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14.5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340 2007 2080,'-14'-11'4270,"13"10"-4207,0 1-1,0-1 0,0 0 0,0 0 0,0 0 1,0 1-1,0-1 0,-1 0 0,1 1 0,0-1 1,0 1-1,-1-1 0,-1 1 0,-32-16 1298,-35-8-213,64 21-1014,1-1 0,-1 0 1,1 0-1,0 0 0,1 0 1,-1-1-1,1 0 0,-7-10 1,-3-12 92,1 0 0,2-1 0,-9-30 1,12 35-135,2 0 20,1 0 0,1 0 0,-2-28 0,2 17-32,-8-50-181,4 33 280,-3-84-1,0-19-110,2 46 61,5 54-206,-2-110-80,8 130 214,-1 3 9,1 1 0,12-54 1,-2 29-148,16-51-180,-17 73 280,1-3 62,22-46 1,-19 53-82,0 2 0,2 0 0,36-43 0,-40 55-8,2-1 1,0 2-1,1 0 0,1 1 1,0 1-1,31-18 0,-36 24-29,15-8-158,53-20 1,-30 23-62,-14 4 208,-31 6 29,-1 1 0,1-1 0,0 1 0,-1 1 0,1-1 0,-1 1 0,1-1 0,-1 1 0,5 2 0,-3-2 42,0 1-1,0-1 1,0 0 0,1-1 0,10 1-1,-3-3-72,1 1 0,-1 1 0,1 1 0,0 0 0,-1 0 0,0 2 0,20 5 0,27 10-158,-27-5 324,-22-9-160,-1 1 1,1 0-1,20 12 1,-14-5-17,-11-8 34,0 1-1,0-1 1,-1 2-1,0-1 0,1 0 1,9 14-1,-2 1 45,-1 1 1,-1 1-1,15 38 0,17 72 27,-38-110 13,-1-1-1,-1 1 1,0 0 0,-2 0 0,-1 0 0,-1 31 0,-4-32 43,0 0 0,-1-1 0,0 1 0,-10 20 0,-8 26 7,-1 17 18,-50 118-1,57-166-32,-2 0 0,-1-1-1,-2-1 1,-44 54 0,55-76-172,-11 13-7,-29 43 0,36-44 166,1 2 0,2-1 0,0 2 0,2 0 0,-8 28 0,-13 51-21,25-78 69,-20 56 0,4-23 213,17-50-313,3-7-2,0 1 1,0-1-1,-1 0 1,-5 8-1,3-6 6,-1 1 0,0-2 0,0 1 0,0-1 0,0 0 0,-1 0 0,-12 7 0,14-10 12,1 1 0,-1-1 0,1 0 0,-1 0 0,0 0 0,0-1 0,1 1-1,-1-1 1,0 0 0,0-1 0,-1 1 0,-6-1 0,2 2 94,9-2-125,1 0 1,-1 1 0,0-1-1,1 0 1,-1 0 0,0 0 0,1 1-1,-1-1 1,0 0 0,1 0-1,-1 0 1,0 0 0,0 0-1,1 0 1,-1 0 0,0-1 0,1 1-1,-1 0 1,0 0 0,1 0-1,-1-1 1,1 1 0,-1 0-1,0-1 1,1 1 0,-1 0 0,1-1-1,-1 1 1,1-1 0,-1 1-1,1-1 1,-1 1 0,1-1-1,-1 0 1,1 1 0,0-1 0,-1 1-1,1-1 1,0 0 0,0 1-1,-1-1 1,1 0 0,0 1-1,0-1 1,0-1 0,-1-1 7,1-1 1,-1 0 0,1 0-1,0 1 1,0-1 0,0 0-1,1 0 1,0-5-1,10-29 51,-9 31-50,55-206 234,-17 54-309,-11 47-75,16-126 0,-11-24-6,-28 226 28,1 1 1,1 0-1,2 1 0,2 0 0,24-51 1,-29 72 68,0-1 0,1 1 1,0 1-1,1-1 1,0 1-1,19-17 1,-13 14-36,-9 9 11,0 0 0,0 1 1,8-6-1,-3 4-307,-21 13 213,0 0 273,-22 8 1,21-9-93,1-1 0,-11 7 0,-104 70-149,110-71 45,-16 15 0,2-1-32,17-13 52,0 0 0,0 1 0,2 1 0,-1 0 1,2 0-1,-1 1 0,2 0 0,-8 17 0,-46 125-8,61-156 66,-57 175-50,44-124 120,-12 76 1,25-121-24,0 0 1,1 0-1,0 0 0,0-1 1,0 1-1,1 0 1,0 0-1,0 0 1,0-1-1,4 11 1,-4-14-14,0 0 1,1 0-1,-1 0 0,0 0 1,1 0-1,-1 0 1,1-1-1,0 1 0,0 0 1,0-1-1,-1 1 1,1-1-1,1 0 0,-1 0 1,0 1-1,0-1 1,0-1-1,0 1 0,1 0 1,-1 0-1,1-1 1,-1 0-1,0 1 1,1-1-1,-1 0 0,1 0 1,-1 0-1,4-1 1,2 0 18,0 0 1,-1-1 0,1 0 0,0 0 0,-1-1-1,1 0 1,-1 0 0,0-1 0,13-8 0,-9 3 4,0 0 0,0-1 0,-1 0 1,18-21-1,-4-4 0,-1-1 1,28-62 0,-48 92-56,110-242 146,-108 236-159,11-27 197,21-78-1,-34 103-189,-1 0 0,0 0 1,-1-27-1,-2 34-62,1-1 0,-1 1-1,-1-1 1,0 1 0,0 0 0,0-1 0,-1 1-1,-4-8 1,7 13 33,-1 1 0,0 0 0,1-1 0,-1 1 0,0 0 0,0 0 0,0-1 0,0 1 0,0 0 0,0 0 0,0 0 0,-1 0 0,1 0-1,0 0 1,0 1 0,-1-1 0,1 0 0,-1 1 0,1-1 0,-1 1 0,1-1 0,0 1 0,-1 0 0,1 0 0,-1-1 0,0 1 0,1 0 0,-2 1 0,0-1-26,0 1 0,0 0-1,0 0 1,0 1 0,0-1 0,0 0 0,0 1 0,1 0 0,-1 0 0,1 0 0,-5 4 0,-14 17-153,2 0 1,0 1 0,2 2 0,-29 53 0,11-8 247,-29 84 1,42-97 148,3 0 1,-13 70 0,31-122-131,0 1 0,0-1 0,1 0 0,-1 1 0,2 8 0,0-12-232,-1 0 0,1 0 1,0 0-1,0-1 0,0 1 1,0 0-1,1-1 1,-1 1-1,1 0 0,-1-1 1,1 0-1,0 1 1,3 2-1,17 15-1397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2.06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 1 1568,'-9'3'704,"5"5"-608,-1-3 224,10 2-192,-10 5-96,5 0-64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51.6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71 117 8800,'-36'-63'3264,"15"56"-2528,8-1-224,13 0-1600,3-3 480,7-1-1024,-2 4 928,5 8-2048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53.9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5 740 2144,'-4'7'4988,"27"-18"-2163,-7 0-2064,0-1 1,0-1-1,23-25 0,34-49 178,-68 82-896,53-75 498,12-13-330,-64 85-187,24-27 16,43-66 1,-66 90-16,0-1-1,-1 0 1,-1 0 0,0-1 0,0 0 0,-1 0 0,-1 0 0,0 0-1,-1 0 1,0-21 0,0 10 303,-1 18-225,-1 1 1,0 0-1,0-1 0,0 1 0,0 0 1,-2-7-1,2 4 107,0 7-208,0 1 0,0 0-1,0-1 1,0 1-1,1-1 1,-1 1-1,0-1 1,0 1 0,0-1-1,0 1 1,0-1-1,0 1 1,-1-1 0,1 1-1,0-1 1,0 1-1,0 0 1,0-1 0,0 1-1,-1-1 1,1 1-1,0-1 1,0 1-1,-1 0 1,1-1 0,0 1-1,-1 0 1,1-1-1,0 1 1,-1 0 0,0-1-1,1 1-70,-3-1-322,3 1 387,0 0 0,0 0 1,0 0-1,0 0 0,0 0 1,0 0-1,-1 0 1,1 0-1,0 0 0,0 0 1,0 0-1,0 0 0,0 0 1,0 0-1,0 0 0,-1 0 1,1 0-1,0 0 1,0 0-1,0 0 0,0 0 1,0 0-1,0 0 0,0 0 1,0 0-1,0-1 0,-1 1 1,1 0-1,0 0 1,0 0-1,0 0 0,0 0 1,0 0-1,0 0 0,0 0 1,0-1-1,0 1 0,0 0 1,0 0-1,0 0 1,0 0-1,-3 6-65,0 1 1,0-1-1,1 1 0,-3 14 1,3-11-5,-1 0 1,-7 16 0,-7 18 241,13-30-87,-1-1 1,-11 20-1,6-12 100,1 0 0,0 0 0,2 0-1,-6 28 1,12-45-83,-1 5 66,1 0-1,-1 18 1,-1 6-169,-2 61 794,4-77-638,0 0 0,2 21 0,0-5-38,-1-30-114,0 1 0,1-1 0,0 0 0,0 0 0,0 0 0,0 0 0,2 5 0,1 0 320,-3-7-101,0-1-70,6 0-74,-6 0-32,0 0-35,0 0 0,0 0 0,0 0 0,0 0 0,0-1 0,0 1 0,0 0 0,0-1 0,0 1 0,0 0 0,1-2 0,17-11-59,-15 10 78,0 1 0,-1-1 0,1 0 0,-1 0 0,0 0 0,1 0-1,-2 0 1,1-1 0,0 1 0,2-6 0,9-19-22,1 1 1,2 0-1,20-26 0,-35 51-12,0 0 0,-1 0 0,1 0 1,0 0-1,-1 0 0,0-1 0,0 1 0,0-1 0,0 1 0,0-1 0,0 1 0,0-6 0,1 3 111,-1 2-278,-3 5-55,-1 16-118,2-3 214,-4 13 297,1 0 1,1 0-1,1 0 0,4 48 0,-2-69-136,1 0-1,1 0 0,-1 1 0,1-1 0,4 10 0,-4-13 7,-1-1 0,1 0 0,0 1 0,-1-1 1,2 0-1,-1 0 0,0 0 0,0-1 0,1 1 0,0 0 0,-1-1 0,1 0 0,4 3 0,-5-4-10,0-1-1,0 1 1,0-1-1,0 1 1,0-1-1,1 0 1,-1 0-1,0 0 1,0 0-1,0 0 1,0-1-1,0 1 1,0-1-1,0 1 1,0-1-1,0 0 1,0 1-1,0-1 0,0 0 1,0 0-1,3-3 1,1 0 4,-1 0-1,1 0 1,-1-1 0,0 0-1,7-8 1,-9 8-28,1 0 0,-1 0 0,-1 0-1,1 0 1,-1 0 0,0 0 0,0-1 0,-1 1 0,1-1-1,-1 1 1,0-1 0,-1 0 0,1 1 0,-1-1 0,0 0-1,-1 0 1,0 1 0,1-1 0,-2 1 0,-1-9 0,-2 2-29,1 1 0,-1-1 1,-1 1-1,0 0 0,-1 1 1,0-1-1,0 1 0,-13-13 1,15 19-7,-1-1 1,1 1 0,-1 0-1,-10-6 1,10 7 36,0-1-1,1 0 1,-10-8-1,7 7 691,16 9 339,16 2-855,0-2 0,0 0 0,40 0-1,-30-2-195,47 4 24,27 2-2165,-35-6-7037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54.3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54 7392,'5'-11'2720,"3"11"-2080,9-4-224,1-1 1984,13 2-1408,3-2 576,10-1-929,9-2-575,12 3-64,7-2-607,-3 7 319,-7 0-3456,-10 4 2048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57.8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75 154 3072,'-5'-65'9498,"5"75"-8911,0 41 2050,-10 76 0,-32 214 243,42-335-2794,-18 84 1114,21-108-1246,1 0-1,0 1 1,1-1 0,1 1 0,9-19 0,-11 29 13,0 0 0,1 0 0,-1 0 0,1 1-1,0 0 1,1 0 0,-1 0 0,1 1 0,0 0 0,1 0 0,-1 0 0,1 1 0,0 0-1,11-5 1,-10 6-12,1 0 0,-1 1 0,0 0 0,1 0 0,0 1-1,-1 0 1,1 1 0,0 0 0,0 0 0,12 2 0,-17-1 60,0-1 1,0 1 0,0 0 0,0 0 0,0 1-1,0-1 1,-1 1 0,1 0 0,-1 0 0,1 0 0,-1 1-1,0-1 1,1 1 0,-1-1 0,-1 1 0,1 0-1,0 0 1,-1 1 0,1-1 0,-1 0 0,0 1 0,0 0-1,0-1 1,1 6 0,-1-3 51,-1 0 1,1 1-1,-1-1 1,0 0-1,-1 1 1,0-1-1,0 0 1,0 1-1,-1-1 1,1 1-1,-2-1 1,1 0-1,-4 10 1,2-9 12,-1 1 1,0 0 0,-1-1 0,1 0 0,-1 0 0,-1 0-1,1-1 1,-1 0 0,-7 6 0,-7 4 9,0-2 0,-1-1 0,-1-1 0,0 0 0,-46 16 0,14-5-335,105-34-1227,-38 8 1378,83-21 34,133-51 1,-6-30 11,-222 105 49,-1 0 1,0-1 0,1 1-1,-1 0 1,1-1-1,-1 1 1,1 0 0,-1 0-1,1 0 1,-1 0 0,1 0-1,-1-1 1,1 1-1,-1 0 1,1 0 0,-1 0-1,1 0 1,-1 0 0,1 0-1,0 1 1,-1-1-1,1 0 1,-1 0 0,1 1-1,0-1 6,-1 1-1,0-1 0,0 1 0,1-1 0,-1 1 0,0-1 0,0 1 1,0-1-1,0 1 0,0-1 0,0 1 0,1-1 0,-1 1 1,0-1-1,-1 1 0,1 0 0,0-1 0,0 2 0,-11 29 213,10-28-211,-44 116 136,39-104-170,4-12 16,1-1-1,-1 1 1,1 0 0,0 0-1,0 0 1,1 0 0,-1 0 0,0 0-1,1 0 1,0 1 0,0 3-1,0-6 16,0-1 0,0 0 1,0 1-1,0-1 0,0 1 0,0-1 0,1 1 0,-1-1 0,0 0 0,0 1 0,1-1 0,-1 0 0,0 1 0,0-1 0,1 0 0,-1 1 0,0-1 0,1 0 0,-1 0 1,1 1-1,-1-1 0,0 0 0,1 0 0,-1 0 0,1 0 0,-1 1 0,0-1 0,1 0 0,-1 0 0,1 0 0,1 0 12,-1-1 1,0 1-1,0 0 0,1-1 0,-1 1 1,0-1-1,0 1 0,0-1 0,1 1 0,0-2 1,5-4 63,0 1 0,8-11 0,-12 13-89,2-2-8,0-1 1,-1 1 0,0-1-1,0 0 1,-1 0 0,1 0-1,-1 0 1,-1-1-1,1 1 1,-1-1 0,2-8-1,-1-6-107,0-1-1,0-26 1,-1 10 144,-1 30-33,-1 0-1,0 0 0,0 0 1,0-1-1,-1 1 1,0 0-1,-1 1 0,0-1 1,0 0-1,-4-10 1,3 13-158,0-1 0,1 0 0,0 0 1,1 0-1,-2-7 0,3 12 31,0 2 132,0-1-1,0 0 1,0 0-1,0 1 0,-1-1 1,1 0-1,0 0 0,0 0 1,0 1-1,0-1 1,0 0-1,0 0 0,0 1 1,0-1-1,0 0 1,0 0-1,0 1 0,0-1 1,0 0-1,0 0 1,0 0-1,0 1 0,1-1 1,-1 0-1,0 0 1,0 1-1,0-1 0,0 0 1,0 0-1,0 0 0,1 0 1,-1 1-1,0-1 1,0 0-1,0 0 0,1 0 1,5 7-10,5 2-19,-8-6 27,0 0-1,1 0 0,-1 0 0,1-1 0,-1 0 1,1 0-1,0 0 0,0 0 0,6 2 0,-2-2 24,0-1 0,0 0-1,0 0 1,1-1 0,-1 0 0,13-2-1,49-12 184,-51 9-138,28-8 105,0-3-1,-1-2 1,-1-1 0,-1-2-1,59-40 1,-96 56-190,0 0 1,0-1 0,0 0 0,-1 0 0,0-1 0,10-13-1,-2-3 109,12-23 0,-14 18-4,0 1-1,-2-2 1,12-57 0,-22 85-122,1-1 0,-1 1 0,0-1 0,0 1 0,0-1 0,0 1 0,0-1 0,0 1 0,0-1 1,-1 1-1,1 0 0,-1-3 0,1 4 32,0 0-1,0 0 1,0 0 0,0 0-1,0 0 1,0 0 0,0 0-1,0 0 1,0 0 0,-1 0-1,1-1 1,0 1 0,0 0-1,0 0 1,0 0 0,0 0-1,0 0 1,0 0 0,0 0-1,0 0 1,-1 0 0,1 0 0,0 0-1,0 0 1,0 0 0,0 0-1,0 0 1,0 0 0,0 0-1,0 0 1,-1 0 0,1 0-1,0 0 1,0 0 0,0 0-1,0 0 1,0 0 0,0 0-1,0 0 1,0 0 0,-1 0-1,1 1 1,0-1 0,0 0-1,-6 10-115,-18 57 266,-27 64-235,32-90 167,2 0 0,2 2 0,2 0 0,2 0 0,-10 78 0,19-104-62,0-6 24,1 0 0,1 0 0,1 18 0,-1-26-12,0-1-1,0 0 1,1 0-1,-1 0 1,1 0 0,0 0-1,-1 0 1,1 0-1,0 0 1,0 0 0,0 0-1,1 0 1,-1 0 0,0 0-1,1-1 1,-1 1-1,1-1 1,-1 1 0,1-1-1,0 1 1,0-1-1,-1 0 1,1 0 0,3 1-1,-4-1-7,0-1 0,0 0 0,1 0 0,-1 0 0,0 0-1,0 0 1,1 0 0,-1 0 0,0 0 0,0 0 0,1 0-1,-1-1 1,0 1 0,0 0 0,0-1 0,0 1 0,1-1 0,-1 1-1,0-1 1,0 0 0,0 0 0,0 1 0,1-3 0,3-1 34,-1-1 1,1-1-1,4-6 1,-4 6-40,54-82 49,-38 55-28,1 1-1,2 0 0,34-34 1,-27 35-3,-1-1 1,-2-2 0,31-47 0,-43 56 33,-2 0 0,0-1 1,-2-1-1,-1 0 1,15-56-1,-24 67-198,-2 16 137,0 0-1,0-1 1,0 1-1,0 0 1,0 0-1,0 0 1,0 0-1,0 0 1,-1 0-1,1 0 0,0 0 1,0 0-1,0 0 1,0 0-1,0 0 1,0 0-1,0 0 1,0 0-1,0 0 1,0-1-1,-1 1 1,1 0-1,0 0 0,0 0 1,0 0-1,0 0 1,0 0-1,0 0 1,0 0-1,0 0 1,0 0-1,-1 0 1,1 0-1,0 1 1,0-1-1,0 0 1,0 0-1,0 0 0,0 0 1,0 0-1,0 0 1,0 0-1,0 0 1,0 0-1,-1 0 1,1 0-1,0 0 1,0 0-1,0 0 1,0 0-1,0 0 0,0 1 1,0-1-1,0 0 1,0 0-1,0 0 1,0 0-1,0 0 1,0 0-1,0 0 1,0 0-1,0 0 1,0 1-1,-16 26 73,-93 179 939,60-119-607,19-25-271,2 1-1,-22 83 1,18-52 268,28-83-300,1-5 83,5-9-40,8-20-377,-7 17 199,0-1 1,0 0 0,0 0 0,7-8 0,2-1-30,1 0 1,0 1 0,1 1-1,0 0 1,1 1-1,1 0 1,0 1 0,32-17-1,-46 28 62,11-6-32,0 1 0,0 0 0,15-3 0,-25 8 32,0 0 0,0 0 0,0 1 0,0-1 0,0 1 0,0 0 0,1 0 0,-1 0 0,0 0 0,0 1 0,0-1 0,0 1-1,1-1 1,-1 1 0,0 0 0,0 1 0,-1-1 0,1 0 0,0 1 0,3 2 0,-3-1 21,1 1-1,0 0 1,-1 0 0,0 0-1,0 0 1,0 1 0,-1-1-1,3 7 1,14 40 144,-15-38-142,8 30 201,15 38 553,-23-70-755,1-1 0,0 1 0,1-1-1,0-1 1,1 1 0,9 11 0,-14-20-148,-1 0 0,1 1 0,0-1 0,0 0 0,0 0 0,0 0-1,0 0 1,0 0 0,0-1 0,0 1 0,1 0 0,-1-1 0,0 0 0,0 0 0,0 1 0,1-1 0,-1 0 0,0-1 0,0 1 0,4-1 0,-5 1-308,1 0 1,-1-1 0,1 1 0,-1-1 0,1 1-1,-1-1 1,0 1 0,1-1 0,-1 0 0,0 0-1,1 0 1,-1 0 0,0 0 0,0 0-1,0 0 1,0 0 0,0 0 0,0 0 0,0-1-1,0 1 1,0 0 0,0-1 0,-1 1 0,1-1-1,-1 1 1,1 0 0,-1-1 0,0 1-1,1-1 1,-1-2 0,0-7-3394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58.2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86 8384,'-5'-3'3104,"10"-5"-2400,18-3-224,-2 6 2368,18-2-1665,9-1 1281,9-3-1408,5-2-224,-1 6-512,-7-1-160,-2 4-96,-4 4-1376,-9 0 704,-3 4-3711,-5 4 2399,-6 4-4416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59.5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448 48 3136,'29'-8'3168,"-20"8"-2064,13 0 1786,-21 0-2671,0 0 0,0 0 0,0 0 0,0 0 0,0-1 0,0 1 0,0 0 0,0 0 0,0-1 0,0 1 0,-1-1 0,1 1 0,0-1 0,0 1 0,0-1 0,-1 0 0,2 0 0,-2 0-108,0 1 1,0 0 0,1-1-1,-1 1 1,0 0 0,0-1-1,0 1 1,0 0 0,0-1-1,0 1 1,0-1 0,0 1 0,0 0-1,0-1 1,0 1 0,0-1-1,0 1 1,0 0 0,0-1-1,0 1 1,0 0 0,-1-1-1,1 1 1,0 0 0,0-1 0,0 1-1,-1 0 1,1-1 0,0 1-1,0 0 1,-1 0 0,1-1-1,0 1 1,-1 0 0,1 0-1,0-1 1,-1 1 0,1 0-1,0 0 1,-1 0 0,1 0 0,-1-1-1,-17-5 538,16 6-330,-13-4 22,0 1 1,0 1-1,0 0 0,0 1 1,0 0-1,0 1 0,0 1 1,0 1-1,-21 4 0,33-5-321,-22 6 264,-44 18 0,61-21-253,0 1 0,0 0-1,0 0 1,0 0 0,1 1-1,0 0 1,0 0 0,-10 13-1,3 0 36,1 1-1,1 0 0,1 0 1,1 1-1,-11 29 1,-28 117 207,40-130-256,5-24-3,1 1 0,0 0 1,0 18-1,3-27-9,0-1 0,0 1 0,0 0 0,1-1 0,0 1 0,0-1 1,0 1-1,0-1 0,1 0 0,0 1 0,0-1 0,0 0 0,0 0 0,4 5 0,-2-5 42,0 0 1,0 0-1,1 0 0,-1 0 0,1-1 0,0 1 0,0-1 1,0-1-1,0 1 0,1-1 0,-1 0 0,1 0 1,-1 0-1,1-1 0,0 0 0,9 1 0,9-1 128,-1-1 1,45-5-1,-30 1-324,27-1-6,33-3-1780,-32 6-5239,-49 4 3644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1.6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361 486 992,'0'-1'98,"0"-9"4196,0 9-4121,-2-3 414,-1-3 1802,-9-9 864,11 15-3201,0 0-1,0 0 1,0 0-1,0 0 0,0 0 1,0 1-1,0-1 1,0 0-1,-1 1 1,1-1-1,0 0 0,0 1 1,-1 0-1,1-1 1,0 1-1,0 0 1,-1-1-1,1 1 0,0 0 1,-1 0-1,1 0 1,0 0-1,-1 1 1,1-1-1,0 0 0,-1 0 1,1 1-1,0-1 1,0 1-1,-2 0 0,-7 3 56,1 0-1,-18 10 0,19-9 157,-27 16 45,1 1 1,1 1-1,2 2 0,-37 37 1,63-57-306,0 0 1,0 0 0,0 1 0,1 0 0,0 0 0,0 0 0,0 1 0,1-1-1,0 1 1,-3 11 0,5-18 12,1 1-1,0 0 1,0-1 0,0 1-1,0-1 1,0 1 0,0 0-1,0-1 1,0 1 0,0-1-1,0 1 1,0 0 0,0-1-1,0 1 1,0-1 0,1 1-1,-1 0 1,0-1 0,0 1-1,1-1 1,-1 1 0,0-1-1,1 1 1,-1-1-1,0 1 1,1-1 0,-1 1-1,1-1 1,-1 0 0,1 1-1,-1-1 1,1 0 0,-1 1-1,1-1 1,-1 0 0,1 0-1,0 0 1,-1 1 0,1-1-1,-1 0 1,1 0 0,0 0-1,-1 0 1,2 0 0,1 0 68,1 0 1,-1 0-1,1 0 1,0-1-1,-1 1 1,5-2-1,16-7-50,0 0 0,-1-2 1,0-1-1,25-17 0,-40 23 64,0 0 0,0-1 0,-1 1 0,0-2 0,-1 1 0,0-1 0,7-10 0,-11 14-151,-3 6 87,-4 9 49,3-4-33,-3 8-79,1 0-1,-2 18 1,6-30 50,-1 0 0,1 0 0,0 0 0,0 0 0,0 1 0,0-1 0,1 0 1,-1 0-1,1 0 0,0 0 0,0 0 0,0 0 0,0 0 0,0 0 0,1-1 0,-1 1 0,3 3 0,-2-4 9,0 0 1,0-1-1,0 1 0,1-1 1,-1 1-1,0-1 0,1 0 1,-1 0-1,1 0 0,-1 0 1,1-1-1,-1 1 0,1-1 1,0 1-1,-1-1 0,1 0 0,-1 0 1,1 0-1,0 0 0,-1 0 1,1-1-1,0 1 0,-1-1 1,1 0-1,3-2 0,2 1 9,-1-2 0,0 1 0,0-1 0,0 0-1,0-1 1,-1 1 0,8-9 0,-2 2-36,-2-2 1,1 1-1,-2-2 0,1 1 1,-2-1-1,12-25 1,28-95-304,-27 69 288,-1 10-43,61-200 206,-81 252-164,6-26-9,-5 27-6,-1 0 1,0 0 0,0 0 0,0 0-1,0 0 1,0 0 0,0 0-1,0 0 1,-1 0 0,1 0-1,-2-2 1,2 4-7,-1 0-1,1 0 1,-1 0-1,0 0 1,1 0-1,-1 0 1,1 0-1,-1 0 1,1 1 0,-1-1-1,1 0 1,-1 0-1,1 1 1,-1-1-1,1 0 1,-1 1-1,1-1 1,-1 0-1,1 1 1,-1-1 0,1 1-1,0-1 1,-1 1-1,-11 12 35,4 0 218,0 0-1,1 0 0,-10 27 1,16-36-192,-14 36 463,-14 65-1,-1 48-21,9-37-300,14-84-82,2 1 1,-2 55-1,7-85-17,0 0-1,0 0 1,1 0-1,-1 1 1,1-1-1,0 0 1,0 0-1,2 6 1,-3-8-62,1-1 0,-1 1 1,1 0-1,-1-1 0,1 1 1,-1 0-1,1-1 0,0 1 1,-1-1-1,1 1 1,0-1-1,0 1 0,-1-1 1,1 1-1,0-1 0,0 0 1,0 1-1,-1-1 0,1 0 1,0 0-1,0 0 0,0 0 1,0 0-1,0 1 0,-1-2 1,1 1-1,0 0 1,0 0-1,0 0 0,0 0 1,0 0-1,-1-1 0,1 1 1,0 0-1,0-1 0,1 0 1,13-6-197,0-2-1,-1 0 1,24-19 0,-21 15 21,27-16 0,-27 20 87,-3 0-199,24-9-1,-38 18 278,1 0 0,-1 0 0,0 0 0,1 0 0,-1 0 0,1 0 0,-1 0 0,1 0 0,-1 0 0,0 0 0,1 0 0,-1 0 0,1 0 0,-1 0 0,0 1 0,1-1 0,-1 0 0,1 0 0,-1 0 0,0 1 0,1-1 0,-1 0 0,0 0 0,1 1 0,-1-1 0,0 0 0,1 1 0,-1-1 0,0 0 0,0 1 0,1-1 0,-1 1 0,0-1 0,0 0 0,0 1 0,0-1 0,0 1 0,1-1 0,-1 0 0,0 1 0,0 0 0,1 16 6,-2-9-5,0 0-1,1 1 0,-1-1 0,2 0 0,0 9 0,-1-15 18,1 0-1,-1 0 1,1 1 0,-1-1-1,1 0 1,0 0 0,0 0-1,0 0 1,0 0 0,0 0-1,1 0 1,-1 0-1,0 0 1,1-1 0,0 1-1,-1 0 1,1-1 0,0 1-1,0-1 1,0 0-1,0 0 1,0 0 0,2 2-1,3-1 41,-1-1 0,0 1 0,0-1 0,1 0 0,-1 0 0,1-1 0,-1 0 0,0 0-1,1 0 1,-1-1 0,1 0 0,-1 0 0,0-1 0,1 1 0,-1-1 0,0-1 0,0 1-1,7-5 1,-12 6-40,0 0-1,0 0 1,0 1-1,0-1 1,0 0-1,0 0 1,0 0-1,0 0 1,-1 0-1,1 0 1,0 0 0,-1-1-1,1 1 1,-1 0-1,1 0 1,-1 0-1,1-1 1,-1 1-1,0 0 1,0-3-1,0 2-11,0 0-1,0 0 1,-1 0-1,1 0 1,-1 0-1,1 0 1,-1 0-1,0 1 1,0-1-1,0 0 1,-2-3-1,0 0-15,-1 1-1,1 0 0,-1 0 0,0 1 1,0-1-1,0 1 0,-1 0 1,1 0-1,-6-3 0,-3 1-198,0 1-1,-1 1 1,1 0 0,-21-2-1,166-21 272,16-2-62,-142 27 72,1 1 0,0-1 0,0 1 0,0 1 0,0-1 0,0 1 0,0 1 0,0-1 0,-1 1 0,1 0 0,7 4 0,-12-5-5,0 0 1,0 0 0,0 0-1,0 0 1,-1 0 0,1 1-1,0-1 1,-1 1-1,1-1 1,-1 1 0,1 0-1,-1-1 1,0 1 0,0 0-1,1 0 1,0 2 0,-1 0 8,0 0 1,0 0-1,0 0 1,0 0-1,0 0 1,-1 0-1,0 1 1,0 4 0,-1 0 35,0 0 1,0 0 0,-1 1-1,-1-1 1,0 0 0,-7 16 0,26-48-31,34-35 0,-27 32 0,-18 21-101,0 0 0,0 0-1,1 0 1,0 1 0,0-1-1,0 1 1,10-4 0,-15 7 26,-1 1 0,1 0 0,-1 0 1,1 0-1,-1-1 0,1 1 1,-1 0-1,1 0 0,-1 0 0,1 0 1,-1 0-1,1 0 0,-1 0 1,1 0-1,0 0 0,-1 0 0,1 0 1,-1 1-1,1-1 0,-1 0 1,1 0-1,-1 0 0,0 1 0,1-1 1,-1 0-1,1 1 0,0-1 1,-1 1 12,1 0-1,0 0 1,-1 0 0,1 0 0,-1 0 0,0 0 0,1 0 0,-1 0 0,0 0-1,1 0 1,-1 1 0,0 0 0,0 3 51,1 0 1,-2 0-1,1 0 0,-2 8 0,-20 65 328,22-64-177,0-14-217,0 1 1,0-1-1,0 0 0,0 0 1,0 0-1,0 1 1,0-1-1,0 0 1,0 0-1,0 1 0,1-1 1,-1 0-1,0 0 1,0 0-1,0 1 1,0-1-1,1 0 0,-1 0 1,0 0-1,0 0 1,0 0-1,1 1 1,-1-1-1,0 0 0,0 0 1,1 0-1,-1 0 1,0 0-1,0 0 1,1 0-1,-1 0 1,0 0-1,0 0 0,1 0 1,-1 0-1,0 0 1,0 0-1,1 0 1,-1 0-1,0 0 0,0 0 1,1 0-1,-1 0 1,0 0-1,0-1 1,0 1-1,1 0 0,-1 0 1,6-4 19,1 1-1,-1-1 1,-1-1 0,9-6 0,-9 7-46,0 0 0,0 0 0,0 0 1,1 0-1,-1 1 0,9-4 1,-9 5-26,-1 1 0,1 0-1,0-1 1,0 1 0,0 1 0,6-1 0,-9 1 45,-1 0 1,1 0-1,0 0 0,0 1 0,0-1 0,0 1 0,0-1 0,0 1 1,-1 0-1,1 0 0,0-1 0,-1 1 0,1 0 0,0 1 0,-1-1 1,1 0-1,-1 0 0,3 3 0,-2 0 34,1-1 0,0 0 1,0 0-1,0 0 0,0-1 0,0 1 0,1-1 0,-1 1 1,5 1-1,-5-3 6,0 0 0,0 0 0,0-1 0,0 1 0,0-1-1,0 0 1,0 0 0,0 0 0,0 0 0,0 0 0,0-1 0,0 0 0,0 1 0,3-2 0,12-4-28,-1 0 0,0-1 0,30-19 0,43-37 45,-88 62-33,27-18-118,-28 18 88,0 1 0,0-1-1,0 1 1,0-1 0,1 1 0,-1 0 0,0 0 0,0 0-1,1-1 1,1 1 0,-3 0 7,1 1 0,-1-1 0,1 0 0,-1 0 1,0 0-1,1 0 0,-1 1 0,1-1 0,-1 0 0,1 0 0,-1 1 0,0-1 0,1 0 1,-1 1-1,1-1 0,-1 0 0,0 1 0,1-1 0,-1 1 0,0-1 0,0 0 0,1 1 1,-1-1-1,0 1 0,0 0 0,2 9 14,-1 0-1,-1 0 1,0 0 0,0 0 0,-2 13 0,0-5 38,0-1 0,-1 1 0,-1-1 0,-11 30 0,15-46-16,-1 0-1,0 0 1,1 0 0,-1 0 0,0 0 0,0 0 0,0 0 0,0 0 0,0 0 0,0 0 0,-1 1 0,2-2-28,-1 0 0,1 0 0,0 1 0,-1-1 0,1 0 0,0 0 0,-1 0 0,1 0 0,0 0 0,-1 0 0,1 0 0,-1 1 0,1-1 0,0 0 0,-1 0 1,1 0-1,0 0 0,-1 0 0,1-1 0,0 1 0,-1 0 0,1 0 0,0 0 0,-1 0 0,1 0 0,0 0 0,-1-1 0,1 1 0,0 0 0,-1 0 0,1 0 0,0-1 0,-1 1 0,1 0 0,0-1 0,0 1 1,0 0-1,-1 0 0,1-1 0,0 1 0,0 0 0,0-1 0,0 1 0,-1-1 0,1 0-9,0 0 1,0 0 0,0 0-1,1 0 1,-1 0-1,0 0 1,0 1-1,0-1 1,1 0-1,-1 0 1,1 0-1,-1 0 1,0 0 0,1 1-1,-1-1 1,1 0-1,0 0 1,-1 1-1,1-1 1,0 0-1,-1 1 1,1-1-1,0 1 1,1-2 0,21-12-248,-19 11 260,1 2-1,0-1 0,0 0 1,9-1-1,14-4-129,112-33-658,-45 19-3632,-59 14 762,-35 7 3445,-1 0 0,1 0 0,-1 0 0,1-1 0,0 1 0,-1 0 0,1 0 0,-1 0 0,1 0 0,-1-1 0,1 1 0,0 0 0,-1 0 0,1-1 0,-1 1 0,1-1 0,1-1-410,-41-8-7328,5 9 5362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2.0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6 214 8640,'-5'-19'3200,"19"11"-2496,3-12-192,-3 9 1056,12-8-960,8-6 128,15-5-448,21 2-352,14 5 32,3 4-2944,-7 7 1600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4.98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190 40 1568,'1'-2'149,"0"0"0,0 0 0,0 0 0,0 0 0,0 1 0,1-1 1,-1 0-1,0 0 0,1 1 0,0-1 0,17-18 7819,-19 25-6442,-5 12-1498,3-9 468,-131 413 4485,130-411-4890,-39 86 205,15-36 32,23-47-467,-3 4-1332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5.3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99 5472,'-19'-9'5248,"45"1"-3901,1 1 0,0 2-1,32-3 1,-36 5-703,125-17 1008,30-5-1380,-59 13-2883,-110 11 184,0 1 0,16 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2.4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1408,'0'3'640,"5"2"-576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6.3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335 0 3904,'0'5'753,"-1"1"0,0-1 0,0 0 1,0 0-1,0 0 0,-1 0 0,0 0 0,-5 9 0,-25 37 1679,12-22-1514,0 7 88,-30 68 0,-5 45 137,12-28-528,-50 140 494,88-234-335,5-27-770,0 1 0,1-1 0,-1 0 1,0 0-1,1 0 0,-1 0 0,0 0 0,1 1 0,-1-1 1,0 0-1,1 0 0,-1 0 0,0 0 0,1 0 1,-1 0-1,0 0 0,1 0 0,-1 0 0,0 0 1,1 0-1,-1 0 0,0 0 0,1-1 0,-1 1 1,0 0-1,1 0 0,-1 0 0,5-3-73,-1 1 0,0-1 0,0 0 0,6-6 0,9-6-103,27-15 49,2 3 0,66-28 1,-112 55 129,0-1-1,0 0 1,0 0 0,0 1 0,0-1-1,0 1 1,0 0 0,0 0 0,0-1 0,0 1-1,0 1 1,4-1 0,-6 1 25,1-1 0,0 0 0,-1 1 0,1-1-1,-1 0 1,1 1 0,0-1 0,-1 1 0,1-1 0,-1 1 0,1-1 0,-1 1 0,1 0 0,-1-1 0,0 1 0,1 0 0,-1-1-1,0 1 1,1 0 0,-1-1 0,0 1 0,0 0 0,0 0 0,1-1 0,-1 1 0,0 0 0,0 0 0,0-1 0,0 1-1,-1 0 1,1 0 0,0-1 0,0 1 0,-1 1 0,-10 40 625,8-33-522,0 0 0,1 0 0,0 0 0,0 1 0,0 12 0,2-18-131,0 0 0,0 0 0,1 1 1,-1-1-1,1 0 0,0 0 0,0 0 1,1 0-1,-1 0 0,4 6 0,-4-9 17,0 1 0,0-1 0,0 0 0,0 1-1,1-1 1,-1 0 0,0 0 0,1 0 0,-1 0-1,1 0 1,-1 0 0,1 0 0,0-1 0,-1 1-1,1 0 1,0-1 0,0 1 0,-1-1 0,1 0 0,0 0-1,0 1 1,-1-1 0,1 0 0,0-1 0,0 1-1,0 0 1,2-1 0,8-2 81,-1 0 0,0-1 0,0 0-1,19-10 1,41-29-34,-31 19-106,-31 18 11,-2 1-112,0 1 0,16-7-1,-22 10 117,0 1 1,0 0-1,1-1 0,-1 1 0,0-1 0,0 1 0,0 0 0,1 0 1,-1 0-1,0 0 0,0 0 0,0 0 0,1 0 0,-1 0 1,0 0-1,0 1 0,0-1 0,1 0 0,-1 1 0,0-1 0,0 1 1,0-1-1,0 1 0,0 0 0,0-1 0,2 3 0,-2-1 32,0 0 0,1 0 0,-1 0 0,0 0-1,0 0 1,-1 0 0,1 0 0,0 0 0,-1 1 0,1 2-1,4 12 13,-1-6 171,2 1 0,-1-2 0,1 1 0,11 15 0,-16-25-170,0-1 0,0 1 0,-1 0 1,1-1-1,0 1 0,0 0 0,0-1 0,0 1 1,0-1-1,0 0 0,-1 1 0,1-1 1,0 0-1,0 1 0,0-1 0,0 0 0,0 0 1,1 0-1,0 0 0,1 0 11,-1-1 1,0 1-1,0-1 0,0 0 1,0 1-1,0-1 0,0 0 0,0 0 1,2-2-1,5-3 50,-1-1-1,0-1 1,9-8-1,-9 7-69,67-61-23,-64 61-154,0 0 1,1 1 0,1 0-1,25-11 1,-36 18 40,-2 2 118,1 0 0,0 0-1,-1 0 1,1 0-1,-1 0 1,1 0 0,-1 0-1,0 0 1,1 0-1,-1 0 1,0 0 0,0 0-1,0 0 1,0 1-1,0-1 1,0 0 0,0 0-1,0 0 1,0 0-1,-1 1 1,-7 26-13,3-15-91,-11 52 103,11-38 95,-13 34-1,7-26-55,5-17 57,-16 34 0,20-47-50,-3 6 138,5-11-171,0 0 1,0 1-1,0-1 1,0 0 0,0 0-1,0 0 1,-1 0-1,1 1 1,0-1 0,0 0-1,0 0 1,0 0-1,0 0 1,-1 1 0,1-1-1,0 0 1,0 0-1,0 0 1,0 0-1,-1 0 1,1 0 0,0 0-1,0 1 1,0-1-1,-1 0 1,1 0 0,0 0-1,0 0 1,0 0-1,-1 0 1,1 0 0,0 0-1,0 0 1,0 0-1,-1 0 1,1-1-4,0 0 0,0 1 0,1-1 1,-1 0-1,0 1 0,1-1 0,-1 1 0,0-1 1,1 0-1,-1 1 0,0-1 0,1 1 0,-1-1 0,1 1 1,-1-1-1,1 1 0,-1 0 0,2-1 0,-2 0-3,9-5-47,0-1 0,0 1 0,1 1 0,-1-1 0,15-4 0,54-16-1163,-33 12-1407,-1 2-4717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6.7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59 6560,'-15'-28'2432,"15"20"-1888,0-3-160,5 2-992,5 6 256,-2 3-1824,0 12 1216,10 2-2336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8.0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1 905 3328,'9'-11'4635,"-2"4"-3815,-1 1-1,0-1 1,9-14 0,29-62 1336,30-53-248,-59 112-1573,1 0 0,0 1 0,2 1 0,31-31 0,-47 52-316,-1-1 1,1 1-1,-1 0 0,1 0 1,0 0-1,-1 0 1,1 0-1,0 0 1,0 0-1,0 0 0,-1 1 1,1-1-1,4 0 1,-5 1 3,1 1 0,-1-1 0,0 0 0,0 1-1,1-1 1,-1 1 0,0-1 0,1 1 0,-1-1 0,0 1 0,0 0 0,0 0 0,0-1 0,0 1 0,0 0 0,0 0 0,0 0 0,0 0 0,0 0 0,-1 1 0,1-1 0,0 1 0,3 5 59,0 0 1,-1 0-1,0 0 0,-1 1 1,0-1-1,0 1 0,0-1 1,-1 1-1,0 0 0,-1 0 1,0-1-1,-1 12 1,-2 10 157,-13 54 1,16-82-231,-3 15 86,-2 0-1,0 0 0,0-1 0,-1 0 0,-1 0 0,-11 17 1,14-27-43,1 0 0,-1-1 1,1 0-1,-1 0 0,-1 0 1,1 0-1,-1 0 0,1-1 1,-7 4-1,7-5-26,0-1 0,0 1 0,0-1 0,0 0 0,0 0 1,0 0-1,0 0 0,0-1 0,-1 0 0,1 0 0,0 0 0,0 0 0,-8-2 0,7 1-114,1 0-1,0 0 1,0 0-1,-1 0 1,1-1-1,0 0 1,0 0-1,1 0 1,-1 0-1,0 0 1,1-1-1,-1 0 1,1 0 0,-4-3-1,7 5 78,0 1 1,-1 0-1,1-1 0,0 1 1,0-1-1,-1 1 0,1 0 1,0-1-1,0 1 0,0-1 0,0 1 1,0-1-1,0 1 0,-1-1 1,1 1-1,0-1 0,0 1 1,0-1-1,1 1 0,-1-1 0,0 1 1,0-1-1,0 1 0,0 0 1,0-1-1,1 0 0,10-11-157,-5 9 113,-1 0 0,1 1 0,9-4 0,60-19-159,124-44 164,-116 30 471,-1-4-1,85-58 0,-149 90-363,-1-2-1,-1 1 1,27-29-1,-33 30-45,-2 0 1,1 0-1,-2-1 0,1 1 0,-2-2 0,10-21 0,-2-3 209,15-69 0,-25 88-183,-1 0-1,-1-1 1,-1 1-1,-1-1 0,-4-36 1,3 45 35,-6-26 38,7 35-122,-1-1 1,1 0-1,-1 1 1,0-1-1,1 1 1,-1 0-1,0-1 1,0 1-1,0-1 1,0 1-1,0 0 1,0 0-1,0 0 0,0-1 1,-1 1-1,1 0 1,-2 0-1,2 0 11,1 1 0,-1 0 0,0 0 0,0 0 0,0 0-1,1 0 1,-1 0 0,0 0 0,0 0 0,1 0 0,-1 0 0,0 1-1,0-1 1,1 0 0,-1 0 0,0 1 0,1-1 0,-1 0 0,0 1-1,1-1 1,-1 1 0,1-1 0,-1 1 0,0-1 0,1 1 0,-1-1-1,1 1 1,0 0 0,-2 0 0,-12 24-27,13-22 16,-11 26 80,2 0 0,1 0 0,-6 34 0,1-4 81,-2 1 56,-21 77 399,21-77-471,3 1 0,-8 94 0,10-58-1128,8-78 534,3-11-538,-1 0 0,-1 0 0,1 0 0,-5 13 0,-13-65-10362,12 6 8640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8.4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14 183 5888,'-10'-23'2106,"6"11"-868,4 11-987,1 0 1,-1 0-1,0 0 1,1 0-1,-1 0 1,0 0 0,1 0-1,-1 0 1,1 0-1,0 0 1,-1 0-1,1 0 1,0 0-1,-1 0 1,1 1 0,0-1-1,1-1 1,1 0 628,4-7-325,0 2 0,1-1 1,0 1-1,1 0 0,-1 1 1,1 0-1,0 0 0,1 1 1,0 0-1,13-4 0,5-1-465,1 2 0,43-7 0,-28 7-529,-1 2 1,1 2-1,52 2 0,-91 2-209,0 0 0,1 1 0,-1 0-1,1 0 1,-1 0 0,0 0-1,0 1 1,0 0 0,0 0 0,0 1-1,0-1 1,-1 1 0,1 0 0,-1 0-1,0 0 1,1 1 0,2 4-1,7 13-3553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19.7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281 551 2496,'5'-7'9109,"-5"7"-9089,0 0-1,0 0 1,0 0-1,0-1 1,0 1-1,0 0 1,-1 0-1,1 0 1,0 0-1,0 0 1,0 0 0,0 0-1,0 0 1,0 0-1,0 0 1,-1-1-1,1 1 1,0 0-1,0 0 1,0 0-1,0 0 1,0 0 0,0 0-1,-1 0 1,1 0-1,0 0 1,0 0-1,0 0 1,0 0-1,0 0 1,-1 0-1,1 0 1,0 0 0,0 0-1,0 1 1,0-1-1,0 0 1,0 0-1,0 0 1,-1 0-1,1 0 1,0 0-1,-8 4 875,7-4-793,-1 1 33,0-1 0,-1 1 1,1-1-1,0 0 1,-1 0-1,1 0 1,-3-1-1,3 1-38,0 0 0,-1 0 1,1 0-1,0 0 0,0 0 0,0 0 0,0 0 0,0 1 1,0-1-1,-4 2 0,-13 5 484,-5 3-344,8-1-146,0 1 0,1 1 0,1 0 0,0 1 0,0 0 0,1 2 0,-12 15 0,18-20-71,1 1 1,0-1-1,0 1 0,1 1 1,1-1-1,0 1 1,0-1-1,1 1 0,0 0 1,-1 15-1,3-24 1,1-1-1,0 1 1,0 0-1,0 0 0,0 0 1,0 0-1,0 0 1,1 0-1,-1 0 1,0-1-1,1 1 1,0 0-1,-1 0 1,1 0-1,0-1 0,0 1 1,0-1-1,0 1 1,0 0-1,0-1 1,1 0-1,-1 1 1,0-1-1,1 0 1,-1 0-1,1 1 0,0-1 1,-1 0-1,1-1 1,0 1-1,-1 0 1,1 0-1,0-1 1,0 1-1,0-1 1,0 1-1,-1-1 0,1 0 1,0 0-1,0 0 1,0 0-1,0 0 1,0 0-1,0-1 1,0 1-1,-1-1 1,1 1-1,0-1 1,0 0-1,0 1 0,-1-1 1,1 0-1,3-2 1,5-7 72,1 0 0,-2 0 0,1-1 0,-1 0 0,11-18-1,33-67 85,-48 87-135,1-4-4,-3 9-59,0 0-1,-1-1 1,0 1-1,0-1 1,0 0 0,-1 0-1,1 1 1,-1-1-1,0-6 1,-1 10-26,0 2 74,-1 0 1,0 0-1,0 0 0,1-1 0,-1 1 1,1 0-1,-1 0 0,1 0 1,-1 0-1,0 2 0,1-2 0,-5 15 93,1 0-1,1 0 1,0 0 0,1 1 0,1 0 0,1 20 0,-1-23-19,2 0 1,0 0 0,1 1-1,0-1 1,1 0 0,1-1-1,6 17 1,-10-29-87,1 1 0,-1-1-1,1 1 1,0-1 0,0 0 0,-1 0 0,1 1-1,0-1 1,0 0 0,0 0 0,0 0-1,1 0 1,-1 0 0,0 0 0,0 0 0,0 0-1,1-1 1,-1 1 0,1 0 0,-1-1 0,0 1-1,1-1 1,-1 0 0,1 1 0,-1-1 0,1 0-1,-1 0 1,1 0 0,-1 0 0,1 0-1,-1 0 1,1 0 0,-1-1 0,1 1 0,-1 0-1,1-1 1,-1 1 0,1-1 0,-1 0 0,3-1-1,19-14 64,-1-1-1,0-1 1,-1-1-1,29-33 0,-8 8 113,38-32-122,-44 44-36,-1-1 0,-2-2 1,32-43-1,-39 38 156,-1-1 1,-3-1-1,-1-1 0,-2-1 1,-1 0-1,-3-1 0,13-68 1,-27 110-147,0-3 24,0 0 0,0 0 0,0 0 0,-1 0 0,0-11 1,0 17-65,0 0 0,0-1 0,0 1 0,0 0-1,0-1 1,0 1 0,0 0 0,0 0 0,-1-1 0,1 1 0,0 0 0,0 0 0,0-1 0,0 1 0,0 0 0,0 0 0,-1-1 0,1 1 0,0 0 0,0 0 0,0-1 0,-1 1 0,1 0 0,0 0 0,0 0 0,-1 0 0,1 0 0,0-1 0,0 1 0,-1 0 0,-7 5-35,-5 15-21,-16 45-4,-22 77 0,22-57 113,11-38-28,3-6 28,1 0-1,-13 65 1,20-55-10,2 1 0,2-1 1,2 1-1,3-1 1,11 67-1,-12-109-8,6 25-1316,-7-33 989,1 1-1,-1 0 0,1 0 1,0-1-1,-1 1 0,1 0 0,0-1 1,0 1-1,0-1 0,0 1 1,1-1-1,-1 0 0,2 3 0,-2-4 116,-1 0-1,1 1 0,0-1 0,-1 0 0,1 0 1,-1 0-1,1 1 0,0-1 0,-1 0 1,1 0-1,0 0 0,-1 0 0,1 0 0,-1 0 1,1 0-1,0 0 0,-1 0 0,1 0 1,0-1-1,-1 1 0,1 0 0,-1 0 0,1-1 1,0 1-1,-1 0 0,1 0 0,-1-1 1,1 1-1,-1-1 0,1 1 0,-1-1 0,1 1 1,-1-1-1,0 1 0,1-1 0,0-1-250,1 0-1,-1 1 1,0-1-1,0 0 0,-1 0 1,1 0-1,0 0 1,-1 0-1,2-3 1,-2 0-233,0 0 1,-1 0-1,1 1 1,-1-1-1,0 0 1,0 0-1,0 1 1,-3-7-1,3 8 564,-11-36-1488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20.1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57 71 5888,'-16'-7'984,"11"6"-665,0-1-1,0 0 1,0 0 0,1-1 0,-1 1 0,-7-7 1093,26 1 3420,-1 4-2749,22-5 1,39-3-255,-55 10-1388,82-4 637,-59 4-887,43 4-218,1 1 65,-84-3-38,89-3-1262,-31 6-4553,-58-3 5355,-1 0 0,1 0 0,0 1 0,-1-1-1,1 1 1,0-1 0,-1 1 0,1 0 0,-1 0 0,1-1 0,-1 1 0,1 0 0,-1 0 0,2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20.68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65 102 4224,'5'5'1476,"0"-1"1,0 0-1,1 0 1,-1 0 0,1-1-1,7 4 1,-8-6-1365,0 0 0,0-1 1,0 0-1,0 0 1,-1 0-1,1-1 0,0 1 1,0-1-1,0 0 1,0-1-1,-1 1 1,1-1-1,-1 0 0,1 0 1,-1 0-1,8-5 1,-9 4-70,0 1 1,-1 0-1,1 0 1,0-1-1,-1 0 1,1 1-1,-1-1 1,0 0-1,0 0 1,3-5-1,-4 6-30,-1 0-1,1 0 0,0 0 1,-1-1-1,1 1 0,-1 0 1,0 0-1,0 0 0,0 0 1,0-1-1,0 1 0,0 0 1,-1 0-1,1 0 0,-1 0 1,1 0-1,-1-1 0,-1-1 0,1 1-21,0 1 0,0 0-1,-1 0 1,1 0 0,-1 0-1,1 0 1,-1 0 0,0 0-1,0 0 1,1 0 0,-1 1-1,0-1 1,-1 1 0,1 0-1,0-1 1,0 1 0,-1 0-1,1 0 1,0 1 0,-1-1-1,1 0 1,-1 1 0,1-1-1,-1 1 1,1 0-1,-1 0 1,1 0 0,-1 0-1,0 0 1,1 1 0,-1-1-1,-3 2 1,-1 0 189,0 1 0,0-1 1,0 1-1,1 1 0,-1-1 0,1 1 0,-1 1 0,1-1 1,-9 10-1,7-6 116,1 1 1,0 0-1,0 0 1,1 1-1,1-1 1,-1 1 0,2 0-1,-1 1 1,1-1-1,-3 18 1,2-6 73,2-1 1,0 1-1,2 0 1,1 32-1,0-48-337,1 0-1,0 0 0,0 0 1,0-1-1,1 1 1,-1 0-1,1-1 0,1 1 1,-1-1-1,1 0 0,0 0 1,0 0-1,0 0 1,1 0-1,0-1 0,0 1 1,0-1-1,0 0 0,1-1 1,-1 1-1,1-1 1,0 1-1,0-1 0,1-1 1,-1 1-1,0-1 1,10 3-1,2-1-377,1 0 0,-1-1 0,0-1 0,1-1 0,23-1 0,88-13-8593,-128 13 8879,10-2-1178,1 0 0,14-4 0,-21 3 136,0 1 0,0-1 0,0 0 1,9-7-1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23.1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195 25 4160,'-1'-2'361,"0"0"1,1 0 0,-1 0-1,0 0 1,1 0-1,0 0 1,-1 0 0,1 0-1,0-5 2395,-1 8-2487,0 1 0,0-1 0,0 0 0,1 1 0,-1-1 0,0 1 0,1-1-1,-1 1 1,0 2 0,1-3-94,-9 34 925,1 2 0,-3 37 0,0 5-277,7-58-657,-49 233 788,24-138-287,-8 26 159,19-65-154,16-74-90,4-13-404,7-17-250,-2 13-12,0 0-1,0 1 1,2 0 0,0 0 0,0 1-1,12-12 1,4-1-141,42-32 0,-64 55 194,-1 0 0,1 0-1,0 0 1,0 0 0,0 1 0,0-1-1,5-1 1,-7 3 40,0 0 0,-1 0-1,1 0 1,-1 0 0,1 0 0,0 0-1,-1 0 1,1 0 0,-1 0 0,1 0-1,0 0 1,-1 0 0,1 1 0,-1-1-1,1 0 1,-1 0 0,1 1 0,-1-1-1,2 1 1,-2-1 21,1 1-1,-1 0 0,1-1 1,-1 1-1,1 0 0,-1 0 1,0 0-1,1-1 0,-1 1 1,0 0-1,0 0 0,1 0 1,-1 0-1,0 0 0,0-1 1,0 1-1,0 1 0,-1 11 413,-4 21-1,0 2 4,4-20-296,-2 8 2,2 1 0,0 0 0,4 25-1,-3-49-145,0 0 0,0 0-1,0 0 1,0 0 0,1 0 0,-1 0-1,0 0 1,1 0 0,-1-1-1,0 1 1,1 0 0,-1 0 0,1 0-1,0 0 1,-1 0 0,1-1-1,0 1 1,-1 0 0,1 0 0,0-1-1,0 1 1,-1-1 0,1 1-1,0-1 1,0 1 0,0-1 0,0 1-1,0-1 1,0 0 0,0 1-1,0-1 1,0 0 0,0 0-1,0 0 1,0 0 0,0 0 0,0 0-1,0 0 1,0 0 0,0 0-1,0-1 1,0 1 0,1-1 0,7-1 7,-2-1 0,1-1 1,0 1-1,10-8 0,-6 4-25,64-31-256,153-52 0,-90 38 198,-69 26 83,-43 13 60,-26 12-39,-5 3 21,2-1-37,-29 18 67,-45 36 0,71-50-76,-10 6 49,1 0 0,1 2 0,0 0 0,1 0 0,0 1 0,2 1 0,-1 0 1,2 0-1,-9 19 0,16-30-26,1 1 1,-1 0-1,1-1 1,1 1 0,-1 0-1,1 5 1,0-9-27,-1 0 0,2 0 0,-1 0-1,0-1 1,0 1 0,0 0 0,0 0 0,0 0 0,1-1 0,-1 1 0,0 0 0,1 0 0,-1-1 0,0 1 0,1 0 0,-1-1-1,1 1 1,0 0 0,0 0-4,0-1 0,0 0 0,-1 0 1,1 0-1,0 1 0,0-1 0,-1 0 0,1 0 0,0 0 0,0 0 0,0-1 0,-1 1 0,1 0 0,0 0 0,0 0 0,-1-1 0,1 1 0,0 0 1,-1-1-1,1 1 0,0 0 0,-1-1 0,1 1 0,0-1 0,13-10-87,-1 1 1,0-2-1,19-21 0,13-12-163,-29 30 194,-13 11 8,0 1 1,0 0-1,0 0 1,1 0-1,-1 0 1,1 0-1,0 1 1,0-1-1,0 1 1,0 0-1,8-2 1,-11 3 32,0 2 0,0-1 0,0 0 1,-1 0-1,1 0 0,0 0 1,0 0-1,0 1 0,-1-1 0,1 0 1,0 1-1,-1-1 0,1 0 1,0 1-1,-1-1 0,1 1 0,0-1 1,-1 1-1,1-1 0,-1 1 0,1 0 1,-1-1-1,1 1 0,-1 0 1,1-1-1,-1 1 0,0 0 0,1 0 1,-1-1-1,0 1 0,0 0 1,1 0-1,4 32-112,-5-28 129,2 30-11,2 14 53,-2-33 26,-2-12 52,0 1-1,1 0 1,0-1-1,3 10 1,-4-13-108,0-1 0,1 1 0,-1 0 0,1 0 0,-1 0 0,1 0 0,0 0 0,-1-1 0,1 1 0,0 0 0,-1-1 0,1 1 0,0 0 0,0-1 0,0 1 0,0-1 0,-1 1 0,1-1 0,0 1 0,0-1 0,0 0 0,0 0 0,0 1 0,0-1 0,0 0 0,0 0 0,2 0 0,-2 0-1,1 0-1,0-1 1,-1 1 0,1-1 0,-1 1-1,1-1 1,-1 1 0,1-1-1,-1 0 1,1 0 0,-1 0-1,1 0 1,-1 0 0,0 0 0,0 0-1,0 0 1,1-1 0,0-1-1,19-29 203,-12 15-159,15-18 55,44-52 1,-55 74-138,0 0 1,0 0-1,1 1 1,1 1-1,0 1 1,22-13 0,-36 23 15,0-1 0,-1 1 0,1-1 0,0 1 0,0 0 0,0 0 1,-1-1-1,1 1 0,0 0 0,0 0 0,0 0 0,0 0 0,-1 0 1,1 0-1,0 0 0,0 0 0,0 0 0,1 0 0,-2 1-5,1-1 0,-1 0 0,1 1 0,-1-1-1,0 1 1,1-1 0,-1 0 0,0 1 0,1-1 0,-1 1-1,0-1 1,1 1 0,-1-1 0,0 1 0,0-1-1,0 1 1,0-1 0,1 1 0,-1-1 0,0 2 0,0 3-43,0 1 1,-1-1 0,1 0 0,-3 9 0,2-9 125,-56 216 90,45-176 13,10-39-137,-11 34 327,12-37-303,-1 1-1,1-1 0,-1 0 1,1 0-1,-1 0 1,0 0-1,0-1 0,-6 6 1,8-8-49,-1 1 1,0-1 0,1 1 0,-1-1 0,0 0-1,0 1 1,1-1 0,-1 0 0,0 0-1,0 1 1,0-1 0,0 0 0,1 0 0,-1 0-1,0 0 1,0 0 0,0 0 0,0 0-1,1-1 1,-1 1 0,0 0 0,0 0 0,0 0-1,1-1 1,-1 1 0,0-1 0,0 1 0,1 0-1,-1-1 1,0 0 0,1 1 0,-1-1-1,0 1 1,0-2 0,-1 0-16,0 0 0,1 0-1,-1 0 1,0-1 0,1 1 0,-1 0 0,1-1-1,0 0 1,-2-4 0,2 1 27,-1 0-1,1 0 1,0-1 0,1 1 0,0-1-1,0-9 1,0 14-43,1 1-1,-1-1 1,0 0-1,1 0 1,-1 0-1,1 0 1,-1 0 0,1 0-1,0 1 1,0-1-1,0 0 1,0 0-1,0 1 1,0-1 0,1 1-1,-1-1 1,0 1-1,1 0 1,-1-1-1,1 1 1,0 0-1,-1 0 1,1 0 0,0 0-1,-1 0 1,4 0-1,1-1-11,1 1-1,-1 0 0,1 0 1,0 1-1,0 0 1,11 1-1,43 10 44,-18-3-35,18 3-2845,-21-2-3332,-18-2 3205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26.0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2 945 2496,'-1'-2'4398,"2"2"-4264,-1 0-1,1 0 0,0 0 1,-1 0-1,1 0 1,0 0-1,0 0 0,-1 0 1,1 0-1,0 0 1,-1-1-1,1 1 0,0 0 1,-1 0-1,1-1 1,0 1-1,-1 0 0,1-1 1,0 1-1,0-1 1,17-16 784,0 0 0,-1 0 0,-1-2 1,23-34-1,15-18-245,-32 45-588,45-51 248,85-129 1,0-64 66,-143 254-196,-2-1 1,1 0 0,-2 0 0,-1 0 0,0-1 0,3-22 0,-8 39-191,1 0 0,-1 0 0,0 0 0,0 0 0,0 0 0,0 0-1,0 0 1,-1 0 0,1 0 0,0-1 0,0 1 0,-1 0 0,1 0 0,-1 0 0,1 0 0,-2-1-1,2 1-10,-1 1-1,1 0 0,-1-1 0,1 1 0,-1 0 0,1-1 0,-1 1 0,0 0 0,1 0 0,-1-1 0,1 1 0,-1 0 0,0 0 0,1 0 0,-1 0 1,1 0-1,-1 0 0,0 0 0,1 0 0,-1 0 0,-1 0 0,-1 1 6,0 1-1,0-1 1,0 0-1,0 1 1,0-1-1,0 1 1,0 0-1,1 0 1,-6 5-1,-3 4 134,1 1-1,1 0 1,-1 1-1,2 0 1,-13 26-1,-26 75 224,41-97-307,-6 14 55,-58 163 587,67-184-688,0 1-1,1 0 1,0-1 0,1 1-1,0 0 1,0 0 0,1 0-1,1-1 1,2 15 0,-3-23 7,1 0 0,-1-1 1,1 1-1,-1-1 0,1 1 1,0-1-1,0 1 0,0-1 1,0 1-1,0-1 0,0 0 1,0 0-1,0 1 1,0-1-1,1 0 0,-1 0 1,0 0-1,1 0 0,-1 0 1,1-1-1,-1 1 0,1 0 1,-1-1-1,1 1 0,0-1 1,-1 0-1,1 1 0,-1-1 1,5 0-1,2 0 70,0-1 1,0 1-1,0-2 1,15-3-1,-15 3-115,129-36 342,-73 17-425,-48 14 67,1 1 0,0 2-1,22-5 1,-32 10-231,-10 3 176,-14 6 80,13-8-24,-5 4 51,-1 1 1,1 0-1,0 0 0,0 1 1,1 0-1,0 1 0,-7 10 0,11-14 36,1-1-1,-1 2 0,1-1 1,0 0-1,1 1 0,-1-1 1,1 1-1,0 0 1,1 0-1,-1 0 0,1 0 1,0 0-1,1 0 0,-1 0 1,2 7-1,-1-11-30,0-1 1,0 1-1,0-1 1,1 1-1,-1-1 1,1 1-1,-1-1 1,1 0-1,0 1 0,-1-1 1,1 0-1,0 1 1,0-1-1,0 0 1,0 0-1,0 0 0,0 0 1,0 0-1,0 0 1,1 0-1,-1 0 1,0 0-1,1-1 1,-1 1-1,0 0 0,1-1 1,-1 1-1,1-1 1,-1 0-1,1 1 1,-1-1-1,1 0 1,-1 0-1,1 0 0,-1 0 1,1 0-1,2-1 1,3 0 21,1 0 0,-1-1-1,0 0 1,0-1 0,0 1 0,9-6 0,-4 1-11,1 0-1,-1-1 1,-1-1-1,13-10 1,-19 15-21,-1 0 0,0-1 0,0 1 0,0-1 0,-1 0 0,1 0 0,-1 0 0,-1 0 1,1 0-1,0-1 0,-1 1 0,2-11 0,-3 14-8,-1 0 1,0-1-1,0 1 1,0 0-1,0 0 0,0 0 1,0 0-1,0 0 1,-1-1-1,1 1 1,-1 0-1,0 0 0,1 0 1,-1 0-1,0 0 1,0 1-1,-1-1 0,1 0 1,-2-2-1,1 2-16,-1-1-1,0 1 1,0 0 0,0 0-1,0 0 1,0 0-1,0 1 1,-1-1-1,1 1 1,-7-2 0,2 1-23,-1 0 1,-1 1 0,1 0-1,0 1 1,0 0 0,0 0-1,0 1 1,-12 2 0,13-1-10,2-1 23,1 1 1,0-1 0,-10 5-1,15-6 30,0 0 0,-1 0 1,1 0-1,0 0 0,0 0 0,0 0 0,0 1 0,0-1 0,0 0 0,-1 0 0,1 0 0,0 0 0,0 0 0,0 0 0,0 1 0,0-1 0,0 0 0,0 0 0,0 0 0,-1 0 0,1 0 0,0 1 1,0-1-1,0 0 0,0 0 0,0 0 0,0 0 0,0 1 0,0-1 0,0 0 0,0 0 0,0 0 0,0 0 0,0 1 0,0-1 0,0 0 0,1 0 0,-1 0 0,0 0 0,0 1 0,0-1 0,0 0 1,0 0-1,0 0 0,0 0 0,0 0 0,0 0 0,1 1 0,-1-1 0,0 0 0,6 4 32,-6-4-29,5 3 13,0-1 0,0 0 0,0 0-1,1-1 1,-1 1 0,0-1 0,1 0 0,-1-1 0,1 1 0,7-1-1,5 1-14,2-1 139,1 0 1,0-1 0,34-6-1,63-20 519,-101 22-595,-4 1-15,0 1 1,0 0-1,27-2 1,-39 5-55,0 0-1,0 0 1,0 0-1,0 0 1,0 1-1,0-1 1,0 0 0,-1 0-1,1 1 1,0-1-1,0 0 1,0 1 0,0-1-1,0 1 1,-1-1-1,1 1 1,0-1-1,0 1 1,-1 0 0,1-1-1,0 1 1,-1 0-1,1-1 1,-1 1 0,1 0-1,-1 0 1,1 0-1,-1 0 1,0-1-1,1 1 1,-1 0 0,0 0-1,0 0 1,0 0-1,1 0 1,-1 0 0,0 0-1,0 0 1,0 0-1,0 0 1,-1 0-1,1 1 1,-1 3 54,0 0-1,0-1 1,0 1 0,-1 0 0,0-1-1,0 1 1,-3 4 0,-3 6 109,-9 26-1,-1 1 192,18-42-342,0 0 0,0 0 1,0 0-1,-1 1 1,1-1-1,0 0 0,0 0 1,0 0-1,0 0 1,0 1-1,0-1 1,-1 0-1,1 0 0,0 0 1,0 1-1,0-1 1,0 0-1,0 0 0,0 0 1,0 1-1,0-1 1,0 0-1,0 0 0,0 1 1,0-1-1,0 0 1,0 0-1,0 0 1,0 1-1,0-1 0,0 0 1,1 0-1,-1 0 1,0 1-1,0-1 0,0 0 1,0 0-1,8-4 146,12-11-51,7-9-118,1 1 0,1 1 1,44-25-1,-53 35-79,-15 8 54,0 1 1,1 0 0,0 0 0,-1 0 0,1 0 0,0 1 0,0 0 0,1 0 0,8-1 0,-14 5 22,-1 0-1,0 0 1,1-1 0,-1 1 0,0 0 0,0 0 0,0-1 0,-1 1 0,1 2 0,-3 6 22,1 0-1,1 0 1,0 1-1,0-1 1,1 0-1,1 11 1,-1-20 9,0 0 0,1 1 0,-1-1 0,0 0 0,1 0 0,-1 0 0,1 0 0,-1 0 0,1 0 0,-1 0 0,1-1 0,0 1 0,-1 0 0,1 0 0,0 0 0,0 0 0,-1-1 0,1 1 0,0 0 0,0-1 0,0 1 0,0-1 0,0 1 0,0-1 0,0 0 0,0 1 0,0-1 0,0 0 0,1 0 0,-1 1 0,0-1 0,0 0 0,2 0 0,3-1 33,1 1 1,0-1-1,0 0 1,8-2-1,-8 1-8,12-3-17,-1-1 1,0 0-1,0-1 1,22-14-1,66-44-151,-61 36 2,-37 22 132,2 1-99,-10 5 92,0 1 0,0 0 0,0 0-1,0 0 1,1 0 0,-1 0 0,0 0 0,0 0 0,0 0 0,0 0 0,0 0 0,1 0 0,-1 1-1,0-1 1,0 0 0,0 0 0,0 0 0,0 0 0,1 0 0,-1 0 0,0 0 0,0 0 0,0 0-1,0 0 1,0 0 0,0 1 0,0-1 0,0 0 0,1 0 0,-1 0 0,0 0 0,0 0-1,0 0 1,0 1 0,0-1 0,0 0 0,0 0 0,0 0 0,0 0 0,0 0 0,0 1 0,0-1-1,0 0 1,0 0 0,0 0 0,0 0 0,0 1 0,0-1 0,0 0 0,0 0 0,0 0 0,0 0-1,0 1 1,0 3-29,0 1 0,1-1 0,-1 1 0,1-1 0,1 1 0,-1-1-1,0 1 1,1-1 0,0 0 0,0 0 0,5 8 0,-5-10 45,-1 0 0,1 0-1,-1-1 1,1 1 0,0 0 0,0-1 0,0 1 0,0-1 0,0 1 0,0-1-1,0 0 1,0 0 0,0 0 0,1 0 0,-1 0 0,0 0 0,1-1-1,-1 1 1,1-1 0,-1 0 0,1 0 0,-1 0 0,1 0 0,2 0 0,19-4 99,0-2 1,31-10 0,-43 12-86,0-1 1,0-1-1,-1 0 0,0 0 0,0-1 0,12-11 0,-18 14-54,-1-1-1,0 0 0,0 0 1,0 0-1,-1 0 0,4-9 1,-7 14 21,1 0 0,-1 0 0,0 0 0,0-1 1,0 1-1,0 0 0,0 0 0,0-1 0,1 1 1,-1 0-1,0-1 0,0 1 0,0 0 1,0 0-1,0-1 0,0 1 0,0 0 0,0-1 1,0 1-1,0 0 0,0 0 0,0-1 0,-1 1 1,1 0-1,0 0 0,0-1 0,0 1 0,0 0 1,0 0-1,0-1 0,-1 1 0,1 0 0,0 0 1,0-1-1,0 1 0,-1 0 0,1 0 1,0 0-1,0 0 0,-1-1 0,1 1 0,0 0 1,0 0-1,-1 0 0,0 0-12,0-1 1,0 1-1,0 0 0,0 0 0,0 0 1,0 0-1,0 0 0,0 0 1,0 0-1,0 1 0,-2-1 1,-7 6 9,0-1 0,1 1 0,-1 0 0,1 1 1,-13 13-1,13-13-6,6-4 4,-1 0-1,0 1 1,1-1-1,-1 1 1,1 0-1,0 0 1,0 0-1,0 0 1,1 0-1,-1 1 1,1-1-1,0 1 0,-1 6 1,2-10 16,1 0 0,0-1 0,0 1 0,0 0 0,0 0 0,0-1 0,0 1 0,0 0 0,0 0 0,0-1 0,0 1 0,1 0 0,-1-1 0,0 1 0,0 0 0,1-1 0,-1 1 0,1 0 0,-1-1 0,0 1 0,1-1-1,-1 1 1,1-1 0,0 2 0,1-2 2,-1 1 0,0 0 0,1 0-1,-1-1 1,1 1 0,0-1-1,-1 1 1,1-1 0,-1 0 0,4 1-1,4-1 4,0 0-1,0-1 0,11-2 1,-17 3-13,63-11 107,-16 2-163,0 2 0,98-1 1,-137 9 148,-1 1 0,1-1 0,-1 1 1,0 1-1,0 0 0,0 1 0,0 0 0,9 5 1,1 2 224,-1 1 0,30 25 0,-42-32-360,0 0 1,1 0-1,-1 0 1,1-1 0,0 0-1,1-1 1,-1 0-1,1 0 1,16 3-1,-12-4-1005,0-1 0,13 0 0,28-4-5714,1-3-3754,-40 4 7113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29.4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19 153 2656,'-10'-5'1026,"9"5"-970,1 0 1,0 0 0,0 0 0,-1 0-1,1 0 1,0 0 0,0 0 0,-1 0 0,1 0-1,0 0 1,0 0 0,-1 0 0,1 0-1,0 0 1,0 1 0,0-1 0,-1 0-1,1 0 1,0 0 0,0 1 0,0-1-1,-1 0 1,1 0 0,0 0 0,0 1-1,-1 0 111,1 1-1,0-1 0,-1 0 0,1 1 0,0-1 0,0 1 0,0-1 0,0 1 0,0-1 0,0 0 0,0 1 0,0-1 0,1 2 0,-1-1 17,1 0-1,0 0 0,-1 0 0,1 0 1,0 0-1,0 0 0,0 0 0,0 0 1,1-1-1,-1 1 0,0 0 0,1-1 1,-1 1-1,1-1 0,3 3 0,-2-2 48,0 0-1,1-1 0,-1 1 0,1-1 1,0 1-1,-1-1 0,1 0 0,4 0 1,0 0 71,1 0 1,-1-1-1,0 0 1,0-1 0,0 1-1,0-1 1,13-4-1,-7 0-128,-1 0 0,-1-1 0,1 0 0,-1-1 0,0 0 0,12-10 0,-16 11-128,-1 0 0,0-1 0,0 0-1,-1 0 1,0 0 0,0-1 0,-1 0-1,0 0 1,7-15 0,-11 20-51,0 1 1,0-1-1,0 1 0,0-1 1,-1 0-1,1 1 1,-1-1-1,0 0 1,0 0-1,0 1 0,0-1 1,0 0-1,-1 1 1,1-1-1,-2-4 1,1 6-4,0-1-1,0 1 1,1-1 0,-1 1 0,0 0 0,-1-1 0,1 1 0,0 0 0,0 0 0,0 0 0,-1-1 0,1 1 0,-1 1 0,1-1 0,-1 0 0,1 0 0,-1 1 0,1-1 0,-1 0 0,0 1 0,1 0 0,-1-1 0,0 1 0,-3 0 0,-2 0 70,-1-1 0,1 2 0,-1-1 0,1 1 1,-1 0-1,1 1 0,0 0 0,-1 0 0,1 1 0,0-1 0,0 2 0,-7 4 0,5-3 76,1 1-1,0 0 1,0 1 0,1 0-1,0 0 1,0 1-1,1 0 1,-8 12 0,5-6 13,1 2 1,1-1-1,0 1 1,1 0 0,1 0-1,0 1 1,1-1-1,1 1 1,1 0-1,-1 27 1,3-37-53,0 1 0,1-1 0,0 0-1,0 1 1,0-1 0,1 0 0,0 0 0,7 13-1,-8-17-62,1-1-1,-1 1 1,1 0 0,0-1-1,0 1 1,0-1-1,1 1 1,-1-1-1,0 0 1,1 0-1,0 0 1,-1-1-1,1 1 1,0 0-1,0-1 1,0 0-1,0 0 1,0 0 0,0 0-1,0 0 1,0-1-1,5 1 1,1-1 0,0 0 1,0-1-1,-1 0 0,1 0 1,0-1-1,-1 0 1,0-1-1,1 0 1,10-5-1,10-7 51,31-22 0,-42 26-79,123-95-7,-11 7-213,-120 93 241,1 0 0,-1 1 0,12-5 0,-21 10-22,0-1 0,-1 1 0,1 0 0,0-1 0,0 1 0,0 0 0,0 0 0,0 0 0,-1 0 0,1 0 0,0 0 0,0 0 0,0 0 0,0 0 0,0 0 0,0 0 0,0 1 0,1-1 0,-1 1-1,-1-1-1,0 1 1,1-1-1,-1 1 1,1-1-1,-1 1 0,0-1 1,1 1-1,-1-1 1,0 1-1,0-1 1,0 1-1,1 0 1,-1-1-1,0 1 0,0-1 1,0 1-1,0 0 1,0-1-1,0 2 1,-1 3 17,0 1 0,0-1 1,0 0-1,-4 10 1,-15 38 64,-42 109 594,54-144-481,4-13-101,2 1 0,-1 0 0,1 0 0,0 0 0,0 0 0,0 0 0,0 8 0,13-25-25,28-40-304,-24 29 52,35-37 0,-28 39-5,46-34 0,-54 45 149,-1 0 0,2 1-1,-1 1 1,1 0 0,19-6 0,-30 12 9,-1 0 0,1 1-1,-1-1 1,1 1 0,-1-1 0,8 1-1,-10 1 21,0-1-1,0 0 0,0 0 0,0 0 0,0 1 0,0-1 0,0 0 1,0 1-1,0-1 0,-1 1 0,1-1 0,0 1 0,0 0 0,0-1 0,-1 1 1,1 0-1,0 0 0,-1-1 0,1 1 0,0 0 0,-1 0 0,1 0 1,-1 0-1,1 0 0,-1 0 0,0 0 0,1 0 0,-1 1 0,1 4-3,0 0 0,-1 0 0,0 1 0,0-1 0,0 0 0,-1 0 0,-2 12 0,-17 46 147,13-42-108,6-20-31,-2 6 84,1 0-1,0-1 1,0 1 0,-1 16 0,3-23-72,0 1-1,0-1 0,0 0 1,0 1-1,1-1 1,-1 1-1,0-1 1,0 0-1,1 1 1,-1-1-1,1 0 1,-1 1-1,1-1 1,0 0-1,0 0 0,-1 1 1,1-1-1,0 0 1,0 0-1,0 0 1,0 0-1,0 0 1,0 0-1,1 0 1,-1-1-1,0 1 0,0 0 1,0-1-1,1 1 1,-1-1-1,0 1 1,1-1-1,-1 1 1,1-1-1,1 0 1,4 1-16,1-1 0,-1 0 1,0-1-1,0 0 1,0 0-1,0 0 1,0-1-1,9-3 1,-2 0 4,-1-1 1,0-1 0,13-8 0,-10 5 0,0-2 0,-1 0 1,-1 0-1,0-1 0,24-30 0,-23 22-48,0-1 0,-2 0 0,20-44 0,-31 62 17,-1 0 0,1-1 0,-1 1 0,1 0-1,-2-1 1,1 0 0,0 1 0,-1-1 0,0 1 0,0-1 0,0 0 0,0 1 0,-2-7 0,1 10 16,1 0 1,0 1-1,0-1 1,-1 1-1,1-1 1,0 1-1,-1-1 1,1 1-1,-1-1 1,1 1-1,-1-1 1,1 1-1,-1-1 1,1 1-1,-1 0 1,1-1-1,-1 1 1,1 0-1,-1 0 1,0-1-1,1 1 1,-1 0-1,1 0 1,-1 0-1,-1 0 1,1 0-6,-1 0-1,0 0 1,0 0-1,1 1 1,-1-1 0,0 1-1,1-1 1,-1 1-1,-2 1 1,0 0 15,-1 1 1,1 0-1,1-1 0,-1 2 0,0-1 1,-4 5-1,3-1 11,0 1-1,0 0 1,1 0-1,0 1 1,1 0-1,0-1 1,0 1-1,-3 17 1,3-9 10,1 1 0,1-1 1,2 32-1,-1-43 16,1 0 0,0 1 0,0-1 0,1 0 0,0 0 0,0 0 0,1-1 0,-1 1-1,1 0 1,7 9 0,-9-13-15,1 1-1,0-1 1,0 0-1,0 0 1,1 0-1,-1 0 1,0 0-1,1 0 1,0-1-1,-1 1 1,1-1-1,0 0 1,-1 0-1,1 0 1,0 0-1,0 0 1,0 0-1,0-1 1,0 1-1,0-1 1,0 0-1,0 0 1,0 0-1,5-1 1,12-4-13,-1-1-1,1 0 1,26-14 0,54-31-97,-92 46 90,4-2 19,95-56 52,-95 54-34,0 0 1,0 0 0,-1-1 0,0-1 0,-1 0-1,10-15 1,-19 25-30,0 0 0,0-1 0,0 1 0,-1 0 0,1-1 0,0 1 0,-1-1 0,1 1-1,-1-1 1,0 1 0,1-1 0,-1 0 0,0 1 0,0-1 0,0 1 0,0-1 0,0 1 0,-1-1-1,1 0 1,0 1 0,-1-1 0,1 1 0,-1-1 0,1 1 0,-1 0 0,0-1 0,-1-1 0,2 3-14,0 0-1,0 0 1,0 0 0,0 0 0,0 0 0,0 0 0,0 0 0,0 0 0,0 0 0,0 0 0,0 0 0,0 0 0,0 0-1,-1 1 1,1-1 0,0 0 0,0 0 0,0 0 0,0 0 0,0 0 0,0 0 0,0 0 0,0 0 0,0 0 0,0 0-1,0 0 1,0 0 0,0 0 0,0 0 0,0 0 0,-1 0 0,1 0 0,0 0 0,0 0 0,0 0 0,0 0 0,0 0-1,0-1 1,0 1 0,0 0 0,0 0 0,0 0 0,0 0 0,0 0 0,2 8-108,0-5 115,0 0 1,-1 0 0,1 1-1,-1-1 1,0 1 0,0-1-1,0 1 1,0 0 0,0 3-1,-1 37-211,0-24 108,-10 176 285,10-193-169,0 1 1,0-1-1,0 0 1,1 0-1,-1 1 1,1-1-1,0 0 0,0 0 1,0 0-1,1 1 1,-1-2-1,1 1 1,-1 0-1,1 0 0,0 0 1,0-1-1,0 1 1,4 2-1,-4-3 14,1 0 0,-1-1 0,1 1 0,0-1-1,-1 0 1,1 0 0,0 0 0,0 0 0,0 0-1,0 0 1,0-1 0,0 0 0,-1 1 0,1-1 0,0 0-1,0 0 1,0-1 0,0 1 0,0-1 0,4 0 0,3-3-4,1 1 0,-1-2 0,0 1 0,0-1 0,0-1 1,15-11-1,50-47 40,-21 15-290,50-26 178,-30 23 84,-66 45-301,-16 14 91,-27 27 128,1 1 0,1 1 0,-38 57 0,60-78 118,0 2-117,-13 23 0,22-34 67,-1 0 0,1 0 0,0 0 0,0 0-1,1 0 1,-1 0 0,1 0 0,0 10 0,1-16-12,0 1-1,0 0 1,0 0-1,0-1 1,0 1-1,0 0 1,0-1-1,0 1 1,0 0-1,0-1 1,0 1 0,1 0-1,-1-1 1,0 1-1,0 0 1,1-1-1,-1 1 1,0 0-1,1-1 1,-1 1-1,1-1 1,-1 1 0,1-1-1,-1 1 1,1-1-1,-1 1 1,1-1-1,0 0 1,-1 1-1,1-1 1,-1 0 0,1 1-1,0-1 1,-1 0-1,1 0 1,0 0-1,-1 1 1,1-1-1,0 0 1,0 0-1,-1 0 1,1 0 0,0 0-1,-1 0 1,1-1-1,0 1 1,-1 0-1,1 0 1,1-1-1,2 0 16,0-1 0,-1 1 0,1-1 0,0 0-1,-1 0 1,1 0 0,4-5 0,-2 1-64,1 0 1,-1-1-1,-1 0 1,0 0-1,0-1 1,0 1 0,-1-1-1,6-14 1,1-7-134,7-36 1,-12 44 239,-3 11-87,0-1 0,-1 0 1,0-1-1,-1 1 1,0 0-1,-1-20 1,0 31 10,0-1 1,0 0 0,0 1 0,0-1-1,0 1 1,0-1 0,0 1 0,0-1-1,0 1 1,0-1 0,0 0 0,-1 1 0,1-1-1,0 1 1,0-1 0,0 1 0,-1-1-1,1 1 1,0 0 0,-1-1 0,1 1-1,0-1 1,-1 1 0,1 0 0,-1-1-1,1 1 1,-1 0 0,0-1 0,1 1-6,-1 1 0,0-1 0,0 0 0,1 1 0,-1-1 0,1 1 0,-1-1 0,0 1 0,1-1 0,-1 1 0,1 0 0,-1-1 0,1 1 1,-1 0-1,1-1 0,-1 2 0,-15 34-247,9-13 134,-7 33 0,4-9 138,-9 17 19,-11 52 241,23-88 4,-1 0-1,-18 41 1,5-18 100,21-49-358,-11 30 118,-2-1-1,-1-1 1,-23 39-1,31-60-115,0 0-1,-1-1 0,0 0 1,0 0-1,-1-1 0,-9 7 1,11-9 12,-1-1 0,1-1 1,-1 1-1,0-1 1,0 0-1,0-1 0,0 1 1,0-1-1,-13 1 1,15-2-33,0-1 1,0 0 0,-1 0 0,1-1 0,0 1-1,0-1 1,0 0 0,0-1 0,0 1-1,1-1 1,-1 0 0,0 0 0,1 0 0,-1-1-1,1 1 1,0-1 0,0-1 0,-4-3-1,5 5-66,1 0-1,0-1 0,0 1 0,0-1 0,0 1 0,0-1 0,1 0 0,-1 0 0,1 0 0,0 0 0,0 0 0,0 0 1,0 0-1,1 0 0,-1-1 0,1 1 0,-1 0 0,1 0 0,0-1 0,1 1 0,-1 0 0,1 0 0,-1 0 0,1-1 1,0 1-1,0 0 0,0 0 0,0 0 0,2-3 0,3-2-8,0-1 1,0 1-1,0 0 0,1 1 1,0-1-1,1 1 0,10-7 1,61-40 22,-29 25-154,59-24-1,56-13 333,-134 53-92,77-39 393,-88 41-349,1 0-54,-1-2 0,-1 0 0,0-1 0,-1-1-1,0-1 1,-1 0 0,-1-2 0,-1 0 0,0 0 0,13-23-1,42-75 59,-68 111 128,1 1-1,0-1 0,-1 0 0,0 0 0,0 0 1,2-9-1,-6 43-280,-2-1-1,0 0 1,-13 41 0,4-19 142,8-30 58,-14 30 0,14-38-16,0 0 1,1 1-1,0-1 1,1 1-1,0 0 1,-1 21 0,3-33-95,1 0 0,0 0 0,0 0 1,0 0-1,0 0 0,0 0 1,1 0-1,-1 0 0,0 0 1,0 0-1,1-1 0,-1 1 0,0 0 1,1 0-1,-1 0 0,1 0 1,-1-1-1,1 1 0,-1 0 0,1 0 1,0-1-1,-1 1 0,1-1 1,0 2-1,1-2-5,-1 0-1,0 1 1,0-1-1,0 0 1,0 0 0,0 0-1,1 0 1,-1 0-1,0 0 1,0 0 0,0 0-1,0 0 1,1-1 0,-1 1-1,0 0 1,1-1-1,4-2 2,0 0-1,0 0 0,-1-1 1,1 0-1,7-6 1,40-44 81,-38 37-165,1 1 1,25-20-1,-39 34 48,0 1 0,-1 0 0,1 0-1,0 0 1,0 0 0,0 0 0,0 0 0,-1 1-1,1-1 1,0 1 0,4-1 0,-5 1 14,0 0 1,0 0-1,-1 0 1,1 0 0,0 1-1,0-1 1,-1 0-1,1 1 1,0-1-1,0 0 1,-1 1-1,1-1 1,0 1-1,-1-1 1,1 1-1,-1 0 1,1-1-1,0 1 1,-1-1 0,1 1-1,-1 0 1,0 0-1,1-1 1,-1 1-1,0 0 1,1 0-1,-1-1 1,0 1-1,0 0 1,1 0-1,-1 1 1,0 3-1,1 1-1,-1-1 1,0 0 0,0 1 0,0-1-1,-1 0 1,0 1 0,-2 7 0,-17 46-70,14-45 22,-43 154 114,36-114 165,-36 92 1,39-124-128,-1 0 1,0-1-1,-21 27 1,24-38-51,0 0-1,0 0 1,-2-1-1,1 0 1,-1-1 0,0 0-1,-1 0 1,-12 6 0,5-4 142,-1-2 0,-39 13 0,48-18-144,0-1 1,0 0-1,0 0 0,0-1 0,0-1 0,0 0 0,0 0 0,-11-2 0,16 1-39,0-1 0,0 1 0,0-1 0,-1 0 0,2-1 0,-1 1 0,0-1 0,0 0 0,1 0 0,0 0 1,0 0-1,0-1 0,0 0 0,0 0 0,1 0 0,-1 0 0,1-1 0,0 1 0,0-1 0,1 0 0,0 0 0,0 0 0,0 0 0,-2-9 0,1 5-12,1-1-1,1 1 0,0-1 0,0 0 1,1 1-1,0-1 0,1 0 0,0 1 0,0-1 1,1 1-1,0-1 0,1 1 0,5-13 1,-2 10 66,1-1 1,1 1-1,0 1 1,0 0-1,1 0 1,0 0-1,1 1 1,0 1-1,1-1 1,0 2-1,0-1 1,1 2-1,0-1 1,1 2-1,16-7 1,18-4-279,0 1 1,98-16 0,-91 21-219,-48 10 165,88-16-3550,-76 15 887,26 1 0,5 6-749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2.8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0 2656,'3'0'1184,"-6"3"-1024,-2-3 288,10 0 0,3 9-320,-3-6-64,3 5-32,-3 0-192,3 0 96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35.4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45 1728,'0'-1'100,"0"0"0,0-1 0,0 1-1,0 0 1,0 0 0,0-1 0,1 1 0,-1 0 0,0-1 0,14-16 7637,-13 16-7415,3-7 1596,-4 8-1872,0 1 1,1 0 0,-1 0 0,0 0 0,0-1 0,1 1 0,-1 0 0,0 0 0,0 0 0,1 0 0,-1 0 0,0-1 0,0 1 0,1 0 0,-1 0 0,0 0 0,0 0 0,1 0 0,-1 0 0,0 0 0,1 0 0,-1 0 0,0 0 0,0 0 0,1 0-1,-1 0 1,0 1 0,1-1 0,-1 0 0,0 0 0,0 0 0,1 0 0,-1 0 0,0 0 0,0 1 0,0-1 0,1 0 0,-1 0 0,0 0 0,0 1 0,3 1 70,-1 0 0,0 1 0,0-1 0,0 1 0,0-1 0,0 1 0,-1 0 0,1 0 0,-1 0 0,0 0 0,0 0 1,0 0-1,1 5 0,0 5 67,-1 0 1,0 15 0,0-4 171,-2 108 1135,-1-51-1014,-7 90 195,8-154-798,1-11 136,-1 0 1,1-1-1,1 1 1,-1 0-1,1 0 0,3 11 1,-4-17 8,1 0 0,-1 1 0,1-1 0,-1 0 1,1 0-1,-1 1 0,1-1 0,-1 0 0,1 0 0,-1 0 1,1 0-1,-1 0 0,1 0 0,0 0 0,-1 0 0,1 0 0,-1 0 1,1 0-1,-1 0 0,1 0 0,-1-1 0,1 1 0,0 0 1,-1 0 21,13-4 162,24-11-1,-25 9-383,23-6 0,-28 10 125,-1 0 1,1 1 0,-1 0 0,1 1 0,0 0-1,-1 0 1,1 0 0,-1 0 0,1 1-1,-1 0 1,1 1 0,-1 0 0,9 3-1,-8-2 76,0 1 0,-1 0 0,0 0 0,0 0 0,0 1 0,0 0 0,-1 0 0,1 0 0,-1 1 0,-1 0 0,7 9 0,-4-3 54,0 1-1,-1 0 0,-1 0 0,0 0 0,0 1 0,2 14 0,-1 2 143,3 55 0,-10 25 65,-5-55-1623,3-41-1378,-8 23 0,6-26-218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36.3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162 16 3808,'-1'0'55,"1"0"1,0 0-1,0-1 1,0 1-1,-1 0 1,1-1-1,0 1 1,0 0-1,2-14 5830,-7 20-3581,-11 23-906,2 2 1,1-1 0,-14 49-1,7-19-502,14-45-713,-29 76 50,29-76-84,4-11-83,1 0 0,-1 1 1,0-1-1,-3 5 0,5-9-55,0 0 0,0 0-1,0 1 1,0-1 0,0 0 0,0 0-1,0 0 1,0 0 0,-1 0 0,1 1 0,0-1-1,0 0 1,0 0 0,0 0 0,0 0-1,0 0 1,0 0 0,0 0 0,-1 1-1,1-1 1,0 0 0,0 0 0,0 0-1,0 0 1,0 0 0,-1 0 0,1 0 0,0 0-1,0 0 1,0 0 0,0 0 0,-1 0-1,1 0 1,0 0 0,0 0 0,0 0-1,0 0 1,0 0 0,-1 0 0,1 0 0,0 0-1,0 0 1,0 0 0,0 0 0,0 0-1,-1-1 1,1 1 0,0 0 0,0 0-1,0 0 1,0 0 0,0 0 0,0 0 0,-1-1-1,0-8 54,8-22-26,8-43 89,2-21-91,-3 27-66,-12 57 63,1-1 1,1 1 0,7-18 0,-4 14 284,-7 15-316,0 0 0,0 0 0,0 0 0,0 0 0,0 0 0,0 0 0,0-1 0,0 1 0,0 0 0,0 0 0,0 0 0,0 0 0,0 0 0,0 0 0,0 0 0,0 0 0,0 0 0,0 0 0,1 0 0,-1 0 0,0 0 0,0 0 0,0 0 0,0 0 0,0 0 0,0 0 0,0 0 0,0 0 0,0 0 0,0 0 0,1 0 0,-1 0 0,0 0 0,0 0 0,0 0 0,0 0 0,0 0 0,0 0 0,0 0 0,0 0 0,0 0 0,0 0 0,0 0 0,1 0 0,-1 0 0,0 0 0,0 0 0,0 0 1,0 0-1,0 0 0,0 0 0,0 1 0,0-1 0,5 7 82,4 10 31,-9-17-108,28 58-131,40 89 45,-58-126-39,-7-16 227,0 0 1,-1 0-1,1 0 0,-1 0 0,0 0 0,-1 0 0,1 0 0,0 11 0,-2-16-85,0 1 0,0-1 0,0 1 0,0-1 0,0 0 1,0 1-1,-1-1 0,1 1 0,0-1 0,0 0 0,0 1 0,-1-1 0,1 0 0,0 1 0,-1-1 1,1 0-1,0 1 0,-1-1 0,1 0 0,0 0 0,-1 0 0,1 1 0,0-1 0,-1 0 0,1 0 1,-1 0-1,1 1 0,-18 1 266,13-2-270,1 0 1,-1 0 0,1-1-1,-1 0 1,1 0 0,-5-1-1,-3-3-60,0 0-611,0-1 1,-13-8-1,22 12-629,-1 0 1,1-1-1,0 0 1,0 0-1,0 0 1,-4-5-1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39.2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45 2816,'9'-12'2549,"0"1"0,12-11 1,-3 51-150,-14-19-2263,-1 1 0,0-1-1,0 0 1,-1 1 0,-1 0 0,0-1 0,0 21 0,0-3 160,3 185 1327,-3-181-336,-1-32-1267,4-9 254,3-13-300,4-24-79,2 0-1,24-60 0,-31 91-41,-3 6 142,0 0 0,1 0 0,9-16 1,-13 24 31,1 0 1,0-1-1,0 1 1,-1 0-1,1 0 1,0 0-1,0 0 1,0 0-1,0 0 1,0 0-1,0 1 1,0-1-1,0 0 1,1 1 0,-1-1-1,0 0 1,0 1-1,1-1 1,-1 1-1,0 0 1,0-1-1,1 1 1,-1 0-1,1 0 1,-1 0-1,0 0 1,1 0-1,-1 0 1,0 0-1,1 1 1,-1-1 0,0 0-1,0 1 1,3 0-1,-1 1 26,0 0 0,0 0 0,-1 0 1,1 1-1,0-1 0,-1 1 0,0-1 0,1 1 0,-1 0 0,0 0 0,-1 0 1,3 4-1,2 7 224,8 23 0,-9-22-215,1 7 54,0 0 1,-1 1 0,2 28-1,-2 70 543,-5-119-569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39.8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91 4 2976,'-13'3'7985,"10"4"-5282,-8 16-1295,8-11-1098,0 0 0,0 0 0,1 0 0,1 0 0,0 1 0,2 17 0,0-7 101,-1-16-335,1 1 1,-1-1-1,1 0 0,3 11 1,-3-16-58,-1 0 0,1-1 0,0 0 0,-1 1 0,1-1 1,0 1-1,0-1 0,0 0 0,0 1 0,0-1 0,0 0 1,0 0-1,0 0 0,1 0 0,-1 0 0,0 0 0,1 0 1,-1-1-1,0 1 0,1 0 0,-1-1 0,1 1 0,0-1 0,-1 1 1,4-1-1,-2 1 18,1-1 1,-1-1 0,1 1 0,-1 0-1,1-1 1,-1 0 0,1 0-1,-1 0 1,1 0 0,-1 0 0,0-1-1,0 1 1,0-1 0,0 0-1,0 0 1,0 0 0,0-1-1,-1 1 1,1 0 0,-1-1 0,1 0-1,-1 0 1,0 0 0,3-4-1,1-3 1,-1-1-1,0 0 1,0 0-1,-1 0 1,0 0 0,2-14-1,-5 15 16,1 1 1,-2-1-1,1 1 0,-1-1 1,-3-16-1,3 24-49,0 1-1,-1 0 0,1-1 1,0 1-1,-1 0 1,1-1-1,-1 1 1,0 0-1,1-1 1,-1 1-1,0 0 1,0 0-1,0 0 1,0 0-1,0 0 1,0 0-1,0 0 1,0 0-1,0 0 1,0 0-1,-1 1 1,1-1-1,0 0 0,-1 1 1,1-1-1,0 1 1,-1 0-1,1-1 1,-1 1-1,1 0 1,0 0-1,-1 0 1,1 0-1,-1 0 1,-2 0-1,0 1-2,0 0 1,0 0-1,0 0 0,0 0 0,0 1 1,0 0-1,0-1 0,1 1 0,-1 1 0,-4 2 1,-6 7-62,-3 2 10,-19 12 0,35-25-35,-6 3-759,0 0 1,0 1-1,1 0 1,0 0-1,-8 8 0,10-2-1118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44.7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9 658 3392,'5'-22'1448,"-4"18"-1150,-1 0 0,1 1 0,0-1 1,0 1-1,2-5 0,1-9 1583,-3 11-357,-1 12 207,-13 186 3107,1-27-3906,11 32 354,3-188-868,2-16-109,3-19 62,13-61-15,-4 16-360,27-73-1,-20 86-231,2 2-1,49-81 1,-70 131 205,0-2-2,1 1-1,-1 0 1,1 0 0,1 0 0,-1 1 0,1 0 0,0 0-1,0 0 1,10-6 0,-15 12 35,0-1 0,0 0 0,0 1 0,0-1-1,0 1 1,0-1 0,0 1 0,0 0 0,1 0 0,-1-1-1,0 1 1,0 0 0,0 0 0,0 0 0,1 0 0,-1 0 0,0 0-1,0 0 1,0 1 0,0-1 0,0 0 0,1 1 0,-1-1 0,0 1-1,0-1 1,0 1 0,0-1 0,0 1 0,0 0 0,0 0 0,-1-1-1,1 1 1,0 0 0,0 0 0,0 0 0,-1 0 0,1 0 0,0 0-1,-1 0 1,1 0 0,0 2 0,1 2 42,0 1-1,-1-1 1,1 1-1,-1-1 1,0 1 0,-1 0-1,1 7 1,-1-1 30,-1 1 1,0-1-1,-1 1 0,0-1 1,-1 0-1,-4 15 1,4-20-32,0 0-1,0-1 1,-1 1 0,0-1 0,0 0 0,0 0-1,-1 0 1,0 0 0,0-1 0,0 0 0,-12 9-1,6-6 6,1-1 0,-1-1 0,0 0 0,-1 0 0,1-1 0,-25 7 0,26-10-296,17-3 111,20-3 85,4-4 29,-1 0 0,0-2 0,0-1-1,28-15 1,-37 15 39,0-1 0,-1-1 0,-1-1-1,0 0 1,-1-2 0,16-17 0,-17 16 22,-2 0 1,0-1-1,-1-1 0,17-30 1,3-8 343,-18 31-7,-16 26-377,0 0 1,0 0-1,0 0 1,0 1-1,0-1 0,0 0 1,0 0-1,0 0 1,0 0-1,0 0 0,0 0 1,0 0-1,0 0 1,0 0-1,0 0 0,0 0 1,0 0-1,0 0 0,0 0 1,1 0-1,-1 0 1,0 0-1,0 0 0,0 0 1,0 0-1,0 0 1,0 0-1,0 0 0,0 0 1,0 0-1,0 0 1,0 0-1,0 0 0,0 0 1,0 0-1,1 0 1,-1 0-1,0 0 0,0 0 1,0 0-1,0 0 1,0 0-1,0 0 0,0 0 1,0 0-1,0 0 0,0 0 1,0 0-1,0 0 1,0 0-1,0 0 0,0 0 1,0-1-1,0 1 1,0 0-1,0 0 0,0 0 1,0 0-1,0 0 1,0 0-1,0 0 0,0 0 1,0 0-1,1 4-73,-1-3 56,-2 7 28,0 0 0,1 0 1,0 0-1,0 1 0,1-1 1,1 10-1,7 50-245,5 38 225,-11-98 18,1 0 0,-1 0-1,1-1 1,1 1 0,4 6 0,-6-10 11,-1-2-7,0-1 1,0 1-1,1-1 1,-1 0-1,0 1 1,1-1-1,-1 0 0,0 0 1,1 0-1,-1 0 1,1 0-1,0-1 0,-1 1 1,1 0-1,0-1 1,-1 1-1,1-1 1,0 1-1,0-1 0,0 0 1,-1 0-1,1 0 1,0 0-1,0 0 1,0 0-1,-1-1 0,1 1 1,3-2-1,4 0 19,0 0 0,-1-1-1,1-1 1,8-4 0,17-12-76,-2-1-1,34-28 1,-22 16 265,-37 28-272,0 0-1,0 0 1,0 1 0,9-4-1,-15 8 52,-1 0 0,0 0-1,0 0 1,0 0 0,1 0-1,-1 0 1,0 0 0,0 0 0,1 0-1,-1 0 1,0 0 0,0 0-1,1 0 1,-1 0 0,0 0-1,0 0 1,1 0 0,-1 0-1,0 0 1,0 0 0,0 0-1,1 0 1,-1 0 0,0 0 0,0 1-1,1-1 1,-1 0 0,0 0-1,0 0 1,0 0 0,0 1-1,1-1 1,-1 0 0,0 0-1,0 0 1,0 1 0,0-1-1,0 0 1,0 0 0,0 1 0,0-1-1,0 0 1,1 0 0,-1 1-1,0-1 1,0 0 0,0 0-1,0 1 1,0-1 0,0 0-1,-1 0 1,1 0 0,0 1-1,0-1 1,0 0 0,0 0 0,0 1-1,0-1 1,0 0 0,-7 22-62,6-17 58,-9 20 41,6-17-36,1 0 1,0 1-1,0-1 1,1 1-1,-2 14 0,3-21 0,1 0 0,1 1-1,-1-1 1,0 0 0,0 0 0,1 0-1,-1 1 1,1-1 0,0 0-1,0 0 1,0 0 0,0 0-1,0 0 1,0 0 0,0 0 0,1-1-1,-1 1 1,0 0 0,1-1-1,0 1 1,-1-1 0,1 1-1,0-1 1,0 0 0,0 1 0,0-1-1,3 1 1,-2-1 26,-1 0 0,1 0 0,0 0-1,-1 0 1,1 0 0,0-1 0,0 1 0,0-1 0,-1 0-1,1 0 1,0 0 0,0 0 0,0 0 0,0 0 0,0-1-1,-1 0 1,1 1 0,0-1 0,-1 0 0,1-1 0,0 1-1,-1 0 1,1-1 0,-1 1 0,0-1 0,1 0 0,-1 0-1,0 0 1,0 0 0,0 0 0,-1 0 0,1 0 0,0-1-1,1-2 1,0-1-1,-1 0-1,1-1 0,-1 1 1,0-1-1,-1 0 1,1 0-1,0-11 0,-2 3-14,-1-1 0,-3-19 0,4 32-32,-1 1 0,1-1 1,-1 0-1,0 1 1,0-1-1,0 1 0,0-1 1,0 1-1,0-1 1,-1 1-1,1 0 0,-1-1 1,-3-2-1,4 4 10,0 0 0,0 0 0,0 1 0,-1-1 0,1 0 0,0 1 0,0-1 0,0 1 0,-1-1 0,1 1 0,0 0 0,-1 0 0,1-1 0,0 1 0,0 0 0,-1 0 0,1 0 0,0 0 0,-1 1 0,1-1 0,0 0 0,-1 0 0,1 1 0,0-1 0,0 1 0,-1-1 0,1 1 0,0 0 0,0-1 0,-1 2 0,0-1-40,1 0 1,-1 1-1,1-1 0,-1 1 1,1-1-1,0 1 1,-1-1-1,0 4 1,0-3-25,2-1 73,0 0 1,1 0-1,-1 1 0,0-1 0,1 0 0,-1 0 0,1-1 0,-1 1 0,1 0 0,0 0 0,-1 0 0,1 0 1,0 0-1,1 1 0,-1-1 11,1 0 0,0 1 1,0-1-1,0 0 1,0 0-1,-1 0 0,1 0 1,0-1-1,1 1 0,-1 0 1,0-1-1,0 1 1,0-1-1,0 0 0,3 0 1,-1 0 2,1-1 1,-1 1-1,1-1 1,-1 0-1,1 0 0,-1-1 1,5-1-1,-2 0 31,1-1 0,-1 0 0,0-1-1,0 0 1,0 0 0,-1 0 0,10-10 0,1-7-15,-1 0 0,22-43 0,-23 37 17,27-37 1,43-28 42,-2 3 119,-74 78-158,0-1-1,0 0 1,-1 0 0,0-1-1,8-22 1,-15 34-55,-1 0 0,1 1 0,0-1 0,-1 0 0,1 0 0,-1 0 0,0 0 0,0 0 0,0 1 0,1-1 0,-2 0 0,1 0 0,0 0 0,0 0 0,-1 0 0,1 0 0,-2-2 0,2 4 0,0 0 0,0-1 0,0 1 0,0 0 0,0 0 1,-1 0-1,1 0 0,0 0 0,0 0 0,0 0 0,0 0 1,-1 0-1,1-1 0,0 1 0,0 0 0,0 0 0,-1 0 1,1 0-1,0 0 0,0 0 0,0 0 0,0 0 0,-1 0 1,1 1-1,0-1 0,0 0 0,0 0 0,-1 0 0,1 0 1,0 0-1,0 0 0,0 0 0,0 0 0,0 0 0,-1 0 1,1 1-1,0-1 0,0 0 0,0 0 0,0 0 0,0 0 0,0 0 1,-1 1-1,1-1 0,0 0 0,-10 12-141,7-8 115,-12 15 51,1 1 1,1 1 0,0 1-1,2 0 1,0 0 0,2 1-1,1 0 1,-10 39 0,9-14 9,1 1 0,2 0-1,2 67 1,4-93 43,2 1-1,6 34 0,-8-57-61,0-1 0,1 1-1,-1-1 1,0 1 0,0-1-1,0 1 1,1-1 0,-1 1-1,0-1 1,0 0 0,1 1 0,-1-1-1,0 1 1,1-1 0,-1 0-1,0 1 1,1-1 0,-1 0-1,1 0 1,-1 1 0,1-1-1,-1 0 1,0 0 0,1 1-1,-1-1 1,1 0 0,-1 0-1,1 0 1,-1 0 0,1 0 0,-1 0-1,1 0 1,-1 0 0,1 0-1,-1 0 1,1 0 0,-1 0-1,1 0 1,-1-1 0,1 1-1,-1 0 1,1-1 0,1 1 16,0-1 0,0 0 0,0 0 0,0 0 0,0 0 0,0-1 0,0 1 0,-1-1 0,3-1 0,4-8-49,-1-1 1,0 1-1,10-23 1,1-5-363,-13 31 306,7-15-72,2 1 1,22-29-1,-36 50 142,1 0-1,-1 0 1,1 0-1,0 1 1,0-1-1,-1 0 1,1 1-1,0-1 1,0 1-1,0-1 1,0 1-1,0-1 1,0 1-1,0-1 1,0 1-1,0 0 1,0 0 0,0 0-1,0-1 1,0 1-1,0 0 1,0 0-1,0 0 1,0 1-1,0-1 1,0 0-1,0 0 1,0 0-1,0 1 1,0-1-1,0 1 1,1 0-1,3 2-28,0 0-1,0 1 0,-1 0 0,9 7 1,4 5-274,-4-8 391,1 0 0,1-1-1,26 9 1,-20-8-48,-9-3 39,0-1-1,-1-1 1,2 0-1,-1 0 1,23 1 0,-27-4-57,0 0 0,0-1 0,-1 1 0,1-2 0,0 1 0,0-1 1,-1 0-1,1-1 0,-1 0 0,9-5 0,-1 1 59,-1-1 1,-1 0-1,1-1 1,17-16-1,-21 10 309,-9 12-89,-6 9-170,-6 10 28,-16 29 0,12-16-86,-68 137-4,83-164-66,-1-1-1,1 0 0,-1 1 0,1-1 0,-1 0 1,1 1-1,0-1 0,0 1 0,0-1 0,0 1 1,0-1-1,0 0 0,0 1 0,1-1 1,-1 1-1,1 1 0,0-1 137,0-3-111,1 1 0,0 0 1,-1-1-1,1 1 0,-1-1 1,1 0-1,-1 1 0,1-1 0,-1 0 1,1 0-1,-1 0 0,1 0 0,-1 0 1,0 0-1,0 0 0,2-2 1,14-22-8,49-98-682,-66 123 670,1 0-1,-1 0 1,0 0 0,0 0-1,1 0 1,-1 0 0,0 0-1,1 0 1,-1 0 0,0 0 0,1 0-1,-1 0 1,0 0 0,0 0-1,1 0 1,-1 0 0,0 0-1,1 0 1,-1 0 0,0 0-1,0 0 1,1 1 0,-1-1 0,0 0-1,0 0 1,1 0 0,-1 1-1,0-1 1,0 0 0,1 0-1,-1 0 1,0 1 0,8 7 51,-4-1-54,-1 0 0,1 0 0,3 10 0,-2-2-44,-4-13 59,1 1-1,-1-1 1,0 0-1,1 0 1,-1 0-1,1 0 1,0 0-1,0 0 1,0-1-1,0 1 1,0 0-1,0-1 1,0 0-1,0 1 1,0-1-1,1 0 1,-1 0-1,1 0 1,-1-1-1,1 1 1,-1-1-1,1 1 1,-1-1-1,1 0 1,-1 0-1,1 0 1,-1 0-1,1 0 1,2-1 0,2 0 15,-1 0 0,1-1 1,-1 1-1,0-1 1,0-1-1,0 1 1,0-1-1,0 0 0,0-1 1,7-5-1,7-9-26,0-1 0,-1-1-1,19-27 1,45-73 140,-46 63-75,-2 2-23,-3-2-1,37-91 1,-50 88-153,-18 53 19,-7 15-43,1 2 122,1 0 0,0 0 0,0 1 0,1 0 0,-2 13 0,0-2 34,-7 30 6,-5 67 1,4 54 188,12-150-163,0 47 17,1-61-4,1-1 1,0 1 0,1 0 0,-1-1 0,6 15 0,-7-23-63,0 0 1,0 0-1,0-1 1,0 1-1,0 0 1,0 0-1,0 0 1,0 0-1,1 0 1,-1 0-1,0 0 1,0 0-1,0 0 1,0 0-1,0 0 1,0 0-1,0 0 1,0 0 0,0 0-1,0 0 1,0 0-1,0-1 1,0 1-1,0 0 1,0 0-1,0 0 1,0 0-1,0 0 1,0 0-1,1 0 1,-1 0-1,0 0 1,0 0-1,0 0 1,0 0-1,0 0 1,0 0-1,0 0 1,0 0-1,0 0 1,0 0-1,0 0 1,0 0-1,0 0 1,0 0-1,1 0 1,-1 0-1,0 1 1,0-1-1,0 0 1,0 0-1,0 0 1,0 0-1,0 0 1,0 0-1,0 0 1,0 0-1,0 0 1,0 0-1,0 0 1,0 0-1,0 0 1,0 0-1,0 0 1,0 0-1,0 0 1,0 1-1,0-1 1,0 0-1,5-5 14,-1 0-1,0 0 0,0 0 1,0 0-1,-1-1 1,1 0-1,-2 0 0,1 0 1,0 0-1,-1 0 1,0 0-1,-1 0 0,2-11 1,0-10-107,0-52 0,-3 67 115,0 11-40,0 0 0,1 1 0,-1-1 0,0 0 0,1 1 0,-1-1 0,0 0 0,1 1 0,-1-1 0,1 1 0,-1-1 0,1 1 0,-1-1 0,1 1 0,-1-1 0,1 1 0,-1 0 0,1-1 0,0 1 0,-1 0 0,1-1 0,0 1 0,-1 0 0,1 0 0,0-1 0,-1 1 0,2 0 0,19-3-216,-9 3 278,1 1-1,0 0 0,0 1 0,-1 0 0,22 7 1,-21-5-64,1 0-1,0 0 1,0-1 0,20 1 0,-32-4 401,1 17-492,-1-13 205,2-5-171,-2-4 119,-4 5 6,-2 2-30,1 3-49,0 0-1,0 0 0,0 0 1,1 0-1,0 0 0,-2 11 1,-3 4-17,2-2 54,-1 1 1,2 1-1,-2 19 1,-3 17-219,6-43 172,1 1 0,-1 25-1,3-38-436,12-38-14241,-8 11 10977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45.1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20 6560,'-8'-11'2432,"11"11"-1888,2-4-160,3-1-1120,1 5-768,0 5 864,0 2-2496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45.5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4 830 2400,'0'0'18,"0"0"0,0 0 0,0 0 0,0 0 0,0 0 1,0 0-1,0 0 0,0 0 0,0 0 0,0 1 0,0-1 0,0 0 0,0 0 0,0 0 0,0 0 1,0 0-1,0 0 0,0 0 0,0 0 0,0 1 0,0-1 0,0 0 0,0 0 0,0 0 0,0 0 1,0 0-1,0 0 0,0 0 0,0 0 0,0 0 0,0 0 0,0 1 0,0-1 0,0 0 1,0 0-1,0 0 0,-1 0 0,1 0 0,0 0 0,0 0 0,0 0 0,0 0 0,0 0 0,0 0 1,0 0-1,0 0 0,0 0 0,0 0 0,-1 0 0,1 0 0,0 0 0,0 0 0,0 0 0,0 0 1,0 0-1,0 0 0,0 0 0,0 0 0,-1 0 0,1 0 0,0 0 0,0 0 0,0 0 0,0 0 1,0 0-1,0 0 0,0 0 0,0 0 0,0 0 0,0 0 14,0 0 0,0 0 0,0 1 0,0-1 0,0 0 0,0 0 0,0 1-1,0-1 1,0 0 0,1 0 0,-1 0 0,0 1 0,0-1 0,0 0 0,0 0 0,1 0 0,-1 0 0,0 1 0,0-1 0,0 0-1,1 0 1,-1 0 0,0 0 0,0 0 0,1 0 0,-1 0 0,0 0 0,0 0 0,1 0 0,-1 0 0,0 1 0,0-1-1,1-1 1,-1 1 0,0 0 0,0 0 0,1 0 0,-1 0 0,0 0 0,1 0 0,15-5 1528,-1-1-1,22-11 1,-21 9-1205,-1-2 0,0 0-1,-1-1 1,16-14 0,-1-4 101,47-61 0,17-42 433,-19 27-242,-34 46 56,-2-1-1,-3-2 1,44-106-1,-77 163-596,-1 3-41,0 0 0,0-1 0,0 1 0,0 0 0,-1-1 0,1 1 0,-1 0 0,1-1 0,-1 1 0,0-1 0,0-4 0,0 7-63,0 0 1,0 0-1,0 0 0,0 0 1,0-1-1,0 1 0,0 0 1,0 0-1,-1 0 0,1 0 1,0 0-1,0 0 1,0 0-1,0 0 0,0 0 1,0 0-1,0 0 0,0-1 1,-1 1-1,1 0 0,0 0 1,0 0-1,0 0 0,0 0 1,0 0-1,0 0 1,-1 0-1,1 0 0,0 0 1,0 0-1,0 0 0,0 0 1,0 0-1,0 0 0,-1 0 1,1 0-1,0 1 1,0-1-1,0 0 0,0 0 1,0 0-1,0 0 0,0 0 1,0 0-1,-1 0 0,1 0 1,0 0-1,0 0 1,0 0-1,0 1 0,0-1 1,0 0-1,0 0 0,0 0 1,0 0-1,0 0 0,0 0 1,0 0-1,0 1 0,0-1 1,-5 7 139,0 0-1,0 0 1,1 1 0,0 0-1,-4 13 1,-5 8 117,-6 15 176,-22 81 1,-1 46 96,-3 82 358,44-242-857,0 0 0,1 0 0,0 0 0,1 1 0,4 20 0,-5-31-21,0-1 0,0 1 0,0 0 1,0 0-1,0-1 0,1 1 0,-1 0 0,0 0 1,1-1-1,-1 1 0,0 0 0,1-1 0,-1 1 1,1 0-1,-1-1 0,1 1 0,-1 0 0,1-1 1,0 1-1,0 0 0,1-1-21,-1 0 0,0 0 0,0 0 0,0 0 0,0-1 0,0 1 0,0 0 0,-1-1 0,1 1 0,0 0 0,0-1 0,0 1 0,0-1 0,0 1 0,0-1 0,-1 0 0,1 1 0,1-2 0,6-5-127,-1-1-1,1 0 1,-1 0 0,6-10-1,-7 10 52,0-1-1,0 1 1,1 1-1,0 0 1,10-8-1,-16 15 106,-1-1 0,1 0 0,0 1 0,0 0 0,-1-1-1,1 1 1,0-1 0,0 1 0,0 0 0,0 0 0,0-1-1,-1 1 1,1 0 0,0 0 0,0 0 0,0 0 0,0 0-1,0 0 1,0 0 0,0 0 0,0 1 0,-1-1 0,1 0-1,1 1 1,0 0 26,0 0-1,-1 0 1,1 1-1,-1-1 1,0 0-1,1 1 1,-1-1-1,0 1 0,0-1 1,0 1-1,1 1 1,1 3 72,0 0 0,-1 0-1,0 0 1,0 1 0,0-1 0,0 7 0,-1-4-185,0 0 1,-1 0-1,-1 0 0,1 1 1,-1-1-1,-1-1 0,0 1 1,0 0-1,-4 10 0,-2-7-2913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46.5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195 78 2656,'3'-11'253,"-2"8"-182,-1 0 0,1-1 0,1 1-1,-1 0 1,0 0 0,1 0 0,0 0-1,0 0 1,0 0 0,0 1 0,0-1-1,3-2 1,1-2-290,-3 5 716,-1-1-1,1 1 0,-1 0 1,1 0-1,0 0 0,3-2 1,-6 4-407,1-1 1,-1 1-1,1 0 1,-1 0 0,1 0-1,0 0 1,-1 0 0,1 0-1,-1-1 1,1 2-1,0-1 1,-1 0 0,1 0-1,-1 0 1,1 0-1,-1 0 1,1 0 0,0 1-1,-1-1 1,1 0-1,-1 0 1,1 1 0,-1-1-1,1 0 1,-1 1 0,1-1-1,-1 0 1,0 1-1,1-1 1,-1 1 0,1-1-1,-1 1 1,0-1-1,1 1 1,-1-1 0,0 1-1,0-1 1,0 1 0,1 0-1,-1-1 1,0 1-1,0 0 1,2 8 479,0-1 0,-1 1 1,0 0-1,-1 0 0,0 0 0,0-1 0,-1 1 1,-3 16-1,3-20-294,-33 157 3827,-1 3-3081,20-57-889,-14 90-58,25-167-491,4-24-8,0-1 1,-1 0 0,0 0-1,0 0 1,-1 0-1,1 0 1,-1 0-1,-1 0 1,-4 10-1,6-15 309,1-1 0,-1 1 0,1 0 0,-1-1 0,0 1 0,1 0 0,-1-1 0,0 1-1,0-1 1,1 1 0,-1-1 0,0 0 0,0 1 0,0-1 0,1 0 0,-1 1-1,0-1 1,0 0 0,0 0 0,0 0 0,0 0 0,0 0 0,0 0 0,1 0 0,-1 0-1,0 0 1,0 0 0,0 0 0,0-1 0,0 1 0,0 0 0,1-1 0,-1 1 0,0 0-1,0-1 1,1 1 0,-2-2 0,-3-2-196,0 0 0,1 0 0,-1 0 0,-4-7 1,6 7 329,-11-11-63,6 7 531,1 1 0,0-1 0,1-1 0,0 1-1,0-1 1,1 0 0,-6-15 0,11 24-464,0-1 1,0 1-1,0-1 0,0 1 1,0-1-1,0 1 1,0-1-1,0 1 0,0-1 1,0 1-1,0-1 1,0 0-1,1 1 0,-1-1 1,0 1-1,0-1 1,1 1-1,-1 0 0,0-1 1,0 1-1,1-1 0,-1 1 1,1 0-1,-1-1 1,0 1-1,1-1 0,-1 1 1,1 0-1,-1 0 1,1-1-1,-1 1 0,1 0 1,-1 0-1,1 0 1,-1 0-1,1-1 0,-1 1 1,1 0-1,0 0 1,-1 0-1,1 0 0,29-1 253,-25 1-52,4 1-59,-1-1 0,1 1-1,0 1 1,-1-1-1,1 2 1,-1-1-1,0 1 1,1 0 0,-1 1-1,-1 0 1,1 0-1,-1 1 1,1 0-1,-1 0 1,0 0 0,-1 1-1,0 0 1,0 1-1,0-1 1,8 13-1,-7-5 26,18 28 568,-23-39-689,-1-1-1,1 0 0,0 1 0,0-1 0,0 0 1,0 0-1,1 0 0,-1 0 0,1-1 0,-1 1 1,1-1-1,5 3 0,-7-4-47,0 0-1,0 0 1,-1 0 0,1 0 0,0 0-1,0 0 1,0 0 0,0-1-1,0 1 1,0 0 0,-1-1 0,1 1-1,0 0 1,0-1 0,0 1-1,-1-1 1,2-1 0,14-12 101,-9 7-78,2-1-29,-1 0 0,0 0-1,0-1 1,8-12 0,-14 17 48,1 0 0,1 1-1,-1-1 1,0 0 0,1 1-1,0 0 1,5-4-1,-8 6-37,0 1 0,0 0-1,-1-1 1,1 1 0,0-1-1,0 1 1,0 0 0,0 0-1,0-1 1,0 1 0,-1 0-1,1 0 1,0 0 0,0 0-1,0 0 1,0 0 0,0 0-1,2 1 1,-3 0-8,1-1 0,0 1 0,0 0 0,0-1 0,0 1 1,0 0-1,-1 0 0,1 0 0,0 0 0,-1 0 0,1 0 0,-1 0 0,1 0 1,-1 0-1,1 0 0,-1 0 0,0 0 0,1 0 0,-1 2 0,1 5 58,0-1 0,0 1 0,-1 0 0,0-1 0,0 1 0,-3 14 0,-14 48 206,10-44-217,-23 90 285,-20 72-199,33-133-117,-35 74 0,49-122 24,0 0 1,-1 0-1,0 0 0,0 0 1,0 0-1,-1-1 0,0 0 1,0 0-1,-1 0 0,0-1 1,-7 6-1,12-10-47,-1 0 0,1 0 1,-1-1-1,1 1 0,-1 0 0,0-1 1,1 1-1,-1-1 0,0 1 0,1-1 1,-1 0-1,0 0 0,1 0 0,-1 0 1,0 0-1,0 0 0,1 0 0,-1 0 0,0-1 1,1 1-1,-1-1 0,1 1 0,-1-1 1,0 0-1,1 0 0,-1 1 0,1-1 1,0 0-1,-1 0 0,1 0 0,0-1 1,-1 1-1,1 0 0,0 0 0,0-1 1,-1-1-1,-2-2-17,1-1 1,0 1-1,0-1 1,0 0-1,1 0 1,0 0-1,0 0 0,-1-11 1,1-1-43,1 1-1,0-1 1,2 0-1,0 1 1,1-1 0,7-29-1,-3 26 5,0 1-1,2-1 1,0 1-1,1 1 1,14-23-1,-15 30-80,1 1 0,0 0-1,0 1 1,1 0 0,1 0 0,-1 1-1,2 0 1,-1 1 0,24-12 0,-13 9-1669,1 1 1,1 0 0,0 2-1,40-8 1,-15 9-1753,3 5-2799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47.7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1 847 4736,'0'0'106,"0"-1"0,0 0 0,0 1 0,1-1 0,-1 0-1,0 1 1,1-1 0,-1 0 0,1 1 0,-1-1 0,1 1 0,-1-1 0,1 1 0,-1-1 0,1 1 0,-1-1 0,1 1 0,0 0 0,0-1 0,17-8 97,-11 6 216,53-36 4002,-12 7-2698,-23 17-1388,0 0-1,-1-2 1,-1 0 0,-1-2-1,0-1 1,-1 0 0,29-38-1,81-161 693,-78 122-481,-33 63-165,7-11 578,28-67 0,-46 91-598,-7 18-295,0-1 1,0 0 0,0 1-1,-1-1 1,0 0-1,0 0 1,0 0-1,1-7 1,-3 11-61,1 1-1,0-1 1,0 0 0,0 0-1,0 0 1,0 0 0,0 0 0,0 0-1,0 1 1,0-1 0,-1 0-1,1 0 1,0 0 0,0 0-1,0 0 1,0 0 0,0 0-1,-1 0 1,1 0 0,0 0 0,0 0-1,0 0 1,0 0 0,0 0-1,-1 0 1,1 0 0,0 0-1,0 0 1,0 0 0,0 0-1,-1 0 1,1 0 0,0 0 0,0 0-1,0 0 1,0 0 0,0 0-1,-1 0 1,1 0 0,0 0-1,0 0 1,0-1 0,0 1-1,0 0 1,0 0 0,0 0 0,-1 0-1,1 0 1,0 0 0,0-1-1,0 1 1,0 0 0,0 0-1,0 0 1,0 0 0,0 0-1,0-1 1,0 1 0,0 0-1,0 0 1,0 0 0,0 0 0,0 0-1,0-1 1,0 1 0,0 0-1,-8 9 110,-2 7 27,0 1-1,2 0 1,0 1-1,-8 24 1,-16 75 264,29-103-389,-11 39 84,3 0 0,3 1 1,-3 76-1,11-124-66,0 1 1,0 0-1,1 0 0,0-1 0,1 1 1,0-1-1,0 1 0,0-1 1,6 12-1,-7-16-25,0 0 0,0-1 0,1 1 0,-1 0 0,0-1 0,1 1 0,-1-1 0,1 0 0,0 1 0,-1-1 0,1 0 1,0 0-1,0 0 0,0 0 0,0-1 0,0 1 0,0 0 0,0-1 0,0 1 0,0-1 0,0 0 0,0 1 0,0-1 0,0 0 0,0 0 0,0-1 0,0 1 0,0 0 0,0-1 0,0 1 0,0-1 0,0 0 0,0 1 1,0-1-1,2-2 0,19-7 24,153-76 28,-159 77-102,32-18-185,-44 25 207,0 0-1,0 0 1,0 0 0,0 1 0,0 0-1,1 0 1,6-1 0,-11 2 20,0 0 1,-1 0-1,1 0 1,-1 1-1,1-1 0,0 0 1,-1 0-1,1 0 0,-1 0 1,1 1-1,-1-1 1,1 0-1,-1 1 0,1-1 1,-1 0-1,1 1 1,-1-1-1,1 1 0,-1-1 1,0 1-1,1-1 0,-1 0 1,0 1-1,1 0 1,-1-1-1,0 1 0,0-1 1,1 1-1,-1-1 1,0 1-1,0-1 0,0 1 1,0 0-1,0-1 1,0 1-1,0-1 0,0 1 1,0 0-1,0-1 0,0 1 1,0-1-1,0 1 1,-1 0-1,1 0 0,-10 29 116,9-28-119,-8 19-68,1-5-111,-7 25 1,14-37 164,0 1 0,0 0-1,0 0 1,0 0-1,1 0 1,0 0 0,0 0-1,0 0 1,2 9 0,2-6 153,-4-7-127,1-1-1,-1 1 0,1 0 1,-1-1-1,1 0 0,-1 1 1,1-1-1,0 1 0,-1-1 1,1 0-1,-1 1 1,1-1-1,0 0 0,-1 0 1,1 1-1,0-1 0,-1 0 1,1 0-1,0 0 0,-1 0 1,1 0-1,0 0 0,0 0 1,-1 0-1,1 0 1,0 0-1,-1 0 0,2-1 1,1 1 147,-2 0-159,0 0 1,0 0-1,1 0 1,-1-1-1,0 1 1,0 0-1,0-1 1,0 1-1,1 0 1,-1-1-1,0 1 0,0-1 1,0 0-1,0 1 1,0-1-1,0 0 1,0 0-1,0 0 1,0 1-1,0-3 1,2 0-22,-1-1 1,0 0-1,0 0 1,2-6 0,-4 7 15,1 1 0,0 0 0,0-1 0,0 1 1,0 0-1,0-1 0,0 1 0,1 0 0,-1 0 0,0 0 1,1 0-1,0 0 0,0 0 0,-1 1 0,1-1 1,0 1-1,0-1 0,1 1 0,1-2 0,16-2 77,-1 0-1,1 1 0,0 2 0,0 0 0,34 0 1,-18 1-84,64-10 1,-44-1-3446,-42 8 719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48.1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34 164 9312,'-21'-50'3424,"8"38"-2656,13 4-192,0 0 512,13 0-704,8 0 703,7-3-639,6-1-224,1 1-128,9-2-96,8 2 0,10 3-2559,9 4 1407,-1 4-3808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3.2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3712,'3'19'1696,"7"9"-1472,-5-14 96,3 3-224,-3 7 32,8-1-64,-10-1-128,2 3 32</inkml:trace>
  <inkml:trace contextRef="#ctx0" brushRef="#br0" timeOffset="0.99">145 442 2400,'13'11'1088,"-8"5"-960,0-4 800,3-1-544,-3 5 192,3-1-320,-3 1-320,-2 0 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49.2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2 802 4064,'-1'-1'793,"1"1"-757,0-1 0,0 1 0,0 0 0,0 0 0,0 0 0,0 0 0,0 0 0,0 0 0,-1 0 0,1 0 0,0 0 0,1-1 0,-1 1 0,0 0 0,0 0 0,0 0 0,0 0 0,0-1 217,0 1-217,6-5 1253,17-8 542,-5 3-457,-5 1-828,-1 0 0,0-1 0,-1 0 0,18-20 0,35-54 416,-57 75-905,115-170 740,45-59 827,-135 199-1078,21-27 277,-46 56-614,0-1 1,-1 0-1,0 0 1,6-19-1,-11 30-181,-1-1-1,0 0 0,0 1 1,0-1-1,1 0 1,-1 1-1,0-1 0,0 1 1,0-1-1,0 0 1,0 1-1,0-1 1,0 0-1,0 1 0,-1-2 1,1 2-13,0-1 0,0 1 0,-1 0 0,1 0 0,0 0 0,0 0 0,0-1 0,-1 1 0,1 0 0,0 0 0,0 0 0,0 0 0,-1 0 0,1 0 0,0 0 0,0 0 1,-1 0-1,1 0 0,0 0 0,0 0 0,-1 0 0,1 0 0,0 0 0,0 0 0,-1 0 0,1 0 0,0 0 0,-3 1 36,1-1 0,0 1 1,-1 0-1,1 0 0,0 1 0,0-1 0,-3 3 0,-3 2 36,1 1 0,0-1 0,1 1 0,0 1 0,0-1 0,-8 15-1,-15 32 111,-37 93-1,36-75-194,29-69-3,-147 370 157,43-60 382,89-274-317,-28 52-1,41-86-202,-9 13-312,12-18 285,0 0-1,0 0 1,0 1-1,0-1 1,0 0-1,0 0 1,0 0-1,0 0 1,0 0-1,0 0 1,0 0-1,0 0 1,0 0-1,0 0 1,0 0-1,0 0 1,0 0-1,0 0 1,0 1-1,0-1 1,0 0-1,-1 0 1,1 0-1,0 0 1,0 0-1,0 0 1,0 0-1,0 0 1,0 0-1,0 0 1,0 0-1,0 0 1,0 0-1,0 0 1,0 0-1,0 0 1,-1 0-1,1 0 1,0 0-1,0 0 1,0 0-1,0 0 1,0 0-1,0 0 1,0 0-1,0 0 1,0 0-1,0 0 1,0 0-1,0 0 1,0 0-1,0 0 1,-1 0-1,1-1 1,0 1-1,0 0 1,0 0-1,0 0 1,0 0-1,0 0 1,0 0-1,0 0 1,3-12-592,4-7 349,55-136-444,-51 134 680,0 0-1,2 0 1,0 2 0,1-1 0,18-18-1,-11 18 28,0 0 0,1 2-1,1 0 1,38-21 0,-6 10 207,58-23 1,-66 29 38,-36 17-68,0 0 0,1 1 1,-1 0-1,1 1 0,22-5 0,-34 9-169,1 0 0,0 0 0,0-1 0,-1 1-1,1 0 1,0 0 0,0 0 0,0 0 0,-1 0 0,1 0 0,0 0 0,0 0 0,0 1-1,-1-1 1,1 0 0,0 0 0,0 1 0,-1-1 0,1 0 0,0 1 0,-1-1 0,1 1-1,0-1 1,-1 1 0,1-1 0,0 1 0,-1-1 0,1 1 0,-1 0 0,1-1-1,-1 1 1,0 0 0,1-1 0,-1 1 0,0 0 0,1 0 0,-1-1 0,0 1 0,0 0-1,0 0 1,1 0 0,-1-1 0,0 1 0,0 0 0,0 0 0,0 0 0,-1-1 0,1 1-1,0 1 1,-2 7 34,0-1 1,0 0-1,0 0 0,-4 7 0,2-4-23,-5 12 183,-5 13-205,14-34 28,-1 0 1,1 0-1,0 0 0,-1 0 1,1 0-1,0 0 1,0 0-1,1 0 0,-1 0 1,0-1-1,1 1 1,-1 0-1,1 0 0,-1 0 1,3 3-1,-3-4 70,3-1-173,0-1 1,0 1-1,0-1 1,0 0-1,0 0 1,0 0-1,-1 0 1,1 0-1,0 0 1,-1-1-1,1 0 1,-1 1-1,1-1 1,1-2-1,14-14-3061,-5-1-3403,-9 1-1352,-12 14 4714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49.5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28 5632,'-5'-15'2112,"15"7"-1664,-2 3-96,0 10-2752,-3 3 512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50.1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0 496 6048,'2'4'535,"1"-1"0,-2 1 0,1 0 0,0 0 0,-1 0 0,0 0 0,0 0 0,0 0 0,0 0 0,-1 0 0,1 0 0,-1 0 0,0 0 0,0 1 0,-2 6 0,1 24 1592,1-24-1353,15-26 479,-2 3-1222,1 0 0,0 2 0,0 0 1,1 0-1,23-10 0,-35 19 137,0-1 0,1 1 1,-1 0-1,1 0 0,-1 0 1,1 0-1,-1 0 1,7 1-1,-10 0-120,1 0 1,0 0-1,0 0 1,-1 0-1,1 0 0,0 0 1,0 0-1,-1 1 1,1-1-1,0 0 1,-1 1-1,1-1 1,0 1-1,-1-1 0,1 0 1,0 1-1,-1-1 1,1 2-1,0-1-2,0 0-1,-1 0 1,0 0 0,1 0-1,-1 0 1,0 0-1,1 0 1,-1 0 0,0 0-1,0 0 1,0 1-1,0-1 1,0 0 0,0 0-1,0 0 1,-1 2-1,-12 49 414,9-39-799,1 0 1,0 0 0,0 1 0,0 19 0,3-31 182,0 0-1,0-1 1,0 1 0,0 0-1,1-1 1,-1 1 0,0 0-1,1-1 1,-1 1-1,1 0 1,0-1 0,-1 1-1,1-1 1,0 1 0,0-1-1,0 0 1,0 1 0,0-1-1,0 0 1,1 0 0,2 3-1,-2-3-44,0 0-1,0 0 0,0-1 1,1 1-1,-1 0 0,0-1 1,1 1-1,-1-1 1,0 0-1,1 0 0,-1 0 1,0 0-1,1 0 0,-1-1 1,4 0-1,16-5-130,-1-1-1,0-1 0,0-1 0,0-1 1,20-14-1,-14 10 299,53-36 1506,-39 23 823,-39 26-1846,-11 10 619,5-4-759,1 0 0,0 0 0,-4 10 0,7-14-314,-1 1-1,1-1 1,-1 1 0,1-1 0,-1 1-1,1 0 1,0-1 0,0 1 0,0 0 0,0-1-1,0 1 1,0-1 0,0 1 0,0 0-1,1-1 1,-1 1 0,1 2 0,0-4 25,-1 0 0,1 1 0,0-1 1,-1 0-1,1 0 0,-1 0 0,1 1 1,0-1-1,-1 0 0,1 0 0,-1 0 0,1 0 1,0 0-1,-1 0 0,1 0 0,-1-1 1,1 1-1,0 0 0,-1 0 0,1-1 0,0 1 31,3-1 34,0 0 1,0 0-1,0-1 0,-1 0 0,1 0 1,-1 0-1,1 0 0,-1 0 0,0-1 0,5-3 1,1-4 91,17-20 1,-17 17-108,0 0-1,-1-1 1,-1 0-1,0-1 1,8-24 0,16-81 60,-16 59-67,53-206 1639,-67 256-1315,-2 10-174,-3 6 49,-4 10-93,1 0 0,1 1-1,0 0 1,-4 20 0,-12 72-72,20-96-71,-11 61 113,-18 111-2337,12 0-6028,18-162 6416,1-7 9,-1 0 0,-1 0 0,0-1 0,-7 26 0,-5-9-598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52.4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6 603 4320,'-5'0'1329,"4"4"-749,11 12 409,-9-15-933,1 1 121,0 1 0,1 0 0,-1-1 0,1 1 0,0-1 0,0 0 0,0 0 0,0 0 0,0 0 0,0-1 0,1 1 0,-1-1 0,1 0 0,-1 0 0,1 0 0,-1 0 0,1-1 0,-1 1 0,1-1 0,-1 0 0,1 0 0,0 0 0,-1 0 0,5-2 0,2 1-9,-1-1 0,0-1 0,0 0 0,0 0 0,0 0 0,-1-1-1,1 0 1,10-8 0,-10 6-87,-1-1 0,0 0-1,0 0 1,-1-1 0,0 0 0,0 0-1,-1-1 1,0 0 0,6-11 0,-9 14-65,0-1 1,-1 1 0,0-1 0,0 1 0,0-1 0,-1 0 0,1 0 0,-2 0-1,1 0 1,-1 0 0,0 1 0,-1-1 0,1 0 0,-1 0 0,-2-7 0,2 11-20,0 1 1,1 0 0,-1-1 0,0 1 0,0 0 0,0 0 0,-1 0 0,1 0 0,0 0 0,-1 0 0,1 0 0,-1 0 0,0 0 0,0 1 0,1-1-1,-1 1 1,0-1 0,0 1 0,0 0 0,-4-2 0,4 3 15,0-1 0,0 1 0,0 0-1,0 0 1,0 0 0,0 0 0,-1 0 0,1 0 0,0 1-1,0-1 1,0 1 0,0-1 0,1 1 0,-1 0 0,0 0-1,0 0 1,0 0 0,0 0 0,1 0 0,-1 0 0,1 1-1,-1-1 1,1 0 0,-3 4 0,-4 4 141,1 1 1,0 0-1,1 0 0,0 1 1,0 0-1,1 0 1,-6 19-1,3-2 355,1 0 0,-4 32 0,10-51-366,0 1-1,0-1 0,1 0 0,0 1 0,1-1 0,0 0 0,0 0 0,1 1 0,3 9 0,-3-15-112,0 1-1,0-1 0,1 1 1,-1-1-1,1 0 0,0 0 1,0 0-1,0 0 0,1-1 1,-1 1-1,1-1 1,0 0-1,0 0 0,0 0 1,0-1-1,0 1 0,1-1 1,7 3-1,1-2 54,0 0 1,1-1-1,-1 0 0,0-1 1,0-1-1,1 0 0,20-3 1,-20 1-66,0 0 1,0-1-1,-1-1 0,1 0 1,-1-1-1,0 0 1,0-1-1,-1-1 1,1 0-1,-1 0 1,-1-1-1,0-1 0,0 0 1,14-15-1,8-14 49,-1-1 0,46-74-1,-29 40 12,-41 62-55,102-157-674,-97 144 548,-1 0 0,0 0-1,-2-1 1,-1-1 0,7-35-1,-15 56 45,0-1 0,0 0-1,-1-11 1,0 16 38,0 0-1,0-1 1,0 1-1,0 0 1,-1-1-1,1 1 1,0 0-1,-1-1 1,1 1-1,-1 0 1,1 0 0,-1 0-1,0 0 1,1-1-1,-1 1 1,0 0-1,0 0 1,0 0-1,0 0 1,-2-1-1,3 2 15,-1-1 0,1 1-1,-1 0 1,1 0 0,-1 0-1,1 0 1,-1 0 0,1 0-1,-1 0 1,1 0-1,-1 0 1,1 0 0,-1 0-1,1 0 1,-1 0 0,1 0-1,-1 0 1,1 0 0,-1 0-1,0 1 1,-4 2 45,-1-1 1,1 1-1,0 1 0,0-1 1,1 1-1,-1 0 1,1 0-1,0 0 0,0 1 1,0-1-1,1 1 1,-6 10-1,-1 3 196,0 1-1,-9 28 1,8-12-142,2-1 1,1 2-1,2-1 1,1 1-1,1 69 0,4-77-85,1 0-1,2 0 1,1-1-1,9 36 0,-11-55 12,1-1 0,0 1-1,0-1 1,1 0-1,-1 0 1,2 0-1,-1 0 1,1-1 0,0 0-1,0 0 1,9 7-1,-10-9 33,0-1-1,1 0 0,-1 0 1,1 0-1,0-1 0,0 1 1,0-1-1,0 0 0,0-1 1,1 1-1,-1-1 0,0 0 0,1-1 1,-1 1-1,1-1 0,-1 0 1,6-1-1,0 0-50,0-2 0,-1 1-1,1-1 1,-1 0 0,0-1 0,0-1 0,0 1-1,0-1 1,-1-1 0,0 0 0,0 0 0,-1-1 0,0 0-1,0-1 1,0 1 0,8-13 0,-3 3-51,-1-2-1,-1 1 1,0-1 0,-2-1 0,0 0 0,-1 0 0,6-25 0,-13 39 46,0 0 1,0 1-1,0-1 1,0-10-1,-1 15-5,0 0 1,0 0-1,0 0 0,-1-1 0,1 1 1,0 0-1,-1 0 0,1 0 0,0 0 1,-1 0-1,1 0 0,-1 0 0,1 0 1,-2-1-1,2 2-2,-1-1 0,0 1 0,1 0 0,-1-1 0,1 1 0,-1 0-1,0 0 1,1-1 0,-1 1 0,0 0 0,0 0 0,1 0 0,-1 0 0,0 0 0,1 0 0,-1 0 0,0 0 0,1 0 0,-1 0 0,0 0 0,1 0 0,-1 1 0,0-1 0,1 0 0,-2 1 0,-1 0 0,0 1 1,1-1-1,-1 1 1,0 0-1,1 0 0,-1 0 1,1 0-1,-1 0 1,1 1-1,-2 2 1,-20 31 89,14-20-38,-36 62 409,39-65-340,2-1 0,-1 2 0,2-1-1,-5 20 1,8-29-113,1 1 0,-1-1-1,1 0 1,0 0 0,0 1 0,1-1 0,-1 0-1,1 1 1,0-1 0,0 0 0,0 0 0,1 0 0,-1 0-1,5 7 1,-2-6 9,-1 0 1,1 0-1,0 0 0,1 0 1,-1-1-1,1 0 0,0 0 0,0 0 1,9 5-1,-7-5 13,1 0-1,0-1 1,0 1-1,0-2 1,0 1-1,1-1 1,-1 0-1,1-1 1,0 0-1,-1 0 1,1-1-1,-1 0 1,1 0-1,0-1 1,9-2-1,16-9 89,-2-1-1,49-27 1,-65 32-109,171-96 212,-125 69-443,-55 30 196,14-7 53,-16 12 56,-8 10 50,-11 11-43,0-2 0,-19 21 0,7-9-62,1-2-7,13-16-11,1 0 0,0 0-1,1 2 1,0-1 0,-7 17 0,17-30 7,-1-1 0,1 1 0,0 0-1,-1 0 1,1 0 0,0 0 0,0 0 0,-1 0 0,1-1-1,0 1 1,0 0 0,0 0 0,0 0 0,0 0 0,0 0-1,1 0 1,-1 0 0,0 0 0,1 1 0,-1-2 3,0 1 0,1-1 0,-1 1 0,1-1 0,-1 0-1,1 1 1,0-1 0,-1 1 0,1-1 0,-1 0 0,1 0 0,0 1 0,-1-1 0,1 0 0,-1 0 0,1 0 0,0 0 0,-1 0 0,1 0 0,1 0 0,4 0 37,0-1 0,1 0 0,-1 0 0,9-4-1,-12 4-42,16-5-2,0-1 0,0 0 0,0-2 0,-1 0 0,-1-1 0,1-1 0,-2-1 0,1 0 0,-2-1 0,0-1 0,0 0 0,-2-1 0,1-1 0,-2 0 0,12-19 0,87-163 123,-84 147-2,-3-1-1,-2-1 1,-3 0-1,13-60 1,-23 40-40,-16 108-100,-15 96 242,13 87-60,14 4-392,-5-201 197,7 58-882,-3-36-1701,-2-1-3655,-52-124-5586,0-10 14994,29 52-1651,-7-14 3323,-32-85 0,59 136-4678,0 0 0,1 0 0,-1 0 1,0 0-1,1-1 0,0 1 0,0 0 1,0 0-1,0-1 0,1 1 0,-1 0 1,1 0-1,0 0 0,0-1 0,0 1 1,0 0-1,0 0 0,1 1 1,-1-1-1,1 0 0,0 0 0,0 1 1,0-1-1,0 1 0,1-1 0,-1 1 1,0 0-1,1 0 0,0 0 0,2-2 1,12-4-314,-1 1 1,1 1-1,0 0 1,0 1-1,0 0 1,1 2-1,30-3 1,-24 5-1620,-1 1 0,0 0 1,1 2-1,-1 1 1,34 8-1,-42-7 270,21 9 1,9 12-1382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53.8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1 394 6048,'0'0'125,"1"1"-1,-1-1 1,1 0 0,-1 1 0,1-1-1,-1 0 1,1 0 0,-1 1 0,1-1-1,-1 0 1,1 0 0,0 0-1,-1 0 1,1 0 0,-1 1 0,1-1-1,0 0 1,-1 0 0,1-1 0,-1 1-1,1 0 1,-1 0 0,2 0 0,17-3-53,-18 3 232,15-4 394,-1 0 0,0-1 0,0-1 0,0 0 0,-1-1 0,21-13 0,-12 5-136,-1-2 1,38-35-1,-47 40-313,68-77 1069,-28 28-365,-53 60-953,1 1-1,-1-1 1,0 1-1,1-1 1,0 1-1,-1-1 1,1 1-1,-1-1 0,1 1 1,0-1-1,-1 1 1,1 0-1,-1-1 1,1 1-1,0 0 1,0 0-1,-1 0 0,1-1 1,0 1-1,0 0 1,0 0 17,-1 1-1,1-1 1,-1 0 0,0 0-1,1 1 1,-1-1 0,1 0 0,-1 1-1,0-1 1,1 0 0,-1 1 0,0-1-1,1 1 1,-1-1 0,0 0 0,0 1-1,1-1 1,-1 1 0,0-1 0,0 1-1,0-1 1,0 1 0,1 5 144,0-1 0,0 1 0,-1-1 0,0 7 0,-6 76 831,-1 4-475,7-85-481,0 1-1,1-1 1,-1 1 0,1-1-1,4 14 1,-4-19-29,-1-1 0,1 1 0,0-1 0,-1 1 0,1-1 0,0 0 0,0 1 0,0-1 0,0 0 0,0 0 0,0 0 0,0 0 0,1 0 0,-1 0 0,0 0 0,1 0 0,-1-1 0,0 1 0,1 0 0,-1-1 0,1 1 0,-1-1 0,1 1 0,-1-1 0,1 0 0,-1 0 0,1 0 0,0 0 0,-1 0 0,1 0 0,-1 0 0,1 0 0,-1 0 0,3-1 0,11-3-187,-1-1-1,1 0 1,0-1-1,18-11 1,11-3-235,204-96-28,-229 108 572,-11 8 121,-8 0-238,0 1 0,0-1 0,1 0 0,-1 0 1,0 0-1,0 1 0,0-1 0,0 0 0,0 0 0,0 1 1,0-1-1,0 0 0,0 0 0,0 1 0,0-1 0,0 0 1,0 0-1,0 1 0,0-1 0,0 0 0,0 0 0,0 1 1,0-1-1,0 0 0,0 0 0,0 1 0,0-1 0,0 0 1,0 0-1,-1 0 0,1 1 0,-4 5 120,0-1 0,0 1 0,0-1 0,-1 0 0,0 0 0,0-1 0,0 1 0,-1-1 0,-10 6 0,-7 7 121,-13 15 358,34-30-610,0 0-1,0 0 1,0 0-1,1 0 1,-1 0-1,1 1 1,-1-1-1,1 1 1,0-1-1,0 1 1,0 0-1,0-1 1,0 1-1,0 3 1,2-5-1,-1 1 1,0-1 0,0 0-1,1 0 1,-1 1-1,1-1 1,-1 0-1,1 0 1,0 1-1,-1-1 1,1 0-1,0 0 1,0 0-1,0 0 1,0 0-1,0 0 1,0 0-1,0 0 1,0-1-1,0 1 1,0 0-1,1-1 1,-1 1-1,0-1 1,0 1-1,1-1 1,-1 1 0,2-1-1,4 2 19,0 0 0,0-1 0,13 1 0,-7-2-22,0 0 1,0-1 0,0 0 0,-1-1 0,1-1 0,0 0 0,-1 0 0,0-1-1,19-10 1,-28 13-39,0-1-1,0 0 0,-1 0 1,1 0-1,0 0 1,-1 0-1,0-1 0,1 1 1,-1-1-1,0 1 1,0-1-1,-1 0 0,1 0 1,0 0-1,-1 0 1,0 0-1,0 0 0,0-1 1,0 1-1,0 0 0,-1 0 1,1-1-1,-1 1 1,0-1-1,0 1 0,0 0 1,0-1-1,-1 1 1,-1-5-1,1 3 23,0 0 0,-1 0 0,0 0 0,0 1 0,0-1 0,0 1 1,-1-1-1,0 1 0,0 0 0,0 0 0,0 0 0,0 1 0,-1-1 0,0 1 0,0 0 0,0 0 0,0 0 1,0 0-1,-7-3 0,0 3-28,0 0 0,-1 1 0,1 0 0,0 1 0,-1 0 0,1 1-1,-1 0 1,1 1 0,-1 0 0,-18 4 0,144-15 287,-77 5 168,-8 1 133,1 1 0,34 1-1,-56 2-442,0 0 1,0 1-1,0 1 0,0-1 0,0 1 1,0 1-1,0-1 0,-1 1 0,1 1 0,-1-1 1,0 1-1,12 8 0,-17-9-71,1-1 1,-1 0-1,0 0 0,1 1 1,-1-1-1,0 1 0,-1 0 1,1 0-1,0 0 0,-1 0 1,1 0-1,-1 0 0,0 0 1,0 0-1,0 0 0,-1 1 1,1-1-1,-1 0 0,0 1 1,1-1-1,-2 0 0,1 0 1,0 1-1,-1-1 0,1 0 1,-1 1-1,0-1 0,0 0 1,0 0-1,0 0 0,-4 6 1,4-8-5,-9 14 146,6-11-89,2-9-32,14-12-427,-1 1 156,1 0 0,0 2 0,0-1 0,2 2 0,0 0 0,0 0 0,1 1 0,1 1 0,0 1 0,27-14 0,-40 22 224,0 1 0,0 0 0,0 0 0,1 0 0,-1 0 0,0 1 0,0-1 0,0 1 0,0 0 0,1 0 0,-1 0 0,0 0 0,0 1 0,0-1 0,0 1 0,1 0 0,-1 0 0,0 0 0,0 0 0,0 1 0,-1-1 0,1 1 0,0-1 1,0 1-1,-1 0 0,1 0 0,-1 0 0,0 1 0,0-1 0,0 0 0,0 1 0,0 0 0,0-1 0,0 1 0,2 6 0,10 26 357,-7-15-204,10 17 1,-12-29-115,-1 0 0,1 0 0,0-1 0,8 8 0,-11-13-23,-1 0 1,1 0-1,0-1 0,0 1 1,0-1-1,0 1 1,0-1-1,0 0 0,0 0 1,1 0-1,-1 0 0,0 0 1,1-1-1,-1 1 1,0-1-1,1 1 0,-1-1 1,1 0-1,-1 0 1,4 0-1,2-2 19,1 1 1,0-2-1,-1 1 0,1-1 1,-1-1-1,0 1 1,0-1-1,0-1 0,-1 0 1,1 0-1,-1 0 1,0-1-1,-1 0 0,1 0 1,-1-1-1,10-13 1,-1-2-29,-1-2 0,-1 0 1,14-33-1,-12 24-91,19-31-1,-32 60 73,0 1-1,1-1 1,0 1 0,0 0-1,-1 0 1,6-4-1,-8 6 11,1 1 0,0-1 0,-1 1 0,1 0 0,-1-1 0,1 1 0,0 0 0,-1 0 0,1-1 0,0 1 0,-1 0 0,1 0 0,0 0 0,-1 0 0,1 0 0,0 0 0,0 0-1,-1 0 1,1 0 0,0 0 0,-1 0 0,1 0 0,0 1 0,-1-1 0,1 0 0,0 0 0,-1 1 0,1-1 0,-1 0 0,1 1 0,0-1 0,-1 1 0,1-1 0,-1 1 0,1-1 0,-1 1 0,0-1 0,1 1 0,-1-1 0,1 1-1,-1 0 1,0-1 0,1 1 0,-1 0 0,0 1 0,5 8 41,-2 1 1,1-1-1,-1 1 0,-1 0 0,0 0 0,0 0 1,-1 1-1,-1-1 0,0 0 0,0 0 1,-1 1-1,-4 15 0,0-2 71,-1-1 0,-2-1 0,0 1 0,-20 37 0,28-60-119,-3 6 75,-1-1 0,1-1-1,-1 1 1,-6 7 0,9-12-66,0 0 1,0 0 0,0 0-1,0 0 1,0 0 0,0-1-1,0 1 1,0 0-1,0 0 1,-1-1 0,1 1-1,0-1 1,0 1 0,-1-1-1,1 0 1,0 1-1,-1-1 1,1 0 0,-1 0-1,1 0 1,0 0 0,-1 0-1,1 0 1,0 0-1,-1-1 1,1 1 0,0 0-1,-2-2 1,0 1-47,0 0 1,0-1-1,0 0 0,1 0 1,-1 0-1,1 0 1,-1 0-1,1 0 0,0 0 1,0-1-1,0 1 1,0-1-1,0 0 0,0 0 1,1 0-1,-1 1 1,1-1-1,0 0 0,0-1 1,0 1-1,0-5 1,1 7 23,0 0 1,1 0-1,-1-1 1,1 1-1,-1 0 1,1 0-1,0 0 1,-1 0-1,1 0 1,0 0-1,0 0 1,0 0-1,0 0 1,0 0-1,0 0 1,0 1 0,0-1-1,0 0 1,0 1-1,0-1 1,0 1-1,0-1 1,1 1-1,-1-1 1,2 1-1,5-3-48,0 1-1,15-1 0,111-7-2714,1 8-5317,-77 2 5179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56.2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143 42 992,'0'-1'43,"0"0"1,0 0-1,0 1 1,1-1-1,-1 0 1,0 0-1,1 0 0,-1 0 1,0 0-1,1 0 1,-1 1-1,1-1 0,0 0 1,-1 0-1,1 1 1,-1-1-1,1 0 1,0 1-1,1-2 0,20-10 2846,-1-1 2863,-18 25-2824,-3-3-2411,0-1-1,-1 0 1,0 0 0,0 1-1,-1-1 1,-4 14 0,-4 19 452,-49 235 1112,36-198-1396,-49 113 0,50-132-104,22-59-575,0 0 0,0 1 0,-1-1 0,1 0 0,0 0 0,0 0-1,0 0 1,0 1 0,0-1 0,0 0 0,-1 0 0,1 1 0,0-1-1,0 0 1,0 0 0,0 0 0,0 1 0,0-1 0,0 0 0,0 0 0,0 1-1,0-1 1,0 0 0,0 0 0,0 1 0,0-1 0,1 0 0,-1 0-1,0 0 1,0 1 0,0-1 0,0 0 0,0 0 0,0 0 0,1 1 0,7-5 132,11-12-104,46-65-235,-47 57 128,0 0-1,34-32 1,-51 54 88,1 1 1,-1 0-1,0 0 1,1-1-1,-1 1 0,1 0 1,0 1-1,-1-1 1,1 0-1,0 0 1,0 1-1,-1-1 0,1 1 1,0-1-1,0 1 1,3 0-1,-4 0 2,1 0 0,-1 1 0,0-1 0,0 1 0,0-1 0,0 1 0,0 0 0,0-1 0,0 1 0,0 0 0,0 0 0,0 0-1,0-1 1,0 1 0,0 0 0,-1 0 0,1 0 0,0 1 0,-1-1 0,1 0 0,-1 0 0,1 0 0,-1 0 0,0 1 0,1-1 0,-1 1 0,4 15 161,2 21 0,-4-26-101,-1-1 1,2 1 0,-1 0-1,2-1 1,4 12-1,-5-17-29,0 0-1,0 0 0,0-1 1,1 1-1,6 7 0,-8-11-28,0 0 0,0-1 0,0 1 0,0-1 0,1 1 0,-1-1-1,0 0 1,1 0 0,-1 0 0,1 0 0,-1 0 0,1-1 0,-1 1 0,1-1 0,-1 1-1,1-1 1,3 0 0,7-1 20,1 0 0,0-1-1,0 0 1,17-7-1,53-21-28,-76 27-8,0-1 1,-1 0 0,1-1-1,-1 0 1,0 0-1,0 0 1,0-1-1,-1 0 1,0-1-1,0 1 1,0-1-1,-1 0 1,0 0-1,0-1 1,-1 0-1,0 1 1,-1-1-1,5-15 1,-7 20-21,-1 0 0,0 0 0,1 0 0,-1 0 0,0 0 0,-1 0 0,1 1-1,0-1 1,-1 0 0,0 0 0,0 0 0,0 0 0,-2-4 0,3 6 3,-1 0-1,0 0 1,1 0 0,-1 0 0,0 0-1,1 0 1,-1 0 0,0 0-1,0 1 1,0-1 0,0 0-1,0 0 1,0 1 0,0-1-1,0 1 1,0-1 0,-1 1 0,1-1-1,0 1 1,0 0 0,0-1-1,0 1 1,-1 0 0,1 0-1,0 0 1,0 0 0,-1 0-1,1 0 1,0 0 0,0 1 0,0-1-1,-1 0 1,-1 1 0,-3 2 40,1 0 0,-1 0 0,0 0 1,1 1-1,0 0 0,0 0 0,0 0 0,0 1 1,1-1-1,-7 10 0,6-7 65,0 1 0,0-1 0,0 1 0,1 0 0,1 1 0,-1-1 0,-1 10 0,4-14-81,0-1 0,1 0 1,0 1-1,0-1 0,0 0 1,0 0-1,0 1 0,1-1 0,-1 0 1,1 0-1,0 1 0,0-1 0,0 0 1,1 0-1,-1 0 0,1 0 0,-1 0 1,1-1-1,0 1 0,0 0 0,0-1 1,1 1-1,-1-1 0,1 0 1,5 4-1,4 3 47,1-1 1,0-1-1,1 0 0,17 6 1,-26-11-36,0 0 0,1 0-1,-1-1 1,1 0 0,-1 0 0,1-1 0,0 1 0,-1-1 0,1 0 0,-1-1 0,12-1 0,-3-2-14,0 0-1,0-1 0,16-8 1,-21 8 38,-1 0 0,0 0 0,0-1 0,-1 0-1,12-13 1,-2 4 75,-9 7-112,2 0-79,0-1 0,-1-1 0,0 1 1,15-22-1,-15 21 13,-8 9 41,0 0 1,0 0-1,0 0 0,0 0 1,0 0-1,0 0 0,-1-1 1,1 1-1,1-2 1,14-17 133,-13 16-202,-2 4 346,-1-3-586,0 2 362,0 0-25,0 1-14,0 0 1,0 0-1,0 0 1,0 0 0,0 0-1,0 0 1,0 0-1,0 0 1,0 0 0,0 0-1,0-1 1,0 1-1,0 0 1,0 0 0,0 0-1,0 0 1,0 0-1,0 0 1,0 0 0,0 0-1,0 0 1,0 0-1,0 0 1,0-1 0,0 1-1,0 0 1,0 0-1,0 0 1,0 0 0,0 0-1,0 0 1,0 0-1,0 0 1,0 0 0,0 0-1,1 0 1,-1 0-1,0 0 1,0 0 0,0 0-1,0 0 1,0-1-1,0 1 1,0 0-1,0 0 1,0 0 0,0 0-1,0 0 1,0 0-1,1 0 1,-1 0 0,0 0-1,0 0 1,12 6-135,-8-5 126,0 1-1,0 0 1,-1 0 0,1 0 0,0 1-1,3 3 1,0-1-19,-1 1-1,0 0 1,-1 1 0,1-1-1,6 12 1,-10-14 23,0 0 0,0 0-1,-1 0 1,0 1 0,0-1 0,0 0 0,0 0 0,0 1 0,-1-1-1,0 0 1,0 1 0,-1 8 0,-2 1 51,0 0 0,-1-1-1,-7 18 1,-2 7-27,13-38-19,-1 0-1,1 1 1,0-1 0,0 0-1,0 0 1,0 0 0,0 1-1,0-1 1,0 0-1,0 0 1,0 1 0,0-1-1,0 0 1,0 0-1,0 1 1,0-1 0,0 0-1,0 0 1,0 1 0,0-1-1,0 0 1,0 0-1,0 0 1,0 1 0,1-1-1,-1 0 1,0 0 0,0 0-1,0 1 1,0-1-1,0 0 1,1 0 0,-1 0-1,0 0 1,0 1-1,0-1 1,1 0 0,-1 0-1,0 0 1,0 0 0,0 0-1,1 0 1,-1 0-1,0 0 1,0 0 0,1 0-1,-1 0 1,0 0-1,0 0 1,1 0 0,-1 0-1,0 0 1,0 0 0,1 0-1,15-4 62,-12 3-76,180-70 123,-166 63-121,1-2 1,-1 0-1,22-16 1,-30 18 15,-1 1 0,0-2 0,0 1 0,-1-1 0,0 0 0,0-1 0,6-11 1,-7 8 17,0 1 1,9-26 0,-14 34 3,-1 0 1,0-1-1,0 1 0,0 0 0,-1 0 1,1-1-1,-1 1 0,0 0 1,0-1-1,-1 1 0,1 0 0,-1 0 1,0-1-1,-2-4 0,3 9-28,0-1 0,-1 1 0,1-1 0,0 1 0,0 0 0,0-1 0,-1 1 0,1 0 0,0-1 0,0 1 0,-1 0-1,1 0 1,0-1 0,-1 1 0,1 0 0,0 0 0,-1 0 0,1-1 0,0 1 0,-1 0 0,1 0 0,0 0 0,-1 0 0,1 0 0,-1 0 0,1 0-1,0-1 1,-1 1 0,-12 6-88,9-4 79,0 2-1,0-1 1,1 0-1,-5 5 1,0 2 33,1 1 1,0-1-1,0 1 1,1 1-1,0-1 1,1 1-1,-5 18 0,8-25 46,1 0 0,0 1 0,0-1 0,0 1 0,1-1 0,0 1 0,0-1 0,0 1 0,1 0 0,-1-1 0,1 0 0,1 1 0,-1-1 0,1 0 0,0 1 0,0-1 0,1 0 0,-1 0 0,7 8 0,-2-5 23,0 0 0,1 0 0,0 0 1,1-1-1,-1-1 0,13 8 0,-16-11-60,1 0-1,-1 0 0,1 0 0,0-1 1,0 0-1,0 0 0,1-1 0,-1 1 1,0-1-1,0-1 0,1 1 0,6-1 0,74-11-1272,-31-1-6055,-41 9 1651,2 5 1803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56.6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12 12288,'-4'-11'7135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57.5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71 5632,'-4'-8'2111,"6"18"-486,3 13-412,-7 233 4697,0-222-5447,-2 39 326,-1 40 337,5-55-337,0-56-341,2-3-133,2-3-281,0 0 1,-1-1-1,1 1 1,-1 0-1,0-1 1,0 0 0,0 0-1,-1 0 1,0 0-1,2-6 1,3-13-46,4-25 0,-3 15 143,53-251-366,-43 217 132,-15 60 495,1 12 312,1 18-64,22 162-49,-19-130-176,3-1 0,19 54 0,-28-99-355,1-1-1,1 0 1,-1 0-1,1-1 1,1 1 0,-1-1-1,6 7 1,-8-12-11,-1 1 1,1 0-1,0-1 1,-1 1-1,1-1 1,0 1-1,0-1 1,0 0-1,0 0 1,0 0-1,0 0 1,0 0-1,1 0 1,-1-1-1,0 1 1,0-1-1,1 1 1,-1-1-1,0 0 1,1 0-1,-1 0 1,0 0-1,1 0 1,-1-1-1,0 1 1,1-1-1,2 0 1,3-4 4,0 0 1,-1-1 0,1 1-1,-1-1 1,0-1 0,0 1-1,-1-1 1,10-14 0,3-7 57,-1 0 0,-1-1 0,17-41 0,-14 29-112,2-5-353,59-122 539,-35 54-5920,-42 99 3460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7:57.9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184 169 7232,'-8'10'2866,"6"-8"-2769,1-1-1,0 0 1,0 1-1,0-1 1,0 1-1,0-1 1,0 1-1,0 0 0,1-1 1,-1 1-1,0 0 1,1-1-1,0 1 1,-1 0-1,1 0 1,0 2-1,-1 11 1023,1-10-536,-1 0-1,1 0 0,0 0 0,1 0 1,1 7-1,-2-11-479,0 1 0,1-1 0,0 1 0,-1-1 0,1 0 0,0 1 0,-1-1 0,1 0 0,0 0 0,0 0 0,0 0 0,0 1 0,1-1 0,-1 0 0,0-1 0,0 1 0,0 0 0,1 0-1,-1 0 1,0-1 0,1 1 0,2 0 0,-2-1 7,0 1-1,0-1 1,0 0-1,0 0 1,0 0-1,0 0 1,0 0-1,0 0 1,0-1-1,0 1 1,0-1-1,0 1 1,0-1-1,-1 0 1,1 0-1,0 0 0,0 0 1,-1 0-1,1 0 1,0 0-1,2-3 1,1-1 64,-1 0 1,1 0 0,-1 0-1,0 0 1,4-8-1,-6 8-118,0 0 0,1 0 0,-2-1 0,1 1 0,-1-1-1,0 1 1,0-1 0,0 1 0,-1-1 0,0-7 0,-1 0 48,0 1-1,-1-1 1,-4-17 0,4 24-83,0 0 0,0 0 0,-1 0 0,1 0 0,-2 1 0,1-1 0,0 1 1,-1 0-1,0 0 0,0 0 0,0 1 0,-8-7 0,8 8-204,0 0 0,1 1 0,-1 0 0,0 0-1,0 0 1,0 0 0,0 0 0,-1 1 0,1 0 0,0 0 0,-1 0-1,1 1 1,0-1 0,-1 1 0,1 0 0,-1 0 0,1 0 0,-8 2-1,2 1-921,0 0-1,-1 0 0,2 1 0,-1 0 1,0 1-1,1 0 0,0 1 0,-13 9 1,-8 14-4399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01.4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258 537 1664,'4'-11'170,"-2"7"376,0 1 0,-1-1-1,0 1 1,0-1-1,1-7 1,-2 10-352,0 0-1,0-1 1,0 1 0,-1-1-1,1 1 1,0-1 0,-1 1-1,1 0 1,-1-1 0,1 1-1,-1 0 1,0 0 0,1-1-1,-1 1 1,0 0-1,0 0 1,0 0 0,0 0-1,-2-2 1,1 1 25,0 0 1,0 1-1,-1-1 0,1 0 1,-1 1-1,1 0 0,-1-1 0,1 1 1,-1 0-1,0 0 0,0 1 1,0-1-1,1 0 0,-1 1 1,0 0-1,-5 0 0,4 0-64,-1 1 1,1 0-1,0 0 0,-1 0 0,1 0 1,0 1-1,0 0 0,0 0 0,-7 4 0,1 1-49,1 1 0,0-1 0,0 1 0,1 1 0,0 0 0,1 0 0,-9 14 0,1 2 217,1 1 0,-15 36 0,24-47-253,0-1 0,1 1 1,0 0-1,1 0 0,1 1 1,-1 18-1,3-31-47,1 0 0,-1 0-1,0 0 1,1 0 0,-1 0-1,1 0 1,0 0 0,0-1-1,0 1 1,1 0 0,1 3-1,-2-5 6,0 0-1,0 0 1,0 0-1,0 1 1,0-1-1,0 0 1,0-1-1,0 1 1,0 0-1,0 0 1,1 0-1,-1-1 1,0 1-1,1-1 0,-1 1 1,1-1-1,-1 1 1,0-1-1,1 0 1,-1 0-1,1 0 1,-1 0-1,1 0 1,-1 0-1,2 0 1,5-2 17,0 0 0,-1 0 1,1 0-1,-1-1 1,0-1-1,0 1 0,0-1 1,0 0-1,11-9 0,0-3 44,-1 0 0,17-20 0,179-210 252,-196 223-269,0 0-1,-1-1 1,-1 0-1,17-41 1,-25 50-52,-1-1 0,-1 0 0,0 0 1,-1 0-1,-1 0 0,-1-1 0,0 0 1,-1 1-1,-1-18 0,0 33-27,0-1 0,0 1 1,0-1-1,-1 1 0,1 0 0,0-1 0,0 1 0,-1-1 1,1 1-1,-1 0 0,1-1 0,-1 1 0,0 0 0,1-1 1,-1 1-1,0 0 0,0 0 0,0 0 0,0 0 0,0 0 1,0 0-1,0 0 0,0 0 0,-3-1 0,3 2-1,-1 0 0,0 0 0,1 0-1,-1 0 1,0 0 0,1 0 0,-1 0-1,1 1 1,-1-1 0,0 1 0,1-1-1,-1 1 1,1-1 0,-1 1 0,1 0 0,-1 0-1,1 0 1,0 0 0,-1 0 0,1 0-1,-2 2 1,-16 16 246,1 0-1,-31 44 1,44-56-194,-8 11 32,1 1-1,2 1 0,-1 0 0,2 0 1,1 1-1,-9 32 0,8-14 54,1 1-1,-4 70 0,11-94-133,1 1-1,0-1 1,2 1 0,-1-1-1,8 30 1,-6-39 29,-1 1 0,2 0 0,-1-1 0,1 1 0,0-1 0,0 0 0,1 0 0,-1-1 0,2 1 0,-1-1 0,1 0 0,0-1 0,9 8 0,-11-11 7,0 1-1,0-1 1,0 1-1,0-1 1,0 0-1,1-1 1,-1 1-1,1-1 1,0 0 0,-1 0-1,1 0 1,9-1-1,-8 0 3,1-1 1,0 0-1,-1 0 1,1 0-1,-1-1 1,0 0-1,0-1 1,9-3-1,-3-1-28,0 0 0,-1-1 0,0 0-1,-1-1 1,1 0 0,-2-1 0,1 0 0,10-14 0,-5 4-20,-1 0 1,-1-1 0,-1-1 0,-1 0 0,11-27-1,-37 103-102,-10 74 0,24-120 123,-1 1 33,1 0 0,0 0 1,1 0-1,0 0 0,0-1 0,1 1 0,3 17 1,-4-24-21,1-1 1,-1 0 0,0 0-1,1 0 1,-1 0 0,1 0 0,-1 0-1,1 0 1,0-1 0,-1 1-1,1 0 1,0 0 0,0 0-1,-1-1 1,1 1 0,0 0 0,0-1-1,0 1 1,0 0 0,0-1-1,0 0 1,0 1 0,0-1-1,0 1 1,0-1 0,0 0-1,0 0 1,0 0 0,1 0 0,-1 1-1,0-2 1,0 1 0,0 0-1,0 0 1,0 0 0,0 0-1,0-1 1,0 1 0,0 0 0,0-1-1,2 0 1,1-1 35,1 0 0,-1 0 1,1-1-1,-1 0 0,0 0 0,0 0 1,7-7-1,-7 6-34,0-1 0,0 0 0,0 0 0,-1 0 0,0 0 0,0-1 0,-1 1 0,0-1 0,1 0 0,-2 1 0,1-1-1,-1 0 1,0 0 0,1-8 0,-2 5 7,-1 0-1,1 1 0,-1-1 0,-1 1 0,1-1 1,-1 1-1,-1-1 0,0 1 0,-6-12 1,8 17-40,-1-1 1,0 1-1,0 1 1,0-1 0,0 0-1,-1 0 1,1 1 0,-1 0-1,0-1 1,1 1-1,-1 0 1,-3-2 0,4 3-18,-1 0 1,1 0 0,0 0 0,0 0 0,-1 1 0,1-1 0,0 1-1,-1-1 1,1 1 0,-1 0 0,1 0 0,-1 0 0,1 0 0,0 0 0,-1 1-1,1-1 1,-1 1 0,-3 1 0,3-1-13,-1 1-1,1 0 1,-1 0 0,1 0-1,0 1 1,0-1 0,-4 5-1,7-7 41,0 1-1,0-1 0,0 1 0,0-1 1,0 0-1,0 1 0,0-1 0,0 0 1,0 1-1,0-1 0,0 0 0,1 1 1,-1-1-1,0 1 0,0-1 1,0 0-1,0 1 0,1-1 0,-1 0 1,0 0-1,0 1 0,1-1 0,-1 0 1,0 0-1,0 1 0,1-1 0,-1 0 1,1 0-1,6 7 47,-2-4-39,-1-1-1,1 0 1,-1 0-1,1 0 1,0-1-1,-1 0 1,1 0 0,0 0-1,0 0 1,9 0-1,2-2 28,31-4-1,-30 2 71,64-12 796,-55 9-741,1 1 1,0 1-1,1 2 0,35 0 1,-60 2-132,0 1 1,0-1-1,1 1 1,-1-1-1,0 1 1,-1 0-1,1 0 0,0 0 1,0 1-1,0-1 1,-1 1-1,1-1 1,0 1-1,-1 0 0,0 0 1,1 0-1,2 4 1,-3-3-11,0 0 1,-1 0-1,1 0 1,-1 0-1,1 1 1,-1-1-1,0 0 0,0 1 1,-1-1-1,1 1 1,-1-1-1,1 1 1,-1-1-1,0 1 1,-1 3-1,-2 16 37,-1-1 1,-1 0-1,-9 23 0,-7 33 188,21-77-238,0-1 1,-1 1-1,1-1 0,0 1 1,0-1-1,0 1 1,0 0-1,0-1 0,0 1 1,0-1-1,0 1 0,0 0 1,0-1-1,0 1 1,0-1-1,0 1 0,0-1 1,0 1-1,1 0 0,-1-1 1,0 1-1,0-1 1,1 1-1,-1-1 0,0 1 1,1-1-1,-1 1 0,1-1 1,-1 1-1,0-1 1,1 0-1,-1 1 0,1-1 1,-1 0-1,1 1 0,-1-1 1,1 0-1,0 0 1,-1 1-1,1-1 0,-1 0 1,1 0-1,-1 0 0,1 0 1,0 0-1,-1 0 1,1 0-1,-1 0 0,1 0 1,0 0-1,-1 0 0,1 0 1,-1 0-1,1-1 1,-1 1-1,2 0 0,2-2 28,1 1 1,-1-1-1,1 0 0,-1 0 0,0 0 0,4-3 1,5-5-47,-1 0 1,-1 0-1,20-23 1,24-41-60,-21 27 77,-33 46-11,-1 0 1,1 0-1,0 0 1,-1 1-1,1-1 1,0 0-1,0 0 1,-1 1-1,1-1 1,0 1-1,0-1 1,0 0-1,0 1 1,2-1-1,-3 1 1,0 0-1,1 0 1,-1 0-1,0 0 0,1 0 1,-1 0-1,0 1 0,0-1 1,1 0-1,-1 0 1,0 0-1,1 0 0,-1 1 1,0-1-1,0 0 0,0 0 1,1 0-1,-1 1 1,0-1-1,0 0 0,0 1 1,1-1-1,-1 0 0,0 0 1,0 1-1,0-1 1,0 0-1,0 1 0,0-1 1,0 1-1,1 4-75,0 1-1,-1 0 1,0 11 0,0-10 90,-2 46-73,0-39 64,1 1 1,1 0-1,0 0 0,1 0 1,1 0-1,5 22 1,-7-36 7,1 0-1,-1 1 1,1-1 0,-1 0 0,1 1 0,-1-1 0,1 0 0,0 1 0,-1-1 0,1 0 0,0 0 0,0 0 0,0 0 0,0 0 0,0 0 0,0 0 0,0 0 0,1 0 0,-1-1-1,0 1 1,0 0 0,1-1 0,-1 1 0,0-1 0,1 1 0,-1-1 0,0 1 0,1-1 0,-1 0 0,1 0 0,-1 0 0,1 0 0,-1 0 0,0 0 0,1 0 0,-1-1 0,1 1-1,-1 0 1,0-1 0,1 1 0,-1-1 0,2 0 0,14-9-7,-1 0 0,1-1 0,-2 0 0,1-1 1,19-22-1,-28 27 58,16-16-50,-1 0 0,-2-2 0,0-1 1,23-39-1,52-119-291,-82 158 232,62-149 115,-73 168-94,-1 0 0,0-1 0,1-12 0,-2 16 33,0-1 0,0 1 0,0-1 0,1 0 0,0 1 0,0 0 1,0-1-1,1 1 0,-1-1 0,3-3 0,-1-1-35,-3 9 22,0-1 1,0 1-1,0-1 1,0 1-1,0-1 1,1 1-1,-1-1 1,0 1-1,0-1 0,0 1 1,0-1-1,1 1 1,-1-1-1,0 1 1,1 0-1,-1-1 1,0 1-1,1-1 1,-1 1-1,0 0 1,1-1-1,-1 1 0,1 0 1,2-2-7,-2 1 9,1 0 1,-1 0-1,1 0 0,-1 1 0,0-2 0,0 1 1,0 0-1,1 0 0,-1 0 0,1-2 0,-2 10 47,0-1-99,0 1 0,0-1 0,-1 0 0,0 0 0,-2 10 0,-37 93-21,-37 158 70,11-41 105,62-213-88,2-8 6,0 1 0,1 0 0,-1 0-1,1-1 1,0 1 0,0 0 0,1 0 0,0 10 0,0-15-10,0 0 0,1 0 0,-1 0 0,0-1 0,0 1 0,1 0 0,-1 0 0,1-1 0,-1 1 0,1 0 0,-1-1 0,1 1 0,-1 0 0,1-1 0,-1 1 0,1-1 0,0 1 0,-1-1 0,1 1 0,0-1 0,-1 1 0,1-1 0,0 0 0,0 1 0,0-1 0,-1 0 0,1 0 0,0 0 0,0 1 0,0-1 0,-1 0 0,1 0 0,0 0 0,0 0 0,0-1 0,0 1 0,-1 0 0,1 0 0,0 0 0,1-1 0,3 0 0,0-1 0,0 0 0,0 0 0,10-5 0,-4 0-138,0-1 0,0 0 0,-1 0 0,0-1 0,-1-1 0,12-13-1,-7 5-37,-1-1-1,20-38 1,-31 49 125,-2 7 85,0 10-117,1-4 63,0 1 0,0-1 0,1 1 0,-1-1 0,1 1 0,1-1 0,-1 0 0,1 0 0,-1 0 0,5 5 0,7 10-4,-11-16 83,-1 1 0,1-1 0,1 0 0,-1 0 0,0 0 0,1 0 1,0-1-1,0 1 0,0-1 0,0 0 0,1 0 0,-1-1 0,6 4 0,-8-6-67,0 0 0,0 0 0,0 1 0,0-1 0,0 0 0,0-1 0,0 1 0,0 0 0,-1 0 0,1-1 0,0 1 0,0-1 0,0 0 0,0 1 0,-1-1 0,1 0 0,3-2-1,30-24-140,-28 22 127,15-15 159,0 0-1,32-40 0,28-51-106,-16 20 140,-18 29-40,-9 15-330,-3-2 0,49-86 0,18-106 127,-95 218-34,-12 28-89,-15 38 85,-55 112-89,49-105 271,1 1 1,3 2 0,1 0-1,-20 99 1,33-121 20,2 0 1,-2 57-1,7-75-98,1 1-1,0-1 1,0 0 0,2 0-1,0 1 1,0-2 0,1 1-1,11 24 1,-13-33 24,0 0-1,0-1 1,0 1 0,1-1 0,-1 0 0,1 0-1,0 0 1,0 0 0,0 0 0,0-1 0,1 1-1,-1-1 1,1 0 0,-1 0 0,1 0-1,0-1 1,0 1 0,0-1 0,0 0 0,0 0-1,0 0 1,0 0 0,0-1 0,0 0-1,0 1 1,7-2 0,-4 0-9,-1 0 0,0-1 0,0 1-1,1-1 1,-1 0 0,0-1 0,0 0 0,-1 0 0,1 0 0,-1 0-1,1-1 1,-1 0 0,0 0 0,-1-1 0,1 1 0,4-7 0,1-2-1,-1-1 1,-1 0-1,0-1 1,-1 0-1,0 0 1,-2 0-1,0-1 1,0 0 0,-1 0-1,-1 0 1,1-32-1,-3 45-2,-1 1 0,-1-1 0,1 1 0,0 0 0,-1-1 0,1 1 0,-1 0 0,1-1 0,-3-2 0,3 4-4,0 1-1,0 0 1,0 0 0,-1-1 0,1 1 0,0 0 0,0 0 0,-1-1 0,1 1 0,0 0 0,0 0-1,-1 0 1,1-1 0,0 1 0,-1 0 0,1 0 0,0 0 0,-1 0 0,1 0 0,0 0 0,-1 0 0,1 0-1,0 0 1,-1 0 0,1 0 0,-1 0 0,0 0 6,0 0 0,0 1 0,0-1-1,0 1 1,0-1 0,0 1 0,0 0 0,1-1 0,-1 1-1,0 0 1,0 0 0,-1 0 0,-6 11 145,0 0 0,0 0 0,1 1 0,0 0 0,1 0 0,-5 17 0,6-16-80,1-4-1,0 1 1,1 0-1,0-1 1,1 2-1,1-1 1,0 0-1,0 0 1,1 0 0,0 1-1,3 18 1,-2-25-54,0 0 0,1 0 0,-1 0 0,1 0 1,0-1-1,0 1 0,0-1 0,1 1 0,0-1 1,-1 0-1,2 0 0,-1 0 0,0 0 0,1 0 1,0-1-1,0 1 0,0-1 0,0 0 0,0-1 1,0 1-1,1-1 0,0 1 0,-1-1 0,1-1 1,7 3-1,6-2-584,0 0 0,0-1 0,-1 0 1,1-2-1,28-3 0,-9 0-1160,81-9-6342,-54 2 1291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6.39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 0 2912,'1'6'3088,"-1"-1"-2709,1 1 1,-1-1-1,-1 0 0,1 0 1,-1 0-1,-2 10 1,0-3 349,-1 9 382,4-18-1010,0 0-1,-1 0 1,0 0 0,1 0 0,-1 0 0,-2 3 0,-3 11 265,5-8-207,0 1 0,1 0 0,2 19 0,-1 3 85,0-13-151,1-1 0,4 18 1,2 19 15,32 271 19,-36-310-8,0-1-1,2 0 1,0-1-1,0 1 1,1-1 0,17 24-1,-16-23-140,0 0-1,-2 0 0,8 21 1,7 18 59,0-8 33,2-1 0,38 55 1,-32-56-33,-20-29-17,1 0-1,0 0 1,1-2 0,0 1 0,1-1-1,1-1 1,14 12 0,-19-18 3,0 1 1,-1 0-1,0 0 0,-1 0 1,10 14-1,-2-2-22,1 7-78,-12-21 101,-1 0 1,1 0 0,-1-1 0,7 8-1,6 3 67,-13-11-57,2 0 0,-1-1 0,0 1 0,1-1 0,0 0 0,-1 0 0,1 0 0,1 0 1,6 3-1,-7-5-30,-3 0 1,0-1 1,-1 0-1,1 1 1,0-1-1,0 0 1,0 1-1,0-1 1,0 0-1,0 0 1,0 0-1,0 0 1,0 0-1,0 0 1,0 0-1,0 0 1,0 0-1,0-1 1,0 1-1,0 0 1,0-1-1,0 1 1,0-1-1,-1 1 1,1-1-1,0 1 1,0-1 0,0 1-1,0-2 1,5-3-5,0-1 1,-1 0-1,0 0 1,8-13-1,4-5-74,3-5-3,-2-1 1,0 0-1,22-57 0,-25 54-68,156-311-807,-157 319 834,71-133-202,-66 116 264,27-83-1,-40 105 34,1-1 18,-1 1 1,-2-1-1,4-32 0,-7 11 0,-3 0 1,-10-65-1,11 102-201,-1 0 0,0 0 0,0 1 0,-1-1-1,1 1 1,-1-1 0,0 1 0,0 0 0,0 0 0,-1 0 0,-5-4 0,8 7 124,1 1 0,-1-1 0,0 0 0,0 1 0,1-1 0,-1 1 0,0-1 0,0 1 0,0 0 0,0-1 0,0 1 0,0 0 0,-1-1 0,1 1 58,1 0-1,-1 0 1,0 0-1,1 0 1,-1 0-1,0-1 0,1 1 1,-1 0-1,0-1 1,1 1-1,-1 0 1,0-1-1,1 1 1,-1-1-1,1 1 1,-1-1-1,1 1 1,-1-2-1,-1-1-38,1 2 24,-25-10-161,4 5 386,19 5-63,-1 1-1,0-1 1,0-1 0,1 1 0,-6-3 0,6 3-81,0 0 0,0 0 0,1 1 1,-1-1-1,0 0 0,0 1 1,0 0-1,0 0 0,0 0 0,0 0 1,1 0-1,-1 1 0,0-1 0,0 1 1,0 0-1,0 0 0,1 0 0,-4 2 1,-6 3 138,0 0 0,-17 14 1,18-13-89,-2 4-11,0 0 1,0 0-1,1 1 0,1 1 1,0 0-1,1 0 0,0 1 1,1 1-1,-11 25 0,-19 44 129,4 2-1,-28 108 0,56-173-184,4-13-14,1 0 1,0 0 0,0 0-1,-1 17 1,3-24 14,0 0 1,0 1-1,0-1 0,0 0 1,0 0-1,0 0 0,1 0 1,-1 0-1,0 0 0,1 1 1,0 0-1,-1-2-27,0 0 0,1 1 0,-1-1 1,0 0-1,0 0 0,0 0 0,1 1 0,-1-1 0,0 0 1,0 0-1,1 0 0,-1 0 0,0 0 0,0 1 1,1-1-1,-1 0 0,0 0 0,0 0 0,1 0 0,-1 0 1,0 0-1,1 0 0,-1 0 0,0 0 0,0 0 0,1 0 1,-1 0-1,1-1 0,1 0-25,0 0 0,-1 0 0,1 0 0,0 0 0,0-1 0,-1 1-1,1-1 1,-1 1 0,1-1 0,2-3 0,7-13-204,-1 0 1,-1-1-1,0 1 0,6-21 0,5-11-53,3-9 150,-12 28 19,2 1 0,30-52 1,-48 106 215,-21 67 704,8-32-414,-1 7 654,-52 117 1,37-122-128,34-60-914,-1 0 1,1 0 0,-1 0 0,0 0 0,1-1 0,-1 1 0,0 0 0,0 0 0,1 0 0,-1-1 0,0 1 0,-1 1-1,1-2-15,1 0 0,0 0 0,0 0 0,-1 0 0,1 0 0,0 0-1,-1 0 1,1 0 0,0 0 0,0 0 0,-1 0 0,1 0-1,0 0 1,-1 0 0,1-1 0,0 1 0,0 0 0,-1 0-1,1 0 1,0 0 0,0 0 0,0-1 0,-1 1 0,1 0 0,0 0-1,0 0 1,0-1 0,-1 1 0,1 0 0,0-1 0,-2-2-122,0-1 0,1 0 0,-1 0 1,1 0-1,-1-5 0,-1-2-99,-34-138-269,32 130 450,-1 1 0,-1-1 0,-1 1 1,0 1-1,-2-1 0,-11-17 1,6 16-27,-34-43 90,43 55-70,0-1 0,0 0 0,-5-11 0,1 3 95,-1-7 19,2 2-23,-6-8-24,10 18 5,0 1 1,-1 0 0,-1 0-1,1 0 1,-12-12 0,13 16-18,0 1 1,-1 0 0,1 0-1,-1 0 1,0 1-1,-1-1 1,1 2-1,-1-1 1,0 1-1,1 0 1,-15-4 0,13 4-91,0 0 1,1 0-1,-1-1 1,-13-8 0,27 8-400,-2 3 438,1 0 0,0 1-1,0 0 1,0-1 0,-1 2-1,1-1 1,8 2 0,12 1-35,82 1 6,-47-3 99,94 15 1,-91-5 1417,-177-18-1525,40 10-216,-103 17 1,157-17 42,-9-1-330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05.2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381 582 2656,'0'-4'604,"1"0"1,-2 0-1,1 0 1,0 0-1,-1 0 0,0 0 1,-1-6-1,1 9-371,0-1 0,0 1 0,0 0 0,0-1 0,0 1 0,0 0-1,0 0 1,-1 0 0,1 0 0,0 0 0,-1 0 0,1 0 0,0 1 0,-1-1 0,1 0-1,-1 1 1,1-1 0,-1 1 0,0-1 0,1 1 0,-1 0 0,-2 0 0,-1 0-22,1 0 0,-1 0 0,0 1 0,0-1 0,1 1 1,-1 1-1,1-1 0,-1 1 0,1-1 0,-1 1 0,-5 4 1,-6 3 297,-24 18-1,8-2 317,1 1 0,1 2-1,1 1 1,-49 63-1,75-88-755,0 0 0,0 1 0,0-1-1,1 0 1,0 1 0,-1-1 0,2 1 0,-1 0 0,0 0-1,-1 9 1,3-14-60,0 1 0,0 0 0,0-1 0,0 1 0,0-1 0,1 1 0,-1 0-1,0-1 1,0 1 0,0-1 0,0 1 0,1-1 0,-1 1 0,0 0 0,1-1-1,-1 1 1,0-1 0,1 0 0,-1 1 0,1-1 0,-1 1 0,1-1 0,-1 0-1,1 1 1,-1-1 0,1 0 0,-1 1 0,1-1 0,-1 0 0,1 0 0,-1 1 0,1-1-1,0 0 1,-1 0 0,1 0 0,-1 0 0,1 0 0,0 0 0,-1 0 0,1 0-1,-1 0 1,1 0 0,0 0 0,0-1 0,5 0 53,-1-1-1,1 1 1,9-5 0,-10 3-21,18-6-117,-1-2-1,0 0 1,-1-2 0,-1 0-1,0-1 1,-1-1-1,0-1 1,-2-1-1,1-1 1,-2 0-1,25-36 1,-31 39 13,-5 6-21,1 0-1,1 0 1,0 1-1,11-12 1,-18 20 79,0-1 0,1 1-1,-1 0 1,0 0 0,0-1 0,0 1 0,0 0 0,1 0 0,-1-1 0,0 1 0,0 0 0,1 0 0,-1 0 0,0 0-1,0-1 1,1 1 0,-1 0 0,0 0 0,0 0 0,1 0 0,-1 0 0,0 0 0,1 0 0,-1 0 0,0 0 0,0 0-1,1 0 1,-1 0 0,0 0 0,1 0 0,-1 0 0,0 0 0,0 0 0,1 0 0,-1 0 0,0 0 0,0 0 0,1 1-1,-1-1 1,0 0 0,0 0 0,1 0 0,-1 0 0,0 1 0,0-1 0,1 0 0,-1 0 0,0 0 0,0 1 0,0-1-1,0 0 1,0 0 0,1 1 0,-1-1 0,0 0 0,0 1 0,0-1 0,0 0 0,0 0 0,0 1 0,0 19-112,-14 56 117,-1 3 278,14-70-221,0 0 0,1 0 0,0 1 0,1-1 0,0 0 0,3 13 0,-3-16-19,1-1 0,0 1 0,0-1-1,1 0 1,-1 0 0,1 0 0,0 0 0,1 0-1,-1 0 1,1-1 0,6 6 0,-8-8-25,0-1 0,0 1 0,0-1 0,0 1 1,0-1-1,0 0 0,0 0 0,0 0 0,1-1 0,-1 1 0,0 0 1,1-1-1,-1 1 0,1-1 0,-1 0 0,0 0 0,1 0 0,-1 0 1,1 0-1,-1-1 0,0 1 0,1-1 0,-1 1 0,0-1 1,0 0-1,1 0 0,-1 0 0,0 0 0,4-3 0,14-10 8,-1-1-1,-1-1 0,29-31 0,42-61-260,-80 97 255,244-334-1289,-203 264 1144,-44 70 121,0-1-1,-1 0 1,0-1-1,-1 1 1,2-14-1,-5 24-12,-1-1 1,0 1-1,1 0 0,-1-1 1,0 1-1,-1 0 0,1 0 0,-1-4 1,1 6 24,0-1-1,0 1 1,-1 0 0,1-1 0,0 1 0,0-1-1,-1 1 1,1-1 0,0 1 0,-1 0 0,1-1-1,0 1 1,-1-1 0,1 1 0,-1 0 0,1 0 0,-1-1-1,1 1 1,0 0 0,-1 0 0,1-1 0,-1 1-1,1 0 1,-1 0 0,1 0 0,-1 0 0,1 0-1,-1 0 1,1 0 0,-1 0 0,0 0 0,1 0 0,-1 0-1,1 0 1,-1 0 0,1 0 0,-1 1 0,1-1-1,0 0 1,-1 0 0,-9 5 76,0 0 1,1 0-1,0 1 0,0 0 1,1 1-1,0 0 0,-11 11 1,8-7-59,1 1 0,0 0 1,1 1-1,1-1 0,0 2 1,0-1-1,-6 19 1,-32 103-149,43-124 125,-3 11-4,-22 83 90,26-94-44,1 0 0,0 0 1,0 0-1,1 0 0,1 0 1,-1 0-1,4 15 0,-3-22-14,0 0 0,1 0 0,-1 0 0,1 0 0,-1-1-1,1 1 1,0 0 0,1-1 0,-1 0 0,0 1 0,1-1 0,0 0-1,0 0 1,0-1 0,0 1 0,4 2 0,-2-2-49,-1-1 1,1 0 0,0 0-1,0 0 1,0-1 0,0 0-1,0 0 1,0 0 0,0 0-1,0-1 1,8 0 0,-3-1-104,1 0 0,-1-1 1,0 0-1,-1 0 1,1-1-1,0-1 1,-1 0-1,0 0 0,1 0 1,-2-1-1,1-1 1,12-10-1,-4 1 30,-2-2-1,0 0 1,-1-1-1,0-1 1,19-36-1,45-112 159,-71 151-41,11-27-139,14-55-1,-26 74 308,-1 0 1,0-1-1,-3 1 0,1-26 0,-7 16 654,0 26-485,-1 9-135,-5 15-47,0 15 17,-7 35 0,5-17-93,2-5-121,-7 67 1,5 48 205,6-69-57,6-87-123,-4 100 234,5-90-143,0 0 0,1 0 0,0 0 1,1-1-1,8 25 0,-10-34-76,0-1 0,0 0 0,0 0 0,0 0 0,0 0-1,1 0 1,-1 0 0,0 0 0,1-1 0,0 1 0,-1 0 0,1-1 0,0 1 0,0-1 0,0 0 0,2 2 0,-2-3-9,0 1 0,0-1 1,0 1-1,0-1 0,0 0 1,0 0-1,0 0 0,0 0 1,0 0-1,0 0 0,0-1 1,0 1-1,0 0 0,0-1 1,0 0-1,0 0 0,0 1 1,0-1-1,2-2 0,13-7 38,-2 0 0,1-1 0,-2-1-1,23-22 1,-27 23-4,0 0 1,-1-1-1,0 0 0,-1-1 0,0 1 0,8-21 0,-14 29-34,-1 1 0,0-1 0,0 0 0,-1 1 0,1-1 0,-1 0 0,1 1 0,-1-1 0,-1 0 0,1 0 0,0 1 1,-1-1-1,-1-5 0,-1 0-101,-1 0 1,1 0 0,-9-13 0,12 22 84,-1-1 0,1 1 0,-1-1 0,1 1 0,0-1 0,0 1 1,-1-1-1,1 1 0,0-1 0,0 1 0,-1-1 0,1 0 0,0 1 1,0-1-1,0 1 0,0-1 0,0 1 0,0-1 0,0 1 0,0-1 1,0 0-1,0 1 0,0-1 0,1 1 0,-1-1 0,0 1 0,0-1 0,0 1 1,1-1-1,-1 1 0,0-1 0,1 1 0,-1-1 0,1 0 0,0 0-37,1 1 0,0-1 0,-1 1 0,1-1-1,0 1 1,-1-1 0,1 1 0,0 0-1,0 0 1,3 0 0,5 0-34,1 0 0,0 1 0,0 0 0,0 1 1,18 5-1,-25-6 92,0 1-1,0 0 1,0 0 0,0 0 0,-1 0 0,1 0-1,-1 1 1,0 0 0,1 0 0,-1 0 0,0 0-1,-1 0 1,1 0 0,0 1 0,-1-1 0,0 1-1,3 7 1,-3-6-19,0 0-1,-1 0 1,1 1 0,-1-1-1,0 1 1,-1-1-1,0 0 1,0 1-1,0-1 1,0 1 0,-2 7-1,-2 4 92,-1 0-1,-7 19 0,1-7-57,10-26-34,0 1 1,0-1-1,1 0 0,-1 1 1,1-1-1,-1 0 0,1 1 1,0-1-1,1 7 0,0-9 10,-1 0-1,0 0 1,0 0-1,1 0 1,-1 0-1,1 0 1,-1 0-1,1 0 0,0-1 1,-1 1-1,1 0 1,0 0-1,-1-1 1,1 1-1,0 0 1,0-1-1,-1 1 1,1 0-1,0-1 1,0 0-1,0 1 0,0-1 1,0 1-1,0-1 1,0 0-1,0 0 1,0 1-1,0-1 1,0 0-1,0 0 1,0 0-1,0 0 1,0 0-1,0-1 1,2 1-1,17-3 0,0-1 0,0-1 0,-1 0 0,0-2-1,0 0 1,0-1 0,-1-1 0,21-14 0,-15 7 30,-1-2-1,-1 0 0,0-1 1,-1-1-1,20-28 1,-5 9 103,54-46 1,-77 75-160,-13 9 24,0 1 1,0 0 0,0 0-1,0 0 1,0 0 0,0 0-1,0 0 1,0 0 0,0 0-1,1-1 1,-1 1 0,0 0-1,0 0 1,0 0 0,0 0-1,0 0 1,0 0 0,1 0-1,-1 0 1,0 0 0,0 0 0,0 0-1,0 0 1,0 0 0,1 0-1,-1 0 1,0 0 0,0 0-1,0 0 1,0 0 0,0 0-1,0 0 1,1 0 0,-1 0-1,0 0 1,0 0 0,0 0-1,0 1 1,0-1 0,0 0-1,1 0 1,-1 0 0,0 0-1,0 0 1,0 0 0,0 0-1,0 0 1,0 1 0,0-1-1,0 0 1,0 0 0,0 0 0,0 0-1,0 0 1,0 0 0,0 1-1,1-1 1,-1 0 0,0 0-1,-2 9 38,-6 13-40,-1-1 0,-17 29 1,-8 16-1,27-50-17,-18 49-25,22-56 24,0 0 0,1 0 0,0 0 0,1 1-1,0 10 1,0-20 21,1 1 0,0-1 0,0 1 0,0-1 0,0 1 1,0 0-1,0-1 0,0 1 0,0-1 0,0 1 0,0-1 0,0 1 0,1-1 0,-1 1 0,0-1 0,0 1 0,1-1 0,-1 1 0,0-1 0,0 1 0,1-1 0,-1 1 0,0-1 0,1 0 0,-1 1 0,1-1 0,-1 1 0,1-1 0,-1 0 1,0 0-1,1 1 0,-1-1 0,1 0 0,-1 0 0,1 1 0,0-1 0,-1 0 0,1 0 0,-1 0 0,1 0 0,-1 0 0,1 0 0,0 0 0,1 0 12,0-1 1,-1 1-1,1-1 0,0 0 0,-1 1 1,1-1-1,-1 0 0,1 0 0,-1 0 1,1 0-1,-1 0 0,2-2 1,4-4-194,-1-1 1,0 0-1,0 0 0,0 0 1,-1 0-1,0-1 1,-1 0-1,0 0 1,4-14-1,-3 1 129,-2 0 0,0-1 0,-1-41 0,-19 99 1062,12-19-979,1 0 1,1 1 0,1-1 0,-1 19-1,2-28 12,1 0 0,1-1 0,-1 1 1,1 0-1,0-1 0,1 1 0,0 0 0,0-1 0,0 0 0,1 1 0,0-1 0,0 0 0,4 6 0,-4-9-37,0 0 0,0-1 0,0 1-1,0 0 1,0-1 0,0 0 0,1 0 0,-1 0 0,1 0 0,-1 0-1,1-1 1,0 0 0,0 0 0,-1 0 0,1 0 0,0 0 0,0-1-1,8 1 1,3-2 31,0 1 1,-1-2-1,26-5 0,-8-1-84,1-2 1,-2 0-1,1-2 0,57-32 1,-1-2 111,-86 45-77,-1 0 1,1 0-1,-1 0 1,1 0-1,0 0 1,-1 1-1,1-1 0,0 1 1,-1-1-1,1 1 1,2-1-1,-3 1-34,-14 12 351,4-2-334,-1 0 0,-1-1 0,0-1-1,-12 9 1,-14 9 39,16-10-62,-14 10-117,32-24 158,1 0 0,0 0 0,0 0-1,1 1 1,-1-1 0,0 0 0,1 1 0,-1-1 0,1 1 0,0 0-1,-2 4 1,3-5 10,0-1 0,-1 1 0,1-1 0,0 1 0,1-1 0,-1 1 0,0-1 0,0 1 0,0-1 1,1 1-1,-1-1 0,1 0 0,-1 1 0,1-1 0,0 1 0,-1-1 0,1 0 0,0 0 0,0 0 0,0 1 0,0-1 0,0 0 0,0 0 0,0 0 0,1 0 0,-1-1 0,0 1 0,0 0 0,1 0 0,-1-1 0,0 1 0,1-1 0,-1 1 0,2 0 0,3 0 6,-1 1 0,0-1 0,1 0 0,-1-1 0,1 1 0,-1-1 0,1 0 0,6-1 0,-1-1-28,1-1-1,-1 0 1,0 0-1,20-10 1,40-26 40,-46 24-41,6-3 15,-1-2-1,-1-1 1,0-2 0,-2 0-1,0-2 1,27-33 0,13-28-555,98-167 0,-134 195 432,-3-1 0,-2-2 0,19-69 0,-74 202 640,-4 13-309,-16 51 180,19-32-116,-24 161 0,53-260-263,-1 13 87,-1 27 0,3-41-47,0 0-1,0 0 1,1 0-1,0 0 1,-1 1-1,1-1 1,1 0 0,-1 0-1,0 0 1,1-1-1,4 8 1,-5-10-45,0 0 1,0 1-1,0-1 0,0 0 1,0 0-1,0 0 0,0-1 1,0 1-1,1 0 0,-1 0 1,0-1-1,1 1 0,-1 0 1,0-1-1,1 1 0,-1-1 1,1 0-1,-1 1 0,2-1 1,0 0 2,0 0 0,0-1 0,-1 1 0,1-1 0,0 1 1,0-1-1,-1 0 0,1 0 0,3-2 0,3-2 21,-1 0 0,0 0 0,-1-1 0,13-12 0,-2-1 54,-1 0 1,26-42 0,11-13-434,-42 63 228,-12 11 125,0 0 0,0 0 0,0 0 0,0 0 0,0 0 0,0 0 0,0 0 0,1 0 0,-1 0 0,0 0 0,0 0 0,0 0 0,0 0 0,0 0 0,0 0 0,1 0 0,-1 0 0,0 0 0,0 0 0,0 0 0,0 0 0,0 0 0,0 0 0,0 0 0,1 0 0,-1 0 0,0 0 0,0 0 0,0 0 0,0 0 0,0 0 0,0 0 0,0 0 0,1 0 0,-1 1 0,0-1 0,0 0 0,0 0 0,0 0 0,0 0 0,0 0 0,0 0 0,0 0 0,0 1 0,0-1 0,2 9-1,-4 11 135,-28 123 8,24-114-120,3-18-30,0-1 0,1 2-1,1-1 1,0 0 0,1 13 0,0-23 18,0 0 1,0 0 0,0 1-1,0-1 1,1 0-1,-1 0 1,1 0-1,-1 1 1,1-1-1,-1 0 1,1 0-1,-1 0 1,1 0-1,0 0 1,0 0 0,0 0-1,-1 0 1,1-1-1,0 1 1,0 0-1,0 0 1,0-1-1,0 1 1,1 0-1,-1-1 1,0 1-1,0-1 1,0 0 0,0 1-1,1-1 1,-1 0-1,0 0 1,0 1-1,1-1 1,-1 0-1,0 0 1,0-1-1,3 1 1,5-2-88,0 1 0,0-1 0,-1-1 0,12-4 0,-10 3-230,-9 4 299,136-50-699,-108 38 785,0-2 0,41-26 0,-56 31-104,-8 6 20,0-1 0,0-1 1,6-4-1,-13 9 6,1 0 0,0 0 0,0 0 0,0 0 0,0 0-1,0-1 1,0 1 0,0 0 0,0 0 0,0 0 0,-1 0 0,1 0 0,0 0 0,0 0 0,0 0 0,0 0 0,0 0-1,0 0 1,0 0 0,-1 0 0,1 0 0,0 0 0,0 0 0,0 0 0,0 0 0,0 0 0,0 0 0,-1 0 0,1 0-1,0 0 1,0 0 0,0 0 0,0 0 0,0 0 0,0 0 0,-1 0 0,1 0 0,0 0 0,0 1 0,0-1 0,0 0-1,0 0 1,0 0 0,0 0 0,-16 9 99,1 0 0,-26 22 0,36-27-80,1 0-1,-1 1 1,1-1 0,0 1-1,1 0 1,-1 0-1,1 0 1,0 0 0,-3 9-1,5-13-6,0 1 0,0 0 0,1-1 0,-1 1-1,1 0 1,0 0 0,-1-1 0,1 1 0,0 0 0,0 0 0,0 0-1,0-1 1,0 1 0,0 0 0,1 0 0,-1-1 0,1 1 0,-1 0-1,1 0 1,0-1 0,-1 1 0,1-1 0,0 1 0,0 0-1,0-1 1,0 0 0,0 1 0,1-1 0,-1 0 0,0 1 0,1-1-1,-1 0 1,1 0 0,-1 0 0,3 1 0,-1-1 50,1 0 0,0 0 1,-1 0-1,1 0 0,-1-1 0,1 1 0,0-1 1,0 0-1,-1 0 0,1-1 0,0 1 1,-1-1-1,6-1 0,4-1-47,27-12 0,-37 14-27,1-1-1,0 0 1,-1 0-1,1 0 1,-1 0 0,0-1-1,0 1 1,0-1-1,0 0 1,0 0-1,0 0 1,-1 0-1,0-1 1,1 1 0,-1-1-1,0 1 1,-1-1-1,3-6 1,-3 7 27,0-1-1,-1 1 1,1 0 0,-1-1 0,0 1 0,0 0 0,0 0-1,-1-1 1,1 1 0,-1 0 0,0 0 0,1-1 0,-1 1-1,-1 0 1,1 0 0,0 0 0,-1 0 0,0 1 0,1-1-1,-1 0 1,0 1 0,-5-6 0,1 3-11,0 1 0,0-1 0,-1 1 0,1 0-1,-1 0 1,0 1 0,0-1 0,0 2 0,-13-4 0,9 3-226,-1 0 0,0 1 0,-21 0 0,136-1 28,69 2 197,-159 2 133,0 0-1,-1 1 1,1 1 0,-1 0 0,1 1-1,-1 0 1,0 1 0,14 7 0,-24-11-97,-1 0 0,1 0 1,-1 0-1,1 0 1,-1 0-1,0 0 0,0 0 1,1 0-1,-1 1 0,0-1 1,0 1-1,0-1 1,0 0-1,-1 1 0,1 0 1,0-1-1,-1 1 1,1-1-1,-1 1 0,1 0 1,-1-1-1,0 1 1,1 0-1,-1-1 0,0 1 1,0 0-1,-1 2 1,0 0-3,0-1 0,0 1 0,-1-1 0,1 0 0,-1 1 1,0-1-1,0 0 0,0 0 0,-1 0 0,1 0 1,-4 3-1,-3-4-140,9-2 107,0 0 0,0 0 1,0 0-1,-1 0 0,1 0 0,0 0 1,0 0-1,0 0 0,0 0 0,0 0 1,-1 0-1,1 0 0,0 0 1,0 0-1,0 0 0,0 0 0,0 0 1,-1 0-1,1-1 0,0 1 0,0 0 1,0 0-1,0 0 0,0 0 0,0 0 1,0 0-1,-1-1 0,1 1 0,0 0 1,0 0-1,0 0 0,0 0 0,0 0 1,0-1-1,0 1 0,0 0 1,0 0-1,0 0 0,0 0 0,0-1 1,0 1-1,0 0 0,0 0 0,0 0 1,0 0-1,3-5-24,-1 0 0,1 1 1,0 0-1,0 0 0,0 0 0,1 0 1,7-6-1,-2 2-128,1 1 0,14-9 0,-20 14 176,1-1 1,0 1-1,-1 0 0,1 1 0,0-1 0,0 1 0,0 0 1,0 0-1,0 0 0,0 1 0,0 0 0,1 0 0,-1 0 1,0 1-1,0-1 0,0 1 0,0 1 0,8 2 1,-6-1 34,0 0 0,0 1 1,-1-1-1,0 1 1,1 1-1,-1-1 1,-1 1-1,1 0 0,-1 1 1,0-1-1,0 1 1,5 7-1,73 93 201,-40-55-527,-33-38-359,-6-8-796,0 0-1,1 1 0,-1-1 0,8 6 1,-54-17-14701,11-2 13663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05.6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865 67 8384,'-34'-47'3104,"24"47"-2400,7-3-224,16 3-2400,-5 3 1024,5 2 544,0-2-544,0 5 480,1 0-2816</inkml:trace>
  <inkml:trace contextRef="#ctx0" brushRef="#br0" timeOffset="1">14 98 9568,'-13'-23'3520,"26"15"-2720,35-3-256,-12 3 288,21-1-576,12 1 384,11 2-353,-1-2-574,-9 0 127,-4 4-2688,-6 0 1568,-6 4-4608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06.0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13 172 6880,'-10'-16'2560,"7"13"-1984,3-1-160,8 4 2144,15-5-1472,3-3 2335,22-6-1983,40-6 320,30 1-1088,5-1-192,-1 1-288,6 0-1536,3 2 736,1 9-4511,-17 8 2847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06.85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33 16192,'-22'-32'6015,"13"32"-4671,5 0-384,13 0-3936,4 0 2048,4 0-5663,-4 19-1345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10.5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90 41 3648,'0'-1'179,"2"-4"541,0-1-1,-1 0 0,0 1 1,0-1-1,1-6 2502,1 18-2826,-1-1-1,0 1 1,0-1 0,0 1-1,-1 0 1,0-1-1,0 1 1,0 0 0,0 0-1,-2 10 1,2 0 101,-1 20 479,-1 0-1,-2 0 0,-8 37 0,1-8-263,-22 127 377,7-47-565,-1 4-43,23-138-405,-1 0 37,4-11-105,0 0 0,0 0 1,0 0-1,0 0 0,0 0 1,0 0-1,0 0 0,1 0 1,-1 0-1,0 0 0,0 0 1,0 0-1,0 0 1,0 0-1,0 0 0,0 0 1,0 0-1,0 0 0,0 0 1,0 0-1,0 0 0,0 0 1,0 0-1,1 0 1,-1 0-1,0 0 0,0 0 1,0 0-1,0 0 0,0 0 1,0 0-1,0 0 0,0 0 1,0 0-1,0 0 0,0 0 1,0 0-1,0 0 1,0 0-1,0 0 0,0 1 1,1-2-21,0-1 0,0 1 1,0 0-1,-1 0 1,1 0-1,0 0 0,-1-1 1,1 1-1,-1 0 1,0-1-1,1 1 0,-1 0 1,0-3-1,2-8-77,15-39-454,39-79 0,-55 128 542,30-58-135,-26 52 126,1 1 1,-1-1-1,1 1 0,0 0 1,8-8-1,-13 15 15,-1-1 0,1 1-1,-1-1 1,1 1 0,0-1-1,-1 1 1,1 0 0,0-1-1,-1 1 1,1 0 0,0-1-1,-1 1 1,1 0 0,0 0-1,0 0 1,-1 0 0,2-1-1,-1 2 9,-1-1-1,0 0 1,1 0-1,-1 0 1,0 1 0,1-1-1,-1 0 1,0 0-1,0 1 1,1-1-1,-1 0 1,0 0-1,0 1 1,1-1-1,-1 0 1,0 1 0,0-1-1,0 0 1,1 1-1,-1-1 1,0 1-1,0-1 1,0 0-1,0 1 1,1 5 108,-1-1 0,0 1 0,0-1 0,-1 7 0,1 1-115,-1 44 225,-1-17-115,3 0 1,10 77-1,-10-111-76,0 0 0,1 0 0,-1 1 0,2-1 0,-1-1 0,0 1 0,1 0 0,0 0 0,6 6 0,-8-11-21,0 0 0,1 0 0,-1 0 0,1 0 0,-1-1 0,1 1 0,-1-1 0,1 1 0,-1-1 0,1 1 0,0-1 0,-1 0 0,1 0 0,0 0 0,-1 0 0,1 0 0,-1 0 0,1 0 0,0 0 0,-1-1 0,1 1 0,-1-1 0,1 1 0,2-2 0,4-1 12,-1-1 0,0 0 0,13-8 0,-7 2-68,0-1 0,-1 0 1,20-23-1,25-43 181,8-8-97,-30 43-206,-35 41 145,1 0 1,-1 0 0,1 0 0,0 0 0,0 0 0,0 0 0,-1 0 0,1 0-1,0 0 1,0 0 0,0 0 0,0 1 0,2-2 0,-2 2 11,-1 0 0,0 0 0,1 0-1,-1 0 1,0 0 0,0 0 0,1 1 0,-1-1 0,0 0 0,1 0 0,-1 0 0,0 0 0,0 1 0,1-1 0,-1 0 0,0 0 0,0 0 0,0 1 0,1-1 0,-1 0 0,0 0 0,0 1 0,0-1 0,0 0 0,0 0-1,1 1 1,-1-1 0,0 0 0,0 1 0,0-1 0,0 0 0,0 1 0,0-1 0,1 8 8,0-1-1,-1 1 1,0 9 0,0-8 43,0 15 129,1 0 0,6 30 0,-5-43-94,1 0 1,0 1-1,1-1 0,0-1 1,1 1-1,10 18 1,-13-26-75,0 0 0,1 0-1,-1 0 1,1 0 0,-1 0 0,1 0 0,0-1 0,0 1 0,0-1 0,1 0 0,-1 0 0,0 0 0,1-1 0,-1 1 0,1-1 0,4 1 0,-2-1 4,-1 0 1,1-1-1,0 1 0,-1-2 0,1 1 1,0 0-1,-1-1 0,1 0 1,-1-1-1,7-1 0,3-4-32,1 0 0,-1-1 0,0-1 0,0 0 0,-1-1 0,17-15 1,-3 2 129,278-204-74,-294 217-38,0 0 0,0 0 0,-1-1 0,12-16 0,-22 26 5,0-1 0,0 1 0,0-1 0,0 1 1,-1-1-1,1 1 0,0-1 0,-1 0 0,1 1 0,-1-1 0,0 0 0,1-3 1,-1 4-11,0 1 0,0-1 0,-1 0 1,1 1-1,0-1 0,0 1 0,0-1 0,-1 0 1,1 1-1,0-1 0,0 1 0,-1-1 1,1 1-1,0-1 0,-1 1 0,1-1 1,-1 1-1,1-1 0,-1 1 0,1 0 1,-1-1-1,1 1 0,-1 0 0,1-1 0,-1 1 1,1 0-1,-1 0 0,0 0 0,1-1 1,-1 1-1,0 0 0,1 0 0,-1 0 1,1 0-1,-1 0 0,0 0 0,0 0 1,-6 1-7,1 0 0,0 0 0,0 0 0,0 1 0,0 0 0,0 0 0,0 0 0,1 1 0,-8 4 0,-4 3-19,-26 21 0,26-17 33,1 1 0,0 1 0,-25 32 0,32-36-49,1-1 0,1 1 0,0 1 0,0 0 0,1 0 0,1 0 0,-4 17 0,8-28 37,0 1 0,1 0-1,-1 1 1,1-1 0,0 0-1,0 0 1,0 0 0,0 0-1,1 0 1,-1 0 0,1 0-1,1 3 1,-1-4 8,-1-1 1,1 0-1,0 1 1,0-1-1,0 0 0,0 1 1,0-1-1,0 0 1,1 0-1,-1 0 0,0 0 1,0 0-1,1 0 1,-1 0-1,1-1 0,-1 1 1,1 0-1,-1-1 0,1 1 1,-1-1-1,1 0 1,0 1-1,-1-1 0,1 0 1,1 0-1,4 0 1,1-1-1,-1 1 1,0-1-1,0-1 1,0 1-1,0-1 1,0-1-1,0 1 1,0-1-1,11-7 1,-5 2-26,-1 0 1,-1 0-1,1-1 0,15-17 1,-4 3-78,-9 9-13,-1 0 1,12-17 0,-12 16-2,-10 13 117,-1 0 0,0 0 1,0-1-1,0 1 0,-1-1 1,4-5-1,-9 25-76,-2 0 0,1 0-1,-2-1 1,-14 26 0,-43 62 54,57-93 21,-144 193 135,72-102 262,70-90-352,-1 0 0,0-1-1,-19 17 1,28-28-70,0 1 0,1 0 1,-1-1-1,0 1 0,0 0 0,0-1 0,1 1 0,-1-1 1,0 0-1,0 1 0,0-1 0,0 0 0,0 1 1,0-1-1,0 0 0,0 0 0,0 0 0,0 0 0,0 0 1,0 0-1,0 0 0,0 0 0,0 0 0,0 0 1,0-1-1,1 1 0,-1 0 0,0-1 0,0 1 0,0 0 1,0-1-1,0 1 0,0-1 0,1 0 0,-1 1 1,0-1-1,1 0 0,-1 1 0,0-1 0,1 0 0,-2-1 1,1 0-61,0 0 1,0 0 0,0 0 0,0-1 0,0 1-1,1 0 1,-1-1 0,1 1 0,-1 0 0,1-1-1,0 1 1,0-1 0,0 1 0,0-1-1,1 1 1,0-3 0,2-5-18,0 1 0,1 0 0,0 0-1,1 0 1,0 1 0,0-1 0,1 1 0,0 0-1,1 1 1,11-11 0,8-4 96,49-33-1,-49 37-92,58-43 394,-1-4 1,117-120-1,-160 145-86,2 1 0,1 2 0,2 3 0,83-49 0,-37 26 38,-80 50-106,-1 0-1,13-12 1,-46 42 664,-40 50-1,37-34-662,-27 60 0,-14 49 320,22-45-336,31-76-97,20-38-293,0 0 122,16-21-1,-16 25 60,0 0-1,1 0 1,0 0-1,0 1 1,10-6 0,-16 11 65,1 0-1,0 0 1,-1 0 0,1 0 0,-1 0 0,1 0 0,0 1 0,0-1 0,-1 1 0,1-1 0,0 1 0,0 0 0,0-1 0,0 1 0,-1 0 0,1 0 0,0 0 0,0 1 0,0-1-1,0 0 1,-1 1 0,1-1 0,0 1 0,0 0 0,-1-1 0,1 1 0,0 0 0,-1 0 0,1 0 0,-1 0 0,1 1 0,-1-1 0,3 3 0,0 2 28,0 0 0,0 0 0,0 1 0,-1-1 0,0 1 1,3 10-1,-2-6 51,0-1 0,7 13 0,-10-22-49,4 9 77,1-1-1,0 1 1,1-1 0,9 10 0,-13-16-87,1 0 0,-1 0 0,0-1 1,1 0-1,0 0 0,-1 0 1,1 0-1,0 0 0,0-1 1,0 0-1,0 1 0,0-2 0,0 1 1,0 0-1,5-1 0,1 1 19,0-2 0,1 1 0,-1-1-1,0-1 1,0 0 0,0 0 0,0-1 0,-1 0-1,1 0 1,-1-2 0,1 1 0,-1-1-1,-1 0 1,1-1 0,-1 0 0,0 0 0,8-8-1,-2-1-1,0 0-1,-1-1 1,-1-1-1,0 0 0,-1-1 1,-1 0-1,11-28 1,-17 37 27,3-7-18,0 0 0,-2-1 1,7-29-1,-11 45-21,-1 0-1,0 1 1,0-1 0,0 0 0,0 0-1,0 0 1,0 1 0,0-1 0,0 0 0,0 0-1,0 0 1,-1 1 0,1-1 0,0-1-1,-1 2-4,1 0 0,0 0 0,0 0-1,0 0 1,0 0 0,-1 0-1,1-1 1,0 1 0,0 0 0,0 0-1,0 0 1,-1 0 0,1 0 0,0 0-1,0 0 1,0 0 0,-1 0 0,1 0-1,0 0 1,0 0 0,0 0-1,-1 0 1,1 0 0,0 0 0,0 0-1,0 0 1,-1 1 0,1-1 0,0 0-1,0 0 1,0 0 0,-1 0 0,-1 2-9,0 0 0,0-1 0,1 1 0,-1 0 0,0 0 0,-2 4 0,-4 8 60,0 0-1,1 1 1,0 1-1,1-1 1,-6 25 0,10-28-48,-1 0 0,2 0 0,-1 0 0,2 0 0,0 0 0,0 0 0,1 1 0,3 13 0,-4-25-6,0 1 0,0 0 0,1 0 1,-1-1-1,1 1 0,0 0 0,-1-1 1,1 1-1,0-1 0,0 1 1,0-1-1,0 1 0,0-1 0,0 0 1,0 1-1,1-1 0,-1 0 0,0 0 1,1 0-1,-1 0 0,1 0 0,-1 0 1,1 0-1,-1-1 0,1 1 0,0 0 1,-1-1-1,1 1 0,0-1 1,0 0-1,-1 0 0,1 1 0,0-1 1,0 0-1,-1-1 0,1 1 0,0 0 1,3-1-1,56-14 139,-37 8-131,30-3 0,-45 9 12,-1 0 0,1 1 0,0 0 0,0 1 0,0-1 1,0 2-1,10 2 0,16 7 441,0 2 1,-1 1 0,37 22-1,-52-26-255,1-1-1,0 0 1,1-2-1,23 6 1,-33-10-456,1-1 0,0 0 1,0-1-1,0 0 0,-1-1 1,1 0-1,0-1 0,0-1 0,12-2 1,-23 4 129,50-15-5776,-20-1-2063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10.9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48 59 7968,'-44'-34'2944,"40"26"-1792,21-5-4640,-4 10 704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13.7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4 340 4160,'-4'-5'2535,"17"9"-1182,-8-3-1008,1-1 0,0 1 0,0-2 1,0 1-1,0 0 0,0-1 0,0 0 0,-1-1 0,1 1 1,0-1-1,-1 0 0,1 0 0,-1-1 0,7-4 1,7-5 284,0-1 1,23-22 0,-16 13-96,142-108 196,-160 124-686,-2 0 1,1 0 0,-1 0 0,0-1 0,6-8 0,-12 14-39,1 0 1,0 0-1,0 0 0,-1 0 0,1 0 0,0 0 1,-1-1-1,1 1 0,-1 0 0,0 0 0,1-1 0,-1 1 1,0 0-1,0 0 0,0-1 0,0 1 0,0 0 1,0-1-1,0 1 0,0 0 0,-1-1 0,1 1 1,0 0-1,-1 0 0,1 0 0,-1-1 0,1 1 0,-1 0 1,0 0-1,1 0 0,-1 0 0,0 0 0,0 0 1,0 0-1,0 0 0,0 0 0,0 0 0,0 1 1,0-1-1,0 0 0,0 1 0,0-1 0,-2 0 0,-3-1 76,1 0-1,-1 0 0,0 0 0,0 1 0,1 0 0,-1 0 0,0 0 0,0 1 0,0 0 0,0 0 0,0 1 0,0-1 0,0 1 0,0 1 0,1-1 1,-8 3-1,6-1 6,0 0 0,1 0-1,-1 0 1,1 1 0,0 0 0,0 0 0,0 0 0,0 1 0,1 0 0,0 0 0,0 0 0,-8 13 0,4-5 49,2 1-1,0 1 1,1-1-1,1 1 1,0 1-1,1-1 1,0 0-1,-2 22 1,5-24-81,0-1 0,1 1 0,1 0 0,-1-1 0,2 1 0,0 0 0,0-1 0,2 1 0,-1-1 0,10 22 0,-11-31-28,0 1-1,-1-1 1,1 1-1,1-1 1,-1 0-1,0 0 1,1 1-1,-1-2 0,1 1 1,0 0-1,0-1 1,0 1-1,0-1 1,1 0-1,-1 0 1,1 0-1,-1 0 1,1-1-1,-1 1 0,1-1 1,0 0-1,0 0 1,0-1-1,0 1 1,0-1-1,7 0 1,2 0 20,0-2 0,-1 1 0,1-2 1,0 0-1,-1 0 0,1-2 0,-1 1 0,13-7 1,91-57-45,-92 53-42,95-67 196,-54 37-252,-61 41 90,1 1 1,0 0 0,1 0-1,-1 0 1,1 1 0,-1 0-1,7-2 1,-11 4 5,0-1 1,-1 1-1,1 0 0,0 0 1,-1 0-1,1 0 1,0 0-1,0 0 0,-1 0 1,1 0-1,0 0 0,-1 0 1,1 1-1,0-1 0,0 0 1,-1 0-1,1 1 1,0-1-1,-1 0 0,1 1 1,-1-1-1,1 1 0,0 0 1,0 0 5,0 0 1,-1 0-1,1 0 1,-1 0 0,1 0-1,-1 1 1,1-1-1,-1 0 1,0 0 0,0 0-1,0 1 1,1-1-1,-2 2 1,1 5 46,-1 0 0,0 1 1,-4 11-1,4-13-42,-4 16 51,-1 0 0,0 0 0,-2 0 0,-1-1 0,-18 34 0,8-20-136,14-25 160,-1 0 0,-8 12 0,92-120-3107,-58 68 2828,33-45 128,-47 67 50,0 1 1,0 0 0,1-1 0,0 2 0,0-1-1,0 1 1,14-7 0,-20 11 19,1 0 0,0 0 0,-1 1-1,1-1 1,-1 1 0,1-1 0,0 1 0,0 0-1,-1 0 1,1-1 0,0 1 0,0 0 0,-1 1 0,1-1-1,0 0 1,2 1 0,-2 0 22,0 0-1,-1 0 1,1 0-1,0 0 1,-1 1-1,1-1 1,-1 0-1,1 1 1,-1-1-1,0 1 1,0 0-1,0-1 1,0 1-1,2 3 1,3 9 194,0 1 0,-1 0 0,-1 0 0,3 18 0,-4-17-48,0 0 0,2-1 0,-1 1 0,10 17-1,-12-29-157,0-1 0,0 1 0,1 0 0,0-1 0,0 1-1,0-1 1,0 0 0,0 0 0,1 0 0,-1 0 0,1 0 0,0-1-1,4 2 1,-2-1 20,0-1 0,0 0 0,0 0 0,0-1 0,1 1 0,-1-1 0,0-1-1,10 1 1,-3-2 16,1 0 0,0-1 0,0-1 0,-1 0 0,0-1 0,1 0 0,22-12 0,-22 9-33,-1-1-1,0-1 1,-1 0-1,0-1 1,0-1-1,-1 1 0,0-2 1,-1 1-1,-1-2 1,1 1-1,-2-1 1,0-1-1,-1 1 1,0-1-1,-1-1 0,9-28 1,-13 36-78,-1 0-1,0 0 1,1-14-1,-2 20 46,1 0 0,-1-1 0,0 1-1,0-1 1,0 1 0,-1-1-1,1 1 1,0-1 0,0 1 0,-1 0-1,1-1 1,-1 1 0,1-1-1,-1 1 1,0 0 0,0 0 0,1-1-1,-1 1 1,0 0 0,0 0 0,0 0-1,0 0 1,0 0 0,0 0-1,-1 0 1,0 0 0,0 0-9,1 1 0,-1 0 0,1 0 0,-1 0 0,0 0 0,1 0 0,-1 0-1,1 0 1,-1 1 0,1-1 0,-1 1 0,1-1 0,-1 1 0,1-1 0,-1 1 0,1 0 0,-2 1 0,-25 19-97,23-17 80,-14 12 71,1 1-1,1 0 0,-28 38 1,35-41-34,0 1 0,2-1 0,-1 2 0,2-1 0,0 1 0,-6 24 0,12-37-16,0 1 0,0-1 0,1 1 1,-1-1-1,1 1 0,0-1 0,0 1 0,0-1 0,1 1 0,-1-1 0,1 1 0,0-1 0,0 1 0,0-1 0,0 0 0,4 6 0,-3-6 16,1 1-1,-1-1 1,1 0 0,0 0-1,0 0 1,0 0 0,1 0-1,-1-1 1,1 0 0,0 1-1,-1-1 1,6 2 0,0-1 52,0 0 0,0-1 0,1 1 1,-1-2-1,0 1 0,1-2 0,-1 1 0,1-1 0,0 0 1,-1-1-1,17-3 0,-9-2-29,1 0 0,-1 0 0,0-2 0,25-14 0,60-47 64,-87 59-56,19-14-61,167-123 96,-188 136 21,-37 60-5,20-39-53,0-1-1,1 1 1,0-1 0,1 1-1,0 0 1,1 0 0,0 0-1,0 0 1,1 0 0,1 1-1,0-1 1,0 0 0,0 0-1,2-1 1,-1 1 0,1 0-1,1-1 1,-1 1 0,2-1-1,5 10 1,-7-14-27,0-1 1,1 0-1,-1 0 1,1 0-1,0 0 0,0 0 1,1-1-1,-1 1 1,1-1-1,-1-1 0,1 1 1,0 0-1,0-1 1,0 0-1,1-1 0,-1 1 1,0-1-1,1 0 1,-1 0-1,1 0 0,9-1 1,-4 0 29,-1 0-1,1-1 1,0-1 0,0 0-1,-1 0 1,1-1 0,-1 0 0,0-1-1,0 0 1,11-7 0,15-13 19,-2-2 0,52-49 0,-41 34-63,117-110-98,-147 130 238,-15 21-123,1 0 0,-1 0 0,0 0 0,0 0 1,0-1-1,0 1 0,0 0 0,0 0 0,0 0 0,0 0 0,0-1 0,0 1 0,0 0 0,0 0 0,0 0 1,0-1-1,0 1 0,0 0 0,0 0 0,0 0 0,0-1 0,0 1 0,0 0 0,0 0 0,0 0 0,0-1 0,0 1 1,0 0-1,0 0 0,0 0 0,0 0 0,-1-1 0,1 1 0,-1 0-9,0 0 1,1 0-1,-1 0 0,0 0 0,0 0 0,0 1 1,1-1-1,-1 0 0,0 0 0,0 1 0,0-1 1,1 0-1,-1 1 0,0 0 0,-10 5-11,0 1 0,0 0 0,1 1-1,-13 13 1,-35 41-75,34-34-2,-1 2 34,2 2-1,-33 57 1,46-73 115,7-12-61,0 1 0,1-1 0,-1 1 0,1 0 1,-1 0-1,1 0 0,1 0 0,-1 0 0,1 0 0,0 0 0,-1 8 0,2-12 11,0-1 0,0 1 0,0 0 0,0-1 0,0 1 0,0-1 0,0 1 0,0-1 0,0 1 0,0-1 0,0 1 0,0-1 0,1 1 0,-1 0 0,0-1 0,0 0 0,1 1 0,-1-1 0,0 1 0,1-1 0,-1 1 0,0-1 0,1 1 0,-1-1 0,1 0 0,-1 1 0,0-1 0,2 1 0,-1-1 2,0 0 0,0 0 0,0 0 0,0 0 0,-1 0 0,1 0 0,0-1 0,0 1 0,0 0 0,0 0 0,0-1 0,0 1-1,0-1 1,1 0 0,3-2 16,0 0 0,0-1-1,0 0 1,5-5 0,61-80-196,-59 74 164,27-46-130,-29 45-463,-19 30 534,2 1 0,-7 15 0,-10 20 59,-73 153 359,77-157-311,5-12-7,6-9 22,-2-2-1,-1 1 0,-24 35 0,35-58-65,0 1 1,0-1-1,-1 1 0,1-1 0,0 0 0,-1 0 1,1 1-1,0-1 0,-1 0 0,0 0 0,1-1 1,-1 1-1,1 0 0,-1 0 0,0-1 0,0 1 0,1-1 1,-4 1-1,4-2-31,0 1 0,-1 0 0,1 0 0,0-1 0,0 1-1,-1 0 1,1-1 0,0 0 0,0 1 0,0-1 0,-1 0 0,1 1 0,0-1 0,0 0 0,0 0 0,0 0 0,0 0 0,1 0 0,-1 0 0,0 0 0,0 0 0,1 0-1,-1-1 1,0 1 0,0-2 0,-2-4-132,1 0 0,0-1-1,0 1 1,0 0 0,1-1-1,0 1 1,1-1-1,-1 0 1,1 1 0,1-1-1,0 1 1,0-1 0,0 1-1,1-1 1,0 1 0,0 0-1,1 0 1,0 0 0,0 0-1,1 0 1,0 0 0,0 1-1,0 0 1,11-11-1,-1 3 218,2 0 0,0 1-1,1 1 1,35-20-1,-32 22 138,1 1-1,0 1 1,0 1 0,35-7-1,-12 4 33,5-3-157,-12 4 230,63-23 0,-88 26-167,0 0 0,0 0 0,-1-1 0,0 0 0,0-1 0,0 0 0,-1-1 0,17-19 0,-6-1 75,-1-1-1,-1 0 1,17-42 0,-10 20 129,-15 29-109,-9 19-135,-1-1 0,1 1 0,0 0 0,0 0 0,1 0 0,-1 0 0,1 0 0,0 1 0,0-1 0,0 1 0,4-4 0,-7 14 456,-22 68-239,2 5-153,-3 21 96,12-56-29,7-33-75,1-1 1,0 0-1,1 1 0,1 0 1,0-1-1,0 19 1,1-28-106,0-1 1,1 1-1,-1-1 1,0 0 0,1 1-1,-1-1 1,1 0-1,-1 1 1,1-1 0,0 0-1,1 3 1,-2-4-23,1 0 1,-1 1-1,1-1 0,-1 1 0,1-1 1,-1 0-1,1 1 0,-1-1 1,1 0-1,-1 0 0,1 0 1,-1 1-1,1-1 0,0 0 1,-1 0-1,1 0 0,-1 0 1,1 0-1,0 0 0,0 0 0,1-1-14,0 1 0,0-1 0,0 0 0,0 0 0,0 0 0,0 0 0,0 0 0,0 0 0,0-1 0,0 1-1,-1 0 1,1-1 0,2-3 0,41-54-15,-31 40 69,0 0-1,1 2 1,20-19 0,-29 30-52,9-7 75,21-14 0,-33 24-69,0 1 1,0 0-1,1 0 0,-1 0 0,1 1 0,0-1 0,-1 1 0,1 0 0,0 0 0,0 0 0,0 1 0,-1-1 0,7 1 1,-9 0-7,1 0 0,-1 1 0,1-1 0,0 1 0,-1-1 0,0 1 1,1-1-1,-1 1 0,1 0 0,-1 0 0,0 0 0,1 0 1,-1 0-1,0 0 0,0 0 0,0 0 0,0 0 0,0 1 1,0-1-1,0 0 0,0 1 0,-1-1 0,1 1 0,0-1 1,-1 0-1,1 1 0,-1 0 0,0-1 0,1 1 0,-1 2 1,0 1 6,0 1 0,0-1 0,0 0 0,0 0 0,-1 1 0,0-1 1,0 0-1,-3 6 0,-9 20 112,-2 0-1,-2 0 1,-27 38 0,-9 16 161,17-15-100,-22 37 142,50-95-258,1-1 0,-2-1 0,0 1 0,0-2 0,-1 1 0,0-1 1,-11 7-1,19-14-50,0 0 0,-1-1 0,1 0 0,0 1 0,0-1 0,-1 0 1,1 0-1,-1-1 0,1 1 0,-1 0 0,1-1 0,-1 1 0,0-1 0,1 0 0,-1 0 1,1 0-1,-6-1 0,6 0-4,0 0 1,0 0-1,0 0 1,0 0-1,0 0 1,0 0-1,0-1 1,1 1-1,-1-1 1,0 0-1,1 1 1,-1-1-1,1 0 0,0 0 1,-1 0-1,1 0 1,0 0-1,0 0 1,1 0-1,-2-3 1,0-1-6,1 1 0,-1-1 1,1 0-1,0 0 0,1 0 1,-1 0-1,1 0 0,1 0 0,-1 0 1,1 0-1,0 0 0,0 1 1,1-1-1,-1 0 0,1 1 1,1-1-1,-1 1 0,4-6 0,3-5-160,1 1-1,1 0 1,0 1-1,24-22 0,-27 28-539,0 1-1,1 0 0,-1 1 1,2 0-1,9-5 0,-9 6-761,0 0 0,1 1-1,-1 1 1,1-1-1,0 2 1,0-1-1,0 2 1,17-2 0,15 7-4137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14.1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28 11968,'31'-27'8351,"-21"27"-6271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55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316 556 1472,'0'-1'89,"0"1"0,0 0 0,0-1 0,-1 1 1,1 0-1,0-1 0,0 1 0,0-1 0,0 1 0,0 0 0,0-1 0,0 1 0,0-1 1,0 1-1,0 0 0,0-1 0,0 1 0,0-1 0,0 1 0,0 0 0,0-1 0,0 1 1,1-1-1,-1 1 0,0-1 0,1 0 104,-1-1 1,1 1-1,-1-1 1,0 1-1,0-1 1,0 1-1,0-1 1,0 0 0,0 1-1,0-1 1,0 1-1,0-1 1,-1 1-1,1-1 1,-1-1-1,-2-6 425,3 8-584,0 1 0,0-1 1,0 0-1,0 1 0,0-1 0,0 0 0,0 1 0,-1-1 0,1 0 1,0 1-1,0-1 0,-1 0 0,1 1 0,0-1 0,-1 0 1,1 1-1,-1-1 0,1 1 0,-1-1 0,1 1 0,-1-1 1,1 1-1,-1 0 0,1-1 0,-1 1 0,0 0 0,1-1 0,-1 1 1,-1-1-1,1 1 11,0-1-1,0 1 1,0-1 0,0 1 0,-1-1-1,1 1 1,0 0 0,0 0 0,-1-1-1,1 1 1,0 0 0,0 0 0,-1 0 0,1 0-1,0 1 1,0-1 0,-1 0 0,-1 1-1,-6 1 162,2 0-155,2-1 49,1 0 0,0 0 0,-1 0 0,1 1 1,0 0-1,-8 4 0,-11 8 137,11-8-171,1 1 1,-1 1-1,2-1 0,-1 2 1,1-1-1,0 1 0,-13 17 1,8-5 66,1 1-1,1 0 1,-15 37 0,22-44-79,0 0 1,2 1-1,0 0 1,0 0-1,2 0 0,-2 29 1,4-41-37,1 0 1,-1 0 0,1 0 0,-1 0-1,1 0 1,0-1 0,1 1-1,-1 0 1,1-1 0,-1 1 0,1-1-1,0 1 1,1-1 0,-1 0-1,0 0 1,1 0 0,0 0 0,-1 0-1,1-1 1,0 1 0,5 2-1,3 1 127,1 1 0,0-1 0,0-1 0,25 7 0,-28-9-87,0-1 1,1-1-1,-1 1 1,0-1 0,15-1-1,46-7 300,-60 5-323,0 0 0,0-1 0,0 0 0,-1-1-1,11-5 1,46-29 46,-41 23-35,166-109 325,32-19-587,-140 96-376,-91 53 868,0 1 1,-10 11 0,-7 6 183,-107 82 63,86-72-273,3 1 1,-70 73 0,110-105-211,-1 1 0,1 0 0,0 0 0,1 0 0,-1 0 0,1 0 0,0 1 0,0-1 0,0 1 0,0-1 0,-1 7 0,3-11-22,0 1 0,0-1 1,0 1-1,0-1 0,0 1 0,0-1 1,0 1-1,0-1 0,1 1 0,-1 0 1,0-1-1,0 1 0,0-1 0,1 1 1,-1-1-1,0 1 0,0-1 0,1 0 0,-1 1 1,1-1-1,-1 1 0,0-1 0,1 0 1,-1 1-1,1-1 0,-1 0 0,1 1 1,-1-1-1,1 0 0,-1 0 0,1 1 1,-1-1-1,1 0 0,-1 0 0,1 0 1,-1 0-1,1 0 0,-1 0 0,1 0 1,-1 0-1,1 0 0,-1 0 0,1 0 1,1 0-1,29-5 509,-26 4-430,5-2-38,-1 0 0,1 0-1,-1-1 1,1 0 0,-1-1 0,9-6-1,4-4 43,21-18 0,-28 19-66,0-1-1,-1 0 1,0-1 0,16-25-1,37-74-99,-8 15-405,-53 92-47,-4 8-17,-3 16-225,-1-4 739,0 12-29,-1-1 85,1 0 1,1 0-1,3 34 0,-1-52-13,0 7 57,0-1 1,1 0-1,1 0 1,-1 0-1,2 0 1,-1 0-1,2 0 1,6 12-1,-11-23-73,3 5 133,0 0-1,0-1 1,0 1 0,8 6 0,-10-10-109,0 0 1,0 0 0,0 0-1,0-1 1,1 1 0,-1 0 0,0-1-1,1 1 1,-1-1 0,0 1-1,1-1 1,-1 1 0,1-1 0,-1 0-1,0 0 1,1 0 0,-1 0-1,1 0 1,-1 0 0,1 0 0,-1-1-1,0 1 1,3-1 0,1-1 27,0 0 0,0-1 0,0 0 0,0 0 0,0 0 1,0 0-1,-1-1 0,1 0 0,-1 0 0,0 0 0,-1-1 1,7-7-1,2-7-74,18-39 1,-18 35-17,3-4-31,-8 14 11,0-1 0,0 1-1,4-15 1,-11 13-892,0 13 617,1 5 130,2 3 189,2 2 114,0-1 0,9 11 0,-8-12-109,-1 0-1,-1 0 1,1 1 0,4 10 0,4 7-269,5 14 88,-14-25 193,1-1 0,0 1 0,1-1 0,1 0 0,0 0 0,0-1 0,14 16 0,-19-25 28,1 0 0,-1 0-1,0 0 1,1-1-1,-1 1 1,1-1-1,-1 0 1,1 0 0,0 0-1,0 0 1,-1 0-1,1 0 1,0-1 0,0 0-1,0 1 1,0-1-1,0 0 1,0 0-1,0-1 1,4 0 0,3-1 73,0 0-1,0-1 1,-1 0 0,14-6 0,-16 5-66,0 0-1,0 0 1,-1 0-1,1-1 1,-1 0-1,0-1 0,-1 1 1,10-13-1,1-2 83,16-32-1,-24 38-91,94-172 157,-20-13-106,-60 127-178,19-105 0,-30 125-18,-9 42-130,0-1-1,0 0 0,-1-1 0,-1 1 0,-1-18 0,0 30-476,-3 7 457,-2 15 117,-9 60-20,-32 191 233,38-206 2,4 1 0,3 72 0,3-97 96,-1-24 116,5 42 0,3-39 47,0-11 77,-8-12-390,0 0 0,1 0 0,-1 1 1,0-1-1,0 0 0,1 0 0,-1 0 0,0 0 1,1 0-1,-1 1 0,0-1 0,1 0 1,-1 0-1,0 0 0,1 0 0,-1 0 0,0 0 1,1 0-1,-1 0 0,0 0 0,1 0 0,-1 0 1,0 0-1,1-1 0,-1 1 0,0 0 0,1 0 1,-1 0-1,1-1 0,1-1 51,0-1 1,0 0-1,0 1 0,0-1 1,-1 0-1,1 0 0,-1 0 1,2-6-1,36-115 288,-21 58-543,-8 27-129,-9 36 220,-1 1 0,1-1 0,-1 0 0,0 0 0,0 0 0,0 0 0,0 1 0,-1-1 0,1 0 0,-2-3 0,2 6 80,0 0 0,0 0 1,0 0-1,0 0 0,0 0 1,0 0-1,0-1 0,0 1 0,-1 0 1,1 0-1,0 0 0,0 0 1,0 0-1,0 0 0,0 0 1,0 0-1,0 0 0,-1 0 1,1 0-1,0 0 0,0 0 0,0 0 1,0 0-1,0 0 0,0 0 1,-1 1-1,1-1 0,0 0 1,0 0-1,0 0 0,0 0 0,0 0 1,0 0-1,0 0 0,0 0 1,0 0-1,-1 0 0,1 0 1,0 1-1,0-1 0,0 0 0,0 0 1,0 0-1,0 0 0,0 0 1,0 0-1,0 0 0,0 1 1,-5 6-42,4-6 0,0 1 52,0 0 1,0 0-1,0 0 0,1 0 1,-1 0-1,0 1 0,1-1 1,-1 0-1,1 0 0,0 1 1,0-1-1,0 0 1,0 0-1,0 1 0,0-1 1,0 0-1,1 0 0,-1 1 1,3 3-1,-2-3 31,0 0 0,1 0 1,-1 0-1,1-1 0,0 1 0,0-1 1,0 1-1,0-1 0,0 0 0,1 1 0,-1-1 1,1 0-1,-1-1 0,1 1 0,3 2 0,5 0 25,0 0 0,1 0-1,-1-1 1,1-1 0,0 0-1,0 0 1,-1-1 0,22-1-1,9-3-31,45-8 0,-71 9-50,26-6-26,-24 4 68,-1 0-1,28 0 1,-44 4-21,0 0 0,0 0 0,1 0 0,-1 1 0,0-1 0,0 0 0,1 1 0,-1-1 0,0 1 0,0-1 0,0 1 0,0 0 0,0-1 0,0 1 0,0 0 0,0 0 0,0 0 0,0 0 0,0 0 0,0 0 0,-1 0 0,1 0 0,0 0 0,-1 0 0,1 0 0,-1 0 0,1 0-1,-1 1 1,1-1 0,-1 0 0,0 0 0,0 0 0,0 1 0,1-1 0,-2 2 0,2 6-49,-1 0 0,-1 0 0,-2 17 0,2-20 33,-1 4-29,0 2 76,0 1 0,0 0 0,2 0-1,-1-1 1,3 20 0,-1-29 11,-1 0-1,1 0 1,0 0-1,-1-1 1,1 1 0,1 0-1,-1-1 1,0 1 0,1-1-1,-1 1 1,1-1-1,0 0 1,0 1 0,0-1-1,0 0 1,0 0 0,0-1-1,0 1 1,1 0 0,-1-1-1,1 1 1,-1-1-1,1 0 1,0 0 0,-1 0-1,1 0 1,0 0 0,0-1-1,-1 1 1,7-1-1,-7 1-1,0-1-1,1 0 0,-1 0 0,0 0 0,1-1 0,-1 1 0,1-1 0,-1 1 0,0-1 0,0 0 0,1 0 0,-1 0 1,0 0-1,0 0 0,3-2 0,-2 0-1,1 0 0,-1 0 1,-1 0-1,1 0 0,0 0 0,-1-1 1,0 1-1,3-6 0,0-2 20,-1 0-1,0 0 0,0-1 0,-1 1 1,2-18-1,-4 17-61,1 0-1,-2-25 1,-1 33-36,1-1 0,-1 0-1,0 0 1,0 1 0,0-1 0,-1 0 0,0 1-1,0 0 1,0-1 0,-4-5 0,5 9 18,0-1 0,0 1-1,0 0 1,0 0 0,0 0 0,0 0 0,0 0 0,0 0 0,-1 1 0,1-1 0,0 0 0,-1 1 0,1-1 0,0 1 0,-1-1 0,1 1-1,-1-1 1,1 1 0,-1 0 0,1 0 0,-1 0 0,1 0 0,-1 0 0,1 0 0,-1 0 0,1 1 0,-1-1 0,1 0 0,0 1-1,-3 0 1,-3 2 36,0 1 0,0 0 0,0 0 0,-10 8 0,2-1 43,10-7 593,18-8-330,18-9-175,7-6-98,5-3-28,72-16 145,-98 33-112,1 2 1,0 0 0,-1 1 0,32 0-1,-44 2-16,1 1 0,-1-1 0,0 1 0,0 0 1,1 1-1,-1-1 0,0 1 0,0 0 0,-1 1 0,1-1 0,0 1 0,5 4 0,-7-4-14,0-1 1,0 1-1,0 0 1,-1 0-1,1 0 1,-1 1-1,0-1 1,0 1 0,0-1-1,0 1 1,-1 0-1,0-1 1,1 1-1,-1 0 1,-1 0-1,2 6 1,-2 2 39,0-1 0,-2 15 0,1-16 18,0 0 0,1 0-1,0 11 1,1-15 65,-1-5-102,0 0 1,0 0-1,0-1 0,0 1 0,0 0 1,0 0-1,1-1 0,-1 1 0,0 0 1,0 0-1,1-1 0,-1 1 0,0 0 1,1 0-1,-1-1 0,1 2 0,0-3-2,1 1 0,-1-1 0,0 1 0,0-1 0,0 1 0,0-1 0,0 0 0,0 0 0,0 0-1,0 1 1,1-3 0,3-1-2,11-12-7,0 0 0,13-19-1,-21 24-51,1-1 0,1 2 0,0-1 0,0 1-1,1 1 1,0 0 0,24-15 0,-34 24 12,0-1 1,1 0-1,-1 1 1,1-1-1,-1 1 1,0-1-1,1 1 1,-1 0-1,1 0 1,-1 0-1,1 0 1,-1 0-1,1 0 1,-1 0-1,1 0 1,-1 0-1,1 1 1,-1-1-1,0 0 1,1 1-1,-1 0 1,1-1-1,-1 1 1,0 0-1,0-1 1,1 1-1,-1 0 1,0 0-1,0 0 1,0 0-1,0 0 1,2 3-1,1 2-1,0 0 0,-1 1 1,1 0-1,-1-1 0,2 10 0,-3-12 46,18 64 604,-15-45-400,2-1 1,10 24-1,-13-39-177,-1 0 0,1 0 0,0 0 0,1-1 1,0 1-1,0-1 0,0-1 0,1 1 0,-1-1 0,10 7 1,-10-8-70,1-1 1,0 1-1,0-1 1,1-1 0,-1 1-1,1-1 1,-1 0-1,11 2 1,-11-3-717,-1-1 1,1 0 0,-1 0-1,1 0 1,-1 0-1,10-3 1,-13 3 99,0-1 1,0 1-1,-1-1 1,1 0-1,0 0 0,-1 0 1,1 0-1,0 0 0,-1 0 1,1 0-1,6-9-2518,4-3-1364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58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271 778 2144,'-1'-1'105,"1"0"0,-1 1-1,1-1 1,0 0 0,-1 0 0,1 0 0,0 1 0,-1-1-1,1 0 1,0 0 0,0 0 0,0 0 0,-1 0-1,1 1 1,0-1 0,0 0 0,0 0 0,1 0 0,-1 0-1,0 0 1,2-10 4646,-15 12-3565,8 1-992,0 0 0,0 1 1,0-1-1,0 1 0,0 0 0,1 1 0,0-1 0,-5 5 0,-32 35 411,32-33-509,-81 101 488,78-95-508,2 1 0,0 0 0,0 1 0,2 0 0,-7 20 0,15-36-41,-1 0-1,0-1 0,1 1 1,-1 0-1,1 0 1,0 0-1,0-1 0,-1 1 1,1 0-1,0 0 1,0 0-1,1 0 0,-1-1 1,0 1-1,1 0 1,-1 0-1,1-1 0,-1 1 1,1 0-1,0 0 1,0-1-1,0 1 0,0-1 1,0 1-1,0-1 1,0 1-1,1-1 0,1 2 1,-1-2 17,0 0 1,1 0 0,-1 0-1,0 0 1,1-1-1,-1 1 1,0-1 0,1 1-1,-1-1 1,1 0-1,-1 0 1,1 0 0,-1 0-1,0-1 1,1 1-1,-1-1 1,0 1-1,1-1 1,-1 0 0,0 0-1,4-1 1,2-3-1,1 0 1,-1-1-1,0 1 1,0-1-1,-1-1 1,0 0-1,0 0 1,0 0-1,-1-1 1,0 0-1,-1 0 1,0-1-1,5-10 1,0-1-13,-2-1 1,-1 1 0,0-2 0,7-40-1,-12 47-501,0-27 0,-18 124-1619,13-54 2128,2 1 0,0-1 0,8 53 0,-7-79 1,0 1 0,1-1 0,0 1 0,0-1 1,0 0-1,0 1 0,0-1 0,0 0 0,0 1 0,1-1 0,-1 0 0,1 0 1,0 0-1,-1 0 0,1-1 0,0 1 0,2 1 0,-2-2-14,0 0-1,0 0 1,0 0-1,0 0 1,0-1-1,0 1 1,0-1-1,0 1 1,0-1-1,0 0 1,0 0-1,0 0 1,0 0-1,0 0 1,0 0-1,1-1 0,-1 1 1,0-1-1,0 1 1,0-1-1,-1 0 1,1 1-1,2-3 1,13-6 94,-1-1-1,0-1 1,19-17-1,44-47 117,-71 67-231,191-188 205,-172 169-149,-1-1 0,-1-2 0,-2 0 1,-1-2-1,21-39 0,-10 7-72,37-107-1,4-78-461,-64 201-507,-10 39 541,-3 7 21,1 3 373,1 0 0,0 1 0,0-1 1,0 0-1,0 0 0,0 1 0,0-1 0,0 1 0,0-1 1,0 1-1,0 1 0,-8 23 49,1 0 1,1 0-1,-5 31 1,7-28 39,-16 68 129,-20 116 628,34-160-606,-15 121 487,19-131-479,2 0 0,4 45-1,-2-77-114,0 0 0,1 1-1,0-1 1,0 0 0,1 0 0,7 15-1,-10-25-69,1-1 0,-1 1 0,0 0 0,1-1-1,-1 1 1,1 0 0,-1-1 0,1 1-1,-1-1 1,1 1 0,-1 0 0,1-1 0,0 1-1,-1-1 1,1 0 0,0 1 0,-1-1 0,1 0-1,0 1 1,0-1 0,-1 0 0,1 0-1,0 1 1,0-1 0,0 0 0,-1 0 0,1 0-1,0 0 1,0 0 0,-1 0 0,1 0-1,0-1 1,0 1 0,0 0 0,-1 0 0,1-1-1,0 1 1,0 0 0,-1-1 0,1 1-1,0 0 1,-1-1 0,1 1 0,-1-1 0,2 0-1,2-3 28,1 0-1,-1-1 0,0 0 1,6-7-1,54-86 170,-11 16-265,-40 63-5,-10 13-112,0 0-1,1 0 1,0 1-1,0 0 1,1-1 0,-1 1-1,9-6 1,-13 11 151,0 0 0,0 0-1,0 0 1,0 0 0,0 0 0,0 0 0,0 0 0,1 0 0,-1 0-1,0 0 1,0 0 0,0 0 0,0 0 0,0 0 0,0 0 0,0 0-1,0 0 1,1 1 0,-1-1 0,0 0 0,0 0 0,0 0 0,0 0-1,0 0 1,0 0 0,0 0 0,0 0 0,0 0 0,0 0 0,0 1-1,0-1 1,0 0 0,0 0 0,1 0 0,-1 0 0,0 0 0,0 0-1,0 0 1,0 0 0,0 1 0,0-1 0,0 0 0,0 0 0,0 0-1,0 0 1,0 0 0,0 0 0,-1 0 0,1 0 0,0 1 0,0-1-1,0 0 1,0 0 0,0 0 0,0 0 0,0 0 0,-4 20-232,-6 19 0,-5 21 282,11-38-62,0-4 51,1-1 1,1 1 0,1 0-1,1 28 1,0-42 3,1 0 0,-1 0 0,1 0 0,0 0 1,0 0-1,1 0 0,-1 0 0,1 0 0,0-1 0,0 1 0,0-1 0,0 1 1,1-1-1,-1 0 0,1 1 0,0-1 0,0-1 0,0 1 0,0 0 0,0-1 0,1 1 1,-1-1-1,1 0 0,0 0 0,4 1 0,-2-1 12,0-1-1,0 0 1,0 0-1,0 0 1,0-1-1,1 0 1,-1 0-1,0-1 1,0 1 0,0-1-1,7-3 1,-5 3 23,-1-1-19,-1 0-1,1 0 0,0 0 0,0-1 1,-1 0-1,0-1 0,1 0 0,-1 1 0,-1-2 1,1 1-1,0-1 0,-1 0 0,0 0 1,7-9-1,-5 4-19,-1 0 0,0 0 1,0 0-1,-1 0 0,0-1 0,-1 0 1,0 0-1,3-16 0,-6 21 15,2-4-164,-1 1-1,-1-1 1,0 0 0,0-18-1,-1 26 93,0 0-1,0 0 0,-1 0 1,1 0-1,-1 0 1,1 0-1,-1 0 0,0 0 1,0 0-1,0 1 1,0-1-1,0 0 0,0 0 1,0 1-1,0-1 1,-1 1-1,1-1 0,-1 1 1,1-1-1,-1 1 1,0 0-1,1 0 0,-1 0 1,0 0-1,0 0 1,0 0-1,0 0 0,-4 0 1,2-1 37,-1 2 0,0-1 1,0 1-1,0-1 1,0 1-1,-8 1 0,-6 0 208,18-2-168,3-2-55,5-1 11,19-13 61,0 2 1,1 0-1,1 2 1,0 1 0,1 2-1,38-10 1,-63 20-70,0-1 0,0 0 0,-1 1 0,1 0 0,0 0 0,0 0 0,0 0-1,0 1 1,0-1 0,0 1 0,0 0 0,-1 0 0,1 0 0,3 3 0,-4-3 19,-1 1-1,0-1 1,1 1-1,-1 0 1,0 0-1,-1 0 1,1 0-1,0 1 1,0-1-1,-1 0 1,1 1-1,-1-1 1,0 1-1,0-1 1,0 1-1,0 0 1,0-1-1,-1 1 1,1 0-1,-1 4 1,2 15 76,-1-1 0,-4 41 0,3-16 244,1-23-52,-1-23-278,0 0 0,0 0 0,0 1 0,0-1 0,0 0 0,0 0 0,0 0-1,1 0 1,-1 0 0,0 0 0,0 0 0,0 0 0,0 0 0,0 0 0,0 0 0,0 1-1,0-1 1,0 0 0,0 0 0,0 0 0,0 0 0,1 0 0,-1 0 0,0 0-1,0 0 1,0 0 0,0 0 0,0 0 0,0 0 0,0 0 0,0 0 0,1 0 0,-1 0-1,0 0 1,0 0 0,0 0 0,0 0 0,0 0 0,0 0 0,0 0 0,0 0 0,1 0-1,-1 0 1,0 0 0,0 0 0,0 0 0,0 0 0,0-1 0,0 1 0,0 0-1,0 0 1,0 0 0,0 0 0,0 0 0,0 0 0,1 0 0,-1 0 0,0 0 0,0 0-1,0-1 1,0 1 0,0 0 0,0 0 0,0 0 0,0 0 0,0 0 0,0 0 0,0 0-1,12-26 157,2 1 0,1 1 0,19-24-1,-27 39-202,0 1-1,1 0 1,0 0-1,0 1 1,1 0-1,0 0 1,0 1 0,1 0-1,0 1 1,0 0-1,12-4 1,-20 8 12,-1 1-1,1-1 1,0 1 0,-1-1 0,1 1 0,0 0 0,0 0 0,0 0 0,-1 0 0,1 0-1,0 0 1,0 0 0,-1 0 0,1 1 0,0-1 0,0 1 0,-1-1 0,1 1 0,0 0-1,1 1 1,-1-1 11,0 1 1,-1 0-1,1 0 0,0 0 0,-1-1 0,1 1 0,-1 1 1,0-1-1,0 0 0,0 0 0,0 0 0,2 5 0,-1 5 16,0 0-1,0 0 0,-1 1 1,0 18-1,-2-16 39,1 20-47,1-32 31,-1-1-1,0 0 0,1 0 0,-1 1 0,1-1 0,0 0 0,-1 0 0,1 0 1,0 0-1,1 0 0,-1 0 0,2 3 0,-2-5-1,0 1 0,0 0 0,0-1 1,0 1-1,0-1 0,0 1 0,0-1 0,0 1 0,0-1 0,1 1 1,-1-1-1,0 0 0,0 0 0,0 0 0,1 0 0,-1 0 0,0 0 1,0 0-1,0 0 0,1 0 0,-1-1 0,0 1 0,0 0 0,0-1 0,0 1 1,2-1-1,3-2 45,0-1 1,0 1-1,8-6 0,55-45-65,-53 41 52,-10 8-101,0 1 1,0 0 0,0-1-1,1 2 1,-1-1 0,1 1-1,0 0 1,0 1 0,7-3-1,-12 5 30,0 0 0,-1 0 0,1 0 0,0 0 0,-1 1 0,1-1 0,-1 0 0,1 1 0,0-1 0,-1 1 0,1 0-1,-1-1 1,0 1 0,1 0 0,-1 0 0,1 0 0,-1 0 0,0 0 0,0 0 0,0 0 0,1 0 0,-1 1 0,0-1 0,0 2-1,4 4 37,0 1-1,-1 1 1,5 9-1,-2-1 22,-4-12-34,-1 0 33,0-1 0,0 0 0,1 0 0,-1-1 0,1 1 0,0 0 0,4 3 0,-7-7-25,1 1-1,0-1 1,-1 1 0,1-1 0,0 0-1,-1 1 1,1-1 0,0 0 0,0 1-1,-1-1 1,1 0 0,0 0-1,0 0 1,-1 0 0,1 0 0,0 0-1,0 0 1,0 0 0,0 0-1,1-1 6,-1 1 0,1-1 0,-1 0-1,1 0 1,-1 0 0,1 0 0,-1 0-1,0 0 1,1 0 0,-1 0 0,0 0-1,2-3 1,16-24 121,0 0 1,22-48-1,-2 3-164,-38 70-35,1 0 0,0 0 0,0 0 1,0 0-1,1 0 0,-1 1 0,1-1 0,-1 1 0,1-1 0,0 1 0,0 0 0,0 0 0,4-2 0,-6 4 53,0 0-1,-1 0 1,1 0-1,-1 0 1,1 0-1,-1 0 1,1 0-1,0 0 1,-1 0-1,1 0 1,-1 0-1,1 0 1,0 0-1,-1 0 1,1 1-1,-1-1 1,1 0-1,-1 0 1,1 1-1,-1-1 1,1 0-1,-1 1 1,1-1-1,-1 1 1,0-1-1,1 1 1,-1-1-1,0 1 1,1-1-1,-1 1 1,0-1-1,1 1 1,-1-1-1,0 1 1,0-1-1,0 1 1,1 0-1,4 25-201,-2 18 288,-1 1 1,-2-1 0,-10 69-1,5-74-102,-8 41 475,13-79-415,-1 0 1,1 0-1,0 0 1,0 0-1,0-1 1,-1 1-1,1 0 1,-1 0-1,1 0 1,0 0-1,-1-1 1,1 1-1,-1 0 1,0-1-1,1 1 1,-1 0-1,0-1 1,1 1-1,-2 0 1,1-1-20,1 0 0,-1 0 0,1 0 0,-1 0 0,1 0 0,-1 0 0,1 0 0,-1 0 0,1 0 0,-1 0 0,1-1 0,-1 1 0,1 0 0,0 0 0,-1-1 0,1 1 0,-1 0 1,1-1-1,0 1 0,-1 0 0,1-1 0,0 1 0,-1 0 0,1-1 0,-3-2 10,1-1 0,0 1-1,0 0 1,1-1 0,-1 1 0,-1-8 0,-1-6-53,2 0 1,0-1-1,1 0 1,3-34-1,-2 50 6,0 0 0,0 0 1,0 0-1,0 1 0,1-1 1,-1 0-1,1 0 0,0 0 0,-1 0 1,3-2-1,-3 3 5,1 1 0,0-1 0,-1 1 0,1-1 0,0 1 0,0 0 0,-1-1 1,1 1-1,0 0 0,0-1 0,0 1 0,0 0 0,-1 0 0,1 0 0,0 0 0,0 0 0,0 0 0,0 0 1,0 0-1,-1 0 0,1 0 0,0 0 0,0 1 0,0-1 0,0 0 0,-1 1 0,2 0 0,116 48 325,34-6-90,-49-25-4766,-83-17 1533,-3-1 1019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9.10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322 3 2240,'-2'-3'1185,"2"3"-1157,0 1 1,0-1-1,0 0 0,1 0 1,-1 1-1,0-1 1,0 0-1,0 1 0,0-1 1,0 0-1,0 1 1,0-1-1,1 0 0,-1 1 1,0-1-1,0 0 1,0 1-1,0-1 0,-1 0 1,1 1-1,0-1 1,0 0-1,0 1 1,-7 22 328,0-1 0,-2 0 0,-12 23 0,-39 62 178,39-73-211,-76 121 359,78-132-349,12-15-108,6-6-188,-9 6 414,7-10-174,2-8-33,1-2-237,1 0-1,1 1 0,0 0 1,0-1-1,1 1 0,0 0 1,8-16-1,9-30 86,-9 25 321,-11 31-409,1 1 0,-1-1 0,0 0 0,0 0 0,0 0 0,0 0 0,0 0 0,0 1 1,0-1-1,0 0 0,0 0 0,0 0 0,0 0 0,0 0 0,-1 1 0,1-1 0,0 0 0,-1-1 0,1 2-17,-1-1-1,1 1 0,0 0 0,-1-1 0,1 1 0,0 0 0,-1 0 0,1-1 0,0 1 0,-1 0 0,1 0 1,-1 0-1,1-1 0,0 1 0,-1 0 0,1 0 0,-1 0 0,1 0 0,-1 0 0,1 0 0,-1 0 0,1 0 1,0 0-1,-1 0 0,1 0 0,-1 0 0,1 0 0,-1 0 0,1 0 0,0 1 0,-1-1 0,1 0 0,-1 0 1,1 0-1,-1 1 0,-5 3 3,-1 0 1,1 0-1,0 1 0,0-1 1,1 2-1,0-1 1,0 0-1,0 1 0,0 0 1,1 0-1,0 0 1,0 1-1,1-1 0,-4 9 1,4-6-40,-1 0 1,2 0 0,-1 0-1,1 0 1,0 0-1,1 1 1,0-1 0,1 1-1,0-1 1,0 0 0,1 1-1,0-1 1,4 11-1,9 12-553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8:58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21 175 4800,'-21'-19'2176,"29"8"-1888,2-1 1472,3 4-1024,8-8 1120,7 5-1056,16-9 352,3 9-672,27-9-192,6 4-192,17 5 128,-10 3-128,6 1-3200,-15 2 1696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00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26 2656,'0'-16'1552,"0"15"-1389,-1 1 0,1 0 0,-1-1 1,1 1-1,-1 0 0,1-1 0,-1 1 0,1 0 1,-1 0-1,1-1 0,-1 1 0,1 0 0,-1 0 1,1 0-1,-1 0 0,1 0 0,-1 0 0,0 0 1,1 0-1,-1 0 0,1 0 0,-1 0 0,1 0 1,-1 0-1,0 1 0,-26 2 932,26-3-1047,-12 3 221,1 0 0,0 1-1,-1 0 1,2 1-1,-1 1 1,0 0-1,1 0 1,0 1-1,-15 12 1,-3 6 367,-50 53 0,56-50-492,1 0 0,1 2 0,-22 42 0,39-65-96,1 0 1,0 1 0,0 0-1,-3 14 1,5-19 6,1 0 1,-1 0-1,1 0 1,0 1-1,-1-1 1,1 0-1,1 0 1,-1 0-1,0 1 0,1-1 1,0 0-1,0 0 1,0 0-1,0 0 1,1 3-1,-1-5-16,0 0 0,0 0 0,1 0 0,-1 0 0,0 0 0,0 0 0,0 0 0,1 0 0,-1-1 0,0 1 0,1 0 0,-1-1 0,1 1 0,-1-1-1,1 1 1,-1-1 0,1 0 0,-1 0 0,1 0 0,-1 0 0,1 0 0,-1 0 0,1 0 0,-1 0 0,1 0 0,-1-1 0,1 1 0,-1-1 0,2 0 0,3-1 58,0 0 1,0-1 0,0 0-1,-1 0 1,10-7 0,-6 3-2,0-1 1,-1 0 0,0-1-1,0 0 1,9-14-1,27-52 189,-38 65-285,2-4 17,9-17-137,22-55-1,-11 17-1069,-32 85 991,2-1 0,-1 0 0,2 1 0,0-1 0,2 28 0,0-25 385,1 1-1,1-1 1,0 0 0,1 0 0,11 30 0,-12-42-125,-1-1 0,1 1 0,0-1 0,0 0 0,1 0 0,-1 0 0,1 0 0,0 0 0,1-1 0,-1 0 0,1 0 0,0 0 0,0 0 1,0-1-1,0 0 0,1 0 0,-1 0 0,1-1 0,0 0 0,0 0 0,0 0 0,0-1 0,0 0 0,0 0 0,0 0 0,0-1 1,0 0-1,0 0 0,1 0 0,9-3 0,-7 1 11,0 0 1,0-1-1,-1 0 1,1-1-1,-1 0 0,0 0 1,1-1-1,-2 0 1,1 0-1,-1-1 1,10-9-1,2-5-9,-2-1 0,28-40 0,20-50-63,-26 43-434,-32 55 262,8-13-159,-14 24 282,0 1 1,0-1 0,0 1-1,0 0 1,0-1 0,1 1-1,-1 0 1,0 0 0,1 0-1,2-2 1,-4 3 35,1 0-1,-1 0 1,0 1-1,1-1 0,-1 0 1,0 0-1,1 1 1,-1-1-1,0 0 1,0 1-1,1-1 1,-1 0-1,0 1 1,0-1-1,1 0 1,-1 1-1,0-1 1,0 0-1,0 1 1,0-1-1,0 1 1,0-1-1,1 0 0,-1 1 1,0-1-1,0 1 1,0-1 5,5 53-17,-4-38 25,0 0-1,1 0 1,7 25-1,-6-31 61,0 0 0,1 0 0,0 0 0,1-1 0,0 1 0,0-1 0,1 0 0,0-1 0,0 0 0,1 0 0,9 8 0,-10-10-1,1 0 0,0-1 0,0 0 0,0 0 0,0-1 0,1 0 1,-1 0-1,1 0 0,0-1 0,0 0 0,0-1 0,0 0 0,15 0 0,-11-1-4,-1-1 0,1 0 0,0-1 0,-1-1 0,0 0 1,1 0-1,-1-1 0,0 0 0,-1-1 0,1 0 0,-1-1 0,0 0 1,0-1-1,14-13 0,-11 8-10,0-1 1,-1-1 0,-1 1-1,0-2 1,-1 0-1,0 0 1,-1-1-1,12-31 1,-17 37-131,-1 0 1,4-18-1,-6 26 55,-1 0 0,1 0 0,-1 0 0,0 0 0,0 0 0,0 0 0,0 0 0,0 1-1,0-1 1,-1 0 0,1 0 0,-1 0 0,1 0 0,-1 0 0,0 1 0,0-1 0,0 0 0,0 0 0,0 1 0,-1-3 0,1 4 19,1-1 0,-1 1 1,1-1-1,-1 1 0,1 0 1,0 0-1,-1-1 0,1 1 1,-1 0-1,1 0 0,-1 0 1,0-1-1,1 1 0,-1 0 1,1 0-1,-1 0 0,1 0 1,-1 0-1,1 0 0,-1 0 1,1 0-1,-2 0 0,-2 1-29,-1 1-1,1-1 1,-1 1-1,1 0 1,-1 0-1,1 0 1,0 0-1,0 1 1,0 0-1,0 0 1,1 0-1,-7 7 1,-1 2 101,0 1 1,-14 24 0,15-23 71,2 2 0,0-1 0,0 1 0,2 0 0,0 0 0,-4 20 1,8-29-69,1 0 1,0-1 0,0 1 0,1 0 0,-1 0 0,2-1 0,-1 1 0,1 0 0,0-1 0,0 1 0,1 0 0,0-1 0,0 0 0,1 1 0,-1-1 0,1 0 0,1 0 0,-1 0 0,7 7 0,-3-5 26,1 0 1,1-1 0,0 0 0,0 0-1,0 0 1,1-1 0,0-1 0,0 0-1,0 0 1,1-1 0,0 0-1,-1-1 1,1 0 0,0-1 0,13 1-1,-6-1-138,-1-1 0,1-1 0,-1 0 1,1-2-1,0 0 0,-1-1 0,0 0 0,0-2 0,18-6 0,9-10-2808,0 1 774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04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38 1984,'-5'11'7113,"4"-8"-6466,-2 7-34,-19 27 254,-14 28 53,10-18-416,-54 74 0,49-78-275,-38 71 0,51-77-1,2 1 1,1 0-1,3 1 0,0 1 0,3 0 0,1 0 0,2 0 0,-1 72 1,7-106-148,0 0 1,1 0 0,0 0 0,0 0 0,0 0-1,0 0 1,4 7 0,-5-12-42,1 0 0,-1 1 0,1-1 0,0 0 0,-1 0 1,1 0-1,0 0 0,0 0 0,0 0 0,0 0 0,0 0 0,0 0 0,0 0 1,0 0-1,0 0 0,0-1 0,0 1 0,1-1 0,-1 1 0,0-1 0,1 1 0,-1-1 1,0 0-1,1 1 0,-1-1 0,0 0 0,1 0 0,-1 0 0,0 0 0,1 0 0,-1 0 1,0-1-1,1 1 0,-1 0 0,0-1 0,3 0 0,1-2 32,1 1-1,-1-1 1,0 0 0,-1-1-1,1 1 1,0-1-1,-1 0 1,0 0 0,0 0-1,0-1 1,0 1-1,-1-1 1,4-7 0,3-6 41,-1 0 1,11-32 0,17-64-551,-33 100 331,0-1 1,3-21 0,-2 9-561,-5 27 646,0 0 0,0 0-1,0-1 1,0 1-1,0 0 1,0 0-1,0-1 1,0 1-1,0 0 1,1 0 0,-1 0-1,0-1 1,0 1-1,0 0 1,0 0-1,0 0 1,1 0-1,-1-1 1,0 1-1,0 0 1,0 0 0,0 0-1,1 0 1,-1 0-1,0 0 1,0 0-1,1 0 1,-1 0-1,0-1 1,0 1 0,0 0-1,1 0 1,-1 0-1,0 0 1,0 0-1,1 0 1,-1 0-1,0 0 1,0 1 0,0-1-1,1 0 1,-1 0-1,0 0 1,0 0-1,1 0 1,-1 0-1,0 0 1,0 0-1,0 0 1,0 1 0,1-1-1,-1 0 1,0 0-1,0 0 1,0 0-1,1 1 1,15 14-286,-5-4 327,-6-7 51,-1 0-1,2-1 1,-1 0 0,0 0 0,0-1 0,1 1-1,0-1 1,-1 0 0,1 0 0,0-1 0,0 0-1,0 0 1,0 0 0,0-1 0,0 0 0,0 0-1,0-1 1,0 1 0,0-1 0,0 0-1,0-1 1,0 0 0,0 0 0,-1 0 0,10-5-1,99-61 244,-45 16-539,-68 51 253,0 1-1,-1-1 1,1 0 0,0 0-1,0-1 1,-1 1-1,1 0 1,0 0 0,-1 0-1,1 0 1,-1-1-1,1 1 1,-1 0 0,0 0-1,0-1 1,1 1-1,-1 0 1,0 0 0,0-1-1,0 1 1,-1-2-1,2 2-20,0 0 0,0 0-1,0 1 1,0-1-1,0 0 1,0 1-1,0-1 1,0 0-1,0 1 1,0-1-1,0 1 1,0 0 0,0-1-1,0 1 1,1 0-1,-1 0 1,0 0-1,2 0 1,7-2-93,8-3 67,1 0 1,0 2-1,0 0 0,1 1 0,26 1 0,-30 2 72,-7-1-90,0 0 0,1 1 0,-1 1 1,0-1-1,12 5 0,-19-6 28,0 1 1,0 0-1,0 0 0,0 0 1,0 0-1,0 0 0,-1 1 1,1-1-1,0 1 0,-1-1 1,1 1-1,-1-1 0,1 1 1,-1 0-1,0 0 0,0-1 1,0 1-1,0 0 0,0 0 1,0 0-1,-1 0 0,1 1 0,-1-1 1,1 0-1,-1 0 0,0 0 1,0 0-1,0 3 0,-1 6 24,0 0-1,-1-1 0,0 1 0,-1-1 0,-6 16 0,-3 13-4,-9 63 215,19-90-204,1-1-1,0 1 1,1-1 0,1 1 0,0-1-1,0 1 1,4 11 0,-5-20 4,1-1-1,-1 1 1,1-1 0,0 0 0,0 1 0,0-1-1,0 0 1,1 0 0,-1 1 0,0-1 0,1 0-1,0-1 1,-1 1 0,1 0 0,0 0 0,0-1-1,0 1 1,0-1 0,0 1 0,0-1 0,0 0-1,1 0 1,-1 0 0,0 0 0,1 0 0,-1-1-1,1 1 1,-1-1 0,1 0 0,-1 1 0,1-1-1,-1 0 1,1 0 0,-1-1 0,1 1-1,-1 0 1,1-1 0,-1 0 0,0 1 0,1-1-1,-1 0 1,5-3 0,6-3 16,0-2 0,0 0 1,0 0-1,-1-1 0,16-18 0,-6 8-23,30-36 47,-33 34-406,27-23 1,-46 45 332,0 0-1,0 0 1,1 1 0,-1-1 0,0 0-1,0 0 1,0 0 0,0 0 0,0 0 0,0 0-1,0 0 1,0 0 0,0 0 0,0 1 0,1-1-1,-1 0 1,0 0 0,0 0 0,0 0-1,0 0 1,0 0 0,0 1 0,0-1 0,0 0-1,0 0 1,0 0 0,0 0 0,0 0 0,0 0-1,0 1 1,0-1 0,0 0 0,0 0-1,0 0 1,0 0 0,-1 0 0,1 0 0,0 1-1,0-1 1,0 0 0,0 0 0,0 0-1,0 0 1,0 0 0,0 0 0,0 0 0,0 0-1,-1 0 1,1 1 0,0-1 0,-11 25-241,-13 42 0,20-54 254,-2 7 49,-3 23 0,8-37-45,0 0 0,1 0 1,0 0-1,0 0 0,0 0 0,1 0 0,0 0 1,2 9-1,-2-12 5,1-1-1,-1 1 1,0-1 0,1 1 0,0-1 0,-1 0 0,1 0-1,0 0 1,0 0 0,0 0 0,0 0 0,1-1-1,-1 1 1,0-1 0,1 1 0,-1-1 0,1 0 0,-1 0-1,1 0 1,0 0 0,-1 0 0,1-1 0,0 1 0,0-1-1,2 0 1,4 1 56,-1-1 1,1 0-1,0-1 0,-1 0 0,0 0 0,1-1 0,7-2 0,-6 1-29,0-1-1,-1 0 0,1-1 0,-1 0 1,0 0-1,0-1 0,-1 0 0,0 0 1,0-1-1,10-12 0,-12 13-36,-2 0-1,1-1 1,-1 1 0,0-1-1,0 0 1,-1 0-1,1-1 1,-2 1 0,1-1-1,-1 1 1,0-1-1,-1 0 1,0 0-1,0-12 1,0 17-34,-1-1 0,-1 1-1,1-1 1,0 1 0,-1-1 0,0 1-1,0-1 1,0 1 0,0 0-1,0-1 1,-1 1 0,1 0 0,-1 0-1,0 0 1,0 0 0,0 0 0,0 0-1,-1 1 1,1-1 0,-1 1 0,0-1-1,1 1 1,-1 0 0,0 0 0,0 0-1,0 1 1,-1-1 0,1 1 0,0 0-1,-1-1 1,1 2 0,-1-1 0,1 0-1,-5 0 1,-7-1 9,0 1 1,0 0-1,-1 1 0,-21 3 0,31-3 13,0 2-1,-1-1 1,1 1 0,0 0-1,0 0 1,0 0-1,0 1 1,1 0-1,-1 0 1,1 1 0,0-1-1,0 1 1,-9 8-1,13-11 2,0 0 0,0 0-1,0 0 1,1 0-1,-1 1 1,0-1-1,0 0 1,0 1 0,1-1-1,-1 0 1,1 1-1,-1-1 1,1 0-1,0 1 1,-1-1 0,1 3-1,0-4 20,1 1 1,-1 0-1,0 0 0,1 0 1,-1-1-1,1 1 0,-1 0 1,1-1-1,-1 1 0,1-1 1,-1 1-1,1 0 0,0-1 1,-1 1-1,1-1 0,0 1 1,0-1-1,-1 0 0,1 1 1,0-1-1,0 0 0,-1 0 1,1 1-1,0-1 0,0 0 1,0 0-1,0 0 0,-1 0 1,1 0-1,1 0 0,11 0 47,0 0 0,-1 0 0,1-1 0,19-5-1,52-16 160,-54 13-145,123-43 114,-36 11-322,-42 12 64,-75 28 70,0 1 0,1 0 0,-1 0 0,0 0 0,1 0 0,-1 0 0,0 0 0,1 0 0,-1 0 0,0 0 0,1 0 0,-1 0 0,0 0 0,1 0 0,-1 0 0,0 0 0,1 0 0,-1 0 0,0 0 0,0 0 0,1 0 0,-1 0 0,0 1 0,1-1 0,-1 0 0,0 0 0,0 0 0,1 1-1,-1-1 1,0 0 0,0 0 0,1 1 0,-1-1 0,0 0 0,0 0 0,0 1 0,1-1 0,-1 0 0,0 1 0,-1 11-41,-6 7 34,1 0 1,-4 22-1,3-7 48,-1-6-9,-12 59-102,18-75 157,0 0 1,1 0-1,1 1 0,0-1 0,2 13 0,-2-24-65,0 0 0,0 0-1,0 0 1,0 0 0,0 0-1,1 0 1,-1 0 0,0-1-1,0 1 1,1 0 0,-1 0-1,1 0 1,-1 0-1,1-1 1,-1 1 0,1 0-1,-1 0 1,1-1 0,0 1-1,-1 0 1,1-1 0,0 1-1,0-1 1,-1 1 0,1-1-1,0 1 1,0-1 0,0 0-1,0 1 1,-1-1 0,1 0-1,0 0 1,0 0 0,0 0-1,0 1 1,0-1-1,0 0 1,0-1 0,0 1-1,0 0 1,-1 0 0,1 0-1,0 0 1,0-1 0,0 1-1,0 0 1,0-1 0,0 0-1,4-1 32,0-1 0,0 1-1,0-1 1,-1 0 0,1-1 0,-1 1-1,5-7 1,121-139-32,-100 117-218,49-39 0,-79 70 157,1 0 0,0 1 1,0-1-1,-1 0 0,1 1 1,0 0-1,0-1 0,0 1 1,0-1-1,0 1 0,0 0 0,1-1 1,-1 1 32,-1 0 0,0 0 0,0 0 0,0 0 0,1 1 0,-1-1 0,0 0 0,0 0 0,0 0 0,0 0 0,0 0 0,1 1 0,-1-1 0,0 0-1,0 0 1,0 0 0,0 0 0,0 1 0,0-1 0,0 0 0,1 0 0,-1 0 0,0 1 0,0-1 0,0 0 0,0 0 0,0 0 0,0 1 0,0-1 0,0 0 0,0 0 0,0 1 0,0-1 0,-1 0 0,-7 30-105,6-23 79,-29 71-145,-6 16 202,33-81-6,1 1-1,0 0 1,0 0 0,1 0-1,1 15 1,0-27 11,1 0 0,0 1 0,1-1 0,-1 0 0,0 1 0,1-1 0,-1 0 0,1 1 0,0-1 0,0 0 0,0 0 0,0 0 1,0 0-1,0 0 0,0 0 0,1 0 0,-1 0 0,1 0 0,-1 0 0,1-1 0,0 1 0,0-1 0,0 1 0,0-1 0,0 0 0,2 1 0,2 0 17,1 0 0,-1-1-1,1 0 1,-1 0 0,1 0 0,0-1-1,9-1 1,46-7 191,-40 3-212,-1 0 0,0-2 0,-1 0 0,0-1 0,0-1 0,0-1 0,-1-1 1,27-20-1,-23 13-10,-1-1-1,-1-2 1,0 0 0,-2-1 0,31-45-1,-35 45-13,-2 5-11,-2-1 0,0 1 1,-1-2-1,8-21 0,-18 39-7,1 0 1,-1 0-1,0 0 0,1 0 0,-1 0 0,0 0 0,0 0 0,0-1 0,0 1 0,0 0 0,0 0 0,0-1 1,0 1 5,0 1 0,0 0 0,0 0 0,-1 0 0,1 0 1,0 0-1,0 0 0,0 0 0,0-1 0,-1 1 1,1 0-1,0 0 0,0 0 0,0 0 0,-1 0 0,1 0 1,0 0-1,0 0 0,0 0 0,-1 0 0,1 0 1,0 0-1,0 0 0,0 0 0,-1 0 0,1 0 0,0 0 1,0 0-1,0 0 0,0 1 0,-1-1 0,1 0 1,0 0-1,0 0 0,0 0 0,0 0 0,-1 0 0,1 1 1,-3 1-83,-1 1 1,1 0-1,0 0 1,-5 5-1,-11 17 44,0 1 1,2 0-1,1 1 0,1 1 0,-20 53 0,31-71 92,1 1 0,1-1 0,0 0 1,-2 20-1,4-27-17,0 0 0,0-1 0,1 1 0,-1 0 1,0-1-1,1 1 0,0-1 0,-1 1 0,1 0 1,3 4-1,-4-6-9,1 0 0,0 0 0,0-1 0,-1 1 0,1 0 0,0 0 0,0 0 0,0-1 0,0 1 0,0 0-1,0-1 1,1 1 0,-1-1 0,0 1 0,0-1 0,0 0 0,0 1 0,0-1 0,1 0 0,-1 0 0,0 0 0,0 0 0,1 0 0,1 0 0,1-1 5,-1 0 0,1 0 0,-1 0 0,1 0 0,-1-1 0,1 0 0,-1 1 0,0-1 0,0 0 0,0 0 0,0-1 0,0 1 1,4-4-1,1-3 38,0-1 1,13-18 0,-14 16-76,0-1 1,-1 0 0,-1 0 0,0 0 0,5-20-1,-41 127-1238,-13 62 1198,-16 66 99,49-172 20,-20 89-18,23-113-23,-1 1 1,0-1-1,-15 25 0,18-41 73,0 0-1,0 0 1,-14 14 0,17-19-46,-2-1 1,1 0-1,0-1 1,-1 1-1,0-1 1,1 0-1,-1 0 1,-10 4-1,13-6-46,0 0 1,0-1-1,0 1 0,-1-1 0,1 1 0,0-1 0,0 0 0,-1 0 0,1 0 0,0 0 1,0 0-1,-1-1 0,1 1 0,0-1 0,0 1 0,0-1 0,-4-1 0,3 0-34,0 0-1,0 0 1,0-1-1,1 1 0,-1-1 1,0 1-1,1-1 1,0 0-1,0 0 1,-3-4-1,1-1-41,0 0 1,0-1-1,1 1 1,0-1-1,0 0 0,1 0 1,0 0-1,-1-12 1,3 6 30,0 0 0,0 1 0,2-1 0,0 0 0,0 0 0,1 1 0,1 0-1,1-1 1,0 2 0,0-1 0,2 0 0,15-24 0,-15 26-2,2 0 0,0 1-1,0-1 1,1 2 0,0-1-1,1 2 1,17-13 0,14-4-93,2 3 0,75-29 0,-52 24 160,-16 5 49,-2-2 0,0-3 1,68-50-1,-97 61-37,-1 0-1,-1-1 1,0-1 0,25-35 0,45-89 151,-65 103-196,-2 3-37,-2-1 0,20-56 0,-4-1 90,105-240-552,-129 312 365,-9 18 98,0 0 0,0-1 0,1 1 1,0 1-1,0-1 0,1 0 0,3-4 0,-6 9 38,-1 0-1,0 0 0,0 0 1,0-1-1,0 1 1,0 0-1,1 0 0,-1 0 1,0 0-1,0 0 0,0 0 1,0 0-1,0 1 0,0-1 1,1 0-1,-1 0 1,0 0-1,0 0 0,0 0 1,0 0-1,0 0 0,0 0 1,0 0-1,1 0 0,-1 0 1,0 0-1,0 0 1,0 1-1,0-1 0,0 0 1,0 0-1,0 0 0,0 0 1,0 0-1,0 0 0,0 0 1,1 1-1,-1-1 1,0 0-1,0 0 0,0 0 1,0 0-1,0 0 0,0 1 1,0-1-1,0 0 0,0 0 1,0 0-1,0 0 0,0 0 1,-1 1-1,2 8-5,-6 21 100,-16 55 0,10-47-117,-47 160 47,-3 15 95,18 2 628,42-184-383,3-17 301,-2-14-650,0 0 0,1 0-1,-1 0 1,0 0 0,0 0 0,0 0-1,0 0 1,1 0 0,-1 0-1,0 0 1,0 0 0,0 1-1,0-2 1,1 1 0,-1 0-1,0 0 1,0 0 0,0 0 0,0 0-1,1 0 1,-1 0 0,0 0-1,0 0 1,0 0 0,0 0-1,0 0 1,1 0 0,-1 0-1,0 0 1,0-1 0,0 1 0,0 0-1,0 0 1,0 0 0,0 0-1,1 0 1,-1-1 0,11-17 195,-11 17-183,14-26-40,1 0 1,1 1 0,2 1 0,35-41 0,-48 61-82,1 0 1,-1 0 0,1 1-1,9-6 1,-15 9 84,1 0 0,0 1 0,0-1-1,0 1 1,0-1 0,0 1 0,0-1 0,0 1 0,0 0 0,0-1 0,0 1-1,0 0 1,0 0 0,0 0 0,0 0 0,0 0 0,0 0 0,0 0 0,0 0-1,1 0 1,-1 1 0,0-1 0,0 0 0,0 1 0,0-1 0,-1 1 0,1-1 0,0 1-1,0-1 1,0 1 0,0 0 0,0-1 0,-1 1 0,1 0 0,0 0 0,0-1-1,-1 1 1,1 0 0,0 2 0,3 6-42,-1-1 1,0 2-1,-1-1 1,0 0-1,2 15 1,-2-11 87,0 0-1,5 14 1,-4-18 19,0 0 0,1-1-1,0 1 1,1-1 0,0 0 0,0 0 0,13 14 0,-16-20-17,0 1 0,1-1 0,-1 0 0,1 0 0,0 0 0,-1 0 1,1 0-1,0-1 0,0 1 0,0-1 0,0 0 0,1 0 1,-1 0-1,0 0 0,0-1 0,1 1 0,-1-1 0,0 0 0,1 0 1,-1 0-1,0 0 0,1-1 0,-1 1 0,0-1 0,0 0 1,4-1-1,1-2 47,0 0 1,0 0 0,0-1-1,0 0 1,-1 0 0,0-1-1,0 0 1,-1-1 0,8-7-1,7-13 33,20-32-1,-22 31-128,5-7 4,53-83 181,53-157-123,-62 124 65,-99 227-273,3 1 0,4 2 1,-22 119-1,41-164 255,1 0 0,2 0 0,1 1 1,5 35-1,8 17-4110,-8-76-246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04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91 8384,'-13'-24'3808,"26"13"-3328,-5 3 1600,5 8-1248,15-9 927,2 6-1023,14-8-448,0 6-224,18-3-64,-2 5 0,11-5-992,-6 8 544,1 0-3967,-9 4 2431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07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1125 2656,'-15'0'837,"15"0"-804,0 0 0,0 0 0,-1 0 0,1 0 1,0 0-1,0 0 0,0 0 0,0 0 0,0 0 0,0 0 0,0 0 0,0 0 0,-1 0 0,1 0 0,0 0 0,0 0 0,0 0 0,0 0 0,0 0 1,0 0-1,0 0 0,0 0 0,0 0 0,-1 1 165,1-1-165,0 0 0,0 0 0,0 0 0,0 0 1,0 0-1,0 0 0,0 0 0,0 0 0,0 1 0,0-1 0,0 0 0,0 0 0,-1 0 0,1 0 0,0 0 0,0 0 0,0 0 0,0 0 0,1 0 1,-1 1-1,0-1 0,0 0 0,0 0 0,0 0 0,0 0 0,0 0 0,0 0 0,0 0 0,0 1 199,0-1-199,0 0 0,0 0 0,1 0 0,9-4 1600,-2 2-1122,8-4-79,0-1 1,0 0-1,-1-2 1,0 1-1,-1-2 1,0 0 0,17-16-1,84-92 281,-92 93-566,-1 0-78,196-233 359,-195 227-319,-2-1-1,-2-1 1,0-1 0,-3 0 0,-1-1-1,18-63 1,-32 96-85,0-1-1,0 0 1,0 0-1,-1 0 1,1 0-1,-1 0 1,0 0-1,0 0 0,0 0 1,0 0-1,0 1 1,-1-1-1,1 0 1,-3-5-1,3 7-21,0 1-1,-1-1 1,1 1 0,0-1-1,0 1 1,-1-1 0,1 1-1,-1-1 1,1 1 0,-1-1-1,1 1 1,0-1-1,-1 1 1,1 0 0,-1-1-1,0 1 1,1 0 0,-1 0-1,1-1 1,-1 1-1,1 0 1,-1 0 0,0 0-1,1 0 1,-1 0 0,0-1-1,1 1 1,-1 0-1,1 1 1,-1-1 0,0 0-1,1 0 1,-1 0 0,1 0-1,-1 0 1,0 1-1,1-1 1,-1 0 0,1 0-1,-1 1 1,1-1 0,-1 0-1,0 2 1,-4 1 4,0 1 0,0-1 0,1 1 0,-5 6 0,-4 5 52,0 0 0,1 2 0,-10 18 0,-28 60 60,30-57-42,12-23 19,-18 35 364,-28 74 1,49-109-336,0 1-1,1-1 1,0 1 0,2 0-1,0 0 1,0 0 0,2 0-1,0 0 1,4 29 0,-4-41-59,1 0 1,0-1-1,0 1 1,1 0-1,-1-1 1,1 1-1,2 4 1,-3-7-34,0 0 0,0 0 1,-1 0-1,1 0 0,0 0 1,0-1-1,0 1 0,0 0 1,0 0-1,0-1 0,0 1 1,0 0-1,0-1 0,1 1 1,-1-1-1,0 1 0,0-1 1,0 0-1,1 0 0,-1 1 1,0-1-1,0 0 0,1 0 1,-1 0-1,0 0 0,0-1 1,2 1-1,6-4 81,0 1-1,0-2 1,-1 0 0,0 0-1,0 0 1,0-1 0,8-7-1,13-9 38,231-135-1377,-273 171 891,0 0 0,-17 24 0,22-27 346,2 0 0,-1 0 0,1 1 0,1-1 0,0 2 0,1-1 0,0 0 0,1 1 0,-2 14 0,4-22 30,1 0-1,0 1 1,0-1 0,0 1 0,1-1 0,0 1 0,0-1 0,0 1 0,1-1 0,2 7 0,-2-8 18,0-1-1,0 1 1,1-1 0,-1 0-1,1 0 1,-1 0 0,1 0-1,0 0 1,0 0 0,0-1-1,1 0 1,-1 1-1,1-1 1,-1 0 0,6 1-1,-1 0 2,0-1-1,0 0 1,0 0-1,0-1 1,0 0-1,0 0 1,0-1-1,0 0 1,1 0-1,-1-1 1,0 0-1,0-1 1,0 0-1,0 0 1,-1-1-1,1 0 1,0 0-1,-1 0 1,0-1-1,11-8 1,-8 6-32,-1-1 0,-1 0 0,1-1-1,-1 0 1,0 0 0,-1-1 0,0 0 0,0 0 0,-1 0 0,0-1 0,-1 0 0,0 0 0,0-1-1,3-13 1,-6 19-65,-1-1-1,0 1 1,0-1-1,-1 0 0,1 1 1,-1-1-1,0 0 1,-1 0-1,-1-7 1,2 11-8,-1-1 1,0 1-1,0-1 1,0 1 0,0 0-1,-1-1 1,1 1 0,-1 0-1,1 0 1,-1 0-1,0 0 1,1 0 0,-1 0-1,0 1 1,0-1 0,-1 1-1,1-1 1,0 1 0,0 0-1,-4-2 1,-3 0 8,0 0 0,-1 1 0,1 0 0,-1 0 0,1 1 0,-1 0 0,-15 1 0,6 1 1,-1 1-1,-31 8 0,25 1-252,26-11 293,-1 0-1,0 1 0,1-1 0,-1 0 1,1 1-1,-1-1 0,1 1 1,0-1-1,-1 1 0,1-1 0,-1 1 1,1-1-1,0 1 0,-1-1 1,1 1-1,0 0 0,0 0 5,0-1 0,0 0 0,0 1-1,0-1 1,0 1 0,0-1 0,0 0-1,1 1 1,-1-1 0,0 0 0,0 1 0,1-1-1,-1 0 1,0 1 0,0-1 0,1 0-1,-1 0 1,0 1 0,1-1 0,-1 0 0,0 0-1,1 0 1,-1 1 0,1-1 0,-1 0-1,0 0 1,1 0 0,-1 0 0,1 0-1,16 6 97,-1-1 0,1-1-1,0-1 1,1 0 0,-1-1 0,1-1-1,32-3 1,7-4-36,60-14 1,-45 6-156,-11 3 86,124-17 344,-150 24-387,87-6-552,-123 10 585,0 1 0,0-1 0,0 0 1,1 0-1,-1 1 0,0-1 0,0 0 1,0 1-1,0-1 0,1 1 0,-1-1 1,0 1-1,-1 0 0,-9 7 23,-45 18 59,-35 19-11,78-37-26,0 0-1,1 1 1,0 0-1,-19 21 1,29-28-24,0 0 0,1 0 0,-1 0 1,1 0-1,0 0 0,0 1 0,0-1 0,-1 3 1,1-5-6,1 1 1,0-1 0,0 1 0,0 0 0,0-1 0,0 1 0,0 0 0,0-1-1,0 1 1,0-1 0,0 1 0,0 0 0,0-1 0,0 1 0,0-1 0,1 1 0,-1 0-1,0-1 1,0 1 0,1-1 0,-1 1 0,0-1 0,1 1 0,-1-1 0,1 1-1,-1-1 1,1 1 0,-1-1 0,1 0 0,-1 1 0,1-1 0,-1 0 0,1 1-1,-1-1 1,1 0 0,1 1 0,3 0 46,1 1 0,0-1 0,0 0 0,-1-1 0,1 0 0,0 0 0,0 0 0,0 0 0,0-1 0,6-1 0,11-4 95,25-9 0,-43 13-117,3-1-18,0 0-1,0-1 1,-1 0-1,1 0 0,-1-1 1,0 0-1,0 0 1,-1-1-1,1 0 1,-1 0-1,-1 0 1,8-11-1,-7 11-85,-6 8-193,-8 14-221,6-11 517,-26 59-281,-9 16 174,-76 119 161,14-26 1,14 5 133,69-138 137,-1 0-1,-27 43 1,43-82-321,1 0 0,-1 1 0,0-1 0,0 0 0,0 0 0,0 0 0,0 0 0,0 0 0,0 0 0,0 0 0,0 0 0,-1 0 0,1-1 0,0 1 0,-3 0 0,4 0-20,-1-1 0,0 0 1,1 0-1,-1 0 1,0 0-1,0 0 1,1-1-1,-1 1 1,0 0-1,1 0 1,-1 0-1,0-1 1,1 1-1,-1 0 0,0-1 1,1 1-1,-1 0 1,1-1-1,-1 1 1,1-1-1,-2 0 1,0-2 7,-1-1 1,1 1 0,0-1-1,0 1 1,0-1 0,1 1-1,-1-1 1,0-7 0,-3-6-26,2 0 1,0-1-1,1 0 1,1 1-1,0-1 0,1 0 1,1 0-1,7-33 1,-5 40-25,-1 1 0,2 0 0,0 0 0,0 0 0,0 1 0,1-1 0,1 1 0,0 0 0,0 1 1,1-1-1,0 1 0,0 0 0,0 1 0,1 0 0,1 0 0,10-6 0,-2 3-10,0 1 0,1 1 0,0 1 0,21-6 0,78-13-103,30-8 115,-127 28 64,1-1 1,-1-2-1,0 0 0,-1-1 0,19-13 0,17-20 6,90-88 1,-109 95-6,-10 12-23,32-33-63,-51 49 19,-1 0-1,0 0 0,0-1 1,0 1-1,6-16 0,-12 23 13,1 0-1,-1 0 0,1 0 0,-1 0 0,0 0 1,1 0-1,-1 0 0,0-1 0,0 1 0,0 0 1,0 0-1,0 0 0,0 0 0,0 0 0,0 0 1,0 0-1,-1 0 0,1 0 0,0 0 0,-1 0 1,1 0-1,-1 0 0,1 0 0,-1 0 0,1 0 0,-1 0 1,0 0-1,1 0 0,-2 0 0,1 0-16,-1 0-1,0 0 0,1 0 1,-1 0-1,0 1 1,1-1-1,-1 0 0,0 1 1,0 0-1,1-1 0,-1 1 1,0 0-1,0 0 1,0 0-1,1 0 0,-1 0 1,-3 1-1,-4 2-4,0-1 0,0 1 1,1 1-1,-1 0 0,1 0 0,0 1 0,0 0 1,0 0-1,0 1 0,-9 9 0,8-6 42,0 0 0,1 0 0,0 1 0,0 0 0,1 1 0,1-1 0,-8 17 0,10-19 34,1 1-1,0-1 1,1 1 0,-2 11-1,3-17-16,1 0-1,0 0 1,0 0 0,0 0-1,0 0 1,1-1 0,-1 1-1,1 0 1,-1 0 0,1 0-1,0 0 1,0-1 0,0 1-1,1 0 1,-1-1 0,0 1-1,4 3 1,-1-2 10,0-1 0,1 1 0,-1-1 0,1 0 0,-1 0 1,1-1-1,0 1 0,0-1 0,1 0 0,-1 0 0,0-1 0,1 0 0,-1 0 0,0 0 0,1 0 0,-1-1 0,1 0 0,8-1 1,6 0 51,0-2 0,0 0 0,32-11 0,-23 5-11,-1-2 0,-1-1 1,0-1-1,-1-2 0,0 0 0,-1-2 1,-1-1-1,42-39 0,10-16-82,-2-4-1,125-169 0,-138 159 3,72-107-266,-128 186 86,-1-1 0,1 1 0,3-11 0,-8 19 175,0-1 0,0 1 0,0 0 0,0 0 0,1 0 0,-1 0 0,0 0 0,0-1 0,0 1 0,0 0 0,0 0 0,0 0 0,0-1 0,0 1 0,0 0 0,0 0 0,0 0 0,0 0 0,0-1 0,0 1 0,0 0 0,0 0 0,0 0 0,0-1 0,0 1 0,0 0 0,0 0 0,0 0 0,0 0 0,0-1 0,-1 1 0,1 0 0,0 0 0,0 0 0,0 0 0,0-1 0,-8 6-293,-15 20-11,-86 151-12,9 12 386,40-60 76,53-110-111,0 1-1,2 1 0,0-1 0,-4 38 1,8-53 39,1 0 0,0 0 0,0 0 0,0 0 0,1 0 1,-1 0-1,1 1 0,0-1 0,1 4 0,-1-7-41,0 0 0,-1 0 0,1 0 0,0 0 0,0 0 0,0 0 0,0 0 0,0 0 0,0 0 0,0 0 0,0 0 0,0-1 0,0 1 0,0 0 0,1-1 0,-1 1 0,0-1 0,0 1 0,1-1 1,-1 0-1,0 1 0,1-1 0,-1 0 0,1 0 0,-1 0 0,0 0 0,1 0 0,-1 0 0,0-1 0,2 1 0,8-3 50,0 0 0,-1-1 0,0 0 0,1 0 0,-1-1 1,-1-1-1,12-8 0,-1 2-13,0 0-19,2 0 14,-1-1 0,0-1 1,-1-1-1,28-27 0,-32 24-39,-1-1 1,0-1-1,12-22 0,32-70 3,-55 105-12,140-261-381,-50 129 94,-81 117-74,-12 17-15,-10 13 200,0 3 118,-1 0 1,2 1-1,0 1 0,-9 17 0,-22 57 235,31-66-157,-62 174 359,24-60 34,-26 37 185,47-112 524,30-63-429,1 0-677,-1 1 0,0-1 0,1 0-1,-1-1 1,6-4 0,2-6-83,26-19-1,1 0 74,-37 30-49,0 1 1,0 0 0,0-1-1,0 1 1,0 0 0,1 1-1,-1-1 1,7-1 0,-9 2 26,0 1-1,0 0 1,1-1 0,-1 1-1,0 0 1,0 0 0,1 0 0,-1 0-1,0 0 1,0 0 0,1 0 0,-1 1-1,0-1 1,0 0 0,0 1-1,1-1 1,-1 1 0,0-1 0,0 1-1,0-1 1,0 1 0,0 0 0,0 0-1,0-1 1,0 1 0,0 0-1,0 0 1,0 0 0,-1 0 0,2 2-1,3 8-58,0 0 0,-1 0 0,5 21 0,-7-22 87,1 0-1,0 0 1,1 0 0,0 0-1,7 11 1,-9-18 13,0 0 0,0 0 0,0-1 0,1 1-1,-1-1 1,1 0 0,-1 0 0,1 0 0,0 0 0,0 0 0,0 0-1,0-1 1,0 1 0,1-1 0,-1 0 0,0 0 0,1 0 0,-1-1 0,0 1-1,6-1 1,3 0 17,-1-1-1,1-1 1,-1 0 0,1 0-1,-1-1 1,0 0-1,0-1 1,12-7-1,-6 5 20,8-4-19,-1-1-1,0-1 1,0-1 0,-2-1 0,0-1-1,22-19 1,-38 29-65,14-13-213,-20 17 215,1 1 1,-1-1-1,1 1 1,-1-1 0,1 0-1,-1 1 1,1-1-1,-1 0 1,0 1 0,1-1-1,-1 0 1,0 0-1,0 1 1,1-1 0,-1 0-1,0 0 1,0 1-1,0-1 1,0 0 0,0 0-1,0 0 1,0 1-1,0-1 1,-1-1 0,-2 1-139,-14 6 37,1 1 1,0 0-1,-25 15 1,17-9 198,17-9-77,0 1 1,0 0 0,1 0-1,0 0 1,-1 1 0,2 0-1,-8 7 1,12-12 1,1 1 0,-1-1 0,1 1 0,0-1 0,-1 1 0,1-1 0,0 1 0,-1-1 0,1 1 0,0-1 0,0 1 0,0 0 0,-1-1 0,1 1 0,0-1 0,0 1 0,0 0 0,0-1 0,0 1 0,0-1 0,0 2 0,1-1 3,-1-1 0,0 0 0,1 1 0,-1-1 0,0 1 0,1-1 0,-1 0 0,0 1 0,1-1 0,-1 0 0,1 1 0,-1-1 0,1 0 0,-1 0 0,1 1 0,-1-1 1,1 0-1,-1 0 0,2 0 0,3 1 62,1-1-1,-1 1 1,11-2 0,-12 1-59,94-14 227,-74 10-286,0 0 1,0 1-1,0 1 0,47 3 0,-65 0 21,1 0 0,-1 1 1,0 0-1,0 0 0,0 0 0,0 1 0,-1-1 0,1 1 0,0 1 0,-1-1 0,0 1 0,0 0 1,0 0-1,5 6 0,2 5 49,0 1 1,0 0-1,10 21 1,15 22 244,12 1 317,-43-52-604,1-1 0,1-1-1,-1 1 1,1-1-1,15 9 1,-22-15-174,0 1-1,0 0 1,0-1 0,0 1 0,0-1-1,1 0 1,-1 1 0,0-1 0,0 0-1,1 0 1,-1 0 0,0 0 0,2 0-1,-2 0 11,-1 0-1,1 0 0,-1 0 0,1-1 1,-1 1-1,1 0 0,-1-1 0,0 1 1,4-4-1654,-4 3 1653,0 1 0,0-1 0,1 1 1,-1-1-1,0 1 0,0-2 1,4-9-2185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0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7296,'-13'0'3328,"31"13"-2912,-5-10 864,8 5-800,28-4 576,7 4-608,34-3-256,-3-2-96,4-3-32,-12 0-32,-12 0-3328,-15 0 1792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0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6656,'9'-17'3008,"43"3"-2624,-16 2 224,-2 4-416,40-11 256,11 8-224,28-2 0,-2 6-128,2 7-1120,-8 3 576,6 9-4928,-11 4 2976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10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25 850 4896,'-25'-3'4245,"106"-74"-842,122-104-2006,-131 123-1203,94-85 264,-143 120-466,-1-1 0,-1 0 1,-2-1-1,30-49 0,-34 48 15,-4 6 142,0 0 0,0-1 0,-2 0 0,10-33 0,-18 51-134,-1 0 1,1-1-1,-1 1 0,0-1 1,0 1-1,0-1 0,0 1 1,-1 0-1,1-1 0,-2-4 1,1 7-17,1 1 1,0-1 0,-1 0 0,1 0 0,-1 0 0,1 1 0,-1-1 0,1 0 0,-1 1 0,1-1 0,-1 0 0,0 1 0,1-1 0,-1 1-1,0-1 1,1 1 0,-1-1 0,0 1 0,0 0 0,0-1 0,1 1 0,-1 0 0,0 0 0,0-1 0,0 1 0,0 0 0,0 0 0,1 0-1,-1 0 1,0 0 0,0 0 0,0 0 0,0 1 0,0-1 0,1 0 0,-1 0 0,0 1 0,0-1 0,0 0 0,1 1 0,-2 0 0,-4 2-2,1 0 0,0 0 0,0 0 1,0 1-1,0 0 0,1 0 1,0 0-1,0 0 0,0 1 1,0 0-1,-4 6 0,-2 7 15,-16 38 0,15-31-120,-9 21 69,3 1-1,-19 79 0,30-95 120,1 1-1,1 0 1,1 1 0,2-1 0,4 39-1,-2-60 117,0 1 0,1-1 0,1 0-1,6 18 1,-8-26-118,0-1 0,1 1 0,-1-1-1,1 1 1,-1-1 0,1 0 0,0 0-1,0 1 1,0-1 0,4 3 0,-5-4-39,1 0 0,-1-1-1,1 1 1,0 0 0,0-1 0,-1 1 0,1-1 0,0 1 0,0-1-1,0 0 1,0 0 0,-1 0 0,1 0 0,0 0 0,0 0 0,0 0-1,0 0 1,2-2 0,2 0 17,1-1 0,0 0 0,0 0-1,-1-1 1,0 1 0,0-2 0,0 1 0,0-1 0,7-7-1,2-4 44,26-34 0,-31 36-137,10-12-182,-2-1 1,30-56-1,-48 82 187,1 0 1,-1 0 0,0 0-1,0 0 1,0 0 0,1 0-1,-1 0 1,0 0 0,0 0-1,0 0 1,-1-1 0,-2-1-188,-4 9-40,-2 8 154,1 0-1,1 1 0,0 0 1,0 0-1,-6 27 0,8-26 68,-6 17 26,-10 58-1,19-80 140,0 1 0,1 0 1,1 0-1,0 0 0,1 0 1,0 0-1,0 0 0,7 21 0,-7-31-80,-1 0 0,1 0-1,0 0 1,-1 0 0,1-1-1,0 1 1,0 0-1,0 0 1,1-1 0,-1 1-1,0-1 1,1 1-1,-1-1 1,0 0 0,1 1-1,0-1 1,-1 0 0,1 0-1,0 0 1,0 0-1,-1 0 1,1-1 0,0 1-1,0 0 1,0-1-1,2 1 1,-3-1-35,0 0 0,0-1 0,0 1 1,-1 0-1,1 0 0,0-1 0,0 1 0,0-1 0,-1 1 0,1 0 0,0-1 0,-1 1 1,1-1-1,0 0 0,-1 1 0,1-1 0,-1 1 0,1-1 0,-1 0 0,1 0 1,-1 1-1,1-1 0,-1 0 0,0 0 0,1 1 0,-1-1 0,0-2 0,5-25 213,-5 26-186,1-12-40,-1 1 0,0-1 1,-1 1-1,-4-19 0,-15-49-657,19 81 657,1-1-1,0 1 1,0 0-1,0-1 1,0 1-1,0 0 0,0-1 1,1 1-1,-1 0 1,0-1-1,0 1 1,0 0-1,0-1 1,0 1-1,0 0 0,1 0 1,-1-1-1,0 1 1,0 0-1,0 0 1,1-1-1,-1 1 0,0 0 1,0 0-1,0-1 1,1 1-1,-1 0 1,0 0-1,1 0 0,-1 0 1,0 0-1,0-1 1,1 1-1,-1 0 1,0 0-1,1 0 1,-1 0-1,0 0 0,1 0 1,-1 0-1,0 0 1,1 0-1,-1 0 1,0 0-1,1 0 0,16 2 32,-16-2-40,153 21 517,-137-20-964,-1 0 0,0-2 0,0 0 1,0-1-1,0 0 0,0-1 0,25-9 1,-38 11 113,0 0 0,0 0 0,0 0 1,0-1-1,-1 1 0,1-1 0,-1 0 1,1 0-1,-1 0 0,1 0 0,-1 0 1,0 0-1,0-1 0,3-3 0,4-11-1699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10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59 7040,'-31'-6'3200,"39"6"-2752,10-5 160,8 5-416,30-3 64,11 3-160,29-5 0,-4 2-32,36-9-768,-10 4 416,14 0-2944,-19 0 1792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12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307 271 3328,'-1'-4'101,"-7"-15"2198,8 18-2141,-1 1 0,1-1 1,-1 1-1,1-1 0,-1 1 1,0-1-1,1 1 0,-1-1 0,0 1 1,1-1-1,-1 1 0,0 0 1,0-1-1,1 1 0,-1 0 0,0 0 1,0 0-1,0-1 0,1 1 1,-1 0-1,0 0 0,0 0 0,0 0 1,-1 1-1,-5 0 140,0 1 0,0 0 0,1 0 0,-1 1 0,1 0 1,-1 0-1,1 0 0,-9 7 0,1 1 6,-1 1 0,-11 13 0,11-9-92,1 1 0,1 0 0,-21 36 0,19-28-74,3-5 88,1 0 1,-14 36-1,21-47-150,1 0 0,1 0 0,0 1 0,0 0 1,0-1-1,1 1 0,1 0 0,0 0 0,1 10 0,0-17-23,-1 0-1,1 1 1,0-1-1,0 0 0,0 0 1,0 0-1,0 0 1,1-1-1,0 1 1,-1 0-1,1 0 1,0-1-1,0 1 1,0-1-1,1 0 0,-1 0 1,1 0-1,-1 0 1,1 0-1,-1 0 1,1-1-1,0 1 1,0-1-1,0 0 1,0 0-1,0 0 0,0 0 1,0 0-1,6 0 1,3 0 63,0 0-1,0-1 1,0 0 0,1-1 0,-1 0-1,16-5 1,2-1 2,0-2 0,-1 0-1,-1-2 1,0-2 0,48-27 0,-42 17-158,0-1 1,-2-1 0,54-55-1,-34 26-696,-52 54 732,0 0-1,0 0 1,0 0-1,1-1 1,-1 1-1,0 0 1,0 0 0,0 0-1,0 0 1,0 0-1,1 0 1,-1 0-1,0 0 1,0 0-1,0 0 1,0 0-1,0 0 1,0 0-1,1 0 1,-1 1-1,0-1 1,0 0-1,0 0 1,0 0-1,0 0 1,0 0-1,1 0 1,-1 0-1,0 0 1,0 0-1,0 0 1,0 0-1,0 1 1,0-1-1,0 0 1,0 0-1,0 0 1,0 0-1,0 0 1,0 0-1,1 1 1,-1-1-1,0 0 1,0 0-1,0 0 1,0 0-1,0 0 1,0 0-1,0 1 1,2 7-44,-2-7 22,30 103 218,-27-95-151,0-1 1,0 0-1,1 1 1,1-1 0,-1 0-1,11 13 1,-12-17 17,0-1 1,0 0 0,0 0-1,0-1 1,1 1 0,-1-1-1,1 0 1,-1 1 0,1-2 0,0 1-1,0 0 1,0-1 0,0 1-1,0-1 1,0 0 0,0-1-1,5 1 1,2-1 45,1 0 0,-1-1-1,1-1 1,-1 0 0,0 0-1,0-1 1,20-8 0,-9 1-2,0-1 0,33-22 0,-30 15-101,-1-2 1,-1 0 0,-1-2-1,-1 0 1,-1-2 0,-1 0-1,17-29 1,-15 17-135,-20 33 94,0 0 0,0 1 0,0-1 0,0 0 0,0 0 0,-1 0 0,1 0 0,-1 0 1,0 0-1,0-5 0,0 7 29,0 0 0,0 1 1,0-1-1,-1 0 0,1 1 0,0-1 1,0 1-1,-1-1 0,1 0 0,0 1 1,-1-1-1,1 1 0,-1-1 0,1 1 1,-1-1-1,1 1 0,-1-1 0,1 1 1,-1 0-1,1-1 0,-1 1 0,0 0 1,1-1-1,-1 1 0,1 0 0,-1 0 1,0 0-1,1-1 0,-1 1 1,0 0-1,1 0 0,-1 0 0,0 0 1,1 0-1,-1 0 0,0 0 0,1 1 1,-2-1-1,-2 1-10,0 0 0,-1 0 1,1 0-1,0 1 0,-5 3 0,-8 4 3,0 1 0,1 0-1,0 2 1,1 0-1,0 0 1,1 1 0,1 1-1,0 1 1,1 0-1,0 0 1,1 1-1,-16 33 1,25-45 51,0 1 1,0-1-1,1 1 0,0 0 1,0 0-1,0 0 0,0 0 1,1 0-1,0 0 0,0 7 1,0-10-11,1 1 0,0 0 0,-1-1 0,1 1 0,0-1 1,0 1-1,1-1 0,-1 1 0,0-1 0,1 0 1,0 1-1,-1-1 0,1 0 0,0 0 0,0 0 0,0 0 1,0-1-1,1 1 0,-1-1 0,4 3 0,3 0 58,0 0 0,0-1 1,1 0-1,-1-1 0,0 0 0,13 2 0,59 0 97,-79-4-179,35 0 47,1-2 0,-1-2 0,55-12 0,105-38-156,-149 40 104,119-47 178,-137 49-225,-70 31-116,-45 29-1,73-41 183,-20 13 94,1 2 0,1 0 1,-53 53-1,83-75-102,-17 21 155,16-20-134,1 0 0,-1 0 0,0 0 0,1 0 0,0 0 0,-1 1 1,1-1-1,0 0 0,-1 0 0,1 0 0,0 1 0,0-1 0,0 0 0,0 0 0,0 1 0,0-1 0,0 0 0,1 0 1,0 3-1,-1-4-14,1 1 1,-1-1-1,1 1 1,-1-1-1,1 1 0,-1-1 1,1 1-1,-1-1 1,1 0-1,-1 1 1,1-1-1,0 0 1,-1 0-1,1 1 1,0-1-1,-1 0 1,1 0-1,0 0 1,-1 0-1,1 0 1,0 0-1,-1 0 1,1 0-1,0 0 0,0 0 1,-1 0-1,1 0 1,1-1-1,23-7 116,4-6-27,0-2 0,35-26 0,20-11-33,-69 44-221,-10 6 77,-1 1-1,1-1 1,0 1-1,5-2 1,-10 4 64,1 0 1,-1 0 0,0-1-1,1 1 1,-1 0-1,0 0 1,0 0-1,1 0 1,-1 0-1,0 0 1,1-1-1,-1 1 1,0 0-1,1 0 1,-1 0-1,0 0 1,0 0-1,1 0 1,-1 0-1,0 0 1,1 1-1,-1-1 1,0 0-1,1 0 1,-1 0-1,0 0 1,0 0-1,1 0 1,-1 1-1,0-1 1,1 0-1,-1 0 1,0 0-1,0 1 1,0-1-1,1 0 1,-1 0-1,0 1 1,0-1-1,0 0 1,0 0-1,1 1 1,-1-1-1,0 0 1,0 1-1,0-1 1,0 0-1,0 0 1,0 1-1,0-1 1,0 0-1,0 1 1,0-1-1,0 0 1,0 1-1,0-1 1,-8 21-197,5-15 164,-9 19 44,9-20 5,0-1 0,1 1-1,-1-1 1,1 1 0,1 0 0,-1 0 0,1 0-1,-1 0 1,1 0 0,1 1 0,-1-1 0,1 9-1,0-13 7,0 0 0,1 1-1,-1-1 1,1 0-1,-1 1 1,1-1 0,-1 0-1,1 0 1,0 0-1,0 0 1,-1 0 0,1 0-1,0 0 1,0 0-1,0 0 1,0 0 0,0 0-1,0 0 1,1 0-1,-1-1 1,0 1 0,0-1-1,0 1 1,3 0 0,2 1 48,1-1 0,-1 0 0,1 0 0,6 0 1,-5-1 4,3 1-19,0-1 0,1 0 0,-1 0 0,0-1 0,1-1 0,-1 0 0,0-1 0,0 0 0,15-6 0,-10 0-37,-1 1 0,1-2 1,-2 0-1,1-1 1,-1 0-1,13-16 0,73-85 72,-68 73 14,110-113 17,-25 28-147,-82 83-85,34-51-1,-35 41-168,-34 51 277,0-1-1,0 1 0,1 0 1,-1-1-1,0 1 0,0 0 1,0-1-1,0 1 0,1-1 1,-1 1-1,0 0 0,0-1 0,0 1 1,0-1-1,0 1 0,0-1 1,0 1-1,0 0 0,0-1 1,0 1-1,0-1 0,0 1 1,0-1-1,-1 0 0,-7 2-176,-13 9 87,-3 7 61,0 1 1,1 2-1,1 0 1,1 1-1,1 1 0,-24 34 1,24-27 96,2 1 1,1 1 0,1 0 0,2 1 0,-11 37-1,3 2 105,3 1 0,-12 92 0,31-159-188,-1-3-9,1-1 0,0 1 0,0 0 0,0 0 0,-1-1 0,2 1 0,-1 0 0,0 0 0,0-1 0,1 4 0,6-17-4990,-5 5 3839,0 0 1,0-1 0,-1 1-1,0 0 1,0-15 0,-6-46-1822,3 56 2642,-1-12 305,-1 0-1,-2 0 1,-13-39-1,6 31 3667,-33-58 1,45 87-3221,-1 1 1,1-1-1,0 0 1,0 1-1,0-1 1,-1-5 0,2 8-345,0 0 0,0-1 0,0 1 1,0-1-1,0 1 0,0-1 1,0 1-1,0-1 0,0 1 1,0 0-1,0-1 0,0 1 0,0-1 1,1 1-1,-1 0 0,0-1 1,0 1-1,1-1 0,-1 1 1,0 0-1,0-1 0,1 1 0,-1 0 1,0-1-1,1 1 0,-1 0 1,0 0-1,1-1 0,-1 1 0,1 0 1,-1 0-1,0 0 0,1 0 1,-1-1-1,1 1 0,-1 0 1,1 0-1,-1 0 0,0 0 0,1 0 1,-1 0-1,1 0 0,-1 0 1,1 0-1,-1 0 0,0 1 1,1-1-1,0 0 0,20 4 122,-1 1-1,0 1 1,0 0 0,20 11-1,-28-12-138,-10-4-26,373 143 316,-363-140-180,0 0 0,1-1 0,-1-1 0,1 0-1,0 0 1,21-1 0,-26-2-80,-1 1-1,1-2 1,-1 1-1,1-1 1,-1 0 0,0 0-1,0-1 1,0 0-1,0-1 1,0 1 0,0-1-1,7-7 1,-9 7-26,0-1 0,0 1 0,-1-1 0,0 0 0,0 0 0,0-1 0,-1 1 1,1-1-1,2-6 0,-5 9-54,1-1 1,-1 1-1,0 0 1,0-1-1,0 1 1,-1 0 0,1-1-1,-1 1 1,0-1-1,0 1 1,0-1-1,0 1 1,-1-1-1,1 1 1,-1-1-1,0 1 1,-2-6-1,2 8 9,1 0 0,-1 0-1,1 0 1,-1 0-1,1 0 1,-1 0-1,0 0 1,0 0 0,1 1-1,-1-1 1,0 0-1,0 0 1,0 1 0,0-1-1,0 1 1,0-1-1,0 1 1,0-1 0,0 1-1,0 0 1,0-1-1,0 1 1,0 0-1,0 0 1,-1 0 0,1 0-1,0 0 1,0 0-1,0 0 1,0 0 0,0 0-1,0 0 1,0 1-1,-2 0 1,-2 1-16,0 0-1,0 1 1,0-1 0,0 1 0,-5 5-1,0 1 210,1-1 0,1 1-1,-1 1 1,2 0-1,-1 0 1,1 0 0,1 1-1,0 0 1,1 0 0,0 1-1,0 0 1,1 0-1,1 0 1,0 0 0,0 0-1,0 15 1,3-21-99,0 0 0,0-1 0,0 1 0,1 0 0,0-1 0,0 1 0,0-1 0,1 1 0,0-1 0,0 0 0,0 0 0,1 0 0,-1 0 0,1 0 0,1 0 0,-1-1 0,1 1 0,-1-1 0,1 0 0,0 0 0,1 0 0,8 5 0,-2-2-16,1 0 0,0-2 0,0 1 0,0-1 0,0-1 0,1 0 0,0-1 0,25 3 0,9-1-3,57-2 1,-80-4-1281,-1 0 1,1-2-1,-1-1 1,34-10-1,-50 12 407,-1 0 1,0-1-1,0 0 0,0 0 1,0-1-1,0 1 0,0-1 1,-1 0-1,0-1 0,0 1 0,0-1 1,-1 0-1,7-10 0,22-32-4268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9.63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3328,'8'19'1504,"-3"15"-1312,0-14 800,0-1-576,-2 9 256,7-1-384,-2-4 256,0 5-320,-8-4 96,5-1-192,-5-7 224,5-5-224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21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381 593 3072,'0'-1'147,"0"-1"0,-1 1 0,1-1 0,-1 1 0,0-1 0,0 1-1,1-1 1,-1 1 0,0 0 0,0-1 0,0 1 0,0 0 0,0 0 0,-1 0 0,1 0 0,-2-2 0,-27-16 2544,26 18-2562,0-1 0,0 0 0,0 1 0,-1 0 0,1 0 0,0 0 0,-1 1-1,1-1 1,-1 1 0,-7 1 0,0 0-14,1 1 0,0 0 0,-11 4-1,6-1-97,1 1 0,0 0 0,0 1 0,1 1 0,0 0 0,0 1 0,1 1 0,-24 21 0,30-25 34,1 2 0,-1-1 0,1 1 0,1 0 0,-1 0 0,1 0 0,1 1 0,-1-1-1,2 1 1,-1 1 0,1-1 0,0 0 0,1 1 0,0-1 0,1 1 0,-1 13 0,2-19 23,1 0 0,-1 0 0,1 0 0,0 1 0,0-1 0,0 0 0,0 0 0,3 5 0,-3-7-17,0 0-1,0 0 0,0 0 0,1-1 0,-1 1 0,0-1 0,1 1 1,-1-1-1,0 1 0,1-1 0,0 0 0,-1 0 0,1 0 0,0 0 0,0 0 1,-1 0-1,1 0 0,0 0 0,0-1 0,3 1 0,1 0 57,1-1 0,-1 0 0,0-1 0,1 0 0,-1 0 0,0 0 0,0-1 0,0 1 0,0-2 0,0 1 0,8-5 0,-1 0 15,0 0-1,0-2 1,21-18 0,-10 5-17,-2-1 0,-1-1 0,-1-1 0,33-54 0,-44 62-305,-3 6-1016,-10 21 331,-1 4 768,0 1 0,-5 26 0,1-2 113,-14 46 285,-4-1 0,-4-1-1,-74 142 1,96-209-14,-1 0-1,0 0 1,-1-1 0,0 0 0,-1 0-1,-20 17 1,28-29-101,4-2-120,-1-1 1,0 1-1,0 0 1,1 0-1,-1-1 1,0 1-1,0-1 1,0 1-1,0-1 1,0 1-1,0-1 1,0 0-1,0 1 1,0-1-1,0 0 1,0 0-1,0 1 1,0-1-1,-2 0 0,3 0-44,0-1-1,0 1 0,-1 0 1,1 0-1,0 0 0,0 0 0,0 0 1,-1-1-1,1 1 0,0 0 0,0 0 1,0 0-1,0-1 0,0 1 0,-1 0 1,1 0-1,0 0 0,0-1 0,0 1 1,0 0-1,0 0 0,0-1 0,0 1 1,0 0-1,0 0 0,0-1 0,0 1 1,0 0-1,0 0 0,0-1 0,0 1 1,0 0-1,0 0 0,0-1 0,0 1 1,0 0-1,0 0 0,0-1 1,1 1-1,-1 0 0,0-1 0,6-10-61,-5 10 65,5-7-21,0 0 1,0 0-1,1 1 1,0 0 0,1 0-1,8-6 1,19-17-43,153-169-316,-138 140 388,2 3 0,3 1 0,73-55 0,152-95 348,-276 202-336,-1 0 0,1 1 0,-1-1 0,0 0 0,5-7 0,-27 64-410,15-45 360,1-1 0,0 1 0,1 0 1,0 0-1,0-1 0,1 1 0,0 1 0,1 15 1,0-20 36,0 0 1,1 0-1,-1 0 1,1 0-1,0 0 1,1 0 0,-1 0-1,1 0 1,0-1-1,1 1 1,-1-1-1,1 1 1,-1-1 0,1 0-1,1 0 1,-1 0-1,5 4 1,-5-6 5,-1 0 1,1-1-1,0 1 1,1-1-1,-1 0 1,0 0-1,0 0 1,0 0-1,1 0 1,-1-1-1,0 1 1,1-1-1,-1 0 1,0 0-1,4-1 1,5 0 42,-2-1 1,1 0 0,14-5-1,1-3 21,0-2-1,48-27 1,2-3-72,-9 9-98,48-22 231,-104 51-478,-19 8 207,-20 8-6,15-4 95,0 1-1,0 0 0,0 1 0,1 0 0,1 1 0,0 0 0,-13 17 0,16-17 28,1-1 1,0 2-1,0-1 1,1 1-1,1 0 0,0 0 1,1 1-1,0-1 1,-2 16-1,5-26 24,0 1 0,1 0 0,0 0 0,0 0-1,0 0 1,0 0 0,0 0 0,1 0 0,0 0 0,-1 0 0,3 4-1,-3-6 0,1 0-1,-1 0 0,1-1 0,0 1 1,-1 0-1,1 0 0,0 0 0,0-1 0,-1 1 1,1 0-1,0-1 0,0 1 0,0-1 1,0 1-1,0-1 0,0 1 0,0-1 0,0 0 1,0 1-1,0-1 0,0 0 0,0 0 1,1 0-1,-1 0 0,0 0 0,0 0 0,0 0 1,0 0-1,0 0 0,0-1 0,0 1 1,2-1-1,3-1 48,0 0 1,0-1-1,0 0 0,0 0 1,-1 0-1,1 0 1,6-7-1,35-33 305,-30 27-309,-9 8-59,53-53 279,-51 50-402,-2 0-1,1 0 0,-1 0 1,6-15-1,-12 19-357,-7 8 122,-10 11-2,9-5 330,0-1 0,1 1-1,0 0 1,0 1 0,0-1-1,-6 16 1,10-21 41,0 0 0,0 0 0,1 1 0,-1-1 0,1 0 0,-1 0 0,1 0 0,0 0 0,0 1 0,0-1 0,0 0 0,0 0 0,1 0 0,-1 1 0,1-1 0,-1 0 0,1 0 0,0 0 0,0 0 0,0 0 0,0 0 0,0 0 0,0 0 0,0 0 0,1-1 0,-1 1 0,1 0 0,-1-1 0,1 1 0,0-1 0,-1 0 0,1 1 0,4 1 0,-3-1 19,1-1 1,0 1-1,0-1 0,0 1 1,0-1-1,0 0 0,0-1 1,1 1-1,-1-1 0,0 0 1,7 0-1,3-2 88,30-7 1,7 0-15,-43 8-147,-6 0 11,0 1 0,1 0 0,-1 0 0,0 0 0,1 0 0,-1 0 0,5 1 0,-6 0 15,1 0-1,-1-1 1,0 1 0,0 0 0,0 0 0,0 0 0,0 0-1,0 0 1,0 0 0,0 0 0,0 0 0,0 0 0,0 1-1,-1-1 1,1 0 0,1 3 0,1 4-31,-1 0 0,0-1 1,0 2-1,0-1 0,-1 0 1,0 0-1,-1 0 1,0 0-1,-1 15 0,-3 9-4,-11 36-1,8-36 99,-6 19-68,-4-1-1,-41 90 0,21-54 322,33-77-242,3-5 59,-1 1 0,0-1 1,0 1-1,-1-1 1,1 0-1,-1 0 1,-4 4-1,7-7-105,0-1 0,0 0 0,0 0-1,0 0 1,0 0 0,0 0 0,0 0 0,0 0 0,0 1-1,0-1 1,0 0 0,0 0 0,0 0 0,0 0 0,0 0-1,0 0 1,-1 0 0,1 0 0,0 0 0,0 0 0,0 1-1,0-1 1,0 0 0,0 0 0,0 0 0,0 0 0,-1 0-1,1 0 1,0 0 0,0 0 0,0 0 0,0 0 0,0 0-1,0 0 1,0 0 0,-1 0 0,1 0 0,0 0 0,0 0-1,0 0 1,0 0 0,0 0 0,0 0 0,0 0 0,-1 0-1,1 0 1,0 0 0,0-1 0,2-7 305,10-19-14,14-15-135,-2 7-128,94-178-21,-13 20-32,-84 159-55,2 1 0,1 1-1,40-41 1,-59 68 4,0-1-1,1 1 1,0 0-1,0 0 1,1 1 0,-1 0-1,1 0 1,0 0-1,0 1 1,8-3-1,-15 6 58,1 0 0,-1 0 0,1 0 0,-1 0 0,1-1 0,-1 1 0,1 0-1,0 0 1,-1 0 0,1 0 0,-1 0 0,1 0 0,0 1 0,-1-1 0,1 0 0,-1 0 0,1 0 0,-1 0 0,1 1-1,-1-1 1,1 0 0,-1 0 0,1 1 0,-1-1 0,1 1 0,0 0-10,-1 0 1,1 0-1,-1 0 0,1 0 1,-1 0-1,0-1 0,0 1 1,1 0-1,-1 0 0,0 0 1,0 0-1,0 0 0,0 0 1,0 1-1,-1 5-62,0 0-1,-1 0 1,-3 9-1,5-15 80,-23 65 301,-35 74 1,51-125-112,-1-2 1,0 1 0,-12 16-1,20-30-187,0 0-1,0 0 0,0 0 0,0 0 0,0 0 0,-1 0 0,1 0 0,0 1 1,0-1-1,0 0 0,0 0 0,0 0 0,0 0 0,0 0 0,0 0 0,0 0 0,0 0 1,0 0-1,0 0 0,0 0 0,0 0 0,0 0 0,-1 0 0,1 0 0,0 0 1,0 0-1,0 0 0,0 0 0,0 0 0,0 0 0,0 0 0,0 0 0,0 0 1,0 0-1,-1 0 0,1 0 0,0 0 0,0 0 0,0 0 0,0 0 0,0 0 1,0 0-1,0 0 0,0 0 0,0 0 0,0 0 0,0 0 0,0 0 0,0 0 1,-1 0-1,1 0 0,0 0 0,0-1 0,0 1 0,0 0 0,0 0 0,0 0 1,0 0-1,0 0 0,0 0 0,0 0 0,3-10-70,11-7 57,0 1 0,1 0-1,1 0 1,32-23 0,-45 36 25,120-84 157,4-3-254,-108 74 89,0-1 0,-1 0-1,0-2 1,17-24 0,8-25 27,36-78 0,-75 139-40,51-96-161,79-113 0,-114 191-712,-37 86 341,-50 219 133,17-69 311,11-30 1135,39-173 10,7-15-519,13-23-371,-11 17-200,-2 3-34,0 1-1,0 0 1,1 1-1,17-15 0,-22 21 28,0 0 0,0 0 0,1 1 0,-1-1 0,0 1 0,0-1 0,1 1 0,5-1 0,-7 1-2,0 1 0,1 0 0,-1 0-1,0 0 1,0 0 0,0 1 0,0-1 0,0 0-1,0 1 1,0-1 0,0 1 0,0 0 0,0 0 0,-1 0-1,1 0 1,2 1 0,0 2 32,0 0 1,-1 0-1,0 0 0,1 0 1,-1 0-1,-1 1 0,1 0 0,-1-1 1,1 1-1,-1 0 0,-1 0 1,3 8-1,9 21 117,-11-29-54,1 0 1,0 0-1,0 0 1,1 0-1,-1-1 0,1 1 1,0-1-1,0 0 1,8 5-1,-9-6-28,1-1 1,0 0-1,0 0 0,0-1 0,0 1 1,0-1-1,0 1 0,1-1 0,-1-1 1,0 1-1,0-1 0,1 1 0,5-2 1,5 0 34,-1-1 0,1 0 1,-1-1-1,0-1 0,0 0 0,0-1 1,0-1-1,-1 0 0,16-10 0,-20 10-45,0 1 0,0-2-1,-1 1 1,0-1 0,0-1-1,-1 0 1,0 0 0,0 0-1,-1 0 1,0-1 0,0 0-1,-1-1 1,6-14 0,-11 23-17,1 1 0,-1-1-1,0 0 1,0 1 0,1-1 0,-1 1 0,0-1 0,0 0 0,0 1 0,0-1 0,0 0 0,0 1 0,0-1 0,0 1-1,0-1 1,0 0 0,0 1 0,-1-1 0,1 1 0,0-2 0,-1 2-8,1 0 0,0-1 0,-1 1-1,1 0 1,-1 0 0,1 0 0,0 0 0,-1-1 0,1 1 0,-1 0 0,1 0 0,0 0-1,-1 0 1,1 0 0,-1 0 0,1 0 0,0 0 0,-1 0 0,1 0 0,-1 0 0,1 1 0,0-1-1,-1 0 1,-3 2-50,0-1-1,1 1 0,-1 0 0,1 0 1,-6 4-1,0 1 34,0 1 0,1 0 0,0 1-1,0 0 1,1 0 0,-7 12 0,10-16 36,0 1-1,1 1 1,0-1-1,1 0 1,-1 1-1,1 0 1,1-1-1,-1 1 1,1 0 0,0 0-1,0 0 1,1 7-1,0-12 25,0-1-1,0 1 0,0 0 1,0-1-1,1 1 1,-1-1-1,0 1 1,1 0-1,-1-1 1,1 1-1,0-1 0,-1 1 1,1-1-1,0 1 1,0-1-1,0 0 1,0 0-1,0 1 1,0-1-1,1 0 0,-1 0 1,0 0-1,0 0 1,1 0-1,-1 0 1,1 0-1,-1-1 1,1 1-1,-1 0 0,1-1 1,-1 1-1,1-1 1,0 0-1,2 1 1,1-2 27,0 1 1,0-1 0,0 0-1,0 0 1,0-1-1,0 0 1,-1 1-1,8-5 1,40-26 83,-24 14-84,83-42-116,-90 51 16,1 0 0,0 1 0,33-6 0,-50 13 8,0 0 1,0 0-1,0 1 0,0 0 1,8 0-1,-12 1 35,1-1-1,-1 0 1,0 0 0,0 0-1,0 1 1,0-1 0,0 0-1,1 1 1,-1-1 0,0 1-1,0-1 1,0 1-1,0 0 1,0-1 0,0 1-1,-1 0 1,1 0 0,0 0-1,0 0 1,0 0 0,-1 0-1,1 0 1,0 0 0,-1 0-1,1 0 1,-1 0-1,0 0 1,1 0 0,-1 2-1,0 5 7,0 0-1,0 0 1,-1 0-1,-1 0 1,1 0-1,-1-1 1,-1 1-1,1 0 1,-5 8-1,-2 9 230,4-7 221,15-28 272,6-8-594,0 2-89,0 2-1,1 0 1,0 1-1,30-18 1,-33 23-111,-8 5-35,0-1-1,0 1 1,1-1 0,0 2 0,9-4-1,-15 6 75,1 0-1,-1-1 0,1 1 0,-1 0 0,1 0 0,-1 0 0,1 0 0,0 0 0,-1 1 0,1-1 0,-1 0 1,1 1-1,-1-1 0,1 1 0,-1-1 0,0 1 0,1 0 0,-1 0 0,0-1 0,1 1 0,-1 0 1,0 0-1,0 0 0,0 1 0,0-1 0,0 0 0,0 0 0,0 0 0,0 1 0,1 1 0,2 6 68,-1 0 0,0 1 0,0-1-1,0 0 1,0 13 0,9 27 177,-11-45-183,1 0 0,0 1 0,0-1 0,0 0 0,0 0 1,1-1-1,-1 1 0,6 5 0,-6-7-5,0 0 0,0 0-1,1 0 1,-1 0 0,0-1 0,1 1-1,-1-1 1,1 0 0,0 0 0,-1 0 0,1 0-1,0 0 1,-1 0 0,1-1 0,4 1-1,-3-1 10,0 0-1,0-1 1,0 1-1,0-1 1,0 0-1,0 0 0,0 0 1,-1-1-1,7-2 1,5-5 38,-2 0 0,1 0 0,-1-2 0,14-14 1,-18 17-66,52-45 224,-28 27-37,34-38-1,-66 63-219,0 0 0,0-1 0,0 1-1,0 0 1,0-1 0,0 1 0,0-1 0,0 1-1,-1-1 1,1 1 0,-1-1 0,1 0 0,-1 1-1,1-1 1,-1 0 0,0-2 0,0 4 4,0-1 1,0 1-1,0-1 1,0 1-1,-1-1 1,1 1-1,0 0 1,0-1-1,0 1 1,-1 0-1,1-1 1,0 1-1,-1-1 1,1 1-1,0 0 1,-1 0-1,1-1 1,0 1-1,-1 0 1,1 0-1,0-1 1,-1 1-1,0 0 1,-1-1-18,1 1 1,-1 0-1,1 0 0,-1-1 1,0 1-1,1 0 0,-1 1 1,1-1-1,-1 0 0,-2 1 1,-3 1 37,0 0 1,1 0 0,-1 1-1,0 0 1,1 0 0,0 1-1,0 0 1,0 0 0,0 0-1,0 1 1,1 0-1,0 0 1,0 0 0,-6 9-1,7-9 89,0 1 0,1-1 0,-1 1 0,1 0 0,1 1 0,-1-1 0,1 0 0,0 1 0,0-1 0,1 1 0,0 0 0,0-1 0,1 1 0,-1 0 0,3 12 0,-2-15-56,1 0 0,1 0 0,-1-1 0,0 1 0,1 0 0,0-1 0,0 0 0,0 1 0,0-1-1,1 0 1,-1 0 0,1 0 0,0 0 0,-1-1 0,1 1 0,1-1 0,-1 0 0,0 0 0,0 0 0,1 0-1,6 3 1,1-1 58,1 0 1,-1-1-1,1 0 0,-1-1 0,1 0 0,14 0 1,-3-2-160,0-1 1,-1-1 0,39-8 0,3-6-2412,-1-3-3620,-31 10 2692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36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21 2144,'0'-16'699,"6"12"952,-9 6-1004,-44 18 1129,-80 39-512,87-38-1168,-38 27 0,63-37-52,2 0-1,-1 0 1,1 2-1,1-1 1,-19 26-1,18-19-21,1 1 0,1 0 0,-17 40 0,23-44 62,-1 0-1,2 0 1,0 1-1,1-1 0,1 1 1,-1 19-1,3-30-3,1 0 0,-1 0 0,1 0 0,0 0-1,1-1 1,-1 1 0,1 0 0,0-1-1,0 1 1,5 7 0,-6-11-23,1 0 0,-1 0 0,1-1 0,-1 1 0,1 0 0,-1 0 0,1-1 0,0 1 0,0-1 0,0 0 0,0 0 0,0 1 0,0-1 0,0 0 0,0-1 0,1 1 0,-1 0 0,0-1 0,1 1 0,-1-1 0,0 0 0,1 1 0,-1-1 1,0 0-1,1-1 0,-1 1 0,0 0 0,1-1 0,-1 1 0,2-2 0,6-1 74,-1-1 0,0 0 0,-1-1 0,1 0 1,-1 0-1,0-1 0,0 0 0,13-13 1,54-66 312,-75 85-443,36-45 30,-3-1 0,-1-2 0,-2-1 0,26-61 0,-43 68-44,-12 34-254,1-1 0,1 1 0,0 0-1,0 0 1,7-12 0,-10 28-709,-7 17 739,-4 11 214,-8 51 0,12-39 257,3-1 0,2 1-1,2-1 1,8 65-1,-7-103-74,1 1 0,0-1-1,0 1 1,0-1 0,1 0-1,1 0 1,-1 0 0,2 0-1,-1-1 1,1 0 0,11 14-1,-16-21-121,1 0 0,-1-1 0,1 1 0,0 0 0,-1-1 0,1 1-1,0-1 1,0 1 0,0-1 0,-1 1 0,1-1 0,0 1 0,0-1 0,0 0-1,0 0 1,0 1 0,0-1 0,0 0 0,0 0 0,0 0 0,0 0 0,0 0 0,-1 0-1,1 0 1,0 0 0,0 0 0,0-1 0,0 1 0,0 0 0,0-1 0,0 1-1,0-1 1,-1 1 0,1-1 0,0 1 0,1-2 0,2-1 67,0-1 0,-1 0 0,0 0 0,1 0 0,2-7 1,11-17 58,23-60 1,-18 37-155,-18 44-29,36-72-31,-35 71-126,1-1 1,0 2-1,0-1 0,0 1 1,1 0-1,13-12 1,-19 18 154,0 1 0,0-1 0,-1 0 1,1 1-1,0-1 0,0 1 0,0-1 0,0 1 0,0-1 1,-1 1-1,1-1 0,0 1 0,0 0 0,0-1 0,0 1 1,0 0-1,0 0 0,0 0 0,0 0 0,0 0 0,0 0 1,0 0-1,0 0 0,0 1 0,0-1 0,0 0 0,0 0 1,0 1-1,0-1 0,0 1 0,0-1 0,0 1 0,0-1 1,0 1-1,-1 0 0,1-1 0,0 1 0,0 0 0,-1-1 1,1 1-1,-1 0 0,1 0 0,0 0 0,-1 0 0,1 1 1,2 4-7,-1 1 0,1-1 0,-1 1 0,-1 0 0,2 8 0,-3-12 16,3 17 37,0 0 1,-2 0-1,0 0 1,-1 1-1,-2-1 1,0 0-1,-1 0 0,0 0 1,-2-1-1,0 1 1,-2-1-1,-11 24 1,16-39 65,0 0 0,0 0 0,-1 0 0,0 0 1,0 0-1,0-1 0,0 1 0,0-1 1,-1 0-1,1 0 0,-1 0 0,0-1 0,0 1 1,-8 3-1,10-6-52,-1 1 1,1 0 0,-1 0-1,1-1 1,-1 0-1,1 1 1,-1-1-1,1 0 1,-1 0-1,1 0 1,-1-1-1,0 1 1,1-1-1,-1 1 1,1-1 0,0 0-1,-1 0 1,1 0-1,0 0 1,-1 0-1,1 0 1,0-1-1,0 1 1,0-1-1,0 0 1,0 1 0,1-1-1,-1 0 1,-2-3-1,2 2-62,1 1-1,-1-1 1,0 0-1,1 1 0,0-1 1,-1 0-1,1 0 1,0 0-1,0-5 1,1 7 3,-1 1 1,1-1-1,0 0 1,0 0-1,0 0 1,0 0-1,1 0 1,-1 0-1,0 0 0,0 0 1,0 1-1,1-1 1,-1 0-1,0 0 1,1 0-1,-1 0 1,1 1-1,-1-1 1,1 0-1,-1 1 1,1-1-1,0 0 0,-1 1 1,1-1-1,0 0 1,-1 1-1,1-1 1,0 1-1,0 0 1,0-1-1,-1 1 1,1 0-1,0-1 1,0 1-1,0 0 0,0 0 1,0 0-1,1-1 1,4 1-4,1 0-1,-1 0 1,1 1 0,-1-1 0,11 4 0,3-1 55,52 9 37,22 3-515,-76-14-1245,26 0-1,-14-6-2740,-3-3 1366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38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13 2240,'-2'-7'741,"5"4"-280,0 2-378,-3 1-18,0-1 0,0 1 0,0 0-1,1 0 1,-1 0 0,0 0 0,0 0-1,0 0 1,1-1 0,-1 1 0,0 0 0,0 0-1,1 0 1,-1 0 0,0 0 0,0 0-1,1 0 1,-1 0 0,0 0 0,0 0-1,1 0 1,-1 0 0,0 0 0,0 0 0,1 0-1,-1 1 1,0-1 0,0 0 0,0 0-1,1 0 1,-1 0 0,0 0 0,0 0 0,0 1-1,1-1 1,2 10 1096,-2-7-1017,-1 0 0,0 0 0,0 0 0,-1 0 0,1 0 0,-2 5 0,-4 7 207,-1 0-1,-1 0 0,0-1 0,-21 27 0,-11 17 65,7 2 155,3 2 1,3 1 0,-39 130-1,64-187-471,1 0 0,0 0-1,0 0 1,0 0-1,1 0 1,0 0 0,1 10-1,-1-15-59,0 0 1,0 0-1,0 1 0,1-1 1,-1 0-1,1 0 0,-1 0 0,1 0 1,-1 1-1,1-1 0,-1 0 1,1 0-1,0 0 0,0 0 0,-1-1 1,1 1-1,0 0 0,0 0 0,0 0 1,0-1-1,0 1 0,0 0 1,0-1-1,0 1 0,1-1 0,-1 1 1,0-1-1,0 0 0,0 1 1,0-1-1,1 0 0,-1 0 0,0 0 1,0 0-1,1 0 0,-1 0 1,0 0-1,0 0 0,0-1 0,1 1 1,-1 0-1,0-1 0,2 0 1,10-4 62,1 0 1,-2-1-1,1-1 1,-1 0 0,0 0-1,0-1 1,-1-1-1,0 0 1,0 0 0,-1-1-1,-1 0 1,17-24-1,-4 2-115,-1-2-1,-2 0 1,21-53-1,-34 69-167,-4 8-960,-9 28 420,4-9 562,0 2 189,0 0 1,-2 15-1,0 0-212,0 3 237,2-1-1,0 1 0,2-1 1,5 49-1,0-44 207,-4-31-173,1 1 1,-1-1-1,1 0 1,0 0-1,0 1 1,0-1-1,0 0 1,0 0-1,0 0 1,1 0-1,1 3 1,-2-5-68,-1 0 0,0 1-1,1-1 1,-1 0 0,1 0 0,-1 0 0,0 1 0,1-1 0,-1 0-1,1 0 1,-1 0 0,0 0 0,1 0 0,-1 0 0,1 0-1,-1 0 1,0 0 0,1 0 0,-1 0 0,1 0 0,-1 0 0,1 0-1,-1 0 1,0 0 0,1-1 0,-1 1 0,0 0 0,1 0 0,-1 0-1,1-1 1,-1 1 0,0 0 0,1 0 0,-1-1 0,0 1-1,0 0 1,1-1 0,-1 1 0,12-18 353,-9 12-276,7-13 0,0 0-1,-2-1 1,0 0-1,8-37 1,-8 27-366,14-32 0,-20 54 44,1-1-329,-2 15 136,-1 129 289,0-129 160,0 1 0,1-1 1,0 0-1,0 0 0,0 1 1,0-1-1,1 0 1,0 0-1,1 0 0,-1-1 1,1 1-1,0-1 0,8 11 1,-10-15-12,-1 0 0,1-1 0,0 1 0,0 0 0,0 0 0,0-1 0,0 1 0,0-1 0,0 1 0,0-1 0,0 1 0,0-1 0,0 0 0,1 1 0,-1-1 0,0 0 0,0 0 0,0 0 0,2 0 0,0 0 17,-1-1-1,1 1 0,-1-1 1,0 0-1,1 0 0,-1 0 1,0 0-1,0 0 0,2-1 1,4-4 69,0 0 0,-1 0 0,10-12 0,-16 17-103,20-25-22,-2 0 0,0-1 0,-2-1 0,25-55 0,-37 74-94,-4 7 67,0 0 1,0 0-1,0 1 1,0-1 0,0 0-1,-1 0 1,1 0-1,0-3 1,0 5 16,-1 0 0,1 0 0,0 0 0,-1 0 0,1 1 0,0-1 0,0 0 0,-1 0 0,1 1 0,-1-1 0,1 0 0,0 1 0,-1-1 0,1 1 0,-1-1 0,1 1 0,-1-1 0,1 2 0,1-1 5,14 9 23,1-1-1,27 11 1,-30-14 23,-4-1 18,1-1 1,0-1 0,0 0 0,0 0-1,0-1 1,13 1 0,-18-3-25,0 1 1,-1-1 0,1-1-1,0 1 1,0-1-1,0 0 1,0-1 0,-1 1-1,1-1 1,-1 0-1,1-1 1,-1 1 0,7-5-1,3-1 39,-10 7-71,-8 5-106,0-1 89,0 0 0,1 0 0,0 0 0,-1 0 0,1 0 0,-3 8 0,-6 10-26,3-8-20,1 0 1,0 1 0,1 0-1,0 1 1,-6 26 0,12-38 106,-1 0 1,1 0 0,-1 0-1,1 1 1,0-1 0,0 0-1,1 0 1,-1 0 0,1 0-1,-1 0 1,1 0 0,0 0-1,0 0 1,0 0 0,1 0-1,-1 0 1,1-1 0,-1 1-1,1 0 1,0-1 0,0 1-1,0-1 1,0 0 0,1 0-1,-1 0 1,0 0 0,1 0-1,0 0 1,-1-1 0,1 1-1,0-1 1,0 0 0,0 0-1,0 0 1,0 0 0,0 0-1,0-1 1,3 1 0,-4-1-7,0 0 0,0-1 0,0 1-1,0-1 1,0 0 0,0 1 0,0-1 0,-1 0 0,1 0 0,0 0 0,-1 0 0,1 0-1,0-1 1,-1 1 0,1 0 0,-1-1 0,0 1 0,0-1 0,1 0 0,-1 1 0,0-1 0,1-2-1,1-2 44,-1 1 0,0 0 0,0 0-1,0-1 1,-1 1 0,2-10-1,-1 0 19,-1-1 0,-1 0 0,-3-31 0,2 40-164,0 1-1,0 0 1,-1 0 0,0 0-1,0 0 1,-1 0-1,0 0 1,0 1 0,0-1-1,0 1 1,-1-1 0,-7-7-1,8 12 66,1-1-1,0 1 1,-1 0 0,1-1-1,-1 1 1,0 0 0,1 1-1,-1-1 1,0 0 0,1 1-1,-1 0 1,0-1 0,0 1-1,1 0 1,-6 1 0,6-1 16,1 0 1,0 0 0,-1 1 0,1-1 0,-1 1-1,1-1 1,0 1 0,0-1 0,-1 1-1,1 0 1,0-1 0,0 1 0,0 0 0,-2 1-1,3-2 1,-1 1 0,1 0 1,0 0-1,-1-1 0,1 1 0,0 0 0,-1 0 0,1-1 0,0 1 0,0 0 0,-1 0 0,1 0 0,0 0 0,0-1 0,0 1 0,0 0 0,0 0 0,1 0 0,-1 0 0,0-1 1,0 1-1,0 0 0,1 0 0,-1 0 0,1 0 0,0 2 50,1-1 1,-1 1 0,1-1-1,-1 0 1,1 1-1,0-1 1,0 0 0,0 0-1,1 0 1,-1-1-1,0 1 1,1-1 0,-1 1-1,1-1 1,-1 0 0,1 1-1,0-1 1,-1-1-1,1 1 1,0 0 0,3 0-1,7 0 96,0 1 0,-1-2-1,18-1 1,-30 1-147,31-3 56,0-1-1,0-2 0,35-11 1,-66 17-59,21-6-1047,24-10 0,-38 13 106,-1 0 1,1 0 0,-1-1-1,0 0 1,1 0 0,-2-1-1,7-5 1,2-5-1751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3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79 5888,'-4'-8'2688,"39"1"-2336,-4-1 1632,3 3-1152,24-6 352,2 8-672,15-9-480,-4 7-32,22-6 256,-3 3-160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41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4 3328,'1'-4'4314,"4"10"-3912,0 0-1,-1 0 0,0 1 0,0-1 0,-1 1 0,0 0 0,0 0 0,0 0 0,-1 0 0,0 1 0,0-1 0,0 10 0,0-1-92,0 0 0,-2 1-1,0-1 1,-4 28 0,2-35-157,0 1 1,-1-1-1,1 0 1,-8 14-1,8-18-79,0-1-1,-1 0 0,1 0 0,-1 0 1,0 0-1,0-1 0,0 1 0,0-1 0,-1 0 1,-5 5-1,7-7-92,0 0 0,0 0 1,0 0-1,-1 0 0,1-1 0,0 1 0,0-1 1,0 1-1,-1-1 0,-2 0 0,-2 1-226,-7 3-207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52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5 888 2720,'0'0'41,"0"0"0,0-1 1,-1 1-1,1 0 0,0 0 1,0 0-1,0 0 0,0 0 0,0 0 1,-1 0-1,1 0 0,0 1 0,0-1 1,0 0-1,0 0 0,-1 0 1,1 0-1,0 0 0,0 0 0,0 0 1,0 0-1,0 0 0,-1 0 0,1 0 1,0 1-1,0-1 0,0 0 0,0 0 1,0 0-1,0 0 0,0 0 1,0 0-1,-1 1 0,1-1 0,0 0 1,0 0-1,4 7 1877,-3-6-1679,0 0 0,0 0 0,0 0 0,0-1 0,0 1 0,0 0 0,1 0 0,-1-1 0,0 1 0,3 1 0,1-2 35,0 0-1,0 1 0,0-2 0,0 1 1,0 0-1,-1-1 0,1 0 0,0 0 1,0-1-1,0 1 0,-1-1 1,1 0-1,-1 0 0,0-1 0,1 1 1,-1-1-1,0 0 0,0 0 0,-1 0 1,5-5-1,66-74 1528,-24 27-1208,-12 9-247,63-96 0,-92 128-387,4-7-45,-10 15-17,0 0-1,1 0 1,0 1 0,5-6-1,-8 11 99,-1 0-1,0-1 1,0 1-1,1 0 0,-1 0 1,0 0-1,1 1 0,-1-1 1,0 0-1,0 0 0,1 0 1,-1 0-1,0 0 1,0 0-1,1 0 0,-1 0 1,0 1-1,0-1 0,1 0 1,-1 0-1,0 0 0,0 0 1,0 1-1,1-1 1,-1 0-1,0 0 0,0 1 1,0-1-1,0 0 0,1 0 1,-1 1-1,0-1 0,0 0 1,0 0-1,0 1 1,0-1-1,0 0 0,0 1 1,5 13-96,0 11 9,-2 0 0,0 0 0,-2 0 0,-2 35 0,-3-20 168,-1 0-1,-11 41 0,13-71-2,-1 1 0,1-1 0,-2-1 0,0 1 1,0-1-1,-7 11 0,11-18-50,-1-1-1,1 1 1,0 0 0,-1 0 0,1-1 0,-1 1-1,0-1 1,1 0 0,-1 1 0,0-1-1,0 0 1,0 0 0,0 0 0,0 0 0,0 0-1,0-1 1,0 1 0,0-1 0,0 1 0,0-1-1,0 0 1,-1 1 0,1-1 0,0 0-1,0-1 1,0 1 0,-1 0 0,1-1 0,0 1-1,0-1 1,0 0 0,-3-1 0,-6-3 53,1 0 1,0-1-1,0-1 1,-16-14-1,-34-35-603,55 51 394,32 13-315,-7-5 444,0-1 0,0-1 0,1-1-1,22-2 1,-41 2-1,36-2 58,-1-3 0,0 0 1,43-13-1,-64 13 42,94-30 175,-96 30-246,-1-1-1,0-1 1,0 0 0,-1-1-1,21-17 1,-24 19 8,-1-2 0,-1 1 0,1-1 0,-1 0 0,-1-1 0,1 1 0,-1-2 0,-1 1 0,7-16 0,-6 13-28,6-15-74,-12 26 34,1-1-1,-1 1 1,0 0 0,1 0-1,-1-1 1,0 1 0,0 0 0,0 0-1,0-1 1,0 1 0,0 0 0,0-1-1,0 1 1,-1 0 0,1 0-1,-1-2 1,1 3 11,-1 0-1,1 0 0,0 0 1,-1 0-1,1 0 1,-1 0-1,1 0 1,0 0-1,-1 1 1,1-1-1,0 0 0,-1 0 1,1 0-1,-1 1 1,1-1-1,0 0 1,0 0-1,-1 1 1,1-1-1,0 0 0,-1 0 1,1 1-1,0 0 1,-74 103-236,71-99 247,0-1 0,1 0 1,-1 1-1,1-1 1,-3 9-1,5-12 29,-1 0-1,1 0 1,-1 1 0,1-1 0,0 0 0,-1 0-1,1 0 1,0 0 0,0 1 0,0-1-1,0 0 1,0 0 0,0 0 0,1 1-1,-1-1 1,0 0 0,0 0 0,1 0-1,-1 0 1,1 0 0,-1 0 0,1 0 0,-1 0-1,1 0 1,0 0 0,0 0 0,-1 0-1,2 1 1,0-1 20,0-1-1,-1 1 1,1-1-1,0 0 1,-1 0-1,1 0 1,0 0-1,-1 0 0,1 0 1,0 0-1,-1 0 1,1 0-1,0-1 1,-1 1-1,3-2 1,4 0-64,-6 2 18,8-1-89,0-1-1,0 2 0,20 0 1,-27 1 74,-1-1 0,0 0 1,0 1-1,0-1 0,0 1 1,1-1-1,-1 1 0,0 0 0,0 0 1,0 0-1,0 0 0,-1 0 1,1 1-1,0-1 0,0 0 0,-1 1 1,1 0-1,-1-1 0,1 1 0,-1 0 1,0 0-1,0-1 0,1 1 1,0 4-1,0 3 6,0-1 1,0 1-1,-1-1 1,0 1-1,-1 17 1,-4 40-6,-20 98 0,-27 65 448,27-129-130,22-88 216,-2 0-1,-8 21 0,9-30 336,3-9-237,3-6-401,0 0 1,7-17-1,-1 2-78,71-197-300,-63 188 131,0 0 0,3 2 0,44-62 0,-22 45 6,3 2 0,2 2 1,73-57-1,-110 95 9,5-3-64,25-15 0,-36 24 57,0 1 0,0 0-1,0 0 1,0 0-1,0 1 1,1 0 0,-1-1-1,0 1 1,1 1-1,-1-1 1,1 1-1,5 0 1,-9 0 11,1 0 0,-1 0 0,1 0 0,-1 1 0,1-1 1,-1 1-1,1-1 0,-1 1 0,0-1 0,1 1 0,-1 0 0,0 0 0,1-1 0,-1 1 0,0 0 0,0 0 0,0 0 1,0 0-1,0 1 0,1 0 0,-1 0 9,0 0 1,0 0-1,-1 0 1,1 0 0,-1 0-1,1 0 1,-1 0-1,0 0 1,0 0-1,0 0 1,0 0 0,0 0-1,-1 3 1,-1 3 32,0 1 1,-1-1-1,0 0 0,0 0 1,-9 15-1,6-12 8,-1-1 0,-1 0 1,0 0-1,-1-1 0,1 0 0,-13 9 0,13-11 47,0-1-1,0-1 1,-1 1 0,0-1 0,0-1-1,0 0 1,0 0 0,-13 3-1,20-7-53,0 1-1,0-1 1,0 1-1,0-1 1,0 0-1,0 0 1,0 0-1,0 0 0,0 0 1,0-1-1,-2 0 1,3 1-20,1 0 1,0 0-1,0 0 0,0 0 1,0 0-1,0 0 1,0 0-1,0 0 1,-1 0-1,1 0 0,0 0 1,0 0-1,0 0 1,0 0-1,0 0 0,0-1 1,0 1-1,0 0 1,0 0-1,0 0 1,0 0-1,0 0 0,-1 0 1,1 0-1,0 0 1,0-1-1,0 1 1,0 0-1,0 0 0,0 0 1,0 0-1,0 0 1,0 0-1,0 0 0,0-1 1,0 1-1,0 0 1,0 0-1,0 0 1,0 0-1,0 0 0,1 0 1,-1 0-1,0-1 1,0 1-1,0 0 1,0 0-1,0 0 0,0 0 1,0 0-1,0 0 1,0 0-1,0 0 1,1 0-1,8-8 11,13-5-81,76-15 26,13-11 53,133-45-110,-152 57-183,-107 38-13,-16 6 85,8-5 168,0 1 0,-34 27 0,50-35 83,0 1 0,0 0-1,1 1 1,0 0 0,0 0-1,0 0 1,1 0-1,0 1 1,1 0 0,0 0-1,-4 11 1,8-19-31,-1 1 1,1-1-1,0 1 1,-1 0-1,1-1 0,0 1 1,0 0-1,0-1 0,0 1 1,0 0-1,0-1 0,0 1 1,0 0-1,0-1 0,0 1 1,0 0-1,0-1 1,0 1-1,1-1 0,-1 1 1,0 0-1,0-1 0,1 1 1,-1-1-1,0 1 0,1 0 1,-1-1-1,1 1 0,-1-1 1,0 1-1,1-1 1,-1 0-1,1 1 0,0-1 1,-1 1-1,1-1 0,-1 0 1,1 0-1,-1 1 0,1-1 1,0 0-1,-1 0 1,1 0-1,1 1 0,1-1 55,0 0 0,0 0 0,0 0 0,0 0 0,1-1 0,-1 1 0,0-1 0,4-1 0,19-6-6,0-2-1,-1-1 0,0 0 1,0-2-1,-1-1 0,-1-1 1,0-1-1,-1-1 0,-1-1 1,-1-1-1,20-23 0,-30 28-346,0-1-1,16-29 0,-46 81-52,13-25 249,-10 22 0,16-31 108,0-1 0,0 0 0,0 1 0,1-1-1,-1 0 1,1 1 0,-1-1 0,1 1 0,0-1 0,0 1 0,0-1 0,1 1-1,-1-1 1,0 1 0,1-1 0,0 0 0,-1 1 0,1-1 0,0 0 0,0 1-1,1-1 1,-1 0 0,0 0 0,1 0 0,-1 0 0,1 0 0,-1 0 0,1-1-1,0 1 1,0 0 0,0-1 0,0 0 0,0 1 0,0-1 0,1 0 0,-1 0-1,3 1 1,2 1 45,-1-1-1,1 0 1,0 0 0,0-1-1,1 0 1,-1 0-1,0 0 1,0-1-1,0 0 1,1-1-1,10-2 1,-7 0-35,0 0 0,0-2-1,-1 1 1,0-1 0,0-1 0,0 0-1,14-10 1,58-58 65,-69 62 11,13-18-100,-20 22-46,1 0 1,11-9-1,-17 16 31,0 0 1,0 0-1,1 0 1,-1-1-1,0 1 1,0 0-1,0-1 0,1-1 1,1-2-254,7 11 256,9 11-50,28 32-1,-32-32 122,1 0 0,30 24 0,-40-37-14,0 0-1,0-1 1,0 1 0,0-1-1,1 0 1,-1 0 0,1-1-1,0 0 1,0 0 0,0-1-1,0 0 1,13 1 0,-5-3 0,-1 0 0,1-1-1,-1 0 1,1-1 0,-1-1 0,0 0 0,-1-1 0,15-7 0,-11 3-28,-1 0 1,1-1-1,-2-1 0,0 0 0,25-24 0,-20 18-204,-20 17 180,0 0 1,0 0 0,0 0-1,0 0 1,0 0-1,0 0 1,0 1 0,0-1-1,0 0 1,0 0 0,0 0-1,0 0 1,0 0-1,0 0 1,0 0 0,0 0-1,0 0 1,0 0-1,0 0 1,0 0 0,-1 0-1,1 0 1,0 1 0,0-1-1,0 0 1,0 0-1,0 0 1,0 0 0,0 0-1,0 0 1,1 0-1,-1 0 1,0 0 0,0 0-1,0 0 1,0 0 0,0 0-1,0 0 1,0 1-1,0-1 1,0 0 0,0 0-1,0 0 1,0 0-1,0 0 1,0 0 0,0 0-1,0 0 1,0 0 0,0 0-1,0 0 1,0 0-1,0 0 1,1 0 0,-1 0-1,0 0 1,0 0 0,0 0-1,0 0 1,0 0-1,0 0 1,0 0 0,0 0-1,0 0 1,0 0 0,-9 15-232,-40 40-143,32-37 586,-19 24 0,36-41-188,-1 0 0,0 0 0,1 0 0,0 0 0,-1 0 1,1 0-1,-1 0 0,1 0 0,0 0 0,0 0 0,0 0 1,-1 0-1,1 2 0,0-3-9,0 0 0,0 1 1,0-1-1,1 0 0,-1 0 1,0 1-1,0-1 0,0 0 0,0 0 1,0 0-1,0 1 0,0-1 0,0 0 1,1 0-1,-1 0 0,0 1 0,0-1 1,0 0-1,0 0 0,1 0 0,-1 0 1,0 1-1,0-1 0,0 0 0,1 0 1,-1 0-1,0 0 0,0 0 0,0 0 1,1 0-1,-1 0 0,0 0 0,0 1 1,1-1-1,-1 0 0,0 0 0,0 0 1,1 0-1,-1-1 0,0 1 1,0 0-1,1 0 0,-1 0 0,0 0 1,0 0-1,0 0 0,1 0 0,30-13 87,0 0 0,47-31 0,-76 43-123,-1 0 0,0 1 0,1-1-1,-1 0 1,0 0 0,1 1 0,-1-1-1,1 1 1,-1-1 0,1 1 0,2 0-1,-4 0 17,0 0-1,1 0 0,-1 0 0,1 1 1,-1-1-1,1 0 0,-1 1 1,0-1-1,1 0 0,-1 1 0,0-1 1,1 0-1,-1 1 0,0-1 1,1 1-1,-1-1 0,0 1 0,0-1 1,0 1-1,0-1 0,1 1 1,-1-1-1,0 1 0,0-1 0,0 1 1,0-1-1,0 1 0,0-1 1,0 1-1,0-1 0,0 1 0,0-1 1,-1 1-1,1 7 2,0-1-38,0 0-1,1-1 1,1 11 0,-2-16 50,0 1-1,1 0 1,-1-1 0,1 1 0,0-1-1,-1 1 1,1-1 0,0 1-1,0-1 1,0 1 0,0-1-1,0 0 1,0 0 0,1 1 0,-1-1-1,0 0 1,1 0 0,1 1-1,4 1 43,1 0-1,-1-1 0,1 0 1,-1 0-1,1 0 0,-1-1 1,1 0-1,0-1 0,0 0 0,-1 0 1,1-1-1,11-2 0,8-2 61,-1-2 0,31-11 0,-46 15-80,1-1 0,-1-1-1,0 0 1,0 0 0,-1-1 0,1 0-1,-1-1 1,-1 0 0,1-1 0,10-11-1,-7 2 9,0-1 0,-2 0 0,0 0 0,-1-1 0,11-29 0,32-109-85,-36 102 58,50-181-277,-59 182-992,-26 103 1136,1 1-1,-15 80 0,-1 105 9,31-85 399,4-78 172,-3-65-262,2 0-1,-1-1 1,1 1-1,0 0 1,2 7-1,-2-24-440,-4-16-973,-2 8 1095,0 1 1,-1 0-1,-1 1 1,0 0-1,-2 0 1,0 0 0,0 1-1,-1 1 1,-1-1-1,-20-19 1,29 32 97,1 1-4,0 0 1,-1-1 0,1 1 0,-1 0 0,1 0-1,-1 0 1,0 0 0,1 0 0,-4-1 0,13 9 136,10 5 6,1-3-57,1-1 0,-1-1 0,1-1 1,0 0-1,0-2 0,1 0 0,0-1 0,-1-2 1,35 0-1,-31-2 31,0-2 0,-1 0 0,1-1 0,-1-2 0,0 0 0,0-1 1,-1-2-1,24-11 0,-37 16-68,-1-1 1,0 0 0,0 0 0,0 0 0,-1-1-1,0 0 1,0-1 0,0 0 0,-1 0-1,0 0 1,10-16 0,-15 21-12,0 0 0,0 0 0,-1 0 0,1 0 0,0 0 0,-1 0 0,0 0 0,1-4 0,-1 6-4,0-1-1,0 1 1,0-1 0,0 1-1,-1-1 1,1 1 0,0-1-1,0 1 1,0-1 0,-1 1-1,1-1 1,0 1-1,-1-1 1,1 1 0,0 0-1,-1-1 1,1 1 0,0 0-1,-1-1 1,1 1 0,-1 0-1,1-1 1,-1 1-1,1 0 1,-1 0 0,1 0-1,-1-1 1,1 1 0,-1 0-1,1 0 1,-1 0-1,1 0 1,-1 0 0,1 0-1,-1 0 1,1 0 0,-1 0-1,1 0 1,-1 0 0,1 0-1,-1 0 1,1 1-1,-1-1 1,1 0 0,-1 1-1,-11 2-54,1 0 0,0 1 0,0 1 0,1-1 0,0 2 0,-16 9 0,6 0 46,-39 34 0,55-45 22,-32 33 10,33-33-12,-1 0 1,1 0-1,0 0 0,1 0 1,-1 1-1,1-1 0,-3 7 1,5-9 5,-1-1 1,1 1-1,0-1 1,0 1-1,-1 0 1,1-1-1,0 1 0,0-1 1,1 1-1,-1-1 1,0 1-1,0-1 1,1 1-1,-1-1 1,1 1-1,-1-1 1,1 1-1,0-1 1,-1 0-1,1 1 1,0-1-1,0 0 0,0 0 1,0 1-1,0-1 1,0 0-1,1 0 1,-1 0-1,0 0 1,0-1-1,1 1 1,-1 0-1,0 0 1,4 0-1,4 3 49,1-1 0,0-1 0,-1 0 0,15 2 0,-18-3-51,52 5 68,1-1 0,-1-4 1,0-2-1,108-15 0,-133 9-79,-23 4-1,-1 1 0,1 0-1,13 0 1,-23 2-7,0 0 1,0 0-1,1 1 1,-1-1-1,0 0 0,0 0 1,0 0-1,0 0 1,1 0-1,-1 0 1,0 1-1,0-1 0,0 0 1,0 0-1,0 0 1,0 0-1,0 0 0,1 1 1,-1-1-1,0 0 1,0 0-1,0 0 0,0 1 1,0-1-1,0 0 1,0 0-1,0 0 0,0 1 1,0-1-1,0 0 1,0 0-1,0 0 1,0 0-1,0 1 0,0-1 1,0 0-1,0 0 1,0 0-1,-1 1 0,1-1 1,0 0-1,0 0 1,0 0-1,0 0 0,0 1 1,0-1-1,0 0 1,-1 0-1,1 0 1,-7 11-121,-3 0 53,-1 0 1,-14 10 0,-14 13 113,36-30-19,0-1 1,1 0-1,-1 0 1,0 1-1,1 0 0,0-1 1,-3 7-1,5-9-12,0 0 0,-1 0-1,1 0 1,0 0 0,0 0-1,0 0 1,0 0 0,0 0-1,0 1 1,0-1-1,0 0 1,0 0 0,0 0-1,1 0 1,-1 0 0,0 0-1,1 0 1,-1 0 0,1 0-1,-1-1 1,1 1 0,-1 0-1,1 0 1,-1 0 0,1 0-1,0-1 1,0 1-1,-1 0 1,1-1 0,0 1-1,0 0 1,0-1 0,0 1-1,1 0 1,1 0 29,1 0 1,-1 0-1,0 0 1,1 0-1,-1 0 1,1-1-1,-1 1 1,1-1-1,-1 0 0,1 0 1,-1 0-1,1-1 1,-1 1-1,1-1 1,-1 0-1,1 0 1,4-2-1,0 0 1,0-1-1,0 0 1,-1-1-1,1 0 1,-1 0-1,8-7 1,-12 10-31,7-7 23,0-1 0,0 0 1,-1 0-1,14-19 0,-11 7 29,-1-1 0,14-37 1,13-55 108,-33 102-145,70-274-430,-74 283 339,0-1 1,0 0 0,0 0-1,0 1 1,-1-1 0,0 0-1,0 0 1,-1 0 0,1 1-1,-1-1 1,-1-5 0,2 9 49,0 1 1,-1-1 0,1 0-1,0 1 1,0-1 0,-1 1-1,1-1 1,0 1 0,0-1-1,-1 1 1,1-1 0,-1 1-1,1-1 1,0 1 0,-1-1-1,1 1 1,-1 0 0,1-1-1,-1 1 1,1 0 0,-1 0-1,0-1 1,1 1 0,-1 0-1,1 0 1,-1 0 0,1-1-1,-1 1 1,0 0-1,1 0 1,-1 0 0,1 0-1,-1 0 1,0 0 0,1 0-1,-1 0 1,1 1 0,-1-1-1,0 0 1,1 0 0,-1 0-1,1 1 1,-1-1 0,1 0-1,-1 1 1,0-1 0,-2 3-16,-1-1 1,1 1-1,0-1 1,0 1-1,0 0 0,0 0 1,-3 5-1,-7 13 31,1 1 0,0-1 0,2 2 0,-11 31-1,-23 103 120,35-114 42,-8 76 0,16-101-86,1 0 0,0 0 0,1 0 0,1 1 0,1-1 0,1-1 0,5 19 0,-7-30-366,1 0-1,-1 0 1,1-1-1,0 1 1,0-1-1,1 0 1,0 0-1,-1 0 0,2 0 1,-1 0-1,8 6 1,19 12-1858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01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44 2400,'25'-16'1349,"-14"2"870,-11 14-2171,0 0 0,-1 0 1,1 0-1,0 0 0,0 0 0,-1 0 0,1 0 1,0 0-1,-1 0 0,1 0 0,0 0 1,0-1-1,-1 1 0,1 0 0,0 0 0,0 0 1,0-1-1,-1 1 0,1 0 0,0 0 1,0 0-1,0-1 0,0 1 0,-1 0 0,1 0 1,0-1-1,0 1 0,0 0 0,0-1 1,0 1-1,0 0 0,0 0 0,0-1 1,0 1-1,0 0 0,0-1 0,0 1 0,0 0 1,0 0-1,0-1 0,0 1 0,0 0 1,0-1-1,0 1 0,0 0 0,1 0 0,-1-1 1,0 1-1,0 0 0,0 0 0,0 0 1,1-1-1,-1 1 0,0 0 0,0 0 1,0 0-1,1-1 0,-1 1 0,0 0 0,0 0 1,1 0-1,-1 0 0,0 0 0,0 0 1,1-1-1,-1 1 0,0 0 0,1 0 0,-1 0 1,-1 0 5,-1 0 1,1 0 0,-1 0-1,0 0 1,1 0 0,-1 0 0,1 0-1,-1 1 1,1-1 0,-1 1-1,1-1 1,-1 1 0,1-1-1,-1 1 1,1 0 0,-3 2-1,-7 2 67,-31 13 58,1 2 1,-43 27-1,71-39-139,1 1-1,0 0 1,1 0 0,0 1 0,1 1 0,0 0 0,1 0 0,0 1 0,0 0-1,-12 25 1,19-34 33,1 0 0,0 0-1,0 0 1,0 1 0,1-1-1,-1 0 1,1 0 0,-1 1-1,1-1 1,0 0 0,0 1 0,1 2-1,-1-5-34,1 1 0,-1-1-1,0 0 1,1 0 0,-1 0 0,1 0-1,-1 0 1,1 0 0,0-1 0,-1 1-1,1 0 1,0 0 0,0 0-1,0-1 1,-1 1 0,1 0 0,0-1-1,0 1 1,0 0 0,0-1 0,0 1-1,0-1 1,0 0 0,0 1-1,1-1 1,-1 0 0,0 0 0,0 0-1,0 0 1,0 1 0,0-2 0,0 1-1,0 0 1,1 0 0,-1 0-1,0 0 1,2-1 0,5-1 67,-1-1 1,1 1-1,-1-1 0,1-1 1,-1 1-1,0-1 1,9-6-1,46-40 414,-49 40-404,20-18-440,0-2 0,37-43-1,-70 73 312,0-1 0,1 1 0,-1 0-1,0-1 1,0 1 0,0 0 0,0-1-1,1 1 1,-1 0 0,0 0 0,0-1-1,0 1 1,1 0 0,-1 0 0,0 0 0,0-1-1,1 1 1,-1 0 0,0 0 0,1 0-1,-1 0 1,0-1 0,0 1 0,1 0 0,-1 0-1,0 0 1,1 0 0,-1 0 0,0 0-1,1 0 1,-1 0 0,0 0 0,1 0-1,-1 0 1,0 0 0,1 0 0,-1 0 0,0 1-1,1-1 1,-1 0 0,0 0 0,0 0-1,1 0 1,-1 0 0,0 1 0,1-1 0,-1 0-1,0 0 1,0 1 0,0-1 0,1 0-1,5 18-159,-5-14 182,22 69 850,-21-69-766,0-1 0,0 1-1,1 0 1,-1-1 0,1 1-1,0-1 1,0 0 0,0 0-1,0 0 1,1-1 0,-1 1-1,1-1 1,0 1 0,-1-1-1,1 0 1,0-1 0,0 1-1,0-1 1,1 0 0,4 1 0,-5-2-29,0-1 0,0 1 0,0-1 1,0 0-1,0 0 0,0-1 0,0 1 0,-1-1 1,1 0-1,-1 0 0,1 0 0,4-4 1,2-3-6,0 1 0,12-15 1,-6 3-42,-1-1 1,22-40-1,-17 25-299,-16 36 17,0 5 192,4 12 123,-6-11-108,2 2 80,0-1 1,0 0 0,0 0-1,1 0 1,0-1-1,1 0 1,-1 0 0,1 0-1,0 0 1,1-1-1,-1 0 1,1 0-1,0-1 1,0 0 0,1 0-1,11 4 1,1-2 134,0-1 1,0 0-1,0-2 0,1 0 1,0-1-1,-1-1 0,1-1 1,24-3-1,-34 2-78,0-2-1,0 1 1,0-1-1,0-1 1,0 0 0,0 0-1,10-7 1,-14 7-52,-1-1 0,1 1 0,-1-1-1,-1 0 1,1 0 0,-1-1 0,1 0 0,-2 0 0,1 0 0,-1-1 0,5-9 0,-7 13-72,0-1 1,-1 1-1,1-1 0,-1 0 1,0 0-1,0 1 1,-1-1-1,1 0 1,-1 0-1,0 0 0,0 0 1,0 0-1,-1-5 1,1 8 33,0 1-1,0 0 1,-1 0 0,1 0-1,0 0 1,0-1 0,0 1 0,0 0-1,-1 0 1,1 0 0,0 0 0,0 0-1,-1 0 1,1-1 0,0 1 0,0 0-1,0 0 1,-1 0 0,1 0-1,0 0 1,0 0 0,-1 0 0,1 0-1,0 0 1,0 0 0,-1 0 0,1 0-1,0 0 1,0 0 0,-1 0 0,1 0-1,0 1 1,0-1 0,0 0-1,-1 0 1,1 0 0,0 0 0,0 0-1,0 0 1,-1 1 0,1-1 0,0 0-1,0 0 1,0 0 0,0 1 0,0-1-1,-1 0 1,1 0 0,0 0 0,0 1-1,0-1 1,0 0 0,-12 16-157,10-13 138,-4 7 111,0 0 0,1 0 0,0 1-1,0-1 1,1 1 0,1 0 0,0 1 0,-3 15-1,5-19 22,1 0-1,-1 0 0,1 0 0,1 0 0,-1 0 0,2 0 1,-1-1-1,1 1 0,0 0 0,0-1 0,1 1 1,0-1-1,7 12 0,-7-14-38,0-1 0,0 1 0,0 0 0,1-1 0,0 0 0,0 0 1,0 0-1,0-1 0,1 1 0,-1-1 0,1 0 0,0 0 0,0 0 0,0-1 0,0 0 0,0 0 0,1 0 0,-1-1 0,1 1 0,-1-1 1,1 0-1,5-1 0,1 0 14,0-1 1,0-1-1,-1 0 1,1-1 0,14-5-1,57-26-1181,-60 25 441,25-13-3033,-8 6 1041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16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1028 1984,'-15'7'640,"15"-7"-634,0 0 0,0 0 1,0 0-1,-1 0 0,1 0 1,0 0-1,0 0 0,0 0 0,0 0 1,0 1-1,-1-1 0,1 0 0,0 0 1,0 0-1,0 0 0,0 0 0,0 0 1,0 0-1,0 1 0,0-1 1,-1 0-1,1 0 0,0 0 0,0 0 1,0 1-1,0-1 0,0 0 0,0 0 1,0 0-1,0 0 0,0 0 0,0 1 1,0-1-1,0 0 0,0 0 1,0 0-1,0 0 0,0 1 0,0-1 1,0 1-40,0 3 354,0 0 0,1 0 0,-1 1 0,1-1 0,1 7 0,-1-9-149,-1-1 1,1 1-1,0-1 0,0 1 0,0-1 1,-1 0-1,1 1 0,0-1 1,1 0-1,-1 0 0,0 0 0,0 0 1,0 0-1,1 0 0,-1 0 0,0 0 1,1 0-1,-1-1 0,1 1 1,-1 0-1,1-1 0,2 1 0,-1 0-37,1-1-1,-1 0 1,0 0-1,1 0 1,-1 0-1,1 0 1,-1-1-1,0 0 1,1 0-1,-1 1 1,0-2-1,0 1 1,0 0-1,6-4 1,3-2 174,-1-1 1,14-12-1,-20 16-241,34-31 183,-1-3 1,34-44-1,-48 54-237,158-206 381,-178 227-390,155-226 9,-93 132-12,-27 42-264,-37 55 235,4-8-122,-6 11 143,0 1 0,0 0 0,0 0 0,0-1 0,0 1 0,0 0 0,0 0 0,0-1 0,0 1 0,0 0 0,0 0 0,0-1 0,-1 1 0,1 0 0,0 0 0,0-1 0,0 1 0,0 0 0,-1 0 0,1 0 0,0-1 0,0 1 0,0 0 0,-1 0 0,1 0 0,0 0 0,0-1 0,0 1 0,-1 0 0,1 0 0,0 0 0,0 0 0,-1 0 0,1 0 0,0 0 0,0 0 0,-1 0 0,1 0 0,-1 0 0,1 0 0,0 0 0,-1 0 0,1 0 0,0 0 0,-1 0 0,1 0 0,-1 0 0,1 0 0,0 1 0,-1-1 0,1 0 0,0 0 0,-1 0 0,1 1 0,0-1 0,-1 0 0,1 0 0,0 1 0,0-1 0,-1 0 0,1 0 0,0 1 0,-1 0 0,1-1 6,-6 7-7,0 0 0,0 1 0,1 0 0,0 0 0,-7 14 0,-21 53 323,3 1 0,3 1 0,-32 152 0,56-213-214,1-1 0,-1 17 0,3-25-20,0 0-1,1-1 1,0 1 0,0 0-1,1 0 1,-1-1 0,5 10 0,-6-14-33,1-1 0,0 1 0,0 0 0,0 0 1,0-1-1,0 1 0,1-1 0,-1 1 0,0-1 1,1 1-1,-1-1 0,1 0 0,-1 0 0,1 0 1,0 0-1,-1 0 0,1 0 0,0 0 0,0 0 1,0-1-1,-1 1 0,1-1 0,0 1 0,0-1 1,0 0-1,0 0 0,3 0 0,0 0 59,1-1 1,-1 1-1,1-2 0,-1 1 0,1 0 1,-1-1-1,0 0 0,9-5 1,-4 1-70,0 0 0,0-1 0,-1-1 0,0 1 0,0-1 0,11-14 0,-14 16-35,14-18 37,0-1 0,30-49 1,21-58 138,-40 73-159,102-182 30,-18 36-427,-95 167-1053,-55 113 1068,-16 40 540,-70 275 1396,73-217-1155,35-121-295,-8 22 1024,20-71-556,3-5-186,7-12-8,15-27-256,-2-1-287,24-39-133,-40 71 183,1 0 0,1 0-1,0 1 1,0 0-1,14-10 1,-22 18 71,1 0 0,0 0 1,0 0-1,0 0 0,0 0 0,1 1 0,-1-1 0,0 0 0,0 1 1,0-1-1,1 1 0,-1-1 0,0 1 0,0 0 0,1-1 1,-1 1-1,0 0 0,1 0 0,-1 0 0,0 0 0,1 0 0,-1 0 1,0 1-1,0-1 0,1 0 0,-1 1 0,2 0 0,-1 1-21,0-1 0,0 1 0,0 0 0,0 0 0,0 1 0,-1-1 0,1 0 0,-1 1 0,1-1 0,-1 1 0,2 4 0,11 40 83,-11-35 2,0-1 0,1 0 1,0 0-1,7 14 0,-9-22 3,0 0-1,0 0 1,0-1-1,0 1 1,0-1-1,1 1 1,-1-1-1,1 0 0,0 1 1,0-1-1,0-1 1,0 1-1,0 0 1,0-1-1,0 0 1,0 1-1,1-1 1,-1 0-1,4 0 1,1 0 28,0 0 0,1-1 0,-1 0 0,0 0 0,0-1 0,0 0 0,0 0 0,0-1 1,0 0-1,0 0 0,0-1 0,-1 0 0,1 0 0,9-7 0,-9 5-36,1-1 0,-1 0 0,0-1 1,-1 0-1,0 0 0,0-1 0,0 0 0,-1 0 0,0 0 0,-1-1 0,6-11 0,-7 11-78,0 0-1,-1 0 0,0 0 1,0-1-1,-1 1 0,-1-1 1,1 0-1,-2 0 0,1 1 1,-2-18-1,1 27 15,0-1-1,0 1 1,0-1-1,0 1 1,0 0 0,0-1-1,0 1 1,-1 0-1,1-1 1,0 1-1,0 0 1,0 0 0,0-1-1,-1 1 1,1 0-1,0-1 1,0 1 0,0 0-1,-1 0 1,1-1-1,0 1 1,0 0-1,-1 0 1,-4 3-360,-2 12 151,4-6 224,1 0 0,1 1 0,0-1 0,0 0 0,1 1 0,0-1 0,0 1 0,1-1 0,0 0 0,1 1 0,0-1 0,1 0 0,-1 0-1,2 0 1,-1-1 0,1 1 0,10 14 0,-9-15-20,1 0 0,0 0 0,0-1 0,1 0-1,-1 0 1,1-1 0,1 0 0,-1 0 0,1-1 0,0 0 0,1 0-1,-1-1 1,1 0 0,0 0 0,0-1 0,0 0 0,14 2-1,-15-4-310,28 3-1724,-34-4 1520,1 1 1,-1-1-1,1-1 0,-1 1 1,1 0-1,-1-1 0,1 1 0,-1-1 1,0 0-1,5-1 0,-2-3-1478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17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44 137 4640,'-44'-7'2112,"44"-1"-1824,5 3 1600,3 5-1088,15-6 1152,3 1-1120,22-6 544,4-1-800,10-4 0,-5 5-384,9-6 256,-14 11-256,10-7-1248,-6 5 576,11 1-4320,-6 3 2656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24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1057 2912,'-6'4'2377,"14"-9"387,3-1-2123,-1-2 0,1 0 0,-2 0 0,1-1 1,15-19-1,-15 18-381,146-139 703,-63 64-796,-12 5-148,74-96 0,-126 141-15,75-100 128,-83 105-119,0-2 0,22-49 1,-42 77-65,1 1 1,-1-1-1,-1 1 1,1-1-1,0 0 1,-1 1-1,1-5 1,-1 7 26,0 1 0,0-1-1,0 0 1,0 1 0,0-1 0,0 0 0,0 1 0,0-1 0,0 1-1,-1-1 1,1 0 0,0 1 0,0-1 0,0 1 0,-1-1 0,1 0-1,0 1 1,-1-1 0,1 1 0,0-1 0,-1 1 0,1-1 0,-1 1-1,1 0 1,-1-1 0,1 1 0,-1-1 0,1 1 0,-1 0 0,1-1-1,-1 1 1,1 0 0,-1 0 0,0 0 0,1-1 0,-1 1 0,1 0-1,-1 0 1,0 0 0,1 0 0,-1 0 0,0 0 0,1 0 0,-1 0-1,0 0 1,1 0 0,-2 1 0,-5 1-101,0 1 0,1-1-1,-1 1 1,1 1 0,-1-1 0,1 1 0,-7 6 0,-3 3 113,-24 28 1,-1 7 187,3 2 1,-38 64-1,-51 125 719,109-197-528,-15 47 0,28-74-248,2 0 0,-1 1 0,2 0 0,0 0 1,1-1-1,1 30 0,1-40-53,-1 1-1,1 0 1,1-1-1,-1 1 1,1 0 0,0-1-1,3 6 1,-3-8-24,-1 0-1,1-1 1,0 1 0,0-1 0,0 0 0,0 0 0,0 1 0,0-1-1,1 0 1,-1-1 0,0 1 0,1 0 0,0-1 0,-1 1 0,5 0 0,1 0 49,0 0 1,0-1-1,0 0 1,0 0-1,1-1 1,-1 0-1,0 0 1,0-1-1,1 0 1,15-5-1,8-3 70,41-19 0,-58 22-103,42-20 8,68-41 1,12-7 125,-135 73-176,3-1-26,-1 0 0,0 1 0,0-1-1,0-1 1,0 1 0,-1-1 0,1 1 0,-1-1-1,1 0 1,-1 0 0,3-4 0,-18 12-349,1 2 0,-17 11 0,9-3 332,1 2 0,0 0 0,-29 40 0,38-45 77,1 0 0,0 1-1,2 0 1,-1 0 0,1 1 0,1 0 0,1 0 0,-4 15 0,8-28-19,0 0 0,-1 1 0,1-1 1,0 0-1,0 0 0,0 0 0,0 1 0,0-1 1,0 0-1,0 0 0,0 1 0,1-1 0,-1 0 1,0 0-1,1 0 0,-1 0 0,1 1 1,-1-1-1,2 1 0,-1-1-6,-1-1 0,1 0 0,0 0 0,-1 1 0,1-1 0,0 0 0,0 0 0,-1 0 0,1 0 0,0 0 0,0 0 0,-1 0 0,1 0 0,0 0 0,0 0 0,-1-1 0,1 1 0,0 0 0,-1 0 0,1-1 0,0 1 0,-1 0 0,1-1 0,0 1 0,-1-1 0,1 1 0,-1-1 0,1 1 0,-1-1 0,1 1 0,0-2 0,17-14 170,-1-2 0,15-19 0,22-24-135,-50 58-58,75-67-441,-77 69 389,0-1 0,0 1 0,0-1 0,0 1 0,0 0 0,1 0 0,2-1 0,-5 4 10,1-1 1,-1 1-1,1-1 1,-1 1-1,0 0 1,0-1-1,0 1 0,0-1 1,0 4-1,0-5 9,0 5 20,0-1-1,1 1 0,-1-1 1,1 0-1,0 1 0,0-1 1,0 0-1,1 0 0,-1 1 1,1-1-1,0-1 0,5 8 1,-5-9 28,0 0 0,0 0 0,0 0 0,0 0 0,0 0 0,0 0 0,1-1 0,-1 1 0,0-1 0,1 0 1,0 1-1,-1-1 0,1-1 0,0 1 0,-1 0 0,1 0 0,0-1 0,0 0 0,0 0 0,0 1 0,3-2 0,9 0 90,0-2-1,0 0 1,0 0-1,-1-2 1,16-5-1,65-36 252,-78 36-343,-1-1-1,-1 0 0,0 0 0,0-2 0,16-18 1,54-73 65,77-130 224,-95 140-400,-40 59-95,-2 0 1,-2-1-1,29-60 0,-49 82-72,-7 14 139,-6 6 15,0 2 51,0 0 0,1 1 0,0 0 0,1 1 0,0 0 0,-7 12 0,-35 68 55,45-80-25,-12 24 67,-23 74 1,0 40 190,12-39 101,20-76-40,0 0 1,-5 65-1,1-3-118,10-81-196,0 10 250,-1 3-22,2-24-185,1 0 0,0 0 1,0-1-1,0 1 0,0 0 1,1 4-1,0 8 339,-1-14-135,-6 0 89,16-3-215,5-5-121,22-15 0,-14 8-118,88-62 725,-39 24-245,-52 40-326,-1-1 1,-1-1 0,0-1 0,-1 0-1,-1-2 1,17-20 0,1-14 23,-2-2 0,33-77 1,54-93-18,21-49-430,-137 265 339,0-1 0,-1 1 0,0 0 0,0-1 0,1-9 0,-4 7-160,-3 10-67,-9 17-209,9-12 455,-15 22-22,0 1 1,2 1-1,1 0 0,-21 59 1,-61 280-29,79-288 172,11-40-111,-6 49 1,13-74 120,0 1 0,1 0 0,1 0 0,0-1 0,1 1 1,5 17-1,-6-31-48,-1 1 1,1-1-1,0 0 1,0 0-1,0 0 1,0 0 0,0 0-1,1-1 1,2 4-1,-4-4-12,1 0 0,0-1 0,0 1 0,0 0 0,0-1 1,0 1-1,0-1 0,0 1 0,0-1 0,0 0 0,0 1 0,0-1 0,0 0 0,1 0 0,-1 0 0,0 0 0,0 0 0,0 0 0,0 0 0,0 0 0,0 0 0,0 0 0,1-1 0,0 0 0,9-4 65,-2 0 0,1-1 0,-1 0 0,18-15 0,-5 3-51,173-143-23,-185 151-71,-6 6 14,0 0 0,0 0 1,0 1-1,0-1 0,1 1 1,-1 0-1,1 0 0,0 1 1,0-1-1,0 1 0,7-2 1,-11 4 31,-1 0-1,1 0 1,-1 0 0,1 0 0,-1 0-1,1 0 1,-1 0 0,1 0 0,-1 0-1,1 0 1,-1 0 0,1 0 0,-1 1 0,1-1-1,-1 0 1,0 0 0,1 1 0,-1-1-1,1 0 1,-1 0 0,0 1 0,1-1 0,-1 0-1,0 1 1,1-1 0,-1 1 0,5 14-280,-8 18 86,0-21 175,0-1-1,-6 15 0,5-15 40,0 0-1,-2 15 0,6-25-3,-7 48 248,7-44-199,0 0 0,0 0 1,0-1-1,0 1 0,1 0 0,0 0 0,2 8 0,-2-12-80,-1 0-1,1 1 0,-1-1 1,1 0-1,0 0 0,-1 1 1,1-1-1,0 0 1,0 0-1,0 0 0,0 0 1,0 0-1,0 0 0,0 0 1,0 0-1,1 0 0,-1-1 1,0 1-1,2 0 0,-1 0-146,-1-1 0,0 0 0,1 0 0,-1 0 0,0 0 0,1 0 1,-1 0-1,1 0 0,-1-1 0,0 1 0,1-1 0,-1 1 0,0 0 0,0-1 0,1 0 0,0 0 0,3-3-520,0 1 0,-1-1 0,1 0 0,-1 0 0,0 0 0,0-1 1,5-7-1,-1-1 313,-1-1 1,0 0-1,-1 0 1,0-1-1,-1 1 1,-1-1-1,4-21 0,-3-1 1754,0-72-1,-5 106-1262,-1-7 71,2 1-1,-1 0 1,1 0-1,4-16 1,-5 23-203,1 1 0,-1-1 0,1 0 0,0 0 0,-1 1 0,1-1 0,0 0 0,0 1 0,0-1 0,0 1 0,1-1 0,-1 1-1,0 0 1,1-1 0,-1 1 0,0 0 0,1 0 0,0 0 0,-1 0 0,1 0 0,0 0 0,-1 1 0,1-1 0,0 0 0,0 1 0,-1 0 0,1-1 0,0 1 0,0 0 0,2 0 0,7 1-341,1 0 1,-1 1-1,0 1 1,0 0-1,21 9 1,-2-1 103,51 12-74,34 12 104,-109-32 368,-1-1-1,1 1 1,-1 0-1,0 0 0,9 6 1,-13-8-49,0 0 0,0 1 1,1-1-1,-1 0 0,0 0 1,0 0-1,0 1 0,-1-1 1,1 1-1,0-1 0,0 0 1,-1 1-1,1 0 0,-1-1 1,1 1-1,-1-1 0,0 1 0,1-1 1,-1 1-1,0 0 0,0-1 1,0 1-1,0 0 0,-1-1 1,0 4-1,-1 0 156,0 1-1,-1-1 1,1 0 0,-1 0 0,-1 0-1,-5 7 1,-29 28 892,25-27-799,5-5-86,-10 10 602,-29 39 0,46-56-819,0 0 0,1 0-1,-1-1 1,0 1 0,1 0 0,-1 0 0,1 0 0,-1 1-1,1-1 1,-1 0 0,1 0 0,0 0 0,-1 0 0,1 0-1,0 0 1,0 1 0,0-1 0,0 0 0,0 0 0,0 0-1,0 0 1,0 1 0,1-1 0,-1 0 0,0 0 0,1 0-1,-1 0 1,1 0 0,-1 0 0,1 0 0,0 0 0,-1 0-1,1 0 1,0 0 0,0 1 0,2 0 25,0-1 1,0 1-1,0 0 1,0-1-1,0 1 1,0-1-1,1 0 0,-1 0 1,0 0-1,7 0 1,19 1 45,0-2 1,0-1-1,0-1 1,39-8-1,-66 9-94,28-3 127,-1-2 0,-1-1-1,1-1 1,35-16-1,-57 22-123,-1-1-1,1-1 0,-1 1 0,0-1 0,0-1 1,0 1-1,-1-1 0,1 0 0,-1 0 1,0 0-1,-1-1 0,1 0 0,-1 0 0,0 0 1,-1 0-1,1 0 0,-1-1 0,-1 0 0,1 0 1,2-12-1,-5 18-50,0 0 0,1 0 0,-1 1-1,0-1 1,0 0 0,0 0 0,0 0 0,0 0 0,0 0 0,0 1 0,0-1 0,-1 0 0,1 0 0,0-1 0,-1 2 11,0 0 1,1 0 0,-1-1 0,1 1 0,-1 0 0,1 0-1,-1 0 1,0 0 0,1 0 0,-1 0 0,1 0-1,-1 0 1,0 0 0,1 0 0,-1 0 0,1 0 0,-1 1-1,0-1 1,1 0 0,-1 0 0,1 0 0,-1 1 0,1-1-1,-1 0 1,0 2 0,-6 1 76,0 1 0,1 0 0,0 0 0,0 1-1,0 0 1,0 0 0,1 0 0,0 1 0,0 0 0,0 0 0,1 0-1,-5 8 1,7-11 0,1 0-1,-1 1 1,1-1-1,0 0 1,0 0-1,0 1 1,0-1-1,0 0 1,1 1-1,0-1 1,0 1-1,0-1 1,0 1-1,0-1 1,1 0-1,-1 1 1,1-1-1,0 1 1,0-1-1,0 0 1,0 0-1,1 0 1,0 0-1,-1 0 1,1 0-1,0 0 1,0 0-1,1 0 1,3 3-1,0-1-25,0 0-1,0 0 1,1 0 0,0-1-1,0 0 1,0 0-1,1-1 1,-1 0 0,1 0-1,-1-1 1,1 0 0,0 0-1,0-1 1,0 0-1,14 0 1,-9-1-618,1-1 1,0 0-1,16-5 1,-11 2-2481,31-13 0,-19 8 385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50.9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45 120 2720,'4'9'5089,"-4"-9"-4948,-4 19-133,1-4 359,6 63-15,-3 293 1547,-2-349-1443,0-14 1296,1-11-1673,1-1 1,-1 1-1,0-1 1,0 1 0,0-1-1,-3-5 1,-2-7 120,-2-26-129,1-1-1,0-47 1,4 37-59,3-27-190,1 31 132,-1 21-182,7-50 0,-5 67 122,0 0 1,1 0-1,0 0 0,1 1 1,0 0-1,0-1 0,10-13 1,-12 21 74,0 0 0,1 1 0,-1-1 0,0 1 0,1 0 0,0-1 0,0 1 0,0 0 0,0 1 0,0-1 0,0 1 0,0-1 0,0 1 0,1 0 1,-1 0-1,0 0 0,1 0 0,-1 1 0,1 0 0,-1-1 0,1 1 0,5 1 0,-3 0-1,-1-1 0,0 1-1,1 1 1,-1-1 0,0 1 0,0 0 0,0 0-1,0 0 1,-1 1 0,1-1 0,0 1 0,-1 0-1,0 1 1,6 4 0,-5-2 75,1 0 0,-1 1 0,-1-1 0,1 1 0,-1 0 0,0 0 0,-1 0 0,1 0 0,-1 1 0,-1-1 0,1 1 0,-2 0 0,1 0 0,-1 0 0,0 0 0,0 0 0,-1 0 0,0 0 0,-1 0 0,0 0 0,0 0 0,0-1 0,-1 1 1,0 0-1,-1 0 0,0-1 0,0 0 0,-1 1 0,-4 6 0,4-8 72,0 0 1,0-1 0,-1 0 0,1 1 0,-1-2-1,-1 1 1,1 0 0,-1-1 0,-8 5 0,10-7-32,1 0-1,-1-1 1,0 0 0,1 1 0,-1-1 0,0-1 0,0 1 0,1-1 0,-1 1 0,0-1-1,0 0 1,0 0 0,0-1 0,0 1 0,1-1 0,-1 0 0,0 0 0,-7-3 0,8 3-202,0-1 1,0 0 0,-1 0-1,1 0 1,0 0 0,1 0-1,-1-1 1,0 0 0,-2-3-1,-1 1-868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24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7456,'-10'0'3392,"28"4"-2944,8-4 1312,10 0-1056,38 0 704,6 4-832,25-1 0,-4 5-385,22-3-95,-5 3-64,4-5-128,-17 5 64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46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13 810 2656,'-3'2'310,"2"-2"-252,1 0 1,-1 0-1,1 1 1,-1-1 0,0 0-1,1 0 1,-1 1 0,1-1-1,-1 0 1,1 1 0,0-1-1,-1 1 1,1-1 0,-1 1-1,1-1 1,0 1 0,-1-1-1,0 4 1457,4-7-829,-1 1 0,1-1 0,-1 1 1,1-1-1,2-4 0,9-12-133,0 0 1,1 1-1,22-19 0,70-53-210,8-6-152,-85 67-138,-1-1 0,-2-1 1,-1-1-1,32-51 0,-11 7 374,43-94 0,-89 168-427,12-31 66,-13 31-116,1 0-1,-1 0 1,1 0-1,-1 0 1,0 0-1,0 0 1,0 0 0,0 0-1,0 0 1,0 0-1,0 0 1,-1 0-1,0-2 1,1 3 29,0 1 1,-1 0 0,1-1 0,0 1-1,-1-1 1,1 1 0,0 0-1,-1-1 1,1 1 0,-1 0 0,1-1-1,-1 1 1,1 0 0,-1-1 0,1 1-1,-1 0 1,1 0 0,-1 0-1,1 0 1,-1-1 0,1 1 0,-1 0-1,1 0 1,-1 0 0,0 0 0,1 0-1,-1 0 1,1 1 0,-1-1-1,1 0 1,-1 0 0,1 0 0,-1 0-1,1 1 1,-1-1 0,1 0 0,-1 0-1,1 1 1,-1-1 0,0 1-1,-2 1 20,0 0 0,1 0 0,-1 0 0,0 0 0,-3 5 0,-4 6 29,1 1-1,1 0 1,0 0-1,1 1 1,1 0-1,-6 18 1,1-3-13,-79 259 609,85-271-484,2 0 1,-2 23-1,4-35-47,1 0 0,0 0 0,0 0 0,1 0 1,-1 0-1,1 0 0,1 0 0,-1 0 0,1 0 0,4 9 1,-5-14-31,0 1 0,0-1 1,0 1-1,0-1 0,0 1 1,0-1-1,1 0 0,-1 0 1,0 1-1,1-1 0,-1 0 1,1 0-1,0 0 0,-1-1 1,1 1-1,-1 0 0,1-1 1,0 1-1,0-1 0,-1 1 1,1-1-1,0 0 0,0 0 1,3 0-1,2 0 86,0-1 1,1-1-1,-1 1 1,12-6-1,-14 5-101,4-1-9,0-1-1,0 0 1,-1 0-1,0-1 1,0 0-1,0-1 1,-1 1-1,8-8 1,5-8-142,22-30 0,-15 18-363,-27 33 445,1-1 1,-1 1 0,0 0-1,0-1 1,1 1 0,-1 0-1,0-1 1,0 1 0,1 0-1,-1-1 1,0 1 0,1 0-1,-1 0 1,0-1 0,1 1-1,-1 0 1,1 0 0,-1 0-1,0-1 1,1 1 0,-1 0-1,1 0 1,-1 0 0,1 0-1,-1 0 1,0 0 0,1 0-1,-1 0 1,1 0 0,0 0-1,-1 1 2,1-1-1,-1 1 0,1 0 1,-1-1-1,1 1 1,-1 0-1,0-1 0,1 1 1,-1 0-1,0-1 1,0 1-1,1 0 0,-1 0 1,0-1-1,0 2 1,0 29-221,-2-20 270,-7 22 1,7-27 23,0 0 0,0 0 0,0 0 0,1 0 0,0 0 0,0 1 0,1-1 1,0 0-1,0 1 0,1 8 0,-1-15-30,1 1-1,-1-1 1,0 1 0,1-1-1,-1 1 1,1-1 0,-1 1-1,1-1 1,-1 1 0,1-1-1,-1 1 1,1-1 0,-1 0-1,1 0 1,0 1 0,-1-1-1,1 0 1,0 0 0,-1 1-1,1-1 1,0 0 0,-1 0-1,1 0 1,0 0 0,-1 0-1,1 0 1,0 0 0,-1 0-1,1 0 1,0-1 0,-1 1-1,1 0 1,-1 0 0,1-1-1,0 1 1,0-1 0,3 0 61,0-1 0,0 1 0,0-1 0,6-4 0,4-5 27,0-1-1,-1-1 1,16-17-1,19-20-210,-32 36 11,-12 9 31,1 0 0,0 1 1,0 0-1,0 0 0,1 0 0,8-4 0,-13 8 42,0-1 0,-1 1 1,1 0-1,0 0 0,-1-1 0,1 1 0,0 0 0,0 0 0,-1 0 0,1 0 0,0-1 0,0 1 0,-1 0 0,1 1 0,0-1 0,0 0 0,-1 0 0,1 0 0,0 0 0,-1 0 0,1 1 0,0-1 0,0 0 0,-1 1 0,1-1 0,-1 1 0,1-1 0,0 0 0,-1 1 0,1-1 0,-1 1 0,1 0 0,-1-1 0,1 1 0,-1-1 0,1 1 0,-1 0 0,0-1 0,1 1 0,-1 0 0,0-1 0,0 1 0,0 0 0,1 0 0,-1-1 0,0 1 0,0 0 0,0 0 0,0-1 0,0 2 0,0 5-39,0 1 0,0 0 0,-3 14 0,3-18 48,-1 2 15,0 0 0,0 0 1,1 1-1,0-1 0,0 0 0,3 10 0,-3-14 16,0-1 0,1 1-1,-1 0 1,1-1-1,0 1 1,0 0-1,0-1 1,0 1-1,0-1 1,0 0 0,0 1-1,0-1 1,0 0-1,1 1 1,-1-1-1,0 0 1,1 0-1,-1 0 1,1 0-1,-1-1 1,1 1 0,0 0-1,-1 0 1,1-1-1,0 1 1,-1-1-1,3 0 1,2 1 41,1-1 0,-1 0 0,0 0 1,0 0-1,0-1 0,0 0 0,0 0 0,0-1 0,0 0 1,0 0-1,-1 0 0,1-1 0,0 1 0,-1-2 0,0 1 1,6-5-1,7-6-53,0-2 1,28-32 0,-37 38-119,-5 5-126,5-7-326,-9 12 550,0 0 0,0-1 0,0 1-1,1 0 1,-1 0 0,0 0 0,1-1 0,-1 1-1,0 0 1,0 0 0,1 0 0,-1 0 0,0 0-1,1 0 1,-1 0 0,0-1 0,0 1 0,1 0 0,-1 0-1,0 0 1,1 0 0,-1 0 0,0 1 0,1-1-1,-1 0 1,0 0 0,1 0 0,-1 0 0,0 0-1,0 0 1,1 0 0,-1 0 0,0 1 0,1-1-1,-1 0 1,0 0 0,1 1 0,4 4 27,1 0 1,0-1-1,0 1 1,1-1-1,0 0 0,-1-1 1,1 0-1,0 0 1,1 0-1,-1-1 1,0 0-1,1 0 1,-1-1-1,1 0 0,-1 0 1,9-1-1,12-1 44,0-2 1,0 0-1,27-8 0,-39 8-12,8-3-77,-15 4-42,1 0 0,0 0 0,15 0-1,-25 2 67,0 0-1,0-1 0,0 1 0,1 0 0,-1 1 0,0-1 0,0 0 0,0 0 0,0 0 0,1 0 0,-1 0 0,0 0 0,0 0 0,0 0 0,1 0 0,-1 0 0,0 0 0,0 0 0,0 0 0,0 1 0,0-1 0,1 0 0,-1 0 0,0 0 0,0 0 0,0 0 0,0 1 1,0-1-1,0 0 0,0 0 0,0 0 0,1 0 0,-1 1 0,0-1 0,0 0 0,0 0 0,0 0 0,0 1 0,0-1 0,0 0 0,0 0 0,0 0 0,0 0 0,0 1 0,0-1 0,0 0 0,0 0 0,-1 1 0,-6 13-84,-17 15-62,9-14 135,0 1 1,-16 20-1,27-31 53,0 0 1,1 1-1,0-1 0,0 1 1,0 0-1,0 0 0,1 0 1,-2 11-1,3-16-17,1 0 0,0 0 0,-1 0 0,1 0 0,0 0-1,0 0 1,0 0 0,0 0 0,0 0 0,0 0 0,0 1 0,1-1 0,-1 0-1,0 0 1,1 0 0,-1 0 0,0 0 0,1 0 0,-1 0 0,1 0 0,-1 0 0,1-1-1,0 1 1,0 0 0,-1 0 0,1 0 0,0-1 0,0 1 0,0 0 0,-1-1-1,1 1 1,0 0 0,0-1 0,0 0 0,0 1 0,0-1 0,0 1 0,1-1-1,-1 0 1,0 0 0,0 0 0,0 0 0,0 0 0,2 0 0,2 0 105,1 0 1,-1-1 0,1 0-1,-1 0 1,1 0-1,-1-1 1,9-4 0,-4 1-35,-1 0 0,0-1 0,0-1 0,9-9 0,-16 15-68,1-2-21,1-1-1,-1 1 1,0-1 0,-1 0 0,1 1 0,-1-1 0,0 0-1,1 0 1,-2-1 0,1 1 0,0 0 0,-1-1 0,0 1 0,0-1-1,0 1 1,-1-1 0,1 1 0,-1-1 0,-1-5 0,1 6-33,0 1 0,-1-1 1,0 0-1,0 0 0,0 1 1,0-1-1,0 0 1,-1 1-1,1-1 0,-1 1 1,0 0-1,0-1 0,-1 1 1,1 0-1,-1 0 0,1 0 1,-1 1-1,0-1 1,0 1-1,0 0 0,0-1 1,-7-2-1,0 2-39,9 3 66,1 0 1,0 0 0,0 0-1,0 0 1,0 0 0,0 0-1,0 0 1,0 0 0,0 0-1,0 0 1,0 0 0,-1 0 0,1 0-1,0 0 1,0 0 0,0 0-1,0 0 1,0 0 0,0 0-1,0 0 1,0 0 0,0 0-1,0 0 1,0 0 0,0 0-1,0 0 1,-1 0 0,1 0-1,0 0 1,0 0 0,0 0 0,0 1-1,0-1 1,0 0 0,0 0-1,0 0 1,0 0 0,0 0-1,0 0 1,0 0 0,0 0-1,0 0 1,0 0 0,0 0-1,0 1 1,0-1 0,0 0-1,0 0 1,0 0 0,0 0 0,1 1 2,-1 0 1,1 0 0,0 0 0,0 0 0,-1-1 0,1 1 0,0 0 0,0 0 0,0-1 0,0 1 0,0 0 0,0-1-1,2 1 1,12 6 52,0-2 0,0 0 0,1-1 0,26 4 0,67 1 92,-81-8-455,27-2 1,-45 0-587,-1 0 1,0-1-1,0 0 1,0-1 0,0 1-1,16-9 1,-23 10 522,1 0 0,-1-1 1,0 1-1,0-1 0,0 1 1,0-1-1,0 0 0,0 0 1,0 0-1,-1 0 0,1 0 1,-1 0-1,1-1 0,-1 1 1,2-5-1,6-9-1970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46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13 131 5568,'-13'-8'2528,"23"-1"-2208,3 6 1440,5 3-1024,16-8 480,6 5-704,17-10-96,0 6-256,22-12 256,-1 6-224,27-6-1728,-7 7 832,2 1-4160,-12 6 2688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55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0 279 3232,'7'-2'1232,"0"0"0,1 1 0,9-1 0,-15 2-1046,37-5 1365,0-2-1,59-17 0,-87 20-1413,1 0 1,-1-1-1,0 0 1,0 0-1,0-1 0,-1-1 1,0 0-1,0 0 1,-1-1-1,0-1 1,0 1-1,10-14 1,-15 15-155,0 1 1,0-1-1,-1 0 1,0 0-1,0 0 1,-1-1-1,0 1 1,0-1 0,0 1-1,-1-1 1,0-13-1,-1 19-19,0 1 1,0-1-1,0 0 0,0 1 0,0-1 0,0 0 1,-1 1-1,1-1 0,0 1 0,-1-1 1,0 1-1,1-1 0,-1 1 0,0-1 0,0 1 1,1-1-1,-1 1 0,0 0 0,-1 0 0,1-1 1,0 1-1,0 0 0,-3-2 0,2 3-1,1-1-1,-1 1 1,0 0-1,0 0 0,0-1 1,0 1-1,1 0 1,-1 0-1,0 1 1,0-1-1,0 0 1,0 1-1,1-1 1,-1 1-1,0-1 0,1 1 1,-1 0-1,0 0 1,1 0-1,-1 0 1,1 0-1,-3 2 1,-6 5 65,0 0-1,0 1 1,1 0 0,1 1 0,-1 0 0,1 0 0,1 1 0,0 0 0,1 0 0,0 1-1,0-1 1,-5 19 0,10-27 25,1-1-1,-1 1 0,1 0 1,-1-1-1,1 1 1,0 0-1,0-1 1,0 1-1,0 0 0,1-1 1,-1 1-1,1 0 1,0-1-1,0 1 0,-1-1 1,2 1-1,0 3 1,1-3 47,-1 0 0,0 0 0,1-1 0,0 1 0,-1 0 0,1-1 0,0 0 0,0 0 0,0 0 0,1 0 1,4 2-1,0 0 53,1-1 1,0-1-1,0 1 1,1-1-1,-1-1 1,0 0-1,1 0 1,-1-1 0,14-1-1,-8-1-70,-1-1 0,0 0 0,0-1 0,17-8 0,55-29-10,-37 17-60,-24 13-14,-2-1-108,0 2 0,1 0 0,30-7 0,-51 17 103,1-1-1,-1 1 1,0-1 0,1 1-1,-1 0 1,5 1 0,-8-1 7,1 0 0,0 0 0,0 0 1,0 1-1,0-1 0,0 0 1,-1 0-1,1 1 0,0-1 0,0 1 1,-1-1-1,1 1 0,0-1 0,0 1 1,-1-1-1,1 1 0,-1 0 0,1-1 1,0 1-1,-1 0 0,1-1 0,-1 1 1,0 0-1,1 0 0,-1 0 1,0-1-1,1 1 0,-1 0 0,0 0 1,0 1-1,1 2-18,-2 1 0,1 0 0,0-1 1,-1 0-1,0 1 0,0-1 0,0 1 0,-1-1 1,0 0-1,-3 7 0,-4 6 39,-13 18-1,13-22 41,0-1-6,6-9-8,1 0 1,0 0-1,-1 0 0,1 1 0,1-1 1,-1 0-1,0 1 0,1-1 0,-2 8 0,3-11-23,0 1 0,0-1 0,0 1 0,0-1-1,0 0 1,1 1 0,-1-1 0,0 0 0,0 1-1,0-1 1,1 0 0,-1 0 0,0 1 0,1-1-1,-1 0 1,0 0 0,0 1 0,1-1 0,-1 0-1,0 0 1,1 0 0,-1 0 0,0 1 0,1-1-1,-1 0 1,1 0 0,-1 0 0,0 0-1,1 0 1,-1 0 0,0 0 0,1 0 0,-1 0-1,1 0 1,-1 0 0,0 0 0,1 0 0,-1 0-1,1-1 1,20-4 358,-15 3-200,13-3-71,1-1 1,-1-1-1,0 0 0,24-14 1,69-48-313,-67 39 56,-42 28 124,3-2-42,0 1-1,0-1 1,0 1 0,1 0-1,12-4 1,-18 7 33,0 0 1,1 0-1,-1 0 1,0 0-1,0 0 1,1 0-1,-1 0 1,0 0 0,0 1-1,1-1 1,-1 0-1,0 1 1,0-1-1,0 1 1,1-1-1,-1 1 1,0 0-1,0 0 1,0-1-1,0 1 1,0 0-1,0 0 1,-1 0-1,1 0 1,0 0-1,0 0 1,-1 0 0,1 0-1,-1 0 1,1 1-1,-1-1 1,1 0-1,-1 0 1,1 0-1,-1 3 1,1 1-17,0 0 1,0 0-1,0 1 1,-1-1-1,0 0 1,0 0-1,-1 7 0,-4 18-8,2-18 118,-2 26 0,4-33 13,1 0 0,1-1-1,-1 1 1,1-1 0,0 1-1,0 0 1,0-1 0,0 0-1,3 6 1,-3-9-44,0 0 0,-1 0 0,1 0 0,0 0 0,0 0 0,-1 0 0,1 0 0,0 0 0,0-1 0,0 1 0,0 0 0,0-1 0,0 1 0,0-1 1,1 1-1,-1-1 0,0 1 0,0-1 0,0 0 0,0 0 0,1 0 0,-1 1 0,0-1 0,2 0 0,3-1 59,1 1 0,-1-1 0,9-2-1,-7 1-61,24-5 114,53-21 1,-43 14-74,119-50-69,-136 52 31,-1-1 1,0-1 0,-1-2-1,26-22 1,-24 10-224,-23 26 143,-2 2 36,1 0 0,-1-1 0,0 1 0,1 0 0,-1-1 0,0 1 1,0 0-1,1-1 0,-1 1 0,0 0 0,0-1 0,0 1 0,1 0 0,-1-1 0,0 1 0,0-1 0,0 1 0,0 0 0,0-1 0,0 1 0,0-1 1,0 1-1,0 0 0,0-1 0,0 1 0,0-1 0,0 1 0,0-1 0,-1 1-7,1-1-1,-1 1 1,0 0-1,1 0 1,-1 0 0,1 0-1,-1-1 1,0 1-1,1 0 1,-1 0 0,0 0-1,1 0 1,-1 0-1,1 1 1,-1-1 0,-1 0-1,-31 12-257,17-3 184,-26 18 0,10-5-31,-16 12 88,43-31 84,0 1 0,1 1 1,-1-1-1,1 1 0,0 0 1,0-1-1,-4 10 0,8-13-37,-1 0-1,0 0 0,1 0 0,0 1 0,-1-1 0,1 0 0,0 1 0,-1-1 0,1 0 0,0 1 0,0-1 0,0 0 0,0 1 1,1-1-1,-1 0 0,0 0 0,0 1 0,1-1 0,-1 0 0,1 2 0,1-1 1,-1 0 0,0 0 0,1 0 0,0 0 0,-1 0 0,1 0 0,0-1 0,0 1 0,0 0 0,3 0 0,2 3 15,1-1 0,0-1 0,0 0 1,0 0-1,10 2 0,-2-2 67,1-1 1,-1 0 0,0-2-1,1 0 1,-1 0 0,1-2 0,-1 0-1,18-4 1,20-8 33,52-22 0,-88 30-123,33-13 15,92-31-223,-130 48 51,-19 7 102,-7 9-93,11-12 135,1 0 0,-1 1-1,1-1 1,0 1-1,0-1 1,0 1 0,0-1-1,0 1 1,-1 5-1,2-6 16,1-1 1,-1 1-1,0 0 0,0 0 0,1 0 0,-1 0 0,1-1 0,-1 1 0,1 0 1,0 0-1,0-1 0,0 1 0,0-1 0,0 1 0,0-1 0,2 3 0,0-1 12,1 0 0,-1 0 0,1 0-1,0-1 1,0 1 0,-1-1-1,2 0 1,-1 0 0,5 1-1,40 10 168,-21-8-84,1-2 0,0-1 0,0-1-1,0-2 1,0 0 0,0-2 0,30-8 0,20-7 197,93-36 1,-157 49-404,0-1-1,-1 0 1,0 0-1,21-14 1,-30 16-48,-11 7-12,-14 6-30,-13 4 69,-35 13-8,46-15 94,3-3 37,-29 18 0,44-24 30,0 1 1,0 0-1,0 0 0,1 0 1,-1 0-1,1 1 0,0 0 1,0-1-1,0 1 1,0 0-1,1 0 0,-4 8 1,6-11-22,0-1 0,-1 1 0,1-1 1,0 1-1,0-1 0,0 1 1,0 0-1,-1-1 0,1 1 0,0-1 1,0 1-1,0 0 0,1-1 1,-1 1-1,0-1 0,0 1 0,0 0 1,0-1-1,0 1 0,1-1 0,-1 1 1,0-1-1,0 1 0,1-1 1,-1 1-1,1-1 0,-1 1 0,0-1 1,1 1-1,-1-1 0,1 0 0,-1 1 1,1-1-1,-1 0 0,1 1 1,-1-1-1,1 0 0,-1 0 0,1 1 1,-1-1-1,1 0 0,0 0 0,-1 0 1,1 0-1,-1 0 0,2 0 0,1 1 35,-1-1 0,1 0 0,0 0-1,0 0 1,0-1 0,0 1 0,0-1-1,3 0 1,-1-2 5,0 1 0,1-1-1,-1 0 1,0-1 0,-1 1 0,1-1 0,-1 0 0,1 0-1,-1 0 1,6-9 0,-3 3-78,0 0 0,0-1-1,9-22 1,-14 26-718,-8 16 404,-10 20 124,5-3 174,1 0-1,-11 52 1,7-25 41,-98 311-107,84-283 156,-12 33 136,37-105-110,-1-1 1,0 0-1,0-1 0,0 1 0,-1-1 0,-11 14 0,14-19-34,0 0 0,0 0 0,0-1 1,0 1-1,0 0 0,0-1 0,0 0 0,0 1 0,-4 0 1,5-1-20,0-1 1,-1 0-1,1 0 1,0 0 0,-1 0-1,1 0 1,0 0-1,0 0 1,-1 0 0,1 0-1,0 0 1,0-1-1,-1 1 1,1-1 0,0 1-1,0-1 1,0 1-1,-1-1 1,1 0 0,0 1-1,0-1 1,0 0-1,-1-1 1,-2-2-31,1 0 1,-1 0-1,1-1 1,0 1-1,0-1 0,1 0 1,-1 1-1,1-1 0,0 0 1,0-1-1,1 1 1,-1 0-1,1 0 0,0-7 1,0 1-143,0 0 0,1 0 0,0 0 0,1 1-1,0-1 1,5-16 0,0 7 7,2 0 1,0 0-1,2 0 0,0 1 0,1 1 0,0 0 0,2 0 0,0 2 0,1-1 1,18-16-1,-14 18 113,1 1 0,0 1 1,1 1-1,0 0 0,42-16 1,111-37 117,-34 16 139,-107 35-125,0-1 1,34-21-1,-9-2 231,76-65 0,-129 99-321,-1 1 0,1 0 0,-1-1 0,0 0 0,-1 1 0,1-1 0,-1 0 0,1 0-1,1-6 1,-1 5-305,-4 5 57,-2 0 268,3 0-31,0 0-1,0 0 0,0 0 0,0 0 0,0 1 0,-1-1 0,1 0 0,0 0 0,0 0 1,0 0-1,0 0 0,0 0 0,0 1 0,0-1 0,0 0 0,0 0 0,0 0 0,0 0 1,0 1-1,0-1 0,0 0 0,0 0 0,0 0 0,0 0 0,0 0 0,0 1 1,0-1-1,0 0 0,0 0 0,0 0 0,0 0 0,0 0 0,0 1 0,0-1 0,0 0 1,0 0-1,1 0 0,0 10 473,-1-10-442,1-1 0,-1 0 1,1 1-1,0-1 0,-1 0 0,1 1 0,0-1 1,-1 1-1,1-1 0,0 1 0,0-1 0,0 1 0,0 0 1,0-1-1,14-7-30,-13 6 48,30-26-43,-31 28-10,-1 0-1,0 0 1,0-1-1,1 1 0,-1 0 1,0 0-1,0-1 1,1 1-1,-1 0 1,0 0-1,0 0 1,1 0-1,-1-1 1,0 1-1,1 0 0,-1 0 1,0 0-1,1 0 1,-1 0-1,0 0 1,1 0-1,-1 0 1,0 0-1,1 0 1,-1 0-1,0 0 1,1 0-1,-1 0 0,1 0 1,-2 2-33,1 0 1,-1-1-1,1 1 1,-1-1-1,1 1 1,-1-1-1,0 1 0,0-1 1,0 0-1,-1 3 1,-10 15-29,0 1 0,-15 39 0,23-50 149,1 0 0,0 1 0,1-1 0,0 0 0,1 1 1,0 0-1,0-1 0,1 1 0,1 11 0,-1-20-36,0 1 0,0-1 0,1 0 0,-1 1 0,0-1 0,1 0 0,-1 0 0,1 1 0,-1-1 0,1 0 0,0 0 0,-1 0 0,1 0 0,0 0 0,1 2 0,-1-3-11,0 1-1,-1-1 1,1 0 0,0 1-1,0-1 1,0 1-1,0-1 1,0 0 0,-1 0-1,1 0 1,0 1 0,0-1-1,0 0 1,0 0-1,0 0 1,0 0 0,1-1-1,3 0 51,-1-1-1,1 1 0,0-1 1,0 0-1,-1-1 0,6-2 1,-7 3-80,48-32 264,-11 5-164,-26 21-104,12-10-132,1 2 0,1 1 0,52-20 0,-79 34 114,0 1 0,0-1 0,0 1 0,0 0 0,0-1 0,0 1 0,1 0 1,-1 0-1,0 0 0,0 0 0,0 0 0,0 0 0,0 0 0,0 0 0,0 1 1,0-1-1,2 1 0,-2 0 2,-1 0 1,1-1-1,-1 1 1,1 0-1,-1 0 1,1 0-1,-1 0 0,0 0 1,1 0-1,-1 0 1,0 0-1,0 0 1,0 0-1,0 0 1,0 0-1,0 0 1,0 0-1,0 0 1,0 0-1,-1 0 1,1 0-1,0 0 1,-1 1-1,-5 18-50,-17 36 1,16-41 53,-119 247-104,25-53 111,-26 50 558,125-255-533,0 0 29,-1 1 0,1 0 0,-1-1 0,0 1 0,0-1 0,0 0 0,0 0 0,-1 0 0,0 0 0,0-1 1,0 1-1,-8 4 0,9-7-28,1 0 0,0-1 0,0 1 0,0-1-1,-1 1 1,1-1 0,0 0 0,0 0 0,-1 0 0,1 0 0,0 0 0,-1 0 0,1-1 0,0 1 0,0-1 0,0 0 0,-1 1 0,1-1 0,0 0 0,0 0 0,0-1 0,0 1 0,1 0 0,-1-1 0,-2-1 0,-3-3 51,1 0 0,0-1-1,0 1 1,-8-15 0,6 9-22,2 0 0,-1 0 0,2-1 0,0 0 0,0 0 0,1-1 0,1 1 0,0-1 0,-1-14 0,3 20-58,1-1 1,-1 1-1,2-1 0,-1 1 0,1-1 1,1 1-1,-1 0 0,1 0 1,1 0-1,-1 0 0,1 0 0,1 0 1,0 1-1,0-1 0,0 1 1,8-9-1,-1 4-5,1 1 0,0 0 0,1 1 0,0 0 0,1 1 0,0 0 0,0 1 0,1 1 0,31-11 0,-14 8-1382,1 1 0,0 2-1,63-5 1,-78 10-1045,-1 2-1,31 2 1,-17 5-454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9:57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1 986 5152,'1'-2'322,"1"0"1,-1 0-1,1 0 1,0 0-1,0 1 1,0-1-1,0 0 1,0 1-1,0-1 1,4-1-1,-4 2 168,27-19 1259,45-43 0,-45 37-1226,203-188 902,-17-23-1148,34-89-480,-214 273 48,-34 52 131,-1 0 0,1 0-1,-1 0 1,1 0 0,-1 0 0,1 0-1,-1-1 1,1 1 0,-1 0 0,0 0-1,0 0 1,0 0 0,0-1 0,0 1-1,0-1 1,0 1 9,0 1 1,0 0-1,0 0 0,-1-1 1,1 1-1,0 0 1,0-1-1,0 1 0,-1 0 1,1 0-1,0 0 0,0-1 1,0 1-1,-1 0 0,1 0 1,0 0-1,-1 0 0,1-1 1,0 1-1,0 0 0,-1 0 1,1 0-1,0 0 1,-1 0-1,-14 2-249,9 0 250,0 1 0,1-1 1,-1 1-1,1 0 1,0 1-1,0-1 1,0 1-1,0 0 0,0 1 1,-7 8-1,-27 35 101,3 1 0,1 1 1,3 2-1,2 2 0,-25 64 0,47-100 67,2 0 0,0 1 1,1 0-1,1 0 0,1 0 1,-1 22-1,3-33-47,1 1-1,0 0 1,1 0 0,0 0 0,0-1 0,1 1 0,0 0-1,1-1 1,0 0 0,0 1 0,1-1 0,0 0 0,0-1-1,1 1 1,7 9 0,-7-13-14,-1 1 1,1-1-1,0 0 0,0-1 0,0 1 1,0-1-1,1 0 0,-1 0 0,1-1 0,0 0 1,0 0-1,0 0 0,0-1 0,0 1 1,0-2-1,0 1 0,0-1 0,12 0 0,-2-1 22,-1-1 0,1-1 0,-1 0 0,1-1 0,-1-1 0,18-7 0,-20 6-111,-1 0-1,0-1 0,0 0 1,-1 0-1,0-2 1,0 1-1,-1-1 1,0-1-1,0 0 0,-1 0 1,-1-1-1,0 0 1,9-15-1,-16 25-39,0-1-1,-1 1 1,1 0 0,0-1-1,-1 1 1,1 0-1,-1-1 1,1 1 0,-1-1-1,0 1 1,1-1-1,-1 1 1,0-1 0,0 1-1,0-1 1,-1-2-1,1 4 21,0 0 0,0-1 0,0 1 0,0 0-1,0-1 1,-1 1 0,1 0 0,0-1-1,0 1 1,0 0 0,-1-1 0,1 1 0,0 0-1,-1 0 1,1-1 0,0 1 0,0 0-1,-1 0 1,1 0 0,0-1 0,-1 1 0,1 0-1,0 0 1,-1 0 0,1 0 0,0 0-1,-1 0 1,1 0 0,-1 0 0,1 0 0,0 0-1,-1 0 1,1 0 0,0 0 0,-1 0-1,1 0 1,0 0 0,-1 0 0,-18 7-309,15-5 258,-9 4 48,0 1 0,0 0 0,0 1 0,1 0 0,1 1 0,-1 0 0,-18 21 0,26-26 72,0 1 1,1 0 0,-1 0 0,1 1-1,0-1 1,1 1 0,0-1 0,-1 1-1,-1 9 1,4-11 12,-1 1 1,1 0-1,-1-1 0,1 1 0,1 0 1,-1 0-1,1-1 0,0 1 0,0 0 0,0-1 1,1 1-1,-1-1 0,5 8 0,-4-8-4,0 0 0,1 0 0,-1 0 0,1 0 0,0-1 0,1 1 0,-1-1 0,0 1-1,1-1 1,0 0 0,0-1 0,0 1 0,0-1 0,0 1 0,0-1 0,1 0 0,-1-1-1,1 1 1,7 1 0,-5-2-11,0-1 1,0 0-1,0 0 0,-1 0 0,1 0 1,0-1-1,0 0 0,-1-1 0,1 0 1,-1 0-1,1 0 0,11-6 0,106-66 288,24-12-331,-124 73-73,-6 4-103,-14 7 34,-5 4-38,-4 4 141,-21 23-168,-25 36 0,45-55 311,0 0 1,0 0-1,1 0 0,0 1 1,1-1-1,0 1 0,1 0 0,-3 17 1,5-28-95,1 1 1,0 0-1,0-1 1,0 1-1,0-1 1,0 1-1,0 0 1,0-1-1,0 1 1,0 0-1,0-1 1,0 1-1,0-1 1,0 1-1,0 0 1,0-1-1,1 1 1,-1 0-1,0-1 1,1 1-1,-1-1 1,0 1-1,1-1 1,-1 1-1,0-1 1,1 1-1,-1-1 1,1 1-1,-1-1 1,1 0-1,0 1 1,1 0 0,-1-1 1,1 0 0,-1 0-1,1 0 1,-1 0 0,1-1-1,-1 1 1,1 0-1,-1 0 1,1-1 0,-1 1-1,0-1 1,2 0 0,6-4 55,0 1 1,15-12-1,48-40 251,-37 28-430,69-43-1,-99 69 106,12-8-132,0 1 0,0 0 1,27-7-1,-43 16 114,0-1-1,0 1 1,0 0 0,0 0 0,0 0 0,0 0 0,0 0 0,0 1 0,1-1-1,-1 0 1,0 0 0,0 1 0,0-1 0,0 1 0,0-1 0,0 1 0,0-1 0,0 1-1,-1 0 1,1-1 0,0 1 0,0 0 0,0 0 0,-1-1 0,1 1 0,0 1-1,3 4-38,0 0 0,-1 0 0,4 9 0,2 2-15,-7-13 121,1 0-1,0 0 0,1 0 0,-1 0 0,1-1 0,0 1 0,0-1 1,5 4-1,-6-6-29,-1 1 1,1-1-1,-1 0 1,1 0-1,-1 0 0,1 0 1,0-1-1,-1 1 1,1-1-1,0 0 1,0 1-1,-1-1 1,1 0-1,0-1 1,0 1-1,-1 0 1,5-2-1,15-6 80,-1-1 0,0-1 0,38-25 0,-29 17-47,-6 2-165,37-29 0,-55 37-13,-8 3-89,1 5 183,0 0 0,0 0 1,0-1-1,0 1 1,0 0-1,-1 0 0,1 0 1,0 0-1,0 0 1,0 0-1,0 1 1,0-1-1,-2 1 0,-7 2-33,0 0 0,1 1 0,-1 0 0,1 1 0,-17 11 0,21-12 66,-1 0-1,1 1 1,0-1-1,0 1 1,0 1 0,1-1-1,-1 0 1,1 1 0,-6 12-1,9-15 15,0 0 0,1 0 0,-1 0 0,0 0 0,1 1 0,0-1 0,0 0 0,0 0 0,0 1 0,0-1 0,0 0 0,1 0 0,0 0 0,0 1 0,0-1 0,0 0 0,0 0 0,0 0 0,1 0 0,0-1 0,-1 1 0,1 0 0,0-1 0,0 1 0,0-1 0,1 1 0,-1-1 0,1 0 0,-1 0 0,1 0 0,0-1 0,0 1 0,-1-1 0,7 3 0,1-1 24,1 0-1,0-1 1,0 0-1,0-1 1,0-1-1,0 1 1,0-1-1,1-1 1,-1 0-1,0-1 1,15-4-1,5-3 72,0-1-1,51-25 1,-73 30-85,6-2 15,0 0-1,-1-1 1,0-1-1,16-12 1,-15 7-33,-1-1-1,0 0 1,-1-1-1,0-1 1,11-22 0,49-98 15,-70 130-23,82-180-138,-64 138 74,-14 35 31,0-1-47,-1 1 0,-1-1 0,5-19 1,-7 10-119,-4 23 172,1 0-1,0 0 1,0 0 0,-1 0-1,1 0 1,0 0 0,-1 0-1,1 0 1,-1 0 0,0 0-1,1 0 1,-1 0 0,0 0-1,1 1 1,-1-1 0,-1-1-1,2 2 13,-1-1 0,1 1-1,-1 0 1,1-1 0,-1 1-1,0 0 1,1-1 0,-1 1-1,0 0 1,1 0-1,-1 0 1,0 0 0,1-1-1,-1 1 1,0 0 0,1 0-1,-1 0 1,0 0 0,1 0-1,-1 1 1,0-1 0,1 0-1,-1 0 1,-1 1 0,-13 9-61,11-7 28,-2 2 8,-1 0-1,1 1 1,1 0 0,-1 0-1,1 0 1,-8 13-1,2 1-67,-10 24 1,12-23 62,-14 34-35,2 0 1,2 1-1,-14 76 0,27-98 191,2 0-1,1 0 0,1 1 1,3 0-1,0-1 0,2 1 1,8 34-1,-9-62-35,0 0-1,0 1 1,1-1 0,3 7-1,-5-13-44,0 1-1,0-1 1,-1 1-1,1-1 0,0 1 1,1-1-1,-1 1 1,0-1-1,0 0 0,0 0 1,1 0-1,-1 0 0,1 0 1,-1 0-1,1 0 1,-1 0-1,1 0 0,0-1 1,-1 1-1,1 0 1,0-1-1,3 1 0,-2-2 8,1 1 0,-1-1 0,0 0-1,1 0 1,-1 0 0,0 0 0,0 0-1,0-1 1,0 0 0,4-2-1,30-24 51,-27 20-68,48-39-21,2 3-1,2 3 1,68-33 0,-124 71-85,-1 0 1,1 1 0,0-1-1,1 1 1,6-1 0,-13 3 74,1 0 1,-1 0 0,0 0-1,1 0 1,-1 0 0,1 0-1,-1 0 1,0 0 0,1 0-1,-1 0 1,1 0 0,-1 0-1,0 0 1,1 0 0,-1 0-1,1 0 1,-1 1 0,0-1-1,1 0 1,-1 0 0,1 1-1,-1-1 7,0 0-1,0 1 0,0-1 0,0 0 0,0 0 1,0 1-1,0-1 0,0 0 0,0 1 0,0-1 0,0 0 1,0 0-1,0 1 0,0-1 0,0 0 0,0 0 1,0 1-1,0-1 0,0 0 0,0 0 0,0 1 0,0-1 1,-1 0-1,1 0 0,0 0 0,0 1 0,-43 40-459,-117 134 623,53-54 450,103-117-547,-12 13 221,16-16-270,-1-1 1,1 1-1,0-1 0,-1 0 0,1 1 0,-1-1 0,1 1 0,-1-1 0,1 0 0,-1 0 0,1 1 0,-1-1 0,1 0 0,-1 0 0,1 0 0,-1 0 0,1 1 0,-1-1 0,0 0 0,1 0 0,-1 0 0,1 0 0,-1 0 0,1 0 0,-1-1 0,0 1 0,1 0 0,-1 0 0,0-1 0,1 1-5,0-1 0,0 0 0,0 1 0,0-1 0,0 0 0,0 0 0,0 1-1,0-1 1,0 0 0,0 0 0,0 1 0,1-1 0,-1 0 0,0 1 0,0-1 0,1 0-1,-1 1 1,1-1 0,-1 0 0,0 1 0,1-1 0,-1 1 0,1-1 0,-1 1 0,1-1 0,1 0-1,15-16 10,-5 9 3,0 1 0,0 0 0,0 0 0,1 1 0,0 1 0,0 0 0,0 1 0,1 0 0,21-3 0,9 2 101,75 0 0,-12 8-4227,-81 1 472,-13 1-139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05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214 815 4800,'-16'4'2172,"11"-4"-1402,10-4-422,5-3 200,0-1 0,0-1 0,-1 0 0,0-1-1,-1 1 1,0-2 0,12-19 0,-10 15-403,159-242 1459,-22-14-1410,-123 222-248,-7 15-242,22-61 0,-74 179 222,23-52 63,-53 121 219,-1-26-24,-153 220 0,150-258 195,-83 83-1,94-113 742,48-54-685,8-6-103,7-5 10,10-7-231,0 1-1,0 0 0,30-15 1,15-11-62,147-125-326,-194 152 238,185-156-173,-146 128 172,110-62 0,-129 80-72,-26 16 63,-1 0-1,2 1 1,-1 0-1,0 0 1,1 1-1,11-4 0,-19 7 48,0 0-1,0 0 1,0 0-1,0 0 1,0 0-1,0 1 1,0-1-1,0 0 1,0 0-1,-1 0 1,1 0-1,0 0 1,0 0-1,0 0 1,0 0-1,0 0 1,0 0-1,0 1 1,0-1-1,0 0 1,0 0-1,0 0 1,0 0-1,0 0 1,0 0-1,0 0 1,0 0-1,0 1 0,0-1 1,0 0-1,0 0 1,0 0-1,0 0 1,0 0-1,0 0 1,0 0-1,0 0 1,1 0-1,-1 0 1,0 1-1,0-1 1,0 0-1,0 0 1,0 0-1,0 0 1,0 0-1,0 0 1,0 0-1,0 0 1,0 0-1,0 0 1,1 0-1,-1 0 1,0 0-1,0 0 1,0 0-1,0 0 0,0 0 1,0 0-1,0 0 1,1 0-1,-2 1-16,-27 39-210,14-21 192,1 0-1,0 1 1,1 1-1,2 0 1,-11 28-1,19-44 51,1 1-1,0 0 1,0 0-1,1-1 1,-1 1-1,1 0 1,1 11-1,0-15 5,-1 0 0,0 0-1,1 0 1,-1 0 0,1 0-1,-1 0 1,1 0 0,0 0-1,0 0 1,0 0 0,0-1 0,0 1-1,1 0 1,-1-1 0,0 1-1,1-1 1,-1 1 0,1-1-1,-1 1 1,1-1 0,0 0-1,0 0 1,0 0 0,2 1-1,-1-1 28,1 0-1,0-1 0,0 1 0,0-1 0,-1 1 0,1-1 0,0 0 0,0-1 0,0 1 0,0-1 0,-1 0 0,5-1 0,-1 0 9,-1-1 0,0 1 1,0-2-1,0 1 0,0-1 0,7-5 1,-2 0-11,-1-1 0,0 0 0,0 0 1,-2-1-1,1-1 0,8-14 1,-11 15-11,-1 0-1,0 0 1,0-1 0,-2 1 0,5-17-1,-7 23-58,0-1 0,0 1-1,-1 0 1,0-1 0,0 1-1,0-1 1,0 1 0,-1-1-1,0 1 1,0-1 0,0 1-1,-1 0 1,-4-10 0,5 13 15,0 0 0,-1 0 0,0 0 1,1 1-1,-1-1 0,0 0 0,0 1 0,0-1 0,0 1 1,0 0-1,0-1 0,-1 1 0,1 0 0,-3-1 1,2 2-2,1-1 0,0 0 0,-1-1 0,1 1 1,0 0-1,-4-4 0,17 3 11,1-1 1,20-1-1,19 3-25,90 9-1,-101-4 232,-36-4-214,0 0 1,0 1-1,-1 0 0,1 0 1,0 0-1,0 0 0,-1 0 1,1 1-1,0 0 0,-1 0 1,0 0-1,1 0 0,3 3 1,-3-1-8,-1 0 1,1 1 0,-1-1-1,1 1 1,-1 0 0,-1-1-1,1 1 1,3 9-1,-1 2 216,8 34-1,-12-39-92,2 0-1,-1 0 0,2-1 0,-1 1 0,2-1 0,-1 1 0,11 15 0,-14-24-75,0-1 1,0 0-1,0 0 1,0 0-1,0 0 1,0 0 0,0 0-1,0 0 1,0 0-1,1-1 1,-1 1-1,0 0 1,1-1-1,-1 1 1,0-1-1,1 1 1,-1-1 0,1 0-1,-1 1 1,1-1-1,-1 0 1,1 0-1,-1 0 1,1 0-1,-1 0 1,1-1-1,-1 1 1,0 0 0,1-1-1,-1 1 1,1-1-1,1 0 1,12-7 49,0-1 1,-1-1-1,17-13 1,11-9-83,3 0 170,-24 16-213,1 1-1,1 0 1,1 2 0,42-18-1,-65 30 41,1 1-1,0-1 0,-1 1 1,1-1-1,0 1 1,-1 0-1,1 0 1,0 0-1,-1 0 1,1 0-1,0 0 1,-1 0-1,1 0 1,0 1-1,-1-1 1,1 1-1,2 0 0,-3 0 6,1 0-1,-1 0 0,0 0 0,0 0 1,0 0-1,0 0 0,0 0 0,0 1 1,0-1-1,-1 0 0,1 0 0,0 1 1,-1-1-1,1 1 0,-1-1 0,1 2 0,0 2 0,0 0-1,-1 0 0,1 0 0,-1 0 0,-1 0 0,1 0 0,-1 0 0,1 0 0,-1 0 1,-3 7-1,-2 6 102,1 0 1,0 0-1,2 0 1,0 1-1,-1 19 0,5-38-72,-1 1 0,1-1 0,-1 0-1,1 0 1,-1 0 0,0-1 0,1 1 0,-1 0-1,1 0 1,-1 0 0,1 0 0,-1 0-1,1 0 1,-1-1 0,0 1 0,1 0 0,-1 0-1,0 0 1,1-1 0,-1 1 0,0 0-1,1-1 1,0 0 0,4-5 52,1-1 1,-1 0-1,8-15 1,-7 11-32,0 1 0,9-10 0,4-6-88,14-15-34,-30 38 4,0 0-1,0 1 1,0-1 0,0 1 0,0-1-1,1 1 1,-1 0 0,1 0-1,6-2 1,-10 4 59,1 0-1,-1 0 1,1 0 0,-1 0 0,1 0-1,-1 0 1,1 0 0,-1 0-1,1 0 1,-1 0 0,0 0 0,1 0-1,-1 0 1,1 1 0,-1-1-1,1 0 1,-1 0 0,1 1-1,-1-1 1,0 0 0,1 1 0,-1-1-1,0 0 1,1 1 0,-1-1-1,0 0 1,1 1 0,-1-1 0,0 1-1,0-1 1,1 1 0,-1-1-1,0 1 1,0 0 0,5 17-171,-5-15 178,1 32 333,-1-25-175,38-56 757,-24 30-1041,-11 12 97,1 0 0,-1-1 0,1 1 0,0 0 0,1 1 1,-1-1-1,1 1 0,-1 0 0,1 0 0,0 0 0,0 0 0,6-1 0,-11 4 20,1 0 0,0 0 0,0 0 0,0 0 0,0 0 0,0 0 0,0 0 0,-1 1 0,1-1 0,0 0 0,0 0 0,0 1 0,0-1-1,-1 1 1,1-1 0,0 1 0,0-1 0,-1 1 0,1-1 0,0 1 0,-1-1 0,1 1 0,-1 0 0,1 0 0,-1-1 0,1 1 0,-1 0 0,1 0-1,-1-1 1,0 1 0,1 0 0,-1 0 0,0 0 0,0 0 0,1 1 0,1 6-23,-1-1 0,2 17 0,-2-18 20,-1 23 68,0-21-46,0 0 1,0 0-1,1 0 1,1 9-1,-2-15 7,1 0 0,0-1 0,-1 1 0,1 0 1,0 0-1,0 0 0,0-1 0,0 1 0,0 0 0,0-1 0,0 1 0,1-1 0,-1 1 0,0-1 0,1 0 0,0 0 0,-1 1 0,1-1 0,0 0 1,-1-1-1,4 2 0,-1 0 2,0-1 0,0 0 1,0-1-1,1 1 1,-1-1-1,0 0 0,0 0 1,0 0-1,1 0 1,-1-1-1,7-1 0,3-2 20,27-12 0,-27 10 32,87-42 184,-85 39-218,-1 0 0,-1-1 0,0-1-1,17-15 1,-27 21-23,0 0 1,-1 0-1,1-1 0,-1 1 0,0-1 1,0 1-1,-1-1 0,2-6 0,-3 11-21,-1 1-1,0 0 0,0-1 1,0 1-1,0 0 1,0-1-1,0 1 0,0-1 1,0 1-1,0-1 0,0 1 1,0 0-1,0-1 1,0 1-1,0-1 0,0 1 1,0 0-1,-1-1 0,1 1 1,0 0-1,0-1 1,0 1-1,-1 0 0,1-1 1,0 1-1,0 0 0,-1-1 1,1 1-1,0 0 1,-1 0-1,1-1 0,0 1 1,-1 0-1,1 0 0,0 0 1,-1-1-1,1 1 1,-1 0-1,0 0-11,-1 0 0,1-1-1,0 1 1,-1 0 0,1 0 0,0 0 0,0 0-1,-1 1 1,1-1 0,0 0 0,0 0-1,-1 1 1,-1 0 0,-2 2 6,-1 0 0,1 0 0,0 0 0,0 1 0,0-1 0,0 1 0,0 0 0,1 1 0,0-1 0,0 1 0,0 0 0,1 0 0,-1 0 0,1 1 0,0-1 0,1 1 0,0-1 0,-1 1 0,2 0 0,-1 0 0,1 0 0,-2 11 0,4-14 25,-1-1 0,0 0 0,0 0 0,1 0 1,-1 0-1,1 0 0,0 0 0,0 0 0,0 0 0,0-1 0,0 1 0,0 0 0,0 0 0,0-1 1,1 1-1,-1-1 0,1 1 0,-1-1 0,1 1 0,-1-1 0,1 0 0,0 0 0,0 0 0,0 0 1,-1 0-1,4 1 0,0-1 8,-1 1 1,1-1-1,-1 0 0,1 0 1,0 0-1,0-1 1,-1 0-1,1 0 1,0 0-1,9-2 0,19-7 41,1-2 0,-2-2 0,41-20 0,-39 16-108,1 2-1,57-17 0,-91 34-67,-5 4 35,-8 10 2,-1 0 25,-7 9 21,-20 32-1,35-48 47,0 0 0,1 0 0,0 0 1,0 1-1,1 0 0,0 0 0,0 0 0,0 10 0,3-19-6,-1 1 0,1 0-1,0-1 1,0 1 0,0-1-1,0 1 1,0-1 0,1 1 0,-1-1-1,0 1 1,1-1 0,-1 1 0,1-1-1,-1 1 1,1-1 0,0 1 0,-1-1-1,1 0 1,0 0 0,0 1 0,0-1-1,0 0 1,0 0 0,0 0 0,1 0-1,-1 0 1,0 0 0,0 0 0,1 0-1,-1-1 1,1 1 0,-1-1-1,0 1 1,1-1 0,1 1 0,0 0 13,0-1 1,0 0-1,0 0 0,0 0 1,0-1-1,0 1 1,0 0-1,-1-1 1,1 0-1,0 0 0,0 0 1,3-2-1,30-19 182,-26 16-143,22-19 128,-1-1 0,-1-2 0,38-44 0,-64 67-179,12-12 23,-2-1 0,0-1 0,-1 0 0,-1-1 0,0 0 0,12-33 0,-3 0-116,-3-1 0,21-100 0,-37 146 6,3-20-172,-5 26 222,0 1 0,0-1 0,1 1 0,-1 0 0,0-1 0,0 1 0,-1-1 0,1 1 0,0 0 0,0-1 0,-1 1 0,1 0 0,-1-2 0,0 3 14,1 0 0,0 0 0,-1 0-1,1 0 1,0 0 0,0 0 0,-1 0 0,1 0 0,0 0 0,-1 0 0,1 0 0,0 0 0,-1 0 0,1 1 0,0-1 0,0 0 0,-1 0 0,1 0 0,0 0 0,0 1 0,-1-1 0,1 0-1,0 0 1,0 1 0,0-1 0,0 0 0,-1 0 0,1 1 0,0-1 0,0 0 0,0 0 0,0 1 0,0-1 0,0 0 0,0 1 0,-10 18-226,9-17 230,-85 212-155,77-186 220,1 1 0,2 0 0,1 1 0,1-1 0,0 57 0,5-65 117,2 1 0,7 31-1,-8-42-355,2 1 0,0-1-1,0 0 1,1 0 0,0 0-1,8 11 1,-11-19-328,0 0 0,1 1 0,0-1 0,0 0 0,0 0 0,0-1 1,0 1-1,7 3 0,-8-5 71,0 0 1,-1 0 0,1 0 0,1-1 0,-1 1-1,0-1 1,0 1 0,0-1 0,0 0-1,0 0 1,0 0 0,0 0 0,0 0 0,1 0-1,-1-1 1,0 1 0,0-1 0,3-1-1,25-13-3678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07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54 847 2080,'10'22'11061,"-10"-22"-10947,12-5 983,-8 3-1013,-1-1 1,1 0-1,-1 0 0,6-6 0,35-54 839,43-54-406,67-36-256,-12 14-303,-119 110-19,-2 0 0,-1-1 1,22-45-1,-37 66 42,7-14 19,-1 0 0,-1-1 0,10-40 0,-19 63-24,-1 0 0,1 0 0,-1 0 0,0 0 0,0-1 0,0 1 0,0 0 0,0 0-1,0 0 1,0 0 0,0-1 0,0 1 0,-1 0 0,1-2 0,-1 3 17,1-1-1,0 1 1,-1 0-1,1-1 1,0 1 0,-1 0-1,1-1 1,0 1-1,-1 0 1,1 0 0,0-1-1,-1 1 1,1 0-1,-1 0 1,1 0 0,-1 0-1,1 0 1,0 0-1,-1-1 1,1 1 0,-1 0-1,1 0 1,-1 0 0,0 0 23,1 0 0,-1 0 1,1 0-1,-1 0 0,1 0 1,0 0-1,-1 0 0,1 0 1,-1-1-1,1 1 0,0 0 1,-1 0-1,1-1 0,-1 1 1,1 0-1,0 0 0,-1-1 1,1 1-1,0 0 0,-1-1 1,1 1-1,0-1 0,0 1 1,0 0-1,-1-1 0,1 1 1,0-1-1,0 1 0,0-1 1,0 1-1,0 0 1,0-1-1,-1 1 0,1-1 1,1-21-194,0 13 48,-8 60-713,2-16 771,-1 0 1,-1 0 0,-17 47 0,-45 96-65,36-103 172,-3-2 0,-60 89 1,-64 58 118,44-66 205,103-135-290,-3 4 323,-1-1 0,-34 37 0,51-59-373,0 0 1,-1 1-1,1-1 0,0 0 0,-1 1 1,1-1-1,0 0 0,-1 0 0,1 1 0,-1-1 1,1 0-1,0 0 0,-1 0 0,1 0 1,-1 1-1,1-1 0,0 0 0,-1 0 0,1 0 1,-1 0-1,1 0 0,-1 0 0,1 0 1,0 0-1,-1 0 0,1 0 0,-1 0 1,1-1-1,-1 1 0,0-1-3,1 1 1,0-1-1,-1 1 1,1-1-1,0 0 1,0 1-1,-1-1 1,1 0-1,0 1 1,0-1-1,0 1 1,0-1-1,0 0 1,0 0-1,0 1 1,0-1-1,0 0 1,0 1-1,0-1 0,0 1 1,1-1-1,-1 0 1,0 1-1,1-2 1,1-3 5,0 0 1,0 0-1,1 0 1,0 0-1,0 0 1,0 0 0,1 1-1,-1 0 1,6-5-1,29-25-21,2 2 1,56-35-1,-11 8-18,127-117-171,-176 144 180,26-21-5,95-64 0,36-2-431,-182 115 241,-8 6-47,-6 5 83,-47 72-69,0-2 234,17-10-4,30-60 30,0 1 1,1 0-1,0 0 1,0 1-1,1-1 1,-1 14-1,2-20 2,0 0 1,0 0-1,0 0 0,0 0 0,0 0 0,0 0 1,1 0-1,-1 0 0,1 0 0,0 0 0,0 0 1,-1 0-1,1 0 0,0 0 0,1 0 0,-1-1 1,0 1-1,0 0 0,1-1 0,-1 1 0,1-1 1,-1 0-1,1 1 0,0-1 0,0 0 1,-1 0-1,1 0 0,0 0 0,0 0 0,0-1 1,0 1-1,0 0 0,0-1 0,0 0 0,0 1 1,0-1-1,0 0 0,0 0 0,0 0 0,1 0 1,-1-1-1,0 1 0,0 0 0,4-2 0,3-1 41,0-1 0,-1 1-1,1-2 1,-1 1-1,1-1 1,-1 0-1,-1-1 1,1 0 0,-1 0-1,0 0 1,0-1-1,-1 0 1,11-16 0,-9 11-50,0 0 1,-2-1-1,1 0 1,-1 0-1,-1-1 1,-1 0-1,0 1 1,4-24-1,-7 33-21,-1 0 0,0 0 0,0 0 0,0-1-1,0 1 1,0 0 0,-1 0 0,0 0-1,0 0 1,-3-7 0,1 4-58,-1 0 0,0 0 0,0 1 0,-6-7 0,-2-2-32,10 12 94,0 1 0,0-1 0,0 0 0,0 0 0,1 1 0,0-1 0,-3-6 0,4 9 2,0-1 0,0 1 0,0-1 0,0 1 0,0-1 0,0 1 0,0-1 0,0 1 0,1-1 0,-1 1 0,0-1 0,0 1 0,0 0 0,0-1 1,1 1-1,-1-1 0,0 1 0,0-1 0,1 1 0,-1 0 0,1-1 0,0 0-9,0 0-1,0 1 1,1-1 0,-1 0 0,0 1 0,0-1 0,1 1 0,-1-1 0,1 1 0,1-1-1,15-2-14,0 1-1,0 0 0,0 2 0,0 0 0,0 1 1,0 0-1,0 2 0,0 0 0,20 6 0,-33-7 33,0 0-1,0 0 0,-1 1 1,1-1-1,-1 1 0,0 0 0,0 0 1,0 0-1,0 1 0,0-1 1,-1 1-1,0 0 0,0 0 0,5 8 1,0 3 75,-1 1 0,0 0 0,5 18 0,-8-19 49,1 0 0,1-1 0,14 25 0,-18-36-85,0 0 1,0 0-1,0 0 1,1-1-1,0 1 0,-1-1 1,1 0-1,0 1 1,0-1-1,0 0 1,0-1-1,1 1 1,4 1-1,-2-1 19,-1-1 1,1 0-1,-1 0 0,1 0 0,-1-1 1,1 0-1,0 0 0,5-1 0,9-2-298,0-2-1,-1 0 0,36-15 0,-41 15-352,43-16-529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09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3 522 2976,'0'0'30,"0"0"-1,0 0 1,0 0-1,0 0 1,0 0 0,0 0-1,-1 0 1,1 0-1,0 0 1,0 0 0,0 0-1,0 0 1,0 0-1,0 0 1,0 0 0,0 0-1,0 0 1,-1 0-1,1 0 1,0 0 0,0 1-1,0-1 1,0 0 0,0 0-1,0 0 1,0 0-1,0 0 1,0 0 0,0 0-1,0 0 1,0 0-1,0 0 1,0 1 0,0-1-1,0 0 1,0 0-1,0 0 1,-1 0 0,1 0-1,0 0 1,0 0-1,0 0 1,1 1 0,-1-1-1,0 0 1,0 0 0,0 0-1,0 0 1,0 0-1,0 0 1,0 0 0,0 1-1,5 7 1143,11 7 652,-11-13-1564,-1 0-1,0 0 1,0-1-1,1 1 1,-1-1-1,1 0 1,-1-1 0,1 1-1,-1-1 1,1 0-1,-1 0 1,9-1-1,-6 0-24,1-1 0,-1 0 0,0 0 0,1 0 0,-1-1 0,0 0-1,6-4 1,-3 0-91,-1 1 0,0-2 0,0 1-1,-1-1 1,13-16 0,-4 2 145,17-29-1,-30 44-278,0 1-1,-1-1 1,1 1 0,-1-1-1,-1 0 1,0 0-1,0 0 1,0-1 0,-1 1-1,0 0 1,0-1-1,-1 1 1,1 0 0,-2-10-1,0 17-52,1-1 1,0 0-1,0 0 0,0 0 0,0 0 1,-1 1-1,1-1 0,0 0 0,-1 0 1,1 1-1,-1-1 0,1 0 0,-1 1 0,1-1 1,-1 0-1,1 1 0,-1-1 0,1 1 1,-1-1-1,0 1 0,1-1 0,-1 1 1,-1-1-1,0 0 1,1 1 0,0 0 0,-1 0-1,1 0 1,-1 0 0,1 0 0,0 0 0,-1 0 0,1 0 0,0 1 0,-1-1 0,1 0-1,-2 2 1,-1-1-8,0 1 0,1 0-1,-1 0 1,0 1-1,1-1 1,-1 1 0,1 0-1,-5 5 1,2 1 101,0 0 0,1 1 1,-1 0-1,2 0 0,0 1 0,0-1 0,1 1 1,0 0-1,0 0 0,0 19 0,1-12 148,2-1 1,0 1-1,1-1 0,1 1 0,0-1 0,6 19 0,-6-29-87,0-1 0,0 0 1,0 0-1,1-1 0,0 1 0,0 0 0,1-1 0,-1 0 0,1 0 0,0 0 0,0 0 0,1 0 1,5 3-1,-7-5-62,1-1-1,-1 0 1,1 0 0,-1 0 0,1-1 0,0 1 0,0-1 0,0 0-1,0 0 1,0 0 0,0-1 0,0 1 0,0-1 0,0 0 0,0 0 0,0-1-1,0 1 1,0-1 0,0 0 0,0 0 0,7-3 0,28-13 128,0-3 1,-2-1-1,39-27 0,-1 0-161,-26 17-33,137-75-240,-180 103 225,6-4-45,1 2 0,-1-1 0,25-5-1,-34 11 78,0-1-1,-1 2 1,1-1-1,0 0 0,0 0 1,-1 1-1,1-1 0,0 1 1,-1 0-1,1 0 0,-1 0 1,1 0-1,-1 1 0,4 1 1,-18-2 479,4-1-420,-18 0-2,-27 3 0,43-1-88,0 0 0,-1 0-1,1 1 1,1 0 0,-18 9-1,7-1-17,0 1 0,1 1 0,1 1 0,0 1 0,0 0 0,2 1 0,0 1 0,1 1 0,-25 37 0,34-45 82,1-1 0,0 1 0,-6 18 0,10-26 3,0 0-1,0 0 1,1 0 0,-1 0-1,1 0 1,0 1 0,-1-1-1,1 0 1,0 0-1,0 0 1,0 1 0,1-1-1,-1 0 1,0 0 0,1 0-1,0 0 1,-1 1-1,1-1 1,0 0 0,0 0-1,0 0 1,0-1 0,1 1-1,-1 0 1,3 3-1,-2-4 1,-1 0 0,1 0 0,0-1-1,0 1 1,0 0 0,0 0 0,0-1-1,0 0 1,0 1 0,0-1-1,0 0 1,1 0 0,-1 0 0,0 0-1,0 0 1,0-1 0,2 1 0,4-2 16,-1 0 0,1 0 1,9-5-1,0-1 13,0-2 1,0 0-1,-1-1 0,0 0 0,-1-1 1,23-24-1,70-93-61,-106 127-56,0-1 0,0 1 0,0 0 0,0 0 0,0 0 0,0 0 1,4-2-1,-6 4 36,0 0 1,0 0 0,1-1 0,-1 1 0,0 0 0,1 0-1,-1 0 1,0 0 0,1 0 0,-1 0 0,0 0 0,1 0-1,-1 0 1,1 0 0,-1 0 0,0 0 0,1 0 0,-1 0-1,0 0 1,1 0 0,-1 1 0,0-1 0,0 0 0,1 0-1,-1 0 1,1 1-7,0 0 0,-1 0 0,1 0 0,-1-1 0,1 1-1,-1 0 1,1 0 0,-1 0 0,1 0 0,-1 0 0,0 0 0,0 0 0,1 1-1,0 13-74,0 0-1,0 0 1,-2-1-1,-2 22 0,0 6 116,2-21 145,3 34-1,-1-46-56,1 0 1,0 0-1,0-1 0,1 1 0,0 0 0,6 11 1,-8-19-89,-1 1 0,1-1 0,0 0 0,-1 0 1,1 0-1,0 0 0,0 0 0,0 0 0,0 0 0,0 0 1,0 0-1,0 0 0,0 0 0,1-1 0,-1 1 1,0 0-1,0-1 0,1 1 0,-1-1 0,0 0 0,2 1 1,0-1 7,-1 0 1,0 0 0,1 0 0,-1 0 0,0-1 0,0 1 0,1-1 0,-1 0 0,0 1-1,0-1 1,4-2 0,3-3 28,0 0-1,0-1 0,0 0 1,8-8-1,-15 13-59,90-93 63,-48 56-98,1 1 0,58-37-1,-84 63-10,18-14-1,-32 19-118,-11 7 141,-15 12 12,-1 7-66,2 0 1,0 2-1,2 0 1,0 1-1,1 1 1,-22 42-1,35-58 101,0 0 0,1 0 0,0 0 0,1 0 0,0 1 0,0-1 0,0 1 0,1-1 0,-1 13 0,2-17-7,0-1 0,1 0 0,-1 1-1,0-1 1,1 1 0,-1-1 0,1 0-1,0 0 1,0 1 0,0-1 0,0 0 0,0 0-1,1 0 1,-1 0 0,1 0 0,-1 0 0,1 0-1,-1-1 1,1 1 0,0 0 0,0-1-1,0 0 1,0 1 0,0-1 0,0 0 0,1 0-1,-1 0 1,0 0 0,0 0 0,1-1 0,-1 1-1,0-1 1,1 0 0,3 1 0,10-1 62,0 0 1,0 0 0,0-2-1,0 0 1,-1-1 0,23-7-1,-21 5-22,0 0-1,-1-2 1,0 0-1,0-1 0,-1 0 1,23-17-1,-12 4 28,-1-1 1,36-40-1,-50 50-56,126-135-41,-93 106-8,3-3 27,-2-3 1,55-70 0,-66 68 179,43-56-853,-76 104 325,-5 9 133,-9 14-14,-118 203-154,104-171 518,3 1 0,-24 78 0,28-67 152,19-52 130,1-13-412,0-1 1,0 0 0,0 0-1,0 0 1,0 0-1,0 0 1,0 0-1,0 1 1,0-1 0,0 0-1,0 0 1,0 0-1,0 0 1,0 0 0,0 0-1,1 0 1,-1 0-1,0 1 1,0-1-1,0 0 1,0 0 0,0 0-1,0 0 1,0 0-1,0 0 1,1 0 0,-1 0-1,0 0 1,0 0-1,0 0 1,0 0 0,0 0-1,0 0 1,1 0-1,-1 0 1,0 0-1,0 0 1,0 0 0,0 0-1,0 0 1,0 0-1,1 0 1,-1 0 0,0 0-1,16-14 300,-9 7-264,3-2-7,-4 2-55,1 0 0,0 1 0,1 0 0,14-9-1,-20 14-5,0 0 0,1 0-1,-1 0 1,0 0-1,1 0 1,-1 1 0,1-1-1,-1 1 1,1-1-1,-1 1 1,1 0 0,-1 0-1,1 0 1,-1 1 0,1-1-1,-1 1 1,0-1-1,1 1 1,-1 0 0,1 0-1,-1 0 1,0 0-1,4 2 1,2 4 3,1 0 0,-1 0 0,-1 1-1,0 0 1,0 0 0,0 0 0,6 13 0,18 21 197,23 14-128,-29-34-2529,-7-6 873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1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1030 1472,'-17'7'475,"16"-7"-461,1 0 0,-1 0 0,1 1 0,-1-1 0,1 1 0,-1-1 0,1 0 0,-1 1 1,1-1-1,0 1 0,-1-1 0,1 1 0,0-1 0,-1 1 0,1-1 0,0 1 0,0 0 1,0-1-1,-1 1 0,1-1 0,0 1 0,0 0 0,0-1 0,0 1 0,0-1 0,0 2 1,0-2 68,0 1 4,0 0 0,0 0 1,0-1-1,0 1 0,0 0 1,0 0-1,0 0 1,0-1-1,0 1 0,0 0 1,1 0-1,-1-1 1,0 1-1,1 0 0,-1-1 1,0 1-1,1 0 0,-1-1 1,1 1-1,-1 0 1,2 0-1,-1 1 198,1-1 0,0 1 0,0-1 0,0 0 1,0 0-1,0 0 0,4 1 0,-2 0 87,0-1 0,0 0 0,1 0-1,-1 0 1,0-1 0,1 1 0,7-1 0,-5-2-91,0 1-1,0-2 1,0 1 0,0-1-1,0 1 1,-1-2 0,9-4-1,30-22 671,46-39-1,41-45-342,-61 52-354,-22 19-98,-1-2 1,61-77-1,-64 61 95,72-132 0,-84 129-249,30-79 1,-52 115-139,-6 18-68,0 0 0,-2 0-1,1 0 1,3-19 0,-7 28 177,0 1 0,0-1 1,1 0-1,-1 1 1,0-1-1,0 1 1,0-1-1,0 0 0,0 1 1,-1-1-1,1 1 1,0-1-1,0 0 1,0 1-1,0-1 0,-1 1 1,1-1-1,0 1 1,0-1-1,-1 1 1,1-1-1,-1 1 0,1-1 1,0 1-1,-1-1 1,1 1-1,-1-1 1,1 1-1,-1 0 0,1-1 1,-1 1-1,1 0 1,-1-1-1,-1 1-8,1 0 0,0 1 0,0-1 0,0 0-1,-1 0 1,1 0 0,0 1 0,0-1 0,0 1 0,0-1-1,0 1 1,0-1 0,0 1 0,0 0 0,0-1 0,0 1 0,0 0-1,0 0 1,1 0 0,-1 0 0,0 0 0,0 1 0,-7 9-15,0 0 0,1 0 0,0 1 0,-4 13-1,-20 55 165,26-69-89,5-9-24,-67 193 377,54-146-108,1 0 0,-5 56 0,16-104-263,-12 160 549,12-133-178,1 1 0,1 0 0,9 48 0,-8-72-269,-1 0 0,1 1 0,-1-1 1,1 0-1,1 0 0,-1 0 1,1 0-1,0 0 0,0 0 1,5 5-1,-7-9-70,1 1 0,-1-1 1,1 0-1,0 0 0,0 1 1,-1-1-1,1 0 0,0 0 1,0-1-1,0 1 0,0 0 1,0-1-1,0 1 0,0-1 1,0 0-1,0 1 0,0-1 1,1 0-1,-1 0 0,0 0 1,0-1-1,0 1 0,0 0 1,0-1-1,0 0 0,0 1 0,0-1 1,0 0-1,0 0 0,2-2 1,6-3 34,-1 0 0,0-1 0,0 0 0,-1-1-1,0 0 1,-1 0 0,1-1 0,5-10 0,3-4-15,-1-1 0,11-28 0,-23 46-50,20-48 114,-21 49-164,-1 0 0,0 0-1,0 0 1,0 0 0,0 0-1,-1 0 1,0 0 0,0-9-1,-1 13 22,1 0-1,0 0 0,0 0 1,0 0-1,0 1 0,-1-1 1,1 0-1,0 0 0,-1 0 1,1 0-1,0 0 0,-1 1 1,1-1-1,-1 0 0,0 0 1,1 1-1,-1-1 0,0 0 1,1 1-1,-1-1 0,0 1 1,0-1-1,1 1 0,-2-1 1,0 0-5,1 1 0,0 0 0,-1 0 0,1 0 0,-1 0-1,1 0 1,-1 0 0,1 1 0,0-1 0,-1 0 0,1 1 0,0-1 0,-1 1 0,-1 0 0,-3 2-41,0 1-1,0 0 1,0 0 0,0 1-1,-8 8 1,6-4 27,1 0 0,0 1 1,0 0-1,1 0 0,0 1 1,-7 19-1,5-9 145,2 0 1,-8 40-1,13-54-56,0 0 1,0-1-1,1 1 0,0 0 1,0-1-1,1 1 0,0 0 1,0-1-1,1 1 1,3 9-1,-4-12-1,1 0 0,0 0 0,0-1 1,1 1-1,-1-1 0,0 0 0,1 0 0,0 0 0,0 0 0,0 0 1,0 0-1,1-1 0,-1 0 0,1 0 0,-1 1 0,1-2 0,0 1 1,5 2-1,0-2 20,-1 0 1,0-1-1,1 0 1,0 0-1,-1-1 1,15 0-1,-7-2 78,1 0 1,22-7-1,-22 4-78,0-2 0,0 0 0,-1 0 0,0-2 0,0 0 0,-1-1-1,0 0 1,21-20 0,6-11-20,49-60-1,-21 21-104,-59 67-120,15-22 0,-31 80 27,-23 191 125,24-190 154,3-36-24,1-8-64,-1 1 0,1-1 0,0 0-1,0 1 1,0-1 0,0 0 0,0 1-1,0-1 1,1 1 0,-1-1 0,1 0 0,0 1-1,-1-1 1,1 0 0,0 0 0,2 3-1,-3-4-19,1-1 0,-1 0-1,0 0 1,0 0-1,1 1 1,-1-1-1,0 0 1,0 0 0,1 0-1,-1 0 1,0 0-1,1 0 1,-1 1 0,0-1-1,1 0 1,-1 0-1,0 0 1,1 0 0,-1 0-1,0 0 1,1 0-1,-1 0 1,0-1-1,1 1 1,-1 0 0,0 0-1,1 0 1,-1 0-1,0 0 1,1 0 0,-1-1-1,0 1 1,17-12 240,-10 6-222,0-1-1,10-14 1,88-126-76,-70 104 104,51-50 1,-75 81-143,14-12-144,-24 23 199,0 0 0,0 0 1,0 0-1,0 0 1,1 1-1,-1-1 1,0 0-1,0 1 0,1-1 1,-1 1-1,1-1 1,-1 1-1,0 0 1,1-1-1,-1 1 0,1 0 1,-1 0-1,2 0 1,-1 1-2,-1 0 1,0-1-1,1 1 0,-1 0 1,0 0-1,1-1 1,-1 1-1,0 0 0,0 1 1,0-1-1,0 0 1,0 0-1,1 2 0,13 21-7,-8-12 30,3 4 77,0-1-1,1-1 1,1 0-1,17 16 1,-26-27-50,0 0 1,1 0-1,-1-1 1,1 0 0,-1 0-1,1 0 1,0 0-1,-1 0 1,1-1 0,0 1-1,0-1 1,0 0-1,1 0 1,-1-1 0,0 1-1,0-1 1,0 0-1,0 0 1,1-1 0,-1 1-1,0-1 1,0 0-1,0 0 1,7-2 0,0-3 13,0 1 0,-1-2 0,0 1 0,0-1 0,0-1 0,11-11 0,49-58 149,-62 69-156,59-63-165,-62 63-44,-7 4-4,-15 4 7,13 1 151,0 0 0,1 1 0,-1-1 0,0 1 0,1 0 0,-1 0 0,1 0 0,-1 0 0,1 1 0,0-1 0,0 1 1,0 0-1,0 0 0,1 0 0,-1 0 0,1 0 0,-1 0 0,-1 5 0,-2 5 19,0 0 0,0 0 1,-6 26-1,3 20 127,9-57-129,-1 1-1,1-1 1,0 1-1,0-1 1,0 1-1,1 4 1,0 5-64,-1-10 129,3 13 43,-3-14-107,1 1 0,-1 0 0,0-1 1,0 1-1,0 0 0,0 0 0,0-1 0,0 4 0,0 13-118,2-12 117,0 0 0,1 0 0,5 11 0,4 5 79,-12-20-69,1 0-1,1 0 1,-1 0 0,0 0-1,0 0 1,1 0-1,-1 0 1,1 0-1,0 0 1,-1-1 0,1 1-1,0-1 1,0 1-1,0-1 1,0 0-1,0 0 1,0 0 0,1 0-1,-1 0 1,0 0-1,0-1 1,1 1-1,-1-1 1,0 1 0,1-1-1,-1 0 1,1 0-1,-1 0 1,0 0-1,3-1 1,4-1 48,-1 0-1,1 0 1,-1 0-1,0-1 1,0 0-1,13-8 1,29-19 68,-1-3 0,-2-1 1,74-70-1,-38 14-152,-65 67 49,-1 0-1,-1-1 0,-1-1 1,19-41-1,17-48 80,-40 86-275,-2 0 0,9-39 0,-17 54-27,-1 13 195,0 0 0,0 0-1,0 1 1,0-1 0,0 0 0,0 0-1,0 0 1,0 0 0,0 0 0,0 0-1,0 0 1,0 0 0,0 0 0,0 0 0,0 0-1,0 0 1,0 0 0,0 0 0,0 0-1,0 0 1,0 0 0,0 1 0,0-1-1,0 0 1,0 0 0,0 0 0,0 0-1,0 0 1,-1 0 0,1 0 0,0 0 0,0 0-1,0 0 1,0 0 0,0 0 0,0 0-1,0 0 1,0 0 0,0 0 0,0 0-1,0 0 1,0 0 0,0 0 0,0 0 0,0 0-1,0 0 1,-1 0 0,1 0 0,0 0-1,0 0 1,0 0 0,0 0 0,0 0-1,0 0 1,0 0 0,0 0 0,0 0-1,0 0 1,0 0 0,0-1 0,0 1 0,0 0-1,0 0 1,-11 25-541,-10 34 264,-51 157 411,64-186-151,1 1 0,2-1 0,1 1 0,2 0 0,1 40 0,6-36-2463,4-4 646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13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153 388 3904,'0'-3'151,"-2"-13"2366,2 15-2424,-1 1-1,1 0 1,0-1-1,0 1 1,-1-1 0,1 1-1,0 0 1,-1-1-1,1 1 1,-1 0-1,1 0 1,0-1-1,-1 1 1,1 0 0,-1 0-1,1-1 1,-1 1-1,1 0 1,-1 0-1,1 0 1,0 0-1,-1 0 1,1 0-1,-1 0 1,1 0 0,-1 0-1,1 0 1,-1 0-1,1 0 1,-1 0-1,1 0 1,-1 1-1,-5 0-5,1 1 0,0 0-1,-1 0 1,1 0 0,0 1-1,0 0 1,1 0-1,-1 0 1,1 0 0,-1 1-1,-3 4 1,-4 4-32,1 1 0,-15 21 1,23-29 9,0 1 0,0 0 1,0 0-1,0 0 1,1 0-1,0 0 0,0 1 1,1-1-1,0 1 1,0-1-1,1 1 0,-1-1 1,1 1-1,1 0 1,1 10-1,-2-13 6,1 0 0,0-1 1,0 1-1,1-1 0,-1 1 0,0-1 1,1 0-1,0 1 0,0-1 0,0 0 1,0 0-1,1 0 0,-1-1 0,1 1 1,0-1-1,-1 1 0,1-1 1,0 0-1,0 0 0,1 0 0,-1 0 1,0-1-1,1 1 0,-1-1 0,1 0 1,-1 0-1,1 0 0,-1 0 0,5 0 1,-3-1-2,0 0 0,0-1 0,-1 1 0,1-1 0,0 0 0,-1 0 0,1-1 0,0 1 1,-1-1-1,0 0 0,1 0 0,-1 0 0,0-1 0,0 1 0,6-7 0,-5 5-12,0-1 0,0 0 1,-1 0-1,0 0 0,0 0 0,0 0 0,0-1 0,-1 0 0,0 0 0,-1 0 0,4-8 0,-1-4 234,3-26 1,-7 37-360,-1 0 0,1 1 0,-1-1-1,-1 0 1,1 0 0,-1 0 0,-2-9 0,2 15 34,1 0 0,0 0 0,0 0-1,0 0 1,-1 0 0,1 0 0,0 0 0,-1 0-1,1 0 1,-1 0 0,1 0 0,-1 1 0,0-1-1,1 0 1,-1 0 0,0 0 0,0 1 0,1-1-1,-1 1 1,0-1 0,0 0 0,0 1 0,0-1-1,0 1 1,1 0 0,-1-1 0,0 1 0,0 0 0,0 0-1,0-1 1,0 1 0,-2 0 0,2 1 0,-1-1 0,1 1 0,-1-1 0,1 1 0,-1 0 0,1 0 0,0 0 0,-1-1 0,1 1 0,0 1 0,0-1 0,0 0 0,-1 0 0,1 0 0,1 0 0,-1 1 0,0-1 0,-1 3 0,1-1 9,-1 0 1,1 0 0,0 0 0,0 0 0,0 1 0,0 3-1,1-7 25,-1 1 0,1 0 0,0-1 0,0 1-1,0-1 1,0 1 0,0-1 0,0 1 0,0 0-1,0-1 1,0 1 0,0-1 0,1 1 0,-1-1-1,0 1 1,0 0 0,0-1 0,1 1-1,-1-1 1,0 1 0,1-1 0,-1 1 0,0-1-1,1 0 1,-1 1 0,1-1 0,-1 1 0,0-1-1,1 0 1,-1 1 0,1-1 0,-1 0 0,1 0-1,-1 1 1,1-1 0,0 0 0,-1 0 0,1 0-1,-1 0 1,1 1 0,-1-1 0,2 0 0,1-1 55,0 0 1,-1 0 0,1 0 0,0 0-1,0-1 1,-1 1 0,1-1 0,0 0 0,-1 1-1,0-1 1,1 0 0,-1-1 0,0 1-1,3-4 1,3-2 30,61-51 424,-20 18-222,104-88 399,-104 84-784,54-65 0,-101 107 94,2-2-77,0 0 0,1 0 1,0 0-1,0 0 0,6-3 1,-11 7 68,1 1 1,-1 0 0,0 0-1,1-1 1,-1 1 0,1 0-1,-1 0 1,1 0-1,-1 0 1,0 0 0,1-1-1,-1 1 1,1 0 0,-1 0-1,1 0 1,-1 0 0,1 0-1,-1 0 1,1 1 0,-1-1-1,1 0 1,-1 0 0,0 0-1,1 0 1,-1 0 0,1 1-1,-1-1 1,0 0 0,1 0-1,-1 1 1,1-1 0,-1 0-1,0 1 1,1-1 0,-1 0-1,0 1 1,0-1 0,1 1-1,-1-1 1,0 0 0,0 1-1,0-1 1,1 1 0,-1-1-1,0 1 1,0-1 0,0 0-1,0 1 1,0-1 0,0 2-1,1 2-27,0 1 0,-1-1 0,0 1 0,0 8 0,-3 14-83,-9 42 0,-83 240 136,-17-50 132,77-186-50,-80 175 1192,110-238-1118,0 0-1,0 0 0,0-1 1,-2 0-1,1 0 1,-10 10-1,16-18-136,-1-1-1,1 1 1,-1 0-1,1-1 1,-1 1-1,0-1 1,1 1-1,-1 0 0,0-1 1,1 1-1,-1-1 1,0 0-1,0 1 1,1-1-1,-1 0 1,0 1-1,0-1 1,0 0-1,0 0 1,1 0-1,-1 0 1,0 0-1,0 0 1,-1 0-1,1 0 8,1-1 0,-1 1 0,0-1-1,1 0 1,-1 1 0,1-1 0,-1 0-1,1 0 1,0 1 0,-1-1 0,1 0 0,0 0-1,-1 1 1,1-1 0,0 0 0,0 0-1,0 0 1,0 0 0,-1-1 0,1-7 131,0 0 0,1 1 0,2-16-1,-2 15-150,2-1 0,-1 1 0,2-1 0,-1 1 0,1 0 0,0 1 0,1-1 0,0 1 0,12-16 0,-7 13-7,0 0 0,1 1 0,0 0 0,1 1 0,23-14 0,4 2-110,2 2 0,0 2 0,53-15 0,-88 30 69,5-1 125,77-23-1318,-43 18-2314,1 7-3296,-20 4 3400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52.04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0 2912,'-7'0'3171,"7"1"-3116,0-1 0,-1 0 0,1 1-1,0-1 1,0 0 0,0 0 0,-1 1 0,1-1 0,0 0 0,-1 1 0,1-1 0,0 0 0,0 0 0,-1 0 0,1 1 0,0-1-1,-1 0 1,1 0 0,0 0 0,-1 0 0,1 0 0,-1 0 0,1 1 0,0-1 0,-1 0 0,1 0 0,0 0 0,-1 0 0,1 0-1,-1 0 1,1-1 0,0 1 0,-1 0 0,1 0 0,0 2 161,6 2 288,12 1 259,56-9-489,-49 1-157,-1 1-1,26 3 1,18 0-117,-39-2 0,-29 1 0,0 0 1,1 0 0,-1 0-1,0 0 1,0 0 0,1 0-1,-1 0 1,0 1-1,0-1 1,0 0 0,0 0-1,1 0 1,-1 0 0,0 0-1,0 0 1,0 0 0,0 0-1,1 1 1,-1-1-1,0 0 1,0 0 0,0 0-1,0 0 1,0 1 0,0-1-1,1 0 1,-1 0 0,0 0-1,0 1 1,0-1-1,0 0 1,0 0 0,0 0-1,0 1 1,0-1 0,0 0-1,0 0 1,0 0 0,0 1-1,0-1 1,0 0-1,0 0 1,0 0 0,0 1-1,0-1 1,0 0 0,-1 0-1,1 0 1,0 1 0,-4 7 75,4-8-67,-6 9 30,0-1 0,-1 0-1,0-1 1,-1 0 0,0 0 0,-14 10 0,17-13-18,-48 34 129,28-21-101,1 1 1,1 1-1,-32 33 0,42-39-32,10-10-59,0 0 0,0 0 0,0 1 0,1-1 0,-5 7 0,-3 7 178,9-16-131,1 0 0,-1 0 0,0-1 0,1 1 0,-1 0-1,0 0 1,1-1 0,-1 1 0,0-1 0,0 1 0,0-1 0,0 1 0,1-1-1,-1 1 1,0-1 0,-1 1 0,46 5 1120,88 2-714,-112-8-733,8 1-2551,-15 3 1327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14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1091 2912,'-3'11'1552,"9"-12"150,16-13 865,-20 12-2378,27-21 906,-2-1-1,40-46 0,-27 28-617,132-123 268,5-5-263,-89 68-1714,-85 100 606,-3 4 170,-4 9-65,-1 0 353,-22 69-285,-6 10 469,-66 194 811,98-281-816,-4 16 303,-5 23-1,9-37-184,0 0 0,1 0-1,-1 0 1,1 1 0,1-1-1,-1 0 1,1 0 0,0 0-1,2 9 1,-2-13-59,-1 1 1,1-1-1,-1 0 1,1 0-1,0 1 0,0-1 1,0 0-1,-1 0 1,1 0-1,0 0 0,0 0 1,1 0-1,-1 0 1,0 0-1,0 0 1,0-1-1,1 1 0,-1 0 1,0-1-1,1 1 1,-1-1-1,0 1 0,1-1 1,-1 0-1,1 0 1,-1 0-1,1 0 1,-1 0-1,0 0 0,1 0 1,-1 0-1,1 0 1,-1 0-1,0-1 0,3 0 1,2-1 8,-1 0 0,0 0 1,1-1-1,-1 0 0,0 0 0,-1 0 0,1 0 1,6-7-1,5-7 29,-1-1-1,19-29 1,-14 18-53,176-224 322,65-95-370,-121 101 728,-109 188-227,-28 53-489,0 1-20,0 0 0,0 0 0,-1 0 0,0 0 0,0 0 0,0-1 0,1-10 0,-3 15-73,-2 3-23,-1 3-16,-1 0-1,2 0 0,-5 10 1,0 0 55,-189 365-209,129-254 758,-79 206 0,120-259-517,-18 42 1086,38-104-481,2-9-57,4-3-484,0 0-1,0 0 1,0 0-1,0 0 1,0 0 0,0 0-1,0 0 1,0-1-1,0 1 1,1 0 0,-1 0-1,1-2 1,42-114 259,-35 100-391,1 0 1,0 1-1,1 0 1,20-24-1,-28 38 42,1-1 0,-1 0-1,1 0 1,0 1 0,0 0 0,5-3 0,-7 4 35,-1 1 1,1 0-1,0-1 1,0 1-1,-1 0 1,1-1-1,0 1 0,0 0 1,0 0-1,0 0 1,-1 0-1,1 0 1,0 0-1,0 0 1,0 0-1,0 0 1,0 0-1,-1 0 1,1 0-1,0 1 1,0-1-1,0 0 0,-1 1 1,1-1-1,0 0 1,0 1-1,-1-1 1,1 1-1,0-1 1,-1 1-1,1 0 1,-1-1-1,1 1 1,0 1-1,3 4-98,-1 1 0,0-1 0,0 1 0,-1 0 0,2 8 0,-1-3 80,6 19 105,-3-9-6,1-1-1,14 32 1,-17-46-34,-1-1 0,1 0 1,1 0-1,-1 0 0,1 0 0,0-1 1,0 1-1,0-1 0,1 0 0,0-1 0,11 8 1,-8-8 41,0 0-1,1 0 1,-1 0 0,0-1 0,1-1 0,0 1-1,0-2 1,-1 1 0,1-1 0,17-1 0,-19-1-42,1 1 0,-1-2 0,0 1 0,0-1 0,0 0 0,0-1 0,0 0 0,0 0 0,-1-1 0,1 0 0,-1 0 0,0-1 0,9-7 0,-5 1 45,0 0 0,-1-1 0,-1 0 0,0 0 0,0-1 0,-1-1 0,7-15 0,2-11-409,16-53-1,-32 92-40,0 6 119,2 15 17,-1-8 250,5 23 0,-3-26 7,0-1 0,0 0-1,0-1 1,1 1 0,1-1 0,-1 0-1,1 0 1,0 0 0,0-1 0,1 0 0,0-1-1,0 1 1,1-1 0,14 7 0,-9-6-278,-1-2 1,1 0-1,0 0 1,0-1 0,20 1-1,-21-3-779,1 0 0,0-2 0,-1 1-1,1-1 1,23-6 0,0-2-1030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14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51 6656,'-49'-8'3008,"59"12"-2624,7-4-64,9 0-256,31-4 736,5 4-416,25-12-32,1 4-224,30-7 128,-4 7-160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17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1117 3808,'-22'4'1227,"14"0"-530,9 0-169,11 3 502,0-6-309,0 0-1,0-1 1,0 0-1,1 0 1,-1-2 0,0 1-1,20-7 1,-19 4-524,-1 0-1,0-1 1,0-1 0,0 0 0,-1-1 0,0 0 0,0 0 0,-1-1 0,0 0 0,0-1 0,15-18 0,-4-3-44,-1 0 0,-2-1 0,-1 0 0,-2-2 0,14-38 0,-20 45 97,9-46 1,-17 66-383,-2 6 42,-3 14-2,-5 24 17,1 6 124,3 1 1,-1 59 0,6-90 42,1-1 0,5 27 0,-5-35-50,0 0 0,0 0-1,1-1 1,0 1 0,0 0 0,0-1 0,0 0 0,1 1 0,-1-1 0,1 0 0,5 4-1,-5-5 47,1-1 0,-1 1 0,1-1 0,0 0 0,0-1 0,0 1 0,0-1 0,1 1 0,-1-1 0,0 0 0,0-1 0,1 1 0,-1-1 0,0 0 0,1 0 0,-1 0 0,8-2 0,6-1 88,-1-1 0,32-11 0,-25 6-73,0-1 0,-1-2 0,-1 0 0,39-28 0,-32 17-52,-1-1-1,41-46 1,-43 39-98,-2-2 0,-1 0 0,18-38 0,-21 35 107,3 7-96,-17 23-67,-6 6 94,0-1 0,0 1-1,0 0 1,0 0 0,0 0 0,0 0-1,0 0 1,0 0 0,0 0-1,0 0 1,0 0 0,0 0-1,0 0 1,0 0 0,1 0-1,-1 0 1,0 0 0,0 0-1,0 0 1,0 0 0,0 0-1,0 0 1,0 0 0,0 0-1,0 0 1,0 0 0,0 0 0,0 0-1,0 0 1,0 0 0,0 0-1,0 0 1,0 0 0,1 0-1,-1 0 1,0 0 0,0 0-1,0 0 1,0 0 0,0 1-1,0-1 1,0 0 0,0 0-1,0 0 1,0 0 0,0 0 0,0 0-1,0 0 1,0 0 0,0 0-1,0 0 1,0 0 0,0 0-1,0 0 1,0 0 0,0 0-1,0 0 1,0 0 0,0 0-1,0 1 1,0-1 0,0 0-1,0 0 1,0 0 0,0 0 0,0 0-1,0 0 1,0 0 0,0 9-152,-2 15 95,-60 310-345,59-318 465,-2 1 0,0-1 0,-1 0 0,0 0 0,-1-1 0,-1 0 0,-13 19 0,19-32-7,0 1-1,0-1 1,-1 1-1,0-1 0,1 0 1,-1 0-1,0 0 1,0 0-1,0-1 0,0 1 1,0-1-1,-1 1 1,1-1-1,0 0 0,0-1 1,-1 1-1,1-1 1,-1 1-1,-4-1 0,6 0-33,-1 0 0,1-1 0,-1 1 0,1-1-1,0 1 1,0-1 0,-1 0 0,1 0-1,0 0 1,0 0 0,0 0 0,0 0-1,0-1 1,0 1 0,0 0 0,0-1-1,1 0 1,-1 0 0,1 1 0,-1-1-1,1 0 1,-1 0 0,1 0 0,0 0-1,0-1 1,0 1 0,-1-4 0,2 4-23,-1 0 0,1-1 1,0 1-1,0 0 0,0 0 0,0-1 1,1 1-1,-1 0 0,0 0 0,1 0 1,0-1-1,-1 1 0,1 0 0,0 0 1,0 0-1,0 0 0,0 0 0,0 0 1,1 1-1,-1-1 0,1 0 0,-1 0 1,1 1-1,0-1 0,2-1 1,4-3-54,1 0 1,0 0 0,17-8 0,122-47-100,-126 53 127,220-66 37,-38 14 12,-197 58-34,0-1-33,0 0 1,0 1-1,1 0 1,9-1-1,-16 3 44,0 0-1,0 0 1,0 0-1,0 0 0,0 0 1,0 0-1,0 0 0,0 0 1,0 0-1,0 0 0,0 1 1,0-1-1,0 0 0,0 1 1,0-1-1,-1 1 0,1-1 1,0 1-1,0-1 0,0 1 1,-1-1-1,1 1 0,0 0 1,-1-1-1,1 1 1,0 0-1,-1 0 0,1 0 1,-1-1-1,1 1 0,-1 0 1,0 0-1,1 0 0,-1 0 1,0 0-1,0 0 0,0 0 1,1 0-1,-1 0 0,0 0 1,0 1-1,-1 3-9,1-1-1,-1 0 1,0 1 0,0-1 0,0 0-1,-1 0 1,1 0 0,-1 0-1,-4 7 1,-25 34-29,17-27 81,-65 82 42,78-98-67,0-1 1,0 0 0,0 1-1,0-1 1,1 1 0,-1 0-1,0-1 1,1 1-1,0 0 1,-1-1 0,1 1-1,0 0 1,-1-1 0,1 4-1,0-4 1,1-1 0,-1 1-1,0 0 1,0 0-1,1 0 1,-1 0-1,1 0 1,-1-1 0,1 1-1,-1 0 1,1 0-1,-1-1 1,1 1 0,-1 0-1,1-1 1,0 1-1,0-1 1,-1 1 0,1-1-1,0 1 1,0-1-1,-1 1 1,1-1-1,0 0 1,0 1 0,0-1-1,0 0 1,1 0-1,7 2 63,0-1 0,1 0 0,-1 0 0,1-1 0,-1 0 0,0-1 0,14-2 0,-17 2-52,0 0 1,0-1-1,0 0 0,-1 0 0,1 0 1,-1-1-1,1 0 0,-1 0 0,0 0 1,0 0-1,0-1 0,-1 0 0,5-4 1,-2-1 21,-1 0 1,0-1 0,0 1 0,-1-1-1,0 0 1,5-18 0,-3 5-68,-1-1-1,3-26 1,-9 42-25,1-1 0,-1 1 0,0-1 0,-1 1 0,1-1 0,-4-8 0,4 16 40,0 0 0,0 1 1,0-1-1,0 0 1,-1 1-1,1-1 0,0 0 1,0 1-1,-1-1 0,1 1 1,0-1-1,-1 0 0,1 1 1,-1-1-1,1 1 0,-1-1 1,1 1-1,-1-1 1,1 1-1,-1 0 0,1-1 1,-1 1-1,0 0 0,1-1 1,-1 1-1,0 0 0,1 0 1,-1 0-1,0-1 0,1 1 1,-1 0-1,0 0 1,1 0-1,-1 0 0,0 0 1,1 0-1,-1 0 0,0 1 1,1-1-1,-1 0 0,0 0 1,1 0-1,-1 1 0,0-1 1,1 0-1,-2 1 1,1 0-7,-1 0 1,0 1 0,0-1 0,1 0 0,-1 1 0,1-1 0,-1 1 0,1-1 0,-1 1 0,1 0 0,0-1-1,-2 4 1,2-3 17,1 1-1,-1-1 0,0 1 0,1-1 0,-1 1 0,1 0 0,0-1 0,0 1 1,0-1-1,0 1 0,0 0 0,1-1 0,-1 1 0,1-1 0,-1 1 0,1-1 1,0 1-1,0-1 0,0 1 0,1-1 0,-1 0 0,0 0 0,1 0 0,0 0 1,-1 0-1,1 0 0,0 0 0,0 0 0,0 0 0,0-1 0,0 1 0,0-1 1,1 0-1,-1 0 0,0 0 0,1 0 0,-1 0 0,1 0 0,-1 0 0,1-1 1,-1 1-1,4-1 0,0 0 20,0 1 0,0-2 0,-1 1 0,1-1 0,0 1 0,0-2 0,-1 1 0,6-2 0,45-20 73,-43 17-73,62-31 193,107-70 1,-164 96-177,12-7 7,-1-1-1,0-2 1,-2-1-1,0-1 1,25-29-1,-24 18 40,32-50-1,18-44-129,-78 127 45,44-74-213,48-110 0,-91 182 208,7-23-156,-8 25 135,1 0 0,-1 0 0,0-1 0,0 1 0,0 0 0,0 0 0,-1 0 1,1 0-1,0 0 0,0-1 0,-1 1 0,1 0 0,0 0 0,-1 0 0,1 0 1,-1 0-1,-1-2 0,2 3 18,0 0 1,0-1 0,-1 1 0,1 0-1,0 0 1,0 0 0,-1-1 0,1 1-1,0 0 1,-1 0 0,1 0 0,0-1-1,-1 1 1,1 0 0,0 0 0,-1 0-1,1 0 1,0 0 0,-1 0-1,1 0 1,0 0 0,-1 0 0,1 0-1,0 0 1,-1 0 0,1 0 0,0 0-1,-1 0 1,1 0 0,0 0 0,-1 0-1,1 0 1,0 1 0,-1-1 0,1 0-1,0 0 1,-1 1 0,-6 3-49,0 1 1,1 0 0,0 0-1,0 1 1,0 0 0,1 0-1,-9 12 1,-91 148 85,71-108-120,-11 16-119,-59 135 1,88-168 347,1 0-1,-13 65 1,25-91-73,0 0-1,1 1 1,1-1-1,0 0 1,2 1-1,-1-1 1,2 0-1,0 0 1,1 0 0,9 28-1,-10-37-16,1 1 1,0-1-1,1 0 0,-1 0 0,1-1 0,0 1 1,1-1-1,0 1 0,-1-1 0,1-1 1,1 1-1,-1-1 0,11 7 0,-8-8-12,0 1 0,0-1 0,0 0 0,1 0 0,-1-1 0,1 0 0,-1-1 0,1 0 0,0 0-1,14-1 1,8-2 43,-1-2 0,52-12 0,57-26-40,2-5-107,-126 44 111,-12 5-34,-7 3-42,-8 7-25,0-2 0,-1 0 0,0 0 0,-1-1 0,-18 8 0,3 0 77,-7 4 84,-47 29 47,71-42-72,0 1-1,0 0 1,2 1 0,-15 15 0,15-12 265,10-13-336,0 1 0,0-1 1,0 0-1,0 0 0,0 0 0,0 0 0,0 0 0,0 0 0,0 0 0,0 0 0,0 0 0,0 0 0,0 0 0,0 0 1,0 0-1,0 1 0,0-1 0,0 0 0,0 0 0,0 0 0,0 0 0,0 0 0,0 0 0,0 0 0,0 0 0,0 0 0,0 0 1,0 0-1,0 0 0,0 1 0,0-1 0,0 0 0,0 0 0,0 0 0,0 0 0,0 0 0,0 0 0,0 0 0,0 0 1,0 0-1,0 0 0,1 0 0,-1 0 0,0 0 0,0 0 0,0 0 0,0 0 0,0 0 0,0 0 0,0 0 0,0 1 0,0-1 1,0 0-1,0 0 0,0 0 0,1 0 0,-1 0 0,0 0 0,0 0 0,0 0 0,0 0 0,0-1 0,0 1 0,0 0 1,0 0-1,22-11 598,-9 4-587,33-21 12,-2-1 1,-1-2-1,53-50 0,-94 79-56,3-3-117,0 1 0,1-1 0,11-6 1,-17 11 129,0 0 1,0 0-1,0 0 1,1 0-1,-1-1 1,0 1-1,0 0 1,1 0-1,-1 0 1,0 0-1,0 0 1,1 0-1,-1 0 1,0 0-1,0 0 1,1 0-1,-1 0 1,0 0-1,1 0 1,-1 0-1,0 0 1,0 0-1,1 0 1,-1 0-1,0 0 1,0 0-1,1 0 1,-1 1-1,0-1 1,1 0-1,0 9-183,-8 14 110,6-20 70,-2 5 31,1 1 0,0-1 1,0 1-1,1-1 0,-1 18 1,2-23-2,0 0 0,0-1 0,1 1 0,-1 0 0,1 0 0,-1-1-1,1 1 1,0 0 0,0-1 0,0 1 0,1-1 0,-1 1 0,1-1 0,-1 1 0,1-1 0,0 0 0,0 0 0,0 0 0,0 0 0,0 0 0,0 0 0,3 1 0,1 0 5,1 0-1,-1 0 1,1-1 0,0 0 0,-1-1 0,1 1-1,0-1 1,0 0 0,0-1 0,0 0 0,0 0-1,14-2 1,-8 0 69,0-1 0,0 0-1,-1-1 1,1 0 0,22-12 0,-13 3-14,0 0 1,37-33-1,35-40-19,-58 51-19,181-181 154,-169 163-174,-2-2 0,45-73 1,79-185-246,-161 294 209,-1 5-331,10-30 0,-18 37-50,-5 16 57,-146 352-284,126-301 672,2 2-1,3 0 1,3 2 0,-10 66-1,24-107-14,0 40-1,3-54 15,1 0 0,0-1 0,1 1-1,-1-1 1,1 1 0,1-1 0,6 14 0,-8-19-9,0-1 1,0 0-1,1 1 1,-1-1-1,0 0 1,1 0-1,0 0 1,0 0-1,-1-1 1,1 1-1,0 0 1,0-1-1,1 1 1,-1-1-1,0 0 1,0 0-1,1 0 1,-1 0-1,1 0 1,-1 0-1,1 0 1,-1-1-1,1 0 1,3 1-1,-1-2 21,1-1 0,-1 1 0,0-1 0,0 0 0,0 0-1,0-1 1,0 1 0,0-1 0,-1 0 0,9-7 0,5-6-47,17-22-1,-34 38-4,20-26 38,24-38 0,-16 22-29,-9 13-27,20-36 0,-39 64-9,-1 0 1,1 0-1,0-1 0,-1 1 1,1 0-1,-1 0 1,0-1-1,1 1 1,-1 0-1,0 0 0,0-1 1,0 1-1,0 0 1,0-1-1,0 1 1,0 0-1,0-1 0,-1-1 1,1 2 12,0 1 0,-1 0 0,1-1 0,0 1 0,0 0 0,-1-1 0,1 1 0,0 0-1,-1 0 1,1-1 0,0 1 0,-1 0 0,1 0 0,-1 0 0,1-1 0,0 1 0,-1 0 0,1 0 0,-1 0 0,1 0 0,0 0 0,-1 0 0,-1 0-4,1 0 0,-1 0 1,1 1-1,-1-1 0,1 0 0,-1 1 1,1-1-1,-1 1 0,-1 0 0,-6 4-8,1 1-1,0-1 0,0 1 1,0 1-1,1-1 1,0 1-1,0 1 0,-9 12 1,-4 10-99,-17 33 1,33-56 82,-1 2 20,-23 45-24,25-48 62,1 0 0,0 0 0,0 0 0,1 1 0,-1-1 0,1 1 0,0 6 0,1-11 0,0-1-1,0 1 1,0 0 0,0-1 0,1 1 0,-1 0 0,0-1 0,1 1 0,0-1 0,-1 1 0,1 0-1,0-1 1,-1 0 0,1 1 0,0-1 0,0 1 0,0-1 0,0 0 0,1 0 0,-1 0-1,0 0 1,0 1 0,1-2 0,-1 1 0,1 0 0,-1 0 0,1 0 0,-1-1 0,1 1 0,-1-1-1,1 1 1,0-1 0,-1 1 0,1-1 0,1 0 0,7 1 23,0-1-1,-1 0 1,1-1 0,17-3-1,-25 3-29,63-12 60,-2-2-1,83-32 0,118-64-180,-260 110 100,18-11-57,-18 9 28,-1 1 0,1 0-1,0 0 1,0 0 0,0 0 0,0 1 0,0 0 0,0-1 0,6 1-1,-10 1 36,0 0 0,1 0 0,-1 0-1,0 0 1,0 0 0,1 0 0,-1 0 0,0 0-1,0 0 1,1 0 0,-1 0 0,0 0-1,0 0 1,0 1 0,1-1 0,-1 0 0,0 0-1,0 0 1,0 0 0,0 1 0,1-1-1,-1 0 1,0 0 0,0 0 0,0 1-1,0-1 1,0 0 0,0 0 0,1 1 0,-1-1-1,0 0 1,0 0 0,0 1 0,0-1-1,0 0 1,0 0 0,0 1 0,0-1 0,0 0-1,0 0 1,0 0 0,0 1 0,0-1-1,-1 0 1,1 0 0,0 1 0,0-1-1,0 0 1,0 0 0,0 1 0,0-1 0,-1 0-1,1 0 1,0 0 0,-11 18-20,-106 131 24,68-89 0,45-56 1,1 0 0,0 1 0,0-1 0,0 1-1,1 0 1,0 0 0,0 0 0,-3 8 0,5-12 10,0 1 1,0-1 0,0 1 0,-1-1 0,1 1 0,0-1-1,1 0 1,-1 1 0,0-1 0,0 1 0,1-1 0,-1 1-1,1-1 1,-1 0 0,1 1 0,-1-1 0,1 0 0,0 0-1,0 1 1,0-1 0,0 0 0,0 0 0,0 0 0,0 0-1,0 0 1,0 0 0,0 0 0,0 0 0,1-1 0,-1 1-1,0 0 1,0-1 0,1 1 0,1 0 0,0-1 15,-1 1 0,0-1 1,1 1-1,-1-1 0,1 0 1,-1 0-1,1 0 0,-1 0 1,1-1-1,-1 1 1,1 0-1,-1-1 0,1 0 1,-1 0-1,0 0 0,1 0 1,-1 0-1,0 0 0,0 0 1,0-1-1,2-1 0,7-6 50,-1 0 0,16-19 0,-24 26-77,38-49 73,58-97-1,-41 58-4,-11 23-61,43-71-126,-50 61 71,-4-2 0,41-136 0,-73 205-1,4-14-89,-7 23 117,0 0 0,0 1 0,0-1 0,0 0 0,0 1 0,0-1-1,0 0 1,0 0 0,0 1 0,0-1 0,0 0 0,0 1 0,0-1-1,-1 1 1,1-1 0,0 0 0,0 1 0,-1-1 0,1 1 0,0-1 0,-1 0-1,1 1 1,-1-1 0,1 1 0,-1-1 0,0 0 0,0 1 6,1 0 1,-1 0-1,0 0 1,1 0-1,-1 0 1,0 0-1,1 0 1,-1 0-1,0 0 1,1 1-1,-1-1 1,0 0-1,1 0 1,-1 1-1,0-1 1,1 0-1,-1 1 1,1-1-1,-1 0 1,1 1-1,-1-1 1,1 1-1,-1-1 1,0 2-1,-19 17-101,2 1 1,0 1-1,-24 37 1,27-37 108,-17 25-64,-29 53-1,48-74 73,2 1 0,0 0 0,1 0-1,-5 29 1,6-19 62,2 2 0,-2 50-1,8-76-69,1 1 0,0-1-1,1 1 1,1-1-1,0 1 1,0-1-1,2 0 1,-1 1 0,1-2-1,11 23 1,-11-28-256,0 0 1,1-1 0,-1 1-1,1-1 1,0 0-1,0 0 1,0-1 0,1 0-1,6 5 1,-9-8-136,-1 1 0,1-1 0,0 1-1,0-1 1,0 0 0,0 0 0,0 0 0,0 0 0,0-1 0,0 1-1,0-1 1,0 1 0,0-1 0,0 0 0,0-1 0,1 1 0,-1 0-1,0-1 1,0 0 0,0 0 0,0 0 0,3-1 0,11-7-2514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18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 5408,'-5'0'2432,"32"3"-2112,4-6 1088,8 3-832,31-5 192,9 5-448,18-3-64,-9 3-160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19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13 102 6464,'-4'-58'2944,"0"31"-2560,-1 18-352,10 6-96,-5-2-384,21 17-5344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21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467 492 4896,'0'-1'107,"-1"1"1,1-1-1,0 1 1,0-1-1,0 0 0,-1 1 1,1-1-1,0 1 1,0-1-1,-1 0 0,1 1 1,-1-1-1,1 1 1,0-1-1,-1 1 1,1 0-1,-1-1 0,1 1 1,-1-1-1,0 1 1,1 0-1,-1-1 1,1 1-1,-1 0 0,0 0 1,1-1-1,-1 1 1,1 0-1,-1 0 0,0 0 1,1 0-1,-1 0 1,0 0-1,1 0 1,-1 0-1,0 0 0,0 1 1,-33 3 926,32-3-1020,-23 5 103,1 1 0,0 2 0,0 0 0,1 2 1,0 0-1,0 2 0,2 0 0,0 1 0,-21 19 0,26-19 14,0 0-1,1 1 1,1 1 0,0 0 0,2 1 0,-1 1 0,2-1 0,1 2 0,0 0 0,1 0 0,-9 29 0,17-45-58,1 0 0,-1 0 1,0 0-1,1 0 0,0 1 0,-1-1 1,1 0-1,1 1 0,-1-1 1,0 0-1,1 0 0,-1 1 0,1-1 1,2 4-1,-2-5-25,0-1 1,0 1-1,0-1 0,0 1 1,0-1-1,1 0 0,-1 0 1,0 0-1,1 0 0,-1 0 1,1 0-1,-1 0 0,1 0 1,0 0-1,-1-1 0,1 1 1,0 0-1,-1-1 0,1 0 1,0 1-1,0-1 1,-1 0-1,1 0 0,0 0 1,0 0-1,-1 0 0,1-1 1,3 0-1,10-1 69,1-2-1,0 0 1,-1-1 0,0 0 0,0-2-1,-1 1 1,1-2 0,23-16 0,-13 4-145,-1-2 0,-1 0 1,-1-2-1,-1 0 1,34-52-1,-49 62-537,-6 14 557,0-1-1,0 1 1,0 0 0,0 0-1,1 0 1,-1 0 0,0 0-1,0 0 1,0 0 0,0 0 0,0 0-1,0 0 1,0-1 0,0 1-1,0 0 1,0 0 0,0 0-1,0 0 1,0 0 0,0 0 0,0 0-1,0-1 1,0 1 0,0 0-1,0 0 1,0 0 0,0 0-1,0 0 1,0 0 0,0 0 0,0 0-1,0-1 1,0 1 0,0 0-1,-1 0 1,1 0 0,0 0-1,0 0 1,0 0 0,0 0-1,0 0 1,0 0 0,0 0 0,0 0-1,0-1 1,0 1 0,-1 0-1,1 0 1,0 0 0,0 0-1,0 0 1,0 0 0,0 0 0,0 0-1,0 0 1,-1 0 0,1 0-1,0 0 1,0 0 0,0 0-1,0 0 1,0 0 0,0 0 0,0 0-1,-1 0 1,-5 5-180,-1 4 171,0 0 0,0 1 0,0 0 0,2 1 0,-1-1 1,1 1-1,1 0 0,0 1 0,0-1 0,1 1 0,-2 17 0,5-26 43,0-1 0,0 1 1,0 0-1,0 0 0,1 0 0,-1-1 0,1 1 0,0 0 0,0-1 0,0 1 1,0 0-1,1-1 0,-1 1 0,0-1 0,1 0 0,0 1 0,0-1 0,0 0 0,-1 0 1,6 3-1,-4-2 61,1-1 1,0 1-1,0-1 1,0 0-1,0-1 0,0 1 1,1-1-1,-1 1 1,0-1-1,1-1 1,-1 1-1,9 0 1,-2-2-24,0 0 0,-1 0 1,1-1-1,-1-1 0,1 0 1,-1 0-1,0-1 0,0 0 1,15-9-1,6-6 91,41-34 0,-68 50-149,168-122 217,101-84 429,-240 177-734,-1-1 0,-2-1-1,-1-2 1,-2-1 0,-2-1-1,33-66 1,-15 23-451,-33 59 127,-8 15 79,-5 10 47,-10 18-35,-48 100-52,-20 38 361,-7 20 77,71-137 3,2 1 0,-13 58 0,25-89 20,2-1 1,-1 1-1,2-1 0,-1 1 1,2 0-1,2 22 1,-2-30-39,-1 0-1,1 0 1,0 0 0,1 0 0,-1 0 0,1 0 0,0 0 0,0-1 0,0 1 0,0 0 0,0-1 0,1 0-1,0 0 1,0 0 0,0 0 0,0 0 0,0 0 0,0-1 0,1 1 0,-1-1 0,1 0 0,4 2-1,-4-3 3,1 0-1,-1 0 0,1-1 0,0 1 0,-1-1 0,1 0 0,-1 0 1,1-1-1,0 1 0,-1-1 0,1 0 0,-1 0 0,0-1 0,1 1 1,3-3-1,7-3 29,-1 0 0,25-18 1,-1-4-47,62-62 1,-46 40-181,-15 13-89,-50 52-106,1 0 0,0 0 0,1 1 1,-9 19-1,-27 78 345,42-102 42,-2 3 50,1-1 0,1 1 0,0 0 1,-3 24-1,6-34-69,0-1 1,0 0-1,0 1 1,0-1-1,1 1 1,-1-1-1,0 1 1,1-1-1,0 1 1,0-1-1,0 0 1,0 1 0,0-1-1,0 0 1,0 0-1,1 0 1,-1 0-1,1 0 1,-1 0-1,1 0 1,0-1-1,0 1 1,0-1-1,0 1 1,0-1-1,0 1 1,0-1-1,0 0 1,1 0 0,-1 0-1,0-1 1,4 2-1,-1-1 5,0-1-1,0 1 0,1-1 1,-1 0-1,0 0 1,1 0-1,-1-1 0,0 0 1,10-3-1,0 0 88,28-14 0,-30 12-86,-1-1 0,0 1 0,0-2 0,-1 0-1,0 0 1,0-1 0,0 0 0,-2-1 0,1 0 0,-1-1-1,0 0 1,-1 0 0,9-18 0,-12 20-81,-1 0 0,0-1 0,-1 0 0,0 1 0,0-1 0,-1 0 0,1-17 0,-2 25 21,-1 0 1,0 0-1,-1 0 1,1 0-1,0 1 0,-1-1 1,1 0-1,-1 0 0,1 0 1,-1 0-1,0 1 1,0-1-1,1 0 0,-1 1 1,-1-1-1,1 1 0,0-1 1,0 1-1,0-1 1,-1 1-1,1 0 0,-1 0 1,1 0-1,-3-2 0,0 1-11,-1 1-1,1-1 0,-1 1 0,1 0 1,-1 0-1,1 0 0,-1 0 0,-5 1 0,-5-1 45,0 2 0,0-1 0,0 2 0,-1 0 0,1 1 0,1 0-1,-1 1 1,-23 10 0,28-8 20,85-17 288,13-1-280,129-3 0,-207 15-63,0 1 0,-1 0 0,1 0 0,0 1-1,-1 0 1,18 7 0,-23-8 21,0 1 1,0 0-1,0 0 0,0 1 1,0-1-1,-1 1 0,1 0 1,-1 0-1,0 0 0,1 0 1,-1 0-1,-1 1 0,1 0 1,-1-1-1,1 1 0,-1 0 1,2 5-1,-2-3 50,0-1 1,0 1-1,-1 0 1,0 0-1,0 0 0,0 0 1,-1 0-1,1 0 1,-2 0-1,1 0 0,-1 0 1,0 0-1,-3 10 0,-17 60 331,21-76-361,0 1 0,0-1 0,0 0-1,-1 0 1,1 0 0,0 0 0,0 0 0,0 0 0,0 1-1,0-1 1,0 0 0,0 0 0,0 0 0,0 0 0,0 0-1,0 1 1,0-1 0,0 0 0,0 0 0,0 0 0,0 0-1,0 1 1,0-1 0,0 0 0,0 0 0,0 0 0,0 0-1,0 0 1,0 1 0,0-1 0,0 0 0,0 0 0,0 0-1,0 0 1,0 0 0,0 1 0,0-1 0,0 0 0,1 0-1,-1 0 1,0 0 0,0 0 0,0 0 0,0 1 0,8-8 342,6-6-94,134-98 258,-123 95-584,0 1 0,2 1 0,0 1 0,36-12 0,-56 23-3,0 0-1,0 0 0,0 1 0,1 0 1,-1 0-1,9 0 0,-14 1 35,1 1 0,-1-1-1,1 0 1,-1 1 0,0-1-1,0 1 1,1 0 0,-1 0 0,0 0-1,0 0 1,0 0 0,0 0-1,0 1 1,0-1 0,0 1-1,0-1 1,-1 1 0,1 0 0,0-1-1,-1 1 1,0 0 0,2 3-1,0-1 10,-1 1 0,-1-1 0,1 1 0,-1-1 0,1 1-1,-1 0 1,-1-1 0,1 1 0,-1 5 0,0 5 17,-4 23 1,3-25 72,-1-1 1,2 1-1,0 16 0,0-27-34,0 0-1,1 0 0,-1 0 1,0 0-1,1 0 1,0 0-1,-1 0 1,1 0-1,0 0 1,0 0-1,0 0 1,0-1-1,0 1 1,0 0-1,3 2 1,-2-3 15,0 0 1,0 1 0,0-1-1,0 0 1,1 0 0,-1 0-1,0-1 1,1 1-1,-1 0 1,1-1 0,-1 0-1,0 1 1,3-1 0,50 0 78,-37 0-184,-1 0 0,23 4 0,-34-3 33,1 0-1,0 1 1,-1 0 0,0 0-1,1 1 1,-1 0-1,0 0 1,-1 0 0,10 7-1,23 24-17,-24-22-117,-1 0 0,18 11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0:21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28 6048,'-21'-3'2752,"30"3"-2400,8-5 1024,9 5-832,41-4 768,11 4-768,27-3-192,0 3-224,27-8 96,-9 8-128,5-5-1568,-20 10 768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36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1728,'4'-3'5286,"12"0"-3542,11 1-1777,-19 2 305,-5 0-178,-1 0-1,1 0 0,0 0 1,0 0-1,-1 1 0,1-1 0,4 2 1,-6-2 247,12 13 96,-8-5-351,0 0-1,-1 0 0,0 0 1,-1 1-1,3 8 0,2 7 28,2 7 340,-5-4-568,-1-6 302,-1-1 1,2 29 0,0 127 68,16 227 304,-12-281-518,1-28-215,2 51 293,-12-49 325,-13 421 555,-11-48-1198,21-384 535,7 144 11,1-67-312,-4 70 162,-3 257 84,-32-91-288,12-203 204,-21 88-57,30-209-10,-36 319-14,32 168-197,44-259 454,20-1-92,-25-164-330,-14-86-48,18 137 320,-21-145-84,9 122 104,4 91-329,-15-200 159,2 52 70,-14 61-42,2-108-34,-8 49-104,-15 73 278,7-43-292,11-30 44,7-41-42,4-54 126,0 27-1,0-1-29,-4 37-427,4-61 466,1 26 0,0-17-95,1-22-28,-1 1 0,1-1 1,0 1-1,0-1 0,0 1 1,1-1-1,0 0 0,0 1 1,0-1-1,0 0 0,1 0 1,-1 0-1,1-1 0,0 1 1,6 5-1,-5-5 25,1 1 1,1-1-1,-1 0 0,1 0 1,-1-1-1,1 1 0,0-1 1,0 0-1,0-1 0,10 3 1,19 1-76,1-2 0,0-1 1,58-4-1,-37 0 56,176-18 184,-201 15-122,89-12-32,-1-6 0,133-42 0,-190 44-132,104-29 158,298-42 139,-85 57-23,-59 9-92,138-11-102,-286 26 61,143 6 205,1 21-38,-129-6-129,143 0-335,-44-5 503,0 0 50,88-9-45,-136-2-77,133-3 237,-8 1-216,-352 7-175,322-4 70,170-1 351,-306 6-223,67 5-37,5-1-1,68 8 242,-259-4 21,-1 3 0,101 28 0,-68-10-205,62 19-3076,-135-35-836,-22-5-440,-3-1 1580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8:06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3328,'5'8'7088,"0"-12"-5862,-2 5-1141,-1-1 0,1-1 0,-1 1 0,1 0 0,-1 0 0,1-1 0,-1 0 0,0 1 0,1-1 0,-1 0 0,1 0 0,-1 0 0,4-3 0,-5 3 144,-1 1-210,0-1 0,0 1 0,0 0 0,1 0 0,-1-1 0,0 1 0,0 0 0,0 0 0,1-1 0,-1 1 0,0 0 0,0 0 0,0-1 1,1 1-1,-1 0 0,0 0 0,0 0 0,1 0 0,-1 0 0,0-1 0,1 1 0,-1 0 0,0 0 0,1 0 0,-1 0 0,0 0 0,1 0 0,-1 0 0,0 0 0,1 0 0,14 0 87,-7 0-13,47-6 157,77 4 1,-87 2-160,27 3-36,-49-1 203,1 0 1,0-2-1,43-6 0,-38-1-380,-63 18-12726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8:07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121 164 2496,'0'-1'77,"0"1"1,0 0-1,1 0 0,-1 0 1,0 0-1,0-1 1,0 1-1,1 0 0,-1 0 1,0-1-1,0 1 1,0 0-1,0 0 0,0 0 1,1-1-1,-1 1 1,0 0-1,0-1 0,0 1 1,0 0-1,0 0 0,0-1 1,0 1-1,0 0 1,0 0-1,0-1 0,0 1 1,0 0-1,0-1 1,0 1-1,0 0 0,-1 0 1,1-1-1,0 1 1,0 0-1,0-1 0,-2-9 2782,2 10-2827,0 0-1,0 0 1,0-1 0,0 1-1,0 0 1,-1 0-1,1 0 1,0-1-1,0 1 1,0 0-1,0 0 1,0 0-1,0-1 1,0 1-1,-1 0 1,1 0 0,0 0-1,0-1 1,0 1-1,0 0 1,-1 0-1,1 0 1,0 0-1,0 0 1,0 0-1,-1-1 1,1 1-1,0 0 1,0 0 0,0 0-1,-1 0 1,1 0-1,0 0 1,0 0-1,-1 0 1,1 0-1,0 0 1,0 0-1,0 0 1,-1 0-1,1 0 1,0 0 0,0 0-1,-1 0 1,1 1-1,0-1 1,0 0-1,0 0 1,-1 0-1,1 0 1,0 0-1,0 0 1,0 1-1,0-1 1,-1 0 0,1 0-1,0 0 1,0 0-1,0 1 1,-12 9 145,-18 22 377,27-27-559,-1 0-1,1 1 1,1-1-1,-1 1 1,1 0-1,0 0 1,-3 11 0,5-13 41,-1-1 0,1 1-1,0-1 1,0 1 0,0 0 0,1-1 0,-1 1 0,1 0 0,0-1 0,0 1 0,0-1 0,0 0 0,1 1 0,2 3 0,-1-2 102,0 1 1,1-1-1,-1 0 0,1 0 0,1-1 0,-1 1 0,1-1 0,8 7 0,-10-10-78,0 1 1,-1-1-1,1 1 0,0-1 0,0 0 1,0 0-1,0 0 0,0-1 0,0 1 1,1-1-1,-1 1 0,0-1 0,0 0 1,0 0-1,0-1 0,0 1 0,1-1 1,-1 1-1,4-2 0,0-1 89,0 1 0,0-1-1,0 0 1,-1-1 0,1 0-1,-1 0 1,0 0 0,6-6-1,-9 8-112,-1-1 0,1 0 0,-1 0-1,0 0 1,0 0 0,0 0 0,0 0-1,-1 0 1,1 0 0,-1-1 0,0 1-1,0-1 1,0 1 0,-1-1 0,1 1-1,-1-1 1,1 0 0,-1 1 0,-1-6 0,-1-5 25,0 0 0,-1 0 0,0 0 0,-1 0 0,-1 1 0,0-1 0,-10-17 0,9 21-135,0 0 0,-1 0 0,0 1 0,0 0 0,-1 0 0,0 0 0,-1 1 1,0 1-1,-15-11 0,18 15 86,0 0-1,0 0 1,0 1 0,-1 0 0,1 0 0,0 0 0,-1 1-1,1 0 1,-14 0 0,17 1-49,1 0 1,-1 0-1,0 1 0,1-1 0,-1 1 1,1-1-1,-1 1 0,1 0 0,-1 0 1,1 0-1,0 0 0,-3 2 0,4-2-101,-1 1-1,1-1 1,0 0-1,0 0 1,0 1-1,0-1 1,0 1-1,0-1 0,0 1 1,0-1-1,1 1 1,-1 0-1,1-1 1,-1 1-1,1 0 1,0-1-1,-1 1 0,1 0 1,0 3-1,4 22-2421,7 6-2730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53.9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 34 3232,'0'-1'215,"-1"0"0,1-1 1,-2-5 3068,1 18-2516,-5 23-150,1 1 0,2-1 0,2 70 0,2-51-263,1-23-247,1 0 0,2-1-1,1 1 1,11 35 0,-10-42 25,11 66 406,-17-53 41,-2-23 648,0-14-1132,0 1 1,0 0-1,0-1 1,0 1-1,1-1 1,-1 1-1,0-1 1,0 0-1,0 1 1,0-1-1,1 0 1,-1 1-1,0-1 1,0 0-1,1 0 1,-1 0-1,0-1 1,-11-18-187,9 15 213,-7-11 12,7 11-95,0 0 0,0-1 1,0 1-1,1 0 0,0-1 0,-2-6 0,-1-15-73,0 0 0,2 0 0,1 0 0,2 0 0,0-1 0,2 1 0,1 0 0,1 0 0,1 0 0,12-37 1,-13 52-22,6-16-59,0 0 1,16-28 0,-23 50 17,1-1-1,-1 1 1,2 0 0,-1 1 0,0-1 0,1 1-1,0-1 1,1 1 0,-1 1 0,1-1 0,0 1-1,0 0 1,0 0 0,7-2 0,-11 5 42,-1 1 0,1-1-1,-1 1 1,1 0 0,-1-1 0,1 1 0,-1 0-1,1 0 1,0 0 0,-1 0 0,1 0 0,-1 1-1,1-1 1,-1 0 0,1 1 0,-1-1 0,1 1-1,2 1 1,-1 0 32,0 0 0,-1 0 0,1 0 0,-1 0 0,1 1 0,-1-1 0,0 1 0,3 4 0,2 4 22,-1 1 1,0-1-1,6 21 0,-9-20 109,0 0 0,0 0 1,-2-1-1,1 2 0,-2-1 0,1 0 0,-2 0 0,0 0 0,0 0 0,-1 0 0,0 0 0,-1-1 0,-6 16 1,7-22-13,0-1 1,0 0 0,-1 0-1,0 1 1,0-2-1,0 1 1,0 0 0,-1-1-1,1 1 1,-1-1 0,0 0-1,0 0 1,0 0 0,0-1-1,-5 3 1,6-4-109,0 0 0,0 0 0,0 0 0,0 0 0,0-1 0,0 1 0,0-1 0,0 0 0,0 1 0,-1-2 0,1 1 0,0 0 0,0-1 0,0 1 0,0-1 0,0 0 0,0 0 0,0 0 0,0 0 0,0-1 0,1 1 0,-1-1 0,0 0 0,-3-3 0,-5-5-1492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8:54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67 154 2144,'0'-3'295,"1"0"0,0 1 1,1-1-1,-1 0 0,0 1 0,1-1 1,-1 1-1,1-1 0,0 1 0,0 0 1,0 0-1,0 0 0,0 0 0,3-2 1,12-14 901,-15 17-1194,-1-1 0,1 1 0,-1 0 0,1-1 0,-1 1 0,1 0 0,0 0 0,0 0 0,2-1 0,12-8 575,-34 32-716,1 1-1,1 1 0,2 0 1,-13 27-1,-22 38 1142,46-86 371,7-18-732,18-78 99,-14 72-830,0 0 1,1 1-1,11-20 0,-13 30 48,0-1-1,0 1 1,1 1-1,1-1 1,-1 1-1,20-15 1,-26 23 19,1-2-68,1 1-1,-1 0 1,0-1-1,8-2 1,-11 5 71,1 0 1,0-1-1,-1 1 1,1 0 0,0 0-1,-1 0 1,1 0-1,0 0 1,0 0 0,-1 0-1,1 0 1,0 0 0,-1 0-1,1 0 1,0 0-1,0 0 1,-1 0 0,1 1-1,0-1 1,-1 0-1,1 0 1,0 1 0,-1-1-1,1 1 1,-1-1 0,1 1-1,-1-1 1,1 0-1,-1 1 1,1 0 0,-1-1-1,1 1 1,-1-1-1,1 1 1,-1 1 0,70 112 446,-52-86 98,-11-18-3,-6-9-405,1 1 1,-1 0-1,0 0 0,0-1 0,0 1 0,0 0 1,0 0-1,-1 0 0,1 0 0,0 0 0,0 3 1,1 8 377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8:57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79 2656,'0'-2'206,"-1"0"0,0-1 0,0 1 0,0 0 0,0-1 0,0 1 0,0 0 0,-1 0 0,1 0 0,-1 0 0,1 0 0,-1 1 0,0-1 0,1 0 0,-1 1 0,0-1 0,-3-1 0,-37-23 568,38 24-568,0 0-227,0 0 0,0 0 1,0 1-1,0-1 1,0 1-1,0 0 0,-1 0 1,1 0-1,0 1 0,-1-1 1,1 1-1,-1 0 0,1 1 1,0-1-1,-1 1 0,1-1 1,0 1-1,-1 1 1,1-1-1,0 1 0,-7 2 1,2 3-7,-1-1 1,1 1-1,-1 0 0,2 1 1,-1 0-1,-13 17 1,7-5-30,-17 28 0,30-43 79,0-1 1,0 0-1,0 1 0,1-1 1,-1 1-1,1-1 1,0 1-1,0-1 0,1 1 1,-1 0-1,1 0 1,0-1-1,1 1 0,-1 0 1,1 0-1,0-1 1,1 7-1,-1-9 32,0-1 0,-1 1 0,1-1 0,0 1 0,0-1 1,0 1-1,0-1 0,0 0 0,0 1 0,0-1 0,1 0 0,-1 0 0,0 0 0,1 0 0,-1 0 0,1 0 0,-1 0 0,1-1 0,-1 1 1,1 0-1,0-1 0,-1 1 0,1-1 0,0 0 0,-1 1 0,1-1 0,0 0 0,-1 0 0,4 0 0,0-1 59,-1 0 1,1 0-1,0 0 0,0 0 0,-1 0 1,1-1-1,-1 0 0,0 0 0,5-3 1,19-16 250,-28 21-376,1-1 1,0 1-1,-1-1 1,1 0-1,0 1 0,-1-1 1,1 0-1,-1 1 1,1-1-1,-1 0 0,1 0 1,-1 1-1,0-1 1,1 0-1,-1 0 1,0 0-1,0 0 0,0 1 1,1-1-1,-1 0 1,0 0-1,0 0 1,0 0-1,0 0 0,0 0 1,-1 1-1,1-1 1,0 0-1,0 0 1,-1 0-1,0-1 0,1 2-20,-1-1 0,1 1-1,-1-1 1,1 1 0,-1 0-1,1-1 1,-1 1 0,0 0-1,1 0 1,-1-1 0,1 1-1,-1 0 1,0 0 0,1 0-1,-1 0 1,0 0 0,1 0-1,-1 0 1,0 0 0,1 0-1,-1 0 1,0 0 0,1 0-1,-1 0 1,0 1 0,1-1-1,-1 0 1,0 1 0,-19 10-392,16-9 336,-2 2 53,0 0 0,0 1 0,0 0-1,1 0 1,-1 0 0,1 0 0,1 1 0,-1 0 0,1 0 0,0 1 0,0-1 0,1 1 0,0-1 0,0 1 0,0 0 0,1 1 0,-2 11-1,2-11 115,1 1 0,1-1 0,0 0 0,0 0 0,1 0 0,-1 0 0,2 0 0,-1 0 0,1 0 0,1 0 0,-1-1 0,1 1 0,0-1 0,1 1 0,0-1 0,8 10 0,-11-14-22,1-1 0,0 0 0,0 0 0,0 0 0,0-1 0,0 1 0,0 0 0,1-1 0,-1 1 0,1-1 0,-1 0 0,1 0 0,-1 0 0,1 0 0,3 0 0,-2 0 12,0-1 0,1 1 1,-1-1-1,0-1 0,1 1 0,-1 0 1,0-1-1,8-2 0,3-3 38,-1 0 0,0-1 0,0 0 0,14-11 0,-27 18-106,82-60 228,14-8-1132,-80 61 407,-16 7 471,-1 0-1,0 0 1,1 0-1,-1 0 1,1 0-1,-1 0 0,1 0 1,-1 0-1,0 0 1,1 1-1,-1-1 1,1 0-1,-1 0 1,0 0-1,1 0 1,-1 1-1,0-1 1,1 0-1,-1 0 0,0 1 1,1-1-1,-1 1 1,1 1-3,0 0 0,0 1 0,0-1 0,-1 0 0,1 0 0,-1 1 1,0-1-1,1 0 0,-1 1 0,-1 3 0,1 44 1430,5-51-997,0-1 1,0 0 0,0 0 0,8-6 0,-12 8-308,42-25 200,18-9-1041,-59 33 660,0 0 0,0 0 0,0 0 0,0 1-1,1-1 1,-1 0 0,0 1 0,0 0 0,0-1-1,0 1 1,1 0 0,-1 0 0,0 0 0,0 1-1,0-1 1,1 0 0,-1 1 0,0 0 0,0-1 0,0 1-1,0 0 1,0 0 0,2 2 0,-1-1 42,-1 0-1,0 0 1,0 0 0,1 1 0,-2-1 0,1 1-1,0-1 1,0 1 0,-1 0 0,0 0 0,1 0-1,-1-1 1,0 1 0,-1 0 0,1 1 0,0 3-1,0 23 193,-1-26-67,0 1 0,0-1-1,0 0 1,0 0-1,1 1 1,0-1 0,0 0-1,0 0 1,0 0-1,2 5 1,-2-9-28,-1 1 0,1 0 0,-1-1-1,1 1 1,-1 0 0,1-1 0,-1 1 0,1 0 0,0-1 0,-1 1-1,1-1 1,0 1 0,-1-1 0,1 0 0,0 1 0,0-1 0,-1 0-1,1 1 1,0-1 0,0 0 0,0 0 0,0 0 0,1 0 5,0 0 0,0 0 0,-1 0 0,1-1 0,0 1 0,-1 0 0,1-1 0,0 0 0,-1 1 0,3-2 0,0 0 50,0-1-1,0 0 0,0 1 0,-1-1 0,1-1 1,-1 1-1,4-5 0,1-4-68,-1-1-1,0 1 1,-1-1 0,0-1-1,-1 1 1,-1-1 0,0 0-1,3-23 1,-6 34-128,-1 0-1,0 0 1,0 0 0,0 0-1,0 0 1,-1-1 0,1 1-1,-2-4 1,2 6 42,0 1 0,0-1-1,-1 1 1,1-1 0,0 1 0,0-1-1,-1 1 1,1 0 0,0-1 0,0 1 0,-1 0-1,1-1 1,-1 1 0,1 0 0,0-1-1,-1 1 1,1 0 0,-1 0 0,1-1 0,0 1-1,-1 0 1,0 0 0,0 0-10,0 0 0,0 0 0,1 0 0,-1 0 0,0 0 0,0 1 0,0-1 1,1 0-1,-1 1 0,0-1 0,0 0 0,1 1 0,-1-1 0,0 1 0,0-1 0,1 1 0,-2 1 0,-1 1 18,0 1 0,0 0-1,1 0 1,-1 0-1,1 0 1,0 0 0,0 1-1,1-1 1,-1 1 0,1-1-1,0 1 1,0-1-1,0 1 1,1 0 0,-1 0-1,1-1 1,0 1 0,1 0-1,-1-1 1,2 7-1,-1-6 105,0 0 0,0 0 0,1 1 0,-1-1 0,1-1 0,0 1-1,1 0 1,-1 0 0,1-1 0,0 1 0,0-1 0,0 0 0,0 0-1,1 0 1,0 0 0,0-1 0,0 0 0,9 6 0,-10-7 17,1-1 1,0 0 0,0 0-1,0 0 1,0-1 0,0 1-1,0-1 1,0 0-1,-1 0 1,1 0 0,8-2-1,0 0 90,0-1 1,19-7-1,118-64 361,-75 35-584,-35 22-146,-23 11-318,26-16-1,-42 22 488,0 0-1,0 0 0,0 0 0,0-1 1,0 1-1,0 0 0,0 0 0,1 0 1,-1 0-1,0 0 0,0 0 0,0-1 0,0 1 1,0 0-1,1 0 0,-1 0 0,0 0 1,0 0-1,0 0 0,0 0 0,1 0 1,-1 0-1,0 0 0,0 0 0,0 0 1,1 0-1,-1 0 0,0 0 0,0 0 1,0 0-1,0 0 0,1 0 0,-1 0 1,0 0-1,0 0 0,0 0 0,1 0 1,-1 0-1,0 0 0,0 0 0,0 1 1,0-1-1,0 0 0,1 0 0,-1 0 1,0 0-1,0 0 0,0 1 0,0-1 1,0 0-1,0 0 0,0 0 0,0 0 1,1 1-1,-1-1 0,0 0 0,0 0 1,0 0-1,0 0 0,0 1 0,0-1 1,0 0-1,0 0 0,-4 18-362,2-5 182,1-2 331,2-1 0,-1 1-1,1-1 1,1 1 0,0-1 0,4 15-1,-5-23-67,0-1-1,0 0 0,0 1 0,0-1 1,0 0-1,0 0 0,1 1 0,-1-1 1,0 0-1,1 0 0,-1 0 0,0-1 1,1 1-1,-1 0 0,1 0 0,-1-1 1,1 1-1,0-1 0,-1 0 0,1 1 0,0-1 1,-1 0-1,1 0 0,0 0 0,-1 0 1,1 0-1,0 0 0,-1 0 0,3-1 1,0 0 16,0 0 1,0 0 0,0 0-1,-1 0 1,1-1 0,0 1-1,-1-1 1,1 0 0,-1 0-1,0 0 1,6-5 0,4-7-32,0 0 1,0 0-1,-2-2 1,0 1-1,18-35 1,-29 49-71,1 1 0,-1-1 1,0 0-1,0 1 0,1-1 0,-1 0 0,0 1 1,0-1-1,0 0 0,0 0 0,0 1 0,0-1 1,0 0-1,0 1 0,0-1 0,0 0 0,0 0 1,-1 1-1,1-1 0,0 0 0,-1 1 0,1-1 1,-1 0-1,1 0-7,-1 1 0,1 0 1,-1-1-1,1 1 0,-1 0 0,1 0 0,-1 0 1,0-1-1,1 1 0,-1 0 0,1 0 0,-1 0 1,0 0-1,1 0 0,-1 0 0,1 0 0,-1 0 1,0 0-1,1 0 0,-1 0 0,1 1 0,-1-1 1,0 0-1,1 0 0,-1 1 0,1-1 0,-1 0 1,1 0-1,-1 1 0,0 0 0,-5 3-128,0 0-1,0 1 0,1 0 0,0 0 0,-1 1 1,2-1-1,-1 1 0,-5 9 0,4-4 225,-1 0-1,2 1 1,0 0-1,-4 15 1,7-22 42,1 1 1,0-1-1,0 0 1,1 7-1,-1-10-35,1 1 0,1-1 0,-1 0 0,0 0 0,0 0 0,1 0 0,-1 0 0,1 0 0,0 0 0,-1 0 0,1 0 0,0 0 0,0 0 0,2 2 0,-2-4-43,-1 1 0,0-1 0,1 0 0,-1 1 0,1-1 0,-1 0 0,1 1 0,-1-1 1,1 0-1,-1 0 0,1 1 0,-1-1 0,1 0 0,-1 0 0,1 0 0,-1 0 0,1 0 0,0 0 0,-1 0 0,1 0 0,-1 0 0,1 0 0,-1 0 0,2 0 0,13-9 468,-10 4-393,0 0-1,0 0 1,-1 0 0,4-6-1,19-33 209,-15 23-802,19-26 0,-31 47 437,1 0 0,-1-1 0,0 1 1,0 0-1,0 0 0,0-1 0,1 1 0,-1 0 1,0 0-1,0 0 0,1-1 0,-1 1 0,0 0 0,0 0 1,1 0-1,-1-1 0,0 1 0,0 0 0,1 0 1,-1 0-1,0 0 0,1 0 0,-1 0 0,0 0 0,1 0 1,1 7-697,-6 24 333,2-20 278,-31 158-486,27-141 572,-6 23 328,-2 0 0,-3-1 1,-27 57-1,43-104-79,0 0 0,-1 0-1,0 0 1,0 0 0,1 0 0,-2 0-1,1-1 1,0 1 0,-1-1 0,1 1-1,-6 3 1,8-6-167,-1 0 0,1 0 0,0 0 0,-1 0 0,1 0 0,0 0 0,-1 0 0,1 0 0,-1 0 0,1 0 0,0 0 0,-1 0 0,1 0 0,0 0 0,-1-1 0,1 1 0,0 0 0,0 0 0,-1 0 0,1 0 0,0-1 0,-1 1 0,1 0 0,0 0 0,0-1 0,-1 1 0,1 0 0,0 0 0,0-1 0,0 1 0,0 0 0,-1-1 0,1 1-1,-1-2 28,1 1-1,-1-1 0,1 1 1,-1-1-1,1 1 1,0-1-1,0 1 0,-1-4 1,2-9-27,0 1 0,1-1 1,1 0-1,0 1 0,5-17 1,32-67-267,-26 68 180,1 0-1,1 2 1,32-43-1,-32 51 9,0 1 0,1 1 0,0 0 0,2 1 0,30-19 0,121-79-658,-159 106 460,0 1-1074,-10 9 583,-6 8 156,-12 21 111,-27 56 77,37-72 735,1 1-1,0 0 1,-5 28-1,11-44-283,0 1 1,0 0-1,0-1 1,-1 1-1,1 0 1,0 0-1,0-1 0,0 1 1,0 0-1,1-1 1,-1 1-1,0 0 1,0 0-1,0-1 0,1 1 1,-1 0-1,0 0 1,1-1-21,-1 0 0,0 0 0,1 1 0,-1-1 0,0 0 0,1 0 0,-1 0-1,0 0 1,1 1 0,-1-1 0,0 0 0,1 0 0,-1 0 0,0 0 0,1 0 0,-1 0 0,0 0 0,1 0 0,-1 0 0,0 0 0,1 0 0,-1 0 0,1-1 0,3 0 168,0-1-1,0 0 1,0 0-1,6-4 1,-2 1-114,13-9 99,-13 9-281,1-1 0,12-5 0,-19 10-10,1 0 0,0 0 0,0 0 0,-1 0 0,1 1 0,0-1 0,0 1 0,0 0 0,0 0 0,0 0 0,0 0 0,5 1 0,-6 0 33,0 0-1,0 0 1,0 0 0,0 0-1,0 1 1,0-1-1,0 1 1,0-1 0,-1 1-1,1-1 1,0 1-1,-1 0 1,0 0 0,1 0-1,-1 0 1,0 0-1,0 0 1,0 0 0,0 1-1,-1-1 1,2 3-1,1 6-74,-1 1 0,3 22 0,-4-14 138,-1 0-1,-1 0 1,-1-1-1,0 1 1,-1 0-1,-2-1 1,0 0-1,0 0 1,-10 20-1,3-14 122,-1 0 0,0-1 0,-2 0 0,-1-1-1,-35 40 1,47-58 25,-1-1 0,1 0-1,-1 1 1,0-2 0,0 1-1,-1 0 1,1-1 0,-1 0-1,-5 2 1,9-4-68,1 0 0,0-1 1,-1 1-1,1-1 0,-1 1 0,1-1 1,-1 1-1,1-1 0,-1 0 0,1 0 1,-1 0-1,1 0 0,-1 0 0,1 0 1,-1 0-1,1 0 0,-1-1 1,1 1-1,-1 0 0,1-1 0,-1 1 1,1-1-1,0 0 0,-1 0 0,1 1 1,0-1-1,-1 0 0,1 0 0,0 0 1,0 0-1,-1-2 0,1 1-15,-1-1-1,1 1 0,1-1 1,-1 0-1,0 1 1,1-1-1,-1 0 0,1 1 1,0-1-1,0 0 1,0 0-1,0 1 1,0-1-1,0 0 0,1 0 1,0 1-1,-1-1 1,2-2-1,3-7-68,0 1-1,1-1 0,0 1 1,1 1-1,0-1 0,0 1 1,18-17-1,1 1-105,45-34 1,-52 46-8,1 0 1,1 1 0,0 1-1,0 0 1,1 2 0,1 1-1,31-9 1,-6 9-264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26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57 1568,'-22'-6'17893,"21"7"-17727,-7 0-828,71-24 1958,-28 14-1042,0 2 0,69-6 0,-72 12-375,0 2 1,62 8-1,-80-8-696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27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4 242 2976,'-1'-5'5515,"5"-17"351,-4-97-2128,0 119-3701,0-1 0,-1 1-1,1-1 1,0 1-1,0 0 1,0-1-1,0 1 1,-1-1 0,1 1-1,0 0 1,0-1-1,-1 1 1,1 0-1,0-1 1,-1 1 0,1 0-1,0 0 1,-1-1-1,1 1 1,0 0-1,-1-1 1,0 1 38,19 18 1547,-13-15-1526,0 1 0,0-1 0,0 0 0,0-1 1,1 1-1,-1-1 0,1 0 0,0 0 0,-1-1 1,1 0-1,0 0 0,0 0 0,0-1 0,6 0 1,10 0 72,-1-2 1,34-6 0,-30 3-493,0-1 0,0-1 0,-1-1-1,0-1 1,0-1 0,25-16 0,-42 22-897,0-1 0,0 0 0,-1 0-1,11-12 1,-3 1-1574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28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4064,'6'2'5749,"1"4"-4832,1 1 0,-1-1 0,1 0 0,1-1-1,-1 0 1,1 0 0,-1-1 0,17 5 0,-11-4-390,1-2 0,0 1 0,0-2 0,0 0 1,16-1-1,-4-1-966,-1-2 0,31-5 0,46-16-4747,-68 14 2749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31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75 1472,'-13'0'6272,"22"0"-5520,-3-1-590,1 0 1,-1 0-1,1-1 1,-1 0-1,0 0 0,1 0 1,-1-1-1,6-3 1,23-10 188,2 6-336,0 1-1,1 2 1,63-5 0,-94 12-68,0-1 1,0 1 0,0 0-1,0 1 1,0 0 0,0 0-1,-1 0 1,1 1-1,0 0 1,6 3 0,2 7-3276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32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1 155 1984,'-1'1'5529,"2"-17"-3211,-1 12-2095,0-1 0,0 1 0,1 0 0,0-1 0,0 1 1,0 0-1,3-7 0,10-18 500,-13 25-713,0 1 1,1 0-1,-1-1 1,1 1-1,-1 0 1,1 0-1,0 0 1,0 0-1,0 0 1,1 1-1,-1-1 1,1 0-1,-1 1 0,1 0 1,0 0-1,5-3 1,1 1-74,1 1 1,1 0-1,-1 0 1,0 1-1,1 0 1,-1 1-1,1 1 1,11 0-1,86 9 143,-98-8-34,144 22-2100,-96-12-2468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32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 3552,'0'1'64,"0"-1"0,-1 0 0,1 0 1,0 0-1,0 0 0,-1 0 0,1 0 0,0 1 1,0-1-1,-1 0 0,1 0 0,0 0 0,0 1 1,0-1-1,-1 0 0,1 0 0,0 1 0,0-1 0,0 0 1,0 0-1,0 1 0,0-1 0,-1 0 0,1 0 1,0 1-1,0-1 0,0 0 0,0 1 0,0-1 1,0 0-1,0 0 0,0 1 0,0-1 0,7 12 2287,-5-11-2124,-1 1-1,1-1 0,0 1 1,0-1-1,0 1 1,0-1-1,0 0 0,0 0 1,0 0-1,4 1 1,-2-1-66,1-1 1,-1 0 0,1 0 0,-1-1 0,1 1 0,4-2-1,2 0 45,59-11 653,-2 0-432,1 2-1,79-1 1,-89 14-272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3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94 2912,'-9'-12'4965,"9"11"-4833,-1 0-1,1 0 1,-1 0-1,1 0 1,-1 0-1,1 0 1,0 1-1,0-1 1,-1 0 0,1 0-1,0 0 1,0 0-1,0 0 1,0 0-1,0 0 1,0 0-1,1 0 1,-1 0 0,0 0-1,0 0 1,1 0-1,-1 0 1,0 0-1,1 0 1,-1 0-1,1 0 1,-1 1 0,1-1-1,0 0 1,-1 0-1,1 1 1,0-1-1,-1 0 1,1 1-1,0-1 1,0 0-1,0 1 1,0 0 0,0-1-1,-1 1 1,2-1-1,6-3-223,0 1 0,1 0 0,15-3 0,-13 4 407,29-8-146,0 3 1,0 2-1,71-2 0,-105 8-317,-1-1-1,1 0 1,-1 1-1,1 0 1,9 4 0,-15-5 56,0 0 0,0 0 0,1 0 1,-1 0-1,0 0 0,0 0 1,1 0-1,-1 0 0,0 0 0,0 0 1,2 8-3394,-11-1 1264,-10 1-1352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39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5984,'10'-23'2208,"-15"26"-1728,10 13-128,-5-1 192,0 1-384,-5 4 832,0 2-544,5 3-192,5 5-160,0 1 448,0 8-288,3 5-800,0 3 288,10-13-6080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18.4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379 2084 2304,'-8'-9'5056,"-1"-3"-4635,-1 6-11,0-1 0,1 0-1,1-1 1,-1 0 0,-7-10 0,0 3-132,12 12-169,0 0-1,0-1 1,1 0-1,-6-6 1,4 4 132,0-1-1,-1 1 1,-6-6-1,6 7-191,1 0-1,1 0 1,-1 0-1,1 0 1,-5-9-1,-14-21 324,15 25-194,2 0 1,-8-15-1,-29-73 515,34 79-644,2-1 0,0 0 0,-6-31 0,3 8 38,-10-55 90,4 13 110,8 58-155,5 18-165,0 0 1,1-1 0,0 1-1,0 0 1,1-1-1,1 1 1,-1-1-1,2-9 1,1 3 31,-1 1 0,-1-1 0,-1-16 0,0-29 250,5-142-273,-5 127 139,-2 24-64,2 37-41,0 0-1,2-26 1,1-46-120,1-1 23,1 45 113,-1 12 30,7-36 0,-1 22-49,13-48-24,-17 80-11,0 2 1,0-1 0,1 1 0,1-1 0,0 2-1,0-1 1,1 1 0,0 0 0,14-12 0,-9 10-17,0 1 1,1 1-1,1 1 1,-1 0-1,1 0 1,24-8 0,-3 3 56,1 2 1,0 2 0,0 1 0,73-7 0,-56 13 45,23-1-113,-65 3 69,0 1 0,12 1 0,3 0-92,-15 0 71,0 1-1,1 0 1,-1 1 0,0 1-1,0 0 1,-1 0-1,1 1 1,-1 1 0,16 9-1,-17-8 13,0 1-1,-1 0 0,0 0 0,0 1 1,0 0-1,-1 0 0,12 19 1,39 81 119,-21-36-287,-25-49 308,-2-1 1,-1 1 0,13 47-1,-13-34-130,17 54 16,-21-60-24,1 4-21,0-16 29,-2 0 0,0 0 0,3 33 0,-3 61-80,-3-48 327,0-28-149,-5 49 0,1-69-74,-1 0 0,0 0 0,-12 32 0,4-22 56,-2 1 0,0-2 0,-30 43 0,33-55 31,-6 10-23,-22 43 0,-44 88-322,4-41 467,45-68-40,-3 4-152,-21 32-82,48-69 73,1-1 0,-1 1 0,-1-1 0,0-1 0,-1 0 0,0-1 0,-18 13 0,12-15 130,17-8-155,-1 1 0,0-1-1,0 0 1,0 0-1,0 1 1,1-1-1,-1 0 1,0 0 0,0 0-1,0 0 1,0 0-1,0 0 1,0 0-1,0 0 1,1 0 0,-1 0-1,0-1 1,0 1-1,-1-1 1,2-4-115,0 0 1,0-1-1,0 1 1,1 0-1,0-6 0,14-25-82,-9 20-32,7-21 0,37-241-661,-34 172 619,4 6 34,2-14 56,-19 94 167,-2 1 0,0-1 0,-3-36 0,2 56-24,0-1 0,0 1-1,0-1 1,0 0-1,0 1 1,0-1 0,0 1-1,-1-1 1,1 0 0,0 1-1,0-1 1,-1 1 0,1-1-1,0 1 1,-1-1 0,1 1-1,0-1 1,-1 1 0,0-1-1,1 1 2,-1 0 0,1 0 0,-1 0-1,1-1 1,0 1 0,-1 0 0,1 0 0,-1 0 0,1 0 0,-1 0-1,1 1 1,0-1 0,-1 0 0,1 0 0,-1 0 0,1 0-1,0 0 1,-1 0 0,1 1 0,-1-1 0,-19 19-349,18-17 354,-20 24-85,1 0-1,1 2 1,-21 38 0,-37 93 244,51-100-88,18-41 14,1 1-1,0 1 1,2-1 0,-8 38 0,14-56-58,0 0 0,0-1 0,0 1 1,0 0-1,0 0 0,0-1 0,0 1 1,0 0-1,0-1 0,0 1 0,0 0 1,0 0-1,1-1 0,-1 1 0,0 0 1,1-1-1,-1 1 0,0-1 0,1 2 1,0-2-1,-1 0 1,1 0-1,-1 0 1,1 0-1,-1 0 1,1 0-1,-1 0 1,1 0-1,-1 0 1,1 0-1,-1 0 1,1 0-1,-1 0 1,1 0-1,-1-1 1,1 1-1,-1 0 1,1 0-1,-1-1 1,1 1-1,-1 0 1,1 0-1,-1-1 1,0 1-1,1-1 1,-1 1-1,0 0 1,1-1-1,-1 1 1,0-1-1,1 1 1,-1-1 0,9-11 87,-1-1 0,0 0 0,0 0 0,9-26 0,-3 6-39,35-66-187,49-148 0,-69 149 29,-3-1 1,18-143-1,-42 223 88,-1 1 1,-1-1 0,-1 0-1,0 1 1,-1-1 0,-2 1-1,1 0 1,-10-27 0,11 40-21,0 1 1,0-1-1,0 1 0,0 0 1,-1-1-1,1 1 1,-1 0-1,-4-4 1,6 7 0,0 0-1,0 0 1,0 1 0,0-1-1,0 1 1,1-1 0,-1 1-1,0-1 1,0 1 0,0-1-1,0 1 1,-1 0 0,1-1-1,0 1 1,0 0 0,0 0-1,0 0 1,0 0 0,-2 0-1,1 1-19,-1-1-1,1 1 1,0 0-1,-1-1 0,1 1 1,0 0-1,0 1 1,-3 1-1,-2 2-87,1 0 0,0 1 0,-10 10 1,9-7 66,0 0 1,1 0 0,0 1-1,1 0 1,0 0 0,-7 20-1,8-20 30,-48 161 10,33-98 78,6-29 19,2 0-1,3 1 1,1-1 0,-1 52-1,8-87 109,0-1 1,0 1-1,1 0 0,0-1 0,4 11 1,-5-18-161,0-1 0,0 1 0,0-1 0,0 0 0,1 1 0,-1-1 0,0 1 0,0-1 1,1 0-1,-1 1 0,0-1 0,1 0 0,-1 1 0,0-1 0,1 0 0,-1 0 0,0 1 1,1-1-1,-1 0 0,1 0 0,-1 0 0,0 1 0,1-1 0,-1 0 0,1 0 0,-1 0 1,1 0-1,-1 0 0,1 0 0,-1 0 0,0 0 0,1 0 0,-1 0 0,1 0 0,-1 0 1,1 0-1,-1 0 0,1-1 0,-1 1 0,0 0 0,1 0 0,-1 0 0,1-1 1,14-12 209,-12 9-219,1 0-1,-1-1 1,-1 1 0,1-1 0,-1 0-1,1 0 1,-1 0 0,-1 0 0,3-8-1,0-1-16,15-54 50,-3-1 1,-2 0 0,6-127-1,-19 180-47,0-6 28,-2-32-1,1 48-60,-1 0 1,0 0 0,0 1-1,-1-1 1,0 0-1,0 1 1,0-1-1,-1 1 1,-5-10 0,5 12-1,1 0 1,-1 1 0,1-1 0,-1 0 0,0 1 0,0 0 0,0 0 0,0 0 0,0 0-1,0 0 1,-1 1 0,1-1 0,-1 1 0,1 0 0,-1 0 0,1 0 0,-5 0 0,1 1-35,0-1 1,0 1-1,0 0 1,-1 1-1,1 0 1,0 0-1,-11 3 1,6 1 30,0 0 1,0 1-1,0 0 1,1 1-1,0 0 1,0 1-1,-10 10 1,20-18 34,-17 16-19,1 0 0,0 1-1,2 0 1,0 2 0,1-1-1,0 2 1,-10 21-1,2 3 101,2 1-1,-19 62 0,36-101-19,2 0 0,-1 0 0,1 1-1,0-1 1,0 0 0,1 1 0,0-1-1,0 0 1,2 11 0,-2-15-27,0 0-1,1 0 1,0 0 0,-1-1-1,1 1 1,0 0 0,0-1-1,0 1 1,0 0 0,0-1-1,0 1 1,1-1 0,-1 0-1,1 1 1,1 0 0,-1-1-2,0 1 1,0-1-1,1 0 1,-1-1-1,0 1 1,1 0-1,-1-1 1,1 1-1,-1-1 1,1 0-1,-1 0 1,1 0-1,-1 0 1,5-1-1,1 0 29,0-1 0,0 0 0,0 0 0,0-1 0,-1 0 0,1-1 0,12-7 0,-2-1 36,30-25-1,-15 6-37,-2-2 0,53-68 0,-84 101-57,27-37-147,-1-1-1,38-73 0,-50 74 78,-13 36 40,-1-1-1,1 0 0,-1 0 1,0 0-1,0 1 0,1-1 0,-1 0 1,-1 0-1,1 0 0,0 1 1,0-1-1,-1 0 0,1 0 1,-1 0-1,1 1 0,-2-4 1,2 5 18,-1 0 1,1 0 0,0-1 0,0 1-1,0 0 1,0 0 0,-1-1 0,1 1-1,0 0 1,0 0 0,-1 0 0,1-1-1,0 1 1,0 0 0,-1 0 0,1 0-1,0 0 1,-1-1 0,1 1 0,0 0 0,0 0-1,-1 0 1,1 0 0,0 0 0,-1 0-1,1 0 1,-1 0 0,-3 0-50,0 1 0,0 0 0,0 0 0,0 0 0,0 0 0,0 0-1,0 1 1,0-1 0,0 1 0,1 0 0,-1 1 0,1-1 0,-5 4 0,-4 5-36,1 0 0,-18 21-1,-8 21 174,-52 94 0,84-139-52,-32 60 174,-36 84-1,71-145-142,-1 0-1,1 1 1,0-1 0,-2 16 0,4-21-36,-1-1 0,1 1 0,0-1 0,0 0 0,0 1 0,0-1 0,1 1 0,-1-1 0,0 1 0,1-1 0,-1 1 0,0-1 0,1 0 0,0 1 0,-1-1 0,1 0 0,0 0 0,0 1 0,-1-1 0,1 0 0,0 0 0,0 0 0,0 0 0,1 0 0,-1 0 0,0 0 0,0-1 0,0 1 0,1 0 0,-1-1 0,0 1 0,1 0 0,-1-1 0,2 1 0,8 1-320,1-1 0,-1 0 0,0 0 0,0-1 0,1-1 0,12-1 0,-8 1-440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55.0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 2 2304,'-8'-1'6542,"7"2"-6257,-1-1-195,2 1-7,0 0-1,0-1 1,0 1 0,0-1-1,0 1 1,-1 0 0,1-1-1,0 1 1,0-1 0,-1 1-1,1 0 1,0-1 0,-1 1-1,1-1 1,0 1 0,-1-1-1,1 0 1,-1 1 0,0 0-1,1-1-64,0 0 0,0 0 0,0 0 0,0 0-1,0 0 1,0 0 0,0 0 0,0 0 0,0 1-1,0-1 1,-1 0 0,1 0 0,0 0 0,0 0-1,0 0 1,0 0 0,0 0 0,0 0 0,0 1-1,0-1 1,0 0 0,0 0 0,0 0 0,0 0-1,0 0 1,0 0 0,0 1 0,0-1 0,0 0-1,0 0 1,0 0 0,0 0 0,0 0 0,0 0-1,0 0 1,1 1 0,-1-1 0,0 0 0,0 0-1,0 0 1,0 0 0,0 0 0,0 0 0,0 0-1,0 0 1,0 0 0,0 0 0,1 0 0,-1 1-1,0-1 1,0 0 0,0 0 0,0 0 0,0 0-1,0 0 1,0 0 0,1 0 0,-1 0 0,0 0-1,0 0 1,14 1 770,19-3-91,58-10-692,-17 7 97,-68 5-161,-1-1 0,1 1 0,-1 0 0,6 2 0,-9-2 57,-1 0 0,0 0-1,0 0 1,0 1 0,0-1-1,0 1 1,0-1 0,0 1-1,0-1 1,0 1 0,0 0-1,0 0 1,0-1 7,-1 1 0,0-1 0,1 1 0,-1-1 1,0 1-1,0-1 0,0 1 0,1-1 0,-1 1 0,0-1 0,0 1 0,0-1 0,0 1 0,0-1 1,0 1-1,0-1 0,0 1 0,0 0 0,0-1 0,0 1 0,0-1 0,0 1 0,-1-1 0,1 1 1,0 0-1,-9 15-12,0-1 1,-1-1 0,0 0 0,-23 24-1,0 2 23,-38 68 115,32-46-188,23-35 50,11-17 82,-1 0 0,-1-1 0,-12 16 1,7-7 329,5-18 178,31-1 141,-4-4-683,0 2 1,0 0-1,0 1 1,41 3-1,-27-1-19,-25 1 74,1 0-1,13 3 1,8 0 97,-16-9-336,-5 2-1490,-8 3 1190,1 1-784,-3-1 1174,0 0 0,0 0-1,0 0 1,1 0 0,-1 0-1,0 0 1,0 0 0,2-6-2672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4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1984,'0'0'22,"0"0"0,0 0 0,-1-1-1,1 1 1,0 0 0,0 0 0,0 0 0,0-1 0,0 1 0,0 0 0,0 0 0,0-1-1,0 1 1,0 0 0,0 0 0,0-1 0,0 1 0,1 0 0,-1 0 0,0-1 0,0 1-1,0 0 1,0 0 0,0 0 0,0-1 0,0 1 0,1 0 0,-1 0 0,0 0 0,0-1-1,0 1 1,1 0 0,-1 0 0,0 0 0,0 0 0,0 0 0,1 0 0,-1-1 0,0 1-1,0 0 1,1 0 0,-1 0 0,0 0 0,0 0 0,1 0 0,-1 0 0,0 0 0,0 0-1,1 0 1,1 0 900,12 10 1376,-14-10-2214,1 1 0,-1-1 0,1 1 0,-1-1 0,1 1-1,-1-1 1,1 0 0,-1 1 0,1-1 0,0 0 0,-1 1-1,1-1 1,-1 0 0,1 0 0,0 1 0,-1-1 0,1 0-1,0 0 1,0 0 0,-1 0 0,1 0 0,0 0 0,-1 0-1,1 0 1,0 0 0,-1-1 0,1 1 0,0 0 0,-1 0-1,1-1 1,0 1 0,1-1-15,11-8 1563,-11 8-1431,-1 0-1,1 0 1,-1 0-1,1 0 1,0 0-1,-1 0 1,1 1-1,0-1 1,0 0-1,-1 1 1,1-1-1,0 1 1,2 0-1,29-1 132,-15 2 12,444 20 1229,-404-17-1491,-30-3-299,39 6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4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17 2912,'0'0'19,"0"0"0,0 0-1,0 0 1,0-1 0,0 1 0,0 0-1,0 0 1,0 0 0,0-1 0,0 1 0,0 0-1,0 0 1,0 0 0,0 0 0,0-1 0,0 1-1,-1 0 1,1 0 0,0 0 0,0 0 0,0 0-1,0-1 1,0 1 0,0 0 0,0 0 0,-1 0-1,1 0 1,0 0 0,0 0 0,0 0 0,0-1-1,0 1 1,-1 0 0,1 0 0,0 0 0,0 0-1,0 0 1,0 0 0,-1 0 0,1 0-1,0 0 1,0 0 0,0 0 0,-1 0 0,1 0-1,0 0 1,0 0 0,0 0 0,0 0 0,-1 0-1,1 0 1,0 0 0,0 1 0,0-1 0,0 0-1,-1 0 1,1 0 0,0 0 0,0 0 0,0 0-1,0 0 1,0 1 0,0-1 0,-1 0 0,1 0-1,0 0 1,0 1 0,0-1 63,0 0-1,-1 0 1,1 1 0,0-1-1,-1 0 1,1 0-1,0 0 1,0 1 0,-1-1-1,1 0 1,0 0 0,-16-5 6815,17 5-6559,20-4 570,1 0 1,-1 2 0,1 0-1,36 3 1,89 15-1049,-88-8 473,-34-5-845,77 6 2064,-52-11-2830,-37 0-1678,26-6 1,-32 6 176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44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2496,'0'0'67,"-1"0"0,1 0 0,-1 0 0,1 0 0,-1 0 0,1 0 0,0 0-1,-1 0 1,1 0 0,-1 0 0,1 0 0,-1 0 0,1 0 0,0 0 0,-13 1 5565,12-1-5539,1 0 0,0 0 1,0 0-1,-1 0 0,1 0 0,0 0 1,0 0-1,0 0 0,-1 0 0,1 0 1,0 0-1,-1-1 280,1 1-280,7 0 1318,21 6-414,0-2 0,-1 0 1,42-1-1,86-10-508,-108 4-290,-18 1-412,70-1 517,-84 4-2112,0 0 0,19 5 0,-19-4-2747,-2 0 1478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45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3 101 4800,'0'0'240,"-1"0"-120,1-1 0,0 1 0,0 0 0,0-1 1,-1 1-1,1 0 0,0-1 0,0 1 0,0 0 0,0-1 0,0 1 0,0 0 0,0-1 0,0 1 1,0-1-1,0 1 0,0 0 0,0-1 0,0 1 0,0 0 0,0-1 0,0 1 0,0 0 0,0-1 1,0 1-1,1 0 0,-1-1 0,0 1 0,0 0 0,0-1 0,1 1 0,-1-1 0,15-5 4052,-3 2-3433,7-3-91,1 1 0,38-8 0,44 0-111,-60 9-351,185-18 85,-140 15-1827,-55 7 596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45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5824,'0'-3'2624,"17"6"0,-9-3-1664,10 0 1088,5 0-1184,8 0 160,3 0-608,14 0 63,6 0-319,3 0 128,-5 0-160,-4 0 0,-4 0-64,-5 0-1184,-3 0 609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46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5632,'8'0'2112,"2"-3"-1664,-2 3-96,5 0 1632,5 0-1152,3 0 1280,14 0-1216,14-5 256,8 2-672,0-1-512,-1-1 0,-2 5-160,-6 0 96,-4 0 128,-5 0 0,-3 9-3552,-5-1 1952,-6 0-4480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46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6560,'0'5'2432,"16"-2"-1888,-3 0-160,5-3 1920,5-3-1344,8 3 736,20 0-992,11 0 32,8 0-449,1 0-319,-1-3 0,-9 6-767,-4 0 415,-3 2-3904,-2-2 2368,-1 5-3360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46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8384,'5'0'3104,"3"5"-2400,10-2-224,-5-3 1888,4 0-1408,5 0 159,8-3-671,11 3-224,6-5-128,11 2-2975,7 3 1567,-3 8-6368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57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35 1472,'-4'-16'475,"3"12"-283,2 4 54,-1-1 0,1 0 1,-1 1-1,1-1 1,-1 0-1,0 1 1,1-1-1,-1 0 0,0 0 1,0 0-1,0 1 1,1-1-1,-1 0 1,0 0-1,0-2 966,0 5-611,5 8 884,0-3-794,-3 6-148,1 1-1,-2-1 1,1 0 0,-2 23 0,0-35-521,-17 647 4271,16-605-3775,1-25 303,-4 32 0,1-41-157,1-14 50,0-14-247,4-21-535,2 0-1,13-59 1,-10 66-63,-4 15 5,20-84-403,-19 89 389,0 0-1,1 1 0,0-1 1,1 1-1,13-20 0,-17 30 92,0-1 0,0 1 0,0 0 0,0 0 0,1 0 0,-1 0 0,5-3 0,-7 5 34,1-1-1,0 1 1,0-1-1,0 1 1,0 0-1,0 0 1,0-1-1,0 1 1,-1 0-1,1 0 1,0 0-1,0 0 1,0 0-1,0 0 1,0 0-1,0 0 1,0 0-1,0 0 1,0 1-1,0-1 1,0 0-1,0 1 1,0-1-1,-1 1 1,1-1-1,1 2 1,2 1 18,0 1-1,-1-1 1,1 1 0,-1 0 0,0 1-1,-1-1 1,1 0 0,-1 1 0,0 0-1,3 7 1,1 7 54,5 28 0,-8-27 89,0 1-1,-2 0 1,0-1 0,-1 1 0,-2 0-1,0-1 1,0 1 0,-7 19 0,6-31-20,1 0 1,-2 0-1,1-1 0,-1 0 1,-1 1-1,1-2 1,-1 1-1,-1 0 0,-10 10 1,12-14-84,0-1 0,0 0 0,-1 0 0,1-1 0,-1 1 1,0-1-1,1 0 0,-1 0 0,0-1 0,-1 1 0,1-1 1,0 0-1,0 0 0,0-1 0,-1 0 0,1 0 0,0 0 0,0 0 1,-1-1-1,1 0 0,-10-3 0,15 4-64,-1 0 0,0 0 0,1 0 0,-1 0 0,1-1 0,-1 1-1,1 0 1,-1 0 0,0-1 0,1 1 0,-1 0 0,1-1 0,-1 1 0,1 0 0,-1-1 0,1 1 0,-1-1 0,1 1-1,0-1 1,-1 1 0,1-1 0,0 1 0,-1-1 0,1 1 0,0-1 0,0 1 0,-1-1 0,1 0 0,0 1 0,0-1-1,0 1 1,0-1 0,0 0 0,0 1 0,0-1 0,0 0 0,0 1 0,0-1 0,0 1 0,0-1 0,1 0 0,-1 1 0,0-1-1,0 1 1,1-1 0,-1 1 0,0-1 0,0 1 0,1-1 0,0-1-36,0 1 0,0 0 0,1 0 0,-1 0 0,0-1 0,0 1 0,1 1 0,-1-1 0,1 0 0,-1 0 0,0 0 0,1 1 0,0-1 0,-1 1 0,1-1 0,-1 1 0,3-1 0,53 6-327,-37-2 445,22 0 1,-5-5 85,-1-2 0,1-1 0,-1-2 0,-1-2 0,1 0 0,35-17 0,-55 20-106,-1-1-1,1 0 1,-1-1 0,-1-1 0,1 0-1,-2-1 1,1-1 0,-1 0 0,-1-1-1,16-19 1,-20 21-24,0 0 0,-1-1 0,0 0 0,-1 0-1,7-15 1,-1 1-170,-7 19-121,-6 17-152,-3 11 181,-12 80-278,15-91 536,1 0 0,-1 1 0,2-1 0,0 0 0,0 0 0,6 22 0,-5-28 52,0 1 0,0 0 1,1-1-1,-1 1 1,1-1-1,1 0 0,-1 0 1,1 0-1,0 0 1,5 4-1,-7-7-5,1 0-1,-1 0 1,1 0 0,0-1-1,-1 1 1,1-1 0,0 0-1,0 0 1,0 0 0,0 0-1,0 0 1,0-1 0,0 0-1,0 1 1,0-1 0,0 0-1,0 0 1,0-1 0,0 1-1,0 0 1,5-3 0,5-1 7,-2-1 0,1-1 0,0 0 0,-1-1 0,15-11 1,-10 7-49,23-12 1,-29 18-186,28-13-295,-35 17 419,0 0-1,0 1 0,0-1 0,0 0 0,0 1 0,0 0 0,0 0 0,0 0 1,0 0-1,0 0 0,5 2 0,-8-2 35,1 0 0,0 1 0,0-1 0,-1 0 0,1 1 0,0-1-1,-1 1 1,1-1 0,0 1 0,-1-1 0,1 1 0,-1 0 0,1-1 0,-1 1 0,1 0 0,-1-1 0,0 1-1,1 0 1,-1 0 0,0-1 0,1 1 0,-1 0 0,0 0 0,0 0 0,0-1 0,0 1 0,0 0 0,0 0-1,0 0 1,0-1 0,0 1 0,0 1 0,-1 4 63,0 0 0,-1-1 0,-2 9-1,3-10 37,-7 7 156,8-10-224,-1-1 0,1 1 1,-1-1-1,1 1 0,-1-1 0,1 1 0,-1-1 1,1 1-1,0 0 0,0-1 0,-1 1 0,1-1 1,0 1-1,0 0 0,-1 0 0,2 0 2,-1-1 0,1 0 0,-1 0-1,0 0 1,1 0 0,-1 0-1,1 0 1,-1 0 0,0 1 0,1-1-1,-1 0 1,1 0 0,-1 0 0,1-1-1,-1 1 1,0 0 0,1 0-1,-1 0 1,1 0 0,-1 0 0,1-1-1,104-54-8,-74 38-108,-23 13-27,-1-1 0,1 1 0,-1 1 0,1-1 0,0 1 1,1 1-1,-1 0 0,16-3 0,-23 5 101,0 0 1,1 0-1,-1 0 1,0 0-1,0 1 1,0-1-1,1 0 1,-1 0-1,0 1 1,0-1-1,0 1 1,0-1-1,0 1 1,0-1-1,0 1 1,0 0-1,0 0 1,0-1-1,0 1 1,0 0-1,0 0 1,0 0-1,-1 0 1,1 0-1,1 2 1,-1 1-4,1 0 1,-1 0-1,0 1 0,0-1 1,0 9-1,4 15 157,-4-23-96,1-1 1,0 1-1,1 0 0,-1 0 1,6 7-1,-6-10 3,-1-1 0,1 1 1,0-1-1,-1 0 0,1 1 0,0-1 0,0 0 0,0 0 1,0 0-1,0-1 0,0 1 0,0 0 0,0-1 0,0 1 1,1-1-1,1 1 0,3-1-30,-1 0 1,1 0-1,0 0 1,-1-1-1,1 0 1,-1 0-1,1-1 1,-1 0-1,8-3 1,2-2 62,0-1 0,18-12 0,6-12 217,-36 29-270,0-1-1,1 1 1,-2-1 0,1 0-1,0 0 1,-1 0 0,4-6-1,-7 10-27,0 0 0,0 0-1,0 0 1,0 0 0,0 0-1,0 0 1,0 0 0,0 0-1,-1 0 1,1 0 0,0 0-1,0 0 1,0 0 0,0 0-1,0 0 1,0 0 0,0 0-1,0 0 1,-1 0 0,1 0-1,0 0 1,0 0 0,0 0-1,0 0 1,0 0 0,0 0-1,0 0 1,0 0 0,0 0-1,0 0 1,0 0 0,-1-1-1,1 1 1,0 0 0,0 0-1,0 0 1,0 0-1,0 0 1,0 0 0,0 0-1,0 0 1,0 0 0,0-1-1,0 1 1,0 0 0,0 0-1,0 0 1,0 0 0,0 0-1,0 0 1,0 0 0,0 0-1,0-1 1,-9 8-219,1 2 48,-18 16-1,18-18 153,0 0 1,1 1-1,-11 14 0,5-5 86,9-12-95,0 0 0,0-1 0,1 1 0,0 0 0,0 1 0,1-1 0,-4 10 0,6-15 39,-1 0 0,1 0 1,0 1-1,0-1 1,0 0-1,0 1 0,0-1 1,0 0-1,0 1 0,0-1 1,0 0-1,0 0 1,0 1-1,0-1 0,0 0 1,0 1-1,0-1 0,0 0 1,0 1-1,0-1 0,0 0 1,1 0-1,-1 1 1,0-1-1,0 0 0,0 1 1,0-1-1,1 0 0,-1 0 1,0 0-1,0 1 1,1-1-1,-1 0 0,0 0 1,0 0-1,1 1 0,-1-1 1,0 0-1,1 0 1,-1 0-1,0 0 0,2 0 9,0 0-1,-1 0 1,1 0 0,0 0-1,-1 0 1,1-1-1,-1 1 1,4-1-1,30-16 30,-24 9-73,0 0 0,0-1 0,-1-1 0,0 1 0,-1-2 0,0 1 0,0-1 0,7-13 0,-3 2-21,-1-1 0,0 0 0,-2-1 0,13-42 0,16-102 7,-29 118-59,-5 25 32,-1 12 38,-1 0-1,0-1 1,-2 0-1,1 1 0,-2-1 1,1 0-1,-3-15 1,2 27-4,0 1 1,-1-1-1,1 1 1,0-1-1,-1 1 1,1 0-1,-1-1 0,0 1 1,1 0-1,-1-1 1,0 1-1,0 0 1,0 0-1,0-1 1,0 1-1,0 0 1,0 0-1,0 0 1,0 0-1,0 1 1,0-1-1,-1 0 0,1 0 1,0 1-1,-1-1 1,-2 0-1,3 1-6,-1 0-1,0 0 1,0 0 0,0 0-1,0 0 1,1 1-1,-1-1 1,0 1-1,0-1 1,0 1 0,1 0-1,-1-1 1,0 1-1,1 0 1,-1 0-1,1 0 1,-1 1-1,1-1 1,0 0 0,-3 3-1,-2 4-24,0 0-1,1 0 1,0 1 0,0 0-1,1 0 1,0 0-1,0 0 1,1 0 0,1 1-1,-3 15 1,0 10 102,-1 56-1,8 48 125,0-121-66,0-1 0,1 1-1,1 0 1,1-1-1,11 28 1,-15-43-84,5 12 176,1 0 0,0 0 0,10 14 1,-14-25-124,-1 1 1,0-1-1,1-1 0,0 1 1,-1 0-1,1-1 1,0 1-1,0-1 0,1 0 1,-1 0-1,0 0 1,1 0-1,-1-1 1,1 1-1,-1-1 0,1 0 1,0 0-1,5 0 1,5-1 2,1 0 0,0-2 1,-1 0-1,1 0 0,-1-1 1,1-1-1,-1-1 0,0 0 1,-1 0-1,1-1 0,-1-1 1,0-1-1,-1 1 0,0-2 1,16-14-1,-20 16-68,16-16-559,-23 32 148,-2 5 353,1-10 60,-2 5 61,1 1 0,1 0-1,0-1 1,0 1 0,2 11-1,-1-6 58,-1-14-94,-1 0-1,1 0 1,0 0 0,0-1-1,0 1 1,0 0 0,0 0 0,0 0-1,0 0 1,1 0 0,-1-1-1,0 1 1,0 0 0,1 0-1,-1 0 1,0-1 0,1 1-1,-1 0 1,1-1 0,-1 1-1,1 0 1,-1-1 0,1 1-1,-1 0 1,1-1 0,0 1-1,-1-1 1,1 1 0,0-1-1,0 1 1,-1-1 0,1 0 0,0 1-1,0-1 1,0 0 0,-1 0-1,1 0 1,0 1 0,1-1-1,1 0 36,0 0 0,-1 0 1,1 0-1,0 0 0,0 0 0,-1-1 0,1 1 0,0-1 0,0 1 0,-1-1 0,6-3 0,30-17 139,-19 10-237,4-6-153,-20 14 138,-1 1-1,0 0 0,1 0 0,0 0 0,-1 0 1,1 1-1,0-1 0,0 1 0,0-1 1,0 1-1,0 0 0,5-1 0,-7 2 50,-1 1 1,1-1-1,-1 0 0,0 0 0,1 1 0,-1-1 0,0 0 0,1 0 0,-1 1 0,0-1 0,0 0 0,1 1 0,-1-1 1,0 1-1,0-1 0,0 0 0,1 1 0,-1-1 0,0 1 0,0-1 0,0 1 0,0-1 0,0 0 0,0 1 0,0-1 1,0 1-1,0-1 0,0 1 0,0 0 0,-1 11 129,1-12-127,-1 7 9,0 0 0,0-1 1,-4 13-1,5-19 8,0 0-1,0 0 1,0 0-1,0 0 1,0 0 0,0 1-1,0-1 1,0 0-1,0 0 1,0 0 0,0 0-1,0 1 1,0-1-1,0 0 1,0 0-1,0 0 1,0 0 0,0 1-1,0-1 1,0 0-1,0 0 1,1 0 0,-1 0-1,0 0 1,0 0-1,0 1 1,0-1 0,0 0-1,0 0 1,0 0-1,1 0 1,-1 0 0,0 0-1,0 0 1,0 0-1,0 0 1,1 0 0,-1 0-1,0 0 1,0 0-1,0 0 1,0 0 0,1 0-1,-1 0 1,0 0-1,0 0 1,0 0-1,0 0 1,0 0 0,1 0-1,-1 0 1,0 0-1,0 0 1,0 0 0,0 0-1,0 0 1,1 0-1,-1-1 1,20-4 188,20-12-393,-33 13 81,-1 1-1,0 0 1,1 0 0,0 1-1,0 0 1,0 0 0,12-2-1,-18 4 101,-1 0 0,1 0 0,-1 0-1,1 1 1,-1-1 0,0 0 0,1 0-1,-1 0 1,1 0 0,-1 1 0,1-1-1,-1 0 1,0 0 0,1 1 0,-1-1 0,0 0-1,1 1 1,-1-1 0,0 0 0,1 1-1,-1-1 1,0 0 0,0 1 0,1-1-1,-1 1 1,0-1 0,0 0 0,0 1-1,0-1 1,0 1 0,0-1 0,1 1-1,-1-1 1,0 1 0,0-1 0,0 1 0,-1-1-1,1 1 1,0-1 0,0 0 0,0 1-1,0-1 1,0 1 0,-1 0 0,1 0 13,0-1 1,0 1-1,0 0 1,0 0-1,0 0 1,0-1-1,0 1 1,0 0-1,0 0 1,0 0-1,0 0 1,1-1-1,-1 1 1,0 0-1,1 0 1,-1-1-1,0 1 1,1 0-1,-1-1 1,1 1-1,-1 0 1,2 0-1,1 1 56,0 0 0,1-1 0,-1 1 0,1-1 0,0 0 0,-1 0 0,1-1 0,0 1 0,0-1 0,-1 1 0,9-2 0,5 0 78,23-5 0,-26 3-149,14-4-23,1-1 1,-2-1-1,1-1 1,-1-2-1,42-24 1,-65 33-39,14-5-266,-18 8 335,0 0 0,0 0 0,0 0 0,0 0 0,0 0 0,0 0 0,1 0 0,-1 0 0,0 0 0,0 0 0,0 0 0,0 0 0,0 0 0,0 0 0,0 0 0,0 0 0,0 0 0,1 0 0,-1 0 0,0 0 0,0 0 0,0 0 0,0 0 0,0 0 0,0 0 0,0 0 1,0 0-1,0 0 0,0 0 0,1 0 0,-1 0 0,0 0 0,0 0 0,0 0 0,0 1 0,0-1 0,0 0 0,0 0 0,0 0 0,0 0 0,0 0 0,0 0 0,0 0 0,0 0 0,0 0 0,0 1 0,-4 8-318,-5 2 198,-18 20 0,19-24 183,1 1 1,1-1 0,-1 1-1,1 0 1,1 1-1,-8 14 1,13-23-47,0 0-1,0 1 1,-1-1 0,1 0-1,0 0 1,0 0 0,0 0-1,0 0 1,0 0 0,0 0-1,0 1 1,0-1 0,0 0-1,0 0 1,0 0 0,0 0-1,0 0 1,0 0 0,0 0-1,0 1 1,0-1 0,0 0-1,1 0 1,-1 0 0,0 0-1,0 0 1,0 0 0,0 0-1,0 1 1,0-1 0,0 0-1,0 0 1,0 0 0,0 0-1,0 0 1,1 0 0,-1 0-1,0 0 1,0 0 0,0 0-1,0 0 1,0 0 0,0 0-1,8 0 192,8-4-103,-16 4-89,22-10-147,4-2-193,-25 12 273,1-1 0,-1 1 0,1-1 1,0 1-1,-1 0 0,1 0 0,-1 0 1,1 0-1,0 0 0,-1 0 0,1 0 1,-1 1-1,1-1 0,2 2 0,-3-2 24,0 1-1,0 0 1,0-1-1,0 1 0,0 0 1,0 0-1,0 0 0,-1 0 1,1 0-1,0 0 1,-1 0-1,1 0 0,-1 0 1,1 0-1,-1 0 0,1 0 1,-1 1-1,1 2-8,0 1-1,0-1 1,-1 0-1,1 7 1,-2 16 70,-1-1 1,-2 1-1,0-1 1,-10 31-1,1-17 207,-1-1-1,-19 38 0,18-48-77,-1 0-1,-2-1 1,-26 32-1,30-43 55,-1-1-1,0-1 0,-1 0 1,-1-1-1,-35 23 1,46-33-85,0 0 1,-1-1-1,1 0 1,-1 0 0,0 0-1,0-1 1,0 0 0,0 0-1,0-1 1,-1 0-1,1 0 1,0-1 0,-15-1-1,20 1-118,-1-1 0,1 0 0,-1 0 0,1 0 0,-1 0 0,1-1 0,0 1 0,0-1-1,-1 1 1,1-1 0,0 0 0,1 0 0,-1 0 0,0 0 0,0 0 0,1 0 0,-1 0 0,1-1 0,0 1-1,0 0 1,0-1 0,0 1 0,-1-5 0,-1-4-33,1-1 1,0 1-1,-1-21 0,3 30 33,0-18-106,0-1-1,2 0 1,0 1-1,1-1 1,8-25-1,-2 15-814,2 1-1,22-44 1,-27 63-314,0 0 0,1 1 0,0 0 0,1 0 0,0 0 0,10-8 1,-3 3-4290,2 10 1814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57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1366 500 8480,'-23'-67'3840,"28"54"-3360,-5 7-2272</inkml:trace>
  <inkml:trace contextRef="#ctx0" brushRef="#br0" timeOffset="1">142 70 9632,'-84'-55'4384,"45"44"-3840,31 8-768,3 6 0,0-3-480,18 5-3200,5 6 2304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55.4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8 4640,'-8'-8'5184,"12"8"-3136,5 0-1184,4 0 416,9 5-768,-1-2-288,5 1-128,5 1 96,0-2-96,5-3-160,2 5 0,3-5-2848,-2 3 1568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00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2 207 3072,'-2'1'6725,"6"2"-6414,0-1 0,0-1-1,0 1 1,0 0 0,0-1 0,0 0-1,1 0 1,-1 0 0,1 0 0,4-1 0,3 0-81,-1 0 1,0 0-1,0-2 1,0 1-1,1-1 1,-2-1 0,1 0-1,13-5 1,-4-1-6,1-1 0,-2-1 0,22-14 1,-39 24-180,0 0 0,0-1 0,1 0 0,-1 1 0,0-1 1,0 0-1,-1 0 0,1 0 0,0 0 0,-1 0 1,1-1-1,-1 1 0,0 0 0,1-1 0,0-3 1,-2 4-32,0 1 1,0-1 0,0 0-1,0 0 1,-1 1-1,1-1 1,0 0 0,-1 1-1,0-1 1,1 0 0,-1 1-1,0-1 1,0 1 0,0-1-1,0 1 1,0-1 0,0 1-1,0-1 1,0 1 0,0 0-1,-1 0 1,1 0-1,-4-2 1,3 1-22,0 0 0,-1 1 0,1-1 0,-1 1 0,1 0 0,-1-1 0,0 1 0,0 1 0,0-1 0,1 0 0,-1 0-1,0 1 1,0 0 0,0 0 0,0 0 0,0 0 0,0 0 0,0 0 0,0 1 0,1-1 0,-1 1 0,0 0 0,0 0 0,0 0 0,-4 3 0,-4 2-3,0 1 0,1 0 1,0 1-1,-15 15 0,16-15 109,5-4-47,-1 1 0,1 0-1,0-1 1,1 2 0,-1-1 0,1 0 0,-3 7 0,5-10-39,0 0 1,0 0-1,0 0 0,1 0 0,-1 0 1,0 0-1,1 1 0,0-1 1,0 0-1,0 0 0,0 1 1,0-1-1,0 0 0,0 0 0,1 0 1,-1 1-1,1-1 0,-1 0 1,1 0-1,0 0 0,0 0 0,2 3 1,-1-2 41,-1-1 0,1 1 0,1-1 1,-1 1-1,0-1 0,0 0 0,1 0 0,-1 0 0,1 0 1,0-1-1,0 1 0,0-1 0,-1 0 0,1 1 1,0-1-1,1 0 0,-1-1 0,0 1 0,0-1 1,0 1-1,0-1 0,0 0 0,1 0 0,-1 0 1,0-1-1,0 1 0,4-1 0,263-65 819,-258 63-1003,1 0 0,0 1 0,0 1 0,-1 0 0,1 1 0,19 2 0,-31-2 131,-1 0 1,1 0-1,0 0 0,0 1 1,-1-1-1,1 0 1,0 1-1,-1-1 1,1 0-1,-1 1 0,1-1 1,0 1-1,-1-1 1,1 1-1,-1-1 1,1 1-1,-1-1 0,0 1 1,1-1-1,-1 1 1,1 0-1,-1-1 1,0 1-1,0 0 0,1-1 1,-1 1-1,0 0 1,0 0-1,0-1 1,0 1-1,0 0 0,0-1 1,0 1-1,0 0 1,0 0-1,0-1 0,0 2 1,-2 4 23,1-1 1,-1 0-1,0 0 1,-3 6-1,1-2 84,-18 43 519,22-52-622,0 0 0,0 0 0,0 0 0,-1 0 0,1 0 1,0 0-1,0 0 0,0 0 0,0 0 0,0 0 0,0 0 0,0 0 0,0 0 1,0 0-1,0 0 0,0 0 0,0 1 0,0-1 0,0 0 0,0 0 1,0 0-1,0 0 0,0 0 0,0 0 0,0 0 0,0 0 0,0 0 1,0 0-1,0 0 0,0 0 0,0 1 0,0-1 0,0 0 0,0 0 0,0 0 1,0 0-1,1 0 0,-1 0 0,0 0 0,0 0 0,0 0 0,0 0 1,0 0-1,0 0 0,0 0 0,0 0 0,0 0 0,0 0 0,0 0 1,0 0-1,0 0 0,0 0 0,0 0 0,1 0 0,-1 0 0,0 0 0,6-2 283,13-8-39,-14 7-197,169-101-882,-171 103 748,-1-1 0,1 1-1,0 0 1,0 0-1,0 0 1,6-1 0,-8 2 65,-1 0 1,1 0 0,0 0 0,-1 0 0,1 0 0,0 0 0,0 0-1,-1 0 1,1 0 0,0 0 0,-1 0 0,1 1 0,0-1-1,-1 0 1,1 1 0,0-1 0,-1 0 0,1 1 0,-1-1 0,1 0-1,-1 1 1,1-1 0,0 1 0,-1-1 0,0 1 0,1 0-1,-1-1 1,1 1 0,-1-1 0,0 1 0,1 0 0,-1-1 0,0 1-1,0 0 1,1 0 0,-1 3 44,1-1 1,0 0-1,0 0 0,1 1 0,-1-1 0,0 0 1,1 0-1,0 0 0,0 0 0,0-1 1,0 1-1,0 0 0,1-1 0,-1 1 1,1-1-1,-1 0 0,1 0 0,0 0 1,0 0-1,0-1 0,0 1 0,0-1 1,0 0-1,1 1 0,-1-1 0,0-1 0,1 1 1,-1 0-1,1-1 0,-1 0 0,0 0 1,1 0-1,-1 0 0,5-1 0,43-9 431,80-25-1,-110 28-364,-1-1 0,0-1-1,0-1 1,28-18 0,-39 22-114,0-1 0,0-1 0,-1 1 1,0-1-1,0-1 0,0 1 0,-1-1 0,-1-1 0,0 1 1,7-15-1,-12 23 12,0-1 1,0 0 0,-1 1-1,1-1 1,-1 0 0,1 0-1,-1 1 1,1-1 0,-1 0-1,0 0 1,0 0 0,0 0-1,0 1 1,0-1 0,-1-3-1,1 5-7,0-1 0,0 1 0,0 0 0,0-1 0,0 1 0,-1 0 0,1 0-1,0-1 1,0 1 0,0 0 0,-1-1 0,1 1 0,0 0 0,0 0 0,0 0-1,-1-1 1,1 1 0,0 0 0,-1 0 0,1 0 0,0 0 0,-1-1 0,1 1 0,0 0-1,0 0 1,-1 0 0,1 0 0,0 0 0,-1 0 0,1 0 0,0 0 0,-1 0-1,1 0 1,-1 0 0,-14 5-289,8 0 251,0 0 0,1 0-1,-1 0 1,1 1 0,0 0 0,1 0-1,-9 12 1,-2 4-16,-13 28 1,26-45 63,1 0 0,-1 0 0,1 0 0,0 0 0,1 0 0,-1 1 0,0 8 0,2-12 18,0 1 0,0-1-1,0 1 1,0-1 0,0 1-1,1-1 1,-1 1 0,1-1-1,0 1 1,0-1 0,0 1-1,0-1 1,0 0 0,0 0 0,1 0-1,-1 1 1,1-1 0,2 3-1,0-2 36,0 0 0,0 1 0,0-1 0,0 0 0,1-1-1,-1 1 1,1-1 0,0 0 0,-1 0 0,1-1 0,5 2-1,-2-1 25,1-1 0,-1 0 0,0-1 0,0 0 0,0 0 0,11-2 0,3-2-39,-1-2 1,0 0-1,-1-1 1,29-13 0,0-6-55,61-42 0,-60 36 16,-37 21-70,-7 7-263,-7 14 113,-1-3 212,1 0-1,0 0 1,0-1-1,1 1 1,-1 0-1,2 0 1,-1 0-1,1 0 1,1 7-1,0-9 14,-1-1 1,1 0-1,-1 1 1,1-1-1,0 0 1,1 0-1,-1 0 1,1 0-1,0 0 0,0 0 1,0-1-1,0 0 1,0 1-1,7 3 1,0-1 55,-1 0 0,1-1 0,1 0 0,-1-1 1,1 0-1,-1 0 0,1-2 0,0 1 0,0-1 1,22 1-1,-6-3 22,1-1 0,-1-1 0,38-8 1,-50 6-56,1 0 0,-1-1 0,0-1-1,0-1 1,-1 0 0,0 0 0,0-2 0,-1 0 0,0 0 0,0-1 0,-1-1 0,0 0 0,-1-1 0,11-15 0,-20 25-63,0 0 0,0-1 0,-1 1 0,1-1 0,-1 1 0,0-1 0,1 1 0,-1-1 0,0 0 0,-1 0 0,1 1 0,0-1 0,-1 0 0,0-3 0,0 5 24,0 1-1,0 0 0,0 0 0,0-1 0,0 1 1,-1 0-1,1 0 0,0-1 0,0 1 0,0 0 1,-1 0-1,1-1 0,0 1 0,0 0 0,-1 0 1,1 0-1,0 0 0,0-1 0,-1 1 1,1 0-1,0 0 0,-1 0 0,1 0 0,0 0 1,0 0-1,-1 0 0,1 0 0,0 0 0,-1 0 1,1 0-1,0 0 0,-1 0 0,1 0 0,0 0 1,-1 0-1,1 0 0,0 0 0,0 0 0,-1 1 1,1-1-1,0 0 0,0 0 0,-1 0 1,1 1-1,-14 5-171,3 1 121,0 1 1,1 1-1,0 0 1,0 0-1,1 1 1,0 1-1,0-1 1,1 1-1,1 1 1,-8 15-1,13-24 90,1 0-1,0 0 0,0 0 1,0 0-1,0 0 0,0 0 1,1 0-1,-1 1 0,1-1 1,0 0-1,1 6 0,-1-8-8,0 0 1,0 1-1,1-1 0,-1 0 0,1 0 0,-1 1 1,1-1-1,-1 0 0,1 0 0,0 0 1,0 0-1,-1 0 0,1 0 0,0 0 0,0 0 1,0 0-1,0 0 0,0 0 0,1 0 0,-1-1 1,0 1-1,0 0 0,0-1 0,1 1 0,-1-1 1,0 1-1,0-1 0,1 0 0,-1 0 0,2 1 1,0-1 24,0-1 1,0 1 0,-1 0-1,1-1 1,0 1 0,0-1-1,-1 0 1,1 0 0,0 0 0,-1 0-1,1-1 1,-1 1 0,1-1-1,-1 1 1,0-1 0,1 0-1,-1 0 1,3-4 0,4-4-33,-1 0 1,11-17-1,-2-1-420,-29 76-956,-21 78 1665,14-48-192,18-74-101,-14 53 67,-37 91-1,45-133 49,-1 1-1,0-1 1,-1 0-1,0-1 1,-1 0-1,-1 0 1,-1-1-1,1-1 1,-2 0-1,-18 14 1,27-23 0,0 0 0,-1 0 0,1-1 0,0 0 1,-9 3-1,12-4-107,0-1-1,-1 0 1,1 0 0,0 1-1,0-1 1,0 0 0,-1 0 0,1 0-1,0 0 1,0 0 0,0-1 0,0 1-1,-1 0 1,1 0 0,0-1 0,0 1-1,0-1 1,0 1 0,0-1 0,0 1-1,0-1 1,0 0 0,0 1 0,0-1-1,0 0 1,0 0 0,0 0 0,0-1-1,0 1-25,0-1-1,1 0 1,-1 1 0,1-1-1,-1 0 1,1 0-1,0 1 1,-1-1 0,1 0-1,0 0 1,0 1-1,0-1 1,1 0-1,-1 0 1,0 1 0,1-1-1,-1 0 1,2-2-1,-2 2-12,8-23-185,1 1 0,23-44-1,32-41 52,-49 85 122,5-7-3,1 1-1,2 1 0,0 1 0,3 1 1,0 1-1,1 1 0,1 2 0,2 0 1,0 2-1,47-24 0,-14 12 41,103-59 0,-160 88 35,-2 1-104,0 1-1,0-1 1,0 1-1,0 0 1,8-3-1,-11 5 54,-1 0 0,1 0 0,-1 0 0,1 0 0,0 0 0,-1 0-1,1 0 1,-1 0 0,1 0 0,0 0 0,-1 0 0,1 0 0,-1 1 0,1-1-1,-1 0 1,1 0 0,-1 0 0,1 1 0,-1-1 0,1 0 0,0 1-1,-1 0-1,1 0 0,0 0 0,-1 0-1,1 0 1,-1 0 0,0 0 0,1 0-1,-1 0 1,0 0 0,1 0-1,-1 0 1,0 0 0,0 0 0,0 1-1,0 0 1,-1 23 15,-9 40 1,6-38 95,-2 39 0,5-58 1,2 0 1,-1 0-1,1 0 1,0 0-1,1 0 1,0 0-1,0-1 0,1 1 1,4 10-1,-6-17-61,-1 0 0,1 0 0,-1 0-1,1 0 1,0-1 0,-1 1 0,1 0-1,0 0 1,-1 0 0,1-1 0,0 1-1,0-1 1,0 1 0,0 0 0,0-1 0,0 1-1,0-1 1,0 0 0,0 1 0,0-1-1,1 1 1,0-1 4,0 0 0,-1-1 1,1 1-1,0 0 0,0 0 0,-1-1 0,1 1 1,-1-1-1,1 1 0,0-1 0,-1 0 0,2-1 0,4-2 58,-2 0-1,1-1 1,0 0-1,-1 0 1,7-8-1,15-21 34,-16 18-294,2 0-1,0 1 1,1 1-1,17-14 1,-30 27 148,0 0 0,0 1 0,0-1 0,0 0 0,0 1 0,0-1 0,0 1 0,0 0 0,0-1 0,0 1 0,0 0 0,0-1 0,0 1 0,0 0 0,2 0 0,-3 0 11,1 0 0,-1 1 0,1-1 0,-1 0 0,1 1 0,-1-1 0,1 0 0,-1 1 0,1-1 0,-1 0 0,0 1 0,1-1 0,-1 1 0,0-1 0,1 1 0,-1-1 0,0 1 0,0-1 0,1 1 0,-1-1 0,0 1 0,0 0 0,0-1 0,0 1 0,0-1 0,0 1 0,0-1 0,0 1 0,0-1 0,0 1 0,0 1 0,-2 32 113,-2 1 0,-2 0 0,-13 48 0,12-58-50,-2 12-21,-1-2-1,-3 0 1,0 0 0,-3-1-1,-31 53 1,36-72 3,0 0 0,-1 0 0,0-1 0,-23 20 0,26-27 54,0 0 1,-1-1-1,1 1 0,-1-2 0,-1 0 0,1 0 0,-1 0 0,-16 3 0,23-7-16,0 0 0,-1-1 0,1 0 0,0 1 0,-1-1 0,1-1 0,0 1 0,0-1 0,-1 0 0,-3-1 0,6 2-69,-1-1 0,1 0 0,0 0 0,-1 0 0,1 0 0,0-1 0,0 1 0,0-1 0,0 1 0,0-1 0,0 0 0,0 1 0,0-1 0,1 0 0,-1 0 0,1 0 0,0 0 0,-1-1 0,0-1 0,1-1-34,0 0 1,0 1-1,0-1 1,1 0 0,-1 0-1,1 0 1,0 1-1,1-1 1,-1 0 0,1 0-1,0 0 1,0 1-1,1-1 1,2-6 0,2-5-86,2 0 1,17-26-1,-9 17 135,2 1 1,1 1-1,1 1 0,1 0 1,0 2-1,2 0 0,0 2 1,31-19-1,-31 23-152,0 1-1,1 2 1,0 0 0,1 1 0,0 2-1,1 0 1,0 2 0,0 1 0,38-3-1,-57 7-442,-1 1-1,0 0 1,1 0 0,-1 1-1,0 0 1,0 0-1,0 0 1,0 1-1,8 2 1,-12-2 199,0-1 0,1 0 0,-1 1 0,0 0 0,0-1 0,0 1 0,0 0 0,0 0 0,0 0 0,0 0 0,-1 1 0,1-1 0,-1 0 0,1 1 0,-1-1 0,0 1 0,0-1 0,0 1 0,-1 0 0,1-1 0,-1 1 0,1 4 0,-1-2-686,0 1-1,0-1 1,0 1 0,-2 5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10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151 674 4480,'-35'13'5744,"-39"30"-2843,60-33-2299,12-5-223,8-6-293,21-6 15,29-4 0,-27 4-66,-28 7 3,-1 0 0,1 0 1,-1 0-1,1-1 0,0 1 0,-1 0 1,1 0-1,-1 0 0,1-1 1,-1 1-1,1 0 0,-1-1 1,1 1-1,-1 0 0,1-1 0,-1 1 1,1-1-1,-1 1 0,0 0 1,1-1-1,-1 1 0,0-1 1,1 1-1,-1-2 0,-1 2 23,-1-1 0,0 1-1,1 0 1,-1 0 0,0 0-1,0 0 1,1 0 0,-1 0 0,0 1-1,1-1 1,-1 0 0,0 1-1,1-1 1,-3 2 0,3-2-17,-17 6 156,6-3-109,1 0 0,0 2 0,-19 8-1,26-11-87,1 1-1,-1-1 0,1 1 0,0 0 1,0 0-1,0 0 0,0 0 0,0 0 1,1 1-1,-1-1 0,1 1 0,0 0 1,0 0-1,-2 5 0,4-6-7,-1 0 0,1 1-1,-1-1 1,1 0 0,0 0 0,0 1 0,0-1-1,1 0 1,-1 0 0,1 0 0,0 1-1,0-1 1,0 0 0,0 0 0,3 5 0,0-1 52,0-1 1,0 1 0,0-1 0,1 0-1,-1-1 1,7 6 0,-8-8 18,0 0 0,1-1 0,-1 1 0,1-1 0,-1 0 0,1 0 0,0 0 1,0 0-1,0-1 0,0 0 0,0 1 0,0-1 0,0-1 0,0 1 0,8-1 0,-7 0 0,0 0-1,1-1 1,-1 0-1,0 0 1,0-1-1,0 0 0,1 0 1,-2 0-1,1 0 1,0-1-1,5-3 1,-3 1 1,-1 1 1,0-1-1,-1-1 1,1 1 0,-1-1-1,0 0 1,0 0-1,0 0 1,-1-1 0,0 0-1,-1 0 1,1 0-1,-1 0 1,-1 0 0,1-1-1,2-14 1,-5 18-97,0 0 1,0 0 0,0 0-1,0 0 1,-1 0-1,0 0 1,0 0 0,0 1-1,0-1 1,0 0-1,-1 1 1,0-1 0,1 0-1,-1 1 1,-1 0-1,1 0 1,0-1 0,-1 1-1,0 1 1,0-1-1,1 0 1,-2 1 0,1-1-1,-7-3 1,6 4-40,0 0 0,0 0 1,-1 0-1,1 0 0,-1 1 0,1 0 0,-1 0 1,0 0-1,1 0 0,-1 1 0,0 0 0,0 0 1,0 0-1,1 0 0,-1 1 0,0 0 1,1 0-1,-1 0 0,1 1 0,-7 2 0,10-4 63,1 0 0,0 0 0,0 0 0,-1 1 0,1-1 0,0 0 0,0 0 0,0 0 0,-1 0 0,1 0 0,0 1 0,0-1 0,-1 0 0,1 0 0,0 0 0,0 1-1,0-1 1,0 0 0,0 0 0,-1 0 0,1 1 0,0-1 0,0 0 0,0 0 0,0 1 0,0-1 0,0 0 0,0 1 0,0-1 0,0 1 0,6 4 58,15 3 98,5-4 11,1 0 0,43 0 0,-58-4-62,-1-1-1,1 0 1,-1-1-1,0 0 1,1-1-1,-1 0 1,0-1-1,21-10 1,-20 7-65,0-1 1,0 0 0,-1 0 0,0-1-1,0-1 1,-1 0 0,0 0 0,-1-1-1,15-23 1,2-11 25,35-88 1,35-129 74,-66 179-182,-28 77-41,0-1-113,1 1 0,-1-1 0,-1 0 0,3-13-1,-4 20 180,0 0 0,0 0 0,0 0 0,0 0 0,0 0 0,-1 0 0,1 0 0,0 0 0,0 0 0,0 0 0,0 1 0,0-1 0,0 0 0,0 0 0,0 0 0,0 0 0,0 0 0,0 0 0,-1 0 0,1 0 0,0 0 0,0 0 0,0 0 0,0 0 0,0 0 0,0 0 0,0 0 0,0 0 0,0 0 0,0 0 0,0-1 0,-1 1 0,1 0 0,0 0 0,0 0 0,0 0 0,0 0 0,0 0 0,0 0 0,0 0 0,0 0 0,0 0 0,0 0 0,0 0 0,0 0 0,0 0 0,0 0 0,0-1 0,0 1 0,0 0 0,0 0 0,-7 11-337,-19 58 283,-24 150 636,46-199-551,-47 277 384,24-127-412,-42 216 911,63-358-667,4-14 58,0-1 1,-2 0 0,1 1 0,-2-1-1,0-1 1,-8 16 0,13-27-245,-1 0 1,1 0-1,-1 0 0,1-1 1,-1 1-1,1 0 1,-1 0-1,0-1 0,1 1 1,-1 0-1,0-1 1,1 1-1,-1-1 0,0 1 1,0-1-1,0 0 1,0 1-1,0-1-24,1 0 1,0 0-1,-1 0 0,1 0 1,0-1-1,-1 1 0,1 0 1,0 0-1,-1 0 0,1-1 1,0 1-1,0 0 0,-1 0 1,1-1-1,0 1 0,0 0 0,-1 0 1,1-1-1,0 1 0,0 0 1,0-1-1,0 1 0,-1 0 1,1-1-1,0 1 0,0 0 1,0-1-1,0 1 0,-1-5-8,1 1 0,-1-1 0,1 1 0,0-1 0,0-5 0,4-9-100,0 0 0,1 1 1,0-1-1,11-22 0,-6 17 87,0-2-68,1 0-1,26-40 1,-28 52 4,0 1 0,1 1 0,0 0-1,1 0 1,1 1 0,15-12 0,-5 7-214,0 1 1,1 1 0,26-12 0,-34 19-660,1 2 0,-1-1 0,1 2 0,0 0 0,0 1 0,25-2 0,6 4-3884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11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1 266 2560,'3'-2'311,"-1"0"1,0-1-1,1 1 1,-1-1-1,3-4 1,-4 5-68,0 1 1,0-1-1,0 1 1,0 0-1,0-1 1,1 1-1,-1 0 0,0-1 1,0 1-1,1 0 1,-1 0-1,1 0 1,-1 0-1,1 1 1,0-1-1,-1 0 1,1 1-1,0-1 0,-1 1 1,4-1-1,-4 1-133,-1 0 0,1 0-1,0 1 1,-1-1 0,1 0-1,-1 0 1,1 1 0,-1-1-1,1 1 1,-1-1 0,1 0-1,-1 1 1,1-1 0,-1 1-1,1-1 1,-1 1-1,0-1 1,1 1 0,-1 0-1,0-1 1,1 1 0,-1-1-1,0 2 1,7 19 1330,-5-14-1276,5 21 427,-1 0 1,-1 1-1,1 38 1,-6 91-16,-1-82-261,1 198 2660,1-271-2168,2-7-344,1-12 110,-2-13-407,-3-31 1,0 12-114,1-35 116,6-270-361,7 230-209,-11 97 258,2 0 1,2 1 0,0 0-1,1 0 1,12-25 0,-18 47 74,0 1 1,0 0 0,0 0-1,0 0 1,1-1 0,-1 1-1,1 1 1,-1-1-1,1 0 1,0 0 0,0 1-1,0-1 1,0 0 0,0 1-1,4-2 1,-4 2 38,0 1 0,-1-1 0,1 1 0,0 0-1,-1 0 1,1 0 0,0 0 0,-1 0 0,1 1 0,0-1 0,-1 0 0,1 1 0,-1-1 0,1 1 0,-1-1 0,1 1-1,-1 0 1,1 0 0,-1 0 0,1-1 0,-1 1 0,0 1 0,0-1 0,1 0 0,0 2 0,11 12 9,-1 1 0,0 0 0,-1 1-1,12 25 1,-12-21 29,29 57-50,-34-64 150,0 0 0,-1 0 0,5 28 0,-9-38-34,-1 1 0,1-1-1,-1 0 1,0 0 0,0 1-1,-1-1 1,1 0 0,-1 0-1,0 0 1,0 0 0,-1 1-1,1-1 1,-1-1 0,0 1-1,-3 6 1,2-6 34,-1 0 0,1 0 1,-1 0-1,0 0 0,0 0 0,-1-1 1,1 0-1,-1 0 0,1 0 0,-11 4 1,6-3-63,-1-1 1,1 0 0,-1-1-1,0 0 1,0 0 0,0-1-1,0 0 1,0-1 0,0 0-1,0-1 1,0 0 0,-17-4-1,10-1-1053,15 4 304,-1 1 1,1 0 0,0 0-1,-1 0 1,1 1 0,-1-1-1,1 0 1,-1 1 0,1 0 0,-5-1-1,7 24-6408,8-1 4256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12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7 832,'0'9'15227,"-1"-7"-15884,8-4 1020,0 1-1,0 0 0,0 0 1,0 1-1,13 0 0,9 0-168,38-5-76,49-2-263,-109 7 176,-1 1-1,0 0 1,0 0-1,7 2 1,12 3-210,-24-6 185,-1 0 1,1 0-1,-1 0 0,0 0 1,1 0-1,-1 0 1,1 0-1,-1 0 0,0 0 1,1 0-1,-1 0 1,1 1-1,-1-1 0,0 0 1,1 0-1,-1 1 1,0-1-1,1 0 0,-1 0 1,0 1-1,0-1 1,1 0-1,-1 1 0,0-1 1,0 0-1,1 1 1,-1-1-1,0 0 1,0 1-1,0-1 0,0 1 1,1-1-1,-1 0 1,0 1-1,0-1 0,0 1 1,0-1-1,0 0 1,0 1-1,0-1 0,0 1 1,-9 18 411,7-16-465,-3 6 56,-1-1 1,0-1-1,-1 1 0,0-1 1,0 0-1,0 0 1,-1-1-1,0 0 1,0 0-1,-17 7 0,-8 3-31,-56 18 0,48-19 165,-75 32 737,100-42-698,-3 3 362,20-8-540,-1 0 0,0 0 0,0 0-1,0 0 1,0 0 0,0 0 0,0 0 0,0 0 0,0 0-1,0 0 1,0 0 0,0 0 0,0 0 0,0 0 0,0 0-1,0 0 1,0 0 0,1 0 0,-1 0 0,0 0 0,0 0-1,0 0 1,0 0 0,0 0 0,0 0 0,0 0 0,0 0-1,0 0 1,0 0 0,0 0 0,0 0 0,0 0 0,0 0-1,0 0 1,0 0 0,0 0 0,1 0 0,-1 0 0,0 1-1,0-1 1,0 0 0,0 0 0,0 0 0,0 0 0,0 0-1,0 0 1,0 0 0,0 0 0,0 0 0,0 0 0,0 0-1,0 0 1,0 0 0,0 0 0,0 0 0,0 0 0,0 1-1,0-1 1,0 0 0,0 0 0,0 0 0,0 0 0,0 0-1,0 0 1,0 0 0,0 0 0,0 0 0,15-1 167,22-3-43,-12 1-83,27 0 0,-11 2-90,106 4 165,-106-2-217,-23-1-2600,-82 13-14567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13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34 5152,'-4'-8'1888,"-1"13"-1440,1-5-160,13 0 1344,4 0-960,13-5 1344,10-1-1152,11-2-192,11 3-448,-1 2-288,-5-1 0,-3 4-96,-1 0 64,-9 0-2880,-8 4 1600,5-4-3776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17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78 2080,'13'-15'2512,"-13"15"-2319,1-1 0,-1 0 1,1 0-1,-1 1 0,1-1 1,-1 0-1,1 0 0,-1 1 0,0-1 1,1 0-1,-1 0 0,0 0 1,0 0-1,0 0 0,1 0 1,-1 1-1,0-1 0,-1-2 0,2 3-78,-1-1 0,0 1 0,0-1 0,0 1 0,-1-1 0,1 1 0,0 0 0,0-1 0,0 1 0,0-1 0,0 1 0,0-1 0,-1 1 1,1-1-1,0 1 0,0 0 0,-1-1 0,1 1 0,0 0 0,0-1 0,-1 1 0,1 0 0,0-1 0,-1 1 0,1 0 0,-1 0 0,1-1 0,-1 1 0,-11-2 1092,10 1-1179,1 1 0,0 0 0,-1-1 0,1 1 0,-1 0 0,1 0 0,-1 0 0,1 0-1,0 0 1,-4 1 0,-3 1 228,-1 1 0,0 0 0,1 0 0,0 1 0,-1 0 0,2 0 0,-12 8 0,13-8-176,-7 3 24,-1 2 47,1 0 0,-16 13 0,26-20-132,1 0-1,-1 0 0,1 1 0,0-1 1,0 1-1,0 0 0,0-1 0,0 1 1,0 0-1,1 0 0,0 0 0,-1 0 0,1 0 1,0 1-1,0-1 0,1 0 0,-1 4 1,1-4 17,1 0 0,-1-1 0,1 1 0,0 0 0,0-1 0,0 1 0,0-1 0,0 1 0,1-1 0,-1 1 0,1-1 0,0 0 0,-1 0 0,1 0 0,0 0 0,0 0 0,1 0 0,-1 0 0,4 2 0,1 0 112,-1 0 1,2 0-1,-1-1 0,0 1 1,14 2-1,-18-5-81,1 0 0,0-1-1,-1 1 1,1-1 0,0 0 0,-1 0-1,1-1 1,0 1 0,-1-1 0,1 0-1,0 0 1,-1 0 0,1 0 0,4-3-1,-3 1 19,0 1-1,0-1 0,-1-1 1,1 1-1,-1-1 0,0 1 1,0-1-1,5-8 0,-7 9-58,0-1-1,0 1 1,-1-1 0,1 0 0,-1 0-1,0 1 1,0-1 0,0 0-1,-1 0 1,0 0 0,1 0-1,-1 0 1,-1 0 0,1 0 0,0 0-1,-1 0 1,-2-6 0,1 1-107,-1-1 0,-1 1 1,0 0-1,0 0 0,-10-15 1,13 22 26,0 0 0,0 0 0,-1 0 1,1 0-1,-1 0 0,1 0 0,-1 1 1,0-1-1,0 0 0,0 1 0,-2-2 0,4 3 40,-5-1-384,2 2 432,5-1-4,0 1 0,0 0-1,-1-1 1,1 1 0,0 0 0,0 0 0,0 0 0,1 2 0,13 6 53,-11-8-47,1 0 1,-1-1-1,1 0 1,-1 0-1,0 0 1,1 0-1,10-3 1,8 0 60,14-1 100,63-15 0,-70 11-42,1 2 0,63-4 0,-86 10-160,0 1 0,0 0 0,-1 0 0,14 4 0,-18-4-4,-1 0 0,1 0 0,-1 1 0,1-1 0,-1 1 0,0 0 1,0 0-1,0 0 0,0 0 0,0 1 0,-1-1 0,1 1 0,4 5 0,-6-7 11,-1 0 0,1 0 0,-1 0-1,1 0 1,-1 1 0,1-1-1,-1 0 1,0 0 0,0 0 0,0 1-1,1-1 1,-1 0 0,0 0-1,0 0 1,-1 1 0,1-1 0,0 0-1,0 0 1,-1 2 0,-12 21 38,5-10 8,2-3 1,-12 28 574,18-39-594,0 0-1,0 1 1,0-1-1,0 0 1,0 1-1,-1-1 1,1 1-1,0-1 1,0 0-1,0 1 1,0-1-1,0 1 1,0-1-1,0 0 1,1 1-1,-1-1 1,0 0 0,0 1-1,0-1 1,0 1-1,0-1 1,1 0-1,-1 1 1,0-1-1,0 0 1,0 0-1,1 1 1,-1-1-1,0 0 1,1 1-1,-1-1 1,1 1 5,0-1 1,1 0-1,-1 1 1,0-1-1,0 0 1,0 0-1,0 0 0,0 0 1,0 0-1,1 0 1,0 0-1,28-7 165,-4-3-230,0-1 0,33-22 0,13-5-414,-69 36 366,0 1 0,-1 0 0,1 0 0,0 0-1,0 1 1,0-1 0,0 1 0,4-1 0,-5 1 93,-1 0 0,0 0-1,0 1 1,1-1 0,-1 0-1,0 1 1,0-1-1,0 1 1,0-1 0,0 1-1,0 0 1,0-1 0,0 1-1,0 0 1,0 0 0,0 0-1,0-1 1,0 1-1,0 0 1,-1 0 0,1 0-1,0 1 1,0 0 0,13 31 654,-10-24-438,0 0 1,0 0 0,10 14 0,-12-20-187,0 0 0,0-1 0,0 1-1,1-1 1,-1 0 0,1 0 0,0 0 0,-1 0 0,1 0 0,0-1 0,0 1-1,0-1 1,0 0 0,1 0 0,3 1 0,17 2-72,0 0 0,0-2 1,0-1-1,33-3 0,-34-3-1193,-2-1-5184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19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18 786 3392,'12'5'4005,"12"1"-1184,-13-5-2422,1-1 0,-1 0 1,1 0-1,0-1 0,-1-1 0,0 0 0,1-1 0,-1 0 0,0 0 0,0-1 0,0-1 0,-1 0 0,14-8 0,-9 3-263,0-1 1,0 0-1,-1-1 0,-1 0 1,0-1-1,-1-1 0,19-26 0,56-106 13,1-3 150,-18 54 79,26-41-164,-72 91-152,-22 41-76,0 0 0,-1 0 0,1 0 0,-1 0-1,0 0 1,-1-1 0,1 1 0,-1 0 0,0-7-1,0 10 1,0 1 1,0-1-1,0 1 0,0-1 0,0 1 0,0-1 0,0 1 0,0-1 0,0 0 0,0 1 0,-1-1 0,1 1 0,0-1 0,0 1 0,-1-1 0,1 1 0,0 0 0,-1-1 0,1 1 0,-1-1 0,1 1 0,0 0 0,-1-1 0,1 1 0,-1 0 0,1-1 0,-1 1 0,1 0 0,-1 0 1,1 0-1,-1-1 0,1 1 0,-1 0 0,0 0 0,1 0 0,-1 0 0,1 0 0,-1 0 0,1 0 0,-1 0 0,1 0 0,-1 0 0,0 0 0,1 1 0,-1-1 0,1 0 0,-1 0 0,1 0 0,-1 1 0,1-1 0,-1 0 0,1 1 0,-1 0 0,-5 2-49,0 1-1,0 0 1,-7 8-1,9-9 48,-10 9-26,1 0 0,1 0 0,0 1 0,0 1 0,1 0 0,1 1 0,-12 22 0,-47 111 103,-6 13 172,-112 182 476,118-203-395,-82 148 1217,140-268-1032,8-13 23,3-6-110,3-2 134,9-14-365,-1 0-1,0-1 1,12-24-1,-2 3-123,1 4-46,1 1 0,42-45 0,63-48-258,71-82-643,-155 152 612,-44 55 265,0-1 0,0 0-1,1 1 1,-1-1 0,0 1-1,1 0 1,-1-1 0,1 1-1,-1-1 1,1 1 0,-1 0 0,1-1-1,-1 1 1,1 0 0,-1-1-1,1 1 1,-1 0 0,1 0-1,0-1 1,0 1-1,-1 0 1,0 1-1,1-1 0,-1 0 1,0 0-1,1 0 0,-1 0 1,0 0-1,1 1 0,-1-1 1,0 0-1,1 0 0,-1 1 1,0-1-1,0 0 0,1 0 1,-1 1-1,0-1 0,0 0 1,1 1-1,-1-1 0,0 1 1,1 1-57,0 1 1,0-1-1,0 1 1,-1-1 0,1 1-1,-1-1 1,1 6-1,-1-6 41,-1 17 67,2 1 1,5 32-1,-5-48 5,1 1 1,-1 0-1,1-1 1,0 1-1,1-1 1,-1 0-1,1 0 1,0 0-1,0 0 1,0 0-1,0 0 1,1-1-1,0 0 1,-1 1-1,1-1 1,0-1-1,1 1 1,4 2-1,0-3 142,0 0 0,-1-1 0,1 0 0,0-1 0,0 0-1,17-1 1,-8-1-108,8 1-9,-1-1 1,1-1-1,-1-2 1,0 0-1,38-14 1,-52 13-11,1 1-1,-1-2 1,0 0 0,-1 0 0,0-1 0,15-14 0,-12 9-18,0-1 0,-1-1 0,18-28 0,-26 36-113,0 0 0,0 0 0,-1-1-1,1 0 1,-2 0 0,4-13 0,-6 21 46,0-1-1,0 0 1,0 1-1,1-1 1,-1 0-1,0 1 1,0-1-1,0 0 1,0 1 0,0-1-1,-1 0 1,1 1-1,0-1 1,0 0-1,0 1 1,-1-2 0,1 2 10,0 0 1,0 0 0,-1 0 0,1 0 0,0 0 0,0 0 0,-1 0 0,1 0-1,0 0 1,0 0 0,-1 0 0,1 0 0,0 0 0,0 0 0,0 0 0,-1 0 0,1 0-1,0 0 1,0 0 0,0 0 0,-1 0 0,1 1 0,0-1 0,0 0 0,0 0 0,-1 0-1,1 0 1,0 0 0,0 1 0,-16 17-511,11-9 434,0 0-1,0 0 1,0 0 0,1 0 0,1 1 0,0 0 0,-4 16 0,7-21 112,-1-1 0,1 0 0,0 1 0,0-1 0,0 1 0,1-1 0,0 0 0,-1 1 0,2-1-1,-1 0 1,0 0 0,1 0 0,0 0 0,0 0 0,0 0 0,0 0 0,0-1 0,1 1 0,0-1 0,5 6 0,-3-5 69,1 0-1,0 1 1,0-2-1,0 1 1,1-1-1,0 0 1,-1 0-1,1-1 1,0 0-1,11 2 1,-2-1 24,1-1 1,-1-1 0,26 0-1,131-21 432,-159 17-479,-1 0-1,1 0 1,-1-2-1,1 0 1,-2 0-1,1-1 1,19-13 0,-24 14-47,0-1 0,-1 0 0,1 0 0,-1 0 0,-1-1 0,0-1 0,0 1 1,0-1-1,-1 0 0,0 0 0,0 0 0,4-11 0,-8 16-61,0 1 0,-1-1 0,1 0 0,0 1 0,-1-1 0,0 0 0,1 1 0,-1-1 0,0 0 0,0 0 0,-1 1 0,1-1 0,-1-4 0,0 6 14,0 0 0,1-1-1,-1 1 1,0 0 0,1 0 0,-1 0-1,0 0 1,0 0 0,0 0 0,0 0-1,0 0 1,0 0 0,0 0 0,-1 0-1,1 1 1,0-1 0,0 0 0,-1 1-1,1-1 1,0 1 0,-1 0 0,1-1-1,0 1 1,-1 0 0,1 0-1,-1 0 1,1 0 0,-2 0 0,-3 0-37,0 1 0,0 0 0,0 1 0,0-1 0,0 1 1,1 0-1,-1 0 0,-8 5 0,4-1 46,-1 1 0,1 0 1,-11 9-1,17-13 86,0 1 1,0-1 0,1 1 0,0-1-1,0 1 1,0 0 0,0 1-1,0-1 1,1 0 0,0 1-1,0-1 1,-2 6 0,4-7-41,0 0-1,-1-1 1,1 1 0,0-1-1,0 1 1,0 0 0,1-1-1,-1 1 1,1 0 0,-1-1-1,1 1 1,0-1 0,0 1-1,0-1 1,0 0 0,1 1-1,-1-1 1,1 0 0,-1 0 0,1 0-1,0 0 1,-1 0 0,1 0-1,4 2 1,6 4 46,0 0 0,0-1 0,1-1 0,0 0 0,19 5-1,-10-2 10,7 2 175,0-1 0,1-2 0,61 9 0,-67-16-999,0 0 1,25-4-1,-32 2-485,-5-1-632,-1 1 0,1-1 0,14-5 0,-4 0-1622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2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1 3136,'8'7'1160,"1"0"0,-2 1 0,1 1 0,-1-1 0,0 1 0,-1 0 0,8 15 1957,-19-33-1256,-12-6-877,9 7-567,-1 0 0,-12-8 0,16 13-387,1 1 0,0-1 1,-1 1-1,1 1 1,-1-1-1,1 1 1,-1-1-1,0 1 0,-5 0 1,0 1-4,-1 0 0,0 0 0,1 1 0,-1 0 0,1 1 1,-1 1-1,1-1 0,0 2 0,-17 6 0,5 1 119,0 1-1,0 1 1,-19 15-1,-5 10 284,-73 74 1,106-98-249,0 0 0,1 0 1,0 1-1,2 1 0,-1 0 1,-13 31-1,22-43-134,1 0 0,0 0 0,0 0-1,0 0 1,1 1 0,-1-1 0,1 0 0,0 1 0,0-1-1,1 0 1,-1 1 0,1-1 0,0 0 0,0 0 0,0 0 0,1 0-1,-1 0 1,1 0 0,0 0 0,0 0 0,0 0 0,1-1-1,0 1 1,-1-1 0,7 6 0,6 4 167,0 0-1,0-2 1,1 1 0,23 11 0,-27-16-186,16 10 1,2-1 0,0-2 1,1 0-1,1-2 0,-1-2 1,2-1-1,35 6 0,-1-8-2269,0-3 0,73-6 0,-120 2-289,1-2 0,-1 0 0,-1-1 1,37-11-1,6-12-842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0:40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6862 20 736,'0'0'4363,"-18"0"-3990,-113 0 491,123 0-755,1 0 0,-1-1 1,0 0-1,0 0 0,0-1 1,1 0-1,-14-6 0,17 7-83,1 0-1,-1 0 1,0 0-1,0 1 0,0 0 1,0 0-1,-3 0 0,5 0 12,-18 0-231,5-1 181,-1 1-1,-20 4 1,0-3-118,30-1 144,0 0 0,0 0 0,-1 0 0,1 1 0,-6 1-1,7-1-43,1 0 0,0-1 0,0 1 0,0-1 0,-6-1 0,5 1 48,0 0 0,1 0 0,-1 1 0,-8 0 0,-15 5 107,-1-1 0,-29 0 0,-19 3-128,-54 7 292,98-9-231,0 0 0,-51 18 0,64-18-176,-39 7-1,20-5 140,29-6 62,-1-1 0,-17 1-1,-11 0 53,-75 6 116,49-1-353,34-5 157,0 2 0,-30 7 0,-94 36-369,47-16 769,94-27-482,1 0 1,-26 3-1,-6 1-236,-190 43 787,216-46-560,0 0 1,0 1 0,-18 9-1,16-6 9,-37 10-1,-20 2 223,41-10-208,-67 11-1,15-13 36,-63 9 102,97-9-89,-44 10-4,7 0-408,46-9 464,0-2 0,-91 5 0,-28 3-67,86 2-47,-150 55 1,158-47 242,-68 19 109,-133 54-344,18 26 254,232-113-116,-52 21-229,-131 41 1,94-37 123,-109 41-13,190-67-6,-41 14 7,8-7-3,0 4 0,-92 46 0,130-55 117,1 1-1,1 2 0,-37 30 1,-54 64 145,52-49-215,45-45-48,-2-1 1,0 0-1,-35 19 0,-69 27-114,28-23 236,29-12 18,-138 67 12,194-87-124,0 0 1,1 1-1,0 0 0,0 1 0,0 0 0,-12 16 0,-77 92-25,65-84 74,-2-1-1,-71 47 1,53-39-17,12-14 484,31-20-324,0 1 0,0 1 0,0-1 0,-14 15 0,1 2 191,6-11-3728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06.3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1408,'5'8'6032,"-5"-8"-5993,1 1 1,-1-1 0,0 0-1,1 1 1,-1-1-1,0 1 1,1-1-1,-1 1 1,0-1 0,1 1-1,-1-1 1,0 1-1,0-1 1,0 1 0,1-1-1,-1 1 1,0-1-1,0 1 1,0-1-1,0 1 1,0-1 0,0 1-1,0-1 1,0 1-1,0 0 1,-1 0 0,1 0 128,0 0 1,0 0-1,0 0 1,0 0-1,0 0 1,0 0 0,0-1-1,1 1 1,-1 0-1,0 0 1,0 0 0,1 0-1,-1 0 1,1 0-1,-1-1 1,1 1-1,-1 0 1,1 1 0,2-1 2,-1-1 0,0 1 0,1 0 0,-1-1 0,0 1 0,1-1 0,-1 0 0,1 1 0,-1-1 0,5-1 0,3 1-26,1 1 278,-11 0-403,1-1 0,-1 0 0,1 0-1,-1 0 1,1 0 0,0 1 0,-1-1 0,1 0-1,-1 0 1,1 0 0,-1 0 0,1-1 0,-1 1-1,1 0 1,0 0 0,-1 0 0,1 0 0,-1 0-1,1-1 1,-1 1 0,1-1 0,0 1-9,0 0 0,0 0 0,-1 0 0,1 0 0,0 0 0,-1 0 0,1 0-1,0 0 1,0 0 0,-1 0 0,1 1 0,0-1 0,-1 0 0,1 0 0,0 1 0,-1-1 0,1 0 0,-1 1 0,1-1 0,0 1 0,-1-1 0,1 1 0,-1-1 0,1 1 0,0 0 7,0 0 0,0 0 0,1 0 0,-1-1 0,0 1 0,0 0 0,0-1 0,1 1 0,-1-1 0,0 1 0,2-1 1,-1 0-4,0 0 0,-1 0 0,1 0 1,-1 1-1,1-1 0,0 0 1,-1 1-1,1-1 0,-1 1 0,1-1 1,-1 1-1,1 0 0,-1 0 1,2 1-1,23 7-116,35 41 143,-48-41-134,-6-3 209,1 0 1,0-1 0,10 4 0,38 25-97,-48-29 92,1 1 0,13 13 0,-4-5-110,-12-7-15,0-1 1,0 1-1,-1 0 1,0 0-1,0 1 1,6 12 0,7 20 219,-13-32-208,-1 1 0,0 0 0,-1 0 1,4 12-1,5 16 153,8-1-183,-15-27 78,1 1-1,6 17 0,-7-15-40,-1 0 0,1-1 1,1 0-1,0 0 0,8 11 0,-11-17 10,1 0-5,0 1 1,0-1-1,0 0 0,1 0 0,7 6 1,-9-8 8,17 14-20,1-1 0,0-1 0,1-1 0,36 18 0,-52-29-9,124 56 96,-94-42-164,-23-12 141,20 13-1,9 5 89,-29-17-188,0 2-1,-1-1 1,23 19-1,-14-8 118,-9-8-81,0 1 0,18 21 0,-3 6 120,35 67 0,-55-93-75,8 12-92,22 26 0,-9-13-16,-17-23 142,0 0 0,1-1 0,1-1 1,0 0-1,26 18 0,80 40-49,-110-65-17,16 7-3,-1 1 0,0 1 0,-1 1 0,-1 1 0,23 23 0,-2 2-37,-15-14 149,-1 0-1,37 49 0,-48-56-118,20 21 1,-10-12 103,-8-10-103,2 0-1,0-1 0,37 25 0,75 38-123,-115-70 40,24 11 19,22 14 339,-40-22-220,1-1 1,0 0-1,0-2 1,1-1 0,43 12-1,-29-10-48,-24-7-75,-1-1 0,29 5 0,23-1 92,1 3 1,94 29-1,-116-24-25,-1 2-1,0 1 1,77 50 0,-56-30 61,134 62 0,59 4 122,-130-51-276,-74-33 319,2-3 1,82 17 0,-101-27-285,142 31 626,-161-35-425,-2 0-16,24 8-1,21 8 186,130 77 661,-121-54-896,100 78 0,-145-101-29,0-1-1,2-2 1,0-1 0,1-1-1,46 18 1,-11-7 16,-33-13 37,0-1 0,36 8 0,201 23-163,-248-40 96,36 7-21,0 3 0,54 20 0,14-3 219,-78-18-468,10 0 535,-5 0-270,3-6-75,34 4 22,-61-9 63,-9 0 21,0 0 0,0 1 0,28 6 0,-22-2-82,41 5 0,28 5-13,-55-10 290,-22-4-35,21 5 0,-19-3 210,32 3 0,-18-3-317,18 1-202,-38-3 122,0 0-1,17 2 1,-26-4-361,11 53-19339,-8-37 16715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0:47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22 1568,'12'2'8069,"-16"-5"-7973,1 1-1,-1-1 1,0 1 0,0 0-1,0 0 1,-1 0 0,1 1-1,0-1 1,-1 1 0,1 0-1,-1 0 1,0 1 0,1-1-1,-1 1 1,-6 0 0,7 1-86,-9 1-61,1 1 0,0 0 0,0 0 0,-19 9 0,28-11 52,1 1 0,-1-1 0,0 1 0,1 0 0,-1 0 0,1 0 0,-1 0 0,1 0 0,0 0 0,0 1 0,0-1 0,0 1 0,1-1 0,-1 1 1,1 0-1,-1 0 0,1-1 0,0 1 0,0 0 0,0 0 0,1 0 0,-1 0 0,1 0 0,-1 6 0,1-3 32,1-1 0,0 1 1,-1-1-1,2 1 0,-1-1 0,1 0 0,-1 0 1,1 1-1,1-1 0,-1 0 0,1-1 0,0 1 0,0 0 1,0-1-1,7 7 0,-7-7 31,1-1 0,0 0 0,-1 0-1,1 0 1,0-1 0,1 1 0,-1-1 0,0 0-1,1 0 1,-1 0 0,1-1 0,-1 0 0,1 0 0,0 0-1,0 0 1,-1-1 0,11 0 0,-10-1-15,0 0 1,0 0-1,0-1 0,0 1 0,0-1 1,-1-1-1,1 1 0,-1-1 1,1 1-1,-1-1 0,0-1 1,0 1-1,0 0 0,3-5 1,-1 2-2,-1 0 1,0-1 0,0 0 0,0 1-1,-1-2 1,0 1 0,0 0 0,3-11 0,-6 15-34,0-1 1,0 1-1,-1-1 1,1 1-1,-1-1 0,0 0 1,0 1-1,0-1 1,0 1-1,0-1 1,-1 0-1,0 1 1,0-1-1,0 1 1,0 0-1,0-1 1,-2-2-1,1 3-30,0 1 0,1 0-1,-1-1 1,0 1-1,0 0 1,-1 1 0,1-1-1,0 0 1,-1 0 0,1 1-1,0 0 1,-1-1 0,0 1-1,1 0 1,-1 0-1,0 0 1,0 1 0,1-1-1,-1 1 1,0-1 0,0 1-1,-4 0 1,0 0-12,1 1-1,0-1 1,0 1 0,0 0-1,0 1 1,0 0 0,0 0-1,0 0 1,0 0 0,1 1-1,-1 0 1,1 0 0,0 0 0,-6 5-1,6-3 39,-1 1 0,1 0 0,-1 0 0,2 0 1,-1 0-1,1 1 0,0-1 0,0 1 0,1 0 0,-5 15 0,6-15 24,0 0 1,0 1-1,1-1 1,1 0-1,-1 1 1,1-1-1,0 0 1,1 1-1,2 11 1,-3-16 13,1 0 0,0 1 0,0-1 0,0 1 0,1-1 0,-1 0 0,1 0 0,0 0 0,-1 0 0,1 0 0,1 0 0,-1 0 0,0-1 0,1 1 0,-1-1 0,1 1 0,0-1 0,0 0 0,0 0 0,0 0 0,0-1 1,4 2-1,-4-2-8,-1-1 0,1 1 0,-1-1 1,1 0-1,0 0 0,-1 0 0,1 0 1,-1 0-1,1-1 0,-1 1 0,1-1 1,-1 0-1,1 1 0,-1-1 0,1 0 1,-1-1-1,0 1 0,1 0 0,1-3 1,1 1 23,0-1-1,0 0 1,-1 0 0,0-1 0,0 1 0,0-1 0,4-7 0,-3 3-6,0 0 0,0-1 0,-1 0 0,0 0 0,3-15 0,-6 20-95,0 0 1,0 0-1,0 0 1,-1 0-1,0-1 0,0 1 1,-1 0-1,1 0 1,-1 0-1,0 0 0,0 0 1,-1 0-1,-2-5 1,4 8 9,-1 1 1,0-1-1,0 1 1,1-1 0,-1 1-1,-1-1 1,1 1-1,0 0 1,0 0 0,0-1-1,-1 1 1,1 0-1,0 0 1,-1 0 0,1 1-1,-1-1 1,1 0-1,-1 0 1,0 1 0,1-1-1,-1 1 1,0-1-1,1 1 1,-1 0 0,0 0-1,1 0 1,-1 0-1,0 0 1,0 0 0,1 0-1,-1 0 1,0 1-1,1-1 1,-3 2 0,-2 0-7,1 0 0,0 0 1,0 1-1,1 0 0,-1 0 1,0 0-1,1 1 0,0-1 1,0 1-1,-4 5 0,0 1 42,0 2-1,1-1 1,0 1-1,1 0 0,1 1 1,0-1-1,0 1 1,1 0-1,1 1 1,0-1-1,1 0 0,-1 27 1,3-36 50,0 0 0,1 0-1,-1-1 1,1 1 0,0 0 0,0-1 0,0 1-1,0-1 1,1 1 0,-1-1 0,1 0 0,0 1 0,3 3-1,-4-5-27,1-1-1,-1 0 0,0 1 0,1-1 0,-1 0 0,1 0 0,-1 0 0,1 0 0,0 0 0,-1 0 1,1-1-1,0 1 0,0-1 0,-1 1 0,1-1 0,0 1 0,0-1 0,0 0 0,0 0 0,-1 0 1,1 0-1,0 0 0,0-1 0,0 1 0,0 0 0,0-1 0,-1 1 0,1-1 0,2-1 0,3-1 34,0-1-1,0-1 0,-1 1 1,0-1-1,0 0 0,0-1 1,0 1-1,-1-1 0,0 0 0,0 0 1,0-1-1,-1 0 0,4-7 1,-2 2-81,0 0 0,-1-1 0,0 0 0,-1 0 0,-1 0 1,4-26-1,-7 15-438,0 23 439,0 1-1,0 0 0,0 0 0,0-1 0,0 1 1,0 0-1,0 0 0,0 0 0,0-1 0,0 1 0,0 0 1,0 0-1,-1 0 0,1-1 0,0 1 0,0 0 1,0 0-1,0 0 0,0 0 0,-1 0 0,1-1 0,0 1 1,0 0-1,0 0 0,-1 0 0,1 0 0,0 0 1,0 0-1,0 0 0,-1 0 0,1 0 0,0-1 0,0 1 1,0 0-1,-1 0 0,-8 5-398,-4 7 80,8-4 281,1 0 1,0-1-1,0 2 0,1-1 0,0 0 0,1 1 1,0-1-1,0 1 0,-1 16 0,2-19 143,1 0 1,0 0-1,0 0 0,2 10 1,-2-15-63,0 0 0,0 0 1,0 0-1,1-1 1,-1 1-1,0 0 0,0 0 1,1 0-1,-1-1 1,1 1-1,-1 0 0,0 0 1,1-1-1,0 1 1,-1 0-1,1-1 0,-1 1 1,1-1-1,0 1 1,-1 0-1,1-1 0,0 0 1,0 1-1,-1-1 1,1 1-1,0-1 0,0 0 1,0 0-1,-1 1 1,1-1-1,0 0 1,0 0-1,0 0 0,0 0 1,0 0-1,-1 0 1,1 0-1,0 0 0,0 0 1,1-1-1,0 0 19,-1 0 0,1-1 0,0 1 0,-1-1 1,1 1-1,-1-1 0,1 0 0,-1 0 0,0 0 0,0 1 0,0-1 0,0 0 0,0 0 0,1-3 0,-1 1 26,4-7-19,-1 0 1,0 0 0,-1 0-1,3-20 1,-5 26-91,0 1 0,-1-1 1,0 0-1,0 0 1,0 1-1,-1-1 0,1 0 1,-1 0-1,0 1 1,0-1-1,-1 1 0,0-1 1,1 1-1,-4-5 0,4 7 4,-1 1 0,1-1-1,-1 1 1,0-1-1,1 1 1,-1 0 0,0-1-1,0 1 1,0 0-1,0 0 1,0 0 0,0 1-1,0-1 1,-1 0-1,1 1 1,0-1 0,0 1-1,0 0 1,-1 0-1,1 0 1,-4 0-1,3 1 22,-1-1 0,0 0 0,1 1 0,-1 0-1,1 0 1,-1 0 0,1 0 0,0 1 0,-1-1-1,1 1 1,0 0 0,-6 4 0,8-4-2,-1-1-1,0 1 1,1 0 0,-1 0 0,1-1 0,-1 1-1,1 0 1,0 0 0,0 1 0,0-1-1,0 0 1,0 0 0,0 0 0,1 1 0,-1-1-1,1 0 1,-1 5 0,1-6 29,1 1-1,-1-1 1,1 1 0,-1-1 0,1 0-1,-1 1 1,1-1 0,0 0 0,-1 1-1,1-1 1,0 0 0,0 0 0,0 0-1,0 0 1,0 0 0,0 0 0,0 0-1,0 0 1,1 0 0,-1 0 0,0-1-1,1 1 1,-1 0 0,0-1 0,1 1-1,-1-1 1,1 0 0,-1 1 0,3-1-1,-2 1 27,0-1 0,0 0 0,0 1 0,0-1 0,0 0 0,1 0-1,-1 0 1,0 0 0,0-1 0,0 1 0,0-1 0,0 1 0,0-1-1,0 0 1,0 1 0,0-1 0,2-2 0,-2 1 6,1 0 1,-1 0-1,0 0 0,0 0 1,0-1-1,0 1 0,-1-1 1,1 1-1,-1-1 0,3-5 1,-3 7-49,-1-1 1,1 1 0,-1-1-1,0 0 1,1 1 0,-1-1-1,0 1 1,0-1 0,0 1-1,0-1 1,0 0-1,0 1 1,0-1 0,-1 1-1,1-1 1,-1 1 0,1-1-1,-1 1 1,-1-4 0,1 4-35,1 1 0,-1-1 0,0 0 0,0 0 0,1 0 0,-1 0 0,0 1 0,0-1 0,0 0 0,0 1 1,0-1-1,0 1 0,0-1 0,0 1 0,0-1 0,0 1 0,0 0 0,-1-1 0,1 1 0,0 0 0,0 0 1,0 0-1,0 0 0,0 0 0,-1 0 0,1 0 0,0 1 0,-1-1 0,-4 2-25,1 0 0,-1 1 0,1-1 1,0 1-1,0 0 0,0 1 0,1-1 0,-1 1 0,1 0 0,0 0 0,0 0 1,0 0-1,0 1 0,-5 9 0,6-10 59,1 1 1,-1 0-1,1-1 1,-1 1-1,1 1 1,1-1-1,-1 0 1,1 0-1,0 1 1,0-1-1,1 0 1,-1 1-1,1-1 1,0 1-1,1-1 1,0 7 0,0-10 38,0 0 0,-1 0 0,1 1 0,0-1 1,0 0-1,0 0 0,0 0 0,1 0 0,-1 0 1,1 0-1,-1 0 0,1 0 0,0-1 1,-1 1-1,4 1 0,-4-2-10,1 0 0,-1-1 1,1 1-1,-1-1 0,0 1 0,1-1 0,0 1 0,-1-1 1,1 0-1,-1 0 0,1 0 0,-1 0 0,1 0 1,-1 0-1,1-1 0,-1 1 0,1 0 0,-1-1 1,1 1-1,-1-1 0,1 1 0,-1-1 0,3-1 0,3-3 58,-1 1 0,1-1-1,-1 0 1,0 0 0,0-1-1,-1 0 1,0 0 0,8-11-1,-12 14-94,1 1-1,0-1 0,-1 0 0,1 0 1,-1 0-1,0 0 0,0 0 1,0-1-1,0 1 0,-1 0 0,1 0 1,-1 0-1,0-1 0,0 1 1,0 0-1,0-1 0,-1 1 0,1 0 1,-1 0-1,0 0 0,0 0 1,0-1-1,-3-4 0,3 6-18,0 0 0,-1 1 0,1-1 0,0 0 0,-1 1 1,1-1-1,-1 1 0,0 0 0,1-1 0,-1 1 0,0 0 0,0 0 0,0 0 0,0 0 0,-3-1 0,1 1-21,0 1-1,0-1 0,0 1 1,0-1-1,0 1 1,0 0-1,-7 1 0,0 1-2,-1 1 1,1 0-1,0 0 0,0 1 0,-10 6 0,10-4 14,1 0 0,-1 0 0,1 1 0,-14 13 0,19-16 47,1 0 1,0 0-1,1 0 0,-1 1 0,1 0 0,-1-1 0,1 1 0,1 0 0,-1 1 0,1-1 0,0 0 0,-2 6 0,4-10 8,0 0 0,0 0-1,0-1 1,0 1-1,0 0 1,0 0-1,0 0 1,0-1-1,0 1 1,0 0-1,0 0 1,1-1 0,-1 1-1,0 0 1,0-1-1,1 1 1,-1 0-1,1-1 1,-1 1-1,0 0 1,1-1-1,-1 1 1,1-1-1,-1 1 1,1-1 0,0 1-1,-1-1 1,1 1-1,0-1 1,-1 0-1,1 1 1,0-1-1,-1 0 1,1 1-1,0-1 1,0 0-1,-1 0 1,2 0 0,2 1-34,0-1 1,-1 1-1,1-1 1,0 0-1,-1-1 1,7 0-1,0-1-876,-1-1-1,1-1 0,11-5 1,4-1-1820,6 1 467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19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4 234 1984,'0'0'19,"0"0"0,-1 0 0,1 0 0,0 0 0,0 0 0,0 0 0,0 0 0,0 0-1,-1 0 1,1 0 0,0 0 0,0 0 0,0 0 0,0 0 0,0 0 0,0 0 0,-1 0 0,1 0 0,0 1 0,0-1 0,0 0 0,0 0 0,0 0 0,0 0 0,0 0 0,0 0-1,-1 0 1,1 1 0,0-1 0,0 0 0,0 0 0,0 0 0,0 0 0,0 0 0,0 1 0,0-1 0,0 0 0,0 0 0,0 0 0,0 0 0,0 0 0,0 1 0,2 7 1781,0-1 1281,6-8-1583,-2-3-1175,0 1 0,-1-1 0,11-10 1,0 0-193,11-10 21,0-1-1,-2-2 1,0-1-1,27-41 1,-29 31-211,-22 36-138,-1 6-59,13 60-195,-9-37 389,11 38-1,-12-57 184,0 0 0,0 0 0,0 0 0,1-1 0,0 1 0,1-1 0,0 0 0,0-1 0,6 7 0,-9-11-63,0 0-1,-1-1 1,1 1 0,0-1-1,0 1 1,0-1-1,1 0 1,-1 0-1,0 0 1,0 0 0,1 0-1,-1-1 1,0 1-1,1-1 1,-1 0-1,0 1 1,1-1 0,-1 0-1,1 0 1,-1 0-1,0-1 1,1 1-1,-1-1 1,3 0 0,4-2 97,0-1 1,0 0-1,0-1 1,13-9 0,-5 3-22,-9 6-63,17-10 94,42-32-1,-2-3-668,-57 45 340,0 0 0,0 0 0,0 1 0,1 0-1,-1 1 1,19-5 0,-24 8 145,1 0 0,0 0 0,-1 0 0,1 1 0,0-1 0,-1 1 0,1 0 0,-1 0 0,1 0 0,-1 0 0,1 1 0,-1-1 0,0 1 0,0 0 0,1 0 0,-2 0 0,1 1 0,0-1 0,4 5 0,3 3 70,0 1 0,-1 1 0,12 18 0,-11-14-66,-4-9 414,-1 0 1,5 13 0,-9-18-476,0 0-1,0 0 1,0 0-1,-1 1 1,1-1-1,-1 0 1,1 0 0,-1 1-1,0-1 1,0 0-1,0 0 1,0 1-1,0-1 1,-2 4-1,2-6-123,0 1-1,0-1 0,-1 1 0,1-1 1,-9 6-3815,-8-6-358,9 0 3999,-13 0-1311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19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 2560,'-1'0'72,"1"1"0,0 0 0,-1-1 1,1 1-1,0 0 0,0-1 0,0 1 0,-1 0 1,1 0-1,0-1 0,0 1 0,0 0 0,0 0 1,0-1-1,0 1 0,1 0 0,-1-1 0,0 1 0,1 1 1,6 20 648,-2-8-230,-2-3-198,-2 0 0,0-1 0,0 1 0,-1 0 0,0 12 0,-1 5 290,-3 53 692,-25 135 0,27-202-1185,-23 122 1675,16-116-3627,3-42-6734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0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75 2144,'1'-3'252,"-1"3"-215,0-1-1,0 1 1,1-1-1,-1 1 1,0 0-1,0-1 1,0 1-1,0-1 1,0 1-1,1 0 1,-1-1-1,0 1 1,0 0-1,1-1 0,-1 1 1,0 0-1,0-1 1,1 1-1,-1 0 1,0 0-1,1-1 1,-1 1-1,0 0 1,1 0-1,0-1 672,-2 40 662,-3-1 0,-11 49 0,1-5-744,-11 37 1940,26-119-2507,-1 0-30,0 0 0,0 0 0,0 0 1,0 0-1,0 0 0,0 0 0,0 0 1,0 0-1,0 0 0,0 0 0,0 0 0,0 0 1,1 0-1,-1 0 0,0 0 0,0 0 1,0 0-1,0 0 146,0-1-146,8-5 447,8-15-355,-7 6-120,-1-1 1,0 0 0,-1 0 0,8-29-1,-1 2 23,56-158-728,-69 198 692,-1-1 0,2 1 0,-1 0 0,0-1 1,1 1-1,-1 0 0,1 0 0,0 0 0,0 0 1,0 0-1,1 1 0,-1-1 0,5-3 0,-7 6 11,0-1-1,1 1 1,-1 0-1,0 0 1,0 0-1,0 0 0,0 0 1,0 0-1,0 0 1,0 0-1,0 0 1,0 0-1,0 0 1,0 0-1,0 0 1,0 0-1,1 0 0,-1 0 1,0 0-1,0 0 1,0 0-1,0 0 1,0 0-1,0 0 1,0 0-1,0 0 0,0 0 1,0 0-1,1 0 1,-1 0-1,0 0 1,0 0-1,0 0 1,0 0-1,0 0 1,0 0-1,0 0 0,0 0 1,0 0-1,0 0 1,0 0-1,0 0 1,1 0-1,-1 1 1,0-1-1,0 0 1,0 0-1,0 0 0,0 0 1,0 0-1,0 0 1,0 0-1,0 0 1,0 0-1,0 0 1,0 0-1,0 1 0,0-1 1,0 0-1,0 0 1,0 0-1,7 17 23,-1 0 0,-1 0 0,-1 1 0,3 19 0,2 7 8,3 14 72,15 55 395,-22-84 173,2 3-9,2-13-3530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0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35 4480,'-23'-12'2304,"33"12"-1792,-2-3-160,0-2 288,5-3-384,2 5-160,-2 0-32,0 3-640,4 0 320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1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4736,'-3'-4'2144,"11"-1"-1856,-3 2 1312,0 6-928,8-3 704,3 0-800,7 0 0,-1 0-384,8 0-32,0 0-96,1 0 224,-3 0-160,-2 0 320,-5 0-256,6-3-2368,-1 3 1184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1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0 150 1664,'0'0'528,"10"1"2416,-9 0-2745,1-1 1,0 1-1,-1-1 1,1 1 0,0-1-1,0 0 1,-1 0-1,1 0 1,0 0-1,0 0 1,-1 0-1,1 0 1,0-1-1,-1 1 1,1-1-1,2 0 1,0 0-166,0-1 0,0 0 1,-1 1-1,1-1 0,0-1 0,4-3 1,29-26 310,-23 18-298,1 1-1,-1 1 0,2 1 1,0 0-1,23-11 1,-37 20-29,1 1 0,-1 0 0,1 0 1,-1 1-1,1-1 0,-1 0 0,1 1 0,0 0 1,-1-1-1,1 1 0,-1 0 0,1 0 1,0 1-1,-1-1 0,1 0 0,0 1 0,-1 0 1,1-1-1,-1 1 0,1 0 0,-1 1 1,1-1-1,-1 0 0,0 1 0,0-1 0,0 1 1,0-1-1,0 1 0,0 0 0,0 0 1,0 0-1,-1 0 0,1 0 0,-1 1 0,3 3 1,6 18 193,-1 0 1,9 36 0,-14-41-38,1-1 1,1 1-1,1-1 1,0 0-1,1-1 1,14 21-1,-5-19 422,-16-18-546,0 0-1,0-1 1,0 1 0,0 0-1,0-1 1,0 1 0,1-1 0,-1 1-1,0-1 1,0 0 0,0 1-1,1-1 1,-1 0 0,0 0-1,0 0 1,1 0 0,-1 0 0,0 0-1,2 0 1,3-2 90,-1 0 1,1 0-1,-1 0 1,0-1-1,0 0 1,0 0-1,0 0 1,0-1-1,6-5 1,4-6-63,17-22-1,-11 12-98,59-71-255,-60 71 155,-8 9-225,27-26-1,-34 38 224,0-1-1,1 1 1,-1 0 0,1 1-1,-1-1 1,1 1 0,0 0-1,0 1 1,10-4 0,-13 6 93,-1 0 0,1-1 0,-1 1 0,1 0 0,-1 0 1,0 1-1,1-1 0,-1 0 0,1 1 0,-1 0 0,0-1 1,1 1-1,-1 0 0,0 0 0,0 0 0,0 0 0,0 1 1,1-1-1,-2 1 0,1-1 0,0 1 0,0 0 0,1 1 1,4 6 94,0 0 1,-1 0 0,10 17-1,-13-19-40,87 160 1590,-88-163-1846,0 0 1,-1-1 0,0 1 0,1 0-1,0 7 1,-2-10-51,0 0 1,0 0-1,1 0 1,-1 0-1,0 1 1,0-1-1,0 0 0,-1 0 1,1 0-1,0 0 1,0 0-1,0 0 1,-1 0-1,1 0 1,-1 0-1,1 0 0,-1 0 1,1 0-1,-1-1 1,1 1-1,-1 0 1,0 0-1,-1 1 0,-3 2-1778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2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21 3136,'-18'-20'1029,"16"21"-565,2 5-552,1 10-295,-1-13 518,2 108 3001,15 64-811,-8 197-597,-11-308-1462,-13 152 2274,15-203-2498,9-26-5412,3 1 3706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2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 4576,'0'0'195,"0"0"-154,-1 0 0,1-1-1,-1 1 1,1 0 0,0 0 0,-1 0 0,1 0 0,0 0-1,-1 0 1,1 0 0,0 0 0,-1 0 0,1 0-1,-1 0 1,1 0 0,0 0 0,-1 0 0,1 0 0,0 0-1,-1 1 1,1-1 0,-1 0 0,1 0 0,0 0-1,-1 0 1,1 1 0,0-1 0,0 0 0,-1 0 0,1 1-1,0-1 1,0 0 0,-1 1 0,1-1 0,0 0-1,0 1 1,0-1 0,-1 0 0,1 1 0,0-1 0,0 0-1,0 1 1,0-1 0,0 1 0,-21 197 3793,20-186-3533,0-1 0,0 0 0,2 0 0,2 21-1,-3-32-275,0 1 0,0-1 1,0 0-1,0 1 0,0-1 0,0 0 0,0 0 0,0 1 0,0-1 0,0 0 0,0 0 0,1 1 0,-1-1 0,0 0 0,0 0 1,0 1-1,0-1 0,1 0 0,-1 0 0,0 0 0,0 1 0,0-1 0,1 0 0,-1 0 0,0 0 0,0 0 0,1 0 1,-1 1-1,0-1 0,0 0 0,1 0 0,-1 0 0,0 0 0,1 0 0,-1 0 0,0 0 0,0 0 0,1 0 0,-1 0 0,0 0 1,1 0-1,-1 0 0,0 0 0,0 0 0,1-1 0,-1 1 0,0 0 0,0 0 0,1 0 0,-1 0 0,0 0 0,0-1 1,0 1-1,1 0 0,-1 0 0,0-1 0,13-11 218,-12 11-172,34-41 107,-25 29-376,1 0 0,-1 1 0,24-19 0,-30 28 126,0 0 0,0 0 0,1 1 0,-1-1 0,1 1 0,-1 0 0,1 1-1,0-1 1,0 1 0,0 0 0,0 0 0,0 0 0,0 1 0,0 0 0,0 0-1,8 1 1,-7 0 94,0 0-1,0 0 0,0 1 1,-1 0-1,1 1 0,-1-1 1,1 1-1,8 6 0,-12-8 38,0 0-1,0 1 0,0-1 0,-1 1 1,1-1-1,0 1 0,-1 0 0,1-1 1,-1 1-1,0 0 0,0 0 1,0 0-1,0 0 0,0 0 0,0 0 1,0 1-1,-1-1 0,1 0 0,-1 0 1,1 1-1,-1-1 0,0 0 1,0 0-1,0 1 0,0-1 0,-1 3 1,0-1 81,0-1 0,0 0 0,-1 1 1,1-1-1,-1 0 0,1 0 0,-1 0 1,0 0-1,-1 0 0,1-1 0,0 1 1,-1 0-1,1-1 0,-5 3 0,2-2 8,-1 1-1,1-1 1,-1 0-1,0-1 0,0 1 1,0-1-1,-9 1 1,-2 0-49,1-1 1,0-1 0,-1 0 0,1-1 0,-29-4 0,1-5-1833,6 0 432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3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1 229 3072,'19'1'6602,"-17"-2"-6323,8-8-8,51-80 731,-49 75-936,1-1-1,0 1 0,1 1 1,1 1-1,0 0 0,0 1 1,19-10-1,-30 18-87,1 1 0,0-1 0,-1 1 0,1 0 0,0 1 0,1-1 0,-1 1 0,0 0 0,0 1 0,0-1 0,1 1 0,4 0 0,-6 0 2,0 1 0,0 0 0,0 0 0,0 0 1,0 1-1,0-1 0,0 1 0,-1 0 1,1 0-1,-1 0 0,1 1 0,-1-1 1,0 1-1,0 0 0,5 5 0,24 35 79,-25-32 78,1 0 1,1 0 0,0-1-1,0 1 1,13 9 0,-19-17-61,1-1 0,-1 0 0,0-1 0,0 1 0,1 0 0,-1-1 1,1 0-1,0 0 0,-1 0 0,1 0 0,0 0 0,-1-1 1,1 0-1,0 0 0,0 0 0,-1 0 0,1 0 0,0-1 0,-1 1 1,1-1-1,0 0 0,-1-1 0,7-2 0,5-3 146,-1-1-1,-1-1 0,1 0 1,17-18-1,14-8-262,-38 30-168,0 1 1,1-1-1,15-6 0,-21 11 138,0-1-1,0 0 0,1 0 1,-1 1-1,1-1 1,-1 1-1,0 0 1,1 0-1,-1-1 0,1 2 1,-1-1-1,1 0 1,-1 0-1,0 1 1,1 0-1,-1-1 1,5 3-1,-3-1 91,0 0 1,0 1-1,0-1 1,0 1-1,-1 0 1,1 0-1,-1 1 0,0-1 1,0 0-1,0 1 1,3 4-1,0 2 2,-1-3 122,-1-1 0,0 1 0,0 0 0,0 0 0,-1 1 0,0-1 0,2 10 0,-3-10-590,-2-5-36,1 0 0,-1 1 0,1-1 0,-1 0 0,0 0 0,0 0 0,0 0 0,0 1 1,0-1-1,0 0 0,-1 0 0,1 0 0,-1 0 0,-1 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4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2816,'1'0'20,"-1"0"1,0 0-1,0 0 1,0 0-1,0 0 1,0 0-1,0 0 1,0 0-1,0-1 1,0 1-1,0 0 1,0 0-1,0 0 1,0 0-1,0 0 0,1 0 1,-1 0-1,0 0 1,0 0-1,0 0 1,0 0-1,0 0 1,0 0-1,0 0 1,0 0-1,0 1 1,0-1-1,0 0 1,0 0-1,1 0 1,-1 0-1,0 0 1,0 0-1,0 0 0,0 0 1,0 0-1,0 0 1,0 0-1,0 0 1,0 0-1,0 0 1,0 0-1,0 0 1,0 0-1,0 0 1,0 1-1,0-1 1,0 0-1,0 0 1,0 0-1,0 0 0,0 0 1,0 0-1,0 0 1,0 0-1,0 0 1,0 0-1,0 0 1,0 1-1,0-1 1,0 0-1,-3 41 2945,2-14-1679,-2-1-1,-6 33 0,-5 30 6,0 43-556,-6 114 1373,21-220-3134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0:49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95 2144,'-6'4'4565,"3"-5"-4197,0 1 0,-1-1 0,1 1 0,0-1 0,0 0 0,-4-1 0,4 0-183,1 1 1,-1 0 0,0 1-1,0-1 1,0 0 0,0 1-1,0 0 1,0-1-1,-6 2 1,3-1-57,-1 1-74,0 0 0,0 0 0,0 0 0,0 1 0,0 0 0,0 0 0,0 1 0,-8 4 0,10-3-32,-1 0 0,1 1-1,-1-1 1,1 1 0,0 0 0,1 1-1,-1-1 1,1 1 0,0 0 0,1 0 0,-5 9-1,7-12-11,0 0-1,-1 0 0,2 0 0,-1 0 1,0 0-1,0 0 0,1 0 0,0 0 1,0 0-1,0 0 0,0 0 0,0 0 1,0 0-1,1 0 0,0 0 0,-1 0 1,1 0-1,0 0 0,1 0 0,-1 0 1,0 0-1,1-1 0,-1 1 0,1 0 1,0-1-1,0 0 0,0 1 0,3 1 1,-3-2 30,1 0 0,0 0 0,0-1 0,0 1 1,0-1-1,0 1 0,0-1 0,0 0 0,0 0 1,0-1-1,1 1 0,-1 0 0,0-1 0,1 0 1,-1 0-1,0 0 0,1 0 0,-1-1 0,0 1 1,0-1-1,1 0 0,-1 0 0,0 0 0,0 0 0,0-1 1,0 1-1,0-1 0,4-3 0,0-1-9,1-1-1,-1 0 0,-1-1 1,0 1-1,0-1 1,0 0-1,-1-1 0,5-10 1,-3 3-6,0 0 1,-1-1 0,6-30 0,-11 43-25,-1 1 1,1-1 0,-1 1-1,1-1 1,-1 0 0,-1 1-1,1-1 1,0 1 0,-1-1-1,0 1 1,1-1 0,-1 1-1,-1 0 1,1-1 0,0 1-1,-1 0 1,-2-4 0,3 5 20,-1 1 1,0-1 0,0 0-1,0 0 1,0 1 0,0-1-1,0 1 1,-1-1 0,1 1-1,0 0 1,-1 0 0,1 0-1,0 0 1,-1 1 0,0-1-1,1 1 1,-1-1 0,1 1 0,-1 0-1,1 0 1,-1 0 0,0 0-1,1 1 1,-3 0 0,-5 1 14,1 0 0,0 1 0,0 0 1,0 0-1,0 1 0,1 0 0,0 1 1,0 0-1,0 0 0,-13 12 1,11-8-63,0 0 0,2 1 0,-1 0 0,1 1 0,1 0 0,-1 0 0,-6 16 0,12-24 39,1 1 0,-1 0 1,1 0-1,0 0 0,0 0 0,1 0 1,-1 0-1,1 0 0,0 0 0,0 0 1,0 0-1,0 0 0,1 0 0,1 8 1,-1-10 5,0 1 0,0-1 1,0 0-1,1 1 0,-1-1 1,0 0-1,1 0 1,-1 0-1,1 0 0,0 0 1,0 0-1,0 0 0,0-1 1,0 1-1,0-1 0,0 1 1,0-1-1,0 0 0,1 0 1,-1 0-1,1 0 0,-1 0 1,1-1-1,2 2 1,2-2 23,0 1 1,0-1 0,0 0 0,0-1 0,0 0-1,-1 0 1,1 0 0,0-1 0,-1 0-1,1 0 1,-1 0 0,1-1 0,-1 0 0,0 0-1,0-1 1,-1 0 0,1 0 0,-1 0 0,0-1-1,6-6 1,-3 3-14,0-1 0,-1-1 0,0 1 0,0-1-1,-1 0 1,-1 0 0,0-1 0,0 0 0,-1 0 0,0 0 0,2-12-1,-5 17-56,0 1 0,-1 0 0,1 0-1,-1-1 1,-1 1 0,1 0-1,-2-9 1,2 12 5,-1 1 1,1 0-1,0 0 0,-1-1 1,1 1-1,-1 0 0,1 0 1,-1 0-1,1 0 0,-1 0 1,0 0-1,0 0 0,1 0 1,-1 0-1,0 0 0,0 0 1,0 0-1,0 1 0,0-1 1,0 0-1,0 1 0,0-1 1,0 1-1,-1-1 0,1 1 1,0-1-1,0 1 0,0 0 1,-1 0-1,1 0 0,0 0 1,0-1-1,-1 1 1,-1 1-1,0 0 6,0 0 0,1 0 0,-1 0 1,0 0-1,0 0 0,1 1 0,-1 0 0,1-1 1,0 1-1,-1 0 0,1 0 0,0 0 0,0 1 1,0-1-1,0 0 0,1 1 0,-2 2 0,-2 1 12,-2 3 34,0 1-1,1 1 0,0-1 1,0 1-1,1 0 0,1 0 1,0 1-1,0-1 0,1 1 1,1 0-1,0 0 0,0 0 1,1 0-1,1 1 0,2 23 1,-1-33 14,-1 1 0,1-1 0,0 1 0,1-1 0,-1 0 0,1 1 0,-1-1 0,1 0 0,0 0 1,0 0-1,0 0 0,1-1 0,-1 1 0,1 0 0,0-1 0,-1 0 0,4 2 0,-4-2-14,0-1-1,0 0 1,0 0-1,0-1 1,0 1 0,0 0-1,0-1 1,0 1-1,0-1 1,0 0-1,0 1 1,1-1-1,-1 0 1,0-1-1,0 1 1,0 0-1,0 0 1,0-1 0,0 1-1,0-1 1,0 0-1,0 0 1,0 0-1,0 0 1,0 0-1,0 0 1,0 0-1,-1 0 1,3-3-1,1-1-4,0 0 0,-1 0 0,0-1 0,0 0 0,-1 1 0,1-1 0,-1 0 0,-1-1 0,1 1 0,-1-1 0,0 1 0,2-11 0,-3 7-76,1 0 0,-1-1 0,-1 1-1,0 0 1,0-1 0,-1 1 0,-4-17 0,5 25 4,-1-1 0,0 1-1,1 0 1,-1 0 0,0 0 0,0-1 0,-1 1 0,-2-3 0,4 4 21,-1 1 0,1-1 0,-1 1 0,0-1 1,1 1-1,-1-1 0,0 1 0,1 0 0,-1-1 1,0 1-1,0 0 0,1 0 0,-1-1 0,0 1 0,0 0 1,1 0-1,-1 0 0,0 0 0,0 0 0,0 0 1,1 0-1,-1 0 0,0 0 0,0 1 0,1-1 0,-1 0 1,0 0-1,0 1 0,1-1 0,-1 1 0,0-1 0,1 0 1,-2 2-1,-4 2-12,0 1 1,0 0 0,0 1 0,0-1-1,1 1 1,0 0 0,1 0-1,-7 11 1,3-2 228,0 1 0,-11 30 0,16-39-156,0 2-47,0 0 1,-3 15-1,6-23 36,0 0 1,-1 0-1,1 0 1,0 0-1,0 1 0,0-1 1,0 0-1,0 0 1,0 0-1,0 0 0,0 1 1,0-1-1,0 0 1,1 0-1,-1 0 0,1 0 1,-1 0-1,1 0 1,-1 0-1,1 0 0,-1 0 1,1 0-1,0 0 1,-1 0-1,1 0 0,0 0 1,0-1-1,0 1 1,1 1-1,-1-2 7,0 0 1,-1 0-1,1-1 0,0 1 0,0 0 0,-1 0 1,1 0-1,0-1 0,-1 1 0,1 0 0,0-1 1,-1 1-1,1-1 0,-1 1 0,1-1 0,0 1 1,-1-1-1,1 0 0,11-13 149,-11 13-136,6-8-14,0 1 0,-1-2 0,0 1 0,0-1 0,-1 1 0,-1-2 0,0 1 0,0 0 0,-1-1 0,0 0 0,-1 1 0,1-17 0,-3 26-65,0 0 0,0-1 0,0 1 1,0-1-1,0 1 0,0-1 0,-1 1 1,1 0-1,-1-1 0,1 1 0,-1 0 1,0-2-1,0 3 13,1-1 1,-1 1 0,1-1-1,-1 1 1,1-1-1,-1 1 1,1-1 0,-1 1-1,1 0 1,-1-1 0,1 1-1,-1 0 1,0 0-1,1-1 1,-1 1 0,1 0-1,-1 0 1,0 0 0,0 0-1,-1 0-11,0 0-1,1 0 1,-1 1-1,0-1 0,0 1 1,1-1-1,-1 1 1,1 0-1,-1 0 1,0-1-1,1 1 1,-1 0-1,1 0 1,0 1-1,-1-1 1,1 0-1,-2 2 0,-14 24-2426,12-13 1109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5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0 2144,'-2'2'153,"1"1"0,-1-1 0,1 1 0,-1-1 0,1 1 1,0-1-1,0 1 0,0 0 0,-1 5 0,-2 3 828,1-4-388,-1-1 1,1 1 0,-10 10-1,-1 2-7,-49 62 544,48-57-870,4-6-62,-1-1 0,-16 20 0,18-29 834,10-15-33,10-17-305,21-35-595,-9 16-51,2 0 1,39-52 0,-63 94-51,1 0-1,-1 1 1,0-1-1,1 1 1,-1-1-1,0 1 1,1-1-1,-1 1 1,0 0 0,1-1-1,-1 1 1,1-1-1,-1 1 1,1 0-1,-1-1 1,1 1-1,-1 0 1,1 0-1,-1-1 1,1 1-1,-1 0 1,1 0-1,0 0 1,-1 0-1,1 0 1,-1 0-1,1 0 1,-1 0-1,1 0 1,0 0 0,-1 0-1,1 0 1,-1 0-1,1 0 1,-1 0-1,1 1 1,0-1-1,-1 0 1,1 0-1,-1 1 1,1-1-1,-1 0 1,1 1-1,-1-1 1,0 1-1,1-1 1,-1 0-1,1 1 1,0 0-1,2 4 67,-1 0-1,1 0 1,-1 1-1,3 8 1,0-3 62,13 36 246,20 45 360,23 35-230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5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51 5888,'-13'-19'2176,"13"22"-1664,8-3-160,2 0-288,8-3-96,8-1 864,4-4-448,5 0-352,0 5-64,1-2 384,-2 2-160,-3 6-1568,-1-3 736,-7 0-4192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6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4736,'4'-2'174,"-1"0"1,0 1-1,0-1 1,1 1-1,-1 0 1,1 0-1,-1 0 1,1 1 0,-1-1-1,1 1 1,0 0-1,-1 0 1,5 0-1,-1 0 7,-5 0-58,-1 0-1,1 1 1,0-1 0,-1 0 0,1 1-1,-1-1 1,1 1 0,-1-1 0,1 1-1,-1 0 1,1 0 0,-1 0 0,1-1-1,-1 1 1,0 1 0,0-1 0,1 0 0,-1 0-1,0 0 1,0 1 0,0-1 0,-1 0-1,1 1 1,0-1 0,0 1 0,-1-1-1,2 4 1,0 3 175,0 1 0,0 0-1,1 17 1,-2-18-148,5 265 1403,-7-168-951,2-66-362,-1 28 588,-1-58-1831,0-1 0,-4 16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6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39 6816,'-10'-22'4640,"23"22"-4192,2-3 480,11-2-576,5 1-448,8 0 32,4 4 416,-2 0-192,-2 4 96,-4 0-160,-9 1-1184,0-2 576,-3 0-3232,-2-3 2080,5 5-2304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6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14 143 4384,'-13'0'4016,"15"0"-3670,1-1-1,-1 0 1,0 1 0,0-1 0,0-1 0,0 1 0,0 0 0,4-3 0,2-1-126,62-38 478,8-3-15,-61 37-533,-9 4-217,0 1 0,0 0 0,0 0 0,1 1-1,14-5 1,-20 8 49,-1 0-1,0 0 1,0 0-1,0 0 0,0 0 1,1 0-1,-1 0 1,0 0-1,0 1 0,0 0 1,0-1-1,0 1 1,0 0-1,0 0 0,0 0 1,0 0-1,0 0 1,-1 0-1,1 0 1,0 1-1,-1-1 0,1 1 1,-1-1-1,1 1 1,-1 0-1,0 0 0,0-1 1,0 1-1,2 4 1,7 15 60,-2 1 1,0 1-1,6 31 1,-10-33 181,2 1 0,1-1 0,1 0 0,10 20 0,-17-39-144,0 0 0,0 0 0,0 0 0,0 0 0,1 0 0,-1 0 0,1-1 0,-1 1 0,1-1 0,0 1 0,-1-1 0,1 1-1,0-1 1,0 0 0,0 0 0,0 0 0,0 0 0,0 0 0,3 0 0,-2-1 7,-1 0 0,1 0 0,0 0 0,-1 0 0,1-1 0,-1 1 0,1-1 0,-1 0 0,1 0 0,-1 0 0,1 0 0,-1 0 0,0 0 0,1-1 0,-1 1 0,3-3 0,20-17 324,40-44 0,-46 44-534,1 1 0,1 1 0,26-19 0,-40 33 8,1 0 1,0 0-1,0 1 1,1 0-1,-1 1 0,1 0 1,0 0-1,9-1 0,-10 3 23,-1 0-1,0 1 1,1 0 0,-1 0-1,1 1 1,-1 0 0,0 1-1,0-1 1,0 1 0,12 5-1,-8-2 187,1 0-1,-1 1 0,0 1 1,-1 0-1,1 0 0,-1 1 1,-1 0-1,0 0 0,14 18 1,-18-20-338,-1 0 0,0 0 0,0 1 0,0 0 0,-1 0 0,0 0 1,3 11-1,-5-12-519,0 0 1,0 0 0,0-1 0,-1 1-1,0 0 1,0 0 0,-1 0 0,0 0-1,0 0 1,-2 9 0,-5 5-2454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7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3808,'-2'5'173,"0"0"-1,0 0 1,1-1-1,-1 1 1,1 1 0,1-1-1,-1 0 1,1 0 0,0 0-1,1 10 1,-1-3 61,-5 244 4436,-15 120-2673,13-182-1379,3-61 385,-1-92 336,3-28-2938,9-49-10482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10 4736,'0'0'78,"0"-1"0,0 1 1,-1-1-1,1 1 0,0-1 1,0 1-1,1-1 0,-1 1 0,0 0 1,0-1-1,0 1 0,0-1 1,0 1-1,0-1 0,1 1 0,-1-1 1,0 1-1,0 0 0,1-1 1,-1 0-1,6 6 1013,-5-3-935,1 1 0,-1-1 1,0 1-1,0-1 0,0 1 1,1 5-1,3 63 1472,-5 75 0,-1-62-687,1-74-817,-1-3 23,1 0 1,0 0-1,1 0 1,1 11-1,-1-17-91,-1 0 0,0 0 0,1 0 1,-1 0-1,0 0 0,1 0 0,-1 0 0,1 0 0,0 0 0,-1 0 0,1 0 0,0 0 0,-1 0 0,1 0 1,0-1-1,0 1 0,0 0 0,0 0 0,0-1 0,0 1 0,0-1 0,0 1 0,0-1 0,0 1 0,0-1 0,0 0 1,0 1-1,0-1 0,0 0 0,1 0 0,-1 0 0,0 0 0,2 0 0,13-2 137,25-7 0,11-3-387,-45 12 140,57-6-724,-59 5 645,1 1 0,-1 1-1,1-1 1,-1 1 0,1 0-1,-1 0 1,1 0 0,9 5-1,-13-5 160,0-1 1,-1 1-1,1 0 0,-1 0 0,1 0 0,-1 0 1,0 1-1,1-1 0,-1 0 0,0 0 0,0 1 1,0-1-1,0 1 0,0-1 0,0 1 0,0-1 0,-1 1 1,1 0-1,0 1 0,-1-1 22,0-1 0,0 0 0,0 0 0,0 1 0,0-1 0,-1 0 0,1 0 0,-1 0 0,1 0 0,0 0 0,-1 0 0,0 1 0,1-1-1,-1 0 1,0 0 0,1-1 0,-1 1 0,0 0 0,0 0 0,0 0 0,0 0 0,0-1 0,0 1 0,0 0 0,0-1 0,0 1 0,0-1 0,-2 1 0,-24 9 227,0 0 0,-1-2 0,0-2 0,0 0 0,0-2 0,-50 2 0,22-8-3598,28-1-1594,-29-8 0,18 0 2144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8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90 2720,'0'-16'3393,"-1"12"-2969,1 0-1,0 0 1,-1-1-1,2 1 1,-1 0-1,0 0 1,1 0-1,0 0 1,0 0-1,0 1 1,0-1-1,1 0 1,3-6-1,-4 10-398,-1-1 1,1 1-1,0-1 0,0 1 0,0-1 0,0 1 0,0 0 1,0-1-1,0 1 0,0 0 0,0 0 0,0 0 0,0 0 1,2 0-1,19 1 146,-12-1-48,150 4 1029,-65 0-757,99-9 0,-144 2-116,-2-1-2074,-16 0-3836,-20 4 1546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28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8 3712,'-9'-8'1408,"9"19"-1120,0 6-64,0-9 1504,0 6-992,0 6 1472,-4 12-1248,-1 10-64,0 25-544,2 3 32,-2 1-224,0-6 352,5-2-288,0-8-672,0-5 224,-3 5-6976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2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27 1824,'-18'-3'5093,"15"0"-4803,-1 0 1,0 1-1,0-1 1,-1 1-1,1 0 0,0 0 1,-6-1-1,8 2-213,-1 0-1,1 1 1,-1-1-1,1 1 1,-1 0 0,1 0-1,-1 0 1,1 0-1,-1 0 1,1 0 0,-1 1-1,1-1 1,-1 1-1,-3 1 1,-2 2-10,1 1 1,0 0-1,0 0 1,0 0-1,1 1 1,0 0-1,0 1 1,0-1-1,1 1 0,-5 8 1,2-2-21,0 0 0,2 1-1,0 0 1,-9 27 0,14-38-23,0 1 0,0 0 0,0-1 1,1 1-1,-1 0 0,1 0 0,0 0 0,0-1 0,0 1 0,0 0 0,1 0 1,0-1-1,-1 1 0,2 0 0,-1-1 0,0 1 0,1-1 0,-1 1 1,1-1-1,0 0 0,0 1 0,0-1 0,0 0 0,1 0 0,0-1 0,-1 1 1,1 0-1,0-1 0,0 0 0,0 0 0,0 0 0,1 0 0,-1 0 0,1 0 1,-1-1-1,1 0 0,-1 0 0,1 0 0,5 1 0,3-1 117,0 0-1,-1 0 1,1-2 0,0 1-1,-1-1 1,1-1-1,0 0 1,-1-1-1,0 0 1,0-1 0,0 0-1,0-1 1,14-8-1,-21 11-66,0 0 0,-1-1 0,1 0-1,-1 1 1,1-1 0,-1 0 0,0-1-1,0 1 1,-1-1 0,1 1 0,-1-1 0,1 0-1,-1 0 1,2-7 0,-3 8-43,0 0 0,0 0-1,-1-1 1,0 1 0,1 0 0,-1 0 0,0-1 0,-1 1 0,1 0-1,0 0 1,-1 0 0,0-1 0,0 1 0,0 0 0,0 0 0,0 0-1,-1 0 1,1 0 0,-1 1 0,-2-4 0,-1-1-27,-1 1 0,1 0-1,-1 1 1,0-1 0,0 1 0,-1 1 0,0-1 0,0 1 0,0 0 0,0 0 0,-12-4-1,-1 2-300,0 1 0,1 0 1,-29-2-1,43 7-312,0-1 0,-1 0 0,1 0 0,0-1 0,-9-3 0,14 5 525,-1-1-1,1 1 0,0 0 0,-1 0 0,1 0 1,0 0-1,0 0 0,-1 0 0,1 0 1,0-1-1,0 1 0,-1 0 0,1 0 0,0 0 1,0-1-1,-1 1 0,1 0 0,0 0 1,0 0-1,0-1 0,0 1 0,-1 0 0,1-1 1,0 1-1,0 0 0,0 0 0,0-1 1,0 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06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2186 832,'0'0'31,"0"-1"-1,0 1 1,1 0 0,-1 0-1,0-1 1,1 1 0,-1 0-1,0 0 1,1-1 0,-1 1-1,0 0 1,1 0-1,-1 0 1,0 0 0,1 0-1,-1-1 1,0 1 0,1 0-1,-1 0 1,1 0 0,0 0-1,8-4 459,9-9-248,-5 3-13,20-19 117,2 2 0,1 1 0,0 2-1,2 1 1,65-28 0,-76 40-355,119-58 214,-121 55-47,0-1 0,-1 0 0,35-32 0,19-24-40,98-87 286,-116 110-303,70-45-1,125-75-72,-238 156 53,149-101 283,99-65-635,-108 56 496,-134 101-217,0 1 0,2 1 1,1 1-1,0 2 0,1 0 1,0 2-1,50-18 0,-37 19-117,87-25 226,-93 30 34,-1-2 1,0-1-1,0-1 0,57-32 1,-77 34-126,0 1 0,-1-1 0,17-18 1,5-5 17,-7 5 83,-23 23-133,0 0 1,1 0-1,0 0 0,0 1 1,0-1-1,10-5 1,113-69 251,-10 10 214,-106 61-427,-1 1 1,-1-1-1,11-10 0,-10 8 90,19-13 0,-26 20-145,0 0 1,0 0-1,0 0 0,-1 0 1,1-1-1,-1 1 0,3-5 1,2 2-72,-7 6 100,0-1-1,-1 1 0,1 0 0,-1 0 0,1-1 1,-1 1-1,1 0 0,-1-1 0,1 1 0,-1 0 0,1-1 1,-1 1-1,1-1 0,-1 1 0,1-1 0,-1 1 1,0-1-1,1 0 0,-1 0-1,1-1 13,1 0 1,-1-1 0,0 1-1,1 0 1,0 0-1,-1 0 1,1 0 0,0 0-1,0 0 1,3-2-1,17-13 53,-10 11-68,-6 4-6,0-1-1,-1 0 0,8-5 1,6 1-311,-18 6 155,41 1-720,-40-1 898,-3-1 16,11 2-123,-12 0 185,-4 0-275,5 1 12,4 0 171,-1 0 44,8 4 16,11-1-44,0-2-1,0 0 0,42-3 1,-19 0-220,231 14 200,-261-12 3,19 4 64,1-2-1,0-1 1,0-2-1,41-4 1,151-41-238,-184 36 75,6 0 187,82-4 0,53 10-87,-43 1-147,-39 0 153,143 14 1,139 4 112,-210-14-91,-59 3 246,134-3-439,264-3 326,-429 1-58,11 1 90,-33 4-369,170 16 40,3 7 186,-172-25 50,81-5-1,-85 0-150,251-1 58,-246 3-156,105-9 417,-2-1-165,-122 10-86,93 2-182,-103 0 110,-1 1 0,35 9 0,-18-1 135,1-3 0,0-1 0,59-2 0,-74-3-60,35 6 1,-16-2 43,88 7-255,156-6 1,11-7 522,-198 11-380,17 1 56,-85-11 21,-19 0-84,34-3-1,-9 0 241,21-4-228,-41 5 92,-28 1-21,-2 0-33,0 0-1,0 0 1,0 0 0,0 0-1,0 0 1,1 0-1,-1-1 1,0 1 0,0 0-1,0 0 1,0 0 0,0 0-1,1 0 1,-1 0-1,0 0 1,0 0 0,0 0-1,0 0 1,1-1 0,-1 1-1,0 0 1,0 0-1,0 0 1,0 0 0,1 0-1,-1 0 1,0 0 0,0 0-1,0 0 1,1 1-1,-3 3-6,0 0 0,0 1 0,0-1-1,0 0 1,-1 0 0,-5 6-1,1 1 35,-1-1-106,0-1-1,-1 0 1,-11 10-1,-10 10-103,-91 92 425,82-84-184,24-24-33,-1 0 0,-1-1 0,0-1 0,-22 11 0,-82 34-27,60-28-50,20-9 29,1 3 0,1 1 0,1 2 0,1 2 0,-52 48 0,19-7-79,29-26 137,-2-1 1,-76 54-1,85-73 58,-178 115-88,176-114 29,2 2 0,-40 37 0,-55 64-39,103-99-17,-107 100-121,-34 17 350,7-8-76,91-75-200,-30 28 209,83-72-77,-116 111-145,62-65 128,-61 47 171,102-89-208,-7 4-81,-61 55-1,16 9 154,56-61 548,0 1-1,-21 32 1,16 1-361,12-27-372,14-26 195,0 0 1,-1 0-1,-1 0 0,-9 13 0,12-19-213,1 0-1,0-1 0,0 1 0,0 0 1,0 1-1,0-1 0,1 0 0,-1 0 1,1 1-1,0-1 0,0 1 1,0-1-1,1 1 0,-1 6 0,0-2-1326,-2 0 442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3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 2400,'-9'-7'5605,"12"13"-5339,-1-1 1,0 1-1,0 0 0,-1 0 1,0 0-1,0 0 0,0 0 1,-1 0-1,1 0 0,-2 8 1,1 15 104,5 133 1314,0-3-543,-5-141-859,0-14-342,0 1-1,0-1 1,1 1 0,-1-1-1,1 1 1,0-1 0,0 1 0,3 7-1,17 32-7913,-17-32 4560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4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12 4480,'1'-10'1894,"6"8"-1244,-8 5-80,0-1 1,1 1 0,-1-1-1,1 1 1,-1-1 0,1 1-1,1 5 1,-2 1 45,0-1-1,-1 1 1,-4 15-1,-2 9-336,-1 2 215,7-30-543,1 0 0,-1 1-1,1-1 1,0 0 0,0 1 0,0 6 0,1-3-1612,0-1 0,-1 0 0,0 0 1,-1 8-1,-7 2-1891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5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1984,'0'-2'143,"-1"1"1,1 0-1,0-1 1,0 1-1,0 0 0,0-1 1,0 1-1,0-1 1,1 1-1,-1 0 0,0 0 1,1-1-1,-1 1 1,1 0-1,-1-1 0,1 1 1,0 0-1,-1 0 1,1 0-1,0 0 0,0 0 1,0 0-1,0 0 1,0 0-1,2-1 0,0-1 224,0 1-1,0 0 0,0 1 0,0-1 0,0 0 0,1 1 0,-1 0 1,8-2-1,-10 3-312,1 0-1,-1 0 1,1 0 0,-1 0 0,1 0 0,-1 1-1,1-1 1,-1 0 0,1 1 0,-1-1 0,1 1-1,-1 0 1,0-1 0,1 1 0,-1 0 0,0 0-1,1 0 1,-1 0 0,0 0 0,0 0 0,0 0-1,0 0 1,0 1 0,0-1 0,0 0 0,0 2-1,2 2 139,-1-1 0,1 1-1,-1 0 1,0 0 0,0 0 0,1 8-1,-1 6 61,0 0 0,-1 1-1,-1-1 1,0 1 0,-2-1-1,0 1 1,-9 32 0,-50 131 949,53-162-922,6-16-624,-5 20-768,8-8-2571,-1-16 3624,0-1 1,0 0-1,0 0 0,0 0 0,0 1 0,0-1 0,0 0 0,0 0 0,0 0 0,0 0 0,0 1 0,0-1 1,0 0-1,0 0 0,0 0 0,0 0 0,1 1 0,-1-1 0,0 0 0,0 0-119,0 0 119,1 0 0,-1 1 0,0-1 0,0 0 0,0 0 0,0 0 0,1 0 0,-1 0 0,0 0 1,0 0-1,0 0 0,0 0 0,1 0 0,-1 0 0,0 0 0,0 0 0,0 0 0,1 0 0,-1 0 0,12-12-4094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6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58 3904,'-1'-1'76,"1"0"1,0 1 0,-1-1-1,1 0 1,-1 0-1,1 1 1,0-1-1,0 0 1,0 0-1,-1 1 1,1-1 0,0 0-1,0 0 1,0 0-1,1-1 1,6-4 1148,6-2-363,-9 4-726,-1 1-1,1 0 1,1 0 0,-1 0 0,0 1 0,1 0 0,-1-1 0,7-1-1,-8 3-73,1 1 0,-1-1 0,0 1 0,0 0-1,0 0 1,0 0 0,0 0 0,1 0-1,-1 1 1,0-1 0,0 1 0,0 0-1,0 0 1,6 3 0,-5-2-24,0 0 0,0 0 0,0 0 0,-1 1 0,1 0 0,-1 0 0,1 0 0,-1 0 1,0 1-1,0-1 0,0 1 0,4 7 0,-6-9-4,0 1 1,0 0-1,0 0 1,0 0-1,0-1 1,-1 1-1,1 0 1,-1 0-1,0 0 1,0 0-1,0 0 1,0 0-1,-1 0 0,1 0 1,-1 0-1,1 0 1,-1-1-1,0 1 1,0 0-1,0 0 1,-2 2-1,-14 20 405,-1 0-1,-1-1 1,-1-1-1,-40 37 0,40-43-114,14-12-126,-1 0-1,1 1 1,1 0-1,-1 0 1,1 0-1,-6 10 1,7-10-69,1-1 186,14-5-146,37-9 299,-24 4-1134,0 1 0,39-2 0,-44 6-856,-1 0-592,27 2 0,3 9-2184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6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 3552,'-9'-7'4021,"9"8"-3824,0 0 0,1 1 0,-1-1 0,0 0 0,0 0-1,0 0 1,0 1 0,0-1 0,0 0 0,0 0 0,0 1 0,-1-1 0,1 0 0,0 0-1,-1 0 1,1 1 0,-1-1 0,0 2 0,0 0 142,-3 10 426,1 1 1,0 0-1,2 0 0,-1 20 1,-3 20-262,4-48-526,-4 29 587,-2 53 1,11-36-6449,-3-30-79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7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203 146 3392,'-1'-2'208,"0"1"0,1 0 0,-1 0-1,0 0 1,1-1 0,-1 1 0,1 0 0,-1 0 0,1-1 0,-1 1-1,1-1 1,0 1 0,0 0 0,0-1 0,0 1 0,0 0 0,0-1 0,0 1-1,0-1 1,1 1 0,-1 0 0,0-1 0,2-1 0,0-2 446,0 0 1,0 0-1,1 0 1,5-8-1,-3 6-529,1 0 0,0 0 0,1 0 0,0 1 0,0 0 1,0 1-1,0-1 0,14-6 0,-17 10-141,1-1 1,0 1 0,0 1-1,-1-1 1,1 1-1,0-1 1,0 1 0,0 1-1,0-1 1,1 1-1,-1 0 1,0 0 0,0 0-1,0 1 1,0-1-1,9 4 1,-12-3 19,0 0 1,0 0 0,0 0-1,0 0 1,0 1-1,-1-1 1,1 1-1,0-1 1,-1 1-1,0 0 1,1-1-1,-1 1 1,0 0-1,1 0 1,-1 0-1,0 0 1,-1 0-1,1 0 1,0 0-1,-1 0 1,1 0 0,-1 1-1,1-1 1,-1 0-1,0 0 1,0 1-1,0-1 1,-1 4-1,1 1 37,-1 1 0,-1 0 0,1-1 0,-1 1 0,-1-1 0,1 1 0,-5 6 0,2-3 9,-1-2 0,-1 1 0,1-1 1,-2 0-1,1 0 0,-12 9 1,-55 41 218,25-21-293,46-36 30,1 0 0,-1 0 0,1 0 0,-1 1 0,1 0 0,0-1 0,0 1 0,-3 5 0,5-7 4,0 0 0,-1 0 0,1 0 0,0 0 0,0 0 0,0 0 0,0 0 0,0 0 0,0 0 0,0 0 0,0 0 0,0 0 0,0-1-1,0 1 1,1 0 0,-1 0 0,0 0 0,1 0 0,-1 0 0,1 0 0,-1 0 0,1 0 0,-1-1 0,1 1 0,0 0 0,-1 0 0,1-1 0,0 1 0,0-1 0,1 2 0,6 3-8,0 0 1,1 0 0,-1-1-1,1 0 1,0-1-1,12 3 1,21 9-32,24 18-153,-60-29 252,1 1-1,0-1 1,-1 1-1,0 0 0,0 1 1,0 0-1,5 7 0,-10-11-11,0-1-1,0 0 1,-1 0-1,1 0 1,-1 1-1,1-1 1,-1 0-1,1 1 1,-1-1-1,0 0 1,1 1-1,-1-1 1,0 1-1,0-1 1,0 1-1,0-1 1,0 0-1,-1 4 1,0-3 22,0 0 0,0 0 0,0 0 1,0 0-1,0 1 0,-1-1 0,1-1 0,-1 1 1,1 0-1,-4 2 0,-1 1 64,0 0 0,0-1-1,-1 0 1,0 0 0,0 0 0,-10 3-1,-7 1 95,0 0 0,-1-2 0,0-1-1,0-1 1,-38 1 0,43-5-773,0-1 0,1 0 0,-1-2 0,-26-6 1,41 8-112,-1-1 1,1 1 0,0-1-1,-6-4 1,-13-12-1600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35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2976,'4'4'10686,"4"-5"-7963,6-3-2666,-5 1 62,-1 1 0,1 0 0,-1 1 1,1 0-1,-1 1 0,17 0 0,9-1-20,87 0 509,-67 2-8042,-45-1 4666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3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4384,'2'0'477,"-1"0"-180,-1 0-1,1 0 0,0 0 1,0 0-1,0 0 0,0 0 0,0 0 1,0 0-1,-1 1 0,1-1 0,0 0 1,0 1-1,0-1 0,5 5 2371,-6-4-2371,1-1 0,-1 1 0,1 0 1,0 1-1,4 11 455,-1 0 1,0 1-1,-1-1 1,0 1-1,-1 0 1,0 24-1,0-10-459,5 116 438,-6-134-817,0-2-121,-1 0 1,1 0-1,-1 0 0,0 0 1,-1 0-1,-1 8 0,2-16 129,0 1 1,0-1-1,0 0 0,0 1 0,-1-1 0,1 0 1,0 0-1,0 1 0,0-1 0,0 0 1,0 0-1,0 1 0,0-1 0,0 0 1,-1 0-1,1 0 0,0 1 0,0-1 0,0 0 1,0 0-1,-1 0 0,1 1 0,0-1 1,0 0-1,-1 0 0,1 0 0,0 0 0,0 0 1,-1 0-1,1 1 0,0-1 0,0 0 1,-1 0-1,1 0 0,0 0 0,0 0 1,-1 0-1,1 0 0,0 0 0,0 0 0,-1 0 1,1 0-1,0 0 0,0-1 0,-1 1 1,1 0-1,0 0 0,0 0 0,-1 0 0,1 0 1,0 0-1,0-1 0,-1 1 0,1 0 1,0 0-1,0 0 0,0-1 0,0 1 1,-1 0-1,1 0 0,0 0 0,0-1 0,0 1 1,0 0-1,0 0 0,-1-1 0,-8-16-4120,7 2 1858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9:36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8 4896,'-8'-7'1588,"3"12"-45,-1 5-525,-21 33 3670,-10 7-2229,1 0-1162,26-35-1165,7-10 63,-3 4 315,6-9-496,0 0 0,0 0 0,0 0 0,0 0 0,0 0 1,0 0-1,0 0 0,0 0 0,0 0 0,0 0 0,0 0 0,0 0 0,0 0 0,0 1 1,0-1-1,0 0 0,0 0 0,0 0 0,0 0 0,0 0 0,0 0 0,0 0 0,0 0 1,0 0-1,0 0 0,0 1 0,0-1 0,0 0 0,0 0 0,0 0 0,0 0 0,0 0 0,0 0 1,0 0-1,0 0 0,0 0 0,0 0 0,0 0 0,0 0 0,0 1 0,0-1 0,0 0 1,0 0-1,0 0 0,0 0 0,0 0 0,1 0 0,-1 0 0,0 0 0,0 0 0,0 0 1,0 0-1,0 0 0,0 0 0,0 0 0,0 0 0,9 4 643,-3-1-455,2-2-84,-1 0 0,1-1 0,0 0 0,-1 0 0,1-1 0,0 0 1,-1 0-1,1-1 0,9-3 0,16-2-67,162-22-1840,-65 16-4022,-113 11 3919,-8 1 309,0 0 0,-1 0 0,13 2 0,-8 3-1670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47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1 349 2560,'5'16'8389,"-5"-24"-7904,21-40 433,-12 32-701,1-3 68,1 0 0,20-27 0,-20 36-243,-1-1 1,2 2 0,-1-1-1,1 2 1,1 0 0,-1 0-1,2 1 1,15-6 0,-27 12-93,1 0 0,-1 1 0,1-1 1,0 1-1,-1 0 0,1 0 1,0 0-1,-1 0 0,5 1 0,5-1-242,-11 1 281,0 0 0,-1 0 0,1-1-1,0 1 1,0 0 0,-1 0 0,1 0 0,0 0-1,-1 0 1,1 0 0,-1 0 0,1 1-1,2 2 57,-1 1-89,0-1 0,0 1 0,0-1 0,0 1 0,0 0 0,-1-1 1,0 1-1,0 0 0,0 7 0,0 8 272,-2 21-1,0-9 1245,1-32-1429,0-1 1,1 1 0,-1-1-1,0 1 1,0-1-1,1 1 1,-1-1-1,0 1 1,1-1-1,-1 1 1,0-1 0,1 1-1,-1 0 1,1-1-1,-1 1 1,1 0-1,-1-1 1,0 1-1,1 0 1,0-1-1,6-3 104,48-65-461,-54 68 249,0 0 1,-1 0 0,1 0-1,0 0 1,0 0 0,0 0-1,0 0 1,-1 0 0,1 1-1,0-1 1,0 0 0,1 1-1,-1-1 1,0 1 0,0-1-1,0 1 1,0-1 0,0 1-1,1 0 1,-1 0 0,0 0-1,0-1 1,0 1 0,2 0-1,-1 1 34,-1 0-1,0 0 1,1 1-1,-1-1 1,0 0-1,0 0 0,0 1 1,0-1-1,0 0 1,0 1-1,0-1 1,0 1-1,-1-1 1,1 1-1,0 0 1,-1-1-1,1 3 1,6 16 71,2 0 1,14 28 0,-20-44-3,-1 0 0,1 1-1,0-1 1,0 0 0,1 0-1,-1 0 1,6 4 0,-7-7 5,0 1-1,0-1 1,1 0 0,-1 1 0,0-1 0,1 0 0,-1 0-1,1-1 1,0 1 0,-1 0 0,1-1 0,0 0-1,-1 1 1,1-1 0,5-1 0,3 0 111,0-2 0,-1 1 1,1-1-1,0-1 0,-1 0 0,0 0 0,16-10 1,-2-1 172,40-32 0,-54 39-248,0 0 51,1-1 0,14-16 0,-23 23-122,-1 0-1,1 0 1,0 0-1,-1-1 1,1 1 0,-1 0-1,0-1 1,1 0-1,-1 1 1,-1-1-1,1 1 1,0-1 0,-1 0-1,1 0 1,-1 0-1,0 1 1,0-1 0,0-5-1,0 7-46,-1 1 0,1-1 0,0 0 0,-1 0 0,1 0 0,-1 0 0,1 1 0,-1-1 0,1 0 0,-1 0 0,1 1 0,-1-1 0,0 0 0,1 1 0,-1-1 0,0 1 0,0-1 0,1 1 0,-1-1 0,0 1 0,0 0 0,0-1 0,0 1 0,0 0 0,1 0 0,-1-1 0,0 1 0,0 0 0,0 0 0,0 0 0,0 0 0,0 0 0,0 0 0,0 1 0,0-1 0,1 0 0,-1 0 0,-2 1 0,-1 0-92,0 0 0,0 1-1,1-1 1,-1 1 0,0 0 0,0 0 0,-3 3 0,2 0 105,-1 0 1,1 0-1,0 1 1,0 0-1,0 0 1,1 0-1,0 1 1,0-1-1,1 1 1,0 0-1,0 0 0,0 0 1,1 1-1,0-1 1,1 0-1,-1 1 1,1-1-1,1 1 1,0 0-1,0-1 1,0 1-1,2 10 1,-1-15 57,-1 0 1,1 0 0,0 0-1,0 0 1,1 0-1,-1 0 1,0 0-1,1-1 1,0 1 0,-1 0-1,1-1 1,0 1-1,1-1 1,-1 0-1,0 0 1,1 1-1,-1-1 1,1-1 0,-1 1-1,1 0 1,0-1-1,0 1 1,0-1-1,0 0 1,0 0-1,0 0 1,0-1 0,0 1-1,4 0 1,3 0 72,1-1 0,-1 0 0,1 0 1,-1-1-1,0-1 0,1 0 0,14-4 1,-6 0-46,-1 0 0,0-1 0,27-16 0,-12 5 105,-16 9-49,0 0 1,-1-1-1,0-1 0,22-19 0,-19 10-8,-11 10-89,1 1-1,0 1 0,11-9 1,-21 19-121,-1-1 0,1 1 0,0-1 0,-1 1 0,1 0 1,0-1-1,0 1 0,0 0 0,0 0 0,0 2 1,-14 39-3,8-24 6,-7 24 1,10-23 139,-1-1 18,1 0 0,1 0 0,-1 21 1,8-26 96,-4-13-137,0-1 0,0 1 0,0-1 0,0 1 1,0-1-1,0 1 0,0-1 0,1 0 0,-1 1 1,0-1-1,0 1 0,0-1 0,1 1 0,-1-1 0,0 0 1,0 1-1,1-1 0,-1 0 0,0 1 0,1-1 1,-1 0-1,0 0 0,1 1 0,-1-1 0,1 0 0,-1 0 1,0 1-1,1-1 0,0 0 0,1-2 64,0-1 1,0 1-1,0 0 0,-1-1 0,1 0 0,-1 1 1,0-1-1,1 0 0,-1 0 0,0 0 0,0-5 1,3-2 61,1-11 87,7-41-1,-3 11-505,-7 40 344,0-1-1276,-1 24 473,-1 0 667,1 1-1,3 22 1,-3-32 105,-1 0 1,1 0-1,0 0 1,0 1-1,0-1 0,1 0 1,-1 0-1,1-1 1,0 1-1,-1 0 0,1 0 1,0-1-1,1 1 0,-1-1 1,0 0-1,3 2 1,-3-3-19,-1-1 0,0 1 1,0-1-1,0 0 1,0 1-1,0-1 1,0 0-1,0 0 1,0 0-1,0 0 1,1 0-1,-1 0 1,0 0-1,0 0 1,0-1-1,0 1 0,0 0 1,0-1-1,0 1 1,0 0-1,1-1 1,23-15 251,-21 13-227,66-56 364,63-45-369,-127 98-73,3-3-99,-2 3-316,-7 6 444,0 0-1,0 0 1,0 0-1,0 0 0,0 0 1,1 0-1,-1 0 1,0 0-1,0 0 1,0 0-1,0 0 1,0 0-1,0 0 0,1 0 1,-1 0-1,0 0 1,0 0-1,0 0 1,0 0-1,0 0 1,0 0-1,1 0 0,-1 1 1,0-1-1,0 0 1,0 0-1,0 0 1,0 0-1,0 0 1,0 0-1,0 0 0,0 0 1,0 0-1,1 1 1,-1-1-1,0 0 1,0 0-1,0 0 1,0 0-1,0 0 0,0 0 1,0 1-1,0-1 1,17 25-243,-9-15 271,8 12 13,3 6 16,42 46 1,-55-68-16,0-1 1,0-1-1,0 1 1,1-1-1,0 0 1,0-1-1,0 1 1,0-1-1,8 2 1,-2-2-29,-1-1-1,1 0 1,0-1 0,16-1-1,-26 0-6,0-1-1,0 0 1,0 0-1,0 0 1,-1 0-1,1 0 1,0-1-1,-1 1 1,1-1-1,-1 0 1,1 0-1,-1 0 1,4-4-1,-3 3-3,1 0 72,-1-2 0,0 1 0,0 0 0,0-1 0,0 1 0,2-6-1,2-4 144,2-2-19,9-20 1,-15 30-221,-1 0 0,0 0 0,0-1 0,-1 1 0,0 0 0,1-12 0,-2 18 7,0-1 0,0 1 0,0 0 0,0-1 0,0 1 0,0 0 0,0-1 0,0 1 0,0 0 0,0-1-1,0 1 1,0 0 0,0-1 0,-1 1 0,1 0 0,0-1 0,0 1 0,0 0 0,0 0 0,-1-1 0,1 1-1,0 0 1,0 0 0,-1-1 0,1 1 0,0 0 0,0 0 0,-1 0 0,1-1 0,0 1 0,-1 0 0,1 0 0,0 0-1,-1 0 1,1 0 0,0 0 0,-1 0 0,1-1 0,0 1 0,-1 0 0,1 0 0,0 0 0,-1 1 0,1-1-1,0 0 1,-1 0 0,1 0 0,0 0 0,-1 0 0,1 0 0,0 0 0,-1 1 0,-13 8-401,10-5 388,0 1 0,1 0 0,0 0-1,1 0 1,-1 0 0,1 0 0,0 1 0,0-1-1,0 1 1,-1 10 0,1-3-5,1 0-1,1 0 1,1 23 0,12 30 55,-13-63-3,1 0 1,0 0-1,0-1 0,0 1 1,0-1-1,0 1 0,1 0 1,-1-1-1,1 0 0,-1 1 1,1-1-1,0 0 0,0 0 1,0 0-1,4 3 0,-4-4 6,0 0 0,-1 0 0,1 0 0,0-1 0,0 1 0,-1 0 0,1-1-1,0 1 1,0-1 0,0 0 0,0 0 0,0 0 0,0 0 0,0 0 0,0 0 0,-1 0-1,1 0 1,0-1 0,0 1 0,0-1 0,0 0 0,-1 1 0,1-1 0,2-1-1,4-4 37,-1 1 0,0-1 0,-1-1 0,1 1 0,-1-1 0,0 0-1,4-8 1,8-8 16,20-27-13,-19 24-153,1 2-1,27-27 1,-46 50 57,0 0 0,0 0 0,0 0 0,0 0 0,0 1 0,0-1 0,0 0-1,0 1 1,1-1 0,-1 0 0,0 1 0,0-1 0,1 1 0,-1 0 0,0 0 0,1-1 0,-1 1 0,3 0-1,-3 0 20,0 1 0,0-1 0,0 1-1,0-1 1,0 1 0,0-1-1,0 1 1,0-1 0,0 1 0,0 0-1,0 0 1,0-1 0,-1 1-1,1 0 1,0 0 0,-1 0 0,2 2-1,1 4-2,1 0-1,-2 0 0,1 1 1,-1 0-1,1 7 0,-2-11 2,2 14 13,0-1 0,-1 1 0,-2 0 0,1 0 0,-2 0 0,0 0 0,-2 0 0,-6 28 0,8-41 55,0-1-1,-1 1 0,0-1 1,0 0-1,-2 5 0,3-8-17,0 0 0,0 0-1,0 0 1,0 1 0,0-1 0,0 0 0,0-1-1,0 1 1,0 0 0,0 0 0,0 0-1,-1-1 1,1 1 0,0 0 0,-1-1 0,1 1-1,0-1 1,-1 0 0,1 1 0,0-1-1,-3 0 1,-1 0 29,0-1 0,0 0 0,0 0 0,0-1 0,1 1 0,-1-1 0,1 0 0,-1 0 0,1-1-1,0 1 1,-1-1 0,1 0 0,1 0 0,-5-4 0,-5-4-101,12 10-52,-1 0 1,1 0 0,-1 0-1,1 0 1,0 0-1,0 0 1,-1 0-1,1-1 1,0 1-1,0-1 1,0 1-1,0-1 1,-1-2-1,24 14-198,-3 0 310,0-2-1,34 10 1,-43-16 20,1 1 1,-1-1 0,1-1-1,-1 0 1,1-1 0,0 0-1,10-1 1,-12-1-7,0 0 1,-1 0-1,1-1 1,-1 0-1,1-1 1,-1 0-1,-1 0 0,1-1 1,0 0-1,-1 0 1,0 0-1,0-1 1,-1 0-1,0-1 1,11-13-1,1-6 106,-1-1 1,-1-1-1,13-31 1,-23 47-102,73-179-121,-73 160-6,-6 26-32,0 1 0,1-1 0,0 0 1,0 1-1,0 0 0,1-1 0,1-4 0,-3 9 107,1 0-1,-1 0 1,0 0-1,0 0 1,1 1-1,-1-1 1,0 0-1,0 0 0,1 0 1,-1 0-1,0 0 1,0 1-1,0-1 1,1 0-1,-1 0 1,0 0-1,0 1 1,0-1-1,0 0 1,1 0-1,-1 1 1,0-1-1,0 0 1,0 0-1,0 1 1,0-1-1,0 0 1,0 0-1,0 1 1,0-1-1,0 0 1,0 1-1,0-1 1,0 0-1,0 1 1,3 14-82,0 42-103,-2-37 353,5 39 0,13 48-122,14 58 266,-30-156-663,-1 0 1,2 0-1,-1-1 0,6 10 1,-2-12-2279,0-21-2545,-2-1 2221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0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0 224,'-5'1'354,"0"1"0,0-1 0,0 1-1,1 0 1,-1 0 0,0 1 0,1-1 0,0 1 0,-5 4 0,-14 7-90,17-10-264,0 0 0,1 1 1,-1 0-1,1 0 0,0 0 1,-7 10-1,-5 4 238,3-2-54,1-1 1,-21 37 0,18-24-35,8-13-5,-1-1 1,-12 15 0,12-17-107,6-9-3,1 0-1,-1 0 1,0 0-1,-1-1 1,1 1-1,-1-1 1,1 0-1,-1 0 1,-4 3-1,-2 0 101,10-6-76,-1 1 1,0-1-1,1 1 0,-1-1 1,0 1-1,0-1 0,1 0 0,-1 1 1,0-1-1,0 0 0,1 0 1,-1 1-1,0-1 0,-1 0 0,23 5 467,-18-4-428,1 1 0,-1-1 0,0-1 0,1 1-1,6 0 1,2-1 44,9 0 268,42 5 1,63 6-575,-63-7 166,148 24 181,-81-8-230,-81-14 195,157 23-58,-48 6 85,46 6-149,-158-37-8,-1-3 0,80-8 0,-11-1-44,46 14 185,-100-2-67,103-7 1,13-16 28,203-16-31,-194 18 319,78-2-415,-32 27-60,0 0 306,193 4-70,-194-7-262,-53-7 244,189-10 228,-319 8-387,196-11-148,-186 16 100,0 2 1,95 17 0,-33 10 109,39 7 213,35 4-290,-149-28 110,0 1-1,51 27 1,-52-20-205,-4-1 265,2-1 0,0-2 0,53 14 0,93 0 457,-30-7-54,-94-10-504,1-4 0,118 5 0,-89-14-121,-5 1-165,146-17-1,-209 11-945,0-2 0,0 0 0,-1-2 0,1-1 0,42-22 0,6-10-1962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47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16 7712,'-39'-16'3520,"52"19"-2560,-9 2 32,5-2-576,9 2 320,13-2-416,-2-3 96,7 0-256,8-3-2592,12 3 1280,6 7-5376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51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2 649 2816,'-2'2'907,"8"-3"-108,8-9 1900,-10 5-2241,-1 1 0,0-1 0,0 0 0,0 0 0,0 0 0,-1 0 0,3-10 0,8-43 1205,-5 16-990,3-2-69,32-82 0,-36 111-605,0 1-1,0 0 1,2 0 0,0 1-1,0 0 1,1 0 0,1 1-1,0 0 1,13-10 0,-20 18-65,0 2 0,0-1 0,0 0-1,0 1 1,0 0 0,1 0 0,-1 0 0,7-2 0,-10 4 50,0 0-1,1 0 0,0-1 0,-1 1 0,1 0 1,-1 0-1,1 0 0,-1 1 0,1-1 0,-1 0 0,1 1 1,-1-1-1,0 0 0,1 1 0,-1 0 0,1-1 1,-1 1-1,0 0 0,1 0 0,-1 0 0,0 0 0,0 0 1,0 0-1,0 0 0,0 0 0,0 0 0,0 0 1,0 1-1,1 1 0,0 2 11,0 0 0,0 1 1,0-1-1,0 1 0,-1-1 0,0 1 1,0-1-1,-1 1 0,0 8 0,0 4 0,-5 29 1,-15 45 404,12-60-175,-6 50 1,14-78-99,-1 10 509,1-14-618,0 1 0,0-1 0,0 0 0,1 0 0,-1 0 0,0 1 0,0-1 0,0 0 0,0 0 0,0 0 0,0 0 0,1 1 0,-1-1 0,0 0 0,0 0 0,0 0 1,0 0-1,1 0 0,-1 0 0,0 0 0,0 1 0,0-1 0,1 0 0,-1 0 0,0 0 0,0 0 0,0 0 0,1 0 0,-1 0 0,0 0 0,0 0 0,0 0 0,1 0 1,-1 0-1,0 0 0,0 0 0,0 0 0,1-1 0,-1 1 0,0 0 0,0 0 0,0 0 0,1 0 0,-1 0 0,0 0 0,0 0 0,0-1 0,0 1 0,0 0 0,1 0 0,-1 0 1,0 0-1,0-1 0,0 1 0,0 0 0,0 0 0,14-13 141,-1 1 0,-1-2 0,0 0 0,15-22 0,-4 5-84,5-5-203,0 1 0,3 2 0,1 1 0,59-46 0,-90 78 121,3-3-109,0 0 0,0 0 0,0 1 0,1 0 0,7-3 0,-11 4 95,0 1-1,0 0 1,0 0 0,-1 0 0,1 0 0,0 0-1,0 0 1,0 0 0,0 0 0,0 0 0,0 0-1,0 0 1,0 1 0,0-1 0,0 0-1,0 1 1,0-1 0,-1 1 0,1-1 0,0 1-1,0-1 1,0 1 0,-1-1 0,1 1 0,0 0-1,-1-1 1,1 1 0,0 0 0,-1 0 0,1 0-1,-1-1 1,0 1 0,1 0 0,-1 0-1,1 1 1,2 7 14,-1 1 0,0-1 0,-1 1 0,0 0 0,0-1 0,-1 1 0,0-1 0,-3 17 0,0 19 6,1 13 81,-1 23 209,4-71-216,0-1 1,0 0-1,1 0 1,0-1-1,1 1 1,6 15-1,-9-22-36,1 0 0,0-1 0,0 1 0,0 0 0,0-1-1,0 0 1,1 1 0,-1-1 0,0 1 0,1-1 0,-1 0 0,0 0-1,1 0 1,0 0 0,-1 0 0,1 0 0,-1-1 0,1 1 0,0 0 0,0-1-1,-1 1 1,1-1 0,0 0 0,0 1 0,0-1 0,0 0 0,-1 0-1,1 0 1,4-1 0,-2 0-1,0 0 0,0 0 0,0-1 0,0 1 0,0-1 0,-1 0 0,1 0 0,0 0 0,-1-1 0,0 1 0,1-1 0,3-4 0,19-19 112,-17 18-40,0 0 0,-1-1 0,0 0 0,11-17 0,-14 18-54,0 0 0,-1-1 0,1 1 0,-2-1 0,0 0 0,0 0 0,0-1 0,-1 1 0,0 0 0,-1-1 0,0 1 0,-1-1 0,0 0 0,0 1 0,-3-10 0,2 6-54,-7-27-292,7 38 245,1 1 1,-1-1-1,1 0 0,-1 0 0,0 1 0,0-1 0,0 0 0,0 1 0,0-1 0,-1 1 0,1-1 0,0 1 0,-1 0 0,1-1 0,-1 1 0,1 0 0,-2-1 0,2 2 18,0 0-1,0-1 1,0 1 0,0 0-1,0 0 1,0 0 0,0 0-1,0 0 1,0 0 0,0 0-1,1 0 1,-1 0 0,0 1-1,0-1 1,0 0 0,0 1-1,0-1 1,0 0 0,0 1-1,1-1 1,-1 1 0,0-1-1,0 1 1,1 0 0,-2 0-1,0 1-6,0 0-1,0 0 1,1 1 0,-1-1-1,0 0 1,1 1 0,-2 3-1,-2 6-42,2 1 0,-1-1 0,2 1 0,0 0 0,-1 14 0,2 1-24,3 38 0,-1-59 129,0-1-1,0 1 0,0-1 0,1 0 1,-1 1-1,2-1 0,-1 0 1,1 0-1,0 0 0,0-1 1,0 1-1,1-1 0,0 1 1,6 6-1,-6-8 24,1-1 1,-1 0-1,0 0 1,1 0-1,0 0 1,-1-1-1,1 0 1,0 0-1,0 0 1,0 0-1,1-1 1,-1 0-1,0 0 1,0 0-1,1-1 1,-1 0-1,11 0 0,-1-2 24,1-1-1,0 0 1,-1-1-1,0-1 1,0 0-1,0-1 0,0 0 1,-1-2-1,0 1 1,-1-2-1,19-14 1,-6 1-14,-1-1-1,-2-1 1,0-1 0,26-37 0,-14 14-170,-33 44 3,1 1-211,-3 7 104,-1 3 264,-14 103-294,12-95 216,1 0 0,0 1 0,1 22 0,1-33 57,1 1 0,-1 0 1,1-1-1,0 1 0,0-1 1,0 0-1,1 1 0,0-1 1,0 0-1,0 0 0,1 0 1,5 9-1,-6-13-9,-1 0 0,0 1 0,0-1 0,0 0 0,1 0 0,-1 0-1,0-1 1,1 1 0,-1 0 0,1 0 0,-1-1 0,1 1 0,-1-1 0,1 1 0,0-1 0,-1 0 0,1 0-1,-1 1 1,1-1 0,0 0 0,-1-1 0,1 1 0,0 0 0,-1 0 0,1-1 0,-1 1 0,1-1-1,0 1 1,-1-1 0,0 0 0,1 1 0,-1-1 0,3-2 0,3-2 92,1-1-1,-1 0 1,-1 0 0,10-11-1,21-25 21,113-117-249,-135 144 121,0 0 0,22-29-1,-32 35-222,-9 9-111,-11 13 37,-4 7 259,1 0 0,1 2 0,2 0 0,0 1 0,1 0 0,1 1 0,-10 27 0,18-37 44,0 0-1,-3 24 0,8-37 0,0 0 0,0-1 1,-1 1-1,1 0 0,0 0 1,0 0-1,0 0 0,0-1 1,0 1-1,0 0 0,0 0 1,0 0-1,1-1 0,-1 1 0,0 0 1,0 0-1,1 0 0,-1-1 1,1 1-1,-1 0 0,0-1 1,2 2-1,-1-1 7,-1-1 0,1 0 1,0 1-1,0-1 0,-1 0 0,1 1 1,0-1-1,0 0 0,0 0 0,0 0 1,-1 0-1,1 0 0,0 0 0,0 0 0,0 0 1,-1 0-1,1 0 0,1-1 0,2 0 55,-1 0 0,0-1 0,0 1-1,0-1 1,0 1 0,0-1-1,0 0 1,0 0 0,0 0 0,2-4-1,1-2 6,0 0 0,-1-1 0,-1 1-1,1-1 1,-1 0 0,-1-1-1,1 1 1,-2-1 0,3-13 0,-1-2-338,-1-1 1,0-35-1,-3 59-360,0 5 197,-6 95-75,2-57 503,-9 81 35,-6-1-1,-44 155 1,62-272-6,-4 12 47,-7 20-1,11-33-3,-1 0-1,1 0 1,-1 0-1,0 0 1,0 0-1,0-1 0,0 1 1,0 0-1,0-1 1,-1 0-1,1 0 1,-6 4-1,8-6-43,-1 1-1,1-1 0,-1 0 1,0 0-1,1 0 0,-1 0 1,0 1-1,0-1 1,1 0-1,-1 0 0,0 0 1,1 0-1,-1-1 0,0 1 1,1 0-1,-1 0 1,0 0-1,1 0 0,-1-1 1,0 1-1,1 0 0,-1-1 1,0 1-1,1 0 1,-1-1-1,1 1 0,-1-1 1,0 0-1,-11-17 360,8 9-407,0 0 0,0 0 0,1 0 0,1-1 0,-1 1 0,1-1 0,1 0 0,0 0 0,1 0 0,0 0 0,0 1 0,1-1 0,0 0 1,0 0-1,1 0 0,1 1 0,0-1 0,0 1 0,1 0 0,0 0 0,0 0 0,1 0 0,0 1 0,1 0 0,0 0 0,0 0 0,1 1 0,13-12 0,14-6 1,0 2-1,44-22 0,-13 9-21,-40 21 66,-1-1 0,0-1 0,-1-1 0,-1-1 0,0-1 0,22-27 0,-3-7-48,42-75 0,24-66 535,-97 176-603,7-25 0,-4 9-370,-8 26 96,-4 11-50,-3 18-62,2-16 509,-21 96-325,4-24 333,5-9-35,-24 124 223,27-142-132,-4 18 558,12-64-108,1-4-175,4-12-19,7-20-271,-10 29-80,6-9-127,0-1 1,0 1 0,17-23-1,-23 36 108,-1-1-1,1 1 0,-1-1 0,0 1 0,1 0 0,-1-1 1,1 1-1,-1 0 0,1 0 0,-1-1 0,1 1 0,0 0 1,-1 0-1,1 0 0,-1 0 0,1 0 0,-1 0 0,1-1 1,-1 1-1,1 0 0,0 1 0,-1-1 0,1 0 1,-1 0-1,1 0 0,-1 0 0,1 0 0,-1 1 0,1-1 1,0 0-1,-1 0 0,1 1 0,-1-1 0,0 0 0,1 1 1,-1-1-1,1 0 0,-1 1 0,0-1 0,1 1 0,-1-1 1,1 2-1,1 0-32,0 1 0,0 0 1,0 0-1,-1 0 0,1 0 0,0 3 1,10 44-105,-11-40 151,1 0 0,1 0 0,-1-1-1,1 1 1,1-1 0,5 11 0,-6-15 63,0 0 0,0 0 0,1-1 0,-1 1 0,6 4 0,-8-8-31,0 0 0,1 0 0,-1 0 0,0 0 0,1 0 0,-1 0 1,1 0-1,-1-1 0,1 1 0,-1-1 0,1 1 0,0-1 0,-1 0 0,1 1 0,-1-1 0,1 0 1,0 0-1,-1 0 0,1 0 0,0 0 0,-1-1 0,4 0 0,9-3 86,0-2 1,-1 0-1,0 0 0,1-1 1,23-18-1,53-53-98,-69 57-15,0-1 0,-2-1 0,-1-1 0,15-25 0,-9 7 196,33-77 0,-52 105-306,-1 0 1,0-1-1,-1 0 1,0 0 0,-1 0-1,0-25 1,-4 36-588,-2 9 418,-4 11 150,-3 11 22,2 1 0,-10 47 0,-3 61 235,15-86-121,3-27 0,1-12 39,2 1 1,-1-1-1,1 1 0,1-1 0,1 20 1,-1-30-11,0-1-1,0 1 1,0 0 0,1 0 0,-1 0 0,0 0 0,0 0-1,1-1 1,-1 1 0,0 0 0,1 0 0,-1-1 0,1 1-1,-1 0 1,1 0 0,-1-1 0,1 1 0,1 0 0,-2-1-24,0 1 0,1-1 1,-1 0-1,1 0 0,-1-1 1,1 1-1,-1 0 0,0 0 0,1 0 1,-1 0-1,1 0 0,-1 0 1,0 0-1,1-1 0,-1 1 1,1 0-1,-1 0 0,0-1 1,1 1-1,-1 0 0,0 0 1,0-1-1,1 1 0,-1 0 1,1-1-1,2-4 39,0 0-1,0 1 1,0-1 0,2-6-1,3-11 20,-5 15-103,-1 0 0,1 0 0,1 0 1,-1 0-1,1 1 0,9-12 0,-13 17 13,1 1 0,0-1-1,-1 1 1,1 0-1,0-1 1,-1 1-1,1 0 1,0-1 0,-1 1-1,1 0 1,0 0-1,0 0 1,-1-1-1,1 1 1,0 0 0,0 0-1,-1 0 1,1 0-1,0 1 1,0-1 0,0 0-1,-1 0 1,1 0-1,0 0 1,-1 1-1,1-1 1,0 0 0,-1 1-1,1-1 1,0 1-1,-1-1 1,1 1-1,0-1 1,-1 1 0,1-1-1,0 2 1,3 2-30,1 1 0,-1 0 0,5 7 0,-4-5-81,0-1 149,0-1 0,1 0 1,-1 0-1,1 0 0,0-1 0,0 0 1,1 0-1,-1 0 0,1-1 0,0 0 1,0-1-1,0 1 0,0-1 0,0-1 1,1 1-1,-1-1 0,1-1 1,-1 1-1,8-1 0,9 0 97,26 5 1,-49-5-130,-1 0 1,1 1-1,-1-1 1,1 0 0,-1 0-1,1 1 1,0-1-1,-1 0 1,1 1 0,-1-1-1,1 1 1,-1-1-1,1 0 1,-1 1-1,0-1 1,1 1 0,-1-1-1,0 1 1,1 0-1,-1-1 1,0 1 0,0-1-1,1 1 1,-1-1-1,0 1 1,0 0-1,0-1 1,0 1 0,0 0-1,0-1 1,0 1-1,0 0 1,0-1-1,0 1 1,0-1 0,0 1-1,0 0 1,-1-1-1,1 1 1,0-1 0,-1 2-1,0 2 14,0-1 0,-1 1-1,1 0 1,-1-1 0,-4 7-1,-11 11-60,11-14 72,1-1 0,-1 1 0,1 1-1,1-1 1,-1 1 0,1 0-1,-4 12 1,8-18 115,15-1 412,-12-1-508,0 1 0,0-1 0,0 0 0,0 0-1,0 0 1,0-1 0,0 1 0,5-2 0,0-1 36,0-1-1,-1 0 1,1 0 0,-1-1 0,0 0 0,0 0 0,-1 0 0,1-1 0,-1 0-1,0-1 1,-1 1 0,9-14 0,0-2-25,-2 1 1,-1-2-1,10-26 1,18-56-482,-39 104 434,0 1-1,1-1 0,-1 0 0,0 0 1,1 0-1,-1 0 0,1 0 0,-1 1 1,1-1-1,-1 0 0,1 1 0,-1-1 1,1 0-1,0 1 0,-1-1 0,1 0 1,0 1-1,0-1 0,0 1 0,-1 0 1,1-1-1,0 1 0,0-1 0,0 1 1,0 0-1,0 0 0,0 0 1,-1 0-1,1-1 0,0 1 0,0 0 1,0 0-1,0 1 0,0-1 0,0 0 1,0 0-1,0 0 0,0 1 0,0-1 1,-1 0-1,1 1 0,2 0 0,2 3-51,1 0 0,0 0 0,-1 0 0,9 10 0,-4-4 76,21 20 388,31 40-1,-38-42 104,2 0-1,33 29 1,-55-54-482,-1-1 0,0 1 0,1-1 0,-1 0 0,1 0 0,0 0 0,0-1 0,-1 1 0,1-1 0,0 0 1,1 0-1,-1-1 0,7 1 0,-5-1-54,0 0 0,1-1 0,-1 0 0,0-1-1,0 1 1,0-1 0,0 0 0,8-4 0,6-5-2041,0 0-1,-1-1 1,25-22-1,-15 11-802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51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57 140 8320,'-31'-59'3072,"23"48"-2400,-2-3-160,6 5-448,0-4-128,4-1-736,0 3 416,0 2-2496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8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2720,'4'0'319,"0"0"0,1 0 0,-1-1 0,8-2 0,-11 3-157,0 0 1,0 0-1,0 0 1,1 0-1,-1 1 1,0-1-1,0 0 1,0 0 0,0 1-1,0-1 1,2 1-1,2 1 453,-3-1-444,0 0 0,0 0 0,1 0 0,-1 0 0,0 0 0,0 0 0,-1 1 0,1-1 0,0 1 0,0 0 0,-1-1 0,1 1 0,-1 0 1,3 4-1,1 1 500,-1 0 1,6 15 0,82 239 3499,-84-233-6129,0 2 444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27 2496,'-2'-27'6789,"8"42"-6306,0 0 0,-1-1 0,-1 2 0,0-1 0,-1 0 0,-1 1 0,0-1 0,-1 28 0,-3-21-258,0-1 1,-1 1 0,-1 0 0,-2-1-1,-7 22 1,9-32-211,2-3 60,-1 0 1,-7 14-1,9-20-258,0-1-1,1 0 1,-1 0 0,0 0 0,1 0 0,-1 0-1,0 0 1,0 0 0,0 0 0,0 0 0,0 0-1,0 0 1,0-1 0,0 1 0,0 0 0,-1-1-1,1 1 1,0-1 0,0 1 0,0-1 0,-1 1-1,1-1 1,0 0 0,-1 0 0,-1 0 0,-11-5-4745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4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5 4064,'-1'0'103,"-1"-1"1,1 1-1,0-1 0,0 1 0,0-1 1,0 1-1,-1 0 0,1-1 1,0 1-1,0 0 0,-1 0 1,1 0-1,0 0 0,-3 0 1,3 1 37,0 0-1,-1 0 1,1 0 0,0 0 0,0 0 0,0 0 0,-1 0 0,1 0 0,0 0-1,0 0 1,1 1 0,-3 1 0,-8 13 1204,-1-2-1,-20 20 1,-9 10 248,12-12-754,20-24-609,1 1 0,0-1 0,1 2 0,-7 10 0,14-20-221,0 0 0,0 1-1,-1-1 1,1 1 0,0-1 0,0 0 0,-1 1 0,1-1-1,0 1 1,0-1 0,0 1 0,0-1 0,0 1 0,0-1-1,-1 1 1,1-1 0,0 1 0,1-1 0,-1 1 0,0-1 0,0 1-1,0-1 1,0 1 0,0-1 0,0 0 0,0 1 0,1-1-1,-1 1 1,0-1 0,0 1 0,1-1 0,-1 0 0,0 1-1,1-1 1,-1 0 0,0 1 0,1-1 0,-1 0 0,1 1 0,-1-1-1,0 0 1,1 0 0,-1 1 0,2-1 0,2 1 88,0 0 0,0 0 0,0 0 0,8 0 0,-12-1-89,203 2 730,-107-3-869,-10 3-1842,-61 0 107,1 2-1,-1 0 0,25 8 1,2 6-2150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50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345 297 3328,'-2'-3'316,"-1"0"1,0 0-1,0 0 1,0 1-1,-3-3 1,-13-15 3053,-14-4-1560,2-2 0,-29-29-1,30 22-940,14 16-690,-1 0 1,-23-18 0,24 21-389,-3-3 290,11 12-63,-11-7-181,19 12 123,-1 0 0,1-1-1,-1 1 1,0 0-1,1 0 1,-1 0 0,1-1-1,-1 1 1,0 0 0,1 0-1,-1 0 1,1 0-1,-1 0 1,0 0 0,1 0-1,-1 0 1,0 0 0,1 0-1,-1 0 1,1 1-1,-1-1 1,0 0 0,1 0-1,-1 0 1,0 1 0,1 2-18,0-1 1,1 0-1,0 0 1,-1 0-1,1 0 1,0-1-1,0 1 0,2 2 1,-3-4 41,3 5 45,0-1 1,1 0-1,0 0 0,-1-1 0,1 1 1,1-1-1,-1 0 0,0 0 0,1 0 0,0 0 1,0-1-1,6 2 0,17 11-195,-3 0 111,0 1 0,-1 2 0,26 23 0,-40-32 60,-1 0 1,0 1-1,-1 0 1,0 1-1,-1-1 0,0 1 1,-1 1-1,0-1 1,8 23-1,-12-28 50,-1 0 0,1-1 0,-1 1 0,-1 0 0,1 0 0,-1 0 0,0 0 0,0 0 0,-1 0 0,0 0 0,0 0 1,0 0-1,-1-1 0,-4 11 0,2-7 83,-1-1 0,0 1 0,-1-1 0,0 0 1,0-1-1,0 1 0,-1-1 0,-9 6 1,-73 66-1046,71-60-1722,4 0 741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52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3 217 4640,'-1'-4'457,"0"0"1,1 0 0,0 0-1,0 0 1,0 0-1,0 0 1,0 0 0,1 0-1,0 0 1,0 0-1,0 0 1,0 1-1,1-1 1,2-4 0,-4 8-426,0 0 0,0 0 1,1 0-1,-1 0 1,0 0-1,0 0 0,1 0 1,-1 0-1,0 0 0,0 0 1,1 0-1,-1 0 1,0 0-1,1 0 0,-1 0 1,0 0-1,0 0 0,1 0 1,-1 0-1,0 0 1,0 0-1,1 1 0,-1-1 1,0 0-1,0 0 0,1 0 1,-1 1-1,0-1 1,0 0-1,0 0 0,0 0 1,1 1-1,-1-1 0,0 0 1,0 0-1,0 1 1,0-1-1,0 0 0,0 0 1,0 1-1,8 13-287,-7-13 297,6 15 125,-1-1-1,0 1 1,-2 1 0,5 21-1,5 68 716,-12-89-815,-2 15 1661,2-33-1371,0 0-289,0-1 0,0 1 0,1-1 1,-1 0-1,-1 0 0,1 0 0,0 0 0,0 0 1,-1-1-1,1 1 0,-1 0 0,0-1 0,0 1 1,2-5-1,1-6 76,5-22 0,-7 24-74,15-68 213,10-43-431,-20 96-5,2 1-1,18-41 1,-27 65 128,1 0 0,-1 0 0,1 0 0,-1 0 0,1 0 0,-1 0 0,1 0 0,0 1 0,0-1 0,-1 0 0,1 0 0,0 0 0,0 1 0,0-1 0,0 0 0,0 1 0,0-1 0,0 1 0,0-1 0,0 1 0,0 0 0,0-1 0,0 1 0,0 0 0,0 0 0,0-1 0,0 1-1,1 0 1,-1 0 0,1 1 0,2 0-24,0 0 1,-1 0-1,0 1 0,1-1 0,-1 1 0,0 0 0,0 0 0,4 3 0,2 4 106,0-1 0,0 1 1,-1 0-1,0 1 0,7 12 0,20 23 602,-33-42 17,8 7-2200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53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1105 12 2976,'-7'-11'2966,"0"14"-1463,4-1-1286,1 0 0,-1 0 0,1 1 0,-1-1 0,1 1 1,-4 4-1,-5 7 172,-7 4 127,0-1-1,-1-1 0,-1-1 0,-26 15 1,-92 45 724,63-36-790,-334 149 1993,400-184-2438,-145 62 224,122-50-72,1 1-1,-49 36 0,70-45-42,10-8-124,0 0 1,0 0-1,0 1 1,0-1-1,0 0 1,0 0-1,0 0 1,0 0-1,0 0 1,0 0-1,0 0 1,0 0-1,0 0 1,0 0-1,0 0 0,0 0 1,0 1-1,0-1 1,0 0-1,0 0 1,0 0-1,0 0 1,0 0-1,0 0 1,0 0-1,0 0 1,0 0-1,0 0 1,1 0-1,-1 0 0,0 0 1,0 0-1,0 0 1,0 1-1,0-1 1,0 0-1,0 0 1,0 0-1,0 0 1,0 0-1,0 0 1,0 0-1,0 0 1,0 0-1,0 0 0,1 0 1,-1 0-1,0 0 1,0 0-1,0 0 1,0 0-1,0 0 1,0 0-1,0 0 1,0 0-1,0 0 1,0 0-1,0 0 0,0 0 1,1 0-1,-1 0 1,21-6-2163,-13 4 1435,8-2-1158,1 0-1,1 1 1,-1 1-1,28 0 1,-6 2-537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54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30 3232,'0'-2'348,"-1"1"-309,1 1 0,0 0-1,0 0 1,0-1 0,0 1-1,0 0 1,0-1 0,0 1-1,0 0 1,0 0 0,0-1-1,0 1 1,0 0 0,0-1-1,0 1 1,0 0-1,0 0 1,0-1 0,1 1-1,-1 0 1,0 0 0,0-1-1,0 1 1,0 0 0,0 0-1,1-1 1,-1 1 0,0 0-1,0 0 1,0 0 0,3-1 1294,-7-12 2155,1 12-3288,0 0 1,1 0 0,-1 0 0,0 1-1,0-1 1,0 1 0,1-1 0,-1 1-1,0 0 1,0 0 0,0 1 0,-3 0-1,-7-1 129,-14 2-109,0 1 1,0 1-1,0 1 0,1 2 0,0 0 0,-47 21 1,59-22-239,0 1 0,0 1 0,1 0 0,0 1 0,0 0 0,1 1 0,-20 22 0,23-23 15,1 1-1,1 1 1,-1-1-1,2 1 1,-1 0-1,2 1 1,0 0 0,0 0-1,1 0 1,-3 14-1,6-21 26,0 0 0,0 0 0,1 0 0,0 0 0,0 0 0,1 0 0,-1 0 0,1-1 0,0 1 0,0 0 0,1 0 0,0 0 0,-1-1 0,1 1 0,5 6 0,-6-8 37,1 0 0,0-1 0,1 1-1,-1-1 1,0 1 0,1-1 0,-1 0 0,1 0 0,0 0 0,0 0 0,0 0 0,0-1 0,0 1-1,0-1 1,0 0 0,0 0 0,0 0 0,1 0 0,-1-1 0,0 1 0,1-1 0,-1 0 0,6 0 0,5-1 28,-1-1 1,1 0 0,-1-1-1,1 0 1,-1-1 0,0 0-1,-1-1 1,1-1 0,-1 0-1,0 0 1,0-1-1,-1-1 1,0 0 0,0-1-1,11-11 1,-6 2-80,0-1 1,-2 0-1,0 0 0,-1-1 1,-1-1-1,-1-1 0,-1 1 1,11-33-1,-21 53-20,5-22-238,-5 22 223,0 0-1,0 0 1,1 0-1,-1 0 1,0 0-1,-1 0 0,1 0 1,0 0-1,0 0 1,0 0-1,-1 0 1,1 0-1,0 0 1,-1 0-1,1 0 1,-1 0-1,0-2 0,0 4-4,1-1 0,0 0 0,-1 0 1,1 0-1,0 0 0,0 0 0,-1 0 0,1 1 0,0-1 0,0 0 0,-1 0 0,1 0 0,0 1 0,0-1 0,0 0 0,-1 0 0,1 1 0,0-1 0,0 0 0,0 1 0,0-1 0,0 0 0,-1 0 0,1 1 0,-7 19-37,0 1 0,1 0 0,1 0 0,-2 24 0,0 89 531,7-122-354,0-1-1,1 1 1,1-1 0,0 1 0,0-1-1,1 0 1,0 1 0,1-2-1,10 20 1,-13-27-60,0-1 0,1 0 0,0 0 1,-1 0-1,1 0 0,0-1 0,0 1 0,0 0 0,0-1 0,0 1 0,0-1 0,0 0 0,1 0 0,-1 0 1,1 0-1,-1 0 0,0 0 0,1 0 0,-1-1 0,1 0 0,0 1 0,-1-1 0,1 0 0,-1 0 1,5-1-1,-2 1-256,-1-1 1,1 0-1,0 0 1,-1-1-1,7-2 1,-6 2-715,0-1 0,-1 1 1,0-1-1,7-5 1,3-4-1842,3 1-2298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59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350 110 2912,'4'-4'4560,"-5"3"-4420,-1-1 1,0 0-1,1 0 0,-1 1 1,1-1-1,0 0 1,-1 0-1,0-4 0,0 3-22,1 0 1,-1 0-1,0 0 0,0 0 0,0 0 0,-3-2 0,-7-6 203,-1 1 1,-14-9-1,22 16-314,-1 0 0,0 0 1,0 1-1,0-1 0,0 1 1,0 1-1,0-1 0,-8 0 1,7 1-52,0 0 1,0 1 0,0 0 0,0 1-1,0-1 1,0 1 0,1 0 0,-1 1-1,0 0 1,0 0 0,1 0 0,-1 1-1,1 0 1,0 0 0,0 1 0,0 0-1,0 0 1,1 0 0,-1 0 0,1 1-1,0 0 1,1 0 0,-1 1-1,1-1 1,0 1 0,-3 6 0,-1 4 77,1 0 0,0 0 0,2 1 0,0 0 0,0 0 1,2 0-1,0 0 0,1 1 0,1 34 0,1-45 35,2 0-1,-1 0 1,1 0-1,0 0 1,0 0 0,0 0-1,1 0 1,1-1-1,-1 0 1,1 1 0,0-1-1,0 0 1,0-1-1,1 1 1,9 7-1,-4-4 94,1 0-1,1-1 1,-1-1-1,1 0 1,0 0-1,1-1 1,17 5-1,7 1 157,1-2 0,0-1 0,73 6 1,-12-11-2568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47:54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52 4576,'-2'-1'4732,"-1"10"-2579,-12 11-693,-6 9-961,20-27-470,0-1 0,0 1 0,0-1 0,1 1-1,-1 0 1,0-1 0,1 1 0,0 0 0,-1-1 0,1 1 0,0 0 0,0-1 0,0 1-1,0 0 1,0 2 0,1-3-5,-1 1 0,1-1 0,0 0 0,-1 0 0,1 1 0,0-1 0,0 0 0,0 0 0,0 0 0,0 0 0,0 0 0,0 0 0,1 0 0,-1 0 0,0 0 0,1-1 0,-1 1 0,0 0-1,1-1 1,-1 1 0,1-1 0,-1 0 0,0 1 0,2-1 0,4 1 111,-1 0 0,0-1 1,0 0-1,10 0 0,6-2 285,37-8 0,-53 9-338,-1 0 1,0-1-1,0 0 0,0 0 0,0 0 0,-1 0 0,1-1 0,-1 0 0,1 1 0,-1-2 0,0 1 0,0 0 0,5-7 0,-7 8-67,-1 0 0,0 1 0,0-1-1,0-1 1,0 1 0,0 0 0,0 0 0,-1 0-1,1 0 1,-1-1 0,1 1 0,-1 0 0,0 0-1,0-1 1,0 1 0,0 0 0,0-1 0,0 1 0,-1 0-1,1 0 1,-1 0 0,0-1 0,0 1 0,1 0-1,-1 0 1,-2-3 0,1 2-77,-1 0 1,1-1-1,-1 1 0,0 0 0,0 0 1,0 1-1,0-1 0,-1 1 1,1-1-1,-1 1 0,1 0 1,-1 0-1,-6-2 0,3 2-331,0 0-1,0 0 0,0 1 1,0 0-1,0 0 0,0 1 1,-12 0-1,16 1 4,0-1 0,0 1 0,0-1 0,-1 1 0,1 0 0,0 0 0,0 0 0,0 1 0,0-1 0,1 1 0,-1 0 0,0 0 0,1 0 0,-1 0 0,1 0 0,0 0 0,-1 1 0,-2 4-1,4-5 170,-1 0 0,1 0 0,1 0-1,-1 0 1,0 0 0,0 0-1,1 0 1,-1 0 0,1 0-1,0 0 1,-1 2 0,2 0-139,-1 0 1,1 0 0,0-1 0,0 1 0,2 5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55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242 523 1472,'-1'0'153,"0"0"-1,0 0 1,0-1-1,0 1 1,1 0 0,-1-1-1,0 1 1,0-1 0,0 1-1,1-1 1,-1 1-1,0-1 1,0 0 0,1 1-1,-1-1 1,0 0 0,1 1-1,-1-1 1,1 0-1,-1 0 1,1 0 0,0 0-1,-1 0 1,0-1 164,0 1 1,0-1-1,0 1 0,0-1 1,0 1-1,0 0 1,0 0-1,0 0 1,0-1-1,-1 1 0,-1-1 1,0 1-218,1 0 0,-1 1 0,0-1 0,0 0-1,1 1 1,-1-1 0,0 1 0,0 0 0,0 0 0,0 0 0,0 1 0,0-1 0,1 1 0,-1-1 0,0 1 0,0 0 0,1 0 0,-1 0 0,0 1 0,1-1 0,-5 3 0,-4 4-61,0 0-1,0 1 1,-11 12 0,20-19-36,-9 9 30,0 1-1,1 0 1,-13 21 0,18-25 17,0 0 0,1 0 1,0 0-1,1 1 0,0-1 1,0 1-1,-2 15 0,5-23-22,0-1 1,0 1-1,0 0 0,-1 0 0,1 0 0,0-1 0,1 1 1,-1 0-1,0 0 0,0 0 0,0-1 0,0 1 0,1 0 1,-1 0-1,0-1 0,1 1 0,-1 0 0,0-1 0,1 1 0,-1 0 1,1-1-1,-1 1 0,1-1 0,-1 1 0,1 0 0,0-1 1,-1 1-1,1-1 0,0 0 0,-1 1 0,1-1 0,0 0 0,0 1 1,-1-1-1,1 0 0,0 0 0,0 0 0,-1 1 0,3-1 1,0 0 84,0 0 1,0 0-1,0-1 1,0 1-1,0-1 1,0 1-1,0-1 1,0 0-1,4-2 1,12-7 86,0 0 0,0-2 1,-1 0-1,-1-1 0,0-1 0,20-21 1,-19 15-145,-1-2 1,0 0 0,-2 0-1,20-39 1,42-106 293,-67 141-384,-1 1 0,-2-2 1,-1 1-1,5-49 0,-11 68-8,0 0 0,0-1 1,-1 1-1,1 0 0,-2 0 0,1 0 0,-1 0 0,0 0 1,-1 0-1,-4-8 0,6 13 26,0 0 1,0 0 0,0 0-1,0 1 1,-1-1-1,1 0 1,-1 1 0,1-1-1,-1 1 1,1-1-1,-1 1 1,0 0-1,0 0 1,0 0 0,0 0-1,1 0 1,-1 0-1,0 1 1,-1-1-1,1 0 1,0 1 0,0 0-1,0-1 1,0 1-1,0 0 1,0 0-1,0 0 1,-1 1 0,1-1-1,0 0 1,0 1-1,0-1 1,0 1-1,0 0 1,0 0 0,0 0-1,0 0 1,0 0-1,-1 1 1,-4 3-13,1 0-1,-1 0 1,1 0 0,1 0-1,-1 1 1,1 0 0,0 1-1,0-1 1,1 1 0,0 0-1,0 0 1,0 0 0,1 0-1,0 1 1,-3 12 0,1-1 79,1 0 1,1 1-1,1-1 1,0 1-1,2 25 1,1-17-1,2-1 1,1 1-1,14 53 0,-14-67 46,1-1-1,1 0 0,0 0 0,0 0 1,2-1-1,-1 1 0,2-2 0,-1 1 1,16 15-1,-21-24-41,1 0 0,-1 0 0,1-1 0,-1 1 0,1-1 0,0 1 0,0-1 0,0 0 0,0-1 0,1 1 0,-1-1 0,0 1 0,1-1 0,-1-1 0,0 1 0,8 0 0,-7-2 4,0 1-1,0-1 1,-1 0-1,1-1 1,0 1-1,-1-1 1,1 0-1,-1 0 1,0 0-1,0 0 1,1-1 0,-2 0-1,1 0 1,0 0-1,4-5 1,10-11 75,27-40 1,-12 14-543,-32 44 381,0 0-1,0 0 1,0 0-1,0 0 1,0 0-1,0 0 0,0 0 1,0 0-1,0 0 1,0 0-1,1 1 1,-1-1-1,0 0 1,1 1-1,-1-1 1,0 1-1,3-1 1,-3 1 6,-1 0 0,1 0 0,0 1 0,0-1 0,0 0 0,0 0 0,0 1 0,0-1-1,-1 0 1,1 1 0,0-1 0,0 1 0,-1-1 0,1 1 0,0-1 0,-1 1 0,1 0 0,0-1 0,-1 1 0,1 1 0,2 2-18,0 1-1,-1 0 1,1 0-1,-1 0 0,-1 0 1,1 0-1,1 8 1,4 34-62,-5-28-31,1-1 1,7 25-1,-6-30 230,-2-3-8,1 0-1,7 13 1,-9-21-32,-1-1 1,1 1-1,0 0 1,0-1-1,0 1 1,1-1-1,-1 1 0,0-1 1,1 1-1,-1-1 1,0 0-1,1 1 1,0-1-1,-1 0 1,1 0-1,0 0 0,-1-1 1,1 1-1,2 0 1,-2-1 12,-1 0 1,1 0-1,0 0 0,-1-1 1,1 1-1,-1-1 1,1 1-1,-1-1 0,1 0 1,-1 0-1,1 0 0,-1 1 1,0-1-1,1 0 1,-1-1-1,2-1 0,19-20 188,-14 12-182,-1-1 0,0 0-1,6-14 1,-6 11-174,16-24-1,-13 24-215,11-15-162,-19 27 442,0 1 0,0 0 1,-1 0-1,1 1 0,1-1 1,-1 0-1,0 1 0,0-1 1,5-2-1,-6 4 20,0 0 1,0 0-1,0 0 0,0 0 0,1 0 0,-1 1 1,0-1-1,0 0 0,0 0 0,0 1 0,0-1 1,0 1-1,0-1 0,0 1 0,0-1 1,-1 1-1,1-1 0,0 1 0,0 0 0,0 0 1,-1-1-1,1 1 0,0 0 0,-1 0 0,1 0 1,0 0-1,-1 0 0,1 0 0,-1 0 1,1 1-1,2 4-38,0 0 1,-1 0 0,3 9 0,-3-8 40,-1 1 1,0 0-1,0 0 1,-1 0-1,0 0 1,0 0-1,-1 0 1,0 0-1,0-1 1,-1 1 0,0 0-1,-1-1 1,1 1-1,-2-1 1,1 0-1,-1 0 1,-4 7-1,1-5 7,3-2 109,0-1 1,-1 0-1,-9 9 0,12-13-69,0 0 0,0-1-1,0 1 1,0-1-1,0 0 1,-1 0 0,1 0-1,0 0 1,-1 0 0,1 0-1,-1-1 1,1 1-1,-1-1 1,1 0 0,-4 1-1,0-1 80,6 0-108,-1 0-1,1 0 1,-1 1 0,0-1 0,1 0-1,-1 0 1,1 0 0,-1 0 0,1 0 0,-1 0-1,0 0 1,1 0 0,-1 0 0,1 0 0,-1-1-1,0 1 1,1 0 0,-1 0 0,1 0-1,-1-1 1,1 1 0,-1 0 0,1-1 0,-1 1-1,1 0 1,-1-1 0,1 1 0,-1-1-1,2 0-20,-1 0 0,1 0 0,0 0-1,0 1 1,0-1 0,0 0-1,0 1 1,0-1 0,0 1 0,0-1-1,0 1 1,2-1 0,-3 1 9,16-5-60,1 1 0,30-5 0,3 0-53,-37 7 168,19-6 50,37-13 0,-59 17-46,0-1 0,1 0 0,-2 0 0,1-1 0,-1 0 0,0 0 0,12-12 0,-9 6-2,0 0 0,-1 0-1,0-1 1,-1-1-1,-1 0 1,13-23-1,0-16-64,-1 0 0,-3-1 0,13-69 0,-29 113-107,-1 0 0,0 0 0,0 0 0,-1-1 0,-1-17 0,1 28 103,0-1 0,-1 0 0,1 1 0,0-1-1,0 0 1,0 1 0,0-1 0,0 0 0,-1 1 0,1-1 0,0 0 0,0 1 0,-1-1 0,1 1 0,-1-1 0,1 1 0,0-1 0,-1 1 0,1-1-1,-1 0 1,0 1 9,1 0 0,-1 0 0,1 0 0,0 0 0,-1 0 0,1 0-1,0 0 1,-1 1 0,1-1 0,-1 0 0,1 0 0,0 0 0,-1 0-1,1 0 1,0 1 0,-1-1 0,1 0 0,0 0 0,-1 1 0,1-1 0,0 0-1,0 0 1,-1 1 0,1-1 0,-3 3-25,1 1-1,0-1 1,0 0 0,0 1 0,-2 6-1,-6 24-22,2 0 0,2 1 0,-2 40 0,6-56 51,-1 4-18,-7 120 88,10-128-40,1 0 0,0 0 0,1 0-1,1-1 1,0 1 0,1-1 0,8 20 0,-11-31 10,1 0-1,-1 0 1,1 0-1,-1 0 1,1-1-1,0 1 1,0 0-1,1-1 1,-1 1-1,0-1 1,1 0-1,0 0 1,-1 0 0,1 0-1,0 0 1,0-1-1,0 1 1,0-1-1,0 0 1,0 0-1,1 0 1,3 1-1,1-2 22,1 1-1,0-1 1,-1-1-1,1 0 1,-1 0-1,1-1 1,13-4-1,110-39 195,-109 37-251,77-38-123,-91 41 134,-9 5-13,0 0 0,0 0 0,0 0 0,0 0 0,0 0 0,0 0 0,0 0 0,0 0 0,0 0 0,0 0 0,0 0 0,0-1 0,0 1 0,0 0 0,0 0 0,0 0 0,0 0 0,0 0 0,0 0 0,0 0 0,0 0 0,0 0 0,0 0 0,0 0 0,0 0 0,0 0 0,0 0-1,0 0 1,0 0 0,0 0 0,0 0 0,0 0 0,0 0 0,0 0 0,0 0 0,0 0 0,0 0 0,0 0 0,0 0 0,0 0 0,0 0 0,0-1 0,0 1 0,0 0 0,0 0 0,0 0 0,0 0 0,0 0 0,0 0 0,0 0 0,0 0 0,0 0 0,0 0 0,0 0 0,-17 7-207,-36 24-19,25-15 113,-30 22-1,51-33 104,-18 14-57,24-18 85,0 0 0,0 0 1,0 0-1,0 0 0,0 0 0,0 0 0,0 1 0,0-1 0,1 0 0,-1 1 0,0-1 0,1 0 0,-1 1 0,0 2 0,14-4 347,2-3-214,1-1 1,-1 0-1,0-1 0,-1-1 1,17-9-1,4 0-26,5-5-12,-30 14-173,0 1 0,0 0 0,0 1 0,1 0 0,16-4-1,-25 8 34,0 0 1,0 0-1,0 0 0,-1 0 0,1 1 0,0-1 0,0 1 0,0-1 0,0 1 0,0 0 0,0-1 1,0 1-1,-1 0 0,1 0 0,0 0 0,-1 1 0,1-1 0,-1 0 0,1 1 0,-1-1 0,0 1 0,0-1 1,1 1-1,-1-1 0,0 1 0,1 2 0,2 4 43,0 1-1,0-1 1,5 18 0,-9-22 44,2-1-1,-1 1 1,0 0 0,1-1-1,0 1 1,-1-1 0,5 6 0,-5-8-27,0-1 1,0 1 0,0 0-1,0 0 1,0-1 0,-1 1 0,1-1-1,0 1 1,0-1 0,1 1 0,-1-1-1,0 0 1,0 1 0,0-1-1,0 0 1,0 0 0,0 0 0,0 0-1,0 0 1,1 0 0,-1 0 0,0 0-1,0 0 1,0 0 0,0-1-1,0 1 1,0 0 0,0-1 0,2 0-1,20-11 244,23-15-1,8-3-625,-40 28 38,-10 2 194,-4 0 116,1 0 1,0 0-1,-1 0 1,1 1-1,0-1 1,0 0 0,-1 0-1,1 0 1,0 0-1,-1 1 1,1-1-1,0 0 1,-1 1-1,1-1 1,-1 1-1,1-1 1,-1 1-1,1-1 1,-1 1 0,1-1-1,-1 1 1,1-1-1,-1 1 1,1-1-1,-1 1 1,0 0-1,1-1 1,-1 1-1,0 0 1,0-1 0,0 1-1,1 0 1,-1 1-1,0-2 7,0 2-5,1 0-1,-1 1 1,0-1 0,0 0 0,0 0 0,0 0-1,0 0 1,-1 0 0,1 0 0,-1 0 0,1 0-1,-1-1 1,0 1 0,1 0 0,-1 0 0,0 0 0,-2 2-1,2-3 466,19-8-314,-14 4-151,13-3-89,-15 6 42,-1 6-187,1 13 219,-2-18 23,0 0-21,0 1 0,0-1 0,0 1 0,0-1 0,0 1 0,-1-1 0,1 1 0,0-1 0,-2 4 555,2-6-523,0 0 0,0 0 0,0 1 0,0-1 0,0 0 0,1 0 0,-1 0 0,0 1 0,1-1 0,-1 0 0,0 0 0,2-1 0,10-11-12,2-1 0,-1 2 0,2 0 0,-1 0-1,2 2 1,0 0 0,0 0 0,0 2 0,1 0 0,35-11-1,-49 18-39,0 0-1,0 1 0,1-1 0,-1 1 1,0 0-1,0 0 0,0 0 0,1 0 1,-1 0-1,0 1 0,0-1 1,0 1-1,0 0 0,0 0 0,0 0 1,5 3-1,-6-3 24,0 1 0,0 0 1,0-1-1,-1 1 0,1 0 0,0 0 1,-1 0-1,1 0 0,-1 0 1,0 0-1,0 0 0,0 1 0,0-1 1,0 0-1,0 1 0,0-1 0,-1 1 1,1-1-1,-1 1 0,0-1 1,0 1-1,0 2 0,0-1 13,0 1-1,0-1 1,1 1-1,-1 0 1,1-1-1,0 1 1,0-1 0,4 8-1,-4-10 20,0 0 0,0 0 1,1-1-1,-1 1 0,1 0 0,-1-1 0,1 1 0,-1-1 1,1 1-1,0-1 0,0 0 0,0 0 0,0 0 1,0 0-1,0 0 0,0 0 0,0-1 0,0 1 0,0 0 1,5-1-1,7 2 57,1-1 1,-1-1 0,1 0 0,0-1-1,-1-1 1,1 0 0,17-6 0,-9 1-157,-1-1 1,1 0-1,37-22 1,-39 15 128,-15 11-3,0 0 1,13-7 0,-16 9-308,-5 3 157,-8 8 42,7-3 20,0 1 1,0 0 0,0 0-1,1 0 1,0 0 0,0 0-1,-1 14 1,3-20 47,1 1 0,-1-1 0,1 1 0,-1-1 0,1 1 0,-1-1 0,1 1 0,0-1 0,0 0 0,0 1 0,-1-1 0,1 0 0,1 0 0,-1 0 0,0 0 0,0 0 0,0 0 0,0 0 0,1 0 0,-1 0 0,1-1 0,-1 1 0,0 0 0,1-1 0,1 1 0,4 1 45,-1 0 1,0 0-1,1-1 0,11 2 1,10-3 45,1-2 0,-1 0 0,36-8 0,-12 1-63,-17 5 16,-1-2 0,1-2 0,34-12 0,-58 15-31,1 0 1,-1 0 0,0-1 0,0-1-1,10-8 1,-16 11-14,1-1 0,-1 0-1,0-1 1,0 1 0,0-1 0,-1 0-1,0 0 1,0 0 0,4-11 0,-7 16-24,-1 0 0,1 1 0,-1-1-1,0 0 1,1 0 0,-1 0 0,0 1 0,1-1 0,-1 0 0,0 0 0,0 0 0,0 0 0,0 0 0,0 1 0,0-1 0,0 0 0,0 0 0,0 0 0,-1 0 0,1 0 0,0 1 0,-1-3-1,1 3 6,-1 0-1,1 0 0,0 0 0,0 0 1,-1 0-1,1-1 0,0 1 0,-1 0 1,1 0-1,0 0 0,0 0 0,-1 0 1,1 0-1,0 0 0,0 0 0,-1 0 1,1 0-1,0 1 0,-1-1 0,1 0 1,0 0-1,0 0 0,-1 0 0,1 0 0,-11 9-87,6-4 97,1 0 0,0 0 0,0 0 0,0 0-1,0 1 1,1-1 0,0 1 0,0 0 0,-2 8 0,5-12 19,0 0 0,0-1 0,0 1 0,0 0 1,1 0-1,-1-1 0,0 1 0,1 0 0,0-1 1,-1 1-1,1 0 0,0-1 0,0 1 0,0-1 1,0 1-1,0-1 0,0 0 0,0 1 0,0-1 1,1 0-1,-1 0 0,0 0 0,3 2 0,1 0 42,-1 0-1,1 0 1,0-1-1,0 1 0,0-1 1,7 2-1,-5-3-228,1 1 1,-1-1-1,0-1 0,1 0 1,-1 0-1,13-1 0,43-12-4353,-41 7 2533,14-2-3215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55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 5216,'-26'-4'4512,"34"13"-3744,10 2 704,5 0-896,8 2 128,8-6-416,-1-2 160,6-2-224,10-3 64,2-3-160,1-6-1536,0 6 736,-4-5-3296,-9 0 2176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55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48 6880,'-41'-23'2560,"46"23"-1984,0 0-160,3-5-1216,10 2 352,8-5-1664,14 0 1184,25 8-2528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1:59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1 258 2496,'12'7'6965,"-11"-7"-6834,0 1 1,0 0-1,0-1 0,0 1 1,0-1-1,0 1 0,0-1 1,0 0-1,0 1 0,0-1 1,0 0-1,0 0 0,0 0 0,0 0 1,0 0-1,2 0 0,20-4 625,-15 3-480,6-2-141,0 0 1,-1-1-1,1-1 0,-1 0 1,0-1-1,0 0 1,-1-1-1,17-12 0,-19 12-104,0-1-1,-1 0 0,0 0 1,-1-1-1,0 0 0,0 0 1,-1-1-1,0 0 0,-1 0 1,7-15-1,-11 17 18,0 1 0,0 0 0,-1 0 0,-1-1 0,1 1 1,-1-1-1,-1-11 0,0-4-353,-7 35-655,-1 12 862,1 1 0,-6 38 1,12-56 187,1 1 0,0-1 1,1 1-1,0 0 0,0-1 1,1 1-1,2 12 1,-3-18-40,1 1 1,0 0-1,0-1 1,0 0-1,0 1 1,0-1 0,0 1-1,1-1 1,-1 0-1,1 0 1,-1 0-1,1 0 1,0 0 0,0 0-1,0 0 1,0-1-1,0 1 1,0-1-1,1 0 1,-1 1 0,0-1-1,1 0 1,-1 0-1,1 0 1,4 0 0,-3 0 23,0 0 0,1-1 0,-1 0 1,1 0-1,-1 0 0,0-1 1,1 0-1,-1 1 0,0-1 1,1-1-1,-1 1 0,0-1 1,0 1-1,7-5 0,2-3 45,-1 0-1,-1 0 1,12-12-1,-9 9-265,-14 11 128,0 0-1,1 1 1,-1-1 0,1 1 0,0-1 0,-1 1 0,1-1-1,-1 1 1,1 0 0,0-1 0,-1 1 0,1 0 0,0-1-1,-1 1 1,1 0 0,0 0 0,-1 0 0,1 0-1,0 0 1,0-1 0,-1 1 0,1 0 0,0 1 0,-1-1-1,1 0 1,0 0 0,1 0 0,-2 1 13,1 0-1,0 0 1,0 0 0,-1-1 0,1 1 0,-1 0-1,1 0 1,-1 0 0,1 0 0,-1 0-1,0 0 1,0 0 0,1 0 0,-1 0 0,0 0-1,0 0 1,0 0 0,0 1 0,0 0 0,0 49 239,0-50-58,2-2-110,0 0-1,1 0 1,-1 0 0,0 0-1,0-1 1,0 1-1,0-1 1,0 1 0,0-1-1,2-3 1,7-4-41,0 0-9,1 1-1,0 0 1,1 1 0,23-10 0,-32 15-35,1 1 1,0 0-1,-1 0 1,1 0-1,0 0 1,0 1-1,-1-1 1,1 1-1,0 0 1,0 1-1,-1-1 1,1 1 0,0 0-1,-1 0 1,1 1-1,0-1 1,-1 1-1,6 3 1,74 46 156,-55-34-43,-11-8-2931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00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28 5888,'-39'-27'2688,"31"27"-2336,16 8-3040,9 0-800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02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14 442 2240,'-10'0'8037,"10"20"-7685,-2 20-232,1-25 224,0 0 0,3 19 0,-2-32-298,0 0 0,0-1 1,1 1-1,-1 0 0,1 0 0,-1-1 1,1 1-1,0-1 0,-1 1 0,1-1 1,0 1-1,0-1 0,0 1 0,1-1 1,-1 0-1,0 1 0,0-1 0,3 2 0,-1-2 48,-1 1-1,1-1 0,0 0 0,0 0 0,0 0 0,-1 0 0,1-1 0,0 1 0,0-1 0,4 1 0,3-2 111,-1 1 0,1-1 0,-1-1 0,0 1-1,18-7 1,-12 1-155,0 0-1,0-1 1,-1 0-1,-1-1 0,1-1 1,-1 0-1,-1-1 1,0 0-1,-1-1 1,0 0-1,17-26 1,-20 25-79,2-4-253,-10 16 249,0 0-1,1 1 1,-1-1-1,1 1 1,-1-1-1,1 1 1,0-1-1,-1 1 0,1-1 1,-1 1-1,1-1 1,0 1-1,-1 0 1,1-1-1,0 1 1,0 0-1,-1 0 1,1 0-1,1-1 1,-2 2-15,1 0 0,-1 0 0,0 0 0,0 0 0,0 0 0,0 0 0,1 0 0,-1 0 0,0 0 0,-1 0 0,1 0 0,0 2 0,0-3 25,-13 66-183,1-3 531,12-56-153,0 0-1,1 0 1,0 1 0,0-1-1,4 12 1,-5-17-112,0-1-31,1 0 1,-1-1-1,0 1 1,0 0-1,0-1 1,1 1 0,-1 0-1,0-1 1,1 1-1,-1-1 1,0 1-1,1-1 1,-1 1 0,1-1-1,-1 1 1,1-1-1,-1 1 1,1-1-1,-1 0 1,1 1 0,-1-1-1,1 0 1,0 1-1,-1-1 1,1 0-1,0 0 1,-1 0 0,1 0-1,0 1 1,-1-1-1,1 0 1,0 0-1,-1 0 1,1 0 0,0 0-1,-1-1 1,1 1-1,0 0 1,-1 0 0,1 0-1,-1-1 1,1 1-1,0 0 1,-1 0-1,2-1 1,3-3 203,1 1-1,-1 0 1,10-9 0,-9 8-324,86-74 97,-83 71-117,-1 5 27,-7 2 86,0 1 0,1-1 0,-1 1-1,0 0 1,0 0 0,-1-1 0,1 1 0,0 0 0,0 0 0,0 0 0,-1 0 0,1 0 0,0 0-1,-1 0 1,1 1 0,-1-1 0,1 0 0,-1 0 0,0 0 0,1 0 0,-1 2 0,5 33 159,-4-19-250,-2 1 136,1-17-30,-1 0 0,1 0 0,0 0 0,0 1-1,0-1 1,-1 0 0,1 0 0,0 0 0,1 0 0,-1 0-1,0 0 1,0 0 0,0 0 0,1 0 0,-1 0-1,1 2 1,0-2 416,0-2-391,-1 1 0,1-1 0,-1 0 0,1 0 0,0 0 0,0 1 0,0-1 0,-1 0 0,1 1 0,0-1 0,1 0 0,1-2 32,20-18 68,-15 13-168,-1 1 0,1 0 0,11-7-1,-7 6-18,27-15-61,-36 21 77,-1 1-1,1 0 1,0 0-1,0 0 1,0 0-1,0 1 1,0-1-1,0 1 1,-1 0 0,1 0-1,0 0 1,4 0-1,-5 1 20,0-1 1,-1 1-1,1 0 0,-1-1 0,1 1 0,-1 0 1,1 0-1,-1 0 0,1 0 0,-1 0 1,0 0-1,0 1 0,0-1 0,1 0 0,-1 1 1,0-1-1,-1 0 0,1 1 0,0 0 1,0-1-1,-1 1 0,1-1 0,0 1 0,-1 0 1,0-1-1,1 4 0,0 5 78,0 0 0,-1 0-1,0 15 1,-1-9 165,1-16-227,0 1 0,0-1 0,1 0 0,-1 0 0,0 1-1,0-1 1,1 0 0,-1 0 0,0 1 0,0-1 0,1 0 0,-1 0 0,0 0 0,0 0-1,1 1 1,-1-1 0,0 0 0,1 0 0,-1 0 0,0 0 0,1 0 0,-1 0 0,0 0-1,1 0 1,-1 0 0,0 0 0,1 0 0,-1 0 0,10 0 130,4-3 19,-1 0 0,0-1-1,24-11 1,-6 2-81,36-17-41,-66 29-51,-1 1 0,1 0 0,-1 0 0,1-1 0,0 1 0,-1 0-1,1 0 1,-1 0 0,1 0 0,-1 0 0,1 0 0,0 0 0,-1 0-1,1 0 1,-1 0 0,1 0 0,-1 0 0,1 0 0,0 0 0,-1 0-1,1 0 1,-1 1 0,1-1 0,-1 0 0,1 1 0,-1-1-1,1 0 1,-1 1 0,1-1 0,-1 0 0,0 1 0,1-1 0,-1 1-1,1-1 1,-1 1 0,0-1 0,0 1 0,1-1 0,-1 1 0,0-1-1,1 1 1,0 4 51,-1 0-1,1-1 0,0 1 1,-1 8-1,-1-9-16,1 0-1,1-1 1,-1 1 0,0 0 0,1-1 0,1 5-1,1-1-41,-1-5 9,-1 0 0,0 1 0,0-1-1,0 0 1,0 1 0,0 3 0,-1-5 29,1 1 0,-1-1 1,0 1-1,0-1 0,1 0 1,-1 0-1,1 1 0,-1-1 1,1 0-1,0 0 0,-1 0 1,1 1-1,0-1 0,0 0 1,0 0-1,0 0 0,0 0 1,0-1-1,0 1 0,0 0 0,2 1 1,-1-1 14,1 0 1,-1-1-1,0 1 1,0-1-1,0 0 1,1 1-1,-1-1 1,0 0-1,1 0 1,-1-1-1,0 1 0,3-1 1,1 0 25,0-1 0,1 0 0,-1 0 0,0-1 0,0 0 0,0 0 0,-1 0 0,8-6 0,-1-1-15,-1 1-1,0-2 1,-1 1 0,0-1-1,-1-1 1,0 0 0,12-22-1,4-22 8,-3 0 0,-2-2 0,-3 0-1,13-79 1,-24 104-97,0 3 9,-1 1-1,1-39 0,-6 67 18,0 0-1,0-1 1,0 1-1,-1 0 1,1 0-1,0-1 1,0 1-1,-1 0 1,1 0-1,-1 0 1,1 0-1,-1 0 1,1-1-1,-1 1 1,-1-1-1,2 2 12,-1-1-1,1 1 0,0 0 0,-1 0 1,1 0-1,-1 0 0,1-1 1,-1 1-1,1 0 0,0 0 1,-1 0-1,1 0 0,-1 0 0,1 0 1,-1 0-1,1 0 0,-1 0 1,1 0-1,-1 0 0,1 1 0,0-1 1,-1 0-1,1 0 0,-1 0 1,1 1-1,-1-1 0,1 0 0,0 0 1,-1 1-1,1-1 0,0 0 1,-1 1-1,1-1 0,0 0 0,-1 1 1,1-1-1,0 0 0,0 1 1,0-1-1,-1 1 0,-4 7-26,1 1 0,0-1-1,0 1 1,1 0 0,0 0 0,1 0 0,-1 0-1,0 16 1,0-7 91,-21 172-165,12-74 212,10-96-40,0 0 0,3 31-1,-1-40 3,2 0 0,0-1-1,0 1 1,1-1-1,0 0 1,7 15-1,-10-23-39,1-1 0,0 1-1,-1-1 1,1 0 0,0 1-1,0-1 1,0 0 0,0 0-1,1 1 1,-1-1 0,0 0 0,0 0-1,1 0 1,-1 0 0,0-1-1,1 1 1,-1 0 0,1-1-1,-1 1 1,1 0 0,-1-1-1,1 0 1,0 1 0,-1-1-1,1 0 1,-1 0 0,1 0-1,0 0 1,-1 0 0,1 0-1,2-1 1,4-1 93,1-1 1,-1 0-1,-1 0 1,16-10-1,-4 4-12,-3 0-39,-1 0-1,27-21 0,-25 17-241,28-16-1,-45 28 174,1 1-1,0-1 0,-1 1 0,1-1 0,0 1 0,-1-1 0,1 1 0,0 0 1,0 0-1,-1-1 0,1 1 0,0 0 0,0 0 0,-1 0 0,1 0 1,0 0-1,0 0 0,0 0 0,-1 0 0,1 0 0,0 0 0,0 0 1,0 1-1,-1-1 0,1 0 0,0 1 0,-1-1 0,1 0 0,0 1 1,-1-1-1,1 1 0,0-1 0,-1 1 0,1-1 0,-1 1 0,2 0 0,-2 1 1,1-1-1,-1 0 0,1 1 0,-1-1 0,0 1 0,1-1 1,-1 0-1,0 1 0,0-1 0,0 1 0,0-1 0,-1 1 1,1-1-1,0 0 0,0 1 0,-1-1 0,1 0 0,-1 1 1,0 0-1,-6 12 8,-1-1 1,-1-1 0,0 0 0,0 0-1,-1-1 1,-12 11 0,11-14 104,10-7-71,-1 0 0,1 0 0,0 0 1,0 0-1,0-1 0,0 1 0,0 1 0,0-1 0,0 0 0,0 0 0,0 0 0,0 2 0,0-2 7,3-1-54,81-6 71,-15 0 66,42-2-2216,-37-3-4509,-56 6 3088,-17 4 3424,0 1 1,1 0-1,-1 0 0,0 0 1,0 0-1,1 0 0,-1 0 1,2-4-1559,-2 4 1558,0-1 0,0 1 1,0 0-1,0 0 0,0-1 1,0 1-1,0 0 0,0 0 1,0-1-1,0 1 0,0 0 1,0 0-1,0-1 0,0 1 1,0 0-1,-1 0 0,1-1 1,-4-1-1559,-16-8 231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02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510 145 6816,'-18'-25'2528,"18"30"-1984,8-2-128,2 2-224,-2-5-192,10 0 0,5 3 0,-7 1-576,6 1 320,4 3-3200,5-5 1888,-5 0-1152</inkml:trace>
  <inkml:trace contextRef="#ctx0" brushRef="#br0" timeOffset="1">49 34 5984,'-48'-22'2688,"56"18"-2336,10-4-4576,13 12 1440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04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118 309 3552,'3'-2'258,"-3"1"-220,0 1 1,0 0 0,1 0-1,-1 0 1,0 0-1,0 0 1,1-1-1,-1 1 1,0 0 0,0 0-1,0-1 1,1 1-1,-1 0 1,0 0-1,0-1 1,0 1-1,0 0 1,1 0 0,-1-1-1,0 1 1,0 0-1,0-1 1,0 1-1,0 0 1,0-1 0,0 1-1,0 0 1,0 0-1,0-1 1,0 1-1,0 0 1,0-1-1,0 1 1,0 0 0,0-1-1,-1 1 1,1 0-1,0 0 1,0-1-1,0 1 1,0 0 0,0 0-1,-1-1 1,1 1-1,0 0 1,-3-5 1763,3 4-1687,-1 1 0,1-1 0,0 0 1,0 1-1,-1-1 0,1 1 0,0-1 0,-1 1 0,1-1 0,-1 0 0,1 1 0,-1 0 1,1-1-1,-1 1 0,1-1 0,-1 1 0,1 0 0,-1-1 0,1 1 0,-1 0 1,0-1-1,1 1 0,-1 0 0,0 0 0,1 0 0,-1 0 0,0 0 0,1-1 0,-1 1 1,0 0-1,1 1 0,-1-1 0,0 0 0,1 0 0,-2 0 0,-3 1-95,0 1 1,0-1-1,0 1 0,0 0 0,0 1 0,0-1 0,1 1 0,-1 0 0,1 0 1,0 0-1,-1 0 0,1 1 0,1 0 0,-1 0 0,1 0 0,-1 0 0,1 0 1,1 1-1,-1 0 0,-3 7 0,4-8 2,0 1-1,1 0 1,-1-1 0,1 1 0,0 0-1,1 0 1,-1 0 0,1 0 0,0 0-1,0 0 1,0 0 0,1-1 0,0 1-1,0 0 1,0 0 0,0 0 0,1-1-1,0 1 1,0-1 0,0 1-1,0-1 1,5 6 0,-4-7 27,1 1 0,-1 0 0,1-1 0,0 0 0,0 0 0,0 0 0,0-1 0,1 1-1,-1-1 1,1 0 0,0 0 0,-1-1 0,1 1 0,0-1 0,0 0 0,0-1 0,7 1 0,-3 0 30,1-1-1,-1-1 1,0 1 0,0-1-1,0-1 1,0 0 0,0 0 0,15-6-1,-16 4 0,1-1 0,-1 1 0,0-1 1,0 0-1,-1-1 0,0 0 0,0 0 0,0-1 0,0 0 0,-1 0 0,-1 0 0,1-1 0,5-10 0,-7 11-46,-1 1 0,0-1 0,-1 0 0,0 0 0,0 0 0,0 0 0,-1 0 0,0-1 0,0 1 0,-1 0 0,0-1 0,-1 1 0,1 0 0,-1-1 0,0 1 0,-1 0 0,-3-9 1,3 10-113,0 1 1,0 0-1,-1-1 1,1 1-1,-1 0 1,-1 0 0,1 1-1,-1-1 1,1 1-1,-1-1 1,-1 1-1,1 0 1,0 1 0,-1-1-1,0 1 1,0 0-1,0 0 1,0 0-1,-1 1 1,1 0 0,0 0-1,-1 0 1,0 1-1,1-1 1,-1 2-1,0-1 1,-6 0 0,-18 1-316,29 0 534,3 0 47,8 0-30,0-1 0,0 0 0,0-1 0,0 0 0,0-1 0,0 0 0,0-1 0,-1 1 0,0-2 0,14-7 0,5-7-63,47-41 0,-37 29-245,-36 29 138,0 0 1,0 0-1,0 0 1,1 1-1,-1-1 1,1 1-1,0-1 1,-1 1-1,1 0 1,0 0-1,3 0 1,-5 1 2,1 0 1,-1 0-1,1 0 1,-1 1 0,0-1-1,1 1 1,-1-1 0,0 1-1,1-1 1,-1 1-1,0 0 1,0 0 0,0 0-1,0-1 1,0 1-1,0 0 1,0 0 0,0 1-1,0-1 1,0 0-1,0 0 1,-1 0 0,1 0-1,0 1 1,0 1 0,3 6-23,-1 0 1,0 0 0,-1 0 0,0 0-1,0 1 1,-1-1 0,1 10 0,-1 0 23,4 58-44,-12 144 0,4-176 84,-7 46 92,-41 173 0,30-184 112,16-69-109,1 1-1,-1-1 1,-1 0 0,-10 16 0,15-26-76,0 0 0,0 1 1,1-1-1,-1 0 0,0 0 1,0 0-1,-1 1 0,1-1 1,0 0-1,0-1 1,0 1-1,-1 0 0,1 0 1,0 0-1,-1-1 0,1 1 1,-1-1-1,1 1 1,-1-1-1,1 1 0,-1-1 1,1 0-1,-1 0 0,1 0 1,-1 0-1,1 0 0,-1 0 1,1 0-1,-3-1 1,1 0 19,1 0 1,0-1 0,0 1-1,-1-1 1,1 1 0,0-1 0,1 0-1,-1 0 1,0 0 0,0 0-1,1 0 1,-1 0 0,1 0 0,0-1-1,0 1 1,-1 0 0,1-4-1,-2-1-28,2 0 0,-1 0 0,1 0 0,0 0 0,1 0 0,-1 0 0,1-1 0,1 1 0,0 0 0,0 0 0,0 0 0,1 0 0,0 0 0,0 0 0,6-12 0,2-1-17,1 0 1,0 0-1,26-31 1,-23 34 46,1 0 0,0 1 0,1 0 1,1 2-1,22-16 0,-25 20-365,1 2 1,1-1-1,24-8 1,-24 11-1617,32-6 0,58-9-4048,-38 3 1344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06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67 144 6240,'-4'-13'869,"3"10"-522,0 0 1,0 0-1,-1 0 1,1 0-1,-1 0 1,-2-4-1,3 27 1632,1 41-833,-9 75 1,-5-52-80,-6 62 111,15-117-564,3-22 291,5-20-24,2-25-454,-2 20-374,0 0 1,6-21-1,3 3-69,-4 9-59,21-47 0,-8 35 50,45-66-1,-49 83 38,0 0 1,2 2-1,0 0 1,24-19-1,-33 30-16,1 1-1,1 0 1,-1 1 0,1 0 0,17-6-1,-26 12-12,-1 0 0,1 0 0,0 0 0,0 0 0,-1 0 0,1 1 0,0 0 0,0-1 0,0 1 0,0 0 0,-1 0 0,1 1 0,0-1 0,0 1 0,0-1 0,-1 1 0,1 0 0,0 0 0,0 0 0,-1 0 0,1 1 0,-1-1 0,1 1 0,-1-1 0,0 1 0,0 0 0,0 0 0,0 0 0,0 0-1,0 0 1,3 5 0,-2-2 0,-1 1-1,1-1 1,-1 1-1,0 0 1,0 0-1,-1 0 0,0 0 1,0 0-1,0 1 1,-1-1-1,0 0 0,0 0 1,0 0-1,-3 10 1,2-5 3,-2-1 0,0 0 0,0 0 0,0 0 0,-1 0 0,-1-1 0,0 1 0,-6 8 0,1-4 37,-1-1-1,-1-1 1,0 0 0,0 0-1,-16 10 1,-75 46 525,43-30-192,78-34-345,14 2-66,-1 0 1,0 2-1,0 2 1,32 14-1,-53-19 30,-1 0 1,0 0-1,-1 1 1,1 0-1,-1 1 1,0 0-1,8 9 1,-12-11 30,1 2-1,-1-1 1,0 0 0,0 1 0,0 0-1,-1 0 1,0 0 0,-1 0 0,0 0 0,3 16-1,-4-19 2,0 0 0,-1 0 0,0 0 0,0 0 0,0 0 0,0 0-1,-1 1 1,1-1 0,-1 0 0,0 0 0,-1 0 0,1 0-1,-1-1 1,1 1 0,-1 0 0,0 0 0,0-1 0,-1 1 0,1-1-1,-1 0 1,0 0 0,-3 3 0,-1 0 16,0-1-1,-1-1 1,1 1 0,-1-1-1,0 0 1,0-1-1,0 0 1,0 0 0,-15 2-1,3-1 87,0-1 0,1-1 0,-1-1 0,0-1 0,-1 0 0,2-2 0,-1 0 0,0-1-1,0-1 1,1-1 0,-33-13 0,50 18-98,0-1-1,1 0 1,-1 0 0,0 0-1,1 0 1,-1 0 0,1 0-1,-3-2 1,4 2-16,-1 1 0,1-1 1,0 1-1,-1-1 0,1 1 1,0-1-1,-1 1 0,1 0 1,0-1-1,0 0 0,0 1 1,0-1-1,0 1 0,-1-1 1,1 1-1,0-1 0,0 1 1,0-1-1,0 1 0,1-1 1,-1 0-1,1-1-9,-1 1 0,1 0 0,0-1 1,1 1-1,-1-1 0,0 1 0,0 0 0,0 0 0,1 0 1,-1 0-1,1 0 0,-1 0 0,1 0 0,-1 0 1,1 0-1,-1 1 0,3-2 0,43-13 14,0 2 0,86-14 1,6 0 57,-13-11 99,7-1-160,-105 35-94,-16 6-72,-11-2 164,-1 0 0,0 0-1,0 0 1,0 0 0,1 0-1,-1 0 1,0 0 0,0 0-1,0 1 1,0-1-1,0 0 1,1 0 0,-1 0-1,0 0 1,0 1 0,0-1-1,0 0 1,0 0 0,0 0-1,0 0 1,0 1 0,1-1-1,-1 0 1,0 0 0,0 0-1,0 1 1,0-1 0,0 0-1,0 0 1,0 0 0,0 1-1,0-1 1,0 0 0,0 0-1,-1 0 1,1 1-1,0-1 1,0 0 0,0 0-1,0 0 1,0 1 0,0-1-1,-17 32-195,7-15 190,2 0 0,-1 1 0,2 0 0,-9 34 0,15-49 25,1 0 0,-1-1-1,1 1 1,0 0-1,0-1 1,0 1-1,0 0 1,0-1-1,1 1 1,-1-1-1,1 1 1,-1 0 0,1-1-1,0 1 1,0-1-1,0 0 1,1 1-1,-1-1 1,0 0-1,1 0 1,0 1-1,-1-1 1,1 0 0,3 2-1,-2-2 1,0 0-1,0-1 1,0 1 0,0-1-1,0 0 1,1 0-1,-1 0 1,0 0 0,1 0-1,-1-1 1,1 1-1,-1-1 1,1 0 0,-1 0-1,1-1 1,-1 1 0,0-1-1,5 0 1,0-2-9,0 0-1,0 0 1,0-1 0,0 1 0,-1-2 0,1 1-1,-1-1 1,0 0 0,-1-1 0,1 0-1,-1 0 1,0 0 0,0-1 0,-1 1 0,0-1-1,0-1 1,4-9 0,-5 10-9,-1 0 1,0 0-1,0 0 1,-1 0-1,0 0 0,0 0 1,0-1-1,-1 1 1,-1-1-1,1 1 0,-1-1 1,0 1-1,-1-1 1,0 1-1,0-1 0,0 1 1,-1 0-1,0 0 1,-1 0-1,-3-9 0,3 12-22,0-1 0,0 2 0,0-1-1,0 0 1,0 1 0,-1-1-1,0 1 1,1 0 0,-1 0 0,0 0-1,-1 1 1,-6-4 0,-4 0-196,0 0 0,-24-4-1,54 10 279,0 1 0,22-4 0,-36 3-48,46-4 105,81-16-1,-106 15-127,-1-2 1,-1 0-1,1-1 1,-1-1-1,-1 0 1,23-16-1,-4-2 80,-1-2 0,-1-1 0,-2-3 0,-1 0 0,32-43-1,-49 51-74,0 0-481,-17 27 453,0-1-1,0 0 1,1 0-1,-1 1 1,1-1-1,-1 0 1,1 1-1,-1-1 1,1 3-1,-3 7-40,-92 212-201,-2 8 539,27-50 1015,78-198-1233,0-1 0,2 1 1,0 1-1,16-21 0,-18 25-39,-3 5-25,1 0-1,-1 0 0,1 0 1,0 1-1,1-1 0,0 2 0,0-1 1,14-8-1,-20 13 8,0 1 0,-1 0 0,1-1 1,0 1-1,0 0 0,0 0 0,-1-1 0,1 1 0,0 0 0,0 0 0,0 0 1,0 0-1,0 0 0,0 0 0,-1 0 0,1 0 0,0 0 0,0 1 0,0-1 1,0 0-1,-1 1 0,1-1 0,0 0 0,1 1 0,-1 1-5,1-1 0,-1 0 0,0 1 0,1-1 0,-1 1 0,0 0-1,0-1 1,0 1 0,0 0 0,1 3 0,1 5 6,0 0-1,-1 0 1,2 14 0,-4-19 44,4 14 40,0-1 0,1 0 1,9 24-1,-13-41-46,-1 0 0,0 0 1,1 0-1,0 0 0,-1 0 0,1 0 0,0 0 1,-1 0-1,1 0 0,0 0 0,0 0 0,0 0 1,0 0-1,0-1 0,0 1 0,0 0 0,0-1 1,0 1-1,0-1 0,0 1 0,2 0 0,-1-1 13,0 0-1,0 0 0,0 0 0,0 0 1,0 0-1,0 0 0,0-1 1,0 1-1,0-1 0,0 1 0,-1-1 1,3-1-1,6-3 54,-1 0 1,-1-1 0,1 0-1,8-8 1,-12 10-110,66-60 147,19-15-190,-71 63 22,0 0 1,23-27-1,-40 41 34,-2 1 5,1 1 0,-1 0 0,0-1 0,1 1 0,-1-1 0,0 1 0,1-1 0,-1 1 0,0-1 0,0 0 0,0 1 0,1-1 0,-1 1-1,0-1 1,0 1 0,0-1 0,0 0 0,0 1 0,0-1 0,0 1 0,0-1 0,-1-1 0,1 2-211,2 1-144,9 10 353,4 4-27,15 19 0,-25-28 28,0 1-1,-1 0 0,0 0 1,0 1-1,0-1 1,3 12-1,-4-6 26,0 1-1,-1 0 1,1 19 0,0 6 51,-2-34-50,-1-1 0,1 1 1,1 0-1,-1-1 0,1 1 0,-1 0 0,5 6 1,-6-10-9,1 0 0,0 0 0,-1 0 0,1 0 0,0 0 0,0 0 0,0 0 0,0-1 0,0 1 1,0 0-1,0 0 0,0-1 0,0 1 0,0 0 0,0-1 0,1 1 0,-1-1 0,0 0 0,0 1 0,0-1 1,1 0-1,-1 0 0,0 0 0,0 0 0,1 0 0,-1 0 0,0 0 0,0 0 0,1 0 0,-1-1 0,0 1 1,0 0-1,2-1 0,0-1 16,1 0 1,-1 0-1,1 0 1,-1-1-1,0 1 1,0-1-1,3-3 1,-2 2-28,1-1-1,-1 1 1,8-4-1,21-13-559,-18 11-788,1 1 1,-1 0-1,2 1 1,27-11-1,7 8-2283,-2-2-2143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00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44 3072,'-1'-1'214,"1"0"1,-1 0-1,0 0 1,1 0-1,-1 0 1,0 1-1,0-1 0,0 0 1,1 0-1,-1 1 1,0-1-1,0 0 1,0 1-1,0-1 0,0 1 1,-2-1-1,-6-5 1154,7 4-1254,0 0 0,0 0 0,0 0-1,0 0 1,-1 0 0,1 1 0,-1-1 0,1 1 0,-1-1 0,0 1-1,1 0 1,-1 0 0,0 0 0,0 0 0,0 1 0,1-1-1,-1 1 1,0 0 0,-3 0 0,-5 0-31,1 0 1,-1 1-1,1 1 0,-16 4 0,5-1-32,-1 2-1,1 1 1,1 1-1,0 0 0,0 2 1,0 0-1,2 1 1,-1 1-1,2 1 1,-17 16-1,27-23 33,1 1-1,0 0 1,1 0 0,-1 1-1,1 0 1,1 0 0,0 0-1,0 0 1,-3 15 0,7-21-35,-1 0 1,1 0 0,0 0 0,0 0 0,0-1 0,1 1 0,-1 0-1,1 0 1,-1 0 0,1-1 0,0 1 0,0 0 0,0-1-1,0 1 1,1 0 0,-1-1 0,1 0 0,0 1 0,-1-1 0,5 3-1,-3-1 9,1 0 1,1-1-1,-1 1 0,0-1 0,1 0 0,-1-1 0,1 1 0,0-1 0,0 0 0,6 2 0,27 4 548,50 5 1,-39-6-398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09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14 670 2080,'-13'16'7530,"14"-16"-7369,1-1-1,0 1 0,-1-1 0,1 0 0,0 1 0,-1-1 0,1 0 1,-1 0-1,1 0 0,-1 0 0,0 0 0,1-1 0,-1 1 0,0 0 1,0 0-1,1-3 0,20-27 902,-22 31-1044,38-66 1020,-12 21-635,32-44 1,-41 68-206,-3 3 154,0-1 0,15-28 0,-28 44-325,0 1 1,0-1 0,0 0 0,0 1 0,-1-1 0,1 1 0,-1-1 0,0 0 0,0 1 0,0-1 0,0-4 0,0 6-26,-1 1-1,1-1 1,0 0-1,0 0 0,0 0 1,-1 0-1,1 0 1,0 0-1,-1 0 1,1 1-1,-1-1 0,1 0 1,-1 0-1,1 1 1,-1-1-1,1 0 0,-1 1 1,0-1-1,0 0 1,1 1-1,-1-1 1,0 1-1,0-1 0,1 1 1,-1 0-1,0-1 1,0 1-1,0 0 0,0-1 1,0 1-1,0 0 1,0 0-1,-1 0 0,2 0-1,-1 0 0,0 0 0,0 1 0,0-1 0,1 0 0,-1 0 0,0 1 0,0-1 0,1 1 0,-1-1 0,0 1 0,0-1 0,1 1 0,-1-1 0,1 1 0,-1 0 0,0-1 0,1 1 0,-1 0 0,1-1 0,0 1 0,-1 0 0,1 0 0,0-1 0,-1 1 0,1 0 0,0 0 0,0 0 0,-1 1 0,1-1 0,0 0 0,-1 1 0,1-1 0,0 0 0,0 1 0,0-1 0,0 0 0,0 1 0,1-1 0,-1 0 0,0 1 0,0-1 0,1 0 0,-1 1 0,1-1 0,-1 0 0,2 2 0,8 7 1,-8-7 0,1-1 0,-1 1 0,0 0 1,1 0-1,-1-1 0,0 2 0,-1-1 0,3 3 0,3 15-20,0-1-1,4 25 0,-10-42 29,2 12 3,0 0 0,1 0-1,1-1 1,7 17 0,-10-28 19,0 1 0,0-1 0,0 1-1,0-1 1,1 0 0,0 0 0,-1 0 0,1 0-1,0 0 1,0 0 0,1-1 0,-1 0 0,0 1 0,1-1-1,0-1 1,-1 1 0,1 0 0,0-1 0,0 0-1,7 2 1,-2-3 34,0 1-1,1-1 1,-1 0-1,0-1 1,0 0-1,0-1 1,0 0-1,0 0 1,0-1-1,-1 0 1,10-4-1,11-8-15,48-32 0,-48 28-30,94-67 300,-75 52-276,-39 26-19,-11 8 36,-18 12-101,11-4 29,0 0 0,0 1 0,0 0 0,1 1 0,0 0 0,1 0 0,-8 16 0,13-23 43,-5 10 14,1 1 0,0-1 1,-5 19-1,10-30-27,1 1 0,-1 0 0,0 0 0,1 0 0,0-1 0,-1 1 0,1 0 0,0 0 1,1 0-1,-1 0 0,0-1 0,1 1 0,-1 0 0,1 0 0,0 0 0,0-1 0,0 1 0,1-1 0,-1 1 0,0-1 0,1 1 0,0-1 0,2 4 0,-3-6-5,0 0 0,-1 1-1,1-1 1,0 0 0,0 1-1,-1-1 1,1 0 0,0 0-1,0 0 1,-1 0 0,1 0-1,0 0 1,0 0-1,-1 0 1,1 0 0,0 0-1,0 0 1,-1 0 0,1 0-1,0-1 1,0 1 0,-1 0-1,1-1 1,0 1 0,-1 0-1,1-1 1,1 0 0,18-15 197,-18 14-199,12-11 123,12-17 0,5-4-130,82-71-276,-113 105 264,0 0 0,0 0-1,0-1 1,0 1-1,0 0 1,1 0 0,-1 0-1,0 0 1,0 0 0,0 0-1,0 0 1,0 0-1,0 0 1,0 0 0,0 0-1,0 0 1,0 0-1,1 0 1,-1 0 0,0 0-1,0 0 1,0 0 0,0 0-1,0 0 1,0 0-1,0 0 1,0 0 0,0 0-1,0 0 1,1 0-1,-1 0 1,0 0 0,0 0-1,0 0 1,0 0 0,0 0-1,0 0 1,0 1-1,0-1 1,0 0 0,0 0-1,0 0 1,0 0-1,0 0 1,1 0 0,-1 0-1,0 0 1,0 0 0,0 0-1,0 0 1,0 1-1,1 7-166,0 17 160,-1-19-15,-1-3 38,2 1 0,-1-1 0,0 0 0,1 0 0,-1 0 0,1 1 0,0-1 0,0 0-1,0 0 1,0 0 0,1 0 0,-1 0 0,1 0 0,0-1 0,4 6 0,-3-5 11,0-1 0,1 1 1,-1 0-1,1-1 0,0 0 1,-1 0-1,1 0 0,0 0 1,0-1-1,7 3 1,4-2 24,0 1 1,0-2 0,0 0 0,0-1 0,27-3-1,-11-1-15,0-2 0,0-1 0,-1-1 0,0-2 0,-1-1 0,51-27 0,-52 22-88,-30 17 36,0 0-1,0 0 0,0 1 1,0-1-1,1 1 0,-1-1 1,1 1-1,-1-1 0,1 1 1,-3 4-1,-2 1-89,-18 20-77,14-17 170,0 1-1,1 0 1,0 1 0,0 0 0,1 0 0,1 1-1,-7 14 1,14-26 27,0-1 1,0 1-1,-1-1 0,1 1 1,0 0-1,0-1 0,0 1 1,-1-1-1,1 1 0,0 0 0,0-1 1,0 1-1,0 0 0,0-1 1,0 1-1,1 0 0,-1-1 1,0 1-1,0-1 0,0 1 1,1 0-1,-1-1 0,0 1 1,0-1-1,1 1 0,-1-1 0,1 1 1,-1-1-1,0 1 0,1-1 1,-1 1-1,1-1 0,-1 0 1,1 1-1,-1-1 0,2 1 1,-1-1 10,0 1 1,0-1 0,1 0 0,-1 0 0,0 0 0,1 0 0,-1 0 0,0 0 0,1 0 0,-1 0 0,0 0-1,1 0 1,-1-1 0,0 1 0,0-1 0,2 0 0,3-2 8,0 0 1,-1-1-1,0 1 0,0-1 1,0-1-1,0 1 0,4-6 1,28-39 144,-14 18-99,3 0-48,2 2 0,31-26 0,29-29-175,-6-15-32,-73 86 112,0-1 0,-1 0 0,-1 0 0,0 0 0,10-31 0,-15 37-25,-1 0 0,1-1 0,0-13 1,-2 20 67,-1-1 0,1 1 0,0-1 0,0 1 0,-1-1 1,1 1-1,-3-4 0,3 5 14,0 1 0,-1-1 0,1 0 0,0 1 0,-1-1 1,1 0-1,-1 1 0,1-1 0,-1 1 0,0-1 0,1 1 0,-1-1 0,1 1 0,-1-1 0,0 1 0,0-1 1,1 1-1,-1 0 0,0 0 0,0-1 0,1 1 0,-2 0 0,-1 0-16,1 0 0,0 0 1,0 1-1,-1-1 0,1 1 0,0-1 0,0 1 1,0 0-1,0 0 0,0 0 0,0 0 0,0 0 1,0 0-1,-2 3 0,-25 22-128,23-20 101,-21 24-79,0 1 0,-32 51-1,41-55 200,10-15-58,0 0-1,1 0 0,1 1 0,0 0 0,1 0 0,1 0 0,-6 24 0,9-30 22,0 1-1,0-1 1,0 0-1,1 1 0,0-1 1,1 1-1,0-1 1,0 1-1,0-1 1,1 0-1,0 0 1,1 0-1,-1 0 1,1 0-1,8 12 0,-9-15-2,1-1 0,-1 0 0,1 0 0,0 0 0,0 0 0,0-1-1,0 1 1,0-1 0,1 0 0,-1 0 0,1 0 0,-1 0 0,1-1-1,4 2 1,-1-1 12,-1-1 0,1 0-1,0 0 1,-1-1-1,1 0 1,-1 0 0,14-2-1,1-3 54,0-1 0,0 0 0,0-1 0,22-12 0,137-73 178,-158 80-310,-10 6-170,-12 6 210,0 0-1,0 0 1,0 0 0,0 0-1,0 0 1,0 0 0,1 0-1,-1 0 1,0 0 0,0 0-1,0 0 1,0 0 0,0 0-1,0 0 1,0 0 0,0 0-1,0 0 1,1 0-1,-1 0 1,0 0 0,0 0-1,0 0 1,0 0 0,0 0-1,0 0 1,0 0 0,0 0-1,0 0 1,0 1 0,1-1-1,-1 0 1,0 0 0,0 0-1,0 0 1,0 0 0,0 0-1,0 0 1,0 0 0,0 0-1,0 0 1,0 0 0,0 1-1,0-1 1,0 0-1,0 0 1,0 0 0,0 0-1,0 0 1,-9 17-200,-1 0 133,0 9 37,-2 0 132,2 0 0,1 1 0,-12 55-1,18-63-82,2-15 13,-1 0 0,2 0 0,-1 0 0,0 0-1,1 0 1,0 1 0,0-1 0,0 0 0,1 5-1,0-8-14,-1-1-1,0 1 0,0-1 0,0 1 1,1-1-1,-1 1 0,0-1 1,0 1-1,1-1 0,-1 0 0,0 1 1,1-1-1,-1 0 0,1 1 0,-1-1 1,1 0-1,-1 1 0,0-1 1,1 0-1,-1 0 0,1 1 0,-1-1 1,1 0-1,-1 0 0,1 0 0,-1 0 1,1 0-1,1 0 11,-1 0 1,1 0-1,-1 0 1,1-1-1,-1 1 1,1 0-1,-1-1 1,0 0-1,3 0 1,1-2 18,1-1 0,-1 1 0,7-7 1,16-18 67,32-40 0,-30 33-147,-16 17 66,-10 13-40,-1 0 1,1 0-1,0 0 0,1 1 1,-1 0-1,1-1 0,9-5 0,-14 10 2,1-1 1,-1 1-1,0 0 0,0 0 0,0 0 0,1 0 0,-1 0 0,0-1 0,0 1 0,1 0 0,-1 0 0,0 0 0,0 0 0,1 0 1,-1 0-1,0 0 0,0 0 0,0 0 0,1 0 0,-1 0 0,0 0 0,0 0 0,1 0 0,-1 0 0,0 0 0,0 1 0,1-1 1,-1 0-1,0 0 0,0 0 0,1 0 0,-1 0 0,0 0 0,0 1 0,0-1 0,0 0 0,1 0 0,-1 0 0,0 1 0,0-1 1,0 0-1,0 0 0,0 0 0,0 1 0,1-1 0,-1 0 0,0 0 0,0 1 0,0-1 0,0 0 0,0 0 0,0 1 0,0-1 1,0 0-1,0 0 0,0 1 0,-3 17-162,2-11 119,-2 18-68,-8 108 153,11-131-13,0-1 1,0 1-1,0 0 0,0-1 0,0 1 1,0 0-1,1-1 0,-1 1 0,1 0 1,-1-1-1,1 1 0,0-1 1,-1 1-1,1-1 0,0 1 0,0-1 1,2 2-1,-3-2-2,1-1 1,0 0-1,0 1 1,0-1-1,-1 0 1,1 0-1,0 0 1,0 0-1,0 1 1,0-1-1,-1 0 1,1 0-1,0-1 1,0 1-1,0 0 1,0 0-1,-1 0 1,1 0-1,0-1 1,0 1-1,0 0 1,-1-1-1,1 1 1,0-1-1,-1 1 0,1-1 1,0 1-1,-1-1 1,1 1-1,0-1 1,-1 0-1,1 1 1,0-2-1,40-42 204,-22 23-230,42-37-1,-54 52-73,0 1-1,0 0 1,0 1-1,1-1 1,-1 1-1,16-5 1,-23 9 68,1 0-1,0-1 1,0 1 0,0 0 0,-1 0 0,1 0-1,0 0 1,0 0 0,-1 0 0,1 0 0,0 0-1,0 1 1,0-1 0,-1 0 0,1 0 0,0 1-1,-1-1 1,1 0 0,0 1 0,-1-1 0,1 0 0,0 1-1,0 0 1,0 1 1,0-1 0,1 1 0,-2-1 0,1 1 0,0-1 0,0 1 0,0 0 0,-1-1 0,1 1 0,0 2 0,0 4 13,0 0-1,0 1 1,-1 11 0,0-17 2,0 7 23,1 0 0,-1 0 0,2 0 1,-1-1-1,1 1 0,1-1 0,0 1 0,0-1 0,9 16 0,-12-24-10,1 0 0,0 1-1,-1-1 1,1 0 0,0 0-1,0 0 1,0 0-1,0 0 1,0 0 0,0 0-1,1 0 1,-1 0 0,0 0-1,0-1 1,1 1 0,-1-1-1,0 1 1,1-1-1,-1 1 1,1-1 0,-1 0-1,0 1 1,1-1 0,-1 0-1,1 0 1,-1 0-1,1 0 1,-1 0 0,0-1-1,1 1 1,-1 0 0,1-1-1,-1 1 1,2-2 0,5-1 14,0-1 0,-1 0 0,1-1 0,10-8 0,-11 7-45,19-16 111,0-1 1,-2-2-1,31-39 1,6-5-211,-34 41-414,-26 32 465,0 0 1,0-1-1,-1 1 0,0 0 0,0-1 1,0 1-1,0-1 0,-2 7 0,1-1 20,-3 35 62,-2 0-1,-2 0 1,-17 51 0,24-90-10,-1-1 74,1 1-1,0-1 1,-1 0-1,0 0 1,0 0-1,0-1 1,0 1-1,-5 6 1,7-10-77,-1 0 0,1 0 0,0 0 0,0 0 0,0 1 0,0-1 0,-1 0 0,1 0 0,0 0 0,0 0 0,0 0 0,-1 0 0,1 0 0,0 0 0,0 0 0,0 0 0,-1 0 0,1 0 0,0 0-1,0 0 1,0 0 0,-1-1 0,1 1 0,0 0 0,0 0 0,0 0 0,0 0 0,-1 0 0,1 0 0,0 0 0,0-1 0,0 1 0,0 0 0,0 0 0,-1 0 0,1 0 0,0 0 0,0-1 0,0 1 0,0 0 0,0 0 0,0 0 0,0-1 0,0 1 0,0 0 0,0 0 0,0 0 0,0-1 0,0 1 0,0 0 0,0 0 0,0 0 0,0-1 0,0 1 0,0 0 0,-1-14 37,2 8-45,0 1 0,0-1 0,0 0 1,1 1-1,0-1 0,0 1 0,0-1 0,5-6 0,-5 9-220,0 0 0,0 1 0,1-1 0,-1 1 0,0-1 0,1 1 0,0 0 0,-1 0 0,1 0 0,0 0 0,0 1 0,0-1 0,0 1 0,0-1-1,1 1 1,4-1 0,-6 2-334,1 0 0,-1-1 0,0 1 0,1 0 0,-1 0-1,5 1 1,15 6-2126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09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12 9984,'-39'-12'3680,"25"12"-2848,6 5-256,8-10-1312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19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 2976,'11'-2'5877,"-3"-3"-4722,7-14-1295,-14 18 346,3-4-35,1-1 0,0 1-1,8-6 1,28-27-181,-24 22-100,25-20 0,-36 32 102,-1 0 0,1 0 0,0 1 0,0 0 0,1 0 0,-1 1 0,0 0 0,1 0 1,8-1-1,-13 2 11,0 1 1,0 0-1,1-1 1,-1 1-1,0 0 1,0 1-1,1-1 1,-1 0-1,0 1 0,0-1 1,0 1-1,0-1 1,1 1-1,-1 0 1,0 0-1,0 0 1,0 0-1,-1 1 1,1-1-1,0 0 1,0 1-1,-1-1 1,1 1-1,-1 0 1,1-1-1,1 4 1,-1-1 15,-1-1 1,1 0 0,-1 1 0,0-1 0,0 1-1,0-1 1,-1 1 0,1 0 0,-1-1 0,0 1-1,0 0 1,0-1 0,-1 1 0,1 0 0,-2 4-1,-2 8 34,1-3 73,0 1 1,-1 0-1,-1-1 1,0 0 0,-1 0-1,-7 12 1,-2-1 31,5-8 35,0 0-1,-1-1 0,-1 0 1,-27 26-1,38-39-96,3-1 53,7 3-176,1-1-1,-1 0 0,11 3 1,18 5-87,-20-5 375,-1 2-1,0 0 1,0 1-1,-1 0 0,26 21 1,-42-30-240,1 0-1,-1 1 1,0-1 0,1 0-1,-1 1 1,0-1 0,0 0 0,1 1-1,-1-1 1,0 0 0,0 1-1,0-1 1,0 1 0,1-1 0,-1 1-1,0-1 1,0 0 0,0 1-1,0-1 1,0 1 0,0-1 0,0 1-1,0-1 1,0 0 0,0 1-1,-1-1 1,1 1 0,0-1 0,0 1-1,-12 13 445,7-10-347,-1 0 0,0 0-1,-7 3 1,5-3-62,0-1-1,1-1 1,-1 0 0,0 0-1,-15 2 1,-45-2-89,50-2-1067,0 0-1,-1 2 1,-19 3-1,-3 9-1128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1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3328,'-13'-16'1216,"13"13"-928,0-5-96,9 11-2336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2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 2496,'-5'-11'896,"10"11"-672</inkml:trace>
  <inkml:trace contextRef="#ctx0" brushRef="#br0" timeOffset="1">484 1 1984,'0'0'736,"8"0"-576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2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1568,'-4'-4'576,"12"4"-448</inkml:trace>
  <inkml:trace contextRef="#ctx0" brushRef="#br0" timeOffset="1">368 28 2976,'13'-5'1120,"0"10"-896,5-5-32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3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4224,'0'-14'1568,"5"17"-1216,3-3-96,2 0-3648</inkml:trace>
  <inkml:trace contextRef="#ctx0" brushRef="#br0" timeOffset="1">610 90 4224,'-3'-31'1920,"6"31"-1664</inkml:trace>
  <inkml:trace contextRef="#ctx0" brushRef="#br0" timeOffset="2">980 40 2976,'-5'-8'1344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3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3808,'0'-5'1728</inkml:trace>
  <inkml:trace contextRef="#ctx0" brushRef="#br0" timeOffset="1">537 133 64,'13'8'32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4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 4992,'-8'-20'2240,"12"20"-1952,0 0-576,6 4 96,-2-4-1472,0 3 928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4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4992,'0'-3'2240,"18"3"-1952</inkml:trace>
  <inkml:trace contextRef="#ctx0" brushRef="#br0" timeOffset="1">684 1 5568,'-3'0'2528,"16"0"-2208,-10 0-960,2 3 288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06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215 470 1888,'5'4'4360,"-5"-4"-4235,-1 23 91,-2 0 0,0 0-1,-2 0 1,0-1 0,-1 0 0,-1 0-1,-2 0 1,0-1 0,-1 0 0,-22 33-1,28-48-134,-1 0-1,0 0 0,0-1 0,0 1 1,-1-1-1,-12 8 0,16-11-23,0-1 1,0 1-1,0-1 0,-1 0 0,1 0 0,-1 0 1,1 0-1,-1 0 0,1 0 0,-1-1 0,0 1 1,1-1-1,-1 0 0,0 0 0,1 0 0,-1 0 1,0 0-1,1 0 0,-1-1 0,0 1 0,1-1 0,-5-2 1,6 3-44,-1-1 1,1 0-1,0 0 1,-1 0-1,1 0 1,0-1 0,0 1-1,0 0 1,0 0-1,0-1 1,0 1-1,0-1 1,0 1-1,1-1 1,-1 1 0,0-1-1,1 1 1,0-1-1,-1 0 1,1 1-1,0-4 1,-1-3-3,1 1-1,1-1 1,2-12 0,-1 7-1,6-24-9,1-1-1,3 2 0,29-68 1,-26 74 126,0 1 0,3 0 0,30-40 0,-35 53-111,-1 1 0,2 1 0,0 1 0,0 0 1,1 0-1,1 2 0,0 0 0,35-18 0,-47 27-76,0 1 0,0-1 0,0 1 0,0-1 0,1 1 0,-1 0 0,0 1-1,1-1 1,-1 1 0,1 0 0,8 1 0,-11-1 46,1 1-1,-1 0 1,1 0 0,-1 0-1,1 0 1,-1 0 0,0 0-1,0 1 1,0-1 0,1 1-1,-1 0 1,0 0 0,-1-1-1,1 1 1,0 0 0,-1 1-1,1-1 1,-1 0 0,1 0-1,-1 1 1,2 4 0,0 2 38,-1-1 0,0 1 0,0 0 0,-1 0 0,0 0 1,0 0-1,-1 13 0,-10 66 72,3-48 98,-2 1 0,-2-1 0,-2-1 0,-2 0 1,-1-1-1,-22 38 0,-23 43 877,58-113-934,2-5-57,0 1-1,1-1 0,-1 1 1,0-1-1,0 0 0,0 1 1,0-1-1,0 0 0,0 0 1,0 0-1,0 0 0,0 0 1,0 0-1,-1 0 0,-2 1 1,4-2-70,0 0 0,1 0 0,-1 0 0,0 0 1,0 0-1,0 0 0,0 0 0,0 0 0,0 0 1,0 0-1,0 0 0,0-1 0,0 1 0,0 0 1,0 0-1,0 0 0,0 0 0,0 0 0,0 0 1,0 0-1,0 0 0,0 0 0,0 0 0,0 0 1,0 0-1,0 0 0,0 0 0,0-1 0,0 1 1,0 0-1,0 0 0,0 0 0,0 0 0,0 0 1,0 0-1,0 0 0,0 0 0,0 0 0,0 0 1,0 0-1,0 0 0,0 0 0,0 0 0,0 0 1,-1 0-1,1 0 0,0 0 0,0 0 0,0-1 1,0 1-1,0 0 0,0 0 0,0 0 0,0 0 1,0 0-1,0 0 0,0 0 0,0 0 0,0 0 1,4-12 160,1-1 1,1 1-1,0 0 1,10-15-1,-10 17-155,83-115-295,-41 61 114,9-16-73,90-118-203,-127 172 110,2 2 0,0 0 1,2 2-1,33-26 1,-56 48 314,-1 0 0,0 0 0,0-1 1,1 1-1,-1 0 0,0 0 0,1 0 1,-1 0-1,0-1 0,1 1 0,-1 0 1,0 0-1,1 0 0,-1 0 0,0 0 1,1 0-1,-1 0 0,0 0 0,1 0 1,-1 0-1,0 0 0,1 0 0,-1 0 1,0 0-1,1 0 0,-1 0 0,0 1 1,1-1-1,-1 0 0,0 0 0,1 0 1,-1 0-1,0 1 0,0-1 0,1 0 1,-1 0-1,0 1 0,0-1 0,1 0 1,-1 0-1,0 1 0,0-1 0,0 0 1,0 1-1,0-1 0,1 0 0,-1 1 1,0-1-1,0 0 0,0 1 0,0-1 1,0 1-1,1 2-14,-1 0 0,1 1 0,-1-1 1,0 0-1,0 6 0,-10 68 399,-29 108 0,30-145-177,-23 82 351,15-64-302,3 1 0,-8 70 0,20-96-48,0 0 1,2 1 0,2-1-1,1 0 1,10 43 0,-13-74-155,1 1 1,0-1-1,-1 0 1,1 0 0,0 1-1,1-1 1,-1 0 0,0 0-1,1 0 1,-1 0-1,1-1 1,-1 1 0,1 0-1,0-1 1,0 1 0,2 1-1,-2-2-17,-1 0-1,1 0 1,0-1-1,-1 1 1,1-1-1,-1 1 1,1-1 0,0 0-1,-1 0 1,1 0-1,0 1 1,0-2-1,-1 1 1,1 0-1,0 0 1,-1 0 0,1-1-1,-1 1 1,1-1-1,0 1 1,-1-1-1,1 0 1,2-1-1,4-4 50,-1 0 0,1 0 0,-1 0 0,0-1 0,-1 0 0,10-13 0,30-53 275,-19 28-120,-8 16-146,-5 9-7,15-30-1,-25 43-97,-1 0 1,0 0-1,-1 0 1,0 0-1,0-1 0,-1 1 1,0-1-1,1-11 1,-2 17-12,0 1 0,0-1 0,0 1 1,0-1-1,0 1 0,0-1 0,-1 1 1,1-1-1,0 1 0,-1-1 0,1 1 0,-1 0 1,0-1-1,1 1 0,-1 0 0,0-1 1,0 1-1,0 0 0,0 0 0,0 0 1,0-1-1,0 1 0,0 0 0,0 1 0,-1-1 1,1 0-1,0 0 0,-1 0 0,1 1 1,0-1-1,-1 1 0,-2-1 0,1 0-42,0 1 1,0 0-1,0 0 0,0 1 0,0-1 0,0 1 1,0-1-1,0 1 0,0 0 0,0 0 0,1 0 1,-1 0-1,0 1 0,1-1 0,-1 1 0,-3 2 1,0 2 21,0-1 1,0 2 0,1-1-1,0 1 1,0-1 0,0 2-1,1-1 1,0 0 0,0 1 0,1 0-1,0-1 1,0 2 0,-2 12-1,3-12 88,0 1 0,1-1-1,0 0 1,1 1-1,0-1 1,0 1 0,1-1-1,1 0 1,-1 1 0,1-1-1,1 0 1,4 11 0,-6-18 2,0 1 0,1-1 1,-1 1-1,1-1 1,-1 1-1,1-1 1,0 0-1,0 0 1,0 0-1,0 0 1,1 0-1,-1 0 1,0 0-1,1-1 1,-1 1-1,1-1 1,0 0-1,-1 0 1,1 0-1,0 0 1,0 0-1,-1-1 1,1 1-1,0-1 1,4 0-1,7 1 99,0-2-1,-1 0 1,1-1 0,23-6-1,56-21 48,-68 20-155,34-12 118,-2-3 0,76-43 0,76-49 154,-140 76-154,-61 33-428,-8 7 276,0 0 0,0 0 0,0-1 0,0 1 0,0 0 0,0 0 0,0 0 0,0 0 0,0 0 0,0 0 0,0 0 0,0 0 0,0 0 0,0-1 0,0 1 0,0 0 0,0 0 0,0 0 0,0 0 0,0 0 0,0 0 0,0 0 0,0 0 0,0-1 1,0 1-1,0 0 0,0 0 0,0 0 0,0 0 0,0 0 0,0 0 0,0 0 0,0 0 0,0 0 0,0 0 0,-1 0 0,1-1 0,0 1 0,0 0 0,0 0 0,0 0 0,0 0 0,0 0 0,-2 0-48,1 0-1,-1 0 1,1 0 0,0 0-1,-1 0 1,1 0-1,-1 1 1,1-1 0,0 1-1,-1-1 1,-2 2-1,-10 5-20,0 1 0,0 0-1,1 1 1,0 1 0,0 0-1,1 0 1,-14 17-1,8-7 65,1 0 0,1 2 0,-22 40 0,35-57 8,-28 55 49,27-51 38,1 0 0,0 1-1,0-1 1,-3 17-1,6-25-55,0-1 0,0 1 0,0 0 0,-1 0 0,1 0 0,0 0 0,0 0 0,1 0 0,-1 0-1,0 0 1,0 0 0,0 0 0,1 0 0,-1-1 0,0 1 0,1 0 0,-1 0 0,1 0 0,-1 0-1,1-1 1,-1 1 0,1 0 0,-1 0 0,1-1 0,0 1 0,-1 0 0,1-1 0,0 1 0,0-1-1,1 1 1,-1-1 6,0 1 0,1-1-1,-1 0 1,0 0-1,1 0 1,-1 0 0,0 0-1,1 0 1,-1-1-1,1 1 1,-1 0 0,0-1-1,0 1 1,1-1-1,-1 1 1,0-1 0,0 0-1,1 1 1,-1-1 0,2-2-1,8-8 81,0-1-1,-1 0 1,0 0-1,-1-1 1,14-26-1,-1 3-33,8-8-94,2 3 0,45-45 0,-70 78-23,-3 5-135,-1-1-1,1 1 1,-1-1 0,0 0 0,0 0-1,3-7 1,-6 11 164,0 0-1,0 0 1,0 0 0,0 0 0,0 0-1,0 0 1,0 0 0,0 1-1,-1-1 1,1 0 0,0 0-1,0 0 1,0 0 0,0 0-1,0 0 1,0 0 0,0 0-1,0 0 1,0 0 0,0 0-1,0-1 1,0 1 0,0 0-1,0 0 1,0 0 0,0 0-1,0 0 1,0 0 0,0 0-1,0 0 1,0 0 0,0 0-1,0 0 1,0 0 0,-1 0-1,1 0 1,0 0 0,0 0-1,0 0 1,0 0 0,0 0-1,0 0 1,0 0 0,0 0-1,0 0 1,0 0 0,0 0-1,0 0 1,0 0 0,0 0 0,0 0-1,0-1 1,0 1 0,0 0-1,0 0 1,0 0 0,0 0-1,0 0 1,0 0 0,0 0-1,0 0 1,0 0 0,0 0-1,-6 4-241,-5 5 93,4 0 178,1 0 0,0 1 0,0 0-1,1 1 1,0-1 0,1 1 0,0 0 0,1 0 0,0 0-1,0 0 1,1 1 0,1-1 0,0 1 0,1-1 0,0 1-1,3 22 1,-1-28 70,-1-1 1,1 1-1,0 0 0,1-1 0,0 0 0,5 9 1,-7-12-41,1 1 1,-1-1-1,1 0 1,0 0-1,0 0 1,0-1-1,0 1 1,0 0-1,0-1 1,1 1 0,-1-1-1,0 0 1,1 1-1,-1-1 1,1-1-1,5 2 1,-2-1-2,0-1 1,1 0-1,-1-1 1,1 0 0,-1 0-1,0 0 1,1 0-1,-1-1 1,0 0-1,0-1 1,8-4-1,8-5 175,31-23-1,-41 26-172,158-118 254,-107 67-554,-40 36-689,-23 24 928,0 0 0,0 0 0,0 0 0,1 0 0,-1 0 0,0 0 0,0 0 0,1 0 0,-1 0 0,0 0 0,0 0 0,0 0 0,1 0 0,-1 0 0,0 0 0,0 0 0,0 1 0,0-1 0,1 0 0,-1 0 0,0 0 0,0 0 1,0 0-1,0 0 0,1 1 0,-1-1 0,0 0 0,0 0 0,0 0 0,0 0 0,0 1 0,0-1 0,0 0 0,1 0 0,-1 0 0,0 1 0,0-1 0,0 0 0,0 0 0,0 0 0,0 1 0,0-1 0,0 0 0,0 0 0,0 0 0,0 1 0,0-1 0,0 0 0,-1 0 0,3 14-128,-1-9 140,0 0 1,0-1-1,0 1 0,0 0 1,5 9-1,1 5 12,-4-10-32,0 0 0,0 0 0,1-1 0,0 1 0,1-1 0,0 0 0,6 7-1,-9-12 52,0-1-1,0 0 0,0 1 0,1-1 0,-1 0 0,1 0 0,-1 0 0,1 0 0,0-1 0,0 1 0,-1-1 0,1 0 0,0 0 0,1 0 0,-1 0 1,0 0-1,0-1 0,0 1 0,0-1 0,0 0 0,1 0 0,-1 0 0,0 0 0,4-1 0,19-7 161,-1 0-1,0-2 0,42-23 1,-16 8-137,-49 24-56,107-54 312,-97 48-309,0-2 0,0 1 1,-1-1-1,0-1 0,0 0 0,11-14 1,-22 23-41,1 1 0,0-1 1,-1 0-1,1 0 1,0 1-1,-1-1 0,0 0 1,1 0-1,-1 0 0,1 0 1,-1 1-1,0-1 0,1 0 1,-1 0-1,0 0 0,0-2 1,0 3 13,0 0 0,-1 0 1,1-1-1,0 1 0,0 0 0,-1 0 1,1-1-1,0 1 0,-1 0 0,1 0 1,0 0-1,0 0 0,-1 0 0,1-1 1,0 1-1,-1 0 0,1 0 0,-1 0 0,1 0 1,0 0-1,-1 0 0,1 0 0,0 0 1,-1 0-1,1 0 0,0 1 0,-1-1 1,1 0-1,-32 11-615,20-5 637,0 0 0,0 1 0,1 0 1,0 1-1,0 0 0,1 1 0,0 0 0,1 1 1,-12 14-1,17-19 6,1 0 0,0 1 0,0-1 0,0 0 0,1 1 0,0 0 0,0 0 0,0 0 0,0 0 0,0 6 0,2-8 2,0 1 1,0-1-1,0 1 0,1-1 1,0 1-1,-1-1 0,1 0 1,1 1-1,-1-1 1,1 0-1,0 0 0,0 0 1,0 0-1,0 0 0,3 4 1,-2-5 38,1 1 0,-1-1 1,1 0-1,-1 0 0,1 0 1,0 0-1,0 0 0,0-1 1,0 0-1,1 0 0,-1 0 1,1 0-1,-1-1 0,1 0 1,0 0-1,-1 0 0,1 0 1,0-1-1,0 0 0,-1 0 1,1 0-1,0 0 0,0-1 1,-1 0-1,1 0 0,0 0 1,-1-1-1,1 1 0,5-4 1,1-1 58,0 0 1,0-1 0,0-1 0,17-15-1,36-44 217,-18 18-163,35-39-355,-34 35-208,-44 50 385,14-15-249,-16 18 237,-1-1-1,1 0 1,0 1-1,-1-1 1,1 1-1,0-1 1,0 0-1,0 1 1,0 0-1,-1-1 1,1 1-1,0 0 1,0-1-1,0 1 1,0 0-1,0 0 1,0 0-1,0-1 1,1 1-1,-2 1 22,1-1-1,-1 0 1,1 1-1,-1-1 1,0 0 0,0 1-1,1-1 1,-1 0-1,0 1 1,1-1 0,-1 1-1,0-1 1,0 1-1,0-1 1,1 0-1,-1 1 1,0-1 0,0 1-1,0-1 1,0 1-1,0-1 1,0 1 0,0-1-1,0 2 1,-2 13 10,1-10-12,-5 28-171,-14 48-1,-2 2 346,-9 57 405,21-108-361,9-31-184,1 0 0,0 0-1,-1 0 1,1 0 0,-1 0 0,0 0 0,1 0-1,-1 0 1,0 0 0,1 0 0,-1 0-1,0-1 1,0 1 0,0 0 0,0 0 0,0-1-1,0 1 1,0-1 0,0 1 0,0-1-1,0 1 1,0-1 0,-2 1 0,2-1 10,0-1 0,-1 1-1,1-1 1,0 1 0,0-1 0,0 1 0,-1-1 0,1 1 0,0-1 0,0 0 0,0 0 0,0 0 0,0 1 0,0-1-1,0 0 1,0 0 0,1 0 0,-1 0 0,0-1 0,1 1 0,-1 0 0,0-2 0,-10-27-262,9 19 30,-1 0 0,0-21 1,3 27 121,0 1 1,0-1-1,1 0 1,0 1-1,0-1 1,0 1 0,0-1-1,1 1 1,3-7-1,-5 10 53,1 0-1,0 1 1,0-1 0,0 0-1,-1 0 1,1 0 0,0 1-1,0-1 1,0 1-1,0-1 1,0 1 0,0-1-1,0 1 1,1-1 0,-1 1-1,0 0 1,1 0-1,27-4-166,-14 2 120,96-21 175,-39 7-2,-31 8 97,-1-2-1,0-1 0,0-3 1,65-31-1,-88 34-177,-1 1 0,0-2 0,-1 0 0,0-1 0,-1-1 0,-1 0 1,0-1-1,13-19 0,10-20 62,30-62 0,-57 99-63,-9 17-18,54-100 128,58-148 0,-106 232-435,6-33 0,-11 47 263,-1 1 0,0 0 0,0-1 0,1 1-1,-1-1 1,0 1 0,0-1 0,-1 1 0,1 0-1,0-3 1,-1 4 32,1 0 0,0 0 0,0 0 0,0 0 0,0-1 0,0 1 0,0 0 0,0 0 0,-1 0 0,1 0 0,0 0 0,0 0 0,0 0 0,0 0 0,-1 0 0,1-1 0,0 1 0,0 0 0,0 0 0,0 0 0,-1 0 0,1 0 1,0 0-1,0 0 0,0 0 0,0 0 0,-1 0 0,1 0 0,0 0 0,0 0 0,0 1 0,-1-1 0,-10 7-328,3 1 259,-1 1 1,2 0-1,-1 0 0,1 0 0,0 1 0,-6 14 0,-31 75 108,19-21 72,-19 96 0,34-118 22,1 0 0,3 0 1,3 101-1,4-87-67,-2-46-197,1 1 0,1-1 0,1 0 0,9 41 0,-7-56-1251,6-20-3009,-1-5 2643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5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6816,'0'-19'3072,"13"19"-2656,-8 0-2208,3 0 896</inkml:trace>
  <inkml:trace contextRef="#ctx0" brushRef="#br0" timeOffset="1">759 4 4384,'10'-3'2016,"11"6"-1760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25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6240,'0'-36'2816,"8"41"-2464,-3-5-672,8 0 96,0 0-1952,0 0 1216</inkml:trace>
  <inkml:trace contextRef="#ctx0" brushRef="#br0" timeOffset="1.01">531 14 4384,'18'-13'2016</inkml:trace>
  <inkml:trace contextRef="#ctx0" brushRef="#br0" timeOffset="2">1207 126 6880,'26'-39'3136,"23"36"-2720,-24 3-3552,6 8 1632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2:36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0 135 1152,'9'-19'9718,"-8"19"-9410,1 20 2475,0 3-2862,12 109 207,-6-76 104,-1-15 166,-6-38-358,-1-1-14,0-1 0,0 0 1,0 1-1,0-1 1,1 0-1,-1 0 1,0 1-1,1-1 0,0 0 1,0 2-1,-1-3-6,0 0 0,0 0 0,1 0 0,-1 0 0,0 0-1,0 0 1,0 0 0,1 0 0,-1 0 0,0 0 0,0 0 0,0 0 0,1 0-1,-1 0 1,0 0 0,0 0 0,0 0 0,0-1 0,1 1 0,-1 0-1,0 0 1,0 0 0,0 0 0,0 0 0,1 0 0,-1-1 0,0 1 0,0 0-1,0 0 1,0 0 0,0 0 0,0-1 0,0 1 0,0 0 0,1 0-1,-1 0 1,0 0 0,0-1 0,4-7 309,-2-3-193,0 1 0,-1 0 0,1-19 0,0-5-50,6-41-206,6-58 485,-11 43-5448,15 87-2623,0 17 5114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52.4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180 36 2720,'0'-1'52,"-1"1"-1,1-1 1,0 1 0,0-1-1,-1 0 1,1 1 0,0-1 0,0 1-1,0-1 1,0 0 0,0 1-1,0-1 1,0 0 0,0 1 0,0-1-1,0 1 1,0-1 0,0 0-1,0 1 1,0-1 0,1 1 0,-1-1-1,0 0 1,0 1 0,1-1-1,-1 1 1,0-1 0,2 0-1,5-16 6796,-17 33-5194,6-9-1514,1-1 5,1 0 1,-1 0-1,1 0 0,-2 11 0,1-4 15,-46 225 1149,-6 25 552,14-129-1236,41-133-534,-1 1 0,1 0-1,-1-1 1,0 1 0,0-1 0,1 0 0,-1 1-1,0-1 1,0 0 0,0 1 0,-2 1-1,2-4-3,1 0-1,0 1 0,0-1 1,0 1-1,0-1 0,0 1 1,0-1-1,0 0 0,0 1 1,0-1-1,0 1 0,0-1 1,0 1-1,0-1 0,0 0 1,1 0-1,10-20-95,1 0 0,0 1 0,23-27 0,-26 37-110,-1 0 0,2 1 0,-1 1 0,1-1 0,1 2 0,-1-1 0,1 1 0,14-6 0,-21 11 85,0 1-1,0-1 1,0 1 0,0 0-1,0 0 1,0 0 0,0 1-1,0-1 1,0 1-1,0 0 1,1 1 0,4 0-1,-7-1 47,1 1-1,0 0 1,-1 0-1,1 0 1,-1 0-1,1 1 1,-1-1-1,0 0 0,1 1 1,-1 0-1,0 0 1,0-1-1,0 1 1,0 1-1,-1-1 1,1 0-1,-1 0 1,1 0-1,1 4 0,3 8 205,-1 1-1,5 20 1,0-3 0,-10-31-199,1 1-1,0-1 0,0 1 1,0-1-1,0 1 1,0-1-1,0 0 1,0 1-1,0-1 1,1 0-1,-1 0 1,0 0-1,1 0 0,-1 0 1,1 0-1,-1 0 1,1-1-1,-1 1 1,1 0-1,0-1 1,-1 1-1,1-1 1,3 0-1,3 1 42,-1 0-1,1-1 1,13-1-1,-8-1-4,0-1-1,0 0 0,0-1 0,-1 0 1,1 0-1,-1-2 0,0 1 0,-1-2 1,1 0-1,-1 0 0,18-16 0,-2-1-26,-2-1 0,-1-1 0,24-35 0,-41 52-41,0 0 0,-2-1 0,7-13 0,-12 23 15,1-1 0,-1 1 1,0-1-1,0 1 0,0-1 0,0 1 1,0-1-1,0 1 0,0-1 0,0 1 0,0-1 1,0 0-1,0 1 0,0-1 0,0 1 0,0-1 1,0 1-1,0-1 0,0 1 0,-1 0 0,1-2 1,-1 2-5,1 0 0,0 0 1,-1-1-1,1 1 0,0 0 0,0 0 1,-1 0-1,1 0 0,0 0 1,-1 0-1,1 0 0,0 0 1,-1 0-1,1 0 0,0 0 0,-1 0 1,1 0-1,0 0 0,-1 0 1,1 0-1,0 0 0,-1 0 0,1 0 1,0 0-1,-1 0 0,1 0 1,0 1-1,0-1 0,-1 0 1,1 0-1,0 0 0,0 1 0,-1-1 1,1 0-1,0 1 0,-12 10-27,1 1 0,1 0 0,0 1 0,1 0 0,-10 19 0,-2 2-26,12-20 59,-3 3-41,-16 31 0,26-44 39,0 1-1,0 0 1,0-1 0,1 1-1,0 0 1,0 0 0,0 0-1,0 0 1,1 0 0,0 1-1,0-1 1,1 5 0,-1-9 3,0 0 0,0 0 0,0 0 1,0 1-1,0-1 0,1 0 0,-1 0 0,0 0 1,1 0-1,-1 0 0,1 0 0,-1 0 1,1 0-1,0 0 0,-1 0 0,1 0 0,0 0 1,0-1-1,0 1 0,-1 0 0,1 0 0,0-1 1,0 1-1,0-1 0,0 1 0,0-1 1,0 1-1,1-1 0,-1 1 0,0-1 0,0 0 1,0 0-1,0 0 0,0 1 0,0-1 0,1 0 1,-1 0-1,0-1 0,0 1 0,0 0 1,0 0-1,0 0 0,0-1 0,2 0 0,2-1 79,-1 0 0,0 0-1,0 0 1,0 0 0,-1-1-1,1 1 1,-1-1-1,1 0 1,-1-1 0,4-3-1,11-19-154,0 0-1,-2-2 0,24-55 1,-34 75-225,-2 9 14,5 15-44,-6-8 367,2 2-88,1 1 14,-1 0 1,2 0 0,-1 0-1,11 11 1,-15-19 59,1 0 0,0-1-1,0 1 1,0-1 0,0 1 0,0-1-1,0 0 1,1 0 0,-1-1-1,1 1 1,-1-1 0,1 1 0,0-1-1,0 0 1,-1-1 0,1 1 0,0-1-1,5 1 1,-1-2 33,1 0-1,-1 0 1,1 0 0,-1-1-1,0 0 1,0-1 0,0 0-1,0 0 1,0-1 0,-1 0-1,10-6 1,-6 2 29,0-1-1,0 1 1,-1-2 0,-1 0 0,1 0-1,9-14 1,9-19-369,27-56 1,-15 25 47,-40 73 229,0 1 0,0-1 0,1 1-1,-1-1 1,0 1 0,1 0 0,-1-1 0,0 1 0,1-1-1,-1 1 1,1-1 0,-1 1 0,1 0 0,-1-1 0,0 1 0,1 0-1,-1 0 1,1-1 0,0 1 0,0 0 1,-1 0 0,0 0 0,1 0 0,-1 0 0,0 0 1,1 1-1,-1-1 0,0 0 0,1 0 0,-1 0 0,0 0 0,1 1 0,-1-1 0,0 0 1,0 0-1,1 1 0,-1-1 0,0 0 0,0 0 0,1 1 0,-1-1 0,0 1 0,9 22-116,-2 11 99,-1 0 1,2 40-1,-4 70 449,-4-136-347,-1 0 0,1 0 0,-1 0-1,-3 11 1,3-17-35,0 0 0,1 0 0,-1 0 0,0 0 0,0 0 0,0-1 0,0 1 0,-1 0 0,-1 2 0,2-3-19,1-1 0,-1 1 0,0-1 0,0 1 0,0 0 1,0-1-1,1 0 0,-1 1 0,0-1 0,0 0 0,0 1 1,0-1-1,0 0 0,0 0 0,0 0 0,0 0 0,0 1 1,0-2-1,0 1 0,0 0 0,-1 0 0,-14-4-12,1-2 0,0 1 0,0-2 0,0 0-1,-19-13 1,18 11 5,12 7-48,1 0 0,0 0 1,0 0-1,1-1 0,-1 1 1,0-1-1,-3-5 0,6 8 28,0 0-1,0 0 1,0 0-1,0 0 1,0 0 0,0 0-1,0-1 1,0 1-1,0 0 1,0 0-1,0 0 1,0 0-1,0 0 1,0 0-1,0 0 1,0 0-1,0-1 1,0 1-1,0 0 1,0 0 0,0 0-1,0 0 1,0 0-1,0 0 1,0 0-1,0 0 1,0 0-1,1-1 1,-1 1-1,0 0 1,0 0-1,0 0 1,0 0 0,0 0-1,0 0 1,0 0-1,0 0 1,0 0-1,1 0 1,-1 0-1,0 0 1,0 0-1,0 0 1,0 0-1,0 0 1,0 0-1,0 0 1,1 0 0,-1 0-1,0 0 1,5 0-47,7 2-18,-1 0 0,1 1 0,-1 0 0,0 1 0,0 0 0,13 8 0,-15-8 122,7 3-95,63 26 407,-68-29-755,0-1 0,1 0 0,-1-1-1,1-1 1,16 1 0,-2-2-4034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25.3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5 774 1664,'-1'3'245,"0"0"1,1 0-1,-1 0 0,0 0 1,1 0-1,0 0 0,5 4 2677,-5-7-2856,13-7 1605,13-12-5,122-132 1326,-140 144-2892,14-13 261,-2 0 1,30-38-1,-24 23 63,35-65 0,-36 51-573,-25 49 142,0 0-1,0 0 1,0 0 0,0 0 0,0 0 0,0 0-1,0 0 1,0 0 0,1 0 0,-1 0 0,0 0-1,0 0 1,0 0 0,0 0 0,0 0 0,0 0-1,0 0 1,0 0 0,0 0 0,0 0 0,0 0-1,1 0 1,-1 0 0,0 0 0,0 0 0,0 0-1,0 0 1,0 0 0,0 0 0,0 0 0,0 0-1,0 0 1,0 0 0,1 0 0,-1 0 0,0 0-1,0 0 1,0 0 0,0 0 0,0 0 0,0 0-1,0 0 1,0 0 0,0 1 0,0-1 0,0 0-1,0 0 1,0 0 0,0 0 0,0 0-1,0 0 1,0 0 0,6 8-207,2 9 63,-1 4 204,-1 0 0,-1 0 0,0 0 0,-2 1 0,1 41 0,-4-29 237,-2 0 0,-1 0 0,-9 37 0,9-57-49,-1-1 1,-9 25 0,11-33-141,0-1 0,-1 1-1,1-1 1,-1 0 0,0 0 0,0 0 0,-1 0 0,1 0 0,-1-1 0,1 1 0,-6 2-1,7-4-64,0-1-1,0 0 0,0 0 0,-1 0 0,1-1 0,0 1 0,0 0 0,-1-1 0,1 1 1,-1-1-1,1 0 0,0 0 0,-1 0 0,1 0 0,-1 0 0,1-1 0,0 1 0,-1-1 0,1 1 1,0-1-1,-4-2 0,-2-1-28,1 0 1,0-1 0,0 0-1,-11-9 1,3 0-120,1-1 0,-22-29-1,-1-1-217,35 43 241,0-1-1,0 1 0,0-1 1,1 1-1,-1-1 0,1 0 1,-2-4-1,3 7 60,0-1-1,0 0 1,-1 1 0,1-1-1,0 1 1,0-1-1,0 1 1,0-1 0,0 1-1,0-1 1,0 1 0,0-1-1,0 1 1,1-1-1,-1 0 1,0 1 0,0-1-1,0 1 1,0-1 0,1 1-1,-1 0 1,0-1-1,1 1 1,-1-1 0,0 1-1,1-1 1,-1 1 0,1 0-1,-1-1 1,0 1-1,1 0 1,-1-1 0,1 1-1,-1 0 1,1 0 0,-1-1-1,1 1 1,-1 0-1,1 0 1,-1 0 0,1 0-1,-1 0 1,1 0 0,0 0-1,-1 0 1,1 0-1,-1 0 1,1 0 0,-1 0-1,1 0 1,5 1-87,0-1 1,-1 1-1,1 1 1,0-1-1,-1 1 0,11 4 1,11 4-92,10 2 124,74 20 49,-90-28 214,0 0 0,1-1 0,27 1 0,-37-5-80,0 0 1,0-1-1,0 0 0,-1-1 0,1 0 1,-1-1-1,0 0 0,0-1 0,15-9 1,-11 5 57,-1 0 1,-1 0 0,0-2-1,0 1 1,-1-2-1,14-15 1,-23 22-95,1 0-1,0-1 0,-1 1 1,0 0-1,0-1 1,-1 0-1,1 0 0,-1 0 1,0 0-1,-1 0 1,0 0-1,1-7 1,-2 9-86,0 0 1,0 1 0,0-1 0,0 1 0,-1-1 0,0 1 0,0 0 0,0-1 0,0 1 0,0 0 0,0-1 0,-1 1 0,0 0 0,0 0 0,0 0 0,0 0 0,0 1-1,0-1 1,-1 0 0,1 1 0,-1 0 0,-3-3 0,5 5-5,1-1 0,-1 1 0,0-1-1,1 1 1,-1 0 0,0-1 0,0 1 0,1 0-1,-1 0 1,0-1 0,0 1 0,1 0-1,-1 0 1,0 0 0,0 0 0,0 0 0,1 0-1,-1 0 1,0 0 0,0 0 0,0 1 0,1-1-1,-3 1 1,2 0-21,-1 0 1,1 0-1,-1 0 0,1 0 0,0 0 1,0 1-1,-1-1 0,1 0 0,0 1 0,-1 2 1,-2 3-67,1 0 1,-1 0 0,2 0 0,-4 10 0,5-10 161,-1 0 0,1 1 0,1-1-1,-1 1 1,1-1 0,1 0 0,0 10 0,14 50 345,-9-45-177,-4-16-146,0 0 0,0-1 0,1 1 0,0-1 0,5 9 0,-1-3 107,-7-10-141,1 0 0,0 0 0,-1 0 0,1 0 0,0 0 0,-1 0 0,1 0 0,0 0 0,0 0 0,0-1 0,0 1 0,0 0 0,0 0 0,0-1 0,0 1 0,0-1 0,0 1 0,0-1 0,0 1 0,0-1 0,0 0 0,1 1 0,-1-1-1,0 0 1,0 0 0,0 0 0,1 0 0,-1 0 0,0 0 0,0 0 0,0-1 0,1 1 0,-1 0 0,0 0 0,0-1 0,1 0 0,5-3 30,-1 1 0,-1-1 1,1-1-1,-1 1 0,8-8 0,-13 12-66,42-41 459,109-96-176,-146 133-344,-3 2 22,0 0 1,0 0 0,0 0-1,0 0 1,0 1 0,1-1-1,-1 1 1,1 0 0,-1 0-1,1 0 1,-1 0 0,1 0-1,-1 0 1,1 1 0,0-1-1,0 1 1,-1 0 0,4-1-1,-6 2 34,1-1-1,-1 0 0,1 0 1,-1 0-1,1 0 0,-1 1 0,0-1 1,1 0-1,-1 1 0,1-1 1,-1 0-1,0 1 0,1-1 1,-1 0-1,0 1 0,1-1 0,-1 0 1,0 1-1,0-1 0,1 1 1,-1-1-1,0 1 0,0-1 0,0 1 1,0-1-1,0 1 0,0-1 1,0 1-1,0 0 0,-1 17 32,1-13-14,-6 40-33,-2 0-1,-19 58 0,27-102 23,-16 54 115,-3 0-1,-31 64 1,29-78 77,-2 0 0,-1-1 0,-2-1 0,-44 50 0,68-87-178,-5 6 150,-1 0 0,-13 10 1,20-16-138,-1-1 0,1 0 0,-1 0 0,0 0 0,0 0 0,0 0 0,1 0 0,-1 0 0,0-1 0,0 1 0,0 0 1,0-1-1,0 0 0,0 0 0,0 1 0,0-1 0,-1 0 0,1-1 0,-3 1 0,4-1-38,0 0 0,-1 1 0,1-1 0,0 0-1,0 1 1,0-1 0,0 0 0,0 0 0,0 0 0,0 0 0,0 0 0,0 0 0,0 0-1,1-1 1,-1 1 0,0 0 0,1 0 0,-1-1 0,1 1 0,-1 0 0,1 0 0,0-1-1,0 1 1,-1-1 0,1-1 0,0-3-49,0 1-1,0-1 1,0 0-1,2-7 1,0 5 15,0-1-1,1 1 1,0-1-1,7-12 1,-3 6-6,13-25-30,1 0 0,2 2 0,2 1 0,51-59 0,-40 56-41,63-52 0,46-24-189,-74 62 115,-55 41 186,11-9-242,48-29-1,-73 50 248,0 0-1,-1 0 0,1 0 1,0 1-1,0-1 0,0 0 1,0 1-1,0-1 0,1 1 1,-1 0-1,0-1 0,0 1 1,0 0-1,0 0 0,0 0 1,0 1-1,0-1 0,1 1 1,-1-1-1,2 2 0,-2-1 4,-1 0 0,1 0-1,0 0 1,-1 0 0,0 1-1,1-1 1,-1 1-1,0-1 1,1 1 0,-1-1-1,0 1 1,0 0 0,-1-1-1,1 1 1,0 0 0,0 0-1,-1 0 1,1 0 0,-1 0-1,0 0 1,1 3-1,-1 8 110,0 0-1,-1 0 1,0-1-1,-1 1 1,0-1-1,-8 24 0,-2 7 731,66-111-97,-39 52-790,0 1 0,2 0 0,0 1 0,0 1 0,1 1 0,1 1 0,0 0 0,1 1-1,40-13 1,-55 21 25,1 1 0,-1 0-1,0 0 1,1 1-1,-1 0 1,0 0 0,1 0-1,-1 1 1,1-1-1,-1 1 1,6 2 0,-9-3 30,-1 1 0,1 0 0,0-1 1,0 1-1,-1 0 0,1 0 0,-1 0 1,1 0-1,-1 0 0,1 0 0,-1 0 1,1 0-1,-1 1 0,0-1 0,0 0 1,0 1-1,0-1 0,0 1 1,0 0-1,0-1 0,0 1 0,-1 0 1,1-1-1,0 1 0,-1 0 0,0 0 1,1 0-1,-1-1 0,0 1 0,0 0 1,0 0-1,0 0 0,-1 2 0,0 1 31,0 0 0,-1 1 0,0-1 0,0 0 0,0 0 0,-1-1 0,-4 7 0,-7 16 409,21-29-177,8-8-287,-6 4-47,-1 2 43,53-29-72,-54 30 37,0 0 0,0 1 1,0-1-1,0 2 0,0-1 0,0 1 0,10-1 1,-15 2 40,1 1 1,-1-1-1,0 0 0,1 1 1,-1-1-1,0 1 0,0 0 1,0-1-1,1 1 1,-1 0-1,0 0 0,0 1 1,0-1-1,0 0 1,-1 1-1,1-1 0,0 1 1,2 3-1,1 2 13,0 0 1,0 1-1,6 13 0,5 8-36,-13-23 89,-3-5-40,1 0 0,-1-1-1,0 1 1,1 0 0,-1-1 0,0 1 0,1 0 0,-1-1 0,1 1 0,-1 0-1,1-1 1,-1 1 0,1-1 0,-1 1 0,1-1 0,0 1 0,-1-1 0,1 0-1,0 1 1,-1-1 0,1 0 0,0 1 0,0-1 0,-1 0 0,1 0 0,0 0-1,0 1 1,-1-1 0,1 0 0,0 0 0,0 0 0,-1 0 0,1-1 0,0 1-1,1 0 1,8-3-28,0 1-1,0 1 0,0-1 1,0 2-1,18 0 0,-19 0 53,0 0 0,0-1-1,12-1 1,-8 0-57,-7 1 62,-1 0 0,0 0 0,0-1 0,0 0 0,0 0 0,0 0 0,5-5 0,7-2 241,-5 3-276,0-1 0,-1-1 0,-1 0 0,16-14 0,-18 14-46,1 0 1,0 1-1,1 0 0,0 0 1,0 1-1,20-9 0,-25 13 16,0 0 0,0 1 0,0 0 0,0-1 0,10 1 0,-12 1 16,-1 0-1,1 0 0,-1 1 0,1-1 0,-1 1 0,0-1 0,1 1 0,-1 0 0,0 0 0,1 0 0,-1 1 0,0-1 0,0 0 1,0 1-1,2 1 0,1 2 0,0-1 0,-1 1 0,1-1 0,-1 1-1,0 0 1,-1 1 0,1-1 0,-1 1 0,0-1 0,-1 1 0,1 0 0,-1 0 0,3 11 0,-4-5 50,0-2 11,0-1 0,-1 1 0,0 0-1,-2 12 1,1-9 242,1-12-285,0-1 0,0 0 0,0 0 0,0 0 0,0 0 0,0 0 0,0 0 0,0 0 0,0 0 0,0 0 0,0 0 0,0 0 0,0 1-1,0-1 1,0 0 0,0 0 0,0 0 0,0 0 0,0 0 0,0 0 0,0 0 0,0 0 0,0 0 0,0 0 0,0 0 0,0 0 0,0 0 0,1 0 0,-1 0 0,0 0-1,0 0 1,0 0 0,0 0 0,0 0 0,0 1 0,0-1 0,0 0 0,0 0 0,0 0 0,0 0 0,0 0 0,1 0 0,-1 0 0,0 0 0,0 0 0,0-1-1,0 1 1,0 0 0,0 0 0,0 0 0,0 0 0,0 0 0,0 0 0,0 0 0,0 0 0,0 0 0,1 0 0,-1 0 0,0 0 0,0 0 0,12-16 522,-8 9-654,9-10 54,1 1 0,16-16 0,-26 28 50,0 0 0,1 0 1,-1 1-1,1 0 0,0 0 1,0 0-1,0 0 1,8-2-1,-12 4 9,0 1-1,1-1 1,-1 1 0,1 0-1,-1-1 1,1 1 0,-1 0-1,1 0 1,-1 0 0,1 0-1,-1 0 1,1 0 0,-1 0-1,1 1 1,-1-1 0,0 1-1,1-1 1,-1 1 0,1-1-1,-1 1 1,0 0 0,0-1 0,1 1-1,-1 0 1,0 0 0,0 0-1,0 0 1,0 0 0,0 0-1,0 0 1,0 1 0,0-1-1,0 0 1,-1 0 0,2 3-1,-1 1 37,0-1-1,-1 0 1,1 1-1,-1-1 1,0 1-1,-1-1 1,1 0-1,-1 1 1,1-1-1,-1 0 0,-1 1 1,1-1-1,0 0 1,-4 5-1,4-7 148,11-8 122,-2 0-303,-1-1 0,9-9-1,1-2-96,-4 5 159,-10 9-83,0 1 0,0-1 1,0 1-1,1 0 0,4-4 0,-7 7 15,0-1 0,0 1-1,0 0 1,0-1 0,0 1 0,0 0 0,0-1-1,0 1 1,0 0 0,0 0 0,0 0 0,0 0-1,0 0 1,0 0 0,0 0 0,0 0 0,0 0-1,0 1 1,0-1 0,0 0 0,-1 1 0,1-1-1,0 1 1,0-1 0,0 1 0,0-1-1,0 1 1,1 1 0,3 3-6,1 0 0,-1 1 0,0 0 0,8 13 1,-8-11 64,0 1 1,12 11-1,-15-19-17,-1 0 0,1 0-1,0 0 1,0 0 0,0 0-1,0-1 1,0 1 0,0 0-1,-1-1 1,1 0 0,1 1-1,-1-1 1,0 0 0,0 0-1,0 0 1,3-1 0,38-6 142,-34 5-165,80-23 20,-76 21 33,0-2 0,-1 1 1,0-2-1,20-12 0,-31 18-57,0 1-1,0-1 1,1 0-1,-1 0 0,0 0 1,0 0-1,0 0 1,0-1-1,0 1 1,0 0-1,-1 0 0,1-1 1,0 1-1,-1 0 1,1-1-1,0 1 0,-1 0 1,0-1-1,1 1 1,-1-1-1,0 1 1,0-1-1,0 1 0,0-1 1,0 1-1,0-1 1,0 1-1,0-1 0,-2-2 1,2 3-9,-1-1 1,0 0-1,-1 1 1,1-1-1,0 1 1,0-1-1,-1 1 1,1-1-1,-1 1 1,1 0-1,-1 0 1,1 0-1,-1 0 0,0 0 1,0 0-1,1 0 1,-1 1-1,0-1 1,0 1-1,0-1 1,0 1-1,-3-1 1,0 1-20,0 0 1,0 0 0,0 1-1,0 0 1,0 0 0,1 0 0,-1 0-1,0 1 1,-8 3 0,10-4 8,1 1 1,0-1-1,-1 0 1,1 0-1,0 1 0,0 0 1,0-1-1,0 1 1,0 0-1,0 0 1,0 0-1,1 0 1,-1 0-1,1 0 1,0 1-1,-1-1 1,1 0-1,0 1 0,0-1 1,0 4-1,1-4 30,0 0 0,0 0 1,0 0-1,1 0 0,-1 0 0,1 0 0,-1 0 0,1 0 0,0 0 0,0-1 0,0 1 0,0 0 0,0 0 0,0-1 0,0 1 0,1 0 0,-1-1 0,1 0 0,-1 1 0,4 1 0,2 3-18,0-1-1,1 0 0,10 5 0,-3-3 55,1 0 0,0-1 0,0 0 0,0-2 0,0 0 0,21 2-1,-26-5-13,0 0 0,1-1 0,-1 0 0,0-1 0,1-1 0,-1 0 0,0 0 0,0-1 0,0 0-1,12-6 1,-3-1 4,-1-1-1,0-1 1,-1-1 0,0 0-1,20-21 1,-24 20 2,0-1 1,-1 0-1,0-1 1,-2-1-1,0 0 1,0 0 0,14-35-1,-10 13 26,-1-1 1,14-71-1,-23 90-107,-2 0 1,0 0-1,-1 0 0,-2-40 1,-4 50-207,4 11 243,0 0 0,0 0-1,-1 0 1,1 0 0,0 0 0,0 0-1,-1-1 1,1 1 0,0 0-1,0 0 1,-1 0 0,1 0-1,0 0 1,0 0 0,-1 0 0,1 0-1,0 0 1,0 0 0,-1 0-1,1 0 1,0 0 0,-1 1-1,1-1 1,-1 0 0,0 1-3,0 0-1,-1 0 1,1 0 0,0 0-1,0 0 1,0 0 0,0 0-1,0 1 1,0-1 0,0 0 0,-1 3-1,-4 8 19,0 2 0,1-1 0,0 1-1,-4 21 1,-6 62-46,12-78-7,-2 25 102,1-1 0,2 1-1,2 0 1,1 0 0,14 75 0,-13-110 23,-1 0 1,1 17 0,-2-26-70,0 0 0,0 0 0,0 0 0,0 1 0,0-1 1,0 0-1,0 0 0,0 0 0,0 1 0,0-1 0,0 0 0,0 0 0,0 0 0,0 1 0,-1-1 1,1 0-1,0 0 0,0 0 0,0 1 0,0-1 0,0 0 0,0 0 0,-1 0 0,1 0 0,0 0 1,0 0-1,0 1 0,0-1 0,-1 0 0,1 0 0,0 0 0,0 0 0,0 0 0,-1 0 0,1 0 0,0 0 1,0 0-1,-1 0 0,-10-3 145,-14-13-392,21 14 140,-14-12-108,-1 0 0,2-1 1,0 0-1,-26-32 0,42 46 181,0-1-1,0 1 0,0 0 1,0-1-1,0 1 1,0-1-1,1 1 0,-1-1 1,0 0-1,1 1 0,0-1 1,-1 0-1,1 1 0,0-1 1,0 0-1,-1 0 1,1 1-1,1-1 0,-1 0 1,0 0-1,0 1 0,1-3 1,0 2 10,0 0-1,0 1 1,0-1 0,1 0 0,-1 1 0,0-1-1,1 0 1,-1 1 0,1 0 0,0-1 0,-1 1 0,1 0-1,0 0 1,0 0 0,0 0 0,0 0 0,0 0 0,3-1-1,6 1 0,-1-1-1,1 1 0,-1 1 0,1 0 0,-1 0 0,1 1 0,13 3 1,-5-2-26,66 14-181,-57-10 354,43 5 0,6-4 410,-75-6-552,-1-1-1,1 0 1,-1 0 0,1 1 0,-1-1-1,1 1 1,-1 0 0,1-1-1,-1 1 1,0 0 0,1 0-1,-1 0 1,0 0 0,0 0 0,0 0-1,0 0 1,0 0 0,0 0-1,2 2 1,-1 1 20,1 0 0,-1 1 0,0-1 0,3 8-1,7 13-64,-10-21 66,1 1-1,-1 0 1,0 0 0,2 5 0,11 40 83,-5-22 27,-9-27-101,-1 1 1,0-1-1,1 0 0,-1 0 1,1 1-1,0-1 1,-1 0-1,1 0 0,0 0 1,0 0-1,0 0 1,0 0-1,0 0 1,0 0-1,0 0 0,0 0 1,0-1-1,0 1 1,0 0-1,2 0 1,-1-1 1,0 1 0,1-1 1,-1 0-1,0 1 1,0-1-1,0 0 0,0 0 1,0-1-1,1 1 1,-1 0-1,3-2 0,3-1 9,0 0 0,-1 0-1,1-1 1,-1 0 0,10-7 0,91-57-146,-44 31 135,-60 34 45,-3 3-64,-1 0 0,1 0 0,-1 0 0,1-1 0,-1 1 0,0 0 0,1 0 0,-1-1 0,1 1 0,-1 0 0,0-1 0,1 1 0,-1 0 0,0-1 0,0 1 0,1 0 0,-1-1 0,0 1 0,0-1 0,1 1 0,-1 0 0,0-1 0,0 0 0,0 0-3,7-3 128,-7 4-136,0 0 0,0 0 0,0 0 0,0-1 0,0 1 0,0 0 0,0 0 0,0 0 0,0 0 0,0 0 0,0 0 0,1 0 0,-1 0 0,0 0 0,0 0 0,0 0 0,0 0 0,0 0 0,0 0 0,0 0 0,0 0 0,1 0 0,-1 0 0,0 0 0,0 0 0,0 0 0,0 0 0,0 0 0,0 0 0,0 0 0,0 0 0,1 0 0,-1 0 0,0 0 0,0 0 0,0 0 0,0 0 0,0 0 0,0 0 0,0 0 0,0 0 0,0 0 0,0 1 0,1-1 0,-1 0 0,0 0 0,0 0 0,-1 7-86,-9 17 228,5-13-217,2-3 77,1 1 1,-1-1-1,2 0 1,-1 1-1,0 14 1,2-19-9,0 0 0,0 0 0,1 0 0,-1 0 1,1 0-1,0 0 0,0-1 0,1 1 1,-1 0-1,1 0 0,-1-1 0,1 1 1,0-1-1,3 4 0,-3-5 27,-1-1 1,1 1-1,0 0 0,0-1 1,0 0-1,0 1 0,0-1 1,0 0-1,0 0 1,0 0-1,0 0 0,1-1 1,-1 1-1,0-1 0,1 1 1,-1-1-1,0 0 0,1 0 1,-1 0-1,0 0 0,1 0 1,-1 0-1,0-1 0,4 0 1,5-2 60,0-1 1,0 0-1,18-9 1,-16 7-51,9-5 12,82-40-56,-43 19-23,-61 32 39,1 0 1,-1-1-1,0 1 0,0 0 0,0 0 0,0 0 0,1 0 0,-1 0 0,0 0 0,0 0 0,0 0 0,0 0 1,1 0-1,-1 0 0,0-1 0,0 1 0,0 0 0,1 0 0,-1 0 0,0 1 0,0-1 0,0 0 0,1 0 1,-1 0-1,0 0 0,0 0 0,0 0 0,0 0 0,1 0 0,-1 0 0,0 0 0,0 0 0,0 0 0,0 1 1,0-1-1,1 0 0,-1 0 0,0 0 0,0 0 0,0 0 0,0 1 0,0-1 0,0 0 0,0 0 0,1 0 1,-1 1-1,0-1 0,0 0 0,1 16-8,-6 18-3,-5 4 65,-1 0 0,-2-2 0,-2 1 0,-1-2 0,-1 0 0,-2-1 1,-2-1-1,-1-1 0,-51 57 0,65-80-26,-81 81 157,76-79-86,0 0 0,-1 0-1,-1-1 1,0-1 0,-17 8-1,27-16-51,1 1 0,-1 0 0,0-1 0,0 0 0,0 0 0,0-1 0,0 1 0,0-1 0,0 0 0,0 0 0,0-1 0,-6-1 0,8 2-36,0-1 1,1 0-1,-1 0 1,0 0-1,1 0 0,-1 0 1,1 0-1,-1-1 0,1 1 1,0-1-1,-1 0 1,1 0-1,0 0 0,0 0 1,0 0-1,1 0 1,-1-1-1,1 1 0,-1 0 1,1-1-1,-1 1 1,1-1-1,-1-4 0,0-1-17,1 0 0,0-1 0,0 1-1,1 0 1,0-1 0,1 1 0,0 0-1,0-1 1,0 1 0,1 0 0,1 0-1,-1 0 1,1 0 0,1 1 0,-1-1-1,1 1 1,6-9 0,0 2 8,0 1 1,0 0-1,1 0 0,1 2 1,0-1-1,0 2 1,27-18-1,-11 11 58,2 2 0,0 1 0,1 1 1,51-14-1,-15 11-1034,83-10 0,-143 25 330,0 0-1,0 0 0,0 1 1,0 0-1,1 0 0,-1 1 1,0 0-1,0 0 0,0 1 1,0 0-1,0 0 1,0 1-1,-1-1 0,1 2 1,6 3-1,14 12-5820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51.1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0 4992,'0'0'5202,"14"16"-1476,-9-12-3441,-1 1 1,0 1 0,1-1 0,-2 1-1,1 0 1,-1-1 0,0 2 0,0-1-1,0 0 1,-1 0 0,0 1 0,0-1-1,-1 1 1,0 0 0,0 0 0,-1-1-1,0 13 1,0-13-242,0 1 0,-1-1 1,1 0-1,-2 0 0,1 1 0,-1-1 0,0 0 0,0 0 0,0 0 1,-1-1-1,0 1 0,0-1 0,0 1 0,-1-1 0,0 0 0,0 0 1,0-1-1,-1 1 0,-7 5 0,-15 4-2044,4-2 533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45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45 716 1984,'1'-1'2096,"16"-30"1002,-5 13-2254,4-8-84,2 0 1,29-33 0,30-17 254,16-16-7,-74 70-845,-1 0 0,24-38 0,-17 18 10,34-75 0,-16 16 441,-39 83-859,-4 13 77,-4 13 122,-23 51-41,-3-2 1,-2-1-1,-59 76 0,49-70 271,2 1 0,3 2 0,-35 89 0,3-7 338,20-45 92,9-24 224,37-68-325,10-14-99,11-14-211,8-10-221,33-37 35,92-77 0,-78 86-60,147-83 1,-148 91-101,-17 9 552,-48 34-313,-10 3-54,2 3-52,1-1 0,-1 0 1,0 0-1,0 1 0,0-1 0,0 0 0,0 1 0,0-1 1,0 1-1,0 0 0,0-1 0,1 1 0,-2 0 0,-9 13 18,2 0 0,-1 1 0,2 0-1,0 0 1,1 1 0,0 0-1,1 0 1,-5 22 0,10-33 4,0 0 0,0 0 0,0 1 0,1-1 0,0 0 0,0 0 0,0 1 0,2 7 0,-2-12 7,1 0 1,-1 1 0,0-1-1,1 0 1,-1 0-1,1 0 1,0 0-1,-1 0 1,1 0 0,0 0-1,0 0 1,0 0-1,-1 0 1,1 0 0,0 0-1,2 1 1,-1-2 20,-1 1 0,1-1 1,-1 1-1,1-1 1,-1 0-1,1 1 0,-1-1 1,1 0-1,-1 0 1,1 0-1,-1 0 0,1-1 1,0 1-1,-1 0 1,1-1-1,-1 1 0,2-1 1,4-2 40,0-1 1,0 1-1,0-1 0,-1-1 1,0 1-1,11-11 0,14-10 0,9 0-31,77-38 0,52-6 266,-134 53-268,-34 15-243,-4 1 61,-7 2-2,-13 4 9,7 1 101,0 0-1,1 1 0,0 1 1,0 0-1,1 1 0,-16 14 1,28-22 31,0 0 0,1-1 0,-1 1 0,0 0 0,1 0 0,0 0 0,-1 0 0,1 1 0,0-1 0,0 0 0,0 0 0,1 1 0,-1-1 0,0 1 0,1-1 0,-1 5 0,1-6-8,0 0 1,1 0-1,-1 0 0,0 0 0,0 0 0,1 0 0,-1 0 0,0 0 1,1-1-1,-1 1 0,1 0 0,0 0 0,-1 0 0,1-1 1,-1 1-1,3 1 0,-2-1 10,1 0-1,0 0 1,-1 0 0,1 0-1,0 0 1,0 0 0,0-1-1,0 1 1,0-1 0,0 1-1,2-1 1,4 1 61,0-1 1,0-1-1,0 1 0,0-1 0,0 0 1,14-5-1,46-19 211,-62 23-236,3-1 42,-1-1 0,0 0 0,1 0-1,-2-1 1,1 0 0,0 0 0,-1-1 0,0 0 0,0 0 0,5-8-1,-11 14-80,0-1-1,-1 0 1,1 0-1,-1 0 0,1 0 1,-1 1-1,0-1 0,1 0 1,-1 0-1,0 0 1,0 0-1,1 0 0,-1 0 1,0 0-1,0 0 1,0 0-1,0 0 0,0 0 1,0 0-1,-1 0 1,1 0-1,0 0 0,0 0 1,-1 0-1,1 0 0,0 0 1,-1 1-1,1-1 1,-1 0-1,0 0 0,1 0 1,-1 1-1,1-1 1,-1 0-1,0 1 0,0-1 1,1 0-1,-1 1 1,0-1-1,0 1 0,-2-2 1,-2 0-44,0-1 0,0 1 1,-1 0-1,1 0 0,-11-2 0,-4 0-95,0 1 0,-26-2 0,72-2-62,-2 3 149,1 1 0,-1 1 0,1 1 0,-1 1 0,1 2 0,-1 0 0,32 8 0,-52-9 87,1 0-1,-1 0 1,0 0 0,1 1 0,-1 0 0,7 3 0,-10-4-22,0 0 1,0 0 0,0 0-1,0 0 1,0-1 0,0 1-1,0 1 1,0-1 0,0 0-1,0 0 1,-1 0-1,1 0 1,0 1 0,-1-1-1,1 0 1,-1 1 0,0-1-1,1 0 1,-1 1 0,0-1-1,0 0 1,0 1-1,0-1 1,0 1 0,0 1-1,0 2 31,-1 1 0,0-1 0,-1 1 0,1-1 0,-1 0 0,0 0 0,-5 9 0,1-3 24,1-3 267,16-16-56,3-4-263,1 1 1,0 1 0,1 0 0,0 1-1,0 0 1,1 2 0,0 0 0,19-5-1,-24 8-18,-3 1-90,-1 1 1,15-3-1,-21 5 71,0-1-1,0 1 1,-1 0-1,1 0 1,0 0-1,0 1 1,0-1-1,0 0 1,0 1-1,0-1 1,0 1-1,-1 0 1,1-1-1,0 1 1,0 0-1,-1 0 1,3 2-1,-3-3 27,-1 1 0,1-1-1,-1 1 1,1-1-1,-1 1 1,0 0-1,1-1 1,-1 1 0,0 0-1,1 0 1,-1-1-1,0 1 1,0 0-1,0-1 1,0 1 0,1 0-1,-1 0 1,0 0-1,0-1 1,0 1 0,-1 0-1,1 1 1,-8 19 185,2-3 129,13-17 77,8-5-358,22-8 0,10-3-126,-32 12 27,0 0 0,-1 1 0,2 0-1,27 2 1,-36 0 48,-1 1 0,1 0-1,-1 0 1,1 1 0,-1 0-1,0 0 1,1 0 0,-1 1 0,0 0-1,-1 0 1,1 1 0,-1-1-1,10 8 1,-7-2 28,0-1 0,-1 1 0,1 0 1,10 19-1,17 43 53,-7-11-80,-21-48-284,7 14-3247,-7-8-4070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36.6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330 122 3552,'-1'0'78,"1"0"0,0 0 0,0 0 1,0-1-1,0 1 0,0 0 0,0 0 0,0-1 1,0 1-1,0 0 0,0 0 0,0 0 0,0-1 0,0 1 1,0 0-1,0 0 0,0-1 0,0 1 0,0 0 0,0 0 1,2-2 859,-2 1-860,0 1 0,0 0 0,1 0 1,11-8 2771,-10 7-2559,1 0 0,-1 0 0,0-1 0,0 1 0,0-1 0,-1 1 0,1-1 0,0 1 0,0-1 0,2-3 0,-3 2-54,0-1 0,0 1 0,0 0 0,0 0 0,0 0 1,-1-1-1,1 1 0,-1 0 0,0 0 0,0-1 0,0 1 0,-1-6 1,0 7-210,0 0 0,1 0 0,-1 0-1,0 0 1,0 1 0,0-1 0,-1 0 0,1 0 0,0 1 0,-1-1 0,1 1 0,-1-1 0,1 1 0,-1 0 0,0-1 0,0 1 0,0 0 0,1 0 0,-1 0 0,0 0 0,0 1 0,0-1 0,-3 0 0,-1-1-43,1 1 0,-1 0 1,0 0-1,-1 1 0,1-1 0,0 1 0,0 1 0,0-1 1,0 1-1,0 0 0,0 0 0,1 1 0,-1 0 0,0 0 1,-6 3-1,-6 5-1,0 1 1,1 0-1,-20 18 0,36-28 23,-3 2-24,0 1 0,1-1 0,-1 1 0,1 0 0,0 0 0,0 0 0,0 1 0,0-1 0,1 1 0,0-1 0,-2 7 0,3-7 48,-1 0 0,2 0 0,-1-1 0,0 1 0,1 0 0,0 0 0,0 0 0,0 0 1,0 0-1,1-1 0,-1 1 0,1 0 0,0 0 0,0-1 0,3 8 0,0-4 40,0 0 0,0 0 0,1 0 0,-1-1-1,1 1 1,1-1 0,-1 0 0,1-1 0,0 1 0,1-1 0,-1 0-1,1-1 1,8 5 0,-15-9-61,0 0 1,1 0-1,-1 0 0,0 0 0,0 1 1,0-1-1,0 0 0,0 0 0,0 0 1,0 0-1,0 0 0,0 0 1,1 0-1,-1 0 0,0 0 0,0 0 1,0 0-1,0 0 0,0 0 0,0 0 1,1 0-1,-1 0 0,0 0 0,0 0 1,0 0-1,0 0 0,0 0 0,0 0 1,0 0-1,1 0 0,-1 0 1,0 0-1,0 0 0,0 0 0,0 0 1,0 0-1,0 0 0,0 0 0,1 0 1,-1 0-1,0 0 0,0-1 0,0 1 1,0 0-1,-3-6 509,-8-7-241,8 12-335,0 0-1,0 0 1,0 0 0,0 1-1,0-1 1,0 1 0,0 0 0,0 0-1,-1 0 1,1 0 0,0 0 0,0 1-1,0-1 1,0 1 0,0 0 0,0 0-1,0 0 1,0 0 0,1 1-1,-1-1 1,0 1 0,1 0 0,-1 0-1,-3 3 1,-3 3-14,1 0 0,0 1 0,0 0 0,-12 19 0,12-16 79,1 1 1,1 0-1,0 0 0,0 1 0,2 0 0,0 0 0,0 0 1,1 0-1,1 1 0,0-1 0,1 1 0,1-1 0,0 1 1,3 17-1,-2-27 43,-1 0 1,2 0 0,-1 0-1,0 0 1,1 0 0,0 0-1,0-1 1,0 1 0,1-1-1,0 0 1,0 0 0,0 0-1,0 0 1,0 0 0,1 0-1,0-1 1,-1 0-1,1 0 1,1 0 0,-1 0-1,0 0 1,1-1 0,-1 0-1,1 0 1,0 0 0,-1-1-1,1 1 1,0-1 0,0 0-1,0-1 1,0 1 0,0-1-1,0 0 1,0 0-1,0-1 1,0 1 0,9-3-1,-2-1 15,0 0 0,-1-1 0,1 0 0,-1-1 0,0 0-1,0-1 1,0 0 0,-1-1 0,0 0 0,12-13-1,5-10 14,44-63-1,-18 22-47,-34 47-116,14-18-369,-29 39 405,-1 0 1,1 1-1,0-1 1,1 1-1,-1 0 1,0 0-1,8-3 0,-10 5 27,-1 1 0,1-1 0,0 0 1,0 1-1,0 0 0,0-1 0,0 1 0,0 0 0,0 0 0,0 0 0,0 1 0,0-1 0,0 0 0,0 1 0,0-1 0,0 1 0,0-1 0,0 1 0,0 0 0,-1 0 0,1 0 0,0 0 0,-1 0 0,3 2 0,2 3 2,1 0 0,-1 1-1,-1-1 1,7 10 0,-5-7-2,15 16 127,-15-17 54,0 0 0,-1 0 0,11 17 1,-17-25-153,0 0 0,0 0 0,0 0 0,0 1 0,0-1 0,0 0 0,0 0 0,0 0 1,0 0-1,1 0 0,-1 0 0,0 0 0,0 0 0,0 0 0,0 0 0,0 0 0,0 0 0,0 0 0,0 0 1,0 0-1,0 0 0,0 0 0,1 0 0,-1 0 0,0 0 0,0 0 0,0 0 0,0 0 0,0 0 0,0 0 1,0 0-1,0 0 0,0 0 0,1 0 0,-1 0 0,0 0 0,0 0 0,0 0 0,0 0 0,0 0 0,0 0 1,0 0-1,0 0 0,0 0 0,0 0 0,0 0 0,0-1 0,0 1 0,0 0 0,0 0 0,1 0 0,-1 0 1,0 0-1,0 0 0,0 0 0,0 0 0,0 0 0,0 0 0,0 0 0,0-1 0,2-8 382,-2 3-391,-1 0 1,1 1-1,-1-1 0,0 0 0,-1 0 0,1 0 1,-1 1-1,0-1 0,-1 0 0,1 1 1,-1 0-1,0 0 0,-1 0 0,1 0 0,-1 0 1,0 1-1,-6-7 0,9 10-19,-1 0 1,1 0-1,0 0 1,0 0-1,-1 0 0,1 1 1,0-1-1,-1 0 1,1 1-1,-1-1 0,1 1 1,-1-1-1,1 1 1,-1 0-1,1 0 0,-1 0 1,1 0-1,-1 0 1,0 0-1,1 0 0,-1 0 1,1 0-1,-1 1 0,1-1 1,-1 1-1,1-1 1,-1 1-1,1-1 0,0 1 1,-1 0-1,1 0 1,0 0-1,0 0 0,-1 0 1,1 0-1,0 0 1,-1 2-1,-4 3 23,2 0 0,-1 0 0,1 0 1,0 1-1,0-1 0,-4 12 0,-29 82-266,34-87 362,0-1 0,0 1 0,1-1 0,1 1 0,1 0 0,0 17-1,1-26-86,0 0 0,0 0 0,0 0 0,3 6 0,-4-9 11,0-1 0,0 1 1,1 0-1,-1 0 0,0-1 0,0 1 1,1 0-1,-1-1 0,1 1 0,-1-1 0,0 1 1,1-1-1,-1 1 0,1 0 0,-1-1 0,1 0 1,0 1-1,-1-1 0,1 1 0,0-1 0,-1 0 1,1 1-1,0-1 0,-1 0 0,1 0 0,0 1 1,-1-1-1,2 0 0,0-1 20,-1 0 0,0 1 0,0-1-1,0 0 1,0 0 0,0 0 0,0 0 0,0 0 0,0-1 0,0 1-1,0 0 1,0 0 0,0-3 0,10-21 71,-1-12-77,-8 27-98,0 0 1,1 0-1,0 1 0,8-18 1,-11 27 58,0 0 0,0-1 1,0 1-1,0 0 0,1-1 1,-1 1-1,0 0 0,0 0 0,0-1 1,0 1-1,0 0 0,1 0 1,-1-1-1,0 1 0,0 0 1,1 0-1,-1-1 0,0 1 1,0 0-1,1 0 0,-1 0 0,0 0 1,0 0-1,1-1 0,-1 1 1,0 0-1,1 0 0,-1 0 1,0 0-1,0 0 0,1 0 1,-1 0-1,0 0 0,1 0 0,-1 0 1,0 0-1,1 0 0,-1 0 1,0 0-1,0 0 0,1 0 1,-1 1-1,0-1 0,1 0 1,-1 0-1,9 15-27,-1-2 162,0-3-104,1 0-1,1-1 1,0-1-1,0 1 1,0-1-1,1-1 0,1 0 1,-1-1-1,1 0 1,0-1-1,0 0 1,1 0-1,13 2 0,-20-6 5,1-1-1,-1 0 0,0 0 0,1 0 0,-1-1 1,1 1-1,-1-2 0,0 1 0,0-1 0,0 0 1,0 0-1,0 0 0,0-1 0,0 0 0,-1 0 1,1-1-1,-1 0 0,8-7 0,6-6-19,-2-1-1,0-1 0,20-30 0,-15 19-126,-17 23 157,-1 1 0,-1-1 0,5-10 0,4-8-231,-27 51 70,-21 50 0,31-62 146,0 0-1,1 0 0,0 1 1,1 0-1,1-1 0,-1 21 0,3-32-17,0 0 0,0 0-1,0 0 1,1 0 0,0 0-1,-1 0 1,1 0 0,0 0-1,0-1 1,1 1-1,-1 0 1,1 0 0,-1-1-1,1 1 1,0-1 0,0 1-1,0-1 1,0 0 0,0 0-1,1 0 1,-1 0 0,1 0-1,-1-1 1,1 1 0,2 1-1,-1-2 24,0 1-1,0-1 0,0 0 1,0 0-1,0 0 1,0-1-1,0 1 0,0-1 1,0 0-1,0 0 1,0-1-1,0 1 0,0-1 1,0 0-1,0 0 0,0 0 1,-1 0-1,7-4 1,-1 0 13,1-1 1,-2 0-1,1-1 1,14-13 0,29-39 115,-39 44-134,53-63 94,89-100 72,-45 58-246,-93 102-47,0-2 0,-2 0 0,16-25 0,-49 73-496,4-5 581,0 0 1,-14 36-1,16-24 82,2 1-1,2 1 1,1-1 0,2 1-1,-1 63 1,6-93 49,-1-6-83,1 1 0,0 0 0,0 0 0,0-1 0,0 1 1,0 0-1,0-1 0,0 1 0,0 0 0,1 0 0,-1-1 0,1 1 1,0 0-1,-1-1 0,1 1 0,0-1 0,0 1 0,0-1 0,1 3 1,-1-4-21,0 0 0,-1 0 0,1 0 1,0 0-1,0 0 0,-1 0 1,1 0-1,0 0 0,0 0 1,-1 0-1,1 0 0,0-1 0,-1 1 1,1 0-1,0-1 0,-1 1 1,1 0-1,0-1 0,-1 1 0,1 0 1,-1-1-1,1 1 0,0-2 1,17-15 103,-14 14-105,22-26-170,12-12 117,-33 37 42,-1 0 0,1 1 0,0-1 0,0 1 0,0 0 0,11-5 0,-14 8-10,-1-1 0,1 1 0,0 0 0,-1-1 0,1 1 0,0 0-1,-1 0 1,1 0 0,0 0 0,-1 1 0,1-1 0,0 0 0,-1 1 0,1-1 0,0 1 0,-1 0 0,1-1 0,-1 1 0,1 0 0,-1 0 0,0 0 0,1 0 0,-1 0 0,0 0 0,3 3 0,1 2 79,1 1 1,-1 0-1,8 15 0,-9-15-47,-1-2-25,9 15-74,1 0 0,28 36 1,-13-24-9413,-20-21 6603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37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523 49 2144,'4'-21'9475,"0"10"-6375,-4 11-3046,0 0 1,0-1-1,0 1 0,-1-1 1,1 1-1,0 0 1,0-1-1,0 1 1,-1 0-1,1-1 0,0 1 1,-1 0-1,1-1 1,0 1-1,-1 0 1,1 0-1,0-1 0,-1 1 1,1 0-1,0 0 1,-1 0-1,1-1 1,-1 1-1,1 0 0,0 0 1,-1 0-1,1 0 1,-1 0-1,1 0 1,-16-3 200,0 0 0,0 1 1,0 1-1,0 1 0,0 0 1,0 1-1,-17 3 1,10 1-211,1 0 1,0 1 0,0 1 0,-30 14-1,37-13 43,0 0 0,1 0 0,0 1 0,1 1 0,-18 17 0,17-11 8,0 1 0,1 0-1,1 1 1,0 1 0,2 0-1,0 0 1,1 1 0,1 1-1,1-1 1,0 1 0,2 0-1,1 1 1,0-1 0,2 1-1,0 35 1,2-50-2,0 0-1,1 0 1,0 0 0,0 0 0,0 0-1,1 0 1,0-1 0,1 1-1,2 6 1,-3-10-27,0 1 0,0-1 0,0 0 0,0 0 0,1 0-1,-1-1 1,1 1 0,0-1 0,0 1 0,0-1 0,0 0 0,0 0 0,0 0 0,1 0-1,-1-1 1,0 1 0,1-1 0,6 1 0,2 1 21,1-2-1,0 0 1,0 0-1,16-3 1,52-7-134,-57 5 59,50-10-1782,-11 2-4184,-37 10 3468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04.7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7 610 3136,'-1'0'119,"1"-1"0,-1 1 1,1 0-1,-1-1 0,1 1 1,0-1-1,-1 1 0,1-1 0,0 0 1,-1 1-1,1-1 0,0 1 0,0-1 1,-1 0-1,1 1 0,0-1 1,0 1-1,0-1 0,0 0 0,0 1 1,0-1-1,0 0 0,0 1 0,0-1 1,0 1-1,0-1 0,1 0 1,-1 1-1,0-1 0,0 0 0,0 1 1,1-1-1,-1 1 0,1-2 0,14-27 1302,-9 18-931,11-22 284,37-70 540,-44 88-1190,0 0 1,1 0-1,1 1 0,20-19 0,-5 9 28,1 1 0,1 2 0,2 1 0,0 1 0,0 1 0,2 2 0,36-13 0,-63 27-135,0 1 0,-1-1 0,1 1 0,0 0 0,0 0 0,0 0-1,10 1 1,-14 0 9,-1 1 0,1-1-1,0 0 1,-1 1-1,1-1 1,-1 1 0,1-1-1,-1 1 1,1 0-1,-1 0 1,1-1 0,-1 1-1,0 0 1,1 0-1,-1 1 1,0-1 0,0 0-1,0 0 1,0 1 0,0-1-1,0 0 1,0 1-1,0-1 1,-1 1 0,1-1-1,0 1 1,-1-1-1,0 1 1,1 0 0,-1-1-1,1 3 1,-1 7 39,0 0-1,0 0 1,-1 0 0,-1-1-1,1 1 1,-2 0 0,-5 15 0,4-13 149,1 0 0,0 1 1,1-1-1,-1 18 0,3-31-200,-1 0-1,1 0 1,0 0-1,0 1 1,0-1-1,0 0 1,0 0-1,0 0 1,0 0-1,0 1 1,0-1-1,0 0 1,0 0-1,1 0 1,-1 0-1,0 1 1,0-1-1,0 0 1,0 0-1,0 0 1,0 0 0,0 0-1,0 1 1,0-1-1,0 0 1,1 0-1,-1 0 1,0 0-1,0 0 1,0 0-1,0 0 1,0 1-1,1-1 1,-1 0-1,0 0 1,0 0-1,0 0 1,0 0-1,1 0 1,-1 0-1,0 0 1,0 0-1,0 0 1,0 0-1,1 0 1,-1 0-1,0 0 1,0 0-1,0 0 1,0 0-1,0 0 1,1 0-1,-1 0 1,0-1 0,0 1-1,0 0 1,0 0-1,0 0 1,1 0-1,-1 0 1,0 0-1,0 0 1,0 0-1,0-1 1,0 1-1,0 0 1,10-9 227,-9 8-193,20-22-171,2 0 0,0 2 1,50-35-1,-72 55 89,0 0 0,1 0 0,-1 0 0,1 1 0,-1-1 1,0 1-1,1-1 0,-1 1 0,1-1 0,0 1 0,-1 0 0,3 0 0,-3 0 10,-1 0 0,1 0-1,0 0 1,0 1 0,0-1 0,-1 0 0,1 0 0,0 1-1,0-1 1,-1 1 0,1-1 0,0 1 0,-1-1-1,1 1 1,-1-1 0,1 1 0,0 0 0,1 3-49,1 0 1,-2 0-1,1 0 1,0 0-1,-1 0 1,0 0-1,1 5 0,3 8 53,7 21-36,-6-17 158,1 1 0,16 33 1,-21-52-60,0 1 1,0-1 0,0 0-1,1 0 1,-1 0 0,1 0 0,0 0-1,0 0 1,0-1 0,0 1 0,0-1-1,1 0 1,-1 0 0,1 0-1,-1-1 1,1 1 0,-1-1 0,1 0-1,0 0 1,0 0 0,6 0 0,-4 0 24,0-1 1,0-1-1,-1 1 0,1-1 1,0 0-1,-1-1 1,1 1-1,0-1 1,-1 0-1,0 0 1,1-1-1,-1 0 1,0 0-1,5-3 1,2-4 60,1-1 0,-2 0 0,1 0 0,-2-1 0,1-1 0,-2 0 0,0 0 0,0-1 0,-1 0-1,6-15 1,-13 25-128,0 1-1,0 0 1,0 0-1,0-1 0,0 1 1,-1-1-1,0 1 1,0 0-1,0-1 0,0 1 1,0-1-1,-1 1 0,1 0 1,-1-1-1,0 1 1,-3-6-1,3 6-48,-1 1-1,1-1 1,-1 1 0,0 0-1,0 0 1,0-1 0,0 1-1,0 1 1,0-1 0,0 0-1,-1 0 1,1 1 0,-1 0-1,1-1 1,-1 1 0,0 0-1,0 0 1,1 0 0,-7 0-1,7 0 11,0 1 0,0 0 0,-1 0 1,1 0-1,0 0 0,0 0 0,-1 1 0,1-1 0,0 1 0,0-1 0,0 1 0,-1 0 0,1 0 0,0 0 0,0 0 0,0 0 0,1 0 0,-1 1 0,0-1 0,0 1 0,1-1 0,-1 1 0,1-1 0,-1 1 0,-1 3 0,1-1 58,-1 0 0,1 0 0,0 0 0,0 1 0,1-1 0,-1 1 0,1-1 0,0 1 1,0-1-1,1 1 0,-1 5 0,2 0-35,-1 1 1,1-1-1,1 0 1,0 0 0,1 0-1,0 0 1,0-1-1,1 1 1,0-1-1,1 0 1,0 0-1,7 9 1,-8-11 55,2-1 0,-1 1-1,0-1 1,1-1 0,0 1-1,1-1 1,-1 0 0,1-1 0,0 0-1,0 0 1,0 0 0,1-1 0,-1 0-1,1 0 1,14 3 0,-14-5 16,-1-1-1,1 1 1,0-1 0,-1 0 0,1-1 0,0 0 0,0 0-1,-1-1 1,1 0 0,-1 0 0,0-1 0,0 0 0,0 0 0,0-1-1,10-6 1,5-6 79,0-1-1,-1-1 0,19-22 1,13-11-217,-39 39 139,0-2 0,-1 1-1,-1-2 1,14-19-1,-26 29-402,-3 6-46,-2 9 334,-1 1 0,1 0-1,1 0 1,0 0-1,1 0 1,0 1-1,1-1 1,0 1 0,1 0-1,0 0 1,1 0-1,1 11 1,-1-14 37,1 0 1,1 0 0,0 0-1,0 0 1,5 11 0,-6-17 24,1 0 0,-1-1 0,1 1 0,0 0 0,0-1 0,0 1 0,0-1 0,0 1 0,1-1 0,-1 0 0,1 0 0,-1 0 0,1-1 0,0 1 0,0 0 0,-1-1 0,1 0-1,6 2 1,-5-2 68,1 0 0,0-1-1,-1 1 1,1-1-1,0 0 1,0-1-1,-1 1 1,1-1-1,0 0 1,0 0-1,-1 0 1,1 0 0,5-4-1,3-1 139,0-1 0,24-15-1,-22 11-141,0 0-1,0-1 0,-1-1 0,0 0 0,-1-1 0,-1-1 0,0 0 1,10-18-1,-21 31-59,0 1-1,0-1 1,0 1 0,0-1 0,-1 0-1,1 1 1,-1-1 0,1 0 0,-1 0 0,0 1-1,1-1 1,-1 0 0,0 0 0,0 0 0,0 0-1,-1 1 1,1-1 0,-1-3 0,0 4-24,1 0 0,-1 0 1,0-1-1,0 1 0,0 0 1,1 0-1,-1 0 0,0 0 1,-1 0-1,1 0 0,0 0 1,0 1-1,0-1 0,0 0 1,-1 1-1,1-1 0,0 1 0,-1-1 1,1 1-1,0-1 0,-1 1 1,-1 0-1,-4-1-118,0 0 0,0 1-1,-1 0 1,-9 2 0,-14 0-710,31-2 840,0 0 1,0 0-1,0 0 1,0 0-1,0 0 1,0 0-1,0 0 1,0 0-1,0 0 1,0 1-1,0-1 1,0 0-1,0 0 1,0 0-1,0 0 1,-1 0-1,1 0 1,0 0-1,0 0 1,0 0-1,0 0 0,0 0 1,0 0-1,0 0 1,0 0-1,0 0 1,0 0-1,0 0 1,0 0-1,0 0 1,0 0-1,0 1 1,0-1-1,0 0 1,0 0-1,0 0 1,0 0-1,0 0 1,0 0-1,0 0 1,0 0-1,0 0 1,0 0-1,0 0 1,0 0-1,0 0 1,0 0-1,0 0 1,0 0-1,0 1 1,0-1-1,0 0 1,0 0-1,1 0 1,-1 0-1,0 0 1,0 0-1,0 0 0,0 0 1,0 0-1,5 5 87,-4-5-84,-1 1-10,1-1 20,-1 0 1,0 1-1,1-1 1,-1 0-1,0 1 1,1-1-1,-1 0 1,0 1 0,0-1-1,1 1 1,-1-1-1,0 0 1,0 1-1,0-1 1,0 1-1,0-1 1,0 1-1,0-1 1,0 0 0,0 1-1,0-1 1,0 1-1,0-1 1,0 1-1,0-1 1,0 1-1,0-1 1,0 0-1,0 1 1,0-1 0,-1 1-1,1-1 1,0 0-1,-1 1 1,-7 16 100,0-6-57,-4 4-219,2 2-1,-19 33 1,27-44 139,-1 1 0,1-1 0,0 0 0,1 1 0,0-1 1,0 1-1,0-1 0,1 1 0,-1 0 0,2-1 0,-1 1 0,3 12 0,-2-17 51,-1 0 0,1 0 0,-1 0 0,1 0-1,0 0 1,0 0 0,0 0 0,0 0 0,0-1 0,0 1-1,0 0 1,1-1 0,-1 1 0,1-1 0,-1 1 0,1-1 0,-1 0-1,1 0 1,0 1 0,0-1 0,0 0 0,-1-1 0,1 1 0,0 0-1,0 0 1,0-1 0,0 0 0,0 1 0,1-1 0,-1 0 0,0 0-1,0 0 1,0 0 0,0 0 0,0 0 0,0-1 0,0 1-1,0-1 1,0 1 0,0-1 0,0 0 0,0 0 0,0 0 0,0 0-1,-1 0 1,4-2 0,7-8 85,1-1 0,-2 0 0,0 0 0,0-1 0,-1-1 0,-1 0 0,11-19 0,-5 3 56,17-50 0,-28 69-173,-3 9-48,0 1 0,-1-1 0,1 1 0,-1-1-1,1 0 1,-1 0 0,0 1 0,0-1-1,0 0 1,0 0 0,0 1 0,0-1 0,0 0-1,-1 0 1,1 1 0,-2-4 0,2 5 12,-1 0 0,0 0 1,1 0-1,-1 1 0,1-1 1,-1 0-1,1 0 0,-1 1 1,1-1-1,-1 0 0,1 1 1,-1-1-1,1 0 0,-1 1 1,1-1-1,-1 1 0,1-1 1,0 1-1,-1-1 0,1 1 1,0-1-1,-1 1 0,1-1 1,0 2-1,-11 16-261,8-9 306,1 0 0,0 0-1,0 0 1,1 1 0,0-1 0,0 10-1,-1 21 3,-7 25-7,-28 106 1,32-153 116,-1 0 0,0 0 0,-2-1 0,0 0 0,-1 0 1,-1-1-1,0 0 0,-2 0 0,-24 26 0,33-39-122,-11 11 195,-1 0-1,-32 22 1,42-34-110,1 1 0,-1 0 1,0-1-1,0 0 0,0 0 0,0 0 0,0-1 0,0 0 1,-1 0-1,1 0 0,0 0 0,-1-1 0,1 0 0,0 0 1,-11-2-1,13 1-99,0 1 0,1-1 0,-1 0 0,0 0 0,1-1 1,-1 1-1,1-1 0,-1 1 0,1-1 0,-1 0 0,1 1 1,0-1-1,0 0 0,0-1 0,0 1 0,0 0 0,1-1 1,-1 1-1,1-1 0,-1 1 0,1-1 0,0 0 0,0 1 1,0-1-1,0 0 0,1 0 0,-1 0 0,1 1 0,0-1 0,0 0 1,0 0-1,0 0 0,0 0 0,0 0 0,1 0 0,-1 0 1,1 1-1,0-1 0,0 0 0,0 0 0,2-3 0,5-6-42,1 1-1,-1 0 0,2 0 0,18-17 0,51-36-49,-54 44 104,186-162 208,-50 2 90,-99 95-262,-50 67-53,9-19-1,-11 18-40,13-18-1,-13 14-82,-9 21 63,-3 11 114,-4 17-119,3-12 90,0 0-1,-1 0 1,-11 24-1,1-6 188,2 0 0,-13 59-1,14-52-120,-20 112 35,27-125 28,3-25-121,1-1 0,0 1 0,0-1 0,0 0 0,0 1 0,0-1 1,0 1-1,-1-1 0,1 1 0,0-1 0,0 0 0,0 1 0,0-1 0,1 1 1,-1-1-1,0 1 0,0-1 0,0 0 0,0 1 0,0-1 0,0 1 1,1-1-1,-1 0 0,1 1 0,6-6 54,9-19 58,61-95-544,-76 118 420,-1 0 1,1 1-1,-1-1 1,1 0-1,-1 0 0,1 1 1,0-1-1,0 0 0,-1 1 1,1-1-1,0 1 0,0-1 1,-1 1-1,1-1 1,0 1-1,0 0 0,0-1 1,0 1-1,0 0 0,1 0 1,-2 0-2,1 0 0,0 0 0,0 0 0,-1 1 0,1-1 1,0 0-1,-1 1 0,1-1 0,0 0 0,-1 1 0,1-1 0,-1 1 1,1-1-1,-1 1 0,1-1 0,-1 1 0,1-1 0,-1 1 0,1 1 1,2 3-19,0 1 1,-1 0 0,0 0 0,3 10 0,-4-12 52,6 24 2,-5-16 10,1 0 0,0-1 1,1 1-1,0-1 1,1 0-1,10 17 0,-15-27-28,1 0-1,0 0 1,0 1-1,0-1 0,0 0 1,-1 0-1,1 0 0,0-1 1,1 1-1,-1 0 1,0 0-1,0 0 0,0-1 1,0 1-1,1-1 0,-1 1 1,0-1-1,0 1 0,1-1 1,-1 0-1,0 0 1,1 1-1,-1-1 0,1 0 1,-1 0-1,0 0 0,1-1 1,-1 1-1,0 0 1,1 0-1,-1-1 0,0 1 1,1-1-1,1 0 0,1-2 24,1 0 0,-1-1 0,0 1 0,0-1 0,-1 1 0,1-1 0,5-8 0,13-22 155,27-54 0,-24 40-55,-17 34-110,72-140 325,-72 135-351,-1 0 0,0 0-1,-1-1 1,-1 0-1,-1 0 1,-1 0 0,-1-1-1,0-20 1,-2 39 11,0 1-23,0-1 0,0 1-1,0-1 1,0 1 0,0-1 0,-1 1-1,1 0 1,0-1 0,-1 1 0,1-1 0,-1 1-1,-1-3 1,-6 16-370,-7 24 408,2 1-1,2 1 1,1 0 0,2 0 0,1 1-1,3 0 1,1 0 0,2 43-1,0-62 75,1 15 25,0-34-115,0 0 0,0 0 1,0 0-1,1 0 0,-1 1 1,0-1-1,0 0 0,1 0 0,-1 0 1,1 0-1,-1 0 0,1 0 1,-1 0-1,1 0 0,-1 0 1,1 0-1,0-1 0,0 1 0,-1 0 1,3 1-1,-3-2 4,1 0 0,0 1 0,0-1 0,0 0 0,-1 0 0,1 0 0,0 0 0,0 0 0,0 0 0,-1 0 1,1 0-1,0-1 0,0 1 0,0 0 0,-1 0 0,1-1 0,0 1 0,-1 0 0,1-1 0,0 1 0,0-1 0,-1 1 0,2-2 0,12-13 80,-11 12-62,19-23 91,-11 11-163,1 2 0,16-16-1,-27 28 28,0 1 0,0-1 0,0 0 0,0 1 0,0-1 0,0 0 0,0 1 0,0-1 0,0 1 0,0-1 0,0 1 0,0 0 0,0 0 0,0-1 0,0 1 0,1 0 0,-1 0 0,0 0 0,0 0 0,0 0 0,0 0 1,0 1-1,1-1 0,-1 0 0,1 1 0,2 1-2,-1 0 0,1 0 0,-1 0 0,0 1 0,0-1 0,3 4 0,-4-3 14,1-1-1,0 1 1,0-1 0,0 0 0,0 0 0,0 0 0,6 3 0,-5-4 9,0 0 1,1 0-1,-1-1 0,0 0 1,1 0-1,-1 0 0,0 0 0,0 0 1,1-1-1,-1 0 0,0 0 1,8-3-1,-3 1 37,1-2 1,-1 1-1,0-1 0,9-7 1,1 2-179,-19 10 134,0 0 1,0 0-1,1 0 1,-1 0-1,0 0 1,0 0-1,1 0 1,-1 0-1,0 0 1,0 0-1,1 0 1,-1 0-1,0 0 1,0 0-1,0 0 1,1 0-1,-1 0 1,0 1-1,0-1 1,1 0-1,-1 0 1,0 0 0,0 0-1,0 0 1,1 1-1,0 10 63,-16 51-92,10-44 17,1 0 0,0-1-1,1 1 1,0 19 0,3-32-21,0-1 32,-1-1-1,1 1 1,0 0-1,0-1 1,1 1-1,-1-1 1,1 1-1,0-1 1,0 1-1,0-1 0,0 0 1,0 1-1,1-1 1,-1 0-1,5 6 1,-5-8 2,5-9 282,-4 5-234,-1 0 0,1 0 0,-1 0 0,1 0 0,-1 0 0,0 0 0,0 0 0,-1-1 0,1 1-1,0-5 1,-1-36 196,-1 22-220,2 9-19,-2 0-1,1 0 1,-2 0 0,0 0-1,0 0 1,-1 0 0,-6-16-1,4 19 0,3 7-37,1-1-1,-1 1 1,0-1 0,1 1 0,0-1-1,-1-4 1,2 7 22,0 1-1,0 0 1,0-1 0,0 1-1,0 0 1,0-1-1,0 1 1,0 0 0,0-1-1,0 1 1,1 0 0,-1-1-1,0 1 1,0 0 0,0-1-1,0 1 1,1 0-1,-1-1 1,0 1 0,0 0-1,0 0 1,1-1 0,-1 1-1,0 0 1,1 0 0,-1 0-1,0-1 1,0 1-1,1 0 1,-1 0 0,0 0-1,1 0 1,-1 0 0,0 0-1,1-1 1,-1 1 0,0 0-1,1 0 1,-1 0-1,0 0 1,1 0 0,-1 0-1,1 1 1,-1-1 0,0 0-1,1 0 1,-1 0 0,0 0-1,1 0 1,-1 0-1,0 0 1,0 1 0,1-1-1,-1 0 1,0 0 0,1 1-1,-1-1 1,23 16-187,-19-13 116,5 5 57,1 1 0,-1 1 0,0-1 0,-1 1 0,-1 1-1,13 20 1,-15-21 50,1-1 0,0 0-1,1 0 1,15 15-1,-20-22-9,0 0 1,0 0-1,1 0 0,-1-1 0,0 1 0,1-1 0,0 1 0,-1-1 0,1 0 0,0 0 0,0 0 1,-1 0-1,1-1 0,0 1 0,0-1 0,0 0 0,0 0 0,0 0 0,0 0 0,0 0 0,0-1 0,0 1 1,3-2-1,1-1 16,0 0 0,0 0 0,-1-1 0,1 1 0,-1-2 0,0 1 0,0-1 0,0 0 0,5-6 0,7-9-89,19-26 0,-12 12 141,-9 14-49,-11 13-34,0 0 1,0 0-1,1 0 0,0 1 1,1 0-1,-1 0 1,1 0-1,15-8 0,-21 13-22,0 0 0,1 1 0,0-1 0,-1 1 1,1-1-1,-1 1 0,1 0 0,0 0 0,-1 0 0,1 0 0,-1 0 0,1 0 0,0 0 0,-1 0 0,1 0 0,0 1 0,-1-1 0,1 1 0,-1-1 0,3 2 0,-1 0 11,-1 0-1,0 0 1,1 0-1,-1 0 0,0 0 1,0 1-1,0-1 1,-1 1-1,1-1 1,2 5-1,0 2 5,0 1-1,-1 0 0,0-1 0,-1 1 0,3 18 1,-3-8 55,0 1 0,-2-1 0,0 1 0,-1 0 0,-2-1 0,-5 27 0,6-42 60,0 0 1,0 0 0,0 0 0,-6 8 0,8-12-87,-1 0 0,0 0 0,1-1 1,-1 1-1,0 0 0,0 0 0,0-1 0,1 1 1,-1 0-1,0-1 0,0 1 0,0-1 0,-2 1 1,3-1-18,-1 0-1,1 0 1,-1 0 0,1 0 0,-1 0 0,1 0 0,-1 0 0,0 0 0,1 0 0,-1 0-1,1-1 1,-1 1 0,1 0 0,-1 0 0,1-1 0,-1 1 0,1 0 0,-1-1 0,1 1-1,0 0 1,-1-1 0,1 1 0,-1-1 0,1 1 0,0-1 0,0 1 0,-1-1 0,0-1-12,0 0 0,0 0 0,0 0 0,0 0 0,0 0 1,1 0-1,-1 0 0,1 0 0,0 0 0,-1 0 0,1 0 0,0-1 1,0 1-1,0 0 0,1 0 0,-1 0 0,0 0 0,1 0 1,-1 0-1,1 0 0,0 0 0,0 0 0,0 0 0,0 0 0,0 0 1,0 1-1,0-1 0,3-3 0,-2 3-5,1-1-1,-1 1 1,1-1 0,0 1-1,-1 0 1,1 0-1,0 0 1,0 0 0,1 1-1,-1-1 1,0 1 0,0 0-1,1 0 1,-1 0-1,1 0 1,-1 1 0,4-1-1,11 1 106,0 1 0,0 0 0,18 5 0,-29-5-256,-1 1 1,1 0-1,-1 1 0,1-1 0,10 8 0,-13-8-361,-1 1 0,0-1 1,1 1-1,-1 0 0,-1 0 0,5 4 0,-6-6 183,-1 0 0,1 0-1,-1 0 1,1 1 0,-1-1 0,1 0-1,-1 0 1,1 0 0,-1 0-1,0 0 1,0 1 0,1-1-1,-1 0 1,0 0 0,0 0-1,0 0 1,0 1 0,-1 0-1,-3 10-4596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06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75 6304,'-39'-33'2848,"22"14"-2464,12 12 1568,5 2-1152,5-3 928,8 8-992,9-3-96,4 6-416,13-3 160,5 8-256,14 1-96,4-1-64,12 0 224,1-2-96,0 2-3136,-6 4 1664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06.2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34 5408,'-26'-34'2432,"18"37"-2112,3-3-672,10 0 128,8 5-2816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43.9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10 362 2144,'-10'6'2309,"12"-6"-1948,0 0 1,-1-1-1,1 1 0,0 0 0,0 0 0,0 0 1,-1 0-1,4 1 0,3-1 239,2 0-368,1 0 0,-1-1 1,0 0-1,1-1 0,-1 0 0,0-1 1,0 0-1,0-1 0,-1 0 0,1 0 1,-1-1-1,0 0 0,0-1 0,-1 0 1,1 0-1,-1-1 0,-1 0 0,1 0 1,10-15-1,0-7-127,-1-1 0,-1-1 0,20-58 0,-21 50 190,-12 32-118,-1 0 1,0 0 0,0 0 0,0 0-1,1-13 1,-8 24 52,-1 8-197,1 2 1,0-1-1,1 1 1,0-1-1,1 1 1,-2 27-1,-4 15-17,6-43-53,2-8 49,-1 0 0,1 0-1,0 0 1,0 1 0,0-1 0,1 0 0,0 1-1,0-1 1,0 0 0,1 1 0,0-1 0,0 0-1,2 8 1,-1-8 95,5 11 299,-6-15-383,-1-1 1,0 0-1,0 0 0,0 1 0,0-1 0,0 0 0,1 1 0,-1-1 0,0 0 0,0 0 0,0 0 0,1 1 0,-1-1 0,0 0 1,0 0-1,1 0 0,-1 1 0,0-1 0,1 0 0,-1 0 0,0 0 0,0 0 0,1 0 0,-1 0 0,0 0 0,1 0 1,-1 0-1,0 0 0,1 0 0,-1 0 0,0 0 0,1 0 0,-1 0 0,0 0 0,1 0 0,-1 0 0,0 0 0,1-1 0,4-2 23,-1-1 0,1 0-1,-1 0 1,1 0 0,-1-1-1,4-5 1,22-35-28,-13 18-46,-3 7-94,1 0 1,1 1-1,1 0 0,33-28 1,-49 46 119,1 0-1,-1 0 1,1 0 0,0 0 0,-1 0-1,1 0 1,0 0 0,0 1-1,-1-1 1,1 1 0,0-1 0,0 1-1,3-1 1,-4 1 7,0 1 0,0-1 0,0 0 1,0 0-1,0 0 0,0 1 0,0-1 0,-1 0 0,1 1 0,0-1 0,0 1 1,0-1-1,0 1 0,-1-1 0,1 1 0,0 0 0,0-1 0,-1 1 0,1 0 1,0 0-1,-1 0 0,1-1 0,-1 1 0,1 0 0,-1 0 0,1 1 0,1 5 33,-1 1-1,0-1 1,0 0-1,0 0 0,-1 1 1,0-1-1,0 0 0,-1 1 1,0-1-1,-2 9 1,0-2 281,0 22 1,3-36-278,0 1 0,0 0 0,0-1-1,0 1 1,0 0 0,0 0 0,0-1 0,0 1 0,1 0-1,-1-1 1,0 1 0,0 0 0,1-1 0,-1 1 0,1 0 0,-1-1-32,1 1 1,-1-1 0,0 0-1,0 0 1,1 0 0,-1 0 0,0 0-1,1 1 1,-1-1 0,0 0 0,0 0-1,1 0 1,-1 0 0,0 0 0,1 0-1,-1 0 1,0 0 0,1 0 0,-1 0-1,0 0 1,1 0 0,-1 0 0,1-1-1,2 0-18,0 0 0,0-1 0,0 0-1,-1 0 1,5-2 0,0-1 10,19-15-9,-17 12-162,1 0 1,-1 1-1,20-9 0,-26 14 104,0 1-1,0 0 0,0 0 0,0 0 1,0 0-1,1 0 0,-1 1 1,0 0-1,0-1 0,0 1 0,1 0 1,-1 1-1,0-1 0,0 0 0,1 1 1,-1 0-1,0 0 0,6 2 0,-3 1 13,0 0 0,0 0-1,0 0 1,0 1-1,-1 0 1,9 10-1,28 38 237,-37-45-141,51 71-69,-50-69-1711,2 1 469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44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31 5984,'-38'-31'3040,"41"31"-3296,2 0 64,-1 0-1248,9 8 800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47.6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237 471 2720,'-1'0'149,"0"-1"-1,0 1 1,1-1-1,-1 1 1,0-1 0,1 0-1,-1 1 1,1-1 0,-1 0-1,1 1 1,-1-1 0,1 0-1,-1 0 1,1 0-1,0 1 1,-1-1 0,-2-7 2246,3 8-2286,-1 0 1,1 0-1,-1 0 0,0-1 0,1 1 0,-1 0 0,0 0 0,1 0 0,-1 0 0,0 0 0,1 0 0,-1 0 0,0 0 0,1 1 0,-1-1 0,0 0 0,1 0 1,-1 0-1,1 1 0,-1-1 0,0 0 0,0 1 0,-4 1 316,-2 1-125,1 0 1,-1 0 0,1 0 0,0 1-1,0 0 1,-8 6 0,-34 34 158,19-16-266,12-13-181,0 1 1,-18 23-1,35-38-10,-1-1 0,1 1 0,-1 0 0,1-1 0,-1 1 0,1 0 0,-1-1 0,1 1 0,0 0 0,-1-1 0,1 1 0,0 0 0,0 0 0,0 0 0,0-1 0,-1 1 0,1 0 0,0 0 0,0 0 0,1-1 0,-1 1 0,0 0 0,0 0 0,0 0 0,0-1 0,1 1 0,-1 0 0,0 0 0,1-1 0,-1 1 0,1 0 0,-1-1 0,1 1 0,-1 0 0,1-1 0,-1 1 0,1-1 0,-1 1 0,1-1 0,0 1 0,-1-1 0,1 1 0,0-1 0,-1 0 0,1 1 0,0-1 0,0 0 0,1 1 0,4 1 87,-1-1 1,1 1-1,0-1 0,12 1 0,-13-2-34,1 0-1,0 0 0,-1 0 1,1-1-1,0 0 0,-1 0 1,1 0-1,-1-1 0,1 1 1,-1-1-1,0-1 0,0 1 1,0-1-1,0 0 0,0 0 1,-1 0-1,1-1 0,-1 0 1,0 0-1,0 0 0,0 0 1,0 0-1,-1-1 0,0 0 1,0 0-1,0 0 0,-1 0 1,1 0-1,-1 0 0,0 0 1,1-9-1,-2 8 32,0 0 1,0 0-1,-1 0 0,1-1 1,-2 1-1,1 0 1,-1 0-1,1 0 0,-4-11 1,3 18-84,-1 0 1,1 0-1,0 0 1,0 0 0,1 0-1,-1 1 1,0-1-1,0 0 1,0 0-1,1 1 1,-1 1-1,-7 22 45,1 0-1,1 1 0,-4 49 1,8-58-56,-60 401 344,56-386 194,-1 0 1,-2 0 0,-13 31-1,22-63-505,0 0-1,0 0 0,0 0 0,-1 0 1,1-1-1,0 1 0,0 0 1,0 0-1,0 0 0,0 0 0,0 0 1,0 0-1,0 0 0,0 0 0,0 0 1,0 0-1,-1 0 0,1 0 1,0 0-1,0 0 0,0 0 0,0 0 1,0 0-1,0 0 0,0 0 0,0 0 1,-1 0-1,1 0 0,0 0 1,0 0-1,0 0 0,0 0 0,0 0 1,0 0-1,0 0 0,0 0 0,-1 0 1,1 0-1,0 0 0,0 0 1,0 0-1,0 0 0,0-12-108,31-78-95,-10 33 102,35-104-157,-38 117 69,36-63-1,-27 64 173,-14 24 19,11-25 0,-12 20-64,6-12-36,24-67-1,-42 101 45,1 1 0,0 0 1,0-1-1,0 1 0,0 0 0,0 0 0,0-1 1,0 1-1,0 0 0,0 0 0,1 0 0,-1 1 1,0-1-1,1 0 0,-1 0 0,0 1 0,1-1 1,-1 1-1,1-1 0,-1 1 0,1-1 0,-1 1 1,1 0-1,-1 0 0,4 0 0,-1 0 43,0 0-1,0 0 1,0 0 0,0 1-1,0-1 1,0 1 0,0 0-1,7 3 1,-6-2-3,0 1 0,-1-1 1,0 1-1,1 0 1,-1 0-1,0 0 0,0 0 1,-1 1-1,1 0 0,-1 0 1,0 0-1,0 0 0,0 0 1,0 1-1,-1-1 0,4 8 1,5 26 225,-10-31-198,1 1-1,0-1 1,1 0 0,-1 0 0,2-1 0,3 9 0,-6-14-20,0 1 0,1-1 0,-1 0 0,1 1 0,-1-1 0,0 0 0,1 0 0,0 0 0,-1 0 1,1 0-1,0 0 0,-1 0 0,1-1 0,2 2 0,1-1 2,0 0 0,0 0-1,0-1 1,0 0 0,6 0 0,3-1-15,0 0 0,-1-1 1,15-5-1,-5 1 99,-1-1 0,0-2 1,0 0-1,31-19 1,-41 21-83,-1-1 0,0 0 0,0-1 0,0 0 0,-1 0 0,-1-1 0,0-1 0,15-21 0,-24 32-25,0-1 1,0 1-1,1 0 0,-1 0 1,0 0-1,0-1 1,0 1-1,0 0 0,0 0 1,0 0-1,0-1 1,0 1-1,0 0 1,0 0-1,0-1 0,0 1 1,0 0-1,0 0 1,0 0-1,0-1 1,0 1-1,0 0 0,0 0 1,0-1-1,0 1 1,0 0-1,0 0 0,-1 0 1,1-1-1,0 1 1,-1 0-11,1 0 0,0 0 0,-1 0 0,1-1 0,-1 1 0,1 0 0,-1 0 0,1 0 1,-1 0-1,1 1 0,-1-1 0,1 0 0,-1 0 0,1 0 0,-1 0 0,1 0 0,-1 1 0,1-1 0,-1 0 0,1 0 1,-1 1-1,1-1 0,0 0 0,-1 1 0,1-1 0,0 0 0,-1 1 0,1-1 0,0 0 0,-1 1 0,1-1 1,0 1-1,0-1 0,-1 1 0,-13 21 314,11-16-268,-50 74 55,34-53-181,18-25 99,0 0 1,0 0-1,0-1 1,0 1-1,0 0 1,0 0-1,1 0 1,-1 0-1,1 0 0,-1 4 1,1-5-7,0 0-1,0 0 1,0 0 0,0 0-1,1 1 1,-1-1 0,0 0 0,1 0-1,-1 0 1,0 0 0,1 0-1,0 0 1,-1 0 0,1 0 0,0 0-1,-1-1 1,1 1 0,0 0-1,0 0 1,0 0 0,-1-1 0,1 1-1,2 0 1,-2 0 18,0-1 1,1 1-1,-1-1 0,1 0 1,-1 1-1,1-1 0,-1 0 1,1 0-1,-1 0 0,1 0 1,-1 0-1,1 0 0,-1-1 1,1 1-1,-1 0 0,1-1 1,-1 1-1,1-1 0,-1 0 1,0 1-1,1-1 0,-1 0 1,0 0-1,0 0 0,2-1 1,2-2 70,0 0 1,-1 0-1,0-1 0,0 1 1,5-7-1,10-24-1337,-19 37 1257,0 1 0,1 0 0,-1-1 0,1 1-1,0-1 1,0 1 0,0-1 0,0 1-1,0-1 1,0 1 0,1-1 0,-1 0 0,1 0-1,2 3 1,0 0 30,-4-5-29,0 0 1,1 1-1,-1-1 1,1 0-1,-1 1 0,1-1 1,-1 0-1,1 0 1,-1 1-1,1-1 0,-1 0 1,1 0-1,-1 0 0,1 0 1,-1 0-1,1 0 1,-1 0-1,1 0 0,-1 0 1,1 0-1,0 0 1,-1 0-1,1 0 0,0 0 1,18-8 181,18-15-105,-36 21-116,1 1 0,-1 0 1,1 0-1,0 0 1,-1 0-1,1 0 0,0 1 1,-1-1-1,1 0 1,0 1-1,0-1 0,0 1 1,0 0-1,0 0 0,-1-1 1,1 1-1,0 0 1,0 1-1,0-1 0,0 0 1,0 1-1,3 0 1,-4 0 16,1 0 1,0 1 0,-1-1 0,1 0 0,-1 1 0,1-1 0,-1 1 0,0-1 0,0 1 0,0 0 0,0 0 0,0 0 0,0-1 0,0 1 0,0 0 0,-1 0 0,1 0 0,-1 0 0,1 0 0,-1 0-1,0 4 1,3 30-13,-3 1-1,-4 50 1,-17 74 420,14-118-127,6-35-181,1-5-9,0-1 1,-1 1 0,1-1 0,-1 1 0,1-1-1,-1 0 1,0 1 0,-2 2 0,3-5-75,0 0 1,0 0 0,0 0-1,0 0 1,0 0 0,0 0-1,0 0 1,0 0 0,0 0-1,0 0 1,0 0 0,0 0-1,0 0 1,0 0 0,0 1-1,0-1 1,-1 0 0,1 0-1,0 0 1,0 0 0,0 0-1,0 0 1,0 0-1,0 0 1,0 0 0,0 0-1,0 0 1,0 0 0,0 0-1,0 0 1,0-1 0,0 1-1,0 0 1,-1 0 0,1 0-1,0 0 1,0 0 0,0 0-1,0 0 1,0 0 0,0 0-1,0 0 1,0 0 0,0 0-1,0 0 1,0 0 0,0 0-1,0 0 1,0 0 0,0 0-1,0 0 1,0 0 0,0 0-1,0-1 1,0 1 0,0 0-1,0 0 1,0 0 0,0 0-1,0 0 1,0 0-1,0 0 1,0 0 0,0 0-1,0 0 1,0 0 0,0 0-1,0 0 1,-2-11 150,1-20-62,3 6-139,1-1 0,2 0 0,0 1 0,2 0 1,1 1-1,1-1 0,0 1 0,2 1 0,1 0 1,1 1-1,1 0 0,1 1 0,0 0 0,27-26 1,-15 22-171,32-25 1,-49 42 130,0 1 0,0 1 1,1-1-1,0 2 0,0 0 0,1 0 1,15-4-1,-24 9 80,0-1-1,-1 1 1,1 0-1,0-1 1,0 1-1,-1 1 1,1-1 0,0 0-1,0 1 1,-1-1-1,1 1 1,0 0-1,-1 0 1,1 0-1,-1 0 1,1 0 0,-1 1-1,1-1 1,-1 1-1,0-1 1,0 1-1,0 0 1,0 0-1,0 0 1,0 0 0,0 0-1,2 5 1,-2-3 28,1 1 0,-1-1 0,-1 0 0,1 0 0,-1 1 0,1-1 0,-1 1 1,-1 0-1,1-1 0,0 1 0,-1 0 0,0-1 0,0 1 0,-1 0 0,-1 8 0,1-11 11,0 1-1,0-1 0,0 1 0,-1-1 1,1 1-1,-1-1 0,1 0 0,-1 0 1,0 0-1,0 0 0,0 0 0,0 0 1,0 0-1,0 0 0,0-1 0,-1 0 1,1 1-1,-1-1 0,1 0 0,-1 0 1,1 0-1,-1 0 0,0-1 0,-5 2 1,1-1-30,0-1 1,0 1-1,0-1 1,0 0 0,0-1-1,0 0 1,0 0-1,-14-4 1,21 5-16,0 0 1,0 0-1,0 0 1,-1 0-1,1 0 0,0 0 1,0 0-1,0 0 1,-1 0-1,1 0 1,0-1-1,0 1 0,0 0 1,-1 0-1,1 0 1,0 0-1,0 0 0,0 0 1,0 0-1,0-1 1,-1 1-1,1 0 1,0 0-1,0 0 0,0 0 1,0-1-1,0 1 1,0 0-1,0 0 0,0 0 1,-1 0-1,1-1 1,0 1-1,0 0 0,0 0 1,0 0-1,0-1 1,0 1-1,0 0 1,0 0-1,0 0 0,0-1 1,0 1-1,0 0 1,1 0-1,-1 0 0,0-1 1,0 1-1,0 0 1,0 0-1,0 0 0,0-1 1,0 1-1,0 0 1,1 0-1,-1 0 1,0 0-1,13-7-181,9 2 110,1-2 0,-1 0 0,-1-2 0,36-18 0,-41 18 116,0-1 0,-2 0 0,1-1 0,-1-1 0,-1 0 0,21-24 0,83-135 765,-64 88-730,37-65-78,-82 134-16,0-1-26,1-1-261,18-24 0,-22 36 69,-4 6-44,-6 10-8,4-9 353,-7 23-31,-8 33 1,3-6 21,-25 98 249,-20 59 756,34-135-111,22-66-915,6-9-122,9-10 25,-11 9 110,20-21-82,25-19-200,-42 37 176,0 0 0,0 1 1,0 0-1,1 0 0,0 1 1,-1-1-1,11-2 0,-14 5 56,0 0-1,-1-1 1,1 1-1,0 0 1,0 0-1,0 1 1,0-1-1,0 0 1,-1 1-1,1-1 1,0 1-1,0-1 1,-1 1-1,1 0 1,0 0 0,-1 0-1,1 0 1,-1 0-1,1 0 1,-1 0-1,2 2 1,4 4-18,-1 0 1,0 0 0,5 10 0,8 9 51,-11-17 4,0-1-1,1-1 1,-1 0 0,1 0-1,1 0 1,-1-1 0,1-1-1,0 0 1,1 0 0,-1-1 0,14 4-1,-17-6-1,-1-1 0,1 0 0,-1 0 0,1-1 0,-1 1 0,1-1 0,-1-1 0,1 1 0,-1-1 0,1-1 0,-1 1 0,1-1 0,-1 0 0,0 0 0,0-1 0,0 0 0,0 0 0,-1 0 0,1 0 0,9-10 0,-5 3 11,-1 0-1,-1-1 1,0 0-1,-1 0 1,0-1-1,0 0 1,-1-1-1,5-16 1,-9 24-36,-1 1 0,1-1 0,-1 0 0,0 0 1,-1 0-1,1 1 0,-1-1 0,0 0 0,-1-9 1,1 14-11,0 0 0,0 0 1,0-1-1,0 1 0,0 0 1,0-1-1,0 1 0,0 0 1,0 0-1,0-1 0,0 1 1,0 0-1,-1 0 0,1 0 1,0-1-1,0 1 0,0 0 1,0 0-1,0-1 0,-1 1 1,1 0-1,0 0 0,0 0 0,0 0 1,-1-1-1,1 1 0,0 0 1,0 0-1,-1 0 0,1 0 1,0 0-1,0 0 0,-1 0 1,1 0-1,0 0 0,0-1 1,-1 1-1,1 0 0,-11 7-208,-12 18 30,22-24 190,-2 4-14,-1 1 1,1 0-1,0 0 1,1 0-1,-1 0 1,1 0 0,1 1-1,-1-1 1,1 1-1,0-1 1,0 7-1,1-11 11,0 0 0,0 0-1,0 0 1,0 0-1,0 0 1,1 0 0,-1 0-1,1 0 1,-1 0 0,1-1-1,0 1 1,-1 0-1,1 0 1,0-1 0,0 1-1,0 0 1,1-1 0,-1 1-1,0-1 1,1 0-1,-1 1 1,1-1 0,-1 0-1,1 0 1,-1 0 0,1 0-1,0 0 1,0 0-1,-1 0 1,1-1 0,0 1-1,0 0 1,0-1 0,0 0-1,0 0 1,0 1-1,0-1 1,2 0 0,9-1-22,-1 0-1,0 0 1,0-1 0,22-7 0,-23 6 68,127-28 144,-131 29-200,-1 0 1,1 1-1,0 0 0,0 0 1,0 1-1,-1 0 0,9 1 1,-14-1-3,1 0 1,-1 0-1,0 1 1,1-1-1,-1 1 1,0-1-1,0 1 1,1-1 0,-1 1-1,0 0 1,0-1-1,0 1 1,0 0-1,0 0 1,0 0-1,0 0 1,1 2-1,-1-2 10,0 1-1,-1-1 1,1 1 0,-1-1-1,0 1 1,0 0-1,1-1 1,-1 1-1,0 0 1,0-1-1,-1 1 1,1 0 0,0-1-1,0 1 1,-1-1-1,1 1 1,-1 0-1,0 1 1,-9 16 184,-2 8 176,4 3-51,8-30-300,1 1 0,-1-1 0,0 0 0,1 0 0,-1 0 0,1 0 0,-1 1 0,0-1-1,1 0 1,-1 0 0,1 0 0,-1 0 0,0 0 0,1 0 0,-1 0 0,1 0 0,-1 0 0,1 0-1,-1-1 1,1 1 0,0 0 12,6-1-28,0-1 0,0 0-1,0 0 1,0 0 0,0-1 0,8-4-1,38-26 20,-43 25-51,1 1-1,0 0 0,0 1 0,0 0 0,1 1 1,0 0-1,13-2 0,-23 6 36,0 1 0,0 0 0,0 0 0,0 0 1,0 0-1,0 0 0,0 0 0,-1 0 0,1 1 0,0-1 0,0 1 0,0 0 1,0-1-1,0 1 0,-1 0 0,1 0 0,0 0 0,-1 0 0,1 0 0,0 1 1,1 0-1,2 4 99,0 0 0,-1 0 1,1 0-1,3 9 0,6 6 266,-9-15-380,-1 0 145,1 0 0,-1 0 0,1-1 1,11 9-1,-14-13-181,-1 1 0,1-1 0,0 0 0,0 0 0,0 0-1,1-1 1,-1 1 0,0 0 0,0-1 0,0 1 0,0-1 0,1 0 0,-1 0 0,0 0 0,0 0 0,1 0 0,-1 0 0,0-1 0,0 1 0,3-2 0,94-27-8665,-95 28 8140,-1 0-1,1 0 1,-1 0-1,1-1 1,-1 1-1,0-1 1,0 0-1,1 0 1,-1 0-1,-1 0 1,5-5-1,-3 2 59,0 0-1,0 0 1,-1-1-1,0 1 1,4-10-1,18-46-1962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48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90 113 1984,'1'0'27,"-1"0"-1,0 0 1,0 0 0,0 0 0,0 0 0,0 0-1,0 0 1,1 0 0,-1 0 0,0 0-1,0 0 1,0 0 0,0 0 0,0 0-1,1 0 1,-1 0 0,0 0 0,0 0 0,0 0-1,0 0 1,0 0 0,1 0 0,-1 0-1,0 0 1,0-1 0,0 1 0,0 0-1,0 0 1,0 0 0,0 0 0,1 0 0,-1 0-1,0 0 1,0 0 0,0-1 0,0 1-1,0 0 1,0 0 0,0 0 0,0 0-1,0 0 1,0 0 0,0-1 0,0 1 0,0 0-1,0 0 1,0 0 0,0 0 0,0 0-1,0-1 1,0 1 0,0 0 0,0 0-1,0 0 1,0 0 0,0 0 0,0-1 0,0 1-1,0 0 1,0 0 0,0 0 0,13 0 2835,12-4 479,-18 3-2711,0 0 0,0 0-1,0-1 1,9-3-1,-14 4-573,-1 0 0,1 0 0,0 0 0,0 0 0,-1 0 0,1 0 0,-1 0 0,1-1 0,-1 1 0,1-1 0,-1 1 0,0-1 0,0 0 0,0 1 0,0-1-1,0 0 1,0 0 0,0 1 0,0-1 0,0-2 0,-1 2-50,0 0 0,0 0-1,0 1 1,0-1 0,0 0 0,0 0-1,0 0 1,-1 1 0,1-1 0,-1 0-1,1 0 1,-1 1 0,0-1 0,1 0-1,-1 1 1,0-1 0,0 1 0,0-1-1,0 1 1,-1-1 0,1 1 0,0 0-1,0 0 1,-1-1 0,1 1 0,-1 0-1,-2-1 1,1 0-46,-1 0-1,0 0 1,0 0 0,0 0 0,-1 1-1,1-1 1,0 1 0,-1 0-1,1 1 1,-7-1 0,6 1 14,0 1 0,-1 0 0,1 0 0,0 0 0,0 1 1,0-1-1,0 1 0,0 1 0,0-1 0,1 1 0,-1 0 1,1 0-1,-1 0 0,1 0 0,0 1 0,1 0 1,-8 7-1,7-5 151,0 0 1,0-1 0,0 1 0,1 1 0,-1-1-1,1 0 1,1 1 0,0 0 0,-1-1-1,2 1 1,-1 0 0,1 0 0,0 9 0,1-14-84,0-1 1,0 1-1,0 0 1,0-1 0,0 1-1,1 0 1,-1-1-1,1 1 1,-1-1 0,1 1-1,0-1 1,0 1 0,-1-1-1,1 1 1,0-1-1,0 0 1,0 0 0,1 1-1,0 0 1,1 0 24,-1-1 0,1 1 0,-1-1 1,1 1-1,0-1 0,-1 0 0,1 0 0,0-1 1,0 1-1,3 0 0,7 0 164,0-1 0,0 0-1,24-3 1,-36 3-228,103-11 196,80-11 561,-63-3-7543,-93 18 3626,-3 3-1659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55.5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62 106 2496,'-9'1'1311,"-17"-3"5621,25 2-6763,-1-1 0,1 1 0,0-1 0,0 1 0,-1-1 0,1 1 0,0-1 0,0 0 0,0 0 0,0 1 0,0-1 0,0 0 0,0 0 0,0 0 0,1 0 0,-1 0 0,-1-2 0,1 1-96,0 2-54,1-1 0,0 1 0,-1-1 0,1 1-1,-1-1 1,1 1 0,0-1 0,-1 1 0,1-1 0,0 1 0,0-1 0,-1 0 0,1 1 0,0-1 0,0 1 0,0-1 0,0 0 0,0 1 0,0-1 0,0 1 0,0-1 0,0 0 0,0 1 0,0-1 0,0 0-1,0 1 1,0-1 0,1 1 0,-1-1 0,0 0 0,1 1 0,-1-1 0,0 1 0,1-1 0,-1 1 0,0-1 0,1 1 0,-1-1 0,1 1 0,-1 0 0,1-1 0,-1 1 0,2-1 0,12-7 114,0 1 1,1 0 0,0 1 0,0 1 0,28-6 0,81-7 439,-103 16-155,23 3 1,-16-1-185,-22 1-185,0-1-1,0 1 0,0 0 1,8 3-1,0 0 409,-12-3-350,4 2-38,-4-1-37,0 0-43,-1-1 75,1-1 27,4 4-107,-4-4-43,12 20 395,-14-19-332,1-1 0,-1 1 0,1-1-1,0 1 1,-1-1 0,1 1-1,-1 0 1,1-1 0,-1 1-1,1 0 1,-1-1 0,0 1-1,1 0 1,-1 0 0,0-1-1,0 1 1,1 0 0,-1 0-1,0-1 1,0 1 0,0 0 0,0 0-1,0 0 1,0-1 0,0 1-1,0 0 1,0 0 0,0 0-1,-1-1 1,1 1 0,0 0-1,-1 0 1,1 0 0,-3 4 5,1 0 1,-1-1-1,0 1 1,-4 4-1,-1 1 224,-2 4-183,-1-1-1,-1 0 1,0 0 0,-1-1 0,-18 13 0,-76 46 442,68-47-211,36-22-279,0 0-1,0 0 1,0 0 0,-1-1 0,1 1-1,0-1 1,-1 0 0,1 0 0,-1 0 0,1-1-1,-5 1 1,29-7-241,-3 1 179,-1 2-33,-1 1 0,1 1 0,0 1 0,-1 0 0,1 1 1,0 1-1,-1 1 0,22 5 0,-27-4 73,0 0 0,0 0 0,-1 1 1,1 1-1,-1 0 0,0 0 0,0 1 1,-1 0-1,0 0 0,-1 1 1,1 1-1,12 16 0,-13-14 95,-1 0-1,0 1 1,0 0 0,-1 1-1,6 17 1,-10-23 10,0 1 1,0-1-1,-1 0 0,1 1 1,-2-1-1,1 1 0,-1-1 1,0 1-1,-1-1 0,1 1 1,-4 11-1,3-16-18,-1 0 1,1 0-1,-1 0 0,0 0 1,0 0-1,0 0 0,0 0 1,0 0-1,-1-1 0,1 1 1,-1-1-1,1 0 1,-1 1-1,0-1 0,0-1 1,0 1-1,0 0 0,-1-1 1,1 1-1,-6 0 0,-2 1 49,0 0-1,0-1 0,0-1 1,0 0-1,-12 0 1,-14-1-83,1-2 0,-1-1 0,1-2 0,-67-19 0,14-8-4422,88 32 4037,-15-4-4901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58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6 379 2144,'-6'0'327,"11"0"1333,14-3 2091,-3-5-1644,20-13-1,-17 8-1669,-1 0 1,-1-2-1,0 0 1,14-18-1,15-15 40,-24 27-174,-1-2 1,21-30-1,-32 38-123,1 0 1,1 1-1,0 0 1,0 0-1,28-21 0,-40 34-169,1 1 0,-1-1-1,1 1 1,0 0-1,0-1 1,-1 1-1,1-1 1,0 1-1,0 0 1,-1 0-1,1-1 1,0 1-1,0 0 1,-1 0-1,1 0 1,0 0-1,0 0 1,0 0-1,0 0 1,-1 0 0,1 0-1,0 1 1,0-1-1,0 0 1,0 1-6,0 0 1,0 0 0,0-1-1,0 1 1,0 0 0,0 0 0,-1 0-1,1 0 1,0 0 0,-1 0 0,1 0-1,-1 0 1,1 0 0,0 2-1,1 4 21,0 0 0,-1 0 0,1 15-1,-2-22-23,1 31 253,-2 1 0,-2-1 0,-12 60 0,15-87-219,-2 29 545,2-23-405,0-10-165,0 1 0,0-1 0,0 0 0,0 1 0,0-1 0,0 1 0,0-1 0,1 1 0,-1-1 0,0 1 0,0-1 0,0 0 0,0 1 0,1-1 0,-1 1 0,0-1 0,0 0 0,1 1 0,-1-1 0,0 0 0,1 1 0,-1-1 0,0 0-1,1 0 1,-1 1 0,0-1 0,1 0 0,-1 0 0,1 0 0,-1 1 0,2-1 12,-1 0 0,1 0 1,-1 0-1,1 1 0,-1-2 0,1 1 0,-1 0 0,0 0 0,3-1 0,3-1 2,-1 0 1,0-1-1,9-4 0,224-149-324,-233 152 264,-1 1 0,1-1 0,0 1 1,0-1-1,0 2 0,10-5 0,-14 7 17,0 0 0,0 0 1,-1 0-1,1 0 1,0 0-1,0 0 0,-1 0 1,1 0-1,0 1 0,-1-1 1,1 0-1,0 1 1,-1 0-1,1-1 0,-1 1 1,1 0-1,-1 0 1,1 0-1,-1 0 0,1 0 1,-1 0-1,0 0 0,0 1 1,0-1-1,0 0 1,0 1-1,0-1 0,0 1 1,1 2-1,9 16-109,10 15 78,1 1 121,-14-23 81,17 24 1,-23-34-103,1 0 1,0 0 0,0 0-1,1 0 1,-1 0-1,0-1 1,1 0-1,0 1 1,-1-1-1,1-1 1,5 3-1,-6-3-10,-1-1 0,0 0 0,1 1-1,-1-1 1,1 0 0,-1 0 0,0-1-1,1 1 1,-1 0 0,0-1 0,1 0-1,-1 1 1,0-1 0,0 0 0,3-1-1,-1 0-5,0-1 0,0 1 0,0-1 0,-1 0 0,1 0 0,5-6-1,-2 0-66,-1-1-1,0 0 0,0 0 0,-1 0 0,0 0 0,-1-1 1,0 0-1,-1 0 0,0 0 0,-1-1 0,0 1 0,-1-1 0,0 1 1,-1-1-1,0 1 0,0-1 0,-2 1 0,-4-22 0,6 32 19,0 0-1,0 0 1,-1 0-1,1 1 1,0-1-1,0 0 1,-1 0-1,1 0 1,-1 1-1,1-1 0,-1 0 1,1 1-1,-1-1 1,1 0-1,-1 1 1,0-1-1,1 1 1,-2-2-1,2 2 4,-1 0-1,1 0 1,-1 0 0,1 0 0,-1 0-1,1 0 1,-1 0 0,1 0-1,-1 0 1,1 0 0,-1 0-1,1 0 1,-1 1 0,1-1 0,-1 0-1,1 0 1,-1 0 0,1 1-1,-1-1 1,1 0 0,0 1-1,-1-1 1,-2 3-49,1-1 0,0 1-1,0 0 1,0-1 0,0 1-1,0 0 1,-2 6 0,0 2 65,0 1 0,1 0 0,0-1 0,1 1 0,1 1 1,-1-1-1,2 0 0,0 0 0,2 15 0,-1-18 30,0-1 0,1-1 0,0 1 0,1 0 0,-1 0 0,7 10 0,-7-13-7,1-1 1,0 0 0,0 0-1,0 0 1,0 0 0,1-1-1,-1 1 1,1-1 0,0 0-1,0 0 1,6 3 0,-5-3 27,1-1 0,0 0 1,0 0-1,0 0 0,0-1 0,0 0 1,0 0-1,0 0 0,0-1 0,9-1 1,7-1 49,34-7 1,-46 7-91,31-7 34,68-23 1,-86 23 19,-1 0 1,0-2-1,0-1 1,27-19-1,-42 25-33,-1 1 1,0-1-1,0 0 0,0-1 1,8-13-1,-6 6-153,-7 13 115,-1 1 0,0 0 0,0 0 1,0 0-1,0-1 0,0 1 0,1 0 0,-1 0 0,0-1 0,0 1 1,0 0-1,0 0 0,0-1 0,0 1 0,0 0 0,0 0 0,0-1 0,0 1 1,0 0-1,0 0 0,0-1 0,0 1 0,0 0 0,0 0 0,0-1 1,0 1-1,0 0 0,0 0 0,-1-1 0,1 1 0,0 0 0,0 0 1,0 0-1,0-1 0,0 1 0,-1 0 0,1 0 0,0 0 0,0-1 0,0 1 1,-1 0-1,1 0 0,0 0 0,0 0 0,-1 0 0,1 0 0,0 0 1,0-1-1,-1 1 0,1 0 0,-15 13-458,-20 15 394,-59 33-1,28-18-149,60-39 159,0 0 1,1 1 0,-9 9-1,13-12 54,-1-1 0,1 0-1,0 1 1,0-1-1,0 1 1,0-1 0,0 1-1,0 0 1,0 0 0,1-1-1,-1 1 1,0 0-1,1 0 1,0-1 0,-1 1-1,1 0 1,0 0-1,0 3 1,0-5 13,1 1 0,-1-1-1,0 1 1,0-1 0,1 1 0,-1-1 0,0 0-1,0 1 1,1-1 0,-1 0 0,1 1-1,-1-1 1,0 0 0,1 1 0,-1-1 0,1 0-1,-1 1 1,1-1 0,-1 0 0,1 0-1,-1 0 1,1 0 0,-1 0 0,1 1-1,-1-1 1,1 0 0,17 0 89,-11-1-64,3 1 26,0-1 0,0 0 0,0 0 0,0-1 0,0-1 0,0 0 0,0 0 0,-1-1 1,0 0-1,1 0 0,-2-1 0,1-1 0,14-10 0,-17 11-82,0 0 0,1 0-1,-1 1 1,9-5 0,-15 9 11,1 0 1,-1 0 0,0 0 0,1 0-1,-1 0 1,0 0 0,1 0 0,-1 0-1,0 0 1,1 0 0,-1 0 0,0 0 0,1 0-1,-1 0 1,0 0 0,1 0 0,-1 0-1,0 0 1,0 0 0,1 0 0,-1 1-1,0-1 1,1 0 0,-1 0 0,0 0-1,0 1 1,1-1 0,-1 0 0,0 0-1,0 1 1,0-1 0,1 0 0,-1 0-1,0 1 1,0-1 0,0 0 0,0 1-1,0-1 1,1 0 0,-1 1 0,0-1-1,0 0 1,0 0 0,0 1 0,0 0-1,3 24 28,0-3 59,-2-19-53,0 1 0,1-1 0,-1 0 1,1 0-1,0 0 0,0 0 0,0 0 0,1 0 0,-1-1 0,0 1 0,4 2 0,-4-4 17,0 0-1,0 0 0,0 0 0,0 0 0,0 0 1,0-1-1,0 1 0,0-1 0,0 0 0,0 1 1,0-1-1,0 0 0,0 0 0,0 0 0,1 0 1,-1-1-1,0 1 0,0-1 0,3 0 0,3-2 29,-1 0-1,1-1 0,-1 0 0,0 0 0,0 0 0,0-1 0,-1 0 1,1-1-1,-1 1 0,0-1 0,9-12 0,-7 6-1,1 0 0,-1 0 0,-1-1 0,0 0 0,8-26 0,-10 23 96,-5 14-216,0 0 0,0 0 0,1 0 0,-1 1-1,1-1 1,-1 0 0,1 0 0,0 1 0,0-1 0,-1 0 0,1 1 0,0-1 0,1 1-1,-1-1 1,0 1 0,0 0 0,1-1 0,-1 1 0,0 0 0,1 0 0,-1 0 0,1 0-1,0 0 1,-1 0 0,1 1 0,2-2 0,-1 2 44,0-1 1,1 0-1,-1 1 0,1-1 1,-1 1-1,0 0 1,1 0-1,-1 1 0,1-1 1,-1 1-1,0-1 0,1 1 1,-1 0-1,0 0 0,0 1 1,0-1-1,5 3 1,1 2 43,0-1 0,-1 1 0,0 1 0,11 11 0,-16-16-4,0 1 1,-1 0-1,0 1 1,1-1-1,-1 0 1,-1 0-1,1 1 1,0-1-1,-1 1 1,1 0-1,0 6 1,0 0 53,-1 0 1,-1 21 0,0-23-60,0-5-5,0 0 1,0 0-1,1 0 1,-1 0-1,1 0 1,-1 0-1,1 0 0,0 0 1,0 0-1,0 0 1,1-1-1,-1 1 1,1 0-1,-1 0 0,1-1 1,0 0-1,0 1 1,0-1-1,0 0 1,1 0-1,-1 0 0,0 0 1,1 0-1,0 0 1,-1-1-1,1 1 1,0-1-1,0 0 0,0 0 1,-1 0-1,1 0 1,0 0-1,5 0 1,1 1-45,0-1-1,1 0 1,-1 0 0,0-1 0,0 0 0,16-2 0,-5-1 17,0 0 190,22-6 0,-37 8-237,1-1-1,-1 0 1,0 0-1,0-1 1,0 0 0,0 0-1,0 0 1,7-6-1,-10 8-165,-1-1 0,0 1-1,1 0 1,-1-1 0,0 0 0,0 1-1,0-1 1,0 0 0,0 1 0,0-1-1,-1 0 1,1 0 0,-1 0-1,1 0 1,-1 0 0,0 0 0,1 0-1,-1 0 1,0 0 0,0 0 0,-1-2-1,1 1-540,-1 1-1,0 0 0,1 0 1,-1 0-1,0 0 1,0 0-1,0 0 0,0 0 1,-1 0-1,1 0 1,-1 0-1,-1-1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3:59.9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8 623 2912,'-1'-1'132,"-4"-3"659,3 8-77,19 7 2145,-13-9-2576,0-1 0,0 0 0,0 0 0,0 0 0,1 0 1,-1-1-1,0 0 0,1 0 0,-1 0 0,0 0 0,1-1 0,-1 1 0,0-1 1,1 0-1,-1-1 0,0 1 0,0-1 0,6-3 0,-3 1-159,0 0 0,0 0 0,-1-1 0,0 0 0,0 0 0,0 0 0,0-1-1,-1 0 1,6-9 0,-3 4-58,-2 0 0,1-1 1,6-18-1,-11 23 17,0 1 1,0-1 0,-1 1 0,1-1 0,-2 0-1,1 0 1,-1 1 0,0-12 0,0 17-73,0 0 1,-1 0-1,1 1 0,0-1 0,0 0 1,0 0-1,0 1 0,-1-1 1,1 0-1,0 0 0,-1 1 1,1-1-1,0 0 0,-1 1 1,1-1-1,-1 0 0,0 1-6,1 0 0,0-1 0,-1 1 0,1 0-1,0 0 1,0 0 0,-1 0 0,1 0 0,0 0 0,-1 0 0,1 0-1,0 0 1,-1 0 0,1 0 0,0 1 0,-1-1 0,1 0 0,0 0-1,0 0 1,-1 0 0,1 0 0,0 0 0,0 1 0,-1-1 0,1 0-1,0 0 1,-1 1 0,-16 21 80,16-21-87,-10 18 318,1 1 1,1 1 0,1-1 0,-9 31-1,15-42-201,0 1-1,0-1 0,0 0 1,2 1-1,-1-1 0,1 1 0,2 17 1,-2-23-66,1 0 0,0 0 0,0 0 0,0 0 0,0 0 0,1-1 1,-1 1-1,1-1 0,0 1 0,0-1 0,0 1 0,1-1 0,-1 0 0,1 0 0,0 0 0,0-1 1,0 1-1,0-1 0,0 1 0,0-1 0,5 2 0,-4-3 15,-1 0 0,1 0 0,0 0 0,-1-1 0,1 1 0,0-1 0,-1 0 0,1 0 0,0 0 0,-1-1 0,8-1 0,5-2 123,20-8-1,-24 8-116,14-6 79,0-2 1,-1 0-1,0-1 1,30-22-1,-10 1-163,46-44 1,-81 72-176,-10 6 185,0 0-1,0 0 0,1 0 1,-1 0-1,0 0 0,0 0 1,1 0-1,-1 0 0,0 0 0,0 0 1,0 0-1,1 0 0,-1 0 1,0 0-1,0 0 0,1 0 1,-1 0-1,0 1 0,0-1 1,0 0-1,0 0 0,1 0 1,-1 0-1,0 0 0,0 1 1,0-1-1,1 2 6,0-1 1,-1 1 0,1 0-1,-1 0 1,0-1 0,1 1-1,-1 0 1,0 0-1,0 2 1,0 5 34,-1 0-1,0-1 1,0 1-1,0 0 1,-1-1-1,0 1 1,-1-1-1,0 0 1,-1 0 0,1 0-1,-8 11 1,4-8 132,-34 51 214,36-55-277,0-1 0,-1 1 0,0-1 0,0-1 0,-1 1 0,-11 7 0,17-12-110,0-1 0,-1 1 0,1-1 0,0 1 0,0-1 1,-1 1-1,1-1 0,0 0 0,-1 0 0,1 0 0,0 1 0,-1-1 0,1-1 0,-1 1 0,1 0 0,0 0 0,-1 0 1,1-1-1,0 1 0,0-1 0,-1 1 0,1-1 0,0 1 0,0-1 0,0 0 0,-1 0 0,1 1 0,0-1 0,0 0 1,0 0-1,0 0 0,1 0 0,-1 0 0,0 0 0,0-1 0,1 1 0,-1 0 0,0 0 0,1 0 0,-1-1 1,1 1-1,0 0 0,-1-1 0,1 1 0,0 0 0,0-1 0,0 1 0,0 0 0,0-1 0,0-1 0,1 1-29,0 0 0,-1 1 0,1-1 0,0 1 0,0-1 0,0 1 0,0-1 0,0 1 0,0-1-1,1 1 1,-1 0 0,0 0 0,1 0 0,-1 0 0,1 0 0,-1 0 0,3-1 0,28-12-212,-31 13 231,23-6-162,0 0 1,33-3-1,-35 6 228,1 0 0,-1-2 0,22-7 0,-34 9 33,0-1-1,1 0 0,-2 0 0,1-1 1,-1 0-1,0 0 0,0-1 1,0 0-1,-1-1 0,0 0 0,-1 0 1,11-16-1,-4 3-16,-2-1 0,19-44-1,10-51 140,-14 38-132,48-140-69,-70 200 388,-5 18-381,0 1-1,0-1 1,1 1-1,-1-1 1,0 1-1,0-1 1,0 1-1,0-1 1,0 1-1,0-1 1,0 1-1,0-1 1,0 1-1,0-1 1,0 1-1,0-1 1,0 1-1,0-1 1,0 1-1,-1 0 1,1-1-1,0 1 1,0-1-1,-1 1 1,1-1-1,0 1 1,0 0-1,-1-1 1,1 1-1,-1-1 1,1 1-1,0 0 1,-1-1-1,0 2-7,0-1-1,0 1 1,0-1 0,1 1-1,-1 0 1,0-1-1,0 1 1,1 0 0,-1-1-1,0 1 1,1 0-1,-1 0 1,1 0-1,-1 0 1,1 0 0,-1 1-1,-1 2 11,-3 7-53,0 0-1,1 1 1,1-1 0,0 1-1,0 0 1,1 0 0,-1 14-1,1-6 40,-19 297 230,26-177-865,-5-137 405,1 0-1,0 0 1,-1 0-1,1 0 1,0 0-1,1 0 1,-1 0-1,0-1 1,3 5-1,17 18-5901,-25-40 884,-19-29 41,-15-23 5189,0-2 2230,15 27 1518,-24-64 1,45 101-3505,1 0 0,-1 0 1,1 0-1,0 0 0,0-1 1,1 1-1,-1 0 0,1-1 1,0 1-1,1 0 0,-1-1 0,3-8 1,-1 10-170,-1 0 1,1 0-1,0 0 1,0 0-1,1 1 0,-1-1 1,1 1-1,0-1 1,0 1-1,0 0 1,0 0-1,0 0 1,1 0-1,-1 1 1,8-5-1,5 0-76,-1 0 0,1 1 0,1 0-1,-1 2 1,28-5 0,86-6-535,-125 15 492,66-3-2540,-5 2 709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08.8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104 165 3072,'0'-2'171,"-1"1"1,0 0 0,1-1 0,-1 1 0,1 0 0,-1-1 0,1 1 0,0 0 0,-1-1 0,1 1 0,0 0 0,0-1 0,0 1 1,0-1-1,0 1 0,1 0 0,-1-1 0,0 1 0,1 0 0,-1-1 0,0 1 0,1 0 0,5-8 3549,-11 15-1996,-4 9-1311,0 0 0,2 1 0,0 0 0,-6 19 0,-16 69-12,17-54-271,7-29 22,1 0 1,0 1-1,0 40 0,4-61-113,0 1-1,0-1 1,0 0 0,0 1-1,1-1 1,-1 1-1,0-1 1,1 1-1,-1-1 1,1 0 0,-1 1-1,1-1 1,0 0-1,1 2 1,-2-2-6,1-1 1,-1 1-1,1-1 1,-1 1-1,1-1 0,0 0 1,-1 1-1,1-1 1,0 0-1,-1 1 0,1-1 1,0 0-1,0 0 1,-1 0-1,1 0 1,0 0-1,0 1 0,-1-1 1,1-1-1,1 1 1,1-1 18,1 1 0,-1-2 0,0 1 0,0 0-1,0-1 1,0 1 0,0-1 0,0 0 0,0 0 0,-1 0 0,4-3 0,13-15-5,-1-1-1,18-27 1,4-4 17,-31 40-60,1-1-110,1 0 0,1 0 0,-1 1 1,2 1-1,20-16 0,-32 27 83,0-1 0,0 1 0,0-1 0,0 1 0,0 0 0,0-1 0,1 1 0,-1 0 0,0 0 0,0 0 0,0 0 0,0 0 0,1 0 0,-1 0 0,0 0 0,0 0 0,0 1 0,0-1 0,0 0-1,0 1 1,0-1 0,0 1 0,0-1 0,0 1 0,0 0 0,0-1 0,0 1 0,0 0 0,0 0 0,0-1 0,0 1 0,-1 0 0,1 0 0,0 0 0,0 1 0,3 5-31,0-1 1,-1 1-1,1 0 0,2 8 0,-5-10 54,15 38-125,-11-25 100,1-1 1,1-1-1,16 29 1,-11-25 170,-5-8-75,16 19 0,-21-27-9,1-2 0,0 1 1,-1 0-1,1 0 0,1-1 0,-1 0 1,0 0-1,0 0 0,1 0 1,-1 0-1,5 1 0,-6-3 15,1 1 0,-1-1 1,1 0-1,-1 0 0,0-1 0,1 1 0,-1 0 0,1-1 1,-1 1-1,0-1 0,0 0 0,1 0 0,-1 0 0,0 0 0,0 0 1,0-1-1,0 1 0,0 0 0,0-1 0,0 0 0,-1 1 1,1-1-1,-1 0 0,1 0 0,1-3 0,0-1-10,-1 0-1,0-1 1,-1 1-1,1 0 1,-1-1-1,0 0 1,-1 1-1,0-9 1,-7-57 56,2 31-120,4 35-30,0 1 0,0-1 0,-4-9 0,3 11-48,0 0 0,1-1-1,0 1 1,0-1 0,-1-7 0,2 7-20,1-1-873,8 5 353,28 1 755,52-8 1,-66 5-21,14-2 352,73-21-1,-6-17 426,-26 8-996,56-22 154,-114 47-27,-1-1 1,0-1-1,0-1 1,24-21-1,-35 29 20,-6 4-13,0 0 0,0 0 0,-1-1 0,1 1-1,0-1 1,0 1 0,2-4 0,-3 4-68,-1 2-91,-23 54-10,-44 119 274,31-69 22,13-52 11,-2 0 0,-51 79 1,55-102 513,20-28-475,6-14-293,6-5 22,1 1 1,27-28-1,9-11-116,-37 40 111,2 0 0,-1 1 1,2 1-1,24-19 0,-37 31 60,0 0 0,0 0 1,0 0-1,0 1 0,0-1 0,0 0 1,1 1-1,-1-1 0,0 1 0,0 0 1,1-1-1,-1 1 0,0 0 1,1 0-1,1 0 0,-2 0 1,0 0 0,0 0 0,0 1-1,-1-1 1,1 0 0,0 1 0,0-1 0,0 1 0,-1-1 0,1 1-1,0-1 1,-1 1 0,1-1 0,0 1 0,-1 0 0,1-1-1,-1 1 1,1 1 0,2 3-16,-1 0-1,0 1 1,0-1-1,0 1 1,1 10-1,0-4-36,2 32 239,-5-38-178,1 1 0,-1-1 0,1 1 0,0-1 0,1 1 0,0-1 0,0 0 0,0 0 0,0 0 1,6 9-1,-4-9 24,-3-4-4,0 0 0,1 0 0,-1-1 0,1 1 0,0 0 0,-1 0 1,4 2-1,-4-4-6,0 0 0,0 1 1,1-1-1,-1 0 1,0 1-1,0-1 0,0 0 1,0 0-1,0 0 0,0 0 1,0 0-1,1 0 0,-1 0 1,0 0-1,0-1 1,0 1-1,0 0 0,0-1 1,0 1-1,2-1 0,3-2 47,1-1 0,0 0 0,-1 0 0,0 0 1,0-1-1,0 1 0,5-7 0,35-44-198,-7 10 24,35-36 235,-73 80-144,-1 0 0,1 0 0,0 0 0,-1 1 0,1-1 0,0 0 0,0 1 0,0-1 0,0 0 0,-1 1 0,1-1 0,0 1 0,0-1 0,0 1 0,0 0 0,0-1 0,0 1 0,0 0-1,1 0 1,-1 0 0,0 0 0,0 0 0,0 0 0,0 0 0,1 0 0,-1 1 8,0-1 0,0 1 0,0 0 0,0-1 0,0 1 0,0 0 0,0 0 0,0 0-1,0 0 1,-1 0 0,1 0 0,0 0 0,-1 0 0,1 0 0,-1 0 0,1 0 0,-1 0 0,0 1 0,1-1-1,-1 2 1,4 11 97,1 1-1,11 23 0,-7-21-9,5 23-1,-9-27-6,-3-8-12,-1 0 0,1 1 0,-1-1 0,0 0 0,0 11 0,-1-9 1383,0 8-5358,-16-198-10831,2-15 19004,13 190-3930,-4-44 1571,5 46-1836,0 0 0,0 0 0,1 0-1,-1 0 1,2 0 0,1-8 0,-3 13-122,1 0 0,-1 0 0,1 0 0,-1-1 0,1 1 1,-1 0-1,1 0 0,0 0 0,0 0 0,-1 0 1,1 0-1,0 0 0,0 0 0,0 1 0,0-1 0,0 0 1,0 0-1,1 1 0,-1-1 0,0 1 0,0-1 0,0 1 1,1-1-1,-1 1 0,0 0 0,2 0 0,0 0-208,-1 0 0,1 0 0,0 0 0,-1 1 0,1-1-1,0 1 1,-1 0 0,1 0 0,-1 0 0,1 0 0,-1 0 0,3 3-1,12 6-1806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09.8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182 402 3904,'0'-37'3226,"0"37"-3179,0 0-1,0 0 1,-1 0-1,1 0 0,0-1 1,0 1-1,0 0 0,0 0 1,0 0-1,0 0 0,0-1 1,0 1-1,0 0 1,0 0-1,0 0 0,0 0 1,0 0-1,-1 0 0,1-1 1,0 1-1,0 0 0,0 0 1,0 0-1,0 0 1,-1 0-1,1 0 0,0 0 1,0 0-1,0 0 0,0-1 1,-1 1-1,1 0 0,0 0 1,0 0-1,0 0 1,0 0-1,-1 0 0,1 0 1,0 0-1,-11 3 1131,-10 8 554,12-3-1326,0 0 1,1 0-1,0 0 1,0 1-1,1 0 1,-9 16-1,-31 63 848,41-73-1109,0-1-1,0 1 1,-5 29 0,10-37-114,0 0 0,0 0-1,1 0 1,0 0-1,0 0 1,0 0 0,1 0-1,1 0 1,-1 0-1,5 12 1,-6-17-1,1 0 1,0-1-1,0 1 1,0-1-1,0 1 0,0-1 1,0 0-1,0 1 1,1-1-1,-1 0 0,0 0 1,1 0-1,-1 0 1,1 0-1,-1 0 1,1 0-1,-1 0 0,1-1 1,0 1-1,-1-1 1,1 1-1,0-1 1,0 1-1,-1-1 0,1 0 1,0 0-1,0 0 1,-1 0-1,1 0 1,0 0-1,2-1 0,5-1 86,0-1 0,1 1-1,-1-1 1,12-7-1,-8 5-137,0-1 0,0-1-1,-1-1 1,0 1 0,0-2-1,-1 0 1,17-17 0,5-12-165,-2-2-1,29-46 1,46-95 69,-101 173 125,10-20 49,-1 0-1,-1-1 0,-1 0 0,-2 0 1,10-46-1,-15 52 253,-3 14-108,0 1 0,-1 0 1,1-16-1,-2 28-166,0-1-1,-1 1 1,0-1 0,0 1 0,0-1-1,-2 4 1,-3 8 79,-38 117 453,-10 64-339,42-139-45,-8 91-1,19-142-112,1 1-1,0 0 1,1 0 0,1 11-1,-2-17-64,1 0 0,-1 0 0,0 0 0,0 0 0,1 0 0,-1 0 0,0 1-1,1-1 1,-1 0 0,1 0 0,-1-1 0,1 1 0,0 0 0,0 0 0,-1 0 0,1 0 0,0 0 0,0-1-1,0 1 1,0 0 0,-1-1 0,1 1 0,0-1 0,0 1 0,0-1 0,0 1 0,1-1 0,-1 0-1,0 0 1,0 1 0,0-1 0,0 0 0,0 0 0,0 0 0,2 0 0,2-2 18,1 0 0,0 0 1,-1 0-1,1-1 0,-1 1 1,1-1-1,-1-1 0,0 1 1,5-6-1,-1 3-80,-1 0 1,15-8-1,-20 13 38,-1 0-1,1 0 1,-1 0 0,1 0-1,-1 0 1,1 1 0,0-1-1,-1 1 1,1 0 0,0 0-1,0 0 1,-1 0 0,1 0-1,3 2 1,-2-1 16,-1 0 1,0 1-1,1 0 1,-1 0-1,0 0 0,0 0 1,0 0-1,-1 1 0,1-1 1,3 6-1,0-1 42,0 0 0,-1 0-1,4 8 1,-7-11-18,0-1 1,0 0-1,0-1 0,0 1 1,5 5-1,7 6 126,-13-12-452,1 1 0,0-2 0,0 1-1,0 0 1,0 0 0,1-1 0,-1 1-1,0-1 1,1 1 0,-1-1-1,1 0 1,-1 0 0,1 0 0,-1-1-1,1 1 1,4 0 0,12 4-3579,-15-4 3244,-2 0 265,0 0 1,0 0 0,1-1-1,-1 1 1,0-1 0,0 0-1,5 1 1,-3-2-290,-1 0 0,1 0 0,0 0 1,-1-1-1,1 1 0,4-4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19.00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153 12 3136,'-21'-11'1440,"8"11"-1248,3 0 256,10 3-288,-8 0 288,3 2-256,-8 3-32,8 4-96,-8 7-64,5 4 32,-10 9 96,10 2-64,-9 5 256,4-3-192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12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1191 3552,'-12'11'6437,"134"-153"-2862,-15 15-3017,-49 66-256,68-54 0,-89 85-217,1 2 0,2 2 0,58-30 0,-93 54-208,-1 0 0,1 0 0,0 1 0,0-1 0,0 1 0,0 0 0,7 0 0,-11 1 84,0 0 0,-1 0 1,1 0-1,0 0 1,0 0-1,0 0 0,0 1 1,0-1-1,-1 0 1,1 0-1,0 1 0,0-1 1,0 1-1,-1-1 1,1 1-1,0-1 0,0 1 1,-1-1-1,2 2 1,-2-1 21,1 0 1,-1 0 0,1 0 0,-1 1 0,0-1 0,1 0-1,-1 0 1,0 0 0,0 1 0,0-1 0,0 0-1,0 0 1,0 1 0,0-1 0,-1 0 0,1 0 0,0 0-1,-2 3 1,-4 13 66,-1-1 0,-1 0 0,-1 0 0,0 0 0,-13 14 0,9-11 154,1 0 0,-17 35 0,13-18 804,16-29-527,3-7 81,12-8 366,-6 3-782,118-58 676,-83 44-854,-1-3 0,77-51 0,-100 57-101,-7 5-326,25-15 0,-37 26 422,-1-1 1,1 1-1,0-1 0,-1 1 0,1 0 1,0-1-1,0 1 0,-1 0 0,1-1 0,0 1 1,0 0-1,-1 0 0,1 0 0,0 0 1,0 0-1,0 0 0,-1 0 0,1 0 0,0 0 1,0 0-1,0 0 0,-1 0 0,1 0 1,0 1-1,0-1 0,-1 0 0,1 1 0,0-1 1,0 1-1,0 0-7,0 0 0,-1 0 0,1 0 0,-1 0 0,1 1 0,-1-1 0,1 0 0,-1 0 0,0 0 0,0 1 0,0-1 0,1 0 0,-1 0 0,0 1 0,0-1 1,-1 3-1,-1 10 3,-1 0 0,-6 20 1,5-22 95,0 0 0,2 0 1,-1 1-1,0 20 0,3-18 106,0-1-1,1 1 1,1-1-1,0 0 1,1 0-1,1 0 1,0 0-1,1 0 1,12 25-1,-15-37-120,-1 1-1,1-1 0,0 0 1,0 0-1,0 0 0,0 0 0,0 0 1,0-1-1,0 1 0,0-1 0,1 1 1,-1-1-1,1 0 0,-1 0 0,1 0 1,-1 0-1,1 0 0,0 0 0,-1-1 1,1 1-1,3-1 0,-1 0-10,-1 0 0,1-1 0,0 1 1,0-1-1,0 0 0,0-1 0,0 1 0,-1-1 0,1 0 0,7-4 0,16-9 125,-16 10-120,-1-1-1,0-1 1,11-8-1,-15 8 31,-5 6-98,-1 0 1,1 0-1,-1 0 1,1 0 0,-1 0-1,1 0 1,0 0 0,-1 1-1,1-1 1,2 0-1,127-45 717,-74 26-435,70-34 0,-118 49-208,0 0 0,0-1 0,0 0 0,-1 0-1,0 0 1,0-1 0,-1-1 0,1 1 0,10-17 0,-15 19-65,0 0-1,0 0 1,0 0 0,0 0 0,-1-1 0,0 1-1,-1-1 1,1 1 0,-1-1 0,0 0 0,0 0-1,-1 1 1,1-1 0,-1 0 0,-1 0 0,1 0-1,-1 0 1,-2-8 0,3 13-13,0 1 1,-1-1-1,1 0 1,0 0-1,-1 0 0,1 0 1,0 0-1,-1 1 0,1-1 1,-1 0-1,0 0 1,1 1-1,-1-1 0,0 0 1,1 1-1,-1-1 0,0 1 1,0-1-1,1 1 0,-1-1 1,0 1-1,0-1 1,-1 1-1,0-1-16,0 1 1,1 0-1,-1 0 1,0 0-1,1 0 0,-1 1 1,0-1-1,0 0 0,1 1 1,-1-1-1,-3 2 1,-3 2-75,0 1 0,0 0-1,-12 10 1,16-13 139,-16 14-75,0 0 1,-17 20-1,32-32 69,0 2 0,1-1 1,0 1-1,0-1 0,0 1 0,1 0 1,-1 1-1,2-1 0,-1 0 1,1 1-1,0 0 0,-2 10 0,4-12 3,0 1-1,0 0 1,1-1-1,0 1 0,0 0 1,1-1-1,-1 1 0,1-1 1,0 1-1,1-1 1,-1 0-1,1 0 0,0 0 1,0 0-1,1-1 0,-1 1 1,5 3-1,-4-4 45,0 0 0,0 0-1,0-1 1,0 1 0,0-1-1,1 0 1,-1 0 0,1-1-1,0 1 1,0-1 0,0 0-1,0-1 1,0 1 0,0-1-1,1 0 1,-1 0 0,0 0-1,8-1 1,0-3 64,-1 0 1,1-1-1,0 0 0,-1-1 0,0 0 0,0-1 1,14-9-1,-4 2-43,179-79-74,-35 17 71,-149 67-79,-5 3-138,-1-1-1,0 0 0,0-1 0,0 0 0,13-12 0,-24 19 134,0 0-1,0 0 1,0 0 0,1 0-1,-1 0 1,0 0 0,0 0-1,0 0 1,0 0 0,0 0-1,0 0 1,0 0 0,0 0-1,0 0 1,0 0 0,0 0-1,0 0 1,0 0 0,0 0-1,0 0 1,0 1 0,0-1-1,0 0 1,1 0 0,-1 0-1,0 0 1,0 0 0,0 0-1,0 0 1,0-1 0,0 1-1,0 0 1,0 0-1,0 0 1,0 0 0,0 0-1,0 0 1,0 0 0,0 0-1,0 0 1,0 0 0,0 0-1,0 0 1,1 0 0,-1 0-1,0 0 1,-4 10-172,-11 12 43,-9 6 202,-38 53 0,59-77-67,1 0 1,1-1-1,-1 1 1,0 0-1,1 0 1,0 0-1,0 0 1,0 0-1,0 0 1,0 0-1,1 1 1,0-1-1,1 8 1,-1-10 27,0 0 0,1 0 0,-1 0 0,1 0 0,0 0 0,-1 0 0,1 0 0,0-1 0,0 1 0,0 0 1,1 0-1,-1-1 0,0 1 0,1-1 0,-1 1 0,1-1 0,-1 0 0,1 1 0,-1-1 0,1 0 0,0 0 0,0 0 0,0 0 1,0-1-1,0 1 0,0 0 0,0-1 0,0 1 0,0-1 0,2 0 0,7 2 46,0-1 0,0-1-1,0 0 1,0-1 0,0 0 0,-1 0 0,1-1-1,12-4 1,8-10-269,-24 11 323,-2 1-186,-4 5 12,-1 0 22,1-1 14,0 0 10,0 1 0,0-1 0,0 0 0,0 0 1,1-1-1,-1 1 0,0 0 0,0 0 0,0 0 0,0-1 0,0 1 1,0-1-1,0 1 0,0 0 0,-1-1 0,1 0 0,2 0 0,-1 0 41,0-1-1,0 2 0,0-1 0,1 0 0,-1 0 1,0 1-1,4-1 0,-3 0-14,1 1 0,-1-1 0,1 0 0,-1 0 0,0 0 0,0-1 0,0 1 0,0-1 0,4-2 0,-6 3-40,1 0 0,-1 0 0,0 1 0,0-1 0,1 0 0,-1 1 0,0-1 0,1 1-1,2-1 1,10-6 104,17-17 249,-31 24-331,0 0 0,0 0 0,1 0 0,-1 0 0,0 0 0,0 0 0,0 0 0,0-1 0,0 1 0,0 0 0,0 0 0,0 0 0,1 0 0,-1 0 0,0-1 0,0 1 0,0 0 1,0 0-1,0 0 0,0 0 0,0 0 0,0-1 0,0 1 0,0 0 0,0 0 0,0 0 0,0 0 0,0-1 0,0 1 0,0 0 0,0 0 0,0 0 0,0 0 0,-1-1 0,1 0 20,4-3-580,4-5 661,11 1 38,-12 5-75,0 1 0,0-1 0,7-4 0,-7 3-73,-1 1 0,2 0 0,-1 1 1,0-1-1,9 0 0,8-4-66,-4 2-8,-15 4 110,0 0-1,1 0 0,-1-1 0,0 0 1,9-5-1,-65 17-1066,37-5 1003,1 1 1,0 0-1,1 1 1,-1 0 0,1 0-1,1 2 1,-1-1-1,1 2 1,1-1-1,0 1 1,-17 23-1,25-30 56,0 0 0,1 0-1,-1 0 1,1 0-1,0 1 1,0-1-1,0 1 1,0-1-1,1 1 1,-1 3-1,1-5-6,0-1 0,0 1 1,0-1-1,0 0 0,0 1 0,0-1 0,1 1 0,-1-1 0,0 1 0,1-1 0,-1 0 0,1 1 0,0-1 0,-1 0 0,1 1 0,0-1 0,0 0 0,0 0 0,0 0 0,0 0 1,0 0-1,0 0 0,0 0 0,0 0 0,3 1 0,-2-1 20,0 0 0,0 0 0,1-1 1,-1 1-1,0-1 0,1 1 0,-1-1 0,0 0 0,1 0 1,-1 0-1,1 0 0,-1-1 0,0 1 0,4-1 1,2-2 85,1 0 0,12-7 1,-10 4-40,24-11 242,44-29 0,-64 35-318,0 0-1,-1 0 0,0-1 1,-1-1-1,12-15 0,-24 28-35,0-1 0,-1 0 0,1 1 0,0-1 0,-1 0-1,1 0 1,-1 0 0,1 0 0,-1 0 0,0 1 0,1-1 0,-1 0 0,0 0 0,1 0 0,-1 0-1,0-2 1,0 3 13,0 0-1,-1-1 1,1 1-1,0 0 1,0 0-1,-1-1 0,1 1 1,0 0-1,-1 0 1,1 0-1,0-1 1,-1 1-1,1 0 1,0 0-1,-1 0 1,1 0-1,0 0 0,-1 0 1,1 0-1,0 0 1,-1 0-1,1 0 1,0 0-1,-1 0 1,1 0-1,-1 0 1,1 0-1,-1 0 0,-4 2-96,-1-1 0,1 1 0,0 0 0,-7 3 0,2 1 94,1 0 1,-1 1-1,2 0 0,-1 0 1,1 1-1,-10 12 0,5-4-4,0 1 0,-15 26 0,9-8 11,2 2 0,-14 40-1,-18 80-5,13-38 104,-29 100 195,62-213-231,1 0-1,-1 0 1,0 0 0,0 0-1,0-1 1,-1 0 0,0 1-1,-5 4 1,8-9-14,1 0 1,-1-1-1,1 1 0,-1-1 1,0 1-1,1-1 1,-1 1-1,0-1 0,0 1 1,0-1-1,1 0 1,-1 1-1,0-1 0,0 0 1,0 0-1,0 0 1,1 1-1,-1-1 1,0 0-1,0 0 0,0 0 1,-1-1-1,0 1 28,0-1 0,0 0 1,0 1-1,0-1 0,0 0 0,1 0 0,-1 0 0,0-1 0,-2-1 0,-4-6 128,0 1-1,-13-20 1,11 15-273,-7-8-153,0-1 1,1-1 0,-21-42-1,35 62 221,1 0-1,0 0 0,0 0 0,0-1 0,0 1 1,0 0-1,1-1 0,0 1 0,-1 0 1,1-1-1,0 1 0,1 0 0,-1-1 0,1 1 1,1-6-1,0 5-22,0-1 0,0 1 1,0 0-1,1 0 0,0 0 1,-1 0-1,1 0 0,1 0 1,6-5-1,4-3-11,2 1-1,0 1 1,0 1-1,26-12 1,88-35-206,93-49 188,-34-11 415,-153 91-198,-1-2 0,-2-2 1,33-35-1,-36 28-87,0 0 0,30-53 1,39-86-80,-54 92-15,-38 72-34,126-210-367,-42 87-857,-88 132 503,-4 8 412,-6 13 143,-32 42 172,-7 11 32,-142 297 522,145-279-421,-24 54 930,67-144-976,0 1 0,0-1 0,0 0 0,0 0 0,0 0-1,1 1 1,-1-1 0,0 0 0,0 0 0,0 0-1,0 0 1,1 0 0,-1 0 0,0 1 0,0-1 0,0 0-1,1 0 1,-1 0 0,0 0 0,0 0 0,0 0-1,1 0 1,-1 0 0,0 0 0,0 0 0,1 0 0,-1 0-1,0 0 1,0 0 0,0 0 0,1 0 0,-1 0-1,0 0 1,0-1 0,1 1 0,-1 0 0,0 0 0,0 0-1,0 0 1,0 0 0,1-1 0,14-4 393,16-14-483,2 3 0,0 0 0,0 2 0,37-9 0,-68 22-1,1 1-1,-1-1 0,1 1 0,0-1 0,-1 1 0,1 0 0,0 0 0,-1 1 0,1-1 1,0 0-1,-1 1 0,1-1 0,4 3 0,-5-2 46,-1 0 0,0 0 0,1 0 0,-1 0-1,0 0 1,0 0 0,0 0 0,1 0 0,-1 1 0,0-1 0,-1 0 0,1 1 0,0-1-1,0 1 1,-1-1 0,1 1 0,0-1 0,-1 1 0,0-1 0,1 1 0,-1 0 0,0-1-1,0 1 1,0-1 0,0 3 0,0-1 43,0 1-1,0 0 1,1-1-1,-1 1 1,1-1-1,0 1 1,0-1-1,0 1 1,0-1-1,1 0 1,-1 1-1,1-1 1,0 0-1,0 0 1,0 0-1,1 0 1,-1-1-1,0 1 1,1 0-1,0-1 1,0 0-1,0 0 1,0 0-1,0 0 1,0 0-1,0 0 1,0-1-1,1 0 1,-1 0-1,1 0 1,3 1-1,-3-1 22,0 0 1,0 0-1,0 0 0,0 0 1,0-1-1,0 0 0,0 0 1,0 0-1,0 0 0,0-1 1,0 1-1,-1-1 0,1 0 1,0 0-1,5-3 0,8-3 119,-9 5-89,0-2-1,0 1 0,0-1 0,0 0 1,-1-1-1,1 0 0,-1 0 1,0 0-1,11-12 0,2-8 32,-2 0-1,0-2 1,-1 1 0,15-37-1,57-141 83,31-32-811,-100 198 421,-16 31 34,-1 0-1,0-1 1,4-12 0,-6 12-148,-3 6-25,-13 12-55,14-9 388,-7 6-69,-1 1 1,1 0-1,-13 18 0,2 3 89,0 1 0,2 1 0,1 1 0,2 0 0,-11 36 0,-38 179-88,62-245 77,-12 77 90,12-70 16,0 0 0,1 0 0,0-1 0,1 1 0,0 0 1,0-1-1,3 10 0,-4-17-68,1 0 0,0 0 0,-1 1 0,1-1 0,0 0 0,0 0 0,-1 0 0,1 0 0,0 0 0,0 0 0,0 0 0,0-1 0,0 1 0,1 0 0,-1 0 0,0-1 0,0 1 0,0-1 0,1 1 0,-1-1 0,0 1 0,0-1 0,1 0 0,-1 0 0,0 0 0,1 1 0,-1-1 0,0-1 0,1 1 0,-1 0 0,0 0 0,3-1 0,5-1 35,0 0 1,1 0-1,12-6 0,-14 5-4,136-59-784,-143 62 705,-1 0 1,0-1-1,0 1 0,0 0 0,0 0 0,0 0 1,0 0-1,0 0 0,1 0 0,-1 0 0,0 0 1,0 0-1,0 0 0,0 0 0,0 0 0,1 0 1,-1 0-1,0 0 0,0 0 0,0 0 0,0 0 1,0 0-1,1 0 0,-1 0 0,0 0 0,0 0 1,0 0-1,0 0 0,0 0 0,1 0 0,-1 0 1,0 0-1,0 0 0,0 0 0,0 0 0,0 1 1,0-1-1,0 0 0,1 0 0,-1 0 1,0 0-1,0 0 0,0 0 0,0 1 0,0-1 1,0 0-1,0 0 0,0 0 0,0 0 0,0 0 1,0 0-1,0 1 0,0-1 0,0 0 0,0 0 1,0 0-1,0 1 0,4 8-121,-3-8 136,0 1 0,1 0 0,0-1 0,-1 1 0,1-1 0,0 0 0,0 1 0,-1-1 0,1 0 0,0 0 0,0 0-1,0 0 1,1-1 0,2 2 0,33 4 459,-22-5-388,19 2 24,1-1 0,-1-3 0,59-6 0,-82 5-90,-1-1 0,13-4 0,-16 4-28,0 1 0,0 0 0,0 0 1,12 0-1,-20 2 9,0 0 0,0 0 0,1 0 0,-1 0 1,0 0-1,0 0 0,0 0 0,0 1 0,0-1 0,0 0 0,0 0 0,0 0 0,0 0 0,0 0 0,0 0 0,0 0 0,0 0 1,0 0-1,0 0 0,0 1 0,0-1 0,0 0 0,0 0 0,0 0 0,0 0 0,0 0 0,0 0 0,0 0 0,0 0 1,0 0-1,0 1 0,0-1 0,0 0 0,0 0 0,0 0 0,0 0 0,0 0 0,0 0 0,-1 0 0,1 0 0,0 0 0,0 0 1,0 0-1,0 0 0,0 0 0,0 0 0,0 0 0,0 1 0,0-1 0,0 0 0,0 0 0,-1 0 0,1 0 0,0 0 1,0 0-1,0 0 0,0 0 0,0 0 0,-11 8-168,-14 10 149,15-11 137,0 0 0,1 1 0,0 0 0,-14 17-1,23-25-93,-1 0 0,1 1-1,0-1 1,0 0-1,0 0 1,-1 0-1,1 1 1,0-1 0,0 0-1,0 0 1,0 0-1,0 1 1,-1-1-1,1 0 1,0 1 0,0-1-1,0 0 1,0 0-1,0 1 1,0-1-1,0 0 1,0 0 0,0 1-1,0-1 1,0 0-1,0 1 1,0-1 0,0 0-1,0 0 1,0 1-1,0-1 1,1 0-1,-1 0 1,0 1 0,0-1-1,0 0 1,0 0-1,1 1 1,12 3 352,-9-4-281,1 0 0,-1 0-1,1 0 1,-1 0 0,6-2 0,-4 0-55,0-1 1,0 0-1,0 0 1,0 0-1,0-1 1,0 0-1,-1 0 1,0 0-1,5-6 0,5-6-41,18-26 0,-21 26 25,-1-1 23,-9 13-78,0 1 0,0-1 1,0 1-1,1 0 0,0 0 0,2-4 1,-3 7 25,-1-1 1,0 0 0,0 0 0,0 1 0,1-1-1,-1 1 1,0-1 0,1 1 0,-1-1 0,0 1 0,1 0-1,-1 0 1,0 0 0,1-1 0,-1 1 0,1 1-1,-1-1 1,0 0 0,1 0 0,-1 0 0,1 1 0,1 0-1,6 3 37,1 1 0,-1 0 0,0 1 0,-1 0 0,15 13 0,-17-15-27,136 100 1965,-121-91-1661,0-1-1,1-1 1,1-1 0,0-1 0,26 7 0,-40-14-284,1 0 0,-1-1-1,1 0 1,-1-1 0,1 0 0,0 0 0,-1-1 0,1 0 0,10-4 0,-5 1-1203,0-1 0,-1 0 0,1-1 0,23-15 0,-28 15 38,-1 0 0,0-1 0,0 0 0,-1-1 0,0 0 0,0 0 0,-1-1 0,7-10 0,27-40-3395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12.3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219 146 1248,'19'-13'1167,"-16"11"-392,1 1-1,-1-2 0,1 1 1,5-5-1,-9 6-665,1 1 0,-1-1 0,0 1 0,1-1 0,-1 1 0,1-1 0,-1 0 0,0 1 0,0-1 0,1 0 0,-1 1 0,0-1 0,0 0 0,0 1 0,1-1 0,-1 0 1,0 1-1,0-1 0,0 0 0,0 0 0,-1 1 0,1-1 0,0 0 0,0 1 0,0-1 0,0 0 0,-1 1 0,1-1 0,0 0 0,-1 1 0,1-2 0,-1 1-7,-1 0 0,1 1 1,0-1-1,0 0 1,0 0-1,0 0 0,-1 1 1,1-1-1,0 1 1,0-1-1,-1 1 0,1-1 1,-1 1-1,1 0 0,0-1 1,-1 1-1,1 0 1,-1 0-1,1 0 0,-3 1 1,-27 3 915,22-1-826,1 0 1,-1 0-1,1 1 1,0 0 0,0 1-1,0 0 1,0 0 0,1 1-1,-11 9 1,4 0-131,0 0 1,1 1-1,-13 21 1,19-26-27,1 0 0,1 0 1,0 1-1,1-1 1,0 1-1,0 0 1,1 0-1,1 1 1,0-1-1,1 1 0,0 23 1,1-35 3,0 1 0,1-1 0,-1 0 0,0 0 0,0 0 1,1 0-1,-1 1 0,0-1 0,1 0 0,-1 0 0,1 0 0,-1 0 1,1 0-1,0 0 0,-1 0 0,1 0 0,0 0 0,1 1 0,-1-2-7,0 1-1,0-1 1,0 0 0,-1 1-1,1-1 1,0 0 0,0 0-1,0 0 1,0 1-1,0-1 1,0 0 0,0 0-1,0 0 1,0-1 0,0 1-1,0 0 1,1 0-1,3-2 72,-1 0-1,1 0 0,-1 0 1,0 0-1,0-1 0,0 0 0,4-3 1,12-13 9,-1-1 0,0-1-1,22-35 1,-18 26-63,94-135-258,-116 164 161,0 0 0,-1 0 1,1 0-1,0 0 0,-1 0 0,1 0 0,0 0 1,0 0-1,0 0 0,0 0 0,0 1 0,0-1 0,2-1 1,-3 2 36,0 0 0,0 1 0,1-1 0,-1 0 0,0 0 0,1 0 0,-1 0 0,0 1 0,0-1 0,1 0 0,-1 0 0,0 0 1,0 1-1,0-1 0,1 0 0,-1 0 0,0 1 0,0-1 0,0 0 0,0 0 0,0 1 0,0-1 0,1 0 0,-1 0 0,0 1 0,0-1 1,0 0-1,0 1 0,0-1 0,0 0 0,0 1 0,0-1 0,0 1 0,0 8-36,-1 1 0,-1 12 1,1-11 44,1-6 6,-4 82 355,4-74-326,1-1 0,1 1-1,-1-1 1,8 23 0,-7-28 27,0 1 0,1-1 1,0 0-1,0-1 0,1 1 1,8 11-1,-11-16-8,1-1-1,-1 1 1,1-1 0,0 0-1,0 1 1,0-1 0,0 0-1,0 0 1,0 0 0,0 0-1,0 0 1,0-1-1,0 1 1,0-1 0,1 1-1,-1-1 1,0 0 0,0 0-1,0 0 1,1 0 0,-1 0-1,0 0 1,0-1-1,1 1 1,-1-1 0,3-1-1,3-1 35,0-1 0,0-1 0,-1 1 0,0-1-1,0 0 1,0-1 0,-1 0 0,8-8 0,-3 3-37,11-11-54,32-46-1,-33 42-377,26-29 0,-45 54 382,12-11-490,-13 11 473,-1 1-1,1 0 0,-1 0 1,1 0-1,-1 0 1,1 0-1,-1 0 0,1 0 1,-1 0-1,1 0 1,-1 0-1,1 0 0,-1 0 1,1 0-1,-1 0 1,1 0-1,-1 0 1,1 0-1,-1 1 0,1-1 1,-1 0-1,1 0 1,-1 1-1,0-1 0,1 0 1,-1 1-1,0-1 1,1 0-1,-1 1 0,0-1 1,1 1-1,-1-1 1,1 1-1,4 8 25,-1 0 0,1 1 0,-1-1 0,-1 1 0,0 0 0,3 13 0,4 12 56,-8-26-33,1-1 0,0 0 0,1 0 0,0 0 0,0-1 0,1 1 1,-1-1-1,8 8 0,-9-12 17,0-1-1,-1 1 1,1-1 0,0 0 0,0 0 0,1 0 0,-1 0-1,0-1 1,1 1 0,-1-1 0,1 0 0,-1 0 0,1 0 0,0 0-1,-1-1 1,1 1 0,0-1 0,0 0 0,-1 0 0,1-1 0,7 0-1,1-2 31,-1 0-1,0-1 1,0-1-1,0 1 1,0-2-1,-1 1 1,0-1-1,0-1 1,0 0-1,-1 0 1,0-1-1,0 0 1,12-16-1,-9 8 36,0 0-1,-1 0 1,-1-1-1,0-1 1,-1 0-1,-1 0 1,8-28-1,-14 37-72,0 1 0,2-16-1,-4 21-102,0 0 0,0 0-1,0-1 1,0 1-1,0 0 1,-1 0 0,1 0-1,-1-1 1,0 1-1,-2-5 1,2 7 49,1 0 1,-1 0-1,1 1 0,-1-1 1,1 0-1,-1 0 0,0 1 1,1-1-1,-1 0 0,0 1 1,0-1-1,1 1 0,-1-1 1,0 1-1,0-1 0,0 1 1,0-1-1,0 1 0,0 0 0,0 0 1,0-1-1,0 1 0,1 0 1,-1 0-1,0 0 0,0 0 1,0 0-1,0 0 0,0 0 1,0 0-1,0 1 0,0-1 1,0 0-1,0 1 0,0-1 1,0 0-1,0 1 0,0-1 1,0 2-1,-3 0 16,0 1 0,0 0-1,0-1 1,1 2 0,-1-1 0,-5 7 0,4-3 43,0 0 0,0 1 1,1 0-1,0 0 0,0 0 1,1 0-1,0 1 0,1-1 1,-1 1-1,2 0 0,-1-1 1,0 17-1,2-19 3,0 0-1,1 0 1,0 0 0,0 0-1,0 0 1,1 0 0,-1-1-1,1 1 1,1 0-1,-1-1 1,1 1 0,0-1-1,0 0 1,1 0 0,-1 0-1,1 0 1,0-1 0,1 1-1,6 5 1,-2-4-39,0 0 1,0-1-1,1 0 0,0 0 0,0-1 1,0 0-1,0 0 0,1-2 0,-1 1 1,1-1-1,0-1 0,0 0 1,-1 0-1,14-1 0,12-3-2306,1-2 0,64-17 0,-94 20 1772,57-16-3223,2-10-2272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18.3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93 416 1248,'0'-11'4857,"0"8"-4132,1-1-1,-1 0 1,-1 1 0,1-1 0,0 0 0,-1 1 0,-1-5 0,1-6 528,2 9-1040,-1 5 49,-1-1-159,0 1 1,0 0-1,0-1 0,1 1 1,-1 0-1,0 0 1,0-1-1,0 1 1,0 0-1,0 0 1,0 0-1,1 0 1,-1 0-1,-1 1 1,-1 1-55,0 1 1,0 0 0,0-1-1,1 1 1,-1 1 0,1-1 0,0 0-1,-3 6 1,1-1-29,0 0 1,1 0-1,-4 11 1,2 2 4,-17 75 395,20-84-337,1-1 0,0 1 0,1-1 0,0 1 0,1-1 0,3 18-1,-4-27-63,1 0-1,-1 1 0,1-1 1,0 0-1,0 0 0,0 0 1,0 0-1,0 0 0,1 0 0,-1 0 1,0 0-1,1 0 0,0 0 1,-1-1-1,1 1 0,0 0 0,0-1 1,3 2-1,-2-2 32,0 1 0,0-1 0,1 0 0,-1 0 1,1-1-1,-1 1 0,1-1 0,-1 1 0,1-1 0,-1 0 0,5-1 1,3-1 38,0 0 0,0-1 0,0 0 0,-1-1 0,0 0 0,1 0 1,9-7-1,108-76 255,-104 69-312,37-28 105,39-28-214,-90 67 26,1 1 1,0 1-1,0 0 0,1 0 0,-1 1 1,1 1-1,22-4 0,-4 7 264,-36 5-269,0 1 0,1-1 1,-1 1-1,-5 8 0,-3 4 137,-112 130-98,120-142-6,1 1 1,-1 0-1,2 0 1,-1 1-1,-4 9 0,8-15 22,0 0 0,1 0 0,-1 0-1,1 0 1,-1 0 0,1 1-1,0-1 1,-1 0 0,1 0-1,1 0 1,-1 4 0,1-4 0,-1-1 0,1 0 0,-1 0 0,1 1 0,-1-1 0,1 0 0,0 0 0,0 0 0,0 0 0,0 0 0,0 0 0,0 0 0,0 0 0,0 0 0,0 0 0,0 0 0,0-1 0,0 1-1,1 0 1,1 0 0,-1-1 28,1 1-1,-1-1 1,0 1-1,1-1 0,-1 0 1,1 0-1,-1 0 0,1-1 1,-1 1-1,1-1 1,-1 1-1,0-1 0,1 0 1,-1 1-1,0-1 0,4-3 1,0 1 1,0 0 0,-1 0 0,0-1 0,0 0 0,7-7 0,1-5 113,0 0-1,-1-1 1,-1 0-1,13-26 1,30-81-106,-32 70-17,-12 30-15,-1 0 0,-1-1-1,-1 0 1,-1 0 0,-2-1-1,0 1 1,-2-1 0,-1 0 0,-3-48-1,-4 21-317,6 52 299,0 0 0,0 0-1,0 1 1,0-1 0,0 0 0,0 0 0,0 0 0,-1 1 0,1-1 0,0 0 0,-1 0-1,1 0 1,0 1 0,-1-1 0,1 0 0,-1 1 0,1-1 0,-2 0 0,2 1-6,-1 0 1,1 0-1,0 0 1,-1 0-1,1 0 1,-1 0-1,1 0 1,0 0-1,-1 0 1,1 0-1,0 0 1,-1 0-1,1 1 1,-1-1-1,1 0 1,0 0-1,0 0 1,-1 1 0,1-1-1,0 0 1,-1 0-1,1 1 1,0-1-1,0 0 1,-1 1-1,1-1 1,-3 4-123,1 0 0,0 0 1,0 0-1,0 0 0,-2 6 1,-7 29-34,1 1 0,2 0 0,2 0 0,-2 73 0,8-108 198,-1 38 24,10 69 1,-7-101 14,0 1-1,0 0 1,2-1 0,-1 0 0,1 0 0,1 0-1,0 0 1,1-1 0,0 0 0,14 18 0,-17-23 13,1-1 1,0 0-1,1 0 0,-1-1 1,1 1-1,-1-1 1,1 0-1,0 0 0,0-1 1,1 0-1,-1 1 1,0-2-1,10 3 0,-8-3-6,0 0-1,0-1 1,0 0-1,0 0 1,0-1-1,0 0 1,0 0-1,0 0 1,12-5-1,-3-1 27,-1 0 1,0-1-1,0-1 0,-1 0 1,0-1-1,0 0 0,-1-1 1,14-16-1,-10 9 49,-2 0 0,18-26 0,-27 34-106,0 0 0,-1 1 0,0-2 0,-1 1 0,0 0 0,0-1 0,2-12 0,-6 21-44,0 0 0,1 0 0,-1 0 0,0-1-1,0 1 1,0 0 0,0 0 0,0 0-1,-1 0 1,1 0 0,-1 0 0,0-1 0,1 1-1,-1 0 1,0 0 0,0 1 0,-1-3 0,1 3-24,0 0 1,0 0 0,0 0 0,-1 0 0,1 0 0,0 0-1,0 1 1,0-1 0,-1 1 0,1-1 0,0 1 0,-1-1 0,1 1-1,0 0 1,-1-1 0,1 1 0,0 0 0,-1 0 0,1 0-1,-1 0 1,1 0 0,0 1 0,-1-1 0,1 0 0,0 1 0,-2 0-1,-4 1-35,0 1 1,0 0-1,1 0 0,-1 1 0,1-1 0,0 2 0,0-1 0,0 1 0,1 0 0,-1 0 0,-5 8 0,3-3 56,0 1 0,1 0-1,0 0 1,1 0-1,-7 19 1,11-25 12,0 0 0,0 0-1,1 1 1,0-1 0,0 0 0,0 1 0,1-1-1,0 1 1,0-1 0,0 1 0,1-1 0,0 0 0,0 1-1,0-1 1,1 0 0,2 6 0,-3-7 27,1-1 1,0 0-1,0 0 1,0 0 0,0-1-1,0 1 1,1 0-1,-1-1 1,1 0 0,0 1-1,0-1 1,0 0-1,0 0 1,0-1 0,0 1-1,0-1 1,0 1-1,1-1 1,-1 0 0,1 0-1,-1-1 1,1 1-1,-1-1 1,1 1-1,4-2 1,1 1 41,1 0 0,-1-2 0,0 1 0,0-1-1,1 0 1,-1-1 0,0 0 0,15-8 0,0-3-84,37-27 1,10-6-260,-69 45 256,0 1-1,0 0 0,0 0 0,0 0 0,0 0 0,1 0 0,-1 0 0,0 1 1,1-1-1,-1 1 0,0 0 0,5 0 0,-6 0 22,0 0 1,0 1-1,0-1 0,0 1 0,0-1 0,0 1 0,0-1 1,0 1-1,-1 0 0,1-1 0,0 1 0,0 0 0,-1 0 1,1 0-1,0 0 0,-1-1 0,1 1 0,-1 0 0,1 0 1,-1 0-1,1 0 0,-1 0 0,0 0 0,0 1 0,1-1 1,-1 0-1,0 0 0,0 0 0,0 1 0,1 14 63,-1 0 1,0 0-1,-1 0 0,-4 23 0,1-18 164,1 28 1,16-71 321,-1-5-488,-6 13-206,0 0 0,1 0 0,1 0 1,0 1-1,18-22 0,-25 36 111,-1 0 0,1-1 0,-1 1 0,1 0 0,-1-1 0,1 1 0,-1 0 0,0 0 0,1-1 1,-1 1-1,0 0 0,0 0 0,1 1 0,17 98-14,-18-98 62,1 1-1,0-1 1,-1 1-1,1-1 1,0 1 0,0-1-1,1 0 1,-1 0-1,0 1 1,1-1 0,0 0-1,-1 0 1,1 0-1,0-1 1,0 1 0,0 0-1,0-1 1,0 1-1,0-1 1,1 0 0,-1 1-1,0-1 1,1 0-1,-1 0 1,1-1-1,-1 1 1,1-1 0,-1 1-1,1-1 1,0 0-1,-1 0 1,1 0 0,-1 0-1,1 0 1,-1 0-1,6-2 1,2-2 28,1 1 0,-1-1 1,0-1-1,-1 0 0,1 0 0,-1-1 1,0-1-1,-1 1 0,1-1 0,-1-1 1,0 1-1,-1-1 0,8-11 0,0-1 34,61-86 265,-52 67-218,39-67 1,-52 84-124,0-1 0,13-46 0,-20 54-80,0 0 1,-1 0-1,-1 0 0,-1 0 1,0-1-1,-1 1 0,0-1 1,-1 1-1,-4-18 0,5 33 66,0 0 0,0 0-1,0 0 1,0-1 0,0 1 0,0 0-1,0 0 1,0 0 0,-1 0-1,1 0 1,0-1 0,0 1-1,0 0 1,0 0 0,0 0-1,0 0 1,0 0 0,0 0 0,0 0-1,0-1 1,-1 1 0,1 0-1,0 0 1,0 0 0,0 0-1,0 0 1,0 0 0,0 0-1,-1 0 1,1 0 0,0 0 0,0 0-1,0 0 1,0 0 0,0 0-1,-1 0 1,1 0 0,0 0-1,0 0 1,0 0 0,0 0-1,0 0 1,-1 0 0,1 0 0,0 0-1,0 0 1,0 0 0,-8 7-276,-4 10 72,4-3 182,2 0 0,-1 0 0,2 1 0,0 0-1,1 0 1,0 0 0,-1 16 0,3-8 27,0 0 1,2 1 0,0-1-1,4 25 1,5 2 151,1-1 0,3-1 0,33 84 0,-39-114-57,14 21 0,-18-33-63,1 0 0,0 0 0,1 0 0,-1-1 0,1 1 0,8 6 0,-12-11-81,0 0 0,0-1 1,0 1-1,0 0 0,0-1 0,0 1 0,0-1 0,0 0 0,0 1 0,0-1 0,0 0 0,0 1 0,0-1 0,0 0 0,0 0 0,1 0 0,-1 0 0,0 0 0,0 0 0,0 0 1,0-1-1,0 1 0,0 0 0,0-1 0,0 1 0,1 0 0,-1-1 0,0 0 0,-1 1 0,1-1 0,0 1 0,0-1 0,0 0 0,0 0 0,0 1 0,-1-1 0,1 0 0,0 0 1,-1 0-1,1 0 0,0 0 0,-1 0 0,0 0 0,1 0 0,-1 0 0,1 0 0,-1 0 0,0 0 0,0-1 0,0 1 0,0 0 0,0 0 0,0 0 0,0-2 0,-3-14-1565,-1 1 0,0-1 0,-12-28 0,8 27 821,-1 0 0,-1 1 0,-12-17-1,8 16 857,-1 0 0,-1 1 1,0 1-1,-1 0 0,0 1 0,-33-20 0,24 18 587,-62-36 3705,87 52-4277,0 1 0,0-1 0,0 1 0,0-1 0,0 1 0,0-1 0,1 1 0,-1-1 1,0 0-1,0 1 0,1-1 0,-1 0 0,0 0 0,1 0 0,-1 1 0,1-1 0,-1 0 0,1 0 0,-1 0 0,0-2 0,2 2-42,-1 1 0,0-1 0,1 0 0,-1 1 0,1-1 0,-1 0 0,1 1-1,-1-1 1,1 0 0,0 1 0,-1-1 0,1 1 0,0-1 0,-1 1-1,1 0 1,0-1 0,0 1 0,-1 0 0,1-1 0,0 1 0,0 0 0,0 0-1,-1 0 1,1-1 0,0 1 0,0 0 0,1 0 0,17-2 22,0 0 0,1 1 0,-1 1 0,1 1 0,23 4 0,97 25-53,-126-26-29,-1 0-1,1 1 0,-1 0 1,18 10-1,-27-12 38,0-1 1,0 1-1,0 0 0,0 0 1,-1 1-1,1-1 0,-1 1 1,0 0-1,0-1 1,0 1-1,0 1 0,-1-1 1,0 0-1,0 1 0,0-1 1,2 8-1,-1 2 280,0 1-1,-1 0 1,-1-1 0,0 1-1,-1 0 1,0 0 0,-5 25-1,-4 14 0,13-80-1727,0 9 324,0-23-517,-2 19 432,6-25 0,-1 11 634,-4 21 406,0-1 0,6-18 1,-7 30 161,0 0 0,-1 1 0,1-1 1,0 0-1,1 1 0,-1-1 1,0 1-1,1-1 0,-1 1 0,1 0 1,0 0-1,-1 1 0,1-1 0,0 0 1,0 1-1,0 0 0,1 0 1,-1 0-1,0 0 0,6-1 0,6 0 241,1 0 1,31 0-1,-44 2-220,11 0 174,0 0 0,0 1 1,0 1-1,-1 0 0,1 0 1,-1 2-1,17 5 0,-28-8-130,0 0-1,0 0 1,0 1-1,0-1 1,0 0-1,0 1 0,0 0 1,0-1-1,-1 1 1,1 0-1,-1 0 1,1 0-1,-1 0 1,1 0-1,-1 0 1,0 0-1,0 0 1,0 1-1,-1-1 1,1 0-1,0 1 0,-1-1 1,1 0-1,-1 1 1,0-1-1,0 1 1,0-1-1,-1 4 1,0 5 201,-1 0 0,-1 1 1,0-1-1,-8 18 0,8-19-76,-9 18 151,7-18-272,1 1-1,0 0 1,0 0 0,2 0-1,-1 0 1,-1 20 0,4-29-39,0 0 1,0 0 0,0 0 0,0 0-1,1-1 1,-1 1 0,1 0-1,-1 0 1,1 0 0,0 0 0,0-1-1,0 1 1,0 0 0,0-1-1,0 1 1,0-1 0,1 1-1,-1-1 1,0 0 0,1 1 0,-1-1-1,1 0 1,-1 0 0,1 0-1,0 0 1,0 0 0,-1 0 0,1-1-1,0 1 1,0 0 0,0-1-1,3 1 1,2 0 28,0-1 0,0 1 0,0-1 0,0 0 0,0-1 1,0 0-1,11-3 0,-2 0 3,-1-2 0,0 0-1,0-1 1,0 0 0,18-13 0,63-52-112,-65 48 70,-21 16 0,-1 1-1,0 0 0,0-1 1,-1 0-1,8-9 0,-23 21 43,-7 12 29,-16 26-1,-9 11 107,29-39-170,8-10 118,6-6 168,12-13-291,-10 9-52,0 0-1,0 0 1,1 1 0,9-6-1,-15 11 16,-1-1 0,1 1 0,0-1 0,0 1 0,0-1 1,1 1-1,-1 0 0,0 0 0,0-1 0,0 1 0,0 0 0,0 0 0,0 0 0,0 0 0,0 1 0,0-1 0,0 0 0,0 0 0,1 1 0,-1-1 0,0 0 0,0 1 0,0-1 0,-1 1 0,1-1 0,0 1 0,0 0 0,0-1 0,0 1 0,0 0 0,-1 0 0,1-1 0,0 1 0,-1 0 0,2 1 0,2 5-24,-1 0 0,1-1 0,-1 1 0,2 10-1,1 0-77,-3-11 112,0 0-1,0 0 1,0 0-1,1 0 0,0-1 1,0 1-1,7 6 1,-9-10 28,1 0 0,-1 0 0,0 0 0,1-1 0,-1 1 1,1 0-1,0-1 0,-1 0 0,1 0 0,0 0 1,0 0-1,0 0 0,0-1 0,0 1 0,0-1 0,0 0 1,0 0-1,0 0 0,4 0 0,2-2 26,0-1 0,0 1 0,1-2 1,-2 1-1,1-1 0,0 0 0,-1-1 0,0 0 0,15-12 0,-3 0 69,0-2-1,21-25 0,-14 12-52,-2-2 0,-1 0 0,-1-2 1,-3 0-1,0-1 0,24-71 0,-40 97-70,-1 4 4,-1 0 1,0 0-1,0 0 0,0 0 1,0-11-1,-2 18 0,0 0 0,0 0 0,0 1 0,-1-1 0,1 0 0,0 0 0,0 0 0,0 0 0,0 0 0,0 0 0,0 0 0,-1 0 0,1 1 0,0-1 0,0 0 0,0 0 0,0 0 0,-1 0 0,1 0 0,0 0 0,0 0 0,0 0 0,0 0 0,-1 0 0,1 0 0,0 0 0,0 0 0,0 0 0,0 0 0,-1 0 0,1 0 0,0 0 0,0 0 0,0 0 0,0-1 0,-1 1 0,1 0 0,0 0 0,0 0 0,0 0 0,0 0 0,0 0 0,0 0 0,-1-1 0,1 1 0,0 0 0,0 0 0,0 0 0,0 0 0,0 0 0,0-1 0,0 1 0,0 0 0,0 0 0,0 0 0,0 0 0,0-1 0,0 1 0,0 0 0,-9 14-93,7-6 84,1 1 0,0-1 0,0 0-1,0 1 1,1-1 0,1 1 0,2 15 0,16 58 13,-17-74 7,32 88-1510,-22-67-1754,-2 0 1,13 56-1,-21-45-2929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18.7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26 4736,'13'-11'1760,"9"8"-1376,17-5-96,-3 4-4128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20.1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144 55 6048,'0'-3'286,"-1"0"0,0 0 0,1 0 0,0 0 0,0 0 0,0 0 1,0 0-1,0 0 0,1 0 0,-1 0 0,1 0 0,0 0 0,0 0 0,0 1 0,0-1 1,3-5 1007,-5 32 221,2-7-1132,-4 2-25,0-1 0,-2 1 0,0-1 0,-14 33 0,-2 8 247,-72 346 1352,93-402-1812,-2 12 295,2-15-414,0 0-1,0 0 1,0 0 0,0 0-1,0 0 1,0 0-1,0 0 1,0 0-1,0 0 1,1 0 0,-1 0-1,0 0 1,0 0-1,0 0 1,0-1 0,0 1-1,0 0 1,0 0-1,0 0 1,1 0 0,-1 0-1,0 0 1,0 0-1,0 1 1,0-1-1,0 0 1,0 0 0,0 0-1,1 0 1,-1 0-1,0 0 1,0 0 0,0 0-1,0 0 1,0 0-1,0 0 1,0 0-1,0 0 1,0 0 0,0 0-1,1 1 1,-1-1-1,0 0 1,0 0 0,0 0-1,0 0 1,0 0-1,41-66 486,-28 42-621,2 1 0,18-23 0,-28 39 9,1 1 0,0 0 0,0 0 1,1 1-1,0-1 0,0 1 0,0 1 1,0-1-1,1 1 0,15-5 0,-21 8 74,0 0-1,0 0 1,0 1-1,0 0 1,0-1-1,0 1 1,0 0-1,0 0 1,0 0-1,0 0 1,1 0-1,-1 0 1,0 1-1,0-1 1,0 1-1,2 0 1,-3 0 21,1 0 1,-1 0 0,0 0 0,1 0-1,-1 0 1,0 0 0,0 0 0,0 1-1,0-1 1,0 0 0,0 1 0,0-1-1,0 1 1,0-1 0,-1 1 0,2 1 0,-1 2 54,0 0 1,0 0-1,-1 1 1,0-1-1,1 0 1,-2 0-1,1 0 1,0 0-1,-1 0 1,0 0-1,-3 9 1,-4 4 105,-1-1 0,0 0 0,-1 0 0,-1-1 0,0 0 0,-18 18 0,16-18-126,6-8 58,0 0 0,0 0 0,-1 0 0,0-1 0,-1-1 0,1 1 0,-1-1 0,-1-1 0,-14 7 0,24-12-99,1 0 0,-1 0 0,0 0 0,0 0 1,0 0-1,0-1 0,0 1 0,0 0 0,0 0 0,0 0 1,0 0-1,0 0 0,0 0 0,0 0 0,0-1 0,0 1 1,0 0-1,0 0 0,0 0 0,0 0 0,0 0 0,0 0 1,-1 0-1,1 0 0,0-1 0,0 1 0,0 0 0,0 0 1,0 0-1,0 0 0,0 0 0,0 0 0,0 0 0,0 0 1,0 0-1,0 0 0,-1 0 0,1 0 0,0-1 0,0 1 1,0 0-1,0 0 0,0 0 0,0 0 0,0 0 0,-1 0 1,1 0-1,0 0 0,0 0 0,0 0 0,0 0 0,0 0 1,0 0-1,0 0 0,-1 0 0,1 0 0,0 0 0,0 1 1,0-1-1,0 0 0,0 0 0,0 0 0,0 0 0,3 1-17,1 0 0,-1-1 0,1 1 0,0-1 0,-1 0 0,1 0 0,0 0 0,-1 0 0,1-1 1,0 0-1,-1 1 0,5-3 0,8 0-11,123-25-15,-112 20 82,0 0 0,-1-2 0,27-13 1,-29 10 25,-1-2 0,-1 0 0,0-1 0,-1-1 0,26-27 0,-7 0 4,46-65 0,-70 84-63,-13 19 10,1 0 0,-1 0 0,1 1 0,1 0 0,-1-1 0,1 1 0,5-4 0,-14 21-105,-2 16-131,-5 48 0,6-34 184,-1-6 237,2-10-147,-2 36-1,6-55 18,0 0 1,0 1-1,1-1 0,0 1 0,0-1 0,1 0 0,0 0 1,0 0-1,6 11 0,-8-17-34,1 1 0,0-1 0,0 0 0,0 1 0,-1-1 1,1 0-1,1 0 0,-1 0 0,0 0 0,0 0 0,0 0 0,1 0 0,-1 0 0,0 0 0,1 0 0,-1-1 0,1 1 1,-1 0-1,0-1 0,1 0 0,0 1 0,-1-1 0,1 0 0,-1 0 0,1 1 0,-1-1 0,1-1 0,0 1 1,-1 0-1,1 0 0,-1 0 0,1-1 0,2 0 0,4-3 28,0 1 0,0-1 0,-1-1 0,14-9 0,-14 9 24,28-22-47,43-42 1,4-5-66,-77 70 9,-1 1-1,1-1 0,0 1 1,10-4-1,-14 6 21,-1 1-1,1 0 1,0-1-1,-1 1 1,1 0-1,0 0 1,0-1-1,-1 1 1,1 0-1,0 0 1,0 0-1,-1 0 1,1 0-1,0 0 1,0 0 0,-1 0-1,1 0 1,0 1-1,0-1 1,-1 0-1,1 0 1,0 1-1,-1-1 1,1 0-1,0 1 1,-1-1-1,1 1 1,-1-1-1,1 1 1,0-1 0,-1 1-1,1-1 1,-1 1-1,1-1 1,-1 1-1,0 0 1,1-1-1,-1 1 1,0 0-1,1-1 1,-1 1-1,0 0 1,0 0-1,0-1 1,1 1 0,-1 1-1,1 9 0,-1 0 0,0 0 0,0 0 0,-1 0 0,0 0 0,-1-1 1,0 1-1,-5 13 0,-2 0 33,0 0 0,-17 32 0,-42 61 17,-20 40 42,62-99-100,-19 36 190,36-78-46,-1 0 1,0 0-1,-18 19 0,24-31-77,1 0 0,-1-1 0,0 1 0,1-1 0,-2 0 0,-4 3 0,7-5-32,1 0 1,0-1-1,-1 1 1,1-1-1,0 1 1,-1-1-1,1 0 1,-1 1-1,1-1 1,0 0-1,-1 0 1,1 0 0,-1 0-1,1 0 1,-1-1-1,1 1 1,0 0-1,-1-1 1,1 1-1,0-1 1,-1 1-1,1-1 1,0 1-1,-1-1 1,1 0-1,-1-1 1,-1-1 4,0 0 1,0 0 0,0 0-1,1-1 1,0 1 0,-1-1-1,1 1 1,1-1 0,-1 0 0,0 0-1,-1-7 1,-1-6-20,-3-25 0,5 26-75,1-1 1,0 1-1,1-1 1,1 1-1,1-1 1,0 1 0,1 0-1,8-24 1,-7 30 73,0 0 1,0 0-1,1 0 1,0 0-1,1 1 1,0 0-1,1 0 1,0 1-1,0 0 1,0 0-1,1 0 1,1 1-1,-1 1 1,11-7-1,1 1-39,1 2 1,1 1-1,-1 0 0,42-10 0,97-11-45,-107 21-9,-37 7 145,188-31-2075,-2 11-3690,-156 21 3099,-25 1 988,0-1 0,0-1 0,32-7 0,-32 2-73,22-9 0,-40 15 1541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55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9 892 3072,'-5'0'351,"5"0"-328,0 0 0,0 0 0,0 0 0,0 0 0,1 0 0,-1-1-1,0 1 1,0 0 0,0 0 0,0 0 0,0 0 0,0 0 0,0 0 0,0 0 0,0-1 0,0 1 0,0 0 0,0 0 0,0 0 0,0 0 0,0 0 0,0 0 0,-1-1 0,1 1 0,0 0 0,0 0 0,0 0 0,0 0 0,0 0 0,0 0 0,0 0-1,0 0 1,0 0 0,0-1 0,0 1 0,-1 0 0,1 0 0,0 0 0,0 0 0,0 0 0,0 0 0,0 0 0,0 0 0,0 0 0,0 0 0,-1 0 0,1 0 0,0 0 0,0 0 0,0 0 0,0 0 0,0 0 0,0 0 0,-1 0 0,1 0-1,0 0 1,0 0 0,0 0 0,0 0 0,0 0 0,0 0 0,-1 0 0,10-25 5302,0-31-3204,-4 26-1060,-3 19-823,0 1 1,1 0 0,1-1 0,0 2 0,0-1 0,1 0 0,8-11 0,5-6 413,28-30 0,-29 38-487,2 1 0,0 0 0,1 2-1,0 0 1,2 1 0,0 1 0,0 1-1,35-14 1,-55 26-141,0 0 0,0 0 0,0 1 0,0-1 0,0 1 0,1-1 0,-1 1 0,0 0 0,0 0 0,0 0 0,0 0 0,0 0 0,0 0 0,0 1-1,3 0 1,-4 0-7,0-1 0,1 1 0,-1 0 0,0-1 0,-1 1 0,1 0 0,0 0 1,0 0-1,0 0 0,0 0 0,-1 0 0,1 0 0,0 0 0,-1 0 0,1 0 0,-1 0 0,1 0 0,-1 1 0,0-1 0,1 0 0,-1 0 0,0 0 0,0 1 0,0-1 0,0 0 0,0 2 0,0 8 111,-1-1 0,-1 0 0,0 1 0,0-1 0,-5 13 0,-22 49 303,22-56-345,2-5-36,0 1 225,-1 1 0,-14 21 0,18-30-40,9-12-160,6-6-28,16-12-136,1 2 0,43-27-1,-44 32-69,-27 17 172,8-5-133,0 1 1,1 0-1,15-7 1,-24 12 108,1 0 0,-1 0 0,0 1 0,1-1 1,0 1-1,-1-1 0,1 1 0,-1 0 1,6 1-1,-7-1 34,0 0 0,0 0 0,0 1 0,0-1 1,0 1-1,0-1 0,0 1 0,0-1 0,0 1 0,0 0 1,0 0-1,0-1 0,0 1 0,0 0 0,0 0 0,-1 0 1,1 0-1,0 0 0,-1 0 0,1 0 0,0 2 0,0 0-2,0 0 0,-1-1-1,1 1 1,-1 0-1,0 0 1,0 0 0,0 0-1,0-1 1,0 1 0,-1 0-1,0 5 1,-12 32 276,8-26-90,5-14-203,-5 15 351,7-19-37,1-1-279,-1 0-1,2-1 1,6-7 0,50-49-492,-58 60 419,0 0-1,0 0 1,1 0-1,-1 0 1,1 0 0,0 1-1,-1-1 1,1 1 0,0 0-1,0 0 1,0 0-1,0 0 1,4-1 0,-5 2 49,-1 0 0,1 0 1,-1 0-1,1 0 0,-1 0 1,0 0-1,1 0 0,-1 1 1,1-1-1,-1 1 0,0-1 1,1 1-1,-1-1 0,0 1 1,1 0-1,-1-1 0,0 1 1,0 0-1,0 0 0,0 0 1,0 0-1,0 0 0,0 0 1,0 0-1,0 0 0,0 1 1,0-1-1,-1 0 0,2 3 1,1 4 68,0 0 0,-1 1 1,0-1-1,-1 1 0,1 11 0,-1 46 585,-1-40-579,-1-13-55,1 16 164,0-27-183,1 0 0,-1-1 0,0 1 0,1 0 0,-1-1 0,1 1 0,-1 0 0,1-1 0,0 1 0,-1-1 0,1 1 0,0-1 0,2 3 0,-2-3 11,0-1 0,0 1 0,0 0 0,0-1 0,1 1 0,-1-1 0,0 1 0,0-1-1,1 0 1,-1 1 0,0-1 0,1 0 0,-1 0 0,0 0 0,1 0 0,-1 0 0,0 0 0,0 0 0,1 0 0,-1-1-1,0 1 1,1 0 0,-1-1 0,0 1 0,2-2 0,6-2-14,-1-1-1,14-8 1,-15 8-36,184-106-164,-148 90 255,-2-2-1,67-49 1,-98 65-32,4-4 166,-10 7-134,-4 3-81,-20 15-83,-17 9 41,-40 35 1,64-46 89,0 0 0,0 1 0,1 0 0,0 1 0,-17 28 1,26-36-11,1-1 0,-1 1 1,1-1-1,0 1 0,-2 10 0,4-14-12,-1 0 0,1 0 0,0 0-1,0 0 1,0 0 0,0-1 0,0 1-1,0 0 1,0 0 0,1 0 0,-1 0-1,0 0 1,1-1 0,0 1-1,-1 0 1,1 0 0,0-1 0,0 1-1,0 0 1,0-1 0,2 2 0,-2-2-7,0 0 1,1-1-1,-1 1 1,0 0-1,1-1 1,-1 1-1,1-1 1,-1 0-1,1 0 1,-1 1-1,0-1 1,1 0 0,-1 0-1,1 0 1,-1 0-1,1-1 1,-1 1-1,1 0 1,-1-1-1,0 1 1,1-1-1,-1 1 1,0-1-1,1 0 1,1-1 0,5-2-26,0-2 0,12-10 0,-15 13-9,12-13 58,0 0 1,-1-2-1,23-31 0,-24 30-34,24-30-364,-39 48 363,0 1 0,0 0 0,0 0 0,0 0 0,0 0 0,0 0 0,0 0-1,0 0 1,0 0 0,0 0 0,0 0 0,0-1 0,0 1 0,0 0 0,0 0 0,0 0 0,0 0-1,0 0 1,0 0 0,0 0 0,0 0 0,0 0 0,0 0 0,1 0 0,-1 0 0,0 0-1,0 0 1,0 0 0,0 0 0,0 0 0,0 0 0,0-1 0,0 1 0,0 0 0,0 0 0,1 0-1,-1 0 1,0 0 0,0 0 0,0 0 0,0 1 0,0-1 0,0 0 0,0 0 0,0 0 0,0 0-1,0 0 1,1 0 0,-1 0 0,0 0 0,0 0 0,0 0 0,0 0 0,0 0 0,0 0 0,0 0-1,0 0 1,0 0 0,0 0 0,0 0 0,0 1 0,0-1 0,0 0 0,0 0 0,0 0 0,0 0-1,1 11-82,-4 20 192,2-25-108,0 12 7,1 0 0,1 0 0,0 1 0,5 23 1,-5-39 18,0 0 0,0 0 0,0 0 0,0 0 0,1 0 0,-1-1 1,1 1-1,-1 0 0,1-1 0,2 3 0,-3-4-11,0 0-1,0 0 1,-1 0-1,1-1 1,0 1-1,0 0 1,0-1 0,0 1-1,0 0 1,0-1-1,0 1 1,0-1-1,0 0 1,0 1-1,0-1 1,0 0-1,0 0 1,1 1 0,-1-1-1,0 0 1,0 0-1,0 0 1,0 0-1,0-1 1,1 1-1,-1 0 1,0 0 0,0-1-1,0 1 1,2-2-1,3-3 8,1 0 0,-1-1 0,-1 0 0,1 0 0,-1 0 0,0-1-1,0 0 1,4-9 0,-2 4-19,18-25 36,8-13 134,40-83 1,-52 84-266,25-92 0,-25 63 31,27-134 23,-46 194-207,-6 25 73,-5 29 62,-18 94 288,-64 190-1,18-107 3,66-193-92,-10 24 360,17-44-438,0 0 1,0 0-1,0 0 1,0-1-1,0 1 0,0 0 1,0 0-1,-1 0 1,1 0-1,0 0 0,0 0 1,0 0-1,0 0 1,0 0-1,0 0 0,0 0 1,0 0-1,0 0 1,-1 0-1,1-1 1,0 1-1,0 0 0,0 0 1,0 0-1,0 0 1,0 0-1,0 0 0,-1 0 1,1 0-1,0 0 1,0 0-1,0 0 1,0 1-1,0-1 0,0 0 1,0 0-1,0 0 1,-1 0-1,1 0 0,0 0 1,0 0-1,0 0 1,0 0-1,0 0 0,0 0 1,0 0-1,0 0 1,0 0-1,0 1 1,0-1-1,0-18 83,1 8-124,1 0 0,1 0 0,0 1 0,0-1 0,1 1 0,0 0 0,0 0 0,1 0 0,0 0 0,1 1 0,0 0 0,0 0 0,1 0 0,0 1 0,13-10 0,-5 4 6,1 1-1,1 1 1,0 0 0,0 2-1,1 0 1,0 1 0,22-7-1,-30 12-23,0 0 1,0 1-1,0 0 0,17 0 0,-24 2 49,0-1 1,-1 1-1,1 1 1,0-1-1,0 0 0,-1 1 1,1-1-1,0 1 1,0 0-1,-1 0 1,1 0-1,-1 0 0,1 0 1,-1 1-1,0-1 1,1 1-1,-1 0 0,0-1 1,0 1-1,0 0 1,0 0-1,2 3 1,-4-4 3,1 1 1,-1-1 0,1 1-1,-1-1 1,1 1 0,-1-1 0,0 1-1,0-1 1,0 1 0,0-1 0,0 1-1,0-1 1,0 1 0,0-1-1,-1 1 1,1-1 0,0 1 0,-1-1-1,0 0 1,1 1 0,-1-1 0,0 1-1,1-1 1,-1 0 0,0 0-1,0 0 1,0 1 0,-2 0 0,-1 2 41,0 0 1,0 0 0,-1 0-1,0-1 1,-8 6 0,5-6-43,1 0-1,-1 0 1,1-1 0,-1 0 0,0 0-1,-12 0 1,-21 6-25,41-8 10,-1 0 0,1 0 0,-1 0 1,1 0-1,0 0 0,-1 0 0,1 1 0,-1-1 0,1 0 0,-1 0 0,1 1 0,0-1 0,-1 0 0,1 0 0,-1 1 1,1-1-1,0 0 0,-1 1 0,1-1 0,0 1 0,0-1 0,-1 0 0,1 1 0,0-1 0,0 1 0,0-1 0,0 1 0,-1 0 1,1 0 0,0 0 1,1 0 0,-1 0 0,0 0 0,0 0-1,1 0 1,-1 0 0,1 0 0,-1 0 0,1-1-1,-1 1 1,1 0 0,0 1 0,3 2 15,0 1 1,0-1-1,9 6 0,-1-1 39,0-1 0,0 0 0,1-1 0,0 0 0,0-1-1,19 6 1,-27-10-6,1-1 0,-1 0 0,1 0 0,0 0 0,-1-1 0,1 0 0,0 0 0,-1-1 1,1 0-1,0 1 0,-1-2 0,1 1 0,-1-1 0,1 0 0,-1 0 0,0 0 0,0-1 0,0 0 0,5-4 0,8-7 34,0-1 1,-2-1-1,0 0 1,15-22-1,21-20-837,-52 58 764,1-1 1,-1 1 0,0 0 0,0 0 0,0 0 0,0 0 0,1 0 0,-1 0-1,0 0 1,0 0 0,0 0 0,0 0 0,1 0 0,-1 0 0,0 0 0,0 0-1,0 0 1,0 0 0,1 1 0,-1-1 0,0 0 0,0 0 0,0 0 0,0 0 0,1 0-1,-1 0 1,0 0 0,0 0 0,0 1 0,0-1 0,0 0 0,0 0 0,0 0-1,1 0 1,-1 1 0,0-1 0,0 0 0,0 0 0,0 0 0,0 0 0,0 1-1,0-1 1,0 0 0,0 0 0,0 0 0,0 0 0,0 1 0,0-1 0,3 12-58,1 45-67,-4-43 238,1 0-1,0 0 0,6 25 1,-7-39-85,0 1 1,0-1-1,1 1 1,-1-1-1,0 0 1,1 1 0,-1-1-1,0 0 1,1 1-1,-1-1 1,0 0-1,1 1 1,-1-1 0,1 0-1,-1 0 1,1 0-1,-1 1 1,1-1-1,-1 0 1,0 0 0,1 0-1,-1 0 1,1 0-1,-1 0 1,1 0-1,-1 0 1,1 0 0,-1 0-1,1 0 1,-1 0-1,1 0 1,-1 0-1,1 0 1,-1 0-1,1-1 1,-1 1 0,1 0-1,18-10 134,-18 10-143,6-5-1,-1 1-1,1-2 0,7-6 1,10-9-78,-2 5 30,1 2 0,0 0 0,1 2 0,36-14 0,-57 25 12,0 0 0,0 0 1,1 1-1,-1-1 1,0 1-1,1 0 1,-1 0-1,6 0 1,-8 0 19,0 0 1,0 0 0,-1 0-1,1 1 1,0-1 0,0 0-1,0 0 1,0 1 0,0-1-1,0 1 1,0-1-1,-1 1 1,1-1 0,0 1-1,0-1 1,-1 1 0,1 0-1,0-1 1,-1 1 0,1 0-1,-1 0 1,1 0-1,-1-1 1,1 1 0,-1 0-1,1 0 1,-1 0 0,0 0-1,1 0 1,-1 0 0,0 0-1,0 0 1,0 0 0,0 1-1,-1 5-5,0 1-1,-1-1 1,0 1-1,-1-1 1,1 0-1,-7 11 1,0 2 46,-3 4 281,9-20 5,9-16-237,-2 6-87,-1 1 0,1 0-1,0 0 1,1 0 0,-1 1 0,1 0 0,0-1 0,0 2 0,9-7-1,-4 4-32,0 1 0,0 0-1,1 1 1,18-6-1,-25 9 22,0 0 1,0 0-1,0 1 0,1 0 1,-1-1-1,0 1 0,0 1 0,1-1 1,-1 1-1,0-1 0,0 1 1,0 0-1,0 1 0,0-1 0,0 1 1,0 0-1,0 0 0,-1 0 1,1 0-1,-1 1 0,1-1 0,-1 1 1,0 0-1,0 0 0,0 0 1,0 0-1,3 7 0,-4-7 23,0-1 0,0 1 0,1-1-1,-1 1 1,0-1 0,1 0 0,0 0-1,-1 0 1,1 0 0,0-1 0,0 1 0,0-1-1,0 1 1,0-1 0,0 0 0,5 1 0,-3-2 0,-1 0 1,0 0 0,0 0 0,0 0 0,0-1-1,0 0 1,0 0 0,0 0 0,0 0 0,0 0-1,-1-1 1,1 0 0,4-2 0,258-129 146,-254 126-378,-19 7-171,-24 9 95,15-1 294,-1 2 0,2 0 1,-1 1-1,1 0 1,1 2-1,0-1 1,1 2-1,0 0 1,1 0-1,-12 19 1,10-3 108,10-15 81,25-67-110,-16 43-64,9-16-61,-14 24 19,1-1 0,0 1 1,0 0-1,0 0 0,0 0 0,0-1 1,0 1-1,1 0 0,-1 0 0,0 0 1,1 1-1,-1-1 0,2-1 0,-2 2 14,0 0-1,0 0 1,-1 0-1,1 0 1,0 0-1,0 0 1,0 0-1,-1 1 1,1-1-1,0 0 1,0 0 0,0 1-1,-1-1 1,1 0-1,0 1 1,-1-1-1,1 1 1,0-1-1,-1 1 1,1-1-1,0 1 1,0 0-1,11 17-121,-6-6 126,-2 1 1,1 0-1,-2-1 0,0 2 1,0-1-1,1 26 0,-1-12 3,1 7-16,14 150 24,-18-160 99,0 0 0,-2 0-1,-1 0 1,0 0 0,-12 38-1,13-56-41,0-1 0,0 1-1,-1 0 1,0-1 0,0 0 0,0 1 0,-1-1-1,0-1 1,-8 9 0,11-11-31,-1-1-1,0 1 1,0 0 0,-1-1 0,1 0 0,0 1 0,0-1-1,-1 0 1,1 0 0,0 0 0,-1-1 0,1 1 0,-1-1-1,1 1 1,-1-1 0,0 0 0,1 0 0,-1 0 0,1 0-1,-1 0 1,1-1 0,-1 1 0,1-1 0,-1 0 0,1 1-1,-3-2 1,-1-1-23,1 1-1,0-1 0,0 0 1,1-1-1,-1 1 0,1-1 1,-1 0-1,1 0 0,0 0 1,1 0-1,-1-1 0,1 1 1,-5-9-1,4 4-11,0 0 0,1 0 0,0 0 0,1 0 0,0-1 0,0 1 0,0-14 0,2 13-12,0 0 1,1 0-1,0 0 0,0 0 1,1 0-1,1 0 1,0 0-1,0 1 0,1-1 1,0 1-1,0 0 1,1 0-1,1 0 0,-1 1 1,1 0-1,9-9 1,-5 5-575,1 1 0,1 0 0,25-17 1,-24 19-935,0 2 1,0-1-1,28-9 1,-37 15 782,1 1-1,0-1 1,0 1 0,0 0-1,6 0 1,-10 1 392,1 0-1,-1 0 1,1 0 0,0 0 0,-1 1 0,1-1 0,-1 0 0,1 1-1,-1-1 1,1 1 0,-1 0 0,0-1 0,1 1 0,-1 0 0,0 0-1,1 0 1,-1 0 0,0 0 0,0 0 0,2 2 0,6 12-2625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55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39 6816,'-48'-35'3072,"31"31"-2656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56.7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9 3072,'0'-8'14271,"-5"68"-11753,1 36-1242,1 34 61,5-82-904,3 147 574,0 4-1199,-10-222-5323,6-66-3882,3 55 7243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4:57.3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368 49 3904,'0'-3'325,"-1"2"-196,1-1 0,-1 1 1,1-1-1,0 1 0,-1-1 1,1 1-1,0-1 0,0 1 1,0-1-1,0 0 0,0 1 1,0-1-1,1 1 1,-1-1-1,1 1 0,-1-1 1,1 1-1,-1-1 0,1 1 1,0 0-1,12-13 5618,-14 20-5335,-5 14 1350,-11 28 1,5-15-969,-33 80 921,37-98-1540,0 0-1,-1-1 1,0 0 0,-2 0-1,-13 14 1,5-8 0,-1-1-1,0 0 1,-44 28 0,-15 8 470,76-54-588,-1 1 0,0-1 0,1 0 0,-1 1-1,-8 0 1,11-2 253,3 0-124,321-16 1356,-218 5-2647,54 2-7449,-138 9 5271,1 1-1,42 6 1,-27 1 419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5:00.5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276 530 2912,'0'-1'116,"0"0"1,0 0-1,0 0 1,1 0-1,-1 0 1,0 0-1,1 1 1,-1-1-1,0 0 1,1 0-1,-1 0 1,1 1-1,0-1 1,-1 0-1,1 0 1,-1 1-1,1-1 1,0 1-1,0-1 1,-1 0-1,1 1 1,0-1-1,0 1 1,0 0-1,7-5 3196,-9 6-3064,0 0 1,0 0 0,0 1-1,-1-2 1,1 1-1,0 0 1,-1 0 0,1 0-1,0 0 1,-1-1-1,1 1 1,-2 0 0,-21 7 481,0 2 1,1 0 0,0 2 0,1 0 0,-32 25-1,44-29-677,1 0 0,-1 1 0,2 0 0,-1 1 0,1 0 0,1 0 0,0 0 0,0 1-1,1 0 1,1 1 0,-1-1 0,2 1 0,-4 14 0,7-21-4,-1 0 1,1 0-1,1 0 0,-1 1 1,1-1-1,0 0 1,0 1-1,1-1 0,0 0 1,1 7-1,-1-10-21,-1 0-1,1-1 1,0 1-1,0-1 1,0 1 0,0-1-1,0 1 1,0-1-1,0 0 1,0 1-1,0-1 1,1 0 0,-1 0-1,0 0 1,1 0-1,-1 0 1,1 0-1,-1 0 1,1 0 0,-1-1-1,1 1 1,0-1-1,-1 1 1,1-1-1,0 0 1,0 1 0,-1-1-1,1 0 1,0 0-1,0 0 1,-1-1-1,1 1 1,0 0 0,-1 0-1,3-2 1,3 1 8,0-1 0,-1-1 0,1 1 1,-1-1-1,0 0 0,0-1 0,0 0 1,0 1-1,-1-2 0,9-7 0,4-7 56,25-32 0,-19 21-290,-13 16-37,0 0 1,15-28-1,-22 35 201,-1 0 1,0 0-1,0 0 0,0-1 0,-1 1 0,0-1 0,-1 1 1,2-16-1,-6 12-79,3 11 98,0 0 1,0 0-1,0 0 0,0-1 0,0 1 0,-1 0 1,1 0-1,0 0 0,0 0 0,0 0 0,-1-1 1,1 1-1,0 0 0,0 0 0,0 0 1,-1 0-1,1 0 0,0 0 0,0 0 0,-1 0 1,1 0-1,0 0 0,0 0 0,-1 0 1,1 0-1,0 0 0,-1 0 3,0 1-1,0-1 1,0 1 0,0-1-1,0 1 1,1-1-1,-1 1 1,0 0 0,0-1-1,1 1 1,-1 0 0,0 0-1,1 0 1,-1-1 0,1 1-1,-1 0 1,1 0-1,-1 1 1,-2 6 144,1 0 0,0 0-1,1 1 1,0-1 0,0 0-1,1 1 1,1 14 0,-1-3 89,1-6-115,0 0 0,1 0 0,0 0 0,1 0 0,1 0 1,0-1-1,1 1 0,0-1 0,8 13 0,-13-25-76,1 1 1,0-1-1,0 1 1,0-1-1,0 0 0,0 0 1,0 1-1,0-1 1,0 0-1,0 0 0,1 0 1,-1 0-1,0 0 0,1 0 1,-1-1-1,0 1 1,1 0-1,-1-1 0,1 1 1,-1-1-1,1 0 1,0 1-1,-1-1 0,1 0 1,-1 0-1,1 0 0,0 0 1,-1 0-1,1 0 1,-1 0-1,1-1 0,-1 1 1,1-1-1,-1 1 1,1-1-1,-1 1 0,1-1 1,-1 0-1,1 0 0,-1 0 1,0 0-1,3-2 1,14-17 160,0-1 0,19-31 0,0-1-178,-13 20-38,-1 0-1,-2-1 0,-1-1 0,-2-1 0,26-75 1,-21 39-43,-3 0 1,19-136-1,-39 205 49,1 1 1,-1-1-1,0 0 0,0 1 1,0-1-1,0 0 0,-1 1 1,1-1-1,-1 1 0,1-1 1,-1 0-1,0 1 0,0 0 1,0-1-1,-2-2 0,3 5 18,0 0-1,0 0 0,0 0 0,-1 0 0,1 0 1,0-1-1,0 1 0,0 0 0,-1 0 0,1 0 1,0 0-1,0 0 0,0 0 0,0 0 0,-1 0 1,1 0-1,0 0 0,0 0 0,0 0 0,-1 0 1,1 0-1,0 0 0,0 1 0,0-1 0,0 0 1,-1 0-1,1 0 0,0 0 0,0 0 0,0 0 1,0 0-1,-1 1 0,1-1 0,0 0 0,0 0 1,0 0-1,0 0 0,0 1 0,-6 7 24,4-6-22,-3 8 31,0 0 0,0 0-1,1 1 1,0-1 0,-3 14-1,-9 61 211,10-47-58,-20 89 752,-10 57-312,32-153-652,1 0-1,2 0 1,6 62-1,-4-82 73,0-1 0,1 0-1,1 0 1,0 0 0,0 0-1,1-1 1,0 1 0,0-1-1,10 15 1,-13-23-13,1 1 0,-1-1 0,0 1 1,1-1-1,-1 1 0,1-1 0,0 0 0,0 0 0,-1 0 1,1 0-1,0 0 0,0 0 0,0 0 0,0-1 0,0 1 1,0-1-1,0 1 0,0-1 0,0 0 0,0 0 0,0 0 1,0 0-1,0 0 0,0 0 0,0 0 0,0-1 0,0 1 1,2-2-1,3 0 14,0-1 0,0-1 0,0 1 0,-1-1 1,1-1-1,6-5 0,149-140-120,-154 142 56,4-6-139,0 0 0,15-25 0,-20 29-41,-7 13-409,-3 11 692,-3 12-64,4-11 3,1 0 1,0 0-1,1 0 1,1 1-1,3 19 1,-3-29 12,0 1-1,1-1 1,0 0 0,1 0 0,-1 0 0,1 0 0,0-1 0,1 1 0,-1-1 0,1 0 0,0 0 0,0 0 0,1 0-1,0-1 1,6 6 0,-10-9-18,0 0-1,0 0 0,1-1 1,-1 1-1,0 0 1,0 0-1,1-1 0,-1 1 1,0-1-1,1 1 1,-1-1-1,1 0 0,-1 1 1,1-1-1,-1 0 1,1 0-1,-1 0 0,1 0 1,-1 0-1,0-1 1,1 1-1,2-1 0,-2 0 12,0 0-1,0-1 1,0 1-1,0 0 0,-1-1 1,1 1-1,0-1 1,-1 0-1,1 0 0,-1 1 1,1-1-1,1-4 0,1-2 14,-1 1-1,0-1 0,0 0 1,0 1-1,-1-1 1,-1 0-1,2-10 0,-2 8-106,-1-1 0,0 1 0,-1-1-1,0 1 1,-4-17 0,4 23 36,0 0 0,0 1-1,0-1 1,-1 0 0,0 1 0,0 0 0,1-1-1,-2 1 1,1 0 0,0 0 0,-1 0 0,1 0 0,-1 1-1,0-1 1,0 1 0,0 0 0,0-1 0,-7-2 0,0 3-54,0 0 0,0 0 1,-16 1-1,24 1 92,3 0 15,9-1-7,-1 0 0,0 0 1,16-5-1,16-2-167,24 1 335,127-8 128,-170 14-254,-16 0-32,1 1-1,0 0 1,-1 0 0,1 0-1,0 1 1,-1 0 0,1 0 0,-1 1-1,9 2 1,-14-3-21,-1-1 0,1 0 0,0 1 0,0 0 0,0-1 1,-1 1-1,1 0 0,0-1 0,-1 1 0,1 0 0,-1 0 0,1-1 0,-1 1 1,1 0-1,-1 0 0,1 0 0,-1 0 0,0 0 0,1 0 0,-1 0 0,0-1 0,0 1 1,0 0-1,0 0 0,0 0 0,0 0 0,0 0 0,0 0 0,0 0 0,0 0 0,-1 0 1,1 0-1,0 0 0,0 0 0,-1 0 0,1 0 0,-1-1 0,1 1 0,-1 0 0,1 0 1,-1 0-1,0 0 0,-4 5 41,0 1 0,-1-1 0,-11 10 1,14-13-41,-45 35 474,47-37-449,0 0 0,0-1 0,0 1 0,0 0 0,0-1 0,0 1 0,0-1 0,-1 1 0,1-1 0,0 0 0,0 1 1,-2-1-1,-1-2 152,8-6-13,2 2-208,1 0 0,0 0 0,0 1 0,0 0 0,0 0 0,14-6 0,52-17-191,-44 17 95,-14 6 59,-5 0 64,0 1-1,0 1 1,1 0 0,-1 0 0,1 1-1,-1 0 1,1 1 0,15 0 0,-24 1 2,-1 0 0,1 0 0,-1 0 0,1 1 0,-1-1 0,1 0 0,-1 1 0,0 0 0,1-1 0,-1 1 0,0 0 1,1 0-1,-1-1 0,0 1 0,0 0 0,0 0 0,0 0 0,0 1 0,0-1 0,0 0 0,2 3 0,-3-2 13,1 0-1,0 0 0,-1 0 0,1 0 1,-1 0-1,0 0 0,0 0 0,0 0 1,0 0-1,0 0 0,0 1 1,0-1-1,-1 0 0,1 0 0,-2 3 1,-15 57 326,13-48-64,5-14-259,-1 0 1,0 0-1,0 0 0,0 0 0,0 0 1,0 0-1,0 0 0,0 0 1,0 0-1,1 0 0,-1 0 0,0 0 1,0 0-1,0 0 0,0 1 0,0-1 1,0 0-1,1 0 0,-1 0 1,0 0-1,0 0 0,0 0 0,0-1 1,0 1-1,0 0 0,0 0 0,1 0 1,-1 0-1,0 0 0,0 0 0,0 0 1,0 0-1,0 0 0,0 0 1,0 0-1,0 0 0,1 0 0,-1 0 1,0-1-1,0 1 0,0 0 0,0 0 1,0 0-1,0 0 0,0 0 1,0 0-1,0-1 0,18-20 93,-1-1-303,26-23 0,-12 13-68,-27 28 229,0 0 0,0 1 0,1-1 0,-1 1 0,1 0 1,0 0-1,5-2 0,-8 4 32,-1 0 0,1 1 0,-1-1 0,1 0 0,0 1 0,-1-1 0,1 1 0,-1 0 0,1 0 0,0-1 0,-1 1 0,1 0 1,0 0-1,-1 1 0,1-1 0,0 0 0,-1 0 0,1 1 0,-1-1 0,1 1 0,-1-1 0,1 1 0,-1 0 0,1 0 0,-1 0 0,1 0 0,1 1 0,-2 1 22,0 0-1,1 0 1,-1 0-1,0 0 1,0 0-1,-1 0 1,1 0-1,-1 0 1,0 1-1,1-1 1,-2 5-1,2 8 27,0-7-30,1-1 1,0 0-1,0 1 0,1-1 0,0 0 1,0 0-1,1-1 0,0 1 0,0-1 1,1 1-1,10 12 0,-11-16 24,0 0 0,1 0 1,-1-1-1,0 1 0,1-1 0,0 0 0,0 0 0,0 0 0,0-1 0,0 0 1,1 0-1,-1 0 0,1-1 0,-1 1 0,1-1 0,0-1 0,-1 1 0,10-1 1,-4-1 6,-1-1 0,1 0 1,-1 0-1,1-1 0,-1 0 1,0-1-1,-1 0 0,1-1 1,9-5-1,-3 0 32,-1-1-1,-1 0 1,1-1 0,17-20-1,-18 16-101,-1-2 0,-1 0 0,0 0 0,-1-1 0,14-36 0,-12 16-33,-8 48-128,-1 5 139,0 0 1,-1 0-1,-1 1 1,0 0-1,-1 16 1,-15 277 887,13-297-747,0-4-31,2-5-25,-1 0 0,-1 0 0,1 0 0,0 0 0,0 0 0,-1 0 1,1 0-1,-1 0 0,0 0 0,-1 2 0,2-4-29,0 0 0,0 0 0,0 0 0,0 1 0,0-1 0,0 0 0,0 0 0,0 0 0,0 0 0,-1 0 0,1 0 0,0 0 0,0 0 0,0 0 0,0 0 0,0 0 0,0 0 1,0 0-1,-1 0 0,1 0 0,0 1 0,0-1 0,0 0 0,0 0 0,0 0 0,0 0 0,-1 0 0,1-1 0,0 1 0,0 0 0,0 0 0,0 0 0,0 0 0,0 0 0,-1 0 0,1 0 0,0 0 0,0 0 0,0 0 0,0 0 0,0 0 0,0 0 0,0 0 0,0-1 0,-1 1 0,1 0 0,0 0 0,0 0 0,0 0 0,0 0 0,0 0 0,0-1 0,-6-9 61,0 0 0,1-1 0,0 0 1,1 0-1,0 0 0,-4-22 0,-5-11 111,5 20-251,1-1-1,-5-27 1,12 50 69,-1 1 0,1 0 1,0-1-1,0 1 0,0 0 0,0-1 1,0 1-1,0 0 0,0-1 0,0 1 0,1 0 1,-1 0-1,0-1 0,1 1 0,-1 0 1,1 0-1,-1-1 0,1 1 0,0 0 1,0 0-1,1-1 0,-1 1 11,0 0 0,0 0 0,0 1-1,1-1 1,-1 1 0,0-1 0,1 1 0,-1 0 0,0-1-1,1 1 1,-1 0 0,1 0 0,-1 0 0,1 0-1,-1 0 1,3 0 0,5 2 12,1 1 0,-1 0 0,0 0 0,14 6 0,-19-7-60,41 17-125,0-3 0,62 15 0,-101-30-428,1 1-1,-1-2 1,1 1-1,0-1 1,7 0 0,-11 0-143,0-1 1,0 0 0,1 1 0,-1-1-1,0 0 1,0 0 0,3-2 0,8-20-6914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5:01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87 3968,'-16'-12'9559,"24"16"-7081,-2-2-1975,-1 1-1,1-2 1,0 1 0,0-1 0,0 1 0,0-2-1,0 1 1,0-1 0,0 0 0,0 0-1,7-1 1,-1 0-286,99-8 716,157-33-1,-124 17-765,-84 16-1266,-41 7-1212,-1 1 0,34 2 1,-12 6-4858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19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415 121 2912,'4'-1'317,"-1"0"1,1-1-1,-1 0 1,1 1-1,-1-1 0,1-1 1,-1 1-1,0 0 1,0-1-1,0 0 1,-1 1-1,1-1 0,-1 0 1,4-5-1,-5 6-222,0 0-1,0 0 1,-1 0-1,1 0 1,0 0 0,-1 0-1,0 0 1,1 0-1,-1 0 1,0 0-1,0 0 1,0 0 0,0 0-1,0 0 1,-1 0-1,1 0 1,-1 0-1,1 0 1,-1 1 0,0-1-1,1 0 1,-1 0-1,0 0 1,0 0-1,0 1 1,-1-1 0,1 1-1,-3-4 1,2 3-81,0 0 1,-1 0-1,1-1 0,-1 1 1,1 1-1,-1-1 1,0 0-1,0 1 1,0-1-1,0 1 1,0 0-1,0 0 0,0 0 1,0 0-1,0 1 1,-4-1-1,2 1-17,1 0 0,-1 1-1,0-1 1,1 1 0,-1 0 0,1 0 0,-1 1-1,1-1 1,-8 5 0,-2 3-16,0 0 0,1 0-1,0 1 1,-21 23 0,-189 220 1262,217-247-1110,1 1 0,0 0 0,1 0 1,-1 1-1,-5 15 0,9-20-48,0 0 0,0 0 1,0 0-1,1 0 0,-1 1 0,1-1 0,0 0 0,0 0 0,0 1 0,0-1 0,1 0 0,-1 0 0,1 1 0,0-1 0,0 0 0,0 0 0,0 0 0,2 3 1,1 0 97,0 0 0,0-1 1,0 1-1,1-1 1,0 0-1,0 0 1,0 0-1,1-1 0,12 8 1,-1-2 191,1-2 0,25 9 0,-21-9-241,2-2 0,-1 0 0,0-2 0,46 3-1,98-8 108,-114-1-303,-12-1-160,-1-2 0,49-11 0,-65 12-472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5:01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0 11136,'-9'0'4128,"18"20"4319,-9-14-7359,-4 2-448,4 0-416,-5-5 32,5 6-160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22.1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422 36 1728,'1'0'136,"-1"0"0,1-1 0,-1 1 0,0-1 1,1 1-1,-1-1 0,0 1 0,1-1 0,-1 1 0,0-1 0,0 1 0,1-1 0,-1 1 1,0-1-1,0 1 0,0-1 0,0 1 0,0-1 0,0 0 0,0 1 0,0-1 0,0 1 1,0-1-1,0 1 0,0-1 0,0 0 0,0 1 0,0-1 0,-1 1 0,1-1 0,0 1 1,-1-2-1,-2-8 1750,3 10-1838,0 0 0,0 0-1,0-1 1,0 1-1,0 0 1,0-1 0,0 1-1,0 0 1,0-1 0,0 1-1,0 0 1,-1-1-1,1 1 1,0 0 0,0 0-1,0-1 1,0 1-1,-1 0 1,1 0 0,0-1-1,0 1 1,-1 0-1,1 0 1,0 0 0,0-1-1,-1 1 1,1 0 0,0 0-1,-1 0 1,1 0-1,-13 0 645,9 1-621,0 0-1,1 0 1,-1 0 0,1 0 0,-4 3-1,-9 7 233,12-7-235,-1-1-1,1 0 1,-1 0-1,-6 3 0,-144 72 904,141-70-966,1 1 1,0 1-1,1 0 0,0 0 1,1 1-1,0 0 0,1 1 1,0 1-1,1-1 0,0 1 1,1 1-1,1 0 0,0 0 1,0 0-1,2 1 0,0 0 1,0 0-1,2 0 0,-3 23 1,5-33 19,1 0 1,0 0 0,0-1-1,0 1 1,1 0 0,0 0 0,0 0-1,0-1 1,0 1 0,1 0-1,-1-1 1,1 0 0,5 9 0,-5-11-6,0 0 0,0 1 0,0-1 0,0 0 0,0-1 1,0 1-1,1 0 0,-1-1 0,0 1 0,1-1 0,-1 0 1,1 0-1,0 0 0,-1 0 0,1 0 0,0 0 0,0-1 0,-1 1 1,1-1-1,0 0 0,0 0 0,0 0 0,-1 0 0,6-2 1,0 1 57,-1-1 0,1-1 0,-1 1 0,1-1 0,-1-1 1,0 1-1,0-1 0,-1 0 0,8-7 0,5-5 51,27-27 1,-27 19-63,0 0 0,-1-2 0,-2 0 0,17-35 1,3-3-4,-34 60-40,1-1 0,-1 1 1,0 0-1,0-1 1,-1 0-1,1 1 1,-1-1-1,0 0 1,0 0-1,0 0 0,-1-7 1,-2 9-15,-2 6 13,-4 10-56,4 3 114,0 0 0,2 0 0,0 0 1,0 0-1,2 26 0,2-15 121,1-1 0,11 43 0,-11-59-124,0 0 1,1 0-1,0 0 0,6 11 0,-8-17 4,1-1-1,-1 1 1,1 0-1,-1-1 1,1 0-1,0 1 1,0-1-1,1 0 1,-1-1-1,1 1 1,-1 0-1,8 2 1,-9-4-132,0 0 1,0-1-1,0 1 1,1-1 0,-1 0-1,0 0 1,0 0-1,1 0 1,-1 0-1,0 0 1,0-1 0,1 1-1,1-1 1,30-13-2549,-21 8 928,17-6-1189,0 0-2399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24.6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18 670 1472,'-17'0'4437,"20"-3"-4259,1 0 1,-1 0-1,0 0 0,0-1 0,0 0 0,0 1 1,-1-1-1,1 0 0,-1 0 0,3-8 1,5-8 169,37-68 813,-20 38-800,34-52 0,46-26 173,-9 11 372,-18 7 203,-77 102-924,-8 12-216,-11 11-96,-75 95 660,80-94-463,1 0 1,1 1-1,1 0 0,0 0 0,1 1 0,1 0 0,1 1 0,0-1 1,2 1-1,0 0 0,1 0 0,1 36 0,1-48-29,0 0-1,1 0 0,0-1 0,1 1 1,2 9-1,-3-14-22,-1 0 0,1-1 1,0 1-1,0-1 0,0 1 0,0-1 1,0 0-1,0 1 0,0-1 0,0 0 0,1 0 1,-1 0-1,0 1 0,1-1 0,-1-1 1,1 1-1,-1 0 0,1 0 0,0-1 0,-1 1 1,1 0-1,0-1 0,-1 0 0,1 1 1,0-1-1,0 0 0,2 0 0,5-1 76,-1 0 0,1 0 0,0-1 0,-1 0 0,0 0 0,1-1-1,10-5 1,57-33 253,-49 26-367,-13 6 54,-11 7-87,1 0 0,-1-1 0,1 1 0,0 1 0,0-1 0,0 0 0,0 1 0,0 0-1,0 0 1,5-1 0,-9 3 36,1-1-1,-1 0 1,1 1-1,-1-1 1,1 1-1,-1-1 0,0 1 1,1-1-1,-1 1 1,0-1-1,1 1 1,-1-1-1,0 1 1,0-1-1,0 1 1,1 0-1,-1-1 1,0 1-1,0 0 1,0 0-33,14 54-456,-11-40 452,0 0 0,1 0 0,1-1 0,0 1 0,1-1 0,0 0 0,13 19 0,-12-24 223,15 21 135,-21-29-270,0 0 1,0 1-1,1-1 0,-1 0 0,1 0 1,-1 0-1,1 0 0,-1 0 0,1 0 1,-1 0-1,1 0 0,0-1 0,-1 1 1,1-1-1,0 1 0,1-1 1,-2 0 16,0-1 0,-1 1 0,1-1 0,-1 1 0,1-1 0,0 1 0,-1-1 0,0 1 0,1-1 0,-1 0 0,1 1 0,-1-1 0,0 0 0,1 1 0,-1-1 0,0 0 0,0 0 0,0 1 0,1-1 0,-1 0 0,0 0 0,0-1 0,2-20 263,-3 13-301,0-1-1,-1 0 0,0 1 0,0-1 1,-1 1-1,0 0 0,0 0 0,-1 0 1,-1 0-1,1 0 0,-1 1 0,-1 0 1,0 0-1,0 1 0,0-1 0,-10-7 0,13 12-111,-1 1 0,1-1 0,-1 1 0,0 0 0,0 0-1,0 0 1,0 1 0,0 0 0,0-1 0,-1 1-1,1 0 1,0 1 0,0-1 0,-7 1 0,12 1 40,0 0 1,1 0 0,-1 0-1,0 0 1,0 0-1,1 0 1,-1 0 0,0 0-1,0 0 1,1 3 0,6 5 76,-5-8-1,0 1 0,1 0 1,-1-1-1,1 1 0,-1-1 1,1 0-1,-1 0 1,1 0-1,-1-1 0,1 1 1,0-1-1,-1 0 0,1 0 1,0 0-1,-1-1 0,1 1 1,0-1-1,-1 0 1,1 0-1,-1 0 0,1 0 1,-1-1-1,0 1 0,1-1 1,2-2-1,8-6 83,0 0 1,-1-1-1,-1-1 0,15-15 0,-3 2 110,88-70 108,-15 15-71,-78 63-187,-8 8-69,-1 0 0,12-15 0,-20 22 32,2-3-36,0-1 0,0 1 0,0-1 0,0 1 0,-1-1 0,0 0 0,4-11 0,-7 17 13,0 0-1,0 0 1,0-1-1,1 1 1,-1 0-1,0-1 1,0 1-1,0 0 1,0 0-1,0-1 0,0 1 1,0 0-1,0-1 1,0 1-1,0 0 1,0-1-1,0 1 1,0 0-1,0-1 0,0 1 1,0 0-1,0 0 1,0-1-1,0 1 1,-1 0-1,1-1 1,0 1-1,0 0 0,0 0 1,0-1-1,-1 1 1,1 0-1,0 0 1,0 0-1,-1-1 1,1 1-1,0 0 0,0 0 1,-1 0-1,1 0 1,0-1-1,0 1 1,-1 0-1,1 0 1,0 0-1,-1 0 0,1 0 1,0 0-1,-1 0 1,1 0-1,0 0 1,0 0-1,-1 0 1,1 0-1,0 0 0,-1 0 1,1 0-1,0 0 1,-1 0-1,1 0 1,0 1-1,0-1 1,-1 0-1,1 0 0,0 0 1,-1 1-1,-19 12-201,9-2 138,0 1 1,1 1 0,0 0 0,1 1 0,1 0 0,0 0 0,1 0 0,1 1 0,0 0 0,0 1 0,-3 19 0,0 12 296,1 0-1,-2 73 1,6-69 394,1-15-1858,3-18-2821,-1-25 3733,1 1 0,-1-1 0,-1 1 0,1-1 0,-1 1-1,0 0 1,0 0 0,-4-7 0,-28-47 258,5 11 82,2 0 718,-11-24 3327,35 66-3627,2 6-399,1 1 0,0-1 0,-1 1 0,1-1 0,0 0-1,-1 1 1,1-1 0,0 1 0,0-1 0,0 0 0,0 1 0,0-1 0,0 0-1,0 1 1,0-1 0,0 1 0,0-2 0,1 1-26,0 0 1,-1 0-1,1 1 1,0-1 0,0 0-1,1 1 1,-1-1-1,0 1 1,0-1-1,0 1 1,0-1-1,0 1 1,2-1-1,3 0-11,1 0-1,-1 0 0,0 0 1,1 1-1,-1 0 1,1 0-1,10 2 1,48 12-95,-56-12 90,88 23 212,110 45 1,-193-64-165,0 0 0,21 13 1,-29-15 116,-5-4-148,-1 0 1,1 0 0,-1 0 0,1 0-1,-1 1 1,1-1 0,-1 0-1,1 0 1,-1 0 0,1 1 0,-1-1-1,1 0 1,-1 1 0,0-1 0,1 0-1,-1 1 1,0-1 0,1 1 0,-1-1-1,0 0 1,1 1 0,-1-1 0,0 1-1,0-1 1,0 1 0,1-1-1,-1 1 1,0-1 0,0 1 0,0-1-1,0 1 1,0-1 0,0 1 0,0-1-1,0 1 1,0 0 0,0-1 0,0 1-1,0-1 1,0 1 0,-1-1 0,1 1-1,0-1 1,0 1 0,0-1-1,-1 0 1,1 1 0,0-1 0,-1 1-1,1-1 1,-1 1 0,-11 15 212,-1 0 1,-24 22-1,4-4-71,27-26-130,6-8-24,1 0 1,-1 0-1,0 0 0,0 0 1,0 0-1,1 0 0,-1 0 0,0 0 1,0 0-1,0 0 0,1 0 1,-1 0-1,0 0 0,0 0 0,1 0 1,-1 0-1,0 0 0,0 0 0,0 0 1,1 0-1,-1 0 0,0 0 1,0 0-1,0 0 0,0 1 0,1-1 1,-1 0-1,0 0 0,0 0 1,0 0-1,0 0 0,1 1 0,-1-1 1,0 0-1,0 0 0,0 0 1,0 0-1,0 1 0,0-1 0,0 0 1,0 0-1,0 0 0,0 1 1,1-1-1,-1 0 0,0 0 0,0 0 1,0 1-1,0-1 0,0 0 0,-1 0 1,1 1-1,0-1 0,0 0 1,0 0-1,0 0 0,0 1 0,0-1 1,0 0-1,0 0 0,0 0 1,0 0-1,-1 1 0,1-1 0,0 0 1,1 0 19,6-2 45,0-1 0,0 0 0,0 0 0,-1 0 0,1-1 0,-1 0 0,0 0 1,11-10-1,8-4-25,-16 12-31,-7 4-50,1 0 1,-1 0-1,1 0 0,0 0 0,0 1 0,0-1 0,0 1 0,0 0 0,0 0 0,6-1 0,-9 2 32,1 0 0,0 0 0,-1 0-1,1 0 1,-1 1 0,1-1 0,-1 0 0,1 0 0,-1 1 0,1-1 0,-1 0 0,1 0 0,-1 1 0,1-1 0,-1 1 0,0-1-1,1 0 1,-1 1 0,0-1 0,1 1 0,-1-1 0,0 1 0,1-1 0,-1 1 0,0-1 0,0 1 0,0-1 0,1 2-1,2 17-118,-3-14 85,2 4-1,0 0 0,0 0-1,1 0 1,1-1-1,-1 1 1,1-1-1,1 0 1,5 9-1,-9-16 54,-1 0-1,1-1 1,0 1-1,-1 0 1,1 0 0,0 0-1,0-1 1,-1 1-1,1 0 1,0-1-1,0 1 1,0-1-1,0 1 1,0-1 0,0 1-1,0-1 1,0 0-1,0 0 1,0 1-1,0-1 1,0 0-1,0 0 1,0 0 0,0 0-1,1 0 1,0-1 27,1 1 1,-1-1-1,0 0 1,1 0 0,-1 0-1,0 0 1,0 0-1,0 0 1,0-1 0,3-1-1,3-4 160,-1-1-1,0 1 1,13-18 0,18-32 215,-3-3 0,40-89 0,-75 147-418,5-9-46,-1 0 0,4-12 0,-7 21 28,-1 0-1,1 0 1,-1 0-1,0-1 1,1 1-1,-1 0 1,0 0-1,0 0 1,0 0-1,-1-1 1,1 1-1,0 0 1,-1 0 0,1 0-1,-1 0 1,0 0-1,0 0 1,-1-3-1,1 5 9,0-1-1,0 0 0,1 1 1,-1-1-1,0 0 1,0 1-1,0 0 1,0-1-1,0 1 0,0-1 1,0 1-1,0 0 1,0 0-1,0 0 1,0-1-1,0 1 0,0 0 1,0 0-1,0 0 1,0 1-1,0-1 1,0 0-1,-1 1 0,-1-1 4,-1 1 0,1 0 0,0 1 0,0-1 0,-5 3 0,2 0-4,1 0 0,0 0 0,0 0-1,0 1 1,1 0 0,-1 0 0,1 0 0,0 0-1,-5 11 1,4-7 5,1 1 0,0 0 0,0 0-1,1 1 1,-2 14 0,2-2 20,1 1-1,1-1 1,1 0-1,5 43 1,-2-49-519,0-1 1,1 1-1,7 17 1,-6-20-1120,2 0 1,0 0-1,12 19 1,0-8-1269,-16-23 2409,-1-1 1,0 1-1,1-1 1,-1 0-1,1 0 0,-1 1 1,3-1-1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25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20 6304,'-23'-16'2848,"28"13"-2464,5 3 1216,3 0-960,0 0-416,4 0-160,14 0-160,16 0 32,25 3 256,10 2-96,6 6-4256,-9 9 2272,14-1-1728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27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210 394 1728,'2'-7'1166,"-2"7"-1037,1-1 0,-1 1 0,0 0 0,0-1 0,1 1 0,-1 0 0,0-1 0,0 1 0,0 0 0,1-1 0,-1 1 1,0-1-1,0 1 0,0-1 0,0 1 0,0 0 0,0-1 0,0 1 0,0-1 0,0 1 0,0-1 0,0 0 12,0 0-1,0 0 1,0 0-1,-1 1 1,1-1 0,0 0-1,0 0 1,0 1-1,-1-1 1,1 0-1,0 0 1,-1 1-1,1-1 1,-1 0 0,1 1-1,-1-1 1,1 0-1,-1 1 1,1-1-1,-1 1 1,0-1 0,1 1-1,-2-1 1,-1 0 32,1 0 0,0 0 1,0 0-1,0 1 1,-1-1-1,1 1 0,0-1 1,-4 1-1,-1 0 62,-1 1-1,1-1 1,0 1-1,-13 4 1,13-3-230,0 0 0,0 0 0,0 1 0,0 0 0,1 0 0,0 1 0,-1 0 0,1 0 0,0 1 0,1-1 0,-1 1 0,1 0 0,0 1 0,0-1 0,-5 9 0,9-12 25,-5 6 39,1 1 1,1-1-1,-5 11 1,8-17-76,0 0 0,1 0 0,-1 0 0,1 0 0,-1 0 0,1 0 0,0 0 0,-1 0 0,1 0 0,0 0 0,1 0 0,-1 0 0,0 0 0,0 0 0,1 0 0,0 0 0,-1-1 0,1 1 0,0 0 0,0 0 0,1 2 0,1-2 46,0 0 1,0 0-1,0 0 0,0-1 1,0 1-1,0-1 1,1 0-1,-1 0 1,0 0-1,1 0 1,6 0-1,-3-1 19,0 0-1,0-1 1,0 1-1,0-2 1,0 1-1,13-5 1,1 0 171,-16 5-126,1-1-1,0 0 1,0 0 0,-1-1 0,1 1-1,8-7 1,-13 8-88,0 0 1,0 1-1,0-1 0,0 0 0,1 0 1,-1 0-1,0 0 0,-1 0 1,1 0-1,0 0 0,0-1 0,0 1 1,-1 0-1,1 0 0,0-1 1,-1 1-1,0 0 0,1-1 0,-1 1 1,0 0-1,1-1 0,-1 1 1,0 0-1,0-1 0,0 1 0,0-1 1,0 1-1,-1 0 0,1-1 0,0 1 1,-1-1-1,1 1 0,-1 0 1,0-2-1,0 2-14,1-1 1,-1 1-1,0-1 1,0 1-1,0-1 0,0 1 1,0 0-1,-1 0 1,1-1-1,0 1 0,-1 0 1,1 0-1,0 0 1,-1 1-1,1-1 0,-1 0 1,0 0-1,1 1 1,-1-1-1,1 1 0,-1 0 1,0-1-1,1 1 1,-4 0-1,-3-2 82,6 2-109,0-1-1,0 1 1,0 0-1,0-1 1,0 1 0,0 0-1,0 0 1,0 0-1,0 0 1,0 1 0,0-1-1,0 0 1,0 1-1,0 0 1,1-1 0,-1 1-1,0 0 1,0 0 0,0 0-1,1 0 1,-1 0-1,0 0 1,1 1 0,-2 1-1,0-1-9,-1 3-185,5-5 217,-1 0 1,0 1-1,0-1 1,0 0-1,0 1 1,1-1-1,-1 0 1,0 0-1,0 1 1,0-1-1,1 0 1,-1 0-1,0 1 1,1-1 0,-1 0-1,0 0 1,0 0-1,1 0 1,-1 1-1,0-1 1,1 0-1,-1 0 1,0 0-1,1 0 1,0 0-1,4 2 38,0-1 0,1 0-1,-1 0 1,1-1 0,0 0-1,-1 0 1,1 0 0,-1 0-1,7-2 1,3-1 162,31-10 1,-34 9-136,-1-1 0,0 0 1,0-1-1,0 0 1,-1-1-1,0 0 1,-1-1-1,10-9 0,-6 4 60,0-1 0,-1-1 0,-1 0 0,15-27 0,-2-7 216,-2-1 1,25-83-1,-25 83-247,-18 91-326,-5 108 320,-7-1 1,-27 150-1,35-297-83,-6 31 281,0 1 1,-2-1-1,-1-1 0,-15 32 1,23-60-194,-1 0 1,1 0 0,-1 0 0,0 0-1,-1 0 1,1 0 0,0 0-1,-1-1 1,1 1 0,-1-1 0,-6 4-1,8-5-51,-1 0-1,0-1 1,1 1-1,-1-1 1,1 1-1,-1-1 1,0 0-1,1 1 0,-1-1 1,0 0-1,1 0 1,-1-1-1,0 1 1,0 0-1,1 0 1,-1-1-1,1 1 0,-1-1 1,0 1-1,1-1 1,-1 0-1,1 0 1,-1 0-1,1 1 1,0-1-1,-1-1 1,0 0-1,-2-2-28,0 0 1,0-1-1,1 1 0,-1-1 1,1 0-1,0 1 0,1-1 1,-1-1-1,1 1 1,0 0-1,0-1 0,1 1 1,-1-1-1,1-6 0,-1 4-91,2 1-1,-1-1 1,1 0-1,1 1 1,-1-1-1,1 0 1,0 1-1,1-1 1,0 1-1,3-9 1,-2 10 42,0-1 0,1 0 0,0 1 1,0 0-1,0 0 0,1 0 0,0 0 0,0 1 0,0 0 1,1 0-1,0 0 0,0 0 0,0 1 0,1 0 1,-1 1-1,1-1 0,9-2 0,-2 1-180,-1 1 0,1 1-1,0 0 1,16-1 0,28 2-3399,-36 2-1438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27.9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 23 3552,'0'0'55,"0"-1"-1,-1 1 1,1 0 0,0-1-1,0 1 1,0 0 0,0-21 8991,0 21-8966,-1 0 0,0 1 0,1-1 0,-1 0 0,1 1 0,-1-1-1,1 0 1,-1 1 0,0-1 0,1 1 0,-1-1 0,1 1 0,0-1 0,-1 1 0,1-1 0,-1 1 0,1-1 0,0 1 0,-1 0 0,1-1 0,0 1 0,0-1-1,0 1 1,-1 0 0,1 0 0,-5 23 149,4-17-8,-17 176 1133,14-122-1092,-31 270 500,30-265-218,0-56-1158,5-10 557,0 0 1,0 0 0,0 0 0,-2 2-730,2-2 729,0 0 1,0 0 0,-1 0 0,1 0 0,0 0 0,0 0-1,0 0 1,0 0 0,-1 0 0,1 0 0,0 0 0,0 0-1,0 0 1,0 0 0,0-1 0,-1 1 0,1 0 0,0 0-1,0 0 1,0 0 0,0 0 0,-2-2-787,2 2 787,0 0 0,0 0 0,0-1 0,0 1-1,0 0 1,0 0 0,0 0 0,0 0 0,0-1 0,0 1-1,0 0 1,0 0 0,1 0 0,-2-8-1368,0 1 0,1-1 0,0 1 0,0 0 0,2-13 0,5-4-1637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28.4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312 1 1728,'-1'6'1279,"-1"0"1,1 0-1,-1 1 0,-4 7 1,4-9-1395,-6 14 1596,-13 22 0,2-4-416,5-8-615,-1-2 1,-1 0-1,-1 0 0,-1-2 1,-2 0-1,0-1 0,-2-1 1,-28 23-1,35-34-348,-21 22-1,35-33-95,1-1 0,-1 0 1,1 1-1,-1-1 0,1 1 0,-1-1 0,1 1 1,0-1-1,-1 1 0,1-1 0,0 1 1,-1 0-1,1-1 0,0 1 0,0 0 0,0-1 1,-1 1-1,1-1 0,0 1 0,0 0 1,0-1-1,0 1 0,0 0 0,0-1 0,0 1 1,1 0-1,-1-1 0,0 2 0,1-2-2,0 1-1,-1 0 1,1 0 0,0-1-1,0 1 1,0 0-1,0-1 1,0 1 0,0 0-1,0-1 1,0 0-1,0 1 1,0-1-1,2 1 1,4 0 36,0 1 0,1-1 0,11-1 0,153 6 707,-118-1-592,-30-2-2663,-1-1-1,42-3 1,-26-5-2948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32.0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139 576 1728,'-7'-6'378,"1"-3"2321,5 8-2502,1-1 0,-1 1 0,1 0 0,-1 0 0,0 0 0,1 0 1,-1 0-1,0 0 0,0 0 0,1 0 0,-1 0 0,0 0 0,0 0 0,0 0 0,0 1 0,0-1 0,-1 0 0,1 1 0,0-1 0,0 1 0,0-1 0,-1 1 0,1-1 0,0 1 0,0 0 1,-1 0-1,1 0 0,-2-1 0,0 2 3,-1 0 1,1-1 0,0 1 0,-1 0 0,1 1-1,0-1 1,0 1 0,0-1 0,-4 4 0,2-2-119,-1 1 0,1-1 1,0 1-1,1 1 0,-1-1 1,1 1-1,0 0 0,0 0 0,0 0 1,-3 8-1,5-11-80,2 0 0,-1 0-1,0 0 1,0 0 0,1 1 0,-1-1-1,1 0 1,-1 0 0,1 1 0,0-1-1,0 0 1,0 1 0,0-1 0,1 0-1,-1 1 1,1-1 0,-1 0 0,1 0 0,0 0-1,0 1 1,0-1 0,0 0 0,0 0-1,0 0 1,0 0 0,1 0 0,-1-1-1,1 1 1,-1 0 0,4 2 0,-2-2 41,-1-1 1,1 1-1,0-1 0,-1 0 1,1 1-1,0-1 1,0-1-1,0 1 1,0 0-1,0-1 1,0 1-1,0-1 1,0 0-1,0 0 1,0 0-1,0 0 0,0-1 1,0 1-1,-1-1 1,1 1-1,0-1 1,0 0-1,3-2 1,2 0 105,-1-1 1,1 0 0,-1 0-1,0-1 1,0 0-1,-1 0 1,7-6 0,-11 9-118,-1 0 1,1 0 0,-1 0 0,1 0-1,-1 0 1,0 0 0,0 0 0,0 0 0,0-1-1,0 1 1,-1 0 0,1-1 0,-1 1-1,1 0 1,-1-1 0,0 1 0,0-1 0,0 1-1,0 0 1,0-1 0,-1 1 0,1-1 0,-1 1-1,0 0 1,1 0 0,-1-1 0,-2-3-1,-2-2-57,1 0-1,-1 0 0,-1 1 0,1 0 0,-14-13 0,19 19-14,-1 0 0,0 1 0,-1-1-1,1 0 1,0 1 0,0-1 0,0 1 0,0-1 0,0 1-1,-1-1 1,1 1 0,0 0 0,0 0 0,0-1-1,-1 1 1,1 0 0,0 0 0,0 1 0,-1-1-1,1 0 1,0 0 0,0 0 0,-1 1 0,-1 0 0,3-1 11,-1 0 1,1 1-1,-1-1 1,1 0 0,-1 1-1,1-1 1,-1 0 0,1 1-1,0-1 1,-1 0 0,1 1-1,0-1 1,-1 1 0,1-1-1,0 1 1,0-1 0,-1 1-1,1-1 1,0 1-1,0-1 1,0 1 0,-1 0-1,2 0 10,-1 0 1,0 0-1,0-1 0,0 1 0,0 0 0,1 0 0,-1 0 0,0-1 0,1 1 0,-1 0 0,1 0 1,-1-1-1,1 1 0,-1 0 0,1-1 0,0 1 0,-1 0 0,2 0 0,0 1 33,1-1-1,-1 0 1,0 0-1,1 0 1,-1 0-1,0 0 1,1-1-1,-1 1 1,1-1-1,0 0 1,-1 1-1,1-1 1,-1 0-1,5-1 1,42-6 186,-34 5-117,26-6 79,-1-2 1,-1-1 0,1-2-1,-2-2 1,39-20 0,-61 26 48,-12 6-133,0 1-1,0-1 1,0 1-1,1 0 1,-1 1-1,1-1 1,-1 1-1,1 0 1,8-2-1,-12 3-71,0 0 0,0 1 0,0-1-1,0 0 1,0 0 0,-1 0 0,1 0 0,0 1-1,0-1 1,0 0 0,0 1 0,-1-1 0,1 1 0,0-1-1,-1 1 1,1-1 0,0 1 0,-1-1 0,1 1-1,0 0 1,-1-1 0,1 1 0,-1 0 0,0 0 0,1-1-1,-1 1 1,1 0 0,-1 0 0,0 0 0,0-1-1,1 3 1,0-1 27,10 23 69,-8-20-59,0 0-1,-1 0 1,0 0-1,2 9 0,23 82-127,-26-94 120,-1-1-1,0 1 1,1-1-1,-1 1 1,1-1 0,0 1-1,-1-1 1,1 1-1,0-1 1,0 0-1,0 1 1,0-1 0,0 0-1,0 0 1,0 0-1,0 0 1,0 0-1,1 0 1,-1 0 0,0 0-1,3 1 1,-1-2-1,-1 1 0,0-1 0,0 0 0,0 0 0,0 0 1,0 0-1,0 0 0,1 0 0,-1 0 0,0-1 0,0 1 1,0-1-1,0 0 0,2-1 0,4-2 31,0 0 0,-1-1 0,1 1 0,-1-2 0,-1 1 0,12-12 0,-9 7 4,-1-1 0,0 0 0,-1-1-1,9-18 1,19-52 152,-26 58-130,117-328 128,-120 329-336,-6 23 106,0-1 1,0 1-1,1-1 0,-1 1 0,0-1 1,0 1-1,0-1 0,0 1 1,0-1-1,0 1 0,0-1 1,0 1-1,0-1 0,0 1 1,0-1-1,0 1 0,0-1 1,0 1-1,-1-1 0,1 1 1,0-1-1,0 1 0,-1-1 1,1 1-1,0-1 0,0 1 1,-1 0-1,1-1 0,0 1 1,-1 0-1,1-1 0,-1 1 0,1 0 1,-1-1-1,0 1 0,1 0 0,-1 0-1,0 0 1,0 1-1,1-1 1,-1 0-1,0 1 1,1-1-1,-1 1 1,0-1-1,1 0 1,-1 1-1,1-1 1,-1 1-1,0 0 1,1-1-1,0 1 1,-1-1-1,1 1 1,-1 0-1,1 0 0,0-1 1,-1 1-1,1 0 1,0-1-1,-1 2 1,-5 25-129,5-20 131,-12 72-87,4 1 0,1 116 0,8-182 133,0-1-1,0 1 0,2-1 0,0 0 1,0 1-1,1-1 0,1 0 1,0 0-1,9 19 0,-12-31-16,0 1 1,0-1-1,-1 0 1,1 1-1,0-1 0,0 0 1,0 0-1,0 1 1,0-1-1,1 0 0,-1 0 1,0 0-1,0 0 0,1-1 1,-1 1-1,1 0 1,-1 0-1,0-1 0,1 1 1,-1-1-1,1 0 0,0 1 1,-1-1-1,1 0 1,-1 0-1,1 0 0,-1 0 1,1 0-1,0 0 1,-1 0-1,1 0 0,-1-1 1,1 1-1,-1-1 0,1 1 1,1-2-1,1 0 36,1-1 0,-1 1 0,0-1 0,0 0 0,0 0 0,0-1 1,-1 1-1,0-1 0,1 0 0,2-5 0,-1 2-48,-1 0 1,0 0-1,-1 0 1,0-1-1,0 0 1,0 0-1,-1 1 0,0-1 1,-1-1-1,0 1 1,0 0-1,0 0 1,-1 0-1,-1 0 1,1-1-1,-3-10 1,3 10-670,6 13-245,1 1 953,18 7-120,1 0 0,0-2 0,47 12 1,-1 0 85,-39-10-7,33 17-1,-64-27 56,0 0 0,1 0-1,-2 1 1,1-1 0,0 1 0,0 0 0,-1-1-1,1 1 1,0 3 0,3 38-77,-5-42 25,1 0-2,0 0 0,-1 0-1,1 1 1,0-1 0,0 0-1,0 0 1,0 0 0,2 3-1,2-1 6,-5-3-14,1-1 0,-1 1-1,1-1 1,-1 1 0,0-1 0,1 0-1,-1 1 1,1-1 0,-1 0 0,1 1-1,-1-1 1,1 0 0,-1 0-1,1 1 1,-1-1 0,1 0 0,0 0-1,-1 0 1,1 0 0,-1 0 0,1 0-1,0 0 1,0 0 0,5 0 45,1-1 0,-1 0 0,0-1 0,0 1 0,0-1 0,0-1 0,0 1 0,-1-1 0,1 0 0,-1 0 0,0 0-1,1-1 1,-2 0 0,1 0 0,0 0 0,4-6 0,6-2-104,1-3-22,35-36 350,8-19-448,-47 54 226,0 0 0,-2-1 0,0 0-1,13-30 1,-12 24 51,-3 5-40,-1 0 0,0 0 1,-2-1-1,0 0 0,-1 0 0,-1 0 1,0-1-1,-1-29 0,-5 18-205,3 31 144,0 0 0,0 0 0,0 0 1,0 0-1,0-1 0,0 1 0,0 0 0,0 0 0,0 0 0,0 0 1,0-1-1,0 1 0,0 0 0,0 0 0,0 0 0,0 0 0,0-1 1,0 1-1,0 0 0,0 0 0,0 0 0,0 0 0,0 0 0,-1-1 1,1 1-1,0 0 0,0 0 0,0 0 0,0 0 0,0 0 0,0 0 1,-1-1-1,1 1 0,0 0 0,0 0 0,0 0 0,0 0 0,0 0 1,-1 0-1,1 0 0,0 0 0,0 0 0,0 0 0,0 0 0,-1 0 1,1 0-1,0 0 0,0 0 0,0 0 0,0 0 0,0 0 0,-1 0 1,1 0-1,0 0 0,0 0 0,0 0 0,0 0 0,-1 0 0,-7 10-220,-3 11 171,1 1 0,2 0-1,0 0 1,1 1 0,-6 41 0,3-12 35,-10 70-67,17-94 58,1 0 1,3 41 0,-1-65 27,0-1-1,1 1 1,-1-1 0,1 0-1,0 1 1,0-1 0,0 1 0,0-1-1,1 0 1,-1 0 0,1 0-1,0 0 1,0 0 0,4 5-1,-4-6 19,1 0-1,-1-1 0,1 1 0,0 0 0,-1-1 1,1 1-1,0-1 0,0 0 0,0 0 1,0 0-1,0-1 0,1 1 0,-1-1 0,0 1 1,0-1-1,4 0 0,26-2 7,1-2 0,-1 0 0,59-17 0,-78 16-42,0 0 1,22-11-1,5-3-73,-32 16 168,-1-1-1,14-10 0,-21 13 4,-9 13-48,-50 80-277,58-90 293,4-2-34,1-1 0,-1 1-1,1-1 1,-1 0 0,1 0 0,-1-1-1,0 1 1,0-1 0,0 0 0,0 0 0,6-4-1,-9 5-125,0 2 10,0-1 96,0 1 0,1-1 0,-1 1 0,0 0 0,0-1 0,0 1 0,0 0 0,0 0 0,0 0 0,-1 0 0,1 0 0,0 0 0,0 0 0,-1 0-1,1 0 1,0 0 0,0 1 0,0 1-10,0-1 0,0 0-1,1-1 1,-1 1 0,1 0 0,-1 0-1,4 2 1,-2-3 26,0 1 0,0-1 0,0 0 0,0 0 0,0-1 0,0 1 0,0-1 0,1 1 1,-1-1-1,0 0 0,6-1 0,40-7 175,-33 4-224,22-4 125,-2-3 1,1 0 0,43-22-1,-66 26-38,-1-1-1,0 0 0,0-1 0,-1-1 1,0 0-1,-1-1 0,0 0 0,-1 0 1,0-1-1,-1-1 0,12-20 0,-6 6-27,-2 0 0,0-2 0,-2 1 0,12-55 0,-21 73-36,0 0 0,-1 0 0,0-18 0,-2 20-234,-2 10 19,-2 13 45,-16 62-38,-15 127 0,34-186 259,1 0 0,0 0 0,3 23 0,-1-32-32,1 0 0,0-1 0,0 0-1,1 1 1,0-1 0,0 0 0,1 0 0,8 13 0,-11-20 3,0 1 0,0-1 1,1 0-1,-1 1 0,0-1 0,1 0 1,-1 0-1,1 0 0,-1-1 1,1 1-1,0 0 0,-1 0 0,1-1 1,0 1-1,0-1 0,-1 0 1,1 1-1,0-1 0,0 0 0,0 0 1,-1 0-1,1 0 0,0 0 1,0-1-1,-1 1 0,4-1 0,4-2 43,1 0-1,-1 0 0,13-7 1,-20 9-50,72-35-73,-73 36 69,-1 0 0,1-1 1,-1 1-1,1 0 1,0 0-1,-1-1 0,1 1 1,0 0-1,-1 0 0,1 0 1,0 0-1,0 0 0,-1 0 1,1 0-1,0 0 1,-1 0-1,1 0 0,0 0 1,1 1-1,-2-1 6,0 1-1,0-1 1,0 0-1,1 1 1,-1-1-1,0 0 1,0 1 0,0-1-1,0 1 1,0-1-1,0 0 1,0 1-1,0-1 1,0 1 0,0-1-1,0 0 1,0 1-1,0-1 1,0 1-1,0-1 1,0 0 0,-1 1-1,1-1 1,0 1-1,-16 26 36,10-19 21,0-1 1,-10 10-1,9-11-49,1 0-1,1 1 1,-10 12 0,9-11-142,1 2 48,6-10 78,-1 1 0,0-1 0,1 1 0,-1 0 0,1-1 0,-1 1 0,1-1 0,-1 1-1,1-1 1,-1 1 0,1-1 0,-1 1 0,1-1 0,0 1 0,-1-1 0,1 0 0,0 1 0,0-1-1,4 2-16,0 0-1,0 0 0,0-1 1,0 0-1,0 0 0,0 0 1,1 0-1,-1-1 0,0 0 1,10-1-1,4-2-1363,30-8 0,-20 4-1166,-11 2 529,0 0 1,-1-1 0,21-10-1,-19 8-1552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32.6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32 4064,'-13'-31'1504,"4"31"-1184,4 0-64,15 6-2016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33.1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59 4992,'13'-13'1824,"4"10"-1408,18-9-128,-9 4 768,10-3-640,13 3-160,2 4-160,6 4 96,-3 0-96,-3 7-5312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23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410 611 3648,'0'0'1173,"3"-7"-304,-3 7-788,0 0-1,0-1 0,0 1 0,0 0 0,0-1 1,-1 1-1,1 0 0,0-1 0,0 1 0,-1 0 1,1-1-1,0 1 0,0 0 0,-1-1 0,1 1 1,0 0-1,-1 0 0,1 0 0,0-1 0,-1 1 1,1 0-1,0 0 0,-1 0 0,1 0 0,-1 0 0,1 0 1,0-1-1,-1 1 0,1 0 0,-1 0 0,1 0 1,0 0-1,-1 1 0,-19 0 568,13-1-391,-7 1-220,1-1 0,-1 2 0,1 0 0,-1 0 1,1 2-1,0-1 0,0 2 0,0 0 0,1 0 0,-20 12 0,18-8-86,0 1 0,1 0 0,1 1 0,0 0 1,0 1-1,1 1 0,0-1 0,-10 18 0,7-7 151,0 1-1,2 1 0,1 0 1,0 0-1,2 1 0,-8 38 1,16-59 1,0-1 0,0 0-1,1 0 1,0 0 0,0 0 0,0 1 0,0-1 0,0 0 0,2 5 0,-2-9-70,0 1 1,0-1-1,0 1 0,0-1 0,0 1 1,0-1-1,1 1 0,-1-1 0,0 1 1,0-1-1,0 1 0,1-1 0,-1 1 1,0-1-1,1 1 0,-1-1 0,0 1 1,1-1-1,-1 0 0,1 1 0,-1-1 1,0 0-1,1 1 0,-1-1 0,1 0 1,-1 0-1,1 1 0,-1-1 0,1 0 1,-1 0-1,1 0 0,-1 0 0,1 0 1,0 0-1,-1 1 0,1-1 0,-1 0 1,1-1-1,2 1 33,-1-1 1,0 0-1,0 0 0,0 0 0,0-1 0,-1 1 1,4-2-1,-2 0 91,29-22 281,43-45 0,24-38-402,-30 32-153,-53 58-12,-11 11-216,1 1 1,11-11-1,-16 17 314,-1-1-1,0 1 1,1 0 0,-1-1-1,0 1 1,1 0 0,-1-1-1,0 1 1,1 0 0,-1 0 0,1-1-1,-1 1 1,1 0 0,-1 0-1,1 0 1,-1 0 0,1 0-1,-1 0 1,0 0 0,1 0-1,-1 0 1,1 0 0,-1 0 0,1 0-1,-1 0 1,1 0 0,-1 0-1,1 0 1,-1 0 0,1 1-1,-1-1 1,0 0 0,1 0-1,-1 1 1,1-1 0,-1 0 0,0 0-1,1 1 1,-1-1 0,0 0-1,1 1 1,-1-1 0,0 1-1,0-1 1,1 0 0,-1 1-1,0-1 1,0 1 0,0-1 0,1 1-1,-1-1 1,0 1 0,0 0-1,2 5-22,-1 0-1,0 0 1,0 10-1,1-6-47,0 6 125,1 0-1,0 0 0,9 23 0,-9-32 117,1 1-1,0-1 0,0 1 0,0-1 1,1 0-1,0-1 0,0 1 0,11 9 1,-14-15-85,0 1 1,-1-1 0,1 0 0,0 0-1,0 0 1,0 0 0,0 0 0,0 0-1,0 0 1,0-1 0,0 1-1,0-1 1,0 1 0,1-1 0,-1 0-1,0 0 1,0 0 0,0 0 0,0 0-1,1 0 1,-1-1 0,0 1 0,0-1-1,0 0 1,0 1 0,0-1-1,0 0 1,4-3 0,3-2 99,1-1-1,-1 0 1,0 0-1,10-13 1,-15 16-131,114-123 441,-42 58-340,20-21 62,-56 46-172,-3-1 0,64-100 0,58-168-1283,-156 307 1114,-3 6 119,1-1-1,-1 1 1,0-1-1,1 1 1,-1-1-1,0 1 1,1-1-1,-1 1 1,0-1-1,0 1 1,0-1-1,1 1 1,-1-1 0,0 1-1,0-1 1,0 0-1,0 1 1,0-1-1,0 1 1,0-1-1,0 1 1,0-1-1,-1 0 1,1 1-1,0-1 1,0 1-1,0-1 1,0 1 0,-1-1-1,0 0 1,1 1 20,0 0 1,0 0 0,0 0 0,-1-1-1,1 1 1,0 0 0,0 0-1,-1 0 1,1 0 0,0 0 0,0 0-1,-1 0 1,1 0 0,0 0-1,0 0 1,0 0 0,-1 0 0,1 0-1,0 1 1,0-1 0,-1 0-1,1 0 1,0 0 0,0 0 0,0 0-1,-1 0 1,1 0 0,0 1 0,0-1-1,0 0 1,0 0 0,-1 0-1,1 1 1,0-1 0,0 0 0,0 0-1,-9 10-135,1-1-1,1 1 1,-1 0-1,-5 12 1,-122 212 380,93-165 87,-56 130 0,84-164-133,2 1 1,1 1 0,1 0-1,3 0 1,-6 70 0,12-94-5,1 0 0,0 1 0,5 20 0,-5-31-116,0 0 0,1-1 0,0 1 0,-1 0 0,1-1 0,0 1 0,0-1 0,1 1 0,-1-1 1,0 1-1,1-1 0,0 0 0,-1 0 0,1 0 0,0 0 0,0 0 0,0 0 0,0 0 0,1 0 0,-1-1 0,0 0 0,1 1 0,3 1 0,-2-2 12,0-1-1,0 1 1,0 0 0,1-1 0,-1 0-1,0 0 1,0-1 0,0 1 0,0-1-1,0 1 1,7-3 0,1-2 28,0 0 1,14-9-1,-22 12-84,21-12 44,-1-2-1,-1 0 0,0-1 0,-1-2 1,22-23-1,-14 13-56,-14 14-198,-2 0 0,17-21-1,-28 34-956,-2 7 727,-4 8 132,-5 18-96,2-15 321,2 1 1,0 0-1,0 1 0,0 31 1,4-35 124,0-1 0,5 24 1,-4-31 43,1 0 0,-1 0 1,2 0-1,-1 0 0,1 0 1,-1-1-1,2 1 0,4 7 1,-7-12-61,0 0 1,0 0 0,0 0 0,0 1 0,0-1 0,0 0 0,0-1-1,1 1 1,-1 0 0,0 0 0,1 0 0,-1-1 0,0 1 0,1-1 0,-1 1-1,1-1 1,-1 0 0,1 1 0,-1-1 0,1 0 0,-1 0 0,1 0-1,-1 0 1,1 0 0,-1 0 0,1 0 0,-1-1 0,0 1 0,1-1 0,-1 1-1,1-1 1,-1 1 0,0-1 0,1 0 0,-1 0 0,0 1 0,2-2 0,1-2 26,0 1 0,-1 0 1,1-1-1,-1 0 1,0 1-1,1-1 0,-2-1 1,1 1-1,0 0 1,3-10-1,-1 1-77,-1 0 1,-1 0-1,0-1 0,0 1 1,-1-1-1,-1 0 0,-1 1 0,0-1 1,0 0-1,-1 0 0,-1 1 1,0-1-1,-9-25 0,9 35-63,0-1-1,0 0 0,-1 1 1,0 0-1,0-1 0,0 1 1,0 0-1,-1 0 1,-4-3-1,5 4 9,1 1 0,-1 0 0,0 0 0,0 0 0,0 1 0,0-1 0,0 1 0,-1-1 0,1 1 0,0 0 0,-1 0 0,1 1 0,0-1 0,-4 1 1,6 0 48,0 0 1,0 0 0,0 0-1,0 0 1,0 0 0,0 0-1,0 0 1,0 0 0,1 1-1,-1-1 1,0 0 0,0 1 0,0-1-1,0 1 1,0 0 0,2 3 49,9-2 30,8-1 63,0 0 0,0-2 1,0-1-1,0 0 0,0-1 1,20-6-1,31-4-90,72-5 107,-104 15-177,68 4 0,-98-1 25,1 1 0,-1 0-1,1 0 1,-1 1-1,8 3 1,-13-5 7,-1 1-1,1 0 1,-1-1-1,1 1 1,-1 0-1,0 0 1,1 0 0,-1 0-1,0 0 1,0 0-1,1 0 1,-1 0 0,0 0-1,0 1 1,0-1-1,-1 0 1,1 1-1,0-1 1,0 1 0,-1-1-1,1 1 1,-1-1-1,1 1 1,-1-1-1,0 1 1,1 0 0,-1-1-1,0 1 1,0-1-1,-1 4 1,-2 9 58,-1 0 1,0 1 0,-1-1-1,-1-1 1,0 1 0,-1-1-1,-11 17 1,-10 21 1005,32-54-745,10-10-112,17-17-185,-29 28-27,72-68 92,-63 61-166,1 0 0,-1 1-1,2 0 1,24-11 0,-36 18 55,0 1 0,-1-1 1,1 1-1,0 0 0,0-1 0,0 1 1,0 0-1,0 0 0,0 0 0,0 0 1,0 0-1,0 0 0,0 0 0,0 0 1,0 0-1,0 0 0,0 0 1,0 0-1,0 1 0,0-1 0,0 0 1,1 2-1,-1-2 2,0 1 1,-1 0-1,1 0 0,0 0 1,-1 0-1,1 0 1,-1 0-1,1 0 0,-1 0 1,0 0-1,1 0 1,-1 0-1,0 0 0,0 1 1,0-1-1,0 2 1,0 5-45,0 0 1,-1 0-1,-1 0 1,-2 9 0,4-15 52,-13 71-211,5-26 693,8-47-440,0 1-1,0-1 1,-1 0 0,1 1 0,0-1 0,0 1 0,0-1-1,0 1 1,0-1 0,0 1 0,0-1 0,0 1-1,0-1 1,0 0 0,0 1 0,0-1 0,1 1 0,-1-1-1,0 1 1,0-1 0,0 0 0,1 1 0,-1-1 0,0 1-1,1-1-13,-1 0-1,1 0 0,-1 0 0,1 0 1,-1 0-1,0 0 0,1 0 0,-1 0 1,1 0-1,-1 0 0,1 0 0,-1-1 1,0 1-1,1 0 0,-1 0 0,1 0 0,-1-1 1,0 1-1,1-1 0,19-17 155,-17 16-173,50-52-14,-52 54-9,0-1 0,0 0 1,0 0-1,0 0 0,0 1 0,0-1 1,0 1-1,0-1 0,0 1 0,1-1 1,-1 1-1,0 0 0,0-1 0,0 1 1,3 0-1,-4 0 7,1 0 0,0 0 0,0 0 0,-1 1 0,1-1 0,0 0 1,0 1-1,-1-1 0,1 0 0,0 1 0,-1-1 0,1 1 0,-1-1 0,1 1 0,0-1 0,-1 1 0,1-1 0,0 2 0,1 1-29,-1 1-1,1-1 1,-1 1-1,0-1 1,0 1-1,0-1 1,0 1-1,0 7 1,-1 0-37,0-6 113,1 1 1,-1 0-1,1 0 0,2 10 0,-2-15-12,-1-1-1,0 1 1,0 0-1,1-1 1,-1 1-1,0 0 1,1-1-1,-1 1 0,1 0 1,-1-1-1,1 1 1,-1-1-1,1 1 1,-1 0-1,1-1 1,0 0-1,-1 1 1,1-1-1,0 1 1,-1-1-1,1 0 1,0 1-1,-1-1 1,1 0-1,0 0 1,0 0-1,-1 0 0,1 1 1,0-1-1,0 0 1,-1 0-1,1 0 1,0-1-1,0 1 1,0 0-1,-1 0 1,1 0-1,0 0 1,-1-1-1,1 1 1,0 0-1,0-1 1,0 0-1,14-7 106,0-1 0,-1 0 0,16-14 0,18-12-130,5-3 60,-34 24-116,1 0 1,1 1-1,-1 1 0,27-11 0,-44 22 17,1-1-1,0 1 1,0 0 0,-1 1-1,1-1 1,0 1 0,5 0 0,-7 0 17,0 0 0,-1 0 0,1 0 0,-1 0 0,1 1 0,-1-1 0,1 1 0,-1-1 0,0 1 0,1 0 0,-1-1 0,0 1 0,1 0 0,-1 0 0,0 0 0,0 0 0,0 0 0,0 0 0,0 0 0,0 1 0,2 1 0,0 4 12,0-1 0,0 1 0,-1 0-1,0 0 1,0 1 0,-1-1 0,1 7 0,1 54 207,-4-33 61,-1-33-266,1 1 1,-1-1-1,0 0 1,-1 0-1,1 0 0,0 0 1,0 0-1,-1-1 0,1 1 1,-1-1-1,0 0 0,-4 2 1,-40 11 91,29-10 9,-30 5-128,114-7 980,82-6-650,-124 3-364,0 0-1,0-2 0,-1 0 1,1-2-1,-1-1 0,0 0 1,25-12-1,-48 18 43,22-11-2054,-21 10 1890,-1 1 0,1-1 1,0 1-1,-1-1 0,1 1 0,0-1 0,-1 0 1,1 1-1,-1-1 0,1 0 0,-1 1 0,1-1 1,-1 0-1,0 0 0,1 1 0,-1-1 1,0 0-1,0 0 0,0 0 0,1 1 0,-1-1 1,0 0-1,0-1 0,-3-7-1871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36.8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8 710 2080,'-7'2'605,"7"-2"-544,0 1 0,0-1-1,0 0 1,0 0 0,1 0-1,-1 1 1,0-1 0,0 0-1,0 0 1,1 0 0,-1 0-1,0 0 1,0 1 0,1-1-1,-1 0 1,4 0 1542,5 0 402,-4-1-1708,0 1 1,0-1 0,0 0-1,0-1 1,0 1 0,0-1-1,-1 0 1,1 0 0,0 0-1,7-5 1,5-6 330,21-17 0,-19 14-161,3-5-241,-1 0 1,-1-2-1,0 0 1,29-48-1,-20 28-206,-26 39-74,0 0 1,0 0-1,1 1 1,-1-1-1,9-6 1,-12 10 39,1-1 1,-1 1-1,1 0 1,0-1-1,-1 1 1,1 0 0,-1 0-1,1-1 1,0 1-1,-1 0 1,1 0-1,0 0 1,0 0 0,-1 0-1,1 0 1,0 0-1,-1 0 1,1 0-1,0 0 1,1 1-1,-2-1 12,1 1 0,0-1-1,0 1 1,0 0-1,-1 0 1,1-1-1,0 1 1,-1 0-1,1 0 1,-1 0-1,1 0 1,-1 0-1,1 0 1,-1 0-1,0 0 1,1 0-1,-1 0 1,0 2-1,5 20 66,-1 1 0,-1-1 0,-1 34 0,-2-41 73,-1 0-1,-1 0 0,0 0 1,-1-1-1,-1 1 1,-6 16-1,8-28-33,0 0 0,0 0-1,0-1 1,0 1 0,0 0 0,-1-1-1,0 1 1,0-1 0,-5 5-1,6-6-44,1-1-1,-1 0 0,0 1 0,-1-1 1,1 0-1,0 0 0,0 0 0,0 0 0,-1 0 1,1-1-1,0 1 0,-1-1 0,1 0 0,-1 1 1,1-1-1,0 0 0,-1 0 0,-3-1 1,-5-2 7,-1 0 1,1-1 0,-1 0 0,1-1-1,0 0 1,-17-12 0,27 16-101,0 0 1,-1 0-1,1 0 1,0 0-1,0 0 1,0 0-1,0 0 1,0 0-1,0 0 0,0 0 1,1 0-1,-1-1 1,-1-1-1,2 2 19,0 1-1,0-1 0,0 1 0,0-1 0,0 0 1,0 1-1,0-1 0,0 1 0,0-1 1,0 1-1,1-1 0,-1 1 0,0-1 0,0 1 1,1-1-1,-1 1 0,0-1 0,0 1 0,1 0 1,-1-1-1,0 1 0,1-1 0,-1 1 1,1 0-1,-1-1 0,0 1 0,1 0 0,-1-1 1,1 1-1,-1 0 0,1 0 0,-1 0 0,1-1 1,-1 1-1,1 0 0,-1 0 0,2 0 1,23-6-230,0 2 0,0 0 0,28 0 1,-23 2 291,52-9 1,-66 7 7,0-1 0,0-1 0,-1 0 1,1-1-1,-2 0 0,1-1 0,21-16 1,-13 5 23,0-1 1,-1-1-1,24-31 1,-4 1 187,35-59 1,-54 73-132,-2 0 0,26-67 0,-31 53-78,-15 48-32,0 0 0,0 0-1,-1 0 1,0 0-1,1 0 1,-1 0 0,0 0-1,0-1 1,-1 1-1,1 0 1,-1 0 0,0 0-1,1 0 1,-3-4 0,3 7-21,-1-1 0,1 1 0,0 0 0,-1-1 0,1 1 0,-1 0 0,1-1 0,0 1 0,-1 0 0,1 0 1,-1-1-1,1 1 0,-1 0 0,1 0 0,-1 0 0,1 0 0,-1 0 0,1 0 0,-1 0 0,1 0 0,-1 0 1,1 0-1,-1 0 0,1 0 0,-1 0 0,1 0 0,-1 0 0,1 0 0,-1 0 0,1 1 0,-1-1 0,1 0 1,-1 0-1,1 1 0,-1-1 0,1 0 0,0 1 0,-1-1 0,1 0 0,-1 1 0,1-1 0,0 1 0,-19 20-133,17-19 111,-13 19 42,0 0-1,2 1 0,-13 28 0,-26 75 316,33-77-343,-52 148 229,42-112-112,24-72-78,2-5 55,1 0 1,-1 0-1,2 0 1,-1 0-1,-1 8 0,4-15-75,-1 0-1,0 1 1,0-1-1,0 0 1,0 0-1,0 0 1,1 0-1,-1 0 1,0 0-1,0 0 1,0 0-1,1 0 1,-1 0-1,0 0 1,0 0-1,0 0 1,0 0-1,1 0 1,-1 0-1,0 0 1,0 0-1,0 0 1,1 0-1,-1 0 1,0 0-1,0 0 0,0 0 1,0 0-1,1 0 1,-1 0-1,0 0 1,0 0-1,0 0 1,0-1-1,1 1 1,36-22 136,-28 15-207,1 1 0,16-7-1,-4 3-8,1 1 0,0 1 0,0 2 0,48-8 0,-67 13-15,0 1 0,0 0 0,0 0 0,0 1 0,1-1 0,-1 1 0,0 0 0,0 0-1,0 0 1,0 0 0,4 3 0,-3-1 96,-1 0-1,0 0 1,0 0-1,0 1 0,0 0 1,-1-1-1,1 1 1,3 6-1,1 2-25,16 19 46,-23-29-17,1 0 0,-1-1 0,1 1 0,0-1 0,-1 1 0,1-1 0,0 0 0,0 0 0,0 0 0,0 0 0,0 0 0,0 0 0,0-1-1,3 1 1,6 0 144,0-1-1,1 0 0,-1 0 1,0-2-1,0 1 0,14-5 1,4-2-255,28-14 0,-56 22-67,-5 19-368,3-15 498,1-1 0,-1 0 0,1 1 0,0-1 0,0 0 0,0 1 0,1-1 0,-1 0 0,1 1-1,-1-1 1,1 0 0,0 0 0,2 4 0,-2-6 55,-1 0-1,1 0 1,0 0 0,0 0-1,-1 1 1,1-1 0,0-1 0,0 1-1,0 0 1,0 0 0,1 0-1,-1 0 1,0-1 0,0 1-1,0-1 1,1 1 0,-1-1-1,0 1 1,1-1 0,-1 0 0,0 1-1,1-1 1,-1 0 0,0 0-1,1 0 1,-1 0 0,0 0-1,1 0 1,-1-1 0,0 1-1,1 0 1,-1-1 0,0 1-1,2-2 1,0 1 35,0 0 0,0-1 0,0 0 0,0 1 0,0-1 0,0 0 1,-1-1-1,1 1 0,-1 0 0,1-1 0,-1 1 0,0-1 0,0 0 0,0 0 0,-1 0 0,1 0 0,-1 0 0,1 0 0,-1 0 0,0 0 0,0-1 0,0-5 0,0 7-79,-1 0 0,0 0 0,0-1 0,0 1 0,-1 0 0,1 0 0,-1-1 0,1 1-1,-1 0 1,0 0 0,1 0 0,-1 0 0,0 0 0,0 0 0,-1 0 0,1 0 0,0 0-1,-1 1 1,1-1 0,-1 0 0,1 1 0,-1-1 0,0 1 0,0 0 0,0-1 0,0 1-1,0 0 1,0 0 0,0 0 0,0 0 0,0 1 0,0-1 0,0 1 0,-1-1 0,-3 1-1,3-1-47,0 1-1,-1 0 0,1 0 0,0 1 1,0-1-1,0 1 0,-4 0 0,6-1 34,0 1 0,0-1 0,0 0 0,0 0 0,0 1-1,1-1 1,-1 1 0,0-1 0,0 1 0,0-1 0,0 1-1,1-1 1,-1 1 0,0 0 0,1-1 0,-1 1 0,0 0-1,1-1 1,-1 1 0,1 0 0,-1 0 0,1 0 0,0 0-1,-1-1 1,1 1 0,0 0 0,-1 2 0,2-2 26,0 0 1,-1 0-1,1 0 0,0 0 1,0 0-1,0-1 0,0 1 1,0 0-1,0 0 1,0-1-1,0 1 0,0 0 1,2 0-1,0 1 24,0 0 13,0 0 0,0-1 1,0 1-1,0-1 0,1 0 0,-1 0 0,0 0 0,0 0 1,1-1-1,-1 1 0,5-1 0,0 0 50,0-1 0,0 0 1,13-4-1,29-5-43,36-11 264,19-6-535,-104 27 233,0-1 0,1 1 0,-1-1 1,0 1-1,0 0 0,1-1 0,-1 1 0,0 0 0,1 0 0,-1 0 0,0 0 0,1 0 1,-1 0-1,0 1 0,0-1 0,1 0 0,-1 1 0,0-1 0,0 1 0,2 0 0,-2 0 10,-1 0 0,1 0 0,0 0-1,0 0 1,-1 1 0,1-1-1,0 0 1,-1 1 0,1-1-1,-1 0 1,0 1 0,1-1 0,-1 1-1,0-1 1,0 1 0,0-1-1,0 0 1,0 2 0,0 6-102,-1-6 118,1 0 0,0 0 0,0 1 0,1-1 0,-1 0 0,1 0 0,0 4 0,0-7-5,-1 1 1,1 0-1,-1 0 0,1 0 1,0 0-1,-1-1 0,1 1 1,0 0-1,-1-1 0,1 1 1,0 0-1,0-1 0,0 1 1,-1-1-1,1 1 1,0-1-1,0 0 0,0 1 1,0-1-1,0 0 0,0 1 1,0-1-1,0 0 0,0 0 1,0 0-1,0 0 0,2 0 1,9-1 64,-1-1 0,1 0 0,0-1 1,0 0-1,-1-1 0,1 0 0,13-8 1,-7 5-281,27-9 0,-39 14 71,-3 1 97,0 0-1,0 1 0,0-1 0,0 0 1,1 1-1,-1 0 0,5 0 0,-7 0 26,0 1 0,0-1 0,0 0 0,1 1-1,-1 0 1,0-1 0,0 1 0,0 0-1,0-1 1,0 1 0,0 0 0,0 0 0,0 0-1,-1 0 1,1 0 0,0 0 0,0 0 0,-1 0-1,1 0 1,-1 0 0,1 0 0,-1 0 0,1 2-1,5 13-88,-3-8 44,0 0 1,7 13-1,-8-19 65,-1 0-1,0 0 0,1 0 1,0 0-1,-1 0 1,1-1-1,0 1 1,0 0-1,0-1 0,0 0 1,0 1-1,0-1 1,5 2-1,-4-2 26,0-1 0,0 1 1,0-1-1,0 0 0,0 1 0,0-1 0,0-1 0,0 1 1,0 0-1,1-1 0,-1 0 0,0 1 0,3-3 0,6-1 56,21-13 0,-19 10-68,88-51 279,-102 57-298,1 1 0,0-1-1,0 1 1,0-1 0,0 1-1,0-1 1,-1 0 0,1 1-1,0-1 1,-1 0 0,1 0-1,0 0 1,-1 1 0,1-1-1,-1 0 1,1 0 0,-1 0-1,0 0 1,1 0 0,-1 0-1,0 0 1,1-1 0,-1 1-129,0-18 230,0 16-108,0 1 0,1 0-1,-1-1 1,1 1 0,0 0 0,0-1-1,0 1 1,0 0 0,0 0-1,0 0 1,0 0 0,1 0-1,-1 0 1,4-3 0,-3 3 6,0-1-1,0 1 1,0-1 0,0 1 0,-1-1-1,1 0 1,1-5 0,2-2-43,-5 11 26,0-1 1,1 0-1,-1 0 1,0 0 0,0 0-1,0 0 1,0 0-1,0 0 1,0 1-1,0-1 1,0 0 0,0 0-1,0 0 1,0 0-1,0 0 1,0 0-1,1 0 1,-1 0 0,0 0-1,0 0 1,0 1-1,0-1 1,0 0 0,0 0-1,0 0 1,0 0-1,1 0 1,-1 0-1,0 0 1,0 0 0,0 0-1,0 0 1,0 0-1,0 0 1,1 0-1,-1 0 1,0 0 0,0 0-1,0 0 1,0 0-1,0 0 1,0 0 0,0 0-1,1-1 1,-1 1-1,0 0 1,0 0-1,0 0 1,0 0 0,0 0-1,0 0 1,0 0-1,1-1 19,-1 1 0,0-1 0,0 1 0,1-1-1,-1 1 1,0 0 0,1-1 0,-1 1 0,1-1-1,-1 1 1,0 0 0,1-1 0,-1 1 0,1 0-1,-1 0 1,1-1 0,-1 1 0,2 0 0,2-3 35,-1 0-21,0 0-1,0 0 1,-1 0-1,1-1 1,-1 1-1,0-1 1,0 1-1,3-8 0,10-33 194,-8 17-41,2-5-135,0-1-1,-3 1 0,0-1 0,0-37 1,-6 63-53,0 1-50,0-1 0,0 0 0,0 0 0,-1 0 0,-2-8 0,2 15 41,1-1-1,0 0 1,0 0 0,-1 1-1,1-1 1,0 0 0,-1 1-1,1-1 1,-1 0 0,1 1-1,-1-1 1,1 1 0,-1-1-1,1 1 1,-1-1 0,0 1-1,1-1 1,-1 1 0,0 0-1,1-1 1,-3 0 0,2 1-16,0 0 0,-1 1 0,1-1 0,0 0 0,-1 0 0,1 1 0,0-1 0,-1 0 0,1 1 0,0-1 0,-1 1 0,1 0 0,0-1 1,0 1-1,0 0 0,0 0 0,-1 1 0,-3 2 11,0 0 1,1 0 0,0 1 0,0 0-1,1-1 1,-1 1 0,-2 7 0,-19 40-96,16-31 40,7-16 73,-73 176-32,64-148-36,1 1-1,1 0 1,-6 56-1,15-88 72,-1 0-1,1 1 1,0-1-1,0 0 1,1 1-1,-1-1 0,0 0 1,1 0-1,-1 1 1,1-1-1,0 0 1,0 0-1,-1 0 0,2 0 1,-1 0-1,0 0 1,0 0-1,1 0 1,1 2-1,0-2 18,-1 0 1,1 1-1,0-2 0,0 1 0,0 0 1,1-1-1,-1 1 0,0-1 0,1 0 1,-1 0-1,6 0 0,7 1 45,1-1 0,0-1 1,-1 0-1,22-4 0,-29 3-81,359-61 320,-347 59-239,-20 3 0,-1 1-51,-1 1 0,0-1 0,0 0 0,1 0 0,-1 0 0,0 0 0,0 0 0,0 0 0,0 0 0,-2 1 0,0 0-43,-35 29 92,30-27-80,1 1 0,0 0 1,1 1-1,-1 0 0,1 0 0,0 0 1,1 1-1,-1 0 0,-6 11 0,11-17 18,1 1 0,-1-1 0,1 1 0,-1-1-1,1 0 1,-1 1 0,1-1 0,0 1 0,0-1 0,0 1-1,0-1 1,0 1 0,0 1 0,0-2 8,0-1 0,1 1 0,-1 0 0,0-1 1,1 1-1,-1 0 0,0-1 0,1 1 0,-1 0 0,1-1 1,-1 1-1,1-1 0,-1 1 0,1-1 0,0 1 1,-1-1-1,1 1 0,1 0 0,0 0 0,0-1 1,0 1-1,1 0 0,-1-1 1,0 0-1,1 1 0,-1-1 1,1 0-1,-1 0 0,0-1 0,1 1 1,-1 0-1,0-1 0,4 0 1,5-3 74,0-1 1,0 0-1,-1 0 1,0-1-1,0 0 1,0-1-1,-1 0 1,1-1-1,-2 0 1,1 0-1,-1-1 1,8-12-1,3-4 42,-2-2-1,-1 0 1,18-42-1,51-156-138,-75 196-100,-5 15-64,-1-1-1,5-24 1,-9 28-9,-2 9 41,-1 8-119,-24 85 81,17-54 175,1-6 14,2-1 0,2 1 0,0 0 0,1 37 0,4-62-12,0-1-1,0 1 0,1-1 0,0 1 0,0-1 1,1 1-1,0-1 0,0 0 0,0 0 0,0 0 1,1 0-1,0 0 0,0 0 0,0-1 0,0 1 1,5 4-1,5 2-1218,-1 0 1,1-1-1,29 16 1,-16-10-1097,18 17-4094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38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202 59 3328,'1'-13'742,"-1"9"-400,0 0 0,1 0 0,-1 0-1,1 0 1,0 0 0,0 0 0,0 1-1,0-1 1,4-7 0,-7 16 222,1 0-1,-1 1 1,1-1 0,0 0 0,-1 9 0,-1 9-43,-50 218 1557,40-197-1633,-2-1 1,-1 0 0,-32 57 0,-9 0 1671,60-102-1895,0 0 0,0 0-1,0 0 1,0 0 0,7-2 0,-4 0-97,11-4-309,1 0-1,-1 1 1,1 1-1,0 1 0,0 0 1,1 1-1,-1 1 1,1 1-1,33 1 1,-48 1 129,1 0 1,0 1-1,-1 0 1,1 0-1,0 1 0,-1-1 1,0 1-1,1 0 1,-1 0-1,0 0 1,6 5-1,-8-6 95,-1 1-1,1-1 1,-1 0-1,1 1 1,-1 0-1,0-1 1,0 1-1,1 0 1,-1-1-1,-1 1 1,1 0-1,0 0 1,0 0-1,-1 0 1,1 0-1,-1 0 1,1 0-1,-1 0 1,0 0-1,0 0 1,0 0-1,0 0 1,0 0-1,-1 0 0,1 0 1,0 0-1,-1 0 1,-1 3-1,1 0 54,-1-1 0,0 1 0,0-1 0,-1 0 0,1 1-1,-1-1 1,0-1 0,0 1 0,0 0 0,-1-1 0,1 1 0,-1-1-1,0 0 1,0 0 0,0-1 0,0 1 0,0-1 0,0 0-1,-1 0 1,1 0 0,-1-1 0,0 1 0,1-1 0,-1 0-1,0-1 1,-8 1 0,-22 0 123,-69-9 0,83 9-148,-1-2-808,38 8 662,0-2-1,0 0 1,0-1-1,1-1 1,-1 0-1,30 0 1,-26-4 116,-1 0 0,0-2 0,0 0 0,0-2 0,0 0 0,0 0 0,27-14 0,194-94 943,-239 113-979,33-22 119,-32 21-111,0-1-1,0 1 0,0-1 0,-1 0 0,1 1 1,-1-1-1,1 0 0,-1 0 0,0 0 0,0 0 1,0 0-1,0 0 0,0 0 0,1-4 0,-2 5-21,0 1 0,0-1 0,0 1 0,0-1 1,0 1-1,0-1 0,0 1 0,0-1 0,0 1 0,0-1 0,0 1 0,0-1 0,0 1 0,-1-1 0,1 1 0,0 0 0,0-1 0,-1 1 0,1-1 0,0 1 0,-1-1 0,1 1 0,0 0 0,-1-1 0,1 1 0,-1 0 0,1 0 0,0-1 0,-1 1 0,1 0 0,-1 0 0,1-1 0,-1 1 0,1 0 0,-1 0 0,1 0 0,-1 0 0,1 0 1,-1 0-1,1 0 0,-1 0 0,1 0 0,-1 0 0,1 0 0,-1 0 0,1 0 0,-1 0 0,1 0 0,-1 1 0,-27 7-222,17-3 207,1 0-1,-1 0 0,1 1 0,0 0 0,0 1 1,1 1-1,-13 11 0,18-15 44,1 0 0,0-1 0,-1 1 0,2 0 0,-1 1 0,0-1 0,1 0-1,0 1 1,0-1 0,0 1 0,0 0 0,1 0 0,0 0 0,0-1 0,0 1 0,0 0 0,1 0 0,0 0 0,0 0-1,1 7 1,0-9 3,0 0-1,0 1 1,1-1 0,-1 0-1,1 0 1,0 0-1,0 0 1,0 0-1,0 0 1,0 0-1,1-1 1,-1 1-1,1-1 1,0 0 0,-1 0-1,1 0 1,0 0-1,0 0 1,0 0-1,5 1 1,4 2 36,1-1 1,-1 0-1,1-1 1,14 2-1,-4-1-138,0-1 0,1-1 0,-1-2 0,1 0-1,-1-1 1,0-2 0,1 0 0,-1-2 0,0 0 0,-1-1 0,42-19 0,-16 3-3202,3-5 933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41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173 607 1984,'-5'-2'909,"10"-2"363,5-4-365,22-27 1709,117-120 736,10-4-2550,-134 129-560,-1-1 0,-1 0 0,33-64 0,-30 49 377,-24 37-491,-2 9-127,0 0 1,0-1-1,0 1 0,0 0 1,0 0-1,0 0 1,0 0-1,-1 0 0,1 0 1,0 0-1,0 0 0,0 0 1,0 0-1,0-1 1,0 1-1,0 0 0,0 0 1,-1 0-1,1 0 1,0 0-1,0 0 0,0 0 1,0 0-1,0 0 1,0 0-1,0 0 0,-1 0 1,1 0-1,0 0 1,0 0-1,0 0 0,0 0 1,0 0-1,0 0 0,0 0 1,-1 0-1,1 0 1,0 1-1,0-1 0,0 0 1,-16 12-70,-100 137 214,80-98-254,-149 226 1041,147-209-708,4-6 150,-63 87 1,10-46 303,30-39-41,56-63-622,0 0 0,0 0 0,1 0 0,-1 0 0,0 0 0,1 0 0,-1 0 0,0 1 0,1-1 0,-1 2 0,1-2-14,0-1-1,0 0 1,0 0-1,0 0 1,0 1 0,0-1-1,0 0 1,0 0 0,0 0-1,0 1 1,0-1-1,1 0 1,-1 0 0,0 0-1,0 0 1,0 1 0,0-1-1,0 0 1,0 0-1,1 0 1,-1 0 0,0 0-1,0 0 1,0 1 0,0-1-1,1 0 1,-1 0-1,0 0 1,0 0 0,0 0-1,1 0 1,-1 0 0,0 0-1,0 0 1,0 0 0,1 0-1,-1 0 1,0 0-1,4 0 0,-1-1-1,1 1 0,-1-1 0,1 0 0,-1 0 0,5-2 0,3-2 35,0-1-1,0 0 1,0 0-1,-1-1 1,16-14-1,42-47 62,-17 16-132,-22 27-31,1 1 1,1 1 0,2 1-1,50-24 1,147-55 192,-127 58-155,-93 40 49,-4 0 21,0 1 0,0-1 0,0-1-1,9-5 1,-14 7-3,-5 2-55,-5 3-73,1 1-1,0 1 0,1 0 0,0 0 0,0 1 0,1 0 0,0 0 0,0 1 0,0 0 0,-7 10 0,11-14 78,1 0 0,-1 0 0,0 0 0,1 0 1,-1 0-1,1 0 0,0 1 0,0-1 0,1 0 0,-1 1 1,1-1-1,-1 0 0,1 1 0,0-1 0,0 1 0,1-1 1,-1 1-1,1-1 0,-1 0 0,1 1 0,0-1 0,0 0 1,1 0-1,-1 0 0,1 0 0,-1 0 0,4 4 1,-2-3 65,0-1 1,0 0-1,0 0 1,0-1-1,1 1 1,-1 0-1,1-1 1,-1 0 0,1 0-1,0 0 1,0-1-1,0 1 1,0-1-1,0 0 1,0 0 0,0 0-1,1 0 1,-1-1-1,0 0 1,0 0-1,1 0 1,-1 0 0,0-1-1,0 1 1,1-1-1,4-2 1,-2 1 35,-1 0 0,1-1 0,-1 0 0,0 0-1,0-1 1,0 1 0,0-1 0,0 0 0,-1-1 0,0 1 0,0-1 0,0 0 0,-1-1 0,1 1 0,5-10 0,-7 8-6,1 1 0,-1 0 1,-1-1-1,1 0 0,-1 0 0,2-13 1,-4 17-92,0 0 0,1 0 0,-2 1 0,1-1 0,0 0 0,0 0 0,-1 1 0,0-1 0,0 0 0,1 0 0,-1 1 0,-1-1 0,1 1 0,0-1 0,-1 1 0,1 0 1,-1-1-1,0 1 0,0 0 0,-2-2 0,-2-1-50,1 1-1,-1 0 1,0 0 0,-1 0 0,1 1 0,-9-3 0,0 0 49,6 2-275,1 0-725,17 0 627,-2 4 369,0-1 1,0 0-1,8 2 0,-8-1-22,0 0 0,-1 0-1,13-3 1,19-5 132,243-46 110,-181 50-276,-86 4 95,-11 0-10,0 0-1,0 1 1,0-1-1,0 1 1,0-1-1,0 1 1,-1 0-1,1 0 1,0 0-1,0 0 1,-1 1-1,4 1 1,-4-2 1,-1 0 1,0 1 0,1-1-1,-1 0 1,0 1-1,0-1 1,0 1 0,0-1-1,0 1 1,0-1-1,0 1 1,0 0-1,-1 0 1,1-1 0,0 1-1,-1 0 1,0 0-1,1 0 1,-1-1 0,0 4-1,0-5-18,0 16 163,0-1 0,-5 24 0,3-22-101,0 1 0,2 33 0,1-22 194,-1-27-241,0-1 1,0 1 0,0 0 0,0-1-1,0 1 1,1-1 0,-1 1-1,1 0 1,-1-1 0,1 1 0,0-1-1,-1 1 1,1-1 0,1 2-1,-1-3-6,-1 1 0,1-1 0,0 1 0,-1-1 0,1 1 0,0-1 0,-1 0 0,1 1 0,0-1 0,0 0 0,-1 1 0,1-1 0,0 0-1,0 0 1,0 0 0,-1 0 0,1 0 0,0 0 0,0 0 0,0 0 0,0 0 0,-1 0 0,1 0 0,0-1 0,0 1 0,-1 0 0,1-1 0,0 1-1,1-1 1,5-3 70,-1 0 0,1-1 1,-1 1-1,7-7 0,8-7 54,27-20-5,-28 22-212,0 0 0,33-19 0,-34 26-2,31-13 0,-43 20 51,0 0 0,0 0 0,0 0 1,0 1-1,0 0 0,0 0 1,0 1-1,11 0 0,-17 0 37,-1 0 0,1 0 1,-1 1-1,1-1 0,-1 0 0,0 0 0,1 0 1,-1 0-1,1 0 0,-1 1 0,1-1 0,-1 0 0,0 0 1,1 1-1,-1-1 0,0 0 0,1 1 0,-1-1 0,0 0 1,0 1-1,1-1 0,-1 1 0,0-1 0,0 0 1,1 1-1,-1-1 0,0 1 0,0-1 0,0 1 0,0-1 1,0 1-1,0-1 0,0 0 0,0 1 0,0-1 0,0 1 1,0-1-1,0 1 0,0-1 0,0 1 0,0-1 1,0 1-1,0-1 0,-1 0 0,1 1 0,0-1 0,-1 1 1,-14 25 180,10-18-74,-76 118 1108,90-137-1258,1 1 1,0 1-1,0 0 1,1 0-1,0 1 1,1 0 0,0 1-1,23-11 1,1 4-48,72-20 1,-61 24 33,-44 10 33,-1-1-1,0 1 1,0 0-1,1 0 1,-1 0-1,0 0 1,0 0-1,1 0 1,-1 1-1,0-1 1,0 1 0,0 0-1,1-1 1,-1 1-1,0 0 1,3 2-1,-5-2 29,0 0-1,1 0 0,-1 0 1,0 0-1,0 0 1,0 0-1,0 1 1,0-1-1,0 0 1,-1 0-1,1 0 1,0 0-1,0 0 1,-1 0-1,1 0 1,-1 1-1,-1 2 126,2-3 45,4-1-94,0-1 1,0 0-1,-1 0 0,1 0 0,0-1 1,3-2-1,7-2-23,15-6-43,9-5-255,-35 16 188,-1 1 0,1-1 0,-1 1 0,1-1 0,0 1 0,-1 0 0,1 0 0,-1 0 0,1 0 0,0 1 0,-1-1 0,5 2 0,-6-2 38,0 0-1,-1 1 0,1-1 0,0 1 0,0 0 0,-1-1 0,1 1 0,0 0 1,-1-1-1,1 1 0,-1 0 0,1-1 0,-1 1 0,1 0 0,-1 0 1,1 0-1,-1 0 0,0-1 0,1 1 0,-1 0 0,0 0 0,0 0 1,0 0-1,0 1 0,-1 29-119,0-16 143,1-1 16,-1-8 14,1-1-1,0 0 1,0 1 0,1-1 0,-1 1-1,4 9 1,-4-14-36,1-1 0,-1 1 0,0-1 0,1 1 0,0-1 0,-1 1-1,1-1 1,-1 1 0,1-1 0,-1 1 0,1-1 0,0 0 0,-1 1 0,1-1 0,0 0 0,-1 0-1,1 1 1,0-1 0,0 0 0,-1 0 0,1 0 0,0 0 0,0 0 0,-1 0 0,1 0 0,0 0 0,1-1-1,23-4 118,-20 3-116,11-3-26,25-13 1,7-2 194,-35 16-149,59-23 309,-64 23-259,0 0 1,-1 0-1,0 0 0,0-1 0,0 0 0,11-11 0,-17 16-80,-1-1 0,0 1 0,0 0 0,1 0 0,-1 0 0,0-1 0,0 1 0,1 0 0,-1 0 0,0 0 0,0-1-1,0 1 1,1 0 0,-1-1 0,0 1 0,0 0 0,0 0 0,0-1 0,0 1 0,0 0 0,0-1 0,0 1 0,0 0 0,0-1 0,0 1-1,0 0 1,0-1 0,0 1 0,0 0 0,0-1 0,0 1 0,0 0 0,0 0 0,0-1 0,0 1 0,0 0 0,-1-1 0,1 1 0,0 0-1,0 0 1,0-1 0,-1 1 0,1 0 0,0 0 0,0-1 0,0 1 0,-1 0 0,1 0 0,0 0 0,-1 0 0,1-1 0,0 1 0,0 0-1,-1 0 1,1 0 0,0 0 0,-1 0 0,1 0 0,0 0 0,-1 0 0,-2-1-35,1 1-1,-1 0 1,1 0-1,-1 0 1,1 0 0,-5 0-1,-7 4 5,1 1-1,-1 0 0,1 1 1,1 0-1,-1 1 0,1 0 1,-17 14-1,26-19 29,-1 1-1,2-1 1,-1 1-1,0 0 1,1 0-1,-1 0 1,1 0-1,0 1 1,0-1 0,0 1-1,-2 6 1,3-10 5,1 1 0,0-1-1,0 1 1,0-1 0,0 0 0,0 1 0,0-1 0,1 1 0,-1-1 0,0 0 0,0 1 0,0-1 0,0 0 0,0 1 0,1-1-1,-1 1 1,0-1 0,0 0 0,0 1 0,1-1 0,-1 0 0,0 0 0,1 1 0,-1-1 0,0 0 0,1 0 0,-1 1-1,0-1 1,1 0 0,-1 0 0,0 0 0,1 1 0,-1-1 0,0 0 0,1 0 0,-1 0 0,1 0 0,-1 0 0,1 0 0,-1 0-1,0 0 1,1 0 0,-1 0 0,1 0 0,25-2 51,-21 1-32,94-10-106,139-13 15,-182 18-32,-39 3 87,1 1 0,-1 1 0,33 2 0,-50-1 24,1 0-1,-1 0 1,1 0 0,-1 0 0,1 0-1,-1 0 1,1 0 0,-1 0-1,1 0 1,-1 1 0,1-1-1,-1 0 1,0 0 0,1 0 0,-1 1-1,1-1 1,-1 0 0,1 1-1,-1-1 1,0 0 0,1 1-1,-1-1 1,0 0 0,0 1 0,1-1-1,-1 0 1,0 1 0,0-1-1,1 1 1,-1-1 0,0 1-1,0-1 1,0 1 0,0-1 0,0 1-1,0-1 1,1 1 0,-1-1-1,0 0 1,-1 1 0,1-1-1,0 1 1,0-1 0,0 1 0,0-1-1,0 1 1,0-1 0,0 1-1,-1-1 1,1 1 0,0-1-1,0 0 1,-1 1 0,-2 4 9,1-1 0,-1 0 0,-1 0 1,-2 4-1,3-5 9,-14 17-15,2-4-113,-22 34 0,34-44 96,0-1 0,0 1 0,0 0 0,1 0 0,-1 0 0,2 0 0,-1 0 0,1 0 0,0 1 0,-1 10 0,2-16 14,0 0 0,0-1 0,0 1 0,0 0 1,0-1-1,0 1 0,0 0 0,0-1 0,1 1 0,-1-1 0,0 1 0,0 0 0,0-1 0,1 1 0,-1-1 0,0 1 0,1-1 0,-1 1 0,1-1 0,0 2 0,-1-2 4,1 0 0,-1 0 0,1 0 0,-1 1 0,1-1 0,-1 0 0,1 0 0,-1 0 0,1 0 0,-1 0 0,1 0 0,-1 0 1,1 0-1,-1 0 0,1-1 0,-1 1 0,1 0 0,-1 0 0,2-1 0,1 0 51,0-1 1,1-1-1,-1 1 1,0 0 0,5-6-1,22-25 45,-2-2 0,40-65 1,-58 85-82,18-31 27,-2-2 0,-1 0-1,-3-2 1,-3 0 0,22-83 0,-38 123-102,-2 6 16,0-1 0,1 1 0,-1 0 0,-1-1 0,1 1 1,-1-1-1,0 1 0,0-1 0,-1-7 0,1 12 29,0 0 0,0-1 0,0 1 0,0 0 0,0-1 0,0 1 0,0 0 0,0 0 0,0-1 0,0 1 0,-1 0 0,1 0 0,0-1 0,0 1 0,0 0 0,0 0 0,-1-1 0,1 1 0,0 0 0,0 0 1,-1 0-1,1-1 0,0 1 0,0 0 0,-1 0 0,1 0 0,0 0 0,0 0 0,-1 0 0,1 0 0,0 0 0,-1-1 0,1 1 0,0 0 0,-1 0 0,1 0 0,0 0 0,0 1 0,-1-1 0,1 0 0,0 0 0,-1 0 0,1 0 0,-1 0 0,-11 11-154,4 0 119,0 1 0,1-1 0,0 1 0,1 1 0,-5 13 0,-20 71-70,23-67 60,5-21 35,0 0 0,1 0-1,0 0 1,0 0 0,1 1-1,1-1 1,-1 0 0,2 1-1,-1-1 1,1 0 0,3 14-1,-1-13-386,0 0-1,1 0 1,0-1-1,0 0 1,1 0-1,1 0 0,-1 0 1,1-1-1,1 0 1,-1 0-1,1-1 1,1 0-1,10 9 1,45 30-2300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53.4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1 736 1472,'2'0'172,"-2"0"-154,1 0-1,-1 0 1,0 1-1,0-1 1,0 0-1,1 0 1,-1 0-1,0 0 1,0 0-1,1 0 0,-1 0 1,0 0-1,0 0 1,0 0-1,1 0 1,-1 0-1,0 0 1,0 0-1,0-1 1,1 1-1,-1 0 0,0 0 1,0 0-1,0 0 1,1 0-1,-1 0 1,0 0-1,0-1 1,0 1-1,0 0 1,1 0-1,-1 0 1,0 0-1,0-1 0,0 1 1,0 0-1,0 0 1,1-1-1,16 1 1605,-13-1-1414,1 0 1,-1 0-1,0 0 1,0 0-1,0-1 1,0 0-1,0 0 1,0 0-1,0 0 1,-1 0 0,1-1-1,5-5 1,13-8 274,23-12-143,-1-3 0,-2-1 0,68-67 0,-83 69-139,-2 0 0,29-45 0,35-71 441,-87 143-639,0-1-11,32-60 711,-31 57-577,0 0-1,-1 0 1,0-1 0,0 1 0,0-1 0,-1 1 0,0-11-1,-2 16-440,-3 5 97,-3 9-97,-3 10 281,1 1-1,2 0 0,-7 27 1,2-2 92,-7 14 34,-33 129 398,51-182-429,-1-1 0,1 1 1,1 0-1,0-1 1,0 1-1,3 15 1,-3-22-23,0 0 1,0 0 0,1-1 0,-1 1 0,1 0 0,0 0-1,-1 0 1,1 0 0,0-1 0,0 1 0,0 0 0,0-1-1,1 1 1,-1-1 0,0 1 0,1-1 0,-1 0-1,1 1 1,-1-1 0,1 0 0,0 0 0,-1 0 0,1 0-1,0 0 1,0-1 0,-1 1 0,1 0 0,0-1 0,0 0-1,0 1 1,0-1 0,0 0 0,0 0 0,4 0 0,1-1 11,0-1 1,-1 1-1,1-1 1,0 0-1,-1-1 1,1 0 0,-1 0-1,0 0 1,0-1-1,0 0 1,0 0-1,-1 0 1,1-1 0,-1 0-1,0 0 1,-1 0-1,5-7 1,5-7 36,-2 0 0,0-1 0,18-42 0,17-56 23,-24 56-73,38-71-1,-50 114-34,-3 5 42,9-21 0,-15 32-40,-1-1 0,0 1 0,1-1 1,-2 0-1,1 1 0,0-1 0,-1 0 0,0 1 0,0-1 1,0 0-1,-1-6 0,1 10-12,0-1 0,0 1 0,0-1 0,0 1 0,0 0 0,0-1 0,-1 1 1,1 0-1,0 0 0,0-1 0,0 1 0,-1 0 0,1-1 0,0 1 0,0 0 0,-1 0 0,1-1 0,0 1 0,0 0 0,-1 0 1,1 0-1,0-1 0,-1 1 0,1 0 0,0 0 0,-1 0 0,1 0 0,0 0 0,-1 0 0,-13 3-157,-11 14-24,19-12 175,0 1 1,1 1-1,0-1 0,0 1 1,0 0-1,1 0 0,0 0 0,0 1 1,-3 10-1,-2 10 53,-7 38-1,4-14 142,-41 169 187,46-183-464,-5 30 443,5-29 1466,26-39-1999,-19 0 183,0 0 0,0 0 0,0 0 0,1 0 0,-1 0 0,0 0 0,0 0 1,0 0-1,0 0 0,0 0 0,1 0 0,-1 0 0,0 0 0,0 0 0,0 0 1,0 0-1,0 0 0,0 0 0,1 0 0,-1 0 0,0 0 0,0 0 0,0 0 1,0 0-1,0 0 0,0 0 0,0 0 0,1 1 0,-1-1 0,0 0 0,0 0 1,0 0-1,0 0 0,0 0 0,0 0 0,0 0 0,0 0 0,0 1 0,0-1 1,0 0-1,0 0 0,0 0 0,1 0 0,-1 0 0,0 0 0,0 1 0,0-1 1,0 0-1,0 0 0,0 0 0,0 0 0,0 0 0,-1 0 0,1 1 0,0-1 1,0 0-1,0 0 0,0 0 0,0 0 0,0 0 0,0 0 0,0 1 0,0-1 1,0 0-1,0 0 0,0 0 0,-2 7-28,2-6 255,10-17 282,12-13-476,-16 19-158,1 1-1,0 0 1,0 0-1,1 1 1,0 0-1,14-11 1,-22 18 117,1 1 0,-1 0 0,0 0 0,1-1 0,-1 1 0,1 0 0,-1 0 0,1 0 0,-1-1 0,0 1 0,1 0 0,-1 0 0,1 0 0,-1 0 0,1 0 0,-1 0 0,1 0 0,-1 0 0,1 0 0,-1 0 0,1 0 0,-1 0 0,1 0 0,-1 1 0,0-1 0,1 0 0,-1 0 0,1 0 0,-1 1 0,1-1 0,-1 0 0,0 1 0,1-1 0,-1 0 0,0 1 0,1-1 0,-1 0 0,0 1 0,0-1 0,1 1 0,-1-1 0,0 0 0,0 1 0,0-1 0,1 1 0,-1-1 0,0 1 0,0-1 0,0 1 0,0 0 0,1 5 11,0 0 0,0 0 0,0 9 0,-1-5 92,3 19 85,-2-15-148,5 23-1,-6-35-7,1-1 0,-1 1 0,1-1 0,-1 0 0,1 1 0,0-1 0,-1 0 0,1 0 0,0 1-1,0-1 1,0 0 0,0 0 0,0 0 0,0 0 0,0 0 0,0 0 0,1 0 0,-1 0 0,0-1 0,1 1 0,-1 0 0,0-1 0,1 1 0,-1-1-1,1 0 1,-1 1 0,1-1 0,-1 0 0,1 0 0,2 0 0,3 0 128,1-1 0,0 0 0,0 0-1,12-5 1,-12 4-91,1 0 24,-1-1 1,1 0 0,-1-1-1,0 0 1,0 0-1,0-1 1,13-10 0,-9 4 143,0 0 1,-1 0 0,14-21 0,-20 26-180,-1-1 0,0 0 0,4-9 0,-6 13-92,-1 1-1,0 0 0,-1-1 1,1 1-1,0-1 1,-1 1-1,1-1 0,-1 1 1,0-1-1,0 1 0,0-1 1,0 1-1,0-1 0,-1-3 1,1 6 34,0 0-1,0 0 1,0 0 0,0 0 0,-1-1-1,1 1 1,0 0 0,0 0 0,0 0 0,0 0-1,0 0 1,0 0 0,0-1 0,0 1-1,-1 0 1,1 0 0,0 0 0,0 0 0,0 0-1,0 0 1,0 0 0,0 0 0,-1 0-1,1 0 1,0 0 0,0 0 0,0 0 0,0 0-1,-1 0 1,1 0 0,0 0 0,0 0-1,0 0 1,0 0 0,-1 0 0,1 0 0,0 0-1,0 0 1,0 0 0,0 0 0,0 0-1,-1 0 1,1 0 0,0 0 0,0 0 0,0 0-1,0 1 1,-10 8-285,-4 14 11,12-20 265,1 0-1,0 0 1,-1 0 0,1 0 0,0 0 0,0 0 0,1 1-1,-1-1 1,1 0 0,-1 0 0,1 5 0,1-6 13,-1 0-1,1 1 1,0-1 0,0 0 0,0 0 0,0 1 0,0-1 0,0 0 0,1 0 0,-1 0 0,1 0 0,0-1 0,-1 1-1,1 0 1,0-1 0,3 3 0,4 2 53,-1-1 0,1 0 0,0-1 0,0 0 0,0 0 0,19 5 0,61 7 256,-79-15-557,-1 0-1,1-1 1,0 0-1,0-1 1,14-2-1,-15 1-1677,1 0-1,16-7 1,-13 1-664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6:53.8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17 156 4992,'-17'-39'1824,"21"34"-1408,9-3-128,1 2 224,12-7-352,8-2 416,7-1-320,2 1-64,1-1-96,5 5 352,8-1-256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00.1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139 677 2400,'-1'1'755,"1"0"-567,-1-1 1,1 1 0,0-1 0,-1 1-1,1-1 1,0 1 0,0-1-1,0 1 1,-1-1 0,1 1 0,0-1-1,0 1 1,0-1 0,0 1-1,0 0 1,0-1 0,0 1-1,0-1 1,0 1 0,1-1-65,0 1 1,-1-1-1,1 0 0,0 0 0,-1-1 1,1 1-1,0 0 0,-1 0 1,1 0-1,-1 0 0,1 0 1,0-1-1,-1 1 0,1 0 1,-1-1-1,1 1 0,-1 0 0,1-1 1,-1 1-1,1 0 0,0-2 1,1 0 44,1 0 1,-1-1-1,0 1 1,0-1-1,0 1 0,0-1 1,0 0-1,0 0 1,1-4-1,11-31 419,-11 28-401,64-223 827,-16 51-284,-44 158-381,0-2-1,-1 1 1,-2-1 0,3-50 0,-7 76-336,0-1-1,0 0 1,0 0 0,0 1 0,0-1-1,0 0 1,0 0 0,0 1 0,0-1-1,-1 0 1,1 1 0,0-1 0,0 0 0,-1 1-1,0-2 1,1 2-15,0 0 1,0 0-1,-1-1 1,1 1-1,0 0 0,0 0 1,-1 0-1,1 0 0,0 0 1,0 0-1,-1 0 0,1 0 1,0 0-1,0 0 1,-1 0-1,1 0 0,0 0 1,0 0-1,-1 0 0,1 0 1,0 0-1,0 1 1,-1-1-1,1 0 0,0 0 1,0 0-1,0 0 0,-1 0 1,1 1-1,-2 1-9,0-1-1,0 1 1,0 0 0,0 1-1,1-1 1,-1 0-1,-2 5 1,-10 27 152,1 1 0,1 0-1,-8 45 1,-5 14-22,6-35 79,-2-2-1,-3 0 0,-3-1 1,-1-2-1,-65 91 0,80-125 145,26-23-166,5-3-317,-1-2 1,0 0 0,-1-1 0,28-19-1,57-53 36,-22 15 197,-72 60-69,31-22-50,34-34-1,-71 80-217,-8 12 150,3-19 110,2 1 1,-1-1-1,0 20 0,2-28-10,1-1 0,0 1 0,0-1 0,1 1 0,-1-1 0,0 1-1,1-1 1,0 0 0,0 1 0,-1-1 0,1 0 0,0 1 0,1-1 0,-1 0 0,0 0 0,1 0 0,-1 0 0,1 0 0,0 0 0,-1-1 0,1 1 0,3 2 0,-3-3 34,0 0 1,0-1-1,0 1 1,-1-1-1,1 1 1,0-1-1,0 0 1,0 1-1,0-1 1,0 0 0,0 0-1,0-1 1,3 1-1,25-8 281,-29 7-297,4 0 24,-1-1 1,0 1 0,0-1 0,0-1-1,0 1 1,0-1 0,0 1 0,-1-1-1,1 0 1,-1 0 0,0 0-1,0-1 1,0 1 0,0-1 0,-1 0-1,1 0 1,-1 0 0,0 0-1,0 0 1,-1 0 0,1-1 0,-1 1-1,0 0 1,0-1 0,0 1-1,-1-1 1,1 1 0,-1-1 0,0 1-1,-1-1 1,1 0 0,-1 1-1,0-1 1,0 1 0,0 0 0,-1-1-1,-2-6 1,1 7-137,1-1-1,-1 1 1,0 0 0,0 1-1,0-1 1,-1 0 0,1 1-1,-1 0 1,0 0 0,0 0-1,0 0 1,0 1 0,-1-1-1,1 1 1,-10-3 0,58 4-1111,144 1 1877,-182 0-591,0-1 0,-1 0 0,1 0 0,0 0 0,-1-1 0,1 0 0,-1 0 0,1 0 0,-1-1 1,0 0-1,0 0 0,0 0 0,0 0 0,3-5 0,10-18-140,-18 45 33,-10 32-36,3-17 85,1 0 0,-1 53 0,6-86-4,1-1-1,0 1 1,0 0 0,0 0 0,0-1 0,0 1 0,0 0 0,0-1-1,0 1 1,0 0 0,0 0 0,1-1 0,-1 1 0,0 0 0,0-1-1,1 1 1,-1 0 0,0-1 0,1 1 0,-1-1 0,1 1 0,-1-1-1,1 1 1,-1-1 0,1 1 0,0 0 0,0-1 0,0 0-1,0 0 1,0 0 0,0 0 0,0 0-1,-1-1 1,1 1 0,0 0 0,0 0-1,0-1 1,0 1 0,-1-1 0,1 1-1,0-1 1,-1 1 0,1-1 0,1-1-1,3-2 7,0-1 0,0-1 0,-1 1 0,6-9 0,8-17 53,65-101 21,-83 132-115,0 0 1,0 0-1,0-1 1,0 1-1,1 0 1,-1 0-1,0 0 1,0 0-1,0 0 1,0 0-1,0 0 1,0 0-1,0 0 1,0 0-1,0 0 1,1 0-1,-1-1 1,0 1-1,0 0 1,0 0-1,0 0 1,0 0-1,0 0 1,0 0-1,1 0 1,-1 0-1,0 0 0,0 0 1,0 0-1,0 0 1,0 0-1,0 0 1,0 0-1,1 0 1,-1 0-1,0 1 1,0-1-1,0 0 1,0 0-1,0 0 1,0 0-1,0 0 1,0 0-1,1 0 1,-1 0-1,0 0 1,0 0-1,0 0 1,0 1-1,5 8-213,2 18 212,-6-21 11,0-3 18,-1 0 0,1 0 0,0 0 0,0-1 0,0 1 0,1 0 0,-1 0 0,1-1 0,-1 1-1,1-1 1,0 1 0,0-1 0,0 0 0,0 0 0,1 0 0,-1 0 0,0 0 0,1 0 0,-1-1 0,1 1 0,0-1 0,0 0 0,-1 0 0,1 0 0,0 0 0,0 0-1,0 0 1,0-1 0,0 0 0,0 1 0,0-1 0,0 0 0,6-1 0,5-3-17,0 0 0,0 0 0,14-7 0,-10 3-85,22-5 0,-34 11 74,0 1-1,0 0 1,-1 0 0,1 1-1,0-1 1,0 2 0,0-1-1,6 1 1,-8 0 40,0 0 0,0 0 0,0 1 0,-1-1 0,1 1-1,-1-1 1,1 1 0,-1 0 0,0 1 0,1-1 0,-1 1 0,3 3 0,3 3 246,-2 1 1,12 17-1,-12-16-8,0 0 0,11 12-1,-15-20-233,0 0 1,1 0-1,-1 0 0,0-1 0,1 0 0,-1 1 0,1-1 0,0 0 1,0-1-1,0 1 0,4 1 0,-3-3-56,-1 1 1,0-1-1,1 1 1,-1-1-1,1-1 0,-1 1 1,0 0-1,1-1 1,-1 0-1,0 0 0,1-1 1,-1 1-1,0-1 1,0 0-1,4-2 0,-1 0-485,0 0-1,-1-1 0,0 0 0,0 0 0,0 0 1,0-1-1,8-11 0,-7 7-1105,-1 0 0,8-21 0,-6 14-552,10-19-868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01.1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5 292 3904,'-1'-1'185,"-2"-6"931,3 7-1098,0 0-1,0 0 0,0 0 1,0 0-1,0-1 0,0 1 1,0 0-1,0 0 1,0 0-1,0 0 0,0 0 1,0 0-1,0 0 0,0-1 1,0 1-1,0 0 0,0 0 1,0 0-1,0 0 0,0 0 1,0 0-1,0 0 1,0-1-1,0 1 0,0 0 1,0 0-1,0 0 0,0 0 1,1 0-1,-1 0 0,0 0 1,0 0-1,0 0 0,0 0 1,0 0-1,0 0 0,0 0 1,0 0-1,1-1 1,-1 1-1,0 0 0,0 0 1,0 0-1,0 0 0,0 0 1,0 0-1,0 0 0,1 0 1,-1 0-1,0 1 0,2 20 3130,6 74-208,-4 136 0,-4-147-2374,-8 25 1333,7-104-1263,-1-10-165,0-15-55,13-227-61,-8 206-409,17-97-84,-10 75 80,-1 10 11,1 1 0,19-54 0,-25 96 32,0 1 0,0 0 0,1 0 0,0 0-1,12-15 1,-14 20 18,0 1 0,0 1-1,0-1 1,0 0 0,0 1 0,0-1 0,1 1-1,3-2 1,-5 3-1,0 1-1,0-1 0,0 0 1,0 1-1,0 0 0,0-1 1,0 1-1,0 0 1,0 0-1,0 0 0,0 0 1,0 0-1,0 1 1,0-1-1,0 0 0,3 2 1,-2 0 19,0-1 1,0 1-1,0 0 0,-1 0 1,1 0-1,0 0 1,-1 0-1,0 0 1,0 1-1,0-1 0,0 1 1,0 0-1,0 0 1,0 0-1,-1-1 0,1 2 1,1 5-1,0 1 99,-1 0-1,1 0 1,-2 1-1,1 12 1,-1-5 68,-1-1 1,-1 1 0,-1 0-1,0-1 1,-8 28 0,7-35-57,0 1 0,-1-1 1,0-1-1,0 1 0,-1 0 1,-1-1-1,1 0 0,-2-1 1,1 1-1,-13 11 0,16-17-79,0-1-1,-1 1 0,1-1 0,-1 0 1,0 0-1,0-1 0,0 1 0,0-1 1,0 0-1,0 0 0,0 0 0,0 0 1,-1-1-1,-4 1 0,4-1-539,1-1 0,-1 1 0,1-1 0,-1 1 0,1-1 0,0 0 0,-9-4-1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01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34 4576,'-2'-2'373,"2"1"-245,-1 1 0,1-1 0,-1 0 0,1 1 0,-1-1 0,1 1 0,-1-1 0,0 1 0,1-1 0,-1 1 0,0-1 0,1 1 0,-1 0 0,0-1 0,1 1 0,-1 0 0,0 0 0,0-1 0,0 1 0,1 0 0,-1 0 0,-1 0 0,0 0 326,1-1-1,-1 0 1,1 0 0,0 1-1,-1-1 1,1 0 0,0 0-1,0 0 1,0 0 0,-2-2-1,2 2-152,1 1-239,0-1 0,1 1 0,-1 0 0,0 0 1,0-1-1,0 1 0,0 0 0,0 0 0,0-1 1,0 1-1,1 0 0,-1 0 0,0-1 0,0 1 1,0 0-1,1 0 0,-1 0 0,0-1 0,0 1 0,0 0 1,1 0-1,-1 0 0,0 0 0,0 0 0,1 0 1,-1-1-1,0 1 0,1 0 0,-1 0 0,0 0 1,0 0-1,1 0 0,9-3 595,34 3-164,8-1-286,0 2 0,98 16 0,-148-17-177,0 0-1,0 1 0,0-1 0,0 1 0,0 0 1,0 0-1,0 0 0,0 0 0,-1 0 0,1 0 0,2 2 1,-4-3 0,1 1 1,-1 0-1,1 0 1,-1-1 0,0 1-1,1 0 1,-1 0-1,1-1 1,-1 1-1,0 0 1,0 0 0,0 0-1,1 0 1,-1 0-1,0-1 1,0 1 0,0 0-1,0 0 1,-1 0-1,1 0 1,0 0 0,0-1-1,0 1 1,-1 0-1,1 0 1,0 0 0,-1 0-1,0 0 1,-6 11 103,-1-1-1,0 0 1,-1-1 0,0 0 0,-20 17 0,15-15-9,-154 151 40,154-148-193,1 1 0,0 1 0,-12 21 0,24-36 18,0-1 0,0 0 0,0 1 1,1-1-1,-1 1 0,1-1 0,-1 1 0,1-1 0,-1 1 0,1-1 0,0 1 1,0-1-1,0 1 0,0-1 0,0 1 0,0 0 0,1 1 0,-1-2 9,1 0 0,-1 0 0,1 0-1,-1 1 1,1-1 0,0 0 0,0 0 0,0-1-1,-1 1 1,1 0 0,0 0 0,0 0 0,0 0-1,0-1 1,0 1 0,3 0 0,1 2 26,1-2-1,-1 1 1,1-1 0,0 0 0,-1 0-1,1 0 1,9-1 0,139-13-1368,-99 7-1756,-47 5 1661,1-1 1,0 0 0,15-5-1,-2-1-972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02.2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94 7040,'-23'-22'2624,"23"25"-2048,0 2 64,10-5-640,-2-5 1600,9 2-864,9-2-160,10-2-352,8-1-32,8-3-128,4-2-512,6 2 224,-8 2-4192,-6 6 2400,-4-2-2176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05.1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14 776 736,'0'1'29,"-1"-1"0,1 1 1,0 0-1,-1-1 0,1 1 0,-1 0 0,1-1 1,-1 1-1,1-1 0,-1 1 0,1-1 1,-1 1-1,1-1 0,-1 1 0,-6 3 2690,9-2-2211,0 1 0,0 0 1,0 0-1,0-1 0,0 1 0,0-1 0,1 0 0,0 1 0,4 2 0,-6-4-341,1-1 0,-1 1-1,1-1 1,-1 1 0,1-1 0,-1 1-1,1-1 1,-1 0 0,1 0-1,0 0 1,-1 0 0,1 0 0,-1 0-1,1 0 1,-1 0 0,1 0 0,0-1-1,-1 1 1,1-1 0,-1 1-1,0-1 1,1 0 0,2-1 0,1-2-39,0 1 0,0-1 0,-1 0 0,1-1 0,-1 1 0,0-1 1,0 1-1,-1-1 0,1-1 0,-1 1 0,0 0 0,0-1 0,1-6 0,-3 11-108,29-68 1015,26-93 0,12-28 164,-68 190-1198,-1 0-1,1 0 0,0 0 1,0 0-1,0 0 1,0 0-1,0 0 1,0-1-1,0 1 1,1 0-1,-1 0 0,0 0 1,0 0-1,0 0 1,0 0-1,0 0 1,0 0-1,0 0 1,0-1-1,0 1 0,0 0 1,0 0-1,0 0 1,0 0-1,0 0 1,0 0-1,0 0 1,1 0-1,-1 0 0,0 0 1,0 0-1,0 0 1,0 0-1,0 0 1,0-1-1,0 1 1,0 0-1,1 0 0,-1 0 1,0 0-1,0 0 1,0 0-1,0 0 1,0 0-1,0 0 1,0 0-1,0 0 0,1 1 1,-1-1-1,0 0 1,0 0-1,0 0 1,0 0-1,0 0 1,0 0-1,0 0 0,0 0 1,0 0-1,1 0 1,-1 0-1,3 11 3,2 20-55,-4-27 37,4 51 207,-2 1 0,-3-1 0,-8 80 0,5-117-12,-1 1 0,0-1 1,-2 0-1,-8 22 0,13-38-115,0 0-1,0 1 0,0-1 1,0 0-1,0 0 1,-1 0-1,1-1 1,-1 1-1,1 0 1,-1 0-1,0-1 0,0 1 1,1-1-1,-1 1 1,0-1-1,0 0 1,0 0-1,0 0 1,-5 1-1,4-1-74,0-1 0,0 1 1,0-1-1,0 0 0,0 0 0,0 0 1,0-1-1,-1 1 0,1-1 0,0 0 0,0 0 1,0 0-1,-4-2 0,-22-8-2166,34 13 2156,0-1 0,0 0 0,0 0 0,1 0 0,-1-1 0,0 1 0,1-1 0,-1-1 0,10-1 0,-1 1-41,41-4 226,1-3 0,-1-2 1,81-26-1,-120 31-115,1-1 0,-1-1 0,-1-1 0,0 0 0,0-1 0,0 0 0,-1-1 0,0-1 1,-1 0-1,0-1 0,-1-1 0,17-21 0,6-18 190,37-71 0,-59 97-144,-1 1 0,-1-2 0,-1 1 0,-2-2 0,0 1 0,5-45 0,-12 62-66,-1-1 0,0 0 0,-2-19 0,2 27-63,-1-1 0,1 0 0,-1 0 0,0 0 0,-1 1 0,1-1 0,0 1 0,-1-1 0,0 1 0,0-1 0,0 1 0,0 0 0,-5-5 0,7 8 18,-1 0 0,1-1-1,-1 1 1,1 0-1,-1-1 1,1 1 0,-1 0-1,1 0 1,-1 0-1,1 0 1,-1-1 0,1 1-1,-1 0 1,1 0-1,-1 0 1,1 0 0,-1 0-1,1 0 1,-1 0-1,1 0 1,-1 0 0,1 1-1,-1-1 1,1 0 0,-1 0-1,1 0 1,-1 1-1,1-1 1,-1 0 0,1 0-1,-1 1 1,1-1-1,0 0 1,-1 1 0,1-1-1,-1 1 1,1-1-1,0 0 1,-1 2 0,-10 18-180,1 11 264,1 0 1,-7 55-1,12-63-32,-5 53 188,0 102-1,4-56-278,4-29 197,2-57-649,-1-36 454,0 0 0,0 1 0,0-1 0,0 0 1,0 1-1,0-1 0,0 1 0,0-1 0,0 0 0,0 1 0,0-1 0,0 0 0,0 1 0,-1-1 1,1 0-1,0 1 0,0-1 0,0 0 0,0 0 0,-1 1 0,1-1 0,0 0 0,-1 1 0,-4-5-1071,-5-14-48,9 17 1175,-40-73-682,15 28 1124,-27-67-1,52 111-413,0 0-1,1 1 1,-1-1-1,0 0 1,1 0-1,0 0 0,-1 0 1,1 0-1,0 0 1,0 0-1,0 0 1,0 1-1,1-1 0,-1 0 1,0 0-1,1 0 1,1-3-1,-1 3-29,0 1-1,0 0 1,0 0 0,0 0-1,0-1 1,0 1 0,1 0 0,-1 0-1,0 1 1,1-1 0,-1 0-1,1 0 1,-1 1 0,1-1-1,-1 1 1,1-1 0,-1 1-1,1 0 1,0-1 0,-1 1-1,3 0 1,26-1 114,54 6 1,-50-3 18,183 18 49,-162-12-49,102 27-1,-146-31 10,32 10 334,-40-12-372,0-1-1,0 1 0,0-1 1,0 1-1,0 0 1,0 0-1,-1 1 0,1-1 1,-1 0-1,4 4 1,-6-5-70,1 0 0,-1 0 0,1 0 0,-1 0 0,0 0 0,1 0 0,-1 0 0,0 0 0,0 1 0,1-1 0,-1 0 0,0 0 0,0 0 0,0 0 0,0 0 0,-1 0 0,1 0 0,-1 2 0,0 0 12,0 0 0,0 0 0,0 0 0,-1-1 0,0 1 0,-3 4 0,-1 0 13,0 0 0,-1-1 0,-13 10 0,-10 5 143,0-2 1,-66 29-1,95-47-203,-3 0 0,0 1 1,0 0 0,0 0 0,0 0-1,1 0 1,-1 1 0,0-1-1,-3 5 1,6-7 3,1 0 0,0 0 0,0 1 0,0-1 0,-1 0 0,1 0 0,0 0 0,0 1 0,0-1 0,-1 0 0,1 0 0,0 0 0,0 1 0,0-1 0,0 0 0,-1 0 0,1 1 0,0-1 0,0 0 0,0 0 0,0 1 0,0-1 0,0 0-1,0 1 1,0-1 0,0 0 0,0 0 0,0 1 0,8-2 124,16-10-2,105-61-148,-113 63-111,0 1 0,1 0 0,17-5 0,-32 12 108,0 1 0,0-1 0,0 1 0,0-1 0,1 1 0,-1 0 0,0 0 0,0 0 0,0 0 0,0 0 0,1 0 0,-1 1 0,0-1 0,0 1 1,0-1-1,0 1 0,0 0 0,0 0 0,0 0 0,0 0 0,0 0 0,-1 0 0,1 1 0,0-1 0,-1 0 0,1 1 0,-1 0 0,1-1 0,-1 1 0,0 0 0,2 2 1,2 5 61,-1-1 1,0 1 0,0 1 0,-1-1 0,3 16-1,-5-22-32,-1 0 1,1-1-1,0 1 0,0-1 0,0 1 0,0-1 0,1 0 0,-1 1 0,1-1 0,-1 0 0,1 0 0,0 0 1,0 0-1,3 3 0,-3-4 28,-1 0 0,1 0-1,-1-1 1,1 1 0,0-1 0,0 1 0,-1-1 0,1 1 0,0-1 0,0 0 0,-1 0-1,1 0 1,0 0 0,0 0 0,0 0 0,-1-1 0,1 1 0,0 0 0,0-1 0,-1 0-1,1 1 1,0-1 0,-1 0 0,2-1 0,8-4 82,-1-1-1,13-10 1,3-3 17,-11 8-67,0-1 0,0 0 0,-2-1 0,0-1 1,21-30-1,45-87-46,-74 124-26,8-16 1,85-171 27,-89 173 30,-1-1-1,0-1 1,-2 1-1,-1-1 1,-1 0 0,2-46-1,-6 63-110,-1-23-153,1 28 183,0 1 1,-1-1-1,1 1 0,-1-1 1,1 1-1,-1-1 0,1 1 0,-1-1 1,0 1-1,1 0 0,-1-1 1,0 1-1,0 0 0,0 0 0,-2-2 1,2 2 3,0 1 0,1 0 0,-1 0 0,0-1 0,0 1 0,0 0 0,0 0 0,1 0 0,-1 0 0,0 0 0,0 0 0,0 0 0,1 1 0,-1-1 0,0 0 0,0 0 0,0 1 1,1-1-1,-1 0 0,0 1 0,0-1 0,1 1 0,-1-1 0,0 1 0,1-1 0,-1 1 0,1-1 0,-1 1 0,0 0 0,-16 19-330,3 0 399,1 0 0,1 0 0,1 1 1,1 1-1,0 0 0,2 0 1,1 1-1,0 0 0,-5 44 0,12-67-44,-8 59 66,0 74 0,8-115-55,1-1 0,0 0-1,1 0 1,1 0 0,1 0 0,0 0 0,2 0 0,-1-1-1,12 20 1,-15-31 16,1 0 1,0 0-1,1-1 0,-1 1 0,1-1 0,0 0 0,0 0 0,0 0 0,1-1 0,-1 1 0,1-1 1,0 0-1,0-1 0,0 1 0,0-1 0,0 0 0,1 0 0,-1 0 0,1-1 0,-1 0 0,1 0 1,-1-1-1,1 1 0,0-1 0,-1 0 0,1-1 0,0 1 0,-1-1 0,1 0 0,-1-1 0,1 1 0,-1-1 1,0 0-1,0 0 0,1-1 0,6-4 0,1-2-19,-1-1-1,-1 0 1,0 0 0,0-1-1,-1 0 1,0-1 0,-1 0 0,9-16-1,-9 14-121,-7 9 49,1 1 1,-1 0 0,1 0-1,0 0 1,0 0 0,1 0-1,6-6 1,-9 10 59,-1-1 0,0 1-1,1 0 1,-1 0 0,0-1 0,1 1 0,-1 0 0,1 0-1,-1 0 1,0 0 0,1 0 0,-1 0 0,0-1 0,1 1-1,-1 0 1,1 0 0,-1 0 0,1 0 0,-1 1 0,0-1-1,1 0 1,-1 0 0,1 0 0,-1 0 0,0 0 0,1 0-1,-1 1 1,0-1 0,1 0 0,-1 0 0,1 1-1,0 0 4,0 0-1,-1 0 0,1 0 0,0 0 0,-1 0 0,1 1 0,-1-1 0,1 0 0,-1 0 0,1 2 0,2 33 73,-3-17 50,-2 0 0,0 0-1,-5 22 1,6-33-56,-2 0 0,1 1 0,-1-2 0,0 1 1,-1 0-1,0 0 0,0-1 0,0 0 0,-10 11 0,13-16-25,-1-1 0,1 1 1,-1-1-1,1 0 0,-1 0 0,1 0 1,-1 0-1,0 0 0,0 0 0,1 0 1,-1 0-1,0-1 0,0 1 0,0-1 1,0 1-1,0-1 0,1 0 0,-1 0 0,0 0 1,0 0-1,0 0 0,0 0 0,0 0 1,0-1-1,0 1 0,0-1 0,-3-1 1,5 2-46,0 0 0,0 0 0,-1 0 1,1 0-1,0-1 0,0 1 1,-1 0-1,1 0 0,0 0 0,0-1 1,-1 1-1,1 0 0,0 0 1,0-1-1,0 1 0,0 0 0,-1 0 1,1-1-1,0 1 0,0 0 0,0-1 1,0 1-1,0 0 0,0-1 1,0 1-1,0 0 0,0-1 0,0 1 1,0 0-1,0-1 0,6-10-436,12-6 48,29-13 202,-42 27 191,1 0-1,0 0 0,0 0 1,0 1-1,0 0 0,1 0 0,6-1 1,50-6-142,-33 5 129,119-12-5656,-146 15 5096,0 1-1,0 0 0,0 0 0,0 1 0,0-1 1,0 1-1,0-1 0,3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23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 2912,'-16'-11'1312,"11"8"-1152,0-2 1600,10 10-992,0-2 416,8 5-704,18 0 896,3 0-768,27-5 224,1 5-512,12-4-32,-4 4-192,-3-8 640,-6 3-384,9-3-2432,-8 5 1120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05.5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63 8064,'-8'-13'2976,"16"13"-2304,-3-3-192,3 3 1408,5-3-1120,5-5 352,12 0-704,14 0-97,13 0-191,4 4 64,6-1-128,-5 2-735,-6 3 383,-7 0-4416,-10 3 2592,1 10-3264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06.5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10 241 3072,'-7'4'5250,"20"7"-1876,-9-9-3103,-1 0 1,1-1 0,0 1-1,0-1 1,0 0 0,0 0-1,0-1 1,0 1 0,0-1-1,0 0 1,0 0 0,0 0-1,1-1 1,-1 1 0,0-1-1,7-3 1,-6 2-182,0 0 0,-1 0-1,1-1 1,-1 0 0,1 0 0,-1 0 0,0 0 0,0-1 0,0 1 0,-1-1-1,1 0 1,4-8 0,-2 2-29,0-1 0,-1 0-1,-1 1 1,0-2 0,0 1-1,-1 0 1,0-1 0,-1 0 0,0 1-1,-1-1 1,-1 0 0,0-15-1,-1 24-75,1 0 0,-1 0 0,1 1-1,-1-1 1,0 1 0,0-1-1,0 1 1,0-1 0,0 1-1,-1-1 1,1 1 0,-1 0-1,1 0 1,-1 0 0,-4-4-1,5 5-4,-1 0 0,1 0 0,0 1 0,-1-1 0,1 0 0,-1 1 0,1-1 0,-1 1 0,0-1 0,1 1 0,-1 0 0,1 0 0,-1 0 0,0 0 0,1 0 0,-1 0 0,1 0 0,-1 0 0,0 0 0,1 1 0,-1-1 0,1 1 0,-1-1 0,1 1 0,-1 0 0,1 0 0,-3 1 0,-4 4 15,1 0-1,-1 0 1,1 0 0,0 1-1,1 0 1,-12 16-1,5-2 295,-17 32-1,27-44-225,-1 1 1,1-1-1,1 1 0,0 0 1,0-1-1,1 1 1,0 0-1,1 19 0,0-24-25,1 0 0,-1 1-1,1-1 1,1 0 0,-1 0-1,1-1 1,0 1-1,0 0 1,0 0 0,0-1-1,1 0 1,0 1 0,0-1-1,0 0 1,1 0-1,-1 0 1,1-1 0,0 1-1,0-1 1,0 0 0,0 0-1,1-1 1,-1 1 0,1-1-1,-1 0 1,1 0-1,0 0 1,0-1 0,0 0-1,0 0 1,0 0 0,0 0-1,1-1 1,-1 0-1,9-1 1,15-6 238,0-1-1,27-12 1,-30 10-218,-1-1 1,0-1 0,-1-1-1,-1-1 1,0-2 0,-1 0-1,33-31 1,20-23-96,-75 69 30,1 0 1,-1 1-1,1-1 1,0 0-1,-1 1 1,1-1-1,0 1 1,0-1-1,-1 1 1,1-1-1,0 1 1,0-1-1,0 1 1,0 0-1,-1 0 1,1-1-1,0 1 1,0 0-1,0 0 1,0 0-1,0 0 1,0 0-1,0 0 1,0 0-1,0 0 1,-1 0-1,3 1 1,-2 0 0,0 0 1,0 0 0,0 0 0,0 0-1,0 0 1,-1 0 0,1 1-1,0-1 1,-1 0 0,1 0-1,-1 1 1,1-1 0,-1 0 0,1 1-1,-1-1 1,0 1 0,0-1-1,0 2 1,1 8 88,0-1-1,-1 1 0,-1-1 1,0 0-1,0 1 1,-1-1-1,0 0 1,-7 19-1,6-21 8,-1 0-1,1-1 0,-1 0 0,-1 0 1,1 0-1,-1 0 0,-1-1 0,1 0 1,-1 0-1,0 0 0,-11 8 0,16-14-85,-10 8 277,-23 12 1,29-18-217,1 0 0,-1 0 0,0-1 0,0 0 0,0 0 0,0 0 0,0 0 0,-6-1 0,-6 0 56,12 1-139,0-1 1,0 0-1,0 0 0,0 0 0,0 0 0,1-1 0,-1 0 0,0 0 0,0 0 0,1-1 0,-1 0 0,-4-2 0,19-3-478,-6 6 514,1 0 0,0 1 0,0-1-1,0 1 1,0 0 0,-1 1 0,1-1 0,0 1-1,6 1 1,13 2 66,219 6-458,-113-17-7204,-78 9 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10.7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106 429 3808,'-4'-3'4371,"4"3"-4265,-9 3 1460,-6 4-644,7-1-512,-1-1 0,1 1-1,0 1 1,0 0 0,-13 14 0,19-19-419,1 1 0,-1-1 0,1 0 0,-1 1 0,1-1 0,0 1 0,0 0 0,0-1 0,0 1-1,0 0 1,1 0 0,-1 0 0,1-1 0,0 1 0,0 0 0,0 0 0,0 0 0,0 0 0,1 0 0,-1-1 0,1 1 0,0 0 0,-1 0 0,1-1 0,3 5 0,-3-5 24,0 0-1,0 0 1,0 0-1,1 0 1,-1 0 0,1 0-1,0 0 1,-1 0 0,1-1-1,0 1 1,0 0 0,0-1-1,0 0 1,0 0-1,4 2 1,-5-3 16,1 1 1,-1-1-1,1 0 0,-1 0 0,1 1 1,-1-1-1,1 0 0,-1-1 0,1 1 1,-1 0-1,1 0 0,-1-1 0,1 1 1,-1-1-1,0 1 0,1-1 0,-1 1 1,0-1-1,1 0 0,-1 0 0,0 0 1,0 0-1,0 0 0,0 0 0,1 0 1,-2 0-1,3-2 0,3-4 181,-1-1 0,1 0 0,7-16 1,-11 20-194,0 0 1,-1 0 0,0 0 0,1 0 0,-1-1 0,-1 1-1,1 0 1,-1-1 0,0 1 0,0-8 0,-1 0-32,-1 1 0,0 0 1,-1-1-1,-6-16 0,9 28-6,-1-1-1,1 1 1,-1-1 0,1 1-1,-1-1 1,1 1-1,-1-1 1,1 1-1,-1-1 1,1 1 0,-1-1-1,0 1 1,1 0-1,-1-1 1,0 1 0,1 0-1,-1 0 1,0 0-1,1-1 1,-1 1-1,0 0 1,1 0 0,-1 0-1,0 0 1,0 0-1,1 0 1,-2 1 0,-1-1 101,1 0-61,2 0-185,0 1 155,0-1 0,0 0 0,1 1 0,-1-1 0,0 0 0,0 1 0,0-1 0,0 0 0,0 1 0,1-1 0,-1 0 0,0 1 0,0-1 0,1 0 1,-1 1-1,0-1 0,0 0 0,1 0 0,-1 1 0,0-1 0,1 0 0,-1 0 0,0 0 0,1 0 0,-1 1 0,0-1 0,1 0 0,-1 0 0,0 0 0,1 0 0,-1 0 0,1 0 0,13 3 172,-13-3-121,1 0-1,0-1 1,-1 1-1,1 0 0,0-1 1,-1 0-1,1 1 1,0-1-1,-1 0 1,1 0-1,-1 0 1,0 0-1,1 0 0,-1 0 1,2-2-1,18-22 506,-15 18-335,8-12-5,-1-1 1,0-1-1,18-42 0,20-73 528,-21 50-604,-28 81-163,2-6 8,-5 16 77,-4 20-70,-18 80 24,-37 105 0,-1 13 64,34-117 128,-16 32 393,34-110-258,8-26-303,-12 32 388,12-32-378,1-1 0,-1 1 0,0-1 0,0 1 0,0-1 0,0 1 1,0-1-1,0 0 0,-1 1 0,1-1 0,0 0 0,-1 0 0,1 0 0,-1 0 1,-2 2-1,3-3-38,1 0 1,-1 0-1,1 0 1,0 0-1,-1 0 1,1 0-1,-1 0 1,1 0-1,0 0 1,-1-1-1,1 1 1,-1 0-1,1 0 1,0 0-1,-1 0 1,1-1-1,0 1 1,-1 0-1,1 0 1,0-1 0,-1 1-1,1 0 1,0 0-1,0-1 1,-1 1-1,1 0 1,0-1-1,0 1 1,0 0-1,-1-1 1,-3-13 41,3-1-84,0 1 0,1-1 0,1 0 0,1 0 0,0 1 0,1-1 0,6-19 0,-4 19-13,0 1-1,0 0 0,2 0 0,-1 0 0,2 1 1,0 0-1,18-23 0,-19 28-185,1 1 0,0-1-1,0 1 1,0 1 0,1 0 0,0 0-1,0 0 1,0 1 0,1 1 0,0 0-1,0 0 1,13-3 0,-14 5-120,7-3-1483,0 2 0,1 0 0,-1 1 0,18-1 0,-2 8-2016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11.8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3 565 3552,'0'0'25,"0"0"0,0 0 0,0 0 0,0 0 0,0 0 0,-1 0 0,1 0 0,0 0 0,0 0 0,0 0 0,0 0 0,0 0 0,0 0 0,0 0 0,-1 1 0,1-1 0,0 0 0,0 0 0,0 0 0,0 0 0,0 0 0,0 0 0,0 0 0,0 0 0,0 0 0,0 0 0,-1 0 0,1 1 0,0-1 0,0 0 0,0 0 0,0 0 0,0 0 0,0 0 0,0 0 0,0 0 0,0 1 0,0-1 0,0 0 0,0 0 0,0 0 0,0 0 0,0 0 0,0 0 0,0 0 0,0 1 0,0-1 0,0 0 0,0 0 0,0 0 0,0 0 0,1 0 0,-1 0 0,0 0 0,0 0 0,0 1 0,0-1 0,0 0 0,0 0 0,0 0 0,0 0 1,0 0-1,1 0 0,0 6 347,-1-6-307,1 0 1,-1 1-1,0-1 0,0 0 0,1 1 0,-1-1 0,0 0 1,0 0-1,1 1 0,-1-1 0,0 0 0,1 0 1,-1 1-1,0-1 0,1 0 0,-1 0 0,1 0 1,-1 0-1,0 1 0,1-1 0,-1 0 0,1 0 0,-1 0 1,0 0-1,1 0 0,0 0 0,12 0 1086,-12 0-963,9 0 386,0-1 0,1-1 1,-1 0-1,0 0 0,0-1 1,12-6-1,59-28 317,-75 34-826,33-17 24,50-36 0,-74 45-27,0 0-1,-1-1 0,0-1 1,-1 0-1,-1-1 0,11-16 1,-6 4 152,-2 0 0,-1-1 0,-1 0 0,-1-1 0,-1-1 0,-2 0 0,7-37 0,-13 53-158,-6 20-27,-1 4-34,-36 93-92,16-46 113,3 1 0,-20 86 1,38-130-7,1 0 1,1 0 0,1 24 0,0-34 45,0 0 0,0-1 0,1 1 0,0-1 0,0 1 0,0-1 0,1 1 0,-1-1 0,1 1 0,0-1-1,0 0 1,1 0 0,-1 0 0,1 0 0,4 5 0,-5-8-25,-1 0 0,1 0 0,-1 0 0,1 0 1,0-1-1,-1 1 0,1 0 0,0-1 0,0 1 0,-1-1 0,1 1 0,0-1 0,0 0 0,0 0 0,-1 0 0,1 0 0,0 0 1,0 0-1,0-1 0,0 1 0,-1 0 0,1-1 0,3-1 0,2-1 59,1-1-1,-1 0 1,13-9-1,-7 3-31,0 0-1,-1-2 1,0 0 0,0 0-1,-2-1 1,1 0-1,10-19 1,52-108 402,-66 125-458,103-270-130,-98 249 496,-13 32 30,-2 11-188,-6 15-2,-28 102 620,12-37-446,-92 248 722,100-281-437,21-80-416,0 19-346,0 0 0,0 0 1,1 0-1,0 1 0,0-1 1,1 1-1,0 0 0,0 1 1,0-1-1,0 1 0,1 0 1,0 1-1,0 0 0,0 0 1,9-3-1,-14 6 68,0 0-1,1 1 1,-1-1-1,0 1 1,1 0-1,-1 0 1,0-1-1,1 2 1,-1-1-1,1 0 1,-1 0-1,0 1 1,1-1-1,-1 1 1,0 0-1,0-1 1,1 1-1,-1 0 1,0 1-1,0-1 1,0 0-1,2 2 1,4 4 53,-1 0 1,1 1-1,-2 0 1,7 8-1,9 11 282,-18-23-278,1 0 1,-1 0-1,1 0 1,-1 0-1,1-1 1,0 0-1,0 0 0,1 0 1,-1-1-1,1 0 1,-1 0-1,1 0 0,0-1 1,0 1-1,-1-1 1,1-1-1,0 1 1,0-1-1,0 0 0,0 0 1,0-1-1,0 0 1,0 0-1,-1 0 0,1-1 1,7-3-1,-3 2 57,0-1 1,0-1-1,-1 0 0,1 0 0,-1-1 0,0 0 0,-1-1 0,0 0 0,0 0 0,0 0 1,-1-1-1,0-1 0,-1 1 0,10-16 0,-15 23-108,-1 0 0,1 0 0,-1 0 0,0 1 0,1-1-1,-1 0 1,0 0 0,1 0 0,-1 0 0,0 0 0,0 0 0,0 1 0,0-1 0,0 0 0,0 0 0,0 0-1,0 0 1,0 0 0,0 0 0,-1 0 0,1 0 0,0 1 0,-1-1 0,1 0 0,0 0 0,-2-1 0,2 2 5,-1-1 0,0 1 0,1 0-1,-1-1 1,0 1 0,0 0 0,1 0 0,-1 0 0,0 0 0,0 0 0,0 0 0,1 0 0,-1 0 0,0 0 0,0 0 0,1 0 0,-1 0 0,0 1 0,0-1 0,1 0 0,-1 1 0,0-1 0,1 0 0,-1 1 0,0-1 0,1 1 0,-1-1 0,1 1-1,-1-1 1,0 1 0,0 0 0,-1 1 44,-1 1 1,1-1-1,-1 1 0,1-1 0,0 1 0,0 0 0,0 0 0,0 0 1,1 0-1,-1 0 0,1 0 0,0 0 0,0 0 0,0 1 0,0-1 1,0 1-1,0 4 0,1-3-15,1-1 0,-1 1-1,1 0 1,0 0 0,0 0 0,0 0 0,1-1 0,0 1 0,0 0-1,0-1 1,3 5 0,1 0-54,-1-1 0,2 0 1,-1 0-1,1-1 0,0 0 0,1 0 0,-1-1 0,1 0 1,1 0-1,-1 0 0,17 6 0,-19-9-203,1-2 0,-1 1 0,0-1 0,1 0 0,-1 0 0,1-1 0,-1 0 1,1 0-1,-1 0 0,1-1 0,-1 0 0,8-2 0,1-2-2017,1 0 1,-1-1-1,24-12 1,-15 6-433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12.4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47 7392,'-13'-24'2720,"9"21"-2080,8 3-224,5 0 288,8 0-480,9-3 1376,15-2-864,11 1-128,4 0-384,6 0 64,0 4-192,-1 0-1024,1 0 512,8 4-5056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15.9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22 888 2912,'-3'1'238,"0"0"1,1 0-1,-1 0 1,0 0-1,1 1 1,-4 2-1,11 5 1661,-3-5-1539,1 0 0,1 0 0,-1 0 1,0 0-1,1-1 0,0 1 0,0-1 0,0 0 1,0 0-1,1 0 0,-1-1 0,1 0 0,-1 1 1,10 1-1,-7-2-153,-1-1 1,0 0-1,1-1 1,-1 0-1,0 0 1,1 0-1,-1-1 1,0 1-1,1-2 1,-1 1-1,11-4 1,-5 0-59,0-1 0,-1 0 1,1-1-1,-1 0 0,0 0 1,-1-1-1,0-1 0,14-14 0,2-6 313,35-51-1,-43 55-150,-2 0 0,0-2 0,-2 0 0,-1 0 0,-2-1 0,11-34-1,-22 54-203,-5 20-198,1 12 60,1 1 0,1-1 0,1 1 0,3 25-1,-2-4 71,0-23 22,-1-6 161,3 26 0,-1-39-169,-1 0 0,1 0 0,0 0 0,0 0 0,0 0 0,0-1 0,1 1 0,0 0 0,0-1 0,0 1 1,0-1-1,3 3 0,-5-5-42,0-1 0,1 1 1,-1-1-1,1 0 0,-1 1 1,1-1-1,-1 0 1,1 0-1,-1 1 0,0-1 1,1 0-1,0 0 0,-1 0 1,1 1-1,-1-1 0,1 0 1,-1 0-1,1 0 0,-1 0 1,1 0-1,-1 0 0,1 0 1,-1 0-1,1 0 1,-1-1-1,1 1 0,0 0 1,-1 0-1,1 0 0,-1-1 1,0 1-1,1 0 0,-1 0 1,1-1-1,-1 1 0,1 0 1,-1-1-1,0 1 0,1-1 1,14-19 319,-13 17-306,28-40 7,2 2 0,1 0 0,63-57 0,-83 88-287,-9 9-78,-8 8 132,-48 64 169,-57 109 384,103-172-245,1 0-1,-14 12 1,18-19-112,7-2-113,0 0 0,0 0 1,0-1-1,0 0 0,0 0 1,0-1-1,5-3 0,13-5-82,148-56-44,118-52 574,-250 97-5,-44 24-325,0 0 1,0 1-1,1 0 0,-1 0 0,1 0 0,-5 5 1,2-1-14,2-2-6,-1 1-1,1 0 0,0 0 0,0 1 0,-5 12 0,-4 7-218,13-25 262,1-1 0,-1 1 1,0-1-1,1 0 0,-1 1 0,0-1 0,1 0 1,-1 1-1,1-1 0,-1 0 0,1 1 0,-1-1 1,1 0-1,-1 0 0,0 0 0,1 1 0,-1-1 1,1 0-1,0 0 0,-1 0 0,1 0 0,-1 0 0,1 0 1,-1 0-1,1 0 0,-1 0 0,1 0 0,2-1 17,-1 0-1,0-1 0,0 1 0,0 0 0,0 0 1,0-1-1,-1 0 0,1 1 0,0-1 0,-1 0 0,3-3 1,13-25-4,-7 10 222,-10 19-263,1 0-1,-1-1 1,0 1-1,1 0 1,-1-1-1,0 1 1,0 0-1,0-1 1,0 1-1,-1 0 1,1-1-1,0 1 1,0 0-1,-1-1 1,1 1-1,-1 0 1,1 0-1,-2-3 1,1 4-114,9-4-527,-6 4 794,6-12 315,-8-6-1098,27 17 207,7-7 584,-1-2 0,0-1-1,0-2 1,47-25 0,-60 27-128,-1-2 1,0 0 0,-1 0-1,-1-2 1,0 0 0,-1-1-1,-1-1 1,15-21 0,0-7 114,-2-2 0,-3-1 0,-1-1 0,18-56 0,-36 89-100,11-35-70,-16 47 27,0 0 1,0-1 0,-1 1 0,0 0-1,1 0 1,-2 0 0,1 0 0,0 0-1,-1-1 1,-1-3 0,2 8-10,0-1 1,0 0-1,0 0 0,-1 1 0,1-1 1,0 0-1,0 1 0,-1-1 0,1 0 1,-1 1-1,1-1 0,0 1 0,-1-1 1,0 0-1,1 1 0,-1-1 0,1 1 1,-1 0-1,1-1 0,-1 1 0,0-1 1,1 1-1,-1 0 0,0-1 0,1 1 1,-1 0-1,0 0 0,0 0 0,1 0 1,-1 0-1,0-1 0,0 1 1,1 0-1,-1 1 0,0-1 0,0 0 1,1 0-1,-1 0 0,0 0 0,1 1 1,-1-1-1,-1 1 0,-3 1 30,0 1-1,0 0 1,1 0-1,-8 7 1,11-9-5,-11 9 34,0 2-1,1 0 1,1 0 0,0 1 0,-15 25-1,-33 78 84,35-69-55,10-21-42,-40 88-70,42-88-4,2 0 0,-9 40 1,16-61 39,1 0 0,0 1 0,1-1 1,-1 1-1,1-1 0,0 1 1,1-1-1,-1 1 0,1-1 0,0 0 1,1 1-1,-1-1 0,1 0 0,0 0 1,0 0-1,0 0 0,1 0 1,0 0-1,0-1 0,0 1 0,1-1 1,-1 0-1,1 0 0,0 0 0,0 0 1,0-1-1,1 0 0,-1 0 0,1 0 1,8 3-1,-3-2 2,0 0 0,0-1 0,0-1 0,0 0 0,0 0 0,1-1 0,-1 0 0,1-1 0,-1 0 0,21-4 0,7-2 80,60-20 1,-86 22-104,106-38 439,-143 62-351,22-18-82,-9 5 87,1 0 0,0 1 0,0 0 0,-16 17-1,16-14-63,-1 1-104,12-12 89,0 0 0,0 0 0,0 0-1,0 0 1,0 0 0,0 0 0,0 1-1,0-1 1,0 0 0,0 0 0,0 0-1,0 0 1,0 0 0,0 0 0,0 0-1,0 0 1,0 0 0,0 0 0,0 0-1,0 1 1,0-1 0,0 0 0,0 0-1,0 0 1,0 0 0,0 0 0,0 0-1,0 0 1,0 0 0,0 0 0,0 0-1,0 1 1,0-1 0,0 0 0,0 0-1,0 0 1,0 0 0,0 0 0,0 0-1,0 0 1,0 0 0,0 0 0,1 0-1,-1 0 1,0 0 0,0 0 0,0 0-1,0 0 1,0 0 0,0 0 0,0 0-1,0 0 1,0 0 0,0 0 0,1 0-1,-1 0 1,12-2-233,-11 2 302,5-4-76,1 1 0,0 0-1,0 1 1,0 0 0,0 0-1,0 0 1,9 0 0,-15 2 1,0 0 1,-1 1-1,1-1 1,0 1-1,-1-1 0,1 1 1,-1-1-1,1 1 1,-1-1-1,1 1 1,-1-1-1,1 1 1,-1 0-1,0-1 1,1 2-1,0 0-19,14 20-255,-14-18 286,1-1 0,0 1 0,1-1 0,-1 0 0,4 4 0,-5-6 10,0 0 1,0 0 0,0 0-1,0-1 1,1 1 0,-1 0-1,0-1 1,1 1 0,-1-1-1,0 1 1,1-1 0,-1 0-1,1 1 1,-1-1 0,0 0-1,1 0 1,-1 0 0,3 0-1,9-3 44,0 0 0,0-1 0,-1 0-1,1 0 1,14-9 0,-9 5 57,0-1-73,0 1 0,0-2 0,-1-1-1,0 0 1,-1-1 0,0 0 0,-1-1 0,-1-1-1,0-1 1,-1 0 0,0-1 0,12-20 0,-6 2 40,-2 0 1,17-51-1,17-77 58,-40 127-171,20-94 33,-31 128 2,0 1-1,0 0 1,0-1-1,1 1 1,-1 0 0,0-1-1,0 1 1,0-1-1,0 1 1,0 0-1,0-1 1,0 1-1,0 0 1,0-1 0,0 1-1,0-1 1,0 1-1,0 0 1,0-1-1,-1 1 1,1 0-1,0-1 1,0 1-1,0 0 1,0-1 0,-1 1-1,1 0 1,0-1-1,0 1 1,-1-1-1,0 2-6,0 0 0,1-1 0,-1 1 0,1-1 0,-1 1 0,1 0 0,-1 0 0,1-1 0,-1 1 0,1 0 0,0 0 0,-1-1 0,1 1 0,0 0 0,0 0 0,-1 1 0,-29 157-218,17-81 211,-3 10 57,1-20-12,4 0 0,-4 106 0,15-162-66,0-8-382,0 1-1,0-1 1,0 1 0,0-1 0,1 0 0,0 1 0,1 5 0,-4-23-4516,-1-6 4182,-7 0 593,0 1 1,-1 1 0,-18-22-1,8 11 1125,18 25-666,1 0 1,-1 0 0,0 1 0,0-1-1,0 1 1,0 0 0,-6-4 0,-2-1 785,10 7-827,3 1-108,11 8-10,1-1 0,0-1 0,23 9 0,-35-15-110,29 13 235,1-2 1,0-1 0,35 6 0,-56-15-192,0 0-1,0-1 1,0-1 0,0 0 0,18-2-1,-22 0 19,-1 1 0,1-1 0,0 0 0,0 0 0,-1-1 0,1 0 0,-1 0 0,0-1 0,10-7 0,-13 9-13,0 0 0,-1-1 0,1 1 0,-1-1 0,4-4 0,-5 6-70,-1 0-1,1 1 1,-1-1-1,0 0 1,1 0-1,-1 0 1,0 1-1,0-1 1,1 0-1,-1 0 1,0 0-1,0 0 1,0 0-1,0 1 1,0-1-1,0 0 1,0 0-1,-1 0 1,1 0-1,0 0 1,0 1-1,-1-1 1,1 0-1,0 0 0,-1 0 1,1 1-1,-1-2 1,0 2 2,0-1 0,0 1 0,1-1 0,-1 1 0,0 0 0,0 0 0,0-1 0,0 1 0,0 0 0,0 0 0,0 0 0,0 0 0,0 0 0,1 0 1,-1 0-1,0 0 0,0 0 0,0 0 0,0 1 0,0-1 0,0 0 0,-1 1 0,-20 9 34,7 0 2,-23 20 1,35-27-46,0 0-1,0 0 1,1 0-1,-1 0 1,1 0-1,-1 1 1,1-1 0,0 1-1,0-1 1,0 1-1,1 0 1,-1 0-1,-1 7 1,3-8-19,1-1 1,-1 0-1,0 1 1,0-1-1,1 0 1,0 0-1,-1 1 1,1-1-1,0 0 0,0 0 1,0 0-1,0 0 1,0 0-1,1 0 1,-1 0-1,1 0 1,-1 0-1,3 1 1,-1 0 0,-1-1-1,1 0 1,-1 0 0,1 0 0,0-1 0,0 1 0,0-1 0,0 1 0,0-1 0,0 0 0,0 0 0,4 0 0,9-1-4,0 0 0,0-1 0,-1-1 0,29-6 0,-7 0 22,111-15 138,-104 14 192,-48 15-203,-24 12-123,15-10-87,0 0-1,-13 13 1,23-18 44,0 0 0,0 0 0,0 0 0,0 1 0,0-1 0,1 1 0,0 0 0,0 0 0,0 0 0,0 0 0,1 0 0,-2 6 0,2-10 40,1 1-1,0-1 0,0 1 0,-1 0 1,1-1-1,0 1 0,0 0 1,0-1-1,0 1 0,0 0 1,0-1-1,0 1 0,0 0 0,0-1 1,1 1-1,-1-1 0,0 1 1,0 0-1,0-1 0,1 1 1,-1-1-1,0 1 0,1 0 0,-1-1 1,0 1-1,1-1 0,0 1 1,0-1 5,0 1 0,0-1 0,0 0 0,0 0 0,-1 0 0,1 0 0,0 0 1,0 0-1,0 0 0,0 0 0,0 0 0,0 0 0,0 0 0,0-1 0,0 1 0,1-1 0,4-1 45,0-1 0,0-1 0,-1 1 0,9-6 0,13-14 200,46-48 0,-59 55-154,-1 0 0,-1-1 0,0-1 0,16-33 0,-1-12-244,37-130 0,-56 172 195,-5 17 135,-5 12-27,-45 126-477,2-20-1085,-42 46-7071,52-106 2791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16.3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83 8736,'-62'-63'3232,"57"68"-2528,5-10-192,13 2-2592,5-6 1024,0 1-576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20.9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427 267 2400,'-2'2'8903,"-1"-1"-9134,-40-6 2887,33 4-2373,0-1-1,-19 1 1,3 4 78,0 1 1,0 1-1,0 2 1,-31 11-1,47-14-339,0 0 0,1 1-1,0 0 1,0 0 0,0 1-1,1 0 1,-1 1-1,1 0 1,1 0 0,-1 1-1,-10 14 1,11-11-44,0-1-1,1 1 1,0-1 0,1 2 0,0-1 0,1 0-1,0 1 1,1 0 0,-3 19 0,6-26 32,-1-1-1,1 1 1,0 0 0,0 0 0,0 0 0,1 0-1,0 0 1,-1 0 0,2 0 0,-1 0-1,1-1 1,-1 1 0,1-1 0,1 1 0,-1-1-1,1 0 1,-1 0 0,1 0 0,0 0-1,5 4 1,-3-4 15,0 0-1,0 0 1,0-1-1,0 0 1,1 0-1,-1 0 1,1-1-1,0 0 1,0 0-1,0 0 1,0-1-1,0 0 1,0 0-1,1 0 1,7-1-1,-2-1 14,0 0 0,0 0 0,0-1 0,0-1-1,0 0 1,-1-1 0,1 0 0,-1 0 0,0-1 0,0-1 0,10-7-1,12-10 103,-2-1-1,30-29 0,6-5-72,-45 40 21,0 1 220,-1-1 1,36-38-1,-56 55-301,-1 1-1,1-1 0,-1 0 1,1 0-1,0 0 1,-1 1-1,0-1 1,1 0-1,-1 0 1,1 0-1,-1 0 0,0 0 1,0 0-1,0 0 1,1 0-1,-1 0 1,0 0-1,0 0 1,0 0-1,-1 0 0,1 0 1,0-1-1,-1 1-10,1 1 0,-1-1 0,1 0 0,-1 1 0,1 0 0,-1-1 0,1 1 0,-1-1 0,1 1 0,-1 0-1,0-1 1,1 1 0,-1 0 0,0 0 0,1-1 0,-1 1 0,0 0 0,1 0 0,-1 0 0,0 0 0,1 0 0,-1 0-1,0 0 1,1 0 0,-1 0 0,0 0 0,1 0 0,-1 0 0,0 1 0,1-1 0,-1 0 0,0 1 0,1-1-1,-2 1 1,-4 2 27,0 0 0,0 0 0,0 1 0,1 0 0,-1 0-1,1 0 1,0 1 0,0 0 0,0 0 0,1 0 0,-1 1-1,-5 9 1,0 2 20,1 1 1,0 0-1,-6 21 0,7-18 51,1 1 0,1 0 0,1 1 1,1-1-1,-2 45 0,6-65-83,0 0-1,0 0 1,0 0-1,0-1 1,1 1 0,-1 0-1,0 0 1,1 0-1,-1-1 1,1 1 0,0 0-1,0-1 1,-1 1-1,1 0 1,2 2 0,-2-4-3,0 1 0,0 0 1,0-1-1,0 1 1,0-1-1,1 1 1,-1-1-1,0 0 1,0 1-1,0-1 1,0 0-1,0 0 0,1 0 1,-1 0-1,0 0 1,0 0-1,0 0 1,1 0-1,-1 0 1,0-1-1,0 1 1,0 0-1,0-1 0,0 1 1,2-2-1,3-1 29,1 0 0,-1-1 0,0 0-1,0 0 1,0-1 0,-1 0 0,0 0 0,6-6-1,35-49 204,-23 23 61,33-69 1,-54 102-327,0-1 0,-1 1 0,0-1 0,1-5 0,-1 9 6,-1 0 0,0 0 0,0 0 1,0 0-1,0 0 0,0 0 0,0 1 0,0-1 1,-1 0-1,1 0 0,0 0 0,-1-1 0,1 1 1,-1 1-1,1 0 1,0 0-1,-1-1 1,1 1-1,0 0 1,0 0-1,-1 0 1,1-1-1,-1 1 1,1 0-1,0 0 0,-1 0 1,1 0-1,0 0 1,-1 0-1,1 0 1,0 0-1,-1 0 1,1 0-1,-1 0 1,1 0-1,0 0 0,-1 0 1,1 0-1,0 0 1,-1 0-1,1 0 1,-1 0-1,1 1 1,-3 0-18,1 1-1,-1-1 1,1 1 0,0 0 0,0 0 0,0 0 0,0 0-1,0 0 1,0 0 0,0 0 0,1 1 0,-1-1 0,1 1-1,0-1 1,-1 1 0,0 2 0,-3 9 13,-5 24-1,7-27 41,1 0 0,0 0-1,1 0 1,0 0 0,1 1-1,0-1 1,1 0 0,2 16-1,-1-21 9,-1-1-1,1 0 1,0 0-1,0 0 1,0 0-1,1 0 1,-1-1-1,1 1 1,0-1-1,1 0 1,-1 0-1,1 0 1,0 0-1,0 0 1,0-1-1,0 0 1,1 1-1,-1-2 1,9 5-1,-7-4 42,-1-1 0,1 0 0,1 0 1,-1-1-1,0 1 0,0-1 0,0-1 0,1 1 0,-1-1 0,0 0 0,13-2 0,-10 0-11,0 0 1,-1 0-1,1-1 1,-1-1-1,1 1 0,-1-1 1,11-8-1,0-2-4,-1 0 0,-1-1 0,0-1 0,-2-1 0,23-29 0,-27 31-35,40-55 159,-45 60-86,-1 0 0,1 0 0,-1-1 0,-1 1 0,4-14 0,-8 23-99,0 0 0,0 0 0,0 0 0,0 0 0,0 0 0,0 0 0,0 0 0,0 0 0,0 1 0,-1-1 0,1 0 0,0 0 0,-1 0 0,1 0 0,0 1 0,-1-1 0,0-1 0,-2-7-269,3 8 274,0 1 0,0 0 0,0 0-1,0 0 1,0-1 0,0 1 0,0 0 0,0 0-1,0 0 1,0 0 0,0-1 0,-1 1-1,1 0 1,0 0 0,0 0 0,0-1 0,0 1-1,0 0 1,0 0 0,0 0 0,0 0-1,-1 0 1,1-1 0,0 1 0,0 0 0,0 0-1,0 0 1,0 0 0,-1 0 0,1 0-1,0 0 1,0-1 0,0 1 0,0 0 0,-1 0-1,1 0 1,0 0 0,0 0 0,0 0-1,-1 0 1,1 0 0,0 0 0,0 0 0,0 0-1,-1 0 1,1 0 0,0 0 0,-7 4-278,7-3 123,3 10-288,10 6 277,-10-14 152,0 1 1,0-1-1,0 1 1,-1-1-1,3 6 0,-2-1 23,-1 0 0,0 0 0,0 0 0,2 16 0,-1 2 94,1-3-72,-1 36 0,-2-36 4,5 35 0,-5-53-16,0 1 1,0 0 0,1 0-1,0-1 1,0 1 0,1-1-1,4 8 1,-6-12-3,0 1-1,0-1 1,0 0 0,0 1 0,1-1 0,-1 0-1,0 0 1,1 0 0,-1 0 0,1 0-1,-1 0 1,1 0 0,0 0 0,-1-1 0,1 1-1,0 0 1,0-1 0,-1 0 0,1 1-1,0-1 1,0 0 0,-1 0 0,1 0-1,0 0 1,0 0 0,0-1 0,-1 1 0,4-1-1,1-1 42,0-1-1,1 1 0,-1-1 0,-1 0 1,1-1-1,0 0 0,-1 1 0,0-2 1,1 1-1,5-7 0,5-7 210,20-30-1,-31 41-255,148-210 400,-128 180-393,-1-2 0,-2-1 1,-2 0-1,-2-2 0,13-43 1,-28 78-24,-1 0 0,-1 0 0,1 0 1,-1 0-1,0-1 0,-1 1 0,0 0 0,0 0 1,0-1-1,-1 1 0,-3-12 0,4 18 6,0 1-1,-1 0 0,1-1 1,0 1-1,0 0 1,0 0-1,-1-1 0,1 1 1,0 0-1,0 0 0,-1-1 1,1 1-1,0 0 1,-1 0-1,1 0 0,0-1 1,-1 1-1,1 0 0,0 0 1,-1 0-1,1 0 1,0 0-1,-1 0 0,1 0 1,-1 0-1,1 0 1,0 0-1,-1 0 0,1 0 1,0 0-1,-1 0 0,1 0 1,0 0-1,-1 0 1,1 1-1,0-1 0,-1 0 1,1 0-1,0 0 0,-1 0 1,1 1-1,0-1 1,0 0-1,-1 0 0,1 1 1,0-1-1,0 0 0,-1 1 1,1-1-1,-16 16-107,16-15 109,-15 17-17,1 1 0,1 1 0,0 1 0,2 0 0,0 0 0,2 1 0,0 0 1,2 1-1,0 0 0,-5 34 0,10-42 18,1 0 1,0 1-1,1-1 1,1 0-1,1 0 1,3 18-1,-3-25 1,0 0 0,1 0 1,0 0-1,0 0 0,0-1 0,1 0 0,0 1 1,1-2-1,-1 1 0,1 0 0,1-1 0,11 11 1,-15-15 10,0 0 0,0 0 0,0-1 0,1 1 0,-1-1 0,0 1 0,1-1 0,-1 0 1,1 0-1,-1 0 0,1-1 0,-1 1 0,1 0 0,0-1 0,0 0 0,-1 0 0,1 0 0,0 0 0,-1 0 1,1 0-1,0-1 0,-1 1 0,1-1 0,0 0 0,-1 1 0,1-1 0,2-2 0,3-2 41,0 0 1,-1-1-1,0 0 0,0 0 0,-1-1 0,0 0 0,11-15 0,31-59 76,-44 73-97,-1 2 17,0 0 1,-1 1-1,0-1 1,2-7-1,-4 11-68,1 1 0,-1 0 0,0-1 0,1 1 0,-1 0 0,0-1 0,0 1 0,0 0 0,0-1 0,0 1 0,0 0 0,-1-1 0,1 1 0,0 0 0,-1-1 0,1 1 0,-1 0 0,1-1 0,-1 1 0,0 0 0,1 0 0,-1 0 0,0 0 0,-1-2 0,7 6-527,0 0 373,0-1 0,0 0 0,11 3 0,-5-3 215,7 2-50,0-1 0,24 0 0,-16-3 26,0 1 0,37 6 0,-61-7-4,0 1 0,-1-1 0,1 1 0,0 0 0,0-1 0,0 1 0,0 0 0,-1 0 0,1 0 0,0 1 0,1 0 0,-2-1-5,-1 0 1,1-1 0,-1 1 0,1 0-1,-1-1 1,0 1 0,1 0 0,-1-1-1,0 1 1,1 0 0,-1 0 0,0 0 0,0-1-1,0 1 1,0 0 0,1 0 0,-1 0-1,0-1 1,-1 1 0,1 0 0,0 0-1,0 0 1,0-1 0,0 1 0,-1 0-1,1 0 1,0-1 0,-1 1 0,1 0 0,-1 1-1,-52 74 446,33-49-482,-17 30 0,32-48 18,0 1 1,0 0-1,1 0 0,1 0 1,0 0-1,0 0 0,-1 16 1,3-25 17,1-1 1,0 1 0,0 0 0,0 0 0,0 0 0,0 0 0,0 0-1,0 0 1,0 0 0,0 0 0,1 0 0,-1 0 0,0-1-1,0 1 1,1 0 0,-1 0 0,1 0 0,-1 0 0,1-1 0,-1 1-1,1 0 1,-1 0 0,1-1 0,0 1 0,-1 0 0,1-1-1,0 1 1,0-1 0,-1 1 0,1-1 0,0 1 0,0-1-1,0 0 1,0 1 0,-1-1 0,3 0 0,-1 1-3,1-1-1,-1 0 1,1 0 0,-1 0 0,1-1-1,-1 1 1,1-1 0,-1 1 0,0-1-1,1 0 1,-1 0 0,4-2 0,3-2 56,-1-1-1,0 0 1,0 0 0,0-1 0,-1 0 0,0 0 0,0-1 0,-1 0 0,0 0 0,-1 0 0,1-1 0,-2 0-1,1 0 1,-1 0 0,-1-1 0,1 1 0,-2-1 0,3-15 0,-4 21-64,-1-1 1,1 1-1,-1 0 1,0 0-1,-1 0 1,1 0-1,-1 0 1,0-1-1,0 1 1,0 0-1,0 0 1,-1 1-1,1-1 1,-1 0-1,0 0 1,0 1-1,-1-1 1,1 1-1,-1 0 1,-3-4-1,0 1-31,-1 1 0,1 1 0,-1-1 0,0 1-1,0 0 1,0 0 0,0 1 0,-1 0-1,-9-2 1,15 4 48,-2 0-91,1 0 0,-1 0 1,1 0-1,0 0 0,0-1 0,-1 1 1,1-1-1,-5-4 0,13 2-275,11 0 233,-1-1 0,0 2 0,1 0 1,26-1-1,64 4-103,-88 1 266,1 0 1,-1 1-1,0 1 0,0 1 0,0 1 1,0 0-1,-1 1 0,0 1 0,19 10 1,-32-14-1,1 0 0,0 0 0,-1 1-1,0 0 1,0 0 0,0 0 0,-1 0 0,1 0 0,-1 1 0,0 0 0,0-1 0,0 1 0,-1 0 0,0 1 0,0-1 0,0 0 0,-1 0 0,1 1 0,-1-1 0,-1 1 0,1-1 0,-1 1 0,0 0-1,0-1 1,0 1 0,-1-1 0,0 1 0,-3 8 0,0 3-33,2-8 96,0-1 1,0 0-1,0 0 1,-1-1-1,-1 1 0,-6 10 1,10-25 20,3-2-162,0-1 1,0 0-1,1 1 0,0 0 1,7-12-1,31-40-555,-38 55 500,-2 4 77,0-1-1,0 0 1,0 1 0,0-1-1,0 1 1,0 0 0,1 0-1,-1 0 1,1 0 0,0 0 0,0 0-1,4-2 1,-6 4 9,-1 0 0,1 0 1,-1 1-1,0-1 0,1 0 0,-1 0 1,1 0-1,-1 0 0,0 0 0,1 1 1,-1-1-1,0 0 0,1 0 0,-1 1 1,0-1-1,1 0 0,-1 0 0,0 1 1,0-1-1,1 0 0,-1 1 0,0-1 1,0 0-1,1 1 0,-1-1 0,0 1 0,0-1 1,0 0-1,0 1 0,0-1 0,0 1 1,0-1-1,0 0 0,0 1 0,0-1 1,0 1-1,0-1 0,0 0 0,0 1 1,0 24 38,0-18-10,-5 74 90,3-50 215,1 54 1,1-82-316,1 0 1,-1 1 0,1-1 0,0 0 0,2 7 0,-3-10-19,0 0 1,1 1-1,-1-1 0,0 1 1,0-1-1,1 0 1,-1 1-1,0-1 1,0 0-1,1 1 1,-1-1-1,0 0 0,1 1 1,-1-1-1,1 0 1,-1 0-1,0 1 1,1-1-1,-1 0 1,1 0-1,0 0 1,-1 0 3,1 0 1,0 0 0,0 0-1,-1 0 1,1-1-1,0 1 1,-1 0 0,1 0-1,0-1 1,-1 1 0,1-1-1,-1 1 1,1 0 0,0-1-1,-1 1 1,1-1 0,-1 1-1,1-2 1,5-5 38,-1 0 0,-1-1 0,1 0 1,-1 0-1,-1 0 0,4-11 0,2-3-9,7-15-93,0 1-1,3 1 1,39-59 0,-55 91 25,-1-1 34,1 1 0,0-1 0,1 1 0,5-6 0,-9 9-5,1-1 0,-1 1-1,1 0 1,0-1 0,-1 1-1,1 0 1,-1-1 0,1 1-1,0 0 1,-1-1 0,1 1-1,0 0 1,0 0 0,-1 0-1,1 0 1,0 0 0,-1 0 0,1 0-1,0 0 1,0 0 0,-1 0-1,1 0 1,0 0 0,-1 1-1,1-1 1,0 0 0,-1 0-1,1 1 1,0-1 0,-1 0-1,1 1 1,-1-1 0,1 1 0,-1-1-1,1 1 1,-1-1 0,1 1-1,0 0 1,2 4 0,0 0 0,0 0-1,-1 0 1,1 0 0,-1 0 0,2 10 0,7 39 114,-7-32-132,3 12 142,-1 1 1,-2 0-1,0 59 0,-5-87-73,1 0 0,-2 0 0,1 0 0,-1 0-1,0-1 1,-4 11 0,5-14-2,0-1-1,-1 1 1,1-1-1,0 0 1,-1 0-1,0 1 1,1-1-1,-1 0 1,0 0-1,0 0 1,0-1-1,0 1 1,-1 0-1,1-1 1,0 0-1,-1 1 1,1-1-1,-1 0 1,1 0-1,-4 0 1,0 0 4,0 0 1,0-1-1,0 1 0,0-2 1,0 1-1,0-1 1,0 0-1,0 0 0,0 0 1,1-1-1,-1 0 0,0 0 1,-7-4-1,5 1-149,0 0-1,1 0 1,-1 0-1,1-1 0,1 0 1,-1-1-1,1 0 1,-7-8-1,15 14 55,-1 0-1,1 0 0,-1 0 1,1 0-1,-1 0 1,1 1-1,-1-1 0,1 0 1,2 0-1,9 0-173,-1 0 1,1 1-1,0 0 0,-1 1 0,14 3 0,63 15-5385,-66-13 3642,-9-2 320,0 0 0,0 1 0,-1 0 0,14 8 0,6 9-2780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7:21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4 10048,'-18'-3'7199,"14"3"-7071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58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171 555 3904,'-2'-1'231,"1"1"-1,-1-1 1,0 1 0,0 0-1,1 0 1,-1-1 0,0 1 0,0 0-1,1 0 1,-1 1 0,0-1-1,0 0 1,0 1 0,1-1-1,-1 1 1,0-1 0,-1 2 0,-2 1 144,-1 0-1,1 0 1,-8 8 0,6-5-182,-2 2-13,0 1 0,0 0 0,1 0 0,0 1 0,0 1-1,1-1 1,1 1 0,-1 0 0,2 0 0,0 1 0,0 0 0,1 0 0,1 0 0,-4 23 0,6-32-115,1 0 0,0 1-1,0-1 1,0 0 0,1 0 0,-1 0 0,1 1 0,-1-1 0,1 0 0,0 0 0,0 0 0,1 0 0,-1 0 0,1 0 0,-1-1 0,1 1 0,0 0 0,0-1 0,0 1 0,0-1 0,0 0 0,1 1-1,-1-1 1,1 0 0,0-1 0,-1 1 0,1 0 0,0-1 0,0 0 0,0 1 0,0-1 0,0 0 0,0-1 0,0 1 0,1 0 0,-1-1 0,0 0 0,0 0 0,0 0 0,1 0 0,-1 0 0,0-1-1,0 1 1,0-1 0,0 0 0,1 0 0,-1 0 0,0 0 0,-1-1 0,1 1 0,0-1 0,0 0 0,-1 1 0,1-1 0,3-4 0,2-3-51,0-1-1,-1 0 1,0 0 0,-1-1-1,0 1 1,9-22 0,-13 24-45,0 0 0,0 0 0,-1 0-1,1 0 1,-2 0 0,1 0 0,-1-1 0,-1 1 0,1 0 0,-1 0 0,-3-9 0,3 12-23,0-1 1,-1 0 0,0 1 0,0-1 0,-1 1-1,-5-9 1,7 12 13,0 0 1,0 0-1,0 0 0,-1 1 1,1-1-1,-1 0 0,1 1 1,-1-1-1,0 1 1,1 0-1,-1 0 0,0-1 1,0 1-1,0 0 0,0 1 1,0-1-1,0 0 0,0 0 1,0 1-1,-3-1 0,4 1 38,1 0 1,-1 0-1,1 0 0,-1 0 0,1 1 1,-1-1-1,1 0 0,-1 0 0,1 0 1,0 1-1,-1-1 0,1 0 1,-1 1-1,1-1 0,0 0 0,-1 1 1,1-1-1,0 0 0,-1 1 0,1-1 1,0 1-1,0-1 0,0 0 0,-1 1 1,1-1-1,0 1 0,0-1 0,0 1 1,0-1-1,0 1 0,0-1 0,-1 1 1,1-1-1,0 1 0,0-1 0,1 1 1,-1-1-1,0 1 0,0-1 0,0 0 1,0 2-1,1-1 49,-1 0-1,0 0 1,0 0 0,1 0 0,-1 0 0,1 0-1,-1 0 1,1 0 0,-1-1 0,1 1-1,-1 0 1,1 0 0,0 0 0,0-1 0,-1 1-1,1 0 1,0 0 0,0-1 0,0 1 0,0-1-1,0 1 1,1 0 0,5 0 20,0 0-1,-1 0 1,1 0 0,0-1-1,0 0 1,-1 0 0,1-1 0,0 0-1,-1 0 1,1 0 0,6-3-1,11-5 122,37-19-1,-20 8-98,97-52 242,-67 32-22,-63 36-170,4-2-454,-12 6 295,1 0 0,-1 0 1,0 0-1,1 0 0,-1 0 0,0 0 1,1 0-1,-1 1 0,0-1 1,1 0-1,-1 0 0,0 0 0,1 0 1,-1 0-1,0 0 0,0 1 1,1-1-1,-1 0 0,0 0 0,0 0 1,1 1-1,-1-1 0,0 0 1,0 0-1,0 1 0,1-1 0,-1 0 1,0 0-1,0 1 0,0-1 1,0 0-1,1 1 0,10 20-72,-8-17 78,-1-1 0,0 1 0,0-1 0,0 1 0,1 6 0,12 75-50,-3 0 95,-9-59-24,1 0 0,1 0 0,10 32 0,-14-56 21,-1-1-1,0 1 1,1-1 0,-1 0-1,1 0 1,-1 1 0,1-1 0,0 0-1,-1 0 1,1 0 0,0 1-1,0-1 1,0 0 0,0 0 0,0 0-1,0-1 1,0 1 0,0 0-1,0 0 1,1 0 0,-1-1 0,0 1-1,0-1 1,1 1 0,-1-1-1,0 1 1,1-1 0,-1 0 0,1 0-1,-1 0 1,0 0 0,1 0 0,-1 0-1,1 0 1,-1 0 0,0 0-1,1-1 1,-1 1 0,0 0 0,1-1-1,-1 1 1,2-2 0,5-2 124,-1 0 1,0-1-1,0 0 1,0-1-1,8-7 1,-14 12-154,42-39 222,247-209 28,-269 234-250,-1-1 0,-1 0 0,-1-2-1,22-25 1,14-33-118,-49 68 58,0-1 0,-1 0 1,0 0-1,0-1 1,-1 1-1,4-20 0,-7 29 54,0-1-1,0 1 0,0 0 0,1 0 1,-1-1-1,0 1 0,0 0 0,0-1 1,0 1-1,0 0 0,0 0 0,0-1 0,0 1 1,0 0-1,0-1 0,0 1 0,0 0 1,0 0-1,0-1 0,0 1 0,0 0 1,0 0-1,0-1 0,0 1 0,-1 0 0,1-1 1,0 1-1,0 0 0,0 0 0,0 0 1,-1-1-1,1 1 0,0 0 0,0 0 1,0 0-1,-1-1 0,1 1 0,0 0 1,0 0-1,-1 0 0,1 0 0,0 0 0,0-1 1,-1 1-1,1 0 0,0 0 0,0 0 1,-1 0-1,1 0 0,0 0 0,-1 0 1,1 0-1,0 0 0,0 0 0,-1 0 0,1 0 1,0 0-1,-1 1 0,1-1 0,0 0 1,0 0-1,-1 0 0,1 0 0,0 0 1,0 1-1,-1-1 0,-17 13-309,-3 7 262,1 0 0,1 1 0,0 1 0,2 1 0,-25 43-1,33-49 100,0 2 0,1-1 0,1 1 0,1 1 0,1-1 0,0 1-1,2 0 1,-3 36 0,6-52-53,-1 15 65,1-1 0,5 36 0,-5-49 4,1 0 0,1-1 0,-1 1 0,1 0 0,-1 0 0,1-1 0,1 1 0,-1-1 0,1 1 0,-1-1 0,1 0 0,0 0 0,1 0 0,-1-1 0,1 1 0,4 2 0,-6-4-31,0-1 1,0 0-1,0 0 1,0 0-1,0 0 1,0 0-1,0 0 1,1-1-1,-1 1 1,0-1-1,0 0 1,1 1-1,-1-1 1,0 0-1,1-1 1,3 1-1,-2-1 9,1-1-1,-1 1 1,0 0-1,0-1 1,0 0-1,0 0 0,0-1 1,4-2-1,1-2 4,-1 0 0,0 0 0,-1-1 0,0 0 0,0 0 0,8-14 0,-5 6-43,-1-1 1,-1 0-1,0-1 0,-1 0 0,8-34 0,-15 45-65,1-1 1,-1 0-1,-1 0 0,1 1 0,-1-1 0,0 0 0,-1 1 0,0-1 0,-4-8 0,5 13 86,0-1-52,1 4 27,0-1 1,0 1-1,0 0 1,-1 0-1,1-1 1,0 1-1,0 0 1,0-1-1,0 1 1,0 0-1,0 0 1,0-1 0,0 1-1,1 0 1,-1-1-1,0 1 1,0 0-1,0 0 1,0-1-1,0 1 1,0 0-1,1 0 1,-1-1-1,0 1 1,0 0 0,0 0-1,1-1 1,-1 1-1,0 0 1,0 0-1,1-1 1,9 4-91,-7-2 101,20 4-24,32 11 0,-46-12-10,-1-1 0,0 1 0,1 0 0,-2 1 1,1 0-1,13 11 0,-17-12 4,-1 0 0,0 0 0,1 0 0,-2 0 0,1 1-1,0-1 1,-1 1 0,0-1 0,0 1 0,-1 0 0,2 6 0,1 6-22,2 34 1,-5-30 83,0 4-154,-1-17 182,0-1 0,0 1 1,1 0-1,2 7 1,-3-13-34,1-1 0,-1 1 1,1 0-1,0 0 1,0-1-1,0 1 0,0 0 1,0-1-1,0 1 1,0-1-1,0 0 0,0 1 1,1-1-1,-1 0 1,1 1-1,-1-1 0,1 0 1,-1 0-1,1 0 1,-1-1-1,3 2 0,-1-1-3,0-1-1,-1 0 0,1 0 0,0 1 0,-1-1 0,1-1 0,0 1 0,-1 0 1,1-1-1,-1 1 0,1-1 0,0 0 0,-1 0 0,5-2 0,35-21 56,-35 19-78,45-31 102,-2-4 0,60-60 0,-65 59-112,22-32 65,-59 64-36,9-11-22,-1-2 0,0 0 0,-2-1 1,18-38-1,41-122-196,-56 133 66,-13 40 90,-3 9 1,0-1 0,-1 1 0,1 0-1,0-1 1,-1 1 0,0 0 0,1-1 0,-1 1 0,0-1 0,0 1 0,0-1 0,0 1 0,0 0-1,0-1 1,0 1 0,-1-3 0,1 4 27,0 0-1,0 0 0,0 0 1,0-1-1,0 1 1,0 0-1,-1 0 1,1 0-1,0 0 1,0 0-1,0 0 1,0 0-1,0 0 1,-1 0-1,1 0 1,0 0-1,0 0 0,0 0 1,0 0-1,0 0 1,-1 0-1,1 0 1,0 0-1,0 0 1,0 0-1,0 0 1,-1 0-1,1 0 1,0 0-1,0 0 0,0 0 1,0 0-1,0 0 1,0 0-1,-1 0 1,1 1-1,0-1 1,0 0-1,0 0 1,0 0-1,0 0 1,0 0-1,0 0 1,0 1-1,-1-1 0,1 0 1,0 0-1,0 0 1,0 0-1,0 0 1,0 1-1,0-1 1,-7 10-121,-84 171-254,64-132 390,-38 101-1,59-132 37,0-1 0,2 1-1,0 1 1,1-1-1,1 0 1,0 1-1,2-1 1,0 1 0,5 30-1,-5-44-10,1 0-1,0 0 1,1 0-1,-1-1 1,1 1-1,0 0 1,0-1 0,0 1-1,1-1 1,0 0-1,-1 0 1,2 0-1,6 7 1,-7-9 9,0 0 0,1 0 0,-1 0 0,1 0 0,0-1-1,0 1 1,0-1 0,-1 0 0,1 0 0,0 0 0,0-1 0,0 1 0,1-1 0,-1 0 0,0 0 0,0-1 0,7 0 0,24-7 147,65-22 0,-26 7-183,200-55-265,-240 66-38,-83 36 199,2 1 0,0 2 0,2 3-1,-49 40 1,90-66 107,-32 31 131,35-34-104,-1 1 0,0 0 0,1 0 0,0 0 1,-1 0-1,1 0 0,0 0 0,0 0 0,0 0 0,0 1 0,1-1 1,-1 0-1,0 1 0,1-1 0,0 0 0,-1 3 0,2-4-19,-1-1 0,0 1 0,0 0-1,0-1 1,0 1 0,1 0-1,-1-1 1,0 1 0,1-1 0,-1 1-1,0-1 1,1 1 0,-1-1 0,0 1-1,1-1 1,-1 1 0,1-1-1,-1 1 1,1-1 0,0 0 0,-1 1-1,2-1 1,-1 1 4,1 0 1,0-1-1,0 1 1,0-1-1,-1 0 0,1 0 1,0 0-1,2 0 0,3 0 22,-1-1-1,0 0 0,0-1 1,7-2-1,6-4 18,-1-1 0,0-1 0,0-1 0,0 0 0,-2-2 0,16-13 0,38-27-987,-73 55 906,1 1-1,0-1 0,0 1 1,0 0-1,0 0 0,0 0 0,-2 6 1,-1 1-28,3-7 60,0 0 1,1 0-1,-1 0 0,1 1 0,0-1 0,0 0 0,0 1 0,1-1 0,-1 1 0,1-1 0,0 1 1,0-1-1,0 1 0,0-1 0,0 1 0,1-1 0,0 0 0,-1 1 0,1-1 0,1 0 0,-1 1 1,0-1-1,1 0 0,-1 0 0,1 0 0,0 0 0,0 0 0,1 0 0,-1-1 0,0 1 0,1-1 1,-1 0-1,1 1 0,0-1 0,0 0 0,0-1 0,0 1 0,0 0 0,0-1 0,1 0 0,-1 0 0,0 0 1,1 0-1,-1 0 0,1-1 0,-1 1 0,1-1 0,-1 0 0,1 0 0,3-1 0,1 0 32,1-1 0,0 0 0,-1-1 0,1 0 0,-1 0 0,0-1 0,0 0 0,0 0 0,-1-1 0,1 0 0,-1-1 0,0 1 0,-1-1 0,1 0 0,7-10 0,38-49 242,71-79-267,-57 80-159,52-54 43,-91 87 62,-1 0 0,25-40 0,-40 54-44,-1 0-1,0-1 1,-1-1 0,8-27 0,-16 44 35,0-1 1,-1 1-1,1-1 1,-1 1-1,0-1 0,0-4 1,0 7 33,0-1-1,0 1 1,-1 0 0,1-1-1,0 1 1,0-1 0,0 1-1,0 0 1,0-1 0,-1 1 0,1 0-1,0-1 1,0 1 0,0 0-1,-1 0 1,1-1 0,0 1-1,-1 0 1,1-1 0,0 1 0,-1 0-1,0 0-8,1-1 0,-1 1 0,0 0 1,0 0-1,1 0 0,-1 0 0,0 0 0,1 1 0,-1-1 0,0 0 0,1 0 0,-1 0 0,0 1 0,1-1 0,-1 0 1,1 0-1,-2 1 0,-10 8-86,-1 1 0,2 0 0,0 0 1,-15 18-1,10-12 33,-5 7 66,0 1 0,1 1-1,1 1 1,2 1 0,-17 32-1,26-41 62,0 0 0,1 1 0,1-1 0,1 1 0,1 1 0,0-1 0,1 1 0,2 0 0,0 30 0,2-30 32,1 0 0,4 21-1,-4-33-37,0-1 0,0 0 0,1 0 0,-1-1-1,1 1 1,1 0 0,-1-1 0,1 0 0,6 7 0,-8-11-19,0 0 1,0 0-1,0-1 1,0 1 0,1 0-1,-1-1 1,1 1-1,-1-1 1,1 0 0,0 0-1,-1 0 1,1 0-1,0 0 1,0-1 0,-1 1-1,1-1 1,0 0-1,0 0 1,0 0 0,5 0-1,0-2 24,0 1-1,0-1 1,0 0-1,0-1 1,-1 0-1,9-4 1,5-4 41,-1-2 0,0 0 0,26-22 0,47-52-44,-81 75-113,-11 10 26,1-1-1,0 1 0,0 0 1,0 0-1,0 0 0,1 0 0,-1 0 1,0 1-1,1-1 0,3-1 1,-5 3 19,-1 0 0,0 0 1,0 1-1,1-1 1,-1 0-1,0 0 0,0 0 1,1 0-1,-1 1 1,0-1-1,0 0 0,0 0 1,0 1-1,1-1 1,-1 0-1,0 0 0,0 1 1,0-1-1,0 0 1,0 0-1,0 1 0,0-1 1,1 0-1,-1 1 1,0-1-1,0 0 0,0 0 1,0 1-1,0-1 1,0 0-1,-1 1 0,1-1 1,0 0-1,0 0 1,0 1-1,0-1 0,-3 10-52,0 0-1,0-1 1,-1 0-1,-1 0 1,-8 14-1,3-5 34,-3 4 36,0-1 1,-1 0-1,-20 21 1,-55 50 144,64-67-109,-60 51 634,84-76-652,1 0 0,0 0-1,-1 1 1,1-1 0,0 0 0,-1 0 0,1 1 0,0-1 0,0 1 0,-1-1 0,1 0 0,0 1 0,0-1 0,-1 0 0,1 1 0,0-1-1,0 1 1,0-1 0,0 1 0,0-1 0,0 1 0,0 0 0,0-1-3,0 0 0,0 1 0,1-1 0,-1 0 0,0 1 0,0-1-1,1 0 1,-1 0 0,0 1 0,1-1 0,-1 0 0,1 0 0,-1 0 0,0 0 0,1 0 0,-1 1 0,0-1 0,1 0 0,-1 0 0,1 0-1,31 0 260,-20-1-229,49-1-252,100-15-1,-149 16-515,-1-2 0,0 0 1,0 0-1,0-1 0,0 0 0,-1 0 0,0-2 1,0 1-1,0-1 0,10-8 0,3-3-1124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36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247 141 2240,'0'-13'3184,"0"13"-3154,1 0 0,-1-1 0,0 1 0,0 0 0,0 0 0,0-1 0,0 1 0,0 0 0,0 0 0,0-1 0,0 1 0,0 0 0,0 0 0,0-1 0,0 1 0,0 0 0,-1 0 0,1-1 0,0 1 0,0 0 0,0 0 0,0 0 0,0-1 0,0 1 0,-1 0 0,1 0 0,0 0 0,0-1 0,0 1 0,0 0 0,-1 0 0,1 0 0,0 0 0,0 0 0,-1-1 0,1 1 0,0 0 0,0 0 0,0 0 0,-1 0 0,1 0 0,0 0 0,0 0 0,-1 0 0,1 0 0,0 0 0,0 0 0,-1 0 0,1 0 0,0 0 0,0 0 0,-1 0 0,1 0 0,0 0 0,0 1 0,-1-1 0,1 0 0,0 0 0,-10 0 365,-11 17 464,19-16-808,-1 0 1,1-1 0,0 1 0,0-1-1,0 1 1,0-1 0,-3 0-1,-12 3-150,0 2 100,-1 2 1,1 0-1,1 1 0,-20 12 0,-16 15 281,50-34-255,2 0 3,-1-1 1,0 0 0,1 1 0,-1-1-1,0 0 1,1 1 0,-1-1 0,0 0 0,1 0-1,-1 0 1,0 1 0,1-1 0,-1 0-1,0 0 1,0 0 0,-1 0 0,2 3 85,1 1 1,-1 0 0,0-1-1,1 1 1,0 0 0,0-1-1,2 6 1,-3-9-57,0 1 0,1-1 0,-1 1 0,0-1 0,1 1 0,-1-1 0,1 1 0,-1-1 0,1 0 0,-1 1 0,1-1 0,-1 0 0,1 1 0,-1-1 0,1 0 0,-1 0 0,1 0 0,-1 1 0,1-1 0,0 0 0,-1 0 0,1 0 0,-1 0 0,1 0 0,0 0 0,1-1 26,0 1 0,0 0-1,0-1 1,0 0-1,0 1 1,0-1-1,3-2 1,3-2 65,-1 0 1,10-10 0,-15 14-105,17-19 39,-1 0 0,-1-1 1,23-35-1,-17 21 97,25-43-487,-40 69-27,-8 9 321,0 0 0,0 0 0,0 0 0,0 0 0,0 0 1,0 0-1,0 0 0,0 0 0,0 0 0,0 0 0,0 0 0,0 0 1,1 0-1,-1 0 0,0 0 0,0 0 0,0 0 0,0 0 0,0 0 1,0 0-1,0 0 0,0 0 0,0 0 0,0 0 0,0 0 0,0 0 1,0 0-1,1 0 0,-1 0 0,0 0 0,0 0 0,0 1 0,0-1 1,0 0-1,0 0 0,0 0 0,0 0 0,0 0 0,0 0 0,0 0 1,0 0-1,0 0 0,0 0 0,0 0 0,0 0 0,0 1 0,0-1 1,0 0-1,0 0 0,0 0 0,0 0 0,0 0 0,0 0 0,0 0 1,0 0-1,0 0 0,-4 22-836,2-10 1075,-7 65-107,5-35-52,3-34 19,0 0 0,1-1-1,0 1 1,1-1 0,-1 1-1,1-1 1,4 14 0,-5-20-54,0 0 0,1 0 0,-1 0 0,0 0 0,1 0 0,-1 0 1,1 0-1,-1 0 0,1 0 0,-1 0 0,1 0 0,-1 0 0,1 0 1,0 0-1,0-1 0,-1 1 0,1 0 0,0-1 0,0 1 0,0 0 1,0-1-1,0 1 0,0-1 0,0 1 0,0-1 0,0 0 0,0 1 0,0-1 1,0 0-1,0 0 0,0 0 0,0 0 0,0 0 0,0 0 0,0 0 1,0 0-1,1 0 0,-1 0 0,0-1 0,0 1 0,0 0 0,0-1 1,0 1-1,0-1 0,0 1 0,1-2 0,3-1 85,0-1 0,0 0 0,0 0 0,0 0-1,-1-1 1,5-5 0,-1 1-49,6-11-47,2 1 0,1 1-1,0 1 1,1 0 0,20-14 0,-19 17-47,-6 5-149,22-14 0,-32 21 72,0 1 1,0-1-1,1 1 0,-1 0 0,1 0 0,-1 0 1,1 0-1,-1 0 0,1 1 0,0 0 0,-1-1 0,7 2 1,-9-1 81,0 0 0,0 1 0,0-1 0,0 0 0,0 1 0,0-1 0,0 1 0,0-1 0,0 1 0,0 0 0,0-1 0,0 1 0,0 0 0,-1 0 0,1 0 0,0-1 0,0 1 0,-1 0 0,1 0 0,-1 0 0,1 0 0,-1 0 0,1 0 0,-1 0 0,0 0 0,1 1 0,-1-1 0,0 0 0,0 0 0,0 0 0,0 0 0,0 0 0,0 2 0,0 4 54,-1 0 1,0 0-1,0 0 0,-3 8 1,3-10-55,-29 96 460,29-100-387,1 0 1,0 0-1,-1 0 0,1 0 0,0 0 1,0 0-1,-1 0 0,1 0 0,0 0 1,0 0-1,0 0 0,0 0 0,1 0 0,-1 2 1,0-2-26,1-1 1,-1 0-1,0 0 0,0 1 1,1-1-1,-1 0 1,0 0-1,1 0 1,-1 0-1,0 0 1,0 1-1,1-1 1,-1 0-1,0 0 0,1 0 1,-1 0-1,0 0 1,1 0-1,-1 0 1,0 0-1,1 0 1,-1 0-1,0 0 1,1 0-1,-1 0 0,0 0 1,0 0-1,1-1 1,-1 1-1,1 0 1,4-2 126,0-1 0,0 0 0,-1 0 0,5-4 1,-8 7-168,18-14-95,0 0-1,1 1 1,0 2-1,31-14 1,-48 24 30,0 0 1,0 0-1,0 1 1,0-1-1,0 1 1,0-1-1,0 1 1,1 0-1,-1 0 1,0 0 0,0 1-1,0-1 1,0 1-1,0 0 1,0-1-1,0 1 1,5 3-1,-4-2 59,0 1-1,0 0 0,0 0 0,-1 0 0,0 1 0,1-1 1,-1 1-1,0 0 0,0 0 0,3 6 0,18 32 116,26 44 624,-40-71-3699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58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5984,'0'-3'2688,"62"0"-2336,-18 3 384,4 3-480,27-3 192,4 8-288,17-5 0,-12 6-96,17-6-480,-9 5 224,-4-3-2656,-14-2 1568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59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 5472,'-23'-15'2496,"36"18"-2176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03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4 2400,'0'0'30,"0"0"-1,0 0 1,0 0-1,0-1 1,0 1-1,-1 0 1,1 0 0,0 0-1,0 0 1,0-1-1,0 1 1,0 0 0,0 0-1,0 0 1,0 0-1,0 0 1,0-1 0,0 1-1,-1 0 1,1 0-1,0 0 1,0 0 0,0 0-1,0 0 1,0 0-1,-1-1 1,1 1 0,0 0-1,0 0 1,0 0-1,0 0 1,-1 0-1,1 0 1,0 0 0,0 0-1,0 0 1,-1 0-1,-8 2 1125,-8 6 536,-38 27-232,-69 57 1,106-77-1296,0 1 1,1 1-1,1 0 1,1 1-1,0 0 1,2 2-1,-14 24 1,18-28-57,1 1 1,1 1 0,0 0-1,2-1 1,0 2-1,0-1 1,2 1 0,1-1-1,-1 28 1,3-25 36,1 0 1,1 0-1,1 0 1,1-1-1,1 1 1,1-1-1,0 0 0,1 0 1,2 0-1,0-1 1,16 24-1,-22-38-402,0 0 0,1-1-1,0 1 1,0-1 0,0 0 0,0 0-1,0-1 1,9 6 0,-9-7-148,-1-1 1,0 0 0,0 0-1,0 1 1,1-2 0,-1 1-1,1 0 1,-1-1-1,1 0 1,-1 0 0,0 0-1,1 0 1,-1 0 0,1-1-1,3 0 1,20-4-1851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04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3904,'0'7'1023,"1"-1"0,0 0 0,2 10 1,-2-11-811,0-1 1,0 1 0,0-1 0,-1 1 0,0 0-1,0 7 1,-5 34 551,-3 25-5,-7 38-27,9-62-475,-11 50-1,-10 35 1237,27-132-1454,0 1 0,0-1 0,0 0 0,0 0 0,0 1 0,0-1 0,0 0 0,0 1 0,0-1 0,0 0 0,0 0 0,0 1 0,0-1 0,0 0 0,0 1 0,0-1 0,0 0 0,0 0 0,1 1 0,-1-1 0,0 0 0,0 0 0,0 1 0,1-1 0,-1 0 0,0 0 0,0 0 0,0 0 0,1 1 0,10 0 542,21-9-305,-18 3-70,7 1 0,25-7-159,0 1 1,51-2-1,-17 11-1136,-72 1 314,-3 1-291,-1-1 0,1 0 0,0-1 0,0 1 0,-1-1 0,9-2 0,-1-1-1068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04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7 4064,'0'0'1307,"-10"-7"388,-8 9-1111,0 1-1,0 0 0,1 2 0,-20 6 0,28-8-416,-4 2-39,1 0 1,-1 0-1,1 2 0,0-1 1,1 1-1,-1 1 0,1 0 1,1 1-1,0 0 0,0 1 1,1 0-1,0 0 0,-12 18 1,8-7 58,1 1 1,0 1-1,2 0 1,1 0-1,0 1 1,-6 31-1,13-46-34,0 0 0,1 1-1,0-1 1,1 0 0,0 0-1,0 0 1,1 0 0,0 0-1,0 0 1,4 11 0,-3-14-76,0-1 0,0-1 0,0 1 0,0 0 1,1 0-1,0-1 0,0 1 0,0-1 1,1 0-1,-1 0 0,1 0 0,0-1 0,0 1 1,0-1-1,0 0 0,1 0 0,0-1 1,8 5-1,-1-3 19,1 0 0,-1-2-1,0 1 1,1-1 0,24 0 0,64-6 203,-93 4-256,13-2-390,-1-1 0,24-6 1,-35 6-444,1 0 0,-1 0 0,0-1 0,0 0 0,-1 0 0,16-10 0,-11-3-2810,-4 5 1184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05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176 116 3648,'0'0'1173,"-2"4"-703,-11 38 808,-17 42 334,-7 6-734,15-35 446,-40 74-1,61-127-1259,0-1 33,0 1-1,0 0 1,0-1-1,0 1 1,0 0-1,1 0 1,-1-1-1,1 1 1,-1 0-1,1 3 1,0-5-60,0 0 1,0 1 0,0-1-1,0 0 1,0 0-1,1 0 1,-1 1 0,0-1-1,0 0 1,0 0 0,1 0-1,-1 1 1,0-1-1,0 0 1,1 0 0,-1 0-1,0 0 1,0 0 0,1 0-1,-1 0 1,0 1 0,1-1-1,-1 0 1,0 0-1,0 0 1,1 0 0,-1 0-1,0 0 1,1 0 0,-1 0-1,0-1 1,0 1 0,1 0-1,-1 0 1,0 0-1,1 0 33,2-3 4,0 0 1,0 0-1,-1 0 1,1 0-1,-1-1 1,1 1 0,-1-1-1,0 1 1,-1-1-1,3-4 1,-1 1-31,18-42 222,25-86 1,-12 32-384,-33 102 114,17-49-505,40-77 0,-46 111 554,0-2-311,-12 18 261,0 0-1,0 0 0,0 0 1,0 0-1,0 0 0,0 1 1,0-1-1,0 0 0,0 0 1,0 0-1,0 0 0,0 0 1,0 0-1,0 0 0,0 0 1,0 0-1,0 0 0,0 0 1,0 0-1,0 0 0,1 0 1,-1 0-1,0 0 0,0 0 1,0 0-1,0 0 0,0 0 1,0 0-1,0 0 0,0 0 1,0 0-1,0 0 0,0 0 1,0 0-1,0 0 0,0 0 1,0 0-1,0 0 0,0 0 1,1 0-1,-1 0 0,0 0 1,0 0-1,0 0 0,0 0 1,0 0-1,0 0 0,0 0 1,1 12-21,0 15 113,-1 8 37,-1 35 189,3-1 0,15 89 0,-9-108-359,7 33 444,-12-72-536,0 1 0,1-1 0,1 0 0,9 19 0,-9-25-556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06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4576,'-5'0'2048,"13"3"-320,-3 5-1120,0 0 960,8 4-896,0-4-64,5 3-384,-1 0 288,4 1-288,2-4 32,-2 0-160,5-5-1408,2 2 736,3-10-2272,-1 2 1632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06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6 3904,'0'0'50,"0"-1"-1,0 1 1,0 0 0,0 0-1,0 0 1,0-1 0,0 1 0,0 0-1,0 0 1,0-1 0,-1 1-1,1 0 1,0 0 0,0 0 0,0-1-1,0 1 1,0 0 0,0 0-1,0 0 1,-1 0 0,1-1-1,0 1 1,0 0 0,0 0 0,0 0-1,-1 0 1,1 0 0,0 0-1,0-1 1,0 1 0,-1 0 0,1 0-1,0 0 1,-11 2 656,-12 11 295,14-5-704,0 1 0,1-1 0,0 2 0,1-1 0,-12 19 0,-26 55 497,44-79-783,-4 7 124,0 0 1,1 0 0,0 0 0,1 1-1,0 0 1,1-1 0,0 1 0,1 0-1,0 0 1,1 0 0,1 13-1,0-17-13,1 1 0,0-1 0,0 0 0,0 0 0,1 0 0,0 0 0,1 0 0,0-1 0,0 1 0,1-1-1,-1 0 1,2 0 0,-1-1 0,1 1 0,0-1 0,8 6 0,-11-9-49,0-1-1,0 1 1,1-1 0,-1 0-1,1 0 1,0 0 0,-1 0 0,1-1-1,0 1 1,0-1 0,0 0-1,0 0 1,0-1 0,0 1-1,1-1 1,-1 0 0,0 0 0,5-1-1,-4 0-27,1-1 0,-1-1 1,0 1-1,0-1 0,0 0 0,0 0 0,-1 0 0,1-1 0,-1 0 0,0 0 1,0 0-1,0 0 0,-1 0 0,1-1 0,3-7 0,1-1 20,-1-1-1,0 0 1,-1-1 0,5-20 0,-5 16-125,-2 0 0,0-1 1,-1 0-1,-1 0 1,-1-35-1,-1 49 5,-1-1-1,0 0 1,0 0-1,0 0 1,-1 1-1,0-1 1,0 1-1,-1-1 1,1 1-1,-2 0 1,1 0-1,-1 0 1,0 0-1,0 1 0,0 0 1,-1-1-1,1 2 1,-1-1-1,-1 0 1,1 1-1,-11-6 1,11 7-131,-36-16-1732,38 18 758,-1-1 1,1 2-1,0-1 1,-1 0-1,-5 0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06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8 4384,'26'-7'1424,"-26"7"-1399,1 0-1,-1 0 1,1 0 0,-1 0 0,1 0 0,0-1-1,-1 1 1,1 1 0,-1-1 0,1 0 0,-1 0 0,1 0-1,0 0 1,-1 0 0,1 0 0,-1 1 0,1-1-1,-1 0 1,1 0 0,-1 1 0,1-1 0,0 1-1,8 4 227,0 0-1,0 0 0,-1 1 0,0 1 0,0-1 0,0 1 0,-1 1 0,7 7 0,-4 0 62,-1-1 0,0 1 0,-1 1 0,0 0 0,-1 0 0,-1 0 0,-1 1 0,0-1 0,4 28 0,-7-15-122,-1 0-1,-1 0 1,-2 0 0,-1 0 0,-1-1-1,-9 35 1,7-42-135,0 0 1,-1-1 0,-2 0-1,0-1 1,-1 0-1,0 0 1,-2-1-1,0 0 1,-1-1-1,-1 0 1,-27 25 0,2-10 142,-56 37 0,26-20-882,61-44 650,-61 44-4583,32-25 2116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3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11 2304,'0'0'752,"5"-10"2336,-14 33 709,3-2-3270,-2 0-1,0 0 0,-13 23 1,-39 59 578,36-66-886,2 1-1,-22 53 1,25-33-553,-19 92 1,38-150 253,0 0 1,0 0-1,0 1 1,-1-1-1,1 0 1,0 1-1,0-1 1,0 0-1,0 1 1,0-1-1,0 0 1,0 1 0,0-1-1,0 0 1,0 1-1,0-1 1,0 0-1,0 1 1,0-1-1,0 0 1,0 1-1,0-1 1,1 0-1,-1 0 1,0 1-1,0-1 1,0 0-1,0 1 1,1-1-1,-1 0 1,9-6-3009,-2-1 1835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36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32 4480,'-29'-20'2016,"14"12"-1728,7 5 96,8 6-256,-5-3-96,15 0-128,3 3 32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31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74 4576,'-45'-1'7019,"61"1"-5777,72-7-29,81-12-42,51-15-632,-125 23-2955,-81 10 1296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34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14 694 3392,'-7'-4'441,"1"2"393,10-1-136,-4 2-479,0 1-1,1-1 1,-1 1 0,0-1-1,0 0 1,1 1 0,-1-1-1,0 0 1,0 1 0,0-1-1,0 0 1,0 1 0,0-1-1,0 0 1,0 0 0,1-7 415,1 4-439,1-1 0,0 1-1,1 0 1,5-6-1,8-9 353,79-114 1256,-96 133-1800,5-6 93,-1 0 1,1 0 0,8-7-1,-7 5-29,-6 8-66,0 0 0,1-1 0,-1 1 1,0 0-1,0 0 0,0-1 0,0 1 1,0 0-1,0-1 0,0 1 0,1 0 1,-1 0-1,0 0 0,0-1 0,0 1 1,0 0-1,1 0 0,-1 0 0,0-1 1,0 1-1,1 0 0,-1 0 0,0 0 1,0 0-1,1 0 0,-1-1 0,0 1 1,1 0-1,-1 0 0,0 0 0,0 0 1,1 0-1,-1 0 0,0 0 0,1 0 1,-1 0-1,0 0 0,0 0 0,1 0 1,-1 0-1,0 1 0,0-1 0,1 0 1,-1 0-1,1 1 260,-1-1-255,1 0 0,-1 0-1,0 0 1,0 0 0,0 0-1,1 0 1,-1 0 0,0 0-1,0 0 1,1 0 0,-1 0-1,0 1 1,0-1 0,0 0 0,0 0-1,1 0 1,-1 0 0,0 0-1,0 1 1,0-1 0,0 0-1,1 0 1,-1 0 0,0 0-1,0 1 1,0-1 0,0 0-1,0 0 1,0 0 0,0 1-1,0-1 1,0 0 0,0 0-1,0 1 1,-1 11 94,-9 19-68,6-21-37,-5 23-94,1-1 1,-5 55 0,9-53 67,3-31 68,1-1-1,-1 1 1,1 0 0,0 0-1,0-1 1,1 1-1,-1 0 1,0-1 0,2 6-1,-1-8-6,-1 1-1,1 0 1,-1-1 0,0 1-1,1-1 1,0 1-1,-1-1 1,1 1 0,-1-1-1,1 1 1,0-1-1,-1 1 1,1-1 0,0 0-1,-1 1 1,1-1-1,0 0 1,0 0 0,-1 1-1,1-1 1,0 0-1,0 0 1,-1 0 0,1 0-1,0 0 1,0 0-1,0 0 1,-1 0 0,1-1-1,0 1 1,0 0 0,-1 0-1,1-1 1,0 1-1,-1 0 1,2-1 0,11-5 69,-1 1 0,1-2 0,-2 0 0,20-14 0,41-40-148,-45 37 115,148-137-605,-167 153 405,-5 5-11,0 1 0,0-1 1,0 1-1,0-1 0,4-2 0,-6 6 133,-1 0-1,0 0 1,0 0-1,0 0 1,0 0-1,-1 0 1,1 0-1,0 0 1,0 0-1,0 0 1,-1 0-1,1 0 1,-1 2-1,0-2-30,-32 96-229,15-47 372,4-14-40,8-22-42,-1 0 1,0 0-1,-1-1 1,-1 0 0,-12 15-1,8-10 52,0-3-116,0 1 0,-19 15-1,19-20 50,2 0 1,-1 1-1,2 1 0,-13 17 0,23-30 5,0 0 0,0 0 0,0 0 0,0 0-1,0 0 1,0 0 0,0 0 0,0 1 0,0-1-1,0 0 1,0 0 0,0 0 0,0 0 0,0 0-1,0 0 1,0 0 0,0 0 0,1 0 0,-1 0 0,0 1-1,0-1 1,0 0 0,0 0 0,0 0 0,0 0-1,0 0 1,0 0 0,0 0 0,0 0 0,0 0 0,0 0-1,0 0 1,0 0 0,0 0 0,1 0 0,-1 0-1,0 0 1,0 1 0,0-1 0,0 0 0,0 0-1,0 0 1,0 0 0,0 0 0,0 0 0,0 0 0,1 0-1,-1 0 1,0 0 0,0 0 0,0 0 0,0-1-1,0 1 1,10 0 345,11-4 78,-14 1-384,1 0 0,-1-1 1,0 0-1,0 0 1,-1 0-1,11-9 1,-3 0 50,19-22 0,-23 25-81,-1-2 1,-1 1 0,0-1 0,-1 0-1,11-23 1,0-10-31,18-69 0,-28 84-387,-13 47-326,-2 24 787,-1 1 0,-18 49 1,12-42-86,-1-5 130,-2 0 0,-26 49 0,35-77 40,-2 2 64,0 0-1,-1 0 0,-25 31 1,29-40-154,-2 0 1,1 0-1,-1-1 1,-14 9-1,22-15-52,-1-1 0,1 0-1,-1 0 1,0-1 0,0 1 0,1 0 0,-1 0-1,0-1 1,0 1 0,0-1 0,0 0-1,0 1 1,0-1 0,1 0 0,-4-1-1,4 1-7,0 0-1,0-1 1,0 1-1,0-1 1,1 0-1,-1 1 1,0-1-1,0 1 1,1-1-1,-1 0 1,0 0-1,1 0 1,-1 1-1,1-1 1,-1 0-1,1 0 0,-1 0 1,1 0-1,0 0 1,-1 0-1,1 0 1,0 0-1,0 0 1,0 0-1,0 0 1,0 0-1,0 0 1,0 0-1,0 0 1,0-1-1,0 0-9,1 0 0,-1-1 0,1 1 0,-1 0 0,1-1 0,0 1 0,0 0 0,0 0 0,0 0 0,0 0 0,1 0 0,-1 0 0,1 0 0,-1 0 0,1 0 0,3-3 0,4-2 1,0 0-1,14-7 1,-15 8-29,88-48-172,-3 1 306,-67 38-116,-2-2 0,0-1 0,-1-1 0,-1-1 0,25-29 0,-11 1 231,44-77 0,-17 23-51,17-5-118,4-9-17,29-73-378,-100 167 185,-9 15 117,0 0 1,0-1 0,2-7-1,-3 9-468,-2 11 338,-4 14 184,-21 44 147,-47 92 1,-10 23 88,8 45 1909,77-232-2113,0 0 0,1 0 0,0 0 0,0 0 0,1 1 0,11-13 0,-2 2-152,-14 17 106,7-9-87,17-17-1,-22 25 36,0 1 0,0-1 1,0 1-1,1-1 0,-1 1 0,1 0 0,-1 0 1,1 1-1,0-1 0,6-1 0,-9 3 35,0 0 0,1-1 1,-1 1-1,1 0 0,-1 0 0,1 0 0,-1 1 0,1-1 0,-1 0 1,1 0-1,-1 1 0,0-1 0,1 1 0,-1-1 0,1 1 0,1 1 1,0 0-10,-1 0 1,1 0-1,-1 0 1,0 1 0,1-1-1,-1 1 1,2 3-1,2 4-39,-1 1 0,1 0 0,3 12 0,-8-20 65,0 1-4,7 18 109,18 35 0,-23-51 19,1-1 1,-1 1-1,1-1 0,0 0 0,0 0 1,1 0-1,0-1 0,-1 1 0,1-1 1,1 0-1,5 3 0,-9-6-59,0 0 1,-1-1-1,1 1 0,0-1 0,-1 1 0,1-1 0,0 0 1,0 1-1,-1-1 0,1 0 0,0 0 0,0 0 0,0-1 1,-1 1-1,1 0 0,0-1 0,2 0 0,0-1 13,0 0-1,0 1 0,-1-2 0,1 1 0,-1 0 0,0-1 1,5-4-1,0-2 10,1-1 0,-2 1-1,1-2 1,6-13 0,9-22 97,19-51 1,-6 10-88,69-189-263,-104 271 224,3-5-183,-5 19-120,-6 41 350,2 1 1,2 0 0,2 1-1,9 73 1,-8-124-102,26 152-15,-8-89-2646,-16-58 1695,4 11-466,-6-17 1273,0 1 0,0-1-1,1 1 1,-1-1 0,0 1-1,1-1 1,-1 1 0,0-1 0,1 1-1,-1-1 1,0 1 0,1-1 0,-1 0-1,1 1 1,-1-1 0,1 0-1,-1 0 1,1 1 0,-1-1 0,1 0-1,-1 0 1,1 1 0,0-1-1,4 0-1583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34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10 100 6656,'-10'-13'3008,"23"6"-2624,-3 2 64,3 2-320,8-8-32,1 3-64,9-4-32,0 4 0,3-3-1152,2 3 640,-10 0-1952,0 3 1344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35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11 6464,'-41'-11'2944,"38"11"-2368,11 5-576,5-10-864,5 5 480,13 0-2016,8 5 1312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38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34 3328,'1'-3'4070,"-3"14"-2248,-7 16-834,2-10-723,-16 30 671,-23 78 1,17-27-420,-32 116 278,9-29 1019,49-177-1192,4-14-94,5-15-180,10-13-433,2 1-1,31-43 1,-32 51-57,1 0 0,2 2 1,0 0-1,36-30 0,-51 49 58,0 0-1,1 1 1,-1-1 0,1 1-1,0 0 1,0 1 0,0-1-1,0 1 1,0 1 0,13-3 0,-17 4 73,1 0 1,-1 0-1,0 0 1,0 0 0,1 0-1,-1 0 1,0 0-1,0 1 1,1 0 0,-1-1-1,0 1 1,0 0 0,0 0-1,0 0 1,0 0-1,0 0 1,0 0 0,0 1-1,-1-1 1,1 1 0,0-1-1,-1 1 1,1 0-1,-1 0 1,0-1 0,0 1-1,1 0 1,-1 0-1,0 0 1,-1 0 0,1 1-1,0-1 1,-1 0 0,1 3-1,1 5 47,-1 0-1,0 0 0,0 0 1,-2 0-1,1 0 0,-1 0 1,0-1-1,-1 1 0,0 0 1,-1 0-1,-4 10 0,2-8 22,0 1 0,-1-1 0,-1-1 0,0 1 0,0-1 0,-1 0 0,-18 19 0,11-17 122,-1-1-1,1 0 1,-2-1-1,-20 11 1,-71 29 325,103-49-497,4-1-5,-1 0-1,1 0 1,-1 0-1,1-1 1,-1 1-1,0 0 1,1-1-1,-1 0 0,0 1 1,0-1-1,1 0 1,-1 0-1,0 0 1,0 0-1,1 0 1,-1 0-1,0 0 0,0-1 1,1 1-1,-3-1 1,4 1-8,0 0 1,0 0-1,0 0 1,0-1-1,0 1 1,0 0 0,0 0-1,0 0 1,0 0-1,0 0 1,0 0-1,0 0 1,0 0-1,0 0 1,0 0-1,0-1 1,0 1-1,0 0 1,0 0 0,0 0-1,0 0 1,0 0-1,0 0 1,0 0-1,0 0 1,0 0-1,0-1 1,0 1-1,0 0 1,0 0-1,0 0 1,0 0-1,0 0 1,0 0 0,0 0-1,0 0 1,0 0-1,0 0 1,0 0-1,0-1 1,0 1-1,1 0 1,-1 0-1,0 0 1,0 0-1,0 0 1,0 0 0,0 0-1,0 0 1,0 0-1,0 0 1,0 0-1,11-5-180,23-8 75,-8 3 228,11-3-230,72-16-1,2 0 421,-85 21-145,0-1 0,47-26 0,-64 30-121,0-1 0,-1 0 1,0 0-1,0-1 0,0 0 1,-1 0-1,0-1 0,0 0 1,-1 0-1,0-1 0,5-9 1,41-97-336,-83 209-1257,14-44 1678,9-27-12,-6 23 1,13-39-65,-1-1 0,1 1-1,1 0 1,-1 0 0,1 0 0,0 0 0,1-1 0,1 9-1,-1-13-17,-1 1-1,1-1 1,0 0-1,0 0 0,-1-1 1,1 1-1,1 0 0,-1 0 1,0 0-1,0-1 1,1 1-1,-1-1 0,2 3 1,-1-4 13,-1 1 0,0 0 0,0-1 0,0 1 0,0 0 0,0-1 0,1 1 0,-1-1 0,0 0 0,0 1 0,1-1 0,-1 0 0,0 0 0,1 0 0,-1 0 0,0 0 0,1 0 0,-1 0 0,0 0 0,0-1 0,1 1 0,-1 0 0,2-2 0,5-2 13,0 0 0,0-1 0,0 1 0,-1-2 0,0 1 0,11-12 0,37-46 58,-3 3-173,-48 55 98,27-23-539,-30 27 456,1 0 0,-1 0 0,0 0 0,1 0 0,-1 0 0,1 0 0,-1 0 1,1 1-1,0-1 0,-1 0 0,1 1 0,0-1 0,-1 1 0,1 0 0,0 0 0,-1 0 0,1 0 0,0 0 0,2 0 0,-2 1 31,-1 0 1,1 0-1,-1 0 1,0 1 0,1-1-1,-1 0 1,0 1-1,0-1 1,0 1-1,0-1 1,0 1-1,0 0 1,0-1 0,-1 1-1,1 0 1,0-1-1,0 4 1,5 32 72,-4-24-67,5 93 339,-7-104-298,0-1 1,0 0 0,0 0 0,0 0-1,0 0 1,0 0 0,1 0-1,-1 1 1,0-1 0,1 0-1,-1 0 1,0 0 0,1 0-1,0 0 1,-1 0 0,1 0-1,-1 0 1,1-1 0,0 1-1,0 0 1,0 0 0,1 1-1,-1-2-3,0 0-1,0 1 0,0-1 0,0 0 0,0 0 0,0 0 1,0 0-1,1 0 0,-1 0 0,0 0 0,0 0 0,0 0 1,0 0-1,0-1 0,0 1 0,0 0 0,0-1 1,0 1-1,0-1 0,0 1 0,0-1 0,0 0 0,0 1 1,0-2-1,51-35 432,56-46-802,-82 58 310,-15 14-101,0 0 0,1 1 0,0 0 0,23-14 0,-34 24 121,-1 0 0,1-1-1,-1 1 1,1-1 0,0 1 0,-1 0 0,1 0-1,0-1 1,0 1 0,-1 0 0,1 0 0,0 0-1,-1 0 1,1 0 0,0 0 0,0 0 0,-1 0-1,1 0 1,0 0 0,-1 0 0,1 0 0,0 1-1,-1-1 1,1 0 0,0 0 0,-1 1 0,1-1-1,0 1 1,-1-1 0,1 0 0,0 2 0,0-1-16,0 1 0,0 0 1,0 0-1,0 0 0,0 0 1,0 0-1,-1 0 0,1 0 0,-1 0 1,1 3-1,-1 7 49,1-1 0,-2 0-1,0 1 1,-3 16 0,-1 2 282,-3 6-100,2-14-133,6-22-62,0 0-1,0 0 1,0 0-1,0 1 1,0-1-1,0 0 1,0 0-1,-1 0 1,1 0-1,0 1 1,0-1-1,1 0 1,-1 0-1,0 0 1,0 0-1,0 0 1,0 1-1,0-1 1,0 0-1,0 0 1,0 0-1,0 0 1,0 0-1,0 1 1,0-1-1,0 0 1,1 0-1,-1 0 1,0 0-1,0 0 1,0 0-1,0 0 1,0 1-1,0-1 1,1 0-1,-1 0 1,0 0-1,0 0 1,0 0-1,0 0 1,0 0-1,1 0 1,-1 0-1,0 0 1,0 0-1,0 0 1,0 0-1,1 0 1,-1 0-1,0 0 1,0 0-1,0 0 1,0 0-1,1 0 1,13-6 126,-11 4-137,0 0 0,0 0 0,-1 0 0,1-1 0,0 1 0,-1-1 0,4-4 0,-4 5-23,-1 0 0,0 1 0,1-1-1,-1 1 1,1-1 0,-1 1 0,1-1 0,-1 1 0,1 0 0,0-1 0,0 1 0,0 0 0,0 0 0,0 1 0,0-1 0,3 0 0,3-3 0,-7 3 42,1 1 0,-1-1 0,1 0 0,-1 0 0,1 0 0,-1 0 0,0 0-1,0-1 1,1 1 0,-1 0 0,0-1 0,1-2 0,3-2-22,0 0 1,0 0-1,0 1 0,1-1 1,0 1-1,0 0 1,13-8-1,-1 1 17,-7 4-10,0 1 0,1 1 0,0 0 0,0 0 0,25-7 1,-9 6-122,50-7 1,-69 14 57,1-1-1,12 2 1,4 0 106,-16-5 116,-11 2-106,-7 3-70,-12 5-128,0 0 0,0 2 0,1 0 0,-32 19 0,28-14 104,10-6 40,0 1 0,1 1-1,0 0 1,0 1 0,1 0 0,1 1 0,-1 0 0,2 0 0,0 1 0,0 1 0,-8 15-1,16-26-2,1-1-1,-1 1 0,1-1 1,-1 1-1,1 0 0,-1-1 1,1 1-1,0 0 0,0-1 1,0 1-1,0 3 0,0-4 3,0-1-1,0 1 0,0 0 1,0-1-1,1 1 0,-1 0 0,0-1 1,0 1-1,1 0 0,-1-1 0,1 1 1,-1-1-1,0 1 0,1-1 0,-1 1 1,1-1-1,-1 1 0,1-1 1,-1 1-1,1-1 0,-1 0 0,1 1 1,0-1-1,-1 0 0,1 1 0,0-1 1,-1 0-1,1 0 0,0 0 1,0 1-1,7-1 32,0-1 1,-1 1-1,1-1 1,-1-1-1,1 1 0,-1-1 1,11-4-1,-16 5-25,17-5 81,-2-1-1,1-1 1,-1-1-1,0 0 0,-1-1 1,0-1-1,18-16 1,-16 11-58,-1-2 0,0 0 0,-1-1 0,-2 0 1,18-29-1,-1-4 7,-3-2 1,-2 0-1,-2-2 1,16-58-1,-34 93-106,17-68 16,-21 76-97,0 0-1,-1 0 1,0-1-1,-2-24 1,1 38 119,0-1-1,0 1 1,0-1 0,0 1-1,0-1 1,0 0 0,0 1-1,0-1 1,-1 1 0,1-1-1,0 1 1,0-1-1,0 1 1,-1-1 0,1 1-1,0-1 1,-1 1 0,1-1-1,0 1 1,-1-1 0,1 1-1,-1 0 1,1-1 0,0 1-1,-1 0 1,1-1-1,-1 1 1,0-1 0,0 2 10,0-1-1,0 0 1,0 0 0,1 0 0,-1 0-1,0 1 1,0-1 0,0 0 0,1 1-1,-1-1 1,0 1 0,0-1 0,1 1-1,-1-1 1,0 1 0,0 0 0,-4 4-14,1 1 1,-1-1-1,-5 9 0,-8 19 29,1 0 0,1 1-1,2 1 1,1 0-1,2 1 1,1 0 0,2 1-1,2 0 1,1 0 0,0 64-1,5-80 23,2 0 1,0 0-1,6 27 1,-7-41 32,1-1 1,0 1 0,0 0 0,1-1-1,-1 1 1,2-1 0,-1 0 0,1 0-1,-1 0 1,2 0 0,-1-1 0,1 0-1,7 7 1,-11-11-29,1 0-1,0 0 1,-1 0-1,1-1 1,0 1-1,-1-1 1,1 1 0,0-1-1,-1 0 1,1 0-1,0 0 1,0 0-1,-1 0 1,1 0-1,0 0 1,0 0 0,-1-1-1,1 1 1,0-1-1,-1 1 1,1-1-1,0 0 1,-1 1 0,1-1-1,1-2 1,5-1 19,-1-2 1,0 1 0,9-9-1,-14 12-41,11-11 30,0 0 0,-2-1-1,15-22 1,26-49-269,-49 79 193,-3 5 31,0 1 0,1 0 0,-1-1 0,0 1 1,0-1-1,0 1 0,1 0 0,-1-1 0,0 1 0,0 0 1,1-1-1,-1 1 0,0 0 0,1-1 0,-1 1 0,0 0 1,1-1-1,-1 1 0,0 0 0,1 0 0,-1 0 0,1-1 1,-1 1-1,1 0 0,-1 0 0,0 0 0,2 0 0,-2 0-2,1 1-1,-1-1 0,1 0 0,-1 1 0,0-1 0,1 1 0,-1-1 0,1 1 0,-1-1 1,0 1-1,0-1 0,1 1 0,-1 0 0,0-1 0,0 1 0,0-1 0,1 2 0,3 29-260,-4-29 275,1 69 41,-3-55 45,2 1-1,0-1 0,1 1 0,1-1 0,1 1 0,6 23 0,-9-40-56,0 1-1,0-1 0,1 0 1,-1 1-1,0-1 1,0 0-1,0 1 0,1-1 1,-1 0-1,0 1 0,1-1 1,-1 0-1,0 1 0,1-1 1,-1 0-1,0 0 1,1 1-1,-1-1 0,1 0 1,-1 0-1,0 0 0,1 0 1,-1 1-1,1-1 0,-1 0 1,0 0-1,1 0 0,-1 0 1,1 0-1,0 0 1,1-1 7,0 1 0,0-1 0,0 1 0,0-1 1,0 0-1,0 1 0,2-3 0,34-24-126,-33 23 108,26-22-75,20-15 63,-20 17 49,-21 15-98,1 1 0,0 0-1,0 0 1,0 2 0,1-1-1,14-4 1,-25 10 28,1 0 1,-1 1-1,0-1 0,1 1 1,-1 0-1,1-1 0,-1 1 0,0 0 1,1 0-1,-1 0 0,1 0 1,-1 0-1,1 0 0,-1 0 0,1 1 1,-1-1-1,0 0 0,1 1 1,-1-1-1,1 1 0,-1 0 0,0-1 1,0 1-1,1 0 0,-1 0 1,0 0-1,0 0 0,0 0 0,0 0 1,0 0-1,0 0 0,0 0 1,0 0-1,-1 0 0,1 1 0,0-1 1,-1 0-1,1 1 0,-1-1 1,1 1-1,0 1 0,0 7 62,1 0 0,-1 1 0,-1-1 1,-1 21-1,1-12-6,0-19-24,0 0 0,0 0-1,0 1 1,0-1 0,0 0 0,0 0 0,0 0 0,0 0 0,1 0 0,-1 0 0,0 0-1,0 1 1,0-1 0,0 0 0,0 0 0,1 0 0,-1 0 0,0 0 0,0 0-1,0 0 1,0 0 0,0 0 0,1 0 0,-1 0 0,0 0 0,0 0 0,0 0 0,0 0-1,1 0 1,-1 0 0,0 0 0,0 0 0,0 0 0,0 0 0,0 0 0,1 0 0,-1 0-1,0 0 1,0 0 0,0 0 0,0 0 0,0 0 0,1-1 0,-1 1 0,0 0 0,0 0-1,0 0 1,0 0 0,16-10 220,16-16-232,-12 5-155,1 2 0,38-28 0,-58 47 138,-1-1-1,1 0 1,0 0-1,0 1 1,0-1 0,0 1-1,0-1 1,1 1 0,-1-1-1,0 1 1,0-1-1,0 1 1,0 0 0,0 0-1,0 0 1,1 0-1,-1 0 1,0 0 0,0 0-1,0 0 1,0 0-1,1 0 1,-1 0 0,0 1-1,0-1 1,0 1-1,0-1 1,0 1 0,0-1-1,0 1 1,0-1-1,0 1 1,0 0 0,0 0-1,0 0 1,0-1 0,-1 1-1,1 0 1,0 0-1,-1 0 1,1 0 0,0 0-1,-1 0 1,1 2-1,2 4-5,0 0 1,0 0-1,-1 0 0,0 0 0,-1 0 0,2 9 0,-2-9 61,0 0 0,0 0-1,1 1 1,0-1 0,1-1 0,5 14-1,-7-20-29,-1 1 0,1 0 0,-1-1-1,1 1 1,0 0 0,-1-1 0,1 1-1,0-1 1,-1 1 0,1-1 0,0 1-1,0-1 1,0 1 0,-1-1 0,1 0-1,0 1 1,0-1 0,0 0 0,0 0 0,0 0-1,0 0 1,0 0 0,-1 0 0,1 0-1,0 0 1,0 0 0,0 0 0,0 0-1,0-1 1,0 1 0,-1 0 0,1-1-1,0 1 1,0 0 0,1-2 0,4-1 0,1-1 0,-1 0 1,9-8-1,-5 3 1,96-76 119,-37 27-110,-27 28-10,-28 22-153,-1-2 1,17-15-1,-34 36-9,-55 66-355,0-1 452,52-66 70,0 1-1,1 0 1,0 1 0,1-1-1,-5 17 1,10-27-6,-1 0 0,1-1 0,0 1 0,0 0 1,-1 0-1,1 0 0,0 0 0,0 0 0,0 0 1,0 0-1,0 0 0,0 0 0,1 0 0,-1 0 0,0 0 1,0 0-1,1 0 0,-1 0 0,1 0 0,-1 0 0,1 0 1,-1-1-1,1 1 0,0 1 0,1-1 2,-1 0-1,0 0 1,1 0-1,-1 0 1,1-1-1,-1 1 1,1-1-1,0 1 1,-1-1-1,1 1 1,0-1-1,-1 0 1,3 0-1,1 0 50,1 0 0,-1 0 0,0-1 1,0 1-1,0-2 0,0 1 0,0 0 0,9-4 0,-6-1-29,0 0 0,-1 0 0,1 0 0,-1-1 0,-1 0 0,1 0 0,-1-1 0,0 0 0,-1 0 0,6-10 0,-5 3-115,-4 11-11,-1 0-1,1 1 1,-1-1-1,1 1 1,0 0-1,4-5 1,-7 17-315,-6 12 288,3-13 76,-92 199 109,38-24-208,6-16 6,34-118 352,-31 62-1,44-102-128,0 0 0,0 0 0,-11 12 0,14-19-37,1 0 0,-1 0-1,0 0 1,0-1 0,1 1-1,-1-1 1,0 1 0,-1-1-1,1 0 1,0 0 0,0 0-1,0 0 1,-1 0 0,1-1-1,0 1 1,-1 0 0,1-1-1,-1 0 1,-4 0 0,5 0-26,1 0 0,-1-1 1,0 0-1,0 1 1,1-1-1,-1 0 0,0 0 1,1 0-1,-1 0 0,1 0 1,-1 0-1,1-1 1,0 1-1,0 0 0,-1-1 1,1 1-1,0-1 0,0 1 1,0-1-1,0 1 1,1-1-1,-2-3 0,-1-3-14,0-1 0,-4-18 0,7 25-3,-3-13-186,2 0 0,0 0 0,0 0 0,1 0 0,1 0 0,4-18 1,1 2-2050,18-53 0,-10 48 651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3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1657 183 5408,'-44'-35'2432,"28"28"-2112,6 2-448</inkml:trace>
  <inkml:trace contextRef="#ctx0" brushRef="#br0" timeOffset="1">17 20 5632,'-13'-12'2560,"9"12"-2208,4-5-768,9 5 160,-1-3-1376,5 6 896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41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254 504 1984,'2'-4'200,"-1"2"72,-1 1-1,1 0 1,-1 0-1,1 0 0,-1-1 1,1 1-1,0 0 0,0 0 1,-1 0-1,1 0 1,0 0-1,0 0 0,1-1 1,-1 2-198,-1 0 0,0 0 0,1 0 0,-1 0 0,0-1 0,1 1-1,-1 0 1,0 0 0,1-1 0,-1 1 0,0 0 0,0-1 0,0 1 0,1 0 0,-1 0 0,0-1 0,0 1 0,0-1 0,0 1 0,0 0 0,1-1 0,-1 1 0,0 0 0,0-1 0,0 1 0,0 0-1,0-1 1,0 1 0,0-1 0,0 1 0,0 0 0,0-1 0,-1 1 0,1 0 0,0-1 0,0 1 0,0 0 0,0-1 0,-1 1 0,1 0 0,0-1 0,0 1 0,0 0 0,-1-1 0,1 1 0,0 0 0,-1 0-1,1-1 1,0 1 0,0 0 0,-1 0 0,1 0 0,-1 0 0,1-1 0,0 1 0,-1 0 0,1 0 0,-1 0 0,-1-1 130,0 0-1,0 1 1,-1-1 0,1 1 0,0-1 0,0 1-1,-1 0 1,-3 0 0,-3 2-14,1 1 1,0-1 0,0 1-1,0 1 1,1-1-1,-13 9 1,-46 35 144,51-34-283,0 0-1,1 1 1,1 0-1,0 1 1,-16 25 0,28-39-48,1 0 1,-1 0-1,0 1 1,0-1-1,1 0 1,-1 1-1,0-1 1,1 0-1,0 1 1,-1-1-1,1 1 1,0-1-1,-1 1 1,1-1-1,0 1 1,0-1-1,0 1 1,1-1-1,-1 1 1,0-1-1,0 0 1,1 1-1,0 1 1,0-2 34,0 0 0,0 1 0,0-1 0,0 0 0,0 0 0,0-1 1,0 1-1,1 0 0,-1 0 0,0 0 0,1-1 0,-1 1 0,0-1 0,1 1 1,-1-1-1,1 1 0,-1-1 0,0 0 0,1 0 0,-1 0 0,1 0 0,1 0 1,2 0 40,0-1 1,1 1-1,-1-1 1,0 0-1,0-1 1,-1 1 0,1-1-1,0 0 1,-1 0-1,1-1 1,5-3-1,4-4 171,25-24 0,-21 18-269,-14 12-85,0 0 0,0 0-1,-1-1 1,6-8 0,-4 5-490,-4 11 482,0 0 0,-1 1 0,1-1-1,-1 0 1,0 6 0,0 3 222,1 0 0,0 0 0,4 19 0,-4-26-23,1 0 0,-1 0 0,1 0-1,0-1 1,0 1 0,1 0 0,-1-1 0,1 0 0,0 0 0,1 0 0,4 6 0,-7-10-49,0 1 0,0 0-1,-1-1 1,1 1 0,0-1 0,0 1 0,0-1 0,0 0 0,0 1-1,0-1 1,0 0 0,0 0 0,0 1 0,0-1 0,0 0 0,0 0 0,0 0-1,0 0 1,1-1 0,1 1 32,-1-1 1,1 0-1,-1 1 0,0-1 0,0 0 0,1-1 1,3-1-1,2-4 111,0 1 1,14-16-1,-19 19-167,61-76 144,-44 52-404,31-32 0,-47 55 128,14-13-322,-18 17 435,1 0 0,-1-1 0,0 1 0,1 0 0,-1 0 0,0 0 0,1 0 0,-1-1 0,1 1 0,-1 0 0,0 0 0,1 0 0,-1 0 0,1 0 0,-1 0 0,1 0 0,-1 0 0,0 0 0,1 0 0,-1 0 0,1 0 0,-1 0 0,1 0 0,-1 1 0,0-1 0,1 0 0,-1 0 0,0 0 0,1 1 0,-1-1 0,0 0 0,1 0 0,-1 1 0,0-1 0,1 0 0,-1 1 0,0-1 0,0 0 0,1 1 0,-1-1 0,0 0 0,0 1 0,0-1 0,0 1 0,1-1 0,-1 0 0,0 1 0,0 0 0,2 5 17,-1 0-1,0 1 1,0-1-1,-1 0 1,0 1-1,0 7 0,-7 41 57,7-50-54,-6 23 67,4-19 115,0 1 0,-1 16-1,3-26-184,0 0 0,0 0 0,0 0 0,0 0-1,0 0 1,0 1 0,0-1 0,0 0 0,0 0 0,1 0 0,-1 0-1,0 0 1,0 0 0,0 0 0,0 1 0,0-1 0,0 0 0,0 0-1,0 0 1,0 0 0,1 0 0,-1 0 0,0 0 0,0 0 0,0 0 0,0 0-1,0 0 1,0 0 0,1 0 0,-1 0 0,0 0 0,0 0 0,0 0-1,0 0 1,0 0 0,0 0 0,1 0 0,-1 0 0,0 0 0,0 0-1,0 0 1,0 0 0,10-3 364,10-7-83,-19 10-299,92-62 86,-7 5-469,-80 54 323,0 0 0,0 0 0,1 0-1,-1 1 1,1 0 0,8-2 0,-13 4 46,1-1 1,-1 1 0,0 0-1,1 0 1,-1 0 0,1 0-1,-1 0 1,0 1 0,1-1-1,-1 1 1,1-1 0,-1 1-1,0 0 1,0 0 0,0 0-1,1 0 1,-1 0 0,0 1-1,0-1 1,3 4 0,-2 0-9,1 0-1,-1 0 1,0 0 0,0 1 0,-1-1 0,0 1 0,0 0-1,2 8 1,-2-6 112,1 1 0,0-1 0,6 12 0,-8-18-60,0 0 0,0 0 0,1 0 0,-1 0 0,1-1 0,-1 1 0,1 0 0,0-1 0,0 1 0,0-1 0,0 1 0,0-1 0,0 0 0,0 0 0,0 0 0,5 1 0,-4-1 8,0-1 0,0 0 0,0 1 0,0-1 0,0-1-1,0 1 1,0 0 0,0-1 0,0 1 0,0-1-1,0 0 1,-1 0 0,1 0 0,0-1 0,2 0-1,7-5 40,-2 0-1,13-10 0,-8 5-118,129-101-42,-143 111 133,18-13-583,-19 15 534,0 0-1,0 0 1,0 0 0,0 0-1,0 0 1,0 0-1,0 0 1,0-1-1,0 1 1,0 0-1,0 0 1,1 0-1,-1 0 1,0 0-1,0 0 1,0 0-1,0 0 1,0 0-1,0 0 1,0 0-1,0 0 1,0 0-1,0 0 1,0 0-1,0 0 1,0 0 0,1 0-1,-1 0 1,0 0-1,0 0 1,0 0-1,0 0 1,0 0-1,0 0 1,0 0-1,0 0 1,0 0-1,0 0 1,0 0-1,0 0 1,1 0-1,-1 0 1,0 0-1,0 0 1,0 0-1,0 0 1,0 0-1,0 0 1,0 0 0,0 0-1,0 0 1,0 0-1,0 1 1,0-1-1,0 0 1,0 0-1,0 0 1,0 0-1,0 0 1,0 0-1,0 0 1,0 0-1,0 0 1,-6 13-97,-55 93-46,39-65 138,19-34-6,-1 0 0,1 0-1,-3 11 1,5-15 40,1-1 0,-1 1 0,1 0 1,-1 0-1,1 0 0,0 0 0,0-1 0,0 1 0,0 0 0,1 0 0,1 4 0,-2-6-3,1 0 0,-1 0 1,1-1-1,-1 1 0,1 0 0,0 0 0,-1-1 0,1 1 0,0 0 0,0-1 0,-1 1 0,1-1 0,0 1 0,0-1 0,0 1 0,0-1 0,0 0 0,-1 1 0,1-1 0,0 0 0,0 0 0,0 0 0,0 0 0,0 0 0,0 0 0,0 0 0,1 0 0,29-5 356,-28 4-347,7-1 27,-1-2 0,0 0 0,0 0 0,0 0 0,0-1 0,-1 0 0,0-1 0,0 0 0,0 0 0,-1-1 1,0 0-1,0 0 0,0-1 0,-1 1 0,7-13 0,1-3 19,-1-1 1,-1 0-1,-1-1 1,10-34-1,-1-12-75,22-141 0,-39 187-65,0-1 0,-2 1 0,-1 0 0,-4-35 0,4 56-15,-1 0 1,0 0-1,0 0 0,0 0 0,0 0 0,-1 0 1,1 0-1,-4-4 0,4 7 60,1 0 1,-1 1-1,1-1 1,-1 1-1,1-1 1,-1 0-1,1 1 0,-1-1 1,0 1-1,1 0 1,-1-1-1,0 1 0,0 0 1,1-1-1,-1 1 1,0 0-1,0 0 1,1-1-1,-3 1 0,2 0 2,0 1-1,-1-1 0,1 0 1,0 1-1,0-1 1,-1 1-1,1-1 0,0 1 1,0-1-1,0 1 0,-1 0 1,1 0-1,0 0 0,0 0 1,-1 1-1,-4 5-3,1 0 0,0 0 0,0 0-1,1 1 1,0 0 0,0 0 0,1 0 0,0 0 0,0 0-1,1 0 1,-2 16 0,0 4 146,2 0 1,1 39-1,2-37 26,2 0 0,8 45 0,-7-57-90,1-1 0,1 0 0,0-1 0,1 1 0,14 24 0,-8-21-45,0 0-1,1-1 0,31 32 0,-34-41-941,0 0 0,13 8-1,-21-16 493,1 0-1,-1 0 1,0 0-1,1 0 0,0-1 1,-1 1-1,1-1 1,0 0-1,-1 0 1,1 0-1,0-1 1,0 1-1,0-1 1,0 0-1,0 0 0,0 0 1,5-2-1,30-5-3126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44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1054 1568,'-1'0'1660,"2"0"-1514,-1 0 0,0 0 1,1 0-1,-1 1 1,0-1-1,1 0 1,-1 0-1,0 0 0,1 0 1,-1 0-1,1 0 1,-1 0-1,0 0 0,1-1 1,10-1 415,0-1 1,-1 0 0,1 0-1,-1-2 1,0 1 0,0-1-1,16-11 1,-13 6-294,0-1 0,-1 0-1,0-1 1,19-25 0,52-75 283,100-121 0,-166 215-534,121-139 70,-101 111-24,47-79 1,-58 81 497,39-93 1,-57 106-212,-7 29-359,-1 0-1,0 1 1,0-1-1,0 0 1,0 0-1,0 0 0,0 1 1,0-1-1,0 0 1,-1 0-1,1 0 0,-2-3 1,2 5 4,0 0 0,0 0 0,0 0 0,0 0 0,0 0 0,-1-1 0,1 1-1,0 0 1,0 0 0,0 0 0,0 0 0,0 0 0,0 0 0,-1 0 0,1 0 0,0 0 0,0 0 0,0 0 0,0 0 0,0 0 0,-1 0 0,1 0 0,0 0 0,0 0 0,0 0 0,0 0-1,0 0 1,-1 0 0,1 0 0,0 0 0,0 0 0,0 0 0,0 0 0,0 0 0,0 0 0,-1 0 0,1 0 0,0 0 0,0 0 0,0 1 0,0-1 0,0 0 0,0 0 0,0 0-1,0 0 1,-1 0 0,1 0 0,0 0 0,0 1 0,-5 4-87,0 0-1,0 0 1,1 1-1,0 0 0,-4 7 1,-161 271 624,155-259-383,-3 6 0,1 2 0,2 0 1,-16 57-1,24-67-51,0 0 0,2 1 1,1-1-1,2 1 0,0-1 0,3 38 1,-1-53-15,0-1 1,1 1 0,0 0-1,0-1 1,1 1 0,6 11 0,-9-18-49,1 1 0,-1-1 0,1 0 1,0 1-1,0-1 0,0 0 0,0 0 1,0 0-1,0 0 0,0 0 1,0 0-1,0 0 0,0 0 0,0 0 1,1-1-1,-1 1 0,0 0 0,0-1 1,1 1-1,-1-1 0,1 0 1,-1 1-1,0-1 0,1 0 0,-1 0 1,1 0-1,-1 0 0,1 0 0,-1 0 1,0 0-1,1 0 0,-1-1 1,1 1-1,-1 0 0,0-1 0,1 1 1,-1-1-1,0 0 0,1 1 0,-1-1 1,0 0-1,0 0 0,0 0 1,2-2-1,16-14 183,-1-2-1,-1 0 1,0-1 0,19-32-1,1 0-256,-18 27-82,-8 9-592,21-23 0,-31 39 681,-1 0 0,0 0 0,1 1 0,-1-1 0,0 0 0,1 0 0,-1 1 0,0-1 0,0 0 0,1 0 0,-1 1 0,0-1 0,0 0 0,0 1 0,0-1 0,1 0 0,-1 1 0,0-1 1,0 0-1,0 1 0,0-1 0,0 1 0,0-1 0,0 0 0,0 1 0,3 14-82,3 37 244,-1-2 183,16 64 1,-19-108-235,0-1 1,0 1-1,0-1 1,1 1 0,3 5-1,-5-9-37,0 0 0,1 0 0,-1-1 0,1 1 0,-1 0 0,1-1 0,-1 1 0,1-1 0,0 1 0,0-1 0,0 0 0,0 0 0,0 0 0,0 0 0,0 0 0,2 0 0,-2 0-21,-1-1 0,0-1 0,0 1 0,0 0 0,1 0 0,-1 0 0,0-1-1,0 1 1,0 0 0,0-1 0,1 1 0,-1-1 0,0 0 0,0 1 0,0-1 0,0 0 0,0 1 0,-1-1 0,1 0-1,0 0 1,0 0 0,0 0 0,1-2 0,2-2 88,14-14 19,-1-2-1,0 0 0,26-47 1,-39 60-166,1 0 1,0 0 0,1 1-1,-1-1 1,2 1 0,-1 0-1,13-10 1,-18 17 23,0-1 1,0 0-1,0 1 0,0-1 0,0 0 1,0 1-1,0-1 0,0 1 0,0 0 1,0-1-1,0 1 0,1 0 1,-1 0-1,0 0 0,2-1 0,-3 2 13,1-1 0,-1 0 0,1 0 0,-1 0 0,1 1 0,-1-1 0,1 0 0,-1 1 0,1-1 0,-1 0 0,0 1 0,1-1 0,-1 0 0,1 1 0,-1-1 0,0 1 0,1-1 0,-1 1 0,0-1 0,0 1 0,1-1 0,-1 2 0,1 2 35,0 1 1,0 0-1,-1 0 1,1 0 0,-2 9-1,1-7-26,-6 116 145,10-102 565,-2-28-645,0 0 1,1 0-1,0 1 1,1 0-1,7-12 1,26-30-71,-26 34-15,4-4-65,0 1 1,24-20-1,-31 30-5,1 0-1,0 1 0,1-1 0,0 2 0,0 0 0,18-8 0,-26 13 71,-1 0 0,0-1 0,1 1 0,-1 0 0,1-1 0,-1 1 0,1 0 0,-1 0 0,0 0 0,1 0 0,-1 0-1,1 1 1,-1-1 0,1 0 0,-1 1 0,0-1 0,1 1 0,1 1 0,-1-1-1,0 1 0,0-1 0,0 1 1,-1-1-1,1 1 0,-1 0 0,1 0 0,-1 0 1,0 0-1,2 4 0,1 4-16,0 0 0,-1 1 1,0-1-1,1 12 0,-3-14 7,1 2 16,15 71 1,-13-69 52,0 0 1,1 0-1,0-1 1,10 19-1,-13-28-23,-1 1 0,1-1 0,-1 0 0,1 0 0,0 0 0,0 0 0,0 0-1,0-1 1,0 1 0,0 0 0,0-1 0,1 0 0,-1 1 0,0-1 0,1 0 0,-1 0-1,1 0 1,0-1 0,-1 1 0,1-1 0,-1 1 0,6-1 0,-4 0-5,0-1 0,0 0 0,-1 0 0,1 0 0,0 0 1,0 0-1,-1-1 0,1 0 0,-1 0 0,0 0 0,1 0 0,-1 0 0,0-1 0,0 1 1,4-6-1,9-11 56,-1 0 1,-1-1-1,18-35 0,-8 14 3,-14 23-147,0-1 0,-1 0-1,-1 0 1,11-40 0,-18 58 51,-1 0 1,0 1-1,0-1 1,1 0-1,-1 1 1,0-1-1,0 0 0,0 1 1,0-1-1,0 0 1,0 1-1,0-1 0,0 0 1,-1 1-1,1-1 1,0 0-1,0 1 1,0-1-1,-1 0 0,1 0 1,-1 1 3,1 0 0,0-1 0,-1 1 0,1 0 0,0 0 0,-1 0 0,1 0 0,-1 0 0,1 0 0,0 0 0,-1-1 1,1 1-1,-1 0 0,1 0 0,0 0 0,-1 1 0,1-1 0,-1 0 0,1 0 0,0 0 0,-1 0 0,1 0 0,0 0 0,-1 1 0,-1 0-20,-1 0 0,1 0-1,0 0 1,0 1 0,0-1-1,0 1 1,1 0 0,-1-1-1,0 1 1,-1 2 0,-5 8 9,1 1 0,1 0 0,-10 25 1,14-30 26,0-1 0,0 1 0,0 0 0,1 0 1,0 0-1,1 1 0,0-1 0,1 12 0,-1-19 8,0 0 0,0 1 0,1-1 0,-1 0 0,0 0-1,1 1 1,-1-1 0,0 0 0,1 0 0,0 0 0,-1 1-1,1-1 1,0 0 0,-1 0 0,1 0 0,0 0 0,0 0-1,0 0 1,0-1 0,2 3 0,-2-3 5,0 0 0,1 1 1,-1-1-1,0 0 0,1 0 1,-1 0-1,0 0 0,1 0 0,-1 0 1,0 0-1,1 0 0,-1 0 1,0-1-1,1 1 0,-1 0 0,2-2 1,6-2 48,0-1 0,-1 0 0,0-1 0,11-9 0,-17 13-69,45-33-21,1 2 1,1 2-1,2 2 1,90-37-1,-122 60-182,-28 14 84,-7 4 88,-2 5 21,1 1 0,1 1 1,0 1-1,2 0 0,0 0 1,1 2-1,-17 38 0,26-52 42,-17 44 192,19-46-179,0-1-1,0 1 1,1-1-1,0 1 1,1-1-1,-1 1 0,1 8 1,0-14-30,0 1 0,0-1 0,0 1 0,0 0 0,0-1 0,0 1 0,0 0 1,0-1-1,0 1 0,0-1 0,0 1 0,1 0 0,-1-1 0,0 1 0,0-1 0,1 1 0,-1 0 1,0-1-1,1 1 0,-1-1 0,1 1 0,-1-1 0,1 0 0,-1 1 0,1-1 0,-1 1 0,1-1 0,-1 0 1,1 1-1,-1-1 0,1 0 0,-1 0 0,1 1 0,0-1 0,-1 0 0,1 0 0,0 0 0,-1 0 1,1 0-1,-1 0 0,1 0 0,0 0 0,-1 0 0,1 0 0,0 0 0,-1 0 0,1-1 0,-1 1 1,2 0-1,2-3 43,1 1 1,-1 0 0,1-1-1,-1 0 1,6-5-1,12-12 59,-2-1-1,27-33 1,34-56-186,-69 92 49,19-21 32,-19 24-313,16-24 1,-34 51 177,0 0-1,2 0 1,-1 1-1,1 0 1,1 0 0,-3 24-1,6-29 168,0 1 1,1-1-1,0 1 0,1-1 0,0 0 1,3 11-1,-4-18-17,-1 0 0,0 1-1,1-1 1,0 1 0,-1-1-1,1 0 1,0 1 0,0-1 0,-1 0-1,1 0 1,0 0 0,0 0 0,0 0-1,1 0 1,-1 0 0,0 0 0,0 0-1,0 0 1,1-1 0,-1 1-1,0 0 1,1-1 0,-1 1 0,1-1-1,-1 0 1,0 1 0,1-1 0,-1 0-1,1 0 1,-1 0 0,1 0 0,-1 0-1,1 0 1,-1 0 0,1-1 0,-1 1-1,1 0 1,-1-1 0,0 1-1,1-1 1,-1 0 0,0 1 0,3-3-1,2-1-2,1-1-1,-1 0 0,0 0 0,7-9 1,6-5-123,4-3 23,-15 14 36,1 0-1,-1 0 0,1 1 0,0 0 1,21-11-1,-28 17 30,-1 1-1,1-1 0,0 0 1,0 1-1,-1 0 1,1-1-1,0 1 1,0 0-1,0 0 1,-1 0-1,1 0 1,0 0-1,0 0 1,0 0-1,0 1 1,-1-1-1,1 1 1,0 0-1,0-1 1,-1 1-1,1 0 1,-1 0-1,1 0 1,-1 0-1,1 0 1,-1 0-1,1 0 1,-1 1-1,0-1 1,0 0-1,2 3 1,2 4 22,0 1 0,-1-1 0,0 1 0,6 17 0,-8-20 53,3 6-21,0-1-1,0 0 1,1 0-1,0-1 1,1 0-1,1 0 0,-1-1 1,1 1-1,1-2 1,0 1-1,0-1 1,1-1-1,-1 1 0,19 8 1,-14-8-252,1-1 0,0-1 0,0 0 1,0-2-1,1 1 0,0-2 0,0 0 0,0-1 0,0 0 1,27-2-1,-38 0-318,1 0 0,-1-1 1,1 0-1,-1 0 0,0-1 1,1 1-1,8-5 0,-12 5 164,0 0 0,-1 0 0,1 0 0,0 0-1,-1-1 1,1 1 0,-1-1 0,1 1 0,-1-1 0,1 1-1,-1-1 1,0 0 0,0 0 0,0 0 0,0 1 0,0-1 0,0 0-1,-1 0 1,1 0 0,-1 0 0,1-4 0,0-18-2930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44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20 6240,'-34'-17'3168,"42"14"-4480,5 3 640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49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270 658 3072,'10'-19'1264,"-9"18"-1088,0 0 0,-1 0-1,1 0 1,0 0 0,0 0 0,-1 0 0,1 0 0,-1-1-1,1 1 1,-1 0 0,1 0 0,-1-1 0,0 1 0,0 0-1,1-1 1,-1 1 0,0 0 0,0 0 0,0-1 0,-1 1-1,1 0 1,0-1 0,0 1 0,-1 0 0,1-1 0,-1 1 0,1 0-1,-1 0 1,1 0 0,-1 0 0,0-1 0,0 1 0,-1-1-1,0-1-38,-1 1 0,1-1-1,-1 1 1,0 0-1,0 0 1,0 0 0,0 1-1,0-1 1,0 1-1,0-1 1,0 1 0,-1 0-1,1 0 1,0 1-1,-1-1 1,1 1 0,0-1-1,-1 1 1,1 0-1,-1 0 1,1 1 0,-1-1-1,1 1 1,-6 1-1,0 1-110,0 0-1,0 0 0,0 1 1,1 0-1,-1 0 0,1 1 0,0 0 1,-7 7-1,1-1-20,0 2 1,1-1-1,1 2 0,-19 24 1,28-33-2,-1 1 1,1-1 0,0 0 0,0 1-1,1 0 1,0 0 0,0 0 0,0 0-1,1 0 1,0 0 0,0 0 0,0 0-1,1 1 1,0-1 0,0 0-1,1 0 1,1 10 0,-1-13 34,0 0 1,0 1-1,1-1 0,-1 0 1,1 0-1,-1-1 1,1 1-1,0 0 0,0 0 1,0-1-1,1 0 0,-1 1 1,4 2-1,-1-2 25,0 0-1,-1 0 0,1 0 1,1-1-1,-1 0 0,0 0 1,8 2-1,-2-2 65,1 0-1,0 0 1,0-1 0,0-1-1,0 0 1,20-3 0,-17 0-58,0-1 1,-1 0 0,1-1-1,-1-1 1,0 0 0,0-1-1,-1 0 1,0-1-1,14-11 1,11-12-129,50-52-1,-84 79 30,-6 8-126,-1 1-1,1-1 1,0 1 0,0 0 0,1 0 0,-1 0-1,1 0 1,0 0 0,0 9 0,0-5 176,1 0-1,0-1 1,0 1 0,1-1-1,0 1 1,3 8 0,-3-14 1,0 1 0,0-1 0,0 0 1,1 0-1,0 1 0,-1-1 0,1 0 0,1-1 1,-1 1-1,0 0 0,1 0 0,-1-1 1,1 0-1,0 1 0,0-1 0,5 3 1,0-1 75,0-1 0,0 0 0,1 0 0,0-1 1,-1 0-1,1-1 0,0 0 0,0 0 1,0 0-1,-1-1 0,1-1 0,0 0 1,0 0-1,0 0 0,0-1 0,-1-1 1,1 1-1,10-6 0,-16 6-47,0 1 0,0-1 0,-1 1-1,1-1 1,0 0 0,-1 0 0,0-1 0,1 1 0,-1 0-1,0-1 1,0 1 0,0-1 0,0 0 0,-1 0 0,1 1-1,-1-1 1,2-4 0,-2 3-39,-1 0 0,1 0-1,-1 0 1,1 0 0,-1 0 0,0 0-1,-1 0 1,1 0 0,-1 0-1,0 0 1,0 0 0,-2-6 0,0 4-78,1 0 0,-2-1 1,1 1-1,-1 1 1,1-1-1,-2 0 0,1 1 1,-1 0-1,1 0 0,-1 0 1,-1 1-1,1 0 1,-1 0-1,1 0 0,-1 1 1,-10-5-1,10 6-10,0 0 0,0 1 0,0 0 0,0 0 0,-1 0 0,1 1 0,0 0 0,-10 1 0,12-1 32,-1 1 0,1 0 1,0 0-1,-1 0 0,1 1 1,0-1-1,0 1 0,0 0 1,0 0-1,0 0 0,1 1 1,-1-1-1,-3 4 0,6-5 49,1-1 0,-1 1 0,1-1-1,-1 1 1,1-1 0,-1 1 0,1-1 0,-1 1 0,1-1-1,0 1 1,-1 0 0,1-1 0,0 1 0,0 0-1,-1-1 1,1 1 0,0 0 0,0-1 0,0 1 0,0 0-1,0-1 1,0 1 0,0 0 0,0 0 0,0-1-1,0 1 1,0 0 0,0-1 0,0 1 0,1 0 0,-1-1-1,0 1 1,0 0 0,1-1 0,-1 1 0,1 0-1,-1-1 1,0 1 0,1-1 0,-1 1 0,1-1-1,-1 1 1,1-1 0,0 1 0,-1-1 0,1 0 0,-1 1-1,1-1 1,0 0 0,-1 1 0,1-1 0,0 0-1,-1 0 1,1 0 0,0 0 0,-1 0 0,1 0 0,0 0-1,0 0 1,-1 0 0,2 0 0,22-2 55,0-1-1,0-1 1,-1 0 0,46-17-1,-11 0 105,31-9 69,-75 26-113,1 0 0,0 2 0,0 0 1,18 0-1,-32 2-113,1 0 1,0 0-1,-1 0 0,1 0 1,0 1-1,-1-1 0,1 0 1,-1 1-1,1 0 1,-1-1-1,1 1 0,-1 0 1,1 0-1,-1 0 0,0 0 1,1 0-1,-1 0 1,0 0-1,0 0 0,0 0 1,0 1-1,0-1 0,0 0 1,0 1-1,0-1 0,-1 1 1,1-1-1,0 1 1,-1-1-1,1 1 0,-1 2 1,2 6 27,-1-1 0,0 1 1,-1-1-1,-1 15 1,1-6-97,0 28 332,1-27 77,1-16 473,7-21-793,0 0 0,1 1 0,17-24-1,-10 17-16,-9 11-66,2-1 0,0 1 0,0 1 0,1 0 0,15-13 0,-25 24 38,0 0 1,0 0-1,0 1 1,0-1-1,0 0 1,0 0-1,1 0 1,-1 1-1,0-1 1,1 1-1,-1-1 1,1 1-1,-1-1 1,0 1-1,1 0 1,-1 0-1,1-1 1,-1 1-1,1 0 1,2 1-1,-3-1 11,0 1-1,0 0 0,0-1 1,0 1-1,0 0 1,0 0-1,-1 0 1,1 0-1,0-1 0,0 1 1,-1 0-1,1 0 1,0 1-1,-1-1 1,1 0-1,-1 0 0,0 0 1,1 0-1,-1 2 1,2 7 8,-1-1 1,0 1 0,0 0 0,-2 14 0,1-24-3,-16 131 119,9-94 210,8-24-8,4-9 21,3-9-45,48-58 2,-7 7-428,-35 41 77,46-45-143,-49 50 123,1 0 1,0 1 0,22-12-1,-31 19 33,0 0 0,1 1 0,-1-1 0,1 1 0,-1 0 0,1 0 0,-1 1 0,1-1 0,6 0 0,-9 1 21,1 0 0,0 1 0,-1-1 0,1 0 0,-1 1 0,1-1 1,-1 1-1,1-1 0,-1 1 0,0 0 0,1 0 0,-1-1 0,0 1 0,1 0 1,-1 0-1,0 0 0,0 0 0,0 1 0,0-1 0,0 0 0,0 0 0,0 1 0,0-1 1,0 3-1,5 11-67,-1 0 0,6 29 1,1 5 268,-11-46-161,0 0 0,0 0-1,1 0 1,-1-1 0,1 1-1,0 0 1,0-1 0,0 1-1,0-1 1,0 0-1,0 0 1,4 3 0,-4-4-6,-1 0 1,1 0 0,0 0 0,-1 0-1,1 0 1,0 0 0,-1-1 0,1 1-1,0-1 1,0 0 0,-1 1 0,1-1-1,0 0 1,0 0 0,0 0 0,-1 0-1,1 0 1,0 0 0,0-1-1,0 1 1,-1-1 0,1 1 0,3-2-1,1-2 36,0 1-1,0-1 0,-1-1 1,1 1-1,-1-1 0,9-10 1,28-41 5,-26 34-19,19-27 65,63-64 0,-50 67-71,62-69 57,-81 77-201,-1-2 0,-2 0 0,-1-1 0,-3-2 0,34-89-1,-52 122-61,-4 11-108,-7 22-97,-46 96 8,-7 20 299,52-117 118,0 1 0,2 0-1,1 1 1,-3 27-1,8-46-45,-4 75-3,5-71 79,-1-1 1,1 0-1,1 0 1,-1 1-1,1-1 1,1 0 0,5 12-1,-8-19-56,1 0 1,-1 0-1,1 0 0,-1 0 0,1 0 1,-1-1-1,1 1 0,-1 0 1,1 0-1,0 0 0,-1-1 0,1 1 1,0 0-1,0-1 0,0 1 0,-1-1 1,1 1-1,0-1 0,0 1 1,0-1-1,0 0 0,0 0 0,0 1 1,0-1-1,1 0 0,0 0 9,0-1 0,0 1 0,0-1 0,0 1 0,-1-1 1,1 0-1,0 0 0,0 0 0,-1 0 0,1 0 0,0 0 0,1-2 0,2-2-12,1 0-1,-1-1 1,-1 1-1,1-1 1,-1 0 0,0-1-1,6-12 1,-7 14-37,-1 0-1,0 0 1,0 0 0,-1 0-1,0 0 1,0-1 0,0 1 0,0 0-1,-1 0 1,0-1 0,0-8-1,-2 7-42,2 6 52,-1 0 0,1 0 1,0 1-1,0-1 0,0 0 0,0 0 0,0 0 0,-1 0 1,2 0-1,-1 1 0,0-1 0,0 0 0,0 0 1,0 0-1,0 0 0,1-1 0,1-9-370,-2 11 377,0 0 1,0-1 0,0 1 0,0 0-1,0 0 1,0 0 0,0 0-1,0 0 1,0 0 0,0 0-1,0 0 1,0 0 0,1 0-1,-1 0 1,0-1 0,0 1 0,0 0-1,0 0 1,0 0 0,0 0-1,0 0 1,0 0 0,0 0-1,0 0 1,0 0 0,0 0-1,0 0 1,0 0 0,0 0 0,0 0-1,0 0 1,1 0 0,-1 0-1,0 0 1,0 0 0,0 0-1,0 0 1,0 0 0,0 0-1,0 0 1,0 0 0,0 0 0,0 0-1,0 0 1,0 0 0,1 0-1,-1 0 1,0 0 0,0 0-1,0 0 1,0 0 0,0 0-1,0 0 1,0 0 0,0 0-1,0 0 1,0 0 0,0 0 0,1 0 11,10 1-44,0 0 0,0 1 0,16 5 0,-14-4 69,0 0 1,14 1-1,122 2-146,-148-6 101,-1 0 0,1 0 0,-1 1 0,1-1-1,-1 0 1,1 0 0,-1 1 0,1-1 0,-1 1 0,1-1 0,-1 0-1,0 1 1,1-1 0,-1 1 0,0-1 0,1 1 0,-1-1 0,0 1-1,0-1 1,1 1 0,-1-1 0,0 1 0,0-1 0,0 1 0,0 0-1,0-1 1,0 1 0,0-1 0,0 1 0,0 1 0,0 25 30,-1-18 46,6 87-90,-4-83 33,1 1 0,1-1-1,0 0 1,1 0-1,6 14 1,-9-25 27,0 0-1,0 0 1,0 1 0,0-1-1,0 0 1,1 0 0,-1 0-1,1 0 1,-1-1 0,1 1-1,2 1 1,-3-2-18,0-1 0,1 1 0,-1-1 0,0 0 0,0 1 1,1-1-1,-1 0 0,0 0 0,1 0 0,-1 0 0,0 0 0,1 0 0,-1-1 1,0 1-1,0 0 0,1-1 0,-1 1 0,0 0 0,0-1 0,0 0 0,1 1 1,-1-1-1,1-1 0,20-12 97,0-2-1,-1-1 1,19-19 0,6-5-127,-25 24-52,0 1 0,1 1-1,28-14 1,-49 28 42,1 0-1,-1 0 1,1 1 0,-1-1-1,1 0 1,-1 1-1,1 0 1,-1-1 0,1 1-1,-1 0 1,1 0 0,0 0-1,-1 0 1,1 0-1,-1 0 1,1 0 0,0 0-1,-1 1 1,1-1-1,-1 1 1,1-1 0,2 2-1,-3-1 18,1 1-1,-1-1 0,0 0 1,0 1-1,0-1 0,0 0 1,0 1-1,0 0 1,0-1-1,-1 1 0,1-1 1,0 1-1,-1 0 0,1-1 1,-1 1-1,0 0 0,0 0 1,1 0-1,-1-1 0,-1 3 1,0 22 23,-2-1 1,-7 36 0,5-37 175,1 1 1,-2 35 0,6-60-184,0 0 0,0 0-1,0 0 1,0 0-1,0 1 1,0-1-1,0 0 1,0 0 0,0 0-1,0 0 1,0 1-1,0-1 1,0 0 0,0 0-1,0 0 1,0 0-1,0 0 1,0 1-1,0-1 1,1 0 0,-1 0-1,0 0 1,0 0-1,0 0 1,0 1 0,0-1-1,0 0 1,0 0-1,0 0 1,1 0-1,-1 0 1,0 0 0,0 0-1,0 0 1,0 0-1,1 1 1,-1-1 0,0 0-1,0 0 1,0 0-1,0 0 1,0 0-1,1 0 1,-1 0 0,0 0-1,0 0 1,0 0-1,0 0 1,1 0-1,-1 0 1,0 0 0,0-1-1,0 1 1,0 0-1,1 0 1,-1 0 0,0 0-1,0 0 1,0 0-1,0 0 1,0 0-1,0 0 1,1-1 0,-1 1-1,0 0 1,0 0-1,0 0 1,0 0 0,0-1-1,11-10 130,-10 10-69,20-22 112,21-31-1,-27 33-355,1 1 0,27-27-1,-41 46 165,1-2-19,1-1 0,-1 1 0,1 0-1,0 1 1,7-5 0,-10 7 19,0 0 0,-1-1 0,1 1 0,0 0 0,-1 0 0,1 0 0,0 0 0,-1 0 0,1 0 0,0 0 0,0 0 0,-1 0 0,1 0 0,0 0 0,-1 0 0,1 0-1,0 1 1,0-1 0,0 1-11,0 0 1,0-1-1,-1 1 0,1 0 0,0 0 0,-1-1 0,1 1 0,0 0 1,-1 0-1,1 0 0,-1 0 0,1 0 0,-1 0 0,0 0 0,1 0 1,-1 1-1,3 12-132,2 27 1,0 1 190,-2-25 10,-3-12-14,0-1 1,1 1-1,0 0 1,0-1-1,0 0 1,1 1-1,0-1 0,-1 1 1,1-1-1,5 7 1,-6-10-7,0 0-1,0 0 1,1-1 0,-1 1 0,0 0 0,0-1 0,0 1-1,0-1 1,1 1 0,-1-1 0,0 0 0,1 1 0,-1-1 0,0 0-1,1 0 1,-1 0 0,0 0 0,1 0 0,-1 0 0,0 0-1,0-1 1,2 0 0,3 0 32,0-1 0,0 0 0,9-5 0,106-61-143,-23 12 139,23-7 13,-107 54-90,2 0-52,-13 9-149,-7 7-219,-51 57 175,33-39 265,-12 8 1,-9 10 43,39-39-23,0 1-1,0 0 1,1 1 0,-1-1 0,1 1 0,-4 11 0,6-16-13,1 0 1,-1 0 0,1 0-1,0 0 1,0 0 0,-1 1-1,1-1 1,0 0 0,0 0-1,0 0 1,0 0 0,0 1-1,1-1 1,-1 0-1,0 0 1,0 0 0,1 0-1,0 2 1,-1-3 12,1 1-1,0 0 1,-1-1-1,1 1 1,0 0 0,-1-1-1,1 1 1,0-1-1,0 1 1,0-1-1,-1 1 1,1-1 0,0 0-1,0 1 1,0-1-1,0 0 1,1 0-1,3 1 32,-1-1 0,0 0 0,0-1 0,0 1-1,1-1 1,-1 1 0,0-1 0,6-3-1,11-6-64,0-1-1,0-1 1,-1 0-1,32-29 0,-35 28-45,-15 12 38,0-1-1,0 1 1,-1 0-1,1 0 1,0 0-1,0 0 1,0 0-1,0 1 1,4-2-1,-6 2 13,1 0-1,0 0 1,-1 0 0,1 0 0,-1 0-1,1 1 1,-1-1 0,1 0 0,-1 0-1,1 0 1,-1 1 0,1-1 0,-1 0-1,1 0 1,-1 1 0,0-1-1,1 1 1,-1-1 0,1 0 0,-1 1-1,0-1 1,1 1 0,-1-1 0,0 0-1,0 1 1,1-1 0,-1 1-1,0-1 1,0 1 0,0-1 0,0 1-1,0 0 1,1-1 0,-1 1 0,0-1-1,0 1 1,0-1 0,0 1-1,0-1 1,-1 1 0,1-1 0,0 2-1,-1 13-150,-5 28 0,4-34 159,0 0-1,1 0 1,0-1 0,1 1 0,-1 0 0,2 0-1,-1 0 1,1 0 0,1 0 0,2 9 0,-4-16 36,1-1 0,0 1-1,0 0 1,0 0 0,0 0 0,1-1 0,-1 1 0,0 0 0,1-1 0,-1 0 0,1 1 0,0-1 0,-1 0 0,1 1-1,0-1 1,0 0 0,0 0 0,0-1 0,-1 1 0,1 0 0,0-1 0,1 1 0,-1-1 0,0 1 0,0-1-1,0 0 1,0 0 0,0 0 0,0 0 0,0-1 0,0 1 0,0 0 0,0-1 0,0 1 0,0-1 0,0 0 0,0 0-1,2-1 1,4-3-16,-1 0 0,1-1 0,-1 1-1,-1-1 1,1-1 0,5-7 0,36-51 41,-40 53-40,8-11 18,103-138 49,-55 88-63,29-36-9,-9-7 60,-67 88-70,0 0-1,18-46 1,-9-6-183,-11 34-122,-13 40 254,-2 4 15,1 1 0,0-1 0,-1 1 0,1-1 0,-1 1 0,0-1 0,1 1 0,-1-1 0,0 1 0,0-1 0,0 0 0,0 1 0,0-1-1,0 1 1,-1-2 0,1 3 29,0 0 0,0 0 0,0 0 0,0 0 0,0 0 0,0 0 0,0 0 0,0 0 0,0 0 0,0 0-1,0 0 1,0 0 0,0 0 0,-1 0 0,1 0 0,0 0 0,0 1 0,0-1 0,0 0 0,0 0 0,0 0 0,0 0-1,0 0 1,0 0 0,0 0 0,0 0 0,0 0 0,0 0 0,0 0 0,0 0 0,-1 0 0,1 0 0,0 0 0,0 0-1,0 0 1,0 0 0,0 0 0,0 0 0,0 0 0,0 0 0,0 0 0,0 0 0,0 0 0,0 0 0,0 0 0,0 0-1,0 0 1,-1-1 0,1 1 0,0 0 0,0 0 0,0 0 0,0 0 0,0 0 0,0 0 0,0 0 0,0 0 0,0 0-1,0 0 1,0 0 0,0 0 0,0 0 0,0 0 0,-8 9-36,1 1 0,1 0 0,-1 1 0,2 0-1,-9 19 1,0 1 13,-69 153 41,67-140 87,2 0-1,-12 61 1,26-104-99,-6 29 156,1-1 0,0 35 0,5-59-98,1-1 1,-1 0-1,1 1 1,0-1-1,2 7 1,-3-10-42,0 0 0,1 0 0,-1 0 0,0 0 0,1-1 0,-1 1 0,1 0 1,-1 0-1,1 0 0,0 0 0,-1 0 0,1 0 0,0-1 0,0 1 0,-1 0 0,1-1 1,0 1-1,0-1 0,0 1 0,0-1 0,0 1 0,0-1 0,0 1 0,0-1 0,0 0 1,2 1-1,3-3 73,0 1 0,0-1 0,0 0-1,-1-1 1,1 0 0,10-6 0,114-81-156,-94 63-140,-10 10 11,-25 16 164,1 0 1,0 0-1,-1 0 1,1 1-1,0-1 1,0 1-1,-1-1 1,1 1-1,0-1 1,0 1-1,0 0 1,3 0-1,-5 0 7,1 0 0,0 1 0,-1-1-1,1 0 1,0 0 0,-1 1-1,1-1 1,0 1 0,-1-1 0,1 0-1,-1 1 1,1-1 0,-1 1 0,1-1-1,-1 1 1,1-1 0,-1 1-1,0 0 1,1-1 0,-1 1 0,0-1-1,1 1 1,-1 0 0,0 0 0,3 18-91,-3-15 57,1 22 12,-6 43 0,0 7 401,5-74-337,0 1 0,1 0 1,-1-1-1,0 1 0,1 0 1,-1-1-1,1 1 0,0-1 1,0 1-1,0-1 0,3 5 1,-4-6-6,1 0 1,0-1-1,0 1 1,0 0-1,-1 0 1,1-1-1,0 1 1,0 0-1,0-1 1,0 1-1,0-1 1,0 0-1,0 1 1,0-1-1,1 0 1,-1 0-1,0 1 1,0-1-1,0 0 1,0 0-1,0 0 1,0 0-1,0 0 1,1-1-1,-1 1 1,0 0-1,0 0 1,0-1-1,0 1 1,0-1-1,1 0 1,11-6-10,0-1 1,-1-1 0,0 1-1,0-2 1,-1 0-1,18-21 1,34-43-285,-63 81-187,-7 12 325,0 0 0,-7 33 1,12-45 162,1 0 0,0 0 1,1 1-1,-1-1 0,1 1 0,1-1 0,-1 0 1,1 1-1,1-1 0,3 13 0,-3-17 28,-1 0 0,1 0-1,-1 0 1,1 0-1,0 0 1,1-1 0,-1 1-1,3 2 1,-4-4-39,0 0 1,0 0 0,0-1-1,0 1 1,0 0 0,0 0-1,0-1 1,0 1-1,1-1 1,-1 1 0,0-1-1,0 1 1,1-1 0,-1 0-1,0 0 1,1 0 0,-1 0-1,0 0 1,1 0-1,-1 0 1,0 0 0,1 0-1,-1 0 1,2-1 0,2-2 3,0 0-1,0 0 1,-1 0 0,0-1 0,1 1 0,-1-1 0,-1 0 0,1 0 0,0 0 0,4-8 0,0-1 29,-1 0 1,11-23-1,-14 25-46,0 0 1,-1 0-1,0-1 0,0 1 1,1-18-1,-4 24-20,0 1 0,0 0 0,-1 0 0,1-1 1,-1 1-1,0 0 0,0 0 0,-2-5 0,2 7-7,0 0-1,0 0 1,0 0 0,-1-1 0,1 2-1,-1-1 1,1 0 0,-1 0 0,0 0-1,0 1 1,0-1 0,0 1-1,0 0 1,0-1 0,-3 0 0,1 0 3,-1 0 0,0 0 1,0 0-1,0 1 0,0 0 0,0 0 1,0 0-1,0 1 0,-1-1 1,1 1-1,0 1 0,0-1 1,0 1-1,0-1 0,0 2 0,0-1 1,-5 2-1,0 2 167,19-7 118,-3 0-190,74-15-30,1 4-1,106-4 1,-182 16-60,5 0-4,1 0 0,-1 1 1,1 0-1,-1 0 0,0 1 0,1 0 1,-1 1-1,19 6 0,-28-7 17,0-1-1,1 1 1,-1 0-1,0 0 1,1-1-1,-1 1 1,0 0-1,0 0 1,0 1-1,0-1 1,0 0-1,0 0 1,0 0-1,0 1 1,0-1-1,-1 0 1,1 1-1,-1-1 1,1 1-1,-1-1 1,1 1-1,-1-1 1,0 1-1,1-1 1,-1 2-1,0 5-33,-1-1 1,0 0-1,0 0 0,-2 10 1,1-14 62,1 1-1,0 0 1,1 0 0,-1 0 0,1 0 0,0 0 0,0 0 0,0 0 0,1 5 0,0-7 275,12-11 140,17-17-404,4-3-14,-31 26-44,0 1 0,0 0 1,0 0-1,1 0 0,-1 1 0,0-1 0,1 1 0,7-2 1,-10 3 10,0 0-1,0 0 1,0 0 0,1 0 0,-1 1 0,0-1 0,0 0 0,0 0 0,0 1 0,0-1-1,0 1 1,0-1 0,0 1 0,0-1 0,0 1 0,0 0 0,0-1 0,0 1 0,0 0-1,0 0 1,-1-1 0,1 1 0,0 0 0,-1 0 0,1 0 0,0 0 0,0 2 0,2 4-29,0-1 1,-1 1 0,3 10-1,-3-8 20,2 7 126,-1 0-1,2 28 1,-4-28-1246,0-1 0,8 28 0,-8-29-3817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41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316 726 3392,'0'-1'173,"0"0"0,1-1 0,-1 1 0,-1 0 0,1 0 0,0-1 0,0 1 0,0 0 0,-1 0 1,1-1-1,0 1 0,-1 0 0,1 0 0,-1 0 0,0 0 0,1 0 0,-1 0 0,0 0 0,-1-2 0,0 2-115,0 0 1,0 0-1,0 1 0,0-1 0,0 0 1,0 1-1,0 0 0,-1-1 0,1 1 1,0 0-1,0 0 0,-2 0 0,-5 1 33,1 0 0,0 0 0,0 1 0,0 0-1,0 0 1,0 1 0,-12 5 0,5 0 36,0 0 1,-24 18 0,26-15-72,-1 1 0,2 0 0,-1 1 1,-19 26-1,25-29 63,1 1-1,0-1 1,0 1 0,1 0 0,1 0 0,0 0 0,-5 23 0,8-31-24,1 1 0,-1-1 1,1 1-1,0 0 1,0-1-1,0 1 0,1-1 1,0 0-1,-1 1 0,1-1 1,0 1-1,0-1 0,3 5 1,-3-6-45,0-1 1,0 1 0,0-1-1,1 1 1,-1-1 0,0 1-1,1-1 1,-1 0-1,1 1 1,0-1 0,-1 0-1,1 0 1,0 0 0,-1-1-1,1 1 1,0 0-1,0-1 1,0 1 0,0-1-1,0 1 1,0-1-1,0 0 1,0 0 0,0 0-1,2 0 1,6-1 56,1-1 0,-1 0 1,0-1-1,0 0 0,0 0 0,-1-1 0,1 0 0,-1-1 1,0 0-1,0 0 0,-1-1 0,12-9 0,-10 6-51,0-1-1,0 1 1,-1-2-1,-1 0 1,0 0-1,0 0 1,-1-1-1,10-22 1,-15 29-114,0 1 1,0-1 0,-1 1 0,1-1 0,-1 1-1,0-1 1,-1 0 0,1 0 0,-1 0 0,0 1-1,0-1 1,-2-6 0,2 11 42,0-1 0,0 1 0,0 0 0,0 0 1,0 0-1,0 0 0,0 0 0,0-1 0,0 1 0,0 0 0,0 0 0,-1 0 1,1 0-1,0 0 0,0-1 0,0 1 0,0 0 0,0 0 0,0 0 0,0 0 1,-1 0-1,1 0 0,0 0 0,0 0 0,0 0 0,0-1 0,0 1 0,-1 0 1,1 0-1,0 0 0,0 0 0,0 0 0,0 0 0,-1 0 0,1 0 0,0 0 1,0 0-1,0 0 0,0 0 0,-1 0 0,1 0 0,0 1 0,0-1 0,0 0 1,0 0-1,0 0 0,-1 0 0,1 0 0,0 0 0,0 0 0,0 0 0,0 0 1,0 1-1,0-1 0,-1 0 0,-7 11-324,-2 10 287,0 1 0,-8 26 0,4-7 50,-138 398 625,152-437-619,-44 149 2080,43-147-1092,3-6-404,5-12-219,13-21-247,-3 11-65,0 1-1,2 1 1,22-22 0,69-53-75,20-20-117,-107 92 116,-2-1 0,0-1 0,32-57 0,31-95-156,-34 62-402,-49 115 544,0 0-1,-1 0 0,2 0 1,-1 0-1,0 0 0,0 0 0,0 1 1,1-1-1,-1 0 0,1 1 0,0 0 1,-1-1-1,1 1 0,0 0 0,0 0 1,0 0-1,-1 0 0,1 0 0,0 0 1,0 0-1,1 1 0,-1-1 0,0 1 1,0-1-1,0 1 0,0 0 0,0 0 1,1 0-1,2 0 0,-2 1 21,-1 0 0,1-1 0,-1 1 1,1 0-1,-1 0 0,1 0 0,-1 0 0,0 1 0,1-1 0,-1 1 0,0-1 0,0 1 0,0 0 0,0 0 1,0 0-1,-1 0 0,1 0 0,-1 0 0,1 1 0,-1-1 0,0 0 0,0 1 0,0-1 0,1 5 1,1 6-1,-2-1 1,1 1 0,-2 26-1,0-23-44,-1 24 40,0-21 130,0 0-1,2 0 0,2 19 1,-2-35-84,-1 0 0,1 0 0,0 0 0,0 0 0,0-1 0,0 1 0,0 0 0,1-1 0,-1 1 0,1 0 0,0-1 0,-1 0 0,1 1 0,0-1 0,0 0 0,5 3 0,-4-3 18,0-1 0,0 1 0,0-1 0,1 0 1,-1 1-1,0-2 0,1 1 0,-1 0 0,1-1 1,-1 0-1,1 1 0,4-2 0,8-1 60,0 0-1,-1-2 0,0 0 1,1-1-1,14-7 1,17-8-114,0-3-1,-2-2 1,-1-2 0,-1-2 0,45-40-1,-72 57-254,20-13 0,-36 34 143,-8 10 83,-1 0 0,-13 20-1,14-24 41,-20 31 62,-17 31-117,40-66 85,0 0 1,1 0-1,0 0 1,1 0-1,-3 17 0,6-28-10,0 1 0,0 0 0,-1 0 0,1 0 0,0 0 0,0 0 0,0-1 0,0 1 0,0 0 0,0 0 0,1 0-1,-1 0 1,0 0 0,0-1 0,0 1 0,1 0 0,-1 0 0,1 0 0,-1-1 0,0 1 0,1 0 0,0-1 0,-1 1 0,1 0-1,-1-1 1,1 1 0,0 0 0,-1-1 0,1 1 0,0-1 0,1 1 0,-1-1 10,1 0-1,-1 0 1,0 0 0,1 0 0,-1 0 0,1 0-1,-1 0 1,1-1 0,-1 1 0,0 0-1,1-1 1,-1 1 0,0-1 0,0 0 0,1 1-1,-1-1 1,0 0 0,0 0 0,0 0 0,0 0-1,2-1 1,3-6 34,1 1 0,-1-1 0,0 0 1,-1-1-1,5-8 0,22-50 33,-27 55-144,25-55-433,-24 57-17,-5 17 160,-5 25 10,2-18 257,1-5 39,-2 53-118,3-57 156,1 0-1,-1 0 0,1 1 0,0-1 0,0 0 0,0 0 0,1 0 1,0 0-1,2 4 0,-2-7 30,-1 1 0,1-1 0,0 0 1,-1 0-1,1 0 0,0-1 0,1 1 0,-1 0 1,0-1-1,0 0 0,1 1 0,-1-1 0,0 0 0,1 0 1,0 0-1,-1-1 0,1 1 0,-1 0 0,1-1 1,0 0-1,3 0 0,6 0 76,0 0 0,-1-1 1,18-4-1,-24 4-100,20-4 71,-1-2-1,0 0 1,35-16 0,63-43-247,-118 63 174,1 0-57,1 0-1,-1 0 1,0 0 0,1 1-1,6-3 1,-11 5 21,0 0 1,0 0 0,0-1 0,0 1 0,0 0-1,0 0 1,0 0 0,0 0 0,1 0 0,-1 0-1,0 1 1,0-1 0,0 0 0,0 0 0,0 1-1,0-1 1,0 1 0,-1-1 0,1 1 0,0-1-1,0 1 1,0-1 0,0 1 0,-1 0 0,1-1-1,0 1 1,0 0 0,-1 0 0,1 0 0,-1 0-1,1-1 1,-1 1 0,1 0 0,-1 0 0,1 0-1,-1 2 1,1 1-14,0 0-1,-1 1 1,1-1 0,-1 0-1,0 0 1,0 0-1,-1 0 1,1 1 0,-1-1-1,0 0 1,0 0 0,-1 0-1,1 0 1,-4 5-1,-3 8-45,-21 29-1,-77 97 321,3-5 90,99-131-301,-3 2 225,1 0-1,-13 13 1,11-15 87,8-7-333,0 0 0,0 0 1,0 0-1,0 0 1,0 0-1,0 0 1,0 0-1,0 0 0,-1 0 1,1 0-1,0 0 1,0 0-1,0 0 0,0 0 1,0 0-1,0 0 1,0 0-1,0 0 0,0 0 1,0 0-1,0 0 1,0 0-1,0 0 1,0 0-1,0 0 0,-1 0 1,1-1-1,0 1 1,0 0-1,0 0 0,0 0 1,0 0-1,0 0 1,0 0-1,0 0 1,0 0-1,0 0 0,0 0 1,0 0-1,0 0 1,0 0-1,0 0 0,0 0 1,0-1-1,0 1 1,0 0-1,0 0 0,0 0 1,0 0-1,0 0 1,0 0-1,0 0 1,0 0-1,0 0 0,0 0 1,0 0-1,0 0 1,0 0-1,0-1 0,11-20 651,4 0-549,1 0 1,1 2 0,28-26-1,5-6-78,-2-6-72,61-95 0,40-52-82,-129 181-34,2 0 1,0 1-1,2 1 1,0 1-1,52-31 0,-70 47 14,0 1 0,1-1 0,-1 1 0,1 1-1,12-4 1,-18 6 129,0 0 0,-1 0 0,1 0 1,0 0-1,-1 0 0,1 1 0,0-1 0,0 0 0,-1 0 0,1 0 0,0 1 1,-1-1-1,1 0 0,0 1 0,-1-1 0,1 1 0,-1-1 0,1 0 0,-1 1 1,1-1-1,-1 1 0,1 0 0,-1-1 0,1 1 0,-1-1 0,0 1 0,1 0 1,-1-1-1,0 1 0,1 0 0,-1-1 0,0 1 0,0 0 0,0 0 0,0-1 1,0 1-1,0 0 0,0-1 0,0 1 0,0 1 0,0 4 8,-1 0 1,0 0-1,0 0 0,-1-1 1,1 1-1,-6 10 0,-18 34-22,14-28 2,-117 214 723,121-225-532,-1 0-1,0 0 0,-11 11 1,19-23-162,1 1 1,-1-1-1,0 0 1,1 0-1,-1 1 1,0-1-1,0 0 1,1 0-1,-1 0 1,0 1-1,0-1 1,0 0-1,0 0 1,0 1 0,0-1-1,0 0 1,0 0-1,-1 0 1,1 1-1,0-1 1,0 0-1,-1 0 1,1 1-1,0-1 1,-1 0-1,1 1 1,-1-1-1,1 0 1,-1 1-1,1-1 1,-1 0-1,1 1 1,-1-1-1,0 1 1,1-1-1,-1 1 1,0 0-1,1-1 1,-1 1 0,0 0-1,0-1 1,1 1-1,-1 0 1,0 0-1,0 0 1,1 0-1,-1-1 1,0 1-1,0 0 1,0 0-1,1 1 1,-1-1-1,0 0 1,0 0-1,0 0 1,1 0-1,-1 1 1,-1 0-1,24-14-39,0 1 0,1 1 0,36-12-1,-31 13-9,24-12 112,-2-2 0,0-2 0,-2-2 0,-1-3 0,-1-1 0,70-65 0,53-71 93,6-45-299,-86 90 156,41-52-1031,-123 164 692,-12 19-124,-26 60 51,-82 144 139,43-106 168,-16 29 6,28-24 506,-43 118 0,82-174 472,17-48-579,5-9-58,7-14 94,-4 6-253,63-93 113,-58 89-278,1 1 0,0 0 0,1 1 1,1 0-1,16-11 0,-27 21 19,0 0 0,0 0 1,0 0-1,0 1 0,1 0 0,-1-1 0,0 1 0,1 0 1,-1 1-1,5-1 0,-7 1 25,1 0 0,-1 0 0,1 0 1,-1 0-1,1 0 0,-1 1 0,0-1 0,1 0 0,-1 1 0,0-1 1,1 1-1,-1 0 0,0-1 0,1 1 0,-1 0 0,0 0 0,0 0 1,0 0-1,0 0 0,0 0 0,0 0 0,0 0 0,0 0 1,-1 1-1,1-1 0,0 0 0,0 3 0,3 8-26,-1-1-1,0 1 1,-1 0-1,0-1 1,-1 1 0,0 16-1,-1-16 58,0 0 0,1 0 0,1 0 0,0-1 1,0 1-1,5 12 0,-4-19 33,0 0 0,0 0 0,0 0 1,1 0-1,0 0 0,0-1 0,0 1 1,0-1-1,1 0 0,0 0 0,0-1 0,0 1 1,0-1-1,0 0 0,1-1 0,-1 1 0,1-1 1,0 0-1,0-1 0,-1 1 0,1-1 1,0 0-1,0-1 0,0 1 0,1-1 0,-1 0 1,0-1-1,7-1 0,-3-1-3,-1 0 0,1 0 0,-1-1 1,0-1-1,0 1 0,-1-2 0,1 1 0,-1-1 0,0 0 0,-1-1 0,0 0 1,12-13-1,0-5 3,-2 0 0,27-48 0,-38 62-117,-1 0 0,0-1 0,0 1 0,-1-1 0,0 0 0,-1 0 0,2-14 0,-5 25 59,0 1 0,0-1 0,0 0 1,0 0-1,0 0 0,0 0 0,0 0 0,0 0 1,0 0-1,0 0 0,-1 0 0,1 0 0,0 0 1,-1 0-1,1 1 0,-1-1 0,0-1 0,1 1 2,-1 1-1,1 0 0,-1-1 1,1 1-1,0 0 0,-1 0 1,1 0-1,-1-1 0,1 1 1,-1 0-1,0 0 0,1 0 1,-1 0-1,1 0 0,-1 0 1,1 0-1,-1 0 0,1 0 1,-1 0-1,1 0 0,-1 0 1,0 1-1,-2 0-29,-1 0 1,1 1-1,0 0 0,0-1 0,0 1 1,0 0-1,1 1 0,-5 3 0,-3 6 13,1 0-1,0 1 0,1 0 0,1 1 0,0 0 1,0 0-1,2 0 0,-9 30 0,12-35 52,0 1 0,1-1-1,0 0 1,1 0 0,0 0 0,0 0-1,1 1 1,3 14 0,-3-21 3,-1 0 0,1 0 1,0 0-1,0 0 0,0 0 0,1 0 1,-1 0-1,1-1 0,-1 1 1,1-1-1,0 1 0,0-1 0,0 1 1,0-1-1,1 0 0,-1 0 0,1 0 1,-1 0-1,1-1 0,-1 1 1,1-1-1,0 1 0,0-1 0,0 0 1,0 0-1,0 0 0,0 0 1,6 0-1,-1-1 43,-1 0 0,1-1 1,-1 0-1,0 0 0,1-1 1,-1 0-1,0 0 0,9-4 0,56-31 29,-59 30-77,117-71 107,91-48-332,-218 125 159,0-1 0,1 1 0,-1 0 0,1 0 0,-1 0 0,7 0 0,-9 0 30,-1 1 1,1 0-1,0 0 1,0 1-1,0-1 0,0 0 1,0 0-1,-1 0 1,1 0-1,0 1 0,0-1 1,0 0-1,0 1 1,-1-1-1,1 1 0,0-1 1,-1 1-1,1-1 1,0 1-1,-1-1 0,1 1 1,0 0-1,-1-1 1,1 1-1,-1 0 0,1 0 1,-1-1-1,0 1 1,1 2-1,0 0-9,0 1 0,0 0-1,-1 0 1,0 0 0,1 0 0,-1 0-1,-1 0 1,1 0 0,-1 0 0,1 0 0,-1 0-1,0 0 1,-3 7 0,-3 5 32,-17 29 0,20-38-8,-45 70 190,-9 17 141,51-76-128,6-17-185,1-1-1,0 0 0,0 1 1,0-1-1,-1 0 0,1 1 1,0-1-1,0 1 0,0-1 1,0 0-1,0 1 0,0-1 1,0 0-1,0 1 0,0-1 1,0 1-1,0-1 0,0 0 1,0 1-1,0-1 0,0 1 1,0-1-1,0 0 0,0 1 1,1-1-1,-1 0 0,0 1 1,0-1-1,0 1 0,1-1 1,-1 0-1,0 0 0,1 1 1,-1-1-1,0 0 0,0 0 1,1 1-1,-1-1 0,0 0 1,1 0-1,-1 0 0,1 1 1,-1-1-1,0 0 0,1 0 1,4 0 40,1-1 1,-1 0 0,0 0-1,0-1 1,0 1-1,0-1 1,0 0 0,6-3-1,41-26 149,-40 23-173,46-35-32,-39 28-57,0 1 0,24-13 1,-33 22 26,-6 2-26,0 1 0,0-1 0,1 1 0,-1 1 0,10-4 1,-13 5 38,0 0 0,0 0 0,0 0 0,0 0 0,1 0 0,-1 0 0,0 0 0,0 1 0,0-1 0,0 0 0,0 0 0,0 1 1,0-1-1,0 1 0,0-1 0,0 1 0,0-1 0,0 1 0,0 0 0,0 0 0,0-1 0,-1 1 0,1 0 0,0 0 1,-1 0-1,1 0 0,0 0 0,-1 0 0,1 0 0,-1 0 0,1 1 0,1 2-36,0 1 0,-1 0 0,0 0 0,0-1 0,0 1 0,0 0 0,-1 0 0,0 9 0,-1 1 39,-5 23 1,5-31 62,-1 1 1,1 0-1,0 0 0,0 0 0,1 0 0,0 0 1,0 0-1,1 0 0,0 0 0,3 8 0,-4-15-20,1 0 1,-1 0-1,1 0 0,-1 0 0,1 0 0,0 0 0,-1-1 0,1 1 0,0 0 0,0 0 0,0-1 1,-1 1-1,1 0 0,0-1 0,0 1 0,0-1 0,0 1 0,0-1 0,0 1 0,0-1 0,1 0 1,-1 1-1,0-1 0,0 0 0,0 0 0,0 0 0,0 0 0,0 0 0,2 0 0,3-1 67,1 0 0,-1 0-1,12-4 1,-16 4-82,27-9 25,0-1-1,-1-2 1,-1-1 0,0-1 0,-1-1 0,38-31 0,-43 29-48,-2-1 0,0-1 0,-1-1 0,0 0 0,-2-1 0,-1-1 0,-1-1 1,12-26-1,-25 47-51,1 0 1,-1 0-1,1-1 1,-1 1-1,0-1 0,0 1 1,-1-1-1,1-6 1,-1 10 48,0-1 0,0 1 0,0 0 1,0-1-1,0 1 0,0 0 0,0-1 0,0 1 1,0 0-1,-1-1 0,1 1 0,0 0 0,0-1 0,0 1 1,0 0-1,-1-1 0,1 1 0,0 0 0,0 0 1,-1 0-1,1-1 0,0 1 0,-1 0 0,1 0 1,0 0-1,0-1 0,-1 1 0,1 0 0,0 0 0,-1 0 1,1 0-1,-1 0 0,-1 0-8,0 0 0,1 0 0,-1 1 0,0-1 0,0 1 0,1-1 0,-1 1 1,0 0-1,1 0 0,-1-1 0,-1 3 0,-17 9-22,1 1 0,0 1 1,-32 31-1,42-36 150,0 1 1,1 0-1,0 1 0,1-1 1,0 1-1,1 1 0,0-1 1,-8 24-1,13-32-49,0 1-1,0 0 1,0 0 0,0 0 0,1 0-1,0 0 1,0 0 0,0 0 0,0 0-1,1-1 1,-1 1 0,1 0 0,0 0-1,0 0 1,1 0 0,-1-1 0,1 1-1,-1-1 1,1 1 0,0-1-1,1 0 1,-1 1 0,4 2 0,2 2 78,1 0 1,0-1 0,1 0 0,-1-1 0,1 0-1,19 8 1,-11-6-112,0-1 0,1-1 0,0 0 0,0-2 0,1 0 0,-1-2 0,1 0 0,21 0 0,-18-3-1114,0 0 0,-1-2-1,40-9 1,-48 8-259,-1 0 1,1-1-1,0-1 1,-1 0-1,0-1 1,20-14-1,15-15-3000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4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1054 12 5056,'-36'-5'2304,"28"2"-2016,4-1-64,8 8-192</inkml:trace>
  <inkml:trace contextRef="#ctx0" brushRef="#br0" timeOffset="1">23 101 6976,'-23'0'3168,"36"5"-2752,2-5 896,1 0-800,38-5 64,7 2-352,27-2 224,4 10-256,4-5-800,-12 3 320,-14-3-2016,-9 5 1280,-12-2-3584,-15 5 2592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4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 4064,'-26'-8'1824,"39"11"-1568,-5-3-2944,10 5 1408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51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255 456 4064,'-4'-3'275,"1"0"0,-1 1 1,0 0-1,0 0 0,0 0 1,0 0-1,0 0 0,-1 1 1,1 0-1,0 0 0,-1 0 1,1 0-1,0 1 0,-1 0 0,-6 0 1,-2 2 51,-1 0 0,1 1 0,-22 7 0,16-4 274,9-3-436,0 1 0,1 0-1,-1 1 1,1 0 0,0 0-1,0 1 1,-12 10 0,21-16-160,0 0 0,0 0 1,0 0-1,0 0 0,0 0 1,0 0-1,0 0 0,0 1 0,0-1 1,0 0-1,0 0 0,0 0 1,0 0-1,0 0 0,0 0 1,0 1-1,0-1 0,0 0 1,0 0-1,0 0 0,0 0 1,0 0-1,0 0 0,0 1 1,0-1-1,0 0 0,0 0 0,0 0 1,0 0-1,0 0 0,0 0 1,1 0-1,-1 0 0,0 0 1,0 0-1,0 1 0,0-1 1,0 0-1,0 0 0,0 0 1,1 0-1,-1 0 0,0 0 1,0 0-1,0 0 0,0 0 1,0 0-1,0 0 0,1 0 0,-1 0 1,0 0-1,0 0 0,0 0 1,0 0-1,0 0 0,0 0 1,0 0-1,1 0 0,-1 0 1,0 0-1,0-1 0,12 2 171,-10-1-169,20-2 76,0 0 0,-1-1 0,1-1 0,-1-1 0,1-1 0,24-11 0,-41 15-53,0-1-1,0 1 1,0-1-1,0 0 1,0-1 0,-1 1-1,0-1 1,0 0-1,0 0 1,0 0 0,0-1-1,-1 1 1,0-1-1,0 0 1,0 0 0,0 0-1,-1 0 1,0 0-1,2-7 1,-3 10-48,0 1 1,0-1 0,0 1-1,0 0 1,0-1-1,1 1 1,-1 0-1,1 0 1,-1-1-1,0 1 1,1 0 0,0 0-1,-1 1 1,1-1-1,0 0 1,-1 1-1,1-1 1,0 1-1,0-1 1,3 0 0,-2 1 67,0-1 1,0 0 0,0 0 0,0 0-1,0-1 1,0 1 0,-1-1 0,4-1 0,17-21 297,-1-1 0,-2-1 1,28-45-1,19-23-141,-51 74-205,16-26 1,-31 44-30,2-4-93,1 0 0,0 1 0,0 0 0,0-1 0,6-4 0,-9 10 111,-1-1-1,0 1 0,0 0 1,0 0-1,0 0 0,0 0 1,0 0-1,0 0 0,0 0 1,0 0-1,0 0 0,0 0 1,0 0-1,0 0 0,1 0 1,-1 0-1,0 0 0,0 0 1,0 0-1,0 0 0,0 0 1,0 0-1,0 0 0,0 0 1,0 0-1,0 0 0,1 0 1,-1 0-1,0 0 0,0 0 1,0 0-1,0 0 0,0 0 1,0 0-1,0 0 0,0 0 1,0 0-1,0 0 0,0 0 1,0 0-1,1 0 0,-1 0 1,0 1-1,0-1 0,0 0 1,0 0-1,0 0 0,0 0 1,1 7-289,-1 12 67,-12 70 76,-59 210 96,-67 69 294,40-163 400,75-164 176,-1 0-1,-56 68 1,77-105-727,1-2 18,1 0 1,-1 0-1,1 0 0,-1 0 0,0 0 1,0 0-1,0-1 0,0 1 0,0 0 1,0-1-1,0 0 0,-1 1 0,1-1 1,0 0-1,-1 0 0,1-1 1,-6 2-1,7-2-73,1 0 1,-1 0-1,0 0 1,0 0-1,0 0 1,0 0-1,1 0 1,-1 0-1,0-1 1,0 1-1,1 0 1,-1-1-1,0 1 1,0 0-1,1-1 1,-1 1-1,0-1 1,1 1-1,-1-1 1,1 0-1,-1 1 1,0-1-1,1 0 1,0 1-1,-1-1 1,1 0-1,-1 1 1,1-1-1,0 0 1,-1 0-1,1 1 1,0-1-1,0 0 1,0 0-1,0 0 1,-1 1-1,1-1 1,0 0-1,1-1 1,-2-4 13,2 1 0,-1-1 1,1 0-1,0 0 0,1-6 1,4-9-77,1 0 0,1 0-1,1 1 1,1 0 0,0 0 0,2 1 0,0 1 0,1 0 0,1 0 0,19-18 0,-11 15-343,1 1 0,0 1 0,2 0 0,0 2 1,1 2-1,1 0 0,29-12 0,28-7-4760,-44 20 2854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51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9 3136,'-9'-9'1440,"0"9"-1248,0 0 1024,5 0-704,-18 0 768,4 0-736,-13 0-64,10 5-288,-5-1-256,3 0 0,1 3-96,6 1 64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54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408 709 3808,'-2'-7'369,"3"6"-241,-1 0 1,0 1-1,0-1 1,0 0-1,-1 0 0,1 0 1,0 0-1,0 0 0,0 0 1,-1 0-1,1 1 1,0-1-1,-1 0 0,1 0 1,-1 0-1,1 0 0,-1 1 1,1-1-1,-1 0 1,1 1-1,-1-1 0,0 0 1,1 1-1,-1-1 0,0 1 1,0-1-1,1 1 1,-1-1-1,0 1 0,0 0 1,0-1-1,0 1 0,0 0 1,1 0-1,-1 0 1,0-1-1,0 1 0,-2 0 1,-11 1 174,-1 1 1,0 0-1,1 1 1,0 0-1,0 1 1,0 1 0,0 0-1,0 1 1,-14 8-1,-8 8 26,1 0-1,-33 29 1,19-10 53,44-35-281,-1-1 0,1 1-1,1 0 1,-1 0 0,1 0 0,-4 8 0,7-14-82,1 1 1,0-1-1,0 0 1,0 1-1,-1-1 1,1 1 0,0-1-1,0 0 1,0 1-1,0-1 1,0 1-1,0-1 1,0 1-1,0-1 1,0 1-1,0-1 1,0 1-1,0-1 1,0 1-1,0-1 1,0 0-1,0 1 1,0-1-1,1 1 1,-1-1-1,0 1 1,0-1-1,1 1 1,0 0 13,0-1-1,-1 0 1,1 1 0,0-1-1,0 1 1,0-1 0,0 0-1,0 0 1,0 1 0,-1-1 0,1 0-1,0 0 1,2 0 0,28-4 502,-31 3-526,20-4 22,-2-1 1,1-1-1,-1-1 0,0-1 1,0 0-1,-1-1 1,-1-1-1,23-19 1,-22 16-103,-9 6-87,0 0 0,1 1 0,0 1 0,0 0 0,18-9 0,-27 15 134,0-1 0,1 1-1,-1 0 1,0 0 0,0 0 0,1 0 0,-1 0-1,0 0 1,1 0 0,-1 0 0,0 0 0,0 0-1,1 0 1,-1 0 0,0 0 0,1 0 0,-1 0 0,0 0-1,0 0 1,1 0 0,-1 0 0,0 0 0,0 1-1,1-1 1,-1 0 0,0 0 0,0 0 0,1 0 0,-1 1-1,0-1 1,0 0 0,0 0 0,1 1 0,-1-1-1,0 0 1,0 0 0,0 0 0,0 1 0,0-1-1,1 0 1,-1 1 0,0-1 0,0 0 0,0 0 0,0 1-1,0-1 1,0 0 0,0 1 0,0-1 0,-2 17-295,2-13 183,-2 9 100,1 1 1,0-1-1,1 1 0,1-1 1,3 20-1,-3-29 98,-1 0-1,1-1 1,1 1 0,-1-1-1,0 1 1,1-1 0,0 1-1,0-1 1,0 0 0,0 0-1,0 0 1,1 0 0,-1-1-1,1 1 1,0 0 0,-1-1-1,1 0 1,0 0 0,1 0 0,-1 0-1,0 0 1,1-1 0,-1 1-1,7 1 1,-6-2 2,-1-1 1,1 0-1,-1 1 1,1-1-1,-1-1 1,1 1-1,0 0 0,-1-1 1,1 0-1,-1 0 1,1 0-1,-1 0 1,0 0-1,1-1 1,-1 1-1,0-1 1,0 0-1,0 0 0,4-4 1,6-5-12,-2-1-1,1 0 1,9-14 0,-17 22-54,94-122 310,43-51-346,-106 135-39,-2-1 0,-2-2 0,-1-1 0,-3-1 0,-2-2 0,-2 0 1,-2-2-1,26-99 0,-45 142 2,-1 5-12,0 0 1,0-1-1,0 1 1,-1 0 0,0 0-1,1-1 1,-1 1 0,0 0-1,-1-7 1,0 10 57,1 0 22,0 0 1,0 0 0,0 0-1,0 0 1,0 0 0,0 0-1,0 1 1,0-1 0,0 0 0,0 0-1,0 0 1,0 0 0,0 0-1,0 0 1,0 0 0,-1 0-1,1 0 1,0 0 0,0 0-1,0 0 1,0 0 0,0 0-1,0 0 1,0 0 0,0 0 0,0 1-1,-1-1 1,1 0 0,0 0-1,0 0 1,0 0 0,0 0-1,0 0 1,0 0 0,0-1-1,0 1 1,0 0 0,-1 0 0,1 0-1,0 0 1,0 0 0,0 0-1,0 0 1,0 0 0,0 0-1,0 0 1,0 0 0,0 0-1,0 0 1,-1 0 0,1 0 0,0 0-1,0-1 1,0 1 0,0 0-1,0 0 1,0 0 0,0 0-1,0 0 1,0 0 0,0 0-1,0 0 1,0 0 0,0-1 0,0 1-1,-5 6-59,0 0-1,0 0 1,1 0-1,-7 13 1,2-4 35,-101 180 217,77-137 90,-37 90 1,61-123-179,0 0 0,2 1 0,0 0 0,2 0 0,1 1 0,-1 39 0,5-58-6,0 1 1,1 0-1,0 0 1,0-1 0,1 1-1,4 11 1,-5-17-49,0-1 0,0 1-1,0-1 1,0 0 0,1 1 0,-1-1 0,1 0 0,0 0 0,0 0 0,0 0 0,0 0 0,0 0 0,0 0 0,0-1 0,1 1-1,-1-1 1,0 0 0,1 1 0,0-1 0,-1 0 0,1-1 0,-1 1 0,4 0 0,0 0 22,0-1 0,0 0 0,0 0 0,0-1 0,1 1 0,-1-1 0,-1-1 0,1 1 0,0-1 0,0 0 0,0 0 0,7-5 0,7-5 146,35-25 1,-45 30-195,66-54 2,-49 37-669,46-30 0,-63 51 172,-10 3 454,0 0 0,1 0 0,-1 1 0,0-1 0,0 0 0,0 0 0,1 0 0,-1 0 0,0 1 0,0-1 0,0 0 0,0 0 0,0 0 0,1 1 0,-1-1 1,0 0-1,0 0 0,0 1 0,0-1 0,0 0 0,0 0 0,0 0 0,0 1 0,0-1 0,0 0 0,0 1 0,-5 22-792,3-15 884,-30 159 416,31-158-419,0 1 1,1 0 0,1 19-1,-1-26-23,1 1 1,0-1-1,-1 1 0,1-1 1,1 1-1,-1-1 0,0 1 0,1-1 1,0 0-1,-1 0 0,1 0 1,1 0-1,3 5 0,-5-7-6,0 0 0,0-1 0,-1 1-1,1 0 1,0-1 0,0 1 0,0 0 0,0-1 0,0 1-1,0-1 1,1 1 0,-1-1 0,0 0 0,0 1-1,0-1 1,0 0 0,0 0 0,1 0 0,-1 0 0,0 0-1,0 0 1,0 0 0,2-1 0,-1 1 3,-1-1 1,1 0 0,0 0-1,-1 0 1,1 0-1,-1 0 1,1-1 0,-1 1-1,1 0 1,-1-1-1,0 1 1,0-1 0,1-1-1,3-4 79,-1-1 0,-1 1-1,1-1 1,-1 0-1,3-16 1,-2 7-104,-1 0 0,-1-1 0,0-19 0,-2 32-109,0 0 1,0-1 0,0 1 0,-1 0-1,0 0 1,0 0 0,0 0-1,-1 0 1,0 0 0,0 1-1,0-1 1,0 0 0,-1 1-1,1 0 1,-6-6 0,5 7 62,-1 0 0,1 0 0,-1 1 0,1 0 0,-1 0 1,0 0-1,0 0 0,0 0 0,0 1 0,0 0 0,0 0 0,-1 0 1,1 0-1,-7 0 0,15 1 113,0 0 0,-1-1 0,1 1 0,-1-1 0,1 0 0,5-2 0,8-4-64,0 2 0,1 0 0,-1 1 0,27-2 0,74 0-109,-97 6 100,0 1 0,0 1 0,25 6 0,-38-6 56,0 0 0,0 0 0,0 1 0,0 0 0,0 1 0,-1-1 0,0 2 0,0-1 0,0 1 0,0 0 0,7 7 0,-12-10-37,0 1 0,0-1 0,0 1-1,0-1 1,-1 1 0,1-1 0,-1 1 0,1 0-1,-1 0 1,0 0 0,0 0 0,-1 0-1,1 0 1,0 0 0,-1 0 0,0 0-1,0 0 1,0 6 0,-2 0 10,0 0 0,0 1 0,-1-1 0,-7 15 0,6-14 16,0 1-1,0-1 1,-2 13-1,6-23-41,0 1 0,0-1 0,0 0 0,-1 0 0,1 1 0,0-1-1,0 0 1,0 0 0,0 0 0,0 1 0,0-1 0,0 0 0,0 0 0,0 1-1,0-1 1,0 0 0,0 0 0,1 1 0,-1-1 0,0 0 0,0 0-1,0 0 1,0 1 0,0-1 0,0 0 0,0 0 0,1 0 0,-1 1-1,0-1 1,0 0 0,0 0 0,0 0 0,1 0 0,-1 0 0,0 1 0,0-1-1,0 0 1,1 0 0,-1 0 0,0 0 0,0 0 0,0 0 0,1 0-1,-1 0 1,1 0 12,0 0-1,0 0 1,0-1-1,0 1 0,0 0 1,0-1-1,-1 1 0,1-1 1,0 1-1,0-1 1,-1 1-1,2-2 0,71-72 396,-10 9-477,-48 51 15,-6 4-62,1 1 0,0 0 0,1 0-1,-1 1 1,22-11 0,-31 18 90,0 1 0,0-1 0,0 1 0,0-1 0,0 1 0,1 0-1,-1-1 1,0 1 0,0 0 0,0 0 0,0 0 0,0 0 0,1 0-1,-1 0 1,0 0 0,0 0 0,2 1 0,-3-1 1,1 1 0,0-1 0,-1 1 0,1-1 0,-1 1 0,1-1 1,-1 1-1,1-1 0,-1 1 0,1 0 0,-1-1 0,1 1 0,-1 0 0,0-1 0,1 1 1,-1 0-1,0-1 0,0 1 0,1 1 0,-1 3-4,1 1-1,-1-1 1,0 0-1,0 1 1,-1-1-1,-1 6 1,-33 158 262,35-155 255,1-14-490,-1 0-1,0 0 1,0 0-1,0 0 0,0 0 1,1 0-1,-1 1 1,0-1-1,0 0 1,0 0-1,0 0 1,1 0-1,-1 0 1,0 0-1,0 0 1,0 0-1,0 0 0,1 0 1,-1 0-1,0 0 1,0 0-1,0 0 1,1 0-1,-1 0 1,0 0-1,0 0 1,0 0-1,0-1 0,1 1 1,-1 0-1,0 0 1,0 0-1,0 0 1,0 0-1,0 0 1,1-1-1,17-17 312,-15 14-308,49-62 124,-36 44-189,0 1 0,2 1 0,0 0 0,41-32 0,-58 51 30,0-1-1,1 1 0,0 0 1,-1 1-1,1-1 0,-1 0 1,1 0-1,0 1 0,0-1 1,-1 1-1,1-1 1,0 1-1,0 0 0,3-1 1,-4 2 6,0-1-1,0 0 1,-1 1 0,1-1 0,0 1 0,0-1 0,0 1 0,0-1 0,-1 1 0,1-1 0,0 1 0,-1 0 0,1 0 0,0-1 0,-1 1 0,1 0 0,-1 0 0,1 0 0,-1 0-1,0-1 1,1 1 0,-1 0 0,0 0 0,1 0 0,-1 0 0,0 0 0,0 1 0,2 10-9,-1 0 1,-1 0-1,0 0 0,-2 20 0,0-23 47,1 0-1,1 0 1,-1 0-1,1 0 0,1-1 1,0 1-1,0 0 1,1 0-1,5 17 1,-6-24 8,0-1 0,0 1 0,0 0 1,1 0-1,-1-1 0,0 1 0,1 0 1,-1-1-1,1 0 0,-1 1 0,1-1 1,0 0-1,0 0 0,-1 0 0,1 0 1,0 0-1,0 0 0,0 0 0,0-1 1,0 1-1,0-1 0,0 1 0,0-1 1,0 0-1,1 0 0,-1 0 0,2 0 1,5-1 25,0 0 0,-1-1 0,1 0 0,-1-1 1,8-3-1,4-3-50,0-1 1,-2-1 0,1-1 0,-1 0 0,25-25 0,-36 31-6,94-84 101,-100 89-131,0 0 0,0 0 0,1 0 1,-1 0-1,0 0 0,1 0 0,-1 0 1,1 0-1,-1 1 0,1-1 0,-1 1 1,1-1-1,2 0 0,-3 1 18,-1 0 0,1 0 0,-1 0 0,1 1 1,-1-1-1,0 0 0,1 0 0,-1 0 0,1 1 0,-1-1 0,1 0 0,-1 0 0,0 1 0,1-1 0,-1 0 0,0 1 1,1-1-1,-1 0 0,0 1 0,1-1 0,-1 1 0,0-1 0,0 1 0,0-1 0,1 1 0,-1-1 0,0 0 1,0 2-1,1 4-34,0 1 1,-1 0 0,0-1-1,0 1 1,-1 7 0,-1 3 122,7 91 349,-5-104-378,0 1 1,1-1 0,-1 0 0,1 0 0,0 1-1,0-1 1,0 0 0,0 0 0,1 0-1,0 0 1,0 0 0,0-1 0,0 1 0,1 0-1,-1-1 1,1 1 0,5 4 0,-7-8-36,0 1 1,0-1-1,0 1 1,0-1 0,0 1-1,0-1 1,0 1-1,0-1 1,0 0 0,0 0-1,1 0 1,-1 1-1,0-1 1,0 0-1,0 0 1,0-1 0,1 1-1,-1 0 1,0 0-1,0-1 1,0 1 0,0 0-1,0-1 1,0 1-1,0-1 1,0 1-1,0-1 1,0 0 0,2-1-1,5-4 7,1 0-1,10-11 0,-7 6-12,122-88 31,-112 84 2,-10 6-93,0 1 0,1 1 0,-1 0 0,1 0 0,0 2 0,1 0 0,21-6 0,-22 11 86,-3 1-196,-10-1 157,0 0-1,0 0 1,0 0 0,0 0-1,0 0 1,0 0-1,0 0 1,1 0-1,-1 1 1,0-1 0,0 0-1,0 0 1,0 0-1,0 0 1,0 0-1,0 0 1,0 0 0,0 0-1,0 0 1,0 1-1,0-1 1,0 0-1,1 0 1,-1 0 0,0 0-1,0 0 1,0 0-1,0 0 1,0 1 0,0-1-1,0 0 1,0 0-1,0 0 1,0 0-1,0 0 1,-1 0 0,1 1-1,0-1 1,0 0-1,0 0 1,0 0-1,0 0 1,0 0 0,-4 10-74,-6 7 28,-18 20-230,14-20 310,1 0 1,0 1 0,2 0-1,-15 30 1,25-46-17,1-1 1,-1 1-1,0-1 1,1 1-1,0-1 0,-1 1 1,1-1-1,0 1 1,-1-1-1,1 1 0,0 0 1,0-1-1,0 1 1,1-1-1,-1 1 0,0-1 1,1 1-1,-1-1 1,1 1-1,-1-1 0,1 1 1,-1-1-1,1 1 0,0-1 1,0 0-1,0 0 1,0 1-1,0-1 0,0 0 1,0 0-1,0 0 1,1 0-1,-1 0 0,0 0 1,0 0-1,1-1 1,-1 1-1,1 0 0,-1-1 1,1 1-1,-1-1 1,4 1-1,10 2-203,0-2 0,0 0-1,0 0 1,1-2 0,-1 0 0,0 0-1,0-2 1,0 0 0,0 0 0,-1-2 0,25-9-1,-33 11-294,-1 0 1,1 0-1,-1 0 0,0 0 0,-1-1 0,1 0 0,0 0 0,-1 0 0,0 0 0,0-1 0,0 0 0,5-9 1,-4 5-486,0 0-1,0 0 1,-1-1 0,-1 1 0,1-1 0,-1 0 0,-1 0 0,1-11 0,-2-15-1291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54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17 5888,'-58'-16'2688,"19"16"-2336,21 0 864,10 0-736,-10 0-64,10 5-256,-2-2-256,5 2 32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59:55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59 7136,'-10'-9'3232,"33"6"-2816,3-5-192,9 5-224,43-10 64,6 10-32,43-9 128,1 4-96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0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45 3072,'2'-3'390,"0"1"1,-1-1-1,1 0 0,-1 0 1,0 0-1,0 0 1,0 0-1,0-1 0,0-3 1,-1 6-349,0 1 1,0-1-1,0 1 1,0-1-1,0 1 1,0-1-1,-1 1 1,1-1-1,0 1 1,0 0-1,-1-1 1,1 1-1,0-1 1,0 1-1,-1 0 1,1-1-1,0 1 1,-1 0-1,1-1 1,-1 1-1,1 0 1,-1 0-1,1-1 1,0 1-1,-1 0 1,1 0-1,-1 0 1,1-1 0,-1 1-1,1 0 1,-1 0-1,1 0 1,-1 0-1,1 0 1,-2 0-1,-17 3 481,11-1-460,0 1-1,0 0 1,1 0-1,-1 1 1,1 0-1,0 0 1,0 1-1,0 0 1,-10 10 0,2 0-75,2 1 1,-21 30 0,14-14-21,-18 38 0,35-63 129,0 0 1,0 1-1,0-1 1,1 1-1,0-1 1,0 1-1,1 0 1,0-1-1,0 1 1,1 11-1,0-18-42,0 0 0,1 1 0,-1-1 0,0 0 0,1 0-1,-1 0 1,1 0 0,-1 0 0,1 1 0,-1-1 0,1 0 0,0 0 0,-1 0 0,1-1 0,0 1-1,0 0 1,0 0 0,0 0 0,0-1 0,0 1 0,0 0 0,0-1 0,0 1 0,0-1 0,0 1-1,0-1 1,2 1 0,-1 0 1,1-1-1,-1 0 1,1 1-1,-1-1 0,1 0 1,-1 0-1,1-1 1,-1 1-1,1 0 1,-1-1-1,5-1 1,4-3 42,-1 0 0,0 0 1,0-1-1,0-1 0,-1 0 1,1 0-1,-2-1 0,1 0 1,9-11-1,2-7-14,34-54 1,-41 57-205,14-36-1,-22 47-193,-10 23-352,-27 70-848,26-64 1575,0 0 0,2 1 0,-4 22 0,8-37-17,0-1 1,-1 0-1,1 0 0,0 0 0,0 0 1,0 1-1,1-1 0,-1 0 0,0 0 1,1 0-1,0 0 0,-1 0 1,1 0-1,0 0 0,0 0 0,0 0 1,0 0-1,0 0 0,1 0 1,-1-1-1,3 3 0,-2-2 34,1 0 1,0-1-1,0 0 0,0 1 0,0-1 0,0 0 1,0 0-1,0 0 0,0-1 0,0 1 1,0-1-1,0 0 0,6 0 0,2 0 41,-1-1 0,1-1-1,0 1 1,-1-2 0,0 0 0,19-7-1,57-33 85,-59 28-488,38-14 0,-64 28 257,0 0-1,0 1 0,1-1 1,-1 1-1,0 0 0,1-1 1,-1 1-1,1 0 0,-1 0 1,0 0-1,1 0 0,-1 0 1,1 0-1,-1 0 0,0 0 1,1 1-1,-1-1 0,0 1 1,1-1-1,-1 1 0,0-1 1,0 1-1,1 0 0,-1-1 0,0 1 1,0 0-1,0 0 0,0 0 1,0 0-1,0 0 0,0 0 1,0 0-1,0 0 0,-1 0 1,2 2-1,0 3-30,0-1 0,0 1 0,0-1 0,-1 1 0,0 0 0,0 0 0,0 7 0,-1 7 39,-2 1 0,1 0 0,-9 31 0,3-12 52,-11 52 318,-4 0 1,-42 107-1,60-187-247,-11 24 1309,15-36-1398,0 0 1,0 0 0,0 0 0,0 0 0,0 1-1,0-1 1,0 0 0,0 0 0,0 0 0,0 0-1,0 0 1,0 0 0,0 0 0,0 0-1,0 0 1,0 1 0,0-1 0,0 0 0,0 0-1,0 0 1,0 0 0,0 0 0,0 0 0,0 0-1,0 0 1,0 0 0,0 0 0,0 0 0,0 0-1,0 1 1,0-1 0,-1 0 0,1 0 0,0 0-1,0 0 1,0 0 0,0 0 0,0 0 0,0 0-1,0 0 1,0 0 0,0 0 0,0 0 0,-1 0-1,1 0 1,0 0 0,0 0 0,0 0 0,0 0-1,0 0 1,0 0 0,0 0 0,0 0 0,0 0-1,-1 0 1,1 0 0,0 0 0,0 0 0,0 0-1,0-1 1,0 1 0,0 0 0,-1-9 497,7-23-74,16-37-429,4 2 0,47-90 0,80-103-793,-132 227 488,44-49 0,-65 81 289,0 1 0,1-1 1,-1 1-1,1-1 0,-1 1 0,0 0 1,1-1-1,-1 1 0,1 0 0,-1-1 1,1 1-1,-1 0 0,1 0 0,-1-1 1,1 1-1,-1 0 0,1 0 0,-1 0 1,2-1-1,-2 2-1,0-1 1,0 0 0,1 0-1,-1 0 1,0 1-1,0-1 1,0 0-1,1 0 1,-1 1 0,0-1-1,0 0 1,0 0-1,0 1 1,0-1 0,0 0-1,1 1 1,-1-1-1,0 0 1,0 1-1,0-1 1,0 0 0,0 0-1,0 1 1,0-1-1,0 1 1,-6 25-241,-3-5 287,-1-1 0,-1 0 1,-1-1-1,-23 30 0,11-17 176,19-24 41,-1-1 0,0 0 0,-12 10 0,71-32-598,-49 13 293,1 1 0,0 0 0,0 0-1,0 1 1,0 0 0,0-1 0,-1 1 0,1 1 0,0-1-1,10 3 1,-12-2 26,0 0-1,-1 0 0,1 0 1,0 0-1,0 0 1,0 1-1,-1-1 0,1 1 1,-1 0-1,0 0 0,1 0 1,-1 0-1,0 0 1,0 1-1,0-1 0,0 0 1,-1 1-1,1 0 0,1 3 1,0 1 6,-1 1 0,0-1 1,0 1-1,-1 0 0,0 0 0,0 0 1,-1-1-1,-1 10 0,-1 8-20,-7 32 1,0-16 160,-1 0 0,-3-1 0,-26 60 0,36-95-35,3-3-33,-1-1 1,1 0-1,-1 0 0,1 1 0,-1-1 1,0 0-1,1 0 0,-1 0 0,0 0 1,0 0-1,0 0 0,0 0 0,0 0 0,0 0 1,0 0-1,-1 0 0,2-1-47,-1 0 0,1 0 0,0 0-1,0 0 1,0 0 0,0 0 0,0 0 0,0 0 0,0 0-1,0 0 1,0 0 0,-1 0 0,1 0 0,0 0 0,0 0-1,0 0 1,0 0 0,0 0 0,0 0 0,0 0 0,0 0-1,0 0 1,0 0 0,0 0 0,-1-1 0,1 1 0,0 0-1,0 0 1,0 0 0,0 0 0,0 0 0,0 0-1,0 0 1,0 0 0,0 0 0,0 0 0,0 0 0,0-1-1,0 1 1,0 0 0,0 0 0,0 0 0,0 0 0,0 0-1,0 0 1,0 0 0,0 0 0,0 0 0,0-1 0,0 1-1,0 0 1,0 0 0,0 0 0,0 0 0,0 0 0,0 0-1,0 0 1,-1-8 95,1 1 0,-1 0 0,1-1 0,1 1-1,-1 0 1,1-1 0,3-11 0,3-5-138,11-27 0,-4 19 53,1 0 1,2 1-1,1 0 1,43-52 0,106-97-748,-46 73 142,-116 103 523,1 0 1,-1 1 0,1-1-1,-1 1 1,11-4-1,-15 7 50,0-1 1,0 1-1,0 0 0,0-1 0,0 1 1,0 0-1,0 0 0,0 0 0,1 0 1,-1 0-1,0 0 0,0 0 0,0 0 0,0 0 1,0 0-1,0 1 0,0-1 0,0 0 1,0 1-1,0-1 0,0 1 0,0-1 1,0 1-1,0-1 0,0 1 0,0 0 1,0 0-1,0-1 0,-1 1 0,1 0 0,0 0 1,-1 0-1,1 0 0,0 0 0,-1 0 1,1 0-1,-1 0 0,0 0 0,1 1 1,0 3 1,0 1 0,0-1 0,-1 0 0,1 1 1,-1-1-1,-1 1 0,1-1 0,-1 0 1,0 1-1,0-1 0,0 0 0,-4 8 0,0 0 64,0 0-1,-1-1 1,-13 20-1,12-21-9,-1-1 1,-1 0 0,0 0-1,-12 10 1,16-15 49,-1-1 0,0 0 1,0 0-1,0 0 1,0-1-1,0 0 1,-1 0-1,0 0 0,-7 1 1,1-2 108,6-3-191,7-1-21,3-1-23,3 0 47,1 0-1,0 0 0,-1 0 1,2 1-1,-1 0 0,12-2 0,17-4 38,-21 3-49,0 0 0,-1-1 0,1-1 0,-1 0-1,26-17 1,-28 14 5,1 2-24,0-1 0,-1-1 0,-1 0 0,1-1 0,-2 0 0,13-17 0,-21 26 26,-1 0 0,1-1 0,-1 0 0,0 1 0,0-1 0,0 0 0,0 1 0,0-1 0,-1 0 0,1 0 0,-1 0 0,1-5 0,-1 8-14,0 0 0,0-1-1,0 1 1,0 0-1,0 0 1,0-1-1,0 1 1,0 0-1,0 0 1,0 0 0,0-1-1,0 1 1,1 0-1,-1 0 1,0 0-1,0-1 1,0 1-1,0 0 1,1 0 0,-1 0-1,0 0 1,0 0-1,0-1 1,1 1-1,-1 0 1,0 0-1,0 0 1,1 0 0,-1 0-1,0 0 1,1 0-1,11 0-108,11 6 50,-17-2 68,1-1-1,-1 1 0,0 0 0,-1 1 0,1 0 0,-1-1 0,1 2 0,3 5 0,5 6-110,14 26 0,-19-28 263,1 0 1,17 19-1,-25-32-126,0 0-1,1 0 1,-1 0-1,1-1 1,0 1-1,0-1 1,0 0-1,0 1 1,-1-1 0,2-1-1,-1 1 1,0 0-1,0-1 1,0 1-1,0-1 1,0 0-1,0 0 1,0 0-1,1-1 1,3 0 0,5-2 60,1 0 0,0 0 0,16-8 0,-14 5-68,-2 0 0,1 0 0,-1-2 0,0 1 0,0-2 0,-1 0 0,0 0 0,10-12 0,-11 12-552,-16 18 121,-14 18 153,15-22 275,-1 2-13,0-1 0,1 1 1,0 0-1,0 0 0,-5 13 0,8-18-2,1 0-1,-1-1 1,1 1-1,0 0 1,0 0-1,0 0 0,0-1 1,0 1-1,0 0 1,0 0-1,0-1 0,1 1 1,-1 0-1,1 0 1,0-1-1,-1 1 0,1-1 1,0 1-1,0 0 1,0-1-1,0 1 0,0-1 1,0 0-1,0 1 1,1-1-1,-1 0 0,0 0 1,1 0-1,-1 0 1,1 0-1,1 1 0,1 0 42,0 0-1,0 0 0,1 0 0,-1-1 0,0 0 1,1 0-1,-1 0 0,1 0 0,-1-1 0,1 1 0,-1-1 1,1 0-1,-1-1 0,1 1 0,-1-1 0,1 0 0,-1 0 1,0 0-1,1-1 0,-1 1 0,0-1 0,0 0 0,0 0 1,0-1-1,0 1 0,-1-1 0,1 0 0,-1 0 0,0 0 1,1 0-1,-1-1 0,-1 1 0,1-1 0,0 0 0,-1 0 1,0 0-1,0 0 0,2-7 0,-1 4-79,-2 0-1,1-1 1,-1 1-1,0 0 1,0-11-1,-1 15-5,0-1 0,-1 0 0,1 1 0,-1-1-1,0 1 1,0-1 0,0 1 0,0 0 0,0-1 0,-1 1-1,0 0 1,0 0 0,-2-4 0,3 7 29,0-1-1,0 0 1,1 1 0,-1-1 0,0 0 0,0 1 0,0-1-1,0 1 1,0-1 0,0 1 0,0 0 0,0-1 0,0 1-1,0 0 1,0 0 0,0 0 0,0 0 0,0-1 0,0 2-1,0-1 1,0 0 0,0 0 0,0 0 0,0 0 0,0 1-1,0-1 1,0 0 0,-2 1 0,-6 7-71,9-8 81,0 0 0,0 0 0,0 0 0,0 0 0,0 0 0,0 1 0,0-1 0,0 0 0,0 0-1,0 0 1,0 0 0,0 1 0,0-1 0,0 0 0,0 0 0,0 0 0,0 0 0,0 1-1,0-1 1,0 0 0,0 0 0,0 0 0,0 0 0,0 0 0,1 1 0,-1-1 0,0 0-1,0 0 1,0 0 0,0 0 0,0 0 0,0 0 0,1 0 0,-1 0 0,0 1 0,0-1-1,0 0 1,0 0 0,0 0 0,1 0 0,-1 0 0,0 0 0,0 0 0,0 0 0,0 0-1,0 0 1,1 0 0,-1 0 0,17 2 11,1-1 1,-1 0-1,1-2 0,-1 0 0,33-6 0,27-2 165,-59 8-165,0 0-1,0 2 0,0 0 0,26 5 0,-39-5 6,0 0-1,0 1 1,-1 0 0,1-1 0,0 2 0,-1-1 0,1 0-1,-1 1 1,0 0 0,1 0 0,-1 0 0,-1 1 0,1-1-1,0 1 1,-1 0 0,0 0 0,0 0 0,0 0-1,0 1 1,2 6 0,-1-1 165,4 8 190,11 21 0,-15-32-294,1-1 1,-1 1-1,1-1 1,0-1-1,1 1 1,9 7-1,-10-9 35,1 0 0,0 0 0,1-1 0,-1 0 0,1 0 0,-1 0 0,1-1 0,13 3 0,-15-4-267,-1 0 0,1-1 0,-1 0 0,1 1 0,-1-2 0,1 1 0,-1 0 0,1-1 0,-1 0 0,1 0 0,-1 0 0,0-1 0,0 1 0,8-5 0,-11 5-221,1 1 0,-1-1-1,0 0 1,0 0 0,0 0-1,-1 0 1,1 1 0,0-1 0,0-1-1,0 1 1,-1 0 0,1 0 0,0-1-1,3-4-1839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1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3 5216,'0'0'79,"0"0"0,-1-1 0,1 1 0,0 0 1,-1 0-1,1-1 0,0 1 0,-1 0 0,1 0 0,0 0 0,-1-1 0,1 1 1,-1 0-1,1 0 0,0 0 0,-1 0 0,1 0 0,-1 0 0,1 0 1,-1 0-1,1 0 0,0 0 0,-1 0 0,1 0 0,-1 1 0,-5 9 1308,4-4-671,-3 2-370,0 1 0,-1-1 1,0 0-1,0 0 0,-1 0 1,0-1-1,-10 8 0,3-2 142,-32 28 370,-63 42-1,-12 11-385,99-73-576,4-4-1366,4-7-2380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3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0 705 4160,'0'0'87,"1"1"1,-1-1 0,0 1-1,0-1 1,0 1 0,0-1-1,1 1 1,-1-1-1,0 1 1,0-1 0,1 1-1,-1-1 1,0 1-1,1-1 1,-1 0 0,1 1-1,-1-1 1,0 0-1,1 1 1,-1-1 0,1 0-1,-1 1 1,1-1-1,18 6 1663,16-3 264,-24-3-1728,1-1 1,-1-1-1,0 0 0,0 0 0,0-1 0,0-1 0,0 0 0,0 0 0,15-10 0,6-5 203,46-38 0,-59 43-370,24-22 55,-25 19-168,34-22 0,-52 39-22,1 0 0,-1-1 0,0 1 0,0 0 0,1 0 0,-1-1 0,0 1 0,1 0 0,-1 0 0,0 0 0,1 0 0,-1-1 0,0 1 0,1 0 0,-1 0 0,1 0 0,-1 0 0,0 0 0,1 0 0,-1 0 0,1 0 0,-1 0 0,0 0 0,1 0 0,-1 0 0,0 0 0,1 0 0,-1 1 0,1-1 0,-1 0 0,0 0 0,1 0 0,-1 0 0,1 1 0,-1 0-4,0 0 1,1 0-1,-1 0 0,0 0 0,0 0 1,0 0-1,0 0 0,0 0 0,0 0 0,0 0 1,0 0-1,0 0 0,0 1 0,-11 33 41,3-14 328,2-8-33,1 0-1,-5 19 1,9-28-249,0-1 1,1 1-1,-1 0 0,1-1 0,0 1 0,0-1 1,0 1-1,1 0 0,-1-1 0,1 1 0,0-1 1,0 1-1,0-1 0,2 5 0,-2-7-14,0 1-1,0-1 0,0 1 1,0-1-1,0 0 0,0 1 1,1-1-1,-1 0 0,0 0 1,1 0-1,-1 0 0,1 0 1,-1 0-1,1 0 1,-1-1-1,1 1 0,1 0 1,0 0 17,1-1 1,-1 1 0,0-1-1,1 0 1,-1 0 0,0 0 0,1 0-1,3-2 1,5 0 76,0-2-1,-1 0 1,22-10-1,11-7-279,0 2 0,59-17-1,-101 36 115,-1-1 0,0 1 0,1-1 0,-1 1 0,0 0-1,1 0 1,-1 0 0,1 0 0,-1 0 0,0 0 0,1 0 0,-1 0-1,0 0 1,1 1 0,-1-1 0,0 1 0,1-1 0,-1 1-1,2 0 1,-2 0 21,-1 0 0,1 0 0,0 0-1,0 0 1,-1 0 0,1 0 0,-1 0 0,1 0-1,-1 0 1,1 0 0,-1 0 0,0 1 0,1-1 0,-1 0-1,0 0 1,0 0 0,0 2 0,0 4 79,-1 0 1,1 0-1,-2 0 1,1-1 0,-5 12-1,1 1 88,5-13 141,3-6 288,43-15 58,-11-6-619,-30 17-83,0 0 1,0 1 0,1 0 0,-1 0-1,1 0 1,-1 1 0,1 0 0,0 0-1,0 0 1,0 1 0,7-1 0,-13 2 38,1 0 0,0 0 1,-1 0-1,1 0 0,-1 0 1,1 0-1,0 0 0,-1 0 1,1 0-1,-1 0 0,1 1 1,-1-1-1,1 0 0,-1 0 0,1 1 1,-1-1-1,1 0 0,-1 1 1,1-1-1,-1 0 0,1 1 1,-1-1-1,0 1 0,1-1 1,-1 1-1,0-1 0,1 1 1,-1-1-1,0 1 0,0-1 1,0 1-1,1-1 0,-1 1 0,0-1 1,0 1-1,0 0 0,0-1 1,0 1-1,0-1 0,0 1 1,0 0-1,0-1 0,0 2 1,-1 3 43,0-1 0,-1 1 0,1 0 0,-4 5 1,2-1 22,3-9-40,0 0 0,-1 1 0,1-1 0,0 1 0,0-1 0,0 0 0,0 1 0,0-1 0,-1 1 1,1-1-1,0 0 0,0 1 0,0-1 0,0 1 0,0-1 0,0 0 0,0 1 0,0-1 0,1 1 0,-1-1 0,0 0 0,0 1 0,0 0 1,13-7 403,15-13-203,14-9-115,-38 26-145,0 0-1,0 1 0,0-1 1,0 1-1,1 0 1,-1 0-1,0 0 0,1 0 1,4 1-1,-8 0 22,-1 0 0,1 0-1,0 0 1,-1 0 0,1 0 0,0 0 0,-1 1-1,1-1 1,0 0 0,-1 1 0,1-1 0,-1 0-1,1 1 1,-1-1 0,1 0 0,-1 1 0,1-1 0,-1 1-1,1-1 1,-1 1 0,0-1 0,1 1 0,-1 0-1,0-1 1,1 2 0,5 19-208,-5-18 250,-1-1 0,1 1 0,0 0 0,0-1 0,0 1 0,0-1 0,2 4 0,-2-5-5,1 0 0,-1 0 0,1 1 0,0-1-1,0-1 1,0 1 0,0 0 0,0 0 0,0-1-1,0 1 1,0-1 0,0 1 0,0-1 0,0 0-1,0 0 1,2 0 0,38-2 210,-36 1-164,177-30 339,-81 11-328,-68 11-173,-26 7 30,-1 0 0,1 0 0,0 0 0,9 0 0,-8 4-123,-11 4 86,-14 6 3,-57 28 87,22-14 76,42-22-47,7-3 4,-1 1 0,1-1 1,-1 0-1,1 1 1,0-1-1,0 1 0,-1 0 1,1-1-1,0 1 1,0 0-1,1 0 0,-4 4 1,6-6-14,-1 0 0,0 1 0,0-1 0,1 0 0,-1 0 0,0 0 0,0 0 0,1 0 0,-1 0 0,0 1 0,0-1 0,1 0 0,-1 0 0,0 0 0,1 0 0,-1 0 1,0 0-1,0 0 0,1 0 0,-1 0 0,0 0 0,0 0 0,1-1 0,-1 1 0,0 0 0,1 0 0,-1 0 0,0 0 0,1 0 0,37-16 240,-13 6-306,0 0 0,0 2 0,30-6-1,-53 13 30,1 1-1,-1 0 0,0 0 0,0 0 0,1 0 0,-1 0 0,0 0 1,0 1-1,1-1 0,-1 1 0,0-1 0,0 1 0,0 0 0,0 0 0,0 0 1,0 0-1,0 0 0,0 1 0,0-1 0,1 2 0,10 6 115,-10-7-50,0-1 1,1 0 0,-1 1-1,1-1 1,-1 0 0,1-1 0,-1 1-1,1-1 1,0 1 0,-1-1-1,1 0 1,-1-1 0,1 1-1,0 0 1,-1-1 0,8-2-1,4-2 37,-1 0 0,23-13 0,-37 18-68,39-19 95,-6 4-66,-2-1 1,32-22 0,-46 24 1,-1 1 1,0-2-1,0 0 1,23-32-1,-19 19 39,0-2 1,19-40-1,53-128-173,-31 64-198,-59 129 225,8-17-99,-10 22 146,0-1-1,0 1 1,1-1 0,-1 0 0,0 1-1,0-1 1,1 1 0,-1-1 0,0 0-1,0 1 1,0-1 0,0 0 0,0 1-1,0-1 1,0 0 0,0 1 0,-1-1-1,1 0 1,0 1 0,0-1 0,0 1-1,-1-1 1,1 0 0,-1 0 0,-2 5-299,-28 44 225,3 0 0,-27 61-1,29-51 28,4 1-1,-17 68 0,37-118 109,0 0 0,1 0 0,0 0 0,0 0 0,1 0 0,0 0 0,3 14 0,-2-19 20,0-1 1,0 1 0,0 0-1,0-1 1,1 1 0,-1-1-1,1 0 1,0 0-1,0 1 1,1-1 0,-1 0-1,0-1 1,1 1 0,0 0-1,0-1 1,0 1 0,0-1-1,0 0 1,0 0-1,4 2 1,-3-3-15,-1 0-1,1 0 1,-1-1 0,1 1-1,0-1 1,0 0 0,-1 0-1,1 0 1,0 0 0,0 0-1,-1-1 1,1 0 0,-1 0-1,1 0 1,3-2 0,10-3-83,27-15 1,-41 19 31,14-8-7,-12 7-17,0 0-1,0 0 1,0 0 0,1 1-1,-1 0 1,1 0 0,-1 0-1,10-1 1,-14 3 17,-1 0 1,1 0 0,-1 0-1,1 0 1,-1 0 0,0 1-1,1-1 1,-1 0 0,1 0-1,-1 0 1,0 1 0,1-1-1,-1 0 1,1 1 0,-1-1-1,0 0 1,1 1 0,-1-1-1,0 1 1,0-1 0,1 0-1,-1 1 1,0-1-1,0 1 1,0-1 0,1 1-1,-1-1 1,0 0 0,0 1-1,0-1 1,0 1 0,0-1-1,0 1 1,0-1 0,0 1-1,0-1 1,0 1 0,0-1-1,0 1 1,-1 0 0,-5 22 79,5-20-96,-1 5 35,0-1 1,0 1-1,1 0 0,0 0 1,0 0-1,0 0 0,2 15 1,0-22 10,-1 0 1,1 1-1,-1-1 1,1 0-1,-1-1 0,1 1 1,-1 0-1,1 0 1,0 0-1,-1 0 1,1 0-1,0-1 1,0 1-1,0 0 0,0-1 1,0 1-1,0 0 1,-1-1-1,1 1 1,1-1-1,-1 0 1,0 1-1,0-1 1,0 0-1,0 0 0,0 1 1,0-1-1,0 0 1,0 0-1,0 0 1,2-1-1,5 1 44,1-1 0,-1 0 0,11-3 0,-11 3-38,288-67 334,-260 60-731,-119 47-426,76-36 845,-1 1-45,0 0 0,0 0 0,0 1 0,0 0 0,1 0 0,-12 12 0,18-17 12,1 1 0,-1-1 0,1 0 0,0 1 1,0-1-1,-1 1 0,1-1 0,0 1 0,0 0 0,0-1 0,0 1 0,-1-1 0,1 1 0,0-1 0,0 1 0,0-1 1,0 1-1,0 0 0,0-1 0,0 1 0,1-1 0,-1 1 0,0-1 0,0 1 0,0-1 0,1 1 0,-1-1 1,0 1-1,0-1 0,1 1 0,-1-1 0,0 1 0,1-1 0,-1 1 0,1-1 0,-1 0 0,0 1 0,1-1 1,-1 0-1,1 1 0,-1-1 0,1 0 0,-1 0 0,1 1 0,0-1 0,-1 0 0,1 0 0,-1 0 0,2 0 0,1 2 24,1-1 0,0 0 0,1-1-1,-1 1 1,5 0 0,18-2 166,44-5 1,-58 4-142,0-1 0,-1 0 0,0-1-1,0 0 1,19-10 0,-29 14-47,-1-1 0,1-1-1,0 1 1,-1 0 0,1 0-1,-1-1 1,0 1-1,1 0 1,-1-1 0,0 1-1,0-1 1,0 0 0,0 1-1,0-1 1,1-2-1,-2 3-17,0 0-1,0 0 0,0 0 0,0 0 0,0 0 0,0 0 0,0 0 0,0 0 0,0 0 0,0 0 0,-1 1 1,1-1-1,0 0 0,-1 0 0,1 0 0,-1 0 0,1 1 0,-1-1 0,1 0 0,-1 0 0,1 1 0,-1-1 1,0 0-1,1 1 0,-1-1 0,0 1 0,0-1 0,1 1 0,-1-1 0,0 1 0,0-1 0,0 1 0,0 0 0,1-1 1,-3 1-1,-7-3-68,0 0 1,-1 1 0,1 0 0,-18-1-1,-46 3 113,36 1 279,65-9 76,35-3-617,106-5 0,-166 16 230,19-2-4,25 3 0,-40-1-28,0 0 0,-1 1-1,1 0 1,0 1-1,0-1 1,-1 1-1,1 0 1,-1 1 0,6 2-1,-9-4 25,-1 0-1,0-1 0,-1 1 1,1 0-1,0 0 1,0 0-1,0-1 1,0 1-1,-1 0 1,1 0-1,0 0 1,-1 0-1,1 1 1,-1-1-1,1 0 1,-1 0-1,1 0 0,-1 0 1,0 2-1,1 0 18,-1-1 0,-1 0 0,1 0 0,0 0 0,-1 0-1,1 1 1,-1-1 0,1 0 0,-1 0 0,-1 2 0,-3 4 103,0 0 0,0 0 0,-12 13 0,15-19-94,2-2-13,0 0 0,1 0 0,-1 0-1,0 0 1,0 0 0,0 0-1,0 0 1,0 0 0,0 0 0,0 0-1,0 0 1,0 0 0,0 0-1,0 0 1,0 0 0,1 0 0,-1 0-1,0 0 1,0 0 0,0 0-1,0 0 1,0 0 0,0 0 0,0 1-1,0-1 1,0 0 0,0 0-1,0 0 1,0 0 0,0 0 0,0 0-1,0 0 1,0 0 0,0 0-1,0 0 1,0 0 0,1 0 0,-1 0-1,0 0 1,0 1 0,0-1-1,0 0 1,0 0 0,0 0 0,0 0-1,0 0 1,0 0 0,0 0-1,-1 0 1,1 0 0,0 0 0,0 0-1,0 0 1,0 1 0,0-1 0,0 0-1,0 0 1,0 0 0,13-4 256,18-8-61,14-5-279,2 3-1,82-16 1,-114 28-31,-1 0-1,19 0 1,-27 2 61,0 0-1,1 0 0,-1 1 1,0 0-1,0 0 0,0 1 1,0-1-1,6 4 0,-10-3 39,1-1 0,0 2 0,-1-1 0,1 0-1,-1 0 1,0 1 0,1-1 0,-1 1 0,0 0-1,-1 0 1,4 5 0,12 18 165,-15-24-118,-1-1 0,1 0 0,-1 0 0,1 0 0,-1 0 0,1 0 1,-1 0-1,1 0 0,0 0 0,0-1 0,-1 1 0,1 0 0,0-1 1,4 1-1,2-1 16,1 0-1,0 0 1,0-1 0,0 0 0,0-1 0,-1 1 0,15-7-1,58-28 118,-12 5-340,-66 30 129,-1 0 0,1 0 0,0 0 0,-1 0 0,1 0 0,0 1 0,0-1-1,-1 1 1,1 0 0,0 0 0,0 0 0,0 0 0,0 0 0,3 1 0,-6 0 24,1-1 0,-1 0 0,0 1 0,1-1 0,-1 1 0,0-1 1,0 0-1,0 1 0,1-1 0,-1 1 0,0-1 0,0 1 0,0-1 0,0 0 1,0 1-1,0-1 0,0 1 0,0-1 0,0 1 0,0-1 0,0 1 0,0-1 1,0 1-1,0 0 0,-4 14-141,-35 69 208,-34 70 696,93-172-206,1 2 0,42-25 0,-31 24-1100,1 2 0,48-15-1,19 0-8203,-73 24 5840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2:44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221 896 2976,'0'0'971,"0"4"-603,-12 69 1432,-9 40-395,-113 273 2403,120-349-2515,-11 48 0,24-81-1068,-3 10 291,4-14-491,0 1 1,0-1-1,0 0 0,0 0 1,0 0-1,-1 0 1,1 1-1,0-1 0,0 0 1,0 0-1,0 0 0,0 0 1,0 0-1,0 1 0,0-1 1,-1 0-1,1 0 1,0 0-1,0 0 0,0 0 1,0 0-1,0 0 0,-1 0 1,1 0-1,0 0 0,0 1 1,0-1-1,0 0 1,0 0-1,-1 0 0,1 0 1,0 0-1,0 0 0,0 0 1,-1 0-1,1 0 1,0 0-1,0 0 0,0 0 1,0-1-1,0 1 0,-1 0 1,1 0-1,0 0 0,0 0 1,0 0-1,0 0 1,-1 0-1,1 0 0,0 0 1,0-1-1,0 1 0,0 0 1,0 0-1,0 0 0,-1-1 1,0-10 854,2-3-630,0 0-1,1-1 1,1 1 0,0 0 0,11-27-1,34-67-382,-45 103 154,10-23-46,16-31-205,58-90 0,-53 99 90,48-52 1,-65 84-17,1 0-1,0 0 1,2 2 0,-1 1 0,37-22 0,-46 32 47,3-3-88,1 1 0,19-7 0,-29 13 139,1-1 0,-1 1 0,0 0 0,0 1-1,1-1 1,-1 1 0,0 0 0,0 0 0,1 0 0,-1 1 0,0-1-1,9 3 1,-11-2 40,0 0 0,0 1 0,0-1-1,1 0 1,-1 1 0,0 0 0,-1-1-1,1 1 1,0 0 0,0 0 0,-1 0 0,0 0-1,1 0 1,-1 1 0,0-1 0,0 0-1,0 1 1,0-1 0,0 0 0,0 1 0,-1-1-1,1 1 1,-1 3 0,1 7 34,0 0 0,-1 0 0,-1 18 0,-2-9 76,0 1-1,-2-1 1,0 0-1,-16 40 1,16-49-4,-1 0 0,-1 0-1,0-1 1,0 0 0,-2 0 0,1 0-1,-1-1 1,-20 18 0,26-27 5,-1 1 1,1-1 0,0 0-1,-1 0 1,0-1 0,1 1-1,-1-1 1,0 1 0,0-1-1,0 0 1,0-1 0,0 1-1,0-1 1,0 0 0,0 0-1,-6 0 1,8-1-78,0 1 0,0 0 0,0-1 0,0 1 0,1-1 0,-1 0 0,0 1 1,0-1-1,0 0 0,1 0 0,-1 0 0,0-1 0,1 1 0,-1 0 0,1 0 0,-1-1 0,1 1 0,0-1 0,0 1 0,0-1 0,0 0 1,0 0-1,0 1 0,0-1 0,0 0 0,0 0 0,1 0 0,-1 0 0,1 0 0,0 0 0,-1 0 0,1 0 0,0-3 0,0 4-32,1 0-1,-1-1 0,0 1 0,1-1 0,-1 1 1,1-1-1,-1 1 0,1 0 0,0-1 0,-1 1 1,1 0-1,0 0 0,0 0 0,0-1 0,0 1 1,0 0-1,0 0 0,0 0 0,0 1 0,1-1 1,1-1-1,4-2 22,0 0 0,15-4 1,-8 2-15,41-21-79,76-53 1,-11 7 171,134-67 236,-240 132-294,6-4 41,26-19 0,-16 5 54,-1-1 0,30-36-1,47-68-21,-102 126-101,220-263 28,-49 65-862,-159 185 648,3-8-740,-14 15 351,-5 11 566,0-1 1,0 1-1,0 0 0,0 0 0,0 0 0,0 0 0,0 0 0,0 0 0,0 0 1,0 0-1,0 0 0,0-1 0,0 1 0,0 0 0,0 0 0,0 0 0,0 0 1,0 0-1,0 0 0,0 0 0,0 0 0,0 0 0,0 0 0,0 0 0,-1-1 0,1 1 1,0 0-1,0 0 0,0 0 0,0 0 0,0 0 0,0 0 0,0 0 0,0 0 1,0 0-1,0 0 0,-1 0 0,1 0 0,0 0 0,0 0 0,0 0 0,0 0 1,0 0-1,0 0 0,0 0 0,0 0 0,0 0 0,-1 0 0,1 0 0,0 0 0,0 0 1,0 0-1,0 1 0,-25 12-675,13-5 606,-3 0 29,2 2 0,-1-1-1,1 2 1,-19 18 0,-3 13 6,-39 56 1,-25 57 176,-13 45 68,91-155-79,1 1 1,-20 72 0,28-75 17,-6 53-1,16-77-23,1 1 0,0-1-1,1 0 1,2 1 0,3 21-1,-3-32-3,0 0-1,1 0 1,7 16-1,-9-21-66,0-1-1,1 0 1,0 0-1,0-1 0,0 1 1,0 0-1,0-1 1,0 1-1,1-1 1,-1 0-1,1 0 1,0 0-1,5 3 1,-4-3 13,-1-1 0,1 0 0,0 0 0,0-1 0,0 1 0,0-1 0,0 0 0,0 0 0,0 0 0,-1 0 0,1-1 0,0 1 0,4-2 0,3-2 50,1 0 1,19-10-1,87-55 231,-63 35-260,147-102 28,-172 111-424,-28 23 253,0 0 0,1 0 1,-2-1-1,1 1 1,0 0-1,0-1 0,-1 0 1,1 1-1,-1-1 1,1-4-1,-1 7 54,-1-1-1,0 1 1,0 0-1,0-1 1,0 1-1,0 0 1,0-1-1,0 1 1,0-1 0,-1 1-1,1 0 1,0-1-1,0 1 1,0 0-1,0-1 1,0 1-1,0 0 1,-1-1-1,1 1 1,0 0-1,0 0 1,0-1-1,-1 1 1,1 0 0,0 0-1,-1-1 1,1 1-1,0 0 1,0 0-1,-1 0 1,1-1-1,0 1 1,-1 0-1,1 0 1,0 0-1,-1 0 1,0 0 0,-15-1-144,13 1 100,-8 0 18,0 1 1,0 1-1,0 0 1,0 1-1,0 0 0,1 0 1,-17 8-1,-65 40 95,67-35-19,1 0-1,-32 29 0,44-33 27,0-1-1,1 2 0,1-1 1,0 2-1,-15 25 0,23-36 15,0 1 0,1-1 0,-1 0-1,1 1 1,0-1 0,0 1 0,1 0-1,-1-1 1,1 1 0,-1-1 0,1 6-1,1-8-48,-1 1-1,0 0 0,1-1 0,-1 1 1,1 0-1,0-1 0,-1 1 1,1-1-1,0 1 0,0-1 1,0 1-1,0-1 0,0 0 1,0 0-1,0 1 0,1-1 0,-1 0 1,0 0-1,1 0 0,-1 0 1,1 0-1,-1-1 0,1 1 1,-1 0-1,1-1 0,0 1 0,1 0 1,3 0 18,0 0 1,0 0 0,0-1-1,0 1 1,0-1-1,0-1 1,0 1 0,11-3-1,49-16 197,-50 13-175,13-5-32,0-1 0,0-2-1,-1 0 1,-1-2 0,0-2 0,-1 0 0,-1-1 0,38-40 0,55-68 10,-113 122-66,14-20-788,-18 23 542,-2 1 24,-12 11-69,3 1 288,0-1 0,1 1 0,0 0 0,1 1 0,0 0 0,-11 24 0,9-14 109,1 1 1,0 1 0,-4 25 0,12-44-24,0 0-1,0 0 1,0 0 0,1 0 0,0 0-1,0 0 1,1 0 0,-1 0 0,1 0 0,0 0-1,0 0 1,2 5 0,-2-9-42,0 0 1,-1 0-1,1 1 1,0-1-1,-1 0 1,1 0-1,0 0 1,0 0-1,0 0 1,0 0-1,0-1 0,0 1 1,0 0-1,0 0 1,1-1-1,-1 1 1,0 0-1,0-1 1,2 1-1,0-1 3,-1 0 0,1 0-1,-1 0 1,1 0-1,-1 0 1,0 0 0,1-1-1,-1 0 1,0 1 0,1-1-1,-1 0 1,0 0-1,0 0 1,4-3 0,79-55 410,10-7-280,38-6-115,-106 59-182,1 0 0,0 3 0,33-9 0,-57 18 99,0 1 1,0-1-1,0 1 1,0-1-1,0 1 0,8 1 1,-11-1 25,0 1 1,0-1-1,0 0 1,0 0-1,0 1 1,0-1-1,0 0 0,0 1 1,0-1-1,0 1 1,0-1-1,0 1 1,0 0-1,0-1 1,-1 1-1,1 0 1,0 0-1,0 0 1,-1-1-1,1 1 1,0 0-1,-1 0 0,1 0 1,-1 0-1,0 0 1,1 0-1,-1 0 1,1 0-1,-1 2 1,0 1-19,0 0 0,0 0 0,0 0 0,-1 0 0,0 0-1,1-1 1,-2 1 0,1 0 0,0 0 0,-3 5 0,-23 36-94,20-34 92,-98 139 580,104-148-534,-12 18 420,13-20-419,0 0 0,0 0 0,-1 1 0,1-1-1,0 0 1,0 1 0,0-1 0,0 0 0,0 0-1,-1 1 1,1-1 0,0 0 0,0 1 0,0-1-1,0 0 1,0 1 0,0-1 0,0 0 0,0 1-1,0-1 1,0 1 0,0-1 0,0 0 0,0 0-1,1 1 1,-1-1 0,0 0 0,0 1 0,0-1-1,0 0 1,1 1 0,-1-1 0,0 0 0,0 0-1,0 1 1,1-1 0,-1 0 0,0 0 0,0 0-1,1 1 1,-1-1 0,0 0 0,1 0 0,-1 0-1,0 0 1,1 1 0,-1-1 0,0 0 0,1 0-1,-1 0 1,0 0 0,1 0 0,-1 0 0,0 0-1,1 0 1,-1 0 0,5-1 31,0 1 0,0-1 0,0 0 0,0-1 0,0 1 0,-1-1 0,1 0 0,7-4 0,40-26-29,-21 12-52,2-1-56,25-14-64,-50 31 117,-1 0 0,1 1 0,0 0 0,-1 1 0,15-3-1,-19 4 19,-1 1-1,1 0 0,-1 0 0,1 0 1,0 0-1,-1 0 0,1 1 1,-1-1-1,1 1 0,-1-1 0,1 1 1,-1 0-1,0 0 0,1 0 1,-1 1-1,0-1 0,0 0 0,0 1 1,0-1-1,0 1 0,0 0 1,0 0-1,0 0 0,-1 0 0,1 0 1,-1 0-1,2 3 0,3 6-3,-2-1 0,1 1 0,-2 0 0,5 21 0,-2-10 39,-6-19 13,1 0 0,0 0 0,0 0-1,0 0 1,1 0 0,-1 0 0,1-1 0,0 1-1,-1 0 1,1-1 0,0 1 0,1-1 0,-1 0 0,0 0-1,5 4 1,-3-4 15,0 0-1,0-1 1,1 1-1,-1-1 1,0 0-1,0 0 0,0-1 1,1 1-1,-1-1 1,0 0-1,9-1 1,12-1-3,0-1 0,0-2-1,0-1 1,-1 0 0,0-2 0,0-1 0,-1-1 0,0-1 0,-1-1 0,0 0 0,-1-2 0,0-1 0,-1 0 0,-1-2 0,0 0 0,-1-1-1,-2-1 1,19-25 0,-31 39-114,0-1-1,-1 1 1,1-1-1,-1 0 1,0 0 0,4-13-1,-7 19 65,0-1 0,0 1 0,0-1-1,0 0 1,0 1 0,0-1 0,0 1 0,0-1 0,0 1-1,0-1 1,0 0 0,0 1 0,0-1 0,-1 1 0,1-1-1,0 1 1,0-1 0,-1 1 0,1-1 0,0 1 0,-1-1-1,1 1 1,0-1 0,-1 1 0,1-1 0,-1 1 0,1 0 0,-1-1-1,1 1 1,-1 0 0,1-1 0,-1 1 0,1 0 0,-1 0-1,1 0 1,-1-1 0,1 1 0,-1 0 0,0 0 0,1 0-1,-1 0 1,1 0 0,-1 0 0,1 0 0,-2 0 0,-3 0-52,0 1 0,1-1 1,-1 1-1,0 0 0,-7 2 1,-3 3 114,1-1 1,0 1 0,0 1-1,1 1 1,0 0 0,0 0-1,1 2 1,0-1 0,1 1-1,0 1 1,0 0 0,1 1-1,1 0 1,0 0 0,-10 18-1,17-26 41,0 1 0,0 0 1,0 0-1,0 0 0,1 0 0,0 0 0,0 0 0,0 1 0,1-1 0,-1 0 0,1 0 0,1 1 0,-1-1 0,1 0 0,0 0 0,0 0 0,0 1 0,4 8 1,-1-7 14,0 0 1,0-1 0,0 1 0,1-1 0,0 0 0,0 0-1,1 0 1,-1-1 0,1 1 0,1-2 0,12 9 0,1-1-96,0-1 1,1-1 0,0-1-1,1 0 1,0-2 0,0-1-1,0-1 1,38 5 0,-22-8-2717,69-3 0,-85-1 41,0-1-1,29-8 1,25-13-2476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4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28 4480,'-13'-20'2016,"-8"15"-1728,11 2-608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4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917 278 7968,'48'-27'3616,"97"7"-3136,-79 12 928,-4 5-864,33-9-64,3 8-320,15 0-64,-3 8-32,-9 0-1888,-19 8 992,-10-4-2752,-20-2 2016</inkml:trace>
  <inkml:trace contextRef="#ctx0" brushRef="#br0" timeOffset="1">40 12 6464,'-36'-11'2944,"33"14"-2560,3 2-416,3-2-64,20 22-6528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5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92 2144,'-2'-3'290,"-8"-8"285,9 11-487,1 0 1,0 0-1,-1-1 0,1 1 0,-1 0 0,1 0 0,-1 0 0,1 0 1,-1 0-1,1 0 0,-1 0 0,1 0 0,-1 0 0,1 0 1,-1 0-1,1 0 0,-1 0 0,1 0 0,-1 0 0,1 0 0,-1 1 1,1-1-1,0 0 0,-1 0 0,0 1 0,-3 1 329,-1 0 1,0 0-1,1 0 0,-1-1 0,-8 2 1,-19 5 427,18-3-536,-113 43 1350,107-39-1522,0 1-1,1 0 1,0 2-1,-19 15 1,15-4 214,16-9 198,7-13-520,-1-1 1,1 1-1,0-1 0,0 1 0,0-1 1,0 1-1,0-1 0,0 1 1,0-1-1,1 1 0,-1-1 0,0 0 1,0 1-1,0-1 0,0 1 1,1-1-1,-1 1 0,0-1 0,0 0 1,1 1-1,-1-1 0,0 0 0,1 1 1,-1-1-1,0 0 0,1 1 1,2 0 58,-1 1 1,1-1-1,0 0 1,0 0 0,-1-1-1,1 1 1,0 0-1,0-1 1,0 0-1,0 0 1,0 0 0,0 0-1,0 0 1,0 0-1,5-2 1,7-2 212,25-9 0,-37 12-262,17-6 58,0-2 1,0 0-1,-1-1 0,0-1 0,0 0 0,-2-2 0,1 0 1,25-26-1,-41 37-158,-1 1 0,1-1 0,-1 1-1,0-1 1,0 0 0,0 1 0,0-1 0,0 0 0,0 0 0,1-4 0,-8 17-1873,-6 16 1495,5-7 611,4-12-53,0 1 1,0-1 0,-2 17 0,4-22-20,1 0 1,0 0 0,0 0-1,0 0 1,1 0-1,-1 0 1,1 0 0,-1 0-1,1 0 1,0 0 0,0-1-1,1 1 1,-1 0 0,0-1-1,4 6 1,-4-7-63,0-1 1,-1 1-1,1 0 1,0 0 0,0-1-1,0 1 1,0 0-1,0-1 1,0 1-1,0-1 1,0 1-1,0-1 1,0 0-1,0 1 1,0-1-1,0 0 1,0 0-1,0 1 1,0-1-1,0 0 1,1 0-1,-1 0 1,0-1 0,0 1-1,0 0 1,0 0-1,0-1 1,0 1-1,2-1 1,4-2 119,-1-1 0,1 1 0,10-8 0,-6 3-85,109-74 80,8-4-130,-124 83-104,1 0-1,0 0 0,-1 0 1,1 1-1,1 0 1,-1 0-1,0 0 0,0 0 1,12-1-1,-17 3 69,1 0 0,-1 0 1,1 0-1,0 1 0,-1-1 0,1 0 0,-1 0 0,1 0 0,-1 1 0,1-1 0,0 0 1,-1 0-1,1 1 0,-1-1 0,1 1 0,-1-1 0,0 0 0,1 1 0,-1-1 0,1 1 1,-1-1-1,0 1 0,1-1 0,-1 1 0,0-1 0,0 1 0,1 0 0,-1-1 0,0 2 1,4 21 168,-1-3-48,-1-15-48,1 0 0,0-1 0,0 0 1,1 1-1,-1-1 0,1 0 1,0 0-1,0-1 0,0 1 0,1-1 1,-1 0-1,1 0 0,0-1 1,0 1-1,8 2 0,-2-1 65,-1 0-1,1-1 0,1-1 0,-1 1 1,0-2-1,18 1 0,-18-2-48,0-1 0,0 0 0,-1-1-1,1 0 1,0 0 0,-1-2 0,0 1 0,0-1-1,0-1 1,0 1 0,10-8 0,-13 7-86,0 0 0,0 0-1,-1-1 1,0 1 0,0-1 0,0-1 0,-1 1 0,0-1-1,0 0 1,-1 0 0,1-1 0,-2 1 0,1-1 0,3-13-1,-6 19-19,0 0-1,-1 0 1,1 0-1,-1 0 1,0 0-1,1 0 0,-1 0 1,0 0-1,0 0 1,-1 0-1,1-1 0,0 1 1,-1 0-1,0-3 1,1 5 19,-1-1 1,1 1 0,0-1-1,0 1 1,0 0 0,-1-1-1,1 1 1,0 0-1,-1-1 1,1 1 0,0 0-1,-1-1 1,1 1 0,0 0-1,-1 0 1,1-1 0,-1 1-1,1 0 1,0 0-1,-1 0 1,1 0 0,-1-1-1,1 1 1,-1 0 0,1 0-1,-1 0 1,1 0 0,0 0-1,-1 0 1,1 0-1,-1 0 1,1 0 0,-1 1-1,1-1 1,-1 0 0,1 0-1,0 0 1,-1 0 0,1 1-1,-1-1 1,1 0-1,0 0 1,-1 1 0,1-1-1,-1 1 1,-18 17-255,7-4 234,1 0 0,-17 29 0,25-38 135,0 1 0,0 0 0,0 0 1,1 0-1,0 0 0,1 0 0,-1 0 1,1 1-1,0-1 0,1 0 0,-1 12 1,2-15-35,-1 0-1,1 0 1,0-1 0,0 1 0,0 0 0,0 0 0,0-1-1,1 1 1,-1-1 0,1 1 0,0-1 0,0 0 0,0 1 0,0-1-1,0 0 1,0 0 0,0-1 0,1 1 0,-1 0 0,1-1-1,-1 1 1,4 0 0,2 2-19,0-1 0,1-1 0,-1 1 0,1-1 0,-1-1-1,11 1 1,15 0-18,0-2-1,50-6 0,69-18-4233,-153 24 4193,53-10-4615,-4 1 1439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7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1017 3328,'1'-2'256,"-1"0"0,1 0 0,-1 0 0,1 0 0,0 1 0,0-1 0,0 0 0,0 0 0,0 1 0,0-1 0,1 0 0,0-1 0,20-19 861,-20 20-992,126-114 1235,-82 75-1258,12-10 90,89-103 0,-106 105-194,93-122 686,-129 162-465,0 1 0,0-1-1,6-14 1,-11 15-271,-3 7-28,-4 6-71,-20 28 108,1 1-1,-34 62 1,27-43 77,5-8 55,-88 155 1150,113-194-1118,-1 3 30,0 0 1,-4 14-1,7-21-65,0 1 0,1-1-1,0 1 1,-1-1 0,1 1 0,0-1-1,0 1 1,0-1 0,0 1 0,1-1-1,-1 1 1,1-1 0,-1 1-1,1-1 1,1 3 0,-1-4-47,-1 0-1,1-1 1,-1 1 0,1 0 0,-1 0-1,1-1 1,0 1 0,0-1 0,-1 1-1,1 0 1,0-1 0,0 1 0,0-1-1,-1 0 1,1 1 0,0-1 0,0 0-1,0 1 1,0-1 0,2 0-1,19-1 440,-14 0-308,6 0-21,0-2 0,0 0 0,-1-1 0,1 0 0,14-8 0,-28 12-147,18-8 55,-1 0 0,-1-1-1,0-2 1,0 1 0,-1-2 0,0 0-1,16-17 1,8-13 28,35-49 0,133-166-202,-147 189 119,62-75-197,-88 100 286,39-66 0,-66 97-84,-16 24-131,-50 64 84,-5 7 42,31-31 29,-44 92-1,-14 66 440,38-85 87,39-93-381,6-11 221,-1-1-1,-18 29 1,40-69 794,42-67-1326,-52 84 68,-1-1 1,0 1-1,1 0 1,-1 1-1,1-1 1,0 0-1,4-2 1,-6 5 49,0-1 1,-1 1-1,1 0 0,0-1 1,0 1-1,0 0 1,0 0-1,0 0 0,-1 0 1,1 0-1,0 0 0,0 0 1,0 0-1,0 0 0,0 1 1,0-1-1,-1 0 1,1 0-1,0 1 0,0-1 1,0 1-1,-1-1 0,1 0 1,0 1-1,0 0 0,-1-1 1,1 1-1,0-1 1,-1 1-1,1 0 0,-1-1 1,1 1-1,-1 0 0,1 0 1,0 1-1,3 5-76,0 0 0,0 0 0,5 14-1,-6-13 96,1 1 0,9 16-1,-9-21 30,0 1-1,1 0 1,-1-1-1,1 0 1,0 0-1,0 0 1,0-1-1,0 0 1,1 0 0,-1 0-1,1-1 1,0 1-1,0-1 1,0-1-1,0 1 1,11 1-1,-1-2 104,-1 0 0,0 0 0,1-2 0,-1 0 0,26-5 0,-31 4-127,-1 0 0,1-1 1,-1 0-1,1-1 0,-1 0 0,0-1 1,-1 0-1,1 0 0,-1-1 0,0 0 1,0 0-1,0-1 0,-1 0 1,0 0-1,-1 0 0,0-1 0,0 0 1,0-1-1,-1 1 0,0-1 0,5-16 1,-9 24-51,-1-1 0,1 1 0,-1 0 1,1-1-1,-1 1 0,0 0 0,0-1 0,0 1 1,0 0-1,0-1 0,0 1 0,0-1 0,-1 0 1,-1 4-343,-1 12 195,2-6 184,0 0-1,1 0 1,0 0-1,0 0 1,0 1-1,1-1 0,1 0 1,-1 0-1,1 0 1,1 0-1,-1-1 1,5 9-1,-3-9 29,0 0 0,0-1 0,1 1-1,0-1 1,0 0 0,0 0 0,1-1 0,0 0-1,0 0 1,1 0 0,-1-1 0,13 7 0,-12-8-401,-1-1 1,0 0 0,1 0-1,-1 0 1,1-1-1,10 2 1,-11-3-808,0 0-1,0 0 1,0-1 0,1 0-1,-1 0 1,0 0 0,9-4-1,2 1-1415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7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54 6560,'-13'-11'2976,"18"19"-2592,3-5 288,5 2-448,31-5 416,15 0-384,31-13 160,3 7-256,22-14-704,-10 1 288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1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25 552 2656,'-2'0'132,"0"0"1,0 1-1,0-1 1,0 0-1,-12 2 5456,29-16-3838,3-1-1345,-1-1 0,-1-1 0,-1 0-1,15-21 1,-11 13-99,75-95 592,125-147 711,-216 264-1619,-1 0-17,1 1 0,-1-1 1,1 1-1,0-1 0,0 1 0,0 0 1,0 0-1,4-2 0,-7 4 23,1 0 0,-1 1 1,1-1-1,-1 0 0,1 0 0,-1 0 0,1 1 0,-1-1 0,1 0 0,-1 1 0,1-1 0,-1 0 1,0 1-1,1-1 0,-1 0 0,1 1 0,-1-1 0,0 1 0,0-1 0,1 1 0,-1-1 0,0 1 1,0-1-1,0 1 0,1 0 0,6 18-33,-4-2 25,0 0 1,-1 1-1,-1-1 1,-2 33-1,-13 73-57,12-107 68,-1 8 35,-2 0 0,0 0 1,-2-1-1,0 0 0,-13 26 1,15-40 37,1 0 1,-2 0-1,0-1 1,0 0 0,0 0-1,-11 10 1,13-14 6,-1 0-1,0 0 1,-1-1 0,1 1-1,-1-1 1,1 0 0,-1-1-1,0 1 1,0-1 0,0 0-1,-7 1 1,6-2-2,0-1 0,1 1-1,-1-1 1,0 0 0,0-1 0,0 0-1,0 0 1,0 0 0,1-1 0,-1 0-1,1-1 1,-12-5 0,12 5-104,1 0 0,-1 0 1,1 0-1,0-1 0,1 0 1,-1 0-1,1-1 0,-1 1 1,1-1-1,1 0 0,-1 0 1,1 0-1,0 0 0,-3-8 0,5 13 7,1-1-1,-1 0 0,1 0 0,-1-1 0,1 1 0,0 0 0,0 0 0,0 0 0,-1 0 0,1 0 0,0 0 0,0 0 0,0 0 0,1 0 0,-1 0 0,0 0 0,0-1 0,0 1 0,1 0 0,-1 0 0,1 0 0,-1 0 0,1 0 0,-1 1 0,1-1 0,0 0 0,-1 0 0,1 0 0,0 0 0,-1 1 0,1-1 0,0 0 0,0 0 0,0 1 1,0-1-1,0 1 0,0-1 0,0 1 0,0-1 0,0 1 0,0 0 0,0 0 0,0-1 0,0 1 0,2 0 0,5-1-47,1 0 1,0 0-1,0 1 1,12 1-1,-15-1 107,107 12-190,-68-6 61,54 0 0,-49-7 171,0-2-1,1-3 1,-2-2 0,1-2-1,-1-2 1,-1-3 0,66-27-1,-89 29-50,0 0-1,35-26 1,41-39 16,-68 52 11,-15 9-28,-17 16-47,0 0 0,0 0 0,0 0 0,0 0 0,0 0 0,-1 0 0,1 0 0,0 0 0,-1-1-1,1 1 1,-1 0 0,1-1 0,-1-1 0,0 3 16,0 0-1,0 0 1,0 0 0,0 0-1,0 0 1,0 0 0,0 0-1,0 0 1,0 0 0,0 1-1,0-1 1,0 0 0,0 0-1,0 0 1,0 0 0,-1 0-1,1 0 1,0 0 0,0 0-1,0 0 1,0 0 0,0 0-1,0 0 1,0 0 0,0 0-1,0 0 1,0 0 0,-1 0-1,1 0 1,0 0 0,0 0-1,0 0 1,0 0 0,0 0-1,0 0 1,0 0 0,0 0-1,0 0 1,0 0 0,0 0-1,0 0 1,-1 0 0,1 0-1,0-1 1,0 1 0,0 0-1,0 0 1,0 0 0,0 0-1,0 0 1,0 0 0,0 0-1,0 0 1,0 0 0,0 0-1,0 0 1,0 0 0,0-1-1,0 1 1,0 0 0,0 0-1,0 0 1,0 0 0,0 0-1,0 0 1,0 0 0,0 0-1,-8 8 9,0 1-39,-63 67-269,44-45 392,-3 0 0,0-2 0,-37 27 0,52-45-52,-2 0 32,0 2 1,0 0-1,2 0 0,-25 29 1,39-42-53,1 1 0,-1-1 0,1 1 0,-1-1 0,1 1 0,0-1 0,-1 1 0,1-1 0,0 1 0,0 0 0,0-1 0,-1 1 1,1-1-1,0 1 0,0 0 0,0-1 0,0 1 0,0 0 0,0 0 0,0 0-6,1-1-1,-1 0 1,0 1 0,0-1-1,1 0 1,-1 1 0,0-1-1,0 0 1,1 0 0,-1 1-1,0-1 1,1 0 0,-1 0-1,1 0 1,-1 1 0,0-1-1,1 0 1,-1 0-1,0 0 1,1 0 0,-1 0-1,1 0 1,23-1 362,-23 1-359,6-2 45,0 1 0,0-1 0,-1-1 0,1 1-1,-1-1 1,1 0 0,5-4 0,-5 3-16,7-4 0,-2-1 1,1 0 0,-1 0 0,0-1-1,-1-1 1,0 0 0,15-22-1,0-4-4,26-51-1,-39 65-59,0 2-210,19-24 1,-26 37 112,-6 8 109,0 0 0,0 0 0,0 0 0,0 0 0,-1 0 0,1 0 0,0 1 0,0-1 0,0 0 0,0 0 0,0 0 0,0 0 0,0 0 0,0 0 0,0 0 1,0 0-1,0 0 0,0 0 0,0 0 0,0 0 0,0 1 0,0-1 0,1 0 0,-1 0 0,0 0 0,0 0 0,0 0 0,0 0 0,0 0 0,0 0 0,0 0 0,0 0 0,0 0 0,0 0 0,0 0 0,0 0 0,0 0 1,0 0-1,0 0 0,0 1 0,0-1 0,0 0 0,1 0 0,-1 0 0,0 0 0,0 0 0,0 0 0,0 0 0,0 0 0,0 0 0,0 0 0,0 0 0,0 0 0,0 0 0,0 0 0,0 0 0,1 0 0,-1 0 0,0 0 1,0-1-1,0 1 0,0 0 0,-1 14-224,-4 16 85,2-20 135,-6 21 147,-9 54 0,17-75-45,0-1 0,1 1 0,0 0 0,0-1 0,1 1 0,0 0 0,1-1 0,0 1 0,0-1 0,6 13 0,-7-20-55,0 0 1,0 0-1,0 0 0,0 0 1,0 0-1,0 0 0,0-1 1,1 1-1,-1-1 1,1 1-1,-1-1 0,1 1 1,0-1-1,-1 0 0,1 0 1,0 1-1,0-1 1,0-1-1,0 1 0,0 0 1,0 0-1,0-1 0,0 1 1,0-1-1,0 0 1,0 0-1,0 1 0,0-1 1,4-1-1,0 0 24,-1 0 0,1-1 0,0 0 0,-1 0-1,0 0 1,1-1 0,4-3 0,36-25 230,-32 21-190,102-84-38,-73 57-142,64-42-1,-86 65 47,-9 6 7,0 1 0,0 0-1,1 0 1,23-8 0,-35 14 21,0 1 0,0 0 0,1-1 0,-1 1 0,0 0 0,0 0 0,1 0 0,-1 0-1,0 0 1,0 0 0,1 0 0,-1 0 0,0 0 0,0 1 0,0-1 0,1 0 0,-1 1-1,0-1 1,2 2 0,-2-1 2,0 0 0,0 0 0,0 0 0,0 1 0,0-1-1,0 0 1,-1 1 0,1-1 0,0 0 0,-1 1 0,1-1 0,-1 1-1,1-1 1,-1 1 0,0-1 0,0 1 0,0 1 0,1 7 43,-1 0 0,0 0 0,-1 0 0,-1 0 0,1 0 0,-4 12 0,-23 59 9,6-21 285,9-18-311,13-32 317,6-9-132,9-9-7,-13 7-174,17-13 26,-1-1 0,-1 0-1,0-1 1,23-31 0,-20 24-68,0 1 0,24-20 0,-41 39-23,1 1-1,0-1 1,0 1-1,0-1 1,6-1-1,-10 3 31,1 1-1,-1 0 1,1 0-1,0-1 1,-1 1-1,1 0 1,0 0-1,-1 0 1,1 0-1,-1 0 1,1 0-1,0 0 1,-1 0-1,1 0 1,0 0-1,-1 0 1,1 0-1,0 0 1,-1 1-1,1-1 1,0 0-1,-1 0 1,1 1-1,-1-1 1,1 0-1,-1 1 1,1-1-1,-1 1 1,1-1-1,-1 1 1,1-1-1,-1 1 1,1-1-1,-1 1 1,0-1 0,1 1-1,-1-1 1,0 1-1,0 0 1,1-1-1,-1 1 1,0 0-1,0-1 1,0 1-1,0-1 1,0 2-1,1 6-21,-1-1-1,0 1 1,0 0 0,-1-1-1,-1 9 1,-1 8 66,-7 39 153,10-56-34,5-7-38,6-10 62,-9 9-132,102-99 163,-98 95-268,0 0-1,1 0 0,-1 1 1,1 0-1,0 0 0,14-6 1,-19 10 45,-1-1 0,1 0 1,0 1-1,-1 0 0,1-1 1,-1 1-1,1 0 0,0 0 1,-1 0-1,1 0 0,0 0 1,-1 0-1,1 0 0,0 0 1,-1 1-1,1-1 0,-1 1 0,1-1 1,0 1-1,-1 0 0,0-1 1,1 1-1,-1 0 0,1 0 1,-1 0-1,0 0 0,0 0 1,1 1-1,-1-1 0,0 0 1,0 0-1,0 1 0,0-1 1,-1 1-1,1-1 0,0 1 0,-1-1 1,2 3-1,0 5-1,0 0-1,0 0 1,-1 0-1,0 15 1,-1-14 27,1-1 0,-1 0 0,2 0 0,-1 0 0,6 16 0,-6-23 4,0-1 1,0 1-1,0-1 1,0 1-1,0-1 0,0 0 1,0 1-1,0-1 1,0 0-1,1 0 0,-1 0 1,1 0-1,-1 0 1,1 0-1,-1 0 1,1 0-1,-1-1 0,1 1 1,0-1-1,-1 1 1,1-1-1,0 0 0,-1 1 1,1-1-1,0 0 1,2 0-1,5-1 47,-1 1 0,1-2 0,0 1-1,8-4 1,1 0-51,-1-2-1,-1 1 0,1-2 1,-1 0-1,-1-2 0,1 1 0,-2-2 1,1 0-1,-1 0 0,-1-2 0,0 1 1,-1-2-1,19-26 0,-8 9-45,-11 16-32,0-1-1,-2 0 1,13-24 0,-19 25-30,-4 15 82,0-1 1,0 1-1,0 0 1,0 0-1,0-1 1,0 1 0,0 0-1,0-1 1,0 1-1,0 0 1,0 0-1,-1-1 1,1 1-1,0 0 1,0 0-1,0-1 1,0 1 0,-1 0-1,1 0 1,0-1-1,0 1 1,0 0-1,-1 0 1,1 0-1,0 0 1,-1-1 0,0 1-8,0 0 0,0 0 0,-1 0 0,1 0 1,0 1-1,0-1 0,0 0 0,-1 0 1,1 1-1,0-1 0,0 1 0,0-1 1,0 1-1,0-1 0,0 1 0,0 0 1,0 0-1,-2 1 0,-7 8 2,-1 1-1,1 0 1,1 0 0,0 1-1,0 0 1,2 1 0,-8 15-1,9-19 88,1 0 17,0 1 0,1-1 0,0 1 0,1 0 0,0 0 0,0 0 0,1 0 0,-2 19 0,4-24-7,0 0-1,0 1 1,1-1-1,0 1 0,0-1 1,0 0-1,0 0 1,1 1-1,0-1 0,0 0 1,0 0-1,1-1 1,0 1-1,0 0 0,0-1 1,0 0-1,0 0 1,8 6-1,-6-6-28,0 0-1,0-1 1,1 1 0,-1-1-1,1-1 1,0 1 0,0-1-1,0 0 1,0 0 0,1-1-1,-1 0 1,10 1 0,9-1 23,46-3-1,-62 1-79,35-2-1149,73-16 0,-14-12-5219,-50 11 3012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21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1048 3392,'-15'4'1088,"14"-3"-1058,1-1 1,0 1 0,-1-1-1,1 1 1,0-1 0,0 0-1,-1 1 1,1-1-1,0 1 1,0-1 0,0 1-1,0-1 1,-1 1-1,1-1 1,0 1 0,0-1-1,0 1 1,0-1 0,0 1-1,0-1 1,1 1-1,-1 0 1,0-1 0,0 1-1,0-1 1,1 1 0,-1 0 83,1 0 1,0 0 0,0 0-1,-1 0 1,1 0 0,0 0 0,0-1-1,0 1 1,0 0 0,0-1-1,0 1 1,0-1 0,0 1 0,1-1-1,-1 1 1,0-1 0,0 0 0,0 0-1,1 1 1,-1-1 0,0 0-1,2 0 1,3 1 377,3 0-225,1-1-1,-1 1 1,1-1-1,-1-1 1,1 0 0,-1 0-1,1-1 1,10-3-1,4-2 55,43-21-1,-47 17-252,0 0 0,-1-1 1,0-2-1,-1 0 0,0 0 0,16-19 0,84-106 266,14-23-308,25-33-15,-83 83-251,-67 101 123,-6 10 76,0-1 0,0 0 0,0 0 1,0 0-1,0 0 0,-1 1 0,1-1 1,0-4-1,-1 6 34,0 0 0,0 0 1,0 0-1,0 0 0,0 0 0,0 0 1,0 0-1,0 0 0,0 0 0,0-1 1,0 1-1,0 0 0,0 0 0,0 0 1,-1 0-1,1 0 0,0 0 0,0 0 1,0 0-1,0 0 0,0 0 0,0 0 1,0 0-1,0 0 0,0 0 0,0 0 1,0 0-1,-1 0 0,1 0 0,0 0 0,0 0 1,0 0-1,0 0 0,0 0 0,0 0 1,0 0-1,0 0 0,0 0 0,-1 0 1,1 0-1,0 0 0,0 0 0,0 0 1,0 0-1,0 0 0,0 0 0,0 0 1,0 0-1,0 0 0,0 0 0,-1 0 1,1 0-1,0 0 0,0 0 0,0 1 0,-12 10-282,-12 13 412,2 2-1,0 1 1,2 0 0,-29 52-1,33-44 218,2-1-1,1 2 0,1 0 1,2 0-1,2 1 0,1 0 1,-3 70-1,10-100-213,0 0 0,1 0 0,-1 0 0,1 0 1,1-1-1,0 1 0,-1 0 0,2-1 0,2 7 0,-3-10-52,-1 0 0,1-1-1,0 1 1,0-1-1,0 0 1,0 1 0,0-1-1,0 0 1,1 0-1,-1 0 1,1-1 0,-1 1-1,1-1 1,0 1 0,-1-1-1,1 0 1,0 0-1,0 0 1,0 0 0,0-1-1,0 1 1,4-1-1,1 0-13,0 0 0,0-1 0,0 0 0,0 0 0,-1-1 0,1 0 0,0-1 0,-1 1 0,0-2 0,1 1 0,11-8 0,10-6 15,0-2 0,-1-1 0,-2-1-1,0-1 1,26-29 0,105-134 260,-137 161-340,238-345-219,-236 334 177,-1 3-247,-1-2 1,20-47-1,-37 69 94,-3 12 195,0 0 1,-1 0 0,1 0-1,0 0 1,0 0-1,0 0 1,0 0 0,0 0-1,-1 0 1,1 0-1,0 0 1,0 0 0,0 0-1,0 0 1,0 0 0,-1 0-1,1 0 1,0 0-1,0 0 1,0 0 0,0 0-1,0 0 1,-1 0-1,1 0 1,0 0 0,0 0-1,0 0 1,0 0-1,0 0 1,-1 0 0,1 1-1,0-1 1,0 0-1,0 0 1,0 0 0,0 0-1,-15 15-101,-12 21 76,-35 62 1,19-28 77,-17 25 276,5 3 0,3 2 0,-67 187 0,99-239 362,10-28 196,37-100-189,26-38-863,-39 92-16,0 2-1,25-34 0,-32 53-261,-4 11 193,-3 19 69,-1-19 152,-2 36 8,-2 63-169,5-89 209,1-1 1,1 1-1,0-1 0,8 26 1,-9-36 32,1-1 0,-1 1-1,1-1 1,0 0 0,1 0 0,-1 0 0,1 0 0,0 0 0,0 0 0,6 5 0,-7-7-17,0 0 0,1-1 1,0 1-1,-1 0 0,1-1 0,0 0 1,0 0-1,0 0 0,0 0 1,0 0-1,0 0 0,0-1 1,0 0-1,0 1 0,0-1 0,1 0 1,4-1-1,0 0 45,0-1 0,1 0 0,-1-1 1,0 0-1,0 0 0,-1 0 0,9-5 0,1-3-23,28-22-1,-8 0-12,58-64 0,-84 85-42,95-116-269,-95 113-50,-6 8-14,-9 20 151,-18 43 14,-17 52 101,35-94 157,1 1-1,0-1 0,1 1 1,1-1-1,0 26 0,1-37-58,0 1 0,1-1 0,-1 0-1,1 0 1,0 0 0,0 0 0,0-1 0,0 1-1,0 0 1,3 4 0,-3-5-4,0-1-1,0 0 1,0 0 0,0 0-1,0 0 1,0 0 0,0-1 0,1 1-1,-1 0 1,0 0 0,0-1-1,1 1 1,-1-1 0,0 1 0,1-1-1,-1 1 1,1-1 0,-1 0-1,0 0 1,1 0 0,-1 0 0,1 0-1,2 0 1,2-1 24,0 0 1,0-1-1,0 0 0,0 0 0,0 0 1,0-1-1,-1 0 0,1 0 0,-1 0 1,9-8-1,2-3-34,27-31 1,-34 34-66,0 1 0,0 0 0,1 1 0,1 0 0,-1 0 0,23-13 0,-32 22 35,0-1 1,0 0-1,1 1 1,-1-1-1,0 1 1,0-1-1,1 1 1,-1 0-1,0 0 1,1-1-1,-1 1 1,0 0-1,1 0 1,-1 0-1,0 0 1,1 1-1,-1-1 1,0 0-1,1 1 1,-1-1-1,0 0 0,3 2 1,-3-1 0,1 1 0,-1-1 0,0 0 0,0 1 0,0-1 0,0 1 0,0-1 0,0 1 0,0 0 0,0-1 0,0 1 1,-1 0-1,1 0 0,0 2 0,0 6 4,1 1 0,-2-1 1,1 1-1,-2 13 0,0 62 400,1-85-374,0-1-1,0 0 0,0 1 0,0-1 1,0 1-1,0-1 0,0 0 0,0 1 1,0-1-1,0 1 0,0-1 1,0 0-1,0 1 0,0-1 0,0 0 1,1 1-1,-1-1 0,0 0 0,0 1 1,0-1-1,1 0 0,-1 1 0,0-1 1,0 0-1,1 1 0,14-5 309,0-4-281,0 0 0,-1-2 0,0 1 0,21-20 0,24-16 68,-52 40-157,1 1 0,0-1 0,0 2 1,14-6-1,-20 9 23,0-1 1,0 1 0,0-1-1,-1 1 1,1 0-1,0 0 1,0 0-1,0 0 1,0 0-1,0 1 1,0-1-1,2 1 1,-3 0 11,0-1 0,0 1 0,0 0 0,0-1 0,0 1 0,0 0 0,0 0 1,0 0-1,0-1 0,-1 1 0,1 0 0,0 0 0,0 0 0,-1 1 0,1-1 0,-1 0 0,1 0 0,-1 0 0,0 0 0,1 3 0,1 6-50,0 1 0,0 16-1,-2-18 89,0 0 0,1-1 0,0 1 0,1 0 0,3 10-1,-4-17-8,0 0 0,0-1 1,0 1-1,0 0 0,0-1 0,1 1 0,-1-1 0,0 1 0,1-1 0,-1 0 0,1 0 0,-1 1 0,1-1 0,0 0 0,-1 0 0,1-1 0,0 1 0,0 0 0,-1-1 0,1 1 0,4 0 0,2 0 24,0 0 0,0 0 0,15-2 0,-9 0-12,-1-1-1,0-1 1,0 0 0,0-1 0,0 0-1,-1-1 1,0 0 0,15-9-1,-10 4-48,0-1 0,-1 0 0,0-1 1,-1-1-1,14-15 0,-28 27 14,6-6-28,0-1-1,-1 0 0,7-10 1,-11 9-382,-8 8 75,-11 8 111,-6 8 116,-24 21 0,-4 2 230,28-23-167,-42 39 1,63-52 64,0 0 1,0 0 0,0 1-1,0-1 1,0 1-1,1-1 1,-1 1 0,1 0-1,-2 5 1,3-7-14,-1 0 0,1 0 0,0 0 1,0-1-1,0 1 0,0 0 0,0 0 1,0 0-1,0 0 0,0 0 0,0 0 1,0 0-1,1 0 0,-1 0 0,0-1 1,1 1-1,-1 0 0,0 0 0,1 0 1,-1-1-1,1 1 0,-1 0 0,1 0 1,0-1-1,-1 1 0,1 0 0,0-1 1,-1 1-1,1-1 0,0 1 0,0-1 0,-1 1 1,1-1-1,0 0 0,0 1 0,1-1 1,4 2 27,-1-1 0,1 0 0,0 0 0,0-1 0,0 1 0,0-1 0,-1-1 0,1 1 0,0-1 0,0 0 0,0 0 0,-1-1 0,1 0 0,-1 0 0,1 0 0,8-5 0,0-1 12,0 0 0,-1-1 0,-1-1 0,24-21 0,-35 29-60,1 0-1,-1 1 1,1-1-1,0 1 1,0 0-1,-1-1 0,1 1 1,0 0-1,0 0 1,0 0-1,4-1 1,-5 2 10,-1 0 0,0 0 0,0 0 0,1 0 0,-1 0 0,0 0 0,1 0 0,-1 0 0,0 0 0,1 0 0,-1 0 0,0 0 0,1 0 0,-1 0-1,0 0 1,0 0 0,1 0 0,-1 1 0,0-1 0,1 0 0,-1 0 0,0 0 0,0 0 0,1 1 0,-1-1 0,0 0 0,0 0 0,1 0 0,-1 1 0,0-1 0,0 0 0,0 0 0,0 1 0,1-1 0,-1 0 0,0 1 0,0-1 0,0 0 0,0 1 0,0-1 0,0 0 0,0 0 0,0 1 0,0-1 0,0 0 0,0 1 0,-2 16-79,1-13 50,-8 28-19,-1 0-1,-25 52 0,25-62 82,-5 12-5,-12 28 9,-54 92 0,50-107 31,-58 70-1,65-90 236,-1-1-1,-1-1 0,-50 36 0,71-58-238,-2 2 111,0 0 0,0 0 0,-15 5 0,20-9-130,0 0 0,0 0 0,0-1 0,0 1 0,1-1 0,-1 0 0,0 0 0,0 1 0,0-1 0,0-1 0,0 1 0,0 0 0,0 0 0,0-1 0,0 1 0,0-1 0,0 1 0,0-1 0,0 0 0,0 0 0,1 0 0,-3-1 0,2-1-13,-1 1-1,1-1 1,0 0 0,0 1 0,0-1-1,1 0 1,-1 0 0,1 0 0,-1-1-1,1 1 1,0 0 0,0 0-1,1-1 1,-1 1 0,1-1 0,-1 1-1,1 0 1,1-7 0,-1-6-6,2 1 1,0-1-1,5-15 0,-2 10-90,2 1 0,0 0 1,1 1-1,1 0 0,1 0 0,1 1 0,24-32 0,-13 24-1570,1 0-1,1 2 1,2 1 0,31-23 0,-17 18-741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0:2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1620 12 6720,'-27'-12'3040,"19"12"-2624,3 0-32,2 0-1696</inkml:trace>
  <inkml:trace contextRef="#ctx0" brushRef="#br0" timeOffset="1">40 65 7648,'-39'-11'3456,"44"11"-3008,8 0 832,5 5-800,38-5 416,6 3-512,46 0-64,8 2-192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1:06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1728,'13'3'8213,"-11"0"-7978,-1 0 1,1 0-1,-1 0 1,0 1-1,0-1 1,0 0-1,-1 0 1,1 7-1,1 1 25,-1-5-199,0-1 0,-1 1 0,0-1 0,0 10 0,0 13 98,6 125 205,0-4-83,5 31 113,-4-40-153,5 65-5,14 145 445,20 93 348,-34-272-775,-3-26 105,4 65-55,-7-59-272,-3-35 64,6 360 249,-9-383-231,10 58 24,1-16 39,-7-18 217,5-1 1,26 125 0,-25-186-121,5 98 0,-16 56-65,-2-180-761,-1-1 1,-13 48-1,4-23-4347,10-45 1784,2-3 1014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1:09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0 297 1888,'0'0'7157,"6"12"-5312,-5-11-1725,-1 0 0,1 0 0,0 1 1,0-1-1,-1 0 0,1 1 0,-1-1 0,1 1 0,-1-1 0,1 3 0,1 6 367,-1-7-252,0-1 0,0 1-1,1-1 1,-1 0 0,1 0-1,2 3 1,-3-4-220,0 0 1,1-1 0,-1 1-1,1-1 1,-1 1-1,0-1 1,1 0 0,-1 1-1,1-1 1,-1 0-1,1 0 1,1 0 0,-2 0 1,1 0 1,-1 0 0,0 0 0,0 0-1,0 0 1,1 0 0,-1 1 0,0-1 0,0 0-1,0 1 1,0-1 0,0 1 0,1-1-1,1 2 1,-1 0-19,1 0 0,0-1-1,-1 1 1,1-1 0,0 0-1,0 0 1,0 0 0,0 0 0,1 0-1,-1-1 1,5 1 0,40-1-29,-23-1 6,22 2 212,3 0-77,86-10 1,-54 3-160,9-4 282,14-1 140,295-21 351,-314 28-213,24-10-439,-24 2 46,-43 9 28,336-15 298,-82 47-533,-174-14 224,11 1-21,261 18 468,-20-45-231,-260 2-311,25-1-82,7 3 234,114 0-204,-81 6 74,-55-1 162,215-9-204,-189-5 251,-26 3-277,-87 10 2,162-4 11,90 9 220,-155-4-40,136-4 36,-171 3-111,46 0-93,-106 4-16,43-5 0,-27 1 31,72-4 205,92-2-224,-79 13-43,-41 1-50,-4 1 853,-96-7-715,0-1 0,-1 1 0,1 0 1,-1 0-1,1 0 0,-1-1 0,1 1 0,-1 0 0,1 0 0,-1 0 0,0 0 1,-2-2-1,-21-18-187,17 15 133,-1 0-1,-10-12 0,2-1 93,-67-73 47,75 84-246,-1 1-1,0 0 0,0 0 1,-1 0-1,0 1 0,0 1 1,-18-8-1,91 45-400,98 43 399,-87-34 531,-67-36-309,1 0 1,-1 1 0,0 0 0,0 0 0,0 0 0,11 15 0,-17-19-87,0 1 1,1-1-1,-1 0 0,0 1 1,0-1-1,0 1 0,0-1 0,-1 1 1,1-1-1,-1 1 0,1-1 1,-1 1-1,0 0 0,0-1 1,0 1-1,-1-1 0,1 1 1,0 0-1,-1-1 0,0 1 0,0-1 1,1 1-1,-2-1 0,1 0 1,0 1-1,0-1 0,-1 0 1,1 0-1,-1 0 0,-1 2 0,-7 6 14,0 0 0,-1-1 0,1 0 0,-20 11 0,10-6-236,-8 5-1114,5-4 342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1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14 1728,'0'-1'184,"0"1"1,0-1-1,0 1 1,0-1-1,0 1 1,0-1-1,-1 0 0,1 1 1,0-1-1,0 1 1,-1-1-1,1 1 1,0-1-1,0 1 0,-1-1 1,0 0 368,1 1-368,-1-1-1,1 1 0,-1 0 1,1-1-1,-1 1 1,1 0-1,-1 0 1,1-1-1,-1 1 0,0 0 1,1 0-1,-1 0 1,1 0-1,-2 0 1,-25-1 1201,13 2-809,6 0-428,-1 0-1,1 0 1,0 1-1,0 0 1,0 1-1,1 0 1,-1 0-1,0 0 1,1 1-1,0 0 1,0 1-1,-9 7 1,2-1 30,1 0-1,1 1 1,0 1 0,1 0-1,-12 17 1,15-18-118,1 0 1,0 0-1,1 1 0,0 0 0,1 0 1,1 0-1,0 1 0,-2 16 1,5-20-18,0-1 1,0 1-1,1 0 1,0 0-1,1-1 1,0 1-1,1 0 1,0-1-1,0 1 1,1-1-1,0 0 1,8 15 0,-7-16 26,1 0 0,0 0 0,0 0 0,1-1 0,0 0 0,0 0 0,0-1 0,16 12 0,-18-15-17,0 0 0,1-1 0,0 1 0,0-1 0,0 0 0,0 0 0,0-1 0,0 0 0,0 0 0,0 0-1,0 0 1,1-1 0,-1 0 0,0 0 0,1 0 0,-1-1 0,6 0 0,5-3 36,-1-1 0,0 0 0,0-1 0,0-1 0,0 0 0,-1-1 0,0-1 0,-1 0 0,0-1 0,0 0 0,-1-1 0,-1 0 0,0-1 0,0 0 0,14-23 0,-21 30-88,0-1-1,-1 0 1,0 0 0,0 1-1,-1-2 1,0 1 0,0 0-1,0 0 1,-1-1 0,0 1-1,0-1 1,0-12-1,-1 12 0,-1 0 0,0 1-1,0-1 1,-1 1 0,1 0-1,-1-1 1,0 1-1,-1 0 1,0 0 0,0 0-1,0 0 1,-1 1 0,0-1-1,0 1 1,0 0 0,-7-6-1,3 5-7,0 0 0,0 1 0,-1 0 0,0 0 0,0 1-1,-10-3 1,13 5-45,0 0 0,0 1 0,0 0 0,-1 0-1,1 0 1,0 1 0,-1 0 0,1 0 0,0 0-1,-13 3 1,17-2-21,-1 0-1,1 0 1,0 0-1,0 0 1,0 0-1,0 0 1,0 1-1,0-1 1,0 1-1,1-1 1,-1 1-1,0 0 1,1-1-1,-1 1 1,1 0-1,0 0 1,0 0-1,0 0 1,0 1-1,-2 3 0,3-4-113,-1-1-1,1 1 0,0 0 0,0-1 1,-1 1-1,1 0 0,0-1 0,1 1 1,-1 0-1,0-1 0,0 1 0,1 0 1,-1-1-1,1 1 0,-1 0 0,1-1 1,0 1-1,0-1 0,0 1 0,-1-1 1,1 0-1,1 1 0,-1-1 0,0 0 1,0 0-1,0 0 0,1 0 0,-1 0 1,0 0-1,1 0 0,2 1 0,24 8-3257,7 1 1120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1:11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4224,'1'-1'115,"-1"0"0,0 0 1,1 1-1,-1-1 0,0 0 1,0 0-1,1 0 0,-1 1 1,0-1-1,0 0 0,2-13 5816,-2 14-5893,0 3 218,1-1 0,-1 1 0,1-1 0,0 1-1,-1-1 1,1 0 0,0 1 0,2 2 0,4 13 145,-3 9 109,-2 0 1,-1 29 0,0-24 11,3 33 0,-3-59-495,2 14 159,0 22 1,-1-29 138,0 6 110,-2-19-415,0 0 0,0 0 0,1 0 0,-1 0-1,0 1 1,0-1 0,0 0 0,0 0 0,0 0 0,0 0 0,0 1 0,0-1-1,0 0 1,0 0 0,0 0 0,-1 0 0,1 0 0,0 1 0,0-1-1,0 0 1,0 0 0,0 0 0,0 0 0,0 1 0,0-1 0,0 0 0,0 0-1,-1 0 1,1 0 0,0 0 0,0 0 0,0 0 0,0 0 0,0 1 0,-1-1-1,1 0 1,0 0 0,0 0 0,0 0 0,0 0 0,-1 0 0,1 0-1,0 0 1,0 0 0,0 0 0,0 0 0,-1 0 0,1 0 0,0 0 0,0 0-1,0 0 1,0 0 0,0 0 0,-1 0 0,1 0 0,0 0 0,0-1 0,0 1-1,0 0 1,-1 0 0,1 0 0,0 0 0,0 0 0,-1-1 29,0 0-1,-1 0 1,1-1 0,0 1 0,0 0 0,0 0-1,0 0 1,0-1 0,1 1 0,-1-1-1,0 1 1,1-1 0,-1 1 0,0-3 0,-4-29 46,0 1-58,1 11-83,1-1 0,1 0 1,1 0-1,0 1 0,2-1 0,5-31 1,-5 48 66,0 1 0,0-1 1,0 0-1,1 1 0,-1-1 0,1 0 1,0 1-1,1 0 0,-1 0 0,1-1 1,0 1-1,4-5 0,-5 7-1,0 0-1,1 0 0,-1 0 0,0 1 1,0-1-1,1 0 0,-1 1 1,1 0-1,0-1 0,-1 1 0,1 0 1,0 0-1,0 1 0,-1-1 0,1 0 1,0 1-1,0 0 0,0 0 1,0 0-1,0 0 0,0 0 0,3 1 1,3 2 76,1 1 0,0 0 0,-1 0 0,0 1 0,0 0 0,0 0 0,0 1 0,7 7 0,-5-4-33,1-1-1,0 0 1,16 7-1,-25-13-520,1-1 0,0 0-1,0 1 1,0-1-1,0 0 1,0-1 0,5 1-1,-7-1 112,-1 0 1,0 0-1,0 0 0,1 0 1,-1-1-1,0 1 0,0 0 0,0-1 1,1 1-1,-1-1 0,0 1 0,0-1 1,0 1-1,0-1 0,0 0 1,0 0-1,0 1 0,0-1 0,0 0 1,-1 0-1,1 0 0,0 0 0,0 0 1,-1 0-1,1 0 0,-1 0 1,1 0-1,0-2 0,3-8-1882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1:01:11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3808,'-6'-1'5712,"9"0"-5251,0 0 1,0 0-1,-1 0 1,1 1 0,0-1-1,0 0 1,0 1-1,0 0 1,0 0 0,0 0-1,3 0 1,15 0 793,25-3-782,1 1 0,53 7 1,-51-2-406,39 5-391,-28 0-2644,-12-1 935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31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1472,'10'0'7175,"-8"1"-7175,-1-1 0,1 0 0,-1 1-1,1-1 1,-1 1 0,0-1 0,1 1 0,-1 0-1,0-1 1,2 3 0,-2-3 85,7 12 123,-3-7-156,0 1 0,0 0-1,-1 0 1,0 1-1,0-1 1,0 1 0,2 8-1,1-2-21,2 8 166,9 31 0,-6-17-97,1 12-163,-5 0 106,-3-4 129,-4-27-253,-1-13 104,0 0 1,0 0-1,1 0 0,-1 1 0,0-1 0,1 0 0,0 0 0,1 3 0,-1-5-24,0 1-1,0 0 1,0 0-1,0-1 1,0 1-1,-1 0 1,1 0-1,-1 0 1,1 0-1,-1 0 1,0 0-1,0 0 1,0 0 0,0 3-1,5 17 238,-5-20-177,0 13 49,0-8-112,1-2 39,0 0 0,0 0 0,-1 0 0,1 0 0,-2 0 0,1 0 0,-1 7 0,-1 6 83,2-16-64,0 14 11,-1 5-58,1-16-6,0 0 0,1 1 0,-1-1 0,3 8 0,-1 9-28,-1-14 5,0 1 1,0-1 0,4 10-1,-2-4 90,1 1-1,-2-1 1,1 16-1,-2-21-166,3 15-10,0 15 81,6 43 306,-7-35-351,2-26 156,-4-19-70,0 1 1,-1-1 0,1 1-1,0-1 1,-1 1 0,1 3-1,2 31 84,1-20 24,2 3 0,-11 86 222,10-56-230,-9 25-70,3-69-31,1 0 0,0 0 0,2 11 0,1 10 100,3 56-220,1 2 335,-1-3-283,1 0 114,-7-72-32,1 0-1,1-1 0,0 1 0,5 13 0,-4-11-52,0-1 1,2 16-1,2 20 113,-6-41-75,0-1 1,0 1-1,0-1 0,0 0 0,1 1 1,3 6-1,-3-7 17,0 1 0,0-1 0,-1 0 0,0 1 0,1-1 0,-1 8 0,1 37 57,3 0 0,1 0 0,20 73 0,-5-41-206,-17-64 110,0-1 0,1 0 0,13 32 0,8 21 230,-20-56-147,5 28-1,3 8-77,-10-39 2,-1 0 1,1 11 0,-2-10 83,1-1 0,4 12 0,62 179-282,-60-183 250,0-2 0,1 1 0,23 30 0,-19-30-75,-4-5 115,1-2-1,0 1 1,14 10-1,-10-9-85,16 7-81,-2-1 90,-15-7-36,23 13 0,-24-17 43,-1 1 1,22 19-1,36 34 245,-64-56-313,22 23 255,1-2-1,1-1 0,35 23 0,-43-34-146,-4-3-57,1-1 1,0 0-1,26 10 1,126 28-10,-88-28 7,-63-16 6,5 3 105,1-1 0,1-2 0,-1-1 0,38 2 1,87-1 178,-73-6-157,0-4 1,150-29-1,-201 26-61,-1-1 0,0-1 0,42-24 0,-8 5 130,37-22-104,-33 19-112,47-21 27,54-28 155,-111 53-183,-24 10 97,40-30 0,7-4-64,16-1-61,41-25-97,-88 47 183,-2-2 0,50-47 0,-67 56-36,-10 8 24,31-34 1,-17 12-71,2 1 0,44-37 0,-44 47 97,2 2-1,72-38 0,-41 26-34,90-62 29,-128 78-93,-1-1 0,0-1 0,29-35-1,-20 16 50,68-71-27,-90 100 5,0 0 0,2 2 0,-1 0 0,1 1 0,1 0 0,19-8-1,5 4 12,0 1 0,1 2 0,64-8 0,-8 2 57,-60 12-86,-28 4 35,-1 0-1,1-1 1,14-4-1,-15 3-31,1 1-1,14-2 0,-5 1 80,24-8-70,-28 7 40,0 1 0,18-3-1,153-22-32,-97 13 84,-54 8-165,-23 5 99,1-1 1,24 0-1,-9 1 9,0 0 0,0-3 0,-1 0-1,35-11 1,-49 13 28,23-3 1,-3 2 22,-14 1 22,30-1 0,-3 4-3187,-32 0 856,-1-2-261,0-9-2410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3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 1888,'36'-8'3451,"27"-19"-1217,2 4-1073,-39 14-626,-25 9-494,0-1 0,-1 1 0,1 0 0,0-1 0,0 1 0,0 0 1,-1 0-1,1 0 0,0 0 0,0 0 0,0-1 0,0 2 0,-1-1 0,1 0 0,0 0 0,0 0 0,0 0 0,-1 0 0,1 1 0,0-1 0,0 0 1,0 1-1,-1-1 0,1 0 0,0 1 0,-1-1 0,1 1 0,0-1 0,-1 1 0,2 1 0,3 2-61,-3-2 56,0-1-38,-1 0-1,0-1 1,-1 1 0,1 1 0,0-1 0,0 0 0,0 0 0,-1 0-1,1 0 1,0 0 0,-1 1 0,1-1 0,0 2 0,0 0 54,0 0 1,0 0 0,0 0 0,0 0-1,0 0 1,0 0 0,-1 0 0,1 4-1,-2-6-47,1 3-3,6 7-3,-2-7 1,-4-3 0,1-1 0,-1 1 0,1-1 0,-1 1 0,1-1 0,-1 1 0,0-1 0,1 1 0,-1 0 0,0-1 0,1 1 0,-1 0 0,0-1 0,0 1 0,1 0 0,-1-1 0,0 1 0,0 0 0,0-1 0,0 1 0,0 0 0,0-1 0,0 1 0,0 0 0,0 0 0,-1-1 0,1 2 0,0 0 20,-1-1 1,1 1-1,0 0 1,0-1 0,1 1-1,-1 0 1,0-1 0,0 1-1,1 2 1,2 9 151,-3-9-150,0-1 0,0 0 0,1 1 0,0-1-1,-1 0 1,1 1 0,0-1 0,0 0 0,3 4 0,-2-1 10,-1-5-20,-1 1 1,0-1-1,0 1 1,0-1-1,1 1 0,-1-1 1,-1 1-1,1 0 1,0-1-1,0 1 0,-1-1 1,0 3-1,0 12-120,8 35-17,-5-31 135,1 0 0,9 34-1,-11-52 9,-1 1 0,1-1 0,-1 0-1,0 1 1,0-1 0,0 1 0,0-1 0,-1 4-1,1-3-4,0-1-1,0 1 1,0-1-1,0 1 1,0-1-1,0 1 0,0-1 1,1 3-1,4 14 47,4 33 0,-9-50-65,1 1 0,0-1 1,-1 0-1,1 0 1,0 0-1,0 0 0,2 3 1,-2-3 0,0 0 1,0 0 0,0 0-1,0 0 1,-1 0-1,1 0 1,0 3 0,10 45 12,-3-19-11,0-10-4,-6-18 8,-1-1-1,0 1 0,0 1 0,0-1 0,1 6 1,1 5 69,0 1 1,1 0 0,9 21-1,-9-20-13,-3-14-53,-1 0 1,1 1-1,-1-1 1,1 0-1,0 0 1,0 0-1,0 0 1,0 0-1,2 2 1,2 3 4,-1-1 58,1 0 0,0-1 0,0 1 0,11 8 0,-13-12-47,-1-1 0,1 1 1,-1-1-1,1 0 0,0 0 0,0 0 0,-1 0 1,1-1-1,0 1 0,0-1 0,0 1 1,0-1-1,0 0 0,0 0 0,0-1 0,4 0 1,0 0 38,0-1 0,0 0 0,1-1 0,-1 0 0,0 0 0,-1 0 0,1-1 0,7-6 0,7-6 58,20-19 1,-21 17-58,59-61 259,-35 32 88,-21 23-345,-1-2 0,21-31 0,-41 52-55,1 1 1,-1-1-1,0 0 0,0 0 0,0 0 1,-1 0-1,0 0 0,1-9 0,-1 6 4,1 1-1,0 0 0,3-9 1,-2 5 38,0 1 0,-1-1-1,0 0 1,-1 1 0,0-1 0,0 0 0,-2-12 0,2-28 3,0 29-39,-2-25 0,0-16-55,-1 22 135,1 31-53,1 0 0,1-19 0,-1 27-40,0 0 15,1 0-1,-1 0 0,0 0 1,0 0-1,0 0 1,0-1-1,0 1 0,-1 0 1,0-3-1,1 3-10,-1 1 0,1 0 1,0-1-1,0 1 0,0-1 0,0 1 0,0 0 1,0-1-1,0 1 0,1-1 0,0-1 1,-1 2-15,0 1 1,1-1 0,-1 0 0,0 0-1,0 0 1,0 0 0,1 0 0,-1 1-1,0-1 1,0 0 0,0 0 0,0 0-1,0 0 1,-1 0 0,1 0 0,0 1 0,0-1-1,-1 0 1,1 0 0,0 0 0,-1 0-1,1 1 1,-1-1 0,1 0 0,-1 0-1,1 1 1,-2-2 0,3-1-38,-1 3 46,0 0-1,0 0 1,0 0-1,0 0 1,0 0-1,0 0 1,0 0-1,0 0 1,0 0-1,-1 0 1,1 0-1,0 0 1,0 0-1,0 0 1,0 0-1,0 0 1,0 0-1,0 0 1,0 0-1,0 0 1,0 0-1,0 0 1,0 0-1,0 0 1,-1 0-1,1 0 1,0-1-1,0 1 1,0 0-1,0 0 1,0 0 0,0 0-1,0 0 1,0 0-1,0 0 1,0 0-1,0 0 1,0 0-1,0 0 1,0-1-1,0 1 1,0 0-1,0 0 1,0 0-1,0 0 1,0 0-1,0 0 1,0 0-1,0 0 1,0 0-1,0 0-3,0-1 0,0 1 0,0 0 0,1 0 0,-1 0 0,0 0 0,0 0 0,0 0 0,0 0 0,0 0 0,0 0 0,0 0 0,0-1 0,0 1 0,0 0 0,0 0 0,0 0 0,0 0 0,0 0 0,0 0 0,0 0 0,0 0 0,0 0 0,0 0 0,0-1 0,0 1 0,0 0 0,-1 0 0,1 0 0,0 0 0,0 0 0,0 0 0,0 0 0,0 0 0,0 0 0,0 0 0,0 0 0,0 0 0,0 0 0,0-1 0,0 1 0,0 0 0,-1 0 0,1 0 0,0 0 0,0 0 0,0 0 0,0 0 0,0 0 0,0 0 0,0 0 0,0 0 0,0 0 0,-1 0 0,1 0 0,0 0 0,0 0 0,0 0 0,0 0 0,0 0 0,0 0 0,0 0 0,0 0 0,0 1 0,-1-1 0,2-3-230,-6 2-53,4 1 485,10 0-493,-6 0 277,-5 0 20,10 1-215,-8-1 214,1 0-1,-1 0 1,0 0-1,1 0 1,-1 0 0,1 0-1,-1 0 1,0 0-1,1 0 1,-1 0-1,0 0 1,1 0-1,-1 1 1,0-1-1,1 0 1,-1 0 0,0 0-1,0 1 1,1-1-1,-1 0 1,0 0-1,0 1 1,1-1-1,-1 0 1,0 1-1,0-1 1,0 0 0,1 1-1,-1-1 1,0 0-1,0 1 1,0-1-1,0 0 1,0 1-1,0-1 1,0 0 0,0 1-1,0-1 1,0 1-1,0-1 1,0 1-8,13 19-168,-11-10 179,0-1 0,1 17 0,3 15 105,-5-36-112,0 0 0,0 0 1,-1 1-1,0-1 0,0 0 1,0 0-1,0 0 0,-1 0 0,-1 7 1,2-12 6,0 1 1,0 0-1,-1 0 1,1-1-1,0 1 1,1 0 0,-1-1-1,0 1 1,0 0-1,0 0 1,0-1-1,0 1 1,1 0 0,-1-1-1,1 2 1,-1-2 8,0 1 1,1-1-1,-1 1 1,0-1-1,0 1 1,0 0-1,0-1 1,1 1-1,-1-1 1,0 1 0,0 0-1,0-1 1,0 1-1,0 0 1,0-1-1,-1 1 1,1 0-1,-4 18 420,4-19-229,-8 8-1083,11-11 155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37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0 2304,'7'12'6901,"-8"-12"-6807,-5 8-417,-87 109 2525,75-94-1891,0 0-134,0 2 1,-23 44-1,20-27-43,-28 64-87,34-74-123,10-23 96,1 1 1,0 0-1,-4 12 1,4-4 4,0 0 1,-1 25-1,4-37-21,1 1 0,0 0 0,1-1 0,-1 1 1,1-1-1,1 1 0,-1-1 0,1 1 0,5 11 0,1-1 127,1 0-1,1-1 1,20 26 0,-24-35-47,0 0 1,1 0-1,-1-1 1,1 0-1,1 0 1,-1-1-1,1 1 1,0-2-1,0 1 1,0-1-1,1-1 1,16 6-1,-18-8 41,0 1-1,0-1 0,0 0 1,0-1-1,8 0 1,-13 0-112,1 0 1,0 0-1,0-1 1,0 0-1,-1 1 1,1-1-1,0 0 1,0 0-1,-1 0 1,1-1-1,-1 1 1,1 0-1,-1-1 1,3-2 0,18-9-9698,-22 12 9216,2-3 1,7-6-1890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37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8 108 3968,'-8'-5'2079,"13"14"-606,2 7-977,15 33 357,-15-30-703,-5-16-55,0 1-1,-1-1 0,0 1 1,1-1-1,-1 1 0,0 7 2395,-1-22-2025,-5-145 704,6 152-1158,-1-1 0,0 1 0,1-1 0,0 1 1,0-1-1,0 1 0,1-1 0,2-4 0,-4 8-20,0 0 0,1 0 0,-1 0 1,1 1-1,0-1 0,-1 0 0,1 0 0,0 0 1,-1 0-1,1 1 0,0-1 0,0 0 0,0 1 1,0-1-1,-1 1 0,1-1 0,0 1 0,0-1 1,0 1-1,0 0 0,0-1 0,0 1 0,0 0 1,0 0-1,0 0 0,0 0 0,1 0 1,-1 0-1,0 0 0,0 0 0,0 0 0,0 0 1,0 1-1,0-1 0,0 0 0,0 1 0,0-1 1,0 1-1,0-1 0,-1 1 0,1-1 0,1 2 1,95 63 115,-69-52 454,-27-12-984,0 0-1,1 0 0,-1 0 1,1 0-1,0-1 0,-1 1 0,1 0 1,-1-1-1,1 1 0,0-1 1,0 1-1,-1-1 0,1 0 1,0 0-1,0 1 0,-1-2 1,1 1-1,0 0 0,0 0 1,-1 0-1,1-1 0,0 1 1,0-1-1,-1 1 0,1-1 1,2-1-1,9-6-1223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38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 3552,'0'0'48,"-1"0"1,1 0-1,0 0 1,-1 0-1,1 0 1,0 0-1,-1 0 1,1-1-1,0 1 1,-1 0-1,1 0 1,0 0-1,0-1 1,-1 1-1,1 0 1,0 0-1,-1-1 1,1 1-1,0 0 1,0-1-1,0 1 1,-1 0-1,1-1 1,0 1-1,0 0 1,0-1-1,0 1 1,11 1 926,8 1 153,-16-1-987,0 0 1,0 0-1,1 0 0,-1 1 1,0-1-1,0 1 0,0 0 1,0 0-1,0 0 0,-1 0 1,1 0-1,-1 1 0,4 4 1,6 8-55,-2 1 0,0 0 0,-1 1 0,0 0 1,10 30-1,-1-4 120,100 244 1831,-109-262-1751,-1 0 0,-1 1 0,3 26 0,-8-41-349,-1-1 0,0 0 1,-1 1-1,0-1 0,-1 1 0,0-1 1,-1 0-1,0 0 0,-1 0 1,-5 16-1,-5-2-2567,-4-4 741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46.5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75 1984,'1'0'20,"-1"-1"0,0 1 0,0 0 0,0 0 0,0 0 0,1-1-1,-1 1 1,0 0 0,0 0 0,0 0 0,1 0 0,-1 0 0,0-1 0,0 1 0,0 0 0,1 0 0,-1 0 0,0 0 0,0 0-1,1 0 1,-1 0 0,0 0 0,0 0 0,1 0 0,-1 0 0,0 0 0,0 0 0,1 0 0,-1 0 0,0 0 0,0 0 0,1 0 0,-1 0-1,0 1 1,0-1 0,0 0 0,1 0 0,-1 0 0,0 0 0,0 0 0,0 1 0,1-1 0,-1 0 0,0 0 0,3 4 598,34 4 1360,-29-7-950,-1-1 0,0 0 0,7-1 0,1-2-724,-13 3-176,15 0 1003,21-8-75,-33 7-987,0 1 0,-1-1 0,1 0 1,6-2-1,-7 2-23,0-1 0,1 1 0,-1 1 0,7-2 0,3 1 167,0 0 0,19-5 1,-17 2-142,0 1 0,1 1 0,22 0 0,13-6 221,20 8 1206,-69 0-1398,17 0 43,48 3 75,217-3 154,-194 5-362,11 1 15,-87-5 73,6-1-4,1 0-1,0-1 0,0-1 1,42-10-1,-47 8-61,0 1 1,0 1-1,0 1 1,0 0 0,27 3-1,-2-1-165,-15-1 257,224 8 155,-209-2-236,-16-2 54,33 0 0,11 1 73,-42-5 50,44-8 1,13-3-174,-60 7 64,0 1 0,39 2 0,242 1 80,-187-3-64,34-6 117,-110 8-189,-25 0-64,0 0 0,26 4 0,92 8 72,-43-7 13,-81-4 17,45-3-94,-40-1-213,7-8-8502,-4 2 2235,-11 8 4027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48.2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40 1152,'13'-5'11909,"-14"6"-11770,-6 6-11,7-7-27,-4 8 144,3-7-168,1 0-1,0-1 0,0 1 1,-1 0-1,1 0 1,0-1-1,0 1 0,0 0 1,0 0-1,0-1 1,0 1-1,0 0 0,0 0 1,0-1-1,0 1 1,0 0-1,0 0 0,1-1 1,-1 1-1,0 0 1,1 0-1,-1 0 0,2 0-10,-1-1-1,0 1 0,0 0 0,0-1 1,1 1-1,-1-1 0,0 0 0,1 1 1,-1-1-1,0 0 0,1 0 0,-1 0 1,0 0-1,3 0 0,5-1 53,0 0 0,0-1 0,0 0 0,-1 0 0,1-1 0,14-7 0,-11 5-19,26-7 0,3 3 125,0 2 0,79-4 0,-118 11-235,0 0 1,0 0-1,-1 0 0,1 0 1,0-1-1,0 1 0,-1-1 1,1 1-1,2-2 0,-20-2-6340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49.8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49 1152,'0'0'13,"0"-1"0,0 1 1,0 0-1,-1 0 0,1-1 0,0 1 0,0 0 1,0 0-1,0-1 0,0 1 0,0 0 0,-1 0 1,1-1-1,0 1 0,0 0 0,0 0 0,0-1 1,0 1-1,0 0 0,0-1 0,0 1 0,0 0 1,0 0-1,0-1 0,0 1 0,0 0 0,0-1 1,1 1-1,-1 0 0,0 0 0,0-1 0,0 1 1,0 0-1,0 0 0,1-1 0,-1 1 0,0 0 1,0 0-1,0 0 0,1-1 0,3-3 161,-4 3 38,1 1 1,-1-1 0,1 1-1,0-1 1,-1 1 0,1-1-1,0 1 1,-1-1 0,1 1-1,0 0 1,0 0 0,-1-1-1,2 1 1,6-3 783,22-20 4614,-29 23-5516,1 0 0,-1-1 0,0 1 0,1 0 0,-1 0 0,0 0 0,0 0 0,1 0 0,-1 0 0,0 0 0,1 0-1,-1 1 1,0-1 0,0 0 0,1 1 0,-1-1 0,0 1 0,0-1 0,0 1 0,0 0 0,2 0 0,20 17 639,-22-16-659,1 1 0,-1-1 0,0 1-1,1-1 1,-1 1 0,0-1 0,0 1-1,-1 0 1,1 0 0,0-1 0,-1 5-1,2 34 152,-2-34-252,10 152 1051,2 70-624,-8-112 320,-4-117-716,0 0-1,0 1 1,0-1 0,0 0 0,1 0-1,-1 0 1,0 1 0,0-1 0,0 0-1,0 0 1,1 0 0,-1 0 0,0 1-1,0-1 1,1 0 0,-1 0 0,0 0-1,0 0 1,0 0 0,1 0 0,-1 0-1,0 0 1,0 0 0,1 0 0,-1 0-1,0 0 1,0 0 0,1 0 0,-1 0-1,0 0 1,1 0 0,-1 0 0,0 0-1,0 0 1,0 0 0,1 0 0,9-3-47,11-4 62,27-5-1,11-3 142,-30 7 157,52-7-1,-52 10-176,-1 1-100,53 0 0,-80 4-45,0 0-102,-1 0 1,0 0-1,0 1 1,1-1-1,-1 0 0,0 0 1,1 0-1,-1 0 0,2 4-1279,-2-4 1280,0 0-1,0 0 1,0 1-1,0-1 0,1 0 1,-1 1-1,0-1 0,0 0 1,0 1-1,-1-1 1,1 0-1,0 0 0,0 1 1,0-1-1,0 0 0,0 1 1,0-1-1,0 0 1,0 0-1,-1 1 0,1-1 1,0 1-1,-13 11-5399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19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1 759 3808,'0'-8'7610,"1"21"-6074,2-3-1299,-1 1 0,2 14 0,-4-17-154,2 0-1,-1 1 1,1-1 0,0 0 0,1 0 0,3 8 0,3 4 54,-7-16-75,0 1 0,0-1 0,0 0 0,0 0 0,1 0 0,-1 0 0,1 0 0,0 0 0,0 0 1,1-1-1,-1 0 0,5 4 0,-6-6-14,-1 0 1,1-1 0,-1 1-1,1-1 1,-1 1-1,1-1 1,0 0-1,-1 1 1,1-1-1,-1 0 1,1 0 0,0 0-1,-1 0 1,1-1-1,-1 1 1,4-1-1,-2 0 36,0 0 0,0-1-1,1 1 1,-1-1 0,0 0-1,0 0 1,3-3 0,3-3 98,0-1 0,-1 0 1,9-12-1,-9 9-118,0 1 0,-1-2 0,0 1 1,-1 0-1,0-1 0,7-26 0,-8 19-418,-1 0-1,-2 1 1,0-2 0,0-22-1,9 58-802,-6-10 1158,1 1 1,0-2-1,0 1 0,0-1 1,1 0-1,-1 0 1,1 0-1,10 3 0,60 18 237,-73-24-253,5 1 97,0 0 0,0 0 1,0-1-1,0 0 1,0-1-1,0 0 1,1 0-1,-1-1 1,0 0-1,0-1 1,0 0-1,0 0 1,0-1-1,-1 0 1,1-1-1,10-5 1,-9 2-33,0 1-1,0-1 1,-1-1 0,0 0 0,0 0 0,-1-1-1,0 0 1,0 0 0,-1-1 0,0 0 0,10-21-1,-7 10 75,8-23 0,-16 39-150,0-1 1,-1 0 0,0 0 0,1 0-1,-2 0 1,1-1 0,-1 1 0,0 0-1,-1-10 1,1 16 7,0 0 0,0-1 0,0 1 1,0 0-1,0-1 0,0 1 0,0 0 0,0-1 0,0 1 0,-1 0 0,1-1 0,0 1 0,0 0 0,0-1 0,0 1 1,-1 0-1,1 0 0,0-1 0,0 1 0,-1 0 0,1 0 0,0-1 0,0 1 0,-1 0 0,1 0 0,0 0 1,-1-1-1,1 1 0,0 0 0,-1 0 0,1 0 0,0 0 0,-1 0 0,1 0 0,0 0 0,-1 0 0,0 0-21,0 1 0,0-1 0,0 0 0,0 1 0,0 0 0,0-1 0,0 1 0,0 0 0,0-1 0,0 1 0,-1 1 0,-18 27-408,12-14 411,1 1 1,0-1 0,-4 19-1,3-9 44,0-1 44,1 1-1,-4 27 0,9-40 19,1-1 1,0 1-1,1-1 0,0 1 0,1-1 0,1 1 0,2 11 0,-2-16 1,0 0 1,0 1-1,1-1 1,-1 0 0,8 11-1,-9-17-46,0 1 0,0 0 1,0-1-1,0 0 0,1 1 0,-1-1 0,0 0 0,1 0 1,-1 0-1,1 0 0,-1 0 0,1 0 0,-1 0 0,1 0 0,0 0 1,0-1-1,-1 1 0,1-1 0,0 1 0,0-1 0,0 0 1,-1 0-1,1 0 0,0 0 0,0 0 0,0 0 0,-1 0 0,1-1 1,3 0-1,8-3 81,-1-1 0,0-1 0,0 0 1,-1 0-1,20-15 0,48-45 233,-61 48-416,18-22 1,-11 12-246,-16 11-211,-10 18 511,0 0 1,0 1-1,0-1 1,0 0-1,1 0 1,-1 1-1,0-1 1,1 1-1,-1-1 1,1 0-1,0 1 1,-1-1-1,1 1 1,0 2-1,-3 9 105,-1-3-92,0 0 0,1 0 0,1 0 0,-1 0 0,2 1 0,-1 12 0,2-18 10,0 0-1,1 0 1,-1 0 0,1-1-1,0 1 1,1 0-1,-1 0 1,1-1-1,0 1 1,0-1 0,1 0-1,-1 1 1,1-1-1,0 0 1,6 6-1,-4-5 27,0 0 0,-1 0-1,2-1 1,-1 0 0,0 0-1,1 0 1,0-1 0,0 0-1,0 0 1,0 0 0,0-1-1,1 0 1,-1 0 0,1-1-1,-1 1 1,1-1 0,0-1-1,-1 1 1,8-2 0,9-2 170,43-11 0,-63 13-207,6-1 33,0 0 0,0-1 0,0 0 0,0-1 0,13-7 0,-16 2 58,-5 6-57,0 5-86,-1-2 190,6-15 336,32-21-251,-22 13-196,0 0-1,-2 0 0,0-2 1,10-26-1,-10 21 25,90-171 220,1 19-218,-88 155-87,-2 0 1,0-2-1,-2 1 0,14-44 0,-24 59-45,0 6-2,-2 0 0,1 0 0,1-11 0,-3 17 77,0 1 1,0-1-1,0 1 0,0 0 0,0-1 1,0 1-1,0-1 0,0 1 0,-1 0 1,1-1-1,0 1 0,0-1 0,0 1 1,0 0-1,0-1 0,-1 1 0,1 0 1,0-1-1,0 1 0,0 0 0,-1-1 1,1 1-1,0 0 0,-1 0 1,1-1-1,0 1 0,-1 0 0,1 0 1,0-1-1,-1 1 0,1 0 0,0 0 1,-1 0-1,1 0 0,-1 0 0,1 0 1,0 0-1,-1-1 0,1 1 0,-1 0 1,1 0-1,0 0 0,-1 1 0,1-1 1,-1 0-1,1 0 0,0 0 0,-1 0 1,1 0-1,-1 1 0,-18 9-250,-4 7 181,2 1 0,0 1 1,1 1-1,1 1 0,-24 35 1,26-31 74,1 2 0,1 1 0,-16 38 0,-21 88 27,51-152-17,-12 42 15,1 1 1,3 1-1,-7 72 0,16-108 19,-1 0-1,2-1 0,-1 1 1,1 0-1,1 0 0,0-1 0,0 1 1,6 13-1,-7-20-9,0 0 1,1 1-1,0-1 1,0 0 0,0-1-1,0 1 1,0 0-1,1-1 1,-1 1-1,1-1 1,0 1 0,-1-1-1,1 0 1,0 0-1,0-1 1,0 1-1,1-1 1,-1 1 0,0-1-1,1 0 1,-1 0-1,0 0 1,1-1-1,-1 1 1,1-1 0,4 0-1,14-1 76,0-1-1,0 0 0,40-11 1,61-27-47,-81 25 92,-26 9 186,0-1 1,0 0-1,24-16 0,-40 21-43,-2 2-293,-7 3-124,0 1 99,-3 1 25,1 0-1,-1 1 0,1 0 0,-11 10 1,19-14 14,1 0 1,-1 0 0,1 0 0,0 0 0,0 1-1,0-1 1,0 1 0,1 0 0,-1-1-1,1 1 1,-1 0 0,1 0 0,0 0-1,0 0 1,0 0 0,0 0 0,1 0 0,0 0-1,-1 0 1,1 0 0,0 0 0,1 5-1,-1-7-1,0 0-1,0 1 1,1-1-1,-1 0 1,0 0-1,1 0 1,-1 0-1,1 0 1,0 0-1,-1 0 1,1 0-1,0 0 1,-1 0-1,1 0 1,0-1-1,0 1 1,0 0-1,0-1 1,0 1-1,0 0 0,0-1 1,0 1-1,0-1 1,0 1-1,0-1 1,0 0-1,0 1 1,0-1-1,1 0 1,-1 0-1,0 0 1,0 0-1,2 0 1,4 0 61,0-1 0,-1 0 0,1 0 0,8-3 0,-13 4-61,7-3 51,0 0-1,0-1 0,0 0 0,-1-1 0,0 1 1,0-2-1,10-7 0,-8 5-126,-1-1-1,0 0 1,0 0-1,13-19 1,-21 28 51,-1 0 0,0 0 0,0 0 0,0 0 0,0 0 0,0 0 0,1 0 0,-1 0 1,0 0-1,0 0 0,0 0 0,0 0 0,0 0 0,0 0 0,0 1 0,1-1 0,-1 0 0,0 0 0,0 0 1,0 0-1,0 0 0,0 0 0,0 1 0,0-1 0,0 0 0,0 0 0,0 0 0,0 0 0,0 0 1,0 1-1,0-1 0,0 0 0,0 0 0,0 0 0,0 0 0,0 0 0,0 1 0,0-1 0,0 0 0,0 0 1,0 0-1,0 0 0,0 0 0,0 1 0,0-1 0,0 0 0,0 10-116,5 70-24,-5-71 188,0 0 0,1-1 0,0 1 1,1-1-1,2 10 0,-3-16-7,0 1 0,0 0 0,0 0 0,0-1 0,1 1 0,-1 0 0,1-1 0,-1 0 0,1 1 0,0-1 0,0 0 0,0 0 0,1 0 0,-1 0 0,0 0 0,1-1 0,4 3 0,-6-3-12,1-1 0,-1 1 0,1-1 0,-1 0 0,1 0 0,0 1 0,-1-1 0,1-1 0,-1 1 0,1 0 0,-1 0 1,1 0-1,0-1 0,-1 1 0,1-1 0,-1 1 0,0-1 0,3-1 0,24-17 321,-18 12-249,10-9-116,-13 11-29,-1-1 0,1 1 0,1 0 0,-1 1 1,0 0-1,1 0 0,0 1 0,15-6 0,-22 9 48,0 0 1,-1 0-1,1 0 1,-1 0-1,1 0 1,0 0-1,-1 0 1,1 1-1,-1-1 1,1 0-1,0 0 0,-1 0 1,1 0-1,-1 1 1,1-1-1,-1 0 1,1 1-1,-1-1 1,1 0-1,-1 1 1,1-1-1,-1 1 1,1-1-1,-1 1 1,0-1-1,1 1 1,-1-1-1,0 1 1,1-1-1,-1 1 1,0-1-1,0 1 1,0-1-1,1 1 1,-1 0-1,0-1 1,0 1-1,0-1 1,0 1-1,0 0 1,0 0-1,0 6-8,0-1 1,-1 0-1,-1 10 0,0-9-3,-74 368-120,57-288 215,5-46 1530,16-52-1302,6-27-189,54-176-91,-47 174-23,1 0 0,2 2 0,2 0 1,32-45-1,111-125-192,-163 207 193,12-13-52,0 1 1,1-1 0,0 2 0,1 0 0,19-13 0,-31 24 30,0 0 0,-1 0 1,1 0-1,0 0 1,0 0-1,-1 1 0,1-1 1,0 0-1,0 1 1,0 0-1,0-1 0,0 1 1,0 0-1,0 0 1,0 0-1,0 0 0,-1 1 1,1-1-1,4 2 1,-4-1-2,0 0 0,-1 0 1,1 0-1,0 1 0,-1-1 1,1 0-1,-1 1 0,1 0 1,-1-1-1,0 1 0,1 0 0,-1 0 1,0-1-1,0 1 0,1 3 1,0 2-9,0 1 0,0-1 0,0 1 1,-1 0-1,0 0 0,0-1 0,-1 1 0,-1 12 1,-1-6 77,0 0 0,-1-1 0,0 0 1,-1 0-1,-9 21 0,11-29-4,-1-1 0,1 0 1,-1 0-1,1 1 0,-1-1 0,0-1 0,-1 1 0,1 0 1,-1-1-1,1 0 0,-1 0 0,0 0 0,0 0 0,-1 0 1,1-1-1,0 0 0,-1 0 0,1 0 0,-6 1 0,3-2 33,0 0-1,-1 0 1,1-1-1,0 0 1,0 0-1,-1 0 1,1-1-1,0-1 1,0 1-1,-13-5 1,11 3-1134,0-1 0,0-1 0,1 1 1,-12-9-1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50.4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70 1888,'12'-6'7135,"-10"7"-6850,21-1 260,-16 0 114,53-3 704,-1-3 1,91-19-1,-137 22-1807,0-1 0,0 0 0,21-9 0,-26 11-666,4-2-816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51.2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0 118 1248,'10'2'8817,"2"0"-8265,-1-1 1,19 0-1,16-11 438,-32 7-581,26-4 0,-19 5-98,41-11-1,9-2 285,-48 12-460,0-1 0,0-1 1,-1 0-1,1-2 0,24-11 0,-17-2-433,-12 8-1868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23:59:52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111 25 1824,'3'-5'5021,"-9"6"-3468,-9 6-693,-1 12 426,13-17-1172,1-1 0,-1 1 0,1 1 0,0-1 1,0 0-1,0 0 0,0 1 0,0 0 0,0-1 0,1 1 1,-1 0-1,1-1 0,0 1 0,-2 6 0,1-1-23,1 0-1,0 0 1,0 1-1,0 11 1,1-19-76,1 0 0,-1 0 0,0 1 0,1-1 0,-1 0 0,1 0 0,-1 0 0,1 1 0,-1-1 0,1 0 0,0 0 0,-1 0 0,1 0 0,0 0 0,0 0 0,0 0 0,0-1 0,0 1 0,0 0 0,0 0 0,2 0 0,25 12 350,-24-11-313,2-1-62,0 0 1,0 0 0,0 0 0,0-1 0,0 1 0,0-1-1,0-1 1,0 1 0,0-1 0,12-3 0,17-2 83,-23 4-44,-1 0 1,0 0-1,0-1 1,0-1-1,-1 0 1,16-8-1,6-2 194,-26 11-187,0 0 1,0 0-1,0-1 0,-1 1 0,7-7 1,-10 9-16,0-1 1,0 0 0,0 0 0,0 1 0,-1-1 0,1 0 0,-1-1 0,0 1 0,1 0 0,-1 0 0,0 0 0,0-1 0,0 1 0,0-1 0,-1 1 0,1-5 0,-1 5 24,0 0 0,0 0 1,0 0-1,0 0 0,-1 1 1,1-1-1,-1 0 1,0 0-1,1 0 0,-1 1 1,0-1-1,0 0 0,0 1 1,0-1-1,0 1 1,-2-2-1,1 0-6,-1 1-1,0 0 1,0 0 0,1 0 0,-1 1-1,0-1 1,-1 1 0,-3-2 0,-6-1 38,1 1 1,-1 1 0,-21-2-1,30 3-49,-7 1-34,0 0 0,0 0 0,0 1 0,0 0 0,0 1 1,-17 5-1,2 2-452,-37 18 0,51-21-461,0 1-1,0 1 1,0 0 0,-14 14-1,11-7-1972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21.6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40 2720,'-13'-39'1024,"3"39"-800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38.9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1237 1248,'11'-3'2437,"14"4"-1574,-15-1-646,-1 1 0,1-1 0,0-1 0,0 0 0,15-3 0,42-8 253,76-16 532,-140 27-990,17-4 66,21-8 0,-36 10-31,1 1 0,-1-1 1,0 0-1,1 0 0,-1-1 0,-1 1 0,1-1 0,4-5 0,11-11 280,-13 13-228,1 0 0,-2-1 0,1 0 0,7-13 0,29-47 10,15-28 470,-52 86-530,0 1 0,0 1 0,1-1 0,0 1 0,13-11 0,2-3 137,-12 12-186,1 1 0,1 0 0,18-11 0,5-3 288,-24 15-213,-3 2-13,1-1 0,11-11 0,57-51 221,-39 32-115,-24 23-170,0 0 1,-1-1-1,0 0 0,15-24 1,-20 26 82,16-17 1,-16 19 17,0 1-1,13-24 0,-9 12 16,0 0 0,26-35 0,-16 26-150,-14 21 31,-1-1-1,2 1 0,-1 0 0,13-11 1,5-3-30,-18 16 125,0 0-1,10-7 1,3 0-52,17-12 159,-12 13-150,2 1 0,0 1 0,0 2 0,50-12 0,-25 9-40,65-12 183,-99 22-187,0 2 0,0 0 1,1 1-1,34 5 0,25 11 136,-34-6-347,0-1 502,-16-2-242,-6-1-65,15 1 0,-27-6 29,0 1 1,-1 1-1,16 5 1,-1 1-3,93 29 156,-104-33-149,0 0 1,14 9-1,5 1 102,20 12 84,-15-7-115,-20-11 9,32 24 0,6 3-21,-36-23-51,0 0-1,-1 2 1,-1 0-1,0 1 0,19 23 1,-6-6 24,34 33-15,-30-29-85,-25-26 94,0-1 1,0 1 0,17 11 0,39 17-160,12 11 512,-25-11-507,-10-11 37,-30-19 158,19 10 1,-21-12-99,1 0 1,14 13 0,0-1 106,14 15 115,-26-23-134,24 18 0,2-3-206,30 18 683,0-3-558,26 12 208,-13-9-119,-65-32-123,-16-10 35,1 0 1,-1 0-1,1 0 0,0 0 1,-1-1-1,4 2 1,13 4 37,-15-5-5,0 0 0,0 0 0,0-1 0,1 1-1,-1-1 1,0-1 0,1 1 0,4 0 0,-6-1-10,-1 0 0,1 1-1,-1-1 1,0 0 0,1 1 0,-1 0-1,4 1 1,-2 0-20,0-1 0,-1 0 0,1 0 1,0 0-1,-1 0 0,1-1 0,0 1 0,5-1 0,36-8-961,-38 8-333,0 1 0,1 0 0,10 3 0,-2 0-905,6-3-1962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40.9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13 675 1408,'0'-1'12,"0"1"0,0 0 0,0 0 0,0 0-1,0 0 1,0 0 0,0 0 0,-1 0 0,1-1 0,0 1 0,0 0 0,0 0 0,0 0 0,0 0-1,0 0 1,0 0 0,-1 0 0,1 0 0,0 0 0,0 0 0,0 0 0,0 0 0,0 0 0,-1 0-1,1 0 1,0 0 0,0 0 0,0 0 0,0 0 0,0 0 0,-1 0 0,1 0 0,0 0 0,0 0-1,0 0 1,0 0 0,0 0 0,0 0 0,-1 0 0,1 1 0,0-1 0,0 0 0,0 0 0,0 0-1,0 0 1,0 0 0,0 0 0,0 0 0,0 1 0,0-1 0,-1 0 0,1 0 0,0 0 0,0 0-1,0 0 1,0 1 0,-2 2 505,2 5 475,-5 23 682,6-25 388,3-9-513,10-18-1110,1 1 0,2 1 0,-1 0 0,2 2 0,1 0 0,0 0 0,1 2 1,25-15-1,-36 25-424,10-6-56,1 0 0,0 2-1,27-9 1,-45 18 64,1 1-1,-1-1 1,0 0-1,1 1 1,-1-1-1,0 1 1,0 0 0,0 0-1,0 0 1,0 0-1,0 0 1,0 0-1,0 0 1,0 1-1,0-1 1,1 3-1,18 9 230,-14-11-140,0 0-1,0-1 1,0 1-1,0-1 1,0-1 0,0 0-1,10 0 1,50-9 453,-39 4-279,5-2-137,-1-2 0,0-1 0,0-1 0,32-17 0,50-18 29,-33 20 34,141-49 59,-153 48-139,78-43-1,-86 37-141,195-97 308,-217 113-378,24-9-4320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42.5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28 188 2912,'2'-3'9562,"4"-16"-8596,-6 16-908,1-1 1,0 1 0,-1 0-1,1 0 1,1 0 0,-1 0-1,0 0 1,1 0 0,2-4-1,4-9 44,-2 3-59,1 1 0,15-24 0,-18 30-34,1 0 0,0 0 0,0 0 0,1 1 0,-1 0 0,13-9 0,-15 13-79,4-3-408,-11 6 258,-10 17 45,2-1 212,0-2 0,-29 31 0,34-40 88,0 1 1,-9 14-1,-3 3 203,15-16-226,4-9-107,0 1 0,0-1 0,0 1 0,0-1 0,0 1 0,0-1 0,0 1 0,0-1 0,-1 1 0,1-1 0,0 0 0,0 1 0,-1-1 0,1 1 0,0-1 0,-1 1 0,1-1 0,0 0 0,-1 1 0,1-1 0,-1 0 0,1 1 0,0-1 0,-1 0 0,1 0 0,-1 1 0,1-1 0,-1 0 0,0 0 0,-4 20 74,6-20-69,-1 0 1,1 1-1,-1-1 1,1 1-1,-1-1 1,0 1-1,1-1 1,-1 1-1,1-1 1,-1 1-1,0-1 1,0 1-1,1-1 1,-1 1-1,0 0 1,0-1-1,1 2 1,-1-1 23,0 0 0,1 0 0,-1 0 0,1 0 0,-1 0 1,1 0-1,-1 0 0,1 0 0,0 0 0,0 0 0,1 1 1,3 0 19,1 0 1,0 0-1,-1-1 1,1 0-1,0 0 1,0-1-1,11 1 1,3-2 129,20-3 0,-38 3-155,5 1 66,-1-1 0,1-1 0,11-3-1,-16 4-44,-1 1 0,0-1-1,0 1 1,0-1 0,0 0-1,1 1 1,-1-1 0,0 0-1,0 0 1,-1 0 0,1 0-1,0 0 1,0 0-1,0 0 1,-1 0 0,1 0-1,0 0 1,-1 0 0,1 0-1,-1-1 1,1 1 0,-1 0-1,0 0 1,1 0 0,-1-1-1,0-1 1,0-17 304,1 3-201,-3-24 1,1 36-130,0 0 0,0 0 0,0 0 1,-1 0-1,1 0 0,-1 1 0,0-1 1,-1 1-1,-3-7 0,2 6-161,1 1-57,1 0 0,-1 0 0,0 0 0,0 0 0,-1 1-1,1 0 1,-1 0 0,-6-5 0,10 8 107,-1 0-1,1 0 1,0 0-1,-1 0 1,1 0-1,0 0 1,-1 0 0,1 0-1,0 0 1,-1 0-1,1 0 1,0 0-1,-1 0 1,1 0-1,0 0 1,-1 0 0,1 0-1,0 1 1,0-1-1,-1 0 1,1 0-1,0 0 1,0 1-1,-1-1 1,1 0 0,0 0-1,0 1 1,-1-1-1,1 0 1,0 0-1,0 1 1,0-1-1,0 0 1,0 1-1,-1-1 1,1 0 0,0 1-1,0-1 1,0 0-1,0 0 1,0 1-1,0-1 1,0 0-1,0 1 1,0-1 0,0 1-1,2 18-3226,6-5-686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44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482 7 1408,'1'0'3432,"-7"-3"-2224,1 2-884,0 0 1,-1 0 0,1 1-1,-1 0 1,1 0-1,-8 1 1,-8 0 304,4 0-309,1 1-1,-1 1 1,-25 7-1,12-3-141,7 0-56,1 1 0,0 2 1,0 0-1,-40 25 0,21-11 110,33-20-173,1 1 1,0 0 0,0 1 0,1-1 0,-1 1-1,1 1 1,0-1 0,1 1 0,0 0 0,0 0 0,0 0-1,1 1 1,-7 15 0,10-19-45,0 0 0,-1 0 1,1 0-1,0 0 0,1 0 0,-1 0 0,1 0 0,0 0 1,0 1-1,0-1 0,1 0 0,0 5 0,1 8-9,-3-14-26,2 0-1,-1 1 0,0-1 1,1 0-1,0 0 0,1 6 1,4 4 110,-1-1 0,2-1 0,-1 1 0,16 19 0,-18-26-29,1 0 1,-1-1-1,1 1 0,0-1 1,0 0-1,0-1 0,0 1 1,1-1-1,-1 0 1,1 0-1,0-1 0,9 3 1,-1-2 36,1-1 1,0 0-1,0-1 1,0 0 0,0-1-1,29-5 1,-19 1-28,-1-2 1,1 0-1,31-13 1,32-19 120,-77 33-107,0 0 0,13-9 1,-21 12-33,0 0 1,0 1 0,-1-2 0,1 1-1,0 0 1,-1-1 0,0 1 0,0-1-1,1 0 1,-1 1 0,-1-1-1,3-5 1,4-9 32,-7 15-74,1 0 0,-1 0 0,0 0 0,-1-1 0,1 1 0,0 0 0,-1-1 1,1 1-1,-1 0 0,1-4 0,-1-2 5,1-1-1,1 1 1,-1-1 0,1 1 0,4-9 0,-4 11 22,0 0 1,0-1-1,-1 1 1,1-1-1,-1 0 1,-1 1-1,1-1 1,-1 0-1,-1-9 1,-1 3-22,0 4-82,1 0 1,-1 0 0,-1 0-1,-4-11 1,1 6 152,5 10-119,0 1 0,-1 0 0,1-1 1,-1 1-1,0 0 0,0 0 0,0 0 0,0 0 0,0 0 1,-1 0-1,1 1 0,-1-1 0,1 1 0,-1 0 1,0-1-1,0 1 0,-4-1 0,3 1-26,1 1 0,-1 0 1,0 0-1,0 0 0,0 0 0,0 1 0,0-1 0,0 1 0,-7 1 0,0 0 12,0 1 0,-12 4 0,-8 2-43,-6-1-60,0 2 0,1 1 1,-60 27-1,91-35-75,1 0 1,-1 1 0,1 0-1,0 0 1,-6 5-1,9-7 117,1-1-1,-1 1 0,0-1 0,1 1 1,-1-1-1,1 1 0,-1-1 0,1 1 1,0 0-1,-1-1 0,1 1 1,0 0-1,-1-1 0,1 1 0,0 0 1,-1-1-1,1 1 0,0 0 0,0-1 1,0 1-1,0 0 0,0 0 0,0-1 1,0 1-1,0 0 0,0 0 0,0-1 1,0 1-1,1 0 0,-1-1 0,0 1 1,0 0-1,1-1 0,-1 1 0,0 0 1,1-1-1,-1 1 0,1 0 0,-1-1 1,1 1-1,-1-1 0,1 1 0,-1-1 1,1 1-1,0-1 0,0 1 0,13 6-3968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45.6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0 992,'5'5'4080,"0"79"-304,-5-46-3210,1-12-232,-1 0 0,-6 40 0,3-40-69,1 0 1,2 37-1,0-28-331,15 165 935,-3-82-180,-8 27 1145,-12-157-4111,6 6 1533,0 1-1,1-1 1,0 1-1,0-1 1,0 1-1,1-1 1,0 0-1,0 0 1,0 1 0,2-7-1,-2 5 401,1-23-1816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46.6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50 2656,'-2'-10'787,"-9"15"3039,10-4-3609,0 0 0,1-1 0,-1 1 0,0 0 0,1 0 0,-1 0 0,1 0 0,0 0 0,-1 0 0,1 0 0,0 0 0,-1 0 0,1 1 0,0-1 0,0 0 0,0 0 0,0 0 0,0 0 0,0 0 0,1 2 0,3 29-279,-3-28 324,4 43 208,-2-34-330,-1 0 0,0 0 0,0 24 0,0-30 412,-2-7-530,0 0-1,0 0 1,0 0-1,0 0 0,0 0 1,0-1-1,0 1 1,0 0-1,0 0 1,0 0-1,0 0 1,0 0-1,0 0 1,0 0-1,0 0 1,0 0-1,0 0 1,0 0-1,0 0 0,0 0 1,0 0-1,0-1 1,0 1-1,0 0 1,0 0-1,1 0 1,-1 0-1,0 0 1,0 0-1,0 0 1,0 0-1,0 0 1,0 0-1,0 0 0,0 0 1,0 0-1,0 0 1,0 0-1,0 0 1,0 0-1,0 0 1,1 0-1,-1 0 1,0 0-1,0 0 1,0 0-1,0 0 0,0 0 1,0 0-1,0 0 1,0 0-1,0 0 1,0 0-1,0 0 1,0 0-1,-4-137 630,4 128-727,2 0 0,-1-1 0,1 1 0,1 0 0,-1 0 0,2 0 0,4-10 0,-8 18 71,0 1 0,1-1 0,-1 0 1,0 1-1,0-1 0,1 1 0,-1-1 0,0 1 0,1-1 1,-1 1-1,1-1 0,-1 1 0,1-1 0,-1 1 0,1-1 0,-1 1 1,1 0-1,-1-1 0,1 1 0,-1 0 0,1-1 0,-1 1 1,1 0-1,0 0 0,-1 0 0,1 0 0,0-1 0,-1 1 1,1 0-1,0 0 0,-1 0 0,1 0 0,-1 0 0,1 1 1,0-1-1,-1 0 0,2 0 0,1 2 40,-1 0 1,1-1-1,0 1 1,-1 0-1,1 1 0,2 2 1,-3-2-3,0-1 1,1 0-1,-1 0 1,0-1-1,1 1 1,3 2 0,32 11 280,-20-9-575,-16-5-246,8-1-2612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23.29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 1 2400,'-3'3'1088,"-2"5"-960,0-3 224,10-2-224,-10 2-32,0 1-64,-3-1-128,3 3 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21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250 505 2912,'-9'-11'5152,"7"10"-4936,0 0 0,0 1 0,0-1 1,-1 0-1,1 1 0,0-1 0,0 1 0,0 0 0,0 0 1,-1 0-1,1 0 0,0 0 0,0 0 0,0 0 1,-1 1-1,1-1 0,-4 3 0,-5 1-138,0 0 0,-11 7 0,19-10 58,-17 9 91,0 1-1,1 1 1,1 1 0,-1 0-1,-20 20 1,38-31-216,-1 0 1,1 0-1,-1-1 1,1 1-1,0 0 0,0 0 1,0 0-1,0 1 1,0-1-1,0 0 1,0 0-1,1 0 0,-1 1 1,0 3-1,2-5 11,-1 0 0,0 0 0,0 0-1,0 0 1,1 0 0,-1 0 0,0 0-1,1 0 1,-1 0 0,1 0 0,-1-1 0,1 1-1,0 0 1,-1 0 0,1 0 0,0 0-1,-1-1 1,1 1 0,0 0 0,0-1-1,0 1 1,0-1 0,0 1 0,0-1 0,-1 1-1,1-1 1,0 0 0,0 1 0,0-1-1,1 0 1,-1 0 0,0 0 0,0 0-1,2 0 1,6 1 154,0-1-1,0 0 0,0-1 1,0 0-1,0 0 1,0-1-1,0 0 0,10-5 1,-13 5-84,-1-1 1,1 0-1,0-1 1,-1 1-1,0-1 1,0 0-1,0 0 1,6-8 0,-10 11-119,0-1 0,1 1 1,-1-1-1,0 1 1,0-1-1,0 0 1,0 0-1,0 0 1,0 0-1,-1 1 0,1-1 1,-1 0-1,1 0 1,-1 0-1,0 0 1,0 0-1,0 0 1,0 0-1,0 0 0,0 0 1,0 0-1,-1 0 1,1 0-1,-1 0 1,1 0-1,-1 0 1,0 0-1,0 0 0,0 0 1,0 1-1,0-1 1,-2-2-1,2 3-21,0 1 0,0-1-1,0 0 1,0 0 0,0 1-1,0-1 1,-1 1 0,1-1-1,0 1 1,0 0 0,-1-1 0,1 1-1,0 0 1,0 0 0,-1 0-1,1 0 1,0 0 0,-1 0-1,1 0 1,0 0 0,0 0 0,-1 1-1,1-1 1,0 1 0,0-1-1,0 1 1,-1-1 0,1 1-1,0 0 1,-2 1 0,1-1 3,-1 1 0,1-1 0,-1 1 0,1 0 0,-1 0 0,1 0 0,0 0 1,0 1-1,0-1 0,0 0 0,1 1 0,-3 4 0,3-6 55,1 0 0,0 0-1,0-1 1,0 1 0,0 0 0,0 0 0,0-1 0,0 1 0,0 0-1,0 0 1,0 0 0,1-1 0,-1 1 0,0 0 0,0-1 0,1 1-1,-1 0 1,0 0 0,1-1 0,-1 1 0,1-1 0,-1 1 0,1 0-1,-1-1 1,1 1 0,-1-1 0,1 1 0,0-1 0,-1 1-1,1-1 1,0 0 0,-1 1 0,1-1 0,0 0 0,-1 0 0,1 1-1,0-1 1,0 0 0,-1 0 0,3 0 0,3 1 99,1 0 0,-1 0 0,11 0 1,-16-1-106,9-1 103,1 1 1,-1-1-1,0-1 1,1 0-1,-1 0 1,0-1 0,0-1-1,-1 1 1,17-10-1,-13 5-40,-1 0 0,0 0 0,0-2 0,-1 1 0,0-2 0,10-12 0,5-11 63,-1-2 0,-2-1 0,30-64 0,53-157 1042,-103 247-1110,5-9-701,-7 23 587,-1-1 0,0 1 1,0-1-1,1 0 0,-2 1 0,1-1 1,0 1-1,0-1 0,-1 4 0,-18 132-132,6-47 174,-79 483 63,45-385 393,33-149-164,-1-1 0,-33 63 0,44-95-188,-1 1 1,0-1 0,0 0-1,0 0 1,-1-1-1,0 1 1,0-1 0,0-1-1,-11 8 1,14-12-30,0 1 0,0 0 0,0-1 0,-1 1-1,1-1 1,-1 0 0,1 0 0,-1-1 0,1 1 0,-1-1 0,0 1 0,1-1 0,-1 0 0,1-1 0,-1 1 0,0-1 0,1 1 0,-1-1 0,1 0 0,-1 0 0,1-1-1,0 1 1,-7-4 0,6 2-39,0 0-1,0 0 0,0 0 0,1 0 1,-1-1-1,1 1 0,0-1 1,0 0-1,0 0 0,0 0 0,-3-7 1,1 1-22,1 0 0,1-1 0,-5-19 0,5 17 38,1-1 0,1 1 0,0-1 0,0 1 0,2-1-1,0 0 1,0 1 0,1-1 0,1 1 0,0 0 0,9-23-1,-7 26-21,-1 0-1,2 0 0,0 0 0,0 0 0,1 1 0,0 0 0,0 0 0,1 1 1,0 0-1,0 1 0,1-1 0,0 1 0,1 1 0,14-8 0,149-60 166,-31 15-1833,-94 41-2403,-36 15-602,25-4 0,-16 6 1180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47.2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341 3 3232,'-1'0'81,"0"-1"0,0 1 0,0-1 0,-1 1 1,1 0-1,0 0 0,0-1 0,0 1 0,-1 0 0,1 0 0,0 0 1,0 0-1,0 0 0,-1 0 0,1 1 0,0-1 0,0 0 0,0 1 0,-1-1 1,1 1-1,0-1 0,0 1 0,0-1 0,0 1 0,0 0 0,0 0 1,0-1-1,0 1 0,-1 1 0,0 0 342,-1 0-1,0 0 1,0 0 0,1-1 0,-8 3-1,1-1-29,0 1-1,0 1 0,1-1 1,-15 12-1,-2-1-2,7-2-201,0 0 0,0 0 0,2 2 0,-1 0 0,2 1 0,-21 27 0,28-31-123,0 0 0,1 1 0,1 0 1,0 0-1,1 0 0,0 1 0,1-1 0,0 1 0,1 0 1,1 0-1,-1 19 0,2-10 9,1-1 1,2 0-1,0 0 1,1 1 0,1-1-1,10 31 1,-8-36 81,1-1 0,0 0 1,18 26-1,-21-36-126,0 0 1,1 0-1,0 0 1,0-1-1,1 0 1,8 7 0,-10-9-296,0 0 0,1 0 1,-1-1-1,1 1 0,0-1 1,-1 0-1,1-1 0,0 1 1,10 1-1,4-2-1283,3-1-1823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0:47.8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14 3552,'-4'-14'2385,"17"42"-386,25 51-630,-10-19-573,-13-30-512,39 72 739,12 21 246,-58-104-1163,0 1 0,-2 0 0,0 0 0,-1 1 0,-2 0 0,3 29 0,-4 1 139,-6 74 0,-13-3-2578,-1-47-4752,14-67 4418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05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214 677 1312,'0'0'8,"0"0"1,-1 0-1,1 0 0,0 1 1,0-1-1,0 0 0,0 0 1,0 0-1,0 0 0,0 0 1,0 0-1,0-1 0,-1 1 1,1 0-1,0 0 1,0 0-1,0 0 0,0 0 1,0 0-1,0 0 0,0 0 1,0 0-1,0 0 0,0 0 1,0 0-1,-1 0 0,1 0 1,0 0-1,0 0 0,0 0 1,0 0-1,0 0 0,0-1 1,0 1-1,0 0 0,0 0 1,0 0-1,0 0 1,0 0-1,0 0 0,0 0 1,0 0-1,0 0 0,0-1 1,0 1-1,0 0 0,0 0 1,0 0-1,0 0 0,0 0 1,0 0-1,0 0 0,0 0 1,0 0-1,0 0 0,0-1 1,0 1-1,0 0 0,0 0 1,0 0-1,0 0 1,0 0-1,3-5 2026,-18 1 627,9 0-2279,-35-18 2201,36 21-2520,1 1-1,-1-1 1,0 1 0,1 0-1,-1 0 1,0 0-1,1 1 1,-1 0-1,1 0 1,-6 2-1,6-2-12,0 1-1,0 1 0,0-1 0,1 1 0,-4 2 0,-8 6-2,9-6-40,1 0 0,0 1 0,0 0 0,0-1 0,-6 13 0,9-16-33,0 2 45,0 1 0,0 0 1,0 0-1,0 0 0,1 0 1,-1 0-1,1 0 1,1 1-1,-1 9 0,1 4 68,2 26 1,-1-39-53,0 0 1,1 0-1,-1 0 1,1 0-1,0-1 1,0 1-1,1-1 1,0 1-1,0-1 1,0 0-1,5 6 1,-6-8 1,1 0 0,-1-1-1,1 1 1,-1-1 0,1 0 0,0 0 0,0 0 0,0 0 0,0 0-1,0-1 1,0 1 0,0-1 0,1 0 0,-1 0 0,0 0-1,1 0 1,-1-1 0,1 1 0,-1-1 0,6 0 0,4-2 42,-1 0 0,0-1-1,-1 0 1,1-1 0,0-1 0,-1 0 0,0 0 0,11-8 0,1-2 79,-1 0 0,31-29 0,-44 35-90,-1-1 1,0 1 0,0-1 0,-1-1 0,7-14 0,-9 17-29,3-5-16,-6 11-29,-1 0 0,0 0-1,1 0 1,-1-1 0,0 1 0,0 0 0,0-1 0,0 1 0,-1 0-1,1-1 1,-1 1 0,1-1 0,-1 1 0,0-4 0,0 4-3,0 0 1,0 0-1,0 0 1,-1 0-1,1 0 1,0 1-1,-1-1 1,1 0-1,-1 0 1,0 0-1,0 1 1,0-1-1,0 0 1,0 1-1,0-1 1,0 1-1,0-1 1,0 1 0,-1 0-1,1-1 1,-1 1-1,1 0 1,-1 0-1,1 0 1,-1 0-1,0 0 1,1 0-1,-1 1 1,0-1-1,-2 0 1,-6-1-85,1 0 1,0 1-1,-1 0 1,-17 1 0,13 1-52,13-1 79,2 1 59,-1 0 0,0 1 0,1-1 0,-1 0 1,1 0-1,-1 1 0,1-1 0,0 0 1,0 0-1,-1 0 0,1 0 0,0 0 0,0 0 1,0 0-1,0 0 0,0 0 0,0 0 0,0 0 1,0-1-1,1 1 0,-1 0 0,0-1 1,3 1-1,34 12 232,-32-12-147,8 2 21,1 0 1,-1-1 0,0-1-1,1 0 1,0-1 0,-1-1-1,1 0 1,-1-1 0,0-1-1,0 0 1,0-1 0,0 0-1,0-1 1,-1 0 0,26-15-1,-35 17-64,-1 0 1,1 0-1,0-1 0,4-5 0,5-4 183,-12 11-195,1 0 0,-1 0 1,1 0-1,-1 0 1,0 0-1,0 0 0,0 0 1,0-1-1,-1 1 1,1 0-1,0 0 0,-1-1 1,0 1-1,1 0 1,-1-1-1,-1-4 1,9 1-225,-2 2 56,-2 1 100,-1 1 0,1 0 1,0 0-1,0 0 0,-1 1 0,1-1 0,0 1 0,0 0 0,1 0 0,-1 1 0,0-1 1,0 1-1,0-1 0,0 1 0,1 1 0,-1-1 0,0 1 0,0-1 0,0 1 0,0 0 1,0 1-1,0-1 0,5 3 0,20 6-30,-18-6 16,0 0 0,11 6 0,-19-9 45,0 1 1,0-1 0,-1 1 0,1 0 0,-1 0 0,1 0 0,-1 1-1,0-1 1,0 0 0,0 1 0,0 0 0,2 3 0,-3-2 27,0 0 1,0 0 0,0 0-1,-1 0 1,1 0-1,-1 0 1,0 0 0,0 1-1,-1-1 1,1 0 0,-1 0-1,0 0 1,-1 5 0,-3 22 182,6-25-164,0 0 0,1-1 0,-1 0 0,1 1 0,0-1 0,1 0 0,-1 0 0,1 0 1,0 0-1,0 0 0,5 4 0,-5-6 21,0 0 0,0 0 1,1-1-1,-1 1 0,1-1 1,0 1-1,-1-1 0,1 0 1,0-1-1,0 1 0,1-1 1,-1 0-1,0 0 0,0 0 0,1 0 1,-1-1-1,0 0 0,8 0 1,-4-1 21,0 0 1,0 0-1,0-1 1,-1 0 0,1-1-1,-1 1 1,1-1 0,-1-1-1,10-6 1,39-21 86,-39 22-71,0 0 0,-1-1 0,0-1 0,27-23-1,-33 24-83,0 0-1,-1-1 0,0-1 0,-1 1 1,0-1-1,0-1 0,-2 0 0,1 0 0,-2 0 1,8-24-1,21-172 4,-29 162-117,-4 23-10,-1 20 68,0 0 1,0 0 0,1-1-1,1-6 1,-1 5-519,-8 17-731,4-4 1367,-4 11-187,0 0 1,1 0-1,1 0 0,0 1 0,-2 25 1,-3 10-62,-5 45 294,4-18-17,8-66-69,1-1 0,1 1 1,0 18-1,1-27 40,1 0 0,-1 0 0,1 0 1,1 0-1,-1 0 0,1 0 0,0 0 0,0-1 0,0 1 0,5 6 1,-6-10-40,0-1 1,0 1 0,0 0-1,1-1 1,-1 0 0,0 1-1,1-1 1,-1 0 0,1 0-1,-1 1 1,1-1 0,-1 0-1,1-1 1,0 1 0,0 0-1,-1 0 1,1-1 0,0 1-1,0-1 1,0 0 0,0 1-1,0-1 1,-1 0 0,1 0-1,0 0 1,0 0 0,0 0 0,0-1-1,0 1 1,0-1 0,0 1-1,-1-1 1,4-1 0,2-2 79,0 0 0,-1 0 0,1 0 0,-1-1 0,0 0-1,9-9 1,-10 9-88,-1 0 0,1 0 0,-1 0-1,0-1 1,0 0 0,0 0 0,-1 0-1,0 0 1,0 0 0,2-9-1,-5 14-25,2-4 11,0 0 0,0-1 0,-1 1 1,0 0-1,0-1 0,0-6 0,-2 10-33,1 1 0,0-1 0,0 1 0,0-1 1,0 0-1,1 1 0,-1-1 0,0 1 0,1-1 0,-1 1 1,1-1-1,-1 1 0,1-1 0,-1 1 0,1 0 0,0-1 1,0 1-1,0 0 0,0 0 0,0-1 0,0 1 0,0 0 1,0 0-1,1 0 0,-1 0 0,0 1 0,1-1 0,-1 0 1,0 0-1,1 1 0,1-1 0,5-1-50,-1 0 0,0 1 0,1-1 1,-1 2-1,10-1 0,2 1-52,30 0 17,63 8 0,-85-6 189,-22-2-101,1 0 0,0 1-1,-1-1 1,1 1 0,-1 1 0,1-1 0,6 3 0,-11-3-15,1 0 0,-1 0 0,1-1 0,-1 1 0,0 0 0,1 0 0,-1 0 1,0 0-1,0 0 0,0 1 0,0-1 0,0 0 0,0 0 0,0 1 0,0-1 1,-1 1-1,1-1 0,0 1 0,-1-1 0,1 3 0,0 1-28,-1 1-1,1-1 0,-1 1 1,-2 9-1,2 18 186,0-31-88,0 0 0,1 0 1,-1-1-1,1 1 1,-1 0-1,1 0 0,0-1 1,0 1-1,0 0 1,0-1-1,0 1 0,0-1 1,0 1-1,0-1 0,2 2 1,-1-2 18,-1 0 0,1 0 0,0 0-1,-1 0 1,1 0 0,0 0 0,0 0 0,0-1 0,0 1 0,0-1 0,0 1 0,0-1 0,0 0-1,0 0 1,0 0 0,0 0 0,0 0 0,0 0 0,0-1 0,0 1 0,0 0 0,0-1-1,0 0 1,0 0 0,3-1 0,4-3 25,0-1 0,0 1 0,14-13 0,-17 12 27,6-4-73,-1-1 0,0-1 0,-1 1 0,0-2 0,-1 1 0,-1-2 0,14-26 0,35-107 370,-45 110-234,61-146-352,-46 117-85,-24 59 106,0 1 0,-1-1 0,0 1 0,-1-1 0,0 0 0,1-12 0,-4 21-250,1-1 304,-1 1 1,0 0-1,1 0 0,-1 0 0,1 0 1,0 0-1,-3 4 0,3-4 48,-5 10-55,1 0 0,0 0 0,-4 18 0,7-24 84,-13 59-128,-14 128-1,25-156 183,1-5 41,2 0 0,1 0-1,5 40 1,-5-67 1,1 0 0,0 0-1,0 0 1,1 0 0,0 0 0,-1 0 0,2 0-1,-1 0 1,6 8 0,-6-11-11,-1 1-1,1-1 1,0 0 0,0 0-1,0 0 1,0-1 0,1 1-1,-1-1 1,0 1 0,1-1-1,-1 0 1,1 1 0,-1-1-1,1-1 1,0 1 0,-1 0-1,1-1 1,0 1 0,-1-1-1,4 0 1,4 0 39,0-1 1,0 0-1,-1-1 1,1 0-1,0 0 0,-1-1 1,0-1-1,10-4 1,8-6-26,32-22 1,-35 20-161,0 0 101,29-28 0,-37 30-105,1 0-1,1 1 1,30-18 0,-45 29 44,0 1-1,0 0 0,0-1 1,0 1-1,0 0 0,1 1 1,-1-1-1,0 0 0,0 1 1,1 0-1,-1 0 1,0 0-1,1 0 0,-1 1 1,0-1-1,0 1 0,1 0 1,4 1-1,-4 0 16,0 1-1,0-1 1,0 1-1,0 0 0,0 0 1,-1 0-1,0 0 1,1 1-1,-1-1 1,0 1-1,-1 0 1,4 6-1,15 27 615,-20-36-373,-23-28 1082,-17-15-1269,37 40-44,0 0-1,0 0 1,0 0-1,0 0 1,-1 1 0,1-1-1,0 1 1,-1-1-1,0 1 1,1 0 0,-1 0-1,0 0 1,1 0-1,-1 0 1,0 1-1,0-1 1,0 1 0,0 0-1,0 0 1,0 0-1,1 0 1,-1 0-1,-4 2 1,2-1-60,-1 1-1,1 0 1,0 0-1,0 0 1,1 1-1,-1 0 1,0 0-1,1 0 1,0 1-1,-1-1 1,-4 6-1,5-4 86,-1 1-1,0-1 0,1 1 1,0 0-1,0 0 0,1 0 1,0 0-1,0 0 1,0 1-1,1 0 0,0-1 1,0 1-1,0 0 0,1 0 1,0 0-1,1 0 1,0 0-1,0 1 0,0-1 1,1 0-1,0 0 0,0 0 1,1-1-1,2 9 1,-2-11 41,-2-4 1,0 1 0,0 0 0,0 0-1,0-1 1,1 1 0,-1 0 0,0-1-1,1 1 1,-1 0 0,0 0 0,1-1-1,-1 1 1,1-1 0,-1 1 0,1-1-1,-1 1 1,1 0 0,0-1 0,-1 0-1,1 1 1,-1-1 0,1 1 0,0-1-1,-1 0 1,1 1 0,0-1 0,0 0-1,-1 0 1,1 0 0,0 0 0,0 1-1,-1-1 1,1 0 0,0 0 0,0-1-1,0 1 1,-1 0 0,1 0 0,0 0-1,-1 0 1,1-1 0,0 1 0,0 0-1,3-2 23,-1 1 0,0-1 0,0 0 0,0 1 0,0-1 0,0 0 0,0-1 0,0 1-1,-1-1 1,1 1 0,-1-1 0,0 0 0,0 0 0,3-5 0,2-5 25,0 0 0,5-18 1,-4 12-193,2-6-118,-7 15-97,2-1 0,-1 1-1,8-12 1,-9 23-383,1 4 614,0 1 0,0-1 0,-1 1 0,0 0 0,0 0 0,0 0 0,3 11 0,-1 0 27,1-1-1,12 24 1,-13-32 192,-1-1 0,1 1 0,0-1 0,0 0 0,0-1 0,1 1 0,7 5 1,-12-12-96,0 0 1,1 1 0,-1-1 0,0 0-1,1 0 1,-1 0 0,0 0 0,1 0 0,-1 0-1,0 0 1,1 0 0,-1 0 0,0-1 0,1 1-1,-1 0 1,2-2 0,0 1 56,4-1 13,-1 0 0,0-1 0,0 1-1,0-1 1,0-1 0,-1 1 0,1-1 0,6-6 0,37-40 273,-43 44-308,16-20-57,-2 0-1,-1-1 1,21-38 0,39-93 35,-10 17-109,-53 109-7,16-42 0,-23 39-774,-9 35 829,0 0-1,0 0 1,0 0-1,0 0 1,0 0-1,0-1 1,0 1 0,0 0-1,0 0 1,0 0-1,0 0 1,0 0-1,0 0 1,0 0-1,1 0 1,-1 0 0,0 0-1,0 0 1,0 0-1,0-1 1,0 1-1,0 0 1,0 0-1,0 0 1,0 0 0,0 0-1,-1 0 1,1 0-1,0 0 1,0 0-1,0 0 1,0 0-1,0 0 1,0-1 0,0 1-1,0 0 1,0 0-1,0 0 1,0 0-1,0 0 1,0 0-1,0 0 1,0 0 0,0 0-1,0 0 1,0 0-1,0 0 1,-1 0-1,1 0 1,0 0-1,0 0 1,0 0 0,0 0-1,0 0 1,0 0-1,0 0 1,-7 2-439,-7 7-9,5 2 357,0 0 1,0 1 0,1 0-1,0 1 1,1-1 0,1 1 0,-10 25-1,3 2 58,-11 58 1,22-89 33,-9 43 78,2 0-1,-4 87 1,13-132-10,0 1 0,1-1 1,0 1-1,0-1 0,1 1 0,0-1 1,0 0-1,0 0 0,7 11 0,-7-14 16,1 1-1,-1-1 0,1 0 0,1-1 0,-1 1 0,0-1 0,1 1 0,0-1 1,0 0-1,0 0 0,0-1 0,0 1 0,1-1 0,-1 0 0,7 2 0,-1 0 69,0-1 0,1 0-1,0-1 1,-1 0 0,1-1-1,17 0 1,-27-1-139,17 0-1368,33-3 1,-46 2 620,1 0 0,-1-1-1,0 1 1,0-1 0,0 0 0,0 0 0,0 0-1,0-1 1,-1 0 0,9-5 0,0-4-2869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06.0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1 136 2912,'57'0'5861,"-22"-6"-4721,0 0 1,44-16-1,-4 1-737,14 2-69,31-9-124,3 1-215,-69 21-2897,-32 5 1212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07.5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151 451 3136,'0'0'47,"0"0"1,0 0-1,-1 0 0,1-1 1,0 1-1,0 0 0,0 0 1,-1 0-1,1 0 0,0 0 1,0-1-1,0 1 0,-1 0 1,1 0-1,0 0 0,0-1 1,0 1-1,0 0 0,0 0 1,0-1-1,-1 1 0,1 0 1,0 0-1,0-1 0,0 1 1,0 0-1,0 0 0,0-1 1,0 1-1,0 0 1,0-1-1,0 1 0,0 0 1,0 0-1,1-1 0,-1 1-7,0 0 0,0-1 1,0 1-1,0 0 0,0 0 0,0-1 0,0 1 0,0 0 0,0 0 0,0-1 0,0 1 1,0 0-1,0 0 0,-1-1 0,1 1 0,0 0 0,0 0 0,0-1 0,0 1 0,0 0 1,0 0-1,-1 0 0,1-1 0,0 1 0,0 0 0,0 0 0,0 0 0,-1 0 0,1-1 0,0 1 1,0 0-1,0 0 0,-1 0 0,1 0 0,0 0 0,0 0 0,-1 0 0,1 0 0,0 0 1,0 0-1,-1 0 0,1 0 0,0 0 0,-1 0 0,-2-1 199,1 0 0,-1 1 1,0-1-1,0 1 0,1 0 0,-1 0 0,0 0 0,0 0 1,0 1-1,-4 0 0,-29 10 1281,21-6-1063,12-4-440,0 0 0,0 0 1,0 0-1,0 0 0,1 1 0,-1 0 0,0-1 1,1 1-1,-1 0 0,1 0 0,0 0 1,-1 0-1,1 1 0,0-1 0,0 1 0,1-1 1,-1 1-1,0 0 0,1-1 0,0 1 0,0 0 1,0 0-1,0 0 0,0 0 0,0 0 0,1 0 1,-1 0-1,1 0 0,0 0 0,0 1 1,0-1-1,0 0 0,1 0 0,-1 0 0,1 0 1,0 0-1,0 0 0,0 0 0,0 0 0,1 0 1,-1-1-1,1 1 0,2 3 0,7 11 109,-9-13-55,1 1 0,1-1 0,-1 1 0,0-1 0,1 0 0,5 4 0,-8-7-27,1 0 0,-1 0-1,1 0 1,-1-1-1,1 1 1,0 0 0,-1-1-1,1 1 1,0-1-1,-1 0 1,1 0-1,0 1 1,0-1 0,-1 0-1,1 0 1,0-1-1,0 1 1,-1 0 0,1 0-1,0-1 1,0 1-1,-1-1 1,4-1 0,-1 0 18,0 0 0,0 0 0,0-1 0,0 1 0,-1-1 0,1 0 0,-1 0 0,0 0 1,1 0-1,-1-1 0,-1 1 0,1-1 0,0 0 0,-1 1 0,0-1 0,0 0 0,2-6 1,-1 0-95,0-1 0,-1 1 0,-1-1 1,1 0-1,-2 1 0,1-13 1,3 5-375,-3 17 390,-1 1 0,0 0 0,0-1 0,0 1-1,1 0 1,-1 0 0,0 0 0,0-1 0,1 1 0,-1 0-1,0 0 1,0 0 0,1-1 0,-1 1 0,0 0 0,1 0 0,-1 0-1,0 0 1,1 0 0,-1 0 0,0 0 0,0 0 0,1 0-1,-1 0 1,0 0 0,1 0 0,0 0 0,11 0 15,-9 0-20,124 4 6,-102-2 83,32-1 428,93-9 0,-144 7-443,0 0 0,-1 0 0,1 0-1,0-1 1,-1 0 0,1 0 0,-1-1 0,1 0 0,-1 0 0,0 0 0,8-7-1,-6 4 33,-1 0-1,0 0 1,-1-1-1,1 0 1,-1 0-1,-1-1 1,5-9-1,2-9 75,-1-1 0,-1 0 0,9-51 0,21-77-335,-30 123-528,-6 27-249,-5 23 563,-9 87 20,3-24 270,-50 281-42,47-298 140,-41 171 216,38-188 207,-3-1 0,-40 83 1,48-113-21,-16 22 1,21-33-225,1-1 0,-1 1-1,0-1 1,0 0 0,-1 0 0,1-1 0,-1 1-1,-8 4 1,11-8-114,1 1 0,-1 0 0,0-1 0,0 1 1,1-1-1,-1 1 0,0-1 0,0 0 0,0 0 0,0 0 0,1 0 0,-1 0 0,0 0 0,0-1 0,0 1 1,0-1-1,1 1 0,-1-1 0,0 0 0,1 1 0,-1-1 0,0 0 0,1 0 0,-1 0 0,1 0 0,-1 0 0,1-1 1,0 1-1,-1 0 0,1-1 0,0 1 0,-1-3 0,-1 0-58,0-1 0,0 1 0,1-1 1,0 0-1,0 0 0,0 0 0,1 0 0,-1 0 0,1 0 1,0-8-1,1 2-59,0 0-1,1 0 1,1-1 0,0 1 0,0 0 0,1 0 0,1 0 0,-1 1 0,2-1-1,0 1 1,0 0 0,1 0 0,0 1 0,11-14 0,0 2-80,1 2 0,2 0 0,-1 1 0,2 1 0,23-15 0,-34 24 69,1 1 1,0 1 0,0 0-1,0 0 1,1 1-1,0 1 1,-1 0 0,2 0-1,-1 1 1,0 1-1,1 0 1,15 0-1,-8 2-510,24 4 0,-29-2-1738,0 1-1,18 6 1,-16-5 516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11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1070 2496,'-4'1'337,"0"0"-1,1 0 1,-1 1 0,0-1 0,0 1-1,1 0 1,-1 0 0,1 0 0,0 0-1,-1 1 1,1 0 0,0-1 0,-4 6-1,1-4 1364,13-8 392,9-3-1829,-1-2 1,1 0-1,-1 0 0,-1-1 0,0-1 0,13-13 0,4-3-115,-16 14 98,0-1 0,-1-1 0,14-18 0,32-53 276,-57 81-524,6-5-700,-9 10 692,0 0 0,0 0 0,0 1 1,0-1-1,0 0 0,0 0 0,0 0 0,1 0 0,-1 0 1,0 0-1,0 0 0,0 0 0,0 0 0,0 0 1,0 0-1,0 0 0,0 1 0,0-1 0,0 0 0,1 0 1,-1 0-1,0 0 0,0 0 0,0 0 0,0 0 0,0 0 1,0 1-1,0-1 0,0 0 0,0 0 0,0 0 0,0 0 1,0 0-1,0 0 0,0 1 0,0-1 0,0 0 0,0 0 1,0 0-1,0 0 0,0 0 0,0 0 0,-1 0 1,1 1-1,-5 26-369,1-13 291,1 8 22,-1-1 114,1-1 1,1 1-1,1 23 0,1-39 31,1 1-1,-1-1 1,1 1-1,0-1 1,1 0-1,-1 0 1,1 1-1,0-1 1,0 0-1,1 0 0,-1-1 1,1 1-1,0 0 1,0-1-1,1 0 1,7 8-1,-9-11-17,-1 0-1,1 0 0,-1 0 1,1 0-1,0 0 1,0 0-1,0 0 0,-1-1 1,1 1-1,0-1 0,0 1 1,0-1-1,0 0 1,0 0-1,0 1 0,0-2 1,0 1-1,0 0 0,0 0 1,-1 0-1,1-1 1,0 1-1,0-1 0,0 0 1,0 0-1,-1 1 0,1-1 1,0 0-1,1-2 1,6-3 76,-1 0 0,-1 0 0,1-1 0,8-10 0,-12 12-106,10-12-14,0-1 1,-2 0-1,0 0 0,14-34 0,2-1-162,41-86-1444,-64 151 747,-2 0 715,-2 0 1,1 0-1,-1 0 1,-1-1-1,-1 16 1,0 3 79,1-13 140,-1 0-1,0 0 1,-2 0 0,0 0-1,0-1 1,-2 1-1,0-1 1,-1 0 0,0-1-1,-15 25 1,19-37-15,0-1 0,0 1 0,0-1 0,0 1 0,0-1 0,-1 0 0,1 0 0,-1 0 0,0 0 0,1-1 0,-6 3 0,7-3-38,-1-1-1,0 1 0,1-1 0,-1 1 0,0-1 0,0 0 0,0 1 0,1-1 1,-1 0-1,0 0 0,0 0 0,0 0 0,1-1 0,-1 1 0,0-1 0,0 1 1,1-1-1,-1 1 0,0-1 0,1 0 0,-3-1 0,3 1 10,-4-2 118,0-1 1,0 1-1,-8-9 0,12 10-207,0 1 0,0-1 0,-1 0 0,2 0 0,-1 1 0,0-1 0,0 0 0,0 0 0,1 0 0,-1 0 0,1 0 0,-1 0 0,1 0 0,0-4 0,0 6 14,0-1 0,0 1 1,0-1-1,0 1 1,0 0-1,0-1 1,0 1-1,1 0 1,-1-1-1,0 1 1,0 0-1,0-1 1,1 1-1,-1 0 1,0-1-1,0 1 1,1 0-1,-1-1 1,0 1-1,0 0 1,1 0-1,-1-1 1,0 1-1,1 0 1,-1 0-1,0 0 1,1-1-1,-1 1 1,0 0-1,1 0 1,0 0-1,17 0-386,18 10 62,-22-3 331,-9-5 36,0 1-1,1-1 0,-1 0 1,0-1-1,1 1 0,10 0 1,2-1 77,1-2 0,-1 0-1,1-1 1,-1-1 0,0 0 0,0-2 0,0 0 0,-1-1 0,1-1 0,-1 0-1,-1-1 1,1-1 0,-2-1 0,18-13 0,-24 16-2,0-1 0,-1 0-1,10-13 1,-15 16-124,0 1-1,1-1 1,-2 0-1,1 0 1,-1 0-1,1 0 1,-2 0-1,4-11 0,-5 15 13,0 1-1,0-1 1,0 1-1,1-1 0,-1 1 1,0 0-1,0-1 0,0 1 1,0-1-1,0 1 0,0-1 1,0 1-1,0-1 0,0 1 1,0-1-1,-1 1 0,1 0 1,0-1-1,0 1 0,0-1 1,0 1-1,-1-1 0,1 1 1,0 0-1,0-1 0,-1 1 1,1 0-1,0-1 0,-1 1 1,1 0-1,0-1 1,-1 1-1,1 0 0,-1 0 1,1 0-1,0-1 0,-1 1 1,1 0-1,-1 0 0,1 0 1,-1 0-1,1 0 0,0 0 1,-1-1-1,1 1 0,-1 0 1,1 0-1,-1 1 0,1-1 1,-1 0-1,1 0 0,-1 0 1,1 0-1,0 0 0,-1 0 1,1 1-1,-1-1 0,1 0 1,0 0-1,-1 1 1,1-1-1,-1 1 0,-6 7-209,0 0 0,1 1-1,0-1 1,-9 20 0,9-16 229,0-2 9,1 0 0,0 0 0,1 1 0,-5 18-1,8-24 75,0-1 0,1 0-1,-1 0 1,1 1-1,0-1 1,0 0-1,1 0 1,-1 1-1,1-1 1,0 0-1,0 0 1,0 0 0,1 0-1,-1 0 1,5 7 698,-5-11-720,-1 0 0,1-1 1,0 1-1,0 0 0,0 0 1,-1-1-1,1 1 0,0-1 0,0 1 1,-1 0-1,1-1 0,0 1 1,-1-1-1,1 0 0,0 1 1,-1-1-1,1 0 0,-1 1 0,1-1 1,-1 0-1,0 1 0,1-1 1,-1 0-1,1-1 0,7-23-182,-6 17 166,0 0-94,0-1-1,0 0 1,1-14-1,-3 19 16,0 0 0,0 0 0,0 1 0,0-1 0,-1 0-1,1 1 1,-1-1 0,0 0 0,0 1 0,-1-1-1,-1-3 1,2 5-9,0 1 0,0-1 0,1 1 1,-1-1-1,1 1 0,0-1 0,-1 1 0,1-1 0,0 1 0,0-1 0,0 0 0,0-2 1,14 7-613,0 0 720,0-1 0,28 1 0,-34-3 3,-1 0 0,1-1 1,-1 0-1,1-1 0,-1 1 0,0-2 0,0 1 0,0-1 0,10-5 0,-2-1-22,0-1 0,0 0 0,-1-1 0,-1-1-1,0 0 1,-1-1 0,19-24 0,-1-7 66,30-59 1,8-12 256,-33 60-518,-2-1 1,-3-2 0,46-120-1,-73 154-468,-3 24 597,0 0 0,0-1 0,0 1 0,0 0 0,0 0 0,0 0 0,0-1 0,0 1 1,0 0-1,0 0 0,0-1 0,0 1 0,0 0 0,0 0 0,0 0 0,0-1 1,0 1-1,-1 0 0,1 0 0,0 0 0,0-1 0,0 1 0,0 0 0,0 0 0,-1 0 1,1 0-1,0 0 0,0 0 0,-1-1 0,1 1-15,-1 1 1,0-1-1,1 0 1,-1 1-1,1-1 0,-1 0 1,1 1-1,-1-1 1,1 0-1,-1 1 0,1-1 1,-1 1-1,1-1 1,-1 1-1,1-1 0,-1 2 1,-27 40-276,1 2 0,-36 83 1,60-120 325,-17 39 85,1 1 1,-17 76-1,-3 101 169,36-199-73,1 0 1,2 0-1,0 1 0,6 34 1,-5-55-95,0 0 1,0 0-1,0-1 1,1 1-1,0 0 1,0 0 0,5 6-1,-6-9-51,0 0-1,0-1 0,0 1 1,1-1-1,-1 1 1,1-1-1,-1 1 1,1-1-1,0 0 1,-1 0-1,1 0 1,0 0-1,0 0 0,0 0 1,0 0-1,0-1 1,0 1-1,0-1 1,0 1-1,0-1 1,2 1-1,9-2 109,0-1-1,0 0 1,18-6 0,-5 2-69,26-8 5,-2-2 0,0-2 0,-1-2 0,55-32 0,-88 43-108,0 0-1,-1-1 1,0-1 0,-1 0-1,25-26 1,-32 30 83,4-4-942,-11 12 824,0-1 1,0 1-1,0 0 1,0 0-1,0 0 1,0 0-1,-1 0 0,1 0 1,0 0-1,0 0 1,-1-1-1,1 1 1,-1 0-1,1 0 1,-1 0-1,0 1 0,-6 11-153,-1-1-1,-17 22 0,14-19 60,-12 19-1,13-16 218,-15 29-14,22-42 55,1 0 1,1 1-1,-1-1 0,1 0 1,0 1-1,0-1 0,0 8 0,2-12 52,1-1 0,-1 0 0,1 0-1,0 0 1,-1 0 0,1 0-1,-1 0 1,3 0 0,-1-1-116,0 0 1,0 0-1,-1-1 1,1 1 0,0-1-1,-1 1 1,1-1-1,-1 0 1,1 0-1,3-4 1,18-22-247,-21 25 116,-1 0 0,0 0 0,1 1 0,0-1 0,0 1 0,0-1 0,0 1 0,0 0 0,0 0 0,0 1 0,1-1 0,4-1 0,-8 3 43,1 0 0,0 0-1,-1 0 1,1 0 0,0 0-1,-1 0 1,1 1 0,0-1-1,-1 0 1,1 0 0,0 1-1,-1-1 1,1 0 0,-1 1-1,1-1 1,-1 1 0,1-1-1,-1 0 1,1 1 0,-1-1-1,1 2 1,0-1-62,1 1 28,1 0-1,-1 1 1,0-1 0,-1 1 0,1 0-1,0 0 1,1 3 0,8 13-151,2 0 263,16 18-1,-24-31 52,0-1 0,1 0 1,-1 0-1,1 0 0,0-1 0,1 0 0,10 6 0,-14-9-29,-1-1 1,0 1 0,1-1-1,-1 0 1,1 1 0,-1-1-1,0 0 1,1 0 0,-1 0-1,1-1 1,-1 1 0,0-1-1,1 1 1,1-2 0,34-14 351,-38 16-417,23-12 94,0-1-1,-1-1 0,0-1 1,-1-1-1,-1-1 0,-1-1 1,0 0-1,-2-2 0,25-32 1,8-26-205,-2-3 0,-4-1 1,54-144-1,-31-16-198,-55 189 175,-7 31-219,-1-1 0,-1-1-1,-1-34 1,-7 66-937,-6 23 730,-9 40 0,3-9 373,-23 59 109,-39 144-79,59-178 283,3-20 67,-14 126 0,30-185-113,1 0 0,0 0 0,1-1 0,0 1 0,0 0 0,0 0 0,1 0 0,0-1 0,1 1 0,0-1 0,0 0 0,5 8 0,-6-12 1,0 1-1,1-1 1,0 0-1,-1 0 0,1 0 1,0 0-1,1 0 1,-1-1-1,0 1 0,1-1 1,0 0-1,-1 0 1,1 0-1,0 0 1,0-1-1,0 0 0,0 0 1,0 0-1,0 0 1,0-1-1,1 1 1,-1-1-1,0 0 0,6-1 1,-2 0-32,1-1 1,0 0 0,-1-1-1,0 0 1,0 0 0,0-1-1,0 0 1,0 0 0,-1-1-1,0 0 1,0 0 0,0-1-1,0 0 1,-1 0 0,6-7-1,-2 0-24,1-1-1,-2 0 1,0 0-1,-1 0 0,0-1 1,10-31-1,-11 25 18,0 0-1,4-32 0,-10 45-123,-1 0-1,1 1 1,-1-1-1,-1 0 1,1 0-1,-1 0 0,-1 0 1,0 0-1,0 0 1,-3-8-1,4 16 57,1-1-1,0 1 1,0 0 0,0 0-1,0-1 1,0 1 0,0 0-1,0 0 1,0-1-1,-1 1 1,1 0 0,0 0-1,0-1 1,0 1 0,0 0-1,-1 0 1,1 0 0,0-1-1,0 1 1,-1 0-1,1 0 1,0 0 0,0 0-1,-1 0 1,1-1 0,0 1-1,0 0 1,-1 0-1,1 0 1,0 0 0,-1 0-1,1 0 1,-1 0 0,-6 7-391,-4 17 2,3-2 253,1 0 0,1 1 0,1 0 0,-3 41 0,7-53 237,1 0 1,1 0-1,-1 0 1,2 0-1,0 0 1,3 13-1,-4-20-37,1-1 0,-1 1 0,0-1 0,1 1 0,0-1 0,-1 0 0,1 0 0,0 0 0,1 0 0,-1 0 0,1-1 0,-1 1 0,1 0 0,0-1 0,0 0 0,0 0 0,0 0 0,0 0 0,0 0 0,1-1 0,-1 1 0,6 0 0,6 1 68,1 0-1,0-2 1,0 0-1,0-1 1,0 0-1,28-5 1,91-28 296,-31-3-358,-54 17 3,-49 19-58,0-1 1,0 1-1,0 0 0,-1-1 1,1 1-1,0-1 0,0 1 1,0-1-1,-1 1 0,1-1 1,0 0-1,-1 1 0,1-1 1,0 0-1,0-1 0,-6 2-602,-12 8 304,1 0 0,-20 13 0,14-8 196,-14 9-23,-58 45 0,87-61 168,1 0-1,0 0 0,-6 10 1,10-14-1,0 1 0,0-1 1,0 1-1,1 0 0,-1 0 1,1 0-1,0 0 0,0 0 1,0 0-1,0 0 0,0 5 0,1-7-12,0 0 0,1 0 0,-1 0-1,0 0 1,1 0 0,-1-1-1,0 1 1,1 0 0,-1 0 0,1 0-1,-1-1 1,1 1 0,0 0-1,-1 0 1,1-1 0,0 1-1,-1-1 1,1 1 0,0-1 0,0 1-1,0-1 1,-1 1 0,1-1-1,0 1 1,0-1 0,0 0-1,0 0 1,0 1 0,0-1 0,0 0-1,1 0 1,4 1 170,1-1 0,-1 0 0,9 0 0,-7-1-114,-1 0 0,1-1-1,-1 0 1,1 0 0,-1-1 0,9-5-1,3-1 35,18-14 0,-25 15-68,-1-2-1,0 1 0,-1-2 1,0 1-1,0-1 0,-1-1 0,-1 0 1,0 0-1,0-1 0,6-14 0,6-20-162,22-72 1,-30 82 44,93-317-414,-100 326 198,-1 0 0,-1 0-1,-1-40 1,-4 54-184,2 14 458,0-1 0,0 1 0,0 0-1,0 0 1,0 0 0,-1 0 0,1 0-1,0 0 1,0 0 0,0 0 0,0 0 0,0-1-1,0 1 1,-1 0 0,1 0 0,0 0-1,0 0 1,0 0 0,0 0 0,0 0-1,-1 0 1,1 0 0,0 0 0,0 0-1,0 0 1,0 0 0,0 0 0,-1 0 0,1 0-1,0 0 1,0 0 0,0 0 0,0 0-1,0 1 1,0-1 0,-1 0 0,1 0-1,0 0 1,0 0 0,0 0 0,0 0 0,0 0-1,0 0 1,0 1 0,-3 2-210,0 0 1,0 1-1,1-1 0,-4 8 1,-11 27 12,1 0 0,2 1 0,-11 49 0,9-21 455,4 0-1,3 2 1,-2 112 0,11-159-21,1-1 1,1 1 0,1 0-1,1-1 1,1 1 0,14 36-1,-18-55-257,0 0 0,1-1 0,-1 1 0,1-1-1,-1 1 1,1-1 0,0 0 0,0 0 0,0 0 0,0 0 0,0 0-1,0 0 1,4 2 0,-4-3-251,0 0 1,0 0-1,0-1 0,0 1 1,0-1-1,0 1 1,0-1-1,0 0 0,0 1 1,0-1-1,0 0 0,0 0 1,0-1-1,0 1 0,0 0 1,0-1-1,0 1 0,0-1 1,2-1-1,13-5-1459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11.6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 6976,'-5'-11'2592,"10"16"-2016,11 1-160,2-1-384,10-5-96,6 0 960,10 0-512,12 0-64,16 4-192,5 4 32,3 0-96,-10 3-1024,-9 0 544,-12 2-2688,-13-6 1760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12.0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43 7296,'-80'-42'2720,"54"45"-2112,8 0-192,15 5-3712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14.6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409 878 1312,'-1'-1'268,"0"-1"-1,0 1 1,0 0 0,0-1-1,0 1 1,0-1 0,1 1 0,-1-1-1,1 0 1,-1 1 0,1-1-1,-1 0 1,1-2 0,0 2-21,0 0 1,-1 0-1,1 0 0,-1 0 1,1 1-1,-1-1 1,0 0-1,0 0 0,0 0 1,-2-2-1,-1 0-18,0-1 0,0 1-1,-1 0 1,1 0 0,-1 1 0,0-1 0,0 1-1,-1 0 1,1 1 0,-1-1 0,1 1-1,-1 0 1,0 1 0,0-1 0,-10 0 0,6 1-64,-1 0 0,0 1 0,0 0 0,1 1 0,-1 0 0,0 1 0,-19 6 0,17-4-178,0 2-1,1-1 0,-1 2 0,1 0 0,1 0 1,-1 1-1,1 1 0,-12 11 0,15-13 30,1 0-1,0 1 0,1 0 0,0 0 0,0 1 1,1-1-1,0 1 0,0 1 0,1-1 1,0 0-1,-4 19 0,7-26 22,1 1 0,0-1 0,0 1 0,0 0 0,0-1 1,0 1-1,0-1 0,1 1 0,-1-1 0,1 1 0,-1-1 0,1 1 0,0-1 0,0 0 0,0 1 0,1-1 1,-1 0-1,0 0 0,1 0 0,-1 0 0,1 0 0,0 0 0,0 0 0,0-1 0,0 1 0,0 0 0,0-1 1,0 0-1,0 0 0,4 2 0,0 0 82,0-1 0,0 0 0,1 0 0,0 0 0,-1-1 0,1 0 0,0 0 0,-1-1 0,1 0 0,9 0 0,-8-1-61,0-1 0,1 0 0,-1 0 0,0 0 0,0-1 0,0-1 1,0 1-1,-1-1 0,1 0 0,-1-1 0,0 0 0,0 0 0,11-12 1,-4 2-17,-1-1 0,0-1 0,-1 0 0,14-29 0,-20 37-136,-3 2-71,0 1-1,1 0 0,-1 0 0,2 0 1,-1 0-1,6-5 0,-9 18-1103,-1 10 1106,0-1 0,1 0-1,1 1 1,4 17 0,-1-8 308,1 6 112,-5-31-213,-1 1-1,1 0 1,0 0 0,0 0-1,0 0 1,0-1 0,0 1-1,0 0 1,0-1 0,1 1-1,-1-1 1,1 0 0,1 2-1,-1-1 10,0-1 0,0 1 0,0-1 0,0 0 0,1 0 0,-1 1 0,0-1 0,1-1 0,-1 1-1,1 0 1,-1-1 0,1 1 0,-1-1 0,1 0 0,-1 0 0,1 0 0,0 0 0,-1 0 0,1 0 0,-1-1 0,1 1 0,-1-1-1,1 0 1,-1 0 0,5-2 0,27-13 116,-1-2 1,-1-1-1,0-1 0,-2-2 0,0-1 0,39-41 0,142-177-46,-182 201-126,-1 0 1,-2-2 0,-3-2-1,-1 0 1,-2-1 0,-2-1-1,-2 0 1,16-78-1,-27 102-18,-1 8-132,-1 0 0,0-1 0,-1 1 0,-1-1 1,-1-20-1,0 35 130,0 0 0,0-1-1,0 1 1,0-1 0,0 1 0,0-1 0,0 1-1,0 0 1,0-1 0,0 1 0,0-1 0,0 1 0,0-1-1,0 1 1,0 0 0,-1-1 0,1 1 0,0-1-1,0 1 1,0 0 0,-1-1 0,1 1 0,0 0 0,-1-1-1,1 1 1,0 0 0,-1 0 0,1-1 0,0 1 0,-1 0-1,1 0 1,-1 0 0,1-1 0,0 1 0,-1 0-1,0 0 1,0 0-30,0 1-1,0-1 0,0 1 0,0 0 1,0-1-1,1 1 0,-1 0 0,0-1 1,0 1-1,1 0 0,-1 0 1,0 0-1,1 0 0,-1 0 0,0 2 1,-12 24-191,2 1 1,-12 45-1,8-25 185,-10 25 47,-19 64 14,-9 126 616,47-210-415,2 0 0,3 1-1,5 57 1,-3-103-91,0-1 0,0 1 0,1-1 0,0 1 0,0-1 0,1 0 0,0 0 0,0 0 0,5 7 0,-6-12-66,-1 1 0,1-1 1,0 0-1,-1 0 1,1-1-1,0 1 1,0 0-1,0 0 1,0-1-1,0 0 1,1 1-1,-1-1 1,0 0-1,1 0 0,-1 0 1,1 0-1,-1 0 1,1-1-1,-1 1 1,1-1-1,-1 0 1,1 0-1,0 0 1,-1 0-1,1 0 1,-1 0-1,1-1 0,0 1 1,-1-1-1,4-1 1,1-1 26,-1 0 0,1 0 0,-1-1 0,0 0 0,1 0 0,8-9 0,33-35 96,-38 38-145,5-5-141,-1-1 1,-1-1-1,0 0 1,-1 0 0,13-27-1,-24 42-507,-6 17-496,-4 9 1038,1 1-1,1-1 0,-7 46 1,14-65 167,0 0 0,0 0 1,0 0-1,1 1 1,-1-1-1,1 0 1,0 0-1,3 6 1,-3-9-51,-1 0 0,1-1 1,0 1-1,-1 0 0,1-1 1,0 1-1,0-1 0,0 1 1,0-1-1,0 1 0,1-1 1,-1 0-1,0 0 0,1 0 0,-1 1 1,1-1-1,-1 0 0,1-1 1,-1 1-1,1 0 0,0 0 1,-1-1-1,1 1 0,0-1 1,0 1-1,2-1 0,-1 0 30,1 0-1,-1 0 1,0-1-1,1 1 1,-1-1-1,0 0 1,0 0-1,1 0 1,-1 0-1,0-1 1,0 1-1,0-1 1,-1 0-1,1 1 1,0-2-1,0 1 1,-1 0-1,0 0 1,1-1-1,3-4 1,-3 3-56,-1 0 0,1-1 1,-1 1-1,1 0 0,-1-1 0,0 0 1,-1 1-1,1-1 0,-1 0 0,0 0 1,0 0-1,0 0 0,-1 0 0,0-7 1,0 9-43,0 0 1,-1 0 0,1-1 0,-1 1 0,0 0-1,0 0 1,0 0 0,0 0 0,-1 0-1,1 0 1,-1 0 0,0 0 0,0 1-1,0-1 1,0 1 0,0-1 0,0 1 0,-1 0-1,1 0 1,-1 0 0,0 0 0,1 0-1,-5-1 1,-4-1-55,0 0-1,0 2 0,0-1 1,0 1-1,0 1 1,-1 0-1,1 1 0,-16 1 1,8-1 80,46 3-46,84-13 148,-7 1-265,157 5 0,-250 4 101,0 1 1,-1 0-1,1 1 1,-1 0-1,14 5 1,-22-6 54,0 0 0,0 0 0,0 0 0,0 0 0,0 0 0,-1 0 0,1 0 0,0 1 0,-1-1 0,1 0 0,-1 1 0,1-1 0,-1 1 1,0 0-1,1 0 0,-1-1 0,0 1 0,0 0 0,0 0 0,-1 0 0,1 0 0,0 0 0,-1 0 0,1 0 0,-1 0 0,0 0 0,0 1 0,0-1 0,0 0 0,0 0 0,0 0 0,0 0 0,-2 4 1,-1 6 218,-2 1 0,1-2 0,-2 1 0,0-1 0,0 1 0,-13 16 0,17-26-174,1 1 218,-5 5 1657,8-10-1866,0-1 1,1 1 0,0-1 0,-1 1-1,1 0 1,6-3 0,6-6-1,-1-1-107,1 2 0,0 0 0,1 1 0,0 0 0,0 1-1,1 1 1,0 0 0,0 2 0,0 0 0,1 1 0,25-3 0,-39 6 13,-1 1 0,1 0 0,-1 0 1,1 0-1,-1 1 0,1-1 0,-1 1 1,0 0-1,1 0 0,-1 0 0,0 0 0,0 0 1,1 1-1,-1 0 0,0-1 0,0 1 0,-1 0 1,1 0-1,0 1 0,2 2 0,-2-1 45,-1-1 0,1 1-1,-1 0 1,0 0 0,0 1-1,0-1 1,0 0 0,-1 1-1,0-1 1,0 1 0,0-1-1,0 1 1,-1-1 0,0 8-1,0-11 63,0-1 0,0 1-1,0 0 1,0-1-1,0 1 1,1 0 0,-1 0-1,0-1 1,0 1-1,0 0 1,1-1-1,-1 1 1,0 0 0,1-1-1,-1 1 1,1-1-1,-1 1 1,1 0 0,-1-1-1,1 1 1,-1-1-1,1 1 1,-1-1-1,2 1 1,-1 0 20,1-1-1,-1 1 1,1-1 0,0 0-1,-1 1 1,1-1-1,-1 0 1,1 0 0,0 0-1,2 0 1,5-2 81,0 0 0,0 0-1,11-5 1,-15 6-120,29-13 74,-15 6-307,28-7-1,-42 14 163,0 0-1,0 0 0,0 0 1,0 0-1,0 1 1,0 0-1,0 0 1,1 1-1,-1-1 1,9 3-1,5 5-49,35 18-1,-34-15 48,24 10-1,51 10 585,-46-21-2493,0-6-5078,-36-4 1913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15.1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3 2656,'-1'-1'196,"0"1"0,0-1 0,-1 1 0,1 0 0,0-1 0,0 1 0,-1 0 0,1 0 0,0 0 0,0 0 0,-1 0 0,1 0 0,0 1 0,0-1 0,-1 0 0,1 1 0,0-1 0,0 1 0,0-1 0,0 1 0,0-1 0,-4 3 1412,20 1 792,264 37 2731,-256-39-4961,88 5 246,120-8 0,-119-2-491,39 0-1820,45-1-4354,-90 4 1295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24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98 2912,'17'-17'5978,"-56"46"-1679,-48 48-3430,81-71-812,0 0 0,0 0 0,0 1 0,1 0 0,0 0 0,0 0-1,1 1 1,-1-1 0,2 1 0,-1 0 0,-1 9 0,4-17-57,0 6 28,-1-1 0,1 1 0,-1 0 1,1 5-1,1-10-8,0-1 1,-1 1 0,1-1 0,0 1-1,0 0 1,0-1 0,0 1 0,0-1-1,0 1 1,0-1 0,1 1-1,-1 0 1,0-1 0,0 1 0,0-1-1,0 1 1,1-1 0,-1 1 0,0-1-1,1 1 1,-1-1 0,0 1 0,1-1-1,-1 0 1,0 1 0,1-1-1,-1 1 1,1-1 0,-1 0 0,1 0-1,-1 1 1,1-1 0,-1 0 0,1 0-1,-1 1 1,1-1 0,-1 0 0,1 0-1,0 0 1,-1 0 0,1 0-1,-1 0 1,1 0 0,-1 0 0,1 0-1,0 0 1,-1 0 0,1 0 0,-1 0-1,1-1 1,-1 1 0,1 0 0,-1 0-1,1-1 1,-1 1 0,2-1 0,38-17 420,-1-2 1,40-27-1,-38 21-624,-22 15 53,-14 7 26,0 0 0,0 1 0,1 0 1,-1 0-1,1 0 0,0 1 0,0 0 0,0 0 0,0 0 1,0 1-1,11-2 0,-16 4 84,1-1 1,-1 0 0,1 1-1,-1-1 1,1 1-1,-1-1 1,1 1 0,-1 0-1,1-1 1,-1 1-1,0 0 1,0 0 0,1 0-1,-1 0 1,0 0-1,0 0 1,2 3 0,17 26-46,-13-17 127,0-2 80,1-1 1,0 1-1,15 13 1,-20-21-98,-1-1-1,1 1 1,0-1 0,0 0 0,0 0 0,0 0-1,0 0 1,1 0 0,-1-1 0,0 0-1,1 1 1,-1-1 0,1 0 0,0-1 0,-1 1-1,1-1 1,4 1 0,-5-2 23,0 0-1,0 0 1,0 0 0,0 0 0,0 0 0,0-1-1,-1 1 1,1-1 0,0 0 0,-1 0-1,1 0 1,-1 0 0,1 0 0,-1-1 0,0 1-1,0 0 1,0-1 0,-1 0 0,3-2 0,-1-2-35,1 0 0,-1 1 0,0-1 0,-1 0 1,0-1-1,0 1 0,1-10 0,-1 5-52,-2 0 1,1-1-1,-4-23 0,1 16-312,2 15 187,-1-1 0,1 1 0,-1 0 1,-1 0-1,-1-7 0,54 26-390,-3-9 642,0-3 0,88-7 0,-129 4-90,90-5 6,129-24 0,-207 26 102,-6 1 54,1 0 0,14-1 0,-28 5-158,0-1 1,0 1-1,0-1 0,0 1 0,0 0 0,0-1 0,0 1 0,0-1 0,0 1 0,-1-1 0,1 1 0,0-1 0,0 1 0,0-1 0,-1 1 0,1-1 0,0 1 0,0-1 0,-1 0 0,1 1 0,0-1 0,-1 1 0,1-1 0,-1 0 0,0 1 0,-13 17 67,-8 3-135,-1-1 0,-40 26 0,-25 22 77,85-65-7,0 0 0,1 0 0,-1 0 0,1 0 1,-1 0-1,1 1 0,0-1 0,-3 7 0,5-9-5,0 0 1,-1 0 0,1 0-1,0 0 1,0 0-1,0 0 1,0 0 0,-1 1-1,2-1 1,-1 0 0,0 0-1,0 0 1,0 0-1,0 0 1,1 0 0,-1 0-1,0 0 1,1 0-1,-1-1 1,1 1 0,-1 0-1,1 0 1,-1 0-1,1 0 1,0 0 0,-1-1-1,1 1 1,0 0-1,0-1 1,-1 1 0,1 0-1,0-1 1,0 1-1,0-1 1,0 0 0,0 1-1,0-1 1,1 1-1,3 0 23,0 0-1,-1-1 0,1 1 0,-1-1 0,1 0 1,0 0-1,-1 0 0,1-1 0,-1 0 0,1 0 1,0 0-1,-1 0 0,0-1 0,1 1 0,6-5 1,-1 1-5,0-1 1,0 0 0,0-1-1,-1 0 1,10-10 0,-10 8-12,0-1 0,0-1 1,-2 1-1,11-19 1,20-48-85,-34 68 26,10-31-320,-11 34-75,-3 10 211,-2 11 70,-14 42-35,5-18 141,-7 44 0,16-71 145,1 0 0,0 0 0,1 0 0,1 1-1,-1-1 1,2 0 0,0 0 0,4 13 0,-6-23-76,0-1-1,1 0 1,-1 1 0,1-1 0,-1 0 0,1 0 0,0 0 0,-1 1-1,1-1 1,0 0 0,0 0 0,0 0 0,0 0 0,0 0 0,0 0-1,0-1 1,0 1 0,0 0 0,0 0 0,0-1 0,0 1 0,2 0-1,-1-1 17,0 0 0,0 0 0,0 0 0,0 0 0,0 0 0,0 0-1,-1 0 1,1-1 0,0 1 0,0-1 0,0 1 0,0-1-1,-1 0 1,1 0 0,2-1 0,19-12 75,-1-2 1,34-31-1,23-16-278,-44 37 181,-1-2 0,41-44 0,-65 63-138,20-15 1,-30 24 111,0-1 0,0 1 0,0 0 0,0 0 1,0 0-1,1 0 0,-1-1 0,0 1 0,0 0 1,0 0-1,1 0 0,-1 0 0,0 0 0,0 0 1,1 0-1,-1 0 0,0 0 0,0 0 0,0-1 1,1 1-1,-1 0 0,0 0 0,0 0 0,1 1 0,-1-1 1,0 0-1,0 0 0,1 0 0,-1 0 0,0 0 1,0 0-1,0 0 0,1 0 0,-1 0 0,0 0 1,0 1-1,0-1 0,1 0 0,-1 0 0,0 0 1,2 13-50,-5 16-16,-6 6 198,5-22-158,1 1 0,-4 24 1,7-33 67,0-1 1,0 1-1,0-1 1,1 0-1,-1 1 1,1-1-1,0 0 1,1 1-1,-1-1 1,1 0-1,-1 0 0,1 0 1,3 5-1,-4-9-26,0 1-1,-1 0 0,1 0 1,0 0-1,-1-1 0,1 1 1,0 0-1,0-1 0,0 1 1,0 0-1,-1-1 0,1 1 1,0-1-1,0 0 0,0 1 1,0-1-1,0 0 0,0 1 1,2-1-1,0 0 39,-1 0 0,0 0-1,1-1 1,-1 1 0,0-1 0,0 1 0,0-1-1,5-1 1,1-3 114,0 0 0,0 0 0,11-8 0,-19 12-165,8-6-5,-1 1 1,0-1 0,-1-1-1,10-14 1,2-1-2,8-12 2,-11 14-126,1 2 1,19-20-1,-34 38 110,0 0-1,0 0 1,-1 0-1,1 1 1,0-1-1,0 0 1,0 1-1,0-1 1,0 0-1,0 1 1,0-1-1,0 1 1,0 0-1,0-1 1,0 1-1,1 0 1,-1 0-1,0 0 1,0 0-1,0-1 1,0 2 0,0-1-1,0 0 1,1 0-1,-1 0 1,0 0-1,0 1 1,0-1-1,0 0 1,0 1-1,0-1 1,0 1-1,0 0 1,0-1-1,1 2 1,3 2-27,-1 1 1,0 0 0,0 0-1,-1 0 1,5 9-1,4 5 81,-6-12-4,0-1 0,0 0-1,1 0 1,0-1 0,0 1-1,0-1 1,1-1 0,-1 0 0,1 0-1,0 0 1,0-1 0,1 0-1,-1 0 1,0-1 0,1 0-1,0-1 1,11 1 0,-10-2-11,1 1 0,-1-2 0,1 0 0,-1 0 0,1 0 0,-1-2 0,0 1 0,0-1 0,0-1 0,0 1 0,-1-2 0,1 1 1,-1-1-1,9-7 0,-10 6 39,-1 0 0,-1-1 1,1 0-1,-1 0 0,0 0 1,7-13-1,-9 15-66,-1-1 0,-1 0 1,1 1-1,-1-1 0,0 0 1,0 0-1,-1-1 0,1 1 0,-1 0 1,0-7-1,-1 12-6,0 0-1,0 0 1,0 0-1,0 0 1,0 0-1,0 0 1,0 0 0,0 1-1,-1-1 1,1 0-1,0 0 1,-1 0 0,1 0-1,0 0 1,-1 0-1,1 1 1,-1-1 0,1 0-1,-1 0 1,0 1-1,1-1 1,-1 0-1,0 1 1,0-1 0,1 0-1,-3 0 1,2 1-11,-1-1 0,0 1-1,1 0 1,-1 0 0,0 0 0,1 0 0,-1 0 0,0 0 0,1 0 0,-1 0-1,0 1 1,1-1 0,-4 2 0,-2 1-13,1 0 0,-1 0 0,0 1 0,1 0-1,-9 7 1,1 1 18,1 1 0,1 1 0,0-1 0,-17 27-1,28-37 42,0-1 0,-1 0 0,1 0-1,0 1 1,0-1 0,0 1 0,1-1 0,-1 1-1,1-1 1,-1 1 0,1-1 0,0 1 0,0 0-1,0-1 1,0 1 0,0-1 0,1 5 0,1-4 17,-1 0 1,0-1 0,0 0-1,1 1 1,0-1 0,-1 0-1,1 0 1,0 0 0,0 0-1,0 0 1,0 0 0,0 0-1,1-1 1,-1 1 0,0-1-1,5 2 1,13 6 109,0-2 1,0 0-1,1-2 0,0 0 1,0-1-1,0-1 0,1-1 1,-1-1-1,0-1 0,1-1 1,-1-1-1,33-6 0,-36 2-106,1-1-1,-1 0 0,-1-2 0,0 1 1,29-21-1,-37 23-66,1 0-86,19-13 273,-27 18-277,-1-1 0,1 1 0,0-1 0,-1 0 0,1 1 0,-1-1 0,1 0 0,-1 0 0,0 0 1,2-3-1,-3 4-12,0 1-1,0-1 1,0 1 0,0 0 0,0-1 0,0 1 0,0-1 0,0 1 0,0-1 0,0 1 0,0 0 0,0-1 0,-1 1 0,1-1-1,0 1 1,0 0 0,0-1 0,-1 1 0,1 0 0,0-1 0,0 1 0,-1 0 0,1-1 0,0 1 0,-1 0 0,1 0 0,0-1 0,-1 1-1,1 0 1,-1 0 0,0-1 0,-9-3-2741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55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47 2144,'5'-6'2688,"-5"4"-2585,-1 0 0,1 0 1,-1 0-1,1 0 0,-1 0 1,0 0-1,0 0 0,0 1 0,0-1 1,0 0-1,0 1 0,0-1 1,-1 0-1,1 1 0,-1 0 0,1-1 1,-1 1-1,1 0 0,-1 0 1,0 0-1,0 0 0,0 0 0,1 0 1,-1 0-1,0 1 0,0-1 1,0 1-1,0-1 0,-4 1 0,3-1-40,0 2 0,1-1 0,-1 0-1,0 0 1,0 1 0,0 0 0,1-1 0,-1 1-1,0 0 1,1 0 0,-1 1 0,-3 1-1,-29 21 178,-3 2-119,-45 24-1,43-27 63,-45 34-1,73-48-160,0 1-1,1 0 1,1 1 0,0 0-1,0 0 1,1 1-1,-14 25 1,8-9-98,1 1 0,-17 55 1,28-74 83,0 0 1,1 0-1,0 1 0,1-1 1,0 0-1,0 1 1,1-1-1,1 1 1,0-1-1,0 0 1,1 0-1,6 19 1,-6-24 28,0 0 1,0-1 0,1 0-1,0 1 1,-1-1 0,1 0-1,1 0 1,-1 0 0,1-1 0,-1 1-1,9 5 1,-9-7 22,1 0 1,-1 0 0,0-1-1,1 1 1,-1-1 0,0 0-1,1 0 1,0 0-1,-1-1 1,1 1 0,0-1-1,-1 0 1,1 0-1,0 0 1,-1 0 0,8-2-1,-2 0 21,-1-1-1,0 0 1,1 0-1,-1-1 0,0 0 1,-1-1-1,1 0 1,-1 0-1,0 0 0,0-1 1,-1 0-1,1-1 1,-1 1-1,6-10 1,6-10-13,-2 0 1,23-52-1,-15 28 24,85-185 319,-104 218-528,-1 0 1,0 0-1,-2 0 1,0 0-1,0-1 1,-3-22-1,0 46 22,0 1 1,-1-1-1,0 1 0,-1-1 1,0 0-1,0 0 0,-4 7 1,-2 6-108,-14 36 0,3-4 280,15-39-34,0 1 0,1 0 0,1 0-1,0 0 1,-2 22 0,4-10 11,0-1-1,4 30 1,-2-42-7,1-1 1,0 1-1,0-1 1,2 0-1,-1 1 0,1-2 1,0 1-1,1 0 1,1-1-1,0 0 0,0 0 1,8 9-1,-12-17 3,0 0 0,1 0 0,-1 1 0,1-2-1,0 1 1,-1 0 0,1 0 0,0-1 0,0 0-1,0 1 1,0-1 0,0 0 0,1-1 0,-1 1-1,0 0 1,0-1 0,0 0 0,1 0 0,-1 0-1,0 0 1,1 0 0,-1-1 0,0 1 0,0-1-1,0 0 1,0 0 0,0 0 0,5-3 0,-1 1 62,0-1 0,0 0 1,-1-1-1,1 0 0,-1 0 1,0 0-1,0-1 0,-1 1 1,0-2-1,8-10 0,-4 1-35,-1 0 1,-1-1-1,0 0 0,8-34 0,-8 24-223,-5 19-50,-2 7 133,0 0 0,0 0 0,0 0 0,0 0 0,1 0 0,-1 0 0,0 0 0,1 0 0,-1 0 0,1 0-1,-1 0 1,1 0 0,-1 0 0,2-1 0,-2 12-684,-9 93 280,5-71 494,-52 340-273,41-276 437,8-49 61,-12 49 1,7-46 1223,10-56-511,0-13-620,4-14-294,0 1 0,3 0 0,0-1 0,2 2 1,21-58-1,78-152-377,-68 162 401,-16 33-332,2 1 0,1 1 0,43-54 0,-48 77-125,-19 19 323,0 1 0,0 0 0,1-1 0,-1 1 0,1 0 0,-1 0 0,1 0 0,-1 0 0,1 0 0,0 0 0,3 0 0,-4 1 42,-1 0 0,1 1 1,0-1-1,0 0 1,0 1-1,0-1 0,-1 1 1,1 0-1,0-1 1,-1 1-1,1 0 0,0-1 1,-1 1-1,1 0 1,-1 0-1,1-1 1,-1 1-1,1 0 0,-1 0 1,1 0-1,-1 0 1,0 0-1,0 0 0,1 1 1,4 26 90,-4-11-21,0 0 0,-2-1-1,0 1 1,-1 0 0,0-1 0,-2 1 0,0-1-1,0 0 1,-2 0 0,-11 24 0,11-30 31,0 1 1,-1-1-1,0-1 0,-1 1 1,0-1-1,0-1 0,-1 1 1,0-1-1,0-1 0,-13 8 1,4-1 72,16-12-128,0 0-1,0 0 0,-1 0 1,1 0-1,0-1 1,-1 1-1,0-1 1,1 1-1,-1-1 0,0 0 1,0 0-1,0 0 1,-4 0-1,21-12-199,140-85-385,-146 91 534,-2 1-8,0 1 0,0 0 1,0 1-1,0 0 0,0-1 0,1 2 1,7-2-1,-11 2-7,-1 1 0,0 0 0,0 0 0,0 0 0,0 1 0,0-1 1,1 0-1,-1 1 0,0-1 0,0 1 0,0 0 0,0 0 0,0 0 0,0 0 0,-1 0 0,1 0 0,0 0 0,0 1 0,-1-1 0,1 0 0,-1 1 0,1 0 0,-1-1 0,0 1 0,1 0 1,0 2-1,3 5-28,-1 1 1,0 0-1,0 0 1,-1 1 0,0-1-1,2 18 1,-3-8-19,-1-1 1,-1 35 0,-9 16 312,-3-1 0,-28 96 0,33-140 206,-18 42 1,25-66-424,0-1 1,0 0 0,0 1-1,0-1 1,0 0 0,0 1-1,0-1 1,-1 0 0,1 1-1,0-1 1,0 0 0,0 1-1,-1-1 1,1 0 0,0 0-1,0 1 1,-1-1 0,1 0-1,0 0 1,-1 1 0,1-1-1,0 0 1,-1 0 0,1 0-1,0 0 1,-1 1 0,1-1-1,0 0 1,-1 0 0,1 0-1,0 0 1,-1 0 0,1 0-1,-1 0 1,1 0 0,0 0-1,-1 0 1,1 0 0,0 0-1,-1 0 1,1-1 0,0 1-1,-1 0 1,1 0 0,0 0-1,-1 0 1,1-1 0,0 1-1,-1 0 1,1 0 0,0-1-1,0 1 1,-1 0 0,1 0-1,0-1 1,-2-1 38,1 0 1,0 0-1,0 0 0,0 0 1,0 0-1,0 0 0,0 0 1,0 0-1,0-4 0,-2-14-27,2 0 0,0 0 0,1 0-1,1 0 1,0 0 0,2 0 0,0 1-1,2-1 1,0 1 0,1-1 0,16-33 0,49-117-154,-46 106 58,-16 43 21,12-35-74,3 2 1,53-91 0,-64 124 23,-10 15-6,1-1-1,0 1 0,0 0 1,1 0-1,0 0 0,0 0 1,9-7-1,-13 12 62,0 0-1,0 1 1,1-1-1,-1 1 1,0-1-1,0 1 1,0-1 0,1 1-1,-1-1 1,0 1-1,0 0 1,1 0-1,-1 0 1,0 0-1,1 0 1,-1 0-1,0 0 1,0 0-1,1 0 1,-1 1 0,0-1-1,2 1 1,-1 0 14,0 1-1,0-1 1,-1 0 0,1 1 0,0-1 0,-1 1 0,1 0 0,-1-1 0,0 1-1,1 0 1,-1 0 0,1 2 0,2 6 1,0-1 1,-1 1-1,0 0 1,2 14-1,-1-4 145,-1 0 0,-1 1 0,-1-1-1,-1 1 1,-1-1 0,-1 1 0,0-1 0,-2 0 0,0 1 0,-10 26 0,11-42-20,0 1 0,0-1 1,0 0-1,0 0 0,-1 0 1,0-1-1,0 1 0,-6 4 1,-1 1 140,-1-1 0,-14 9 0,23-16-233,0-1-1,-1 0 0,1 1 1,-1-1-1,1-1 1,-1 1-1,1 0 0,-1-1 1,1 0-1,-1 0 1,1 0-1,-1 0 0,1-1 1,-1 1-1,1-1 0,-1 0 1,1 0-1,-1 0 1,1 0-1,0-1 0,-5-2 1,6 3-860,7 5 514,-3-3 336,-1 0 1,1 0-1,-1 0 1,1 0-1,0-1 1,-1 1-1,1 0 1,0-1-1,3 1 1,29-3 70,0-1 1,0-1 0,-1-2 0,1-2-1,-1-1 1,-1-1 0,0-2 0,32-16 0,-52 22-32,-1-1 1,0 1 0,0-2 0,-1 0 0,0 0 0,0 0 0,9-13 0,-6 5 156,0 0 1,-1-1-1,16-32 1,-24 40-197,-1 1 0,0 0 0,-1-1 0,0 0 0,-1 1 0,1-1 0,-2 0 0,1 0 1,-1 0-1,0 0 0,-1 0 0,-3-15 0,2 19-62,1-1 0,-1 1 1,0 0-1,0-1 1,-5-6-1,6 11 50,1 1 0,0 0 0,0 0 0,0 0 0,0-1 0,0 1 0,0 0-1,0 0 1,0 0 0,0-1 0,0 1 0,0 0 0,0 0 0,0-1 0,0 1 0,0 0 0,0 0 0,0 0 0,0-1 0,0 1 0,0 0 0,0 0 0,0-1 0,0 1 0,0 0 0,0 0 0,0 0 0,1-1 0,-1 1 0,0 0-1,0 0 1,0 0 0,1-1 0,8-3-310,11 1 103,-3 2 122,-11 0 39,0 1 1,0 0 0,11 2-1,-17-2 57,13 2-147,0 0 0,-1 1 1,1 1-1,13 6 0,-22-8 140,0 0 0,0 0-1,0 1 1,0 0 0,-1 0 0,1 0 0,-1 0-1,0 0 1,0 1 0,0 0 0,0-1 0,-1 1-1,0 0 1,1 0 0,1 7 0,-1-2 42,0 1-1,0-1 1,-1 1-1,-1 0 1,1 0 0,-2 0-1,1 0 1,-1 0 0,-3 17-1,-3 8 197,-14 47-1,9-41-58,-2 0-92,9-32 63,1 0 0,0 1 0,0-1 0,1 0 0,-1 17 0,13-28 578,-5-1-656,0 0 1,0-1-1,-1 1 0,1-1 1,3-4-1,13-10 22,82-51-113,33-9-149,-131 75 123,30-13-326,-33 15 350,1 1-1,-1-1 1,0 1 0,0-1-1,0 1 1,1 0 0,-1 0-1,0 0 1,1 0 0,-1 0-1,0 0 1,0 0 0,3 2-1,-4-2 19,0 1 1,-1-1-1,1 1 0,0-1 0,-1 1 1,1-1-1,-1 1 0,1-1 0,-1 1 1,1 0-1,-1 0 0,0-1 0,1 1 1,-1 0-1,0-1 0,1 1 0,-1 0 1,0 0-1,0 0 0,0-1 0,0 1 1,0 0-1,0 0 0,0 0 0,0 0 1,-2 25-95,1-20 75,-5 31-25,3-26 72,1 1-1,1-1 1,0 1-1,0-1 1,1 1-1,2 12 1,-2-22 12,1 0 0,-1 0 0,1 0 0,0 0 0,0 0 0,-1 0 0,1 0 0,0 0 0,1 0 1,-1-1-1,0 1 0,0 0 0,3 2 0,-3-4 22,0 1 0,0 0 0,1 0-1,-1-1 1,0 1 0,0-1 0,0 1 0,0-1 0,0 0 0,0 1 0,1-1 0,-1 0 0,0 0 0,0 0-1,1 0 1,-1 0 0,0 0 0,0 0 0,0 0 0,1 0 0,-1 0 0,0-1 0,0 1 0,0-1 0,2 0-1,0 0 17,0-1-1,-1 0 0,1 0 0,0 0 0,-1-1 0,0 1 0,1 0 0,-1-1 0,0 0 0,0 1 0,-1-1 0,1 0 0,0 0 0,-1 0 0,0 0 0,0-1 0,1-2 0,1-4-25,-1 1 1,0-1-1,-1 0 0,1-18 0,-3 24-53,1 0-1,-1-1 0,0 1 0,0-1 0,0 1 0,-1 0 0,1 0 1,-1 0-1,0 0 0,0 0 0,0 0 0,-1 1 0,0-1 0,1 0 1,-1 1-1,0 0 0,-6-5 0,6 6-45,0 0 0,0-1 0,0 1 0,0 1 0,0-1 0,0 0 0,-1 1 0,1-1 0,0 1 0,-1 0 0,1 0 0,-1 1 0,0-1 0,1 1 0,-1 0 0,1 0 0,-1 0 0,0 0 0,1 0 0,-1 1 0,1 0 0,-5 1 0,8-2 43,-1 0 0,1 0 0,-1 0 0,0 1-1,1-1 1,0 0 0,-1 1 0,1-1 0,-1 0 0,1 1 0,-1-1 0,1 0 0,0 1 0,-1-1 0,1 1 0,0-1 0,-1 1 0,1-1-1,0 1 1,-1-1 0,1 1 0,0-1 0,0 1 0,0-1 0,0 1 0,0 0 0,0-1 0,0 1 0,0-1 0,0 1 0,0-1 0,0 1-1,0-1 1,0 1 0,0 0 0,0-1 0,0 1 0,0-1 0,1 1 0,-1-1 0,0 1 0,1-1 0,-1 1 0,0-1 0,1 1 0,-1-1-1,0 0 1,1 1 0,2 2 50,-1 0 0,1 0-1,0 0 1,0-1 0,6 5 0,-2-3 8,0 0 1,0 0-1,0-1 1,1 0 0,-1-1-1,1 0 1,0 0 0,0 0-1,0-1 1,0 0-1,0-1 1,0 0 0,9-1-1,-11 1 22,0-1-1,0-1 1,-1 1-1,1-1 0,0 0 1,0 0-1,-1 0 1,0-1-1,1 0 0,-1 0 1,0 0-1,0-1 0,-1 0 1,1 0-1,-1 0 1,0 0-1,0-1 0,6-7 1,3-12 58,19-46 0,-12 24-104,-4 7-84,-12 27-102,1-1 1,1 2-1,6-13 0,-11 23 123,-1 0-1,1 0 1,-1 1-1,1-1 1,-1 0-1,1 1 1,0-1-1,-1 0 0,1 1 1,0-1-1,0 1 1,-1-1-1,1 1 1,0-1-1,0 1 1,1-1-1,-2 1 21,1 0-1,-1 0 1,1 0-1,-1 0 1,1 1-1,-1-1 1,1 0-1,-1 0 1,1 0-1,-1 0 1,1 0-1,-1 1 1,1-1-1,-1 0 1,0 0-1,1 1 1,-1-1-1,1 0 1,-1 1-1,1 0 1,2 2-81,-1 1 0,0-1 0,0 1 1,0 0-1,2 5 0,-1-2 49,2 6-55,0 0 1,3 22-1,5 13 10,-4-23 80,1-1 1,1 1 0,1-2 0,19 29 0,-21-38 122,0-1 0,0-1 0,1 1 0,1-2 0,0 0-1,1 0 1,0-1 0,15 9 0,-22-16-23,0 0 0,1-1 0,-1 1-1,1-1 1,-1 0 0,1-1 0,0 0 0,0 0 0,12 0-1,-5-1 186,0-1-1,0 0 0,24-7 0,-33 6-245,0 0 1,0 0-1,0 0 0,0-1 1,-1 1-1,1-1 0,-1 0 1,0-1-1,6-5 0,-3 3-91,-6 6 249,-7 3-45,2-1-14,4-2-116,0 1 0,-1-1 0,1 0 0,0 0 0,-1 0 0,1 1 0,-1-1 0,1 0 0,0 0 0,-1 0 0,1 0 0,-1 0-1,1 0 1,-1 0 0,1 0 0,-1 0 0,1 0 0,0 0 0,-1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56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18 2144,'-1'-2'205,"0"0"0,0 1-1,0-1 1,0 0 0,0 1 0,0-1-1,0 0 1,0 1 0,-2-2 0,-27 47 2941,-8 20-1543,-1 1-169,-56 73-1,-21-8-312,86-98-925,18-19 68,-24 17 1,23-20 446,-21 21 1,31-28-529,3-2-289,-1 0 0,1-1 0,-1 1 0,0 0-1,1 0 1,-1-1 0,0 1 0,0 0 0,1-1-1,-1 1 1,0-1 0,0 1 0,0-1 0,0 1 0,0-1-1,0 0 1,-1 1 0,24-17-8891,-6 6 6565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58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1229 2816,'-8'5'3605,"47"-14"-1457,-27 6-1907,-1 0 1,1 0 0,14-7 0,-8 1-108,-1-1 0,-1 0-1,0-2 1,0 0 0,-1 0 0,0-2 0,-1 0 0,13-17 0,-12 10-99,-1-1 1,-1 0-1,20-46 1,-8 14 78,-22 47-147,2-1 119,-1 1-1,-1-1 0,0 0 1,0 1-1,0-2 1,-1 1-1,2-15 1,-12 38-652,-4 12 639,2 1-1,0 1 1,2 0-1,-7 56 1,13-77-25,2 0 0,-1 1 0,1-1 0,0 1 0,1-1 0,0 1 0,0-1 0,0 0 0,2 1 0,-1-1 0,1 0 0,0 0 0,0-1 0,6 11 0,-8-17-8,0 0-1,1 0 1,-1 0 0,0 0 0,0 0-1,0 0 1,1 0 0,-1 0-1,0 0 1,1 0 0,-1-1 0,1 1-1,-1-1 1,1 1 0,-1-1 0,1 0-1,-1 1 1,1-1 0,0 0-1,-1 0 1,1 0 0,-1 0 0,1 0-1,0-1 1,-1 1 0,1 0-1,-1-1 1,3 0 0,2-1 104,0-1 0,0 1 0,-1-1 0,1 0 0,-1 0 0,6-5 0,6-6 6,-1 0 1,0-1-1,22-30 0,35-57-415,-28 38-92,-43 61 269,0 0 0,0 0 0,1 0 0,-1 1 0,1-1 0,0 1 0,0 0 0,3-2 0,-5 3 56,0 1-1,0-1 0,0 1 1,0-1-1,0 1 0,0 0 1,0 0-1,0-1 0,0 1 1,0 0-1,0 0 1,0 0-1,1 0 0,-1 0 1,0 0-1,0 1 0,0-1 1,0 0-1,0 1 0,0-1 1,0 0-1,0 1 0,0-1 1,0 1-1,-1-1 1,1 1-1,0 0 0,0-1 1,1 3-1,1 0 2,0 0 0,0 1 1,-1-1-1,0 1 0,1 0 0,-1-1 1,0 1-1,-1 0 0,1 1 1,-1-1-1,0 0 0,1 6 0,0 5 99,-1 0 0,-1 20-1,1 14 125,3 4 565,-4-52-703,0 0 0,0 0 0,0-1 0,0 1 0,0 0 0,0-1 0,0 1 0,0 0-1,0-1 1,1 1 0,-1-1 0,0 1 0,0 0 0,1-1 0,-1 1 0,0-1 0,1 1 0,0 1 0,-1-2-24,1 0-1,-1 0 1,0 0 0,1 0-1,-1 0 1,0 0-1,1 0 1,-1 0 0,1 0-1,-1 0 1,0 0 0,1 0-1,-1 0 1,0 0 0,1 0-1,-1 0 1,1 0-1,-1-1 1,0 1 0,1 0-1,-1 0 1,0 0 0,1-1-1,-1 1 1,5-4 153,-1 1 0,0-1 0,6-7 1,-4 4-134,12-13 64,-1 0 0,24-41 0,12-14-274,-22 34-2,16-18-871,-46 58 997,-1 0 0,1 1 0,-1-1 1,1 0-1,-1 1 0,1-1 0,-1 1 0,1-1 1,0 1-1,-1-1 0,1 1 0,0 0 0,-1-1 1,1 1-1,0 0 0,0 0 0,-1-1 0,1 1 0,0 0 1,0 0-1,0 0 0,-1 0 0,1 0 0,0 0 1,1 0-1,-1 1 14,0-1 1,-1 1-1,1-1 1,0 1-1,0 0 1,-1-1-1,1 1 1,0 0-1,-1 0 1,1 0-1,-1 0 1,1-1-1,-1 1 1,1 0-1,-1 0 1,1 2-1,1 3 41,-1 1-1,0 0 0,0 0 0,0 11 1,-2 8 263,-1 0 1,-1 0 0,-2 0-1,-8 28 1,7-28 1567,6-29-1763,1 0-1,-1 0 0,1 0 0,0 0 0,0 0 0,1 0 0,1-3 1,6-15-46,-7 15-54,27-69-278,-25 66 82,1 1 0,-1 0 1,2 0-1,-1 0 0,1 1 1,12-12-1,-18 18 183,0 1 1,1 0-1,-1-1 1,1 1-1,-1 0 1,1-1-1,-1 1 1,1 0-1,-1 0 1,1-1-1,-1 1 1,1 0-1,-1 0 0,1 0 1,-1 0-1,1 0 1,-1 0-1,1 0 1,0 0-1,-1 0 1,1 0-1,-1 0 1,1 0-1,-1 0 1,1 0-1,-1 1 1,1-1-1,-1 0 1,1 0-1,-1 0 1,1 1-1,-1-1 1,1 0-1,-1 1 0,1-1 1,-1 1-1,0-1 1,1 0-1,-1 1 1,0-1-1,1 1 1,-1-1-1,0 1 1,0-1-1,1 1 1,-1 0-1,2 2-28,-1 1 0,1-1-1,-1 1 1,0-1 0,1 7 0,2 18 13,-2 1 0,-3 44 1,0-22 402,1-44-324,0-2 79,0-1 0,0 1 0,0-1 0,1 0 0,1 8 0,-2-11-72,1-1-1,-1 1 0,0 0 1,1 0-1,-1 0 0,1 0 0,0 0 1,-1 0-1,1 0 0,0-1 1,-1 1-1,1 0 0,0-1 0,0 1 1,0 0-1,-1-1 0,1 1 0,0-1 1,0 1-1,0-1 0,0 0 1,0 1-1,0-1 0,0 0 0,0 0 1,0 0-1,0 0 0,0 1 1,2-2-1,8 0-7,-1 0 0,1-2 0,-1 1 0,1-1 0,-1-1 0,0 0 0,19-10 0,8-2 109,26-9-190,-1-2 0,63-39-1,-118 62-163,0 0 0,1 1 0,12-5 0,-20 8 182,1 0-1,-1 0 0,0 0 0,1-1 1,-1 1-1,0 0 0,1 0 1,-1 1-1,1-1 0,-1 0 1,0 0-1,1 0 0,-1 0 1,0 0-1,1 0 0,-1 0 1,0 0-1,0 1 0,1-1 1,-1 0-1,0 0 0,1 0 1,-1 1-1,0-1 0,0 0 1,1 0-1,-1 1 0,0-1 1,5 13-253,-3 13 267,-2-25 10,0 10 139,0 1 1,-1 0 0,-1-1 0,0 1 0,0-1 0,-5 13 0,6-22-72,0 1 0,0-1 0,0 0 0,0 0 0,-1 0 0,1 0 1,-1-1-1,1 1 0,-1 0 0,1 0 0,-1-1 0,0 1 0,0-1 0,0 0 0,-3 2 1,2-1-9,-1-1 1,1 0-1,0-1 1,0 1-1,-1-1 1,1 1-1,-1-1 1,1 0-1,0 0 1,-1-1-1,-3 0 1,-8-2 32,11 2-129,1 0 0,-1 0 0,0 0 0,0 0 0,1 1 0,-1 0-1,-7 0 1,-12 2-301,22-2 310,-1 0 1,1-1 0,0 1-1,-1 0 1,1 0-1,0 0 1,-1 1-1,1-1 1,0 0-1,0 0 1,-1 1 0,1-1-1,0 1 1,0-1-1,-1 1 1,1-1-1,0 1 1,0 0 0,0 0-1,0 0 1,0-1-1,0 1 1,0 0-1,0 0 1,0 0-1,1 0 1,-2 2 0,-26 32-570,21-27 467,0 0 0,1 0 0,-8 14 0,13-20 112,-1 0 0,1 0 0,0 1 0,1-1 0,-1 1 0,0-1 0,1 1 0,-1-1 0,1 1 0,0-1 0,0 1 0,0-1 0,0 1 0,0-1 0,0 1 0,1-1 0,-1 1 0,3 4 0,-3-5 70,1 0 0,0 0 0,1 0 0,-1 0 0,0 0 0,0 0 0,1 0 0,-1-1 0,1 1 0,0 0 0,-1-1 0,1 1 0,0-1 0,0 0 0,0 0 0,4 3 0,-2-3 44,-1 0 1,1 0-1,-1-1 1,1 1-1,0-1 1,-1 1-1,1-1 1,-1 0-1,1-1 1,3 0-1,1 0 29,-1 0 0,0-1 0,0-1 0,0 1 0,0-1 0,-1 0 0,1 0 0,-1-1 0,12-8 0,-12 6-82,-1 1 0,0-1-1,0 0 1,0-1 0,-1 1-1,0-1 1,6-11 0,15-54-401,-23 66 277,0 2-10,3-15-318,-5 19 393,0 0-1,0-1 1,0 1 0,0 0 0,0 0-1,0 0 1,0 0 0,0-1 0,1 1-1,-1 0 1,0 0 0,0 0 0,0-1-1,0 1 1,0 0 0,0 0 0,-1 0 0,1-1-1,0 1 1,0 0 0,0 0 0,0 0-1,0-1 1,0 1 0,0 0 0,0 0-1,0 0 1,0 0 0,-1-1 0,1 1 0,0 0-1,0 0 1,0 0 0,0 0 0,0 0-1,-1 0 1,1-1 0,0 1 0,0 0-1,0 0 1,0 0 0,-1 0 0,1 0-1,0 0 1,0 0 0,0 0 0,-1 0 0,1 0-1,0 0 1,0 0 0,0 0 0,-1 0-1,1 0 1,0 0 0,0 0 0,0 0-1,-1 0 1,1 0 0,0 0 0,0 0-1,0 1 1,0-1 0,-1 0 0,1 0 0,0 0-1,0 0 1,0 1 0,-2 0-44,1 1 0,-1-1 0,1 1 0,0-1 1,0 1-1,0 0 0,0 0 0,0 0 0,1 0 0,-1 0 1,0-1-1,1 1 0,0 0 0,-1 0 0,1 0 0,0 1 0,0 2 1,-4 17-77,3-17 150,1 0 0,-1 0-1,1 0 1,0 1 0,0-1 0,0 0 0,1 0 0,-1 0 0,1 0-1,2 6 1,0 1 209,-3-11-203,1 0 0,-1 0 0,1 0 1,-1 0-1,1 0 0,-1-1 1,1 1-1,-1 0 0,1 0 0,0-1 1,-1 1-1,1 0 0,0-1 1,0 1-1,0-1 0,0 1 0,-1-1 1,1 1-1,0-1 0,0 0 1,0 1-1,2-1 0,-1 1 39,0-1 0,0 1 0,1-1 0,-1 0 0,0 0 0,0 0 0,1 0 0,-1 0 0,4-1 1,3-2 52,-1 0 1,0-1 0,1 0 0,-1 0 0,-1-1 0,1 0 0,11-10 0,0-2-11,25-28 1,71-110 199,-52 66-79,-37 54-187,-1-1 0,-2-1 0,-2-1 1,17-42-1,-5-6-273,-5-1-1,33-171 1,-56 230 61,-1-1-1,-2 0 1,-2-50 0,0 77 105,0-1 1,0 1-1,-1 0 0,1-1 1,-1 1-1,1 0 0,-1 0 1,0-1-1,0 1 1,0 0-1,0 0 0,0 0 1,-1 0-1,-2-3 1,3 4 27,0 1 1,0-1 0,0 0-1,0 1 1,0-1 0,0 1-1,-1-1 1,1 1 0,0 0 0,-1-1-1,1 1 1,0 0 0,0 0-1,-1 0 1,1 0 0,0 0-1,-1 0 1,1 0 0,0 0 0,0 1-1,-1-1 1,1 1 0,0-1-1,0 0 1,0 1 0,-1 0-1,1-1 1,0 1 0,-1 1 0,-4 2-35,0 0 1,1 1-1,0 0 1,0 0-1,0 1 1,0-1-1,1 1 1,0 0-1,-4 6 1,-4 11-85,-13 31 0,-1 16 110,2 1 1,-22 122-1,40-155 108,2 0 1,1 0-1,2 1 0,5 44 0,1-31 48,3-1 0,23 78-1,-26-109 8,2 0 0,1 0 0,0-1 0,12 19 0,-14-29-6,0 1-1,1-2 1,0 1-1,1-1 1,-1 0-1,2 0 1,-1-1-1,1 0 1,13 8-1,-14-11-4,0 1-1,1-1 0,0-1 1,0 0-1,0 0 0,1 0 1,-1-2-1,1 1 0,10 0 1,-14-2-9,1 0-1,-1 0 1,0-1 0,0 1 0,0-1 0,0-1 0,-1 1 0,1-1 0,0 0 0,0 0 0,-1-1-1,0 0 1,1 0 0,-1 0 0,9-7 0,-8 3-8,0 0 0,0 0-1,0 0 1,-1-1 0,0 0 0,0 0 0,-1 0-1,0 0 1,0-1 0,-1 0 0,3-10 0,-4 7-143,1 1 1,-2-1-1,1 0 1,-2 0-1,1 0 1,-2 0 0,0 1-1,-3-17 1,4 25-11,-1 1 0,0-1 1,0 0-1,-1 1 0,1-1 1,0 1-1,-1 0 0,0-1 1,1 1-1,-1 0 0,0 0 1,0 0-1,0 0 0,0 1 1,-3-3-1,4 3 43,0 1 0,0 0 0,0-1 0,0 1 1,1 0-1,-1 0 0,0-1 0,0 1 0,0 0 0,0 0 0,0 0 0,0 0 0,0 0 0,0 0 0,0 0 0,1 1 0,-1-1 1,0 0-1,0 0 0,0 1 0,0-1 0,0 0 0,1 1 0,-1-1 0,0 1 0,0-1 0,1 1 0,-1 0 0,0-1 1,1 1-1,-1 0 0,1-1 0,-1 1 0,0 0 0,0 1 0,-3 4-90,0 0 0,0 0 0,-3 9 1,6-13 75,-5 11-11,2-1 1,-1 1 0,1 0-1,1 0 1,1 0 0,-1 0-1,2 0 1,0 1-1,1 15 1,0-21 102,1-1 1,0 0-1,0 0 1,0 0-1,1 0 1,0 0-1,0 0 1,1 0-1,0 0 1,0-1-1,1 1 1,0-1-1,0 0 0,0 0 1,1-1-1,-1 1 1,1-1-1,11 9 1,-9-10 40,-1-1 1,1 0-1,-1 0 1,1 0-1,0-1 0,0 0 1,0 0-1,0-1 1,14 1-1,6 0 282,33-4 1,-58 2-358,1 0 7,110-10-101,-98 7-727,0 1-1,0-2 1,-1 0 0,1-1-1,18-9 1,-32 14 655,1-1 1,-1 1 0,0-1 0,0 1 0,0-1 0,0 1-1,0-1 1,0 0 0,0 1 0,0-1 0,0 0 0,0 0-1,0 0 1,0 0 0,-1 0 0,1 0 0,0 0 0,-1 0 0,1 0-1,-1 0 1,1 0 0,-1 0 0,1-1 0,-1 1 0,0 0-1,0 0 1,1 0 0,-1-1 0,0 1 0,0 0 0,0-2-1,0-14-1765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59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29 4736,'-22'-9'2144,"26"9"-1856,1-4 32,8 4-224,4-7 960,9 7-608,18-5 128,5 5-384,17-3 96,-4 6-160,-1-3 160,-9 8-192,-3-8-96,-10 4-32,-8 0-3840,-9 5 2112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1:59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75 5632,'-88'-44'2560,"10"25"-2208,51 12-192,14 7-160,-5-5-1408,10 10 768,16 2-2848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05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1312 3072,'-6'-5'2556,"2"11"-1154,0 1-1462,-108 187 2044,111-193-1977,-35 65 228,31-56-159,1 0-1,0 1 0,0-1 1,-3 18-1,7-26-39,-1 0 0,1 0 0,0 0 0,0 0-1,0 0 1,0 0 0,0 0 0,0 0 0,1 0 0,-1 0 0,0 0 0,1 0 0,0 0-1,0 0 1,-1 0 0,1 0 0,0-1 0,0 1 0,1 0 0,0 1 0,0-2 6,-1 0 0,1 0 1,-1 0-1,1 0 1,-1 0-1,1 0 0,0-1 1,0 1-1,-1-1 0,1 1 1,0-1-1,0 0 1,-1 1-1,1-1 0,0 0 1,0 0-1,0-1 0,0 1 1,-1 0-1,1 0 1,0-1-1,0 1 0,1-2 1,9-2 123,0-1-1,-1-1 1,0 1 0,0-2 0,-1 0 0,14-11 0,1-3-48,27-31 0,49-68-406,-82 93-544,-19 27 824,0 0 0,0 0 1,0 0-1,0 0 0,0-1 0,0 1 0,0 0 0,0 0 1,0 0-1,0 0 0,0 0 0,0 0 0,0 0 0,0 0 1,0 0-1,0 0 0,1 0 0,-1 0 0,0 0 0,0 0 1,0 0-1,0 0 0,0 0 0,0 0 0,0 0 1,0 0-1,0 0 0,0 0 0,0 0 0,0 0 0,0 0 1,0 0-1,0 0 0,1 0 0,-1 0 0,0 0 0,0 0 1,0 0-1,0 0 0,0 0 0,0 0 0,0 0 1,0 0-1,0 0 0,0 0 0,0 0 0,0 0 0,0 0 1,0 0-1,0 0 0,0 0 0,0 0 0,0 1 0,1-1 1,-1 0-1,0 0 0,0 0 0,0 0 0,0 0 1,0 0-1,0 0 0,0 0 0,0 0 0,1 8-203,0 10 79,-1-17 117,0 31 13,1-1-1,2 0 0,11 55 1,-13-82 93,1 0 0,-1-1 0,1 1 0,0 0 0,0-1 0,0 1 1,0-1-1,0 0 0,1 0 0,0 0 0,0 0 0,0 0 0,4 3 0,-5-5-29,0 1 0,0-1 0,0 0 0,0 0 0,0 0 0,0 0 0,0 0 0,1-1 0,-1 1 0,0 0 0,1-1 0,-1 0 0,0 0 0,1 0 0,-1 0 0,0 0 0,1 0 0,-1 0-1,0-1 1,1 1 0,-1-1 0,0 0 0,3-1 0,3-2 29,0-1 0,0 0 1,0-1-1,-1 0 0,0 0 0,0-1 0,0 0 0,-1 0 0,0-1 0,0 0 0,-1 1 0,0-2 1,0 1-1,-1-1 0,0 1 0,4-18 0,-3 10-88,-1 0-1,-1-1 1,0 1 0,-2-1 0,0 0-1,0 1 1,-2-1 0,-4-31 0,3 42-39,0 0 0,0-1 1,-1 1-1,1 0 1,-7-8-1,1-1 15,6 10 2,-1 1 0,0-1 0,0 1 1,0 0-1,-5-5 0,0 0-1,7 9 10,1 0 1,0 0 0,-1-1 0,1 1-1,0 0 1,-1 0 0,1-1 0,0 1-1,0 0 1,0-1 0,-1 1 0,1 0 0,0-1-1,0 1 1,0 0 0,0-1 0,-1 1-1,1 0 1,0-1 0,0 1 0,0 0-1,0-1 1,0 1 0,0-1 0,0 1 0,0 0-1,0-1 1,0 1 0,0 0 0,1-1-1,-1 1 1,0-1 0,0 1 0,0 0-1,0-1 1,0 1 0,1 0 0,-1 0 0,0-1-1,0 1 1,1 0 0,-1-1 0,0 1-1,0 0 1,1 0 0,-1-1 0,0 1 0,1 0-1,-1 0 1,0 0 0,1-1 0,22-3-596,-20 4 580,49-3-10,104 7-1,-29 2-79,128-6 376,-252 0-127,-1-1 0,1 1 0,0-1 0,-1 1 0,1-1 0,2-1 0,-3 1 91,-5 3-157,3-2-72,-2 0-18,-1 1 0,1-1 0,-1 1 1,1-1-1,0 0 0,-1 0 1,-3-1-1,-2 1 9,-2 2-20,1 0 0,0 0 1,0 1-1,0 0 0,0 1 0,0 0 0,1 0 1,-1 1-1,1 0 0,1 0 0,-1 1 1,1 0-1,0 0 0,0 1 0,0 0 0,1 0 1,0 0-1,-6 13 0,6-11 71,0 1 0,1 1 0,0-1 0,1 1 0,0 0 0,1-1 0,0 2 0,1-1 0,0 0 0,1 1 0,0-1 0,0 0 0,2 1 0,2 22 0,-2-31 41,-1 0 0,1-1 0,0 1 0,0 0 0,0-1 0,1 1 0,-1 0 0,1-1 0,-1 0 0,4 4 0,-5-5-43,1-1 0,0 1-1,0 0 1,0 0 0,0 0-1,0-1 1,0 1 0,0 0-1,1-1 1,-1 1 0,0-1-1,0 1 1,0-1 0,1 0-1,-1 1 1,0-1 0,0 0-1,1 0 1,-1 0 0,0 0-1,0 0 1,1 0 0,-1 0-1,0 0 1,3-1 0,0-1 43,1-1 0,-1 1 0,0-1 0,0 0-1,0 0 1,0 0 0,0 0 0,-1-1 0,4-3 0,2-3 125,-1-1 1,10-16-1,-4 1-158,-1 0-1,-2 0 0,0-1 1,-2-1-1,7-32 0,-15 58-152,-1-1 0,1 1 0,-1-1 0,0 1 0,0 0 0,0-1 0,0 1 0,0-1 0,0 1 0,-1-1 0,1 1 0,-1 0 0,0-1 0,0 1 0,-1-4 0,2 6 79,-1 0-1,1 0 0,0 0 1,-1 0-1,1 0 0,0 0 1,0 0-1,-1 0 0,1 0 1,0 0-1,-1 0 0,1 0 1,0 0-1,-1 1 0,1-1 1,0 0-1,0 0 0,-1 0 1,1 0-1,0 0 0,0 1 1,-1-1-1,1 0 0,0 0 1,0 0-1,0 1 0,-1-1 0,1 0 1,0 0-1,0 1 0,-6 7-244,4-2 246,1-1 0,0 1 0,0-1 0,1 1 0,0 0 0,0-1 0,0 1 0,1-1 0,-1 1 0,1 0 0,1-1 0,-1 0 0,1 1 0,3 6 0,0 1 104,2-1 1,-1 1 0,2-2 0,14 20 0,-18-26-47,1 0 0,-1 0 0,1-1 1,0 0-1,0 0 0,1 0 0,11 6 0,-14-8 29,1-1 0,0 1 0,0-1 0,0 0 0,0 0 0,1 0 0,-1 0-1,0-1 1,0 0 0,0 0 0,1 0 0,-1 0 0,5-2 0,3-1 81,0 0 1,-1-1 0,1-1-1,-1 0 1,0-1-1,-1 0 1,0 0-1,0-1 1,0 0 0,16-16-1,0-5-6,-2 0 0,25-37 0,-40 51-266,12-25 0,-3 6-1004,-18 33 1127,0 0-1,0 1 1,0-1 0,0 0-1,0 0 1,0 0 0,0 0-1,0 0 1,0 0 0,0 0-1,0 0 1,0 0-1,0 0 1,0 0 0,0 0-1,0 0 1,0 0 0,0 0-1,0 0 1,0 0-1,0 0 1,0 0 0,0 0-1,0 0 1,0 0 0,0 0-1,0 1 1,0-1 0,0 0-1,0 0 1,0 0-1,1 0 1,-1 0 0,0 0-1,0 0 1,0 0 0,0 0-1,0 0 1,0 0 0,0 0-1,0 0 1,0 0-1,0 0 1,0 0 0,0 0-1,0 0 1,0 0 0,0 0-1,0 0 1,0-1 0,0 1-1,0 0 1,1 0-1,-1 0 1,0 0 0,0 0-1,0 0 1,0 0 0,0 0-1,0 0 1,0 0 0,0 0-1,0 0 1,0 0-1,0 0 1,0 0 0,0 0-1,1 7-296,0 9 1,7 124 136,-2-79 197,-6-48 134,2 1 0,0-1 0,1 0 1,7 21-1,-10-34-141,0 0 0,0 0 0,0 1 0,0-1 0,0 0 1,0 1-1,0-1 0,0 0 0,0 0 0,1 1 0,-1-1 0,0 0 0,0 0 0,0 0 0,0 1 1,1-1-1,-1 0 0,0 0 0,0 0 0,1 1 0,-1-1 0,0 0 0,0 0 0,1 0 1,-1 0-1,0 0 0,0 0 0,1 0 0,-1 0 0,0 0 0,1 1 0,-1-1 0,0 0 1,0 0-1,1 0 0,-1-1 0,0 1 0,1 0 0,-1 0 0,11-11 583,8-25 39,17-73-112,-23 68-843,23-55-1,-34 92 382,-1 2-216,0 0 0,0 0 0,0 0 0,0 0 0,0 0 0,1 0 0,-1 0 0,3-2 0,-3 4 102,-1-1 1,1 1 0,0-1 0,0 1 0,0-1 0,0 1 0,0 0 0,0 0 0,0-1 0,0 1 0,0 0 0,0 0 0,0 0 0,0 0 0,0 0 0,0 0 0,0 1 0,1-1 0,-1 0 0,-1 0 0,1 1 0,0-1 0,1 1 0,30 12-63,58 20 218,-74-28-32,1-1 0,-1-1 0,27 3-1,-24-5 183,0 0 0,0-1-1,-1-1 1,28-5-1,-41 5-210,-1 0-1,1-1 1,-1 1 0,0-1-1,1 1 1,-1-1-1,0 0 1,0-1 0,0 1-1,0-1 1,-1 0 0,1 0-1,-1 0 1,0 0-1,0-1 1,0 1 0,0-1-1,0 0 1,-1 0 0,1 0-1,-1 0 1,0 0-1,2-7 1,-4 9-84,1 1 0,-1 0 0,1 0 0,-1 0 0,0 0 0,1-1-1,-1 1 1,0 0 0,0 0 0,0-1 0,0 1 0,0 0 0,0 0 0,0-1 0,-1 1 0,1 0 0,0 0-1,-1 0 1,1-1 0,-1 1 0,1 0 0,-1 0 0,1 0 0,-1 0 0,0 0 0,0 0 0,1 0 0,-1 0 0,0 0-1,0 0 1,0 1 0,0-1 0,0 0 0,0 1 0,0-1 0,0 0 0,-1 1 0,1-1 0,0 1 0,-2-1-1,-1 1-64,1-1 0,-1 1 0,0 0-1,0 0 1,1 0 0,-1 0-1,0 1 1,0-1 0,1 1-1,-1 0 1,0 0 0,-5 3 0,1 0 27,1 0 0,-1 0 0,1 1 1,0 0-1,1 0 0,-1 0 0,1 1 1,-7 8-1,10-11 59,1 1 0,-1-1 0,1 1 0,0 0 0,0 0 0,1 0 0,-1 0 0,1 0-1,-1 0 1,1 1 0,1-1 0,-1 0 0,1 1 0,-1-1 0,1 0 0,0 1 0,2 7 0,1 1 64,0 0 1,1 0-1,0 0 0,1-1 1,0 1-1,1-1 0,1-1 1,8 13-1,-4-10 68,0 0-1,1 0 1,1-1 0,0-1 0,23 18-1,-31-27-67,0 0 0,0 0 0,0 0 0,1 0 0,-1-1 0,1 0-1,-1 0 1,1-1 0,0 0 0,-1 0 0,1 0 0,0 0-1,0-1 1,0 0 0,0 0 0,0-1 0,8-1 0,2-2 66,0-1 0,0-1 1,-1 0-1,27-15 1,-37 18-56,-4 3-59,0-1 0,0 1 0,0 0 0,0-1 0,0 1 0,0-1 0,-1 1 0,1-1 1,0 1-1,0-1 0,-1 1 0,1-1 0,0 0 0,-1 0 0,1 1 0,0-1 0,-1 0 0,1 0 1,-1 1-1,0-1 0,1 0 0,-1 0 0,0 0 0,1-1 0,0-2 47,1 0 0,0 0 0,0 1 0,0-1 0,0 0 0,0 1 0,1 0 0,4-5 0,34-39 114,-30 35-80,91-94 331,-79 82-365,-1 0 0,-1-2-1,-1-1 1,-2 0 0,0-2-1,-2 0 1,15-38 0,6-25-186,-4-2 0,-5 0 1,32-187-1,-58 265 92,2-5-335,0-27-1,-4 48 347,0-1 1,0 1-1,0-1 1,1 1-1,-1-1 0,0 1 1,0 0-1,0-1 1,0 1-1,0-1 0,0 1 1,0-1-1,-1 1 0,1-1 1,0 1-1,0-1 1,0 1-1,0 0 0,0-1 1,-1 1-1,1-1 1,0 1-1,0 0 0,-1-1 1,1 1-1,-1-1 0,-7 13-613,-30 75 348,-50 165-1,23-53 477,-87 223-290,86-236 148,-45 81 223,47-119 2,57-128-73,-1-2-1,-1 1 1,-1-1-1,0-1 1,-21 28-1,30-44-146,0 0 1,0 0-1,1-1 0,-1 1 1,0 0-1,0 0 0,0 0 0,0-1 1,0 1-1,0 0 0,0-1 1,0 1-1,0-1 0,-1 1 1,1-1-1,0 1 0,0-1 0,0 0 1,0 0-1,-1 0 0,0 1 1,1-2-20,0 1-1,0-1 1,0 0 0,0 1 0,0-1 0,0 0 0,0 1 0,0-1 0,0 0 0,0 0 0,1 0 0,-1 0 0,0 0-1,1 0 1,-1 0 0,1 0 0,-1 0 0,1 0 0,-1 0 0,1 0 0,-1-1 0,-1-5-53,1 1 0,-1-1-1,1 0 1,0 1 0,1-1 0,0 0 0,0 0 0,0 1 0,1-1 0,0 0-1,0 0 1,1 1 0,4-13 0,3-2-20,0 1 1,22-35-1,80-96-488,-108 146 527,32-36-39,49-46 0,47-29-69,-127 112 108,62-50 36,47-43 110,-71 59-188,-30 30 48,-1-1 0,-1-1-1,0 0 1,0-1-1,-1 1 1,11-18 0,-9 8 56,-4 8-51,0 0 1,-1 0-1,0-1 0,-1 0 1,6-22-1,-10 30 23,0-7-981,-3 12 341,-4 9 254,-2 9 287,0 0-1,-5 20 1,1-3 39,8-23 37,0 0 0,1 1 0,0-1 0,1 1 0,-1 22 0,3-27 18,0 0 1,1 0 0,0 0 0,0 0 0,0 0 0,1-1 0,0 1 0,1 0 0,0-1 0,4 9 0,-6-15-28,9 13 242,-9-13-214,-1-1 0,1 0-1,-1 1 1,1-1 0,-1 0 0,1 1 0,-1-1 0,1 0 0,-1 0 0,1 1 0,-1-1 0,1 0 0,-1 0 0,1 0 0,0 0 0,-1 0-1,1 0 1,-1 0 0,1 0 0,-1 0 0,1 0 0,0 0 0,-1 0 0,1 0 0,-1 0 0,1-1 0,-1 1 0,1 0 0,-1 0 0,2-1-1,9-7 277,0-1 0,-1-1-1,17-17 1,-5 4-87,-9 10-156,87-95 257,-91 96-386,1-1-1,-2 0 0,0 0 0,0-1 0,-1 0 0,-1 0 1,5-18-1,-10 31 22,-1 0 1,0-1 0,1 1 0,-1 0-1,0 0 1,0 0 0,0-1-1,0 1 1,0 0 0,0 0-1,0 0 1,0-1 0,0 1-1,-1 0 1,1 0 0,-1-2 0,1 3 25,-1 0 1,1-1-1,0 1 1,0 0-1,0 0 1,-1 0 0,1 0-1,0 0 1,0-1-1,0 1 1,-1 0 0,1 0-1,0 0 1,0 0-1,-1 0 1,1 0 0,0 0-1,0 0 1,-1 0-1,1 0 1,0 0 0,0 0-1,-1 0 1,1 0-1,0 0 1,-1 0-1,-10 7-528,1 4 450,0 1 0,1 0 0,0 0 1,1 0-1,0 1 0,1 1 0,0-1 1,1 1-1,-7 27 0,11-32 146,0-1 0,1 1 1,1-1-1,-1 1 0,1 0 0,2 11 0,-2-17-6,1 1-1,-1-1 0,1 0 1,0 0-1,0 0 1,0 0-1,0 1 1,1-1-1,-1-1 1,1 1-1,0 0 1,0 0-1,0-1 0,0 1 1,0-1-1,1 1 1,-1-1-1,1 0 1,3 2-1,-4-3 38,0 0 1,1 0-1,0 0 0,-1-1 0,1 1 0,-1-1 1,1 1-1,0-1 0,-1 0 0,1 0 0,0 0 1,-1 0-1,1-1 0,0 1 0,-1-1 1,1 0-1,-1 1 0,4-3 0,3-1 148,1-1-1,0 0 1,9-7-1,-1 0 104,79-49-256,-2 0-757,-74 47 16,-20 13 611,0 0-1,1 1 0,-1-1 0,0 1 0,0-1 0,0 1 0,1-1 1,-1 1-1,0 0 0,0 0 0,1 0 0,-1-1 0,0 1 0,0 0 1,1 1-1,0-1 0,-1 1 39,-1-1 1,1 1-1,-1 0 1,1 0-1,-1 0 0,1 0 1,-1 0-1,0-1 1,1 1-1,-1 0 0,0 0 1,0 0-1,0 0 1,0 1-1,1 0-6,-1 4 19,0-1 0,0 1 0,0 0 0,0 0 0,-1-1 0,0 1 0,-1 0 0,1-1 0,-3 6 0,-3 16 16,2-7 112,3-15 35,0 0 0,1 1 0,0 0 0,-1 7 0,2-13-126,0 0 0,0 0-1,0 0 1,0 0 0,0 0 0,0 1 0,0-1 0,0 0 0,0 0 0,0 0 0,0 0-1,0 0 1,0 1 0,0-1 0,0 0 0,0 0 0,0 0 0,0 0 0,0 0 0,0 1-1,0-1 1,1 0 0,-1 0 0,0 0 0,0 0 0,0 0 0,0 0 0,0 1 0,0-1-1,0 0 1,1 0 0,-1 0 0,0 0 0,0 0 0,0 0 0,0 0 0,0 0 0,0 0-1,1 0 1,-1 0 0,0 0 0,7-4 638,8-14 1,3-2-879,0 1 1,0 1-1,2 0 1,25-16-1,-42 31 122,9-3-515,-12 6 591,0 0 0,0 0 0,0 0-1,1 0 1,-1 0 0,0 0 0,0 0 0,1 0-1,-1 0 1,0 0 0,0 0 0,0 0-1,1 0 1,-1 0 0,0 0 0,0 1 0,0-1-1,1 0 1,-1 0 0,0 0 0,0 0 0,0 0-1,0 1 1,1-1 0,-1 0 0,0 0 0,0 0-1,0 0 1,0 1 0,1 1-67,-1 0 0,1 1 0,-1-1 0,0 0 0,0 1 0,0-1 0,0 4 0,0 3 160,-4 30-14,3-29-50,-1 1 0,2 0 0,0 13 0,0-21 37,1 0 0,-1-1 0,1 1 1,-1 0-1,1-1 0,0 1 1,0-1-1,0 0 0,0 1 1,0-1-1,1 0 0,-1 1 0,1-1 1,0 0-1,-1 0 0,1 0 1,4 3-1,-5-5-12,-1 0 1,1 0-1,0 1 0,-1-1 1,1 0-1,0 0 1,-1 0-1,1 0 0,0 0 1,-1 0-1,1 0 1,0 0-1,-1 0 1,1 0-1,0 0 0,-1 0 1,1 0-1,0-1 1,-1 1-1,1 0 0,0-1 1,14-8 276,-10 7-211,58-35 601,-29 17-620,0 1 0,45-17 0,38-14-316,-62 25 240,-32 12 11,-22 13-32,0 0 0,-1-1 0,1 1 0,-1-1 0,1 1 0,-1-1 0,1 1 0,-1 0 0,1-1 0,-1 0 0,0 1 0,1-1 0,-1 1 0,0-1 0,1 1 0,-1-1 0,0 0 0,0 1 0,0-1 0,1 0 0,-1 1 0,0-1 0,0 0 0,0 1 0,0-1 0,0 0 0,0 1 0,-1-2 0,1 1-4,0 1 0,0 0 0,-1-1 0,1 1 0,0 0 0,-1 0 0,1-1 0,-1 1 0,1 0-1,0 0 1,-1-1 0,1 1 0,-1 0 0,1 0 0,0 0 0,-1 0 0,1 0 0,-1-1 0,1 1-1,-1 0 1,1 0 0,-1 0 0,1 0 0,-1 1 0,1-1 0,0 0 0,-1 0 0,1 0 0,-1 0-1,0 0 1,-14 6-181,13-5 151,-17 5-7,0 2 0,0 1 0,1 0 0,0 1-1,1 1 1,0 1 0,0 0 0,2 2 0,-16 15 0,29-27 71,0 1 0,0-1 0,0 1 0,0 0 0,0 0 0,0 0 0,1 0-1,0 0 1,-1 1 0,1-1 0,0 0 0,1 1 0,-1-1 0,1 1 0,-1-1 0,1 0 0,0 1 0,0-1-1,1 1 1,-1-1 0,1 1 0,-1-1 0,1 0 0,0 1 0,0-1 0,1 0 0,-1 0 0,1 0 0,-1 0 0,1 0-1,0 0 1,0 0 0,1-1 0,-1 1 0,0-1 0,1 1 0,-1-1 0,1 0 0,0 0 0,0 0 0,0 0-1,0-1 1,0 1 0,0-1 0,5 2 0,0-1 59,0 0 0,0-1 1,1 0-1,-1 0 0,0 0 0,1-1 0,8-1 0,58-11 174,-69 11-247,8-2 75,-1-1-1,1 0 1,-1-1 0,15-8-1,48-31 301,-43 24-302,-9 4 73,0-1-1,-1-2 0,36-37 1,-32 26-193,-1-1 0,24-39 0,35-69-349,-67 109 282,0-1 21,95-178-107,-76 122-22,-3-3 1,-5-1 0,20-105-1,-39 155 66,-6 30 27,-1 0 0,0 0 0,-1 0 0,0 0 0,-1 0 0,-1 0 0,1 0 0,-3-15 0,2 25 103,0 1 0,0 0-1,0-1 1,0 1 0,0 0 0,0-1-1,0 1 1,0 0 0,0-1-1,0 1 1,0 0 0,-1-1 0,1 1-1,0 0 1,0-1 0,0 1 0,-1 0-1,1-1 1,0 1 0,0 0-1,0 0 1,-1-1 0,1 1 0,0 0-1,-1 0 1,1 0 0,0-1 0,-1 1-1,1 0 1,0 0 0,-1 0 0,1 0-1,0 0 1,-1 0 0,0 0-23,0 0 1,0 1 0,0 0 0,0-1 0,0 1-1,0-1 1,0 1 0,0 0 0,0 0-1,1-1 1,-1 1 0,0 0 0,0 1 0,-5 7-76,0 0 0,1 0 0,0 1 1,-4 10-1,-34 83-91,-27 63 73,-42 89 131,-4 119 2,99-315 114,-22 116 940,38-169-912,0-1 0,1 0 0,-1 0 0,2 10 0,-1-14-87,0-1-1,0 1 1,0 0 0,0 0 0,0 0 0,1 0 0,-1 0 0,0 0 0,1 0 0,-1-1 0,0 1 0,1 0 0,-1 0 0,1 0 0,0-1-1,-1 1 1,1 0 0,-1-1 0,1 1 0,0 0 0,-1-1 0,1 1 0,0-1 0,0 1 0,0-1 0,-1 0 0,1 1 0,0-1 0,0 0 0,0 1-1,0-1 1,0 0 0,0 0 0,1 0 0,6-1 112,0-1-1,-1 1 1,1-2-1,-1 1 0,0-1 1,1 0-1,-1-1 1,6-4-1,-4 4-81,43-27-181,-2-1-1,54-47 1,-71 53-187,-11 14-453,-11 11 196,-11 1 527,1 0 1,-1 0 0,0 1-1,0-1 1,0 0-1,1 1 1,-1-1 0,0 0-1,0 1 1,0-1 0,1 0-1,-1 1 1,0-1-1,0 0 1,0 1 0,0-1-1,0 1 1,0-1 0,0 0-1,0 1 1,0-1-1,0 0 1,0 1 0,0-1-1,0 0 1,0 1 0,0-1-1,-1 1 1,-28 87-539,23-67 595,3-9 26,-1 1 1,2-1-1,-2 15 0,4-24-14,0 0-1,0 0 1,0-1-1,0 1 1,0 0-1,1 0 1,0 0-1,-1 0 1,1-1-1,0 1 1,0 0-1,0-1 1,0 1-1,1-1 1,-1 1-1,1-1 1,0 0-1,-1 1 1,4 2-1,-3-4 19,0 0 0,0-1 0,-1 1 0,1 0 0,0 0 0,0-1 0,0 1 0,0-1 0,0 0 0,0 0 0,0 1-1,0-1 1,-1 0 0,1-1 0,0 1 0,0 0 0,0-1 0,0 1 0,0-1 0,0 1 0,2-2 0,3-1 50,1 0 0,-1-1 1,0 1-1,7-7 1,13-11-287,0-1 0,-2-2 1,41-47-1,-64 65-338,-5 5 6,-8 8 96,8-3 411,0 1 0,1-1 0,-1 1 0,1 0 0,0 0-1,1 0 1,-1 0 0,1 0 0,0 1 0,0-1 0,0 0 0,1 1-1,0-1 1,0 0 0,0 1 0,1-1 0,0 0 0,0 1-1,0-1 1,1 0 0,-1 0 0,1 0 0,1 0 0,-1 0-1,1-1 1,-1 1 0,1-1 0,0 1 0,1-1 0,-1 0-1,8 6 1,-10-9 59,1 0 0,0 0-1,-1 0 1,1 0 0,0 0-1,-1 0 1,1-1 0,0 1 0,0-1-1,0 1 1,0-1 0,0 0-1,-1 1 1,1-1 0,0 0-1,0 0 1,0-1 0,0 1 0,0 0-1,0-1 1,0 1 0,-1-1-1,1 1 1,0-1 0,0 0-1,0 0 1,-1 0 0,1 0 0,-1 0-1,1 0 1,-1 0 0,3-3-1,2-1 70,-1 0-1,1-1 0,-1 0 0,8-12 0,-12 15-125,1 0-1,-1 0 0,0 0 1,0 0-1,0-1 0,0 1 1,0 0-1,-1-1 0,0 1 1,1 0-1,-1-1 0,-1 1 1,1-1-1,-1-5 0,-1 3-53,0-1 0,0 1-1,0-1 1,-1 1-1,0 0 1,0 0-1,0 0 1,-1 0 0,0 1-1,0-1 1,0 1-1,-8-6 1,2 2-181,0 0-1,-1 1 1,-1 0 0,1 1-1,-18-8 1,0 6-70,27 8 259,0 0 1,0 1-1,-1-1 0,1 1 1,0 0-1,0-1 0,0 1 0,-1 0 1,1 1-1,-4-1 0,5 1 3,9 0 149,0 2-108,0 0-1,0-1 1,1 0 0,-1 0 0,17 1 0,45-3-2,-40 0 42,102-7 83,-2-1-185,-61 12-171,-67-4 223,-1 0 0,1 0 0,-1 1 0,1-1 0,-1 0 0,0 0 0,1 1 0,-1-1 0,1 1-1,-1-1 1,0 1 0,0 0 0,1 0 0,-1-1 0,0 1 0,0 0 0,0 0 0,0 0 0,0 0 0,0 0 0,0 1 0,0-1 0,0 0 0,0 2-1,0-1 7,-1 0 0,1 0 0,-1 1 0,0-1-1,0 0 1,0 0 0,0 1 0,0-1-1,0 0 1,-1 0 0,1 1 0,-1-1 0,-1 4-1,-2 3 70,0 0-1,0-1 1,-1 1-1,-1-1 1,-11 15-1,17-23-48,-1 0-1,1 0 0,0 0 1,0 0-1,-1 1 1,1-1-1,0 0 1,0 0-1,-1 1 1,1-1-1,0 0 0,0 0 1,0 1-1,0-1 1,-1 0-1,1 0 1,0 1-1,0-1 1,0 0-1,0 1 0,0-1 1,0 0-1,0 1 1,0-1-1,0 0 1,0 1-1,0-1 1,9-2 1033,-1 0-1003,9-3 4,-1-2-1,28-13 1,-30 12-144,0 2 0,1-1 1,-1 2-1,23-6 0,-35 11 76,-1 0 0,1 0-1,0-1 1,-1 2 0,1-1-1,0 0 1,-1 0 0,1 0 0,0 1-1,-1-1 1,1 1 0,-1 0-1,1-1 1,-1 1 0,1 0 0,-1 0-1,0 0 1,1 0 0,-1 0-1,0 0 1,1 0 0,-1 0 0,1 2-1,3 4 83,0 0 0,-1 0 0,7 12 0,5 10 531,-12-24-484,0-1 1,1 0-1,-1 0 0,1 0 0,0-1 1,0 0-1,0 0 0,0 0 0,1 0 1,-1-1-1,1 0 0,10 3 0,-7-3-231,0 0-1,18 1 1,-18-3-1192,0 0 1,16-3 0,-21 2 488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05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51 5632,'-26'-27'2560,"21"23"-2208,5 0 160,5 4-352,-5-4 192,8 4-192,0-5 224,10 2-256,0 0-192,4 3 32,-1 0 224,5 3-128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06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90 6976,'-26'-26'3168,"31"13"-2752,8 7 32,8 6-320,32-13 32,9 4-96,16 3 288,1 1-160,0-3-32,-4 8-96,4-3 384,-9 3-256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10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243 632 2080,'-5'-8'5399,"5"8"-5303,-5-1-301,-5-1 317,0 0-1,0 0 0,0 1 0,0 1 0,0-1 0,0 2 1,0-1-1,0 1 0,0 1 0,1 0 0,-1 0 1,-16 7-1,14-4-154,4-3-18,1 1 0,0 0 1,-1 0-1,1 1 1,1 0-1,-1 0 0,-12 11 1,19-15 69,-1 1 1,0 0-1,1 0 1,-1 0-1,1-1 1,-1 1 0,1 0-1,0 0 1,-1 0-1,1 0 1,0 0-1,-1 0 1,1 0-1,0 0 1,0 0-1,0 0 1,0 0 0,0 0-1,0 0 1,0 0-1,0 0 1,0 0-1,1 0 1,-1 0-1,0 0 1,1 0-1,-1 0 1,1 0 0,-1 0-1,1 0 1,-1 0-1,1-1 1,0 1-1,-1 0 1,1 0-1,0-1 1,1 2-1,1 1 71,1 0-1,-1 0 0,1-1 0,0 1 1,0-1-1,8 3 0,-3-1 127,1-1-1,0-1 1,0 0-1,0 0 1,0-1-1,0 0 1,0 0 0,0-1-1,20-3 1,-24 2-118,0-1 1,0 1 0,0-1-1,0 0 1,0-1-1,0 1 1,-1-1 0,1 0-1,-1-1 1,0 1 0,0-1-1,0 0 1,0 0 0,-1-1-1,0 1 1,7-10 0,-9 12-93,-1 0 0,0 0 0,0 0 0,0 0 0,0-1 1,0 1-1,0 0 0,-1 0 0,1-1 0,-1 1 0,0 0 1,1-1-1,-1 1 0,0 0 0,0-1 0,-1 1 0,1 0 1,0-1-1,-1 1 0,1 0 0,-1 0 0,0-1 0,0 1 1,0 0-1,0 0 0,0 0 0,0 0 0,-1 0 0,1 0 1,0 0-1,-4-2 0,-1-2-72,2 3-25,-1-1 0,1 1 0,-1-1 0,1 1-1,-11-4 1,6 0-160,9 7 252,0 0 0,0 0-1,0 0 1,0 0 0,0 0 0,0 0 0,0 0 0,1 0 0,-1 0 0,0 0 0,0 0-1,0 0 1,0 0 0,0 0 0,0-1 0,0 1 0,0 0 0,0 0 0,0 0 0,0 0-1,0 0 1,0 0 0,0 0 0,0 0 0,0 0 0,0 0 0,0 0 0,0 0 0,0 0-1,0 0 1,1 0 1,0 0 0,0 1 0,0-1 0,0 0-1,0 0 1,0 0 0,0 1 0,0-1 0,0 0-1,0-1 1,2 1 0,6 0 128,-4 0-78,1 0 1,-1 0-1,1 0 0,0-1 1,-1 0-1,1 0 1,-1 0-1,1-1 1,-1 1-1,0-2 1,1 1-1,-1 0 0,0-1 1,-1 0-1,8-6 1,6-5 101,-1-1 0,23-25 0,-33 33-109,37-44 131,55-82 1,-71 92-132,72-109 301,-93 138-372,9-25-1,-4 11-34,-10 12-719,-4 10 127,-2 9-284,-15 27 557,2 2-1,-17 49 1,-15 71 553,5-13 99,30-98-169,-60 188 347,45-113-182,-42 157 881,65-258-885,0 0-1,-1 0 0,-1 0 1,-1-1-1,-17 25 0,11-25 1186,15-16-1401,-1 1 1,1-1-1,0 0 1,-1 1-1,1-1 1,-1 0 0,1 0-1,-1 0 1,1 1-1,0-1 1,-1 0-1,1 0 1,-1 0-1,1 0 1,-1 0 0,1 0-1,-1 0 1,1 0-1,-1 0 1,1 0-1,-1 0 1,1 0-1,-1 0 1,1 0-1,0 0 1,-1 0 0,1-1-1,-1 1 1,1 0-1,-1 0 1,1-1-1,0 1 1,-1 0-1,1 0 1,0-1 0,-1 1-1,1-1 1,0 1-1,-1 0 1,1-1-1,0 1 1,0 0-1,-1-1 1,1 0-1,-1-2-29,0 1-1,1-1 1,-1 0-1,1 1 1,0-1-1,0 1 0,0-1 1,0 0-1,0 1 1,0-1-1,1 0 0,-1 1 1,1-1-1,2-4 1,2-7-72,10-19-1,5-1-53,43-56 0,-50 74 117,1 1 0,1 1 1,0 0-1,1 1 0,30-20 0,-22 18-23,1 2 0,0 1 0,44-15 0,-57 23-12,0 1-1,18-3 0,-27 5-255,1 1 0,-1 0 0,0-1 0,0 1-1,0 0 1,1 1 0,-1-1 0,0 1 0,0-1 0,0 1-1,0 0 1,0 0 0,0 0 0,5 4 0,5 5-1837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17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61 197 3392,'4'-13'3255,"-3"12"-3018,-1 0 0,1 0 1,0-1-1,-1 1 0,1-1 0,-1 1 0,0 0 0,1-1 0,-1-2 0,0 2-204,0-1 0,0 0 0,0 1 0,-1-1 0,1 0 0,-1 1 0,0-1 0,0 1 0,0-1-1,0 1 1,-2-3 0,3 4-57,-1 1 0,1-1 0,-1 0 0,1 1 0,-1-1 0,1 1 0,-1 0 0,1-1 0,-1 1 0,0-1 0,1 1 0,-1 0 0,1 0 0,-1-1 0,0 1 0,1 0 0,-1 0 0,-1-1 0,1 2-19,-1-1 1,1 0-1,0 0 1,0 0-1,0 1 1,0-1 0,0 1-1,0-1 1,0 1-1,0-1 1,0 1-1,0-1 1,0 1-1,0 0 1,-1 1-1,-1 0 1,1 0-1,-1 0 1,1 1-1,0-1 1,0 1 0,0-1-1,0 1 1,0 0-1,0 0 1,1 0 0,0 0-1,-1 0 1,1 0 0,0 0-1,0 1 1,1-1-1,-1 0 1,1 0 0,0 5-1,0-3 108,1 1-1,0-1 1,0 0-1,0 0 1,1 0-1,0 0 1,0 0 0,0-1-1,1 1 1,0-1-1,-1 1 1,1-1-1,1 0 1,-1 0 0,1 0-1,0 0 1,-1-1-1,8 5 1,-7-6 54,0 0 0,0 0 0,0-1 1,1 0-1,-1 0 0,0 0 0,0 0 0,1-1 0,-1 0 1,0 0-1,1 0 0,-1 0 0,0 0 0,1-1 1,-1 0-1,0 0 0,0 0 0,8-4 0,-4 2-4,-1 0-1,0-1 0,-1 1 0,1-1 0,0-1 0,-1 1 0,0-1 0,0-1 0,-1 1 1,6-7-1,-10 10-110,0 1 0,0-1 1,0 0-1,0 0 0,0 0 1,0 0-1,-1-1 0,1 1 1,-1 0-1,1 0 0,-1 0 1,0 0-1,0-1 1,0 1-1,0 0 0,0 0 1,-1 0-1,1 0 0,0-1 1,-1 1-1,0 0 0,0 0 1,1 0-1,-1 0 0,0 0 1,-1 1-1,1-1 0,0 0 1,0 0-1,-1 1 1,-2-3-1,1 0-68,0 1 1,-1-1-1,0 1 0,0 0 1,0 0-1,0 0 0,0 1 1,-1-1-1,1 1 1,-1 0-1,0 0 0,-9-2 1,6 4-29,-1 0 1,0 0-1,1 0 0,-1 1 1,1 1-1,-1-1 1,1 1-1,0 1 1,0-1-1,0 2 1,-11 5-1,18-9 103,0 0 0,1 0-1,-1 0 1,1 0 0,-1 1 0,1-1-1,-1 0 1,1 1 0,-1-1 0,1 0 0,-1 1-1,1-1 1,-1 0 0,1 1 0,0-1-1,-1 1 1,1-1 0,0 1 0,-1 0-1,11-1 473,26-8 306,-35 8-783,219-70 449,-153 45-255,137-31-1,-199 55-244,0 0 0,0 1 0,0 0 1,0 0-1,0 0 0,0 0 1,0 1-1,0 0 0,1 0 0,-2 0 1,1 0-1,0 1 0,5 2 0,-8-2 38,0-1 0,1 0 0,-1 1 0,0 0 0,0 0 0,-1-1 0,1 1 0,0 0 0,-1 0 0,1 1 0,-1-1 0,1 0 0,-1 0 0,0 1 0,0-1 0,0 1 0,0-1 0,-1 1 0,1-1 0,-1 1 0,1-1 0,-1 1 0,0 0 0,0-1 0,0 1 0,-1 4 0,-1 6 125,-2 0 1,1-1-1,-2 1 1,1-1-1,-2 0 1,0 0-1,0 0 1,-11 14-1,16-20 541,1-6-640,0 0 0,0 0 0,0 0-1,0 0 1,0 0 0,0 0 0,0 1 0,0-1 0,0 0 0,0 0 0,0 0 0,0 0 0,1 0 0,-1 0-1,0 0 1,0 0 0,0 0 0,0 0 0,0 0 0,0 0 0,0 0 0,0 0 0,0 0 0,0 1-1,0-1 1,1 0 0,-1 0 0,0 0 0,0 0 0,0 0 0,0 0 0,0 0 0,0 0 0,0 0 0,0 0-1,0 0 1,1 0 0,-1 0 0,0 0 0,0-1 0,0 1 0,0 0 0,0 0 0,0 0 0,0 0 0,0 0-1,0 0 1,0 0 0,1 0 0,-1 0 0,0 0 0,0 0 0,0 0 0,0 0 0,0 0 0,0 0 0,0-1-1,0 1 1,0 0 0,0 0 0,0 0 0,0 0 0,0 0 0,0 0 0,0 0 0,0 0 0,15-17-97,1 2 0,0 0 0,1 1 0,0 1 0,1 0 0,1 2 0,33-17 0,-50 27 13,1 1 0,-1-1 1,1 0-1,-1 1 0,1-1 1,0 1-1,-1-1 1,1 1-1,-1 0 0,1 0 1,0 1-1,-1-1 0,1 0 1,-1 1-1,1 0 1,-1 0-1,1-1 0,-1 1 1,1 1-1,-1-1 0,0 0 1,1 0-1,2 4 1,4 3 54,-1 0 0,0 0 0,-1 1 0,10 13 0,8 10 459,-15-20-188,1-2 0,1 1 1,21 14 383,-15-20-234,11-7-364,0-1 1,1-2-1,33-9 1,-48 11 2,-3 0 71,-1 0 1,1-1 0,-1 0 0,0-1-1,15-8 1,-24 12-110,-1-1 0,1 1 0,0-1 0,-1 0 0,1 1 0,-1-1 0,1 0 0,-1 0 0,0 0 0,0 0 0,0 0 0,0 0-1,0-1 1,0 1 0,0 0 0,-1 0 0,1-1 0,-1-3 0,1 5-47,-1 0 0,0 0 0,-1 0 0,1 0 0,0 0 0,0-1 0,0 1 0,-1 0 0,1 0 0,0 0 0,-1 0 0,1 0 0,-1 0 0,1 0 0,-1 0 0,0 0 0,1 0 0,-1 0 0,0 0 0,0 1 0,1-1 0,-1 0 0,0 1 0,0-1 0,0 0 0,0 1 0,0-1 0,0 1 0,0-1 0,0 1 0,0 0 0,0-1 0,-1 1 0,1 0 0,0 0 0,0 0 0,0 0 0,0 0 0,-2 0 0,-4 0-29,0 0-1,0 1 1,0 0-1,1 0 1,-1 0 0,0 1-1,1 0 1,-1 1 0,1-1-1,0 1 1,0 1 0,0-1-1,0 1 1,-8 7 0,13-11 72,0 1 0,0 0 1,0 0-1,0 0 0,1 0 1,-1 0-1,0 0 0,1 0 1,-1 0-1,1 0 0,-1 0 1,1 0-1,0 0 0,-1 0 1,1 0-1,0 0 0,0 1 1,0-1-1,-1 0 0,1 0 1,1 0-1,-1 0 0,0 1 1,0-1-1,0 0 1,1 0-1,-1 0 0,0 0 1,1 0-1,-1 0 0,1 1 1,-1-1-1,1 0 0,0-1 1,-1 1-1,1 0 0,0 0 1,1 1-1,4 4 187,0 0 0,0-1 1,0 1-1,10 4 0,-9-5-84,0-1 0,1 0 0,-1 0 1,1-1-1,0 0 0,0 0 0,0-1 0,0 0 0,1-1 1,14 2-1,-5-3 10,-1-1 0,0-1 1,1 0-1,21-6 0,-10 2-1553,42-16 0,-40 12-258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2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35 849 2400,'-8'-4'2752,"9"3"-2438,-1 0 0,0-1 0,1 1 0,-1 0 0,1 0 0,-1-1 0,1 1 0,0 0 0,0 0-1,-1 0 1,1 0 0,2-2 0,17-17 411,-9 11-251,114-135 1487,-109 123-1816,243-303 1733,-225 280-1473,-2-1 0,30-58 1,-32 37 166,-10 19-302,-18 42-572,-2 7 81,-5 13-32,-13 28 85,-35 55 136,-29 72 141,28-56 12,-119 225 28,-7 84 314,116-262 434,54-140-170,5-16-266,4-5-436,1 0 1,0 0-1,0 0 0,0-1 0,-1 1 1,1 0-1,0 0 0,0 0 0,0-1 1,0 1-1,-1 0 0,1 0 1,0-1-1,0 1 0,0 0 0,0 0 1,0-1-1,0 1 0,0 0 1,0 0-1,0-1 0,0 1 0,0 0 1,0 0-1,0-1 0,0 1 1,0 0-1,0-1 0,0 1 0,1-18-35,0 0 0,2 0-1,0 0 1,1 1 0,0-1 0,2 1-1,0 0 1,12-24 0,-6 19-9,0 1 1,2 0 0,0 0-1,2 2 1,28-30 0,-8 18-30,1 1 1,2 1-1,60-32 1,-70 43 34,21-11-182,41-27 438,-77 47-174,63-48 187,-73 53-279,-1 1 1,1 0-1,0 0 0,1 0 0,5-3 0,-10 6 19,0 0 1,0 0 0,1 0-1,-1 0 1,0 0-1,1-1 1,-1 1 0,0 0-1,1 0 1,-1 0-1,0 0 1,1 0 0,-1 0-1,0 0 1,1 0 0,-1 1-1,0-1 1,1 0-1,-1 0 1,0 0 0,0 0-1,1 0 1,-1 0-1,0 1 1,1-1 0,-1 0-1,0 0 1,0 0 0,1 1-1,-1-1 1,0 0-1,1 2-3,-1-1 1,1 0-1,-1 1 0,0-1 0,0 1 0,1-1 0,-1 0 0,0 1 0,0-1 0,-1 0 0,1 1 0,0 1 0,-22 129-217,19-120 495,1 1-1,-1 14 0,3-27-251,0 1 0,0-1 0,0 0 1,0 0-1,0 1 0,0-1 0,0 0 0,1 0 0,-1 0 0,0 1 0,0-1 1,0 0-1,0 0 0,1 0 0,-1 0 0,0 1 0,0-1 0,0 0 0,1 0 0,-1 0 1,0 0-1,0 0 0,0 0 0,1 0 0,-1 1 0,0-1 0,0 0 0,1 0 1,-1 0-1,0 0 0,0 0 0,1 0 0,-1 0 0,0 0 0,0 0 0,1 0 1,-1-1-1,0 1 0,0 0 0,1 0 0,5-4 61,-1 1-1,0-2 0,0 1 1,0 0-1,0-1 1,-1 0-1,5-6 1,10-11-71,35-36-243,78-63-1,-131 120 209,0 0 0,0 1-1,0-1 1,0 0 0,0 1 0,0-1 0,0 1 0,0-1-1,0 1 1,1-1 0,-1 1 0,0 0 0,0-1-1,0 1 1,2 0 0,-2 0 14,-1 1 0,1-1-1,-1 0 1,1 0 0,-1 1 0,1-1 0,-1 0 0,1 1-1,-1-1 1,1 0 0,-1 1 0,0-1 0,1 1-1,-1-1 1,0 1 0,1-1 0,-1 1 0,0-1-1,0 1 1,1-1 0,-1 1 0,0-1 0,0 1-1,0-1 1,0 1 0,0 0 0,0-1 0,0 1-1,0-1 1,0 1 0,0-1 0,0 2 0,-1 10-44,0-1 0,-1 1 1,-1 0-1,-4 12 0,3-8 75,-5 24 1,9-37 15,-1 1 0,1 0 0,0 0 0,0-1 0,0 1 0,1 0-1,0-1 1,-1 1 0,1 0 0,0-1 0,1 1 0,-1-1 0,1 0 0,-1 1 0,1-1 0,0 0 0,0 0 0,4 5 0,-3-6 10,-1 0 0,1 0 0,0 0 0,-1 0 0,1 0 0,0-1 0,0 1 0,0-1 0,0 0 0,0 0 0,0 0-1,1 0 1,-1-1 0,0 1 0,0-1 0,1 0 0,-1 0 0,0 0 0,1 0 0,-1 0 0,5-2 0,6-1 17,-1-1 0,1 0-1,0-2 1,-1 1 0,0-1 0,-1-1 0,17-11-1,5-8-117,34-33 0,-3 2-70,-64 56 109,-1 1 0,1-1 0,0 1 0,-1-1 0,1 1 0,0-1 0,0 1 0,0-1 0,-1 1 0,1 0 0,0-1 0,0 1 0,0 0 0,0 0 0,0-1 0,0 1 0,0 0 0,1 0 0,-2 0 4,1 1 0,-1-1-1,1 0 1,-1 0 0,1 1 0,-1-1 0,0 0-1,1 1 1,-1-1 0,1 1 0,-1-1-1,0 0 1,0 1 0,1-1 0,-1 1-1,0-1 1,1 1 0,-1-1 0,0 1 0,0-1-1,0 1 1,0 0 0,1 4-24,0 0 0,-1 0 0,0-1 1,0 1-1,-1 7 0,-3 17 80,-17 55-1,2-11 417,18-68-276,1-1 269,3-6-72,5-6-264,50-47 5,-39 35-130,1 2 0,1 0 0,24-16 0,-38 29-17,36-20-129,-39 23 113,0 0 0,1 0 0,-1 1 0,1-1-1,-1 1 1,1 0 0,-1 0 0,6 0 0,-9 1 31,0 0 0,0 0 0,0 0 0,0 1 0,0-1 0,0 0 0,0 0 0,0 1 0,0-1 0,0 0 0,-1 1 0,1-1 0,0 1 0,0 0-1,0-1 1,0 1 0,-1-1 0,1 1 0,0 0 0,-1 0 0,1 0 0,0-1 0,-1 1 0,1 0 0,-1 0 0,1 0 0,-1 0 0,0 0 0,1 0 0,-1 0 0,0 0 0,0 0 0,0 2 0,1 2-6,-1 1 0,0 0 1,0-1-1,-1 10 0,1-14 17,-11 48-150,8-41 185,1 1 0,0-1 0,0 1 1,1 0-1,0-1 0,0 1 0,1 0 0,1 10 0,0-18-19,-1 0 1,0 0 0,0 0 0,1 0 0,-1 0-1,1 0 1,-1 0 0,1 0 0,-1 0 0,1 0-1,-1 0 1,1 0 0,0-1 0,-1 1 0,1 0-1,0 0 1,0-1 0,0 1 0,0 0 0,0-1-1,0 1 1,0-1 0,0 1 0,0-1 0,0 1-1,0-1 1,0 0 0,0 0 0,0 1 0,0-1-1,0 0 1,0 0 0,0 0 0,0 0 0,1 0-1,-1 0 1,1-1 0,5 0 20,-1-1-1,0 1 1,0-1 0,0-1 0,5-2-1,178-83 380,-151 70-432,38-24 0,-69 38-24,0 1 0,-1-1 0,1 1 0,1 0 0,7-2 0,-10 3 19,-5 2 13,1 0 0,-1 0 1,0 0-1,1 0 0,-1 0 1,0 0-1,0 0 0,1 0 0,-1 0 1,0 0-1,1 0 0,-1 0 1,0 0-1,0 0 0,1 0 1,-1 0-1,0 0 0,1 0 1,-1 0-1,0 1 0,0-1 1,1 0-1,-1 0 0,0 0 1,0 0-1,1 1 0,-1-1 0,0 0 1,0 0-1,0 1 0,0-1 1,1 0-1,-1 1 0,1 0-39,29 14 223,-29-14-91,-19 10-245,-40 9 112,43-13-38,-29 15-262,40-20 341,1 0 1,0 1-1,-1 0 0,1-1 0,0 1 1,0 0-1,1 0 0,-1 0 0,-3 6 1,6-9 13,-1 1 1,1-1 0,0 1-1,0 0 1,-1-1 0,1 1-1,0 0 1,0-1 0,0 1 0,0-1-1,-1 1 1,1 0 0,0-1-1,0 1 1,0 0 0,1-1-1,-1 1 1,0 0 0,0-1-1,0 1 1,0 0 0,1-1-1,-1 1 1,0-1 0,0 1 0,1 0-1,0 0 13,0 1-1,1-1 1,-1 0-1,0 0 1,0-1-1,1 1 0,-1 0 1,0 0-1,1 0 1,2 0-1,1 1 13,1-1 0,-1 1 0,1-1 0,-1-1 0,7 1 0,-1-2-10,0 0 1,0-1-1,1 0 1,-1-1-1,21-9 1,-7 3-19,23-8 34,-2-2 0,0-2 1,-1-2-1,82-57 1,-101 59-32,0-1 0,-1-2 1,-2 0-1,0-2 1,26-39-1,83-151 111,-125 203-110,10-17-49,-3-1-1,0-1 1,-2 0-1,15-63 0,-19 67 13,-6 23-12,-1 0-1,1-1 1,-1 1 0,0 0-1,0-7 1,-1 12 33,0 0 0,0 0 0,0 1 0,-1-1 0,1 0 0,0 0-1,0 0 1,0 0 0,0 1 0,-1-1 0,1 0 0,0 0 0,0 0 0,0 0 0,0 0 0,-1 0 0,1 0 0,0 0 0,0 0-1,0 1 1,-1-1 0,1 0 0,0 0 0,0 0 0,0 0 0,-1 0 0,1 0 0,0 0 0,0 0 0,-1-1 0,1 1 0,0 0-1,0 0 1,0 0 0,-1 0 0,1 0 0,0 0 0,0 0 0,0 0 0,0 0 0,-1-1 0,1 1 0,0 0 0,0 0 0,0 0 0,0 0-1,0-1 1,-1 1 0,1 0 0,0 0 0,0 0 0,0 0 0,0-1 0,0 1 0,0 0 0,0 0 0,0-1 0,0 1 0,0 0-1,0 0 1,0 0 0,0-1 0,0 1 0,0 0 0,-11 14-246,-1 5 145,-5 9 34,1 2-1,-20 48 0,4 23 123,4 1-1,-23 162 0,50-259-29,-9 73 29,9-68 23,1-1 1,0 1-1,1 0 1,0-1-1,3 18 1,-3-26-39,-1 0-1,1 0 1,-1 0-1,1 0 1,0 0-1,-1 0 1,1 0-1,0 0 1,-1 0-1,1 0 1,0 0 0,0-1-1,0 1 1,0 0-1,0-1 1,0 1-1,0-1 1,0 1-1,0-1 1,0 1-1,0-1 1,0 0 0,0 0-1,1 1 1,-1-1-1,0 0 1,0 0-1,0 0 1,0 0-1,0 0 1,1 0-1,-1-1 1,0 1 0,0 0-1,2-1 1,2 0-9,-1-1 0,1 0 0,0 0-1,0 0 1,-1 0 0,7-4 0,39-34 80,-30 24-238,24-16 0,-44 31 123,1 1 1,-1 0 0,1-1 0,-1 1 0,1 0-1,-1-1 1,1 1 0,-1 0 0,1 0-1,0 0 1,-1 0 0,1-1 0,-1 1 0,1 0-1,0 0 1,-1 0 0,1 0 0,-1 0-1,1 0 1,0 0 0,-1 1 0,1-1-1,-1 0 1,1 0 0,0 0 0,-1 0 0,1 1-1,-1-1 1,1 1 0,0 0-1,0 0 1,0 0-1,0 0 1,0 0-1,-1 1 1,1-1-1,-1 0 1,1 0-1,-1 1 1,1-1-1,-1 0 1,1 3-1,0 3 6,-1-1 0,1 1 0,-1 0-1,-1 10 1,-1-8-16,1 1-1,1 0 0,0-1 0,0 1 0,1 0 1,2 10-1,-3-18 45,0 0 1,1 1-1,0-1 0,-1 0 1,1 1-1,0-1 0,0 0 1,1 0-1,-1 0 1,0 0-1,1 0 0,-1 0 1,1 0-1,-1 0 0,1-1 1,0 1-1,0-1 0,0 1 1,0-1-1,0 0 1,0 1-1,0-1 0,1 0 1,-1 0-1,0-1 0,0 1 1,1 0-1,-1-1 1,5 1-1,7-1-20,0 0 0,1-1 1,-1-1-1,0 0 0,0-1 0,14-4 0,79-33 390,-97 36-331,8-4-80,-1-1 1,-1-1 0,0 0 0,28-23 0,-74 40-611,24-4 595,-53 24-188,53-24 264,0 1-1,0 0 1,1 0 0,-1 1 0,1 0-1,-10 10 1,15-14-39,-1-1-1,0 1 1,1 0-1,-1-1 1,1 1 0,-1 0-1,1 0 1,-1 0-1,1 0 1,0 0 0,-1-1-1,1 1 1,0 0 0,0 0-1,0 0 1,0 0-1,0 0 1,0 0 0,0 0-1,0 0 1,0 0-1,0 0 1,0 0 0,0-1-1,1 1 1,-1 0 0,0 0-1,1 0 1,-1 0-1,1 0 1,-1-1 0,1 1-1,-1 0 1,1 0-1,-1-1 1,1 1 0,0 0-1,0-1 1,-1 1 0,1-1-1,0 1 1,0-1-1,-1 1 1,1-1 0,2 1-1,1 1 30,0 0 0,1-1-1,-1 1 1,0-1 0,1 0 0,-1 0-1,9 0 1,-6-1 17,1-1 0,0 0 0,-1 0 0,1-1 0,-1 0 1,1-1-1,-1 1 0,8-5 0,-11 5-34,0 0 0,0 0 1,-1 0-1,1 0 0,-1-1 0,0 1 1,1-1-1,-1 0 0,-1 0 1,1-1-1,0 1 0,-1 0 0,1-1 1,-1 0-1,3-5 0,-5 8-17,1-1 0,-1 1 0,0-1 0,1 1 0,-1-1 0,0 1 0,0-1 0,0 1 0,0-1 0,0 1 0,-1-1 0,1 0 0,0 1 0,-1 0 0,1-1 0,-1 1 0,1-1 0,-1 1 0,1 0 0,-2-3 0,0 2-19,0 0-1,0 0 1,-1 0-1,1 0 1,0 0-1,-1 0 1,1 0-1,-1 1 1,-4-3-1,-2 0-12,0 1 1,-1 0-1,1 1 1,-1 0-1,-12-2 0,15 4 30,4 0 18,0 0-1,-1-1 1,1 1 0,-1-1-1,1 0 1,0 0 0,-5-1-1,30-8 175,113-21-125,-110 25-129,17-2 74,1 2 0,61-1 0,-95 7-19,0 1 1,0-1-1,0 2 0,-1-1 1,11 3-1,-16-3-4,-1 0 1,1 0-1,0 1 0,0-1 1,0 1-1,-1-1 0,1 1 0,-1 0 1,1 0-1,-1 0 0,0 0 1,1 0-1,-1 0 0,0 1 1,-1-1-1,1 1 0,0 0 1,1 3-1,-2-4 18,-1 0 0,1 0 0,-1 1 0,0-1 0,0 0 0,0 0 0,0 1 0,0-1 0,0 0 0,0 1 0,-1-1 0,1 0 0,-1 0-1,1 0 1,-1 1 0,0-1 0,0 0 0,-3 4 0,-2 3 80,0 1 0,-13 13 1,11-14-31,-15 17 337,33-27 246,40-21-453,16-7-257,116-37 0,-178 65 29,1 0 0,0 1 0,-1-1 1,1 1-1,0 0 0,-1 0 0,1 0 0,0 1 0,5 1 1,-8-2 36,0 1 0,0-1 1,0 1-1,0 0 0,0 0 1,0 0-1,0 0 0,-1 0 1,1 0-1,0 0 0,-1 1 0,1-1 1,-1 0-1,1 1 0,-1 0 1,0-1-1,1 1 0,-1 0 1,0-1-1,0 1 0,0 0 1,0 0-1,0 3 0,1 3 0,-1 1-1,0-1 1,0 10-1,-1-10 3,0-1 0,1 0-1,0 0 1,3 13 0,-3-17 26,0-1 1,0 0-1,0 0 1,0 0 0,0 0-1,1 0 1,-1 0-1,1 0 1,-1 0 0,1 0-1,0-1 1,0 1-1,-1-1 1,1 1 0,0-1-1,1 0 1,-1 0 0,0 0-1,0 0 1,0 0-1,0 0 1,4 0 0,-2 0 42,-1-1 0,1 0 0,0 1 1,-1-1-1,1-1 0,0 1 0,0 0 1,-1-1-1,1 0 0,0 0 0,-1 0 1,1 0-1,3-3 0,13-6-62,-1-2 0,0 0 0,32-27 0,-16 9-40,27-24 96,-52 44-60,1-3-96,1 1 1,0 1 0,1 0-1,19-12 1,-31 22 89,-1 1 0,1 0 0,0-1-1,-1 1 1,1-1 0,0 1 0,0 0 0,-1 0 0,1-1 0,0 1 0,0 0 0,-1 0-1,1 0 1,0 0 0,1 0 0,-2 0 5,0 0 0,0 1 0,0-1 0,0 0-1,1 0 1,-1 0 0,0 0 0,0 1 0,0-1 0,0 0-1,0 0 1,1 0 0,-1 1 0,0-1 0,0 0 0,0 0-1,0 1 1,0-1 0,0 0 0,0 0 0,0 0 0,0 1 0,0-1-1,0 0 1,0 0 0,0 1 0,0-1 0,0 0 0,0 0-1,-1 1 1,-9 24-217,-8 4 88,-2 0 0,-45 51 0,48-60 157,-4 3 32,5-4 344,-17 23 1,28-35-147,5-8 43,10-11-19,-1 5-281,1 0 1,-1 1-1,1 0 0,0 0 0,0 1 0,1 1 0,12-4 0,82-19-377,-71 20 25,-23 5-147,100-26-5847,-79 20 4068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21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1038 1248,'-6'0'351,"8"3"-156,1 1 160,-1-4-77,-1 1 1,1-1-1,-1 0 0,1 1 0,0-1 0,-1 0 0,1 0 0,-1 0 1,1 0-1,2-1 0,1 1 294,30-2 58,0-1 0,-1-2 0,1-1 0,-1-2 1,-1-1-1,44-18 0,-70 24-591,-1 1 1,0-1-1,1-1 1,-1 1-1,0-1 0,-1 0 1,1 0-1,-1-1 1,6-5-1,-10 10-51,-1-1-1,1 0 1,-1 0-1,1 0 1,-1 0-1,1 0 1,-1 1-1,1-1 1,-1 0 0,0 0-1,1 0 1,-1 0-1,0 0 1,0 0-1,0 0 1,0 0-1,0 0 1,0 0-1,0 0 1,0 0-1,-1 0 1,1 0-1,0 0 1,0 0-1,-1 0 1,1 0-1,-1 0 1,1 0-1,-1 0 1,1 0-1,-1 1 1,1-1-1,-1 0 1,0 0-1,-1 0 1,0-1-58,0 0 1,0 0-1,0 1 1,-1-1-1,1 1 0,0 0 1,-1 0-1,0 0 0,1 0 1,-1 0-1,1 0 1,-1 1-1,-3-1 0,-4 1-53,1 0 0,0 1-1,-1 1 1,1-1 0,0 1-1,-17 7 1,-52 24-96,75-31 229,-6 2 43,0 1-1,0 1 1,1-1-1,-1 1 1,1 1-1,1 0 0,-1 0 1,1 0-1,-7 10 1,12-14 2,-1 1 0,1-1-1,0 0 1,0 1 0,0-1 0,1 1 0,-1 0 0,1 0 0,0-1 0,0 1 0,0 0 0,1 0 0,-1 0-1,1 0 1,0 0 0,0 0 0,0 0 0,1 0 0,-1 0 0,1 0 0,0 0 0,0 0 0,0-1 0,1 1-1,3 6 1,-4-8 10,1 0-1,0 1 1,-1-1-1,1 0 1,0 0-1,0 0 1,1 0-1,-1 0 1,0 0-1,1-1 1,-1 1-1,1-1 1,-1 0-1,1 0 0,0 0 1,0 0-1,-1 0 1,1 0-1,6 0 1,2 0 159,1-1 1,-1 0-1,21-4 1,-24 3-135,19-2 126,0-2 1,0 0-1,-1-2 1,29-11-1,142-65 190,-47 4 12,-147 77-404,28-16 82,-2-1 1,0-2 0,-1 0 0,-1-2-1,-1-1 1,31-38 0,-22 19 50,-3-2-1,-1-1 1,26-55 0,-38 61-212,-2-1 0,-1-1 1,-2 0-1,-3-1 0,-1 0 1,-2-1-1,3-45 0,-8 22-297,-3 60 181,0-1 0,-1 1 1,0 0-1,-1-1 1,1 1-1,-5-10 1,6 16 148,0 1 0,0-1 0,0 1 0,0-1 0,-1 1 0,1-1 0,0 1 0,0 0 0,-1-1 0,1 1 0,0-1 0,0 1 0,-1 0 0,1-1 0,0 1 0,-1 0 0,1-1 0,0 1 1,-1 0-1,1 0 0,-1 0 0,1-1 0,-1 1 0,1 0 0,0 0 0,-1 0 0,1 0 0,-1 0 0,1-1 0,-1 1 0,1 0 0,-1 0 0,0 0 0,0 1-31,0 0 0,-1-1 0,1 1 0,0 0 0,0-1 0,0 1 0,0 0 0,0 0 0,0 0 0,0 0 0,-1 2-1,-4 5-226,1 0-1,-6 12 1,-73 133-683,3-8 905,66-114 102,1 1 0,-17 56 0,25-63-11,-10 31 110,-7 58 1,21-98-42,0 0 0,1 1 1,1-1-1,1 1 0,0-1 1,1 1-1,0-1 0,7 22 0,-5-30-1,-1 0-1,1-1 1,0 0-1,1 1 1,-1-1-1,1-1 1,1 1 0,-1-1-1,1 0 1,0 0-1,1-1 1,-1 0-1,1 0 1,0 0-1,1-1 1,-1 0-1,15 6 1,-6-5 72,0 1 1,0-2 0,0 0-1,1-1 1,-1-1 0,1 0-1,33-2 1,-34-1 107,1 0 0,33-8 0,-43 7-191,-1 0-1,0 0 0,0-1 0,0 0 1,0 0-1,-1 0 0,1-1 0,-1 0 1,0 0-1,8-7 0,-11 8-49,1 0 0,-1 1 0,0-1 0,0 0 0,0 0 0,-1-1 0,1 1 0,-1 0 0,1 0 0,-1-1 0,0 1-1,-1-1 1,1 1 0,-1-1 0,1 1 0,-1-1 0,0-4 0,-1 3-108,1 0-1,-1 1 1,0-1 0,-1 1-1,1-1 1,-1 1-1,0-1 1,0 1 0,0 0-1,-1 0 1,0 0 0,-3-5-1,5 8 26,0 0 0,1 0 0,-1 1 0,0-1-1,0 0 1,0 0 0,0 1 0,0-1 0,0 0 0,0 1 0,0-1-1,0 1 1,0-1 0,0 1 0,-1 0 0,1-1 0,0 1 0,0 0-1,0 0 1,0 0 0,-2 0 0,1 0-20,0 1 0,0-1-1,0 1 1,0 0 0,0-1 0,0 1-1,0 0 1,0 0 0,0 0-1,-3 3 1,-3 3-90,1 0 0,0 1 0,-11 15 0,17-22 161,-1 3-11,-1 0 1,1 0-1,0-1 1,1 1-1,-1 1 0,0-1 1,1 0-1,0 0 1,0 0-1,1 1 1,-1-1-1,1 0 0,0 1 1,0 6-1,1-7 28,-1 0 0,1-1-1,0 0 1,0 1 0,0-1-1,0 1 1,0-1 0,1 0 0,0 0-1,-1 0 1,1 0 0,1 0-1,-1 0 1,0 0 0,0-1 0,1 1-1,0-1 1,4 4 0,0-2 94,-1-1 0,1 1 0,0-1 0,0-1 0,0 1 0,0-1 0,0 0 0,15 1 0,-3-2 76,-1-1 0,27-3 0,217-34 695,-43-17-838,-177 44-163,-30 8-95,0 0 1,14-6-1,-22 5 109,-2 1 154,-3 4 88,-14-1-407,8-1 187,-20 5-125,0 1 1,-28 11 0,10-3-6,42-13 221,-59 19-156,57-18 177,0 0-1,0 0 1,1 1 0,-1 0-1,0 0 1,1 0 0,0 0-1,0 1 1,-6 5 0,10-8-18,-1 0 0,0 0 0,1 0 0,-1 1 0,0-1 0,1 0 0,0 0 0,-1 1 0,1-1 0,0 0 0,-1 0 1,1 1-1,0-1 0,0 0 0,0 1 0,0-1 0,0 0 0,0 1 0,1-1 0,-1 0 0,0 0 0,1 1 0,-1-1 0,1 0 1,-1 0-1,1 0 0,0 1 0,-1-1 0,1 0 0,0 0 0,1 1 0,1 1 21,-1 0 1,1-1-1,0 0 0,0 1 1,0-1-1,0 0 0,0-1 1,0 1-1,0 0 0,5 1 1,-1-1 42,1 0 0,0 0 0,-1-1 0,1 0 1,0 0-1,0-1 0,-1 0 0,1 0 0,0 0 1,9-3-1,152-43 777,-141 37-756,12-3 18,3 0 163,77-35-1,-97 37-194,-1-1 0,-1-2 0,0 0 0,19-16 0,-21 11-24,0-1 0,-2-1 0,16-22 0,40-69 29,-23 29-53,36-64-69,-63 103-80,25-65 0,-41 87 19,0-1 0,-1 0 1,-1 0-1,-1 0 1,-1-1-1,1-28 1,-4 41-119,-1-1 0,0 1 0,-2-10 0,3 19 183,0 0 0,0 0-1,0 1 1,0-1 0,-1 0 0,1 0 0,0 1 0,0-1-1,-1 0 1,1 1 0,0-1 0,-1 1 0,1-1 0,-1 0 0,1 1-1,-1-1 1,1 1 0,-1-1 0,1 1 0,-2-1 0,1 1 7,1 0 1,-1 0 0,1 0 0,-1 0 0,1 0 0,-1 0 0,1 0-1,-1 0 1,1 0 0,-1 0 0,1 0 0,-1 1 0,1-1 0,-1 0-1,1 0 1,-1 1 0,1-1 0,-1 0 0,1 1 0,-1 0-1,-3 2-61,1 1-1,0 0 0,0 0 0,-3 5 0,-16 32-154,-27 66 0,31-63 251,3-6 12,1 1-1,3 0 0,-11 61 1,1 122-113,20-193 53,4 43 0,-2-62 117,0 0 1,1 0-1,0 0 0,1 0 1,0-1-1,1 1 1,8 14-1,-10-21-11,-1 0-1,1 0 1,0-1 0,0 1-1,1-1 1,-1 0 0,0 0-1,1 0 1,-1 0 0,1 0 0,0 0-1,0-1 1,0 1 0,4 1-1,-3-2 39,1 0-1,0 0 1,0 0-1,0 0 1,-1-1-1,1 0 0,0 0 1,9-1-1,-2-2 43,0 0-1,0 0 0,0-1 1,0 0-1,-1-1 1,18-11-1,-18 10-126,-1 0 1,-1-1-1,1-1 0,-1 1 0,0-2 0,-1 1 0,0-1 0,12-18 1,-15 20-69,-1 0 0,-1 0 0,1-1 0,-1 1 0,-1-1 0,1 0 0,-1 0 0,-1 1 0,1-1 0,-1 0 0,-1-1 0,1 1 0,-1 0 0,-2-9 0,0 3-15,0 9 23,2 1 1,-1-1 0,0 1 0,1-1-1,0-7 1,0 11 21,0 0 0,1 0 0,-1 0 0,0 0-1,0 0 1,1 0 0,-1 0 0,1 0 0,-1 1 0,1-1 0,-1 0-1,1 0 1,0 0 0,-1 0 0,1 1 0,0-1 0,0 0 0,-1 1-1,1-1 1,0 0 0,0 1 0,0-1 0,0 1 0,0-1 0,0 1-1,0 0 1,0-1 0,0 1 0,2 0 0,3-1-38,1 0-1,0 1 1,0 0-1,-1 1 1,1-1 0,0 1-1,0 0 1,-1 1 0,1 0-1,-1 0 1,1 0 0,-1 1-1,0 0 1,0 0-1,9 7 1,-10-7 7,1 1 0,-1 0-1,-1 0 1,1 1 0,-1-1 0,1 1 0,-1 0-1,-1 1 1,1-1 0,-1 0 0,0 1-1,0 0 1,0 0 0,-1 0 0,0 0-1,2 10 1,-2 3 45,-1-1-1,-2 32 0,-1-5 99,2-41-70,0 1-1,0-1 0,1 0 0,0 0 1,0 0-1,0 0 0,0 0 1,0 0-1,1 0 0,0 0 0,0 0 1,0-1-1,5 7 0,-5-7 62,0-1 1,0 0-1,1 1 0,0-1 1,-1 0-1,1-1 0,0 1 1,0 0-1,-1-1 0,1 0 0,0 0 1,1 1-1,-1-2 0,0 1 1,0 0-1,0-1 0,1 1 1,4-1-1,1-1 6,0 1 0,0-2 0,0 1 0,0-1 0,-1-1 0,1 0 0,-1 0 0,10-4 0,8-8-59,27-17-1,-34 20-54,25-22-1236,-50 46 187,-8 7 870,10-15 193,1 0 0,-1 0 0,1 0 0,0 1 0,1 0-1,-1-1 1,1 1 0,0 0 0,0 0 0,0 0 0,1 1 0,-2 8 0,3-13 26,0 0 1,0-1-1,0 1 1,0 0-1,0-1 1,0 1-1,0-1 1,1 1-1,-1 0 0,0-1 1,0 1-1,1-1 1,-1 1-1,0-1 1,1 1-1,-1 0 1,0-1-1,1 1 0,-1-1 1,1 0-1,-1 1 1,1-1-1,-1 1 1,1-1-1,-1 0 1,1 1-1,-1-1 1,1 0-1,0 1 0,1-1 91,0 1 0,-1-1-1,1 0 1,0 0 0,-1 0-1,1 0 1,0 0 0,-1 0-1,4-1 1,28-10 726,-31 10-795,0 0 0,0 0-1,0 0 1,0 0 0,0-1-1,-1 1 1,1 0 0,0-1-1,-1 1 1,1-1 0,-1 0-1,1 0 1,1-3 0,-2 1-43,0 0 1,1 0-1,-2 0 1,1 0-1,0 0 1,-1 0-1,0 0 1,0-1-1,0 1 0,0 0 1,-1 0-1,1 0 1,-1 0-1,-2-6 1,-3-8-337,-17-32 1,15 32 52,-2 3 122,8 12 169,1 1-1,-1 0 0,1 0 0,0-1 0,-1 1 0,1-1 0,0 1 0,1-1 0,-1 1 0,0-1 0,0-3 0,2 5-9,-1 1 0,0-1 0,0 0 0,1 1 0,-1-1 0,1 0 0,-1 1 0,0-1 0,1 1 0,-1-1 0,1 1 0,0-1-1,-1 1 1,1-1 0,-1 1 0,1-1 0,0 1 0,-1 0 0,1-1 0,0 1 0,-1 0 0,2-1 0,23-6-134,-22 6 137,22-3 3,0 0 0,0 2 0,1 0 0,-1 2 0,44 5 0,-53-3-9,0 1 0,27 8 0,-35-8 2,0 0-1,-1 0 1,1 1 0,-1-1-1,0 2 1,0-1 0,7 7-1,-12-9 9,1 0 0,-1 1 0,0-1 0,0 1 0,-1-1 0,1 1 0,0 0 0,-1-1-1,0 1 1,0 0 0,0 0 0,0 0 0,0 0 0,0 0 0,-1 0 0,1 0 0,-1 0 0,0 0 0,0 6 0,-1-4 35,0-1 0,0 1 1,0-1-1,0 0 0,-1 0 1,1 1-1,-1-1 0,0 0 1,0 0-1,-1-1 0,1 1 1,-6 5-1,1 4 353,7-8 167,7-5-248,17-11-214,0-1 0,40-27 0,-32 18-179,-28 18 55,1 1-1,-1 0 1,0 0-1,0 1 0,1-1 1,-1 1-1,1 0 1,5-1-1,-8 2 27,0 0-1,0 0 1,0 0-1,0 0 1,0 0 0,0 0-1,0 0 1,0 1-1,0-1 1,0 1 0,0 0-1,0-1 1,0 1-1,0 0 1,0 0 0,-1 0-1,1 0 1,0 1-1,-1-1 1,3 3-1,11 15-51,-7-9 162,-1-1 0,16 15 0,-8-11 130,-8-6-81,0-1-1,0 0 1,0-1-1,1 1 0,0-2 1,13 7-1,-3-4 24,-1-2 0,1 0 1,-1-1-1,1-1 0,0 0 0,37 0 0,-39-4-844,0 0-1,21-5 1,-36 6 462,0 0-1,0 0 0,0 0 1,0-1-1,-1 1 0,1 0 1,0 0-1,0-1 0,0 1 1,0-1-1,0 1 1,0-1-1,0 1 0,-1-1 1,1 0-1,0 1 0,0-1 1,-1 0-1,1 0 1,0 1-1,0-2 0,-1 1-9,0 0-1,0 0 1,0 1-1,0-1 0,0 0 1,0 0-1,0 1 1,-1-1-1,1 0 1,0 1-1,0-1 0,-1 0 1,1 1-1,0-1 1,-1 0-1,1 1 0,0-1 1,-1 1-1,1-1 1,-1 0-1,1 1 1,-1-1-1,0 1 0,0-1 1,-13-8-2858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21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5056,'51'-25'2304,"50"11"-2016,-52 1 768,-6 10-640,42-14 64,2 9-320,22 2 256,-4 6-224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2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0 401 2496,'108'-4'7603,"60"-17"-5249,-154 17-2264,1 0 0,-1-1 0,0 0 0,0-1 0,-1 0 0,0-1 1,0-1-1,0 0 0,20-18 0,-20 14-13,-1-1-1,0 1 1,-1-2 0,0 0-1,-1 0 1,0-1 0,14-31 0,-18 32-151,-1-1 0,0 0 0,-1 0 0,-1-1 1,2-25-1,-4 39 56,-1-2-84,0 0-1,0 0 1,0-1 0,-1-6 0,1 11 72,0-1 1,0 1-1,0-1 1,-1 1 0,1-1-1,0 1 1,0-1-1,0 1 1,-1-1-1,1 1 1,0-1 0,-1 1-1,1-1 1,0 1-1,-1 0 1,1-1-1,0 1 1,-1 0 0,1-1-1,-1 1 1,1 0-1,-1 0 1,1-1-1,-1 1 1,1 0 0,-1 0-1,1 0 1,-1 0-1,1-1 1,-1 1-1,1 0 1,-1 0 0,1 0-1,-1 0 1,0 0-1,1 0 1,-1 1-1,1-1 1,-1 0-1,1 0 1,-1 1 0,-1-1-24,1 1 1,-1-1 0,1 1 0,-1 0-1,1 0 1,0 0 0,-1 0-1,1 0 1,0 0 0,0 0 0,0 0-1,0 0 1,0 0 0,-1 3-1,-11 21-210,8-13 185,-12 24 157,-15 48 0,28-71 36,1 1 0,0 0 0,0-1 0,1 1 0,1 0 0,1 0 0,1 18 0,-1-29-23,0 1 1,1-1 0,-1 0 0,1 0 0,0 1-1,0-1 1,0 0 0,1 0 0,-1 0 0,1 0-1,2 3 1,-3-5-31,1 1-1,-1-1 1,1 0-1,-1 1 1,1-1-1,0 0 1,0 0-1,-1 0 1,1-1-1,0 1 1,0 0 0,0-1-1,0 1 1,0-1-1,0 1 1,0-1-1,0 0 1,4 0-1,1-1 62,1 1 0,-1-1-1,0-1 1,0 1-1,-1-1 1,1 0 0,0-1-1,10-5 1,5-4-50,22-17-1,-8 5 93,61-39-38,17-10-686,-94 64 100,-19 9 436,-1 0-1,1-1 0,-1 1 0,1 0 0,0 0 1,-1 0-1,1 0 0,-1 0 0,1-1 0,-1 1 1,1 0-1,-1 0 0,1 0 0,0 0 1,-1 1-1,1-1 0,-1 0 0,1 0 0,-1 0 1,1 0-1,-1 0 0,1 1 0,-1-1 1,1 0-1,-1 1 0,1-1 0,-1 0 0,1 1 1,-1-1-1,0 0 0,1 1 0,-1-1 0,0 1 1,1 0-1,-1 4 7,0 1 0,0-1 0,-1 1 0,0-1 0,0 0 0,0 1 0,0-1 0,-1 0 0,0 0 0,-4 7 0,-17 35 115,14-30 88,-12 30 0,20-46-138,1 0 1,-1 0-1,1 0 1,0-1-1,0 1 1,-1 0 0,1 0-1,0 0 1,0 0-1,0 0 1,0-1 0,0 1-1,0 0 1,0 0-1,0 0 1,0 0-1,0 0 1,1 0 0,-1-1-1,0 1 1,1 1-1,0-1-8,-1-1-1,1 0 0,0 1 1,-1-1-1,1 0 1,0 0-1,-1 0 0,1 0 1,0 1-1,-1-1 0,1 0 1,0 0-1,-1 0 0,1 0 1,-1-1-1,1 1 0,0 0 1,-1 0-1,1 0 0,0 0 1,0-1-1,7-2 108,-1-1-1,1 0 1,8-6 0,-16 10-151,45-34 24,14-9-224,-52 39 171,0 1 1,0-1 0,0 1-1,0 0 1,1 0 0,-1 1-1,9-1 1,-12 2 26,1 1-1,-1 0 1,0 0 0,0 0-1,0 1 1,0-1 0,0 1-1,0 0 1,0 0-1,0 1 1,0-1 0,0 1-1,0 0 1,-1 0 0,1 0-1,2 3 1,7 5 38,-1 0 0,21 24 0,1 1 300,6-1-1766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23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56 3968,'-26'-32'1824,"13"20"-1600,13 4-32,4 8-160,0-3-512,9 3 256,10 0-896,8 8 640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24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1250 2912,'0'0'923,"2"0"-550,12-4 770,-1 0 1,19-10-1,51-33-163,-48 23-727,-2-1-1,-1-1 1,44-48 0,77-103 240,-53 58 35,-32 46-498,35-43-289,-72 79-585,-27 33 377,-19 25-686,-6 9 1201,1 0-1,2 2 0,1 0 1,-17 44-1,15-22 728,-23 110 0,32-122-286,5-25 26,2 0 0,0 0 0,-2 24 0,5-40-477,0 0 1,0-1-1,0 1 1,0-1-1,0 1 0,0 0 1,1-1-1,-1 1 1,0 0-1,0-1 1,0 1-1,1-1 0,-1 1 1,0-1-1,0 1 1,1 0-1,-1-1 0,1 1 1,-1-1-1,0 1 1,1-1-1,-1 0 1,1 1-1,-1-1 0,1 1 1,-1-1-1,1 0 1,-1 0-1,1 1 0,0-1 1,-1 0-1,1 0 1,-1 1-1,1-1 1,0 0-1,-1 0 0,1 0 1,0 0-1,-1 0 1,1 0-1,-1 0 0,1 0 1,0 0-1,-1 0 1,1-1-1,-1 1 1,1 0-1,0 0 0,-1-1 1,1 1-1,-1 0 1,1 0-1,-1-1 0,1 1 1,-1-1-1,1 1 1,-1-1-1,1 0 1,13-12 184,0-1 0,-1 0 1,19-29-1,-18 23-103,49-57 55,112-103 0,-169 173-168,34-33-41,-1-3-1,-2-1 0,31-51 1,98-195-231,-63 100-1044,-101 185 1224,-1 5 55,-1 0 0,0-1-1,1 1 1,-1-1 0,0 1-1,1-1 1,-1 1 0,0-1 0,0 1-1,1-1 1,-1 1 0,0-1-1,0 1 1,0-1 0,0 1-1,0-1 1,0 0 0,0 1 0,0-1-1,0 1 1,0-1 0,0 1-1,0-1 1,0 1 0,0-1 0,0 0-1,-1 0 1,0 2-2,1-1 1,-1 0-1,1 0 0,-1 1 1,0-1-1,1 1 0,-1-1 1,1 1-1,-1-1 0,1 1 1,-1-1-1,1 1 1,-1-1-1,1 2 0,-9 14 64,1 1-1,0 0 1,1 0-1,-7 30 0,11-36-17,-8 28-3,-3 12 2,-2-2 1,-2 1-1,-32 61 0,-100 125 156,48-80-71,67-99 66,-68 104 978,93-145-110,17-27 44,18-24-528,103-128-360,-111 145-386,1 0 1,1 1-1,1 1 1,0 0-1,1 2 1,27-15 0,-47 29 170,0-1 1,0 0 0,0 1 0,0-1 0,0 1 0,1-1-1,-1 1 1,0 0 0,0-1 0,0 1 0,0 0 0,1 0-1,-1 0 1,0 0 0,0 0 0,0 0 0,1 0 0,-1 0 0,0 0-1,0 1 1,0-1 0,0 0 0,1 1 0,-1-1 0,0 1-1,0-1 1,0 1 0,0 0 0,0-1 0,0 1 0,0 0 0,0 0-1,-1 0 1,1-1 0,0 1 0,0 0 0,-1 0 0,1 0-1,0 0 1,0 2 0,1 3-16,0 0-1,0 0 0,-1 0 1,0 0-1,0 0 0,0 9 1,3 48-124,4 60 122,-5-101 206,1 0-1,1 0 1,11 31 0,-13-47-63,-1 0 0,1-1-1,0 1 1,5 6 0,-7-11-61,0 1-1,0-1 1,0 0 0,0 1 0,1-1-1,-1 0 1,0 0 0,1 0 0,-1 0-1,1 0 1,-1 0 0,1 0-1,0 0 1,-1-1 0,1 1 0,0 0-1,-1-1 1,5 1 0,-1-2 26,1 0 0,0-1 1,-1 0-1,1 0 0,-1 0 0,1-1 0,-1 1 1,0-1-1,7-6 0,-8 7-8,7-6 43,-1 0 0,0-1 0,0 0-1,-1 0 1,0-1 0,-1 0-1,0-1 1,9-17 0,3-8-207,20-50-1,-36 77-51,-1 0 0,0 1 0,0-1 0,2-15 0,-5 24 139,0-1-1,0 0 1,0 0-1,1 1 1,-1-1-1,0 0 1,0 0-1,0 0 1,0 1-1,0-1 1,0 0-1,-1 0 1,1 0-1,0 1 1,0-1-1,-1 0 1,1 1-1,0-1 1,-1 0-1,1 0 1,0 1-1,-1-1 1,1 0-1,-1 1 1,1-1-1,-1 1 1,0-1-1,1 1 1,-1-1-1,1 1 1,-1-1-1,0 1 1,1 0-1,-1-1 1,-1 1-1,1 0 5,-1 0 0,1 0 0,0 0 0,-1 0 0,1 0 0,-1 0-1,1 1 1,0-1 0,-1 1 0,1-1 0,0 1 0,-1-1 0,1 1-1,0 0 1,0 0 0,-1 0 0,-1 1 0,-2 4 2,0 0 1,0 0 0,0 0-1,1 0 1,-1 1-1,2 0 1,-1 0-1,1 0 1,0 0 0,0 0-1,1 1 1,0-1-1,0 1 1,1-1-1,-1 11 1,2-11 48,-1 1-1,1 0 1,1-1 0,0 1 0,0-1 0,0 0-1,1 1 1,0-1 0,0 0 0,1 0-1,-1 0 1,2 0 0,-1 0 0,1-1-1,8 11 1,-5-10 44,0 0 0,0-1 1,0 0-1,1 0 0,0-1 0,0 0 0,1-1 0,14 7 0,-6-5-380,0 0-1,1-2 1,29 5 0,-38-8-544,0 0 0,0-1 0,-1 0 0,11-1 0,6-3-3511,-3 1 1744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24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15 6304,'-31'-11'2848,"65"11"-2464,-3 0 0,9 0-288,25 0 192,7 0-192,36-4 320,2 4-224,31 0-2144,-14 8 1056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27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168 686 3328,'10'-13'3056,"-16"18"-1931,-5 6-1085,0 1 0,1-1 0,0 2 0,-11 18 0,6-5 343,-16 37-1,11-12 501,-16 69 0,34-114-707,1 1 1,-1 0-1,1 0 1,1 0 0,-1 0-1,1 0 1,0 0-1,2 8 1,-2-14-130,0-1 0,0 1 1,0-1-1,0 1 0,0-1 0,1 1 0,-1-1 1,0 1-1,0 0 0,1-1 0,-1 1 1,0-1-1,0 0 0,1 1 0,-1-1 0,1 1 1,-1-1-1,0 1 0,1-1 0,-1 0 1,1 1-1,-1-1 0,1 0 0,-1 0 0,2 1 1,-1-1 11,0 0 1,0 0-1,0 0 1,0 0-1,1 0 1,-1 0-1,0 0 1,0 0-1,0-1 0,0 1 1,0 0-1,2-1 1,4-3 103,0 1-1,0-1 1,7-6 0,-12 8-138,22-16 123,-1-1-1,23-25 1,39-51-11,-29 32-1159,-52 58 531,-7 15-1093,-2 12 1445,1 1-1,1 0 1,1 0 0,1 30-1,1-44 236,1 0-1,0 0 1,1 1-1,0-1 1,0-1-1,1 1 1,0 0-1,0-1 1,1 1-1,0-1 1,1 0-1,0 0 0,11 13 1,-13-18-14,0 0-1,0 0 1,0-1 0,1 0-1,-1 1 1,1-1 0,0 0-1,-1-1 1,1 1 0,0-1-1,0 1 1,0-1 0,0 0-1,0-1 1,1 1 0,-1-1 0,0 0-1,0 0 1,0 0 0,0 0-1,1-1 1,-1 1 0,0-1-1,0 0 1,0-1 0,0 1-1,0-1 1,-1 0 0,1 1-1,0-2 1,-1 1 0,1 0-1,-1-1 1,0 1 0,0-1-1,0 0 1,3-4 0,1-2 12,-1-1 1,0 0-1,0 0 0,-1 0 1,0 0-1,-1-1 0,0 0 1,3-15-1,-1-8-201,4-51 0,-10 70-48,-1 0 0,0-1 1,-7-28-1,6 34 38,-3-22-913,5 31 870,5 1 86,1 1 0,-1 0 0,0 0 1,10 3-1,-8-1 90,-1-2 0,0 1 1,10 0-1,4-2 162,0-1 0,1-2 0,-1 0 0,0-1 0,24-8 0,-13 4-83,17-3 157,23-7 118,94-35 0,-150 47-306,-1-1 1,-1 0 0,1-1-1,-1-1 1,-1 0-1,0-1 1,0 0-1,12-15 1,-10 10-59,-1-2 1,-1 1-1,-1-2 0,0 1 0,12-30 0,10-27 38,71-183-402,-98 239 118,-3 12 28,-1 0 1,0 0-1,0 0 1,-1 0-1,1-11 1,-2 17 194,0 0 0,0 0 0,0-1 0,0 1 1,0 0-1,0 0 0,0 0 0,0-1 1,0 1-1,0 0 0,0 0 0,-1 0 1,1-1-1,0 1 0,0 0 0,0 0 0,0 0 1,-1 0-1,1 0 0,0-1 0,0 1 1,0 0-1,-1 0 0,1 0 0,0 0 1,0 0-1,-1 0 0,1 0 0,0 0 0,0 0 1,0 0-1,-1 0 0,1 0 0,0 0 1,0 0-1,-1 0 0,1 0 0,0 0 1,0 0-1,0 0 0,-1 0 0,1 0 0,0 0 1,0 0-1,0 0 0,-1 1 0,1-1 1,0 0-1,0 0 0,0 0 0,-1 0 1,1 0-1,0 1 0,-2 0-13,1 0 0,-1 0 1,1 0-1,-1 0 0,1 0 0,-1 1 1,1-1-1,-2 2 0,-4 9-48,1 1-1,0-1 0,-6 19 1,-30 95-56,12-33 166,-237 546 358,251-610-215,10-19 49,0 1 0,-5 13 1,11-24-209,0 1 0,0-1 0,0 0 0,0 0 0,0 0 0,0 0 0,-1 0 0,1 1 0,0-1 0,0 0 0,0 0 0,0 0 0,0 0 0,0 1 0,0-1 0,0 0 0,0 0 0,0 0 0,0 0 0,0 1 0,0-1 0,0 0 0,0 0 0,0 0 0,0 0 0,0 1 0,0-1 0,0 0 0,0 0 0,0 0 0,1 0 0,-1 1 0,0-1 0,0 0 0,0 0 0,0 0 0,0 0 0,0 0 0,0 1 0,1-1 0,7-4 538,9-11-37,34-42 39,-15 16-771,0 3-1,80-66 1,-110 100 118,0-1-84,1 0 1,0 1-1,10-5 0,-16 8 143,0 1-1,0-1 1,1 1-1,-1-1 1,0 1-1,0 0 1,1 0-1,-1 0 1,0-1-1,1 1 1,1 1-1,-2-1 20,0 0 0,-1 0-1,1 1 1,-1-1 0,1 0 0,0 1-1,-1-1 1,1 0 0,-1 1 0,1-1-1,-1 1 1,1-1 0,-1 1 0,1-1-1,-1 1 1,0-1 0,1 1-1,-1-1 1,0 1 0,1 0 0,-1-1-1,0 1 1,0 1 0,3 8-65,-2 1 1,1-1-1,-2 1 0,1 0 0,-2 11 1,0 3 100,1 3 29,-1-16 72,1 1 1,0 0-1,1-1 1,0 1-1,6 24 1,-6-36-92,-1 0 1,1 0-1,-1 0 1,1-1-1,-1 1 0,1 0 1,-1 0-1,1 0 1,0 0-1,-1-1 1,1 1-1,0 0 0,0-1 1,0 1-1,-1-1 1,1 1-1,0-1 1,0 1-1,0-1 1,0 1-1,0-1 0,0 0 1,0 0-1,0 1 1,0-1-1,0 0 1,0 0-1,0 0 0,0 0 1,0 0-1,0 0 1,0-1-1,0 1 1,0 0-1,0 0 0,0-1 1,0 1-1,2-1 1,3-2 70,1 0 1,0-1 0,11-7-1,-16 9-74,105-79 393,-8 5-541,-74 57-590,-58 77-470,24-41 1198,-1 1 0,2 1 0,-10 32 0,15-41 23,1 0-1,0 0 1,0 0-1,1 0 1,1 0-1,0 0 1,0 0-1,1 0 0,2 13 1,-3-22-8,1 1 0,-1-1-1,0 1 1,1-1 0,-1 1 0,1-1 0,0 0 0,-1 1 0,1-1-1,0 0 1,0 1 0,0-1 0,0 0 0,0 0 0,0 0 0,0 0-1,0 0 1,0 0 0,1 0 0,-1 0 0,0-1 0,1 1-1,-1 0 1,1-1 0,-1 1 0,0-1 0,1 0 0,-1 1 0,1-1-1,-1 0 1,1 0 0,-1 0 0,3 0 0,-1 0 24,0-1 0,0 1 0,0-1 0,0 0 0,0 0 0,0 0 0,0 0 0,0-1 0,0 1 0,0-1 0,-1 0 0,1 0 0,-1 0 0,1 0 0,1-2 0,3-5 48,-2 1 0,1-1 0,-1 0-1,7-16 1,-11 21-66,2-2-71,-1 0 1,0 0 0,0 0-1,-1 0 1,0 0 0,0 0-1,0-1 1,-1 1 0,0 0-1,0-1 1,-1 1 0,1 0-1,-1 0 1,-1 0 0,1-1-1,-1 1 1,0 1 0,0-1-1,-1 0 1,0 0 0,0 1-1,0 0 1,-1-1 0,0 1-1,0 0 1,0 1 0,0-1-1,-1 1 1,0 0 0,1 0-1,-10-5 1,10 7 7,1 0-8,-1 0 0,0 0 0,0 0 0,0 1 0,0-1 0,0 1 0,0 0 0,-5 0 0,9 1 30,0 0 0,0-1 1,-1 1-1,1 0 0,0 0 0,0 0 0,0 0 0,0 0 0,-1 0 1,1 0-1,0 0 0,0 1 0,0-1 0,-1 0 0,1 0 0,0 0 1,0 0-1,0 0 0,0 0 0,-1 0 0,1 0 0,0 0 0,0 0 0,0 1 1,0-1-1,0 0 0,-1 0 0,1 0 0,0 0 0,0 0 0,0 1 1,0-1-1,0 0 0,0 0 0,0 0 0,0 0 0,0 1 0,0-1 5,0 1 0,0-1 0,0 0 0,1 1 0,-1-1 0,0 0 0,1 1 0,-1-1 0,0 0 0,0 1 0,1-1 0,-1 0 0,1 0 0,-1 1 0,0-1 0,1 0 0,-1 0 0,1 0 0,-1 0 0,0 0 0,1 1 0,4-1 41,-1 1 0,1 0 0,-1-1 0,0 0 1,1 0-1,-1 0 0,6-2 0,33-7 241,-41 9-270,26-8 116,0-1 0,43-21-1,47-31 33,-113 58-143,42-24 169,-1-2 0,-1-3 1,63-56-1,-49 29-257,-3-2-1,-2-2 1,-3-3-1,53-89 0,-94 139-111,0 1-1,-2-1 0,0 0 0,0-1 0,7-25 0,-15 41 157,0 0 0,0 0 0,1 0 0,-1 0 0,0 0 0,0 0 0,0 0 0,0 0 0,0 0 0,0 0 0,-1 0 0,1 0 0,0 0 0,0 0 0,-1-1 0,0 1 10,1 1 0,0-1-1,-1 1 1,1-1 0,-1 1-1,1 0 1,0-1 0,-1 1-1,1 0 1,-1-1 0,0 1-1,1 0 1,-1 0 0,1-1 0,-1 1-1,1 0 1,-1 0 0,1 0-1,-2 0 1,-2 0-32,1 0-1,-1 0 1,1 1 0,-1 0 0,1-1 0,-1 1-1,-3 2 1,-2 1 28,-1 1-1,1 0 1,1 0-1,-1 1 1,1 0-1,0 1 1,0 0-1,1 0 1,-10 12 0,-6 10 25,-23 39 0,-111 226-73,147-271 80,1 0-1,1 0 1,1 1 0,-7 44-1,12-50 9,0 0-1,1 0 0,1 0 1,1 0-1,1 0 0,0 0 1,6 19-1,-7-31 40,1 0 0,0-1 0,0 1 0,1 0 0,-1-1 0,1 0 0,0 0 0,1 0 0,-1 0 0,1 0 0,0-1 0,0 1 1,8 5-1,-7-7 3,-1 0 0,1 0 0,0-1 0,0 0 0,0 0 0,0 0 0,0-1 0,0 1 0,0-1 0,1 0 0,-1-1 1,0 1-1,1-1 0,-1 0 0,10-2 0,1-1 12,0 0 0,0-1-1,-1-1 1,0 0 0,0-1 0,0-1 0,19-12 0,-16 8-16,-1-1 0,-1-1 0,0 0 1,-1-1-1,19-21 0,-32 33-76,16-24-163,-17 25 155,-1 1 1,1-1 0,-1 0 0,0 1-1,1-1 1,-1 0 0,0 1-1,0-1 1,1 0 0,-1 1 0,0-1-1,0 0 1,0 1 0,0-1 0,0 0-1,0 0 1,0 1 0,0-1 0,0 0-1,0 0 1,0 1 0,-1-1 0,1 0-1,0 1 1,0-1 0,-1 0 0,1 1-1,0-1 1,-1 1 0,1-1 0,-1 0-1,1 1 1,-1-1 0,0 0-1,-1 0-9,0 1-1,0-1 1,0 1-1,0-1 0,0 1 1,0 0-1,0 0 0,0-1 1,0 2-1,0-1 0,1 0 1,-1 0-1,0 1 0,0-1 1,0 1-1,0-1 0,-3 3 1,-4 0 56,1 1 1,-11 7 0,13-7 12,0 0 0,1 0 0,0 1 1,0 0-1,0 0 0,0 0 0,1 1 0,-1-1 0,2 1 1,-1 0-1,1 1 0,-1-1 0,2 0 0,-1 1 1,1 0-1,0-1 0,0 1 0,1 0 0,-1 10 0,1-10 48,1 1-1,0 0 1,1 0-1,0 0 1,0 0-1,1 0 1,0 0-1,0-1 1,0 1-1,1-1 1,0 0-1,1 1 1,0-1-1,0-1 0,0 1 1,11 11-1,-7-10 0,1 0-1,0-1 1,0 0-1,0 0 1,1-1-1,0 0 1,1-1-1,-1 0 1,1-1 0,0 0-1,0 0 1,18 2-1,11 0-1278,-1-2 1,52 0-1,-58-4-477,34 3-5139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31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173 615 1664,'7'-14'416,"-5"12"-204,-1-1-1,1 1 1,-1-1-1,1 0 0,-1 1 1,0-1-1,0 0 1,-1 0-1,1 0 0,0 0 1,-1 0-1,0 0 0,0-6 1,-1 5 215,0-3-26,-1 0 1,0 1 0,0-1 0,-1 1-1,-6-12 1,8 16-392,0 1 0,0-1-1,0 1 1,-1-1 0,1 1 0,0 0-1,-1 0 1,1 0 0,-1 0 0,1 0 0,-1 0-1,0 0 1,1 0 0,-1 1 0,0-1 0,1 1-1,-1-1 1,0 1 0,0 0 0,1-1-1,-1 1 1,0 0 0,0 0 0,0 0 0,0 1-1,1-1 1,-1 0 0,0 1 0,-1 0-1,-5 1-21,1 1-1,-1 0 1,1 0-1,0 1 1,1 0-1,-1 0 1,1 1-1,-1 0 1,1 0-1,1 0 1,-1 1-1,1 0 1,0 0-1,0 0 1,-5 10-1,7-12 26,1 1-1,0-1 1,-1 1 0,2-1-1,-1 1 1,0 0 0,1 0-1,0 0 1,0 0-1,1 0 1,-1 0 0,1 0-1,0 0 1,0 0 0,1 0-1,0 0 1,-1 0-1,2 0 1,-1 0 0,1 0-1,-1 0 1,1 0 0,0-1-1,1 1 1,2 3-1,1 0 123,0 0 0,0-1 0,1 0-1,0-1 1,0 0 0,1 0 0,0 0-1,0-1 1,0 0 0,10 5 0,-10-7-17,-1-1 1,0 1-1,1-1 1,0 0-1,-1-1 1,1 1-1,0-2 1,0 1-1,0-1 1,-1 0-1,1-1 1,0 0-1,9-2 1,8-3 161,1-1 0,-1-2 0,0 0 0,-1-2 0,34-19 0,-48 22-198,0 0 0,0 0 0,0 0 0,-1-1 0,-1-1 0,8-10 0,-12 16-77,-1-1-1,1 0 0,-1 0 1,-1 0-1,1-1 0,-1 1 1,0-1-1,0 1 0,0-1 1,-1 0-1,0 0 1,0 1-1,-1-1 0,1-11 1,-2 12-59,-1 0 1,1 0 0,-1 1-1,0-1 1,0 1 0,0-1-1,0 1 1,-1 0 0,0 0-1,0 0 1,0 0 0,0 0-1,-1 1 1,1 0 0,-1-1-1,0 1 1,0 1 0,0-1-1,0 0 1,-9-3 0,24 3 184,1 0 1,20-1-1,35-3-166,0 4-1,72 5 1,-128-1 20,0 0 0,0 0 1,0 1-1,18 6 0,-27-7 9,1 0 0,-1 0-1,1 0 1,-1 1-1,0-1 1,1 1-1,-1-1 1,0 1-1,0 0 1,0 0-1,0 0 1,-1 0-1,1 0 1,0 0 0,-1 0-1,1 1 1,-1-1-1,0 1 1,0-1-1,0 1 1,0-1-1,0 1 1,-1 0-1,1 3 1,0 9 23,-2 1 1,0-1-1,0 0 0,-1 0 0,-7 26 1,5-26-15,3-11-1,-1 4 59,0-1 0,1 1 0,0 0 0,0 0-1,1 11 1,1-16-44,-1-1 0,0 0 0,1 0 0,0 0 0,-1 0 0,1 0 0,0 0 0,0 0 0,0 0-1,0 0 1,1 0 0,-1 0 0,0 0 0,1-1 0,-1 1 0,1-1 0,0 1 0,0-1-1,-1 1 1,1-1 0,0 0 0,0 0 0,4 1 0,-3-1 26,0 0 1,-1 0-1,1-1 1,0 1-1,0-1 1,0 0-1,0 1 1,0-2-1,0 1 0,0 0 1,0 0-1,-1-1 1,1 0-1,0 1 1,0-1-1,2-2 1,6-2 134,0 0 0,15-11 0,-15 10-166,7-7 148,0-1-1,-1 0 1,-1-1 0,0-1-1,23-29 1,-19 22-184,2 0-616,-22 23 622,0-1 0,0 1 0,0 0 0,1 0 0,-1 0 0,0 0 0,0 0 1,0 0-1,0 0 0,0 0 0,0-1 0,1 1 0,-1 0 0,0 0 0,0 0 1,0 0-1,0 0 0,0 0 0,1 0 0,-1 0 0,0 0 0,0 0 0,0 0 1,0 0-1,1 0 0,-1 0 0,0 0 0,0 0 0,0 0 0,0 0 0,0 0 1,1 0-1,-1 0 0,0 1 0,0-1 0,0 0 0,0 0 0,0 0 0,0 0 1,1 0-1,-1 0 0,3 9-314,-3 15 183,0-21 90,0 12-34,0-3 67,-1-1 0,2 0-1,0 0 1,0 0-1,1 0 1,0 0-1,5 14 1,-6-23 61,0 0 0,0-1 0,0 1 1,0-1-1,0 1 0,0-1 0,0 1 0,1-1 0,-1 0 0,1 1 1,-1-1-1,1 0 0,-1 0 0,1 0 0,-1 0 0,1-1 0,0 1 1,0 0-1,-1-1 0,1 1 0,0-1 0,0 0 0,3 1 0,2-1 128,0 0 1,0 0-1,0-1 0,12-2 0,-11 1-86,1-1 1,-1 1-1,0-1 1,0-1-1,0 1 1,-1-2-1,1 1 1,-1-1-1,0 0 1,0 0-1,7-8 1,4-7-7,0 0 0,19-29 0,4-7-734,-40 55 609,0 0 1,0 0 0,0 0 0,0 0 0,0 0 0,0 0 0,0 0 0,0 0 0,1 0 0,-1 1 0,0-1 0,3-1 0,-4 2 40,0 0 0,1 0 0,-1 0 0,0 0 0,0 0 0,1 1 1,-1-1-1,0 0 0,0 0 0,1 0 0,-1 0 0,0 0 0,0 0 0,0 0 1,1 0-1,-1 1 0,0-1 0,0 0 0,1 0 0,-1 0 0,0 0 0,0 1 1,0-1-1,0 0 0,0 0 0,1 0 0,-1 1 0,0-1 0,2 15-209,-3 19 149,-2 0 1,-2-1-1,-1 0 0,-1 0 0,-17 46 1,-73 154 498,82-203-117,-1-1 0,-21 30 1,35-56-226,0 1 0,-1-1 0,1 0 1,0 0-1,-1 0 0,0 0 0,0-1 1,0 1-1,-5 3 0,8-6-68,-1 0-1,1 1 1,-1-1-1,1 0 1,-1 0 0,1 1-1,-1-1 1,1 0-1,-1 0 1,1 0 0,-1 0-1,1 1 1,-1-1-1,0 0 1,1 0-1,-1 0 1,1 0 0,-1 0-1,1-1 1,-1 1-1,1 0 1,-1 0 0,1 0-1,-1 0 1,1-1-1,-1 1 1,1 0-1,-1 0 1,1-1 0,-1 1-1,1 0 1,-1-1-1,1 1 1,0 0 0,-1-1-1,1 1 1,-1-1-1,1 1 1,0-1-1,0 1 1,-1-1 0,1 1-1,0-1 1,0 0-1,-1-1 12,0 0 0,1 0 0,-1-1 0,1 1 0,0 0 0,-1-1 0,1 1 0,0 0 0,1-1 0,0-3-1,2-5-38,0 1 0,1-1 0,0 1-1,1 0 1,0 0 0,13-18 0,44-48-63,95-74-35,-139 135 108,35-35-11,73-88 0,-8 14-89,-114 120 78,2-2-72,-1 1-1,0 0 1,1 1-1,12-8 1,-17 11 73,0 1 0,0-1 0,0 1 0,1-1 0,-1 1 0,0-1 0,0 1 0,1 0 0,-1 0 0,0-1 0,1 1 0,-1 0 0,0 0 0,1 0 0,-1 0 0,0 1 0,0-1 0,1 0 0,-1 1 0,0-1 0,0 0 0,1 1 0,-1 0 0,0-1 0,0 1 0,0 0 0,0-1 0,0 1 0,0 0 0,0 0 0,0 0 0,0 0 0,0 0 0,1 1 0,0 2-1,0 0 1,0 0 0,0 0-1,-1 0 1,1 1 0,-1-1-1,0 0 1,0 1 0,0-1-1,-1 1 1,0-1 0,1 1-1,-2 5 1,0 2 19,-1 0 1,0 1-1,-7 21 0,6-25 34,-1 0-1,0-1 0,0 1 1,-1-1-1,-1 0 1,-11 14-1,8-11 73,-2-1 0,1 0 0,-24 17 0,29-24-52,1-1 1,-1 1 0,1-1-1,-1-1 1,0 1 0,0-1-1,0 1 1,0-1 0,0-1-1,0 1 1,0-1 0,0 0-1,0 0 1,0 0 0,0-1-1,0 1 1,-9-4-1,10 3-260,4-1 87,12-1 56,21 1 46,-10 1-75,25-5 0,-7 1 224,-12 1-125,34-9 0,-40 7 82,-15 5-59,0 0 0,0-1-1,0-1 1,-1 1 0,1-1 0,-1 0 0,0-1 0,1 0-1,-2 0 1,1 0 0,0-1 0,6-6 0,10-14 31,0-1 1,-1-1 0,25-42-1,47-99-30,-60 104 78,-22 42-132,6-10 45,16-40 0,-31 63-48,1-1 0,-1 0-1,-1 1 1,0-1 0,0-1 0,-1 1 0,0 0 0,-1 0-1,-1-11 1,1 18-16,-1 1 0,1-1 0,-1 0-1,0 0 1,1 0 0,-1 1 0,-2-4-1,3 5 34,-1 1 0,1 0 0,0-1-1,0 1 1,-1-1 0,1 1 0,0 0 0,-1-1-1,1 1 1,-1 0 0,1-1 0,0 1-1,-1 0 1,1 0 0,-1-1 0,1 1 0,-1 0-1,1 0 1,-1 0 0,1 0 0,-1-1-1,1 1 1,-1 0 0,1 0 0,-1 0-1,1 0 1,-1 0 0,1 0 0,-1 1 0,1-1-1,-1 0 1,1 0 0,-1 0 0,1 0-1,-1 1 1,1-1 0,-1 0 0,1 0-1,0 1 1,-1-1 0,1 0 0,-1 1 0,-6 5-34,0 0 0,1 0 0,-1 1 0,1 0 0,1 0 0,-1 1 0,2-1 0,-1 1 0,1 0 0,-6 15 0,2-1 12,1 0 0,1 0 0,-4 27 1,2 1 106,2 1 0,3 0 0,4 86 0,0-125-13,1 1 0,1-1 0,0 0 0,1 0 0,0 0 0,1-1 0,0 1 0,1-1 0,0 0 0,0-1 0,2 1 0,8 10 1,-12-18-28,-1 1 0,1-1 0,0 0 1,0 0-1,0-1 0,0 1 1,0-1-1,0 0 0,1 0 1,-1 0-1,1-1 0,0 1 1,6 0-1,-2-1 59,0 0-1,-1 0 1,1-1 0,0-1 0,0 1 0,14-4-1,-22 4-57,1-1-1,0 1 0,-1 0 0,1-1 1,-1 0-1,1 1 0,-1-1 1,1 0-1,-1 0 0,0 0 0,1 0 1,-1 0-1,2-2 0,-2 2-47,-1 1 0,0-1 1,1 0-1,-1 1 0,0-1 0,1 0 0,-1 0 0,0 1 1,0-1-1,0 0 0,1 0 0,-1 0 0,0 1 0,0-1 1,0 0-1,0 0 0,-1 0 0,1 1 0,0-1 0,0 0 1,0 0-1,-1 1 0,1-1 0,0 0 0,-1 0 0,1 1 0,0-1 1,-2-1-1,-7-9-721,0-1 0,-1 2 0,-1-1 0,-21-16 0,20 18 213,-64-50-1878,39 31 1583,-65-62 0,91 79 803,-37-45-92,43 50 440,1 0 0,0 0 0,0-1 1,1 0-1,0 1 0,0-1 1,-3-12-1,6 17-257,0 1-1,0 0 1,0 0-1,0-1 1,0 1-1,0 0 1,1 0 0,-1-1-1,1 1 1,-1 0-1,1 0 1,-1 0-1,1 0 1,-1 0 0,1 0-1,0 0 1,0 0-1,0 0 1,-1 0-1,1 0 1,0 0 0,0 0-1,0 1 1,0-1-1,0 0 1,1 1-1,-1-1 1,0 1 0,0-1-1,0 1 1,2-1-1,2-1 30,0 1 0,1-1 0,-1 1 0,0 0-1,1 0 1,5 1 0,251 10 583,-92 11-591,-138-15-61,0 2-1,0 1 1,34 16 0,-62-23 22,2 0-47,-1 1 0,1 0 1,-1 0-1,6 4 0,-10-7-20,0 1-1,-1-1 1,1 1 0,0-1-1,-1 1 1,1 0-1,-1-1 1,1 1-1,-1 0 1,1-1-1,-1 1 1,1 0-1,-1-1 1,0 1-1,1 0 1,-1 0-1,0 0 1,0-1-1,1 1 1,-1 0 0,0 0-1,0 0 1,0 0-1,0 0 1,0-1-1,0 1 1,0 0-1,0 0 1,-1 0-1,1 0 1,0-1-1,0 1 1,-1 0-1,1 0 1,-1-1-1,1 1 1,-1 1 0,-14 17-41,-1-1 1,-1 0 0,-22 17 0,-63 46 169,21-19-17,60-46-10,10-8 43,1 0 1,0 1 0,-10 11 0,19-19-119,1 0 1,0-1-1,-1 1 0,1-1 0,-1 1 1,1 0-1,0-1 0,-1 1 0,1 0 1,0-1-1,0 1 0,0 0 0,0-1 1,-1 1-1,1 0 0,0 0 0,0-1 1,0 2-1,1-2-6,-1 1 1,0-1-1,0 0 0,0 1 1,1-1-1,-1 0 0,0 1 1,1-1-1,-1 0 0,0 1 1,1-1-1,-1 0 0,0 0 1,1 0-1,-1 1 0,0-1 1,1 0-1,-1 0 0,1 0 1,-1 0-1,0 0 0,1 1 1,-1-1-1,1 0 0,-1 0 1,1 0-1,-1 0 0,0 0 1,1 0-1,-1-1 0,1 1 1,-1 0-1,0 0 0,1 0 1,13-3 82,-1 0 1,1 0-1,-1-1 0,0-1 1,-1 0-1,1-1 1,-1 0-1,14-10 0,109-86 7,-128 96-177,-5 4 28,1 0-1,0-1 0,0 1 1,0 0-1,0 1 1,0-1-1,0 1 1,0-1-1,0 1 1,1 0-1,5-1 0,-8 2 41,0 0 0,-1 0 0,1 1 0,0-1 0,-1 0 0,1 1 0,-1-1 0,1 0 0,-1 1 0,1-1 0,-1 1 0,1-1 0,-1 1 0,1-1 0,-1 1 0,1 0 0,-1-1 0,0 1 0,1-1 0,-1 1 0,0 0 0,0-1 0,0 1 0,1 0 0,-1-1 0,0 1 0,0 0 0,0-1 0,0 1 0,0 0 0,0 0 0,0 0 0,-1 29-78,0-25 33,0 7 33,-1 56-135,3-62 159,-1 0-1,1 0 0,0 1 1,0-1-1,1 0 1,0 0-1,0 0 1,4 8-1,-5-12 9,0-1 1,0 0-1,0 0 0,0 1 1,0-1-1,0 0 0,0 0 1,1 0-1,-1 0 0,0 0 0,1-1 1,-1 1-1,0 0 0,1 0 1,-1-1-1,1 1 0,-1-1 1,1 0-1,-1 1 0,1-1 0,0 0 1,-1 0-1,1 0 0,-1 0 1,1 0-1,-1 0 0,1 0 1,0-1-1,-1 1 0,2-1 0,3-1 43,-1 0-1,1 0 0,-1 0 0,0-1 0,0 0 0,0 0 0,6-5 0,4-5 47,-2 0 0,0-1 0,21-28-1,31-57 42,44-85 38,-62 104-128,15-39-517,-55 96 153,-6 23 301,-1-1 0,0 1 1,0 0-1,0-1 1,0 1-1,0-1 0,0 1 1,0 0-1,0-1 1,0 1-1,0-1 0,0 1 1,0-1-1,0 1 0,0 0 1,0-1-1,0 1 1,0-1-1,-1 1 0,1 0 1,0-1-1,0 1 1,0 0-1,-1-1 0,1 1 1,0 0-1,0-1 0,-1 1 1,1 0-1,0 0 1,-1-1-1,1 1 0,0 0 1,-1 0-1,1-1 1,0 1-1,-1 0 0,1 0 1,-1 0-1,1 0 1,0 0-1,-1 0 0,1-1 1,-1 1-1,1 0 0,0 0 1,-1 0-1,1 0 1,-1 1-1,1-1 0,0 0 1,-1 0-1,-3 1-10,1 0 0,0 0 1,0 0-1,1 1 0,-1-1 0,0 1 0,0-1 0,1 1 1,-1 0-1,1 0 0,-1 0 0,1 1 0,0-1 0,0 0 1,0 1-1,0 0 0,-1 3 0,-2 2 38,0 1 0,1 1 0,0-1 0,-4 18 1,3-6 25,1 1 0,1 0 1,1 0-1,0 0 0,2 0 1,1 0-1,0 0 1,2 0-1,0 0 0,2-1 1,10 33-1,-10-40-105,1 0 0,0-1 0,1 0 0,0 0-1,1 0 1,0-1 0,1 0 0,1-1 0,0 0 0,0 0-1,1-1 1,0-1 0,1 1 0,0-2 0,0 0 0,1 0-1,0-1 1,19 7 0,-2-5-1563,0 0 0,1-2 0,37 3 0,-52-8 939,-1 0-1,1-1 0,-1-1 0,23-3 0,-5-4-1123,52-17 0,-85 24 1806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43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4 106 2560,'-4'-3'3045,"13"-3"-1701,-1-2-806,-8 7-525,0 1 0,0 0 0,0 0 1,0 0-1,0 0 0,0-1 0,0 1 1,0 0-1,0 0 0,0 0 0,0 0 1,1 0-1,-1-1 0,0 1 0,0 0 0,0 0 1,0 0-1,0 0 0,0 0 0,1 0 1,-1-1-1,0 1 0,0 0 0,0 0 1,0 0-1,1 0 0,-1 0 0,0 0 1,0 0-1,0 0 0,0 0 0,1 0 0,-1 0 1,0 0-1,0 0 0,0 0 0,0 0 1,1 0-1,-1 0 0,0 0 0,0 0 1,0 0-1,1 0 0,0 1-13,1-1 0,-1 1 0,0-1 1,1 0-1,-1 0 0,1 0 0,-1 0 0,1 0 0,2 0 0,4 0 127,11 1 50,-1 0-1,1-1 1,23-3 0,59-13 380,-32 5-253,47-5-127,183-23 217,-279 37-500,26 0 1,-40 2 42,0 1 1,0 0-1,0 0 1,0 0-1,0 0 1,0 1-1,0 0 1,9 5-1,-14-6 57,1 0 1,-1 0-1,1 0 0,-1 0 0,0 0 0,0 0 0,1 0 0,-1 0 0,0 1 0,0-1 1,0 0-1,0 1 0,0-1 0,-1 1 0,1-1 0,0 1 0,-1 0 0,1-1 0,-1 1 1,0-1-1,1 1 0,-1 0 0,0-1 0,0 4 0,-1 3-11,0 1 0,-1-1 0,1 0 0,-5 10 0,4-12 66,0 0 0,1 0 0,-1 0 0,1 0 0,0 0 0,1 0 0,0 13 0,0-18-13,0 0 1,1 1-1,-1-1 0,1 0 0,0 1 0,-1-1 0,1 0 0,0 0 0,0 1 0,-1-1 0,1 0 0,0 0 1,0 0-1,0 0 0,1 0 0,-1 0 0,0-1 0,0 1 0,0 0 0,1 0 0,-1-1 0,0 1 0,1-1 0,-1 1 1,0-1-1,3 1 0,3 0 96,0 0-1,0-1 1,0 0 0,8-1 0,-7 1-38,504-58 1462,-290 26-1117,431-27 142,-636 58-582,35-3-105,83 6 0,-134-2 78,0 0 0,0 0 0,-1 0 0,1 0 0,0 0-1,0 0 1,-1 0 0,1 0 0,0 1 0,0-1 0,-1 0 0,1 1 0,0-1 0,-1 0 0,1 1 0,0 0 0,-1-1-38,0 0 0,0 1 0,0-1-1,0 0 1,0 0 0,0 1 0,0-1 0,0 0 0,0 0 0,0 1 0,0-1 0,0 0 0,-1 0 0,1 1 0,0-1 0,0 0 0,0 0 0,0 0 0,0 1 0,-1-1 0,1 0 0,0 0 0,0 0 0,0 0 0,-1 1 0,1-1 0,0 0 0,0 0 0,-1 0 0,-26 12-3657,2-4 1819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44.5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23 266 2144,'-6'-2'784,"6"-2"-379,1 2-415,-1-6 2320,0 5-1706,0-1-1,1 0 0,-1 1 1,1-1-1,1-6 0,3 4-409,-1 0 1,1 0-1,0 0 1,0 1-1,1-1 1,0 1-1,0 1 1,7-5-1,59-31 181,-48 28-228,102-47-138,-98 48-14,1 1 1,46-10-1,-70 20 5,11-3 5,0-1 0,17-5 1,-23 8-150,-10 3-312,-6 0 186,-9 2 234,1 1-1,-1 0 1,-17 9 0,5-2 11,-69 33-2,-39 14-26,119-52 149,-2-2 0,1 0 0,0-1 0,-1-1 0,-30 2 0,33-9-40,14 4-48,0-1-1,0 1 0,0-1 1,0 1-1,1 0 0,-1 0 1,0-1-1,0 1 0,0 0 1,0 0-1,0 0 0,0 0 1,0 0-1,0 0 0,0 0 1,-1 1-1,-2 1 746,13-3-541,28 6 338,-20-3-538,-1 1 1,0 0-1,0 1 1,26 11 0,62 31-50,-72-30 16,-16-8 47,0 0 0,0 1 0,-1 1 0,0 0 0,-1 1 0,0 1 0,0 0 1,17 21-1,-30-32-66,0 0 1,0 1 0,0-1-1,-1 0 1,1 0-1,0 1 1,-1-1 0,1 0-1,0 1 1,-1-1 0,0 0-1,1 1 1,-1-1 0,0 1-1,0-1 1,1 1-1,-1-1 1,0 1 0,-1-1-1,1 3 1,-1 4-766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28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 4320,'-27'-8'3968,"31"8"-3872,9 3-96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56.8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1 702 2304,'0'0'2757,"1"0"-2639,6 1-68,1 0 1,-1 0 0,0 1-1,-1 0 1,12 5 0,-9-4 98,0 0 0,1 0 1,14 2-1,-19-4-68,1-1 1,0 0-1,-1 0 1,1 0 0,0 0-1,-1-1 1,1 0-1,-1 0 1,1-1-1,-1 0 1,0 1-1,1-2 1,-1 1-1,0-1 1,0 0 0,-1 0-1,1 0 1,-1 0-1,1-1 1,-1 0-1,0 0 1,0 0-1,-1 0 1,1-1-1,-1 1 1,0-1 0,0 0-1,-1 0 1,1 0-1,1-7 1,-2 7-81,0-1 1,-1 0-1,1 0 1,-1 1-1,-1-1 1,1 0-1,-1 0 0,0 0 1,0 0-1,-1 0 1,1 0-1,-1 0 1,-1 0-1,1 1 1,-4-9-1,3 11-65,1 0 0,-1 0 0,0 0 0,0 0 0,0 0 0,0 1 0,0-1 0,-1 1 0,1-1-1,-1 1 1,0 0 0,1 0 0,-1 0 0,0 1 0,0-1 0,0 1 0,0-1 0,-1 1 0,1 0 0,0 0 0,-1 0 0,1 1 0,0-1-1,-1 1 1,1 0 0,-1 0 0,1 0 0,-7 1 0,5 0 33,0 0-1,0 0 1,-1 1 0,1-1-1,0 1 1,0 0-1,0 1 1,1-1 0,-1 1-1,0 0 1,1 0-1,-6 5 1,4-2 30,0 1-1,0-1 1,1 1-1,0 0 1,0 1-1,0-1 1,-4 11-1,4-6 40,0 0 0,1 1-1,1 0 1,0-1 0,0 1-1,1 0 1,1 1 0,0-1-1,1 0 1,2 18 0,-1-21 3,2 0 0,-1 0 0,1 0 0,0 0 0,6 11 0,-7-17 26,1 1 1,0 0 0,0-1 0,0 1 0,0-1 0,0 0 0,1 0 0,0 0 0,0-1 0,0 1 0,8 4 0,-4-4 2,-1 0 0,1-1 0,0 0-1,0 0 1,1 0 0,-1-1 0,1-1 0,-1 0 0,1 0-1,-1 0 1,16-2 0,-11 0-2,0-1 0,0-1-1,0-1 1,0 1 0,0-2-1,23-11 1,-27 12-6,-1-1-1,1 0 1,-1-1-1,0 1 1,0-2-1,-1 1 1,0-1 0,0 0-1,0 0 1,8-14-1,5-6-189,-12 17 217,0-1 0,7-15 0,3-12 138,-11 21-141,18-29 1,-5 16-41,1 1 0,42-44 1,51-48 139,-91 97-208,-1-2 0,-1 0 0,-2-1 0,0-1 0,-2 0 0,-1-2 0,23-58 0,-37 83-32,0-1 0,-1 1 0,0-1 1,0 1-1,0-8 0,-1 12 34,0 1 0,0-1 0,0 0 0,0 1 0,0-1 0,0 0 0,0 1 0,0-1 0,0 0 0,0 1 0,0-1 0,-1 0 0,1 1 0,0-1 0,-1 1 0,1-1 0,0 0 0,-1 1 0,1-1 0,0 1 0,-1-1 0,1 1 0,-1-1 0,1 1 0,-1 0 0,1-1 0,-1 1 0,0 0 0,1-1 0,-1 1 0,1 0 0,-1 0 0,0-1 0,1 1 0,-1 0 0,0 0 0,1 0 0,-1 0 0,0 0 0,1 0 0,-1 0 0,0 0 0,1 0 1,-1 0-1,0 0 0,1 0 0,-1 1 0,1-1 0,-1 0 0,0 0 0,1 1 0,-1-1 0,0 1 0,-9 3-88,0 1 0,0 0 1,1 1-1,0 0 0,-10 9 1,-40 38-361,56-50 419,-22 22-106,0 2 1,2 0-1,1 2 0,1 1 1,1 0-1,-20 44 0,33-56 177,0 0 0,0 1 0,2 0-1,0 0 1,2 0 0,0 0-1,-1 31 1,5-6 84,1 0-1,10 55 1,-10-88-17,0 0 0,1 0 0,0 0 0,6 12 0,-7-18-33,0-1-1,0 0 0,1 1 1,0-1-1,0 0 0,0-1 1,0 1-1,1 0 0,0-1 1,-1 0-1,8 5 0,-8-7 22,0 1 0,0-1 0,1 0 0,-1 0-1,0-1 1,0 1 0,1 0 0,-1-1 0,1 0-1,-1 0 1,0 0 0,6-1 0,2-1 66,0 0 1,15-4 0,-17 3-100,1-1 0,-1 0 0,0 0 0,0 0 1,0-1-1,-1 0 0,0-1 0,0 0 0,0-1 1,-1 1-1,1-1 0,-2-1 0,1 1 0,-1-1 1,0 0-1,-1-1 0,0 1 0,0-1 0,-1 0 0,0 0 1,0-1-1,-1 1 0,0-1 0,-1 0 0,0 0 1,-1 1-1,1-14 0,-2 18-48,-1-1-1,1 1 1,-1 0-1,0 0 1,0 0-1,0 0 1,-1 0-1,-3-7 1,4 10-69,0 0 0,-1-1 0,1 1 0,-1 0 0,1 0 0,-1 0 0,0 0 0,0 0 0,0 0 1,0 0-1,0 1 0,0-1 0,-1 1 0,1 0 0,0-1 0,-5-1 0,5 3 31,0 0 0,0-1 0,0 1 0,-1 0 0,1 0 1,0 0-1,0 0 0,0 1 0,0-1 0,0 0 0,0 1 0,0 0 0,0-1 0,0 1 0,0 0 0,1 0 1,-1 0-1,0 0 0,0 0 0,1 1 0,-1-1 0,1 0 0,-3 3 0,-2 2-26,1 1 1,0 0-1,0 0 1,-4 8-1,5-8 45,0 0-1,1 1 1,0-1-1,1 1 1,0 0-1,0 0 1,1 0-1,0 0 1,0 0-1,0 12 1,2-9 41,0-1 0,0 1 0,1-1 1,0 0-1,1 0 0,0 1 1,7 13-1,-5-12 78,1-1 1,0 1-1,12 14 0,-15-22-10,1 0 0,0 0-1,0-1 1,0 1 0,0-1-1,0 0 1,1 0 0,0 0 0,-1-1-1,11 4 1,-7-3 1,-1-1 0,1-1 0,0 1 0,0-1 0,0 0 1,-1-1-1,1 0 0,0 0 0,0-1 0,0 0 0,0 0 0,-1-1 0,1 0 0,0 0 0,12-6 0,-9 2 0,0 0-1,0 0 1,0-1-1,0-1 0,-1 0 1,-1 0-1,1-1 0,15-19 1,-25 28-87,27-35 64,25-39 0,1-3-318,-27 43-719,-20 27 871,-5 4 96,-9 8 23,-4 2-119,0 1 0,1 1 0,-1 0-1,2 0 1,-1 1 0,2 1 0,-1 0 0,1 0-1,1 1 1,0-1 0,-7 16 0,10-16 70,2-6 28,0 0 0,1 0-1,-1 1 1,1-1 0,1 1 0,-1 0 0,1-1 0,-1 8-1,2-11 11,-1 9 83,0-1 0,1 0 0,0 1 0,4 16 0,-4-25-56,0 0 1,1 0 0,0 0-1,-1 0 1,1 0-1,0 0 1,0 0-1,0 0 1,0 0-1,0 0 1,1 0 0,-1-1-1,1 1 1,-1 0-1,1-1 1,-1 1-1,1-1 1,0 0 0,0 0-1,0 1 1,-1-1-1,1 0 1,0 0-1,0-1 1,1 1 0,-1 0-1,0-1 1,3 1-1,-1-1 24,-1 0-1,0 0 0,1 0 0,-1-1 0,0 1 1,0-1-1,1 0 0,-1 0 0,0 0 1,3-2-1,32-18 437,-21 11-346,21-13 1,69-56 1,27-40 201,-117 103-250,16-15 47,-2-1 0,32-43 1,-46 52-96,-1-1 1,-1-1-1,-1 0 0,13-36 1,-12 21-211,-1-1 0,-3-1 0,-1 0 0,6-68 0,-15 100 21,0 7 0,-1 0 1,0-1-1,1 1 0,-1 0 1,-1 0-1,1-1 0,0 1 1,-1 0-1,-1-7 0,2 10 127,0 0 0,0 0 0,-1 0-1,1 0 1,0 0 0,0 0 0,0 0-1,0 0 1,0 0 0,0 0 0,0 0 0,0 0-1,0 0 1,-1 0 0,1 0 0,0 0-1,0 0 1,0 0 0,0 0 0,0 0-1,0 0 1,0 0 0,-1 0 0,1 0 0,0 0-1,0 0 1,0 0 0,0 0 0,0 0-1,0 0 1,0 0 0,0 0 0,0 0-1,-1 0 1,1 0 0,0 0 0,0 1 0,0-1-1,0 0 1,0 0 0,0 0 0,0 0-1,0 0 1,0 0 0,0 0 0,0 0-1,0 0 1,0 1 0,0-1 0,0 0-1,0 0 1,-5 8-183,-4 10-76,1 2 1,0-1-1,2 1 0,-4 21 1,2-13 139,-29 95-232,18-66 400,3 1-1,-15 96 1,21-19 83,10-112 81,1-1-1,1 0 1,1 0 0,6 23 0,-9-43-133,1 1 0,0 0 0,0-1 0,0 0 0,0 1 1,0-1-1,1 0 0,-1 0 0,1 1 0,0-1 0,-1 0 1,1 0-1,0-1 0,3 4 0,-3-5-26,-1 1 0,1 0 1,-1-1-1,0 1 0,1 0 0,-1-1 0,1 0 1,0 1-1,-1-1 0,1 0 0,-1 0 0,1 0 0,-1 0 1,1 0-1,0 0 0,-1 0 0,1 0 0,-1-1 1,1 1-1,-1-1 0,1 1 0,-1-1 0,0 0 0,1 1 1,-1-1-1,2-1 0,3-4 40,0 1 0,0-1 0,-1 0 0,0 0 0,0-1 0,0 1 0,4-9 0,-3 4-4,12-19-17,-2-2-1,-1 0 1,19-65 0,-30 85-196,-1 0 1,0-1-1,-2 0 1,1 0-1,-1-23 1,-1 35 108,0 1-1,0-1 1,0 0 0,0 1 0,0-1 0,1 0-1,-1 1 1,0-1 0,0 0 0,1 1-1,-1-1 1,0 1 0,1-1 0,-1 1-1,1-1 1,-1 1 0,1-1 0,-1 1 0,1-1-1,-1 1 1,1-1 0,-1 1 0,2-1-1,0 0-54,1 0 0,-1 0-1,1 0 1,-1 1-1,1-1 1,4 0-1,0 1-46,-1-1-1,1 1 1,0 1-1,13 1 0,-16 0 77,0-1-1,0 0 0,0 1 0,-1 0 0,1 0 0,0 0 0,-1 0 1,1 1-1,-1 0 0,0-1 0,0 1 0,0 0 0,0 0 1,0 1-1,-1-1 0,1 1 0,-1-1 0,0 1 0,2 6 1,0-2-6,-2 0 0,1 0 0,-1 0 0,-1 0 0,1 0 0,-1 0 0,-1 1 0,0 15 0,-3 6 59,0-2 289,3 53 0,0-79-189,0 1 0,1 0 0,-1 0 1,1 0-1,0 0 0,0 0 0,0 0 0,2 2 0,-3-4-50,1 0-1,0 0 0,-1 0 1,1 0-1,0 0 1,0 0-1,0 0 1,-1 0-1,1-1 1,0 1-1,0 0 0,0-1 1,1 1-1,-1-1 1,0 1-1,0-1 1,0 1-1,0-1 0,0 0 1,1 0-1,-1 1 1,0-1-1,1 0 1,6-1 53,-1 0-1,0 0 1,0 0 0,0-1 0,-1 0 0,1 0 0,11-6 0,44-27 67,-56 32-196,152-100-196,-149 97 58,2-2-784,-9 10 389,-3 7 85,-11 63-158,11-62 732,0 0 1,0 1 0,1-1 0,1 0-1,0 0 1,0 0 0,1 0 0,0 0-1,0 0 1,5 10 0,-7-19-68,0 0 0,1 0 0,-1 0 1,0-1-1,1 1 0,-1 0 0,1 0 0,-1 0 0,1 0 0,-1 0 0,1-1 1,0 1-1,-1 0 0,1-1 0,0 1 0,-1 0 0,1-1 0,0 1 1,0-1-1,0 1 0,0-1 0,-1 1 0,1-1 0,0 0 0,0 0 0,0 1 1,0-1-1,0 0 0,0 0 0,0 0 0,0 0 0,0 0 0,0 0 1,0 0-1,0 0 0,0 0 0,0-1 0,0 1 0,1-1 0,0 0 38,0 0-1,0 0 1,0 0-1,0-1 1,0 1-1,0-1 1,0 0-1,0 1 1,-1-1 0,1 0-1,-1 0 1,1 0-1,1-4 1,-1 1-57,-1 0 1,1 0 0,-1 0-1,0-1 1,0 1 0,-1 0 0,1-1-1,-1 1 1,0 0 0,-1-1-1,1 1 1,-1 0 0,0-1 0,-1 1-1,1 0 1,-1 0 0,-4-9-1,2 6-88,0 1 0,0-1 0,-1 1 0,0 0 0,-1 0-1,1 0 1,-1 0 0,-1 1 0,1 0 0,-9-5 0,-65-35-196,79 46 270,1 0 1,0 0-1,-1 0 1,1-1-1,0 1 1,0 0-1,-1 0 1,1 0-1,0-1 1,0 1 0,-1 0-1,1 0 1,0-1-1,0 1 1,0 0-1,0-1 1,-1 1-1,1 0 1,0-1-1,0 1 1,0 0-1,0-1 1,0 1-1,0 0 1,0-1-1,0 1 1,0 0-1,0-1 1,0 1-1,0 0 1,0-1-1,0 1 1,0 0-1,0-1 1,1 0-23,-1 1 0,1-1 1,0 0-1,0 1 0,-1-1 0,1 0 1,0 1-1,0-1 0,0 1 1,-1-1-1,3 0 0,28-7-294,-30 7 344,25-4-148,0 1-1,1 1 1,-1 1 0,43 3-1,-42 0 15,-18-1 20,-1 1-1,0-1 1,0 1-1,0 1 1,10 2 0,-16-3 68,1 0 1,-1 0-1,0 0 1,0 0-1,0 1 1,0-1-1,0 1 1,0-1-1,0 1 1,0 0-1,0 0 1,-1 0-1,1 0 1,-1 0-1,1 0 1,-1 0-1,0 1 1,0-1-1,0 0 1,0 1-1,1 3 1,-2-2 66,1 1 0,-1 0 1,1 0-1,-1 0 0,-1 0 1,1 0-1,-1 0 1,0 0-1,0 0 0,0 0 1,-3 6-1,1-4 82,2-1-1,-1 1 1,1 0-1,-2 13 1,3-20-114,0 0 0,0 1 1,0-1-1,0 0 0,0 0 1,0 1-1,0-1 0,0 0 0,0 0 1,0 1-1,0-1 0,0 0 1,0 0-1,0 1 0,0-1 1,0 0-1,0 0 0,1 1 1,-1-1-1,0 0 0,0 0 0,0 0 1,0 1-1,0-1 0,1 0 1,-1 0-1,0 0 0,0 0 1,0 1-1,1-1 0,-1 0 1,0 0-1,0 0 0,0 0 1,1 0-1,-1 0 0,0 0 0,0 1 1,1-1-1,-1 0 0,0 0 1,0 0-1,1 0 0,-1 0 1,0 0-1,0 0 0,1 0 1,-1 0-1,0 0 0,0-1 1,1 1-1,13-7 779,-10 4-825,25-13 198,10-6-313,0 2 0,76-28 0,-109 46 56,1 1-1,-1-1 1,1 1 0,-1 1-1,1-1 1,0 1-1,-1 0 1,1 0 0,-1 1-1,11 2 1,-12-1 83,0-1 0,0 1 0,0 0 0,0 1 1,-1-1-1,1 1 0,-1 0 0,0 0 0,0 0 0,0 0 0,0 1 1,0 0-1,5 8 0,16 23 196,-15-19 22,0-1 1,2 0 0,21 21 0,-29-33-139,-1-1 0,1 1-1,0-1 1,0 0 0,0 0 0,0-1-1,1 1 1,-1-1 0,0 0-1,1 0 1,-1 0 0,1-1 0,-1 0-1,6 0 1,-5 0-167,0 0-1,-1-1 1,1 1 0,0-1-1,7-3 1,-9 3-290,-1 0 1,1 0-1,-1 0 0,1-1 0,-1 1 1,0-1-1,0 1 0,0-1 1,0 0-1,2-2 0,4-2-1135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2:57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31 3232,'-21'-14'1472,"11"9"-1280,6 1 160,8 8-224,6-8 160,3 4-160,8-3-64,5 3-32,10-5 96,0 10-64,12-5 320,-1 0-192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00.7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3 183 2976,'0'0'30,"0"0"0,-1 0 0,1 0 1,0 0-1,0 0 0,0 0 0,0 0 0,0 0 0,0 0 1,0 0-1,0 0 0,-1 0 0,1-1 0,0 1 0,0 0 1,0 0-1,0 0 0,0 0 0,0 0 0,0 0 0,0 0 0,0-1 1,0 1-1,0 0 0,0 0 0,0 0 0,0 0 0,0 0 1,0-1-1,0 1 0,0 0 0,0 0 0,0 0 0,0 0 1,0 0-1,0 0 0,0-1 0,0 1 0,0 0 0,0 0 1,0 0-1,0 0 0,7-1 597,11 6-103,-15-3-443,-1-1 0,1 0 1,0 0-1,-1 0 0,1 0 1,0 0-1,0 0 0,0-1 0,0 1 1,0-1-1,0 0 0,0 0 1,-1 0-1,1 0 0,0-1 0,0 1 1,0-1-1,0 0 0,5-1 1,-4 0 6,0 0 0,0 0 0,-1 0 1,1-1-1,-1 1 0,1-1 0,-1 0 1,0 1-1,0-2 0,0 1 1,0 0-1,3-5 0,0-2 18,-1 1 0,1-1-1,-2 0 1,1 0 0,4-18 0,-9 26-123,1 0 1,-1-1-1,1 1 1,-1 0-1,0-1 1,0 1 0,0 0-1,0-1 1,0 1-1,-1 0 1,1-1-1,-1 1 1,1 0-1,-1 0 1,0-1-1,0 1 1,0 0 0,0 0-1,0 0 1,0 0-1,-1 0 1,1 1-1,-1-1 1,1 0-1,-1 0 1,0 1-1,1-1 1,-1 1 0,0 0-1,0 0 1,0-1-1,0 1 1,-1 0-1,-3-1 1,4 1-41,0 1 0,-1-1-1,1 0 1,-1 1 0,1-1 0,-1 1 0,1 0 0,-1 0 0,1 0 0,-1 0 0,1 1-1,-1-1 1,1 0 0,-1 1 0,1 0 0,-4 1 0,3 0 11,0 0 0,-1 0 0,1 0 0,0 0 1,0 1-1,0-1 0,1 1 0,-1 0 0,-4 5 0,1 2 51,0 1-1,0-1 1,1 1-1,1 0 1,-7 23-1,7-18 123,1-1 1,1 1-1,0 0 0,1 0 1,1 0-1,0 0 0,5 29 1,-4-41-31,0 1 0,0-1 0,1 0 0,0 0 0,0 0 0,0 0 0,0 0 1,5 6-1,-7-9-41,1 0 0,0 1 1,1-1-1,-1 0 1,0 0-1,0 0 0,0 0 1,1 0-1,-1 0 1,0 0-1,1 0 1,-1 0-1,1-1 0,-1 1 1,1-1-1,-1 1 1,1-1-1,-1 1 0,1-1 1,0 0-1,-1 0 1,1 0-1,0 0 0,-1 0 1,1 0-1,-1 0 1,3-1-1,9-5 54,0-1 0,-1 0 0,1-1 0,-1-1 0,-1 0 0,11-10 1,-5 4-66,22-16-260,1 2 0,68-37 0,-102 63 134,-1 0 1,0 1 0,1 0-1,0 0 1,7-2 0,-12 4 65,0 0 1,0 0 0,0-1 0,0 1-1,0 0 1,-1 0 0,1 0 0,0 0-1,0 0 1,0 1 0,0-1 0,0 0-1,0 0 1,0 1 0,0-1 0,0 0-1,0 1 1,0-1 0,-1 1-1,1-1 1,0 1 0,0-1 0,0 1-1,-1 0 1,1-1 0,0 1 0,-1 0-1,1 0 1,-1-1 0,1 1 0,-1 0-1,1 0 1,-1 0 0,0 0 0,1 0-1,-1 0 1,0 0 0,0 0 0,1-1-1,-1 3 1,0 7 10,0 1 0,-1-1 0,-3 21 0,2-17-28,-16 67 1291,18-81-1221,0 1 0,0-1-1,0 1 1,0-1 0,0 0 0,-1 1 0,1-1 0,0 1 0,0-1 0,0 0 0,0 1 0,0-1 0,0 1 0,0-1-1,0 0 1,0 1 0,1-1 0,-1 1 0,0-1 0,0 0 0,0 1 0,0-1 0,1 1 0,-1-1 0,0 0 0,0 1-1,1-1 1,-1 0 0,0 0 0,0 1 0,1-1 0,0 1 0,0-1 11,-1 0 1,1 0-1,0 0 0,0 0 1,0 0-1,0 0 0,0 0 1,0-1-1,0 1 0,0 0 1,0 0-1,0-1 0,1 0 0,4-2 99,0-1 0,0 0 0,7-5 0,5-7 161,27-32-1,-33 34-563,1 0 1,0 1-1,1 0 1,24-17-1,-37 30 218,0-1-1,0 1 1,-1-1 0,1 1-1,0-1 1,0 1 0,0-1-1,0 1 1,0 0-1,0 0 1,0-1 0,-1 1-1,1 0 1,0 0 0,0 0-1,0 0 1,0 0 0,0 0-1,0 0 1,0 1 0,0-1-1,0 0 1,0 0 0,0 1-1,0-1 1,-1 1 0,1-1-1,0 1 1,0-1 0,0 1-1,-1-1 1,1 1 0,0-1-1,-1 1 1,1 0 0,0 0-1,-1-1 1,1 1-1,-1 0 1,1 0 0,-1 0-1,1 0 1,-1-1 0,0 1-1,1 1 1,1 4-31,-1-1 1,1 0-1,-1 0 0,0 1 0,-1-1 1,1 8-1,-1 0 52,1 0-1,0 1 1,4 14 0,-4-23 127,0 1 1,1-1 0,0 0-1,0 0 1,0 0-1,1 0 1,0 0-1,0 0 1,6 7 0,-8-10-50,0-1 1,0-1-1,1 1 1,-1 0-1,0 0 1,0 0 0,0 0-1,1-1 1,-1 1-1,0-1 1,1 1-1,-1-1 1,0 1 0,1-1-1,-1 0 1,1 1-1,-1-1 1,2 0-1,0-1 11,0 1-1,0 0 1,0-1-1,-1 0 0,1 0 1,0 1-1,-1-2 1,5-1-1,3-3 43,-1 0-1,1-1 1,11-12-1,-16 16-76,7-9 16,9-5 83,-1-2 0,-1 0 0,26-35 0,-38 44-58,-1 1-1,0-2 0,6-13 1,-10 21-123,-1-1 1,0 1 0,0 0 0,0-1-1,0 0 1,-1 1 0,1-1 0,-1 1-1,0-1 1,0 0 0,0 1 0,-1-1-1,1 1 1,-1-1 0,-1-4 0,2 7 6,-1 1 1,1-1 0,-1 0-1,1 0 1,-1 1 0,1-1-1,-1 0 1,0 0 0,1 1-1,-1-1 1,0 1 0,1-1-1,-1 1 1,0-1 0,0 1-1,0-1 1,1 1 0,-1 0-1,0-1 1,0 1 0,0 0-1,0 0 1,0 0 0,0 0-1,0-1 1,0 1 0,1 0-1,-3 1 1,0-1-50,0 1 1,0-1-1,0 1 0,-1 0 1,1 0-1,0 0 1,-4 3-1,0 0 17,1 1 0,-1 0 0,1 0 0,0 1 0,1 0 1,-1 0-1,1 0 0,0 0 0,1 1 0,0 0 0,0 0 0,0 0 0,1 0 0,0 1 0,-2 8 0,1-2 50,0 0-1,1 1 1,1-1-1,0 1 1,1-1-1,1 1 1,2 24-1,-2-32 72,2 0 0,-1 0 0,1-1 0,0 1 0,0-1 0,1 1 0,0-1 0,0 0 0,0 0 0,1 0 0,0 0 0,0-1 0,1 1 0,6 6 0,-6-8 36,-1-1 0,1 1 1,1-1-1,-1 0 1,0 0-1,1 0 1,-1-1-1,1 1 0,0-2 1,0 1-1,0-1 1,0 1-1,0-2 1,0 1-1,0-1 0,10 0 1,2-1 27,0-1-1,0 0 1,0-1 0,0-1-1,0-1 1,-1-1 0,1 0-1,-1-1 1,-1-1 0,0-1 0,0 0-1,28-22 1,-30 19-41,-1-1 0,0 0 0,-1-1 0,15-22 0,-20 26-146,0-1 0,-1 0 0,0 0 0,-1-1 1,-1 0-1,0 0 0,4-19 0,-5 17-497,0-25 0,-3 39 558,0-1 0,0 1 0,0 0 0,0 0 1,0 0-1,0 0 0,0 0 0,0 0 0,0 0 0,0 0 0,0-1 1,0 1-1,0 0 0,0 0 0,0 0 0,0 0 0,0 0 0,0 0 1,0 0-1,0 0 0,0 0 0,0 0 0,1-1 0,-1 1 0,0 0 1,0 0-1,0 0 0,0 0 0,0 0 0,0 0 0,0 0 0,0 0 1,0 0-1,0 0 0,1 0 0,-1 0 0,0 0 0,0 0 0,0 0 1,0 0-1,0 0 0,0 0 0,0 0 0,1 0 0,4 3-272,5 4-27,-4-1 223,0 1 0,-1 0 0,0 0 0,0 0 0,0 1 0,5 12 0,-2 0-74,8 31 0,9 56 256,-25-104-59,1 0-1,0 0 1,0 0 0,0 0 0,0 0 0,0 0 0,0 0 0,1-1 0,-1 1 0,1-1 0,0 1 0,0-1-1,0 0 1,0 1 0,0-1 0,1 0 0,1 2 0,0-3 30,-1 1 1,1 0-1,-1-1 1,1 0-1,0 0 0,0 0 1,-1 0-1,1 0 1,0-1-1,0 0 0,7 0 1,5-2 105,1-1 0,-1 0 0,1-1 0,28-12 0,-42 15-181,36-13 87,-1-3 0,0-1 1,-1-2-1,-1-1 0,42-32 0,-71 47-107,72-60 381,-71 58-382,0 0 0,-1 0 0,0-1 0,0 1 0,-1-2 1,10-18-1,-16 28 7,0 0 0,1-1 1,-1 1-1,0-1 0,0 1 0,0-1 1,0 0-1,0 1 0,0-1 1,1 1-1,-1-1 0,0 1 1,0-1-1,-1 1 0,1-1 1,0 1-1,0-1 0,0 1 1,0-1-1,0 1 0,-1-1 0,1 1 1,0-1-1,0 1 0,-1-1 1,1 1-1,0-1 0,-1 1 1,1 0-1,0-1 0,-1 1 1,1 0-1,-1-1 0,1 1 1,-1-1-1,-1 1-37,1-1 0,0 1 0,-1-1 0,1 1 0,-1-1 0,1 1 0,0 0 1,-1 0-1,1 0 0,-1 0 0,1 0 0,-2 0 0,-4 2-26,0 0 0,0 0-1,0 0 1,1 1 0,-1 0 0,-7 4 0,-33 25-176,44-30 227,-14 11-42,0 1-1,0 1 1,2 0-1,-23 28 1,31-34 93,1 0 0,0 1 1,0-1-1,1 1 0,0 0 1,1 1-1,0-1 0,0 1 1,1-1-1,-2 19 0,4-26 47,1 0 0,0 1 0,0-1 0,0 0-1,1 0 1,-1 0 0,1 0 0,0 0 0,0 0-1,0-1 1,0 1 0,0 0 0,0 0 0,1-1 0,0 1-1,-1 0 1,5 3 0,-5-4-14,1-1-1,-1 0 1,1 0 0,0 0 0,-1 0-1,1 0 1,0 0 0,0 0-1,-1-1 1,1 1 0,0-1-1,0 1 1,0-1 0,0 0 0,0 1-1,0-1 1,0 0 0,-1 0-1,1-1 1,0 1 0,0 0 0,0-1-1,0 1 1,0-1 0,0 1-1,-1-1 1,1 0 0,0 0 0,2-1-1,3-3 24,1 0-1,-1 0 0,0-1 1,0 0-1,0 0 1,-1-1-1,0 0 0,0 0 1,-1 0-1,0-1 0,0 1 1,5-13-1,1-7-33,-1 0-1,10-45 0,-16 55-288,0 0-1,-2 0 0,1-29 1,-5 37-203,-2 7-168,3 2 567,0 1-1,0-1 1,1 1 0,-1-1 0,0 1 0,1-1-1,-1 1 1,0 0 0,1-1 0,-1 1-1,1 0 1,-1-1 0,1 1 0,-1 0 0,0 1-1,-9 23-160,2 0-1,0 1 1,-6 37-1,-1 3 140,4-29 33,-2-1-1,-1 0 1,-2-1 0,-23 39 0,13-32 232,-2-1 0,-60 68 1,80-100-37,0-1 0,0 0 0,-1 0 0,0-1 1,0 0-1,-1 0 0,0-1 0,0-1 0,-1 1 1,-10 3-1,17-9-85,0 1 0,0-1 0,0 1 1,0-1-1,0-1 0,0 1 0,0 0 0,1-1 0,-1 0 0,0 0 1,0 0-1,1 0 0,-1-1 0,0 1 0,1-1 0,-1 0 0,1 0 1,0 0-1,0-1 0,0 1 0,0-1 0,0 1 0,0-1 1,1 0-1,-1 0 0,-1-4 0,1 3-61,0 0 1,0 0-1,1 0 0,0 0 0,0 0 1,0-1-1,0 1 0,1-1 0,0 1 1,0-1-1,0 1 0,0-1 0,1 0 1,-1 1-1,1-1 0,1 0 1,-1 0-1,1 1 0,-1-1 0,1 1 1,3-8-1,-1 6-25,1 0 0,0 0 1,0 0-1,1 1 0,-1-1 1,1 1-1,0 0 0,1 0 0,-1 1 1,1 0-1,12-7 0,5-1-174,45-17-1,-62 26 167,160-55-332,104-45 316,-240 88 114,-2 0 0,39-28 1,-51 31-40,-1-1 0,-1 0 0,0-1 0,-1 0 1,16-22-1,49-82-284,-68 95-429,-9 21 217,-7 18-975,-4 15 1383,3 1 0,0 1 0,2 0 0,1 0-1,1 35 1,3-59 102,1 0 1,0 0-1,0 0 0,0 0 0,1 0 0,4 9 1,-6-16 8,1 0 0,0 1 0,0-1 0,0 0 0,0 0 0,0 0 0,0 0 0,1 0 0,-1 0 0,1 0 0,0-1 0,-1 1 0,1 0 0,0-1 0,0 0 0,0 1 0,0-1 0,0 0 0,0 0 0,0 0 0,0 0 0,1 0 0,-1-1 0,0 1 0,1 0 0,-1-1 0,4 0 0,-2 0 45,1-1 0,0 1-1,0-1 1,0 0 0,0-1 0,-1 1-1,1-1 1,0 0 0,-1 0 0,0-1 0,1 1-1,-1-1 1,6-5 0,3-4 14,1-1-1,13-17 1,-25 28-110,50-66-106,-17 23-267,-25 29 154,-10 14 102,2 0 0,-1 0 0,0 0 0,0 0 0,1 0 0,-1 1 0,1-1 0,-1 0 0,4-1 0,-5 3 77,0 0-1,1 1 0,-1-1 1,0 0-1,0 1 0,0-1 1,0 0-1,1 1 0,-1-1 1,0 1-1,0-1 0,0 0 1,0 1-1,0-1 0,0 1 1,0-1-1,0 0 0,0 1 1,0-1-1,0 1 0,0 0-31,-2 42 10,-1-1 0,-3 1 0,-1-1 0,-2 0 0,-1-1-1,-27 65 1,-48 106 228,67-163-2,-3-1 1,-2 0-1,-36 55 0,52-92-55,-2-1 1,1 0-1,-1 0 0,-19 15 0,24-21-18,0 0 1,-1-1 0,0 0-1,0 0 1,-6 3-1,9-6-38,0 1-1,0 0 1,0-1-1,0 1 1,-1-1-1,1 0 1,0 0-1,0 0 1,-1 0-1,1 0 1,0 0 0,0 0-1,-1-1 1,1 1-1,0-1 1,-2-1-1,-1 0 20,0-1 0,1 0 0,-1 0 0,1-1-1,0 1 1,0-1 0,1 0 0,-1 0 0,1 0 0,0 0-1,0-1 1,0 1 0,0-1 0,1 0 0,-3-7 0,-1-4-61,0-1 1,1 0 0,-4-23-1,7 30-9,-11-88 34,13 86-59,-1 0 0,2 0-1,0 0 1,0 1 0,1-1-1,4-13 1,-4 19-2,1-4-46,0 0 0,9-19 0,-9 25 55,-1 0 1,1 1 0,-1-1 0,1 1 0,0 0-1,0-1 1,1 1 0,-1 1 0,1-1 0,4-3-1,5-1 53,0 1 0,0 0-1,0 1 1,1 1-1,20-5 1,72-7 193,-95 14-213,3 1-75,0 0 1,0 0-1,0 1 0,18 3 0,3 6-2989,-34-9 2769,0 1 1,0-1-1,0 0 1,0 1 0,0-1-1,0 1 1,0-1-1,0 1 1,0 0 0,-1-1-1,1 1 1,0 0-1,0 0 1,-1-1 0,1 1-1,0 0 1,-1 0-1,1 0 1,-1 0 0,0 0-1,1 0 1,-1 0-1,1 0 1,-1 0 0,0 1-1,1 16-2804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03.1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1065 3328,'1'1'142,"1"-1"1,-1 1-1,0 0 0,0-1 1,1 1-1,-1-1 0,0 0 1,1 1-1,-1-1 0,0 0 1,1 0-1,-1 0 0,0 0 1,1 0-1,-1 0 0,0 0 1,1 0-1,-1 0 0,2-1 1,1-1 239,1 1 0,-1-1 0,0-1 0,5-2 0,-5 2-201,18-13 321,-1-1 0,-1-1 0,25-28 0,9-8-190,-12 19-37,90-59-1,-61 48-161,11-15-76,-56 41-8,0-1 0,-1-1 0,-1-1 0,-1-1 0,-1 0 0,25-39 0,-23 23-43,-2 0 1,-1-1 0,-2-1-1,-2-1 1,17-65 0,-32 99-44,0 1-1,-1 0 1,0 0 0,0-1 0,-1 1 0,-1-13 0,1 17 7,-1 1-1,1 0 1,-1 0 0,1 0 0,-1 0 0,0 1 0,0-1-1,-1 0 1,1 0 0,-1 1 0,1-1 0,-1 0 0,-2-2-1,3 4 15,0 0-1,0 0 1,0 0-1,-1 1 1,1-1-1,0 0 1,-1 0-1,1 1 1,0-1-1,-1 1 1,1-1-1,-1 1 1,1 0-1,-1 0 1,1-1-1,-1 1 1,1 0-1,-1 0 1,1 1-1,-1-1 1,1 0-1,-1 0 1,1 1-1,0-1 1,-1 1-1,1-1 1,-1 1-1,1-1 1,-2 2-1,-4 2-47,0 0-1,0 1 0,1-1 0,-1 2 0,1-1 0,1 1 0,-1-1 0,-5 8 1,-4 8-28,-18 32 1,-130 266 52,155-297 140,0 0-1,1 0 1,-7 40 0,12-47 74,0 0 1,1 0 0,1 0 0,1 1 0,0-1 0,4 23-1,-4-34-66,0 1 0,1-1 0,-1 0-1,1 0 1,-1 0 0,1 0 0,0-1-1,1 1 1,-1-1 0,1 1 0,-1-1-1,1 0 1,0 0 0,0 0 0,1 0-1,-1 0 1,7 4 0,-6-5 31,1 0 1,-1-1-1,1 1 1,0-1-1,-1 0 1,1 0-1,0 0 1,0-1-1,0 1 1,0-1-1,0 0 1,-1-1-1,1 1 1,0-1-1,7-2 1,3-2 16,-1 0 0,1-1 1,-1 0-1,-1-1 0,1-1 0,-1 0 1,0-1-1,-1-1 0,15-14 1,-15 12-94,0 0 1,-1-1 0,-1 0 0,0 0-1,-1-2 1,0 1 0,-1-1 0,9-23 0,-16 33-106,1 2-32,-1-1 0,1 1 0,-1-1 0,0 0 0,0 0 1,-1 0-1,1 1 0,-1-1 0,0 0 0,0-7 0,0 11 58,0-1 1,-1 1-1,1 0 1,0-1-1,0 1 0,-1 0 1,1-1-1,0 1 1,-1 0-1,1-1 1,0 1-1,-1 0 0,1 0 1,-1-1-1,1 1 1,0 0-1,-1 0 1,1 0-1,-1 0 1,1 0-1,-1-1 0,1 1 1,0 0-1,-1 0 1,1 0-1,-1 0 1,1 0-1,-1 0 0,1 0 1,-1 1-1,1-1 1,0 0-1,-1 0 1,1 0-1,-1 0 0,1 1 1,-1-1-1,1 0 1,-1 1-1,-17 9-427,11-3 377,0 1 1,0-1 0,1 2 0,-8 11-1,10-14 64,1 0 0,0 1 0,0-1 0,1 1-1,0 0 1,0 0 0,1 0 0,-1 0 0,1 1-1,1-1 1,0 0 0,0 0 0,1 8 0,0-6 78,0 0 1,1-1-1,0 1 1,0 0-1,1-1 1,0 1-1,1-1 1,-1 0-1,2 0 1,4 7-1,-5-9 67,0-1 0,0 0 0,1 0 0,-1-1 0,7 6 0,-9-9-78,1 1 0,-1-1 0,0 0 0,0 0 0,1 0 0,-1 0 0,1 0 0,-1-1 0,1 1 0,-1 0 0,1-1 0,-1 0 0,1 0 0,-1 0 0,1 0 0,3-1 0,7-1 92,0-2 1,-1 1-1,1-2 0,-1 0 1,15-8-1,56-37 610,-59 32-610,27-25 1,13-10-181,-56 46-246,1 0 0,-1 0 0,12-15 0,-21 28-1003,-2-1 1253,1 0-1,0 0 0,-2 11 1,2 2 32,1 1 0,1-1 0,0 1 0,2 0 0,0-1 0,1 1 0,1-1 0,10 29 0,-13-44 54,0 0 0,1 0-1,0 0 1,-1 0 0,1 0-1,1 0 1,-1 0 0,3 2 0,-5-4-9,1 0 1,0 0 0,0 0 0,0-1 0,0 1 0,1 0 0,-1 0 0,0-1 0,0 1-1,0-1 1,0 1 0,1-1 0,-1 0 0,0 1 0,1-1 0,-1 0 0,0 0 0,0 0-1,1 0 1,-1 0 0,0 0 0,1 0 0,0-1 0,2 0 71,0-1-1,0 0 1,0 0 0,0 0 0,-1-1 0,1 1-1,-1-1 1,0 0 0,0 0 0,0 0-1,0 0 1,4-7 0,3-6 55,14-29 0,-6 10-221,-5 15-77,-9 15 59,-1 0-1,1 0 1,-1 0-1,-1 0 1,1 0-1,-1-1 1,2-6-1,1-2-1077,-4 14 1137,-1 0 1,0 0 0,0 0 0,0 0-1,0 0 1,0 0 0,1 0-1,-1 0 1,0 0 0,0 0 0,0 0-1,0 0 1,1 0 0,-1 0-1,0 0 1,0 0 0,0 0 0,0 0-1,1 0 1,-1 0 0,0 0-1,0 0 1,0 0 0,0 0 0,0 0-1,1 0 1,-1 0 0,0 0-1,0 1 1,0-1 0,0 0 0,0 0-1,0 0 1,1 0 0,-1 0-1,0 0 1,0 1 0,0-1-1,0 0 1,0 0 0,11 27-137,-5-11 44,-2-8 141,1-1 0,0 1 0,0 0 0,0-1 0,1 0 0,0-1 0,1 1 0,7 5 0,-12-10 8,1-1 1,-1 0-1,1 0 1,-1 0-1,1 0 1,-1-1-1,1 1 0,-1-1 1,1 0-1,0 1 1,-1-1-1,1 0 1,-1 0-1,1-1 0,0 1 1,-1-1-1,1 1 1,-1-1-1,1 0 1,3-1-1,7-4 213,1 0-1,17-11 1,-24 13-196,7-4 22,-1 0 1,0-1 0,-1-1-1,0 0 1,0 0 0,-1-1-1,-1-1 1,0 1 0,14-22-1,-23 31-145,0-1-1,0 1 1,0 0 0,0 0-1,0-1 1,-1 1 0,1-3-1,0 4 45,-1 1 0,0-1 0,0 1-1,0-1 1,0 1 0,0-1-1,0 1 1,0-1 0,0 1 0,-1-1-1,1 1 1,0 0 0,0-1 0,0 1-1,0-1 1,-1 1 0,1-1 0,0 1-1,0-1 1,-1 1 0,1 0-1,0-1 1,-1 1 0,1 0 0,0-1-1,-1 1 1,1 0 0,-1-1 0,1 1-1,-1 0 1,1 0 0,0 0-1,-1-1 1,1 1 0,-1 0 0,1 0-1,-1 0 1,1 0 0,-1 0 0,1 0-1,-1 0 1,1 0 0,-1 0 0,-5 0-39,0 1 0,0 0 0,0 0 1,0 0-1,0 1 0,0 0 1,1 0-1,-1 0 0,1 1 1,0 0-1,-1 0 0,1 0 1,1 1-1,-1 0 0,0 0 1,1 0-1,0 0 0,0 1 0,0-1 1,0 1-1,1 0 0,0 0 1,-3 7-1,2-5 73,1 0 0,0 0 0,1 0 0,-1 0 0,1 0 0,1 1 0,-1-1 0,1 1 0,1-1 1,-1 1-1,1 0 0,1-1 0,-1 1 0,1-1 0,1 1 0,-1-1 0,1 1 0,4 8 0,-4-11 13,0-1 0,0 1 0,0-1-1,1 0 1,0 0 0,0 0 0,0 0 0,0 0 0,0 0 0,1-1 0,0 0-1,-1 0 1,1 0 0,0 0 0,1 0 0,-1-1 0,0 0 0,1 0 0,0 0-1,-1 0 1,9 1 0,-6-3 56,0 0-1,0 0 1,0-1-1,0 0 1,1 0-1,-1 0 0,7-4 1,49-18 258,-62 23-338,31-16 145,0-1 1,-2-1 0,0-2 0,-1-1 0,-1-1 0,-1-1 0,-1-2 0,30-36 0,-29 27-22,40-68 1,-60 90-114,43-73-2,62-150 0,-110 229-37,5-11-132,0 0 0,5-23-1,-11 37 73,-1 0 0,1 0 0,0-1 0,-1 1 0,0 0 0,0 0 0,0-1 0,0 1 0,0 0 0,-1-1 0,1 1-1,-1 0 1,0 0 0,0-1 0,0 1 0,-1 0 0,1 0 0,-4-5 0,4 7 47,0 0-1,0 1 1,0-1 0,0 0 0,0 0 0,0 1-1,0-1 1,0 0 0,0 1 0,0-1-1,0 1 1,0-1 0,-1 1 0,1 0 0,0 0-1,0-1 1,-1 1 0,1 0 0,0 0-1,0 0 1,-1 0 0,1 0 0,0 1 0,0-1-1,-1 0 1,1 0 0,-1 1 0,-2 1-7,0 0 0,1-1 0,-1 1 1,1 0-1,-1 1 0,1-1 1,-5 6-1,-4 4 27,1 1 0,1 1 0,0 0 0,1 0 0,0 1 0,1 0 0,1 0 0,-7 22 0,-34 135-65,38-129 67,-7 79 0,16-102 108,1-1 1,1 1-1,0-1 1,2 1-1,0-1 1,8 28-1,-9-41-116,1 1 0,0 0 0,0-1-1,1 0 1,-1 0 0,1 0 0,1 0 0,-1 0-1,1-1 1,0 0 0,0 0 0,9 6 0,-7-5-588,1-1 1,0-1 0,0 0 0,0 0 0,14 4 0,26 7-1662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07.8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337 514 3232,'-2'-2'280,"0"-1"0,0 1 0,0-1 0,0 1 0,0 0 0,0 0 0,-1 0 0,1 0 0,-1 0 0,0 1 0,0-1 0,1 1 0,-1-1 0,-4 0 0,3 1-201,-1 0 0,0 0 0,0 1 0,0-1 0,0 1 1,0 0-1,1 1 0,-8 0 0,-5 3-195,0 1-1,1 0 1,0 1 0,-17 9-1,12-5 90,1 0 0,-24 17 0,38-23 96,0 0 0,1 1 0,0 0 0,0-1 0,0 2 0,0-1 0,1 0 0,0 1 0,0 0 0,1 0 0,-1 0 0,-2 7 0,6-12-42,0-1-1,0 1 0,0 0 0,-1-1 1,1 1-1,0-1 0,0 1 1,0 0-1,0-1 0,0 1 0,0-1 1,0 1-1,0 0 0,0-1 0,0 1 1,1-1-1,-1 1 0,0 0 0,0-1 1,1 1-1,-1-1 0,0 1 0,0-1 1,1 1-1,-1-1 0,1 1 1,-1-1-1,0 1 0,1-1 0,-1 1 1,1-1-1,-1 0 0,1 1 0,-1-1 1,1 0-1,0 0 0,-1 1 0,1-1 1,-1 0-1,1 0 0,0 0 1,-1 0-1,1 1 0,-1-1 0,1 0 1,1 0-1,3 0 179,1 0 1,-1 0-1,1 0 0,5-2 1,29-5 73,0-2 0,-1-2 0,0-2 0,-1-1 0,58-31 0,-90 42-370,0 1-170,0-2 0,0 1-1,7-6 1,-10 9-743,-2 5 402,-4 10 86,2-13 430,-1 9 70,1 0 0,0 0 0,0 0-1,2 21 1,0-25 160,0 0-1,1 0 1,-1-1 0,1 1-1,0-1 1,1 1-1,0-1 1,0 0-1,4 7 1,-5-11-64,-1 0 0,0 0-1,1 0 1,-1 0 0,1 0 0,-1-1 0,1 1-1,0-1 1,-1 1 0,1-1 0,0 0 0,0 0-1,0 0 1,0 0 0,0 0 0,1 0 0,-1 0-1,0-1 1,0 1 0,0-1 0,1 1 0,-1-1-1,0 0 1,1 0 0,-1 0 0,0 0 0,0-1-1,1 1 1,-1 0 0,0-1 0,0 0 0,1 0-1,-1 1 1,0-1 0,0 0 0,3-3 0,4-1 120,-1-2 1,1 1 0,-1-1-1,-1 0 1,1-1 0,10-15-1,58-92 28,-30 42-589,-30 46 60,-12 19 54,0 1 0,0 0 0,1 0 0,6-7 0,-11 14 202,0 1 1,0-1-1,1 0 0,-1 0 0,0 0 1,1 0-1,-1 1 0,0-1 1,0 0-1,0 0 0,1 1 1,-1-1-1,0 0 0,0 1 1,0-1-1,1 0 0,-1 0 1,0 1-1,0-1 0,0 0 0,0 1 1,0-1-1,0 0 0,0 1 1,0-1-1,0 0 0,0 1 1,0-1-1,-1 18-328,0 0-1,-1-1 1,-7 25 0,-19 53 320,13-48 15,13-38 89,-6 17 419,0-1 0,-24 48 0,32-72-380,-1 1 0,1-1 0,-1 0 0,0 0 0,0 1 0,0-1 0,0 0 0,0 0 0,0 0 0,0 0 0,0 0 0,0 0 0,0-1 0,-2 2 0,3-2-52,-1 0 0,1 0 0,0 0 0,-1 0 0,1 0 0,0 0 0,-1 0 0,1 0 0,0 0 0,-1 0 0,1 0 0,0-1 0,-1 1 0,1 0 0,0 0 0,0 0 0,-1 0 0,1-1 0,0 1 0,0 0 0,-1 0 0,1-1 0,0 1 0,-1 0 0,-6-16 681,2-1-308,-2-1-344,-5-30-1,7 1-1746,11 48 864,14 7 797,-1-1 0,2-1 0,-1-1 0,1 0 0,-1-2 0,1 0 0,25 0 0,-19-3 209,0-1 1,0-2 0,0 0 0,0-2-1,29-9 1,-42 10-66,0-1-1,-1 0 1,14-8 0,-20 9-64,-1 0 0,1-1 0,-1 0 0,0 0 0,-1 0 0,1 0 0,7-10 0,8-17-156,-1 0 0,22-52 0,-23 47-719,-15 26 503,2 0-395,-3 11 216,0 6-104,0 4 493,-1 0 0,0 0 0,0 0 0,-1 1 0,-1-1 0,0 12 0,0-16 40,0-6 59,0 27 11,0 0 0,-2 0 0,-1 0 0,-7 28-1,4-29 19,-2 5 501,-16 41 0,24-70-429,-8 12 350,8-14-416,-1 0 0,1 1-1,0-1 1,-1 0 0,1 1 0,0-1 0,-1 0-1,1 0 1,0 1 0,-1-1 0,1 0-1,-1 0 1,1 0 0,-1 0 0,1 0-1,0 1 1,-1-1 0,1 0 0,-1 0 0,1 0-1,-1 0 1,1 0 0,-1 0 0,1-1-1,-1 1 1,1 0 0,0 0 0,-1 0 0,1 0-1,-1 0 1,1-1 0,-1 1 0,1 0-1,0 0 1,-1-1 0,-5-4 184,1 1 0,0-1 0,0 0-1,0-1 1,0 1 0,1-1 0,-4-8 0,-24-47-116,28 53-70,2 3-147,0 0 0,0 0 0,0 0 0,-1-10 0,3 15 88,0-1 0,0 0 0,-1 1 0,1-1 0,0 0 0,0 1 0,0-1 0,0 0 0,0 1 0,0-1 0,0 1 0,0-1 0,1 0 0,-1 1 0,0-1 0,0 0 0,0 1 0,1-1 0,-1 1 0,0-1 0,1 0 0,-1 1 0,1-1 0,-1 1 0,0-1 0,1 1 0,-1 0 0,1-1 0,-1 1 0,1-1 0,0 1 0,-1 0 0,1-1 0,-1 1 0,1 0 0,0 0 0,-1-1 0,1 1 0,-1 0 0,1 0 0,0 0 0,-1 0 0,1 0 0,0 0 0,-1 0 0,1 0 0,0 0 0,-1 0 0,1 0 0,0 1 0,-1-1 0,2 0 0,7 3-165,-1 0 1,1 1-1,15 8 1,4 1-57,-20-9 335,0-1 1,0 0-1,1-1 1,-1 0-1,1 0 1,-1 0-1,1-1 1,0-1-1,-1 0 1,1 0-1,0 0 1,0-1-1,8-2 1,5-3 53,-1 0 0,0-2 0,-1 0 0,1-1 0,-2-2 0,1 0 0,-1 0 1,-1-2-1,0 0 0,23-24 0,-34 30-132,0-1 1,0 0-1,-1 0 0,8-15 1,-11 17-128,0 1 0,0-1 0,-1 1 0,0-1 0,0 0 1,-1 0-1,1 0 0,-1 0 0,0-8 0,-1 14 94,0-1 0,0 1 0,0 0 0,0 0 0,0-1 0,0 1 0,0 0 0,0-1 0,0 1 0,0 0 0,0-1 0,0 1 0,-1 0 0,1-1 0,0 1 0,0 0 0,0 0 0,0-1-1,-1 1 1,1 0 0,0 0 0,0-1 0,0 1 0,-1 0 0,1 0 0,0 0 0,0 0 0,-1-1 0,1 1 0,0 0 0,0 0 0,-1 0 0,1 0 0,0 0 0,-1 0 0,1 0 0,0 0 0,-1 0 0,1 0 0,0 0 0,-1 0 0,1 0 0,0 0-1,0 0 1,-1 0 0,1 0 0,0 0 0,-1 0 0,1 0 0,0 0 0,-1 0 0,1 1 0,0-1 0,0 0 0,-1 0 0,1 0 0,0 0 0,0 1 0,0-1 0,-1 1 0,-17 13-613,13-8 623,-1 0-1,1 1 1,1 0 0,-1 0 0,1 0-1,1 1 1,-1-1 0,1 1-1,0 0 1,1 0 0,0 0 0,0 0-1,1 1 1,-1 10 0,3-14 77,-1-1 1,0 0 0,1 1-1,0-1 1,0 0 0,1 1-1,-1-1 1,1 0 0,0 0-1,0 0 1,0 0 0,4 4-1,-4-5 0,0-1-1,0 1 1,0-1 0,0 1-1,1-1 1,-1 0-1,1 0 1,0 0-1,0 0 1,0-1 0,-1 1-1,1-1 1,1 0-1,-1 0 1,0 0-1,5 1 1,0-1 87,1-1 0,0 0 1,-1 0-1,1-1 0,0 0 0,-1-1 0,1 0 1,-1 0-1,0 0 0,12-6 0,-6 1-26,0-1 0,0 0 0,-1-1 0,23-20 0,-30 22-136,1 1-1,-2-1 1,1-1 0,-1 1-1,0-1 1,-1 0 0,5-9 0,12-20-1769,-27 84 577,5-38 1226,1 1 0,0-1 1,0 1-1,1-1 0,1 0 1,0 1-1,0-1 0,0 0 1,1 0-1,1 0 0,8 16 1,-11-23 23,0 0 0,1 0 0,-1 0 0,0 0 0,1 0 0,-1-1 0,1 1 0,0-1 0,-1 1 0,1-1 0,0 0 0,0 1 0,0-1 0,0 0 0,0 0 0,0 0 0,0-1 0,0 1 0,1 0 0,-1-1 0,3 1 0,-1-1 46,-1-1 0,1 1-1,0-1 1,0 1 0,-1-1 0,1 0 0,0-1-1,-1 1 1,1 0 0,-1-1 0,0 0-1,4-2 1,22-15 82,-2 0 0,0-2 0,-1-1-1,41-45 1,-63 62-176,14-16-412,0 1 0,38-32 0,-54 51 372,-1 0 1,0 0-1,1 0 0,0 0 0,-1 0 0,1 0 1,0 1-1,-1-1 0,1 0 0,0 1 0,0 0 1,0-1-1,-1 1 0,1 0 0,3 0 0,-4 0 20,0 1 0,0-1 0,1 0 1,-1 1-1,0-1 0,0 1 0,0 0 0,0-1 0,0 1 0,0 0 0,0 0 0,0-1 0,0 1 0,0 0 0,-1 0 0,1 0 0,0 0 0,0 0 0,-1 0 0,1 0 0,-1 1 0,1-1 1,-1 0-1,1 2 0,6 20 87,-1 0 0,-2 1 0,0 0 0,-1 0 0,-1 40 0,-2-64 37,-4 15 726,4-15-819,-1 1-4,1 0 0,-1 0 0,1-1 0,-1 1 0,1 0 0,-1 0-1,0-1 1,1 1 0,-1 0 0,0-1 0,0 1 0,0 0 0,1-1 0,-1 0 0,0 1 0,0-1 0,0 1-1,0-1 1,0 0 0,-1 1 0,16-14 722,29-20-1,-2 7-727,-20 12-365,31-16 0,-50 29 345,0 1 0,0-1 0,0 0 0,0 1 1,0-1-1,0 1 0,0 0 0,0 0 0,0 0 0,0 0 0,5 0 1,-6 1 3,0-1 0,-1 0 0,1 0 0,0 0 0,0 1 0,0-1 0,0 1 0,0-1 0,-1 1 0,1-1 0,0 1 0,0-1 0,-1 1 0,1-1 0,0 1 0,-1 0 0,1 0 0,-1-1 0,1 1 0,-1 0 0,1 0 0,-1-1 0,1 1 0,-1 0 0,0 0 0,0 0 0,1 0 0,-1 1 0,1 12-42,-1-1 1,0 0 0,-1 1-1,-1-1 1,0 0-1,-7 23 1,6-28 788,13-20 505,0 3-1140,0-2 0,0 1 0,12-19 0,-11 14-141,18-18 0,-25 27 27,31-26-585,-32 29 536,0 1 0,0-1-1,1 1 1,-1 0 0,0 0 0,1 0 0,0 0-1,5-1 1,-8 3 51,0 0-1,0 0 1,-1 0 0,1 0-1,0 0 1,-1 0 0,1 1-1,0-1 1,-1 0 0,1 0-1,-1 1 1,1-1-1,0 1 1,-1-1 0,1 0-1,-1 1 1,1-1 0,-1 1-1,1-1 1,-1 1 0,1 0-1,-1-1 1,0 1-1,1-1 1,-1 1 0,0 0-1,0-1 1,1 1 0,-1 0-1,0-1 1,0 1-1,0 0 1,0 0 0,4 26-248,-4 101 388,0-126-107,0 0 0,0-1 0,0 1 0,1 0 1,-1-1-1,0 1 0,1 0 0,0-1 0,-1 1 0,1-1 0,0 1 0,0-1 0,0 0 0,0 1 0,0-1 0,0 0 0,0 1 0,0-1 0,1 0 0,-1 0 1,0 0-1,1 0 0,-1 0 0,1-1 0,-1 1 0,1 0 0,-1-1 0,1 1 0,-1-1 0,4 1 0,0 0 38,0 0 0,1 0 0,-1-1 0,1 1 0,-1-1 0,0-1 0,1 1 0,5-2 0,3 1-7,-13 2-58,-1-1 0,1 0 1,0 0-1,0 0 0,0 0 1,0 0-1,0 0 0,-1 0 1,1-1-1,0 1 0,0 0 1,0 0-1,0-1 0,-1 1 1,1 0-1,0-1 1,0 1-1,0-2 0,57 0 231,-34 0-64,0-1-1,0-2 1,-1 0 0,1-1-1,-1-2 1,28-12-1,-45 15-127,1 0-1,-1 0 0,-1 0 1,1 0-1,-1-1 0,0 0 0,0 0 1,0-1-1,-1 1 0,0-1 1,0 0-1,-1 0 0,4-12 0,-6 15-90,0 0 0,-1 0 0,1 0 0,-1 0-1,0 0 1,0 0 0,0 0 0,-2-6-1,2 9 29,0-1 0,0 1 0,0 0 0,0 0-1,-1 0 1,1 0 0,0 0 0,-1 0 0,1-1-1,-1 1 1,1 0 0,-1 0 0,0 0-1,1 1 1,-1-1 0,0 0 0,0 0 0,1 0-1,-1 0 1,0 1 0,0-1 0,0 0 0,0 1-1,0-1 1,0 1 0,0-1 0,0 1 0,0-1-1,-1 1 1,1 0 0,0 0 0,0-1 0,0 1-1,-2 0 1,-2 1-6,-1 1 0,0 0 0,1 0 1,-1 0-1,1 0 0,0 1 0,-1 0 0,1 0 0,0 0 0,1 1 0,-1-1 0,-7 9 0,6-6 1,0 1 0,0-1-1,1 1 1,0 1-1,0-1 1,1 1 0,0-1-1,-4 11 1,7-13 75,0 0 1,0 0-1,0 0 1,1 0-1,0 0 1,0-1-1,0 1 1,0 0-1,1 0 1,0 0-1,0 0 0,0 0 1,0-1-1,1 1 1,0 0-1,0-1 1,0 0-1,0 1 1,1-1-1,0 0 1,0 0-1,0 0 1,0-1-1,1 1 0,-1-1 1,1 0-1,0 0 1,0 0-1,0 0 1,0 0-1,1-1 1,-1 0-1,1 0 1,-1 0-1,1-1 0,0 0 1,0 1-1,6-1 1,-1 0 58,1-2 1,0 1-1,-1-2 1,1 1-1,17-6 1,52-21 272,-35 11-253,142-56-198,-151 58 33,-22 9-370,24-13 0,-81 35-410,27-10 805,0 1 0,1 0 1,-1 1-1,2 1 0,-1 0 1,1 1-1,1 1 0,0 0 1,0 1-1,-17 22 0,20-22 40,8-11 4,0 1 0,0 0 1,1 0-1,-1 0 0,0 0 0,1 0 1,0 0-1,0 1 0,-1-1 1,1 0-1,1 1 0,-1-1 1,0 1-1,0 2 0,1-4-5,0-1-1,0 1 1,0 0-1,0-1 1,1 1-1,-1 0 1,0-1-1,0 1 1,1-1-1,-1 1 0,0 0 1,1-1-1,-1 1 1,1-1-1,-1 1 1,0-1-1,1 1 1,-1-1-1,1 0 1,-1 1-1,1-1 1,0 1-1,-1-1 1,1 0-1,-1 0 1,1 1-1,0-1 1,-1 0-1,1 0 1,0 0-1,-1 0 1,1 0-1,-1 1 0,1-1 1,0 0-1,-1-1 1,1 1-1,0 0 1,-1 0-1,1 0 1,0 0-1,0-1 1,3 1 73,1-1-1,-1 0 1,0-1 0,0 1 0,6-3 0,16-10 187,105-57 426,-119 63-650,-1 0 0,1-1 0,-1-1 0,-1 0 0,0 0 0,0-1 0,10-16 0,4-5-4,-1-2 0,-2-1 0,-1-1-1,22-56 1,55-159-599,-95 245 413,8-27-550,-10 31 629,0 0 0,1 1 0,-1-1 0,0 0 0,0 1 1,0-1-1,0 0 0,0 1 0,-1-1 0,1 0 0,0 1 0,-1-1 0,1 1 0,-1-1 0,0 1 0,-1-3 1,2 3 45,-1 1 0,0-1 0,0 1 0,1 0 0,-1-1 0,0 1 0,0 0 0,1-1 0,-1 1 0,0 0 0,0 0 0,0 0 0,0 0 0,1 0 0,-1 0 0,0 0 0,0 0 0,0 0 1,0 0-1,1 1 0,-1-1 0,0 0 0,0 0 0,1 1 0,-1-1 0,0 1 0,0-1 0,1 0 0,-1 1 0,0-1 0,0 2 0,-1-1-22,-2 2 26,0 0 1,1 1-1,-1-1 0,1 1 0,-1 0 0,1 0 1,0 0-1,0 0 0,1 0 0,-4 8 0,1-3 5,-7 15-38,0 1 1,2 1 0,1 0-1,0 0 1,-5 34-1,11-40 92,0 0-1,2 0 1,0 0-1,1 0 0,1 0 1,0 0-1,10 37 1,-7-41 17,2-1-1,0 0 1,1 0 0,0 0 0,1-1 0,1 0 0,0 0 0,1-1 0,0 0 0,1-1 0,1 0 0,0-1 0,24 18 0,-11-12-368,1-1 0,1-1 0,1-1 0,0-2 0,0-1 0,46 12 0,16-2-2937,-2-2 986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09.6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3 476 1824,'-3'16'4410,"18"-24"-3533,-1-1 0,0-1 0,15-14 0,15-10 15,181-122 724,89-73-1786,-312 226 138,1 0-55,0 1 0,1 0 0,-1-1 0,0 1 0,1 0 0,5-2 0,-9 4 74,0 0 0,1 0 1,-1 0-1,1 0 0,-1 0 0,0 0 1,1 0-1,-1 0 0,0 0 0,1 0 1,-1 0-1,1 0 0,-1 0 0,0 0 1,1 0-1,-1 0 0,0 0 0,1 1 1,-1-1-1,0 0 0,1 0 0,-1 0 1,0 1-1,1-1 0,-1 0 0,1 1 1,-1 0-8,1 1 0,-1-1 1,1 0-1,-1 0 0,1 1 0,-1-1 1,0 1-1,0-1 0,0 0 1,0 1-1,0 1 0,0 9-8,-1 0-1,-1 0 1,0 0-1,0-1 1,-1 1-1,-8 18 1,-36 65 379,43-87-257,-9 21 496,12-28-550,1-1 1,0 1-1,0-1 0,0 1 1,0-1-1,0 1 0,0-1 1,-1 1-1,1-1 0,0 1 1,1-1-1,-1 1 0,0-1 1,0 1-1,0-1 0,0 0 1,0 1-1,0-1 0,1 2 1,-1-2 22,1 0 1,-1 0 0,1 0 0,-1 0 0,1 0-1,-1 1 1,1-1 0,-1 0 0,1 0 0,0 0-1,-1-1 1,1 1 0,-1 0 0,1 0 0,-1 0-1,1 0 1,-1 0 0,1-1 0,-1 1 0,0 0-1,1 0 1,-1-1 0,1 1 0,0-1 0,12-7 159,0-1 1,0 0 0,-1-1 0,-1 0 0,12-13-1,51-64-678,-55 63 272,-12 15 115,0 0-89,1 0 1,-1 0-1,1 1 0,1 0 0,11-8 1,-20 16 128,0-1 1,0 1 0,1 0 0,-1 0-1,0-1 1,1 1 0,-1 0 0,0 0 0,1 0-1,-1-1 1,0 1 0,1 0 0,-1 0-1,0 0 1,1 0 0,-1 0 0,0 0-1,1 0 1,-1 0 0,1 0 0,-1 0 0,0 0-1,1 0 1,-1 0 0,1 0 0,-1 0-1,0 0 1,1 0 0,-1 0 0,0 1-1,1-1 1,-1 0 0,0 0 0,1 0 0,-1 1-1,0-1 1,1 0 0,-1 0 0,0 1-1,0-1 1,1 0 0,-1 0 0,0 1-1,0-1 1,0 0 0,1 1 0,-1-1 0,0 0-1,0 1 1,0-1 0,0 1 0,0-1-1,0 0 1,0 1 0,0 22-365,0-22 319,-7 50 245,-2-1-1,-17 51 1,23-94-143,3-5-42,-4 19 373,4-20-330,0-1 0,0 1-1,0-1 1,0 1 0,0-1-1,0 0 1,1 1-1,-1-1 1,0 1 0,0-1-1,0 1 1,0-1-1,0 0 1,1 1 0,-1-1-1,0 0 1,0 1-1,1-1 1,-1 1 0,0-1-1,0 0 1,1 0-1,-1 1 1,0-1 0,1 0-1,-1 0 1,1 1 0,-1-1-1,0 0 1,1 0-1,-1 0 1,1 0 0,-1 1-1,0-1 1,1 0-1,-1 0 1,1 0 0,-1 0-1,1 0 1,-1 0-1,1 0 1,-1 0 0,0 0-1,1-1 1,12-2 160,0-1 0,-1 0 0,0-1 0,0-1 0,0 0 0,-1-1-1,15-10 1,0 1-40,135-80-331,-149 89-159,0 1 0,1 0 0,13-4 0,-26 10 328,1 0 1,-1 0-1,0 0 1,0 0 0,0 0-1,0 0 1,0 0-1,0 0 1,0 0-1,0 0 1,0 0-1,1 0 1,-1 0-1,0 0 1,0 0-1,0 0 1,0 0-1,0 0 1,0 0-1,0 0 1,0 0 0,0 0-1,1 0 1,-1 0-1,0 0 1,0 1-1,0-1 1,0 0-1,0 0 1,0 0-1,0 0 1,0 0-1,0 0 1,0 0-1,0 0 1,0 0-1,0 0 1,0 1 0,0-1-1,0 0 1,0 0-1,0 0 1,0 0-1,1 0 1,-1 0-1,0 0 1,0 0-1,-1 0 1,1 1-1,0-1 1,0 0-1,0 0 1,0 0-1,0 0 1,0 0 0,0 0-1,0 0 1,-2 6-81,-13 19-169,-25 32 0,5-8 175,33-46 99,0 0 0,0 0 0,0 1 0,1-1 0,-1 0 0,1 0 0,0 1 0,0-1 1,-1 6-1,2-8 8,0 1 1,0-1 0,0 0-1,0 1 1,1-1-1,-1 1 1,1-1 0,-1 0-1,1 1 1,-1-1-1,1 0 1,-1 1 0,1-1-1,0 0 1,0 0 0,0 0-1,0 1 1,0-1-1,0 0 1,0 0 0,0-1-1,0 1 1,0 0-1,1 0 1,-1 0 0,3 0-1,0 1 73,1 0 1,0 0-1,0 0 0,0-1 0,0 0 1,0 0-1,0 0 0,1-1 0,-1 1 1,9-2-1,-4 0 82,1-1-1,-1 0 1,0 0-1,15-6 1,-21 6-97,1 0 0,-1 0-1,0 0 1,1-1 0,-1 1 0,0-1 0,-1 0 0,5-4 0,-6 5-74,0 0 1,0 0 0,-1-1-1,1 1 1,-1 0-1,1-1 1,-1 1 0,0-1-1,0 1 1,0-1-1,0 0 1,0 1 0,-1-1-1,1 0 1,-1 0 0,0-2-1,0-2-70,-1 1-1,1 0 0,-1-1 1,-1 1-1,-2-8 1,4 11 25,-1 0 0,-1 0 0,1 1 1,0-1-1,-1 0 0,0 0 1,1 1-1,-1-1 0,0 1 1,0 0-1,-1 0 0,1-1 1,-3-1-1,-2 0-63,0 0 1,0 1-1,-1-1 0,1 1 1,-1 1-1,1-1 0,-1 1 1,0 1-1,0 0 0,0 0 1,-13 0-1,63-4 346,-28 4-164,1 0 0,14-4 0,1-2-21,44-5 0,-63 11-105,1 0 0,-1 1-1,1 0 1,-1 1 0,0 1 0,1-1 0,13 5 0,-19-3 6,0-1 1,-1 1 0,0 0 0,1 0-1,-1 0 1,-1 1 0,1 0 0,0 0 0,-1 0-1,0 0 1,5 6 0,-7-7 20,0 0 0,1 0 1,-1 1-1,0-1 0,-1 0 0,1 1 0,-1 0 1,1-1-1,-1 1 0,0 0 0,-1 0 0,1 0 1,0-1-1,-1 1 0,0 0 0,0 0 1,0 0-1,-1 4 0,-2 4 162,-1 0-1,0-1 1,-1 1 0,0-1-1,0 0 1,-12 16 0,14-22 443,5-5-155,9-9 159,-7 6-438,15-13-134,0 0 0,28-16 0,-40 28-93,0 1 1,0-1 0,0 1-1,0 1 1,0-1-1,1 1 1,-1 0 0,1 1-1,0 0 1,-1 0 0,15 0-1,-17 2 51,-1 0-1,1 0 0,-1 0 1,1 1-1,-1-1 0,0 1 1,0 0-1,6 4 0,33 25 227,-3-3 421,-26-21-388,0-1-1,0 0 0,27 5 0,-25-8-554,0-1 0,0 0 0,0-2 0,18-1 0,-4 1-4159,-14 0 2230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10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31 6144,'0'-19'2784,"13"19"-2432,-5 0 608,2 0-608,6-3 640,12-1-576,2-1-128,1 5-192,0 0 0,3 5-64,2-1-928,-6-1 480,-4 2-2496,0 3 1600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13.4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443 649 3232,'-3'-1'125,"0"1"0,0-1 0,0 1 1,0 0-1,0 0 0,0 0 0,-1 0 0,1 0 0,0 1 0,0-1 1,0 1-1,0 0 0,0 0 0,0 0 0,0 0 0,-5 3 1,-22 8 567,-10 1-361,0 2 1,1 2-1,1 1 0,0 2 0,2 1 0,-53 41 0,84-58-195,0 1-1,0-1 0,-5 8 0,9-11-72,0 1-1,0-1 1,0 0 0,0 1-1,0-1 1,0 1 0,1-1 0,-1 1-1,1-1 1,-1 1 0,1-1-1,-1 1 1,1 0 0,0-1 0,0 1-1,0 0 1,0-1 0,0 1-1,1 2 1,-1-4-29,0 1 0,0-1 1,1 1-1,-1-1 0,0 1 0,1-1 0,-1 1 1,0-1-1,1 1 0,-1-1 0,0 0 1,1 1-1,-1-1 0,1 0 0,-1 1 0,1-1 1,-1 0-1,1 0 0,-1 0 0,1 1 0,-1-1 1,1 0-1,-1 0 0,1 0 0,-1 0 0,1 0 1,0 0-1,-1 0 0,1 0 0,0 0 0,19-4 348,-14 2-182,14-2-95,0-1 0,0-1 0,-1 0 0,0-2 1,-1 0-1,1-1 0,-1-1 0,-1-1 0,0 0 0,16-14 1,-8-1-2,0-1 1,-1 0-1,-2-2 1,37-61 0,-15 11-358,-3-1 0,-3-3 0,-4 0 1,33-130-1,-66 211 240,0-1-74,0 1 0,0-1 0,-1 0 0,1 1 0,-1-1 1,1 0-1,-1 1 0,0-1 0,0 0 0,0 0 0,-1 1 0,1-1 0,-1 0 0,1 0 0,-3-4 0,3 7 66,0-1 0,0 1-1,0 0 1,0 0 0,0-1 0,0 1-1,-1 0 1,1 0 0,0 0-1,0-1 1,0 1 0,0 0-1,-1 0 1,1 0 0,0-1-1,0 1 1,0 0 0,-1 0 0,1 0-1,0 0 1,0 0 0,-1 0-1,1-1 1,0 1 0,0 0-1,-1 0 1,1 0 0,0 0-1,0 0 1,-1 0 0,1 0 0,0 0-1,-1 0 1,1 0 0,0 0-1,0 0 1,-1 0 0,1 1-1,0-1 1,0 0 0,-1 0 0,1 0-1,0 0 1,-1 1 0,-7 8-238,8-8 229,-53 90 25,28-44 99,10-18 1,1 0 0,2 2 1,-16 53-1,17-35 218,-11 83 0,19-100-138,1 0 0,4 54-1,0-73-33,-1-1-1,2 0 0,-1 0 1,2 0-1,-1 0 1,2 0-1,0-1 1,0 1-1,13 18 1,-16-27-63,1 0 0,0 0 0,-1 0 0,2 0 0,-1-1-1,0 0 1,0 1 0,1-1 0,-1 0 0,1 0 0,0-1 0,0 1 0,-1-1 0,1 0 0,0 0 0,0 0 0,0-1 0,0 1 0,0-1 0,0 0 0,1 0 0,-1 0 0,6-2 0,5 0 40,0-1 0,-1-1-1,1-1 1,-1 0 0,14-7 0,-13 5-21,-1-1 0,0-1 1,0 0-1,-1 0 1,0-1-1,0-1 1,-1-1-1,18-21 1,-24 25-157,0-1 1,0 1 0,0-1 0,-1 0-1,-1-1 1,0 1 0,0-1-1,-1 0 1,0 0 0,0 0-1,-1 0 1,-1 0 0,0-1 0,0-17-1,-1 26 18,0 1 0,0-1-1,0 0 1,-1 0 0,1 0 0,0 0-1,-1 1 1,0-1 0,1 0 0,-1 0-1,0 1 1,0-1 0,0 1 0,0-1-1,0 1 1,0-1 0,0 1 0,-1-1 0,1 1-1,0 0 1,-1 0 0,1 0 0,-1 0-1,0 0 1,1 0 0,-1 0 0,0 0-1,1 1 1,-1-1 0,0 1 0,0-1-1,0 1 1,1 0 0,-1-1 0,-2 1-1,-2 0-14,1 1 0,0-1 0,0 1-1,0 0 1,0 0 0,0 0 0,0 1-1,1-1 1,-1 1 0,0 1 0,-6 3-1,1 1 60,1 1 0,0 0 0,1 0 0,0 1 0,0 0 0,0 0 0,2 1 0,-1 0 0,1 0 0,0 1-1,1-1 1,0 1 0,1 0 0,0 1 0,1-1 0,1 1 0,-1 0 0,0 19 0,3-27 27,0 1 0,1-1 0,-1 0 0,1 0 0,0 0 0,0 0 0,0 0 0,0 0 1,1 0-1,0 0 0,0-1 0,0 1 0,0 0 0,1-1 0,-1 0 0,1 1 0,0-1 0,0 0 0,3 2 0,0 0 36,0-1 1,1-1-1,-1 1 0,1-1 0,-1 0 0,1 0 0,0-1 0,0 0 1,0 0-1,10 0 0,27 4 157,0-2 0,0-2 0,0-2 0,1-2 0,56-9 0,-88 8-162,0-1-1,0 0 1,0-1-1,-1 0 1,0-1 0,0 0-1,0-1 1,-1 0 0,21-18-1,-24 18-67,0-1 0,0 0 0,0-1 0,-1 0 0,0 0 0,-1-1 0,0 0 0,-1 0 0,0 0 0,0 0 0,-1-1 0,3-11 0,-6 17-75,0 0 0,-1 1 0,1-1 0,-1 0 0,-1-5 0,1 9 48,0 0 1,0 0 0,0 0 0,0 0-1,0 0 1,0 0 0,-1 0-1,1 0 1,0 0 0,0 0 0,-1 1-1,1-1 1,-1 0 0,1 0 0,-1 0-1,1 1 1,-1-1 0,0 0 0,1 0-1,-1 1 1,0-1 0,1 1 0,-1-1-1,0 1 1,0-1 0,0 1 0,0-1-1,1 1 1,-1 0 0,0-1 0,0 1-1,0 0 1,0 0 0,-1-1 0,-1 2-25,0-1 0,0 0 0,0 1 0,0 0 0,1 0 0,-1 0 0,0 0 0,0 0 0,1 0 0,-1 1 0,1-1 0,0 1 0,-5 3 0,-3 5-42,-16 18 0,17-18 44,-135 161-169,140-167 271,1 1 0,0 0 0,-5 9-1,7-13-10,1 0 0,-1 0-1,1 0 1,0 1 0,-1-1-1,1 0 1,0 0 0,0 0-1,0 1 1,0-1 0,0 0 0,0 0-1,0 1 1,0-1 0,0 0-1,0 0 1,1 0 0,-1 1-1,1-1 1,-1 0 0,1 0-1,0 2 1,5-1 471,-2-1-433,0-1 1,0 0 0,0-1 0,0 1 0,0-1 0,0 1 0,0-1 0,0 0 0,0-1 0,-1 1 0,1-1 0,0 0 0,-1 0 0,0 0-1,1 0 1,-1 0 0,0-1 0,0 1 0,5-6 0,1-2-71,0-1 1,0 0-1,-1-1 0,9-18 0,-12 21-198,0 0-1,-1-1 1,0 0-1,0 0 0,1-12 1,-44 89-1380,-83 141 1457,55-75-24,-10 15 213,25-68 301,-68 82 0,107-146-306,5-5 110,0 0-1,-1-1 0,-1 0 1,1-1-1,-14 10 1,22-18-141,0-1 1,0 1-1,-1 0 1,1-1-1,0 1 1,0-1-1,0 1 1,-1-1-1,1 1 1,0-1-1,-1 0 1,1 0-1,0 1 1,-1-1-1,1 0 1,0 0-1,0-1 1,-1 1-1,1 0 1,0 0-1,-1-1 1,1 1-1,0 0 1,0-1-1,-1 1 1,1-1-1,0 0 1,0 1-1,0-1 1,0 0-1,0 0 1,0 0-1,0 0 1,0 0-1,0 0 1,0 0-1,1 0 1,-2-2-1,-1-1-19,1-1-1,0 1 1,0-1-1,0 0 1,0 0 0,1 0-1,0 0 1,0 0-1,0-7 1,1-16 39,2 0 0,1 0 0,9-40 1,-10 61-101,0-4 12,1 0 1,0 0-1,1 1 0,0-1 0,1 1 1,0 0-1,0 0 0,1 1 0,11-14 1,-7 12-4,0 0 1,1 1-1,0 0 0,1 1 1,0 0-1,17-9 0,8-1-1,1 2 0,1 2-1,0 1 1,43-8 0,-46 13-42,-9 2 154,43-15 0,-22 1 30,-1-1 0,62-40 0,-89 49-102,-1 0 0,0-2 1,-1 0-1,-1-2 0,0 1 1,-1-2-1,22-32 0,-31 37-66,0 0-1,-1 0 0,6-18 1,-5 13-34,0-7-132,-7 24 192,0 0 0,0 0-1,0 0 1,0-1-1,0 1 1,0 0 0,0 0-1,0 0 1,0 0-1,0 0 1,0 0 0,-1 0-1,1 0 1,-1 0-1,1 0 1,0 0-1,-1 0 1,0 0 0,1 0-1,-2-1 1,2 2 16,-1 0-1,1 0 1,-1 0 0,0-1 0,1 1 0,-1 0-1,1 0 1,-1 0 0,0 0 0,1 0-1,-1 0 1,0 0 0,1 1 0,-1-1-1,1 0 1,-1 0 0,0 0 0,1 1 0,-1-1-1,1 0 1,-1 1 0,1-1 0,-1 0-1,1 1 1,-1-1 0,1 1 0,-1-1 0,0 1-1,0 0-37,-5 4-32,0 1 1,0 0-1,1 0 1,0 0 0,0 0-1,0 1 1,1 0 0,-5 9-1,3-4 46,1 0 0,1 1 0,-1-1 1,-2 17-1,6-24 73,1 0 1,-1 0-1,1 1 1,0-1 0,1 0-1,-1 0 1,1 0-1,0 0 1,0 0 0,0 0-1,1 0 1,0 0-1,0 0 1,0-1 0,4 8-1,-3-9 29,-1 0 1,0 0-1,1 0 0,-1 0 0,1-1 1,0 1-1,0-1 0,0 1 0,0-1 1,1 0-1,-1 0 0,1 0 0,-1-1 0,1 1 1,-1-1-1,1 0 0,0 0 0,0 0 1,-1-1-1,1 1 0,5-1 0,11 0 91,0-2-1,0 0 1,-1-2-1,1 0 0,24-8 1,-41 11-146,143-50-593,-141 50 570,-3 0-131,0 0-1,1 1 1,-1-1-1,1 1 0,-1-1 1,5 1-1,-6 0 133,-1 0 1,0 0-1,0 0 0,1 0 1,-1 0-1,0 0 0,1 0 1,-1 0-1,0 1 0,0-1 1,0 0-1,1 0 0,-1 0 1,0 0-1,0 1 0,1-1 1,-1 0-1,0 0 0,0 0 1,0 1-1,0-1 0,1 0 1,-1 0-1,0 1 0,0-1 1,-2 13 64,-4 1-53,-1-1 0,-15 24 0,6-12 610,24-27-203,0-1 0,-1 1 0,14-8-1,0-1-148,5-4-699,44-19 0,-68 33 398,-1 1 1,1-1-1,0 0 0,-1 1 1,1-1-1,0 1 0,0 0 0,0-1 1,-1 1-1,1 0 0,0 0 1,0 0-1,0 0 0,0 1 0,-1-1 1,1 0-1,0 1 0,0-1 0,-1 1 1,1 0-1,0 0 0,2 1 1,-1 1 14,0 0 0,0 0 0,-1 1 1,1-1-1,-1 1 0,0-1 1,0 1-1,2 4 0,-3-6 67,0 0 0,1 1 0,-1-1 0,0 0-1,1-1 1,-1 1 0,1 0 0,0 0 0,0-1 0,0 1-1,0-1 1,0 1 0,0-1 0,0 0 0,0 0 0,0 0-1,1 0 1,-1 0 0,0-1 0,1 1 0,-1-1 0,1 1-1,-1-1 1,4 0 0,4 0 139,0-1 0,0-1 0,1 1 0,14-6 1,-12 3-144,4 0 69,0-1 1,-1-1-1,0-1 0,18-10 1,-26 13-103,-1 0 0,0-1 0,0-1 0,0 1 0,0-1 0,-1 0 0,0 0 0,-1-1 0,11-14 0,-16 20 5,1 0-32,-1 1-1,1-1 1,0 0-1,-1 0 1,1 0-1,-1 1 1,0-1 0,1 0-1,-1 0 1,0 0-1,1 0 1,-1 0-1,0 0 1,0 0-1,0 0 1,0 0 0,0 0-1,0 0 1,0 0-1,0 1 1,0-1-1,-1-2 1,1 3 10,0 0 0,0-1 0,-1 1 0,1 0 0,0 0 0,0-1 0,0 1 0,-1 0 1,1 0-1,0-1 0,0 1 0,0 0 0,-1 0 0,1-1 0,0 1 0,-1 0 0,1 0 0,0 0 0,0 0 0,-1 0 0,1 0 0,0-1 1,-1 1-1,1 0 0,0 0 0,-1 0 0,1 0 0,0 0 0,-1 0 0,1 0 0,0 0 0,-1 0 0,1 1 0,-15 3-206,10-2 135,-9 4-53,0 0 0,-18 11-1,28-15 150,-1 1-1,1 0 0,0 0 0,0 0 0,0 1 0,0 0 0,0-1 0,1 1 0,-1 1 0,-3 6 0,6-10 4,0 1 1,0-1-1,1 1 0,-1-1 0,1 1 1,-1-1-1,1 1 0,0-1 0,-1 1 1,1 0-1,0-1 0,0 1 0,0-1 1,0 1-1,1-1 0,-1 1 0,0 0 1,1-1-1,-1 1 0,1-1 0,1 3 1,-1-2 23,1 0 0,-1 0 1,1 0-1,0-1 1,0 1-1,-1-1 0,1 0 1,0 1-1,1-1 0,-1 0 1,0 0-1,0 0 1,3 1-1,5 0 91,1 1 1,-1-1-1,1-1 0,0 1 1,12-2-1,21 0 69,-1-2 0,67-11 0,-107 12-192,7 0-12,0-1 1,-1 0-1,1-1 0,-1 0 1,0-1-1,0 1 0,14-10 1,-5 4-527,-18 9 531,0 0 0,0 0 0,0 0 0,1 0 0,-1 0 0,0 0-1,0 0 1,0 0 0,0 0 0,0 0 0,0 0 0,0 0 0,0 0 0,0 0 0,0 0 0,0 0 0,0 0 0,0 0 0,0 0 0,1 0 0,-1 0-1,0 0 1,0 0 0,0 0 0,0 0 0,0 0 0,0 0 0,0 0 0,0 0 0,0 0 0,0 0 0,0 0 0,0 0 0,0 0 0,1 0 0,-1 0 0,0 0-1,0 0 1,0 0 0,0 0 0,0 0 0,0 0 0,0 0 0,0 0 0,0 0 0,0 0 0,0 0 0,0 1 0,0-1 0,0 0 0,0 0 0,0 0-1,0 0 1,0 0 0,0 0 0,0 0 0,0 0 0,0 0 0,0 0 0,0 0 0,-8 10-242,4-6 251,0 0 0,0 0 0,1 1 0,0-1 1,0 1-1,0 0 0,-3 6 0,5-9 14,0 1-1,0-1 0,0 1 0,1-1 0,-1 1 1,0-1-1,1 1 0,0 0 0,-1-1 1,1 1-1,0 0 0,0-1 0,1 1 1,-1 0-1,1-1 0,-1 1 0,2 3 1,-1-5 17,0 1 0,0-1 0,0 0 1,0 0-1,1 0 0,-1 0 0,0 0 1,0 0-1,1-1 0,-1 1 0,0 0 1,1-1-1,-1 1 0,1-1 0,-1 1 1,1-1-1,-1 0 0,1 1 0,-1-1 1,1 0-1,0 0 0,-1 0 1,1 0-1,-1-1 0,1 1 0,-1 0 1,2-1-1,6-1 50,0 0 0,0-1 0,10-4 0,-13 4-28,-1 0-1,1 0 0,6-6 1,-8 6-96,1 0 0,-1 0 0,1 0 0,0 0 0,5-1 1,-21 8-162,-1 1 1,1 1-1,1 0 1,-1 0-1,1 1 1,-13 11 0,22-17 219,0 0 1,1 1-1,-1-1 0,0 0 1,0 0-1,0 0 1,1 1-1,-1-1 1,0 0-1,1 1 1,-1-1-1,1 2 1,0-2 4,0-1-1,0 1 1,0-1 0,1 1 0,-1-1 0,0 1-1,1-1 1,-1 1 0,0-1 0,1 1 0,-1-1-1,1 1 1,-1-1 0,1 0 0,-1 1 0,1-1-1,-1 0 1,1 1 0,-1-1 0,1 0 0,-1 0-1,1 0 1,-1 1 0,1-1 0,-1 0 0,1 0-1,0 0 1,-1 0 0,1 0 0,-1 0 0,2 0 0,12 1 43,0 0 1,1-2 0,-1 1 0,0-2 0,0 1 0,0-2 0,17-5 0,96-37 260,-114 40-242,0 0-7,0-1-1,0 0 0,-1-1 0,0-1 0,0 0 1,-1 0-1,0-1 0,0-1 0,15-16 0,-8 1-10,-1 0-1,-2-1 0,17-34 1,31-90-122,-34 76 64,137-331-1308,-166 405 1297,3-6-144,-1 0-1,0 1 0,0-1 0,0 0 0,-1 0 1,1-9-1,-4 13-381,-1 4 325,-5 8-20,-17 28 143,2 1 0,1 1 0,3 1-1,-16 45 1,11-14 152,4 0-1,3 1 0,3 1 1,-7 106-1,21-166 33,0 0-1,0 0 1,1 0 0,1 0-1,0 0 1,6 18 0,-6-27-34,-1-1 0,1 0-1,0 0 1,0 0 0,1 0 0,-1 0 0,1-1 0,0 1 0,0-1 0,4 4-1,-4-5-25,-1 0-1,1 0 1,0 0-1,0-1 1,0 0-1,0 1 1,0-1-1,0 0 1,0 0-1,0-1 1,0 1-1,0-1 1,1 1-1,-1-1 1,6-1-1,1 0 18,0 0 0,0-1 0,-1 0 0,1-1-1,-1 0 1,0 0 0,1-1 0,12-8 0,-9 4-22,-1-1 0,1 0 0,-2-1 0,21-20 0,-29 26-69,0 0 0,0 0 0,0 1 0,0-2 0,1-3 0,-3 6-1,0 1-1,-1-1 0,1 1 0,-1-1 0,1 1 1,-1-1-1,0 0 0,0 1 0,1-1 0,-1 0 1,0 1-1,-1-1 0,1 0 0,0 1 1,0-1-1,-1 0 0,0-1 0,1 2 18,-1 0 1,0 0-1,1 1 0,-1-1 1,1 0-1,-1 1 0,0-1 0,0 1 1,1-1-1,-1 1 0,0-1 1,0 1-1,0 0 0,1-1 0,-1 1 1,0 0-1,0 0 0,0-1 1,0 1-1,0 0 0,0 0 0,0 0 1,0 0-1,1 0 0,-1 0 1,0 0-1,0 1 0,0-1 0,0 0 1,-1 1-1,-28 10-78,24-8 111,1 0 1,0 1-1,0-1 1,0 1-1,0 0 1,0 1-1,1-1 1,0 1-1,0 0 1,-5 7-1,8-9 25,-1-1-1,1 1 0,-1-1 0,1 1 0,0-1 0,0 1 0,0 0 1,0-1-1,1 1 0,-1 0 0,1 0 0,-1 0 0,1-1 1,0 1-1,0 0 0,1 0 0,-1 0 0,0 0 0,1-1 0,0 1 1,0 0-1,0 0 0,0-1 0,2 5 0,3 1 76,0 0 1,1-1-1,0 0 0,0 0 0,1-1 1,0 0-1,0 0 0,0 0 1,1-1-1,0-1 0,0 0 0,12 5 1,5-1-46,1 0 0,0-2 0,33 3 0,-39-6-796,27 0 0,-41-3 65,-1 0 1,1-1-1,-1 0 0,1 0 1,-1 0-1,0-1 1,1 0-1,8-4 1,8-6-1534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13.7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75 8128,'-57'-58'3680,"70"50"-3168,18 5 480,0 3-640,40-5 704,7 10-608,32-2-224,-5 5-128,22 3-32,-12 9-32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34.5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1791 20 1824,'21'-15'4464,"-14"12"-2541,-6 2-1234,-6 1-315,-9 4-349,0 1 0,0 0 0,0 0 0,0 2 0,-13 7 0,4-2-15,-229 140 525,217-129-440,-142 74 125,-9-13 72,4-2-218,132-59 9,27-14 18,1 1-1,0 1 1,1 1 0,-38 29 0,57-40-72,1 0 1,0 0 0,-1 0-1,1 0 1,0 0-1,0 1 1,0-1-1,0 1 1,0-1-1,0 1 1,0-1-1,1 1 1,-1-1-1,0 1 1,1 0-1,0-1 1,-1 1-1,1 0 1,0 1-1,0-2-20,0 0-1,1 1 1,-1-1-1,1 0 1,-1 0-1,1 0 1,0 0-1,-1 0 1,1 0-1,0 0 0,0 0 1,0 0-1,0-1 1,0 1-1,-1 0 1,2 0-1,-1-1 1,0 1-1,0-1 1,0 1-1,0-1 1,0 1-1,0-1 1,1 0-1,0 1 1,5 1-114,-1 0 0,1 1 1,-1 0-1,0 0 0,8 5 1,-12-6 66,0-1 1,0 0-1,-1 1 1,1-1 0,-1 1-1,1 0 1,-1-1-1,1 1 1,-1 0 0,0 0-1,0 0 1,0 0-1,0 0 1,0 0 0,-1 0-1,1 0 1,0 1 0,-1-1-1,0 0 1,1 3-1,-2 0 87,1 0 0,-1 0 0,0 0 0,0 0 0,-1 0 0,1-1 0,-1 1 0,0-1 0,0 1 0,-1-1 0,-3 6 0,-6 6 258,-20 21 0,27-32-314,-10 11 121,-1 0 1,-1-1-1,-1-1 0,0 0 1,-1-2-1,0 0 1,-1-1-1,-31 12 0,-364 137 1497,393-152-1711,16-6-592,0-1 1,0 2-1,1-1 1,-7 4 0,7-5-1197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2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9056,'5'-13'4096,"78"6"-3552,-30 3-96,-1 8-352,22-8 448,6 4-288,20-4-64,1-1-96,9 2-1760,-14 6 896,1 2-4000,-17 7 2656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35.7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491 5 832,'-12'-4'7840,"10"5"-7754,1 1-1,-1-1 1,1 1 0,-1-1 0,1 0-1,-1 1 1,0-1 0,1 0 0,-1 0-1,0 0 1,-3 1 0,-11 4-27,3-1 224,0-1-1,-16 4 1,-62 8 325,-35 7 85,81-15-614,33-7-25,-1 1-1,1 1 1,0 0-1,-18 7 1,18-5-32,9-4-37,1-1 1,-1 1 0,1 0-1,-1 0 1,1 0-1,0 1 1,0-1-1,0 1 1,0-1 0,0 1-1,0-1 1,-3 4 362,24 3 388,-16-8-697,0 0 1,1 0-1,-1 0 0,1 0 1,-1 0-1,0-1 0,1 0 1,4-1-1,26-10 97,-34 12-135,71-29 349,133-47-572,-187 73 232,-16 3-4,10 4-561,-8 8 559,-1 1 1,0-1 0,-1 0-1,0 1 1,0-1-1,-3 21 1,1-1 0,-5 53 127,3-65-24,3-14-32,-1 0-1,0-1 0,0 1 0,-1-1 1,1 1-1,-1-1 0,-5 9 0,6-12-31,0-1-1,0 1 1,0-1-1,0 1 1,-1-1-1,1 0 0,0 1 1,-1-1-1,1 0 1,-1 0-1,1 0 1,-1 0-1,0-1 1,1 1-1,-1 0 1,0-1-1,0 1 0,1-1 1,-1 1-1,0-1 1,0 0-1,0 0 1,0 0-1,1 0 1,-1 0-1,0 0 0,-3-1 1,-2-1 67,0 0 0,0 0 0,0-1 0,0 0 0,1 0 0,-1 0 1,-6-6-1,-43-34 527,34 25-459,2 1-56,-33-39 0,25 24-3456,15 20 1445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38.3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8 608 1248,'-7'3'408,"7"-3"-402,0 0 0,0 0 0,0 0 0,0 0 0,0 0 0,0 0 0,0 0 0,0 0 1,0 0-1,0 0 0,0 1 0,0-1 0,0 0 0,0 0 0,0 0 0,0 0 0,0 0 0,0 0 0,0 0 0,0 0 0,0 0 0,0 0 0,0 0 0,0 1 0,0-1 0,0 0 0,0 0 0,0 0 0,0 0 0,0 0 0,0 0 0,0 0 0,1 0 0,-1 0 0,0 0 1,0 0-1,0 0 0,0 0 0,0 0 0,0 0 0,4 1 1781,2 1-1539,-1-1 0,1 1 0,-1-1 0,1 0 0,0 0 0,0 0 0,-1-1-1,1 0 1,0 0 0,0-1 0,-1 1 0,1-1 0,0 0 0,0-1 0,-1 0 0,1 1 0,-1-2 0,0 1 0,0-1 0,0 1 0,0-2 0,0 1 0,0 0 0,-1-1 0,8-7 0,4-5 34,-1-1-1,-1-1 0,0 0 1,-1 0-1,-1-2 0,-1 1 1,12-30-1,-1-16 48,18-87 0,-33 121-320,20-98 33,-26 127-182,-1-1 0,1 1 0,-1 0 0,1-1 0,0 1 0,0 0-1,0 0 1,1 0 0,-1 0 0,2-3 0,0 6-377,0 3 434,0 1 0,0 0 1,-1-1-1,1 1 0,-1 0 1,0 0-1,0 0 1,-1 1-1,2 7 0,4 55-148,-4-38 147,1 17 274,-2 1-1,-2 0 0,-11 92 1,10-135-94,0 0 1,0-1 0,0 1 0,0 0 0,-1-1-1,0 0 1,0 1 0,0-1 0,-1 0-1,1 0 1,-1 0 0,0 0 0,0-1 0,-6 5-1,6-5 34,-1 0 0,1-1 0,-1 0 0,0 0-1,0 0 1,0 0 0,0-1 0,0 0 0,0 1 0,0-2-1,-1 1 1,1 0 0,0-1 0,-1 0 0,1 0-1,-5 0 1,-3-2-80,0-1 0,0 1-1,0-2 1,1 0-1,-1 0 1,-11-7 0,15 7-179,-6 0-128,8 2-406,14 3 196,3 1 179,39 6-120,81 2 0,-108-10 681,1-1 0,-1-1 0,0-1-1,45-12 1,-57 11-220,0 0-1,0 0 1,0-1-1,0-1 1,-1 0-1,0 0 1,0-1 0,0-1-1,-1 1 1,0-2-1,12-14 1,-13 13-35,0-1 0,-1-1 1,0 1-1,0-1 0,-1 0 1,7-24-1,-12 30-404,-4 9-472,-4 13 49,-20 67 326,7-24 678,19-54-146,0 0 0,0 1 0,0-1 1,0 1-1,1-1 0,0 0 1,0 7-1,1-10 23,-1 1 0,0-1 0,1 0 0,-1 0 1,1 1-1,0-1 0,0 0 0,-1 0 0,2 0 0,-1 0 1,0 0-1,0 0 0,1 0 0,-1 0 0,0-1 0,1 1 1,0 0-1,3 1 0,-4-2 5,1 0 0,0-1 0,0 1 0,0-1 0,0 0-1,0 0 1,0 0 0,-1 0 0,1 0 0,0 0 0,0 0 0,0 0 0,0-1 0,0 1 0,0-1 0,-1 0 0,1 1 0,0-1-1,2-1 1,2-1-1,0 0-1,0-1 0,-1 0 0,8-5 1,3-5-31,0 0 1,-1-2 0,0 1-1,-1-2 1,-1 0 0,19-33 0,-31 47-80,3-3-191,-1-1 0,0 1 1,1 0-1,8-10 0,-12 35-1247,-4 18 911,3-32 564,0 1 1,0-1-1,1 0 0,-1 1 1,1-1-1,0 0 0,1 1 1,-1-1-1,3 8 0,-2-8 31,1 0-1,0 0 0,0 0 0,0 0 1,1 0-1,5 9 0,-6-12 34,0 0-1,0 0 1,1-1 0,-1 1-1,0 0 1,0-1-1,1 1 1,-1-1 0,1 0-1,-1 0 1,1 0-1,0 0 1,-1 0 0,1-1-1,0 1 1,3-1 0,2 1 95,1-1 1,0 0-1,-1-1 0,1 0 1,0-1-1,-1 1 1,0-2-1,1 1 1,-1-1-1,0 0 1,0-1-1,9-5 1,9-7-53,48-39 0,-73 54-112,37-31-77,-25 19-240,2 1 0,0 1 1,22-14-1,-36 25 280,0-1 1,-1 1-1,1 0 1,0-1 0,-1 1-1,1 0 1,0 0 0,-1-1-1,1 1 1,0 0-1,-1 0 1,1 0 0,0 0-1,0 0 1,-1 0 0,1 0-1,0 0 1,0 0-1,-1 0 1,1 1 0,0-1-1,-1 0 1,1 0 0,0 1-1,-1-1 1,1 0-1,1 1 1,-1 1-16,0-1 1,0 0-1,0 1 0,0-1 1,0 1-1,0-1 0,-1 1 0,1 0 1,0-1-1,-1 1 0,1 2 1,1 6-35,-1 0 1,0 0-1,-1 12 1,0-21 92,0 4 24,1 10 190,-2 0 1,0 0-1,-2 28 2784,3-43-2949,11-12 460,9-15-799,-15 19 240,26-38-376,-29 43 323,1 0 1,0 0 0,0-1-1,0 2 1,1-1-1,-1 0 1,0 1 0,1-1-1,7-2 1,-11 5 57,1-1-1,-1 1 1,1 0-1,0 0 1,-1 0 0,1 0-1,0 0 1,-1 0 0,1 0-1,-1 0 1,1 0 0,0 0-1,-1 0 1,1 0 0,0 1-1,-1-1 1,1 0-1,-1 0 1,1 1 0,-1-1-1,1 0 1,-1 1 0,1-1-1,-1 0 1,1 1 0,-1-1-1,1 1 1,-1-1 0,1 1-1,-1-1 1,0 1-1,1-1 1,-1 1 0,0-1-1,0 1 1,1 0 0,-1-1-1,0 1 1,0-1 0,0 1-1,0 0 1,0-1 0,0 2-1,1 4-80,0 0-1,0 0 1,-1 9 0,0-12 51,-5 77 1660,15-88-17,16-27-1033,16-19-656,-37 49-30,0-1 0,0 2-1,1-1 1,0 1-1,0-1 1,0 2 0,10-6-1,-15 9 98,0-1-1,0 1 1,0 0-1,0-1 1,0 1 0,0 0-1,0 0 1,0-1-1,0 1 1,0 0-1,0 0 1,0 0-1,0 0 1,0 1 0,0-1-1,0 0 1,0 0-1,0 1 1,0-1-1,0 0 1,2 2-1,-2-1-6,1 0 0,-1 0 0,0 0 0,0 1 0,0-1-1,1 0 1,-1 1 0,0-1 0,0 1 0,-1-1 0,2 4-1,1 4 130,0 0 1,-1 1-1,2 17 0,-3-21 180,10 68 531,-11-71-724,1-1 0,0 0 0,0 1 0,0-1 0,0 0-1,3 4 1,2 4 231,-4-8-787,-1 1 0,1-1 1,0 0-1,1 0 1,-1 0-1,0 0 0,0-1 1,1 1-1,-1-1 1,1 1-1,0-1 1,2 1-1,12 6-4485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39.9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101 127 1568,'-13'-8'4754,"3"14"-2500,0 4-1866,-1 0-105,1 1 0,0 0-1,-12 17 1,20-25-249,1 0-1,-1-1 1,0 1 0,1 0 0,0 0-1,-1 0 1,1 0 0,1 0 0,-1 0-1,0 0 1,1 1 0,-1-1-1,1 0 1,0 0 0,0 0 0,0 1-1,1-1 1,-1 0 0,1 0 0,0 0-1,2 6 1,-2-7 40,0 0-1,1 0 1,-1 0 0,1 0-1,-1 0 1,1 0 0,0 0-1,0 0 1,0-1 0,0 1-1,0-1 1,0 1 0,1-1-1,-1 0 1,0 0 0,1 0-1,-1 0 1,1 0 0,-1-1-1,1 1 1,-1-1 0,1 1-1,-1-1 1,1 0-1,0 0 1,4-1 0,-2 0 18,0 1-1,-1-1 1,1 0 0,-1 0 0,1-1-1,-1 0 1,1 1 0,-1-2 0,0 1-1,0 0 1,0-1 0,0 0 0,0 1-1,3-5 1,-6 6-64,0 0-1,0 0 1,0 0-1,0 0 0,-1-1 1,1 1-1,0 0 1,0 0-1,-1-1 1,1 1-1,-1 0 1,0-1-1,1 1 1,-1 0-1,0-1 0,0 1 1,1-1-1,-1 1 1,0-1-1,-1 1 1,1-2-1,-1 1-27,1 0-1,-1 0 1,0 0-1,0 0 1,0 0 0,0 0-1,-1 0 1,1 1-1,0-1 1,-1 0 0,1 1-1,-3-3 1,-4-1-106,1 0 0,-1 0 0,1 1 0,-1 0 0,-14-5 0,13 6 24,1 0 0,-1 1 1,0 0-1,-1 0 0,-13 0 0,22 2 2,7 5-42,2-2 174,0-1 1,0 0-1,0 0 1,0 0-1,0-1 1,0 0 0,0-1-1,9 0 1,9-2 209,32-6 0,-22 1-183,0-1 1,-1-2-1,-1-2 0,0-1 1,0-1-1,-1-2 0,30-20 1,-44 22-80,-14 10 0,1 0 0,0 0 0,11-5 0,-16 8-10,0 1 1,0-1 0,0 1 0,0-1-1,0 1 1,0 0 0,0-1 0,0 1-1,0 0 1,0 0 0,0-1 0,0 1 0,0 0-1,0 0 1,0 0 0,2 1 0,-2 0-3,0 0 1,-1 0 0,1 1-1,-1-1 1,1 0 0,-1 0 0,1 1-1,-1-1 1,0 0 0,0 1-1,0-1 1,0 1 0,0 0 0,0 0 11,1 7 60,-1 1 1,-1 0 0,0-1-1,-1 1 1,-3 15-1,2-14-25,0 1-1,1 0 1,0 14-1,-3 19 126,3-27-10,1-17-104,1-1 0,0 0 0,0 1 0,0-1 0,0 1 0,0-1 0,0 0 0,0 1 0,0-1 0,0 0 0,0 1 0,0-1 0,0 1 1,0-1-1,0 0 0,0 1 0,0-1 0,0 0 0,0 1 0,1-1 0,-1 0 0,0 1 0,0-1 0,0 0 0,1 1 0,-1-1 0,0 0 1,0 0-1,1 1 0,-1-1 0,0 0 0,1 0 0,-1 1 0,0-1 0,1 0 0,0 0 1,0 0 1,0 0-1,0 0 0,0 0 0,0-1 1,0 1-1,0 0 0,0 0 0,0-1 1,0 1-1,0-1 0,0 1 0,0-1 1,3-1 8,-1-1 0,0 1 0,0-1 0,0 1 0,0-1 0,0 0-1,2-4 1,14-35-35,-15 33-75,-1 0 1,1 0 0,1 0 0,6-8 0,36-53-470,-46 69 450,0-1-1,0 1 1,0 0-1,0 0 0,0-1 1,1 1-1,-1 0 1,0 0-1,1 0 0,-1 0 1,0 1-1,1-1 1,0 0-1,1 0 0,-2 1 45,-1 0-1,1 0 0,-1 0 1,1 0-1,-1 0 0,1 1 0,-1-1 1,0 0-1,1 0 0,-1 0 1,1 1-1,-1-1 0,0 0 1,1 0-1,-1 1 0,0-1 0,1 0 1,-1 1-1,0-1 0,0 0 1,1 1-1,-1-1 0,0 1 0,0-1 1,0 0-1,1 2 0,4 10-149,-3-5 179,1 0 0,1 0 0,-1 0 0,1 0 0,0-1-1,1 1 1,0-1 0,0 0 0,0-1 0,8 8 0,-8-8 40,1-1 1,-1 0 0,1 0-1,0 0 1,0-1-1,0 0 1,1 0-1,-1 0 1,1-1-1,0 0 1,12 3 0,-9-4 88,1-1 1,-1 0-1,1 0 1,-1-1 0,1 0-1,-1-1 1,1 0-1,-1-1 1,13-5 0,-18 6-84,0 0 0,-1 0 0,1-1 0,-1 0 0,0 0-1,0 0 1,0 0 0,0 0 0,0-1 0,-1 0 0,0 0 0,1 0 0,-1 0 0,-1 0 0,1-1 0,-1 1 0,0-1 0,0 0 0,0 0 0,2-9 0,-3 7-74,0 0 0,0 0-1,-1 0 1,0-1 0,-1-8 0,1 15-12,0-1 0,0 1 0,-1-1 0,1 1 0,0-1 0,-1 1 0,1 0 0,-1-1 0,0 1 0,0 0-1,1 0 1,-1-1 0,0 1 0,-1-1 0,1 1-7,0 1-1,0 0 1,1-1-1,-1 1 1,0-1-1,0 1 1,0 0-1,0 0 1,0-1-1,0 1 1,0 0-1,0 0 1,1 0-1,-1 0 1,0 0-1,0 0 1,0 1-1,0-1 1,0 0-1,0 0 1,0 1-1,0-1 1,1 0-1,-3 1 1,0 2-29,-1-1 1,0 0-1,1 1 1,-1 0 0,1 0-1,0 0 1,0 0-1,0 0 1,-4 8 0,2-4 114,1 0 1,0 1 0,0 0 0,-3 8 0,6-11-40,-1-1 1,1 1-1,0 0 1,1-1-1,-1 1 1,1 0-1,0-1 1,0 1-1,0 0 1,1 0-1,-1-1 1,3 9-1,-2-10 21,1 0 0,-1-1-1,0 1 1,1 0-1,-1-1 1,1 0 0,0 1-1,0-1 1,0 0-1,0 0 1,0 0-1,0 0 1,0 0 0,1-1-1,-1 1 1,1-1-1,-1 0 1,1 1 0,0-1-1,-1 0 1,1 0-1,3 0 1,6 1 107,1 0 0,-1 0 0,1-1 0,0-1 0,17-1 0,60-14 29,-43 6-186,-34 7 96,0 0 0,1 1-1,-1 1 1,0 0 0,0 1 0,0 0 0,0 1 0,0 0 0,0 1 0,0 1-1,-1 0 1,21 10 0,-18-7 150,1-1 0,0 0 0,0-1-1,0-1 1,1-1 0,-1 0 0,26 1 0,-15-4-892,-1 0 1,0-2 0,0-1-1,27-6 1,-18 0-1475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43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7 930 1568,'-1'2'184,"0"0"-1,0 1 1,0-1 0,1 1-1,-1-1 1,1 0-1,-1 1 1,1-1 0,0 1-1,0-1 1,0 1 0,0-1-1,0 1 1,1-1 0,-1 1-1,1-1 1,0 1 0,0-1-1,-1 0 1,2 1 0,-1-1-1,2 3 1,-2-4-39,1-1 0,-1 1-1,0-1 1,1 0 0,-1 0 0,1 1 0,-1-1 0,1 0-1,-1 0 1,0-1 0,1 1 0,-1 0 0,3-1 0,-3 1-24,5-2 64,-1 1 0,1-1 0,0-1-1,-1 1 1,1-1 0,8-5 0,5-4 14,18-8-81,-2-3 0,-1 0-1,-1-2 1,35-34-1,108-127 245,-144 150-250,-2-1 0,-1-1 0,-2-2 0,35-67 0,-55 91 53,-1 1 0,-1-1 1,-1 0-1,5-27 0,-9 42-197,1 0 1,-1 0-1,0 0 0,0 0 0,0 0 0,0 0 0,0 0 0,0 0 0,-1 0 1,1 0-1,0 0 0,0 0 0,-1 0 0,1 0 0,-1 0 0,1 0 0,-1 0 1,1 0-1,-1 0 0,1 0 0,-2-1 0,1 2 9,1 0 1,-1-1-1,0 1 0,1 0 1,-1 0-1,0 0 0,1 0 0,-1 0 1,1 0-1,-1 0 0,0 0 1,1 0-1,-1 0 0,0 0 0,1 0 1,-1 1-1,1-1 0,-1 0 1,0 0-1,1 1 0,-1-1 1,1 0-1,-1 1 0,1-1 0,-1 1 1,1-1-1,-1 0 0,1 1 1,0-1-1,-1 1 0,1-1 1,0 1-1,-1 0 0,1-1 0,0 1 1,-1 0-1,-3 6-20,-35 48 40,-35 72 0,64-107 47,1 1 0,0 0 0,2 0 1,1 1-1,0 0 0,2 0 0,-3 35 0,6-35 127,1 0-1,3 30 1,-3-46-61,1-1 1,0 1-1,1 0 1,0 0-1,-1-1 1,2 1-1,-1-1 1,1 0-1,0 1 1,0-1-1,0-1 1,0 1-1,8 8 1,-8-11-62,0 0 0,0 0 0,0 0 0,0-1 0,0 1 0,1-1 0,-1 0 0,0 0 0,1 0-1,-1 0 1,1-1 0,-1 1 0,1-1 0,-1 0 0,1 0 0,0 0 0,-1 0 0,1-1 0,-1 1 0,0-1 0,4-1 0,8-2-6,-1-2-1,0 1 1,19-11 0,109-67 171,-39 23-274,24-15 18,-110 61-95,-10 8-49,-14 15 18,-112 151-444,78-99 584,9-13 200,30-44-98,-1 1-1,1-1 0,0 1 0,1 0 1,-1-1-1,1 1 0,0 0 1,-1 9-1,2-13-40,0-1 1,0 1 0,0 0-1,0-1 1,0 1-1,0 0 1,0-1-1,1 1 1,-1-1-1,0 1 1,0 0 0,1-1-1,-1 1 1,0-1-1,1 1 1,-1-1-1,1 1 1,-1-1-1,1 1 1,-1-1-1,1 1 1,-1-1 0,1 1-1,-1-1 1,1 0-1,-1 1 1,1-1-1,0 0 1,-1 0-1,1 0 1,0 1 0,-1-1-1,1 0 1,0 0-1,-1 0 1,1 0-1,0 0 1,-1 0-1,2 0 1,1 0 61,-1-1 0,1 1 0,0-1 0,0 1-1,0-1 1,-1 0 0,6-2 0,4-4 30,-1 0 0,1-1 1,-2 0-1,14-13 0,37-43-78,-15 14-656,-45 49 573,0 0 0,0 0 0,0 1 0,0-1 0,0 0-1,0 1 1,0-1 0,0 0 0,0 1 0,0-1 0,2 0 0,-3 1 8,1 0 0,-1 0-1,0 0 1,1 0 0,-1 0 0,0 0 0,1 0 0,-1 0 0,1 1 0,-1-1-1,0 0 1,1 0 0,-1 0 0,0 0 0,1 0 0,-1 1 0,0-1 0,1 0-1,-1 0 1,0 0 0,0 1 0,1-1 0,-1 0 0,0 1 0,1 1-31,0 0 0,0 0 1,0 0-1,0 0 1,-1 0-1,1 0 0,-1 1 1,0-1-1,0 0 0,0 0 1,0 2-1,0 6-4,1 0 0,0-1 0,0 0 0,0 1-1,1-1 1,1 0 0,0 0 0,4 10 0,-6-17 118,0 1-1,1 0 1,-1-1 0,1 1 0,0-1 0,0 1 0,0-1 0,0 0-1,0 0 1,0 0 0,0 0 0,1 0 0,-1-1 0,1 1 0,0-1-1,-1 1 1,1-1 0,0 0 0,0 0 0,0 0 0,-1 0 0,1-1-1,0 1 1,0-1 0,0 0 0,0 0 0,0 0 0,0 0 0,6-1 0,-4 0-7,0-1 1,0 0 0,0 1 0,0-1 0,-1-1 0,1 1-1,0-1 1,-1 0 0,0 0 0,8-7 0,4-5 66,18-24 1,-15 16 97,37-40 76,54-59-50,-4 9-12,-84 88-193,-2-1 1,28-47-1,-38 55-47,0 0-133,0 0-1,12-34 0,-19 37-467,-5 13-76,-3 8 154,-9 17-189,-23 27-1,-7 11 636,21-22 59,2 0 1,1 2-1,-21 66 0,23-51 138,4 1 0,-11 75-1,24-126-16,1 0 0,0 0 0,0 0 0,0 1 0,0-1 0,4 12 0,-4-17-47,0 0 0,0 1 0,1-1 0,-1 0 0,1 1 0,-1-1 1,1 0-1,0 0 0,0 1 0,-1-1 0,1 0 0,0 0 0,0 0 0,0 0 1,0 0-1,0 0 0,0 0 0,0 0 0,1-1 0,-1 1 0,0 0 0,0-1 0,1 1 1,-1-1-1,0 1 0,1-1 0,-1 1 0,0-1 0,1 0 0,-1 0 0,1 0 1,-1 0-1,0 0 0,3 0 0,5-2 45,-1 0 0,0-1 1,0 0-1,0 0 0,-1 0 0,1-1 1,-1 0-1,0-1 0,0 0 1,11-10-1,2-3-31,-2 0-1,19-26 1,16-28 251,72-133-1,-115 187-282,15-31-79,-2-1-1,-2-1 1,-2-2 0,20-94-1,-33 116-316,-1 0-1,2-62 1,-12 100-1080,-4 13 891,-54 188-359,30-93 862,12-34 132,-19 149-1,38-212 26,1 1 0,0 28 1,2-37 89,0-1 0,1 1 0,0-1 1,0 1-1,1-1 0,7 14 0,-10-22-142,0 0-1,1 0 1,-1 0-1,1 0 0,-1 0 1,1 0-1,0 0 1,-1-1-1,1 1 1,0 0-1,0 0 0,0-1 1,-1 1-1,1 0 1,0-1-1,0 1 1,0-1-1,0 1 1,0-1-1,0 0 0,0 1 1,0-1-1,2 0 1,-2 0-7,1 0 0,0 0 1,0 0-1,0 0 1,-1-1-1,1 1 0,0-1 1,0 0-1,-1 1 0,1-1 1,-1 0-1,4-2 0,0 0 19,0-2-1,0 1 0,-1 0 0,1-1 0,-1 0 1,7-9-1,84-128-123,-68 115-353,-13 14-457,-14 30 458,-4 9 431,0 7 12,0-1 0,2 1 0,3 40 0,-1-69 31,0-1 0,1 0 0,0 1 0,-1-1 0,1 0 0,0 1-1,1-1 1,-1 0 0,0 0 0,5 6 0,-5-8-21,0 0 0,0 0 0,0 0 0,1 0-1,-1 0 1,0-1 0,1 1 0,-1 0 0,1-1-1,-1 1 1,1 0 0,-1-1 0,1 0 0,-1 1 0,1-1-1,-1 0 1,1 0 0,-1 0 0,1 0 0,0 0-1,-1 0 1,1 0 0,-1-1 0,1 1 0,2-2-1,59-18 159,113-52 0,-123 48-126,82-42-266,-130 62 335,-8 1-163,2 3 4,1 0-1,-1 0 1,0 0-1,0 0 1,0 0 0,0 0-1,0 0 1,0 1-1,0-1 1,0 0-1,0 1 1,0-1 0,-1 1-1,-160 119-383,146-109 384,4-3 18,1 0 1,0 1-1,0 0 0,0 0 0,-13 18 1,19-21-3,1-1 14,0 0-1,1 1 1,0-1-1,0 1 1,-4 9 0,6-14 1,1 1 1,-1 0 0,1-1 0,0 1-1,0 0 1,0 0 0,0-1-1,0 1 1,0 0 0,0-1-1,1 1 1,-1 0 0,1-1-1,-1 1 1,1 0 0,-1-1 0,1 1-1,0-1 1,0 1 0,0-1-1,0 0 1,0 1 0,0-1-1,0 0 1,3 2 0,-1-1 7,0 0 0,0 0 0,1 0 0,-1 0 0,1-1 0,-1 0 0,1 0 0,-1 0 0,1 0 0,7 1 0,38 0 98,-29-2-50,0-2-1,-1 0 0,1-1 0,-1-1 0,0-1 0,24-9 1,-18 3-39,0 0 0,-1-2 0,45-30 1,-55 32 99,-1 0 0,0 0 0,-1-1 0,17-22 0,-22 25-53,0-1-1,-1 0 0,0-1 0,0 0 0,-1 0 1,0 0-1,3-15 0,-7 23-134,0 0-1,-1 0 1,1 0-1,-1 0 1,1 0-1,-1 0 1,0 0-1,0 0 1,-1 0-1,1 0 1,-1 0-1,1 0 1,-1 0-1,0 0 1,0 0-1,-2-3 1,3 5 43,-1 1 0,1 0 0,0-1 0,-1 1 1,1 0-1,0-1 0,-1 1 0,1 0 0,0 0 0,-1 0 0,1-1 1,-1 1-1,1 0 0,-1 0 0,1 0 0,-1 0 0,1 0 1,-1 0-1,1 0 0,0 0 0,-1 0 0,1 0 0,-1 0 1,1 0-1,-1 0 0,1 0 0,-1 0 0,1 0 0,-1 0 0,1 1 1,0-1-1,-1 0 0,1 0 0,-1 0 0,1 1 0,0-1 1,-1 1-1,-14 11-136,10-7 123,0 2 0,1-1 0,0 0 0,0 1 0,0 0 1,1 0-1,-4 12 0,3-6 27,0 1 1,1 0-1,-1 17 1,3-28 29,1 1 1,0 0 0,0 0 0,0 0 0,0-1 0,1 1-1,-1 0 1,1-1 0,0 1 0,0 0 0,0-1 0,1 1-1,-1-1 1,1 1 0,0-1 0,0 0 0,0 0 0,0 0 0,1 0-1,-1 0 1,5 4 0,-1-3 0,-1-1 1,1 0-1,0 0 0,-1 0 0,1-1 0,1 1 1,-1-1-1,0-1 0,1 1 0,-1-1 1,12 0-1,71 3-2105,-31-8-2591,-55 3 4321,0 1-1,0-1 0,-1 1 1,1-1-1,0 0 0,-1 0 1,5-3-1,13-13-3992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43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 6048,'-36'-27'2240,"23"27"-1728,5 0-64,11 0-480,7-3-32,-2-2 0,5 5-352,0 0 192,0 0-4256,-3 8 2464,-15 5 704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43.7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13 140 7040,'-13'-39'2624,"17"39"-2048,5 0-128,4 0-768,18-6 96,16-7 1280,33 1-544,20 1 32,10 3-352,-4-4-64,20 1-64,7 3-192,3 0 64,-17 5-6080,-11-2 3328,-6 2 512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47.0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74 811 2976,'-6'-3'2256,"11"2"-1973,0 1 0,1-1 0,-1 0 0,0-1 0,1 1 0,-1-1 0,0 0 0,0-1 0,0 1 0,8-6 0,2-3 219,26-23 0,-22 15-372,-1 0 1,16-25-1,-15 19-248,21-21 0,-40 55-512,-6 9 516,-2-1 0,0 0 0,-13 21 0,-1 3 277,-25 38 54,26-47-21,-20 44-1,5 15 269,-29 111 0,44-131-91,18-60-92,1 1-1,-2 17 0,4-25-203,-1-3-4,1 1 0,0-1 0,0 0 0,-1 1 0,1-1 1,-1 1-1,1-1 0,-1 0 0,1 1 0,-1-1 0,0 0 1,0 0-1,0 0 0,-1 2 0,-1 1 755,4-7-735,1 0 0,0-1 0,-1 1 0,0-1-1,0 0 1,0 0 0,0 1 0,0-8 0,2-4 4,0 1 4,1-12 23,2 0 1,15-42 0,0 23-98,2 0-1,2 2 1,48-64 0,-1 6-39,126-158-1032,-192 252 971,4-5-24,17-14 0,-24 23 31,1 1-1,-1-1 1,0 1-1,0 0 1,1 0 0,0 1-1,-1-1 1,1 1-1,0-1 1,6 0-1,-8 2 47,0 0 0,0 0 0,0 0 0,0 0 0,0 1 0,-1-1 0,1 1-1,0-1 1,0 1 0,-1 0 0,1 0 0,0 0 0,-1-1 0,1 2 0,0-1 0,-1 0 0,0 0 0,1 0-1,-1 1 1,0-1 0,1 1 0,-1-1 0,0 1 0,0-1 0,0 1 0,1 3 0,1 2-35,0 0 1,0 1-1,0-1 1,-1 1-1,1 9 1,-1-2 137,-1 0 0,-1 0 0,0 0 0,-2 0 0,1 0-1,-2 0 1,0 0 0,0-1 0,-2 1 0,-7 18 0,10-28 26,-1-1 1,1 1-1,-1-1 0,0 0 0,0 0 1,0 0-1,0 0 0,-1 0 1,1-1-1,-1 1 0,0-1 1,0 0-1,-8 4 0,6-4 11,0-1 0,0 0 0,1 0-1,-1-1 1,0 1 0,0-1 0,0-1-1,-1 1 1,1-1 0,-12-1 0,11 1-65,4-1-45,1 1 0,-1 0 0,0 0 0,0-1 0,1 1 0,-1-1 0,0 0 0,1 0 0,-5-2 0,7 3-15,-1 0 0,1-1 1,0 1-1,0 0 1,0 0-1,0 0 1,0 0-1,0 0 1,-1 0-1,1 0 0,0 0 1,0 0-1,0-1 1,0 1-1,0 0 1,0 0-1,0 0 1,0 0-1,0 0 0,0-1 1,0 1-1,0 0 1,0 0-1,-1 0 1,1 0-1,0 0 1,0-1-1,0 1 0,0 0 1,0 0-1,1 0 1,-1 0-1,0 0 1,0-1-1,0 1 1,0 0-1,0 0 0,6-6-139,15-4-50,-16 7 156,122-55-292,-79 33 236,2 4 1,0 1 0,73-18-1,-83 27 138,-20 4-150,1 2 0,0 0 0,1 1 1,25-1-1,-51 17-102,-5 3 124,-1 0 1,-1-1-1,-16 17 1,-3 4-116,17-19 105,1-2 22,2-1-1,-13 23 1,20-32 96,1 1-1,0 0 0,0 0 1,0 1-1,1-1 1,-1 0-1,1 0 1,1 1-1,-1-1 1,1 1-1,0-1 1,0 6-1,0-10 0,0 0 0,0 0 0,1 0-1,-1 0 1,0 0 0,0 0 0,1 0 0,-1 0 0,1 0-1,-1 0 1,1 0 0,-1 0 0,1 0 0,0 0-1,-1-1 1,1 1 0,0 0 0,-1 0 0,1-1-1,0 1 1,0 0 0,1 0 0,0 0 27,0-1 1,0 1-1,0-1 1,0 1-1,0-1 1,0 0-1,0 0 1,0 0-1,0 0 1,0 0-1,3 0 1,1-2 75,0 1 0,0-1 0,0 0 0,-1 0 0,1-1 0,0 1 0,5-4 0,-7 2-88,1 1 1,0-1-1,-1 0 0,0 1 1,0-2-1,0 1 0,0 0 1,-1-1-1,0 0 0,0 0 1,0 0-1,-1 0 0,1 0 1,-1-1-1,0 1 0,-1-1 1,1 1-1,-1-1 0,0 0 0,-1 1 1,1-1-1,-1 0 0,0 0 1,-1 1-1,1-1 0,-1 0 1,0 0-1,-1 1 0,1-1 1,-1 1-1,-5-10 0,5 10-109,-1-1-1,0 1 0,0 0 1,-1 0-1,0 0 0,0 1 1,0-1-1,0 1 0,-1 0 1,1 0-1,-1 1 0,0-1 1,0 1-1,0 0 0,-1 0 1,1 1-1,-1-1 0,0 1 1,1 1-1,-1-1 0,0 1 1,0 0-1,0 0 0,-12 1 1,18 0-201,1 0 90,9 2 115,1-1 0,-1 0 1,0 0-1,0-2 0,0 1 0,20-4 0,-25 3 82,38-5 140,-1-2-1,0-3 1,-1-1 0,0-1-1,-1-3 1,0-1 0,46-29-1,-32 15 262,-53 31-401,6-7 66,-6 6 69,-2 2-92,-32 79-419,-28 76 290,57-144 83,1 1-1,0-1 0,1 1 1,0-1-1,1 1 0,1 0 1,2 20-1,-2-31 12,0 0 1,0 0 0,1 0-1,-1 0 1,1 0-1,-1 0 1,1 0-1,0-1 1,0 1-1,0 0 1,0 0 0,0 0-1,0-1 1,2 3-1,-2-4 0,0 1-1,0 0 0,0-1 1,0 1-1,0-1 1,0 1-1,0-1 0,0 0 1,0 1-1,0-1 1,0 0-1,0 1 0,0-1 1,0 0-1,0 0 0,1 0 1,-1 0-1,0 0 1,0-1-1,0 1 0,0 0 1,0 0-1,0-1 1,0 1-1,0 0 0,0-1 1,0 1-1,2-2 0,17-10 134,28-23-1,-17 12-119,125-98 130,-39 29-620,-117 91 442,1 1-1,0-1 1,-1 0-1,1 1 1,0-1 0,0 1-1,0-1 1,0 1-1,-1 0 1,1-1-1,0 1 1,0 0-1,0-1 1,0 1 0,0 0-1,0 0 1,0 0-1,0 0 1,0 0-1,0 0 1,1 0-1,-2 1-1,1-1 0,0 1 0,-1-1 0,1 1 0,-1-1 0,1 1 0,-1-1 0,1 1 0,-1-1 0,1 1 0,-1 0 0,0-1 0,1 1 0,-1 0 0,0-1 0,0 1 0,1 0 0,-1 0 0,0-1 0,0 2 0,1 3-21,-1 1-1,0-1 1,0 0-1,-1 0 1,1 0 0,-3 7-1,-4 11-11,0-1 0,-21 42 0,-30 37 767,49-86-461,27-26 295,60-43-487,45-34-198,-119 83 106,1 0-1,0 1 1,0 0 0,1 0-1,-1 0 1,1 1 0,0 0-1,0 0 1,0 1 0,0-1-1,9-1 1,-14 4 11,0 0-1,0 0 1,0 0 0,0 0-1,0 0 1,0 0 0,0 1-1,0-1 1,0 0 0,0 1-1,0-1 1,0 1 0,0-1-1,0 1 1,0-1-1,0 1 1,0 0 0,0-1-1,0 1 1,-1 0 0,1 0-1,0 0 1,0-1 0,-1 1-1,1 0 1,-1 0 0,1 0-1,-1 0 1,1 0 0,-1 0-1,0 0 1,1 0-1,-1 0 1,0 1 0,0 0-1,2 6-33,-1 0-1,0 0 0,-1 13 1,0-19 45,-10 109-173,10-105 202,1 0 1,-1 0-1,1 0 1,0 0-1,0 1 1,3 5-1,-4-10-7,1-1 0,0 1-1,-1 0 1,1-1 0,0 0-1,0 1 1,0-1 0,0 1-1,0-1 1,0 0 0,0 0 0,0 0-1,1 1 1,-1-1 0,0 0-1,1-1 1,-1 1 0,1 0 0,-1 0-1,1-1 1,-1 1 0,1 0-1,0-1 1,-1 0 0,1 1-1,0-1 1,2 0 0,-2 0 4,1 0 0,-1-1-1,0 1 1,0-1 0,0 1 0,0-1 0,1 0 0,-1 0 0,0 0 0,0 0 0,2-2 0,23-19 189,-7 4-118,13-7 22,0-3 1,-2 0-1,-1-2 0,44-59 0,-30 32 96,82-114 334,-102 134-688,-1 0 1,-2-2-1,-2-1 0,-2 0 1,-1-1-1,-2-1 0,-2 0 1,9-59-1,-21 91-509,-4 20 294,-10 37 99,-2 0-1,-39 77 1,-18 47 383,10 57-200,44-158 144,15-55 32,0 0-1,1 0 1,0 1-1,1 0 1,1-1 0,1 22-1,0-37-87,0 1 0,0-1 1,0 0-1,0 1 0,0-1 0,0 0 0,0 1 0,0-1 0,0 0 0,1 1 0,-1-1 1,0 0-1,0 1 0,0-1 0,1 0 0,-1 1 0,0-1 0,0 0 0,1 0 1,-1 1-1,0-1 0,1 0 0,-1 0 0,0 0 0,1 0 0,-1 1 0,0-1 0,1 0 1,12-2 193,16-12 30,-25 11-161,16-11-55,-1 0-1,0-1 0,-1-2 1,20-22-1,18-17 65,-52 53-96,0-1-1,0 1 0,1 0 1,-1 0-1,1 0 0,-1 0 1,8-2-1,-11 5-10,1 0 0,-1-1-1,1 1 1,-1 0 0,1 0-1,-1 0 1,1 0 0,-1 0-1,1 0 1,-1 0 0,1 0-1,-1 1 1,1-1 0,-1 0-1,1 1 1,-1-1 0,0 1-1,1 0 1,-1 0 0,0-1-1,1 1 1,-1 0 0,0 0-1,0 0 1,0 0 0,0 0-1,0 1 1,0-1 0,1 2-1,1 2-10,0 0-1,0 0 0,-1 0 0,1 1 1,-1-1-1,0 1 0,-1 0 0,0 0 1,0 0-1,0-1 0,0 1 0,-1 7 1,-1 9 12,-6 42 1,6-55 20,-1 1 40,0 0 1,-1 0-1,0 1 1,-5 11 0,6-19-6,1 0 0,-1 0 1,1 0-1,-1 0 1,0 0-1,0 0 1,0-1-1,-1 1 0,1-1 1,0 1-1,-1-1 1,0 0-1,1 0 1,-1 0-1,0 0 0,-6 2 1,4-3 44,1-1 1,0 0-1,-1 0 0,1-1 1,0 1-1,-1-1 0,1 0 1,0 0-1,0-1 1,-1 1-1,1-1 0,0 0 1,-5-3-1,8 4-84,0 0-1,0 1 0,0-1 1,0 0-1,0 0 1,0 0-1,0 0 0,1 0 1,-1 0-1,0 0 1,1 0-1,-1 0 0,1 0 1,-1 0-1,1 0 1,-1 0-1,1 0 0,0-1 1,0 1-1,-1 0 1,1 0-1,0 0 0,0-1 1,0 1-1,0 0 1,1 0-1,-1 0 0,0-1 1,0 1-1,1 0 1,-1 0-1,1 0 0,-1 0 1,1 0-1,-1 0 1,1 0-1,0 0 0,-1 0 1,3-2-1,-1 0-16,1 0 0,-1 1 0,1-1 0,0 1 0,0-1-1,0 1 1,0 0 0,1 0 0,-1 1 0,0-1 0,1 1 0,4-2-1,16-1 22,0 1-1,1 1 1,27 2-1,38-3 163,-20-2-16,21-3-53,-79 6-1257,0-1 0,21-7 0,-30 9 715,-3 1 386,0 0 1,0 0-1,-1 0 0,1 0 1,0 0-1,0 0 1,0 0-1,-2-4-1753,2 3 1754,0 1-1,0 0 1,0 0-1,0 0 0,0 0 1,5-2-1629,-17-10-303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47.3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33 6720,'-21'-20'3040,"29"20"-2624,5 0 192,10-5-416,7 2 704,9-2-512,15 5 32,-2 0-256,4 0-96,-2 0-32,-10 0 160,-5 0-96,-9 0-2784,-4 5 1472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47.7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93 126 8320,'-62'-70'3072,"46"62"-2400,1-4-160,15 4-864,10-3 96,3-5-1856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45.8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75 103 2240,'0'-1'39,"0"1"1,0-1-1,1 0 0,-1 1 1,0-1-1,1 0 0,-1 1 1,1-1-1,-1 1 0,1-1 1,-1 1-1,1-1 0,-1 1 1,1-1-1,-1 1 0,1-1 1,0 1-1,-1 0 1,1-1-1,0 1 0,1-1 1,8-6 998,-8 6-745,-1 1 1,0 0-1,1 0 0,-1 0 0,0-1 1,1 1-1,-1-1 0,0 1 1,0-1-1,1 0 0,-1 1 1,0-1-1,0 0 0,2-1 1,-6-14 2217,3 16-2469,0-1 1,0 1 0,0 0-1,0-1 1,0 1 0,0 0 0,0-1-1,0 1 1,0 0 0,0-1-1,0 1 1,0 0 0,0 0-1,-1-1 1,1 1 0,0 0-1,0 0 1,0-1 0,-1 1-1,1 0 1,0 0 0,0-1-1,0 1 1,-1 0 0,1 0 0,0 0-1,-1 0 1,1-1 0,0 1-1,0 0 1,-1 0 0,1 0-1,0 0 1,-1 0 0,1 0-1,0 0 1,-1 0 0,1 0-1,0 0 1,0 0 0,-1 0 0,1 0-1,0 0 1,-1 0 0,0 0-1,-7 8 150,0 0 0,0 1-1,0 0 1,1 0 0,0 1-1,-8 15 1,4-4 58,1 1-1,-8 26 1,17-44-202,0 0 0,0 1 0,0-1 1,1 1-1,-1-1 0,1 1 0,0-1 0,1 1 0,0 8 1,0-12-9,-1 1-1,0-1 1,1 1 0,-1-1 0,1 1 0,0-1 0,-1 1 0,1-1 0,0 1 0,0-1 0,0 0 0,0 0 0,0 1 0,0-1 0,0 0 0,0 0 0,1 0 0,-1 0 0,0 0-1,1-1 1,-1 1 0,0 0 0,1-1 0,-1 1 0,1-1 0,-1 1 0,1-1 0,-1 1 0,1-1 0,0 0 0,2 0 0,2 0 59,1-1 0,-1 1 0,1-2 0,-1 1 0,0-1 0,1 1 0,-1-2 0,0 1 1,9-5-1,2-4-4,27-21 0,2-1 68,-46 33-187,1-1 0,-1 1 1,0 0-1,0 0 0,1 0 0,-1 0 1,0 0-1,0 0 0,1 0 1,-1 0-1,0 0 0,0 0 0,1 0 1,-1 0-1,0 0 0,0 0 1,1 0-1,-1 0 0,0 0 0,0 0 1,1 0-1,-1 0 0,0 1 0,0-1 1,1 0-1,-1 0 0,0 0 1,0 0-1,0 1 0,1-1 0,-1 0 1,0 0-1,0 0 0,0 1 1,0-1-1,0 0 0,1 0 0,-1 0 1,0 1-1,0-1 0,0 0 0,0 0 1,0 1-1,0-1 0,0 0 1,0 0-1,0 1 0,0-1 0,0 0 1,0 0-1,0 1 0,0-1 0,2 26-227,0 0 245,-1-23 25,0 0 0,0 0 0,0 0 0,1 0 0,-1 0 1,1 0-1,0-1 0,0 1 0,0-1 0,0 1 0,0-1 0,0 0 0,1 0 0,-1 0 0,6 4 0,-4-4 50,1 0-1,-1 0 1,1-1-1,-1 1 1,1-1 0,0 0-1,-1 0 1,1-1-1,8 1 1,-1-2 50,0 0-1,0-1 1,0 0 0,0-1 0,-1 0 0,1 0 0,19-10-1,-21 8-48,0-1 0,0 0 0,0 0 0,0-1 0,-1-1-1,-1 1 1,1-1 0,-1-1 0,8-10 0,-12 14-58,-1 0 1,1-1-1,-1 0 1,0 0-1,-1 0 1,0 0-1,1 0 0,-2 0 1,1 0-1,-1-1 1,0 1-1,0-1 1,-1 1-1,0-1 1,0 1-1,0-1 1,-3-9-1,2 12-64,0-1 0,-1 1 0,0 0 0,0 0 0,0 0 0,0 0 0,-4-5 0,-10-17-551,16 26 590,0-1-1,0 1 1,0 0-1,0 0 0,0 0 1,0-1-1,0 1 1,0 0-1,0 0 1,1-1-1,-1 1 0,0 0 1,0 0-1,0-1 1,0 1-1,0 0 0,0 0 1,0 0-1,0-1 1,1 1-1,-1 0 0,0 0 1,0 0-1,0 0 1,0-1-1,1 1 1,-1 0-1,0 0 0,0 0 1,1 0-1,-1 0 1,0 0-1,0-1 0,0 1 1,1 0-1,-1 0 1,0 0-1,0 0 0,1 0 1,-1 0-1,0 0 1,0 0-1,1 0 1,-1 0-1,0 0 0,16 0-67,-12 0 35,62 1-165,74-2 22,389-23 1112,-547 33-619,-165 61-656,159-59 379,0 1 0,-37 27 0,49-30-86,0 1 0,0 1 1,0 0-1,1 0 0,-17 25 0,26-33 77,0 0 0,0 0-1,0 1 1,0-1 0,1 0-1,0 1 1,0-1 0,0 1 0,0-1-1,-1 6 1,2-8 5,0 0 1,0 0-1,1 0 1,-1 0-1,0-1 1,0 1-1,0 0 1,1 0-1,-1 0 1,0 0-1,1-1 1,-1 1-1,0 0 1,1 0-1,-1-1 1,1 1-1,0 0 1,0 0-1,0 0 25,0 0-1,1-1 1,-1 1 0,0 0-1,1-1 1,-1 1-1,0-1 1,1 0-1,-1 1 1,1-1-1,-1 0 1,0 0 0,1 0-1,1 0 1,8 0 33,0-1 1,-1-1-1,1 0 0,0 0 1,-1-1-1,0 0 1,0-1-1,0 0 1,0-1-1,0 0 0,16-11 1,-16 8-73,0 0 1,0 0-1,-1-1 1,0 0-1,0-1 1,-1 0-1,-1 0 1,0-1-1,10-18 1,-16 26-66,0 0 0,0 1 1,-1-1-1,1 0 0,-1 1 1,1-1-1,-1 0 0,0-3 1,0 4-79,-1 2 118,1 0 0,0 0 0,0 0 1,0 0-1,0 0 0,0 0 0,0 0 0,-1 0 0,1 0 0,0 0 0,0 0 0,0 0 1,0 0-1,0 0 0,0 0 0,0 0 0,-1 0 0,1 0 0,0 0 0,0 0 0,0 1 1,0-1-1,0 0 0,0 0 0,0 0 0,0 0 0,-1 0 0,1 0 0,0 0 1,0 0-1,0 1 0,0-1 0,0 0 0,0 0 0,0 0 0,0 0 0,0 0 0,0 0 1,0 0-1,0 1 0,0-1 0,0 0 0,0 0 0,0 0 0,0 0 0,-3 7-42,1 0-1,0 0 1,0 0-1,1 0 1,0 0-1,0 0 1,0 0-1,1 0 0,0 0 1,1 0-1,1 11 1,-1-14 106,0 0 1,0-1 0,0 1-1,1 0 1,-1-1-1,1 1 1,0-1 0,0 1-1,0-1 1,0 0-1,1 0 1,-1 0 0,1 0-1,0 0 1,0-1 0,0 1-1,0-1 1,0 0-1,1 0 1,-1 0 0,1 0-1,-1-1 1,5 2-1,-1-1 37,-1-1 0,0 1-1,1-2 1,-1 1-1,1 0 1,-1-1-1,1-1 1,0 1-1,-1-1 1,1 0 0,-1 0-1,0-1 1,1 0-1,-1 0 1,0 0-1,0-1 1,0 0 0,9-6-1,-4 1-47,1-1-1,-1 0 1,-1-1-1,1 0 1,-2-1-1,1 0 1,10-17-1,-6 10-107,-11 13 10,1 1 0,-1 0 1,0-1-1,0 1 0,-1-1 1,4-8-1,-6 13 47,0 0-1,0 0 1,0 0-1,0 0 1,0 0-15,0 0 15,4 7-876,-2 9 844,-4 24-153,1-26 195,0 0-1,1-1 0,3 19 0,-2-19 192,0-10-132,-1 0 0,0 0 0,1 1 0,-1-1 0,1 0 0,0 0 0,0 0 0,3 4 0,-4-6-37,0-1 0,0 1-1,1-1 1,-1 1 0,0 0-1,1-1 1,-1 1 0,1-1-1,-1 1 1,0-1-1,1 1 1,-1-1 0,1 0-1,-1 1 1,1-1 0,0 0-1,-1 1 1,1-1 0,-1 0-1,1 1 1,0-1-1,-1 0 1,1 0 0,0 0-1,-1 0 1,1 0 0,0 0-1,-1 0 1,2 0 0,-1 0 51,1-1 1,0 0-1,-1 0 1,1 0-1,-1 0 1,1 0-1,-1 0 1,3-3-1,3-1 19,53-47-299,-44 35 75,2 2-1,0 0 1,1 1-1,1 1 1,22-11 0,-38 22 84,0 1-1,0-1 1,0 1 0,0 0 0,0 1 0,0-1 0,0 1 0,0 0-1,0 0 1,0 0 0,0 0 0,0 1 0,0-1 0,5 3 0,4 1-103,0 1 0,23 13 0,-1-1-1,-21-11 141,7 3 244,0 0 0,1-2 0,41 10 0,-58-17-166,0 0 0,0 0 0,0 0 1,0 0-1,0-1 0,0 0 0,0 0 0,0 0 0,-1-1 0,1 1 0,0-1 0,-1 0 0,1-1 0,-1 1 0,0-1 0,0 0 0,0 0 0,0 0 0,0 0 0,-1-1 0,1 1 0,-1-1 0,0 0 0,0 0 0,-1 0 0,1-1 0,-1 1 0,0-1 0,0 1 0,0-1 0,-1 0 0,2-8 0,-2 9-100,-1 0 0,0 0-1,0 1 1,0-1 0,0 0-1,-1 0 1,1 0 0,-1 0-1,0 0 1,0 1 0,-1-1-1,1 0 1,-1 1 0,-2-4-1,4 7 9,-1-1 0,0 1 0,0-1-1,0 1 1,0-1 0,0 1 0,0 0 0,0-1-1,0 1 1,0 0 0,0 0 0,0 0-1,0 0 1,0 0 0,0 0 0,0 0-1,0 0 1,0 0 0,0 1 0,0-1 0,0 0-1,1 1 1,-1-1 0,0 0 0,0 1-1,0-1 1,-1 2 0,-26 15-222,27-16 238,-6 6-40,0 0 0,1 0 0,0 0 1,0 1-1,1 0 0,0 0 1,0 0-1,-4 13 0,7-16 103,0 0-1,0 1 1,1-1-1,0 1 1,0-1-1,0 1 1,1 0-1,-1-1 1,1 1 0,1 0-1,-1-1 1,1 1-1,0 0 1,0-1-1,1 1 1,0-1-1,0 0 1,0 0-1,0 1 1,1-1 0,0-1-1,0 1 1,0 0-1,1-1 1,-1 1-1,1-1 1,0 0-1,1-1 1,-1 1-1,9 5 1,-8-7 22,0 0 1,0 0-1,-1-1 0,1 0 1,1 0-1,-1 0 0,0-1 1,0 1-1,0-1 0,0 0 1,6-1-1,9-2-32,29-8 1,-43 10-73,3-2-5,2 1-127,-1-1 1,1 0 0,-1-1 0,20-9 0,-28 11-146,1 1 0,-1-1-1,1 0 1,-1 0 0,0 0-1,0 0 1,0-1 0,0 1 0,3-5-1,-4 5-212,0-1-1,0 1 0,0-1 1,0 1-1,-1-1 0,1 0 0,-1 1 1,0-1-1,1 0 0,-1 1 1,0-1-1,-1-4 0,-3-12-5311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34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9 998 4480,'-8'-5'3808,"30"-9"-678,130-76-1567,-58 36-1147,-61 32-340,-1-1 1,-1-1-1,0-2 0,-2-2 1,42-50-1,111-172-102,-132 177 79,-45 65-46,25-34 161,-2 0-1,-3-2 1,22-49 0,-44 86-119,-1 0 0,0 0 0,2-9 0,-3 14-57,-1 0 1,0-1-1,0 1 0,0 0 0,0 0 1,0 0-1,0-1 0,0 1 0,-1 0 0,1 0 1,-1 0-1,0 0 0,1 0 0,-3-3 1,3 4-4,-1 0 0,1 1 1,-1-1-1,1 0 0,-1 1 1,1-1-1,-1 1 0,1-1 1,-1 1-1,0-1 1,1 1-1,-1-1 0,0 1 1,0 0-1,1-1 0,-1 1 1,0 0-1,0 0 1,1-1-1,-1 1 0,0 0 1,0 0-1,0 0 0,1 0 1,-1 0-1,0 0 0,0 0 1,0 1-1,1-1 1,-2 0-1,-2 2-41,0 0 0,0-1-1,0 1 1,-6 5 0,8-5 35,-16 11-18,0 1 1,2 1 0,0 1 0,0 0 0,2 1-1,0 0 1,1 1 0,0 1 0,-18 38 0,12-15 258,2 0 0,2 1 0,-18 83 0,25-85-85,-7 82 0,14-112-63,1 1 0,0 0 1,1-1-1,0 1 0,1-1 0,0 1 1,1-1-1,1 0 0,-1 0 1,2 0-1,0 0 0,6 11 1,-8-19-19,-1 0 0,0 0 1,1-1-1,-1 1 0,1-1 1,0 1-1,0-1 1,0 0-1,0 0 0,1 0 1,-1 0-1,0-1 1,1 1-1,-1-1 0,1 0 1,-1 0-1,1 0 1,0-1-1,-1 1 0,1-1 1,0 0-1,0 0 0,-1 0 1,1-1-1,5 0 1,5-2 36,0-1 0,0 0 1,-1-1-1,0 0 1,18-10-1,-13 6-73,-1-1 0,0 0 0,0-2 0,-1 0-1,0-1 1,-1 0 0,-1-2 0,0 1 0,18-26 0,-32 39-32,5-9-142,-8 8 92,-7 3-1,3 1 8,0 0 0,1 1 0,-1 0 0,1 0 0,-1 0 0,1 1 0,-11 8 0,-38 40-73,32-29 191,15-16-12,0 1 1,1 1-1,-8 10 1,13-16-38,0 0-1,1 0 1,-1 0-1,1 0 1,-1 0-1,1 1 1,0-1 0,0 0-1,0 1 1,1-1-1,-1 1 1,1-1 0,0 0-1,0 7 1,1-8 1,-1-1 1,1 1-1,-1-1 1,1 1-1,0-1 1,0 1 0,0-1-1,0 1 1,0-1-1,0 0 1,0 1-1,0-1 1,0 0-1,1 0 1,-1 0-1,0 0 1,1 0-1,-1 0 1,1 0 0,-1 0-1,1-1 1,0 1-1,-1-1 1,1 1-1,0-1 1,-1 1-1,1-1 1,2 0-1,8 1 70,-1 0-1,1-1 1,14-2-1,-18 1-66,72-7 183,126-32 0,-160 28-253,0-2 1,-1-2 0,77-39-1,-59 19 541,-62 35-366,-2 1-77,-7 3-100,-13 8-101,-34 25 263,-73 52-151,127-87 41,-31 27 78,30-26-64,1 0 0,-1 0-1,1 0 1,-1 0 0,1 0-1,0 0 1,0 1 0,0-1-1,0 0 1,0 0-1,0 1 1,1-1 0,-1 1-1,0 3 1,1-6-5,0 1 0,0 0 0,0 0-1,0-1 1,1 1 0,-1 0 0,0-1 0,0 1 0,0 0 0,1-1-1,-1 1 1,0 0 0,1-1 0,-1 1 0,0 0 0,1-1 0,-1 1-1,1-1 1,-1 1 0,1-1 0,-1 1 0,1-1 0,-1 1 0,1-1-1,0 1 1,0-1 0,1 1 11,0-1 0,0 1 0,0-1 0,-1 1-1,1-1 1,0 0 0,0 0 0,0 0 0,0 0 0,2-1-1,4 0 37,-1-1 0,0 0 0,1 0-1,12-7 1,13-9 113,40-30-1,-41 25-462,43-21 0,-79 58-55,-14 28 0,17-39 373,-1-1 0,1 0 1,1 1-1,-1 0 0,0-1 1,1 1-1,-1 0 0,1-1 1,0 1-1,0 0 0,0-1 1,0 4-1,0-5-14,1 1 0,-1-1 0,1 0 0,-1 0 0,1 1 0,-1-1 0,1 0 0,0 0 0,0 0 0,0 0 0,0 0 0,-1 0 0,1 0 0,0 0 0,1 0 0,-1 0 0,0 0 0,0-1 0,0 1 0,0-1 0,1 1 0,-1 0 0,0-1 0,0 0 0,1 1 0,1-1 0,8 1 29,0 0 0,0 0 0,0-2 0,0 1 0,0-1 0,19-5 0,5 0 30,48-6 61,92-26 1,-141 30-55,-15 4-105,-1-1-1,1-1 0,18-9 0,-25 8-59,-12 6 81,1 0-1,0 1 0,-1-1 1,1 1-1,0 0 0,-1-1 1,1 1-1,0-1 0,0 1 1,-1 0-1,1 0 1,0-1-1,0 1 0,1 0 1,-13 2-82,0 0 1,0 1-1,1 0 1,-1 1 0,-18 8-1,-8 3 77,36-14 18,-9 1 20,1 2 0,0-1 1,0 1-1,0 0 0,1 1 0,-15 10 1,23-15-23,-1 1 0,1-1 0,0 0-1,-1 0 1,1 0 0,0 1 0,0-1 0,-1 0 0,1 0 0,0 1 0,0-1 0,0 0 0,0 1 0,-1-1 0,1 0 0,0 1 0,0-1 0,0 0 0,0 1 0,0-1 0,0 0-1,0 1 1,0-1 0,0 0 0,0 1 0,0-1 0,0 0 0,0 1 0,0-1 0,0 0 0,0 1 0,10 5 51,14-2 54,-15-5-85,1 0 0,-1 0 0,0-1 0,0 0 0,0-1 0,0 0 0,16-8 0,-6 1 59,-1 0 1,27-20 0,-7-2-19,-1-1-1,-2-2 1,-1-1 0,54-78 0,91-181-101,-176 290 14,33-68 15,-31 62-80,-1 0 1,0 0-1,-1 0 1,3-19-1,-5 29 68,-1 0 0,0 0 0,0 0 0,0 0 0,0 0 0,0 0 1,0 0-1,0 0 0,0 0 0,-1 0 0,1 0 0,0 0 0,0 0 0,-1 0 0,1 1 0,-1-1 0,1 0 0,-1-1 0,0 2 3,1-1-1,-1 1 0,0-1 1,1 1-1,-1 0 0,1 0 1,-1-1-1,0 1 0,1 0 1,-1 0-1,0 0 0,1-1 1,-1 1-1,0 0 0,1 0 1,-1 0-1,0 0 0,1 0 1,-2 1-1,-3 0-35,1 0 0,0 1 0,-1-1-1,1 1 1,0 0 0,-4 3 0,-7 5 23,1 1 0,1 0 0,-1 0 1,2 1-1,0 1 0,0 0 0,1 1 0,1 0 0,-11 20 0,2 1 56,2 0-1,2 0 0,1 2 1,2 0-1,1 0 0,3 1 1,-8 61-1,15-85 17,0 0 0,0 0 0,2 1 0,0-1 0,0 0 0,1 0 0,4 14 0,-5-23 7,1-1-1,-1 1 1,1 0-1,0-1 1,1 0-1,-1 1 0,1-1 1,0 0-1,0 0 1,0 0-1,0-1 1,1 1-1,-1-1 0,1 1 1,0-1-1,0-1 1,0 1-1,0 0 1,1-1-1,-1 0 0,1 0 1,-1 0-1,8 1 1,-4-2 2,0 0 1,-1 0 0,1-1-1,0 0 1,0 0 0,0-1 0,-1 0-1,1-1 1,0 1 0,-1-1-1,15-7 1,-11 4-20,1 0 0,-1-1-1,-1-1 1,1 0 0,-1 0 0,14-14-1,85-91-239,-108 112 193,0-1 0,0 0 0,0 0 1,-1 0-1,1 1 0,0-1 0,0 0 0,0 1 0,0-1 0,1 1 0,-1-1 0,0 1 0,0 0 0,0-1 0,0 1 0,0 0 0,2 0 0,-2 0 3,-1 0 0,1 1 0,0-1 0,-1 0-1,1 1 1,-1-1 0,1 0 0,-1 1 0,1-1 0,-1 1-1,1-1 1,-1 1 0,1-1 0,-1 1 0,1 0 0,-1-1-1,0 1 1,1-1 0,-1 1 0,0 0 0,0-1 0,1 1-1,-1 0 1,0-1 0,0 1 0,0 0 0,0-1 0,0 1 0,0 0-1,0 0 1,0-1 0,0 1 0,-1 0 0,1 21-27,-2-1 1,0 0 0,-2 0-1,-11 41 1,11-49 102,-1 0 0,0-1 0,-1 1 0,0-1 0,-1-1 0,0 1 0,-1-1 0,0-1 0,-10 11 0,16-19-33,-1 0 1,1-1 0,0 1-1,-1 0 1,1-1-1,-1 0 1,1 1 0,-1-1-1,1 0 1,-1 0-1,0-1 1,0 1 0,1 0-1,-1-1 1,0 0-1,0 0 1,-4 0 0,5 0-14,0 0 1,1-1 0,-1 1 0,0-1-1,0 1 1,0-1 0,1 0-1,-1 0 1,1 1 0,-1-1 0,0 0-1,1-1 1,-1 1 0,1 0 0,0 0-1,-1-1 1,1 1 0,0 0-1,0-1 1,0 0 0,0 1 0,0-1-1,0 1 1,1-1 0,-1 0 0,0 0-1,0-2 1,1 3-23,0 0 1,0 1-1,0-1 0,0 0 0,-1 0 1,1 1-1,0-1 0,1 0 1,-1 0-1,0 1 0,0-1 1,0 0-1,0 0 0,1 1 0,-1-1 1,0 0-1,0 0 0,1 1 1,-1-1-1,1 0 0,-1 1 1,1-1-1,-1 1 0,2-2 0,-1 1-3,1 0-1,0 0 0,0 0 1,-1 0-1,1 0 0,0 0 1,0 0-1,0 1 0,3-1 1,5-1 1,0 1 1,20 0 0,-28 1 14,76 2 158,1 1-4729,-53-3 2243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32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248 207 1984,'0'0'640,"1"7"816,0-5-1273,0 0 0,-1 0 0,1 0 0,0 0 1,-1 1-1,1-1 0,-1 0 0,0 1 0,0-1 0,0 0 0,0 1 1,0-1-1,-1 0 0,1 1 0,0-1 0,-1 0 0,0 0 0,0 1 1,0-1-1,-1 3 0,-3 3 366,1 1 0,-2-1 0,-9 12 0,11-15-422,0-1 0,0 0 0,-1 0 0,1-1-1,-1 1 1,0-1 0,0 0 0,0-1 0,0 1 0,-1-1-1,1 0 1,-1 0 0,1-1 0,-1 1 0,-10 0 0,10-1-78,1-1 0,0 0 0,0 0 1,0 0-1,0-1 0,-1 0 0,1 0 1,0 0-1,0 0 0,0-1 0,0 0 1,1 0-1,-1 0 0,0-1 1,1 1-1,0-1 0,-1 0 0,-3-5 1,5 5-36,0-1 0,0 0 0,1 1 1,-1-1-1,1-1 0,0 1 0,0 0 0,0 0 1,1-1-1,0 1 0,0-1 0,0 1 1,-1-8-1,1-5-77,1-1-1,2-20 1,-1 26 6,-1 5 63,1-1 0,1 1 0,-1 0 1,1 0-1,0 0 0,1 1 1,0-1-1,0 0 0,0 1 0,6-8 1,-7 11 50,1-1 1,0 0-1,0 1 0,0 0 1,1-1-1,-1 1 1,1 0-1,-1 1 1,1-1-1,0 1 0,0 0 1,0 0-1,1 0 1,-1 0-1,0 1 0,10-3 1,-11 4-48,0 0 1,0 0-1,0 0 1,0 1-1,0-1 1,0 1-1,-1 0 0,1 0 1,0-1-1,0 2 1,0-1-1,-1 0 1,1 1-1,0-1 1,-1 1-1,0 0 0,1 0 1,-1 0-1,4 4 1,0 1 112,1 1 1,-1 0-1,-1 0 1,8 15 0,-7-12 37,-2 1 0,1-1 0,-2 1 0,0 0-1,4 23 1,-5-13 186,-1 0-1,-1 30 1,-1-41-266,-1 0 1,0 0-1,0 0 0,-1-1 1,-1 1-1,0-1 0,-5 11 1,-42 65 168,3-5-63,33-50-20,3-9-65,2 1 0,0 0 1,-13 47-1,14-45 138,7-23-190,1 0-1,0 1 0,0 0 0,0-1 0,0 1 0,0 0 0,1-1 0,-1 5 0,1-7-36,0 0 0,0 0 0,0 0 0,0 0 0,0 1 0,0-1 0,0 0 0,0 0 0,0 0 0,0 0 0,0 0 0,0 0 0,0 0 0,0 0 0,0 0 0,0 1 0,0-1 0,0 0 0,0 0 0,0 0 0,0 0 0,0 0 0,0 0 0,0 0 0,0 0 0,0 0 0,0 0 0,0 0 0,0 1 0,0-1 0,-1 0 0,1 0 0,0 0 0,0 0 0,0 0 0,0 0 0,0 0 0,0 0 0,0 0 0,0 0 0,0 0 0,0 0 0,-1 0 0,1 0 0,0 0 0,0 0 0,0 0 0,0 0 0,0 0 0,0 0 0,0 0-1,0 0 1,-1 0 0,1 0-4,0-1 0,0 1 0,0 0-1,0 0 1,-1 0 0,1-1 0,0 1-1,0 0 1,0 0 0,0-1-1,0 1 1,0 0 0,0-1 0,0 1-1,0 0 1,0 0 0,0-1 0,0 1-1,0 0 1,0 0 0,0-1-1,0 1 1,0 0 0,0 0 0,0-1-1,10-50 27,2-10 21,-3 33-154,2-1 0,0 1 0,2 1 0,2 0 0,0 1 0,2 1 0,25-32 0,6 3-187,104-92-1,-148 142 273,67-55-200,-59 50 107,1 0 0,-1 1 0,28-12 0,-38 19 73,0 1 1,-1-1-1,1 0 1,0 1 0,-1-1-1,1 1 1,0-1-1,0 1 1,-1 0-1,1 0 1,0 0 0,0 0-1,0 0 1,-1 0-1,1 1 1,0-1-1,-1 1 1,1-1-1,0 1 1,2 1 0,-2-1 27,0 1 1,-1-1-1,1 1 1,-1 0-1,1 0 1,-1 0 0,0 0-1,0 0 1,0 0-1,0 0 1,0 0-1,0 0 1,-1 0 0,1 1-1,0 2 1,1 15 34,0 0 1,-1 0 0,-1-1-1,-1 1 1,-6 34 0,5-44-18,-3 21 65,-1-1 0,-2 1 0,-2-2 0,-22 52-1,24-62-54,0 0 0,1 1-1,2-1 1,0 1 0,1 0-1,1 0 1,-1 27 0,4-38 21,1 1 0,0-1 0,1 1 1,0-1-1,1 0 0,0 0 0,0 0 0,1 0 1,4 8-1,-5-13-13,-1 0 1,1 0-1,0 0 1,0 0 0,0-1-1,0 1 1,1-1-1,7 6 1,-9-8 0,0 0 0,1 1 1,0-1-1,-1 0 0,1 0 0,-1 0 1,1-1-1,0 1 0,0 0 1,0-1-1,-1 0 0,1 0 1,0 0-1,0 0 0,5-1 0,-4 0-18,1 0 0,-1-1 0,0 1 0,1-1 0,-1 0 0,0 0 0,0 0 0,0-1 0,-1 0 0,1 1 0,4-5 0,2-4-50,0 0-1,9-14 1,-6 7 4,2-2-69,-1 0-1,-1-1 1,-1-1 0,-1 0-1,11-34 1,-20 53 51,-1-1-1,0 0 1,-1 0-1,1 1 1,-1-1-1,0 0 1,0 0-1,0 0 1,0 1-1,0-1 1,-1 0-1,0 0 0,0 1 1,0-1-1,0 0 1,-3-4-1,4 7 28,0 0-1,-1 1 1,1-1-1,-1 0 1,1 0-1,-1 1 1,1-1-1,-1 0 1,1 1-1,-1-1 1,0 1-1,1-1 1,-1 1-1,0-1 0,0 1 1,1-1-1,-1 1 1,0 0-1,0-1 1,0 1-1,1 0 1,-1 0-1,0 0 1,0 0-1,0-1 1,0 1-1,0 0 1,1 1-1,-1-1 0,0 0 1,0 0-1,0 0 1,0 0-1,1 1 1,-1-1-1,0 0 1,0 1-1,0-1 1,1 0-1,-1 1 1,0-1-1,1 1 1,-1-1-1,0 1 0,1 0 1,-1 0-1,-4 3 0,1 1 0,0-1 0,0 1 0,-6 9 0,6-7 43,1 0 0,-1 0-1,2 0 1,-1 1 0,1-1 0,0 1 0,-2 14 0,1 56 299,3-60-270,1 0-1,6 31 1,-5-40 4,0 0 0,1-1 0,0 1 0,0-1 1,1 0-1,0 0 0,8 12 0,-9-16-5,0-1 0,0 0 0,1 1-1,0-1 1,-1 0 0,1-1 0,0 1 0,1-1-1,-1 0 1,0 0 0,1 0 0,-1 0 0,1-1-1,-1 0 1,1 0 0,0 0 0,0 0 0,-1-1-1,1 0 1,5 0 0,9-1 25,0-1-1,0-1 1,32-9-1,-28 6-45,1-2-1,-2 0 0,1-2 0,-1 0 0,0-2 1,-1 0-1,-1-1 0,0-2 0,0 0 1,30-31-1,-34 30-10,-4 4 0,0 0 0,17-24 1,-27 33-18,0 0 0,1-1 1,-1 1-1,-1-1 0,1 0 0,-1 1 1,1-1-1,-1 0 0,0 0 1,-1 0-1,1 0 0,0 0 1,-1 0-1,0 0 0,0 0 0,-1-8 1,0 11-18,1 1 0,0-1-1,0 0 1,-1 0 0,1 0 0,0 0 0,-1 0 0,1 0 0,-1 0 0,1 0 0,-1 1 0,1-1 0,-1 0 0,0 0-1,1 1 1,-1-1 0,0 0 0,0 1 0,1-1 0,-1 1 0,0-1 0,-1 0 0,0 1-8,1-1 0,-1 1 0,0 0 0,1 0 0,-1 0 0,1 0 1,-1 0-1,1 0 0,-1 1 0,1-1 0,-1 0 0,1 1 0,-2 0 0,-2 1-33,1 0-1,0 0 1,0 0-1,0 1 1,0 0-1,0-1 1,1 1-1,-7 7 1,5-4 76,0 1 1,0 1-1,0-1 0,1 1 1,0-1-1,1 1 1,-1 0-1,2 1 0,-1-1 1,1 0-1,0 1 1,-1 11-1,2-3 35,0 0 1,2 0-1,-1 0 0,2 0 0,0 0 0,2 0 0,-1-1 1,2 1-1,6 16 0,-10-31-16,0-1 0,0 1 0,0 0 0,0 0 0,0-1 0,0 1 0,1-1 1,-1 1-1,0-1 0,1 1 0,-1-1 0,1 0 0,0 1 0,-1-1 0,1 0 0,0 0 0,0 0 0,3 1 0,-2-2-16,-1 0-1,1 1 1,-1-1 0,1 0-1,0 0 1,-1-1 0,1 1-1,-1-1 1,1 1-1,-1-1 1,1 0 0,4-2-1,3-2-18,0-1 0,0-1 0,-1 0-1,1 0 1,9-10 0,11-11-91,2 2 0,1 1 1,48-28-1,166-70 189,-242 121-95,12-5 96,-11 5-49,0-1-1,0 1 0,-1-1 1,1 0-1,10-8 0,-17 9-288,-5 2 124,-9 3-6,-11 6 71,1 1-1,-1 2 0,2 0 1,0 2-1,0 0 0,1 2 1,-36 32-1,48-36 7,0-1-1,0 1 1,2 1-1,-1 0 1,1 0-1,1 1 1,1 0 0,-9 22-1,15-35 56,1 1 0,-1-1 0,1 1 0,-1 0-1,1-1 1,0 1 0,0 0 0,0-1 0,0 1 0,0 0 0,0-1-1,0 1 1,0-1 0,1 1 0,-1 0 0,2 2 0,-2-3-4,1 0-1,-1 0 1,1-1 0,0 1 0,0 0-1,-1 0 1,1-1 0,0 1 0,0 0 0,0-1-1,0 1 1,0-1 0,0 1 0,0-1 0,0 0-1,0 1 1,0-1 0,0 0 0,2 0 0,1 1-19,1-1 1,0-1 0,0 1 0,-1-1 0,1 0-1,0 0 1,-1 0 0,1 0 0,-1-1 0,6-3-1,18-11 61,-1-1 0,-1-2-1,27-24 1,-22 18-73,-1 0 109,-1-1 1,-1-1-1,-1-2 0,-1-1 1,-2 0-1,22-37 0,-36 48-75,0 0 1,-2-1-1,0 0 0,9-41 0,9-85 43,-25 133-34,5-26 16,-1 11-151,-1 1 1,-1 0-1,-2-1 0,-2-34 0,1 59 39,-1 0-1,1 1 1,-1-1-1,0 1 1,1-1-1,-1 1 1,-2-5-1,3 7 56,-1-1-1,1 1 1,0 0-1,0-1 1,-1 1 0,1 0-1,0-1 1,-1 1-1,1 0 1,0 0-1,-1-1 1,1 1-1,0 0 1,-1 0 0,1 0-1,-1 0 1,1-1-1,0 1 1,-1 0-1,1 0 1,-1 0-1,0 0 3,0 0-1,0 1 0,1-1 1,-1 0-1,0 0 0,0 1 0,1-1 1,-1 1-1,0-1 0,1 0 0,-1 1 1,0-1-1,1 1 0,-1-1 1,0 2-1,-2 1 3,1 1 0,0-1 1,0 1-1,0-1 0,0 1 0,1 0 1,-1 0-1,1 0 0,0 0 1,-1 7-1,0-3 15,-12 52 88,-45 240 609,55-233-546,2 0-1,11 94 1,-7-141 132,1-1 0,0 1 0,11 32 0,-13-51-251,-1 1 0,1-1 0,-1 0 0,1 0 0,-1 0 0,1 1 0,0-1 0,0 0 0,-1 0 0,1 0 0,0 0 0,0 0 0,0 0 0,1 1 0,-1-2-5,0 0-1,0 1 1,-1-1-1,1 0 1,0 0-1,0 0 1,-1 1-1,1-1 1,0 0-1,0 0 1,-1 0-1,1 0 0,0 0 1,0 0-1,0-1 1,-1 1-1,1 0 1,1-1-1,0 0 16,1 0-1,-1-1 1,1 1-1,-1-1 1,0 0 0,1 0-1,-1 0 1,0 0-1,0 0 1,-1 0-1,4-5 1,9-17 126,16-38 0,-20 38-106,2 1-1,14-24 1,-10 24-168,-4 4-24,0 1-1,1 1 0,1 0 0,19-17 0,-31 33 108,10-8-637,-12 9 651,0 0-1,1 0 0,-1 0 0,0 0 0,1 0 0,-1 0 0,0 0 0,1 0 0,-1 0 0,0 0 0,1 0 1,-1 0-1,0 0 0,1 0 0,-1 1 0,0-1 0,1 0 0,-1 0 0,0 0 0,0 0 0,1 1 1,-1-1-1,0 0 0,0 0 0,1 0 0,-1 1 0,0-1 0,0 0 0,0 1 0,1-1 0,-1 0 0,0 0 1,0 1-1,0-1 0,0 0 0,0 1 0,0-1 0,1 3-4,-1-1 1,1 0-1,-1 0 0,0 0 1,1 0-1,-1 1 0,0-1 1,-1 0-1,1 0 0,0 0 1,-1 1-1,0 1 0,-11 30 119,6-18-56,-4 10 166,-17 31 0,3-8 217,21-41-323,-16 31 399,17-37-448,1 1-1,-1-1 1,1 0 0,-1 0 0,0 0 0,0 0-1,0 0 1,0 0 0,0-1 0,0 1 0,0-1 0,-5 3-1,6-4-24,0 0-1,-1 1 1,1-1-1,0 0 1,0 0-1,0-1 0,0 1 1,-1 0-1,1 0 1,0 0-1,0-1 1,0 1-1,0-1 0,0 1 1,0-1-1,0 1 1,0-1-1,0 1 1,0-1-1,0 0 1,0 0-1,0 1 0,-1-3 1,-19-24-9,16 19-273,4 7 223,0 0 0,1 0 0,-1-1-1,1 1 1,-1 0 0,1 0 0,0-1 0,-1 1-1,1 0 1,0-3 0,0 3-32,0 1 1,0-1-1,0 0 1,0 0-1,-1 0 0,1 1 1,0-1-1,0 0 0,-1 0 1,1 0-1,0 1 1,-1-1-1,0-1 0,6 5-602,-1-1 598,-1 1-1,1 0 0,-1 0 1,0 0-1,0 0 0,4 5 0,5 6 19,8 4 299,43 29-1,-54-41-209,0-1-1,1 0 1,0 0 0,0-1-1,18 5 1,54 7 463,-48-10-327,-27-4-78,-13-3-261,-12-3-4877,4-28-8414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34.4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1106 3072,'-1'0'56,"0"0"0,1 0 1,-1 0-1,1 0 0,-1-1 0,1 1 0,-1 0 1,0 0-1,1-1 0,-1 1 0,1 0 0,-1-1 1,1 1-1,0 0 0,-1-1 0,1 1 0,-1-1 1,1 1-1,0-1 0,-1 1 0,1-1 0,0 1 1,-1-1-1,1 0 0,12-6 2635,5 0-1177,-4 0-1042,-1-1 0,1-1 0,-2 0 0,1-1 0,19-22 0,45-63 904,-37 42-1018,-7 13 28,49-47 1,-27 35 415,60-75 1,-91 98-540,-2-2 1,-1 0-1,-1-1 1,22-53-1,-27 50-98,-2 0 0,-1-1-1,-2-1 1,-1 1-1,-2-1 1,2-69-1,-12 87-238,-2 14-185,6 6 244,-1-1-1,0 0 1,1 0 0,-1 0-1,1 0 1,-1 0 0,1 1 0,-1-1-1,1 0 1,-1 1 0,1-1-1,0 0 1,-1 1 0,1-1 0,-1 0-1,1 1 1,0-1 0,-1 1-1,-8 11-34,1 0 0,1 0 0,-1 1 0,-9 24 0,4-7 98,-98 181 618,91-178-445,2 2-1,1-1 0,-19 60 0,29-68-56,0 0 1,2 1-1,1 0 0,1 0 1,1 49-1,2-67-79,1 0 1,0 0-1,1 0 0,0 0 1,3 9-1,-5-16-62,1 0 1,0 1-1,0-1 0,0 0 1,0 0-1,0 0 0,1 0 1,-1 0-1,1 0 0,-1 0 1,1 0-1,0 0 0,0-1 1,0 1-1,0-1 0,0 0 1,0 1-1,0-1 0,0 0 1,0 0-1,0 0 0,1 0 1,2 0-1,1-1-15,-1-1 0,1 0 1,-1 0-1,1 0 0,-1 0 0,1-1 0,-1 0 1,0 0-1,0-1 0,6-3 0,-10 6-7,18-10-18,-1-1-1,0-1 1,20-17 0,47-47-167,-51 44 101,-16 18 117,-15 12-43,0 0 0,0 0 1,0 0-1,0-1 0,0 1 0,-1-1 1,1 0-1,-1 1 0,4-6 0,-11 18-471,1-4 506,1 1 0,0 0 0,0 1-1,1-1 1,-3 11 0,3-4-45,0 1 29,1-1-1,0 16 1,1-26 35,1 0 0,-1 0 0,1-1 1,-1 1-1,1 0 0,0 0 0,1 0 0,-1-1 1,1 1-1,0-1 0,-1 1 0,5 4 0,-6-7-26,0-1-1,1 1 1,-1-1-1,1 1 1,-1-1-1,0 1 1,1-1-1,-1 0 1,1 1-1,-1-1 1,1 1-1,0-1 1,-1 0-1,1 0 1,-1 1-1,1-1 1,-1 0-1,1 0 1,0 1-1,-1-1 1,1 0-1,0 0 1,-1 0-1,1 0 1,0 0-1,-1 0 1,1 0 0,-1 0-1,1 0 1,0-1-1,-1 1 1,1 0-1,-1 0 1,1-1-1,0 1 1,-1 0-1,1 0 1,-1-1-1,1 1 1,-1-1-1,1 1 1,-1 0-1,1-1 1,-1 1-1,1-1 1,-1 1-1,0-1 1,1 0-1,2-4 10,0-1 0,0 1 0,0 0 0,2-7-1,-3 7-33,0 1 1,-1-1-1,1 1 0,-1-1 0,0 0 1,0 0-1,0 0 0,-1 0 1,0 0-1,0 0 0,0 0 0,0 1 1,-1-1-1,0 0 0,0 0 0,0 0 1,-1 0-1,1 1 0,-1-1 0,0 1 1,-1-1-1,1 1 0,-1 0 1,0 0-1,0 0 0,0 0 0,-5-4 1,8 8 6,1 0 0,-1 0 0,0 0 0,0 0 0,0 0 0,0 0 1,1 0-1,-1 0 0,0 0 0,0 0 0,0 0 0,0 0 0,1 0 0,-1 0 0,0 0 1,0 0-1,0 0 0,0-1 0,0 1 0,1 0 0,-1 0 0,0 0 0,0 0 1,0 0-1,0 0 0,0 0 0,0-1 0,1 1 0,-1 0 0,0 0 0,0 0 1,0 0-1,0-1 0,0 1 0,0 0 0,0 0 0,0 0 0,0 0 0,0-1 1,0 1-1,0 0 0,0 0 0,0 0 0,0 0 0,0-1 0,0 1 0,0 0 0,0 0 1,0 0-1,0 0 0,0-1 0,0 1 0,0 0 0,0 0 0,0 0 0,-1 0 1,1 0-1,0-1 0,0 1 0,0 0 0,0 0 0,0 0 0,0 0 0,0 0 1,-1 0-1,1-1 0,20 1 224,-15 0-179,199-14 901,-101 5-2148,-2 4-5712,-137 11-65,20-2 5684,-26 6-2370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34.7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98 8544,'-13'-20'3168,"18"12"-2464,12-8-192,1 8 640,16 2-736,20-3 1024,16-2-801,9 3-511,-4 0-128,-11 5 0,-7 3 32,-3 0-3199,-6 3 1759,-1 5-5440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37.2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20 2720,'12'-19'11162,"-51"66"-9380,-46 50-743,58-69-979,2 2 0,0 1 0,-21 36 0,35-48 12,1 0 0,1 1 0,1 0-1,0 0 1,2 1 0,0 0-1,1 0 1,-3 43 0,8-59-30,0 0 0,0 1 0,0-1 0,0 0-1,1 1 1,1 5 0,-1-10-25,-1 0-1,1 0 1,-1 1-1,1-1 1,-1 0-1,1 0 1,0 0 0,-1 0-1,1 0 1,0 0-1,0 0 1,0 0-1,0 0 1,0 0-1,0 0 1,0-1-1,0 1 1,0 0-1,0-1 1,1 1-1,-1-1 1,0 1-1,0-1 1,1 1 0,-1-1-1,0 0 1,0 0-1,1 0 1,2 0-1,2 0 7,1-1 0,0 0 0,0 0 0,0-1 0,-1 0 0,1 0 0,-1-1 0,0 0 0,7-3 0,54-38-133,-57 37 81,11-8 22,0-1 0,19-19 0,-35 30 34,1-1 0,-1 0 0,0 0 0,0-1 0,-1 1 0,0-1 0,0 0 0,-1 0 1,0-1-1,0 1 0,2-11 0,-4 16-49,-1 0 0,0 1 0,1-1 0,-1 0 0,0 0 0,0 1 0,0-1 0,0 0 0,-1 0 0,1 1 0,0-1 0,-1 0 0,1 1 0,-1-1 0,-1-3 0,1 5 43,2 2-837,0 0 874,1 0 0,-1-1 0,1 1 1,-1 0-1,1 0 0,-1-1 0,1 1 1,0-1-1,0 1 0,0-1 1,3 2-1,3 0 160,1 0 1,-1 0 0,1-1-1,0 0 1,0-1 0,0 0-1,0 0 1,0-1-1,11-1 1,-10 1-139,10-3 416,-19 3-458,20 0 111,-19 0-58,-1-1-60,1 0 0,-1 0 0,1 0 0,0 1 0,-1-1 0,1 0 0,0 1 0,-1-1 0,4 0 0,-4 1-16,1 0 6,0-1 1,0 1-1,-1-1 0,1 1 1,-1-1-1,1 0 0,0 0 1,-1 1-1,1-1 0,-1 0 1,0 0-1,1-1 0,-1 1 1,0 0-1,2-3 0,-2 3-25,0 0 0,0 0-1,0 0 1,0 0-1,0 0 1,0 1 0,0-1-1,0 0 1,0 1-1,1-1 1,-1 1 0,2-1-1,4-3-82,-6 3 77,3-4 138,-13 5-491,20-1 406,13-1 79,4-4-205,-9 2 110,22-6 1,-36 8 12,1-1 0,0 1 1,-1-1-1,1 0 0,-1 0 0,0-1 0,9-6 1,-13 9-39,0 0 1,0 0 0,0 0-1,0 0 1,0 0 0,0 0-1,-1 0 1,1 0 0,0 0 0,-1 0-1,1-1 1,-1 1 0,1 0-1,-1 0 1,1-1 0,-1 1-1,0 0 1,0-1 0,1 1-1,-1 0 1,0-1 0,0 1 0,-1-3-1,1 3-16,-1 0-1,1 0 1,-1 0 0,0 0-1,1 0 1,-1 1 0,0-1-1,0 0 1,0 0-1,0 0 1,1 1 0,-1-1-1,0 0 1,0 1 0,-1-1-1,1 1 1,0-1-1,0 1 1,0-1 0,0 1-1,0 0 1,0 0 0,-1 0-1,1-1 1,-2 1-1,-6 0-70,0 0 0,0 1 0,0 0 0,0 0 0,0 1 0,0 0 0,1 1 0,-1 0 0,0 0 0,1 0-1,0 1 1,-13 9 0,15-9 143,0 0 1,0 0-1,0 1 0,1 0 0,-1 0 0,1 1 0,0-1 0,1 1 0,0 0 1,0 1-1,0-1 0,0 1 0,1-1 0,0 1 0,-3 14 0,5-18-37,0 0-1,1 0 0,0 0 1,0 0-1,0 1 0,0-1 1,0 0-1,0 0 0,1 0 1,0 0-1,0 0 0,0 0 1,0 0-1,0 0 0,3 5 1,-2-4 8,1-1 1,0 1 0,0-1-1,0 0 1,1 1-1,-1-2 1,1 1 0,-1 0-1,1-1 1,4 3-1,2-1 19,-1 1 0,1-2 0,0 1 0,0-2 0,1 1 0,-1-1 0,1-1 0,17 1 0,-4-2-307,-1-1 1,1-2-1,0 0 1,44-12-1,-54 10-1111,0 0 0,0-1-1,19-12 1,-23 12-1262,0-1-1,0 0 1,-1-1 0,16-16 0,-11 9 605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39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299 20 2400,'21'-15'9856,"-23"14"-9623,0 0 0,-1 1 1,1-1-1,-1 1 0,1 0 1,0-1-1,-3 2 0,-5-2 237,0 1-295,0 0 0,0 0 0,1 1 0,-1 1 1,1 0-1,-1 0 0,1 0 0,0 1 1,-1 1-1,2 0 0,-1 0 0,0 0 0,1 1 1,0 1-1,0-1 0,-9 9 0,5-3-114,1-1 0,0 1 0,1 1 0,0 0 1,1 0-1,1 1 0,0 0 0,0 1 0,-8 22 0,10-22-5,2 0 1,0 0-1,-3 21 1,6-31-28,1 0 1,0 0 0,-1-1 0,1 1 0,1 0 0,-1 0 0,1 0 0,-1-1 0,1 1 0,0 0 0,0-1 0,1 1 0,-1-1 0,1 1 0,0-1 0,0 0 0,0 0-1,5 6 1,-5-7 7,0 0 0,1 0 0,-1-1 0,1 1 0,-1-1 0,1 1 0,0-1 0,0 0 0,0 0 0,-1-1 0,1 1 0,0 0 0,0-1 0,0 0-1,0 0 1,0 0 0,0 0 0,0 0 0,0 0 0,0-1 0,0 1 0,0-1 0,0 0 0,4-2 0,2-1-11,0 0 1,0 0 0,-1-1-1,0 0 1,0 0-1,10-10 1,4-7 10,-1 0 0,-1-2 1,18-27-1,7-10-357,-44 59 292,0 0 1,1 1-1,-1-1 1,0 1-1,1 0 1,-1-1-1,1 1 0,-1 0 1,1 0-1,0 0 1,2-1-1,-4 1 21,1 1 0,-1 0 0,0 0 0,1 0 0,-1 0 0,0 0 0,1 0 0,-1 0 0,0 0 0,1 1 0,-1-1 0,0 0 0,1 0 1,-1 0-1,0 0 0,1 0 0,-1 1 0,0-1 0,1 0 0,-1 0 0,0 0 0,0 1 0,1-1 0,5 15 41,5 21 229,-6-22-142,-1 0 0,-1 1 0,2 15 0,-5-23-251,1-1 1,0 0-1,0 1 0,0-1 1,1 0-1,0 1 1,0-1-1,1 0 0,5 9 1,-8-15-17,22 1-7697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41.9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124 423 4480,'0'0'46,"0"0"0,0 0 0,0 0-1,0 0 1,0 0 0,-1 0 0,1 0 0,0 0 0,0-1 0,0 1 0,0 0 0,-1 0 0,1 0-1,0 0 1,0 0 0,0 0 0,0 0 0,-1 0 0,1 0 0,0 0 0,0 1 0,0-1-1,0 0 1,-1 0 0,1 0 0,0 0 0,0 0 0,0 0 0,0 0 0,0 0 0,-1 0 0,1 0-1,0 1 1,0-1 0,0 0 0,0 0 0,0 0 0,0 0 0,0 0 0,-1 1 0,1-1-1,0 0 1,0 0 0,0 0 0,0 0 0,0 0 0,0 1 0,0-1 0,0 0 0,0 0 0,0 0-1,0 1 1,0-1 0,0 0 0,0 0 0,0 0 0,0 0 0,0 1 0,0-1 0,1 18 1434,0-8-733,-5 52 1141,-2 0 0,-20 83-1,9-57-1193,12-53-271,-3 0 0,-13 39 0,17-62-225,1 1 657,1-13-395,2-6-101,1-17-54,7-37 0,1 0-323,-3 11 62,3 0-1,20-60 0,-8 31-77,20-67 85,-29 112-47,1 0 1,22-39-1,-25 56-1,1-1-1,0 2 0,1-1 0,1 2 0,0-1 0,21-16 0,-24 23 0,0 0 0,0 1 0,1 1 0,0 0 0,0 0 1,1 1-1,-1 0 0,1 1 0,0 0 0,24-4 0,-31 8 1,0-1-1,-1 1 1,1 0 0,0 0 0,0 1 0,0-1-1,-1 1 1,1 0 0,0 1 0,-1-1 0,1 1-1,-1-1 1,0 1 0,6 4 0,-5-3 10,-1 1-1,0-1 1,0 1 0,0 0 0,0 1-1,-1-1 1,1 1 0,-1-1 0,0 1-1,-1 0 1,1 0 0,1 6 0,0 0 43,0 0-1,-1 0 1,0 0 0,-1 1 0,0-1-1,-1 1 1,0-1 0,-1 21 0,-1-23 28,-1 0 0,0 0 0,0 0 0,-1 0-1,0 0 1,0-1 0,-1 1 0,0-1 0,0 0 0,-1 0 0,-9 11 0,1-4 44,0-2 0,-1 0 0,0 0 0,-1-1 0,-1-1 0,-27 15 0,-109 45 361,102-49-375,13-10-69,30-11-27,0 1 0,0 1 1,1-1-1,-1 1 0,-7 4 0,14-5-511,1 0 437,0 0 0,0-1 0,0 1 0,0-1 0,0 1 0,1-1 1,-1 0-1,0 1 0,1-1 0,-1 0 0,1 0 0,-1 0 0,1 0 0,3 1 0,-2 0-41,8 5 39,-1 0 0,0 1 0,0 0 0,-1 1 0,0 0 0,13 16 0,-18-18 48,1 0-1,-1 0 1,0 0 0,-1 0 0,0 1 0,0-1 0,0 1 0,-1 0-1,0 0 1,-1 0 0,1 13 0,-1-4 77,-2 0 0,0 1 0,-1-1 0,-1 0 0,0 0 1,-1 0-1,-1-1 0,0 0 0,-2 1 0,0-2 0,0 1 0,-2-1 0,1 0 0,-2-1 0,0 0 0,-1-1 0,0 0 1,-24 21-1,23-24 76,-1 0 1,-22 14 0,28-20-60,-1 0 0,0-1 0,1 0 0,-2 0-1,1-1 1,-13 2 0,20-3-122,0-1-1,0 0 0,1 0 1,-1 0-1,0 0 1,0 0-1,0 0 0,0 0 1,0 0-1,0 0 0,1 0 1,-1-1-1,0 1 0,-1-1 1,2 1 10,0 0-1,0-1 1,0 1 0,0-1-1,0 1 1,0-1 0,0 1 0,0 0-1,0-1 1,0 1 0,0 0-1,0-1 1,0 1 0,0-1 0,1 1-1,-1 0 1,0-1 0,0 1-1,0 0 1,1-1 0,-1 1-1,0 0 1,0-1 0,1 1 0,-1 0-1,0 0 1,1-1 0,-1 1-1,0 0 1,1 0 0,-1 0 0,0-1-1,1 1 1,10-7-3,0 0 0,1 0 0,-1 2 0,1-1 0,1 1 0,-1 1 0,17-4 0,6-3-9,200-80 22,-186 67 47,-2-2 0,77-56 0,159-115 689,-248 174-678,-7 4-21,-1-1 0,-1 0 0,0-2 0,-2-1 0,-1-1 0,33-45 0,-27 24-8,-2-2-1,-2-1 1,-3-1 0,-1 0-1,17-68 1,-34 101-112,0 1-1,-1-1 1,-1 1 0,0-25-1,-2 39 67,0-1 1,0 1-1,0-1 0,0 1 0,-1-1 0,1 1 0,0-1 0,-1 1 0,1-1 0,-1 1 0,1 0 0,-1-1 1,0 1-1,1 0 0,-3-3 0,3 4-3,-1-1 0,0 1 0,0-1 0,1 1 0,-1-1 0,0 1-1,0-1 1,0 1 0,0 0 0,0-1 0,0 1 0,0 0 0,1 0 0,-1 0 0,0-1 0,0 1 0,0 0 0,-2 1 0,-2 0-58,1 0-1,-1 0 1,1 1-1,-1 0 1,1-1-1,-1 2 1,1-1-1,-5 4 1,0 1 58,-1 1 0,1 0 0,1 1 0,-1 0-1,2 1 1,-11 14 0,13-17 33,-120 175 33,60-86 24,38-55 24,3 0-1,-34 75 1,47-88 36,1 0 1,1 1-1,1 0 0,2 1 1,-4 41-1,10-65-23,-1 0-1,1 0 1,1 0 0,0 8-1,0-13-75,-1 1-1,0-1 1,1 1-1,-1-1 1,1 1-1,-1-1 1,1 1-1,0-1 1,0 0-1,-1 1 1,1-1-1,0 0 1,0 0-1,0 0 1,1 0-1,-1 0 1,0 0-1,0 0 1,1 0-1,-1 0 1,0 0 0,2 0-1,3 1 0,0-1-1,0 0 1,0 0-1,0-1 1,0 0-1,0 0 1,0 0-1,0-1 1,0 1-1,0-1 1,7-3-1,13-3-21,27-13-1,-46 17 1,216-101-28,-140 65 60,-79 36-737,-13 11 459,-14 23 201,0 0 0,-17 36 0,32-52 57,0 1 1,2-1 0,0 2-1,0-1 1,2 1 0,0-1-1,-2 18 1,6-30 39,0 0 1,0 0-1,0 0 0,0-1 1,0 1-1,1 0 0,0 0 1,0-1-1,0 1 0,0 0 1,1-1-1,-1 1 0,4 5 1,-3-8-27,-1 1 0,0-1 0,0 0 0,0 1 0,1-1 1,-1 0-1,0 0 0,1 0 0,-1 0 0,1-1 0,-1 1 0,1 0 1,0 0-1,-1-1 0,1 1 0,0-1 0,-1 0 0,1 1 0,0-1 1,-1 0-1,1 0 0,0 0 0,0 0 0,-1 0 0,1-1 0,0 1 1,-1-1-1,1 1 0,0-1 0,-1 1 0,4-2 0,-1 0-2,0-1 1,0 1-1,0-1 0,0 0 0,-1 0 0,1 0 0,-1 0 0,1-1 0,-1 1 1,0-1-1,0 0 0,-1 0 0,1 0 0,-1 0 0,0-1 0,0 1 0,1-6 1,3-8-3,-2 0 0,5-37 1,-7 40-27,-1 5 10,0 0 1,0-1 0,-1 1 0,-1-1 0,-2-18 0,1 23-29,1 1 1,-1-1 0,0 1-1,0 0 1,0-1-1,-1 1 1,1 0 0,-1 1-1,-1-1 1,1 0 0,-1 1-1,-5-6 1,7 8-41,-1 0-1,1 1 1,-1-1-1,1 0 1,-1 1-1,0 0 1,1 0-1,-1 0 1,0 0 0,0 0-1,-6-1 1,9 2-67,13 8 6,6 5 144,39 16 0,-50-25 29,0-2-1,0 1 1,0-1 0,0 0-1,1-1 1,-1 0-1,1 0 1,11-1-1,205-31 346,-184 24-274,1 0-31,100-21 283,-129 21-215,-7 3-61,-47 22-246,26-12 153,1 0 0,-23 14 1,17-6-21,2 0-1,0 1 1,-22 24 0,29-27 27,1 0-1,0 1 1,1 0-1,1 1 1,-13 26-1,17-31 12,1-1 0,0 1-1,0 1 1,0-1-1,1 0 1,-1 14-1,3-20 9,0-1 0,0 1 0,1 0 0,-1-1 0,0 1-1,1-1 1,0 1 0,0-1 0,0 0 0,0 1 0,0-1-1,0 0 1,0 1 0,1-1 0,-1 0 0,1 0-1,-1 0 1,1 0 0,0-1 0,0 1 0,0 0 0,0-1-1,0 1 1,0-1 0,1 0 0,-1 0 0,0 0 0,5 2-1,3 0 8,0 0-1,0-1 1,0 0 0,1-1-1,-1 0 1,0-1-1,0 0 1,1 0-1,-1-1 1,0 0-1,13-4 1,-4 0-19,-1-1 0,0 0 1,-1-1-1,0-1 0,22-13 0,-26 12-18,0-1 0,0 0 0,-1 0-1,12-14 1,39-51-139,-17 20-99,78-74-370,41-50 388,5-76 156,-124 169-2,-12 23-398,-30 57 326,-3 10 70,-5 16 52,3-13 33,-6 22 57,-1 0-1,-1 0 1,-2-1-1,-27 53 1,-77 99 231,64-100-23,3 2 0,-37 92 0,28-41 1195,59-136-1434,0 0 0,-1 1 0,1-1 0,0 0-1,5-4 1,3-4-86,15-19-236,47-44-1,-60 63 208,1 0-1,0 1 0,0 1 1,1 0-1,0 1 0,28-10 1,-39 16 67,-1 1 0,1 0 0,0 1 0,0-1 0,0 0 0,0 1 0,0 0 0,0 0 0,0 0 0,0 0 0,0 0 0,0 0 0,0 1 0,0-1 0,0 1 0,0 0 0,0 0 0,-1 0 0,1 1 0,0-1 0,-1 0 0,1 1 0,-1 0 0,1 0 0,-1 0 0,0 0 0,0 0 0,0 0 0,0 0 0,0 1 0,3 3 0,3 10 180,-1 0 1,0 1-1,-1-1 1,4 21-1,13 33 53,-19-60-156,1 0 0,-1-1 1,2 0-1,-1 0 0,9 10 0,-13-17-193,1 0 0,0 0 0,0 0 0,-1-1-1,1 1 1,0-1 0,1 1 0,-1-1 0,0 0 0,0 1 0,0-1-1,1 0 1,-1-1 0,1 1 0,-1 0 0,0-1 0,1 1-1,-1-1 1,1 0 0,0 0 0,-1 0 0,1 0 0,-1 0 0,1 0-1,-1-1 1,5-1 0,9-4-1778,0-1 1,-1-1-1,0 0 0,22-17 0,-28 19 1464,48-33-4856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49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263 685 4384,'0'0'30,"0"0"0,-1 0 0,1 0 0,0 0 0,0 0 0,0 0 0,0 0 0,0 0 0,0 0 0,0 0 0,0 0 1,0 0-1,-1 0 0,1 0 0,0 0 0,0 0 0,0 0 0,0 0 0,0 0 0,0 0 0,0 0 30,0-1-30,0 1 0,0 0 0,-1 0 0,1 0 0,0 0 0,0 0 0,0 0 1,0 0-1,0 0 0,0 0 0,0 0 0,0-1 0,0 1 0,0 0 0,0 0 0,0 0 0,0 0 0,0 0 0,0 0 0,0 0 0,0 0 0,0 0 0,0-1 0,0 1 0,0 0 0,0 0 1,0 0-1,0 0 0,0 0 0,0 0 0,1 0 0,-1 0 0,0 0 0,0-1 0,6-7 598,12-8 1097,-4 3-867,-1 0 0,0 0 1,0-1-1,15-24 0,1 1-237,84-114 456,57-91-592,-155 220-574,-11 15-64,1 1-1,10-13 1,-20 37 46,-12 24 205,-3 0 1,-1-1-1,-29 41 0,6-10 75,-55 116 816,5-10-35,69-136-764,-1-2-1,-36 42 0,21-36 304,-2-3-1,-60 49 1,79-72-178,13-10-126,-20 14 0,98-61-590,-44 26 393,-1-2 1,0-1-1,31-24 0,72-92-21,-93 93-36,1 1 1,1 2-1,41-30 0,-16 26 49,2 2 0,98-43 0,-94 42 98,-7 4 327,-37 21-543,-6 3 96,-15 9-37,-6 5-73,-43 29 196,29-21 67,1 0 0,1 1 1,-24 22-1,37-31-105,1 0 1,-1 1-1,1-1 0,1 1 0,-1 0 0,1 0 0,0 0 1,0 0-1,0 1 0,1-1 0,0 1 0,1 0 1,-1-1-1,1 1 0,0 13 0,1-17 20,0 1 1,0-1-1,0 0 0,1 1 1,-1-1-1,1 0 0,0 0 1,0 0-1,0 0 0,0 0 1,1 0-1,-1 0 0,1 0 1,0 0-1,0 0 0,0-1 1,0 1-1,0-1 0,1 0 1,-1 0-1,1 1 0,-1-1 1,1-1-1,0 1 0,3 1 1,-2-1 15,1 0 1,-1-1 0,1 0 0,0 0 0,0 0-1,-1 0 1,1-1 0,0 1 0,0-1 0,0-1-1,0 1 1,-1-1 0,1 0 0,0 0-1,0 0 1,5-3 0,5-2 16,-1-1-1,0-1 1,-1 0-1,25-19 1,42-48-595,-38 30 193,-25 25 351,22-19 1,-15 11-14,-15 16-206,-7 11-10,-2 3-100,-8 17 324,-8 31 0,14-42 112,0 1 0,1-1 1,0 1-1,1-1 0,0 1 0,1 14 0,-1-22-90,0 0 0,0 0-1,1 0 1,-1 0 0,0-1 0,0 1-1,1 0 1,-1 0 0,0 0-1,1-1 1,-1 1 0,1 0 0,-1-1-1,1 1 1,-1 0 0,1-1-1,0 1 1,-1-1 0,1 1 0,0 0-1,-1-1 1,1 0 0,0 1-1,1 0 1,0-1 10,0 1 0,0-1 1,0 0-1,0 0 0,-1 0 0,1 0 0,0 0 0,0 0 0,0 0 0,3-1 0,5-2 39,0 0-1,0-1 1,11-6-1,-18 8-68,22-10 37,-7 2-74,31-11-1,104-21-616,-149 41 595,-1 1 0,1-1 0,-1 1-1,1 0 1,-1 0 0,1 0 0,4 1 0,-7-1 49,0 1 0,0-1 0,0 0 1,-1 0-1,1 1 0,0-1 0,0 0 0,-1 1 1,1-1-1,0 1 0,-1-1 0,1 1 0,0-1 1,-1 1-1,1-1 0,-1 1 0,1 0 0,-1-1 0,1 1 1,-1 0-1,1 0 0,-1-1 0,0 1 0,0 0 1,1 0-1,-1-1 0,0 1 0,0 0 0,0 0 1,0 0-1,1 0 0,-1-1 0,-1 1 0,1 0 0,0 0 1,0 0-1,0 1 0,-3 6 19,1 0 0,-1-1-1,-1 1 1,1 0 0,-1-1 0,0 0-1,-7 9 1,4-7 304,1 1 1,-8 16-1,16-28-267,0 0 0,0 1 0,0-1 1,0 0-1,0 1 0,0-1 0,0 1 0,4-2 0,3-3-33,61-43-33,-60 42-125,1 0-1,0 0 1,0 1 0,1 0 0,-1 1-1,1 0 1,1 1 0,18-4-1,-30 8 119,-1 0 0,1 0 0,0 0 0,0 0 0,0 0 0,-1 0 0,1 0 0,0 0 0,0 0 0,0 0 0,-1 1 0,1-1 0,0 0 0,0 0 0,-1 1 0,1-1 0,0 1 0,-1-1 0,1 1 0,0-1 0,0 2 0,0-1 6,0 0 1,0 1-1,0-1 0,0 1 0,0-1 1,-1 1-1,1 0 0,-1-1 0,1 1 1,-1 1-1,2 7 56,-2-1 0,1 0 0,-2 12 0,1-9 44,0-8-56,0-1-1,0 1 1,0 0 0,1-1-1,0 1 1,0-1 0,0 1-1,0-1 1,1 1 0,-1-1 0,1 0-1,0 0 1,0 0 0,0 0-1,0 0 1,4 4 0,-4-7 4,-1 1 0,1-1 0,-1 0 0,1 1 1,-1-1-1,1 0 0,-1 0 0,1 0 0,-1 0 1,1-1-1,-1 1 0,1 0 0,-1-1 0,1 1 1,-1-1-1,3 0 0,-2 0 15,15-5 2,26-15-1,6-2 14,111-30-294,-132 46 167,1 1 1,0 1 0,52-1 0,-66 4 21,21-3 1,-31 4 424,-5 1-386,-48-1-85,0 3 1,-57 9-1,91-9 44,1 1 1,0 1 0,0 0-1,0 0 1,0 1 0,1 1-1,0 0 1,0 1 0,0 0-1,1 0 1,0 2 0,-17 15-1,23-18 38,0 0 0,1 0-1,0 0 1,0 0 0,0 1 0,1 0-1,0 0 1,0-1 0,1 2-1,0-1 1,0 0 0,1 0-1,0 1 1,0-1 0,0 0 0,1 1-1,1-1 1,-1 1 0,1-1-1,2 11 1,-2-15 32,0 0-1,1 0 1,-1 0-1,1 0 1,0-1 0,0 1-1,0 0 1,0-1-1,0 1 1,0-1 0,1 0-1,-1 1 1,1-1-1,-1 0 1,1-1-1,0 1 1,0 0 0,0-1-1,0 0 1,0 0-1,0 1 1,0-2 0,1 1-1,5 1 1,5-1 22,1 0 0,-1-1 0,0 0 0,22-4 1,4-1 65,74-22-1,-88 19-108,-1-1 0,-1-1-1,0-1 1,23-15 0,97-72 344,-78 52-294,83-68-283,-125 93 165,-1-2 0,-1-1 1,32-45-1,-10-4-166,53-116 0,-79 150 262,-6 17-77,7-15-48,-18 35 16,-1-1 0,1 1 0,0-1-1,-1 1 1,1-1 0,-1 1-1,0-1 1,0 1 0,0-1 0,0 1-1,0-1 1,-1-3 0,1 5 63,0 1 0,0 0 0,0 0 0,0 0 0,0 0 0,0-1-1,-1 1 1,1 0 0,0 0 0,0 0 0,0 0 0,0 0 0,0-1 0,0 1 0,0 0 0,0 0 0,-1 0 0,1 0 0,0 0 0,0 0 0,0 0 0,0 0 0,0-1 0,0 1 0,-1 0 0,1 0 0,0 0 0,0 0 0,0 0 0,0 0 0,-1 0 0,1 0 0,0 0 0,0 0 0,0 0 0,0 0 0,-1 0 0,1 0 0,0 0 0,0 0 0,-8 6-176,-5 9 47,-61 108-96,-15 24 640,33-70-46,30-45-184,3 1-1,0 1 0,-27 60 0,12 4-46,35-86-76,-1 0 0,2 1-1,0-1 1,0 1 0,1 0 0,1 15 0,0-26-25,0-1-1,0 1 1,0 0 0,0-1 0,1 1-1,-1 0 1,1-1 0,-1 1-1,1-1 1,-1 1 0,1-1 0,0 1-1,0-1 1,0 1 0,-1-1-1,2 1 1,-1-1 0,0 0 0,0 0-1,0 0 1,3 2 0,-1-2 8,-1 0-1,0 0 1,1-1 0,-1 1 0,1-1-1,-1 0 1,1 0 0,-1 1 0,1-2-1,-1 1 1,1 0 0,-1-1 0,1 1 0,3-2-1,12-4-16,1-1 0,-1-1 0,-1 0 0,31-21 0,-4 4 74,37-21-133,43-22-932,-122 87 803,-12 44 84,10-54 105,1 0-1,-1 0 1,1 0-1,1 0 1,0 0-1,0 0 1,7 15-1,-8-22-2,0 0 1,0 0-1,0 0 0,0 0 1,0 0-1,1 0 0,-1 0 1,1 0-1,0-1 0,-1 1 1,1-1-1,0 1 0,0-1 1,0 0-1,0 0 0,0 1 1,0-1-1,1-1 0,-1 1 1,0 0-1,0-1 1,1 1-1,-1-1 0,0 1 1,1-1-1,-1 0 0,0 0 1,1 0-1,-1-1 0,0 1 1,1 0-1,-1-1 0,0 1 1,0-1-1,3-1 0,4-2 36,0 0 0,0 0 0,-1 0 0,0-1-1,12-10 1,37-34 167,-33 26-237,-20 20-26,2-2-65,-1 0 0,0 0 0,6-9 0,-55 47-461,34-24 553,0 2 0,0-1 0,1 1 0,1 1 0,0 0 0,0 0 0,1 0 0,1 1 0,0 0 0,-4 14 0,7-17 37,1-6 2,0 0 1,1 0-1,0 0 1,0 1-1,0-1 1,0 1-1,1-1 0,-1 1 1,1-1-1,1 5 1,-1-8-13,0 0 1,0-1-1,1 1 1,-1-1-1,0 1 1,0 0-1,0-1 1,1 1-1,-1-1 1,0 1-1,1-1 0,-1 1 1,1-1-1,-1 1 1,0-1-1,1 1 1,-1-1-1,1 0 1,-1 1-1,1-1 1,0 0-1,-1 1 1,1-1-1,-1 0 1,1 0-1,0 1 1,-1-1-1,1 0 1,-1 0-1,1 0 1,0 0-1,-1 0 1,1 0-1,0 0 1,-1 0-1,1 0 1,-1 0-1,1 0 1,0 0-1,-1-1 1,1 1-1,-1 0 1,2-1-1,3-1 7,0 0 0,0 0 1,9-6-1,-13 7 18,14-9-24,-1-1 1,0 0-1,-1-1 1,0 0-1,-1-1 1,-1-1-1,0 0 1,0-1-1,-2 0 1,0 0-1,0-1 1,8-23-1,-16 36-5,0-1 0,1 1 0,-2-1 0,1 1 0,0-1 0,-1 0 0,0 1 0,1-1 0,-2 0 0,1 1 0,-1-7 0,0 8-24,0 0 0,1 0 1,-1 0-1,0 0 0,0 0 0,-1 0 1,1 1-1,0-1 0,-1 0 1,1 1-1,-1-1 0,1 1 1,-1-1-1,0 1 0,0 0 0,0-1 1,0 1-1,1 0 0,-5-1 1,-2-2-58,-1 1 0,0 0 1,1 1-1,-1-1 0,0 2 1,0-1-1,-13 1 0,19 1 46,2 1 24,0-1 1,0 0-1,0 0 0,0 0 1,0 0-1,0 0 0,1 0 1,-1 0-1,0-1 0,0 1 1,0 0-1,0 0 0,0-1 1,1 1-1,-1-1 0,0 1 1,0 0-1,1-1 0,-2 0 1,0 0-71,18 1-112,167-8-69,-175 8 242,112 4-110,-104-2 66,-1 0 1,0 1-1,0 1 0,0 0 0,26 12 0,-39-15 68,0 0-1,0 0 1,0 0-1,0 0 1,0 1 0,0-1-1,0 1 1,-1-1 0,1 1-1,0 0 1,-1-1-1,1 1 1,-1 0 0,0 0-1,0 0 1,1 0 0,0 4-1,-1-2 37,0 0 0,-1 0 1,0 0-1,0 0 0,0 0 0,0 0 0,0 0 0,-1 0 1,-1 7-1,-2 0 36,1 0 0,-2-1 0,-7 15-1,-5 13 509,17-38-580,0 0-1,0 0 1,0 0 0,0 0-1,0 0 1,0 0-1,0 0 1,0 0 0,0 0-1,0 0 1,1 0 0,-1 0-1,0 0 1,0 0-1,0 0 1,0 0 0,0 0-1,0 0 1,0 0 0,0 0-1,0 0 1,0 0-1,1 0 1,-1 0 0,0 0-1,0 0 1,0 0 0,0 0-1,0 0 1,0 0 0,0 0-1,0 0 1,0 0-1,0 0 1,0 0 0,1 0-1,-1 0 1,0 0 0,0 0-1,0 0 1,0 0-1,0 0 1,0 0 0,0 0-1,0 0 1,0 1 0,0-1-1,0 0 1,0 0 0,0 0-1,0 0 1,0 0-1,0 0 1,0 0 0,0 0-1,0 0 1,0 0 0,0 0-1,0 1 1,0-1-1,0 0 1,0 0 0,13-9 57,14-14-272,6-10 85,-25 24 61,0 0 0,1 0 1,0 1-1,1 1 0,-1-1 0,2 1 0,-1 1 0,13-6 0,-22 12 49,0-1 1,0 1 0,0 0 0,0 0 0,0 0 0,0 0 0,0 0-1,0 0 1,0 0 0,0 0 0,0 0 0,0 0 0,0 0-1,0 1 1,-1-1 0,1 0 0,0 1 0,0-1 0,0 1 0,0-1-1,0 1 1,0 0 0,-1-1 0,1 1 0,0 0 0,-1-1-1,1 1 1,0 0 0,-1 0 0,1 0 0,-1-1 0,1 1 0,-1 0-1,1 0 1,-1 0 0,0 0 0,1 1 0,1 5 125,0 1 0,0-1 1,2 13-1,-4-18-94,4 31 287,2-1-1,10 33 0,-13-56-315,0 0 0,0 0-1,1-1 1,1 1-1,0-1 1,0 0 0,0 0-1,1 0 1,0-1-1,0 0 1,13 11 0,-17-17-279,-1 0 1,1 1-1,0-1 1,0 0-1,0 0 1,0 0-1,0 0 1,0 0-1,0-1 1,0 1-1,1-1 1,-1 1-1,0-1 1,3 0-1,-5-24-8780,-11 1 4154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5:49.4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834 164 7232,'-26'-30'2656,"21"25"-2048,5 2-192,8 3-512,10 0 128,5 3-160,3 5 64,0 0-544,1 0 352,-6-1-3616</inkml:trace>
  <inkml:trace contextRef="#ctx0" brushRef="#br0" timeOffset="1">19 95 8384,'-18'-33'3104,"26"25"-2400,5 5-224,0 0-512,14-10-96,20 1 1312,42 1-640,17 3 32,2 5-384,-2 3-256,9 3 0,3 5-2560,-9 3 1408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47.9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0 478 2816,'1'0'8328,"0"0"-8171,13-4 643,-11 3-708,0 1 0,0-1 0,0 0 0,0 0 0,-1 0 0,1-1 0,5-2 0,15-15 247,0-1-1,-2-1 1,0 0 0,-1-2-1,17-26 1,20-33 219,21-28-38,-59 85-260,2 1-1,27-26 0,-45 48-237,-1 0 0,0 0 0,1 0 0,0 1 1,-1-1-1,1 1 0,0-1 0,0 1 0,0 0 0,3-1 0,-5 2-3,0 0 0,0 0 0,0 0 0,0 0 0,0 0 0,0 0 0,0 0 0,0 0 0,0 0 0,1 0 0,-1 1 0,0-1 0,0 1 0,0-1 0,0 1 0,0-1 0,0 1 0,-1-1 0,1 1 0,0 0 0,0-1 0,0 1 0,0 0 0,-1 0 0,1 0 0,0 0 0,-1-1 0,1 1 0,-1 0 0,1 2 0,3 5 103,-1 0 1,1 1 0,-2 0-1,0 0 1,3 15 0,0 51 400,-3-39-278,1 8-40,3 78 347,-2-49-528,-3-63-5,1 0 0,0 0 0,0 0 0,1 0 1,6 11-1,-9-20-20,0 0-1,0 0 1,1-1 0,-1 1 0,1 0 0,-1 0-1,0-1 1,1 1 0,0 0 0,-1-1 0,1 1 0,-1-1-1,1 1 1,0-1 0,-1 1 0,1-1 0,0 1 0,-1-1-1,1 1 1,0-1 0,0 0 0,0 1 0,-1-1-1,1 0 1,0 0 0,0 0 0,0 0 0,0 0 0,-1 0-1,1 0 1,0 0 0,0 0 0,0 0 0,0 0 0,0 0-1,-1-1 1,1 1 0,0 0 0,0 0 0,-1-1-1,2 0 1,3-2-121,0 0 1,-1-1-1,1 0 0,-1 1 0,4-6 0,-7 8 103,74-87-724,-46 53 602,1 0 1,34-29 0,-54 55 259,0 1 0,0 0-1,1 1 1,0 0 0,0 1 0,1 0-1,-1 1 1,1 0 0,0 1 0,1 0-1,21-3 1,-27 7 13,0 0 0,0 0 0,0 0 0,0 1 1,0 0-1,-1 1 0,1-1 0,0 1 0,0 1 0,-1-1 0,1 1 0,-1 0 0,0 0 0,10 8 1,-3-1 15,-1 0-1,0 0 1,-1 1 0,-1 0 0,15 20 0,-18-21-192,-1 1-1,6 13 0,7 10-1053,-18-32 753,0-1-1,0 1 1,0 0-1,-1 0 1,1 0-1,-1-1 1,1 1-1,-1 0 1,0 0-1,0 0 1,0 3-1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48.9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15 2144,'-7'-6'-698,"-4"-2"5171,11 8-4336,0 1 1,-1-1-1,1 0 0,-1 1 1,1-1-1,0 0 1,0 1-1,-1-1 0,1 1 1,0-1-1,0 1 0,0-1 1,-1 1-1,1-1 0,0 0 1,0 1-1,0-1 0,0 1 1,0-1-1,0 1 1,0-1-1,0 1 0,0-1 1,0 1-1,0-1 0,0 1 1,1 0-1,2 177 4627,19 88-1790,8 191-885,-29-430-2002,1 31 210,-3 0 0,-13 96 0,13-148-387,-1 0-1,0 0 1,0 0-1,-1 0 1,1 0-1,-6 7 1,7-10-387,-1-1 1,0 1-1,0-1 1,0 1-1,0-1 1,0 0-1,0 0 1,0 1-1,-1-2 1,1 1-1,-1 0 1,0-1-1,1 1 0,-5 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4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6 887 2144,'-1'0'29,"1"0"-1,0 0 1,-1 0 0,1 0 0,0-1 0,0 1-1,-1 0 1,1 0 0,0 0 0,0 0-1,-1-1 1,1 1 0,0 0 0,0 0 0,0-1-1,-1 1 1,1 0 0,0 0 0,0-1-1,0 1 1,0 0 0,0 0 0,0-1 0,-1 1-1,1 0 1,0-1 0,0 1 0,0 0-1,0-1 1,0 1 0,0 0 0,0 0 0,0-1-1,0 1 1,0 0 0,0-1 0,1 1-1,9-8 1886,2 0-148,20-30 1057,-19 22-2109,1 0 0,17-14 0,141-105 1053,-75 62-1630,-61 43-81,0-2 0,-3-1 0,50-62 0,-31 29-88,58-100 0,-52 70-32,-55 92-22,-1 0 0,0 0 0,0 0-1,0-1 1,1-6 0,-3 11 72,0 0 0,0 0 0,0 0 0,0 0 0,0 0 0,0 0 0,0 0 0,1 0 0,-1 0 0,0-1 0,0 1 0,0 0 0,0 0 0,0 0 0,0 0 0,0 0 0,0 0 0,0 0 0,0 0 0,0 0 0,0 0 0,0 0 0,0-1 0,0 1 0,0 0 0,0 0 0,0 0 1,0 0-1,0 0 0,0 0 0,0 0 0,0 0 0,0 0 0,0 0 0,0 0 0,0-1 0,0 1 0,0 0 0,-1 0 0,1 0 0,0 0 0,0 0 0,0 0 0,0 0 0,0 0 0,0 0 0,0 0 0,0 0 0,0 0 0,0 0 0,0 0 0,0 0 0,0 0 0,-1 0 0,1 0 0,0 0 0,0 0 0,0 0 0,0 0 0,0 0 0,0 0 0,0 0 0,0 0 0,0 0 0,-1 0 0,-6 5-525,-9 14 72,14-17 417,-10 14-63,0 0 1,2 0-1,-12 23 0,-20 54 267,36-80-107,-45 100 386,-26 62 483,74-167-826,1-1 0,0 1 0,0 0 1,1 0-1,-1 0 0,1 12 0,1-17-19,0 0 0,1-1 0,-1 1 0,1-1 0,-1 1 0,1-1 0,0 1 0,0-1 0,0 1 0,0-1 0,0 0 0,0 1 0,1-1 0,-1 0 0,1 0 0,0 0 0,-1 0 0,1 0-1,0-1 1,0 1 0,0 0 0,0-1 0,1 0 0,2 2 0,-1-1 26,1-1-1,-1 0 1,0 0-1,1 0 1,-1 0 0,1-1-1,-1 0 1,1 0-1,-1 0 1,0 0-1,1-1 1,-1 1-1,1-1 1,4-2 0,4-1 47,0-1 1,-1 0-1,20-12 1,-20 9-109,-1 0 0,14-14 0,-16 14-239,0 0 0,0 1 0,1 0 0,18-10 0,-28 17 179,0 0-1,1 0 1,-1 0 0,0-1-1,0 1 1,0 0 0,0 0-1,1 0 1,-1 0-1,0 0 1,0 0 0,1 0-1,-1 0 1,0 0-1,0 0 1,0 0 0,1 0-1,-1 0 1,0 0 0,0 0-1,0 0 1,1 0-1,-1 0 1,0 0 0,0 0-1,0 0 1,1 0-1,-1 0 1,0 1 0,0-1-1,0 0 1,1 0 0,-1 0-1,0 0 1,0 0-1,0 1 1,0-1 0,0 0-1,1 0 1,-2 12-441,-10 21 323,9-27 135,-2 4 29,-3 8 30,0 0-1,2 1 0,-4 20 0,8-34 43,0 0-1,1-1 0,-1 1 1,1 0-1,1 0 0,-1 0 0,0-1 1,1 1-1,0 0 0,0 0 1,1-1-1,-1 1 0,1-1 0,0 1 1,0-1-1,0 0 0,1 0 1,3 5-1,-5-8-60,0 0 0,0 0-1,0 0 1,0 0 0,0 0 0,0-1 0,1 1-1,-1 0 1,0 0 0,0-1 0,1 1 0,-1-1 0,0 1-1,1-1 1,-1 0 0,1 1 0,-1-1 0,0 0 0,1 0-1,-1 0 1,1 0 0,-1 0 0,1 0 0,-1-1 0,0 1-1,1 0 1,-1-1 0,1 1 0,-1-1 0,0 1 0,0-1-1,1 0 1,-1 1 0,0-1 0,2-2 0,1 1 60,-1-1 0,0 0 1,0-1-1,0 1 0,0 0 0,0-1 1,-1 0-1,1 0 0,-1 1 1,3-9-1,-3 6-81,-1 1 1,0-1-1,0 0 1,0 1-1,-1-1 1,0 0-1,0 1 1,-1-1-1,1 0 0,-1 1 1,-1-1-1,1 0 1,-4-9-1,3 12-69,1 0 0,0 0 0,0 0 0,-1 0 0,0 0 1,0 0-1,1 1 0,-2-1 0,1 1 0,0-1 0,0 1 0,-1 0 0,1 0 0,-1 0 0,0 0 0,1 1 0,-1-1 0,0 1 0,0-1 0,0 1 0,0 0 0,-1 0 0,1 0 0,0 1 0,-7-1 0,2 4-98,31 4 219,-5-3-39,0-1-1,0-1 0,34-1 0,-10 1 103,-18-1-200,77 2 319,-83-3-1348,-1-1 1,0-1-1,30-8 0,-31 3-1559,-2-1 901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49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 3488,'10'-10'6329,"-10"10"-6104,1 1 1,-1 0-1,10 23 3451,-6-13-4123,2 12 1084,-2-1-1,-1 1 0,0-1 0,-2 33 1,1-4-230,1-23-292,-2-17-7,0 1-1,-1-1 0,-1 19 0,1-20 61,-1 10 5,1-19-166,0-1 0,0 0 0,0 1-1,0-1 1,0 0 0,0 1 0,0-1-1,0 0 1,0 1 0,0-1 0,0 0-1,0 0 1,0 1 0,-1-1 0,1 0-1,0 1 1,0-1 0,0 0-1,0 0 1,-1 1 0,1-1 0,0 0-1,0 0 1,-1 0 0,1 1 0,0-1-1,0 0 1,-1 0 0,1 0 0,0 0-1,0 1 1,-1-1 0,1 0 0,0 0-1,-1 0 1,1 0 0,0 0 0,-1 0-1,1 0 1,0 0 0,-1 0-1,0-1-18,1 1-1,-1-1 0,1 1 0,-1-1 0,1 0 0,0 0 1,-1 1-1,1-1 0,0 0 0,-1 0 0,1 1 0,0-1 0,0 0 1,0 0-1,0 1 0,-1-1 0,1 0 0,0 0 0,0 0 1,1 0-1,-1 1 0,0-1 0,0 0 0,1-1 0,4-23-468,-5 24 478,4-8-38,0 0 1,1 0-1,0 0 0,0 1 1,1 0-1,0 0 0,0 1 1,10-10-1,-8 8 60,-3 4-47,-1 1-1,1 0 0,0 0 0,0 0 0,0 1 1,1-1-1,0 1 0,-1 1 0,1-1 0,11-3 1,-14 6 71,-1-1 0,1 0 1,-1 1-1,1 0 0,0-1 0,-1 1 1,1 0-1,-1 0 0,1 0 0,-1 1 1,1-1-1,0 1 0,-1-1 0,1 1 1,-1 0-1,0 0 0,1 0 1,-1 0-1,0 1 0,1-1 0,-1 0 1,0 1-1,0 0 0,0-1 0,0 1 1,-1 0-1,1 0 0,0 0 1,1 3-1,-3-4-26,1 0 0,-1-1 0,0 1 0,1 0 0,-1 0 0,0 0 0,0 0 0,1 0 0,-1 0 0,0-1 0,0 1 0,0 0 0,0 0 0,0 0 0,0 0 0,-1 0 0,1 0 0,0 0 0,0-1 0,-1 1 0,1 0 0,0 0 0,-1 0 0,1 0 0,-1-1 0,1 1 0,-1 0 0,-1 1 0,-1 2 83,-1-1 0,-1 1 0,-8 6 0,-2 1-71,13-9-30,0 0 0,0 0 0,0 0-1,-1 0 1,1-1 0,-1 1 0,1-1 0,-1 0-1,1 0 1,-1 0 0,0 0 0,-4 1-1,31 6 1245,84 15 405,-97-20-1956,0 0 1,17 8-1,-13-5-2438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50.5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40 2720,'-4'-1'227,"-20"10"8714,44-11-3769,9-3-3410,-1 0-947,-25 5-752,64-10 1106,89-2-1,28 4-1062,-127 3-324,-56 5-284,-51 25-16558,30-11 14553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50.9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72 5312,'-4'-4'1766,"10"2"-613,7 0 1021,28-12 1987,50-9 1,-30 12-3662,82-3-1,-125 13-763,0 1 0,18 3 0,10 6-4197,-44-9 4171,-1 0 0,0 1 0,1-1 1,-1 1-1,0-1 0,0 1 0,0 0 0,1-1 0,-1 1 0,0 0 0,0 0 0,0 0 0,0 0 0,0 0 1,0 0-1,-1 0 0,1 0 0,0 0 0,0 0 0,-1 0 0,1 0 0,-1 1 0,1-1 0,0 2 0,-2 12-3768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54.3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17 2560,'18'-17'9109,"-19"25"-8256,-9 16-19,-2 8-414,1 30 1,2 0 0,3 1 1,1 72-1,5-134-417,0 15 18,1-1 1,3 26 0,-3-37-8,0 0 1,0-1-1,0 1 0,0-1 0,0 1 0,1-1 1,0 1-1,-1-1 0,1 0 0,0 0 0,1 0 1,-1 0-1,1 0 0,-1 0 0,1 0 0,5 3 1,-6-5 17,1 0 0,-1 0 0,1 0 0,0 0 0,-1-1 0,1 1 0,0-1 0,-1 0 0,1 1 0,0-1 0,0-1 0,-1 1 0,1 0 0,0-1 0,-1 1 0,1-1 0,4-1 0,2-2 84,-1 1-1,0-1 1,15-9 0,-1-3-111,-2 0 0,0-1 0,-1-1 0,0 0 0,-2-2 0,0 0 0,18-30 0,5-17-30,36-80 0,-72 138 108,-1 5-74,-1-1 1,1 0 0,-1-1 0,-1 1 0,1 0 0,0 0-1,-1-1 1,0 1 0,0-7 0,4-19-379,-5 30 181,-8 10-170,7-6 383,0 0 1,-1 0-1,0 0 0,1 0 1,-1 0-1,-4 4 0,3-3 40,0 0-1,1 0 1,-1 0-1,-2 6 1,0 5 3,1 0 0,0 1 1,1 0-1,-1 21 0,1 64 68,3-100-135,0 33 65,2 0 1,0-1-1,3 1 0,9 38 0,-11-64-18,-1 0 1,1 0-1,1-1 0,0 1 0,5 8 1,-6-12-18,-1-1 1,1 1 0,0-1-1,0 0 1,0 0 0,0 0 0,0 0-1,0-1 1,1 1 0,0-1-1,5 3 1,-7-5-358,4 4-1338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55.2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13 4064,'-2'-2'197,"1"2"-152,1 0 1,0 0-1,0 0 0,-1 0 0,1 0 0,0 0 1,-1-11 4666,0 84-407,-7 34-2620,0 60-838,3-38-377,4-112-423,1 0 0,1 0 0,0 0 0,6 24-1,-7-36 98,2 6-7,-1-9 82,1-5 225,3-15-464,-1 0 0,2-24 0,-4 24-26,1 0 1,8-26-1,-4 23-54,1 0-1,1 0 1,1 1-1,22-33 1,-27 47 64,-1 0 1,1 0-1,0 0 1,0 1-1,1-1 1,0 1-1,0 0 1,0 1-1,0 0 1,1 0-1,0 0 1,0 1-1,0 0 1,0 0-1,0 0 1,0 1-1,12-1 1,-18 2 38,0 1 0,1 0 0,-1 0 0,1 0 0,-1 0 0,0 0 0,1 0 0,-1 0 0,1 0 0,-1 1 0,0-1 0,1 0 0,-1 1 0,0-1 0,1 1 0,-1 0 0,0-1 0,0 1 0,1 0 0,0 1 0,-1-1 15,0 0 0,-1 1 0,1-1 0,0 0 0,-1 0 0,0 1 0,1-1 0,-1 0-1,0 0 1,1 1 0,-1-1 0,0 0 0,0 1 0,0-1 0,0 0 0,0 1 0,-1 1 0,0 2 68,-1 1 0,1-1 0,-1 0 0,0 0 1,-1 0-1,1 0 0,-1 0 0,0 0 1,-4 5-1,-9 5-56,0 0 0,0-2 0,-2 1-1,-34 19 1,40-25-190,11-8 152,1 0-1,0 1 0,-1-1 1,1 0-1,0 1 1,-1-1-1,1 0 1,0 1-1,0-1 1,-1 0-1,1 1 1,0-1-1,0 1 0,0-1 1,0 1-1,-1-1 1,1 1-1,0-1 1,0 0-1,0 1 1,0-1-1,0 1 1,0-1-1,0 1 0,0-1 1,0 1-1,1-1 1,-1 1-1,0-1 1,0 1-1,0-1 1,0 0-1,1 1 1,-1-1-1,0 1 0,0-1 1,1 0-1,-1 1 1,0-1-1,1 0 1,-1 1-1,0-1 1,1 0-1,-1 0 1,1 1-1,0-1 0,22 18 234,-18-15-149,21 12 293,1 0 1,36 14-1,-38-18-197,-15-7-462,0-1 0,0 1 0,0-2 1,0 1-1,21 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56.2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13 140 2912,'0'-1'89,"0"0"0,0 0 0,-1-1 0,1 1 0,-12-13 5743,22 35-3528,-6-6-1847,-1-1 1,0 1-1,-1 0 1,0-1-1,-2 1 1,0 0-1,0 0 1,-5 26-1,4-15 93,1-26-540,0 0 0,0 0 1,0 0-1,0 0 1,0 0-1,0 0 0,0 0 1,0 0-1,0 0 1,-1 0-1,1 0 1,0 0-1,0 0 0,0 0 1,0 0-1,0 0 1,0 0-1,0 0 0,0 0 1,0 0-1,0 0 1,-1 0-1,1 0 1,0 0-1,0 0 0,0 0 1,0 0-1,0 0 1,0 1-1,0-1 0,0 0 1,0 0-1,0 0 1,0 0-1,0 0 1,0 0-1,-1 0 0,1 0 1,0 0-1,0 0 1,0 0-1,0 0 0,0 1 1,0-1-1,0 0 1,0 0-1,0 0 1,0 0-1,0 0 0,0 0 1,0 0-1,0 0 1,0 0-1,0 0 1,0 1-1,0-1 0,0 0 1,0 0-1,0 0 1,0 0-1,0 0 0,1 0 1,-1 0-1,0 0 1,0 0-1,0 0 1,-3-5 181,1-5-162,1-1-1,0 1 0,1-1 1,0 0-1,0 1 1,1-1-1,5-19 0,-1 8 5,2 1 0,15-35-1,-17 45 7,0 1-1,0 0 1,1 0 0,0 1-1,1 0 1,0 0 0,14-12-1,-18 17 0,1 1 1,0 0-1,0 1 0,0-1 0,0 1 1,0 0-1,0 0 0,1 0 0,-1 0 1,1 1-1,0-1 0,-1 1 0,1 1 1,0-1-1,-1 0 0,1 1 0,0 0 1,0 0-1,-1 1 0,8 1 0,0 1 54,0 2 0,0-1 0,-1 1 0,14 9 0,-18-11-110,-5-2 71,1 0-1,0 0 0,0 0 0,-1-1 1,1 1-1,0-1 0,0 0 0,4 0 1,-6 0-125,-1 0 1,1 0-1,0 0 0,0 0 1,-1 0-1,1 0 1,0 0-1,0 0 0,-1 0 1,1 0-1,0 0 0,0-1 1,-1 1-1,1 0 1,0-1-1,-1 1 0,1 0 1,0-1-1,-1 1 1,1-1-1,-1 1 0,1-1 1,-1 1-1,1-1 1,-1 0-1,1 1 0,-1-1 1,1 0-1,-1 1 1,0-1-1,1 0 0,-1 0 1,4-29-11461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56.5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12 4640,'-6'-6'1305,"7"3"-433,18 1 1233,150 2 3549,-163 0-5598,1 1 0,0 0 0,11 3 1,-12-3-44,0 1 0,1-1 0,11 0 0,-13-1-615,-1 1 0,1-1 0,0 1 0,-1 0 0,1 0 1,6 2-1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56.9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157 0 4896,'-10'1'414,"8"-1"-333,-1-1 0,1 1 0,0 1-1,-1-1 1,1 0 0,0 0 0,-1 1 0,1-1-1,0 1 1,0 0 0,-1 0 0,1 0 0,0 0-1,0 0 1,0 0 0,0 1 0,0-1 0,0 0-1,1 1 1,-1 0 0,-2 2 0,-4 7 629,0 0 0,0 1 0,1 0 0,0 0 0,1 0 0,0 1 0,-4 18 0,-3 34 113,-5 111 0,14-126-613,2-13-154,2-1 0,1 0 0,9 56 0,-7-77-44,0 0 1,9 24-1,-10-33-236,0-1-1,0 0 1,1 0-1,0 0 1,0 0-1,0 0 1,1-1-1,-1 0 1,1 1-1,8 5 1,21 10-1755,6-4-2058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6:57.3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6 4384,'2'-1'111,"-1"0"1,1 0-1,-1 1 1,1-1-1,-1 1 1,1 0-1,-1-1 0,1 1 1,0 0-1,-1 0 1,1 0-1,-1 0 1,1 0-1,-1 0 0,1 0 1,0 1-1,-1-1 1,3 1-1,29 15 523,-21-9 71,-2-2-319,18 10 1388,32 23 1,-51-32-1489,-1 0 0,0 1 0,-1 0 0,1 1 0,-2-1 0,1 2 0,10 16 1,-8-7 14,-1 0 1,-1 0 0,-1 1-1,-1 0 1,0 0 0,-1 1 0,-1-1-1,-1 1 1,-1-1 0,-1 1-1,0 0 1,-2-1 0,-7 39-1,6-43-224,-1-1 0,-1 0-1,0-1 1,-1 1-1,-1-1 1,0 0-1,-17 23 1,10-18-448,-1-1 0,-1 0 0,-1-2 0,-25 20 0,10-11-1124,1-2-4341,-43 42-1,54-41 3368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0.1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48 194 2912,'2'2'3941,"10"-4"-2389,-7 2-1307,4 0 168,0 0 0,1 1 0,-1-1 0,0 2 0,0-1 0,10 4 0,-6-1-138,0 0 0,1 0 1,-1-1-1,28 1 0,-35-3-206,-1-1 0,1 0 0,-1-1 0,1 1 0,-1-1 0,1 0 0,-1 0 0,1-1 0,-1 0 0,0 0 0,1 0 0,-1 0 0,0-1 0,-1 0 0,6-4 0,-6 4-7,-1-1 0,0 1 0,0-1 1,0 0-1,0-1 0,-1 1 0,1 0 0,-1-1 0,0 1 1,-1-1-1,1 0 0,-1 1 0,0-1 0,0 0 0,0 0 1,-1-8-1,1 7-49,-2 0 0,1 0 0,-1 1 0,1-1 0,-2 0 0,1 0 0,-1 1 1,1-1-1,-1 1 0,-1 0 0,1-1 0,-1 1 0,0 0 0,-4-4 0,4 6-43,1 0-1,-1 1 0,0 0 0,0 0 1,0 0-1,0 0 0,-1 0 1,1 1-1,0-1 0,-1 1 1,1 0-1,-1 0 0,1 0 1,-1 1-1,0-1 0,1 1 0,-1 0 1,0 0-1,1 0 0,-1 0 1,1 1-1,-1-1 0,-4 2 1,-2 1 72,1-1 1,0 1 0,-1 1 0,1 0-1,1 0 1,-1 0 0,-12 10 0,6-2 104,1 0 0,1 1 1,0 0-1,0 1 1,1 1-1,1 0 1,1 1-1,0 0 0,1 0 1,1 1-1,0 0 1,1 0-1,-8 36 0,13-47-125,1 0 0,1 0 1,-1 0-1,1 0 0,0 0 0,2 11 0,-2-15-5,0 0 0,1 1 0,0-1 1,-1 0-1,1 0 0,0 0 1,0 0-1,1 0 0,-1 0 0,0 0 1,0 0-1,1 0 0,0 0 1,-1-1-1,1 1 0,0-1 1,-1 1-1,1-1 0,0 0 0,3 2 1,8 3 82,1-2 1,-1 1-1,1-1 1,0-1-1,0-1 1,25 2-1,88-6 284,-100 1-495,104-5 511,-93 4-435,-14-2-3370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4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5152,'-23'-6'2336,"38"6"-2048,-2 0 928,5 0-736,16 0 64,10 0-320,12-5 64,3 5-160,23-8 0,1 8-64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1.8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 3232,'-1'-6'5000,"15"15"-3030,-9-1-1554,1-1 0,-1 1-1,-1-1 1,5 10-1,11 18 227,3-3-125,1-1-1,2 0 0,1-2 0,60 50 1,-68-63-357,5 3-3910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2.2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0 3232,'-3'2'1238,"-2"7"-317,-5 15 1250,5-11-1623,1-1 0,-2 0-1,0-1 1,0 1-1,-1-1 1,-1 0-1,0-1 1,0 0-1,-1 0 1,0-1-1,0 0 1,-1 0-1,-1-1 1,-20 12 0,-73 33 263,52-28-871,51-25-138,-30 14-945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2.8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7 209 4320,'0'-1'250,"0"1"-222,0 0 0,0 0-1,0 0 1,-1 0 0,1 0 0,0 0-1,0 0 1,0 0 0,0 0 0,0 0 0,0 0-1,0 0 1,0 0 0,0 0 0,0 0 0,0 0-1,-1 0 1,1 0 0,0 0 0,0 0 0,0 0-1,0 0 1,-1 0 306,1 1-307,0-1 1,0 0 0,0 0 0,0 0-1,0 0 1,0 0 0,0 0 0,0 0 0,0 0-1,0 0 1,0 0 0,0 0 0,0 0 0,0 1-1,0-1 1,0 0 0,0 0 0,-3 10 620,2 15 287,4-11 130,4 26 1054,3 55-1,-3 50-906,1 81 413,-13-175 263,12-270-1470,-2 168-412,2 0 1,18-63-1,-10 61-7,3 1 0,1 2 0,3 0 0,43-72 0,-61 117-12,0-1 0,0 1 0,0 0 0,0 0 0,1 0 0,8-6 0,-11 9-1,-1 1 0,1 0 0,-1 0 0,1 0 0,-1 0 0,1 1 0,0-1-1,0 0 1,-1 1 0,1-1 0,0 1 0,0-1 0,0 1 0,-1 0 0,1 0 0,0 0 0,0 0-1,0 0 1,0 0 0,-1 0 0,1 1 0,0-1 0,0 1 0,0-1 0,-1 1 0,1 0 0,2 1-1,1 2 51,0 0-1,-1 0 0,1 1 0,-1-1 0,0 1 0,6 9 0,17 34 466,-23-39-354,0-1 0,-1 1 0,0 0 0,0 0 0,-1 1 0,2 13 0,-3-20-84,-1 0 1,0 0 0,0 0 0,0 0 0,0-1 0,0 1-1,-1 0 1,1 0 0,-1 0 0,0-1 0,0 1-1,0 0 1,0-1 0,0 1 0,-1-1 0,1 1 0,-1-1-1,0 1 1,1-1 0,-1 0 0,0 0 0,0 0 0,-1 0-1,1 0 1,-4 1 0,-6 4 107,-1-1-1,0 0 1,-1-2 0,1 1 0,-1-2-1,-21 4 1,-1-3-2630,-49-2 0,79-2 1299,1 0-1,-1-1 1,0 1-1,-6-3 1,6 2-1261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3.4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419 17 3072,'0'-1'82,"0"0"0,1 0 0,-1 0 0,1 1 0,-1-1 0,1 0 0,-1 0 1,1 0-1,-1 1 0,1-1 0,0 0 0,-1 0 0,1 1 0,0-1 0,0 1 0,0-1 0,7-2 3259,-8 11-925,-1-1-2001,1-1 0,-1 0 1,0 0-1,-1 0 0,1 0 0,-1 0 1,-1 0-1,1 0 0,-1 0 1,0-1-1,0 1 0,0-1 0,-6 7 1,-7 6 224,0-1 1,-24 20-1,1-1 174,19-15-646,2 1 1,0 1 0,2 0 0,0 1-1,-16 36 1,-51 138 563,76-178-620,-12 31 13,2 1 0,3 1 0,-10 66 0,20-86-83,1-1 0,2 1 0,1 0 0,2-1 0,1 1 0,12 53 0,-10-64-12,1-1 0,1 1-1,18 39 1,-22-56 3,0 0 0,0 0 0,0-1 0,0 1 0,1-1 0,0 1 0,0-1 0,0 0 0,0-1 0,1 1 0,-1-1-1,1 1 1,0-2 0,0 1 0,0 0 0,0-1 0,1 0 0,-1 0 0,1-1 0,10 3 0,-13-4-227,0 0 0,0 0 1,1 0-1,-1 0 0,0-1 0,0 1 0,0-1 0,0 0 1,0 0-1,1 0 0,-1 0 0,-1 0 0,1-1 1,0 1-1,0-1 0,0 0 0,-1 0 0,1 0 1,-1 0-1,4-5 0,0 0-946,-1 0-1,0-1 1,0 0 0,-1 0 0,7-17-1,6-17-1861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5.7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19 2496,'-8'-18'9593,"7"17"-9352,-1 1 8,1 1-1,-1-1 1,0 1-1,1-1 1,-1 1 0,0 0-1,1 0 1,-1 0-1,1-1 1,-1 2-1,1-1 1,0 0-1,-1 0 1,1 0-1,0 0 1,0 1-1,0-1 1,-1 3-1,-19 31 354,19-31-353,-7 12 21,2 0 0,-8 25 0,13-35-242,0 1 1,1-1-1,0 0 0,0 0 0,0 0 0,1 1 1,0-1-1,0 0 0,1 1 0,1 8 0,2 1-266,-2-7 416,0 0 1,1-1-1,6 15 1,-8-21-270,0 0 0,0 0 0,1 0 0,-1 0 0,0-1 0,1 1 0,-1 0 0,1-1 0,0 1 0,-1-1 0,1 1 0,0-1 0,0 0 0,0 0 0,0 0 0,0 0 0,0 0 0,0 0 0,4 0 0,-5-1-168,0 0-1,1 0 1,-1 0-1,0 0 0,0 0 1,0-1-1,0 1 1,0 0-1,0-1 0,0 1 1,0-1-1,-1 1 1,1-1-1,0 1 0,0-1 1,0 0-1,0 1 1,-1-1-1,1 0 0,0 0 1,-1 0-1,1 1 1,0-1-1,-1 0 0,1-2 1,3-1-1173,8-12-898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6.1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28 5568,'-13'-19'2048,"13"14"-1568,0 1-160,8 8-928,1 4 64,4 3 320,0 2-3616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6.9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76 9 4800,'0'-1'110,"0"1"0,-1-1 1,1 1-1,-1-1 0,1 1 0,-1-1 1,1 0-1,-1 1 0,1 0 1,-1-1-1,1 1 0,-1-1 0,0 1 1,1 0-1,-1-1 0,-1 1 0,0 10 1334,1 2-938,-1 2 195,1 0 0,2 19 0,-1 6-10,-15 205 1928,7-165-1870,5-31-67,-3 1 0,-18 68-1,20-98-310,3-13-1,4-11 297,8-17-823,1 1-1,1 0 0,1 1 0,20-23 0,-6 7 3,-18 23 27,0 1 0,19-18 0,-27 27 98,1 1 0,0-1 0,0 1 0,0 0 0,1 0 0,-1 0 0,0 0 0,1 1 0,-1-1 0,1 1-1,0 0 1,-1 0 0,1 0 0,0 1 0,-1-1 0,8 1 0,-10 0 38,0 0-1,0 0 0,1 0 1,-1 0-1,0 0 0,0 1 1,0-1-1,0 0 1,0 1-1,0-1 0,1 1 1,-1-1-1,0 1 0,0-1 1,0 1-1,-1 0 1,1-1-1,0 1 0,0 0 1,0 0-1,0 0 1,-1 0-1,1 0 0,0 0 1,-1 0-1,1 0 0,-1 0 1,1 0-1,-1 0 1,0 0-1,1 0 0,-1 0 1,0 0-1,0 0 0,1 1 1,-1-1-1,0 0 1,0 0-1,-1 0 0,1 0 1,0 1-1,0-1 1,0 0-1,-1 2 0,-1 2 84,0 0 1,0 1-1,-1-1 0,1 0 0,-1 0 0,0 0 1,-6 7-1,1-3 48,-1-1 0,0 0 1,0-1-1,-1 0 0,1 0 1,-1-1-1,-1-1 0,-16 8 1,3-2-316,24-10 175,-1-1-1,1 0 1,0 0 0,0 0 0,-1 0-1,1 0 1,0 1 0,0-1 0,0 0 0,0 0-1,-1 0 1,1 1 0,0-1 0,0 0 0,0 0-1,0 1 1,0-1 0,0 0 0,-1 0 0,1 1-1,0-1 1,0 0 0,0 1 0,0-1-1,0 0 1,0 0 0,0 1 0,0-1 0,0 0-1,0 0 1,0 1 0,1-1 0,-1 0 0,0 1-1,0-1 1,0 0 0,0 0 0,0 0-1,0 1 1,1-1 0,-1 0 0,0 0 0,0 1-1,0-1 1,0 0 0,1 0 0,-1 0 0,0 0-1,1 1 1,3 3 53,0 0 0,0 0-1,1-1 1,0 1 0,-1-1 0,1 0-1,0 0 1,7 2 0,14 9 101,-23-12-216,0-1 0,0 1 0,0-1 0,0 0 0,0 0 0,0 0 0,1 0 0,-1 0 0,0 0 0,1-1 0,-1 0 0,0 0 0,1 0 0,-1 0 0,1 0 0,3-2 0,-3 1-689,-1 0 0,1 0 0,-1 0 0,1-1 0,-1 0 0,0 0 0,1 0 0,-1 0 0,0 0 0,-1 0 0,1-1 0,0 0 0,-1 1 0,4-5 0,3-6-3105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7.4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12 5408,'-13'-12'6005,"22"13"-3456,33 6-1309,0-2 0,0-1 0,71-5 0,19 2-7096,-128-1 5199,0 0-1,0 1 1,0-1 0,0 1-1,0 0 1,0 0-1,0 0 1,0 0-1,-1 1 1,6 2-1,5 11-2712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7.7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 5472,'0'33'8456,"0"-19"-6854,1-7-595,-1-5-824,0 0 0,0 0-1,0 0 1,0 0-1,0 0 1,0 0 0,0 0-1,-1 0 1,1-1 0,-1 1-1,1 0 1,-1 0 0,0 0-1,0-1 1,1 1-1,-3 2 1,2-3 46,1-3-916,0-1-1,0 1 1,0 0-1,1 0 1,-1-1 0,1 1-1,-1 0 1,1 0-1,0 0 1,0 0-1,-1 0 1,2 0-1,1-3 1,1-3-392,8-18-3929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8.5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2 126 4896,'0'4'331,"-1"-1"0,1 1 1,0-1-1,0 1 0,0-1 0,0 0 1,1 1-1,0-1 0,-1 1 0,1-1 0,1 0 1,-1 0-1,2 4 0,3 14 1405,-2-1-563,5 18 331,-7-30-1314,7 19 627,15 31 1515,-20-70-1953,-3 10-361,0 0-1,0 0 0,-1 1 0,1-1 0,-1 0 0,1 0 0,-1 0 0,0-2 0,9-128 154,-9 128-193,2-13-3,0 0 0,1 0-1,1 1 1,0-1 0,1 1-1,1 0 1,12-23 0,-17 37 24,0 0 0,1-1 1,-1 1-1,1 0 1,0 0-1,0 0 0,0 0 1,3-2-1,-4 3 18,0 0-1,0 1 1,1-1 0,-1 1-1,0-1 1,0 1 0,0 0-1,0-1 1,1 1 0,-1 0 0,0 0-1,0 0 1,1 0 0,1 0-1,0 1 41,0 0-1,0 0 0,0 0 0,1 1 1,-1-1-1,-1 1 0,1 0 0,0 0 1,0 0-1,-1 0 0,1 0 0,3 4 1,1 3 52,-1-1-1,0 1 1,0 0 0,0 1 0,5 14 0,8 11 150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42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3 842 3808,'0'0'56,"-1"-1"0,1 1 0,0 0 0,0 0 0,0-1 0,0 1 0,-1 0 0,1-1 0,0 1 0,0 0 0,0-1 0,0 1 0,0 0 0,0 0 0,0-1 0,0 1 0,0 0 0,0-1 0,0 1 0,0 0 0,0-1 0,0 1 0,0 0 0,0-1 0,1 1 0,-1 0 0,0 0 0,0-1 0,0 1 0,0 0 0,1-1 0,-1 1 0,0 0 0,0 0 0,0 0 0,1-1 0,-1 1 0,0 0 1,0 0-1,1 0 0,-1-1 0,0 1 0,1 0 0,16-12 1241,-15 11-1054,26-20 1220,0-1-1,38-40 1,-60 56-1350,246-282 1372,-164 181-1402,-24 30-144,71-112 0,-133 184 54,0 4-27,-1-1 0,0 0 0,0 1 0,0-1 0,0 0 0,0 0 0,-1 0 0,1 0 0,-1 0 0,1 0 1,-1 1-1,1-5 0,-1 6 11,0-1 1,0 1 0,0-1 0,0 1 0,-1-1-1,1 1 1,0-1 0,0 1 0,0-1 0,0 1-1,-1-1 1,1 1 0,0-1 0,0 1 0,-1-1-1,1 1 1,0 0 0,-1-1 0,1 1-1,-1 0 1,1-1 0,0 1 0,-1 0 0,1-1-1,-1 1 1,1 0 0,-1 0 0,1 0 0,-1-1-1,1 1 1,-1 0 0,1 0 0,-1 0 0,1 0-1,-1 0 1,1 0 0,-1 0 0,-2 0-49,0 0 1,0 1-1,0-1 1,0 1-1,1-1 1,-1 1-1,-3 1 1,-9 5 26,2 1 0,-1 0 0,1 0 0,0 1 0,1 1 0,0 0 0,0 1 0,1 0 0,1 1 0,0 0 0,-12 18 1,-7 18 157,-44 93 0,55-102 105,2 1-1,1 0 1,2 1 0,-9 51-1,21-84-15,0 0 0,0 0 0,0 0-1,2 15 1,-1-21-147,1 0 0,-1 0 0,1-1 0,-1 1 1,1 0-1,-1 0 0,1-1 0,0 1 0,0 0 0,0-1 0,0 1 0,0-1 0,0 1 0,0-1 0,1 0 0,-1 1 0,0-1 1,1 0-1,-1 0 0,1 0 0,-1 0 0,1 0 0,0 0 0,-1 0 0,1-1 0,2 2 0,2-1 53,0 0 0,-1 0 1,1-1-1,0 1 0,0-1 0,-1-1 0,1 1 0,8-2 0,5-3 131,22-8-1,-16 4-136,-1-1-1,-1-1 0,0-1 0,0-2 0,-2 0 1,32-26-1,-23 13-238,-2-1 0,0-1-1,37-52 1,-62 76 79,-1 2-16,-1 1 0,1 0-1,0 0 1,-1 0 0,1 0 0,0 0 0,0 0-1,0 0 1,4-1 0,-6 3 64,0-1 0,0 1 0,0 0 0,0 0 0,0 0 0,0 0 0,1 0 0,-1 0 0,0 0 0,0 0 0,0 0 0,0 0 0,0 0 0,0 0 0,0 0 0,0 0 0,1 0 0,-1 0 0,0 1 0,0-1 0,0 0 0,0 0 0,0 0 0,0 0 0,0 0 0,0 0 0,0 0 0,0 0 0,0 0 0,0 0 0,1 0 0,-1 0 0,0 0 0,0 0 0,0 1 0,0-1 0,0 0 0,0 0 0,0 0 0,0 0 0,0 0 0,0 0 0,0 0 0,0 0 0,0 0 0,0 1 0,0-1 0,0 0 0,0 0 0,0 0 0,0 0 0,0 0 0,0 0 0,0 0 0,-1 9-104,0-5 17,-33 194-52,16-113 824,17-82-617,1 1 1,-1 0-1,1 0 1,0-1-1,0 1 1,1 0-1,-1 0 1,2 4-1,-2-7-23,0 0 0,0 0 0,1 0-1,-1 0 1,1 0 0,-1-1 0,0 1-1,1 0 1,-1 0 0,1 0 0,0-1 0,-1 1-1,1 0 1,0-1 0,-1 1 0,1-1-1,0 1 1,0 0 0,-1-1 0,1 0 0,0 1-1,0-1 1,0 1 0,0-1 0,0 0-1,0 0 1,0 0 0,-1 1 0,1-1-1,0 0 1,0 0 0,0 0 0,0 0 0,0-1-1,0 1 1,0 0 0,0 0 0,1-1-1,5-1 70,0-1 0,-1 1 0,1-1-1,-1-1 1,0 1 0,0-1-1,0-1 1,6-5 0,43-44 17,-38 34-40,2 0-279,1 1-1,28-21 1,-48 39 165,1 1 0,-1-1 0,1 1 0,-1-1 0,1 1 0,0 0-1,-1-1 1,1 1 0,0 0 0,-1-1 0,1 1 0,0 0 0,-1 0 0,1 0 0,0 0 0,0 0 0,-1 0-1,1 0 1,1 0 0,-2 0 13,0 0-1,1 0 0,-1 1 1,0-1-1,0 0 0,1 1 1,-1-1-1,0 0 0,0 1 1,0-1-1,0 0 0,1 1 1,-1-1-1,0 1 0,0-1 1,0 0-1,0 1 0,0-1 1,0 1-1,0-1 0,0 0 1,0 1-1,0-1 0,0 1 1,-9 32-425,7-29 453,-2 8 29,0 0 1,1 0-1,1 1 0,0-1 0,-1 15 0,3-25-14,0-1 0,0 0 0,0 0 0,1 0 0,-1 0 0,0 1-1,1-1 1,-1 0 0,0 0 0,1 0 0,0 0 0,-1 0 0,1 0-1,-1 0 1,1 0 0,0 0 0,0 0 0,0-1 0,-1 1 0,1 0-1,0 0 1,0-1 0,0 1 0,0-1 0,0 1 0,0-1 0,1 1-1,-1-1 1,0 1 0,0-1 0,0 0 0,0 0 0,0 0 0,1 0-1,1 0 1,2 1 50,0-1 0,1-1 0,-1 1 0,0-1 0,0 0 0,0 0 0,5-2 0,28-13 7,59-32 0,-84 40 2,25-15 114,14-7-281,-47 27-20,0 1-1,0 0 1,0 0 0,1 1-1,-1-1 1,1 1 0,-1 0-1,7 1 1,-8 0 81,1 1 1,-1 0-1,-1 0 1,1 0 0,0 0-1,0 1 1,0 0-1,-1 0 1,4 2-1,18 8 29,-19-11 2,0 1 0,0-2 0,0 1 0,-1 0-1,1-1 1,0 0 0,0 0 0,0-1 0,0 0 0,-1 0 0,12-4-1,3-2 34,-1-1 0,20-11 1,7-3-9,-22 9-44,-17 7 4,-10 7 3,-4 2-47,0 1-1,0 0 0,1 0 0,0 0 0,0 1 0,0 0 0,0 0 0,1 1 0,-7 9 1,2-3-12,1 2 1,1-1 0,-11 23-1,17-33 75,1 1-1,-1 0 0,1 0 0,0 0 0,0 1 0,0-1 0,0 0 1,1 0-1,0 1 0,0-1 0,0 0 0,1 8 0,0-10 29,-1 0-1,1 0 0,0 0 1,0-1-1,0 1 0,0 0 0,0-1 1,0 1-1,0-1 0,0 1 1,1-1-1,-1 0 0,0 1 1,1-1-1,-1 0 0,1 0 1,0 0-1,-1 0 0,1 0 0,0 0 1,0-1-1,0 1 0,-1-1 1,1 1-1,0-1 0,0 1 1,0-1-1,0 0 0,0 0 1,0 0-1,2 0 0,3-1 58,1 0 0,0 0 0,-1 0 0,1-1 0,-1 0 1,12-5-1,-5 1-15,1-2 1,13-8 0,-22 12-64,0-1-1,0 0 1,-1 0 0,1 0-1,-2-1 1,1 1 0,0-1-1,-1 0 1,0-1 0,-1 1-1,1-1 1,-1 1 0,4-14-1,-5 13-46,0 0-1,0 0 0,-1 0 0,0 0 1,-1 0-1,1-1 0,-1 1 0,0 0 1,-1-1-1,0 1 0,0 0 0,-5-14 0,5 18 7,0-1-1,0 1 0,-1 0 0,1 0 1,-1-1-1,0 1 0,0 0 0,0 0 0,0 1 1,-1-1-1,1 0 0,-1 1 0,1-1 1,-1 1-1,0 0 0,0 0 0,0 0 0,0 1 1,0-1-1,-1 1 0,1-1 0,0 1 0,-1 0 1,1 0-1,-1 0 0,1 1 0,-1 0 1,-3-1-1,5 1 13,0 0 0,0 0 0,0 0 0,0 0 0,0 0 0,1 1 1,-1-1-1,0 1 0,0-1 0,0 1 0,1 0 0,-1-1 0,0 1 0,1 0 0,-1 0 0,0 0 1,1 0-1,-1 1 0,1-1 0,0 0 0,-1 1 0,1-1 0,0 0 0,0 1 0,0 0 1,0-1-1,-1 4 0,1-3 21,1 0 1,0 0-1,0 0 1,0 0-1,0 0 1,0 0-1,0 0 1,0 0-1,1 0 0,-1 0 1,1 0-1,-1 0 1,1 0-1,0 0 1,0 0-1,0 0 1,0-1-1,0 1 1,0 0-1,1-1 1,-1 1-1,0-1 1,1 1-1,-1-1 1,4 3-1,4 2-17,0 0 0,0-1 0,1 0 0,0 0 0,0-1 0,0 0 0,16 3 0,6 0 169,38 3-1,-65-10-156,73 6-1184,-70-7 362,1 1 0,0-1 0,0 0 0,0 0-1,0-1 1,12-5 0,3-2-1290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8.8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20 103 5472,'-2'-4'442,"-12"-20"851,14 24-1203,0-1 0,-1 0 1,1 1-1,-1-1 1,1 0-1,0 1 0,0-1 1,-1 0-1,1 0 1,0 1-1,0-1 0,0 0 1,0 0-1,0 1 1,0-1-1,0 0 0,0 0 1,0 0-1,0 1 1,0-1-1,1 0 0,-1 1 1,0-1-1,1 0 1,-1-1-1,8-3 703,1 0 0,-1 0 0,1 1 0,0-1 0,0 2 0,0 0 0,0 0 0,10-2 0,80-8 472,-82 11-974,56 1-198,-40 1-5380,-29 0 4114,0 0 1,0 1-1,1 0 1,-1-1 0,6 3-1,7 3-2288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09.5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4 4160,'-7'-4'1521,"7"5"-1454,1 0 0,0-1 0,-1 1 1,1 0-1,0-1 0,-1 1 0,1-1 0,0 1 1,0-1-1,-1 0 0,1 1 0,2 0 0,3 1 550,-1 1 0,1 0 0,0 1-1,-1-1 1,0 1 0,0 0-1,0 1 1,0-1 0,-1 1-1,6 7 1,3 2-9,-3-2-225,0 1 0,0 0 0,-2 0-1,1 1 1,-2 1 0,0-1 0,-1 1 0,8 28-1,0 11 304,7 62 0,-20-113-666,3 21 196,-2 0 0,0 1 0,-1-1 0,-3 26 0,1-39-124,-1 0 0,0 1 0,-1-1 0,0 0-1,-1 0 1,0-1 0,-1 1 0,0-1 0,0 0 0,-13 17 0,-10 6-100,-33 31 0,-28 31-3005,67-66 2032,7-8-765,-2 0 0,1-2-1,-2 0 1,-21 17 0,29-29 230,-1 0-1,-12 5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26.3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27 1056,'0'0'357,"5"7"1563,-11 17-1264,4-13-534,0 0-1,1 1 1,0-1-1,1 1 1,1 14-1,0 4-119,0-18 104,0-1 1,5 20-1,0-3 98,-3-16-103,0 0 0,1 0 0,1-1 1,0 0-1,11 20 0,-7-15 91,-6-11-166,0 0 0,0-1 0,1 1 0,0 0 0,0-1 0,0 0 0,5 4 0,-7-6 1,1 1 0,-1-1 0,0 1-1,0 0 1,3 5 0,4 5 79,-4-5 10,3 1 6,15 2 93,-20-10-179,0-1-1,0 1 1,-1 0-1,1-1 1,0 1-1,0-1 1,0 0-1,0 0 1,0 0-1,0 0 1,0-1-1,0 1 1,0-1-1,0 0 1,-1 1-1,1-1 1,0-1-1,0 1 1,-1 0-1,5-3 1,2-3 25,0 0 0,0 0 0,14-17 0,-10 10-48,-3 4 177,15-24 0,-2 4-122,-2-2-168,-17 26 93,-1 0 1,1 0 0,0 0-1,1 1 1,6-7-1,50-52 231,-40 47-93,0 0 0,33-18 0,-41 27-146,1 1 0,0 1 1,0 0-1,0 1 0,27-6 0,-25 9-8,0 1-1,1 0 1,16 3-1,3-1 33,-29-1 16,0 0-1,0 1 1,0 0 0,-1 0-1,1 1 1,9 3 0,-12-3-54,0-1 0,-1 1 1,1 0-1,-1 0 1,1 0-1,-1 1 0,0-1 1,0 1-1,0 0 1,0 0-1,5 6 0,-7-7 43,0 0-1,-1 0 1,1 0-1,0 0 0,-1 1 1,1-1-1,0 3 1,2 10 1,-1-7 43,0 0-1,0 0 1,-1 0 0,0 1-1,0-1 1,-2 15 0,1-9 925,0-30-146,0 12-819,0 0 1,0 0-1,0 0 1,0 0-1,1 1 1,0-1-1,-1 0 0,2 1 1,-1-1-1,3-6 1,0 1-49,1 1 1,1-1 0,7-8-1,-10 13-8,0 1 0,0 0-1,0 0 1,1 1 0,-1-1-1,1 1 1,0-1 0,0 1 0,0 0-1,4-1 1,5-2-4,0 2 0,0-1 0,0 2 0,1 0 0,-1 0 0,0 1 1,1 1-1,-1 0 0,25 4 0,-28-2 5,-1 0 1,0 0 0,0 1-1,0 1 1,0-1-1,0 1 1,-1 1 0,0 0-1,0 0 1,0 0-1,0 1 1,-1 0 0,0 1-1,11 13 1,-4 0 36,-1 0 1,19 42 0,12 17 367,-39-70-217,2 0 1,-1-1-1,1 0 0,0-1 0,0 1 1,14 9-1,-18-15-85,0-1 1,0 1-1,-1-1 0,1 0 1,0 0-1,0 0 1,0 0-1,0 0 0,1-1 1,-1 0-1,0 1 0,0-1 1,0 0-1,0 0 0,0-1 1,1 1-1,-1-1 1,0 1-1,0-1 0,0 0 1,3-2-1,7-3 141,-1 0 1,1 0-1,15-13 1,-23 15-205,149-114 482,2-3 60,-57 45-59,-58 42-1218,-38 32 675,0 0-757,0 0 0,0 0 0,0-1 0,0 0 1,-1 1-1,4-5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29.7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133 6 2816,'0'0'116,"0"-1"0,0 1 0,-1 0 0,1-1 0,0 1 0,0 0 0,-1-1 0,1 1 0,0 0 0,-1-1 0,1 1 0,0 0 0,-1 0 0,1 0 0,0-1 0,-1 1 0,1 0 0,-1 0-1,1 0 1,0 0 0,-1 0 0,1 0 0,-1 0 0,1 0 0,-1 0 0,1 0 0,-1 0 0,-7 13 975,8-12-1104,-10 27 606,0 0 0,2 1 0,-4 30 0,-8 92-91,14-90-293,-33 165 596,36-203-499,3-20-262,0 1-1,0-1 1,-1 1 0,1-1 0,-1 0-1,0 1 1,-3 5 688,15-21-215,36-35-101,-19 3-512,-8 11-117,-8 13 172,-9 14-4,1 0-1,-1 0 0,1 1 0,0 0 0,0 0 0,1 0 0,-1 0 0,10-7 1,-14 12 51,1 0 1,-1 0-1,0 0 1,1-1-1,-1 1 1,0 0-1,1 0 1,-1 0 0,0 0-1,1 0 1,-1 0-1,1 0 1,-1 0-1,0 0 1,1 0-1,-1 0 1,0 0 0,1 0-1,-1 0 1,0 0-1,1 0 1,-1 1-1,1-1 1,-1 0-1,0 0 1,0 0 0,1 1-1,-1-1 1,0 0-1,1 0 1,-1 0-1,0 1 1,0-1-1,1 0 1,-1 1 0,0-1-1,0 0 1,0 1-1,1-1 1,-1 0-1,0 1 1,0-1-1,0 1 1,4 13 169,-3 1-5,-1 0 1,-2 16-1,1-19-34,1 1-1,0 0 1,3 24 0,-3-36-117,1 1 0,-1-1 0,0 0 0,1 1 0,-1-1 0,1 0 0,0 0 0,-1 1 0,1-1 1,0 0-1,0 0 0,0 0 0,0 0 0,0 0 0,0 0 0,0 0 0,0 0 0,0 0 0,0-1 0,0 1 0,1 0 0,-1-1 0,0 1 0,0-1 1,1 1-1,-1-1 0,0 0 0,1 0 0,-1 1 0,0-1 0,3 0 0,3 0 70,1-1 1,-1 1 0,0-2-1,13-2 1,-5 1-18,22-5-19,1-2 0,-1-1 0,-1-2 0,0-1 0,-1-2 0,56-34 1,-56 24 217,-30 19-260,-8 4-52,2 3 32,0-1 1,1 1 0,-1 0 0,0 0-1,0 0 1,0 0 0,0 0 0,0 0-1,1 0 1,-1 1 0,0-1 0,0 0-1,0 0 1,1 1 0,-3 0 0,-109 77-126,97-68 175,-5 5-78,8-7-72,1 1-1,0 0 1,-13 13 0,23-21 114,0-1 0,1 1 0,-1 0 0,1-1-1,-1 1 1,0 0 0,1-1 0,-1 1 0,1 0 0,0 0 0,-1-1 0,1 1 0,-1 0 0,1 0 0,0 0 0,0 0 0,0 0 0,-1-1 0,1 1 0,0 0 0,0 0 0,0 0 0,0 0 0,0 0 0,1 0 0,-1-1 0,0 1 0,0 0 0,1 0 0,-1 0 0,0 0 0,1-1 0,-1 1 0,1 0 0,-1 0 0,1-1 0,-1 1 0,1 0 0,-1-1 0,2 2 0,0-1 46,0 0-1,0 0 1,0 1-1,0-2 1,1 1-1,-1 0 1,0 0-1,1-1 1,-1 1 0,0-1-1,1 0 1,-1 0-1,1 1 1,2-2-1,12-1 65,0-2-1,1 0 0,-1-1 1,-1-1-1,30-14 1,14-4-809,-59 23 664,0 1-1,0 0 1,0 0-1,0-1 1,0 1-1,0 0 0,0 0 1,0 0-1,0 0 1,0 1-1,0-1 1,0 0-1,0 0 1,0 0-1,0 1 1,0-1-1,-1 1 1,1-1-1,0 0 1,0 1-1,0 0 1,0-1-1,-1 1 1,1-1-1,0 1 0,1 1 1,1 3-41,1 0 0,-1 0 1,5 9-1,6 8-96,-11-18 204,0 0 1,0-1 0,0 1 0,1-1 0,0 0 0,-1 0 0,8 3-1,-9-5 20,0 0 0,1 0 0,-1 0 0,1-1 0,-1 1 0,1-1 0,0 0 0,-1 0 0,1 0 0,-1 0 0,1 0 0,-1 0 0,1-1 0,-1 1 0,1-1 0,2-1 0,8-3 56,0-2 0,0 1 0,0-2 0,-1 0 0,18-15 0,-1 2-164,-11 7-26,21-13-27,-36 25 32,1 0 1,-1 1-1,1-1 0,-1 1 1,1 0-1,-1 0 1,1 0-1,0 0 0,6 0 1,-9 2 44,-1-1 0,1 0 0,-1 1-1,0-1 1,1 1 0,-1-1 0,0 1 0,1 0 0,-1-1 0,0 1 0,1-1 0,-1 1 0,0-1 0,0 1-1,0 0 1,0-1 0,0 1 0,0 0 0,0 0 0,1-1-17,-1 8 61,1-1 1,-1 1 0,0-1 0,0 1 0,-1-1 0,0 0 0,0 1-1,-1-1 1,0 0 0,-5 13 0,4-14 89,0 0-1,0 0 1,0-1-1,0 1 1,-1-1-1,0 0 1,0 0-1,-1 0 1,1 0-1,-1-1 1,0 0-1,-10 7 1,12-10-74,0 0 0,0 0 0,0 0 0,0 0 0,0 0 0,-1-1 0,1 0 0,0 1 0,0-1 0,0 0 0,-1-1 0,1 1 0,0 0 0,0-1 0,0 0 0,0 0 0,0 0 0,0 0 0,0 0 0,0 0 0,0-1 0,0 0 0,0 1 0,1-1 0,-1 0 0,1 0 0,0-1 0,-3-2 0,-5-1-927,15 9-107,19 10 680,-21-10 338,1-1 0,-1 0 0,1 0 1,7 3-1,14 3 255,-14-3-148,1-2 0,-1 0 0,1 0 1,0-1-1,23 2 0,1-4-4269,-15 0-1093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33.2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1 806 1728,'4'0'3376,"3"-6"-2757,1 0 0,0 1 0,0 0-1,0 1 1,0 0 0,10-4 0,19-9 19,64-33 672,-60 31-1000,60-37 1,-80 43-277,-1-2-1,-1-1 1,0 0-1,-1-1 1,-1-1 0,-1-1-1,0 0 1,-1-1-1,22-41 1,8-30 395,42-117 1,-84 199-318,-1 1 0,0-1 0,-1 1 0,0-1 0,0 0 0,-1-10 0,0 18-101,0 0 0,0 1 1,0-1-1,0 0 0,-1 0 1,1 1-1,0-1 0,0 0 1,0 1-1,0-1 0,-1 0 1,1 1-1,0-1 0,-1 0 0,0 0 1,1 1-16,0 0 1,0-1-1,-1 1 1,1 0-1,0 0 1,0 0-1,-1 0 1,1-1-1,0 1 1,-1 0-1,1 0 1,0 0-1,-1 0 1,1 0-1,0 0 1,-1 0-1,1 0 1,0 0-1,0 0 1,-1 0-1,1 0 1,0 0-1,-1 0 1,-1 1-8,1 0-1,0-1 1,0 1 0,-1 0 0,1 0 0,0 0 0,0-1-1,0 1 1,0 1 0,0-1 0,0 0 0,-2 2 0,-9 18 45,0 0 1,-13 38-1,-11 46 58,30-86-117,-73 281 612,77-286-537,0-1 0,0 18 0,2-25 11,0-1-1,0 1 1,1 0-1,0-1 1,0 1 0,1 0-1,3 10 1,-4-14-30,0-1-1,1 1 1,-1 0 0,0-1 0,1 1 0,-1-1 0,1 1 0,-1-1 0,1 0 0,0 1 0,0-1 0,-1 0 0,1 0 0,0 0 0,0-1 0,0 1 0,0 0 0,0-1 0,0 1 0,0-1 0,0 0 0,1 0 0,-1 1 0,0-1 0,0-1 0,2 1 0,7-1-1,-1 0 0,0-1 0,0-1 0,10-3 0,267-95 290,-263 90-224,35-23 0,-59 34-95,0-1-1,1 1 1,-1 0-1,0 0 1,0 0-1,1 0 1,-1 0-1,0 0 1,0-1-1,1 1 1,-1 0 0,0 0-1,0 0 1,0-1-1,1 1 1,-1 0-1,0 0 1,0-1-1,0 1 1,0 0-1,0 0 1,0-1-1,1 1 1,-1 0-1,0-1 1,0 1-1,0 0 1,0 0 0,0-1-1,0 1 1,0 0-1,0-1 1,0 1-1,0 0 1,0 0-1,0-1 1,-1 1-1,1 0 1,0-1-1,0 1 1,0 0-5,-1-1 0,1 1 1,-1 0-1,1-1 0,-1 1 1,1 0-1,0 0 0,-1-1 0,1 1 1,-1 0-1,1 0 0,-1 0 0,0 0 1,1 0-1,-1 0 0,1 0 0,-1 0 1,1 0-1,-1 0 0,1 0 1,-1 0-1,0 0 0,-6 3-24,-1 0 0,1 0 0,0 0 0,0 1 0,1 0 0,-8 6-1,-5 3-25,-76 53-191,92-64 251,1 0-1,0 0 1,-1 0 0,1 0-1,0 0 1,0 0-1,0 1 1,1-1-1,-1 1 1,0-1 0,1 1-1,0 0 1,-1-1-1,1 1 1,0 0 0,1 0-1,-1 0 1,0 0-1,1 0 1,-1 5 0,2-8 5,-1 0 0,0 1 0,1-1 0,-1 0 1,0 1-1,1-1 0,-1 0 0,0 0 1,1 1-1,-1-1 0,0 0 0,1 0 0,-1 0 1,1 1-1,-1-1 0,0 0 0,1 0 1,-1 0-1,1 0 0,-1 0 0,1 0 1,-1 0-1,1 0 0,-1 0 0,1 0 1,11 0 53,-3-2-51,-1 0 0,0 0 0,1 0 0,-1-1 0,14-7 0,37-25-75,-38 21-186,-21 14 223,0 0 1,0 0 0,0 0-1,0 0 1,0 0-1,0 0 1,1 0 0,-1 0-1,0 0 1,0 0-1,0-1 1,0 1 0,0 0-1,0 0 1,1 0 0,-1 0-1,0 0 1,0 0-1,0 0 1,0 0 0,0 0-1,0 0 1,1 0-1,-1 0 1,0 0 0,0 0-1,0 1 1,0-1-1,0 0 1,0 0 0,0 0-1,1 0 1,-1 0-1,0 0 1,0 0 0,0 0-1,0 0 1,0 0-1,0 0 1,0 0 0,0 1-1,0-1 1,0 0-1,0 0 1,1 0 0,-1 0-1,0 0 1,0 0 0,0 0-1,0 1 1,1 9-193,-1-8 198,0 0-1,0 0 1,0 0-1,1 0 0,-1 0 1,1 0-1,1 3 1,1 2 57,1-1 1,1 0 0,-1-1 0,1 1 0,0-1-1,0 0 1,1 0 0,-1 0 0,1-1 0,0 0-1,1 0 1,-1 0 0,1-1 0,-1 0 0,1 0 0,0-1-1,0 0 1,0 0 0,0-1 0,11 2 0,-6-3 46,-1 1 0,1-2 0,0 0 1,-1 0-1,1-1 0,-1 0 0,1-1 1,-1 0-1,0-1 0,0-1 0,-1 1 1,15-10-1,1-2-25,-1-2 0,-1-1-1,0 0 1,22-25 0,-10 3 115,45-62 0,-66 81-124,154-236 146,-146 210-135,-21 45-102,-1-1-1,1 0 0,-1 0 1,0 0-1,-1 0 0,1 0 1,-1 0-1,1 0 0,-1 0 1,-1-6-1,1 9 22,0 0 1,-1 1-1,1-1 1,0 0-1,0 1 0,-1-1 1,1 1-1,0-1 0,-1 0 1,1 1-1,-1-1 1,1 1-1,0-1 0,-1 1 1,1 0-1,-1-1 0,0 1 1,1-1-1,-1 1 0,1 0 1,-1-1-1,1 1 1,-1 0-1,0 0 0,1-1 1,-1 1-1,0 0 0,1 0 1,-1 0-1,0 0 1,1 0-1,-1 0 0,0 0 1,1 0-1,-1 0 0,0 0 1,1 1-1,-1-1 0,0 0 1,1 0-1,-1 0 1,0 1-1,1-1 0,-2 1 1,-2 1-22,-1 1 1,1-1-1,0 1 1,0 0 0,-4 3-1,-3 5-14,0 0 0,1 1 0,0 1 0,1-1 0,-10 20 0,-34 72 122,46-88-76,-18 39-82,2 2 0,-29 116 1,50-167 146,1 1 1,0-1 0,1 1 0,-1-1 0,1 9-1,0-14-31,1 1-1,-1 0 1,0-1-1,1 1 1,-1 0-1,0-1 1,1 1-1,0-1 0,-1 1 1,1-1-1,0 1 1,0-1-1,0 0 1,0 1-1,0-1 0,0 0 1,0 1-1,1-1 1,-1 0-1,0 0 1,0 0-1,1 0 0,-1-1 1,1 1-1,-1 0 1,3 0-1,4 1 32,0 0 0,0-1 0,0-1 0,0 1 0,0-1 0,0 0 0,12-3 0,56-12 145,-60 10-167,0 1-1,0-2 1,-1 0 0,0-1 0,17-10-1,-23 11 1,0 0 1,-1-1-1,0 0 0,0 0 0,-1 0 0,0-1 0,0 0 0,-1-1 1,8-11-1,13-31-64,22-58 1,14-58-167,-61 162 192,5-16-7,0 0 0,-1 0 0,-1-1 1,-2 1-1,3-45 0,-5 66-14,-1-1 1,0 1-1,0-1 1,0 0-1,0 1 1,0-1-1,0 0 0,0 1 1,-1-1-1,1 1 1,0-1-1,0 1 1,0-1-1,-1 0 1,1 1-1,0-1 1,0 1-1,-1-1 0,1 1 1,-1-1-1,1 1 1,0 0-1,-1-1 1,1 1-1,-1-1 1,0 1 5,1 0 0,-1 0 0,1 0 1,-1 0-1,1 0 0,-1 0 0,1 0 0,-1 0 1,1 1-1,-1-1 0,1 0 0,-1 0 1,1 0-1,0 1 0,-1-1 0,1 0 0,-1 0 1,1 1-1,0-1 0,-1 0 0,1 1 1,0-1-1,-1 1 0,1-1 0,0 0 0,0 1 1,-1 0-1,-14 20-248,9-13 226,0 0-1,0 1 0,1 0 0,-4 9 0,-13 45-29,-15 68 0,35-124 74,-55 247 171,55-241-99,0-1 1,1 1 0,0-1 0,1 1 0,2 16 0,-2-25-4,1 0-1,0 0 0,0 0 1,0 0-1,0 0 1,1 0-1,-1-1 1,1 1-1,0 0 0,0-1 1,1 0-1,-1 1 1,1-1-1,-1 0 0,1 0 1,0-1-1,0 1 1,0 0-1,7 3 0,-8-5-31,0 0-1,0 0 0,1-1 1,-1 1-1,0-1 0,0 0 1,0 1-1,1-1 0,-1 0 1,0 0-1,0 0 1,0-1-1,4 0 0,29-10 142,-28 8-139,14-6 13,-1-2 1,-1-1-1,37-27 1,-42 28-32,-7 6 0,-1 0 0,0-1-1,0 1 1,0-1 0,-1-1 0,8-10 0,-13 18-32,0-1-1,-1 0 1,1 0 0,0 0-1,0 0 1,0 0 0,0 0-1,0 0 1,0 0 0,0 0-1,0 0 1,-1 0 0,1 0-1,0 0 1,0 0 0,0 0-1,0 0 1,0 0 0,0 0-1,0 0 1,-1 0 0,1 0-1,0-1 1,0 1 0,0 0-1,0 0 1,0 0 0,0 0-1,0 0 1,0 0 0,0 0-1,0 0 1,0 0 0,-1 0-1,1 0 1,0-1 0,0 1-1,0 0 1,0 0 0,0 0-1,0 0 1,0 0 0,0 0-1,0 0 1,0 0 0,0-1-1,0 1 1,0 0 0,0 0-1,0 0 1,0 0 0,0 0-1,0 0 1,0 0-1,0-1 1,0 1 0,0 0-1,0 0 1,0 0 0,1 0 0,-11 4-173,5 0 149,1-1 1,0 1-1,0 0 0,0 0 1,0 0-1,1 0 1,-1 1-1,-3 6 0,-2 5-31,-8 22-1,15-35 85,1 0 0,-1 1-1,1-1 1,0 0 0,0 1-1,1-1 1,-1 1 0,1-1-1,-1 1 1,1 0 0,0-1-1,1 1 1,-1-1 0,1 1-1,-1-1 1,1 1 0,0-1-1,0 1 1,2 3 0,-2-6-13,0-1 0,0 1 1,0 0-1,0-1 0,0 0 1,-1 1-1,1-1 0,0 1 0,0-1 1,0 0-1,0 0 0,0 0 1,0 1-1,0-1 0,0 0 1,0 0-1,0 0 0,0-1 0,2 1 1,0 0 17,23-2 80,0-1-1,0 0 0,37-12 1,11-1 12,205-39-190,-267 53 15,-7 1 47,0 0 0,0 0 0,-1 0 0,1-1 0,0 1-1,8-6 1,-93 50-520,76-40 473,-1 0 0,1 1 0,-1-1 0,1 1 0,-6 7 0,9-10 48,1-1 0,-1 1-1,0 0 1,1 0 0,-1-1 0,1 1-1,-1 0 1,1 0 0,-1 0 0,1 0-1,0 0 1,-1 0 0,1 0 0,0 0-1,0 0 1,0 0 0,0 0 0,0 0-1,0 0 1,0 0 0,0 0 0,0 0-1,0 0 1,0 0 0,1 0-1,-1 0 1,0 0 0,1 0 0,-1 0-1,1-1 1,-1 1 0,1 0 0,-1 0-1,1 0 1,0-1 0,-1 1 0,1 0-1,1 0 1,1 3 34,1-1 0,0 0 0,0 0 0,1-1 0,-1 1 0,0-1 0,1 0 0,-1 0 0,1-1 0,0 1 0,0-1 0,-1 0 0,1 0 0,0-1 0,0 1-1,0-1 1,7 0 0,28-7 71,-1-1 0,0-2 0,38-16 0,-41 14 22,-15 6 67,-1-1 0,1-1-1,35-21 1,-54 28-170,0-1-1,-1 1 1,1-1 0,0 1-1,-1-1 1,0 1 0,1-1-1,-1 0 1,0 0 0,0 0-1,0 0 1,0 1 0,0-2-1,0 1 1,-1 0 0,1 0-1,0-4 1,-1 5-34,0 0 0,0 0 0,0 0 0,0 0 0,0 0 0,0 0 0,-1 0 1,1 0-1,0 0 0,0 0 0,-1 0 0,1 1 0,-1-1 0,1 0 0,-1 0 0,1 0 0,-1 0 0,1 1 0,-1-1 0,0 0 0,1 1 0,-1-1 0,0 0 0,0 1 0,0-1 1,1 1-1,-1-1 0,0 1 0,0 0 0,0-1 0,0 1 0,0 0 0,0-1 0,0 1 0,0 0 0,0 0 0,0 0 0,0 0 0,0 0 0,-1 0 0,-6 1-61,-1 0 0,1 0 0,0 1 0,0 0 0,1 0 0,-1 1 0,0 0 0,1 0 0,-1 0 0,1 1 0,0 1 0,1-1 0,-1 1 0,1 0 0,-12 12 0,17-16 71,0 0-1,0 0 0,0 0 1,0 0-1,0 0 0,0 0 0,0 1 1,0-1-1,1 0 0,-1 1 1,0-1-1,1 0 0,-1 1 0,1-1 1,-1 1-1,1-1 0,0 0 0,0 1 1,0-1-1,0 1 0,0 1 1,0-1 14,1-1 1,-1 1 0,1-1 0,0 0 0,0 1 0,0-1 0,0 0-1,0 1 1,0-1 0,0 0 0,0 0 0,0 0 0,0 0 0,1 0-1,-1 0 1,2 1 0,6 2 70,1 0-1,-1 0 1,1-1 0,19 4-1,131 17-1322,-27-5-8240,-117-15 4968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33.6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12 5984,'-21'-12'2208,"21"16"-1728,12-4-128,-3 0-448,4 0-32,0 3-1440,-1 5 864,3 0-2912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33.9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0 172 7808,'5'-55'2880,"3"47"-2240,23 8-160,-4-3-608,33-14-32,46-2 608,17-4-224,0 4-64,13 3-96,22 4-64,0 12 0,-18 8-5856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37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194 481 3328,'-1'-1'53,"1"0"0,0 1 0,0-1 0,-1 1 1,1-1-1,-1 1 0,1-1 0,-1 1 0,1-1 0,0 1 0,-1-1 1,0 1-1,1-1 0,-1 1 0,1 0 0,-1-1 0,1 1 0,-1 0 0,0 0 1,1-1-1,-1 1 0,0 0 0,-1 0 0,2 1 77,-1-1-1,0 1 1,1 0 0,-1 0-1,1 0 1,-1 0-1,1 0 1,0 0 0,-1 0-1,1 0 1,0 0 0,-1 2-1,-3 10 543,-24 67 1909,-48 92 0,28-72-1253,48-99-1292,0 0 0,-1 0 1,1 0-1,-1 0 0,1 0 0,-1-1 0,1 1 0,-1 0 0,0 0 0,1-1 0,-1 1 0,0 0 0,0-1 1,1 1-1,-2 0 0,1-1-13,1 0 1,0 0 0,-1 0 0,1-1-1,0 1 1,0 0 0,-1 0 0,1 0-1,0 0 1,0 0 0,-1-1 0,1 1-1,0 0 1,0 0 0,0 0 0,-1-1-1,1 1 1,0 0 0,0 0 0,0-1-1,0 1 1,0 0 0,0 0 0,-1-1-1,1 1 1,0 0 0,0-1 0,0 1-1,0 0 1,0 0 0,0-1 0,0-3 74,-1-1 0,1 1 0,0 0 0,0-1 0,1-5 0,3-4-76,0 1 1,0 0-1,1-1 1,9-13-1,2-9-49,4-14-103,49-107-124,-62 142 194,11-23-157,2 1 0,1 0 0,42-53 0,-60 86 180,0 1 0,0 0 0,0 0 1,0 1-1,1-1 0,6-3 0,-9 5 39,0 0 0,0 1-1,0 0 1,1-1 0,-1 1-1,0 0 1,0-1-1,0 1 1,0 0 0,1 0-1,-1 0 1,0 0 0,0 0-1,0 0 1,0 0 0,1 1-1,-1-1 1,0 0 0,0 1-1,0-1 1,0 1 0,0-1-1,0 1 1,0-1 0,0 1-1,0 0 1,0-1 0,0 1-1,1 1 1,1 2 21,-1-1 0,0 1 0,0 0 0,0 0 0,0 0 0,0 0 0,-1 0 0,1 0 0,-1 1 0,-1-1 0,2 8 0,0 9 210,-1 21-1,-1-25-40,-1 0-1,-1-1 0,-5 25 0,5-32-76,-1 0 0,0 0 0,0 0 0,-1 0 0,-1-1 0,1 1 0,-9 10 1,7-10 25,-1-1 1,-1 1-1,-14 12 1,18-18-74,-1 0 1,1 0 0,-1-1 0,1 1-1,-1-1 1,0 0 0,0 0-1,0 0 1,-10 1 0,6-1 22,-18 3 18,26-5-134,0 0-1,0 0 1,0 0-1,0 0 1,0 0-1,0 0 1,0 0-1,0 0 1,0 0-1,0 0 1,0-1-1,0 1 1,0 0-1,0-1 1,0 1-1,0-1 1,0 1-1,0-1 1,-1 0-1,23 1-1051,3 6 752,-17-4 291,1-1 1,-1 1 0,9 0 0,9 0 101,-11-1-23,-1 0 1,0-1 0,23-2-1,19-6 122,120-23 331,-150 25-390,0-1 0,0-2 0,-1 0 0,41-23 0,-58 28-23,1-1 0,-2 0-1,1 0 1,0 0 0,-1-1-1,0 0 1,-1-1 0,9-10-1,-12 13-67,1 0-1,-1 0 0,0 0 1,-1 0-1,1 0 0,-1 0 1,0 0-1,0-1 0,0 1 1,0 0-1,-1-1 0,0 1 1,0-1-1,0 1 0,0-1 0,-1 1 1,0 0-1,-1-6 0,2 8-35,-1 0-1,1 0 0,-1 0 0,0 1 1,0-1-1,1 0 0,-1 1 0,0-1 1,0 1-1,-1-1 0,1 1 0,0-1 1,0 1-1,-1 0 0,1-1 0,-1 1 1,1 0-1,-1 0 0,1 0 0,-1 0 0,0 0 1,1 1-1,-1-1 0,0 1 0,0-1 1,0 1-1,1-1 0,-1 1 0,0 0 1,0 0-1,0 0 0,0 0 0,0 0 1,0 0-1,1 1 0,-1-1 0,-2 1 1,-3 1-32,1 0 1,-1 1-1,1-1 1,0 1-1,0 1 1,0-1-1,0 1 1,-10 9-1,7-5-60,1 1 0,-1 0 0,1 0-1,1 1 1,0 0 0,0 1 0,-7 15 0,12-23 103,0 1 0,1 0 0,0-1 0,-1 1 0,1 0 0,1 0 0,-1 0 0,0 0 0,1 0 0,0 0 0,0 0 0,0 0 0,0 0 1,1 0-1,0 0 0,0 0 0,0 0 0,0-1 0,0 1 0,1 0 0,0-1 0,-1 1 0,1-1 0,1 1 0,-1-1 0,5 5 0,-1-2 79,1 0 0,0-1 0,0 0 0,0 0 0,1-1-1,0 0 1,-1 0 0,2 0 0,-1-1 0,0-1 0,1 1 0,-1-1 0,1-1 0,0 0-1,10 1 1,1-2 136,0 0-1,0-1 1,0-2-1,-1 0 1,31-8-1,-40 8-165,0 0 0,-1-1 0,0 0 0,0-1 0,0 0 0,0 0 0,-1-1 0,0 0-1,13-12 1,-16 13 2,-1 1 0,0-1 1,0 0-1,0-1 0,-1 1 0,0-1 0,0 0 0,0 1 0,0-1 0,-1-1 0,0 1 0,-1 0 0,1 0 0,-1-1 1,0 1-1,0-7 0,-6-65-587,5 77 511,0-1 1,0 1-1,0-1 1,0 1 0,1-1-1,-1 1 1,0-1-1,1 1 1,-1-1 0,1 1-1,0 0 1,0-1-1,-1 1 1,1 0-1,0 0 1,0-1 0,0 1-1,2-1 1,-1 0-25,0 1 1,0-1-1,1 1 1,-1 0 0,1-1-1,-1 1 1,1 0-1,-1 1 1,6-2-1,-1 1-36,1 0-1,-1 1 1,1 0 0,-1 0-1,1 1 1,11 2-1,-6 0 59,0 0 0,0 1 0,-1 0 0,0 1 0,0 1 0,0 0 0,19 14 0,-27-17 41,0 0 0,0 0 0,-1 0 0,1 1 0,-1-1 0,0 1 0,0 0 0,0 0 1,-1 0-1,1 0 0,-1 0 0,0 1 0,0-1 0,0 1 0,-1 0 0,0-1 0,0 1 0,0 0 1,0 0-1,-1 0 0,0-1 0,0 1 0,0 0 0,-2 7 0,0-1 51,-2 0 1,1-1-1,-1 1 0,-1-1 1,0 1-1,-1-1 0,-6 9 1,-7 21 475,19-40-516,0 0-1,0 1 0,-1-1 1,1 0-1,0 1 1,0-1-1,-1 1 0,1-1 1,0 1-1,0-1 1,0 1-1,0-1 0,0 1 1,-1-1-1,1 0 1,0 1-1,0-1 0,0 1 1,0-1-1,1 1 1,-1-1-1,0 1 1,0-1-1,0 1 0,0-1 1,0 1-1,1-1 1,-1 1-1,1 0 4,-1-1 0,1 0 1,0 1-1,0-1 0,-1 1 0,1-1 0,0 0 0,0 1 1,-1-1-1,1 0 0,0 0 0,0 0 0,0 0 1,1 0-1,4 0 22,0 0 1,0-1 0,10-1-1,10-5 0,1 0-1,-2-2 0,38-18 0,69-47-142,-123 68 76,-5 4-47,0 0 0,-1 0-1,1-1 1,-1 0 0,7-5 0,-11 8 69,1 0 0,0 0-1,0 0 1,0 0 0,0 0 0,0 0 0,0 1 0,0-1 0,0 0 0,0 0 0,0 0 0,1 0-1,-1 0 1,0 0 0,0 0 0,0 1 0,0-1 0,0 0 0,0 0 0,0 0 0,0 0 0,0 0-1,0 0 1,0 0 0,0 0 0,0 0 0,0 0 0,1 1 0,-1-1 0,0 0 0,0 0 0,0 0-1,0 0 1,0 0 0,0 0 0,0 0 0,0 0 0,1 0 0,-1 0 0,0 0 0,0 0 0,0 0-1,0 0 1,0 0 0,0 0 0,1 0 0,-1 0 0,0 0 0,0 0 0,0 0 0,0 0-1,0 0 1,0 0 0,0 0 0,0 0 0,1-1 0,-1 1 0,0 0 0,0 0 0,0 0 0,0 0-1,0 0 1,0 0 0,0 10-124,-2-5 85,1 1-42,0 0 0,0 0 0,0-1 0,1 1 0,-1 0 0,1 0 0,2 9 0,0 1 18,-2-12 85,0 1 0,0-1 0,1 1 1,0-1-1,0 1 0,0-1 0,1 1 0,-1-1 0,1 0 0,0 0 0,0 0 0,1 0 0,-1 0 1,1 0-1,5 5 0,-5-6 50,0-1 1,0 1-1,1-1 1,-1 0-1,1 0 1,0-1-1,0 1 1,-1-1-1,1 1 1,0-1-1,0 0 1,0-1-1,1 1 1,-1-1-1,0 0 1,0 0-1,4 0 1,7-2-10,0 0 0,0-1 0,18-7 0,-17 5 6,-11 4-9,-1-1 0,0 1 0,0-1 0,0 0-1,0 0 1,-1-1 0,1 1 0,-1-1 0,1 0 0,-1 0 0,0 0-1,0 0 1,0-1 0,-1 1 0,1-1 0,-1 1 0,1-1 0,2-7 0,-4 8-66,0 0 0,0 1 0,-1-1 1,1 0-1,-1 0 0,1 0 0,-1 0 1,0 0-1,0 0 0,0 0 0,0 0 1,-1 0-1,1 0 0,-1 1 0,0-1 1,0 0-1,0 0 0,0 0 0,0 1 1,0-1-1,-1 1 0,0-1 0,1 1 0,-1-1 1,0 1-1,0 0 0,0 0 0,-3-3 1,3 4-20,1 0-1,-1 0 1,1 0 0,-1 0 0,1 0 0,-1 0 0,0 0-1,0 1 1,1-1 0,-1 1 0,0-1 0,0 1 0,0-1-1,0 1 1,1 0 0,-1 0 0,0 0 0,0 0 0,-3 1 0,2 0-10,0 0 0,0 0 1,1 0-1,-1 1 0,0-1 1,1 1-1,-1-1 0,1 1 1,-1 0-1,1 0 0,-3 3 1,1 1-49,-1-1 0,1 0 1,1 1-1,-1 0 0,1 0 1,0 0-1,0 0 0,1 0 1,0 1-1,-2 8 0,3-13 101,1 0 0,0 0-1,0 1 1,0-1-1,0 0 1,0 0-1,1 0 1,-1 0 0,1 0-1,-1 1 1,1-1-1,0 0 1,0 0-1,0-1 1,0 1 0,0 0-1,0 0 1,0 0-1,1-1 1,-1 1 0,1 0-1,-1-1 1,1 1-1,0-1 1,-1 0-1,1 0 1,0 0 0,0 0-1,0 0 1,0 0-1,3 1 1,3 1 33,-1-1 1,1-1-1,-1 1 0,1-1 1,0 0-1,-1-1 0,15 0 1,-6-2 136,68-6 322,-74 6-421,1 0 1,0-1-1,-1 0 1,0-1-1,15-7 0,-23 11-68,0-1 0,-1 0 0,1 0 0,-1 0 0,0 0 0,1 0 0,-1 0-1,0 0 1,0-1 0,1 1 0,-1 0 0,0-1 0,0 1 0,-1-1 0,1 1-1,0-1 1,0 1 0,0-4 0,0 3-9,-1 1-1,0-1 1,0 0-1,-1 1 1,1-1 0,0 0-1,0 1 1,-1-1-1,1 0 1,-1 1 0,0-1-1,1 1 1,-1-1-1,0 1 1,-2-3 0,-1-1-11,0 0-1,-1 0 1,1 1 0,-1-1 0,0 1 0,-1 1 0,1-1 0,-11-4 0,6 3-68,-13-6-165,-48-16 1,48 18 13,15 4-99,8 5 315,0 0 0,0 0 0,0 0-1,0 0 1,0 0 0,0 0 0,0-1 0,0 1 0,0 0 0,0 0 0,0 0 0,0 0 0,0 0 0,0 0-1,0 0 1,0-1 0,0 1 0,0 0 0,1 0 0,-1 0 0,0 0 0,0 0 0,0 0 0,0 0 0,0 0-1,0 0 1,0 0 0,0 0 0,0 0 0,1-1 0,-1 1 0,0 0 0,0 0 0,0 0 0,0 0 0,0 0-1,0 0 1,1 0 0,-1 0 0,0 0 0,0 0 0,0 0 0,0 0 0,0 0 0,0 0 0,0 0 0,1 1 0,-1-1-1,0 0 1,0 0 0,0 0 0,0 0 0,0 0 0,0 0 0,0 0 0,12 0-40,-1-2 0,15-2 0,6-1-82,87-4-294,-16 2 330,-10 3 10,-7 0 232,-79 4-125,1 0-1,0 0 1,9 2 0,11 0 105,-34 7 99,-13 14-269,-30 28 1,8-9 35,30-30-24,3-5-68,2 0 0,-1 1 0,-8 12 0,14-17 108,0-1-1,0 0 0,0 0 1,0 0-1,0 1 0,0-1 1,1 0-1,-1 1 0,1-1 0,-1 1 1,1-1-1,0 1 0,0-1 1,0 1-1,0-1 0,1 0 1,-1 1-1,1-1 0,0 4 1,0-5 5,0 0 0,-1 0 0,1 0 0,0 0 0,0 0 0,-1 0 0,1 0 0,0 0 0,0 0 0,0-1 0,0 1 0,0 0 0,0-1 0,0 1 0,0-1 0,0 1 0,1-1 0,-1 1 0,0-1 0,0 0 0,0 1 0,1-1 0,-1 0 0,0 0 0,0 0 0,1 0 0,-1 0 0,0 0 0,0 0 0,1-1 0,0 1 0,4-1 55,-1-1 1,0 1 0,0-1 0,0 0 0,9-5-1,-4 0-47,-1 1 0,-1-1 0,1-1 0,-1 0 0,0 0 0,-1 0 0,0-1 0,9-15 0,41-84 2,-38 70 52,173-326-134,-188 356 28,16-35-85,-18 40 66,-1 0-1,0-1 1,0 1 0,0-1 0,-1 1 0,1-1-1,-1 1 1,0-1 0,0 1 0,-1-6 0,1 9 26,0-1 1,0 1-1,0-1 1,0 1-1,-1-1 0,1 1 1,0-1-1,0 1 1,-1 0-1,1-1 1,0 1-1,-1-1 1,1 1-1,0 0 0,-1-1 1,1 1-1,-1 0 1,1-1-1,-1 1 1,1 0-1,0 0 1,-1-1-1,1 1 0,-1 0 1,1 0-1,-1 0 1,1 0-1,-1 0 1,0 0-1,1 0 1,-1 0-1,1 0 0,-1 0 1,1 0-1,-1 0 1,1 0-1,-1 0 1,1 0-1,-1 0 1,1 1-1,-1-1 0,1 0 1,-1 0-1,1 1 1,-1-1-1,-3 2-72,0 0-1,1 1 0,-1-1 0,-5 5 1,-2 4 35,0 0 0,0 1 0,2 0 0,-1 1 0,2 0 0,0 1 1,0 0-1,1 0 0,-6 19 0,1 3 143,1 1-1,-9 63 1,17-78-14,1 0 1,1 0-1,1 29 0,1-40-25,0 0-1,1-1 1,0 1-1,1 0 0,0 0 1,1-1-1,0 0 1,8 15-1,-10-22 4,0 0 1,0 0-1,0 0 0,0-1 0,1 1 0,-1-1 1,1 1-1,0-1 0,0 0 0,0 0 0,0 0 1,0 0-1,0-1 0,0 1 0,4 0 0,-1 0 9,-1-1-1,1 0 1,0 0-1,-1-1 1,1 0-1,0 0 0,-1 0 1,11-2-1,1-2 26,-1 0-1,1-2 1,-1 0-1,0 0 1,18-12-1,-8 3-125,0-2 0,-1-1-1,42-40 1,-50 44-194,-16 33-79,-16 48 890,-1 1 16,12-27-576,4-40-13,0-1 1,0 1-1,1-1 1,-1 1 0,0 0-1,0-1 1,0 1-1,1-1 1,-1 1-1,0-1 1,0 1 0,1-1-1,-1 1 1,1-1-1,-1 1 1,0-1-1,1 1 1,-1-1 0,1 0-1,-1 1 1,1-1-1,-1 0 1,1 1 0,-1-1-1,1 0 1,-1 1-1,1-1 1,0 0-1,-1 0 1,1 0 0,-1 0-1,1 0 1,0 0-1,-1 0 1,1 0-1,0 0 1,-1 0 0,2 0-1,-1 0-70,1 0-1,0-1 1,-1 1 0,1 0-1,0-1 1,-1 1 0,1-1-1,-1 1 1,1-1 0,-1 0-1,1 1 1,1-3 0,1-2-375,0 0 1,-1-1-1,0 1 1,0-1-1,0 0 1,2-9-1,-1 4-248,3-9 104,-2 1 1,5-33-1,-4 16 289,0 7 295,-1 0-1,-1-1 0,-2 0 1,-1 1-1,-5-57 0,3 55-807,7 38 255,14 36-237,-13-28-4,13 24 0,2-8 436,2-2 0,46 46 0,-33-35 523,-35-38-12,1 0 0,-1 0 0,-1 0 0,1 1 0,0-1 0,-1 1 0,1-1 0,1 5 0,-3-6-61,0 0-1,0 0 1,0 0-1,0 0 1,0 0 0,0 0-1,0 1 1,0-1 0,0 0-1,-1 0 1,1 0-1,0 0 1,-1 0 0,1 0-1,-1 0 1,1 0 0,-1 0-1,0 0 1,1 0-1,-1 0 1,0 0 0,0-1-1,1 1 1,-2 1 0,-10 8 997,-21 15 1,26-20-908,-1 0 0,1 1 0,0 0 1,0 0-1,1 0 0,0 1 0,0 0 1,-8 11-1,14-17-169,-1 0-1,1 0 1,-1-1 0,1 1 0,-1 0 0,1 0 0,0 0-1,-1 0 1,1 0 0,0 0 0,0-1 0,-1 1 0,1 0-1,0 0 1,0 0 0,0 0 0,0 0 0,0 0 0,0 0-1,1 0 1,-1 0 0,0 0 0,0 0 0,1-1 0,-1 1-1,0 0 1,1 0 0,-1 0 0,1 0 0,-1-1 0,1 1-1,0 0 1,-1 0 0,1-1 0,0 1 0,-1-1 0,1 1-1,1 0 1,1 1 52,0-1 0,0 0 0,-1-1 0,1 1 0,0 0 0,0-1 0,0 0 0,0 1 0,0-1 0,0 0 0,4-1 0,146-28 467,-49 7-718,-93 20 126,0 1-1,12 1 1,-23 0 70,0 0 0,1 0 0,-1 0 0,1 0-1,-1 0 1,1 0 0,-1 0 0,0 0 0,1 1 0,-1-1-1,1 0 1,-1 0 0,0 0 0,1 1 0,-1-1 0,0 0 0,1 1-1,-1-1 1,0 0 0,0 1 0,1-1 0,-1 0 0,0 1 0,0-1-1,0 1 1,1-1 0,-1 0 0,0 1 0,0-1 0,0 1-1,0-1 1,0 0 0,0 1 0,0-1 0,0 1 0,0-1 0,0 1-1,0-1 1,0 1 0,0-1 0,0 0 0,0 1 0,0-1 0,-1 1-1,1-1 1,0 0 0,0 1 0,-1-1 15,-5 18 389,5-16-356,0 0 1,0 1 0,1-1 0,-1 0 0,0 1-1,1-1 1,-1 1 0,1 3 0,2-5 9,0-1 0,0 1 0,0-1 0,0 0 0,0 1 1,0-1-1,0 0 0,0 0 0,3 0 0,4-2-23,0 1 0,0-1 0,-1 0 0,1-1 0,-1 0 0,0 0 0,0-1 0,0 0 0,0-1 1,-1 1-1,1-2 0,-1 1 0,9-9 0,-12 10-116,0 0 0,0 1 0,1 0 0,-1 0 0,1 0 0,0 0 0,0 1 1,7-3-1,-11 5 68,-1 0 0,1-1 0,-1 1 1,1 0-1,-1 0 0,1 0 0,-1 0 0,1 0 1,-1 0-1,1 0 0,-1 0 0,1 1 0,-1-1 1,1 0-1,-1 0 0,1 0 0,-1 1 0,0-1 1,1 0-1,-1 0 0,1 1 0,-1-1 0,1 0 1,-1 1-1,0-1 0,1 0 0,-1 1 0,0-1 1,1 1-1,-1-1 0,0 0 0,0 1 0,0-1 1,1 1-1,-1-1 0,0 1 0,0-1 0,0 1 1,0-1-1,0 1 0,0-1 0,0 1 0,0-1 1,0 2-1,-1 28 109,0-19-46,0 0-131,0-1-1,-1 0 0,-4 16 0,2-9-3012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7:38.6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254 91 5888,'1'-4'199,"1"-6"310,1 0 0,0 0 0,1 1 0,0-1 0,9-15 0,-12 24-333,0 0 0,0 0-1,0 0 1,0 0 0,0 0 0,0 0-1,0 0 1,0 0 0,0 1 0,1-1 0,-1 0-1,2 0 1,-3 1-145,0 0-1,0 0 1,0 0 0,1 0-1,-1 0 1,0 0-1,0 0 1,0 0 0,1 0-1,-1 0 1,0 0 0,0 0-1,1 0 1,-1 0-1,0 0 1,0 0 0,0 0-1,1 0 1,-1 0-1,0 0 1,0 1 0,0-1-1,0 0 1,1 0 0,-1 0-1,0 0 1,0 1-1,1 9 449,-4 11 68,-2 0 0,0 0-1,-1-1 1,-1 1 0,-15 28-1,-7 5 161,7-13-197,-24 63 1,8 23-801,-22 134 0,53-227-820,7-31 808,-1 0 1,0 0-1,0 0 1,0-1-1,0 1 1,0 0 0,-1 0-1,1-1 1,-3 4-1,4-6 253,0 1 0,-1-1 0,1 0-1,-1 1 1,1-1 0,-1 0 0,1 0 0,0 1 0,-1-1-1,1 0 1,-1 0 0,1 1 0,-1-1 0,1 0-1,-1 0 1,0 0 0,1 0 0,-1 0 0,1 0 0,-1 0-1,0 0 1,0 0 32,0-1 1,0 1-1,-1-1 0,1 1 1,0-1-1,0 1 0,0-1 0,0 0 1,0 0-1,1 1 0,-1-1 0,0 0 1,-1-2-1,0 1 56,1 1 0,-1-1 0,1 0 0,-1 0 0,1 0 0,0-1 0,0 1 0,0 0 0,0 0 0,0-1 0,1 1 0,-1 0 0,1-1 0,-1 1 0,1-5 0,0 5 50,1 0 0,-1 0 0,1 0 0,0 0 0,-1 1 0,1-1 0,0 0 0,0 0 0,0 1 1,0-1-1,1 0 0,-1 1 0,0-1 0,1 1 0,-1 0 0,1-1 0,-1 1 0,1 0 0,3-2 0,16-8 146,1 0-1,0 2 0,45-13 0,-24 8 61,-5 2-111,0 1 0,0 2 0,49-5 0,-85 14-161,0-1 0,0 1-1,0 0 1,0 0 0,0 0-1,0 0 1,0 1 0,0-1-1,0 0 1,0 1 0,0-1-1,-1 1 1,1 0 0,0 0-1,0 0 1,0 0 0,-1 0-1,1 0 1,0 0 0,-1 0-1,0 0 1,1 1 0,-1-1-1,1 1 1,-1-1 0,0 1-1,0 0 1,0-1 0,0 1-1,0 0 1,0 0 0,-1 0-1,1-1 1,-1 1 0,1 3-1,0 0 69,0 1 0,-1-1-1,0 1 1,0-1-1,0 0 1,-1 1 0,0-1-1,0 0 1,0 0 0,-1 1-1,0-1 1,-2 5 0,-4 4 223,-1 0-1,0-1 1,-1 0 0,-19 19 0,12-13 58,16-15 398,7-4-501,11-4-135,-6-1-68,0-1-1,15-8 0,4-3-37,75-42-348,-103 59 313,-1-1-1,1 0 0,0 1 0,0-1 1,0 1-1,0-1 0,0 1 0,0 0 1,0 0-1,0 0 0,0 0 0,0 0 1,0 0-1,-1 1 0,1-1 0,0 1 1,0-1-1,0 1 0,0 0 0,0-1 1,-1 1-1,1 0 0,0 0 0,-1 0 1,1 1-1,-1-1 0,1 0 0,-1 0 1,0 1-1,1-1 0,-1 1 0,0 0 1,0-1-1,0 1 0,0 0 1,0-1-1,0 1 0,-1 0 0,1 0 1,-1 0-1,1 2 0,0 4 44,0 1 0,-1 0 0,0-1 1,0 1-1,-1-1 0,0 1 0,-1-1 0,0 0 0,0 1 1,-1-1-1,0 0 0,-5 10 0,-3 4 41,-2-1 0,0 0 0,-17 20 1,16-23-6,-1 0 1,-1 0 0,-1-2 0,-1 0-1,-22 16 1,31-26-21,0 0 0,-1 0 0,1-1 0,-1-1 0,-1 0-1,1 0 1,0-1 0,-1 0 0,0 0 0,1-2 0,-1 1 0,0-1-1,-15-1 1,23 0-12,-1-1-1,0 1 1,1-1-1,-1 0 0,1 0 1,-1 0-1,1 0 1,-6-3-1,8 3-52,0 1 1,0-1 0,1 0-1,-1 1 1,0-1-1,0 0 1,0 1-1,1-1 1,-1 0-1,0 0 1,1 0-1,-1 1 1,1-1-1,-1 0 1,1 0-1,0 0 1,-1 0-1,1 0 1,0 0 0,-1 0-1,1 0 1,0 0-1,0 0 1,0 0-1,0 0 1,0 0-1,0 0 1,0 0-1,0 0 1,1 0-1,-1 0 1,0 0-1,1-2 1,1 0-31,0 0-1,-1 0 1,1 0 0,0 0 0,0 1 0,1-1-1,-1 0 1,1 1 0,-1 0 0,1 0-1,4-3 1,35-18-149,-32 19 178,20-10-147,1 2 1,59-14-1,69-4-6818,-123 26 4771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47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0 502 1888,'1'1'206,"0"-1"0,0 0 0,0 1 0,0-1 0,1 0 0,-1 1 1,0-1-1,0 0 0,0 0 0,0 0 0,0 0 0,1 0 0,-1 0 0,0-1 0,0 1 0,0 0 0,0 0 1,0-1-1,0 1 0,0-1 0,0 1 0,0-1 0,0 0 0,0 1 0,0-1 0,0 0 0,1 0 0,9-15 151,-1-1-1,0 0 1,-1 0-1,-1-1 1,10-31-1,23-59 124,-32 89-387,0 1 1,2 0-1,20-26 0,-15 23-6,2 0-1,1 2 0,0 0 0,1 1 0,36-25 1,-55 42-116,21-11-498,-12 11 260,-10 1 262,0 0 0,0 0 0,0 0 0,1 0-1,-1 0 1,0 1 0,0-1 0,1 0 0,-1 0 0,0 0 0,0 0-1,0 1 1,0-1 0,1 0 0,-1 0 0,0 0 0,0 1 0,0-1 0,0 0-1,0 0 1,0 0 0,1 1 0,-1-1 0,0 0 0,0 0 0,0 1-1,0-1 1,0 0 0,0 0 0,0 1 0,0-1 0,0 0 0,1 21-55,5 25 0,0 7 169,-3-10 15,1 0 0,3 0 0,22 81 0,-25-115-43,-1 1-1,1-1 1,0-1 0,1 1-1,0 0 1,0-1 0,1 0-1,0-1 1,1 1 0,8 7-1,-11-11 1,0 0-1,1-1 0,-1 0 0,1 0 0,0-1 0,0 1 0,0-1 1,0 0-1,0 0 0,0-1 0,1 1 0,-1-1 0,0 0 1,1-1-1,-1 1 0,1-1 0,-1 0 0,1-1 0,-1 1 0,6-2 1,-2-1 21,1 0 1,-1 0-1,0 0 1,0-2 0,-1 1-1,1-1 1,-1 0-1,0 0 1,0-1 0,11-12-1,3-5 66,37-50 0,-31 36-139,113-153 229,-111 150-393,-23 29-34,1 0 1,1 1-1,0 0 1,12-9-1,-18 16 58,0 1 0,0 0 0,0 0-1,0 0 1,1 0 0,-1 0 0,1 1 0,0 0-1,-1-1 1,1 1 0,0 0 0,0 1 0,0-1-1,-1 1 1,1 0 0,0 0 0,0 0-1,0 0 1,6 2 0,32 10 52,0 2 1,-1 2-1,56 30 0,-82-38 271,0 0 0,-1 0 0,-1 1 0,1 1 0,-1 1 0,-1-1 0,14 17 0,-25-26-69,0 1 0,1-1-1,-2 1 1,1 0 0,0-1-1,0 1 1,0 0 0,0 1-1,-1-2-255,0 0-1,0-1 1,0 1-1,0 0 1,0-1 0,0 1-1,0-1 1,0 1-1,0 0 1,0-1-1,0 1 1,0 0-1,-1-1 1,1 1-1,0-1 1,0 1 0,-1 0-1,0 0-223,-1 1 0,1-1 0,0 0 0,-1-1-1,1 1 1,0 0 0,-1 0 0,1 0 0,-1-1 0,1 1 0,-1-1 0,0 1-1,1-1 1,-1 0 0,0 0 0,1 0 0,-3 0 0,-24 3-3231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42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3648,'0'0'1664,"13"5"-1472,8-10 1696,14 2-1088,40-6 448,8 1-736,27-6-224,0 6-192,25-9 128,-12 11-128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48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2496,'4'55'3568,"-1"-16"-2718,12 140 678,-4 17-1072,5 94 950,-11-187-700,2 72 1078,-7-173-1816,-1 32 1108,1-33-1062,0 1 0,0-1 1,0 0-1,-1 1 0,1-1 0,0 0 1,0 0-1,-1 0 0,1 1 1,-1-1-1,1 0 0,-1 0 1,1 0-1,-1 0 0,0 0 1,1 0-1,-1 0 0,0 0 1,0 0-1,-1 1 0,1-2-139,0 0 1,1 0-1,-1 0 0,0 0 1,0 0-1,1 0 0,-1 0 0,0-1 1,1 1-1,-1 0 0,0-1 0,1 1 1,-1 0-1,0-1 0,1 1 0,-1-1 1,1 1-1,-1-1 0,1 1 0,-1-1 1,1 1-1,-1-1 0,1 1 0,-1-2 1,0 1-304,-5-11-1460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49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68 2720,'-1'-8'377,"0"0"0,0 0 0,1 0 0,0 0 1,0-1-1,3-9 0,-5 136 1425,-21 182 721,18-269-2158,3-25-303,1 1-1,0-1 1,0 0 0,0 1-1,1-1 1,0 0 0,1 7 0,1 13 2860,-3-38-2159,1-2-538,0 9-198,-1 1-1,1-1 1,0 0-1,1 1 1,-1-1-1,1 1 1,0-1 0,0 1-1,1 0 1,1-5-1,3-2-102,0 0 0,0 1 0,1 0 0,1 0 0,-1 0 0,1 1 0,1 0 0,0 1 0,0 0 0,1 1 0,11-8 0,-10 8-122,1 0 0,-1 0 0,1 1 0,1 1 0,15-5 0,-25 9 149,0 0 0,-1 1 0,1-1 0,0 1 0,0 0 0,0 0 0,0 0 1,0 0-1,0 0 0,-1 0 0,1 1 0,0-1 0,0 1 0,0 0 0,-1 0 1,1 0-1,0 0 0,-1 1 0,1-1 0,-1 1 0,1-1 0,-1 1 0,0 0 0,0 0 1,0 0-1,0 0 0,0 0 0,0 1 0,-1-1 0,3 5 0,-3-6 89,0 0-1,0 1 1,0-1-1,-1 1 1,1 0-1,-1-1 1,1 1-1,-1-1 1,1 1-1,-1 0 1,0-1-1,0 1 1,0 0 0,0-1-1,0 1 1,0 0-1,0-1 1,-1 1-1,1 0 1,0-1-1,-1 1 1,0 1-1,-1-1 35,1 1 0,-1-1-1,0 0 1,0 0 0,0 0-1,0 0 1,0-1 0,0 1 0,0 0-1,0-1 1,-1 0 0,-3 2 0,-7 2 209,0 0 1,0-1-1,0-1 1,-18 2 0,-36 2 172,-4 1-971,58-4-295,13-4 796,0 0-1,0 1 1,0-1 0,0 0 0,0 0-1,0 0 1,0 0 0,0 0-1,0 1 1,0-1 0,0 0 0,0 0-1,0 0 1,0 0 0,0 0-1,0 1 1,0-1 0,0 0-1,0 0 1,0 0 0,0 0 0,0 0-1,0 1 1,0-1 0,0 0-1,0 0 1,0 0 0,0 0-1,0 0 1,0 1 0,0-1 0,0 0-1,1 0 1,-1 0 0,0 0-1,0 0 1,0 0 0,0 0-1,0 0 1,0 0 0,1 1 0,22 9-573,-12-6 589,0 1-11,13 6 172,0 0 1,0 1-1,-1 2 0,-1 0 1,21 18-1,4 5 1325,-46-36-1488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51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89 2496,'-2'-1'317,"1"1"-263,1 0 1,0 0 0,0 0 0,-1-1-1,1 1 1,0 0 0,0 0 0,-1 0-1,1 0 1,0 0 0,-1 0 0,1-1-1,-7 4 3003,26-3 1130,6-2-3830,-1 0 0,34-9 1,-6-4 13,7-1-113,-1 5-139,107-17 573,-124 28-722,-17 1 2006,-25-6-1166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51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2720,'-1'-1'7538,"7"-2"-6082,11-1-1629,35-3 845,-28 3-371,42-2 1,189 6 293,-145 0-3238,-113 17-3688,-1-1 3718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56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496 234 2400,'0'0'52,"1"-1"1,-1 1-1,0 0 1,0 0-1,1 0 0,-1 0 1,0 0-1,0 0 1,1 0-1,-1 0 0,0-1 1,0 1-1,0 0 1,1 0-1,-1 0 0,0-1 1,0 1-1,0 0 1,0 0-1,1 0 0,-1-1 1,0 1-1,0 0 1,0 0-1,0-1 0,0 1 1,0 0-1,0 0 1,0-1-1,0 1 0,0 0 1,0 0-1,0-1 1,0-14 4489,0 7-1010,-5-5-1330,5 12-2182,0 0-1,0 1 1,0-1-1,1 0 1,-1 1-1,0-1 1,0 0-1,1 1 1,-1-1-1,0 1 0,1-1 1,-1 0-1,0 1 1,1-1-1,-1 1 1,1-1-1,-1 1 1,1-1-1,-1 1 1,1-1-1,-1 1 1,1 0-1,0-1 1,-1 1-1,1 0 1,0-1-1,0 1 1,24-5 106,-12 2-56,49-13 140,33-8 92,-41 14-77,347-80 206,-362 79-330,15-5 117,-58 23-270,-7 5 56,-6-1-38,-1 0 0,0-1 0,-34 12 0,-63 16 16,82-28-41,-1 1 33,-94 31-172,19-9 442,76-24-296,0 1 1,1 1-1,-47 24 1,71-31 59,-1 0 1,0-1 0,0 0 0,-19 3 0,-17 6 426,41-11-315,0 0 0,0-1 0,0 1-1,0-1 1,-8 0 0,9 0 68,2 0-172,11 5-288,15 2 497,30 6 0,5 1-8,84 14-197,-91-20-120,127 26 94,-153-29 83,0 2 0,0 0 0,-1 2 0,46 22-1,-65-27-121,5 4 125,-11-8-76,-1 0 0,0 1 0,0-1 0,0 1 0,0-1 0,0 1 0,0-1 0,0 1 1,-1-1-1,1 0 0,0 1 0,0-1 0,0 1 0,0-1 0,0 0 0,-1 1 0,1-1 0,0 1 1,0-1-1,-1 0 0,1 1 0,0-1 0,-1 0 0,1 1 0,0-1 0,-1 0 0,1 0 0,0 1 0,-1-1 1,1 0-1,-1 0 0,-6 5 19,-1-1 1,1 0-1,-1-1 0,0 1 1,0-2-1,-10 3 0,-10 4-32,-25 10-134,-116 49 164,19 14-124,97-51 127,-1-2-1,-78 30 1,101-48 25,-244 98-45,231-81-195,17-10 238,3-8-212,18-4 216,11-2 61,19-3 146,119-5-5,37-1-330,108 6-46,71 3 97,-308-2 80,89 7 14,-135-8 2,0 0-1,1-1 0,-1 1 1,0-1-1,1-1 0,8-1 1,-13 2-60,0 0 0,0-1 1,0 1-1,0 0 0,0-1 0,0 1 1,0-1-1,0 1 0,0-1 1,0 0-1,0 1 0,-1-1 0,1 0 1,0 0-1,-1 0 0,2-1 1,-2-2-53,0-5-560,0 14 135,0 15 373,-7 1 167,6-19-41,0 1 1,0 0-1,0-1 0,1 1 0,-1 0 1,0 0-1,1 4 0,0-2 42,0-3-23,0 0 0,0 1 0,0-1 0,-1 0 0,1 0 0,0 0 0,-1 1 0,1-1 0,-1 0 0,-1 2 0,2-7 589,0-29-312,0 29-354,0-1-1,0 1 1,1-1 0,-1 1-1,1-1 1,0 1-1,0-1 1,2-4-1,0 4 106,5-7-559,-4 12 245,-1 7 285,-1 3 26,0 0 1,0 1-1,-1-1 1,-1 1-1,-1 20 0,-8-4-2460,8-13 961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58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42 3712,'0'-1'366,"0"0"0,0 0 0,0 0-1,0 0 1,1 0 0,-1 0 0,0 0 0,0 0 0,4-5 2561,0 1-1485,-4 4-1083,1 1 0,-1-1 0,1 0 0,-1 0 0,1 0-1,-1 0 1,0 0 0,1 0 0,-1 0 0,0 0 0,0 0-1,0 0 1,0 0 0,0-2 0,0-2 1409,0 11-785,2 13-630,3-4-295,-1 1 1,0 0 0,2 30 0,0-3 58,1 2 109,-1 49 0,-1-14 20,-4-69-68,-1 1 0,0 0 0,0 0-1,-1-1 1,-4 19 0,5-29-135,-1 1-1,1-1 1,0 0 0,-1 0-1,1 0 1,-1 0-1,1 0 1,-1 0 0,0 0-1,0 0 1,1 0 0,-1 0-1,0-1 1,0 1 0,0 0-1,0 0 1,0-1-1,0 1 1,0-1 0,-1 2-1,0-2-18,-1 1 0,1 0 0,-1-1 0,1 1 0,-1-1 0,1 0 0,-1 0 0,1 0 0,-3 0 0,-5-2 67,1 0 1,0 0-1,-15-6 1,24 8-89,-20-9-50,0 0-1,-27-19 1,7 5-184,20 9-236,-8-3-1548,26 16 1483,0 1-1,0-1 1,0 0-1,1 1 1,-1-1-1,0 1 1,-4 0-1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3:58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91 3072,'0'-33'17927,"0"4"-17743,-4 9-1272,3 11 448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01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665 143 1472,'-3'2'592,"10"-9"2400,0 5-802,-7 2-2131,1 0 1,-1 0 0,0 0 0,1 0-1,-1 0 1,0 0 0,1 0 0,-1 0-1,0 0 1,1 0 0,-1 0 0,0 0 0,1 0-1,-1-1 1,0 1 0,1 0 0,-1 0-1,0 0 1,1 0 0,-1-1 0,0 1-1,0 0 1,1 0 0,-1-1 0,0 1 0,0 0-1,0-1 1,1 1 0,-1 0 0,0-1-1,1-2 117,0 0 1,-1 1-1,1-1 0,-1 0 0,1 0 0,-1 0 0,0 0 0,0 0 0,-1 0 0,1 0 0,0 0 0,-1 0 1,0 1-1,0-1 0,0 0 0,0 0 0,0 1 0,0-1 0,-1 0 0,1 1 0,-4-5 0,0 2-90,0-1 0,1 1-1,-1 0 1,-1 1 0,1-1-1,-1 1 1,0 0 0,-9-5 0,8 6-6,-1 0 0,1 1 0,0-1 0,-1 1 1,0 1-1,0 0 0,1 0 0,-1 0 0,0 1 1,0 0-1,0 0 0,-9 2 0,-8 4 47,-1 0 0,-32 13 0,12-4 188,16-6 51,-1 2-1,-44 24 1,62-29-328,1 2 0,0 0 0,0 0 1,0 1-1,1 1 0,1 0 0,0 0 0,-12 15 0,9-4 65,1 0 0,1 0-1,0 1 1,2 0 0,1 1-1,0 0 1,2 0 0,-5 32-1,4-4 106,3 0-1,3 98 1,1-132-72,2 0 1,0 0 0,0 0-1,2 0 1,0-1 0,1 1-1,13 29 1,-15-42-78,0 1 0,0-1-1,0 0 1,1 1 0,-1-2 0,1 1-1,0 0 1,0-1 0,1 0 0,-1 0-1,1 0 1,0 0 0,-1-1 0,1 0 0,0 0-1,1 0 1,-1-1 0,0 1 0,11 0-1,3 0 106,1 0-1,0-2 1,40-4-1,158-32 349,-214 35-602,4 0-251,-1-1-1,0 1 1,-1-2 0,1 1-1,10-5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02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3 4160,'-3'-1'364,"-2"-1"742,7 4-278,-2-1-645,1 0-1,-1 0 0,0 0 0,0 0 0,0 0 0,0 0 1,1 0-1,-1 0 0,0 0 0,-1 0 0,1 0 0,0 1 1,0 2 424,-4 153 3653,-8 79-2753,9-187-1194,3 11 28,1-47-216,-1 1-1,0 0 0,-1 0 0,0 0 0,-1-1 1,-6 21-1,5-17-20,3-16-63,0 0-1,0 0 0,0 0 1,0 0-1,0 0 0,-1 0 1,1 0-1,0 0 1,0-1-1,-1 1 0,1 0 1,-2 1-1,-1 3 454,3-5-489,0 0 1,0 0 0,0 0 0,0 1-1,0-1 1,0 0 0,0 0 0,-1 0 0,1 0-1,0 0 1,0 0 0,0 0 0,0 0-1,0 0 1,0 0 0,0 0 0,0 0 0,0 0-1,0 0 1,0 0 0,0 0 0,0 0 0,0 0-1,-1 0 1,1 0 0,0 0 0,0 0-1,0 0 1,0 0 0,0 0 0,0 0 0,0 0-1,0 0 1,0 0 0,0 0 0,0 0-1,0 0 1,0 0 0,-1 0 0,1 0 0,0 0-1,0 0 1,0 0 0,0 0 0,0 0 0,0 0-1,0 0 1,0 0 0,0 0 0,0 0-1,0 0 1,0 0 0,0 0 0,0-1 0,0 1-1,0 0 1,0 0 0,0 0 0,0 0 0,0 0-1,0 0 1,-7-5 219,7 4-211,0 0 0,0-1 0,0 1 0,0 0 0,0-1 0,1 1 0,-1 0 0,0 0 0,1-1 0,-1 1 0,1 0 0,-1 0 0,1-1 0,0 1 0,0-1 0,13-23-494,0 8 432,1 1 0,0 1-1,1 0 1,0 0 0,1 2-1,1 0 1,0 1-1,1 1 1,0 1 0,1 1-1,0 0 1,0 1 0,32-7-1,-48 14 35,0 0-1,0 1 1,0-1-1,0 1 1,0 0-1,0 0 1,0 0-1,0 1 1,0-1-1,0 1 1,0 0-1,0 0 1,-1 0-1,1 1 1,0-1-1,3 3 1,-5-3 43,0 1 1,0-1-1,-1 1 1,1-1-1,0 1 1,-1 0-1,1 0 1,-1 0-1,0 0 0,1 0 1,-1 0-1,0 0 1,0 0-1,-1 0 1,1 0-1,0 1 1,-1-1-1,1 0 1,-1 0-1,0 1 0,1-1 1,-1 0-1,0 1 1,-1-1-1,1 0 1,0 1-1,-1-1 1,-1 5-1,1-4-9,0 0 1,-1 0-1,1 0 0,-1 0 1,0-1-1,0 1 0,0 0 1,0-1-1,-1 1 0,1-1 1,-1 0-1,1 0 0,-1 0 1,0 0-1,-5 3 0,-3 0 10,1 0-1,-1 0 0,-13 2 1,11-4-16,0 0 0,0-1 0,0-1 0,-25-1 0,28 0-90,20 7 407,67 18 346,2 10-597,-63-32-2485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03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48 4480,'-18'-11'10233,"18"11"-10178,4 1 438,-1-1 1,1 0-1,-1 0 1,1 0-1,5-1 1,10-1 80,4 1-560,-1-2 0,28-6 0,-2 1-829,35-4-2598,-39 11 1712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23.9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0 832,'-18'31'352,"18"-11"-288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47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389 469 2912,'-2'0'121,"2"0"-79,0 0 1,-1 0 0,1 0-1,0 0 1,-1 0 0,1 0 0,0 0-1,0 0 1,-1 0 0,1 0 0,0 0-1,-1 0 1,1 0 0,0 0-1,0 0 1,-1 0 0,1 0 0,0-1-1,0 1 1,-1 0 0,1 0-1,0 0 1,0 0 0,-1-1 0,1 1-1,0 0 1,0 0 0,0 0-1,0-1 1,-1 1 0,1 0 0,0 0-1,0-1 1,0 1 0,0-1 0,-4 0 303,0 0 1,0 1-1,0-1 1,0 1 0,0 0-1,0 0 1,0 0 0,-7 1-1,-11 4-190,0 0 0,0 1 0,1 2 0,-1 0-1,2 1 1,-1 1 0,1 1 0,1 1 0,0 1-1,1 0 1,0 2 0,1 0 0,-18 21 0,30-31-100,0 1 1,1 0-1,0 0 1,0 1-1,0-1 1,1 1-1,-5 12 1,8-16-16,-1-1 1,1 0-1,-1 0 0,1 0 1,0 0-1,0 1 0,0-1 0,0 0 1,0 0-1,0 0 0,1 1 1,-1-1-1,1 0 0,-1 0 1,1 0-1,0 0 0,0 0 1,0 0-1,0 0 0,0 0 1,0 0-1,1-1 0,-1 1 1,0 0-1,1-1 0,0 1 1,-1-1-1,1 1 0,0-1 1,2 2-1,5 1 101,-1 0 1,1-1-1,0 1 1,0-2-1,0 1 1,0-1-1,1-1 1,10 1-1,12 0 198,34-3 1,-37 0-161,1-2 1,-1-1-1,38-11 1,-54 12-135,-1-1 1,0-1-1,0 0 0,0 0 1,-1-1-1,0-1 0,0 0 1,0 0-1,-1-1 0,9-10 1,4-9-95,-21 25-61,-1-1-1,0 1 0,1 0 1,-1-1-1,0 1 0,0 0 1,0-1-1,0 0 1,-1 1-1,1-5 0,-1 6 95,0 1 1,0 0-1,0 0 0,0 0 0,0 0 1,1 0-1,-2-1 0,1 1 0,0 0 0,0 0 1,0 0-1,0 0 0,0-1 0,0 1 1,0 0-1,0 0 0,0 0 0,0 0 1,0 0-1,0 0 0,0-1 0,0 1 0,0 0 1,-1 0-1,1 0 0,0 0 0,0 0 1,0 0-1,0 0 0,0 0 0,0-1 0,-1 1 1,1 0-1,0 0 0,0 0 0,0 0 1,0 0-1,0 0 0,-1 0 0,1 0 0,0 0 1,0 0-1,0 0 0,0 0 0,0 0 1,-1 0-1,-8 5-285,-7 10 116,15-11 184,-1 0 1,0 0-1,1 0 1,-1 0 0,1 0-1,1 0 1,-1 0-1,0 0 1,1 0 0,0 1-1,0-1 1,0 0 0,1 5-1,0-5 51,-1-1 0,1 0-1,0 0 1,0 0 0,0 0 0,0 0 0,1 0-1,-1 0 1,1 0 0,0-1 0,-1 1 0,1 0-1,0-1 1,1 1 0,-1-1 0,0 0-1,4 3 1,-1-3 45,0 1 0,1-1 0,-1 1 0,0-2 0,1 1 0,-1 0 0,1-1 0,0 0 0,5 0 0,7 0 203,27-3 0,-45 2-294,7 0 70,-1-1 0,1 1 0,-1-2 0,0 1 0,1-1 0,-1 0 0,0 0 0,0-1 0,0 1 0,-1-1 0,7-5 0,-9 6-48,-1 0 0,0 0 0,1 0 1,-1 0-1,0-1 0,0 1 0,0-1 0,0 0 0,-1 0 1,1 1-1,-1-1 0,0 0 0,1 0 0,-1 0 0,-1-1 1,1 1-1,0 0 0,-1 0 0,1 0 0,-1 0 0,0-1 1,0 1-1,-1-4 0,0 3-80,1 0 0,-1 0 1,0 0-1,0 0 0,-1 0 0,1 0 1,-1 0-1,0 0 0,0 0 0,0 1 1,-1-1-1,1 1 0,-1 0 1,0 0-1,0 0 0,0 0 0,0 0 1,0 0-1,-1 1 0,-3-3 0,2 3-37,0-1 0,-1 1 0,1 0 0,0 1 0,-1-1 0,1 1 0,-1 0 0,1 0 0,-1 1 0,1 0 0,-1 0-1,0 0 1,1 1 0,-10 1 0,10-1 75,-18 6 21,22-7 2,0 0 1,0 0-1,0 1 1,0-1-1,0 1 1,0-1-1,0 1 1,1-1 0,-1 1-1,0-1 1,0 1-1,0 0 1,1 0-1,-1-1 1,0 1-1,1 0 1,-2 1-1,2-1 3,0-1 0,0 0 0,0 0 1,0 1-1,0-1 0,0 0 0,0 1 0,0-1 0,0 0 0,0 1 0,0-1 0,1 0 0,-1 0 0,0 1 0,0-1 1,0 0-1,0 1 0,0-1 0,1 0 0,-1 0 0,0 1 0,0-1 0,0 0 0,1 0 0,-1 0 0,0 1 0,0-1 1,1 0-1,-1 0 0,0 0 0,0 0 0,1 0 0,-1 1 0,0-1 0,1 0 0,-1 0 0,0 0 0,0 0 0,1 0 1,-1 0-1,1 0 0,14 0 98,-12 0-49,229-13 687,-88 3-673,-130 9-23,1 1 0,-1 1 0,1 0-1,-1 1 1,1 1 0,26 8 0,-37-10-30,1 1 1,-1 0-1,1 1 0,-1-1 1,0 1-1,0 0 0,0 0 1,0 0-1,0 0 1,3 6-1,-5-7 1,0 1 1,0 0-1,-1 0 0,1 0 1,-1 0-1,0 0 0,0 0 1,0 0-1,0 0 0,0 1 1,-1-1-1,1 0 0,-1 0 1,0 1-1,0-1 0,-1 6 1,-1 0 31,-1 0 0,1 0 1,-2-1-1,1 1 0,-1-1 1,-1 0-1,1 0 0,-1 0 1,-1-1-1,-11 13 0,14-16 74,0 0 673,10-8-95,-2 1-650,164-91 411,-138 79-597,1 2 0,0 1 0,56-12-1,-81 23 59,0 0-1,-1 1 0,1-1 0,-1 1 1,1 0-1,7 2 0,-13-2 55,1 0 0,-1 0 0,0 0 0,1 1 0,-1-1 0,0 0 0,0 1 0,1-1 0,-1 1 0,0-1 0,0 1 0,0 0 0,0 0 0,0-1 0,0 1 0,0 0 0,0 0 0,0 0 0,0 0 1,0 0-1,-1 0 0,1 0 0,0 0 0,-1 0 0,1 1 0,-1-1 0,1 0 0,-1 0 0,1 0 0,-1 1 0,0-1 0,0 0 0,0 1 0,0-1 0,0 0 0,0 0 0,0 1 0,0 0 0,-2 3-5,0 0 0,0 0 0,0 0 0,-1-1 0,1 0 0,-1 1 0,0-1 1,-1 0-1,1 0 0,-1 0 0,-4 3 0,3-2 223,-1 1 0,-8 12 0,14-18-184,0 0 0,0 0-1,0 1 1,0-1 0,0 0-1,0 0 1,0 0 0,0 1-1,0-1 1,0 0 0,0 0-1,0 0 1,0 1 0,0-1 0,0 0-1,0 0 1,0 0 0,0 1-1,0-1 1,0 0 0,0 0-1,0 0 1,0 1 0,0-1 0,0 0-1,0 0 1,0 0 0,1 0-1,-1 1 1,0-1 0,0 0-1,0 0 1,0 0 0,0 0-1,1 0 1,-1 1 0,0-1 0,0 0-1,0 0 1,0 0 0,1 0-1,-1 0 1,0 0 0,0 0-1,0 0 1,1 0 0,-1 0-1,0 0 1,0 0 0,0 0 0,1 0-1,-1 0 1,0 0 0,0 0-1,0 0 1,1 0 0,-1 0-1,0 0 1,0 0 0,15-2 101,-14 2-61,19-5 31,0-1 1,-1 0-1,1-1 1,18-11-1,-19 9-155,1 0 0,-1 2 0,41-11 0,-58 18 38,0-1 0,0 1 0,0 0 0,0 0 0,0 0 0,0 0 0,0 0 0,0 0 0,0 0 0,0 1-1,0-1 1,0 1 0,-1-1 0,1 1 0,0 0 0,0 0 0,0 0 0,-1 0 0,3 1 0,-3 0-4,0-1 0,1 1 0,-1 0-1,0 0 1,0 0 0,0-1 0,0 1 0,0 0 0,0 0-1,-1 1 1,1-1 0,-1 0 0,1 0 0,-1 0 0,0 0-1,0 0 1,0 3 0,0-1 50,0-1 0,0 0 0,0 1-1,1-1 1,-1 0 0,1 0 0,0 0 0,0 1-1,0-1 1,0 0 0,2 4 0,-2-6 8,1 0 1,-1 1-1,0-1 1,0 0-1,1 0 0,-1 0 1,1 0-1,-1 0 1,1 0-1,-1-1 0,1 1 1,0 0-1,-1-1 1,1 0-1,0 1 0,-1-1 1,1 0-1,0 1 1,0-1-1,-1 0 0,1 0 1,0-1-1,-1 1 1,3-1-1,22-3 6,0-2-1,0-1 1,0-2-1,-1 0 1,27-14 0,-24 10 80,-1 2-48,-1-2 1,-1 0-1,0-2 0,-1-1 0,35-30 0,-29 18 11,51-60 0,19-44-61,-32 41-111,-31 47 32,-22 28-135,-2 0 1,16-25-1,-23 27-107,-6 14 300,0 0 1,0 0-1,0 0 0,0 0 1,0 0-1,0 0 0,0 0 1,0 0-1,-1 0 1,1 0-1,0 0 0,0 0 1,0 0-1,0 0 0,0 0 1,0 0-1,0 0 1,-1 0-1,1 0 0,0 0 1,0 0-1,0 0 1,0 0-1,0 0 0,0 0 1,0 0-1,-1 0 0,1 0 1,0 0-1,0 0 1,0 0-1,0 0 0,0 0 1,0 0-1,0 0 0,0 0 1,0 0-1,-1 0 1,1-1-1,0 1 0,0 0 1,0 0-1,0 0 1,0 0-1,0 0 0,0 0 1,0 0-1,0 0 0,0-1 1,0 1-1,0 0 1,0 0-1,0 0 0,0 0 1,0 0-1,-10 9-228,-1 5 157,0 0-1,0 1 1,2 0 0,0 1-1,1 0 1,0 0 0,-7 23-1,-30 129 24,43-158 74,-23 123-10,24-117 110,-1 0-1,2-1 0,0 1 1,1-1-1,1 1 0,5 25 0,-6-39-56,-1 0 1,1 0-1,0 0 0,-1 0 0,1-1 0,0 1 0,0 0 0,1-1 0,-1 1 0,0 0 0,0-1 0,1 0 0,1 2 0,-2-2-27,0-1-1,0 1 1,0-1 0,0 1-1,0-1 1,0 1 0,0-1 0,0 0-1,0 1 1,0-1 0,1 0 0,-1 0-1,0 0 1,0 0 0,0 0-1,0 0 1,0 0 0,0-1 0,0 1-1,0 0 1,1-1 0,-1 1 0,0 0-1,1-2 1,4-1-28,-1 0 1,0-1-1,1 0 0,-1 0 1,-1-1-1,1 1 0,0-1 1,-1 0-1,0 0 0,0-1 1,-1 1-1,0-1 0,0 0 1,0 0-1,0 0 0,-1 0 1,0 0-1,0 0 0,-1-1 1,0 1-1,1-9 0,-3 14-15,1 0-41,0-1 1,-1 0-1,1 1 1,-1-1 0,1 1-1,-1-1 1,0 1-1,0-1 1,0 1-1,1-1 1,-2 1-1,0-2 1,2 3 46,0 0-1,0 0 1,0 1 0,-1-1 0,1 0 0,0 0 0,0 0 0,0 0 0,0 1-1,0-1 1,0 0 0,0 0 0,0 0 0,0 1 0,0-1 0,0 0 0,0 0-1,0 0 1,0 0 0,0 1 0,0-1 0,0 0 0,1 0 0,-1 0-1,0 0 1,0 1 0,0-1 0,0 0 0,0 0 0,0 0 0,0 0 0,1 0-1,-1 0 1,0 1 0,0-1 0,0 0 0,0 0 0,0 0 0,1 0-1,-1 0 1,0 0 0,0 0 0,1 0 0,10 9 122,17-1-107,1 0 1,1-2 0,-1-1 0,1-1-1,0-2 1,0 0 0,0-3 0,0 0-1,49-9 1,-62 6 44,-1 0 0,1-1 0,-1 0 0,0-1 0,0-1 0,-1-1 0,0 0 0,0-1 0,16-14 0,-28 21-123,0 1 1,-1-1-1,1 0 0,0 1 1,0-1-1,0 1 0,4-2 1,-6 6-23,-1 0 1,0 0-1,0 0 1,-1 0 0,1-1-1,0 1 1,-2 4-1,0 5 39,-12 95 402,13-105-321,1 1-1,0-1 0,0 1 0,0-1 0,0 1 0,1-1 0,-1 0 0,0 1 1,1-1-1,0 0 0,0 1 0,-1-1 0,1 0 0,2 3 0,-2-4-9,0 0 0,0 0 0,0 0 0,0 0 0,0 0 0,0 0 0,1 0 0,-1 0 0,0-1 0,0 1 0,1-1 0,-1 1 0,0-1 0,1 1 0,-1-1 0,0 0 0,1 1 0,-1-1 0,1 0 0,-1 0 0,1 0 0,-1 0-1,0-1 1,3 1 0,9-4 60,0 1 0,-1-2 0,1 0 0,-1 0-1,0-1 1,15-11 0,-13 8-116,1 1 1,0 1-1,22-8 0,-35 14 37,3-1-68,1 1 0,-1-1-1,1 1 1,0 0 0,10 0 0,-15 1 54,0 0 0,-1 0 1,1 0-1,-1 0 1,1 0-1,-1 1 0,1-1 1,-1 0-1,1 0 1,0 0-1,-1 1 0,1-1 1,-1 0-1,0 1 0,1-1 1,-1 0-1,1 1 1,-1-1-1,1 1 0,-1-1 1,0 1-1,1-1 1,-1 0-1,0 1 0,1 0 1,-1 1-3,0-1 0,0 1 0,0 0 1,0-1-1,0 1 0,0-1 0,0 1 0,0 0 0,-1-1 1,1 1-1,-1-1 0,1 1 0,-2 2 0,-3 4-14,0 0-1,0 0 1,-1-1-1,0 1 0,-8 8 1,-7 7 61,15-16-36,0 1 585,6-8-568,0 0 0,0 0 0,1 0 0,-1 1 0,0-1 0,0 0 0,0 0 0,0 0 0,0 0 0,1 1 0,-1-1 0,0 0 0,0 0 0,0 0 0,0 0 0,1 0 0,-1 0 0,0 0 0,0 0 0,0 1 0,1-1 0,-1 0 0,0 0 0,0 0 0,0 0 0,1 0 0,-1 0 0,0 0 0,0 0 0,0 0 0,1 0 0,-1 0 0,0 0 1,0-1-1,0 1 0,1 0 0,-1 0 0,0 0 0,0 0 0,0 0 0,1 0 0,121-26 450,-23 3-555,-72 17-13,-21 4 67,-1 1 1,1-1-1,0 1 1,0 0-1,0 1 1,0-1-1,0 1 1,0 0-1,10 2 1,-14-1 23,-1-1 1,0 1 0,0-1-1,0 1 1,0-1 0,0 1 0,0 0-1,0 0 1,0-1 0,0 1-1,0 0 1,0 0 0,0 0-1,0 0 1,-1 0 0,1 0-1,0 0 1,-1 0 0,1 1-1,0 1 1,0 0-37,0 1-1,-1 0 1,1 0 0,-1-1-1,0 6 1,1-7 68,-1-1 0,1 0 1,-1 1-1,1-1 0,-1 0 0,1 0 0,0 1 1,0-1-1,0 0 0,0 0 0,0 0 0,0 0 1,0 0-1,0 0 0,0 0 0,0 0 0,0-1 1,0 1-1,1 0 0,-1-1 0,0 1 0,1-1 1,-1 1-1,0-1 0,4 1 0,0 0 29,1 1-1,0-1 1,0 0-1,0-1 1,9 0-1,7-3 48,0-1-1,0-2 1,36-13 0,-8 2-85,60-11-19,-53 14-93,77-29 0,-125 38-53,-17 5-48,-18 5 17,5 2 88,-27 12 1,9-3 9,-9 3 151,1 2-1,-47 29 0,137-58 695,8-5-533,67-28 0,-98 33-307,-13 4 37,0 1 1,0 0 0,0 1 0,1-1 0,-1 2 0,12-3-1,-19 4 38,0 0 0,0 0-1,1 0 1,-1 0-1,0 0 1,0 0 0,0 0-1,0 0 1,1 0-1,-1 0 1,0 0 0,0 0-1,0 0 1,0 0-1,1 0 1,-1 0 0,0 0-1,0 0 1,0 0-1,0 0 1,0 1 0,1-1-1,-1 0 1,0 0 0,0 0-1,0 0 1,0 0-1,0 0 1,1 0 0,-1 0-1,0 1 1,0-1-1,0 0 1,0 0 0,0 0-1,0 0 1,0 0-1,0 1 1,0-1 0,0 0-1,0 0 1,0 0-1,0 0 1,0 1 0,0-1-1,0 0 1,0 0-1,0 0 1,0 0 0,0 1-1,0-1 1,0 0-1,0 0 1,0 0 0,0 0-1,0 0 1,0 1 0,0-1-1,0 0 1,0 0-1,-6 7-231,-2 0 136,-21 21 69,27-27 38,0 1 1,1 0-1,0 0 0,-1 0 0,1 0 0,0 0 0,0 0 0,0 1 0,1-1 0,-1 0 0,0 0 0,1 1 0,-1 4 0,1-6 1,0 0 0,1 1 0,-1-1 0,0 0 0,1 1 0,-1-1 0,1 0 0,-1 0 0,1 0 0,0 0 0,0 0 0,-1 1 0,1-1 0,0 0 0,0 0 0,0-1 0,0 1 0,0 0 0,0 0 0,0 0 0,0-1 0,0 1 0,1 0 0,1 0 0,1 1 63,1-1 0,0 1 0,0-1 0,0 1 0,5-1 0,6 0-21,0-1 0,0 0 0,0-1 1,0-1-1,-1-1 0,1 0 0,-1-1 0,1 0 1,-1-2-1,-1 1 0,25-15 0,-20 9-24,0-2-1,-1 0 0,19-19 1,-4 0 17,-1-1-1,39-52 1,-35 40-22,-8 10-14,184-215-1,-20 32-444,-180 205 48,-16 21 31,-15 21 42,-86 99-25,72-80 311,-43 83-1,-11 58 91,81-175-53,-1 3 13,-7 25-1,12-38 26,1 0-1,1 0 1,-1 0-1,0 1 1,1-1 0,0 0-1,0 0 1,0 0 0,1 1-1,-1-1 1,3 7-1,-2-9-11,0-1-1,0 1 0,0 0 0,0-1 0,0 1 1,0-1-1,0 1 0,0-1 0,1 0 1,-1 0-1,1 1 0,-1-1 0,1 0 0,-1 0 1,1 0-1,0-1 0,-1 1 0,1 0 0,0-1 1,0 1-1,0-1 0,-1 1 0,1-1 1,0 0-1,0 0 0,0 0 0,0 0 0,0 0 1,2 0-1,6-2 20,1 1 1,0-1-1,18-7 0,-23 8-45,20-9 45,37-18 0,-23 9-285,-38 18 181,1 0 0,-1 0-1,1 0 1,0 0-1,-1 1 1,1-1 0,-1 1-1,1 0 1,5 0-1,-8 0 50,1 0 0,0 0 1,-1 0-1,1 1 0,0-1 0,-1 0 0,1 0 0,-1 1 0,1-1 0,-1 0 0,1 1 0,0-1 0,-1 1 0,1-1 0,-1 1 0,0-1 0,1 1 0,-1-1 0,1 1 0,-1-1 0,0 1 0,1-1 0,-1 1 0,0 0 0,0-1 0,0 1 0,1 0 0,-1-1 0,0 1 0,0 0 0,0-1 0,0 1 0,0 0 0,0-1 0,0 1 0,0 0 0,0-1 0,-1 1 0,1 0 0,0-1 0,0 1 0,-1 0 0,-2 6-29,0 1 0,0-1 0,-1-1 0,1 1 0,-2 0 0,1-1 0,-9 9 0,-3 7 77,3-7 72,-10 17-220,22-30 126,0-1 0,0 1 1,0-1-1,0 1 1,1 0-1,-1 0 1,1-1-1,-1 1 1,1 0-1,0 0 1,0 0-1,-1-1 1,1 1-1,1 0 1,-1 0-1,0 0 1,1 3-1,0-4 6,-1 0 0,1 0 0,0 1 0,0-1 0,0 0 0,0 0 0,0 0 0,1 0 0,-1 0 0,0 0 1,0 0-1,0-1 0,1 1 0,-1 0 0,1-1 0,-1 1 0,0-1 0,1 1 0,-1-1 0,1 0 0,-1 0 0,1 0 0,2 1 0,4-1 36,1 0 0,-1-1-1,9 0 1,6-4-23,-1 0-1,1-1 1,-1-1-1,41-19 1,-29 9 26,-2-2 1,40-29-1,-67 44-154,0 1 0,0-1-1,-1 0 1,1 0-1,-1-1 1,4-5-1,-20 14-244,4 0 323,0 1-1,0 0 0,0 1 1,1 0-1,0 0 0,0 1 0,1 0 1,0 0-1,0 0 0,1 1 1,-1 0-1,2 0 0,-6 12 0,9-19 14,0 1 1,1 0-1,-1-1 0,1 1 0,-1 0 0,1 0 0,0 0 0,0-1 0,0 1 0,0 0 0,0 0 1,0 0-1,0-1 0,0 1 0,1 0 0,-1 0 0,1-1 0,0 1 0,0 2 0,1-2 13,-1 0-1,1 0 0,-1-1 1,1 1-1,0-1 0,-1 1 1,1-1-1,0 1 0,0-1 1,0 0-1,0 0 0,1 0 1,1 1-1,3 0 36,0 0 0,0 0 0,0-1 1,0 0-1,0 0 0,0-1 0,0 0 0,13-1 0,-5-2 53,0 0-1,-1 0 1,1-2-1,18-8 1,-28 11-103,0 0 0,0-1 0,-1 1-1,1-1 1,-1-1 0,1 1 0,-1-1 0,0 1 0,-1-1 0,1 0 0,-1 0 0,1-1 0,-1 1 0,0-1 0,2-5 0,-4 8-4,0 0 0,0-1 1,-1 1-1,1 0 0,-1 0 1,1-1-1,-1 1 0,0 0 1,0-1-1,0 1 0,0-1 1,0 1-1,0 0 0,-1-1 1,1 1-1,-1 0 0,0 0 1,1-1-1,-3-1 1,2 1-20,-2 0 1,1 0 0,0 0 0,0 1 0,-1-1 0,0 1 0,1 0 0,-1-1-1,0 1 1,0 1 0,-5-4 0,-4 0-20,1 1 0,-1 0 1,-1 0-1,1 1 0,0 1 0,-15-1 0,-28 1 7,36 3 208,149-8-49,17 0 128,-124 8-314,-1 0 1,1 2-1,-1 1 0,35 9 0,-51-11 44,0 0 0,-1 0-1,0 1 1,1-1 0,-1 1-1,0 0 1,0 0 0,7 7 0,-11-9-5,1 1 0,0 0 0,-1 0 0,1 0 0,-1 0 0,0 0 0,0 1 0,0-1 0,0 0 0,0 0 0,0 1 0,0-1 0,-1 1 0,1-1 0,-1 1 0,0-1 0,0 1 0,0-1 0,0 1 0,0-1 0,0 0 0,-2 5 0,1-2 19,-1-1-1,0 1 1,0-1 0,0 0 0,-1 1 0,-3 3-1,4-5 77,-1 1-1,1-1 1,0 1-1,0 0 1,-3 8-1,5-12-51,0 1 0,0-1 1,0 0-1,0 1 0,0-1 0,0 0 0,0 1 0,0-1 0,0 0 1,0 1-1,0-1 0,0 0 0,0 1 0,0-1 0,0 0 1,0 1-1,0-1 0,1 0 0,-1 1 0,0-1 0,0 0 1,0 1-1,0-1 0,1 0 0,-1 0 0,0 1 0,0-1 1,1 0-1,-1 0 0,0 1 0,0-1 0,1 0 0,-1 0 0,0 0 1,1 0-1,-1 1 0,0-1 0,1 0 0,-1 0 0,0 0 1,1 0-1,-1 0 0,0 0 0,1 0 0,-1 0 0,0 0 1,1 0-1,-1 0 0,23-4 162,-15 2-194,15-4 92,-1 0-1,31-14 1,-36 12-114,2 2 0,-1 0 0,1 0 0,22-2 0,-38 7-12,0 1-1,-1 0 1,1 0-1,0 0 0,0 0 1,0 1-1,-1-1 1,6 2-1,-7-1 35,-1-1 0,1 0 0,0 1 0,-1-1 0,1 1 0,0-1 0,-1 0 0,1 1-1,-1 0 1,1-1 0,-1 1 0,1-1 0,-1 1 0,1 0 0,-1-1 0,0 1 0,1 0 0,-1-1 0,0 1 0,1 0 0,-1 0 0,0-1 0,0 1 0,0 0 0,0 0-1,0-1 1,0 1 0,0 0 0,0 0 0,0 0 0,0-1 0,0 2 0,-9 26-153,7-23 166,0-1 0,1 0 0,0 1 0,0 0 0,0-1 0,0 1 0,0 5 0,2-9 28,-1 1 0,0-1 1,1 1-1,-1-1 0,1 1 0,-1-1 1,1 0-1,0 1 0,-1-1 0,1 0 0,0 1 1,0-1-1,0 0 0,0 0 0,0 0 1,0 0-1,0 0 0,1 0 0,-1 0 0,0 0 1,0 0-1,1-1 0,-1 1 0,1-1 1,-1 1-1,3 0 0,4 1 37,-1 0-1,1 0 1,0-1-1,0 0 1,0-1-1,0 0 1,9-1-1,56-9 181,-33 1-205,-1-1 1,-1-1-1,0-3 1,57-28-1,-75 32 15,-11 4-146,1 1 0,-1 1-1,1 0 1,0 0 0,1 1 0,10-3-1,-20 6 82,0 0 0,-1 0 0,1 0 0,-1 0 0,1 0 0,-1 0 0,1 0 0,-1 0 0,1 0 0,-1 0 0,1 0 0,-1 0 0,1 0 0,-1 0 0,1 0 0,-1 1 0,1-1-1,-1 0 1,1 1 0,-1-1 1,1 1 1,-1-1-1,0 0 0,0 1 0,0-1 0,0 0 0,0 1 0,0-1 1,0 0-1,0 1 0,0-1 0,0 0 0,0 1 0,0-1 0,0 0 0,0 1 1,0-1-1,0 0 0,0 0 0,-1 1 0,1-1 0,0 1 0,-15 19-301,11-16 292,-61 73 19,-119 106 0,175-176 15,-28 27 487,-69 47-1,98-76-212,12-8-29,18-12-3,17-4-169,1 0 1,61-18-1,-21 8-263,-6 1-83,53-21-6395,-99 37 4653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07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3 4064,'-6'-3'18729,"7"14"-20851,-2 13 2359,-8 42-1,1-13-106,-1 85 66,0-10 72,7-96-99,0-9 22,0 0 0,-10 36-1,11-57-140,0 1-1,0 0 1,0-1-1,-1 1 1,1-1-1,-1 0 1,1 1-1,-1-1 1,0 0 0,0 0-1,0 0 1,0 0-1,0 0 1,0-1-1,-1 1 1,1-1-1,0 1 1,-1-1-1,0 0 1,1 0-1,-1 0 1,0 0-1,1 0 1,-1-1-1,0 1 1,0-1-1,1 0 1,-1 0-1,0 0 1,0 0-1,0 0 1,1-1 0,-1 1-1,-5-2 1,-16-5 57,-1-1 1,2-2-1,-1 0 1,1-1-1,-36-24 1,-70-61-3020,126 92 2223,-1 1 1,0 1-1,0-1 1,-1 1-1,1-1 1,0 1-1,-1 0 0,-5-1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08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24 7872,'-13'-20'12809,"10"17"-12968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1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43 3072,'4'-9'6754,"-4"7"-6340,-1 0-174,-1 0 1,1 1-1,-1-1 1,1 1-1,-1 0 1,0-1 0,0 1-1,1 0 1,-1 0-1,0 0 1,0 0-1,-4-1 1,-27-6 872,27 6-985,-4 0-18,0 1 1,0 0 0,-1 1 0,1 0 0,0 1 0,0 0 0,0 0 0,0 1 0,0 0 0,-12 5 0,-6 3 62,1 2-1,-32 18 1,44-22-113,0 1 0,1 1 0,0 0 0,0 1-1,1 0 1,1 1 0,0 0 0,1 1 0,0 0 0,0 1 0,2 1-1,0-1 1,1 1 0,0 1 0,1-1 0,1 2 0,-6 19-1,8-21 18,0-2-88,1 0 0,1 0 0,-1 0 0,1 16 0,2-8-5,1-1 1,0 0-1,8 32 1,-7-44 92,0 0 0,1 0 0,0 1 1,1-2-1,0 1 0,0 0 0,0-1 0,1 0 0,0 0 0,1 0 1,7 7-1,-7-8-14,1-1 0,0 0 0,0 0 0,0 0 0,1-1 1,-1 0-1,1 0 0,0-1 0,15 5 0,-11-5 54,1-1-1,0 0 1,1-1 0,-1 0-1,23-3 1,-5-2 42,-1-1 1,0-2-1,-1-1 0,51-20 1,-57 17-42,-1 0 0,26-19-1,-31 19-6,-9 6-77,-1 0 0,0 0 1,0-1-1,0 0 0,-1 0 0,0 0 1,0-1-1,-1 0 0,1 0 1,-2 0-1,1-1 0,-1 0 0,0 0 1,0 0-1,-1 0 0,0-1 1,-1 1-1,0-1 0,0 1 0,0-15 1,-1 7-69,-1 0 1,-1 0 0,0 0-1,-2 0 1,0 0 0,0 1-1,-8-20 1,8 27-21,0 1 0,-1 0-1,0 0 1,0 0 0,-1 1 0,0-1 0,0 1 0,0 0-1,-1 1 1,0-1 0,0 1 0,0 0 0,0 1-1,-1 0 1,0 0 0,0 0 0,0 0 0,-1 1-1,1 1 1,-1-1 0,1 1 0,-1 0 0,0 1 0,-16-1-1,6 1-35,0 1 0,-37 4 0,49-3-167,0 0 0,1 0 0,-1 1 0,0 0 1,0 0-1,1 0 0,0 1 0,-1 0 0,1 0 0,0 0 0,0 1 1,0-1-1,-4 6 0,8-9 71,1 1 1,-1 0 0,0-1-1,1 1 1,-1 0-1,1 0 1,-1 0-1,1-1 1,-1 1 0,1 0-1,-1 0 1,1 0-1,0 0 1,0 0-1,-1 0 1,1 0 0,0 0-1,0 0 1,0 0-1,0 0 1,0 0-1,0 0 1,0 0 0,0 0-1,1 0 1,-1 0-1,0 0 1,1 0-1,-1 0 1,0-1 0,1 1-1,-1 0 1,1 0-1,0 0 1,-1 0-1,1-1 1,0 1-1,0 1 1,11 6-4588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1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10 3968,'-7'-5'547,"-3"1"2229,9 4-2664,1 0 0,-1 0 1,0 1-1,1-1 0,-1 0 0,1 1 1,-1-1-1,1 0 0,-1 1 0,1-1 0,0 1 1,-1-1-1,1 1 0,-1-1 0,1 1 1,0-1-1,0 1 0,-1-1 0,1 1 0,0 0 1,-9 18 608,2-1 1,0 1 0,-7 32 0,-4 58 264,11-60-497,-9 51 274,-30 213 1123,25 0-866,21-144-178,0-98-4579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3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8 3552,'4'-7'7728,"-21"13"-6864,0 0 0,0 1 0,1 1 0,-18 12 0,20-10-634,0 0 0,1 0 0,1 2 0,0-1 0,0 2 0,-18 25 0,-49 88 422,77-123-632,-67 129 265,56-102-183,1 0 1,-12 50-1,21-64-4,1 0 0,0 0 0,1 1 0,1-1 1,1 0-1,0 1 0,1-1 0,1 0 0,0 0 0,1 0 0,1 0 0,10 21 0,-2-9 24,1-1 0,1 0-1,2-1 1,0-1 0,38 40-1,-50-61-424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4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63 4896,'-1'0'75,"1"0"-1,-1-1 1,1 1 0,-1 0-1,0-1 1,1 1 0,-1-1-1,1 1 1,0-1-1,-1 1 1,1-1 0,-1 0-1,1 1 1,0-1 0,0 1-1,-1-1 1,1 0 0,0 1-1,0-1 1,0 0 0,-1 1-1,5-13 5345,1 23-4043,-2 2-959,-1 1 1,0 1-1,0-1 0,-1 25 1,1 11-4,-1 23 2642,-2-94-2963,2-1 0,0 1 0,1 0 0,1 0 0,2 0 0,10-33 0,-14 51-137,2-3-54,0 0 1,0 0 0,0 0-1,9-12 1,-11 17 125,1 1 0,-1-1-1,1 0 1,0 1 0,0-1 0,0 1 0,0-1 0,0 1 0,0 0 0,0 0-1,0 0 1,0 0 0,1 0 0,-1 1 0,0-1 0,1 1 0,-1 0 0,0-1 0,5 1-1,13 1 56,38 8 0,-33-3 38,-19-4-163,0 0-1,0-1 1,0 1 0,12-1-1,1 1-1106,-14-2-988,0 0 0,0 1 0,0-2 0,8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5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47 5632,'-18'-14'2112,"8"14"768,25-5-672,11 2-1248,4-5 96,9 4-640,0 0-192,2 0-128,-2-1-288,-4 5 96,-4 0-2496,0 0 1408,-5 5-3424,5-1 2560,4 4-832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 3552,'-18'0'9237,"27"0"-7450,39-1 223,39 1-1391,-47 1-550,20 3 43,-3-4-5450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6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4064,'0'-1'63,"0"1"0,0 0-1,0 0 1,0-1 0,0 1 0,0 0 0,0-1 0,0 1-1,0 0 1,0 0 0,0-1 0,0 1 0,0 0 0,0-1-1,0 1 1,0 0 0,0 0 0,0-1 0,1 1 0,-1 0-1,0 0 1,0-1 0,0 1 0,0 0 0,1 0 0,-1 0-1,0-1 1,0 1 0,0 0 0,1 0 0,-1 0 0,0 0-1,0 0 1,1-1 0,0 1 0,9 5 2422,9 15-86,-11-11-1896,-2-2-246,-1 0 0,1 0 0,-1 1 0,-1-1 0,1 1 0,-1 0 0,-1 0 0,4 12 0,-4-7 44,-1 1-1,-1 0 0,-1 27 1,-1-19 423,1-22-710,0 0 0,0 0 0,0 0 1,0 0-1,0 1 0,0-1 1,0 0-1,0 0 0,0 0 1,0 0-1,-1 0 0,1 0 1,0 0-1,0 0 0,0 0 0,0 0 1,0 0-1,0 0 0,0 0 1,0 0-1,-1 0 0,1 0 1,0 0-1,0 0 0,0 0 1,0 0-1,0 0 0,0 0 0,0 0 1,0 0-1,-1 0 0,1 0 1,0 0-1,0 0 0,0 0 1,0 0-1,0 0 0,0 0 1,0 0-1,0 0 0,-1 0 0,1 0 1,0 0-1,0-1 0,0 1 1,0 0-1,0 0 0,0 0 1,0 0-1,0 0 0,0 0 1,0 0-1,0 0 0,0-1 0,0 1 1,0 0-1,0 0 0,0 0 1,0 0-1,0 0 0,-5-6 159,1-4 5,0 0 1,1 0-1,0 0 1,-1-16 0,-4-12-27,4 26-87,0-3-30,0 0-1,-4-27 1,8 38-33,0 1-1,0-1 1,0 1 0,0 0 0,0-1 0,0 1-1,1-1 1,0 1 0,0 0 0,0-1-1,0 1 1,0 0 0,1 0 0,-1 0 0,1 0-1,0 0 1,0 0 0,3-3 0,-3 4 49,0 0 0,0 1 0,1-1 0,-1 0 0,1 1 0,-1-1 0,1 1 0,0 0 0,0 0 0,-1 0 0,1 0 0,0 0 0,0 1 1,0-1-1,0 1 0,0 0 0,4 0 0,3 1 2,1 0 0,0 1 0,15 5 0,13 1 74,-27-5-85,0-1 0,0 2 0,0-1 0,15 9-1,12 2-159,-33-12-629,1-1 0,0 0 1,0 0-1,-1-1 0,10 0 0,-5 0-2697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6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5632,'-5'-8'2112,"10"8"-1664,0-4-96,3 4 2464,5-4-1600,0 0 992,10 4-1280,8 0-256,8 0-417,1 4-159,4 0-64,-5 5-1535,-4-3 831,-4 2-3456,-5 0 2304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47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5632,'0'-8'2560,"5"19"-2208,-2-3 0,2 4-256,0 4-800,3 3 352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19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4 992,'-5'6'6682,"4"-6"-6195,0 1-1,0-1 1,0 0-1,-3 1 0,2-1 72,-1-1 0,1 1-1,0-1 1,0 1 0,-1-1-1,1 0 1,-3-1 0,-14-3 3615,11 20-3485,6-10-686,0 0 1,1 0-1,0-1 1,0 1-1,0 0 1,0 6-1,-4 20 87,-4 7 142,-6 55 0,9-53 344,-12 49-1,18-87-501,-1 0-1,0 0 1,1 1 0,-1-1 0,0 0-1,0 0 1,-1 0 0,1 0-1,0 0 1,-3 2 0,4-3-38,-1-1 0,0 1 0,0-1 0,0 1 0,0-1 0,0 1 0,0-1 0,0 0 0,0 1 0,0-1 0,0 0 0,-1 0 0,1 0 0,0 0 0,0 0 0,0 0 0,0 0 0,0 0 0,0 0 0,0-1 0,0 1 0,0 0 0,0-1 0,-2 0 0,-21-9 266,0-2 1,-29-19 0,27 16-582,-38-18 1,60 31 220,-32-14-2505,34 15 1720,0-1-1,-1 1 1,1 0-1,0-1 1,0 0-1,0 1 1,-5-7-2534,3 2 2533,26-7-6397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20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58 2560,'-1'-1'317,"0"0"1,0 0-1,0 0 0,0 0 1,0 0-1,0 0 0,1 0 1,-1-1-1,1 1 1,-1 0-1,0 0 0,1-1 1,0 1-1,-1 0 0,1-1 1,0 1-1,0 0 0,0-1 1,0 1-1,0-1 0,0 1 1,0 0-1,0-1 1,1 0-1,-1-9 1722,0 11-1884,0-1 1,0 1-1,0-1 0,0 0 0,0 1 1,0-1-1,0 0 0,0 1 1,-1-1-1,1 1 0,0-1 0,0 0 1,-1 1-1,1-1 0,0 1 1,-1-1-1,1 1 0,0-1 0,-1 1 1,1-1-1,-1 1 0,0-1 1,0 0-168,1 1 0,-1 0 0,0 0 1,1 0-1,-1 0 0,0 0 0,1 0 1,-1-1-1,0 2 0,1-1 0,-1 0 1,0 0-1,1 0 0,-1 0 0,0 0 0,1 0 1,-1 1-1,1-1 0,-1 0 0,0 0 1,1 1-1,-1 0 0,-4 1-948,-4 4-2917,5 1 1904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4:22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16 6304,'-13'-16'5744,"18"26"-4075,9 22-699,2 0-1,25 38 1,46 55 138,-30-46-629,-40-53-317,-1 2 0,-1-1 1,-1 2-1,-1 0 0,-2 1 0,-1 0 1,9 43-1,-15-48-40,0 1 0,-1 0 0,-2 1 0,-1-1 0,-1 0-1,-1 0 1,-1 0 0,-1 0 0,-11 32 0,9-39-91,-1-1 1,-1-1-1,-1 1 0,-1-1 1,0-1-1,-21 26 0,-87 83-171,15-18-1854,28-15-4149,47-60 3199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8:26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64 1248,'0'0'-6,"1"1"148,-1-1 0,0 1 0,0-1 0,0 0 0,-1 1 0,1-1 0,0 1 0,0-1 0,0 1 0,0-1 0,0 0 0,0 1 0,-1-1 1,1 1-1,0-1 0,0 0 0,-2 2 568,2-2-568,0 1 0,-1-1 0,1 0 0,0 0 0,-1 0 0,1 1 0,-1-1 0,1 0 0,0 0 0,-1 0 1,1 0-1,-1 0 0,1 1 0,-1-1 0,0 0 0,-3 2 952,4-2-1087,0 0 1,0 0-1,0 0 0,0 0 1,0 0-1,0 0 0,0 0 1,0 0-1,0 0 0,0 0 1,0 0-1,0 0 1,1 0-1,-1 0 0,0 0 1,0 0-1,0 0 0,0 0 1,0 0-1,0 0 0,0 0 1,0 0-1,0 0 1,0 0-1,0 0 0,0 0 1,0 0-1,0 0 0,0 0 1,1 1-1,-1-1 1,0 0-1,0 0 0,0 0 1,0 0-1,0 0 0,0 0 1,0 0-1,0 0 0,0 0 1,0 0-1,0 0 1,0 0-1,0 0 0,0 0 1,0 1-1,0-1 0,0 0 1,0 0-1,0 0 0,0 0 1,0 0-1,0 0 1,0 0-1,0 0 0,0 0 1,0 0-1,0 0 0,0 0 1,2 20 1112,1-4-906,1 0 0,0-1 0,1 1 0,1-1 0,0 0 0,13 20 0,-9-14 85,5 8 1168,-16-34-1109,1-1 0,-1 0 1,1 0-1,0 1 1,1-8-1,0-3-172,-2-22-140,1 9-157,2-30 1,-1 51-2,0-1-1,1 1 0,0-1 0,0 1 0,1 0 0,0 0 0,8-15 0,-10 22 86,0 0-1,1-1 1,-1 1-1,0 0 1,1 0-1,-1 0 1,0 1-1,1-1 0,0 0 1,-1 0-1,1 1 1,-1-1-1,1 1 1,0-1-1,-1 1 1,1 0-1,0 0 1,-1 0-1,1 0 1,0 0-1,-1 0 1,1 0-1,0 0 0,-1 1 1,3 0-1,5 1 3,0 0 0,0 1 0,9 4 0,1 0 202,-11-4-100,-1 0 0,0 0 0,10 6 1,-16-8-4,0-1 1,0 1 0,0 0-1,1-1 1,-1 1 0,0-1-1,1 1 1,-1-1 0,1 1-1,1-1 1,-2 0 149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8:27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3968,'5'2'6947,"34"4"-5313,-7-7-980,34-7-1,-6 1-563,20 6 374,-47 2-266,-31-1-365,-1 0 1,1 0 0,0 0 0,-1 0 0,1 0 0,0 0 0,-1 1 0,1-1 0,-1 1 0,2 0 0,6 5-2994,0 1 1219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8:27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 2720,'0'0'1237,"-7"5"-165,-4 5-688,1 0-1,0 2 0,0-1 1,1 1-1,1 0 1,0 1-1,0 0 0,1 0 1,-8 23-1,0 11 127,-17 79-1,24-79-242,2 0 0,2 0-1,2 1 1,2-1 0,11 80-1,-1-50 798,33 121 0,-34-169-594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8:28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 3328,'-1'0'85,"1"0"0,0-1 0,-1 1 0,1 0 0,0-1 0,0 1 0,0-1 0,-1 1 0,1 0 0,0-1 0,0 1 0,0-1 0,0 1 0,0-1 0,0 1 0,-1-1 0,1 1 0,0 0 0,1-1 0,-1 0 0,0 1-24,0-1-1,0 1 1,1 0 0,-1 0 0,0-1 0,0 1 0,1 0 0,-1 0 0,0 0 0,1 0-1,-1 0 1,0 0 0,1-1 0,-1 1 0,0 0 0,1 0 0,-1 0 0,0 0 0,1 0-1,-1 0 1,0 0 0,1 0 0,25 7 1421,-20-6-1419,11 5 214,-1 1 0,-1 0 0,1 1 0,-1 0-1,0 1 1,-1 1 0,0 1 0,0 0 0,16 18-1,-21-19-159,-1 0-1,1 1 1,-2 1-1,0-1 1,0 1-1,-1 0 1,6 19-1,-4-8 126,-2 1 0,-1 1-1,3 26 1,-6-31-130,-1 0 0,0 0 1,-2 0-1,-1 0 0,0 0 0,-9 32 0,-4-2 125,-30 68 0,-53 135 333,66-170-756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07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0 736,'0'11'6794,"0"-6"-6715,1-1-1,0 0 1,0 0-1,0 0 1,0 0-1,3 7 1,-1-4-5,-1-1 1,0 1-1,0-1 1,-1 1-1,0 0 1,0 0-1,0 7 0,-1-7-33,1 0 0,0 0 0,0 0 0,0-1 0,1 1 0,0 0 0,3 6-1,8 26-226,-3-15 472,-8-17-161,0-1 0,1 0 0,0 0 1,4 7-1,0-4-98,-1 0 1,1-1-1,1 0 1,0-1-1,16 13 1,-13-14 76,21 8-1,-12-5 10,-15-8-87,0 0 0,0 0 0,1 0 0,-1 0 0,0-1 0,1 0 0,-1 0 0,0-1 0,1 1 0,6-3 0,14 0-8,-21 3-1,-1-1 0,1 0 1,-1 0-1,0 0 0,1-1 0,3-2 0,-3 3 60,22-9-173,-13 7 199,-13 3-100,0 0-1,0 0 1,1 0-1,-1-1 1,0 1 0,0 0-1,0 0 1,0-1-1,0 1 1,0-1-1,0 1 1,0-1 0,0 1-1,-1-1 1,3-1-1,8-5 64,-9 6-60,0 0 0,0 0 0,0 0-1,-1-1 1,1 1 0,0-1 0,2-2-1,54-58 1,-46 46-73,-9 11 32,1 0-1,0 0 1,7-6 0,7-7 159,-15 14-144,1 0 1,-1 1-1,1 0 1,0-1-1,0 1 1,0 1-1,6-4 1,-8 5-9,1-1 37,1 1 0,-1-1 0,1 1 0,-1 0 1,1 0-1,0 0 0,4 0 0,-7 1-7,0 0-1,1 0 1,-1 0 0,0 1 0,0-1 0,1 1 0,-1-1-1,0 1 1,0-1 0,0 1 0,1 0 0,-1-1-1,0 1 1,0 0 0,0 0 0,0 0 0,0 0 0,0 0-1,-1 0 1,1 0 0,0 0 0,0 0 0,-1 0 0,2 2-1,2 4 47,-1-2-38,-1-1-1,1 1 0,-1 0 1,1 0-1,-2 0 0,1 0 1,0 1-1,-1-1 0,0 0 1,0 1-1,0 5 0,7 73 295,-9-76-351,1-1 785,6-10-213,-3-1-493,0-1-1,0 0 1,-1-1-1,1 1 0,-1 0 1,0-1-1,1-7 1,-2 10-22,4-13-99,-4 10 70,0 0 1,1 1-1,0-1 0,0 1 1,0-1-1,1 1 1,0 0-1,0 0 0,0 0 1,5-5-1,-2 4 6,0 1 0,0-1-1,1 1 1,0 1 0,0-1-1,0 1 1,1 0 0,-1 1-1,1 0 1,0 0 0,11-3-1,-16 6 10,1-1-1,0 1 0,-1 0 0,1 0 0,0 0 1,-1 0-1,1 0 0,-1 1 0,1 0 0,-1-1 1,1 1-1,-1 1 0,1-1 0,-1 0 0,0 1 1,1 0-1,-1 0 0,4 3 0,4 4-39,0 1-1,-1 0 0,13 18 0,5 4 1,4 2 197,-21-21-30,1 0 0,0-1 0,22 17 0,-32-29-102,-1 1 1,0 0-1,0-1 1,1 1-1,-1-1 1,0 0-1,1 1 1,-1-1-1,0 0 1,4 0-1,8 4 15,-12-4 108,-1 1-258,0-1 117,0 0 1,1 1-1,-1-1 1,0 1-1,0-1 0,0 0 1,0 1-1,1-1 1,-1 0-1,0 1 1,1-1-1,-1 0 0,0 0 1,0 1-1,1-1 1,-1 0-1,0 0 0,1 1 1,-1-1-1,1 0 1,-1 0-1,0 0 0,1 0 1,-1 0-1,0 0 1,1 1-1,-1-1 0,1 0 1,0 0-1,13 0-1,-13 0-19,0 0 65,21 0 251,-5-1-384,-16 0 88,0 0 0,0-1 0,0 1 0,0 0 0,0 0 0,0 0 0,0 0 0,0 1 0,0-1 0,1 0 0,-1 0 0,0 1 0,1-1 0,-1 1 0,1-1 0,1 0 0,20-11-28,-18 8 220,1 0 0,0 0 1,12-5-1,17-9-117,-1-8-70,32-21 16,-41 30-60,-18 11-537,-1 1-1,2 1 0,8-5 0,-11 7-903,-10 17-3616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0.4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97 1984,'0'-1'173,"0"0"0,0 0-1,0 0 1,0 0 0,1 0 0,-1 0 0,0 0 0,0 0 0,1 0-1,-1 0 1,1 0 0,-1 0 0,1 0 0,0-1 0,-1 2-138,0 0 1,0 0 0,0 0-1,0 0 1,1-1 0,-1 1-1,0 0 1,0 0 0,0 0-1,0 0 1,0 0 0,0 0 0,0 0-1,1 0 1,-1 0 0,0 0-1,0 0 1,0 0 0,0 0-1,0 0 1,0 0 0,0 0-1,1 0 1,-1 0 0,0 0-1,0 0 1,0 1 0,0-1-1,0 0 1,0 0 0,0 0 0,1 0 71,-1 0-72,0 0 1,0 0 0,0 0-1,0 0 1,0 1 0,4 9 1737,7 31-1321,-7-26-131,5 27-1,11 78 80,-13-88-247,-6-27-94,1 0 0,-1 0 0,0 0 0,0 9 0,-1-12 128,-4 0 864,0-13-915,0-1 0,0 0 0,-2-15 0,0-19-144,0-72 0,11 33-83,-5 77 140,0-1 1,1 1-1,2-12 1,-2 18-60,-1 0 1,1 1 0,-1-1-1,1 1 1,0-1 0,0 1 0,-1-1-1,1 1 1,0-1 0,0 1-1,2-2 1,-3 3 0,1-1 1,-1 1-1,1 0 0,0-1 1,-1 1-1,1 0 0,0-1 0,0 1 1,-1 0-1,1 0 0,0 0 0,-1 0 1,1 0-1,0 0 0,0 0 1,-1 0-1,1 0 0,0 0 0,0 0 1,-1 0-1,1 0 0,0 0 1,-1 1-1,1-1 0,0 0 0,0 1 1,11 6 54,-1 0 1,0 0 0,-1 1 0,1 1 0,-2 0 0,1 0-1,-1 1 1,13 18 0,-20-24 28,1 0 1,-1 0-1,0 1 0,0-1 0,0 0 1,0 1-1,-1 0 0,0-1 0,0 1 1,0 0-1,-1-1 0,1 1 0,-1 0 1,-1 7-1,1-9-39,-1-1-1,1 1 1,-1-1 0,1 0-1,-1 1 1,0-1 0,0 0-1,0 0 1,0 1 0,0-1-1,0 0 1,-1 0 0,1 0-1,-1 0 1,1 0 0,-1-1-1,0 1 1,0 0 0,0-1-1,0 0 1,0 1 0,0-1-1,0 0 1,0 0 0,-1 0-1,1 0 1,0 0 0,-1-1-1,1 1 1,-3 0 0,-3 0 100,1 0-103,0 1 0,0-1-1,0-1 1,0 0 0,0 0 0,-1 0-1,1-1 1,0 0 0,-9-2 0,7 2 155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1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64 1728,'4'-8'5317,"-9"6"-4059,5 2-1184,-1 0 0,0-1 0,1 1 0,-1 0 0,0 0 0,1 0 0,-1-1 0,0 1 0,1 0 0,-1 0 0,0 0 0,1 0 0,-1 0 0,0 0 0,0 0-1,1 1 1,-1-1 0,0 0 0,1 0 0,-1 0 0,0 1 0,-4 1-2,1 1 0,0 0 1,0 0-1,1 0 0,-1 0 0,1 0 0,-1 1 0,1-1 0,0 1 0,-4 7 0,6-10-57,0 0-1,1 0 1,-1 0 0,0 0-1,1 0 1,-1 1 0,1-1 0,-1 0-1,1 0 1,0 0 0,-1 1-1,1-1 1,0 0 0,0 1 0,0-1-1,0 0 1,0 1 0,0-1-1,0 0 1,1 0 0,-1 1 0,0-1-1,1 0 1,-1 0 0,1 1-1,-1-1 1,1 0 0,0 0 0,-1 0-1,1 0 1,0 0 0,0 0-1,0 0 1,0 0 0,0 0 0,0 0-1,0 0 1,0-1 0,0 1-1,0 0 1,0-1 0,0 1 0,3 0-1,4 2 148,2 0-1,-1-1 1,0 0-1,0 0 1,1-1-1,-1 0 1,11-1-1,-15 0-89,1 0-1,0-1 1,0 1 0,-1-1 0,1-1-1,0 1 1,-1-1 0,1 0-1,-1 0 1,0 0 0,0-1 0,8-5-1,-11 6-34,0 1 0,-1-1-1,1 0 1,-1 0-1,1 0 1,-1 0 0,0-1-1,0 1 1,0 0 0,0 0-1,0-1 1,0 1 0,-1-1-1,1 1 1,-1 0 0,0-1-1,0 1 1,0-1 0,0 1-1,0-1 1,0 1 0,0-1-1,-1 1 1,0-1-1,0-2 1,0 2-29,-1-1-1,1 0 0,0 1 1,-1-1-1,0 1 1,0-1-1,0 1 1,-1 0-1,1 0 1,-1 0-1,1 0 0,-1 0 1,0 1-1,0-1 1,-5-2-1,4 2-55,-1 1 0,0-1-1,0 1 1,0 0 0,0 1-1,0-1 1,-1 1 0,1 0-1,0 1 1,-1-1 0,1 1-1,0 0 1,-1 0 0,1 0-1,-6 2 1,11-2-5,-1 0 0,1 1 0,-1-1-1,1 0 1,-1 1 0,1-1 0,0 0 0,-1 1 0,1-1 0,0 1 0,-1-1 0,1 0 0,0 1-1,0-1 1,-1 1 0,1-1 0,0 1 0,0-1 0,0 1 0,0-1 0,-1 1 0,1-1-1,0 1 1,0-1 0,0 1 0,0-1 0,0 1 0,3 16-2958,-3-16 2752,4 11-1293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48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11 4576,'-21'-11'2048,"29"11"-1760,-3 0 32,3 5-224,7-2 96,6 5-96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1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8 3328,'13'-8'6058,"-23"8"-4801,0 1 0,0 0 0,-11 3 0,15-3-1237,1 0 1,0 1 0,-1 0-1,1 0 1,0 1 0,0-1-1,1 1 1,-1 0 0,1 0-1,-1 1 1,1-1 0,-4 6-1,0-2-157,7-6 114,0-1-1,0 1 0,0 0 0,0-1 0,0 1 0,0 0 0,0 0 0,1 0 0,-1 0 0,0 0 0,1 0 0,-1 0 0,1 0 0,-1 0 0,1 0 0,-1 0 0,1 0 0,0 0 0,-1 0 0,1 0 0,0 0 0,0 1 0,0-1 0,0 0 0,0 0 0,0 2 0,2 2 23,-1 1 0,1-1 0,1 0-1,-1 0 1,1-1 0,-1 1 0,1 0-1,1-1 1,-1 0 0,1 0 0,-1 0-1,8 6 1,8 7 82,27 28 697,-45-44-723,-1 1-1,0-1 1,1 0 0,-1 0-1,0 1 1,1-1 0,-1 1 0,0-1-1,0 0 1,0 1 0,0-1 0,0 0-1,-1 1 1,1-1 0,0 0-1,-1 1 1,1-1 0,-1 0 0,1 0-1,-1 1 1,1-1 0,-2 2 0,-4 0 13,0 0 1,0-1 0,0 1-1,0-1 1,-1 0 0,1-1 0,-8 2-1,-18 4-233,11-4-944,12-5-2016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2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3648,'5'0'8480,"0"6"-8448,-5-1-32,3-1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3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3 169 1888,'0'-1'162,"-1"0"0,1 0 0,-1 0 0,1 0 0,0-1 0,0 1 0,-1 0 0,1 0 0,0-1 0,0 1 0,0 0-1,0 0 1,0-1 0,1 1 0,-1 0 0,0 0 0,1-1 0,0 0 0,0-5 1724,0 4-1038,1 10-387,0 0-152,-1 0 1,0 0-1,0 0 1,-1 11 0,0-12-191,0 1 0,0 0 0,1 0 0,2 9 1051,-2-22-1062,0 0-1,-1 0 1,0 0-1,0 1 0,-1-1 1,1 0-1,-4-10 0,-1-25-262,5 32 154,1 0 0,0 0-1,0 0 1,1 0-1,0 1 1,0-1 0,1 1-1,0 0 1,7-13 0,-9 19 34,0 0 1,1-1 0,-1 1 0,1 0 0,-1 0 0,1 0-1,0 0 1,0 0 0,0 1 0,0-1 0,0 1-1,0-1 1,0 1 0,1 0 0,-1 0 0,1-1-1,-1 2 1,0-1 0,1 0 0,0 0 0,-1 1-1,1 0 1,-1-1 0,1 1 0,0 0 0,-1 0 0,1 0-1,-1 1 1,1-1 0,0 1 0,-1-1 0,1 1-1,-1 0 1,1 0 0,-1 0 0,3 2 0,10 5 281,1 2-1,-2-1 1,18 16 0,-13-10-22,-11-9-214,3 2 92,-1 0-1,1 1 1,-1 1 0,10 12 635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4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67 127 1664,'0'0'27,"-1"0"66,-1 0 0,1 0-1,0 0 1,-1 0-1,-7-3 3594,15 6-3046,-5-3-490,1 1 0,-1-1-1,0 1 1,0-1-1,0 0 1,1 0 0,-1 1-1,0-1 1,0 0-1,1 0 1,-1 0 0,0 0-1,0 0 1,1 0-1,-1-1 1,0 1-1,3-1 1,5-5 1282,-7-9-411,1-13-827,-2 24-200,0-1 0,0 0-1,-1 0 1,0 1 0,0-1 0,0 0 0,-2-6-1,1 4-19,1 4 2,0 1-1,-1-1 0,0 0 0,1 1 0,-1-1 0,0 0 0,-2-2 1,3 5 23,0 0 1,0-1-1,0 1 1,-1 0-1,1 0 1,0-1-1,-1 1 1,1 0 0,0 0-1,0 0 1,-1-1-1,1 1 1,0 0-1,-1 0 1,1 0-1,0 0 1,-1 0 0,1-1-1,0 1 1,-1 0-1,1 0 1,-1 0-1,1 0 1,-1 0-1,0 1 14,0-1-1,0 0 1,0 1-1,0-1 0,0 1 1,0-1-1,1 1 1,-1-1-1,0 1 0,0 0 1,0-1-1,-1 2 1,-6 8 245,1-1 1,0 1 0,1 1-1,0-1 1,0 1 0,1 0-1,0 0 1,1 1 0,0-1-1,1 1 1,-2 16 0,4-25-202,1 1 1,0-1-1,0 1 1,0-1 0,0 1-1,1-1 1,-1 0-1,1 1 1,0-1 0,0 0-1,0 1 1,0-1-1,0 0 1,1 0 0,0 0-1,0 0 1,-1 0-1,2-1 1,2 4 0,-2-3 9,0 0 1,0-1 0,0 1 0,1-1-1,-1 0 1,1 0 0,-1-1 0,1 1-1,0-1 1,0 1 0,0-1 0,-1 0-1,1-1 1,0 1 0,1-1 0,4 1-1,-4-2-32,0 0 0,1 1 0,-1-2-1,0 1 1,0-1 0,0 1-1,8-5 1,17-6-9,-12 6-105,5-1-1389,-8 5-2446,12-11-5824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4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0 559 1984,'2'-2'163,"0"-1"0,-1 1 0,1 0 1,0 0-1,0 0 0,1 1 0,-1-1 0,0 0 0,0 1 1,6-3-1,13-10 1812,28-26-341,1 1-990,-20 11-311,-1-1 0,-2-1 1,0-2-1,-2 0 0,-2-2 1,-1 0-1,28-61 0,-47 87-186,-1 0 1,0 0-1,0 0 0,-1 0 0,0 0 0,0 0 0,-1 0 0,0-1 0,-1 1 0,1 0 1,-4-10-1,4 17-131,0 0 1,0 0 0,0 0 0,0 0-1,-1 0 1,1 0 0,0 0-1,-1 0 1,1 1 0,-1-1 0,1 0-1,-1 0 1,1 0 0,-1 1-1,1-1 1,-1 0 0,0 0 0,1 1-1,-1-1 1,0 1 0,0-1-1,1 1 1,-2-1 0,0 0-17,0 1 1,1-1-1,-1 1 1,1 0-1,-1 0 0,1 0 1,-1 0-1,0 0 1,1 0-1,-1 0 0,1 1 1,-4 0-1,0 1-18,1 0-1,-1 0 1,1 0-1,-1 0 1,1 1-1,0 0 1,0 0-1,-5 5 1,2-1 57,0 0 1,1 0 0,0 0 0,1 1-1,-1 0 1,1 0 0,1 1 0,0 0-1,0-1 1,-3 14 0,2-1 54,1 0 1,1 0-1,0 0 0,2 0 1,1 1-1,0-1 0,2 0 1,0 1-1,1-1 0,2 0 1,0-1-1,11 30 1,-13-42-75,1-1 0,-1 1 0,1-1 0,1 0 0,-1-1 0,1 1 0,10 9 0,-14-14-719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4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7808,'-5'3'2880,"10"-3"-2240,-5 8 1536,0-4-1504,-5 0-288,5 3-224,0 1-384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5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0 2144,'-3'7'10124,"6"-1"-11011,-3-3 1043,0 1-1,-1-1 1,1 0 0,0 1-1,-1-1 1,0 0 0,0 0-1,0 1 1,0-1 0,0 0-1,-3 3 1,-2 11 51,-14 49 733,-14 91 0,25-113-804,5-24-54,2-10-8,0 0 0,0 0 0,0 15 0,-3 46 209,5-71-281,0 1 1,0-1 0,0 1-1,0-1 1,0 0-1,0 1 1,0-1 0,0 1-1,0-1 1,1 1 0,-1-1-1,0 0 1,0 1-1,0-1 1,0 1 0,1-1-1,-1 0 1,0 1-1,0-1 1,1 0 0,-1 1-1,0-1 1,1 0-1,-1 0 1,0 1 0,1-1-1,-1 0 1,1 0 0,-1 1-1,0-1 1,1 0-1,-1 0 1,1 0 0,-1 0-1,1 0 1,0 1 15,5 1 58,0-1-1,0 1 1,0-1 0,1 0-1,-1 0 1,0-1 0,0 0 0,0 0-1,9-1 1,7 0-39,-13 1-61,1 0 0,-1-1 0,10-2 0,-5-5-3268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6.2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43 5472,'0'0'73,"0"0"0,0 0 1,-1 0-1,1 0 0,0-1 0,0 1 1,-1 0-1,1 0 0,0-1 1,0 1-1,0 0 0,0 0 0,-1-1 1,1 1-1,0 0 0,0 0 0,0-1 1,0 1-1,0 0 0,0-1 0,0 1 1,0 0-1,0-1 0,0 1 1,0 0-1,0 0 0,0-1 0,0 1 1,0 0-1,0-1 0,0 1 0,0 0 1,0-1-1,0 1 0,11-8 2056,22-2 858,12 3-1065,55-2 0,48 13-1404,-140-3-846,-1-1-1,0 2 1,0-1 0,8 4-1,-11-4-599,-1 1 0,0 0 0,0-1 0,0 1 0,0 0 0,4 4 0,3 2-1216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6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 1 4480,'-1'0'102,"0"-1"0,0 1 0,1 1 1,-1-1-1,0 0 0,0 0 0,0 0 0,1 0 0,-1 1 1,0-1-1,0 0 0,1 0 0,-1 1 0,0-1 0,1 1 1,-1-1-1,0 1 0,1-1 0,-1 1 0,0-1 1,1 1-1,-1 0 0,1-1 0,-1 1 0,1 0 0,-1 1 1,-15 25 1217,12-19-589,2-5-624,0 0-1,0 1 1,1-1-1,0 0 1,-1 1-1,1-1 1,0 1-1,1-1 1,-1 1-1,1-1 1,-1 1-1,1-1 1,0 1-1,0-1 1,1 1-1,-1 0 1,1-1-1,0 1 1,0-1-1,0 0 1,0 1-1,0-1 1,1 0-1,0 1 0,0-1 1,-1 0-1,2 0 1,-1-1-1,0 1 1,1 0-1,4 4 1,-1-2-14,1-1 0,-1 1 0,1-1 0,0 0 0,-1-1 0,2 1 0,-1-2 0,0 1 0,1-1 0,-1 0 0,1 0 0,0-1 0,14 1 0,-11-2 73,0-1 0,0 0 1,0 0-1,16-5 1,-24 5-129,0 0 0,0 0 0,-1 0 0,1 0 0,0 0 0,-1 0 0,1-1 0,0 0 0,-1 1 0,0-1 0,1 0 0,-1 0 0,0 0 0,0 0 1,0-1-1,0 1 0,0 0 0,-1-1 0,1 0 0,-1 1 0,2-4 0,-3 3-15,1 0 1,-1 0 0,0 0-1,0 1 1,0-1-1,-1 0 1,1 0-1,0 1 1,-1-1 0,0 0-1,0 1 1,0-1-1,0 1 1,0-1-1,0 1 1,-1-1 0,1 1-1,-1 0 1,0-1-1,1 1 1,-1 0-1,0 0 1,-3-1 0,-1-3-57,0 1 1,0 0 0,-1 1 0,0 0 0,0 0 0,-14-6 0,7 6-8,1 0 0,-1 1 0,0 0 0,0 2 0,0-1 0,0 2 0,-17 0 0,10 2-674,0 0-1,0 2 0,0 0 1,-22 8-1,12 2-4778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7.5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7 3552,'11'-7'9025,"-10"9"-8754,8 11 2486,-4-2-3658,4 16 1194,-2-10 53,6 29 1,-12-40-257,0 0 0,-1 0 0,1-1 0,-1 1 1,0 0-1,-1 0 0,1 0 0,-1 0 0,-2 6 0,2-10-36,1 0 0,-1-1-1,1 1 1,-1 0 0,0-1-1,0 1 1,0-1 0,0 1-1,0-1 1,0 1 0,0-1-1,-1 1 1,1-1 0,0 0-1,-1 0 1,1 0 0,-1 0-1,1 0 1,-1 0 0,0 0-1,1-1 1,-1 1 0,0 0-1,0-1 1,1 1 0,-1-1-1,-3 0 1,-3 1 74,-1-2 1,1 1-1,-1-1 1,-15-4-1,-15-1-379,23 5-352,-3-6-5434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3:48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5984,'9'-8'2688,"40"16"-2336,-18-4 1376,0 0-1024,38-4 416,11 4-640,28-1-96,-2 5-224,-1 0 544,-8 0-416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7.8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12 6880,'-36'-12'2560,"32"12"-1984,-5 0 736,18 4-2144,3-4-192,6 0 576,0 4-3040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8.2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 3712,'-1'8'6746,"3"0"-6154,-1 0 0,0 0 0,-1 0 0,0 9-1,0-11-382,-1 18 273,-1-1 1,-8 32-1,5-32-221,2 0 0,-2 31 0,5-37-102,-1-12-127,1-1-1,-1 0 1,1 1-1,0-1 1,1 0-1,-1 1 1,1-1-1,0 0 1,0 0 0,3 6-1,2 2 52,-4-7-33,1-1 0,0 1 0,0 0 0,6 6 0,-8-9-40,1-1 1,-1 0-1,1 0 0,0 0 0,-1 0 0,1 0 1,0 0-1,0 0 0,-1 0 0,1-1 1,0 1-1,0-1 0,0 1 0,0-1 0,0 0 1,4 1-1,2-1-935,1-1 0,14-2 0,3-5-5975,-17 3 3002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8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14 114 5568,'-8'-15'2048,"3"10"-1568,10 2-160,-5-2 96,3-1-288,6-2 1440,4 0-864,0 0-160,5-4-352,0 1-288,0 3 32,-2 0-192,7 4 160,-5 0-672,-5 0 448,4 4-2912,-4 0 1792,0-5-1856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18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 4800,'-1'1'196,"-1"0"-1,2 0 1,-1 0 0,0 0-1,0 0 1,0 1 0,0-1-1,1 0 1,-1 0 0,1 1-1,-1-1 1,1 1 0,-1-1-1,1 1 1,0-1 0,0 0-1,-1 1 1,1 1 0,2 31 1452,-1-28-1292,3 137 3063,-4-112-2976,0-30-420,-1 0 1,1-1 0,0 1 0,0 0 0,0 0 0,0-1 0,0 1-1,0 0 1,0-1 0,1 1 0,-1 0 0,0-1 0,0 1 0,0 0-1,1-1 1,-1 1 0,0 0 0,1-1 0,-1 1 0,1-1 0,-1 1-1,0 0 1,1-1 0,-1 1 0,1-1 0,-1 0 0,1 1-1,0-1 1,-1 1 0,1-1 0,0 0 0,-1 1 0,1-1 0,-1 0-1,1 0 1,0 0 0,0 1 0,-1-1 0,1 0 0,0 0 0,-1 0-1,1 0 1,0 0 0,1-1 0,3 0-88,0 0 1,1-1-1,-1 0 0,0 0 0,5-3 1,2-1-212,2 0 147,1 1 0,0 0 0,0 1 0,29-5 0,-38 9 243,1-1-1,-1 1 0,1 1 1,-1-1-1,1 1 1,-1 0-1,1 0 1,-1 1-1,0 0 1,0 0-1,0 0 0,0 1 1,0 0-1,7 5 1,-10-7-194,0 1 0,-1 0 0,1 1 0,-1-1 0,0 0 0,1 1 0,-1 0 0,0-1 0,0 1 1,-1 0-1,1 0 0,-1 0 0,1 0 0,-1 0 0,0 0 0,0 0 0,0 1 0,-1-1 0,1 5 0,-1-7-304,0 0 0,0 0 0,1 0 0,-1 0-1,0 1 1,0-1 0,1 0 0,-1 0 0,1 0 0,-1 0-1,1 0 1,0 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20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232 0 2080,'-4'0'7240,"-11"2"-3017,6 0-5196,-12 6 1519,-34 8 0,-8 3-283,46-13-219,11-5-42,1 1 0,0-1 0,0 1-1,0 0 1,0 1 0,1-1 0,-8 6 0,25-4-130,29 4 126,45 12 100,-55-12 136,-20-6-35,-1 1 0,1 0 0,-1 1 0,0 1 1,16 8-1,-27-13-173,1 0 0,-1 0 0,1 1-1,-1-1 1,1 0 0,-1 1 0,0-1 0,1 0 0,-1 1 0,0-1 0,1 1 0,-1-1 0,0 0 0,0 1-1,1-1 1,-1 1 0,0-1 0,0 1 0,0-1 0,1 1 0,-1-1 0,0 1 0,0-1 0,0 1 0,0-1-1,0 1 1,0-1 0,0 1 0,0-1 0,0 1 0,-1-1 0,1 1 0,0-1 0,0 1 0,0-1-1,0 1 1,-1-1 0,1 1 0,0-1 0,-1 0 0,1 1 0,0-1 0,-1 1 0,1-1 0,0 0 0,-1 1-1,1-1 1,0 0 0,-1 0 0,1 1 0,-2-1 0,-1 3 78,0-1 1,0 0-1,-1 0 0,1-1 1,-7 3-1,-12 1 55,1-1 0,-1 0 0,0-2 0,-43-1 0,65-1-159,-27-4-345,15-1-1084,10-1-1067,2 6 2364,0-1 1,0 1 0,0 0-1,0-1 1,0 1 0,0 0-1,0-1 1,0 1-1,1-1 1,-1 0-152,1 1-1,-1-1 1,1 0 0,0 1 0,-1-1-1,1 1 1,0-1 0,0 1-1,0-1 1,-1 1 0,1 0 0,0-1-1,0 1 1,0 0 0,0 0 0,0-1-1,1 1 1,0-1-378,15-2-3072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20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2560,'2'-1'206,"-1"0"0,1 0 0,-1 0 1,1 0-1,-1 0 0,1 0 0,0 0 0,-1 1 0,1-1 0,0 0 1,0 1-1,0 0 0,-1-1 0,1 1 0,0 0 0,0 0 0,0 0 1,0 0-1,-1 0 0,1 0 0,0 1 0,0-1 0,0 1 0,-1-1 1,5 3 1124,-2 8 248,-4-9-1503,1 0 1,-1-1 0,0 1-1,1 0 1,-1 0 0,0-1-1,0 1 1,0 0 0,0 0-1,0 0 1,-1-1-1,1 1 1,-1 0 0,1-1-1,-2 3 1,-14 24-1143,15-27 546,0-1 260,0 0 0,1 1 0,-1-1 0,0 0 0,1 1 0,-1-1 0,0 0 0,0 0 1,1 0-1,-1 0 0,-1 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21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20 3232,'-17'-20'1184,"21"23"-896,-8-6-96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21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20 4224,'-3'-6'503,"2"5"-376,1 0 1,-1 0-1,0 0 0,1 0 1,-1 0-1,1 0 0,0 0 1,-1 0-1,1-4 1584,4 15-957,-1 1 0,0 0 1,0 0-1,-1-1 1,0 1-1,0 17 0,0-3-141,8 213 2453,-10-218-2970,1-14-101,-1 1 1,0 0-1,0-1 0,-1 1 1,1-1-1,-1 1 1,-3 8-1,3-12-448,-5 12-714</inkml:trace>
  <inkml:trace contextRef="#ctx0" brushRef="#br0" timeOffset="1">18 358 4384,'-4'-3'515,"4"2"-417,-1 1 1,1-1 0,-1 0-1,0 1 1,0-1-1,1 0 1,-1 1 0,0-1-1,0 1 1,0 0 0,0-1-1,1 1 1,-1 0 0,-2-1-1,16-11 5076,-6 7-4651,0 0-1,0 0 1,1 1 0,-1 0 0,1 1 0,0-1 0,0 2 0,0-1 0,13-1 0,12-2-610,35-1 0,-49 5 157,-7 1-396,-1 1 1,0 0 0,1 1-1,18 2 1,-24-1-533,0-1 0,0 1 1,-1 0-1,7 4 0,-8-4-433,0 0 0,0 1-1,0 0 1,0 0 0,6 6-1,3 3-601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21.9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48 4064,'0'0'46,"0"0"0,0 1 1,0-1-1,0 0 0,0 0 0,0 1 1,0-1-1,0 0 0,0 0 1,1 0-1,-1 1 0,0-1 0,0 0 1,0 0-1,0 1 0,0-1 0,1 0 1,-1 0-1,0 0 0,0 0 0,0 1 1,1-1-1,-1 0 0,0 0 0,0 0 1,1 0-1,-1 0 0,0 0 1,0 0-1,1 0 0,-1 0 0,0 0 1,0 0-1,1 0 0,13-1 1533,20-9 1033,-27 8-2038,-1 0-214,-3 2-260,-1-1 0,1 1-1,-1-1 1,1 0 0,-1 0-1,1 0 1,-1 0 0,0 0-1,0-1 1,1 1 0,-1-1 0,0 0-1,0 1 1,2-4 0,-4 4-94,1 1 0,-1 0-1,0-1 1,0 1 0,0-1 0,0 1 0,0-1 0,0 1 0,0-1 0,-1 1 0,1 0 0,0-1 0,0 1 0,0-1 0,0 1 0,-1-1 0,1 1 0,0 0 0,0-1 0,-1 1 0,1 0 0,0-1 0,0 1-1,-1 0 1,1-1 0,0 1 0,-1 0 0,1 0 0,-1-1 0,1 1 0,0 0 0,-1 0 0,0-1 0,-14-3 325,10 3-186,-1 1 0,1 0 1,0 0-1,0 1 0,0 0 0,-1 0 1,1 0-1,0 0 0,0 1 0,0-1 0,0 2 1,-7 3-1,11-5-97,-4 2 387,0 0 0,0 0 0,1 1-1,-1-1 1,-4 6 0,7-7-331,1 0 0,0-1-1,0 1 1,0 0 0,0-1-1,1 1 1,-1 0 0,0 0-1,1 0 1,-1-1 0,1 1-1,0 0 1,0 0-1,-1 0 1,1 0 0,0 0-1,1 0 1,-1 0 0,1 3-1,0-2-49,0-1-1,0 0 0,0 0 0,1 0 1,-1 0-1,1 0 0,-1-1 0,1 1 1,0 0-1,0-1 0,-1 1 0,1-1 1,0 0-1,0 1 0,5 1 0,1 1 69,1 0-1,15 5 0,-10-7-518,0 0 0,0-1 0,0 0 0,0-1 0,21-3 0,-31 3-127,43-7-5337,-25 3 3333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28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1 551 1728,'0'0'3019,"4"-8"-1105,2 3-1575,0 0 0,-1-1 0,0 0 0,0 0 1,0 0-1,0-1 0,5-12 0,-4 10-460,33-58 1006,45-52-266,-77 110-573,1 0 0,0 0 0,1 0-1,11-8 1,-1 3-8,0 0-1,1 1 0,0 2 1,1 0-1,42-16 0,-13 12 158,-24 6-160,1 2-1,28-5 1,-32 9 14,22-4 174,54 1 1,-93 6-235,-1 1-1,0-1 1,1 1-1,-1 1 1,0-1 0,7 4-1,19 4 231,-26-7-183,0 0 0,0 0 0,0 1-1,0 0 1,0 0 0,0 0 0,-1 1 0,0-1 0,0 1 0,6 7 0,11 9-21,5 3 230,-15-13-167,0-1 1,16 11-1,-3-4 69,1-2 0,1 0-1,45 17 1,-19-13-40,35 12-53,-72-27 0,0 1 0,0-2 0,0 0 1,17 0-1,-7-2-3,32-4 0,-49 3-26,0-1 0,1 0 0,-1 0 1,0-1-1,-1 0 0,1-1 1,12-6-1,28-17 98,-4 0 101,-4 2-187,-14 10 0,44-28-53,-13 7 60,-21 11 115,-11 8 89,38-33 0,-59 46-210,0 0 0,0 0-1,-1 0 1,1 0 0,-1-1 0,0 1 0,0-1 0,-1 0 0,3-6 0,3-5 138,-9 31-483,1 32 138,0-42 183,0 0-1,1 0 1,0-1 0,0 1 0,0 0-1,1-1 1,-1 1 0,3 4 0,19 34 113,13 22 119,-29-54-219,1-1-1,0 0 1,0-1 0,1 0-1,0 0 1,1-1 0,15 11-1,-22-17 0,0-1 1,0 0-1,0 0 0,1 0 1,-1 0-1,0-1 0,1 1 1,-1-1-1,6 0 0,32-4 72,-19 1-192,-4 0 93,0 0 0,-1-2 0,1 0 0,19-9 0,18-5 1,217-45 90,-199 54-147,0 3-1,93 3 1,-110 6 167,-1 3-1,-1 2 1,92 24 0,-132-26-55,1 0-1,-1 1 1,0 0 0,0 1 0,13 9 0,-19-11-37,-1 0 1,0 1 0,0 0-1,-1 0 1,0 0-1,0 1 1,0 0-1,-1 0 1,0 1 0,4 8-1,-1-1-12,-2 1-1,0 0 0,-1-1 1,-1 2-1,3 17 0,-3 17-2997,-3-38 246,3 2 874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04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51 1472,'-2'7'4893,"2"-7"-4776,10 1 1211,14-7-1261,5-6 54,-18 7-43,-1 0 0,1 1 0,0 0 1,1 1-1,-1 0 0,1 1 0,11-1 1,-22 3-106,0 0-1,0 0 1,0 1 0,0-1 0,0 0 0,0 0 0,0 1-1,0-1 1,0 0 0,0 1 0,0-1 0,0 1-1,0-1 1,0 1 0,0 0 0,0-1 0,-1 1 0,1 0-1,0 0 1,0-1 0,-1 1 0,1 0 0,-1 0 0,1 0-1,0 1 1,1 3 9,0 0 0,-1-1 0,0 1 0,1 7 0,-1-7 73,22 70-1,-14-35 13,9 35 292,-15-66-281,1 0-1,-1-1 0,1 1 1,1-1-1,9 14 0,-14-21-31,1 0-1,-1 0 0,1-1 1,0 1-1,-1 0 0,1 0 1,0-1-1,0 1 0,-1-1 1,1 1-1,0-1 0,0 1 1,0-1-1,0 1 0,0-1 1,-1 0-1,1 0 0,0 1 1,0-1-1,0 0 0,0 0 1,0 0-1,0 0 1,0 0-1,0 0 0,0 0 1,0 0-1,0 0 0,0-1 1,0 1-1,0 0 0,0-1 1,-1 1-1,1-1 0,0 1 1,0-1-1,0 1 0,-1-1 1,1 1-1,1-2 0,2-2 106,1 0-1,-1-1 1,0 0-1,6-9 0,-7 9-78,27-37 359,-4 4-340,1 2 0,36-38 0,-56 67-144,7-8-313,1 0 0,1 1 0,1 1 0,20-13 0,-35 25 324,-1 0 0,0 1-1,0-1 1,1 1-1,-1-1 1,0 1 0,1 0-1,-1 0 1,1-1-1,-1 1 1,0 0 0,1 0-1,-1 0 1,1 1 0,-1-1-1,0 0 1,1 0-1,0 1 1,1 1 17,0-1 0,0 0-1,0 1 1,0 0 0,0 0 0,-1 0-1,5 3 1,2 5 140,0 0-1,14 23 1,-19-27-76,1 1 118,-1-1 0,0 1 0,-1 0 0,0 0 0,0 0 0,-1 0 0,1 1 0,-1-1 0,-1 1 0,0-1 0,0 1 0,0-1 0,-1 13 0,0-19-305,0-1 1,0 1 0,0 0 0,0-1-1,0 1 1,-1 0 0,1-1 0,0 1 0,0-1-1,0 1 1,-1 0 0,1-1 0,0 1-1,0 0 1,-1-1 0,1 1 0,-1-1-1,1 1 1,-1-1 0,1 1 0,0-1-1,-1 1 1,0-1 0,1 0 0,-1 1 0,1-1-1,-2 1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48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230 437 1568,'0'0'70,"0"0"0,0 0 0,0 1 0,0-1 0,0 0 0,0 0 0,0 0 0,0 1 0,0-1 0,0 0 0,0 0 0,0 0 0,0 1 0,0-1 1,0 0-1,0 0 0,0 0 0,0 1 0,-1-1 0,1 1 280,0-1-280,-1 0 0,1 0 0,0 0 0,0 0 0,0 0 0,0 0 0,-1 1 0,1-1 0,0 0 0,-1 0 0,-12-6 2187,9 5-2055,0 0 0,1 1 0,-1-1 0,0 1 0,1-1 0,-6 1 0,1 1 259,0 0 1,0 0-1,1 1 1,-15 4 0,5-1 99,13-3-482,-1 0 1,1 1-1,-1-1 1,1 1-1,0 0 0,0 1 1,-6 5-1,-2 2 97,7-7-147,1-1 0,-1 1 0,1 0 0,0 0 0,0 0 0,1 0 0,-1 1 0,1-1 0,0 1 0,0 0 0,1 0 0,-1 0 0,1 1 0,0-1 0,-1 7 0,0 1-36,3-11 6,-1-1 1,1 1-1,-1-1 0,1 1 1,0 0-1,0-1 1,0 1-1,0 0 1,0-1-1,0 1 0,0 0 1,0-1-1,1 1 1,-1 0-1,1-1 0,-1 1 1,1-1-1,0 1 1,-1-1-1,1 1 1,0-1-1,0 1 0,0-1 1,1 2-1,7 9 76,-8-9-50,1 0 0,0-1 0,0 1 0,0-1 0,0 1-1,0-1 1,0 0 0,5 3 0,-6-4 18,1-1 0,-1 1 0,0-1 0,1 0 0,-1 0 0,1 0 0,-1 0 0,1 0 0,-1 0 0,1 0 0,-1 0 1,0-1-1,1 1 0,-1-1 0,0 1 0,1-1 0,-1 1 0,0-1 0,1 0 0,-1 1 0,0-1 0,0 0 0,0 0 0,0 0 0,2-2 0,2-1 18,0-1 0,-1 1 0,1-1 0,5-9 0,-2 2-6,0 0-1,-1-1 1,-1 1 0,0-2-1,-1 1 1,0 0 0,3-18-1,-6 19-251,0 0 0,-1-15-1,-1 35-490,-2 25 1017,1-25-238,0 0 0,0 1 0,1-1 0,1 12 0,1-14-39,0 1 0,0 0 0,0-1-1,0 0 1,1 1 0,0-1 0,1 0 0,-1 0 0,1-1-1,1 1 1,-1-1 0,1 0 0,6 6 0,-9-10-15,0 1 1,0-1-1,0 0 1,0 1-1,1-1 0,-1-1 1,0 1-1,1 0 1,-1 0-1,1-1 1,-1 1-1,0-1 1,1 0-1,-1 0 1,1 0-1,-1 0 1,4-1-1,6 0 148,-1-2 0,16-4 0,-16 4-102,25-8-5,57-24 0,-80 29-20,-1-1 1,0 0-1,0 0 1,0-1-1,-1-1 1,0 0-1,17-18 0,-12 6-31,-1 0-1,0-1 1,-2-1-1,0 0 1,-2-1-1,9-25 1,-5 6-39,-3 1 0,12-79 0,-21 91-378,-1-40 1,-2 69 368,0 1 7,0 0 0,0 0 0,1-1 0,-1 1 0,0 0 0,0 0 0,0-1 0,0 1 0,0 0 0,0 0 0,0-1 0,0 1 0,0 0 0,0 0 0,0-1 0,0 1 0,0 0 0,-1 0 0,1-1-1,0 1 1,0 0 0,0 0 0,0-1 0,0 1 0,0 0 0,-1 0 0,1 0 0,0 0 0,0-1 0,0 1 0,-1 0 0,1 0 0,0 0 0,0 0 0,0 0 0,-1-1 0,1 1 0,0 0 0,0 0 0,-1 0 0,1 0 0,0 0 0,0 0 0,-1 0 0,1 0 0,0 0 0,0 0 0,-1 0 0,1 0 0,0 0 0,0 0 0,-1 0 0,1 0 0,0 0 0,0 0 0,0 0 0,-1 1 0,1-1 0,0 0 0,0 0 0,-1 0 0,1 1 0,-2 0-41,1 0 0,-1 0 0,1 0 1,0 1-1,0-1 0,-1 1 0,1-1 1,-1 3-1,-7 14-29,2 1 0,0 0 1,1 1-1,1 0 0,1-1 1,-2 27-1,1-17 57,-20 204 629,24-219-516,1 1-1,0-1 0,1 0 1,1 0-1,0 1 0,6 16 1,-8-29-57,1-1 1,-1 1 0,1-1 0,-1 1 0,1-1 0,0 1 0,0-1-1,-1 0 1,1 0 0,0 1 0,0-1 0,0 0 0,0 0-1,0 0 1,1 0 0,-1 0 0,0 0 0,0 0 0,1 0 0,-1-1-1,1 1 1,-1 0 0,0-1 0,1 1 0,-1-1 0,1 0 0,-1 1-1,1-1 1,0 0 0,-1 0 0,1 0 0,-1 0 0,1 0 0,-1 0-1,1-1 1,-1 1 0,1 0 0,-1-1 0,3 0 0,6-3 39,0 0 1,-1-1-1,1 0 1,13-9-1,-17 10-202,2-1 147,10-6 26,-17 11-37,0-1 1,-1 1-1,1-1 1,0 1-1,-1-1 0,1 1 1,-1-1-1,1 1 0,0-1 1,-1 0-1,1 1 1,-1-1-1,0 0 0,1 1 1,-1-1-1,1-1 1,-1 2-19,0 0 1,0 0 0,0 0 0,0 0 0,0-1 0,-1 1 0,1 0 0,0 0 0,0 0 0,0 0 0,0 0 0,0 0-1,0 0 1,0 0 0,0 0 0,0 0 0,0 0 0,-1 0 0,1 0 0,0 0 0,0 0 0,0 0 0,0 0 0,0 0-1,0 0 1,0 0 0,0 0 0,0 0 0,0 0 0,-1 0 0,1 0 0,0 0 0,0 0 0,0 0 0,0 0 0,0 0 0,0 0-1,0 1 1,0-1 0,0 0 0,0 0 0,0 0 0,0 0 0,0 0 0,-1 0 0,1 0 0,0 0 0,0 0 0,0 0-1,0 0 1,0 1 0,0-1 0,0 0 0,0 0 0,0 0 0,0 0 0,0 0 0,0 0 0,0 0 0,0 0 0,0 0 0,0 1-1,-4 5-239,4-5 252,-1 1 0,1 0 0,0 0 0,-1 0 0,1 0 0,0-1 0,0 1 0,0 0 0,1 0 0,-1 0 0,0 0 0,1-1 0,-1 1 0,1 0 0,-1 0 0,1-1 0,0 1 0,0 0 0,0-1-1,0 1 1,0-1 0,0 1 0,0-1 0,0 0 0,1 1 0,-1-1 0,1 0 0,-1 0 0,1 0 0,-1 0 0,1 0 0,-1 0 0,1 0 0,0-1 0,3 2 0,1 0 107,0 0-1,0-1 1,1 1 0,-1-1 0,1-1-1,-1 1 1,1-1 0,12-1 0,-16 0-60,-1 1 0,1-1 0,0 1 0,0-1 0,-1 0 0,1 0 0,0 0 0,3-3 0,-6 4-33,1-1 0,-1 1-1,1-1 1,-1 1-1,1-1 1,-1 0 0,1 1-1,-1-1 1,1 1-1,-1-1 1,0 0 0,1 0-1,-1 1 1,0-1-1,0 0 1,0 0 0,1 1-1,-1-1 1,0 0 0,0 0-1,0 0 1,0 1-1,0-1 1,0 0 0,-1 0-1,1 1 1,0-1-1,0 0 1,0 0 0,-1 1-1,1-1 1,0 0-1,-1 1 1,1-1 0,-1 0-1,1 1 1,-1-1 0,0 0-1,-3-4-20,-1 0 1,1 0-1,-1 0 0,0 1 0,0 0 1,-1 0-1,1 0 0,-1 1 0,-12-6 1,-6-4 47,13 7-176,0 1-1,-12-3 0,11 3-137,7 4-39,4 3 18,6 5 58,0-4 270,-1-1-1,1 0 0,-1-1 1,1 1-1,0-1 0,0 0 1,-1 0-1,1 0 0,0-1 1,0 1-1,6-2 1,10 0 121,27-6 0,-34 5-132,60-12 287,93-10 184,-165 24-468,36-1-50,-35 1 58,0 1 1,-1-1 0,1 0-1,-1 1 1,1 0 0,-1-1-1,0 1 1,1 0-1,-1 0 1,0 1 0,5 2-1,-7-2 30,1 0-1,-1 1 0,1-1 0,-1 0 0,0 1 0,0-1 0,0 0 0,0 1 0,0-1 0,-2 5 0,0-2-41,0 0 0,0-1 1,0 1-1,-1-1 0,0 0 0,0 0 0,0 0 0,-7 7 0,-6 7 407,7-7-36,7-9 230,7-4-222,-1 1-391,8-3 5,-1 0 0,0-1 0,0-1 0,-1 0 0,14-10 0,16-9-43,15-5-567,-54 29 577,-1 1-1,1 0 1,0-1 0,-1 1 0,1 0-1,-1 0 1,1 0 0,0-1 0,-1 1 0,1 0-1,0 0 1,-1 0 0,1 0 0,0 0-1,-1 0 1,1 0 0,0 0 0,-1 1 0,1-1-1,-1 0 1,1 0 0,0 0 0,-1 1-1,1-1 1,-1 0 0,1 1 0,-1-1 0,2 1-1,-1 0 4,-1 0 0,1 0 0,-1 0 0,1 0 0,-1 0 0,1 0 0,-1 0 0,0 1 0,1-1 0,-1 0-1,0 0 1,0 0 0,0 0 0,0 2 0,0 5 111,0 1 0,-1-1 0,0 0 0,-2 9-1,2-4 46,2-3 373,-1-10-277,7 2 247,-7-2-471,1 0 1,-1 0-1,1 0 1,-1 0-1,1 0 1,-1 0-1,1 0 1,-1 0-1,0 0 1,1 0-1,-1 0 1,1 0-1,-1-1 1,1 1-1,-1 0 1,0 0-1,1 0 1,-1-1-1,1 1 1,-1 0-1,0 0 0,1-1 1,-1 1-1,0 0 1,0-1-1,1 1 1,-1 0-1,0-1 1,1 0-1,55-44 160,-34 27-165,-16 14-62,-1 0 0,0-1 0,0 1 0,0-1 0,8-11-1,-14 19-3,0-1 0,0 0 1,0 1-1,0-1 0,1 1 0,-1-1 0,1 1 0,-1-1 0,1 1 0,0-1 0,0 1 0,0-1 0,1 4 0,0-1 92,0-1 1,0 1-1,0 0 0,1-1 0,0 1 1,0-1-1,4 7 0,-5-8 30,1 0 1,0 0-1,0 0 0,1-1 0,-1 1 1,0 0-1,1-1 0,0 1 1,0-1-1,-1 0 0,1 0 1,1 0-1,-1-1 0,0 1 0,0-1 1,1 1-1,-1-1 0,0 0 1,1 0-1,-1-1 0,1 1 0,0-1 1,-1 0-1,6 0 0,3-2 97,0 0-1,-1-2 0,20-7 1,-5 1-222,-14 6 39,-1-1 0,1 0 0,-1-1 0,16-12 0,37-34 331,-34 24-1150,-29 70 123,-1-36 778,-1 2-43,1 0 0,1 1 0,0-1 0,2 12 1,-2-18 14,-1 0 0,1 0 0,0 0 0,0-1 1,0 1-1,0 0 0,0 0 0,0 0 0,0-1 1,0 1-1,1-1 0,-1 1 0,0-1 1,1 0-1,0 1 0,-1-1 0,1 0 0,0 0 1,-1 0-1,1 0 0,0 0 0,0-1 0,3 2 1,0-1 5,0 0 0,0 0 0,0 0 1,0-1-1,0 0 0,0 0 0,0 0 0,0-1 1,0 0-1,0 0 0,0 0 0,0 0 0,0-1 1,0 0-1,-1 0 0,1 0 0,-1 0 0,9-7 1,100-59-139,-98 59-46,13-8 179,-26 14-425,-7 5 164,0 2 192,0 1 1,0-1-1,1 1 1,-1 0-1,1 0 1,0 0-1,-6 12 1,10-16 59,-1 1 0,0 0 0,1 0 0,-1 0 0,1 0 0,-1 0 0,1 0 0,0 0 0,0 0 0,0 0 0,0 0 0,0 0 0,0-1 0,0 1 0,1 0 0,-1 0 1,1 0-1,0 0 0,-1 0 0,1 0 0,0-1 0,0 1 0,0 0 0,0-1 0,0 1 0,1 0 0,-1-1 0,0 0 0,1 1 0,-1-1 0,3 2 0,0 0 30,1 0 1,-1-1-1,1 1 0,0-1 0,0 0 0,0 0 0,0 0 0,0-1 0,10 2 0,17 0-2042,0-2-6066,-23-1 5838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48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51 6560,'-38'-36'2976,"38"28"-2592,0 5 0,0 0-640,8 9-2912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49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9 218 3904,'-8'-12'1440,"11"9"-1120,10-5-96,2 0 2208,6-3-1376,10-6 992,7-2-1184,6-1 0,10-2-512,20-6-224,19 1-64,-11 12-1280,6 2 672,-1 2-5056,-7 7 3104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55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135 458 1152,'1'0'6106,"-7"0"-5853,0 0 0,0 1 0,0-1 0,0 1 0,0 1 0,0-1 0,1 1 0,-1 0 0,1 0 0,-1 0 0,1 1 0,0 0 0,0 0 0,0 0 0,0 1 0,0 0 0,1 0-1,0 0 1,-1 0 0,-3 7 0,5-7-181,0 1 1,1-1-1,0 1 0,-1 0 0,2 0 0,-1 0 0,0 0 0,0 8 0,1-11-36,1 0 0,0 0 0,0 0 0,0 0 0,0 1 0,1-1 0,-1 0 0,0 0-1,1 0 1,0 0 0,-1 0 0,1 0 0,0 0 0,0 0 0,0 0 0,0 0 0,0 0 0,1-1-1,-1 1 1,1 0 0,-1-1 0,1 1 0,-1-1 0,3 2 0,-2-2 25,1 1 0,-1-1-1,0 0 1,1 0 0,-1 0 0,1 0 0,-1 0-1,1 0 1,-1-1 0,1 1 0,-1-1 0,1 0 0,-1 0-1,1 0 1,3 0 0,0-1 66,1-1-1,-1 0 1,1 0 0,-1 0-1,6-4 1,-2 1-113,0-1-1,0 0 0,-1 0 1,0-2-1,9-8 0,-17 15-9,0 0 0,0 0 0,0 0-1,0 0 1,0-1 0,0 1 0,-1 0 0,1-1-1,0 1 1,-1-1 0,1 1 0,-1 0 0,0-1 0,1 1-1,-1-1 1,0 1 0,0-1 0,0 0 0,0 1-1,0-1 1,0 1 0,0-1 0,-1 1 0,1-1-1,-1 1 1,1 0 0,-1-3 0,-1 0-1,-1 0-1,1-1 1,0 1 0,-1 0-1,0 0 1,0 1 0,-4-5-1,5 6-16,0-1 0,0 2 0,-1-1 0,1 0 0,0 0-1,0 1 1,-1-1 0,1 1 0,-1 0 0,0-1 0,1 1 0,-1 1-1,0-1 1,0 0 0,1 1 0,-1-1 0,0 1 0,0 0 0,-6 0 0,22 15 595,-6-12-488,-1 1 0,1-1-1,0 0 1,-1 0 0,1 0 0,1-1 0,-1 0 0,0-1 0,13 1-1,4 0 228,40-3 0,-53 0-256,-1 0 0,0-1 0,0 0 0,0 0 0,0-1 0,-1 0 0,1-1 0,-1 0 0,0-1 0,16-9 0,-10 4 48,5-5-135,-19 14 32,0 0-1,0 0 1,0 0-1,-1 0 1,1 0-1,0-1 1,-1 1-1,1 0 1,-1 0 0,1-1-1,-1 1 1,0 0-1,1-1 1,-1 1-1,0 0 1,0-2-1,0 2-14,0 0 0,0 0 0,0 0 0,0 1 0,0-1-1,0 0 1,1 0 0,-1 0 0,0 1 0,0-1 0,1 0-1,-1 0 1,0 1 0,1-1 0,-1 0 0,1 1-1,-1-1 1,1 0 0,-1 1 0,1-1 0,0 1 0,-1-1-1,1 1 1,-1-1 0,1 1 0,0 0 0,0-1 0,-1 1-1,1 0 1,0-1 0,0 1 0,-1 0 0,1 0-1,0 0 1,0 0 0,0-1 0,1 2 0,13-2-92,53 3 342,-61-1-239,0 0 0,0 0 0,0 1 0,0 0 0,0 0 0,-1 1 0,10 4 0,-14-6-8,0 0 0,0 1 0,0-1 0,0 1 0,0 0-1,0-1 1,0 1 0,-1 0 0,1 0 0,-1 0 0,1 0-1,-1 1 1,0-1 0,1 0 0,-1 1 0,-1-1 0,1 1 0,0-1-1,0 1 1,-1-1 0,0 1 0,1-1 0,-1 1 0,0-1-1,0 1 1,-1 3 0,-2 7 41,1 1 0,0 0 0,1-1 0,0 1 1,1 0-1,2 17 0,-2-30-23,1 0 0,-1-1 1,0 1-1,0 0 0,1-1 1,-1 1-1,0 0 0,1-1 1,-1 1-1,1 0 0,-1-1 1,1 1-1,-1-1 0,1 1 1,-1 0-1,1-1 0,-1 0 1,1 1-1,0-1 0,-1 1 1,1-1-1,0 0 0,-1 1 1,1-1-1,0 0 0,0 0 0,-1 0 1,1 1-1,0-1 0,0 0 1,-1 0-1,1 0 0,0 0 1,1-1-1,3 1 72,0-1 0,1 0 0,-1-1 0,5-2-1,-1 2 48,9-5-76,0-1 0,-1 0-1,0-1 1,0-1 0,-1 0 0,20-18 0,-19 13-75,0 0-1,-1-2 1,-1 0-1,-1-1 1,0 0-1,-1-1 0,19-38 1,-5-4-54,28-88-1,-49 132 54,-1 3-58,0 1 0,-2-1 0,1 0 0,-2 0 0,2-18 0,-5 23-602,-4 8 268,4 2 392,1-1 0,-1 1-1,0 0 1,0 0 0,0 0-1,1 0 1,-1 0 0,0 0-1,1 0 1,-1 0 0,1 0-1,-1 0 1,0 2 0,-13 43-77,3 1 0,1 0 1,-4 52-1,3 72 538,12-155-353,0 1-1,2-1 1,0 0 0,5 16 0,-8-32-86,1 3 33,0 0 1,0 0-1,1-1 0,-1 1 0,0 0 0,1-1 1,0 1-1,2 2 0,-3-4-7,-1-1 0,1 1 1,0 0-1,-1 0 0,1-1 0,0 1 0,0 0 1,0-1-1,0 1 0,0-1 0,0 1 0,0-1 1,0 1-1,0-1 0,0 0 0,0 1 0,0-1 1,0 0-1,0 0 0,0 0 0,0 0 0,0 0 0,0 0 1,0 0-1,2-1 0,4-1 141,-4 1-159,0 0 0,-1 0 0,1 0 0,0 0 0,-1 0 1,1-1-1,-1 1 0,1-1 0,-1 0 0,0 1 0,0-1 0,0 0 1,0 0-1,0-1 0,0 1 0,0 0 0,2-5 0,-1 1-16,0-1-1,0 0 0,-1-1 0,2-9 0,-3 11-60,1 0-1,-1 0 1,1 1 0,0-1 0,5-8-1,-5 13 48,-1 0 0,0 0-1,0 0 1,0 0 0,0 0-1,1 1 1,-1-1 0,0 0 0,0 1-1,1-1 1,-1 1 0,1 0-1,-1-1 1,0 1 0,1 0-1,-1 0 1,3 0 0,32 1 104,-18 0-77,-9 0-56,0 0 1,0 0 0,11 3-1,9 1-109,21 5 242,-44-9-175,-6-1 90,0 0-1,1 0 0,-1 0 1,0 0-1,0 0 1,0 1-1,1-1 0,-1 0 1,0 0-1,0 0 1,0 0-1,1 0 0,-1 0 1,0 0-1,0 0 1,0 0-1,0 0 0,1 1 1,-1-1-1,0 0 0,0 0 1,0 0-1,0 0 1,0 1-1,1-1 0,-1 0 1,0 0-1,0 0 1,0 0-1,0 1 0,0-1 1,0 0-1,0 0 1,0 0-1,0 1 0,0-1 1,0 0-1,0 0 0,0 1 1,0-1-1,0 0 1,0 0-1,0 0 0,0 1 1,0 0 667,2-1-635,0 0-1,0-1 0,0 1 1,0-1-1,0 0 1,0 1-1,0-1 1,0 0-1,0 0 1,-1 0-1,1 0 1,0-1-1,2-1 1,23-25 104,-9 9 540,-18 19-673,0 0-1,0 0 1,0 0-1,0 0 0,0 0 1,0 0-1,0 0 1,0 1-1,0-1 0,0 0 1,0 0-1,0 0 1,0 0-1,1 0 1,-1 0-1,0 0 0,0 0 1,0 0-1,0 0 1,0 0-1,0 0 0,0 0 1,0 0-1,0 0 1,0 1-1,0-1 0,0 0 1,0 0-1,0 0 1,1 0-1,-1 0 1,0 0-1,0 0 0,0 0 1,0 0-1,0 0 1,0 0-1,0 0 0,0 0 1,0 0-1,0 0 1,0 0-1,1 0 0,-1 0 1,0 0-1,0 0 1,0 0-1,0-1 1,0 1-1,0 0 0,0 0 1,0 0-1,0 0 1,0 0-1,0 0 0,0 0 1,0 0-1,0 0 1,0 0-1,1 0 1,-5 12 74,-11 21-109,12-27 21,-2 6 77,1 1 0,0-1 0,-3 22 0,4-19-345,0-1 0,-7 18 0,41-70-15270,-29 32 14943,-1 0 1,1 1-1,-2-1 0,1 0 1,-1-11-1,-1-7 628,-5-27-1,1 17 1158,1-1-353,2 0-1,2 0 1,1 0-1,7-42 1,-5 58-880,2-21-1931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56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 3712,'-4'59'6234,"0"31"-3502,3-34-1522,0-33-845,-3 196 1147,6-178-1505,-2 0 0,-7 49 0,8-54-5164,-1-28 3520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56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24 123 3968,'-15'-3'1285,"15"3"-1244,-1 0-1,1-1 0,-1 1 1,1 0-1,-1-1 0,1 1 1,-1-1-1,1 1 0,0 0 1,-1-1-1,1 1 1,0-1-1,-1 1 0,1-1 1,0 1-1,0-1 0,-1 0 1,1 1-1,0-1 0,0 1 1,0-1-1,0 1 1,0-2 150,-1 1 42,1 0 0,0-1 0,0 1 0,-1 0 0,1 0 0,0 0 0,0 0 1,0 0-1,1 0 0,-1-1 0,0 1 0,0 0 0,0 0 0,1 0 0,-1 0 0,1 0 0,-1 0 0,1 0 0,-1 0 0,1 0 0,-1 0 0,1 0 0,0 0 0,0 1 0,-1-1 0,1 0 0,0 0 1,0 1-1,0-1 0,0 0 0,0 1 0,2-1 0,4-3 279,0 0 0,0 1 0,11-3 1,-15 5-210,54-17 866,1 3 1,64-7 0,-106 20-1128,34 2 0,-24 0-494,-25 0 354,-1 0 0,1 0 0,-1 0 0,1 0 0,-1 0 1,1 0-1,-1 0 0,1 0 0,-1 0 0,1 0 0,-1 0 0,1 0 0,-1 1 1,1-1-1,-1 0 0,0 0 0,1 1 0,-1-1 0,1 0 0,-1 0 1,1 1-1,-1-1 0,0 0 0,1 1 0,-1-1 0,0 1 0,1-1 0,-1 0 1,0 1-1,0-1 0,1 1 0,-1-1 0,0 1 0,0-1 0,0 1 0,0-1 1,0 1-1,1 0 0,-2 2-795,1 0 1,0-1-1,-1 1 1,0 0 0,0 0-1,-1 2 1,-2 10-2655,3-3 1441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09:57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129 437 3392,'-22'7'9015,"-2"17"-7016,15-15-997,-2 2-288,0 0 623,-20 23 0,29-30-1214,0-1 0,-1 0 0,1 1 0,0 0 0,1 0 0,-1-1 0,1 1-1,-1 0 1,1 0 0,1 0 0,-1 0 0,0 6 0,1-9-109,0-1 1,0 1-1,0-1 0,0 0 0,0 1 1,0-1-1,0 0 0,1 1 1,-1-1-1,0 0 0,0 0 0,0 1 1,1-1-1,-1 0 0,0 1 1,0-1-1,0 0 0,1 0 0,-1 1 1,0-1-1,1 0 0,-1 0 1,0 0-1,1 1 0,-1-1 1,0 0-1,1 0 0,-1 0 0,0 0 1,1 0-1,-1 0 0,0 0 1,1 0-1,-1 0 0,0 0 0,1 0 1,-1 0-1,0 0 0,1 0 1,-1 0-1,0 0 0,1 0 0,-1 0 1,0 0-1,1-1 0,0 1 1,18-8 268,-15 7-459,9-5-117,0-1 1,0-1-1,-1 0 0,1 0 1,-2-1-1,17-16 1,-27 24 253,0 0-1,0 0 1,0 0 0,0 0 0,0 1-1,0-1 1,0 0 0,1 0 0,-1 1-1,2-1 1,1 3-88,-2 10 467,-2-5-107,0 1 0,0-1 1,1 1-1,0-1 0,4 12 0,-4-16-183,0 0 1,1 0-1,-1 0 0,1 0 0,0 0 1,0 0-1,0-1 0,0 1 0,0 0 0,0-1 1,1 0-1,-1 0 0,1 0 0,0 0 0,4 2 1,-2-1 3,0-1-1,1 0 1,0 0 0,-1 0 0,1-1 0,0 0 0,0 0-1,0-1 1,0 1 0,0-1 0,0-1 0,7 0 0,7-2-55,0-1 1,24-9-1,-34 10-88,1-1 0,-1 0 1,0-1-1,0 0 0,-1-1 0,0 0 0,17-15 0,-14 10-53,-1 0 1,0-2 0,-1 1-1,15-25 1,-5 0-11,-1-1 0,-3-1 0,15-48 0,-11 28 194,-3-1 1,12-76 0,-29 135-20,0 0 1,1 1 0,-1-1-1,0 0 1,0 0 0,0 0-1,0 0 1,0 0 0,0 0-1,0 1 1,0-1 0,0 0-1,0 0 1,-1 0 0,1 0-1,0 0 1,-1 1 0,0-2-1,1 2-5,0 0 0,-1 0 0,1 0 0,-1 0 0,1 0 0,-1 0 0,1 1 0,-1-1 0,1 0 0,0 0 0,-1 0 0,1 1 0,-1-1 0,1 0 1,0 1-1,-1-1 0,1 0 0,0 1 0,-1-1 0,1 0 0,0 1 0,0-1 0,-1 1 0,-3 5 109,-1 1 1,1 0-1,-4 10 1,-2 9 49,2 1-1,1 0 1,1 0 0,-3 31 0,5-7-35,2 70 0,2-105-116,1 0-1,1-1 1,1 1 0,0 0 0,7 17 0,-8-26-327,2 0 0,-1 0 0,1 0 0,0 0 0,5 7 0,-5-10-411,0 0 0,0 1 1,0-2-1,0 1 1,1 0-1,-1-1 0,11 6 1,22 6-5134,6 1 1909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04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68 2304,'4'0'4061,"-3"0"-3971,2 9 1157,2 17-1076,-5-22 286,9 33 696,-6-27-917,-1 1 0,2 13 1,-1-2 99,1-1 1,1 0 0,1 0 0,1-1-1,1 0 1,15 30 0,-19-40-215,1-1 0,0 1 0,1-1 0,0 0 0,1-1 0,-1 1 0,1-1 1,12 9-1,-9-7 50,-8-8-160,-1 0 0,1-1-1,0 1 1,-1-1 0,1 0 0,0 1-1,0-1 1,0 0 0,0 0 0,1 0-1,-1 0 1,4 0 0,16 5 521,-21-6-421,20-9 262,28-26-481,-38 30 74,-10 4 54,0 1 0,0-1 0,0 1 0,1-1 0,-1 1 0,0-1 0,0 0 0,0 1 0,0-1 0,0 0 0,0 0 0,-1 0 0,3-1 0,-1-1 3,0 1 0,0 0 0,1 0-1,-1 0 1,1 0 0,4-3 0,11-8 33,-13 9-82,0 0 0,0 0 0,0 1 0,10-5 0,12-8-74,-7 2 115,2 1-1,26-12 1,-7 4 177,-22 12-127,0 1-1,1 1 1,0 1-1,0 0 1,28-3 0,4-1-60,-48 9-15,1 0-1,0 0 1,0 1-1,0-1 1,0 1 0,0 1-1,0-1 1,0 1-1,0-1 1,0 1 0,0 1-1,0-1 1,-1 1-1,1 0 1,-1 0-1,1 0 1,-1 1 0,0-1-1,1 1 1,-2 0-1,1 0 1,0 1-1,0-1 1,-1 1 0,0-1-1,0 1 1,0 0-1,0 1 1,3 6 0,0 1 81,-4-8 0,-1 0-1,1-1 0,-1 1 1,1 0-1,-1 0 0,0 0 1,0 0-1,0 8 800,-1-24-556,0 5-326,1 1 0,1-1 1,-1 1-1,1-1 1,4-8-1,3-14-261,-8 24 241,1 0 0,0 0 0,0 0 1,0 1-1,1-1 0,-1 0 0,1 1 0,0 0 0,0-1 1,1 1-1,-1 1 0,1-1 0,0 0 0,0 1 1,0 0-1,1 0 0,-1 0 0,1 0 0,-1 1 1,1 0-1,0 0 0,0 0 0,0 0 0,0 1 0,0 0 1,0 0-1,1 0 0,-1 1 0,0 0 0,0 0 1,1 0-1,-1 0 0,0 1 0,0 0 0,8 2 1,37 15-53,62 30 1,-85-36 161,4 4-70,34 23-1,-41-24 61,0 0 0,46 19 0,-54-28 3,-6-2 29,0 0 1,0-1 0,0 0 0,0 0 0,0-1-1,21 1 1,-10-3 32,0-1 0,1-1 0,-1-1 0,0-1-1,0 0 1,-1-2 0,1 0 0,-1-2 0,-1 0 0,1-1-1,-1-1 1,-1-1 0,0 0 0,-1-2 0,0 0 0,0-1-1,-2 0 1,0-1 0,0-1 0,17-26 0,-18 22-224,2-2 255,13-25 0,-26 41-494,0 0-1,0-1 1,0 0-1,-1 1 1,0-1-1,-1 0 0,1 0 1,0-15-1,-2 22 146,0-1 0,0 0 0,1 0 0,-1 1 0,0-1 0,0 0 0,-1 0 0,1 1 0,0-1 0,0 0 0,0 1 0,0-1 0,-1 0-1,1 0 1,0 1 0,-1-1 0,1 0 0,0 1 0,-1-1 0,1 1 0,-1-1 0,1 0 0,-1 1 0,1-1 0,-1 1 0,1-1 0,-1 1-1,0 0 1,1-1 0,-1 1 0,0 0 0,1-1 0,-2 1 0,-1 0-257,1 0-1,-1 0 1,1 0 0,-1 0-1,1 1 1,0 0 0,-1-1-1,1 1 1,-4 2 0,-19 7-3063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10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233 360 1984,'-5'6'7387,"5"-6"-7302,-11 3 278,2 1-1,-1 1 1,-15 9 0,10-6-188,4-2 21,1 2-1,-17 13 0,-12 10 206,32-26-300,0 1 1,0 0-1,0 0 0,1 0 0,-7 10 1,-1 2 234,13-18-307,0 1 0,0 0 0,1 0 0,-1 0 0,0 0 0,1 0 0,-1 0 1,1 0-1,-1 0 0,1 0 0,-1 0 0,1 0 0,0 0 0,-1 0 0,1 0 0,0 0 0,0 1 0,0-1 0,0 0 0,0 0 0,0 0 1,1 2-1,-1-2-4,1 0 1,-1 0 0,1 0-1,-1 0 1,1-1 0,0 1-1,0 0 1,-1 0 0,1-1 0,0 1-1,0 0 1,0-1 0,0 1-1,0-1 1,0 1 0,0-1-1,0 1 1,0-1 0,0 0-1,0 1 1,0-1 0,0 0 0,1 0-1,10 1 172,0 0-1,0-1 1,-1 0-1,1-1 1,0 0-1,0-1 1,21-6 0,-25 5-137,0 0 1,0 0 0,0 0 0,0-1 0,-1 0 0,0 0 0,1-1 0,-2 0 0,1 0 0,-1-1 0,11-11 0,-15 14-47,0 0 0,0 1-1,0-2 1,0 1 0,-1 0 0,0 0-1,1 0 1,-1-1 0,0 1 0,-1 0-1,1-1 1,0 1 0,-1-5 0,0 3-48,-1 0 1,1 0 0,-1 0 0,0 0-1,-1 1 1,1-1 0,-1 0 0,-4-7 0,6 10 8,-11-13-682,11 15 689,0 0 0,-1-1-1,1 1 1,-1 0-1,1 0 1,0 0-1,-1 0 1,1 0-1,-1 0 1,1 0-1,-1-1 1,1 1-1,0 0 1,-1 1 0,1-1-1,-1 0 1,1 0-1,-1 0 1,1 0-1,0 0 1,-1 0-1,1 0 1,-1 1-1,1-1 1,0 0-1,-1 0 1,1 1 0,0-1-1,-1 0 1,1 0-1,0 1 1,-1-1-1,1 0 1,0 1-1,0-1 1,-1 1-1,1-1 1,0 0-1,0 1 1,-1 0 0,0 3 33,-1-1 0,1 1 1,0 0-1,0 0 1,0 0-1,0 0 1,1 0-1,0 0 1,0 7-1,0-6 20,1-1 0,0 0 0,0 1 0,0-1 0,0 0 0,0 0 0,1 0 0,0 0 0,0 0 0,0 0 0,1 0 1,-1-1-1,1 1 0,4 4 0,-3-4 31,0 1 0,1-1 1,-1 0-1,1-1 1,0 1-1,0-1 0,1 0 1,-1 0-1,11 4 1,-10-5 103,0-1 0,0 1 0,12 0 1,-16-1-132,0-1 0,0-1 0,0 1 0,0 0 0,0 0 0,0-1 0,-1 1 0,1-1 0,0 1 0,0-1 0,0 0 0,0 0 0,-1 0-1,1 0 1,0 0 0,2-2 0,10-12 20,0 0 0,-1-1 0,-1 0-1,11-20 1,-8 14-193,-4 9-90,-11 13 203,1 0 1,-1 0-1,0 0 1,0 0-1,1 0 1,-1 0-1,0-1 1,0 1-1,1 0 0,-1 0 1,0 0-1,1 0 1,-1 0-1,0 0 1,0 0-1,1 0 1,-1 0-1,0 0 1,1 0-1,-1 1 1,0-1-1,0 0 1,1 0-1,-1 0 1,0 0-1,0 0 1,1 1-1,0 0-63,1 1 0,-1 0 0,0 0 0,0 0 1,0 0-1,0 0 0,-1 0 0,2 4 0,0 0 230,2 9-57,0 0 0,-2 0 0,0-1 0,0 1 0,-2 1 0,0 15 0,-1-11 1000,12-33-598,17-23-362,-19 23-165,1 1 0,16-16 0,-18 21-89,-1 1 0,1-1 0,-1 1 0,2 1 0,-1 0 0,1 0 0,-1 1 0,16-6 0,-23 10 106,0 0-1,0 0 0,0 0 1,0 0-1,0 0 1,0 0-1,1 1 1,-1-1-1,0 0 0,0 0 1,0 1-1,0-1 1,0 1-1,0-1 1,-1 1-1,1-1 0,0 1 1,0 0-1,0-1 1,0 1-1,-1 0 1,1 0-1,0-1 0,-1 1 1,1 0-1,0 0 1,-1 0-1,1 0 1,-1 0-1,1 2 0,1 2 44,1 1 0,-1-1-1,2 12 1,1 22-72,-5-35-48,2 11 511,-2-15-380,0 0 0,0 1-1,0-1 1,0 0 0,0 1 0,0-1-1,0 0 1,0 1 0,0-1 0,0 0 0,0 0-1,0 1 1,0-1 0,0 0 0,0 1 0,0-1-1,1 0 1,-1 0 0,0 1 0,0-1 0,0 0-1,1 0 1,-1 1 0,0-1 0,0 0 0,0 0-1,1 0 1,-1 1 0,0-1 0,1 0-1,13-7 287,72-40-194,-76 40-264,0 1-1,0 1 1,1-1-1,18-5 0,-28 11 113,-1 0-1,1-1 0,0 1 1,0 0-1,-1 0 0,1 0 1,0 0-1,-1 0 0,1 1 1,0-1-1,-1 0 0,1 0 0,0 0 1,-1 0-1,1 1 0,0-1 1,-1 0-1,1 1 0,0-1 1,-1 1-1,1-1 0,-1 0 1,1 1-1,-1-1 0,1 1 0,-1 0 1,0-1-1,1 1 0,-1-1 1,1 1-1,-1 0 0,0-1 1,0 1-1,1 0 0,-1 0 1,2 5-29,0 0 1,-1 1 0,2 7 0,0 2 81,-2-12-91,0 0 125,1 0 0,-1 0 0,1 0 0,0 0 0,0-1 0,3 5 0,-5-8-27,1 1 1,0 0-1,0 0 0,-1-1 0,1 1 1,0-1-1,0 1 0,0-1 1,0 1-1,0-1 0,0 0 0,0 1 1,0-1-1,0 0 0,0 0 1,0 1-1,0-1 0,0 0 0,0 0 1,0 0-1,0 0 0,0-1 0,0 1 1,0 0-1,0 0 0,0 0 1,0-1-1,-1 1 0,2-1 0,6-2 78,-1-1 1,-1 0-1,13-8 0,-2 0-326,7 4-619,-24 8 808,1 1-1,-1-1 0,1 0 0,-1 0 0,0 0 0,1 1 0,-1-1 0,0 0 0,1 1 0,-1-1 0,0 0 0,0 1 0,1-1 1,-1 0-1,0 1 0,0-1 0,1 0 0,-1 1 0,0-1 0,0 1 0,0-1 0,0 0 0,0 1 0,4 11-129,-2 5 93,-1 1-1,-2 30 1,0-11 112,-7 115-14,2-82-5,0-24 151,4-30-66,-2 27-1,0-18 1384,4-25-1481,0 0 0,0 0 0,0 0 0,0 0 0,0 0 0,0 0 0,0 0 0,0 0 0,0 0 0,0 0 0,-1-14 448,3-35-323,2 0 0,3 1 0,15-61 0,-18 93-246,13-28-1,-2 5-113,-8 21 92,1 0 0,12-19 1,-8 14-119,-10 20 146,-1 1 0,1-1 0,0 1 0,0-1 0,0 1 0,0 0 0,0 0 0,0 0 0,4-2 0,-5 3 79,-1 1 1,1-1-1,0 1 0,-1 0 0,1-1 0,0 1 0,-1 0 0,1 0 1,0 0-1,-1 0 0,1-1 0,0 1 0,0 0 0,-1 0 1,1 0-1,0 0 0,-1 1 0,1-1 0,0 0 0,-1 0 1,1 0-1,0 0 0,-1 1 0,1-1 0,0 0 0,-1 1 1,1-1-1,0 1 0,-1-1 0,1 0 0,-1 1 0,1-1 1,-1 1-1,1-1 0,-1 1 0,0 0 0,1-1 0,-1 1 1,1-1-1,-1 1 0,0 0 0,0-1 0,1 1 0,-1 1 0,2 3 27,1 1-1,-1 0 1,-1 0 0,1 0-1,-1 0 1,0 0-1,0 0 1,-1 9-1,0-11 23,-1 0 1,1-1-1,-1 1 0,0 0 1,-1 0-1,1 0 0,-1-1 1,1 1-1,-1-1 0,0 1 1,0-1-1,-1 0 0,1 0 1,-4 4-1,4-6 12,1 1 1,-1 0-1,0-1 0,0 0 0,0 1 0,0-1 0,0 0 1,0 0-1,0 0 0,0 0 0,0 0 0,0-1 1,-4 1-1,-1 0 113,1 0 1,-1-1 0,-8-1-1,-2 1-67,16 0-96,0-5-396,3 5 231,2 0 158,25-2 48,0-2 0,-1 0 0,1-2 0,51-18 0,-33 10 72,-8 3-20,62-28 0,-87 32-50,0-1 0,0 0 0,-1 0 0,0-1 0,0-1 0,-1 0 0,16-18 0,-20 18-12,-1-1 0,0 0 0,0 0 0,-1 0 0,-1-1 0,7-21 0,-1-2-89,6-39 1,-12 47 56,-1 0 0,1-36 0,-5 52-100,0 0 0,-1 1 1,0-1-1,-1 0 0,0 1 1,-1-1-1,0 1 0,-8-18 0,11 28 64,0-1 1,-1 0-1,1 1 0,0-1 0,0 1 0,-1-1 0,1 1 0,-1-1 0,1 1 0,0-1 0,-1 1 0,1-1 0,-1 1 0,1-1 0,-1 1 0,1 0 0,-1-1 0,1 1 0,-1 0 0,0 0 0,1-1 0,-1 1 0,1 0 0,-1 0 0,-1 0 0,1 0 13,0 0 0,1 0-1,-1 1 1,0-1-1,0 0 1,0 1 0,0-1-1,1 1 1,-1-1 0,0 1-1,1 0 1,-1-1-1,0 1 1,1 0 0,-2 0-1,-1 4-31,0 0 0,0 0-1,0 0 1,-3 8 0,0 7 26,1 1 1,1-1-1,-2 36 1,2-19 113,-3 30-36,4 0 1,4 68 0,0-124 50,1-1-1,-1 0 1,2 1 0,-1-1-1,1 0 1,1 0 0,0 0 0,0-1-1,1 1 1,0-1 0,1 0-1,10 13 1,-15-21-35,1 0 0,-1 0 0,0 0 0,0 0 0,0 0 0,1 0 0,-1 0 0,0 0 0,1-1 1,-1 1-1,1-1 0,-1 1 0,1-1 0,-1 1 0,1-1 0,-1 0 0,3 0 0,-1 0 1,0 0 1,0-1 0,0 1-1,0-1 1,0 1-1,-1-1 1,1 0 0,5-3-1,0-1 6,0 0-1,0-1 1,0 0-1,12-12 1,-9 5-88,13-18 0,-7 9-107,-13 13-109,-3 7-162,0 6 209,0 8 114,0-1 1,-1 13-1,-1-16 158,1-1 0,0 1-1,0 0 1,1-1 0,0 1 0,1-1 0,2 10-1,12 5 167,-15-22-222,0 1 1,0-1 0,0 0-1,0 1 1,0-1 0,0 0-1,1 0 1,-1 0 0,0 0-1,0 0 1,0 0 0,0 0-1,0 0 1,2-1 0,-2 1 10,4-1 20,0-1 1,0 0-1,-1 0 0,1 0 1,-1 0-1,1-1 0,-1 1 1,0-1-1,0 0 0,7-8 0,7-3 78,-8 7-181,-1-1 0,1 0 0,-1-1 0,-1 0 0,0 0 0,0-1 0,0 0 0,-2-1 0,1 0 0,-1 0 0,-1 0 0,6-16 0,75-312-628,-81 318 686,-2 4-519,0-1 1,1-33-1,-5 48-113,-2 7 397,-3 7 107,-2 27-15,1 2 0,-3 57 0,6 81 360,4-162-183,0 0 32,3 79 4,-2-83-3,1 0 0,0 0 0,1 0 1,1 0-1,7 19 0,-10-29-20,0-1 1,0 1 0,-1-1-1,1 1 1,0-1 0,0 0-1,1 0 1,-1 1 0,0-1-1,0 0 1,0 0 0,1 0-1,-1 0 1,1 0 0,-1-1-1,1 1 1,-1 0 0,3 0-1,-2 0 8,1-1-1,-1 0 0,1 1 1,0-1-1,0 0 0,-1 0 1,1-1-1,0 1 1,-1 0-1,4-2 0,1 0 7,0-1-1,-1 1 1,1-1-1,-1-1 1,0 1 0,0-1-1,9-8 1,-4 1-39,-1 0 0,-1 0 0,0-1 1,9-16-1,5-6-295,-10 19-1209,-14 17 1446,-1 1-1,1-1 0,0 0 0,1 1 1,-1-1-1,0 0 0,1 1 0,-1-1 0,1 5 1,-1 26 238,1-25-183,5 84 824,-5-90-672,9-1 475,-8-1-642,-1 0 1,1 0-1,0 0 1,-1 0-1,1 0 0,0 0 1,-1 0-1,1 0 0,0 0 1,0 0-1,-1 0 1,1-1-1,0 1 0,-1 0 1,1 0-1,0-1 0,-1 1 1,1 0-1,-1-1 1,1 1-1,-1-1 0,1 1 1,-1 0-1,1-1 0,0 0 1,5-6 53,0 0 0,-1 0 0,0 0 0,0-1 1,-1 0-1,0 0 0,0 0 0,4-16 0,2 0-292,-4 11-436,-4 12 57,-1 6 335,-1 8 245,1 0-1,3 16 0,-4-24 74,1-1-1,1 1 1,-1-1 0,1 1 0,-1-1 0,1 0 0,1 0-1,-1 0 1,5 7 0,-6-10-19,0 0 0,1 0-1,-1 0 1,0-1 0,0 1 0,1 0-1,-1 0 1,1-1 0,-1 1 0,0-1-1,1 1 1,-1-1 0,1 0 0,-1 0-1,1 1 1,0-1 0,-1 0 0,1 0-1,-1-1 1,1 1 0,-1 0 0,1 0-1,2-2 1,5 0-1,0-1 0,15-8 1,-10 4-135,26-11 8,-15 7-69,40-13 0,-53 21 178,-1-1-1,1 0 1,-1-1 0,13-7 0,-24 12-14,-1 0 1,1 0-1,0 0 1,-1 1-1,1-1 0,-1 0 1,1 0-1,0 0 1,-1 0-1,1 0 1,0 0-1,-1 0 1,1 0-1,0 0 1,-1 0-1,1-1 1,-1 1-1,1 0 0,0 0 1,-1 0-1,1 0 1,0 0-1,-1-1 1,1 1-1,0 0 1,0 0-1,-1-1 1,1 1-1,0 0 0,0 0 1,-1-1-1,1 1 1,0 0-1,0-1 1,0 1-1,-1 0 1,1-1-1,0 1 1,0 0-1,0-1 1,0 1-1,0-1 0,0 1 1,0 0-1,0-1 1,0 1-1,0 0 1,0-1-1,0 1 1,0 0-1,0-1 1,0 1-1,0-1 1,0 1-1,0 0 0,1-1 1,-1 1-1,0 0 1,0-1-1,0 1 1,1 0-1,-1 0 1,0-1-1,0 1 1,1 0-1,-1 0 0,0-1 1,1 1-1,-15 4-252,0 1 0,0 0 0,-18 10 0,27-12 243,-1 0 0,1 0-1,0 1 1,0-1 0,0 2 0,1-1-1,0 0 1,-1 1 0,1 0-1,-5 8 1,8-12 10,1 0-1,-1-1 1,1 1-1,0 0 1,-1 0 0,1-1-1,0 1 1,-1 0-1,1 0 1,0 0 0,0-1-1,0 1 1,-1 0-1,1 0 1,0 0-1,0 0 1,1-1 0,-1 1-1,0 0 1,0 0-1,0 0 1,0 0-1,1-1 1,-1 1 0,0 0-1,1 0 1,0 1-1,0-1 18,0 0 0,1-1 0,-1 1 0,0 0 0,1 0 0,-1 0-1,0-1 1,1 1 0,-1-1 0,1 1 0,-1-1 0,1 0 0,2 1 0,5 0 124,0-1 0,0 0 0,17-3 0,-14 1-165,-1 0 0,-1-1 0,1-1-1,0 0 1,-1 0 0,0-1 0,0-1-1,0 0 1,0 0 0,-1 0 0,0-1 0,-1-1-1,0 0 1,0 0 0,0 0 0,-1-1-1,0 0 1,-1 0 0,0-1 0,0 0-1,4-13 1,0-2 5,-1-1 0,-2 0-1,5-36 1,2-81 11,-13 124-27,-2-36 0,0 50-25,1 0 0,-1 0-1,0 0 1,0 0 0,-1 1 0,0-1-1,0 0 1,0 0 0,0 1-1,0-1 1,-1 1 0,-3-5-1,5 8 34,0 0-1,0 0 0,0 1 0,1-1 0,-1 0 0,0 0 0,0 0 0,0 1 0,0-1 0,0 0 0,-1 1 0,1-1 0,0 1 0,0 0 0,0-1 0,0 1 0,0 0 0,-1 0 1,1-1-1,0 1 0,0 0 0,-1 0 0,1 0 0,0 1 0,0-1 0,0 0 0,-1 0 0,1 1 0,0-1 0,0 1 0,0-1 0,0 1 0,0-1 0,0 1 0,-2 1 1,-1 1 24,1 0 1,-1 1 0,1-1 0,0 1-1,0 0 1,0 0 0,-4 8-1,-2 8 40,0-1-1,1 1 1,-5 22-1,-11 66 97,22-102-118,-5 32 138,-4 47 0,10-71-75,1 0 0,0 0 1,1 0-1,0 0 0,2 0 0,6 25 0,-5-26 20,1 1 1,1-1-1,0 0 0,0-1 1,2 1-1,12 16 0,-16-25-43,-1 0 0,2 0 0,-1 0 0,0 0 0,1-1 0,-1 0 0,1 1 0,0-2 0,0 1 0,1-1 0,-1 1 0,0-2 0,1 1 0,-1 0 0,1-1 0,-1 0 0,1-1 0,10 1 0,-9-1 10,0-1-1,0 0 1,0 0-1,0-1 0,0 1 1,0-2-1,0 1 1,-1-1-1,8-4 0,-3 1-60,0-1-1,0-1 1,-1 0-1,11-11 1,-12 11-31,-1-2 0,0 1 1,-1-1-1,0-1 0,10-18 1,-17 28 4,1 0 1,-1 0 0,1 0 0,-1 0-1,0 0 1,1-1 0,-1 1 0,0 0-1,0 0 1,0 0 0,0-1 0,0 1-1,0 0 1,0 0 0,0 0 0,0 0-1,-2-3 1,2 4 1,0 0-1,0-1 1,0 1-1,0 0 0,0 0 1,-1 0-1,1-1 1,0 1-1,0 0 0,0 0 1,-1 0-1,1-1 1,0 1-1,0 0 1,-1 0-1,1 0 0,0 0 1,0 0-1,-1 0 1,1 0-1,0 0 1,0-1-1,-1 1 0,1 0 1,0 0-1,-1 0 1,1 0-1,-1 1 0,0-1-1,0 0 1,1 1-1,-1-1 1,0 0 0,0 1-1,1-1 1,-1 1-1,0-1 1,0 1-1,1 0 1,-1-1 0,0 2-1,-2 1 93,0 0 1,1 0-1,0 0 1,-1 1-1,1-1 0,0 1 1,1-1-1,-1 1 1,1 0-1,-1 0 0,1 0 1,0 0-1,0 5 0,1-7-40,0 0 0,0 0 0,0 1 0,0-1 0,1 0 0,-1 0 0,1 0 0,0 0 0,-1 1-1,1-1 1,0 0 0,0 0 0,0-1 0,0 1 0,1 0 0,-1 0 0,1 0 0,-1-1-1,1 1 1,-1-1 0,1 1 0,0-1 0,0 0 0,-1 0 0,4 2 0,1 0-136,0-1 1,0 0 0,0 0 0,0-1-1,0 0 1,0 0 0,0 0 0,1-1-1,-1 1 1,10-2 0,-4 0-1877,-1-1 0,1 0 1,0-1-1,18-6 0,-22 5-728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11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94 6560,'-13'-16'2976,"21"16"-2592,5-3 1568,10-5-1152,3 0 384,8 0-704,24-7-224,-1-1-160,0 5-224,-5 6 64,-12 1-1600,-9 4 928,-5 4-2720,-8 1 1920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04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 2080,'1'-3'1063,"0"6"-138,1 6-108,-9 136 1546,0-29-1537,-3 67-178,2-79 907,2-44-408,10-48-1563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11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39 6048,'-13'-11'2240,"22"6"-1728,-5-6-160,5 7-1312,-1 0 448,10 0-3712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12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101 319 2144,'-1'-1'268,"0"1"-258,1 0 0,0 0 0,0-1 0,-1 1 0,1 0 0,0 0 0,0 0 0,0 0 0,0 0 0,-1 0 0,1 0 0,0 0 0,0 0 0,0 0 0,-1 0 0,1-1 0,0 1 0,0 0 0,0 0 0,0 0 0,0 0 0,0-1 0,-1 1 0,1 0 0,0 0 0,0 0-1,0 0 1,0-1 0,0 1 0,0 0 0,0 0 0,0 0 0,0-1 0,0 1 0,0 0 0,0 0 0,0 0 0,0-1 0,1-8 3983,-1 9-3943,0 0-1,0 0 1,0-1 0,0 1-1,0 0 1,0 0-1,0 0 1,0-1-1,0 1 1,0 0-1,0 0 1,0 0-1,0-1 1,-1 1-1,1 0 1,0 0-1,0 0 1,0 0-1,0-1 1,0 1-1,0 0 1,-1 0-1,1 0 1,0 0-1,0 0 1,0 0-1,0 0 1,-1-1-1,1 1 1,0 0-1,0 0 1,0 0-1,-1 0 1,1 0-1,0 0 1,0 0-1,0 0 1,-1 0-1,-11 3 980,-10 9-234,17-8-617,-1 0-1,1 1 1,0 0 0,0 0-1,0 1 1,-6 10 0,8-13-128,2 1 1,-1 0-1,0-1 1,1 1 0,-1 0-1,1 0 1,0 0-1,1 0 1,-1 0 0,1 0-1,0 0 1,0 0-1,0 5 1,0-7-32,0 0-1,1-1 1,-1 1 0,0 0-1,1-1 1,-1 1 0,1-1-1,0 1 1,-1 0 0,1-1-1,0 0 1,0 1 0,0-1-1,0 1 1,0-1 0,0 0-1,1 0 1,1 2 0,0-1 33,-1-1 1,0 0-1,0 0 1,0 0 0,1-1-1,-1 1 1,1-1-1,-1 1 1,0-1 0,1 0-1,4 0 1,0 0 76,1-1-1,0-1 1,-1 1 0,0-1 0,1-1-1,-1 1 1,10-6 0,-7 2-67,1 0 0,-1-1 1,0-1-1,0 1 0,-1-2 0,0 1 0,-1-1 1,0-1-1,0 1 0,-1-1 0,10-18 1,-16 27-72,-1 0 1,1 0-1,-1 0 1,1 0-1,-1 0 1,0 0-1,0 0 1,1 0-1,-1 0 1,0-1-1,0 1 1,0 0-1,0 0 1,0 0 0,0 0-1,0 0 1,-1 0-1,1 0 1,0 0-1,-1 0 1,1 0-1,0 0 1,-1 0-1,1 0 1,-1 0-1,0 0 1,1 0-1,-2-1 1,0 0-131,0 0 0,0 0 1,0 1-1,-1-1 0,1 1 0,-5-3 1,6 3-304,12 0 576,0 0 0,-1-1 0,1 0 0,0-1 0,-1-1 0,0 1 0,10-6 0,-12 5-52,0 0 0,-1-1 0,0 1 0,0-1 0,0-1 0,-1 1 0,1-1 0,-1 0 0,-1-1 0,1 0 0,6-10 0,-1-3-10,-1 0 1,-1-1 0,8-24 0,-9 25-196,-5 15 38,-1 0 1,0 0-1,-1 0 0,1 0 1,-1 0-1,0 0 0,1-5 1,1 68-844,-8 45 930,-11 177 108,-23-4 380,34-252-163,-13 34 0,16-51-176,-1 0 1,0-1-1,0 1 0,-1-1 0,0 0 0,0 0 0,0 0 0,-1 0 0,-6 5 0,9-9-74,1-1 0,0 0-1,-1 0 1,1 0-1,-1 0 1,1 0 0,-1 0-1,1-1 1,-1 1-1,0 0 1,1-1 0,-1 1-1,0-1 1,1 0-1,-1 0 1,0 1 0,0-1-1,0 0 1,1 0 0,-1-1-1,0 1 1,0 0-1,-2-2 1,2 2-53,0-1 0,1 0 1,-1 0-1,1-1 0,-1 1 1,1 0-1,0 0 0,0-1 0,-1 1 1,1-1-1,0 1 0,0-1 1,0 1-1,0-1 0,1 0 0,-1 0 1,0 1-1,1-1 0,-1 0 1,1 0-1,0 0 0,-1 1 0,1-3 1,0-6-65,0 1 1,0-1-1,1 1 0,1-1 1,-1 1-1,1-1 1,1 1-1,0 0 0,8-17 1,-1 7-41,0-1 0,2 2 1,17-23-1,-22 31 39,1 1 0,0 0 1,1 0-1,0 0 0,1 1 0,19-13 0,-26 20-177,0-1-1,0 0 1,0 1-1,0 0 0,1 0 1,-1 0-1,0 0 1,1 0-1,-1 0 1,0 1-1,1 0 1,-1 0-1,1 0 0,-1 0 1,0 0-1,1 1 1,-1-1-1,0 1 1,1 0-1,-1 0 1,0 0-1,0 1 1,0-1-1,0 1 0,0 0 1,0-1-1,0 1 1,0 1-1,4 3 1,10 13-1686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14.9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192 260 1984,'-12'-2'7276,"7"2"-7192,-38 7 1884,28-2-1490,1 1 0,0 1 0,-23 14 0,33-18-438,0 0-1,0 0 1,0 1-1,1-1 1,-1 1-1,1 0 0,0 0 1,0 0-1,0 0 1,1 1-1,0-1 1,0 1-1,0-1 1,0 1-1,-1 6 1,2-4 20,0 0 1,0-1-1,1 1 1,-1 0 0,2 0-1,-1-1 1,1 1 0,0 0-1,0-1 1,1 1 0,0-1-1,0 1 1,0-1-1,1 0 1,0 0 0,0 0-1,1 0 1,7 9 0,-9-13-25,-1-1 1,1 0-1,0 1 1,0-1-1,0 0 1,0 0-1,0 0 1,0 0-1,0 0 1,0 0-1,0-1 1,0 1-1,0-1 1,1 1-1,-1-1 1,0 0-1,0 0 1,1 0-1,-1 0 1,0 0-1,0-1 1,0 1 0,1-1-1,-1 1 1,0-1-1,0 0 1,0 0-1,0 0 1,3-2-1,6-3 35,-1-1 1,1 0-1,17-17 0,-23 19-97,69-61-384,-72 64 372,17-13 130,-18 14-108,0 0 0,0 0 0,0 0 0,0 0 0,-1 0 0,1 0-1,0 0 1,0 0 0,-1 0 0,1-1 0,-1 1 0,1 0 0,0-2 0,-11 14-683,9-7 684,0 0 0,0 0 0,1 0 1,-1 0-1,1 0 0,0 0 0,0 0 0,0 1 0,0-1 0,1 0 0,0 0 0,-1 0 0,2 0 0,-1-1 1,3 7-1,2 3 116,0 0 0,1-1 0,9 13 0,-13-21-35,-1 0 1,2-1 0,-1 1 0,0 0 0,1-1 0,0 0 0,0 0 0,0 0 0,5 3 0,-8-5-33,0-1 0,0 1 0,1-1 0,-1 0 0,0 1 0,0-1 0,1 0 0,-1 0 0,0 1 0,0-1 0,1 0 0,-1 0 0,0-1 1,1 1-1,-1 0 0,0 0 0,0-1 0,1 1 0,-1 0 0,0-1 0,0 1 0,0-1 0,0 0 0,1 1 0,-1-1 0,0 0 1,0 0-1,0 0 0,-1 1 0,1-1 0,0 0 0,0 0 0,0 0 0,-1-1 0,1 1 0,0 0 0,-1 0 0,1 0 0,0-3 0,0 1-21,0 0-1,0-1 1,0 1-1,0-1 1,-1 1-1,1-1 0,-1 1 1,0-1-1,0 0 1,0 1-1,-1-1 0,1 1 1,-1-1-1,0 1 1,0-1-1,0 1 1,0 0-1,-3-6 0,1 4-36,1 1-1,-1 0 0,0 0 0,0 0 0,0 0 0,0 0 0,-1 1 1,1-1-1,-1 1 0,0 0 0,0 0 0,0 0 0,-5-2 0,2 2-31,-1 0 0,1 1 0,0 0-1,-1 0 1,-10-1 0,14 2 11,0 1 1,0 0 0,1 0-1,-1 0 1,0 1-1,1-1 1,-1 1-1,0 0 1,1 0-1,-1 0 1,1 1-1,-1-1 1,-3 3 0,7-4 48,0 0 1,0 0 0,0 0 0,0 0 0,0 0 0,0 0 0,0 0 0,-1 0 0,1 0 0,0 0 0,0 0 0,0 0 0,0 0 0,0 0-1,0 0 1,0 0 0,0 0 0,0 1 0,0-1 0,0 0 0,-1 0 0,1 0 0,0 0 0,0 0 0,0 0 0,0 0 0,0 0 0,0 0-1,0 1 1,0-1 0,0 0 0,0 0 0,0 0 0,0 0 0,0 0 0,0 0 0,0 0 0,0 0 0,0 1 0,0-1 0,0 0 0,0 0-1,0 0 1,0 0 0,0 0 0,0 0 0,0 0 0,0 0 0,0 0 0,1 1 0,-1-1 0,0 0 0,0 0 0,0 0 0,0 0 0,0 0-1,0 0 1,0 0 0,10 2 184,12-1 94,95-22 292,-11 0-302,-96 19-257,1 1-1,0 0 0,-1 1 1,1 0-1,0 0 1,0 1-1,-1 0 0,19 6 1,-27-6-7,0 0 0,0 0 0,1 0 0,-1 0 1,-1 1-1,1-1 0,0 1 0,0-1 0,-1 1 0,1 0 0,0 0 0,-1-1 1,0 1-1,1 0 0,-1 1 0,0-1 0,0 0 0,0 0 0,-1 0 1,1 1-1,0-1 0,-1 0 0,1 1 0,-1-1 0,0 0 0,0 1 1,0 3-1,-1 7 124,0 0 1,-1 0-1,-7 23 1,5-20-82,3-10 94,0 0-1,0 0 0,1 10 1,0-15 206,4-10 26,10-13-221,28-37-234,-38 53 27,1 1 0,0-1 0,1 1 0,-1 0 0,1 1 0,0-1 0,10-4 0,-16 8 35,1 1-1,0-1 1,-1 1-1,1 0 1,-1 0-1,1-1 0,0 1 1,-1 0-1,1 0 1,0 0-1,-1-1 1,1 1-1,0 0 0,-1 0 1,1 0-1,0 0 1,0 0-1,-1 1 1,1-1-1,0 0 0,-1 0 1,1 0-1,0 0 1,-1 1-1,1-1 1,-1 0-1,1 1 0,0-1 1,-1 1-1,1-1 1,-1 0-1,1 1 1,0 0-1,0 2-31,1-1 0,-1 0-1,0 1 1,-1-1 0,1 1 0,0-1-1,-1 1 1,1 3 0,4 50 85,-4-38-2,0 0-1,6 23 0,-6-36 0,1 1 42,-1 1 1,1-1-1,0 0 1,5 9-1,-6-14-62,-1-1-1,0 1 1,1 0-1,-1-1 1,0 1-1,1-1 1,-1 1-1,1-1 1,-1 1-1,1-1 1,0 0-1,-1 1 1,1-1-1,-1 0 1,1 1-1,0-1 1,-1 0-1,1 0 1,0 1-1,0-1 1,0 0 5,0 0 1,0-1 0,0 1-1,0 0 1,0-1 0,0 1-1,0-1 1,0 1 0,0-1 0,0 1-1,-1-1 1,1 1 0,0-1-1,0 0 1,-1 0 0,1 1-1,0-1 1,0-1 0,15-20 162,-2-1-1,16-33 1,8-13 15,-25 48-144,51-87 122,-52 86-166,-2-1 1,0 0 0,6-25-1,5-45-155,-19 79 33,-1 1 0,0-1 1,-1 0-1,-3-24 0,4 37 82,-1 0 0,0 0 0,-1 1 0,1-1 0,0 0 0,0 0 0,0 1 0,0-1 0,-1 0 0,1 0 0,0 1 0,0-1 0,-1 0 0,1 1 0,-1-1 0,1 1 0,-1-1 0,1 0 0,-1 1 0,1-1 0,-2 0 0,2 1 3,-1 0 0,1 0 1,-1 0-1,0 0 1,1 0-1,-1 1 1,1-1-1,-1 0 0,1 0 1,-1 1-1,1-1 1,0 0-1,-1 0 0,1 1 1,-1-1-1,1 0 1,0 1-1,-1-1 1,1 1-1,0-1 0,-1 0 1,1 2-1,-4 2-47,1 1 0,0 0 0,1 0 0,-3 7 0,-2 11 101,1-1-1,1 1 1,1 1 0,-2 44 0,5-32 5,3 0-1,8 56 1,11-8 193,-3-14 121,-17-66-646,0 1 1,0-1-1,1 1 1,-1-1 0,1 1-1,2 3 1,1-53-14746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15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13 114 6048,'-11'-14'1952,"11"13"-1875,-1 1 0,1 0 0,0-1 0,0 1 0,0-1 0,0 1 0,-1-1 0,1 1 0,0-1 0,0 1 0,0-1 1,0 1-1,0 0 0,0-1 0,0 1 0,0-1 0,1 1 0,-1-1 0,0 1 0,0-1 0,0 1 0,0 0 0,1-1 0,-1 1 0,0-1 0,0 1 0,1 0 0,-1-1 1,0 1-1,1 0 0,0-1 0,12-9 2511,-9 8-2085,4-3-55,1 1 0,1 0 0,-1 0 1,0 1-1,1 0 0,19-2 0,-12 1-311,70-13-928,114-7-1,-196 24 465,35-1-3259,-38 1 3137,1 0 0,-1 1 0,0-1 0,1 1 0,-1-1 0,1 1 0,-1 0 0,0 0 0,0 0 0,1 0 0,-1 0 0,3 3 0,0 4-2649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18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1 769 3392,'0'2'67,"0"-1"0,0 0 0,0 1 0,0-1 0,0 1 0,1-1 0,-1 0 0,0 1 0,1-1 0,-1 0 0,1 1 0,-1-1 0,1 0 0,0 0 0,-1 0 0,1 1 0,0-1 0,0 0 0,0 0 0,0 0 0,0 0 0,1 0 0,0 0 102,0 0 0,1 0-1,-1 0 1,0 0 0,0-1 0,1 1-1,-1-1 1,0 1 0,0-1-1,1 0 1,-1 0 0,3 0 0,6-2 465,0 0 0,0 0 1,0-1-1,13-5 0,-7 1-217,0-1 0,-1-1-1,-1 0 1,1-1-1,-1 0 1,19-18-1,73-82 1415,-98 100-1644,-3 3-37,0 0 0,-1 0 0,0-1 0,-1 1 0,1-1 0,3-10 0,-5 8-313,-3 9 171,0 0 0,0 1 0,0-1-1,0 1 1,0-1 0,0 0 0,1 1 0,-1-1 0,0 0 0,0 1 0,1-1-1,-1 1 1,0-1 0,1 1 0,-1-1 0,1 1 0,-1-1 0,1 1 0,-1-1 0,1 1-1,-1-1 1,1 1 0,-1 0 0,1-1 0,-1 1 0,1 0 0,0-1 0,-1 1 0,1 0-1,-1 0 1,1 0 0,0 0 0,-1 0 0,1 0 0,0-1 0,-1 2 0,1-1-1,0 0 1,-1 0 0,2 0 0,4 0 7,-5 0-9,0 0 1,1 0-1,-1 0 0,0 0 0,1 0 0,-1 0 1,0 0-1,0 0 0,1 0 0,-1 1 0,0-1 0,0 1 1,1-1-1,-1 1 0,0-1 0,0 1 0,0 0 0,0 0 1,2 1-1,5 5-96,-7-7 86,0 1 0,0 0 1,0 0-1,0 0 0,-1-1 0,1 1 1,0 0-1,0 0 0,0 0 0,-1 0 1,1 0-1,-1 0 0,1 1 1,-1-1-1,1 0 0,-1 0 0,1 0 1,-1 0-1,0 1 0,0-1 0,0 0 1,0 2-1,0 7 66,0 13 206,-4 42-1,1-42-178,1 0-1,2 0 1,0 1-1,4 23 1,-4-46-55,0 1 0,0-1-1,0 0 1,1 1 0,-1-1 0,0 1 0,1-1 0,-1 1 0,1-1 0,0 0-1,-1 1 1,1-1 0,0 0 0,0 0 0,1 2 0,-2-3-16,0 0 0,1 0 1,-1 1-1,1-1 0,-1 0 0,0 0 1,1 0-1,-1 0 0,1 0 0,-1 0 1,1 1-1,-1-1 0,1 0 0,-1 0 1,0 0-1,1 0 0,-1-1 1,1 1-1,-1 0 0,1 0 0,13-9 294,-3-3-193,0-1-1,-1 0 1,0-1 0,-1 0-1,12-24 1,-12 20-274,1 1-1,1-1 1,17-19 0,-23 32-381,-5 14 240,-8 27 84,4-16 224,1 0 0,-3 36 0,6-46-1,0-1 40,0 0-1,0 0 0,0 0 0,1 0 1,1 0-1,-1 0 0,2 0 0,4 13 1,-7-21-21,1 0 0,-1 0 0,1-1 0,-1 1 0,1 0 0,-1-1 0,1 1 0,-1 0 0,1-1 0,0 1 0,-1-1 0,1 1 0,0-1 0,0 1 0,-1-1 0,1 1 0,0-1 0,0 0 0,0 1 0,0-1 0,-1 0 0,2 0 0,0 0 4,0 0 0,-1 0 0,1 0 0,0 0 0,-1-1 0,1 1 0,0-1 0,-1 1 0,1-1 0,-1 0 0,2-1 0,5-2 40,-1-1 0,-1-1 1,11-10-1,-14 14-61,14-16 10,0-1 0,-2-1 1,19-29-1,31-70 230,-56 99-292,-1 0-1,0 0 1,-1-1-1,-2 0 1,0 0-1,-1-1 1,-1 1-1,-1-1 0,-1 0 1,-1 1-1,-3-31 1,0 29-84,3 14-25,-1 0-1,-1 0 1,0 0-1,0 0 1,-6-14-1,8 23 131,0 0-1,0-1 0,0 1 0,0 0 0,0 0 0,0 0 0,0-1 0,0 1 0,0 0 0,-1 0 0,1 0 0,0-1 1,0 1-1,0 0 0,0 0 0,-1 0 0,1 0 0,0 0 0,0-1 0,0 1 0,-1 0 0,1 0 0,0 0 0,0 0 1,0 0-1,-1 0 0,1 0 0,0 0 0,0 0 0,0 0 0,-1 0 0,1 0 0,0 0 0,0 0 0,-1 0 0,1 0 0,0 0 1,0 0-1,-1 0 0,1 0 0,0 0 0,0 0 0,0 0 0,-1 0 0,1 0 0,0 1 0,0-1 0,0 0 0,-1 0 1,1 0-1,0 1 0,-7 8-283,4-1 281,0 0 1,1 0-1,-1 1 0,2-1 0,-1 0 1,1 1-1,0-1 0,1 1 1,0-1-1,0 0 0,2 13 0,3 2 54,0 1 1,16 40-1,-7-31 244,2 0 0,1-1 1,23 32-1,-39-62-247,-1-1 1,1 1-1,0-1 0,0 0 1,0 1-1,0-1 0,0 0 1,0 0-1,1 0 0,-1 0 1,0 0-1,0 0 0,1 0 1,-1 0-1,1 0 0,-1-1 1,1 1-1,-1 0 0,1-1 1,-1 0-1,1 1 0,0-1 1,-1 0-1,1 0 0,0 0 1,-1 0-1,1 0 0,-1 0 1,1 0-1,0 0 0,-1-1 1,1 1-1,-1-1 0,1 1 1,-1-1-1,1 1 0,-1-1 1,1 0-1,-1 0 0,1 0 1,-1 0-1,0 0 0,0 0 1,0 0-1,1 0 0,-1-1 1,1-1-1,31-41-314,-29 39 216,-1-1-1,1 0 1,-2 1 0,1-1-1,0 0 1,1-10-1,-3 9-22,-1 6 89,0 0 0,0 0 0,0 0 0,1 1 0,-1-1 1,0 0-1,0 0 0,0 0 0,1 1 0,-1-1 1,0 0-1,1 0 0,0 0 0,0-1-34,0 1-1,0 0 0,1 0 1,-1-1-1,1 1 1,-1 0-1,0 0 1,1 0-1,0 0 1,-1 1-1,1-1 1,0 0-1,-1 1 0,1-1 1,0 1-1,-1 0 1,1-1-1,0 1 1,0 0-1,0 0 1,-1 0-1,1 0 0,0 0 1,0 1-1,0-1 1,-1 0-1,1 1 1,0 0-1,-1-1 1,1 1-1,0 0 1,-1 0-1,3 1 0,-3-1 48,0-1-1,-1 1 1,1 0-1,0 0 1,0 0-1,-1 0 1,1-1-1,0 1 1,-1 0-1,1 0 1,-1 0-1,0 0 1,1 0-1,-1 1 0,0-1 1,1 0-1,-1 0 1,0 0-1,0 0 1,0 0-1,0 0 1,0 0-1,0 2 1,-7 28 209,4-20-249,-27 167 632,30-124-6,0-53-325,1-2-232,0 1 0,0 0 1,0-1-1,0 1 0,0-1 0,0 1 0,0-1 0,0 1 0,0-1 1,0 0-1,0 1 0,0-1 0,0 0 0,-1 0 0,1 0 0,0 0 1,-1 0-1,1 0 0,0 0 0,0-1 0,12-26 1,-10 21 3,4-9-167,2 0 1,18-29-1,-26 45 118,4-7-334,-4 11-53,-2 7 424,1 113-11,0-123-8,0 0-1,0 0 1,0 1 0,0-1-1,0 0 1,0 0-1,1 0 1,-1 0-1,0 1 1,1-1-1,0 1 1,-1-2 5,0 1 0,1-1-1,-1 0 1,0 0 0,0 0 0,0 1-1,1-1 1,-1 0 0,0 0 0,0 0 0,1 0-1,-1 1 1,0-1 0,0 0 0,1 0 0,-1 0-1,0 0 1,1 0 0,-1 0 0,0 0 0,0 0-1,1 0 1,-1 0 0,0 0 0,1 0-1,-1 0 1,0 0 0,1 0 0,1-1 30,-1 0 1,1 0-1,-1 0 1,1 0-1,-1 0 0,1 0 1,-1-1-1,0 1 1,1 0-1,-1-1 1,0 1-1,1-3 0,15-25 63,14-34 0,-18 36-96,26-43-1,-21 41-670,-17 49-53,-3 29 629,0-27 162,2 30 1,1-43-42,0 0 0,0 0-1,1-1 1,0 1 0,1-1-1,0 0 1,0 1 0,1-1 0,0-1-1,7 12 1,-11-18-16,1 0 0,0 0 1,0 1-1,0-1 0,1 0 0,-1 0 0,0 0 0,0 0 1,0-1-1,1 1 0,-1 0 0,1 0 0,-1-1 0,0 1 1,1-1-1,-1 1 0,1-1 0,-1 0 0,1 0 0,-1 1 1,4-1-1,-2-1 17,1 1-1,-1-1 1,0 0 0,0 0 0,0 0-1,1 0 1,-1-1 0,0 1 0,4-4-1,4-3 46,-1 0-1,-1 0 0,1-1 0,9-13 1,-2 1-73,-2 0 0,0-1 0,-2-1 0,0 0 0,-2 0 0,0-2 0,-2 1 0,-1-1 0,0-1 0,4-33 0,-1-17-330,-4-1-1,-4-142 1,-4 198 71,-1 0-1,-7-33 1,9 54 228,0-1 0,0 1 0,0 0 0,0-1-1,0 1 1,0 0 0,0 0 0,0-1 0,0 1 0,-1 0 0,1-1 0,0 1-1,0 0 1,0 0 0,0-1 0,-1 1 0,1 0 0,0 0 0,0-1 0,0 1-1,-1 0 1,1 0 0,0-1 0,0 1 0,-1 0 0,1 0 0,0 0 0,-1 0 0,1 0-1,0 0 1,-1-1 0,1 1 0,-1 1 0,1-1 0,-1 0 0,0 1 0,1-1 0,-1 0 0,1 1 0,0-1 0,-1 1 0,1-1 0,-1 1 0,1-1 1,0 1-1,-1-1 0,1 1 0,0 0 0,-1 0 0,-4 14-13,0 0 1,1 0-1,1 0 0,-2 23 1,1-10 81,-25 295 226,20-191-199,8-118-76,-5 33 31,2-39-246,-1-11-81,-4-15-231,7 12 444,-8-11-89,4 6 136,1 0 0,0 0 0,0 0-1,1 0 1,-4-21 0,8 30 8,0 0 0,0 1-1,0-1 1,0 0 0,0 0 0,1 0-1,-1 1 1,0-1 0,1 0 0,0 0-1,-1 1 1,1-1 0,0 1 0,0-1-1,0 1 1,0-1 0,0 1 0,0-1-1,1 1 1,-1 0 0,0 0-1,1-1 1,-1 1 0,1 0 0,-1 0-1,1 1 1,-1-1 0,1 0 0,0 0-1,0 1 1,2-1 0,4-2-31,0 1 1,1 0-1,-1 1 1,0 0-1,14 0 1,-2 1 201,1 1 1,-1 0-1,28 7 0,-43-7-77,0 0-1,0 0 0,1 1 0,-1 0 1,0 0-1,0 1 0,-1-1 0,1 1 1,0 0-1,-1 0 0,0 0 1,0 1-1,0 0 0,0-1 0,0 2 1,-1-1-1,1 0 0,2 6 0,1 3 57,-1-1 0,-1 1 0,0 0 0,4 21-1,-5-19 436,-3-15-538,-1 0 0,0 0-1,0 0 1,0 0 0,0 0-1,0 1 1,1-1 0,-1 0 0,0 0-1,0 0 1,0 0 0,1 0 0,-1 0-1,0 0 1,0 0 0,0 0-1,1 0 1,-1 0 0,0 0 0,0 0-1,0 0 1,1 0 0,-1 0 0,0 0-1,0 0 1,0 0 0,1 0-1,-1 0 1,0 0 0,0 0 0,0 0-1,1 0 1,-1 0 0,0 0 0,0-1-1,0 1 1,0 0 0,1 0-1,-1 0 1,0 0 0,0-1 0,0 1-1,0 0 1,0 0 0,0 0 0,1 0-1,-1-1 1,0 1 0,0 0-1,0 0 1,0 0 0,0-1 0,0 1-1,0 0 1,26-47 385,-21 36-607,1 0 0,0 0-1,1 1 1,0-1 0,9-9-1,-10 28-177,-5-2 391,0-1 0,0 1 0,-1-1 0,1 1 0,-1 0 0,0-1 0,-1 1 0,0 5 0,-1 15 67,1 5 28,0-17-13,1 0-1,0 0 1,1-1 0,5 25-1,-6-36-67,1 0-1,-1 0 1,1 0 0,-1-1-1,1 1 1,0 0-1,0-1 1,0 1-1,0-1 1,0 1-1,0-1 1,1 1-1,-1-1 1,0 0-1,1 1 1,-1-1-1,1 0 1,2 1 0,-3-2-6,0 1 0,1-1 0,-1 1 0,1-1 1,0 0-1,-1 0 0,1 0 0,-1 0 0,1 0 1,-1 0-1,1-1 0,-1 1 0,1 0 0,-1-1 1,1 1-1,-1-1 0,0 0 0,1 1 1,-1-1-1,0 0 0,1 0 0,0-1 0,3-1 23,0-1 1,-1-1-1,0 1 0,1-1 0,-1 1 0,-1-1 0,1 0 0,-1 0 0,5-12 0,-4 8 13,0 0-1,-1-1 0,0 0 0,-1 0 1,1-12-1,-2 19-69,-1 1 0,0-1-1,0 0 1,0 0 0,0 0 0,0 0 0,0 0 0,-1 0-1,0 1 1,0-1 0,1 0 0,-1 0 0,-1 1-1,1-1 1,0 1 0,-1-1 0,1 1 0,-1-1 0,0 1-1,0 0 1,0 0 0,0 0 0,0 0 0,0 0 0,-3-1-1,0 0-55,-1 0-1,1 1 0,-1-1 1,1 2-1,-1-1 0,0 0 0,0 1 1,0 0-1,0 0 0,-11 1 1,16 0 191,7-4 129,9 0-246,0-1 0,0 2-1,1 0 1,-1 1 0,18 0 0,-30 1-7,8 1 13,0 0 1,0 0 0,0 1 0,0 0-1,0 1 1,-1 0 0,1 1-1,-1 0 1,14 6 0,-18-6 12,1 0 1,-1 0-1,0 1 0,0 0 1,-1 0-1,1 0 0,-1 1 1,0 0-1,0 0 0,0 0 1,-1 1-1,0-1 0,0 1 1,0 0-1,3 9 0,-6-14-14,-1 0 0,0 0 0,1-1-1,-1 1 1,0 0 0,1-1 0,-1 1 0,1-1-1,-1 1 1,1 0 0,-1-1 0,1 1-1,-1-1 1,1 1 0,0-1 0,-1 0 0,1 1-1,0-1 1,-1 0 0,1 1 0,0-1-1,1 1 1,16-3-10,-16 2-10,1-1 0,-1 1 0,0-1-1,1 1 1,-1 0 0,1 0 0,2 1 0,-1 0 11,-1 1 0,1-1 0,-1 1 0,0 0 0,0 0 0,0 0-1,0 1 1,0-1 0,0 1 0,0 0 0,-1 0 0,0-1 0,1 2 0,1 2 0,2 4-38,0 0 0,0 1 1,4 13-1,-5-13-1,-3-5-40,0-1 0,0 0 1,0 1-1,0 0 0,-1-1 0,0 1 0,0 11 0,-1-14-762,0 1 1,0-1-1,0 1 1,-1-1-1,1 1 1,-1-1-1,0 1 1,-2 5 0,2-8 629,0 0 0,0 0 0,1 0 0,-1 0 0,0 0 0,0 0 0,0 0 0,0-1 1,0 1-1,0 0 0,0-1 0,0 1 0,0-1 0,0 1 0,0-1 0,0 0 0,-1 1 1,1-1-1,0 0 0,0 0 0,0 0 0,-1 1 0,1-1 0,0-1 0,0 1 0,0 0 1,-1 0-1,1 0 0,0-1 0,0 1 0,-2-1 0,-3-1-328,-1-1-1,1 1 1,0-1-1,0-1 1,0 1-1,0-1 1,-7-6-1,-34-34-66,46 44 606,-31-35 3485,-41-57-1,41 48-1363,-33-51 1230,28 30-4202,26 52-2745,7 9 1862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20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51 520 1408,'11'19'6720,"62"-145"-2566,-32 53-3759,175-264 485,-216 337-883,0 0 1,0 0 0,0 0-1,0-1 1,0 1-1,0 0 1,0 0-1,0 0 1,0 0-1,0 0 1,0 0-1,0 0 1,1 0-1,-1-1 1,0 1 0,0 0-1,0 0 1,0 0-1,0 0 1,0 0-1,0 0 1,0 0-1,0 0 1,0 0-1,0 0 1,0 0-1,0-1 1,0 1 0,1 0-1,-1 0 1,0 0-1,0 0 1,0 0-1,0 0 1,0 0-1,0 0 1,0 0-1,0 0 1,1 0-1,-1 0 1,0 0 0,0 0-1,0 0 1,0 0-1,0 0 1,0 0-1,0 0 1,0 0-1,1 0 1,-1 0-1,0 0 1,0 0-1,0 0 1,0 0 0,0 0-1,0 1 1,-1 7-20,-6 14 40,-65 140 191,-7 22 99,37-69 105,-36 93 330,56-156-84,-57 94 1,76-141-487,-8 12 310,9-14-266,5-10-72,41-65 210,-14 25-486,7-18 113,-22 35 27,2 2-1,1 0 1,36-43-1,-30 45 87,2 1-1,42-33 0,-58 52-105,-16 15 30,-6 7-22,-1 11-1,1-1 0,2 2 0,1-1 0,0 1 0,3 1 0,0-1 0,-3 50 0,9-74 12,0 1 0,0-1-1,0 0 1,1 0 0,-1-1-1,1 1 1,0 0 0,2 6-1,-2-8 18,0-1-1,0 1 1,-1-1-1,1 1 1,0-1-1,0 0 1,0 1 0,0-1-1,1 0 1,-1 0-1,0 0 1,1 0-1,-1 0 1,0 0-1,1 0 1,-1-1 0,1 1-1,-1 0 1,1-1-1,-1 1 1,1-1-1,0 0 1,-1 1 0,3-1-1,2 0 36,0 0-1,0-1 0,1 0 1,-1 0-1,0 0 1,0-1-1,0 0 1,0 0-1,-1-1 1,10-4-1,7-6 40,25-20 0,-38 27-76,76-59-293,117-115 1,-205 199-8,-17 21 96,6-12 266,1 0 0,-10 36 0,20-55-63,0 1 0,1-1 0,0 1 0,0 0 0,1 0 0,1 0 0,0 19 0,0-29-7,0 1-1,0 0 1,1 0-1,-1 0 1,0 0-1,0 0 1,1 0-1,-1 0 1,0-1-1,1 1 1,-1 0-1,1 0 1,-1 0-1,1-1 1,-1 1-1,1 0 0,0-1 1,-1 1-1,1 0 1,0-1-1,-1 1 1,1-1-1,0 1 1,1 0-1,-1-1 17,0 0 0,0 0-1,1 0 1,-1 0 0,0 0 0,0 0-1,0 0 1,1-1 0,-1 1-1,0 0 1,0-1 0,0 1 0,0-1-1,0 1 1,2-2 0,2-1 55,0-1 0,-1 1 0,1-1 0,-1 0 0,0 0 0,5-7 0,-5 3-85,1 0-1,-1 1 0,-1-2 0,1 1 0,-1 0 0,-1-1 0,0 0 1,0 1-1,1-11 0,-3 13-3,1-1 0,-1 1 1,0-1-1,0 1 0,-1-1 0,0 1 1,0-1-1,0 1 0,-1 0 0,0 0 0,0-1 1,-1 1-1,-3-5 0,5 8-39,-1 1-1,0-1 1,0 1-1,0-1 1,0 1 0,0 0-1,0 0 1,-1 0-1,1 0 1,-1 1-1,1-1 1,-1 1 0,0-1-1,1 1 1,-1 0-1,0 0 1,0 0-1,0 0 1,0 1 0,0-1-1,-3 1 1,5-1-16,4-2 77,5-1 68,16-2-79,-3 0 205,2 2 1,27-3 0,-43 6-189,-1 1 1,1 0-1,-1 0 1,1 1 0,-1 0-1,1 0 1,-1 1-1,0-1 1,1 2-1,-1-1 1,0 0 0,8 6-1,-12-7-5,0 1-1,-1-1 1,1 0-1,0 1 1,-1-1-1,1 1 1,-1 0-1,0 0 1,0-1-1,1 1 1,-1 0-1,0 0 1,-1 0-1,1 0 1,0 0 0,-1 0-1,1 0 1,-1 1-1,1-1 1,-1 0-1,0 0 1,0 0-1,0 1 1,-1 2-1,0 6 99,-1 0 0,-1-1 0,-7 20-1,1-3-36,7-22-62,0 5 80,-1-1 1,0 0 0,-1 0 0,-5 11-1,19-44 371,1 5-460,1 1-1,0 1 1,21-22 0,-23 29-41,0 1 1,0 0-1,1 0 0,0 1 0,0 1 0,19-10 1,-26 16 16,0-1 0,-1 1 0,1 0 0,0 0 0,0 0 0,0 1 0,0-1 0,0 1 1,0 0-1,8 1 0,-11-1 13,1 0 1,0 0-1,-1 1 0,1-1 1,0 1-1,-1-1 0,1 1 1,-1 0-1,1 0 0,-1 0 1,1 0-1,-1 0 1,1 0-1,-1 0 0,0 0 1,0 0-1,1 0 0,-1 1 1,0-1-1,0 1 0,0-1 1,-1 1-1,1-1 1,0 1-1,0-1 0,-1 1 1,1 2-1,1 3 9,-2 0 1,1 0-1,-1 0 1,0 0-1,0 0 0,-1 0 1,-2 12-1,-2 1 4,-10 25-1,7-26 91,-4 25-1,12-38 48,4-7-9,7-10 14,-8 9-159,7-9 1,1 0 1,0 1 0,1 1-1,0 0 1,25-14-1,-33 20-5,0 1-1,0 1 0,0-1 1,0 1-1,0-1 0,0 1 1,1 0-1,-1 0 0,0 1 1,1 0-1,-1-1 0,0 1 1,1 1-1,-1-1 0,0 1 0,1-1 1,-1 1-1,0 0 0,0 1 1,1-1-1,-1 1 0,0 0 1,-1 0-1,1 0 0,4 3 1,22 24 51,-1 0-1413,-4-13-3098,-5-7 1030,-1 1-3617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21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178 62 3552,'28'-61'14703,"-29"63"-14627,1 0 0,0 0 0,-1 0 0,1 0 0,0 0 0,0 0 0,1 0 0,-1 0 0,0 0 0,1 0 0,0 2 0,1 6 90,7 146 530,5 38-630,-9-51 197,-5-124-195,0-17-26,0 1 1,0-1-1,0 0 0,-1 0 0,1 1 0,0-1 1,-1 0-1,0 0 0,1 0 0,-1 0 1,-2 3-1,3-4-22,-1-1 1,1 1 0,-1-1-1,0 1 1,1-1 0,-1 1-1,0-1 1,1 0 0,-1 1-1,0-1 1,1 0 0,-1 1-1,0-1 1,0 0 0,0 0-1,1 0 1,-1 0 0,0 0-1,0 0 1,0 0 0,1 0-1,-1 0 1,0 0 0,0 0-1,0 0 1,1-1 0,-1 1-1,0 0 1,0-1 0,1 1-1,-2-1 1,-6-3 139,1 0 0,0 0 0,-10-9 0,3 3-128,-52-48-181,13 17-761,19 12-4191,34 29 5024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22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70 7296,'-23'-42'2720,"15"31"-2112,0 6-192,8 2-352,-5-2-128,0 2-96,15 6-3488,3 2 2432,5 3-2208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22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18 4576,'-1'-13'863,"1"13"-793,0-1-1,0 1 0,0 0 0,0 0 0,0-1 0,0 1 0,1 0 0,-1 0 0,0 0 0,0-1 0,0 1 0,0 0 0,1 0 0,-1 0 0,0 0 0,0-1 0,0 1 0,1 0 0,-1 0 0,0 0 0,0 0 0,1 0 0,-1 0 0,0 0 0,0 0 0,1-1 1,-1 1-1,2 1 203,-1-1 1,1 0 0,0 1-1,-1-1 1,1 1-1,-1-1 1,1 1 0,-1 0-1,1-1 1,-1 1 0,0 0-1,3 2 1,1 1-13,-1 0 1,1 1-1,-1 0 1,0 0-1,0 0 1,-1 0-1,1 0 1,-1 1-1,0 0 1,2 8-1,2 4 273,-2 0 0,4 23 0,-5-13-139,-2 0-1,-1 0 1,-4 46 0,0 1-231,3-24-681,0-17-3726,0-33 4019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23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67 7232,'-13'-8'5728,"22"3"-4896,5 2 640,2 0-864,12-5-320,3 0-192,3 4-32,1-1-32,-4 5-384,-5-3 224,0 3-2240,2-5 1312,-12 2-2368,2 3 1952,0-11-2816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05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9 1664,'0'-1'53,"1"0"0,0 0 0,-1 1 0,1-1 0,0 1 0,0-1 0,-1 1 0,1-1 0,0 1 0,0-1 0,0 1 0,0 0 0,0-1 0,0 1 0,-1 0 1,1 0-1,5 1 1557,-5-1-1589,-1 0-1,0 0 1,1 0 0,-1 0 0,0 0-1,1 1 1,-1-1 0,0 0 0,1 0-1,-1 1 1,0-1 0,0 0 0,1 0 0,-1 1-1,0-1 1,0 0 0,0 0 0,1 1-1,-1-1 1,0 0 0,0 1 0,0-1-1,0 0 1,0 1 0,0-1 0,1 0-1,-1 1 1,-1 4 88,1-1 0,-1 1 1,0-1-1,0 0 0,0 1 0,-1-1 0,1 0 0,-1 0 0,0 0 1,-4 6-1,-5 5 343,-15 18 1,15-20-223,-23 26 24,-28 37 180,59-72-277,1-1-1,-1 1 0,0-1 1,0 0-1,0 0 1,0 0-1,0-1 1,-5 3-1,8-4-133,0-1-1,0 0 1,0 0 0,0 0-1,-1 0 1,1 0 0,0 0-1,0 0 1,0 0 0,0 0-1,0 0 1,-1 0 0,1 0-1,0 0 1,0 0 0,0 0-1,0 0 1,0 0 0,-1 0-1,1 0 1,0 0-1,0 0 1,0 0 0,0 0-1,-1 0 1,1 0 0,0 0-1,0 0 1,0 0 0,0 0-1,0 0 1,0-1 0,-1 1-1,1 0 1,0 0 0,0 0-1,0 0 1,0 0 0,0 0-1,0-1 1,0 1 0,0 0-1,0 0 1,0 0 0,0 0-1,0 0 1,-1-1 0,1 1-1,0 0 1,0 0 0,0 0-1,0 0 1,0-1 0,0 1-1,0 0 1,1 0-1,-1 0 1,1-11 434,25-39 145,-20 38-661,1 1 0,0-1 0,0 1-1,1 1 1,10-12 0,50-45-408,-57 57 420,-9 8-9,1 0 1,-1 0-1,1 0 1,0 0-1,-1 1 0,1-1 1,0 1-1,0 0 1,5-2-1,-7 3 41,0 0 0,0-1-1,0 1 1,0 0 0,0 0 0,0 0 0,0 0 0,0 0-1,0 0 1,0 0 0,0 0 0,0 1 0,0-1 0,0 0-1,0 1 1,0-1 0,0 0 0,0 1 0,0-1-1,-1 1 1,1-1 0,0 1 0,0 0 0,-1-1 0,1 1-1,0 0 1,0 0 0,-1-1 0,1 1 0,-1 0 0,1 0-1,-1 0 1,1 1 0,47 130 1183,-31-70 1637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23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3 5408,'0'0'55,"-1"0"0,1 0 0,0-1-1,0 1 1,0 0 0,-1 0 0,1 0 0,0 0 0,0 0 0,0-1 0,-1 1 0,1 0 0,0 0-1,0 0 1,-1 0 0,1 0 0,0 0 0,0 0 0,-1 0 0,1 0 0,0 0 0,0 0 0,-1 0 0,1 0-1,0 0 1,-1 0 0,1 0 0,0 0 0,0 0 0,-1 0 0,1 0 0,0 0 0,-4 10 930,5 25-50,0-18-139,-4 218 4238,3-218-4835,-1 1 252,2-1 0,3 26 0,-4-43-432,0 0-1,0 0 1,0 1-1,0-1 1,0 0-1,0 0 1,0 1-1,0-1 1,0 0-1,1 0 1,-1 0-1,0 1 1,0-1-1,0 0 1,0 0-1,1 0 1,-1 1-1,0-1 1,0 0-1,0 0 1,0 0-1,1 0 1,-1 1-1,0-1 1,0 0-1,1 0 1,-1 0-1,0 0 1,0 0-1,1 0 1,-1 0-1,10-3-26,12-14-612,-16 13 565,11-10-187,-9 7 201,1 0 1,13-8 0,-18 13 130,0 1 0,0-1 0,0 1 1,0-1-1,1 1 0,-1 0 0,0 0 1,1 1-1,6-1 0,-7 1-24,0 0 0,-1 1 0,1-1 0,0 1 0,-1-1 0,1 1 0,0 0 0,-1 0 0,1 1 0,5 2 0,-7-3-54,-1 1 0,1-1 0,0 1 0,0 0 0,0 0 0,-1-1 0,1 1 0,-1 0 1,1 0-1,-1 1 0,0-1 0,0 0 0,0 0 0,0 0 0,0 1 0,-1-1 0,1 1 0,0 1 0,2 27-907,-3-22-956,1 0 0,0 0 0,3 11 0,4 4-831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26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367 573 3328,'-19'0'7799,"10"1"-7515,-1 0 0,1 0 0,0 1 0,0 0 1,-11 4-1,1 2-166,1 2 0,-1 0 1,1 1-1,1 1 1,0 1-1,1 1 0,0 0 1,1 0-1,1 2 1,0 0-1,2 0 0,-1 2 1,2-1-1,0 1 1,1 1-1,1 0 0,1 0 1,1 1-1,-7 29 1,13-44-74,0-1 1,0 1-1,1-1 1,0 0 0,0 1-1,0-1 1,1 1-1,-1-1 1,3 7 0,-3-9-11,0-1 0,1 0 1,-1 1-1,1-1 1,0 0-1,-1 0 1,1 0-1,0 1 0,0-1 1,0 0-1,0 0 1,0 0-1,0 0 1,0-1-1,0 1 0,0 0 1,0 0-1,0 0 1,0-1-1,1 1 1,-1-1-1,0 1 0,1-1 1,-1 0-1,0 1 1,1-1-1,-1 0 1,0 0-1,1 0 0,-1 0 1,1 0-1,-1 0 1,0 0-1,3-1 0,5-1 11,0-1-1,0 0 0,-1 0 0,0-1 0,0 0 1,0-1-1,0 0 0,0 0 0,6-7 0,4-2-137,-2-2 0,21-25 0,31-48-109,-60 77 110,-1-1 1,0 0-1,0-1 0,-2 0 0,7-20 0,-12 27-217,-5 11 121,-7 15 106,3 4 162,0 1 0,2 0 0,1 1-1,1 0 1,-2 27 0,6-48-47,1 1-1,0 0 1,1 0 0,-1-1-1,1 1 1,-1 0-1,1-1 1,1 1 0,-1-1-1,1 1 1,0-1-1,0 0 1,0 0 0,3 4-1,-4-6 3,1 0 0,-1 0 0,1 0 0,-1-1 0,1 1 0,0-1 0,0 1 0,0-1 0,0 0 1,0 0-1,0 0 0,0 0 0,0 0 0,0 0 0,0-1 0,1 1 0,-1 0 0,0-1 0,0 0 0,1 0 0,-1 0 0,0 0 0,1 0 0,-1 0 0,0 0 0,1-1 0,-1 1 0,0-1 0,0 0 0,3-1 0,2-1 47,0 0 0,-1-1 0,1 0-1,-1 0 1,1 0 0,-1-1-1,-1 0 1,1 0 0,-1-1-1,8-10 1,3-6 85,21-41-1,-26 44-89,28-53 17,-3-1 0,-3-1 0,-3-2 0,37-153 0,-55 176-165,-5 23-1,0-1 1,-3 1-1,2-37 1,-5 51-57,0 13 57,-1 0 0,0 0 0,0 0 0,0 0-1,0 0 1,0 0 0,0 0 0,-1 0-1,1 0 1,-1 0 0,0 0 0,0 0 0,-2-4-1,3 7 57,-1-1-1,1 1 0,0 0 1,-1-1-1,1 1 0,0 0 1,-1-1-1,1 1 0,0 0 1,-1 0-1,1 0 0,-1-1 1,1 1-1,0 0 0,-1 0 1,1 0-1,-1 0 0,1 0 1,-1 0-1,1 0 0,0 0 1,-1 0-1,1 0 0,-1 0 1,1 0-1,-1 0 0,1 0 1,-1 0-1,1 0 0,0 0 1,-1 1-1,1-1 0,-1 0 0,1 0 1,0 1-1,-1-1 0,1 0 1,0 0-1,-1 1 0,1-1 1,0 0-1,-1 1 0,1-1 1,-13 19-14,12-18 19,-11 23-2,0 0-1,-13 43 1,-10 56-65,29-99 84,-8 28 12,-23 92-61,30-105 169,-6 69 0,13-106-117,0 72 296,0-67-229,1 1 0,0-1 1,1 0-1,0 0 0,0 1 1,0-1-1,6 10 0,-7-15-61,-1-1 0,1 0 0,-1 0 0,1 0 0,0 0 0,0 0 0,-1 0 0,1 0 0,0-1 0,0 1 0,0 0 0,0 0 0,0-1 0,0 1 0,0 0 0,0-1 0,1 1 0,-1-1 0,0 1 0,0-1 0,0 0 0,0 0 0,1 1 0,-1-1 0,0 0 0,0 0 0,1 0 0,-1 0 0,0 0 0,0-1 0,1 1 0,-1 0 0,0 0 0,0-1 0,2 0 0,4-3 39,0 1 1,-1-1 0,1 0-1,10-10 1,-7 6-29,35-27 27,78-58-409,-115 90 139,-11 9-72,-2 3 277,-1 6 12,1 0 0,0 0 0,0 0 0,2 1 0,0-1 0,-2 28 0,5-38 12,0 0 1,0 0-1,1 0 0,-1 0 0,1 0 1,0 0-1,0 0 0,1 0 0,-1 0 0,1 0 1,0-1-1,1 1 0,-1-1 0,1 1 1,0-1-1,0 0 0,0 0 0,0 0 0,1-1 1,0 1-1,0-1 0,0 0 0,0 0 1,0 0-1,6 3 0,-7-5 16,1 0 0,-1 0 0,0 0 0,1 0 0,0 0 0,-1-1 0,1 0 0,-1 1 0,1-1 0,0-1 0,-1 1 0,1 0 0,-1-1 0,1 0 0,-1 0 0,1 0 0,-1 0 0,0-1 0,1 1-1,-1-1 1,0 0 0,0 1 0,4-5 0,-1 2 16,0-1 0,0 0-1,-1-1 1,0 1 0,0-1-1,-1 0 1,1 0-1,-1 0 1,0-1 0,4-10-1,-5 10-33,0-1-1,-1 0 1,1 0-1,-2 0 1,1-1-1,-1 1 1,0-13-1,-1 17-28,0 1-1,-1 0 0,1-1 0,-1 1 1,0 0-1,0-1 0,0 1 0,-1 0 1,1 0-1,-1 0 0,0 0 0,1 0 1,-1 0-1,-1 0 0,1 1 0,0-1 1,-1 1-1,1-1 0,-1 1 0,0 0 0,-3-2 1,1 1-29,0 0 0,-1 1 0,1 0 1,-1 0-1,1 0 0,-1 0 0,0 1 1,-7-1-1,-6 1 62,-23 0 0,22 1 44,20 0-55,60-7 169,1 2 1,80 3-1,-135 3-157,-1-1 1,1 1-1,-1 0 0,1 0 1,-1 0-1,0 1 1,1 0-1,-1 0 0,0 0 1,0 1-1,0 0 0,-1 0 1,6 4-1,-7-5 8,-1 1-1,1 0 1,-1 0-1,0 0 1,0 0-1,0 0 1,0 1-1,0-1 0,-1 1 1,1-1-1,-1 1 1,0-1-1,0 1 1,0 0-1,-1 0 1,0-1-1,1 1 1,-1 0-1,0 0 1,-1 5-1,-3 19 158,-1 16 153,2 2 359,9-60-246,0 5-347,8-17-49,1 0-1,26-33 1,-39 56-69,0 0 1,1 1 0,-1-1-1,1 1 1,-1 0 0,1 0-1,0 0 1,0 0 0,3-2-1,-5 4 17,0-1-1,0 1 0,-1 0 1,1-1-1,0 1 0,0 0 1,-1 0-1,1 0 0,0 0 1,0-1-1,0 1 0,0 0 1,-1 1-1,1-1 0,0 0 0,0 0 1,0 0-1,-1 0 0,1 1 1,0-1-1,0 0 0,-1 1 1,1-1-1,0 0 0,-1 1 1,1-1-1,0 1 0,-1-1 1,1 1-1,0-1 0,-1 1 0,1 0 1,-1-1-1,1 1 0,-1 0 1,0-1-1,1 1 0,-1 0 1,0 0-1,1-1 0,-1 3 1,1 0 47,0 1-1,0 0 1,-1-1 0,1 8 0,-1-8 7,0-1-1,0 1 0,0 0 1,0-1-1,1 1 0,-1-1 1,1 1-1,0-1 0,1 3 1,12-17 580,18-25-474,-22 24-163,22-20 1,-31 32-9,0 0-1,-1 0 1,1 0 0,0 0 0,0 1 0,0-1-1,0 0 1,0 1 0,0-1 0,0 1-1,0-1 1,0 1 0,0-1 0,0 1-1,0 0 1,0 0 0,0-1 0,0 1 0,0 0-1,0 0 1,1 0 0,-1 0 0,0 0-1,0 0 1,0 1 0,0-1 0,0 0-1,0 0 1,0 1 0,0-1 0,0 1 0,0-1-1,0 1 1,0-1 0,0 1 0,0 0-1,0-1 1,0 1 0,1 1 0,2 4-4,-1-1 0,1 1 0,-1 0 1,0 0-1,3 10 0,0-2 100,1 2 18,0 0 1,1-1 0,18 24-1,-23-34-60,1-1-1,1 1 0,-1-1 1,0 0-1,1 0 1,0 0-1,0-1 0,0 1 1,1-1-1,-1 0 1,1-1-1,-1 0 0,1 0 1,7 2-1,-4-2-430,0-1-1,1 0 1,-1 0-1,1-1 1,0 0-1,12-3 1,-11 2-1306,0-2 1,-1 1 0,0-2-1,1 1 1,11-7 0,-22 10 1583,1 0 0,-1 0 1,0 0-1,0 0 1,1-1-1,-24-18-9083,-10 14 7716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27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98 7136,'-29'-11'2656,"24"14"-1664,13-3 1536,14 0-1472,9 0 928,13-3-1185,8-5-287,27-4-320,27-4-288,17 2 32,-1-11-4063,-3 14 2271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55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1 502 2304,'0'10'7221,"0"-12"-7070,1 1-1,-1-1 1,1 0-1,0 1 1,0-1-1,0 0 1,0 1-1,0-1 1,2-2 0,-1 2-50,0 0 0,-1 0 0,1-1 0,-1 1 0,3-6 0,7-34 459,19-64 66,-25 94-614,0 0 0,1 0 0,1 0 0,-1 1 0,2 0-1,11-14 1,-4 10-7,0 0-1,1 1 1,0 1-1,25-15 0,78-38 193,-101 55-276,-15 9 58,0 0 0,0 0-1,1 0 1,-1 1 0,1-1 0,3 0 0,-5 1 13,-1 1 0,1 0 0,-1 0 0,1 0-1,-1 0 1,1 0 0,0 0 0,-1 1 0,1-1 0,-1 0 0,1 1 0,-1-1-1,1 1 1,-1 0 0,0-1 0,1 1 0,-1 0 0,0 0 0,2 1 0,-1 0-9,1 0 0,-1 0 1,0 1-1,0-1 0,0 1 1,0-1-1,0 1 0,-1 0 1,1 0-1,1 4 0,8 33-144,-6-16 132,17 78 269,-18-71 21,2 0 1,2 0-1,18 48 1,-25-77-216,0 0 0,0-1 1,-1 1-1,1 0 0,0-1 0,1 1 1,-1-1-1,0 1 0,0-1 1,1 1-1,-1-1 0,1 0 1,-1 0-1,1 0 0,-1 0 1,1 0-1,0 0 0,-1 0 0,1 0 1,0 0-1,0-1 0,0 1 1,0-1-1,-1 0 0,4 1 1,-3-1 7,1-1 0,-1 1 0,0-1 0,0 1 0,1-1 0,-1 0 0,0 0 1,0 0-1,0 0 0,0 0 0,0-1 0,0 1 0,0 0 0,0-1 0,0 0 0,-1 1 1,1-1-1,-1 0 0,1 0 0,-1 0 0,2-2 0,49-100 543,5-6-559,-38 79-238,1 1 1,2 1-1,1 1 1,38-37 0,-56 61 131,-1 0 0,0 1 1,1 0-1,0-1 0,0 2 1,0-1-1,0 0 1,0 1-1,0 0 0,1 0 1,-1 1-1,1-1 0,-1 1 1,1 1-1,0-1 1,-1 1-1,1 0 0,0 0 1,-1 0-1,1 1 0,0 0 1,-1 0-1,1 0 1,8 4-1,-2 0 141,1 0 1,-1 1-1,0 1 1,0 0-1,-1 0 1,0 2-1,0-1 1,-1 1-1,16 18 1,-15-15-253,-1 2 0,0 0 1,14 26-1,-17-25-1471,11 29 0,-14-28 221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56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 2816,'-4'-10'495,"2"5"173,8 16 1283,-1 0-1363,-1 0-1,-1 0 1,0 0-1,0 1 1,-1-1-1,-1 0 1,1 24-1,-2-28-396,10 221 2172,19 207-566,-25-386-1961,-4-28-2707,0-17 1293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5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4224,'3'2'760,"-1"1"1,0 0-1,0 1 0,0-1 1,-1 0-1,4 7 0,-1 15-216,0 0-1,-1 0 0,-2 42 1,0-16 8,3 233 1030,-4-283-1575,-7 66 3166,15-103-3364,2-1 0,1 2 0,2-1 0,1 2 0,24-42 0,-34 68 55,1 0 0,0 0 0,1 0 0,0 1 0,10-10 0,-16 16 130,1 1 0,-1-1 0,1 1 0,0-1 0,-1 1 0,1 0 0,-1-1 0,1 1 0,0 0 0,-1-1 0,1 1 0,0 0 0,0 0 0,-1 0 0,1 0 0,0 0 0,-1 0 0,1 0 1,0 0-1,0 0 0,-1 0 0,1 0 0,0 0 0,-1 0 0,1 0 0,0 1 0,-1-1 0,1 0 0,0 1 0,-1-1 0,1 0 0,0 1 0,-1-1 0,1 1 0,-1-1 0,2 2 0,0 0 6,-1 0 0,1 0-1,-1 1 1,1-1-1,-1 0 1,0 1-1,0-1 1,2 5 0,0 7 89,0 0 0,-1 0 0,0 0 0,-1 0 1,-1 1-1,0-1 0,-1 0 0,0 0 0,-1 0 1,-5 19-1,5-28 42,0 0 0,0 0 0,0 0 0,-1 0 0,-6 9 0,8-12-81,-1 0 0,1-1 0,-1 1 0,1 0 0,-1-1 0,0 1 0,0-1 0,0 0 0,0 1 0,0-1 0,0 0 0,0 0 0,0 0 0,-4 1 0,5-2-60,0 0 0,0 0 0,1 0 0,-1 0 0,0 1 0,1-1 0,-1 0 0,0 1 0,1-1 0,-1 0 0,1 1 0,-1-1 1,0 1-1,1-1 0,-1 1 0,0 0 0,1-1 12,0 0 0,0 0 0,0 0 1,0 0-1,0 0 0,0 1 0,0-1 1,0 0-1,-1 0 0,1 0 0,0 0 0,0 0 1,0 0-1,0 1 0,0-1 0,0 0 1,0 0-1,0 0 0,0 0 0,0 0 1,0 1-1,0-1 0,0 0 0,0 0 0,0 0 1,0 0-1,0 0 0,0 1 0,0-1 1,1 0-1,-1 0 0,0 0 0,0 0 0,0 0 1,0 0-1,0 1 0,0-1 0,0 0 1,1 0-1,13 10 681,-1-1-273,4 0-212,0-2 0,1 0 0,0-1 0,0 0 1,0-2-1,34 4 0,-22-8-1174,-17 0 362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58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15 117 3808,'-1'14'3606,"-1"64"-1452,14 23-261,-13-87 711,1-14-2582,0 0 1,-7-21 1131,-5-83-1016,9 80-215,2 1 0,2-30 1,0 7 194,-1 43-113,0 0-1,0 1 1,1-1 0,-1 0-1,1 0 1,-1 0 0,1 1-1,0-1 1,0 0-1,0 1 1,0-1 0,3-3-1,-3 5 2,0-1 0,0 1 0,1 0 0,-1 0 0,0 1 0,0-1-1,0 0 1,1 0 0,-1 0 0,0 1 0,1-1 0,-1 1 0,0-1 0,1 1-1,-1 0 1,1-1 0,-1 1 0,1 0 0,-1 0 0,1 0 0,-1 0-1,0 0 1,1 0 0,-1 1 0,1-1 0,1 1 0,58 17 704,38 9-335,-85-25-435,-1 0 0,1 0 0,0-1 0,0-1 0,18-2 0,-30 2-233,-1 0 0,1-1 0,0 1-1,-1-1 1,1 1 0,0-1 0,-1 1 0,1-1-1,-1 0 1,0 0 0,3-1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58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51 4480,'-21'-12'6128,"27"12"-4592,59-3-913,117-23 1,-133 18-1983,-27 6 207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59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 2912,'-12'6'351,"-20"13"594,21-12-966,-2 1 472,0 0 0,1 1 0,1 0 0,-20 20 0,27-24-268,-7 7 267,1 0 1,0 1-1,-15 25 0,6-2-12,1 1-1,2 1 1,2 0-1,-11 42 1,21-61-371,0 0 1,1 0-1,1 1 1,1-1-1,1 1 1,0-1-1,1 0 1,2 1-1,0-1 1,1 0-1,6 19 1,2-7 175,1 0 1,2-2-1,20 34 1,65 75-1357,-94-130 579,1 0 0,1 0-1,-1 0 1,1-1 0,17 12 0,6-2-794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0:59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4736,'21'0'1530,"-20"0"-1513,-1 0 0,0 0-1,0 0 1,1 0-1,-1 0 1,0 0 0,0 0-1,1 0 1,-1 0-1,0 0 1,0 0 0,1 0-1,-1 0 1,0 0-1,0 1 1,1-1 0,-1 0-1,0 0 1,0 0-1,1 0 1,-1 1 0,0-1-1,0 0 1,0 0-1,0 0 1,1 1-1,-1-1 1,0 0 0,0 0-1,0 1 1,0-1-1,0 0 1,0 0 0,0 1-1,1-1 1,52 101 4121,-45-85-3595,-1 1 1,0 0-1,7 33 0,6 56 736,-18-90-1077,8 48 502,1 84 0,-11-121-561,-1 1 0,-1 0 0,-2-1 0,0 1 0,-14 43 0,13-58-567,0-1 0,-12 22 0,13-27-938,-1 0-1,-11 13 0,5-8-599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05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 2656,'-13'0'1184,"18"5"-1024,-2-5 1184,2 0-768,3 0 960,6 0-864,12-5-64,5 5-384,3-3 0,2 6-128,3-3 352,-4 0-224,1 0-896,-5 0 352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00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19 248 2720,'-1'1'131,"0"-1"-1,0 0 1,0 1 0,0-1 0,0 1 0,0-1-1,0 1 1,0 0 0,0-1 0,0 1-1,1 0 1,-1 0 0,0 0 0,1-1 0,-1 1-1,0 0 1,1 0 0,-1 0 0,1 0 0,-1 0-1,1 0 1,0 0 0,-1 0 0,1 0-1,0 1 1,0-1 0,0 0 0,0 0 0,0 0-1,0 0 1,0 0 0,0 0 0,0 0-1,1 0 1,-1 2 0,2 1 307,-1-1 1,0 0-1,1 1 1,0-1-1,0 0 0,0 0 1,0 0-1,0 0 1,1 0-1,4 4 0,-6-6-352,0-1 0,-1 1-1,1-1 1,0 1 0,0-1-1,0 1 1,0-1-1,0 1 1,0-1 0,0 0-1,-1 0 1,1 1 0,0-1-1,0 0 1,0 0 0,0 0-1,0 0 1,0 0 0,0 0-1,0 0 1,0 0 0,0-1-1,0 1 1,0 0 0,0-1-1,0 1 1,0 0 0,0-1-1,0 1 1,0-1-1,0 1 1,-1-1 0,1 0-1,0 1 1,0-1 0,-1 0-1,2-1 1,2-3 102,0 0 1,0-1-1,0 1 1,3-9-1,-4 10-161,8-17 174,12-20-110,17-42 1,-36 71 44,4-10-624,-8 22 479,0 0 0,0 0 0,0 0 1,0 0-1,0 0 0,0 0 0,0 1 0,0-1 0,0 0 1,0 0-1,0 0 0,0 0 0,0 0 0,0 0 0,0 0 0,1 0 1,-1 0-1,0 0 0,0 0 0,0 0 0,0 0 0,0 0 1,0 0-1,0 0 0,0 0 0,0 0 0,0 0 0,0 0 0,0 0 1,0 0-1,0 0 0,0 0 0,0 0 0,0 0 0,0 0 1,0 0-1,0 0 0,0 0 0,0 0 0,1-1 0,-1 1 1,0 0-1,0 0 0,0 0 0,0 0 0,0 0 0,0 0 0,0 0 1,0 0-1,-1 14-471,0-14 474,-1 17-19,-1 30-1,3-43 111,0 0 0,1 0-1,-1 0 1,1-1 0,-1 1 0,1 0 0,1 0 0,-1 0-1,0-1 1,1 1 0,0-1 0,0 1 0,0-1 0,2 4-1,-3-6-33,0-1-1,0 1 0,0 0 0,0 0 0,0-1 0,0 1 0,0-1 0,0 1 0,0-1 0,0 1 0,1-1 0,-1 0 0,0 0 0,0 1 0,0-1 0,0 0 0,1 0 0,-1 0 0,0 0 0,0 0 0,0 0 0,1-1 0,-1 1 0,0 0 0,0-1 0,2 0 0,4-2 108,-1 0-1,0 0 1,9-8 0,-5 5-6,105-82 245,-30 20-541,-68 56 13,1 0-1,-1 2 1,24-10 0,-40 19 104,0 1 0,0-1 0,0 1 0,0 0 1,0-1-1,0 1 0,1 0 0,-1 0 0,0 0 0,0 0 0,0 0 1,0 0-1,0 0 0,1 0 0,-1 0 0,0 0 0,0 0 1,0 1-1,0-1 0,0 1 0,0-1 0,0 1 0,0-1 0,2 2 1,-2-1-1,1 1 1,-1-1-1,0 1 0,0 0 1,0-1-1,0 1 1,0 0-1,0 0 1,0 0-1,0 0 1,-1 0-1,1 3 1,1 5-34,-1-1 1,0 1 0,-1 0 0,-1 15 0,-3 3 153,-1-1 1,-2 0 0,-10 29-1,15-50-78,-5 15 98,-11 24 0,15-38-61,0-1 1,0 0 0,-1 0-1,0 0 1,-1-1-1,1 0 1,-11 10-1,14-14-11,-1 1-1,1-1 1,-1 1-1,0-1 1,1 0-1,-1 1 0,0-1 1,0 0-1,0 0 1,0-1-1,0 1 1,0 0-1,0-1 1,0 1-1,-1-1 0,1 0 1,0 1-1,0-1 1,0 0-1,0 0 1,-1 0-1,1-1 0,0 1 1,0-1-1,-3 0 1,3 0-35,0 0 1,0 1-1,0-1 1,0 0 0,1 0-1,-1 0 1,0 0-1,1-1 1,-1 1-1,1 0 1,-1-1 0,1 1-1,0-1 1,-1 1-1,1-1 1,0 0-1,0 0 1,0 1-1,0-1 1,1 0 0,-1 0-1,0 0 1,1 0-1,-1 0 1,1 0-1,0 0 1,0 0 0,0 0-1,0 0 1,0-3-1,1 1-35,0 1-1,0 0 1,0 0 0,0 0-1,1 0 1,-1 0-1,1 0 1,0 0-1,0 0 1,0 1-1,0-1 1,0 1 0,1-1-1,-1 1 1,1 0-1,-1 0 1,7-3-1,6-2 8,1 0 0,1 1 0,-1 1 0,1 0 0,0 2 0,24-3 0,-6 0-2,57-5-1402,-62 7-83,-10 4-595,-17 0 1542,-1 0-1,1 0 1,0 0 0,-1 0-1,1 0 1,0 0 0,-1-1-1,1 0 1,-1 1 0,4-2-1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01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75 5216,'-23'-25'2368,"23"11"-2048,0 1 192,10 10-352,3-9-416,8 7 128,10 2-2528,4 3 1472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01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41 3648,'0'-7'969,"0"6"-815,1 0 0,-1 0-1,0 0 1,0 0-1,0 0 1,0-1-1,0 1 1,0 0-1,0 0 1,0 0-1,0 0 1,-1 0-1,1 0 1,0 0 0,-1 0-1,1 0 1,0 1-1,-1-1 1,0 0-1,1 0 1,-1 0-1,1 0 1,-1 0-1,0 1 1,0-1-1,1 0 1,-1 1 0,0-1-1,0 0 1,0 1-1,0-1 1,0 1-1,1 0 1,-1-1-1,0 1 1,-2-1-1,0 0-44,0 1-1,0-1 1,-1 1-1,1 0 1,0 0-1,0 0 1,-1 0-1,1 0 1,0 1-1,-6 1 1,-31 13 415,34-12-450,-32 16 417,-55 35 0,83-47-437,1 0 0,-1 1 0,1 0 0,-8 10 1,12-13-9,1 0 0,0 1 1,0-1-1,1 1 0,0 0 1,0 0-1,0 0 0,-3 9 1,6-14-4,0 0 0,-1 0 1,1 0-1,0 0 1,0 0-1,0 0 1,0 1-1,0-1 1,0 0-1,0 0 0,0 0 1,0 0-1,0 0 1,1 0-1,-1 0 1,0 0-1,1 1 1,0-2-14,-1 1 0,1-1-1,-1 1 1,1-1 0,-1 1 0,1-1 0,-1 1 0,1-1 0,-1 0 0,1 1 0,0-1 0,-1 0 0,1 0 0,-1 1 0,1-1 0,0 0 0,-1 0 0,1 0 0,0 0 0,0 0 0,3 0 47,-1 0 0,0-1 1,1 0-1,-1 1 0,1-1 0,-1 0 1,0-1-1,6-2 0,2-2 43,164-93 373,-173 97-590,1 0-1,0 0 1,0 1-1,0-1 0,0 1 1,0-1-1,0 1 1,0 0-1,0 0 0,5 0 1,-6 1 88,0 0 0,0 0 0,0 1 1,0-1-1,0 1 0,0-1 0,0 1 0,0 0 1,0 0-1,0 0 0,0 0 0,0 0 0,-1 0 1,1 0-1,-1 0 0,1 1 0,1 1 1,11 10 495,0 0 1,1-1-1,25 16 1,-35-25-473,1 0 1,0-1-1,0 1 0,1-1 1,-1 0-1,0 0 0,1-1 1,-1 0-1,1 0 0,-1-1 1,1 0-1,0 0 0,10-1 1,-10 0-732,-1-1 0,1 0 0,0 0 0,-1 0 0,0 0 0,1-1 0,7-5 0,7-3-1113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02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32 3072,'-2'-2'-4,"-11"-7"2019,13 9-1937,-1 0 0,1 0-1,0 0 1,-1 0 0,1 0 0,0 0-1,-1 0 1,1 0 0,0 1 0,0-1-1,-1 0 1,1 0 0,0 0 0,-1 1-1,1-1 1,0 0 0,0 0 0,0 1 0,-1-1-1,1 0 1,0 0 0,0 1 0,0-1-1,0 0 1,0 1 0,-1-1 0,1 0-1,0 0 1,0 1 0,0-1 0,0 0-1,0 1 1,0-1 0,0 0 0,0 1-1,-67 308 3883,40-176-3200,15-67-212,2-16 842,-22 73 0,30-117-1111,2-6-246,0 0 0,0 1 0,0-1 0,0 0 1,0 0-1,0 1 0,0-1 0,0 0 0,0 0 0,0 1 0,0-1 0,0 0 0,-1 0 0,1 1 0,0-1 0,0 0 0,0 0 1,0 0-1,-1 1 0,1-1 0,0 0 0,0 0 0,0 0 0,-1 0 0,1 1 0,0-1 0,0 0 0,-1 0 0,1 0 1,0 0-1,0 0 0,-1 0 0,1 0 0,0 0 0,0 0 0,-1 0 0,0 0 0,-1-3 490,0-7-431,1-1 0,0 1 1,1-1-1,0 1 0,0-1 1,4-19-1,18-68-114,-12 60-48,-9 31 72,14-55-123,2-1 0,29-68 1,-37 110-8,2 1 0,0 0 1,25-33-1,-27 41 22,2 0-1,-1 1 1,1 1 0,1 0-1,0 1 1,22-14-1,-27 19 46,0 0 0,0 1-1,0 0 1,0 0-1,1 1 1,0 0-1,11-1 1,-17 2 50,0 1 1,0 0-1,0 0 1,0 0-1,0 0 1,0 0-1,0 0 1,0 0-1,0 1 1,-1-1-1,1 1 1,0 0-1,0-1 1,0 1-1,-1 0 1,1 0 0,0 0-1,-1 0 1,1 0-1,-1 0 1,1 1-1,-1-1 1,0 0-1,1 1 1,-1-1-1,0 1 1,0 0-1,0-1 1,0 1-1,0 0 1,-1 0-1,1-1 1,0 1-1,0 4 1,0 0 14,0 1-1,-1-1 1,0 1 0,0-1 0,-1 1-1,1-1 1,-4 13 0,2-11-2,-3 15 55,-2 0 1,0 0 0,-1-1-1,-2 0 1,0-1 0,-2 0-1,-17 25 1,0-5 192,-3-1 0,-49 48-1,70-78-114,-8 8 64,18-17-186,0 0 0,0 0-1,0 0 1,0 1 0,1-1 0,-1 0-1,0 0 1,1 0 0,-1 1 0,1-1-1,-1 0 1,1 1 0,-1 1-1,1-2-17,1 0-1,-1 0 1,0-1-1,0 1 0,0 0 1,1 0-1,-1-1 1,0 1-1,1 0 0,-1-1 1,1 1-1,-1-1 1,0 1-1,1 0 0,-1-1 1,1 1-1,0-1 1,-1 1-1,1-1 0,-1 0 1,1 1-1,1 0 1,17 6-114,-15-5 89,90 23-88,8 3-29,-89-24 191,0 2 1,0 0-1,0 0 0,-1 1 0,16 12 0,-25-17-12,0 0 1,-1 1-1,1-1 0,-1 1 1,1-1-1,-1 1 0,4 6 1,-5-7-12,-1-1-1,1 1 1,0 0 0,-1-1 0,0 1 0,1 0 0,-1 0 0,0-1 0,0 1 0,0 0-1,0 0 1,0-1 0,0 1 0,0 0 0,-1-1 0,1 1 0,-2 3 0,-3 6 39,-2 1 1,1-1-1,-1-1 1,-1 1-1,0-1 0,0 0 1,-1-1-1,-13 11 1,0-1 3,-2 0 0,-33 20 0,-57 26 18,97-55-58,-13 5 139,-48 16 0,65-27-171,2-1-121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0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1269 3904,'1'-3'243,"0"1"0,0-1 0,1 1 0,-1 0 1,1-1-1,0 1 0,0 0 0,4-4 0,7-9 737,53-81 1233,-34 47-1613,45-53 0,-3 23-147,32-39 113,120-210 431,-112 111 1104,-108 202-1912,-1-1 0,4-17 0,-1 4-185,-7 16-236,-1 13 219,0 0 1,0 0-1,0 0 1,0 0-1,0 0 1,0 0-1,-1-1 1,1 1-1,0 0 1,0 0-1,0 0 1,0 0 0,0 0-1,0 0 1,-1 0-1,1 0 1,0 0-1,0 0 1,0 0-1,0 0 1,0 0-1,-1 0 1,1 0-1,0 0 1,0 0 0,0 0-1,0 0 1,0 0-1,-1 0 1,1 0-1,0 0 1,0 0-1,0 0 1,0 0-1,0 0 1,0 0-1,-1 0 1,1 0 0,0 0-1,0 1 1,0-1-1,-17 15-458,5 0 456,0 0 0,1 1 0,-10 19-1,-23 53 164,34-66-117,-23 48 457,3 2 1,-25 89 0,49-138-331,1 1 0,-2 26 0,6-40-106,0 1 0,1-1 0,1 1 0,0-1 1,0 0-1,1 1 0,3 10 0,-3-16-14,0 0 1,0-1-1,0 0 1,1 1-1,0-1 1,-1 0-1,2 0 1,-1 0-1,0-1 1,1 1-1,-1-1 1,1 0-1,0 0 1,0 0-1,0-1 1,1 1-1,-1-1 0,0 0 1,1 0-1,0 0 1,-1-1-1,7 2 1,-1-1 49,0-1 0,0 0 0,0 0 0,0-1 0,0 0 0,0-1 0,1 0 0,-1 0 0,19-7 0,-6-1-175,-1-1 0,1-1 0,-2-2 1,32-22-1,-29 19-572,-24 16 644,0 0-1,0 0 1,0 0 0,1 0 0,-1 0-1,0 0 1,0-1 0,0 1 0,0 0 0,0 0-1,0 0 1,1 0 0,-1 0 0,0 1-1,0-1 1,0 0 0,0 0 0,0 0 0,1 0-1,-1 0 1,0 0 0,0 0 0,0 0-1,0 0 1,0 0 0,0 0 0,0 0 0,1 0-1,-1 0 1,0 1 0,0-1 0,0 0-1,0 0 1,0 0 0,0 0 0,0 0 0,0 0-1,0 1 1,0-1 0,0 0 0,0 0-1,0 0 1,0 0 0,0 0 0,0 0 0,0 1-1,0-1 1,0 0 0,0 0 0,0 0-1,0 0 1,0 0 0,0 0 0,0 1 0,0-1-1,0 0 1,0 0 0,-1 11-265,-2 5 360,1 0 0,1 1 0,1-1 0,0 1 0,3 21 0,-3-36-49,0 0-1,0 0 1,1-1 0,-1 1-1,1 0 1,-1-1 0,1 1-1,-1-1 1,1 1-1,0-1 1,0 1 0,0-1-1,0 1 1,0-1-1,0 0 1,0 1 0,0-1-1,0 0 1,1 0 0,-1 0-1,0 0 1,1 0-1,-1 0 1,1 0 0,-1-1-1,1 1 1,0-1 0,-1 1-1,1-1 1,0 1-1,-1-1 1,3 0 0,0 0 45,0 0 1,0 0 0,0-1 0,0 0-1,0 1 1,-1-2 0,1 1 0,0 0 0,-1-1-1,1 0 1,-1 1 0,1-1 0,2-3-1,-1 1-3,-1 1 0,0-1 0,0 0 0,0 0 0,-1 0 0,1-1 0,-1 1 0,0-1 0,-1 0 0,4-7 0,-5 11-82,0-1 0,-1 0-1,1 0 1,-1 0 0,1 0-1,-1 0 1,0 0 0,0 0 0,0 0-1,0 0 1,0 0 0,0 0-1,0 0 1,-1 0 0,1 0-1,-1 0 1,0 0 0,1 0 0,-1 0-1,0 0 1,0 1 0,0-1-1,0 0 1,0 1 0,-1-1-1,1 1 1,0-1 0,-1 1 0,1-1-1,-1 1 1,0 0 0,-3-2-1,-1-1-60,0 1 0,-1-1 0,0 2-1,0-1 1,1 1 0,-2 0-1,1 0 1,0 1 0,0 0-1,-10-1 1,8 4 7,1-1-88,12-4 125,-2 2 23,0 0 0,0 0 0,0 1 0,0-1 0,1 1 0,-1 0 0,0 0 0,4 0 0,11-2-13,198-25 232,-47 8-69,-157 17-153,70-6 51,-71 7-30,0 1 0,0 0 0,1 1-1,-1 0 1,18 5 0,-28-6-4,1 0 0,-1 0 0,1 1 0,-1-1 0,0 0 0,1 0-1,-1 0 1,1 0 0,-1 1 0,1-1 0,-1 0 0,0 1 0,1-1 0,-1 0 0,0 1 0,1-1 0,-1 0 0,0 1-1,1-1 1,-1 1 0,0-1 0,0 0 0,0 1 0,1-1 0,-1 1 0,0-1 0,0 1 0,0-1 0,0 1-1,0-1 1,0 1 0,0-1 0,0 1 0,0 1 3,-1 0 0,1-1 0,-1 1-1,0 0 1,1-1 0,-1 1 0,0-1 0,0 1 0,-2 2-1,-3 2-11,0 0 0,0 0 0,-11 7 0,-15 8 52,12-7-62,-25 19 1,40-28 11,0-1 0,0 1 0,1 0 0,-1 0 0,1 1 1,0 0-1,1-1 0,-1 1 0,-2 8 0,5-11 5,0 0 0,0 0-1,0 0 1,1-1-1,-1 1 1,1 0-1,0 0 1,0 0 0,0 0-1,0 0 1,0 0-1,1 0 1,-1 0 0,1 0-1,0-1 1,0 1-1,0 0 1,0 0-1,0-1 1,1 1 0,-1-1-1,1 1 1,-1-1-1,1 0 1,0 1-1,0-1 1,0 0 0,5 3-1,-4-3 40,1 1-1,-1-1 1,1 0-1,-1 0 1,1-1 0,0 1-1,0-1 1,0 1-1,0-1 1,0-1-1,0 1 1,0 0-1,1-1 1,-1 0 0,0 0-1,0 0 1,0-1-1,0 1 1,6-3-1,0 0-5,0-2 0,0 1 0,0-2 0,0 1-1,-1-1 1,12-10 0,11-7 23,-1 2-11,107-70 20,-117 78-68,28-17 9,-25 9-43,-1 0 0,0-2-1,-2 0 1,-1-2 0,0 0 0,24-45 0,6-21-463,57-152 0,-81 172 123,20-96 0,-37 119-373,-8 42 345,-4 17 276,-2 4 87,-21 67-58,-35 128 394,-44 134 855,92-309-1009,-4 10 363,-22 93 1,38-136-456,1-1 0,0 1 0,-1 0 0,1-1 0,0 1 1,0 0-1,0-1 0,0 1 0,0 0 0,0 0 0,0-1 1,1 1-1,-1-1 0,1 1 0,-1 0 0,1-1 0,0 3 0,0-4-38,-1 0-1,0 1 0,1-1 0,-1 0 0,1 0 0,-1 1 1,1-1-1,-1 0 0,1 0 0,-1 0 0,1 0 0,-1 0 1,1 0-1,-1 0 0,1 0 0,-1 0 0,1 0 0,-1 0 1,1 0-1,0 0 0,18-8 102,44-33-373,4-3-310,-63 42 540,0 0-1,0 1 0,0-1 1,0 1-1,1 0 0,-1 0 1,0 0-1,1 1 0,-1-1 1,0 1-1,1 0 0,-1 0 1,0 1-1,1-1 0,-1 1 1,0 0-1,0 0 0,6 3 1,5 2 18,0 1 0,-1 1 0,21 15 0,-11-7-192,42 28-7344,-44-29 4565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08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235 955 2144,'-14'-6'4448,"19"-1"-3033,0 0 1,10-10-1,-8 10-1115,-1 0 0,10-14 0,17-39 89,-3-1-1,33-97 1,-10 21-168,-38 103-173,67-173 512,-64 153-1280,-32 99 176,-103 265 645,-26 61 438,69-154 7,-10 30 10,-17-10 1067,98-231-1438,-10 20 385,12-25-520,0 1-1,0-1 1,0 1-1,0-1 1,0 0-1,-1 1 1,1-1-1,0 0 1,-1 0-1,1 0 1,-3 2-1,1-4 14,5-5-121,6-10-136,-6 13 181,30-50-190,199-247 126,31 19 15,-108 116-23,-131 136 70,-17 21-26,-1 0 0,2 0 0,-1 1 0,1 0 0,10-9 0,-8 13-211,-7 8-34,-7 15-68,4-14 387,-24 77 99,-17 70 893,41-150-942,0 0 0,0 0-1,1 0 1,-1 0-1,1 1 1,0-1-1,0 0 1,0 0-1,0 1 1,1-1-1,-1 0 1,1 0-1,0 0 1,0 0-1,0 0 1,3 6-1,-4-9-64,1 0-1,-1 1 1,0-1 0,0 0-1,1 1 1,-1-1 0,0 0-1,0 0 1,1 0-1,-1 1 1,0-1 0,1 0-1,-1 0 1,0 0 0,1 1-1,-1-1 1,0 0 0,1 0-1,-1 0 1,0 0-1,1 0 1,-1 0 0,1 0-1,-1 0 1,0 0 0,1 0-1,-1 0 1,0 0 0,1 0-1,-1 0 1,0-1-1,1 1 1,-1 0 0,0 0-1,1 0 1,-1 0 0,0-1-1,1 1 1,-1 0-1,0 0 1,1-1 0,16-17 288,-13 13-212,218-233 280,-206 222-449,-2 2-178,27-22-1,-40 35 212,0 1-1,-1-1 1,1 0-1,0 1 0,0-1 1,0 1-1,0-1 1,0 1-1,0-1 0,0 1 1,0 0-1,1 0 1,0-1-1,-1 1 26,-1 0-1,0 0 1,1 1-1,-1-1 1,0 0-1,1 0 1,-1 0-1,0 0 1,1 0-1,-1 1 1,0-1-1,0 0 1,1 0-1,-1 1 1,0-1-1,0 0 1,0 0-1,1 1 1,-1-1-1,0 0 1,0 0-1,0 1 1,0-1-1,0 0 1,0 1-1,1-1 1,-1 0-1,0 1 1,0 4-57,0-1-1,0 0 1,0 1-1,-1-1 1,-1 6-1,1-4 121,-5 25 7,3-18 118,-3 24 0,5-22-18,0-2 1,1 0-1,1 26 1,-1-36-113,1-1 0,-1 1 0,1 0 0,-1 0 0,1-1 0,0 1 0,0 0 0,0-1 0,1 1 0,-1-1 0,0 0 0,1 1 0,0-1 0,0 0 0,-1 0 1,1 0-1,1 0 0,-1 0 0,4 2 0,-5-3 2,1 0 1,0-1-1,0 1 1,0-1-1,0 0 1,0 1-1,-1-1 1,1 0-1,0 0 1,0 0-1,0-1 1,0 1-1,0 0 1,0-1-1,0 1 1,-1-1-1,1 0 1,0 1-1,2-3 0,5-1 69,-1-1 0,12-8-1,-19 12-99,22-18-8,-1-1 0,27-30 0,-27 26-58,38-32 0,-57 54-22,-1 0-1,1 0 1,0 0 0,0 0 0,6-2 0,-9 4 67,1 0 0,0 0 0,-1-1 0,1 1 0,0 0 0,-1 0-1,1 0 1,0 0 0,-1 0 0,1 0 0,-1 0 0,1 0 0,0 0 0,-1 1 0,1-1 0,0 0 0,-1 0 0,1 0 0,0 1 0,-1-1 0,1 0 0,-1 1 0,1-1 0,-1 1 0,1-1 0,-1 0 0,1 1 0,-1-1 0,1 1 0,-1 0 0,0-1 0,1 1 0,-1-1 0,0 1 0,0-1 0,1 1 0,-1 0 0,2 7-12,-1-1 1,0 1-1,0-1 1,-1 1-1,0 0 1,0-1-1,-1 1 1,-3 11-1,2 2 195,-6 45 786,10-65-373,3-5-344,7-8-195,-9 9 13,20-23-55,41-40-44,-56 60-33,-1 0 0,1 0 1,0 1-1,1 0 0,-1 0 1,1 1-1,12-5 0,-20 9 56,1-1 0,-1 1 0,0-1 0,1 1 0,-1 0 0,1-1 0,-1 1 0,1 0 0,-1 0 0,1 0 0,-1 0 0,1 0 0,-1 1 0,1-1 0,-1 0 0,0 1 0,1-1 0,-1 1 0,1-1 0,-1 1 0,0 0 0,0-1 0,1 1 0,-1 0 0,0 0 0,0 0 0,0 0 0,0 0 0,0 0 1,0 0-1,0 1 0,0-1 0,0 0 0,-1 0 0,1 1 0,0-1 0,-1 0 0,1 1 0,-1-1 0,0 1 0,1 2 0,1 7 45,-1 0 0,0 0 1,0 0-1,-2 17 1,1-12-55,0-15 53,0 0 0,0 0 0,0 0 0,0 0-1,0 1 1,0-1 0,0 0 0,0 0 0,1 0 0,-1 0 0,0 0 0,1 0 0,-1 0-1,1-1 1,-1 1 0,1 0 0,0 0 0,-1 0 0,1 0 0,0-1 0,-1 1-1,3 1 1,-2-1 12,1-1 0,-1 1 0,1-1 0,-1 1 0,1-1 0,-1 0 0,1 0 0,-1 0 0,1 0 0,-1 0 0,1 0 0,-1 0 0,4-1 0,4-1 101,1-1-1,-1 0 1,17-10 0,-21 11-150,126-75 55,-66 36-248,-60 38 127,1 0 0,-1 0 0,1 0 0,0 1 0,6-2-1,-10 4 49,0-1-1,0 1 1,1 0-1,-1 0 1,0 0-1,0 0 0,1 0 1,-1 0-1,0 0 1,0 1-1,0-1 1,1 1-1,-1-1 0,0 1 1,0 0-1,3 2 1,2 1 34,0-1 1,1 1-1,-1-1 1,11 2-1,-17-4 25,1-1 0,-1 0 0,1 1-1,-1-1 1,1 0 0,-1 0 0,1 0-1,-1 0 1,1 0 0,-1 0 0,1-1-1,1 1 1,-3-1-27,1 1 0,-1 0-1,1-1 1,-1 1 0,1 0 0,-1-1 0,1 1-1,-1 0 1,0-1 0,1 1 0,-1-1-1,0 1 1,1-1 0,-1 1 0,0-1-1,0 1 1,0-1 0,1 1 0,-1-1-1,0 0 1,0 1 0,0-1 0,0 1-1,0-1 1,0 1 0,0-2 0,0 2-18,-1-1 0,1 1 0,0-1 0,0 1 0,-1 0-1,1-1 1,0 1 0,-1 0 0,1-1 0,-1 1 0,1 0 0,0-1 0,-1 1 0,1 0 0,-1 0 0,1 0 0,-1-1 0,1 1 0,-1 0 0,1 0 0,-1 0 0,1 0 0,-1 0 0,1 0 0,-1 0 0,1 0 0,-1 0 0,1 0 0,-1 0 0,-13 1-161,0 5 82,0 0 0,0 1 0,1 0-1,-18 13 1,14-8 142,13-10-66,0 0-1,0 1 1,1 0 0,-1 0-1,1 0 1,0 1 0,0-1-1,0 1 1,1-1 0,-1 1-1,-1 4 1,3-6 24,0 0 0,1-1-1,-1 1 1,1 0 0,-1 0 0,1-1 0,0 1-1,0 0 1,0 0 0,0 0 0,0-1 0,0 1-1,0 0 1,1 0 0,-1-1 0,0 1 0,1 0-1,0 0 1,-1-1 0,1 1 0,0-1 0,0 1-1,0-1 1,0 1 0,0-1 0,0 1 0,1-1-1,-1 0 1,2 2 0,1 0 27,0 1-1,1-1 1,0 0 0,-1-1 0,1 1-1,0-1 1,0 0 0,0 0 0,1 0-1,-1-1 1,0 0 0,1 0-1,-1 0 1,1 0 0,-1-1 0,1 0-1,-1 0 1,1-1 0,-1 0-1,6-1 1,10-3 87,0-2 0,-1 0 0,35-18 0,-31 13-74,27-11-37,-2-3 1,91-61-1,-121 71-4,-1-1 0,0 0 0,-1-1 0,-1-1 0,0 0 0,-2-1 0,17-30 0,-3 0-35,-1 0 1,-3-2-1,-3-1 0,-1-1 1,-3-1-1,10-58 0,-21 81-56,1 1-291,-2 0 0,1-45 0,-10 85-469,-3 9 758,-23 145-112,26-140 218,-35 384-20,35-348 115,2-8 167,7 74 0,-5-121-209,0-1 0,1 1 0,-1 0 1,1-1-1,0 1 0,2 5 0,-2-9-46,-1 1-1,1 0 0,-1 0 1,0-1-1,1 1 1,0-1-1,-1 1 0,1 0 1,-1-1-1,1 1 1,0-1-1,-1 1 0,1-1 1,0 0-1,-1 1 1,1-1-1,0 0 0,0 1 1,0-1-1,-1 0 1,1 0-1,0 0 1,0 0-1,0 0 0,-1 0 1,1 0-1,0 0 1,0 0-1,0 0 0,-1 0 1,1 0-1,1-1 1,2 0-5,-1 0 1,0-1-1,0 0 1,1 1 0,-1-1-1,0 0 1,-1 0-1,1-1 1,5-4-1,22-29-60,-16 18-39,11-12-318,49-45-1,-73 74 362,-1 0-1,1 1 1,-1-1-1,1 1 1,0-1-1,-1 1 1,1-1-1,0 1 1,0 0-1,-1-1 1,1 1-1,0 0 1,0 0-1,0-1 1,-1 1-1,2 0 1,-1 0 19,-1 0 0,0 0 0,1 1 0,-1-1 1,0 0-1,0 0 0,1 0 0,-1 1 0,0-1 0,0 0 0,1 0 0,-1 1 0,0-1 0,0 0 1,0 0-1,1 1 0,-1-1 0,0 0 0,0 1 0,0-1 0,0 0 0,0 1 0,0-1 1,0 0-1,0 1 0,0-1 0,0 1 0,0 4-51,0 0 0,0 1 0,-3 9 1,2-9 108,-5 23-85,2-15 23,2 0-1,-2 21 0,3-32 39,1 0 0,0 1-1,1-1 1,-1 1 0,1-1 0,-1 0-1,1 1 1,0-1 0,0 0-1,0 1 1,1-1 0,-1 0-1,1 0 1,0 0 0,2 3-1,-2-4 22,0 0-1,0-1 1,0 1 0,0-1-1,1 0 1,-1 1-1,0-1 1,0 0-1,1 0 1,-1-1 0,1 1-1,-1 0 1,1-1-1,-1 0 1,1 1-1,-1-1 1,4 0-1,5-1 84,1 1 0,15-5 0,-24 5-106,17-4 37,1-1 1,-1-1-1,0-1 0,0-1 0,19-11 0,-4 0-202,56-43 1,-90 62 112,-1-1 0,0 1 0,1-1 0,-1 1-1,0 0 1,1-1 0,-1 1 0,1 0 0,-1-1 0,0 1 0,1 0 0,-1 0 0,1-1 0,-1 1 0,1 0 0,-1 0 0,1 0 0,-1 0 0,1 0 0,0 0 0,-1 0 0,2 0 0,-7 10-348,-15 16 352,13-17 32,0-2-8,1 1 0,0 0 0,0 0 0,0 0 0,-5 13 0,10-19 20,1 0 0,-1-1 0,0 1 0,1 0 0,0 0 0,-1 0 1,1-1-1,0 1 0,0 0 0,0 0 0,0 0 0,0 0 0,0-1 0,1 1 0,-1 0 0,0 0 0,1-1 0,0 1 0,-1 0 0,1-1 0,0 1 0,0 0 0,0-1 0,0 1 0,0-1 0,0 1 0,0-1 0,1 0 0,-1 0 0,0 1 0,1-1 0,-1 0 0,1 0 0,0 0 0,-1 0 0,3 0 0,0 1 76,0 0-1,1 0 1,-1-1-1,1 1 1,-1-1-1,1 0 1,-1-1-1,1 1 1,-1-1-1,1 0 1,5 0-1,-7-1-68,-1 1 0,1 0 0,0-1 0,-1 0 0,1 1 0,-1-1 0,1 0 0,-1 0 0,0-1 0,1 1 0,-1 0 0,0-1 0,0 1 0,0-1 0,0 0 0,0 0 0,0 0 0,0 0 0,-1 0 0,3-4 0,-1 1-41,-1 0 0,1 0 0,-1 0 0,-1 0 0,1 0-1,1-7 1,-3 10-5,0 1 0,0-1 0,0 1-1,0-1 1,0 0 0,0 1-1,0-1 1,-1 1 0,1-1 0,0 1-1,-1-1 1,0 1 0,1-1 0,-1 1-1,0-1 1,1 1 0,-1-1 0,0 1-1,0 0 1,0 0 0,0-1 0,-1 1-1,1 0 1,0 0 0,0 0 0,-1 0-1,-2-1 1,0 0-4,1 1 0,-1-1-1,0 1 1,-1 0 0,1 0 0,0 1 0,0-1-1,-5 1 1,-38 1 53,16 1 23,43-7 284,80-16-363,-80 19 69,6-2-29,0 1 0,0 1 0,0 1 0,0 0 0,36 4 0,-52-2-21,0-1 0,0 1 1,0-1-1,-1 1 0,1 0 0,0 0 1,0 0-1,0 0 0,-1 0 0,1 0 1,0 0-1,-1 1 0,1-1 0,-1 1 1,0-1-1,1 1 0,-1-1 0,0 1 1,0 0-1,0-1 0,0 1 0,0 0 1,-1 0-1,1 0 0,0 0 0,-1 0 1,1 3-1,0 1 53,-1-1 1,0 0-1,0 1 1,0-1-1,-1 0 1,1 1-1,-1-1 1,-1 0-1,-1 6 1,0-2 48,0 1 416,9-15-22,12-10-399,0 0-1,33-21 1,-25 19-143,-11 6-22,0 2 0,0 0 0,0 0 0,1 2-1,17-6 1,-28 11 58,0 1 0,1-1 0,-1 2 0,0-1 0,0 0 0,1 1 0,-1 0 0,1 0 0,-1 1 0,0-1 0,0 1 0,1 0 0,-1 1 0,0-1 0,0 1 0,0 0 0,0 0 0,0 1 0,-1-1 0,8 7 0,5 4-136,-2 0-1,0 1 1,-1 1 0,0 1 0,12 17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08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886 242 5216,'-26'-11'2368,"34"-2"-2048,2 6-608,8 3 96,-2-8-2080,2 9 1216</inkml:trace>
  <inkml:trace contextRef="#ctx0" brushRef="#br0" timeOffset="1">1 168 9568,'8'-28'4320,"89"2"-3776,-45 10 288,5 8-576,43-12 128,2 4-256,30-3 0,-9 4-64,-2 4-1664,-18 3 864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0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2 768 1728,'-1'17'11638,"9"-16"-12215,-7-1 677,0 0-1,0 0 1,0-1 0,0 1-1,0 0 1,0-1 0,0 1 0,0-1-1,0 1 1,0-1 0,0 0-1,-1 1 1,1-1 0,0 0 0,0 1-1,-1-1 1,1 0 0,0 0-1,-1 0 1,1 0 0,0-1 0,11-25 426,-12 24-430,65-203 488,-37 113-235,-25 85-318,1-6 51,0 0 0,3-22 0,-6 32-30,0 0 0,0 0 0,0 0 0,4-7 0,-4 8-106,0 0-1,0 0 1,0 0-1,0 0 1,0 0-1,-1 0 1,1-3-1,-2 10-37,1 0-1,-1-1 0,0 1 1,-1 0-1,1 0 1,-3 5-1,-6 17-42,-13 69 99,-3 20-40,23-96 103,0-2-24,-1 21 0,4-32 14,0-1-1,0 1 0,1-1 1,-1 1-1,2-1 1,-1 0-1,0 1 0,3 4 1,-2-6-47,-2-3 49,0 0-1,0-1 1,0 1 0,1 0 0,-1 0 0,0-1-1,0 1 1,1 0 0,-1-1 0,0 1 0,1 0-1,-1-1 1,1 1 0,-1 0 0,1-1 0,-1 1-1,1-1 1,0 1 0,-1-1 0,1 0 0,-1 1 0,1-1-1,0 1 1,-1-1 0,1 0 0,0 0 0,0 1-1,-1-1 1,1 0 0,0 0 0,0 0 0,-1 0-1,1 0 1,0 0 0,0 0 0,-1 0 0,1 0-1,0 0 1,0 0 0,-1-1 0,1 1 0,1-1-1,11-3 178,-1-1-1,1 0 0,-1-1 1,0 0-1,0-1 0,18-15 0,59-57 124,82-102-71,-140 143-165,-1-1 1,-2-1-1,24-47 0,-37 53-151,-1 0 0,12-46 0,-25 76 59,0 3 6,1-7-91,1 0 0,-1 0-1,-1 0 1,2-15-1,-4 20-593,-2 10 366,-4 21 167,5-23 99,-24 77-110,-16 76 60,-76 175 324,-29 20-138,131-314 3,-121 278 853,136-315-905,-3 7 122,-1 0 0,1 0 0,-1-1 0,-1 0 0,0 0 0,0 0 0,0 0 0,-12 9 0,18-16-136,-1-1 1,1 1-1,-1-1 0,1 1 1,-1-1-1,1 1 1,-1-1-1,1 0 0,-1 1 1,0-1-1,1 0 0,-1 0 1,1 1-1,-1-1 0,0 0 1,1 0-1,-1 0 0,0 0 1,1 0-1,-1 0 0,0 0 1,1 0-1,-1 0 0,0 0 1,1 0-1,-1 0 1,1 0-1,-1 0 0,0-1 1,1 1-1,-1 0 0,1-1 1,-1 1-1,0 0 0,1-1 1,-1 1-1,1 0 0,-1-1 1,1 1-1,0-1 0,-1 1 1,1-1-1,-1 1 0,1-1 1,0 1-1,-1-1 0,1 0 1,0 1-1,0-1 1,-1 0-1,1 1 0,0-1 1,0 1-1,0-1 0,0-1 1,-1-4 10,0-1 1,0 1-1,1 0 1,0-9 0,2 3-25,-1-1 1,2 0 0,-1 0 0,2 1 0,0-1-1,0 1 1,7-12 0,-2 5-40,2 1 0,0 0 0,19-23 0,-7 15-45,1 1 0,1 1 0,1 1 0,50-34 0,125-61-6238,-143 86 1741,-30 18 2353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0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70 5216,'-18'-38'2368,"39"18"-2048,-3 14-2016,0 1 864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1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764 112 2720,'4'-5'2964,"-3"4"-2446,0 0 1,-1-1-1,1 1 1,0 0-1,0-3 0,-4-3 768,3 5-1097,-1 0 0,0 1 0,1-1 0,-1 0 0,0 1 0,0-1 0,0 1 0,0-1 0,0 1 1,-2-3-1,-5-3 43,-1 1 1,1-1 0,-1 2-1,0-1 1,-1 1 0,1 1-1,-15-6 1,8 5-99,0 1 0,-1 1 1,1 0-1,-20-1 0,0 4-80,0 1-1,-1 1 1,-58 13-1,76-12-32,1 2 0,0 0 0,0 1 0,0 1 0,-22 12 0,27-12-26,0 2 0,1 0 0,-1 0 0,2 1 0,-1 1 0,2 0 0,-11 12 0,7-3 43,0 0 0,1 1 0,1 0 0,1 1 0,1 1 0,-9 31 0,9-19 170,1 0 0,2 0 0,-5 64 0,12-89-131,0-1-1,0 0 1,1 0 0,0 1-1,0-1 1,1 0-1,3 10 1,-3-14-26,1 1 0,-1-1 0,1 0 0,0 0 0,0 0-1,1 0 1,-1 0 0,1-1 0,0 1 0,0-1 0,1 0 0,4 3 0,-1-2 67,0 0 0,0-1 0,0 0 0,0 0 0,1-1 0,-1 0 0,1-1 0,0 0 0,16 2-1,4-2 231,48-3 0,-66 1-250,78-4 220,0-4 1,113-25-1,-195 32-862,0-1 0,0-1 0,9-4 0,-7 6-678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07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2 156 2912,'-1'-3'3623,"6"-2"-2268,15-10-1489,-13 10 655,16-10-300,1 1 1,0 1-1,0 2 0,1 0 1,39-11-1,-51 18-195,83-24 313,-83 24-393,1 2 1,0 0-1,0 1 0,28 0 0,-40 2 22,1-1 0,-1 0 0,1 1 0,-1 0 0,1-1 0,-1 1 0,1 0 0,-1 0 0,0 1 0,0-1 0,1 0 0,-1 1 0,0-1 0,0 1 0,0 0 0,-1-1 0,1 1 0,0 0 0,-1 0 0,1 0 0,-1 1 0,0-1 0,1 0 0,-1 0 0,0 1 0,1 3 0,1 7 43,0-1 1,-1 0 0,-1 1-1,1 17 1,0 5 330,0-16-182,6 33 313,-7-48-327,0 1 1,1 0-1,-1-1 1,1 0 0,0 1-1,0-1 1,1 0-1,4 7 1,-6-10-104,0 0 0,0-1 0,0 1 0,-1 0 0,1 0 0,0-1 0,0 1 0,0 0 0,0-1 0,0 1 0,1-1 0,-1 0 0,0 1 0,0-1 0,0 0 0,0 1 0,0-1 0,1 0 0,-1 0 0,0 0 0,0 0 0,0 0 0,0 0 0,1-1 0,-1 1 0,0 0 0,0-1 0,0 1 0,0 0 0,0-1 0,0 1 0,0-1 0,0 0 0,0 1 0,1-2 0,5-4 141,0 1 0,-1-1 0,0-1-1,6-6 1,0-1-38,12-12-103,1 1 0,2 1-1,0 1 1,31-20 0,-44 34-329,1 0 1,0 2 0,0 0 0,0 0 0,21-5 0,-31 11 217,-1 0 1,1 0-1,-1 1 1,1-1-1,-1 1 1,1 0-1,-1 0 1,1 1 0,-1-1-1,1 1 1,-1 0-1,0 0 1,1 1-1,-1-1 1,0 1-1,0 0 1,0 0 0,0 1-1,0-1 1,0 1-1,-1-1 1,1 1-1,-1 1 1,5 4-1,5 8 216,0 0-1,-1 1 0,-1 1 1,-1 0-1,0 0 0,-1 1 1,10 31-1,-15-36-1064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2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25 5216,'-1'-15'1630,"1"15"-1522,-1-1 0,1 1 0,0 0 0,0-1 0,0 1 0,0 0 0,0-1 0,0 1 1,0 0-1,0-1 0,0 1 0,0 0 0,0-1 0,0 1 0,0 0 0,0-1 0,0 1 1,0 0-1,0 0 0,1-1 0,-1 1 0,0 0 0,0-1 0,0 1 0,0 0 0,1-1 325,0 0-325,4 3 1080,-5-1-1162,1-1 0,-1 0 0,0 0 0,1 0 0,-1 0 0,1 1 0,-1-1 0,0 0 0,1 0 0,-1 1 0,0-1-1,1 0 1,-1 1 0,0-1 0,1 0 0,-1 1 0,0-1 0,0 0 0,0 1 0,1-1 0,-1 0 0,0 1 0,0-1 0,0 1 0,0-1 0,0 1-1,0-1 1,1 0 0,-1 1 0,0-1 0,0 1 0,-1-1 0,1 1 0,0 0 0,-7 77 1249,-22 231 979,17-199-1330,10-93-860,-1 3 579,3-17-20,2-8 244,2-3-807,0-1-1,0 1 0,1 0 1,0 1-1,10-13 0,-9 12-31,1-2-56,80-95-293,-78 95 217,2 1-1,-1 0 1,1 0 0,0 1-1,1 0 1,0 1 0,20-9-1,-31 15 81,1 0-1,0 1 0,0-1 0,0 0 0,0 1 0,0 0 1,0-1-1,0 1 0,0 0 0,0 0 0,0 0 1,0 0-1,0 0 0,0 0 0,0 1 0,0-1 0,0 1 1,0-1-1,0 1 0,0 0 0,0 0 0,-1 0 0,1 0 1,0 0-1,-1 0 0,1 0 0,0 1 0,-1-1 0,0 1 1,1-1-1,-1 1 0,0-1 0,0 1 0,1 0 0,-1-1 1,1 5-1,0-1 13,0 1-1,0-1 1,-1 1 0,0-1 0,0 1 0,0 0-1,0-1 1,-1 1 0,0 0 0,0-1 0,-1 1-1,-1 6 1,0-4 13,-1 1-1,-1-1 0,1 0 1,-1 0-1,-1-1 1,1 1-1,-1-1 0,-1 0 1,1 0-1,-1 0 1,-1-1-1,-9 9 0,4-6 173,1-1 0,-1 0 0,-1 0 0,1-1 0,-1 0 0,-25 8 0,30-13-36,0 1 669,19 4-304,-1-4-409,0-1 0,0 1 0,0-1 0,11 0 0,4 1-14,-6 1-354,42 4 591,-54-7-1239,0-1-1,0 0 1,10-2-1,-2-1-3854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2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28 6240,'-23'-16'6208,"28"16"-4320,3 0-1120,15-3 320,3 3-641,12-4-127,6 4-192,5-4-160,0 8 0,-1-4 96,-4 4-32,-8-4-1791,-2 3 991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3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37 4576,'1'-3'328,"0"0"1,0 0 0,0 1-1,1-1 1,-1 1 0,1-1-1,0 1 1,14-14 5847,-15 49-2976,-15 142-1963,-1-63-570,13-89-364,-1 1 0,-1-2 0,-1 1 0,-2 0 0,-8 23 0,14-44-254,0 0 0,0 1-1,-1-1 1,1 0-1,0 0 1,-1 0 0,1 0-1,-1 0 1,0-1-1,0 1 1,0 0-1,0-1 1,-3 3 0,3-4-17,1 1 0,-1 0 0,0-1 0,0 0 0,0 1 0,0-1 0,0 0 1,0 0-1,1 0 0,-1 0 0,0 0 0,0 0 0,0-1 0,0 1 0,0-1 1,0 1-1,1-1 0,-1 0 0,-2-1 0,-4-3-10,1 0-1,0 0 1,0-1 0,1 0 0,-10-10-1,-5-5-103,-12-12-1033,8 3-4996,19 25 4239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3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47 6464,'-10'-27'2944,"2"15"-2560,8 4-128,4 8-224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3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91 4384,'-12'-20'8010,"12"20"-7895,1 0 0,-1-1 0,0 1 0,0 0 0,0 0 1,2-3 920,-2 3-921,1 0 0,-1 0 0,0-1 0,0 1 1,1 0-1,-1 0 0,0 0 0,1 0 0,-1 0 0,0 0 0,1-1 1,-1 1-1,1 0 0,78-14 2418,77-15-1632,-15 8-1119,-134 21-1510,-6 1 932,-1 0 717,0-1-1,0 0 1,0 0-1,0 0 1,0 1-1,0-1 1,0 0-1,0 0 1,-7 9-2639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4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15 5632,'-23'0'2560,"33"5"480,3-5-1888,10 0 1568,3 0-1568,4-5 63,4 5-767,2-3-192,-5-2-160,0 2-160,-5 3 32,-4-4-1312,-1 4 737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32 4064,'-10'-21'2394,"9"21"-2303,1 0 0,0-1 0,0 1 0,0 0 0,-1-1 0,1 1-1,0-1 1,0 1 0,0 0 0,0-1 0,0 1 0,0-1 0,0 1 0,0-1-1,0 1 1,0 0 0,0-1 0,0 1 0,0-1 0,0 1 0,0-1 0,0 1-1,0 0 1,1-1 0,-1 0 0,-7 15 3302,5-10-3289,1 0-1,0-1 1,0 1 0,1 0-1,-1 0 1,1 0-1,0-1 1,1 8-1,0-1 146,-1-1-1,0 0 0,0 1 0,-4 15 1,0 17 472,0 68 578,2 52-129,3-68-717,1-82 250,0-7-1717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7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17 210 3648,'-16'-12'10485,"24"12"-9429,37-2-247,65-10 0,-65 5-635,302-34 642,93-3-347,220-19 438,-593 56-882,112-13-1037,-173 19-1568,-22 3-1986,2 2 2422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9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12 489 2656,'-12'-7'5152,"21"4"-4440,0-1 1,0 0-1,0 0 0,0-1 1,-1 0-1,15-11 1,15-9 289,-37 24-1009,0 0 0,1 1 0,-1-1 0,0 1 0,0-1-1,1 1 1,-1-1 0,1 1 0,-1-1 0,0 1 0,1 0 0,-1 0 0,0 0 0,1 0 0,-1 0 0,1 0 0,-1 0 0,1 0 0,-1 1-1,0-1 1,1 0 0,-1 1 0,0 0 0,1-1 0,-1 1 0,0-1 0,0 1 0,0 0 0,0 0 0,1 0 0,-1 0 0,0 0-1,0 0 1,-1 0 0,1 0 0,0 0 0,0 0 0,0 1 0,-1-1 0,2 2 0,2 6-33,-1 0 0,0 0 0,0 1 0,2 16 0,-4-21 87,4 33 322,-1 0-1,-3 62 0,-1-17-123,4 11 605,27 150 1,-29-235-775,6 27 472,-7-33-418,0-1 0,0 1 0,0 0 0,0-1 0,0 1 0,1 0 1,-1-1-1,1 0 0,4 5 0,-6-7-109,0 0-1,1 1 1,-1-1-1,0 0 1,1 0-1,-1 0 1,1 0-1,-1 1 1,0-1 0,1 0-1,-1 0 1,1 0-1,-1 0 1,1 0-1,-1 0 1,0 0-1,1 0 1,-1 0-1,1 0 1,-1-1-1,0 1 1,1 0 0,-1 0-1,1 0 1,-1 0-1,0-1 1,1 1-1,-1 0 1,0 0-1,1 0 1,-1-1-1,0 1 1,1 0 0,-1-1-1,0 1 1,1-1-1,12-18 463,-7 7-309,0 0 0,7-24 0,35-156-67,13-77-1142,-49 209 870,-2-1 0,2-90-1,-10 125 114,-2 3-109,1 1 0,1-1-1,2 1 1,7-28 0,-10 48 138,0-1 1,0 0-1,0 1 0,1-1 1,-1 1-1,1 0 1,0-1-1,0 1 0,0 0 1,0 0-1,0 0 1,0 0-1,1 0 0,-1 1 1,1-1-1,-1 1 1,1-1-1,-1 1 0,1 0 1,0 0-1,0 0 0,4 0 1,4-1 65,1 0 0,-1 1 0,1 1 0,12 1 0,-20-1-37,74 2 653,139-15-1,290-56 228,-486 66-946,261-50-787,-280 53 630,16-5-1352,-17 5 1309,-1-1 1,1 1-1,0 0 1,-1 0-1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19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146 109 3392,'0'0'1088,"0"0"-981,-1 0 0,1 0 0,-1 1 0,1-1 0,-1 0 0,1 0-1,-1 0 1,1 0 0,0 0 0,-1 1 0,1-1 0,-1 0 0,1 0 0,-1 1 0,1-1 0,0 0 0,-1 1 0,0-1 0,-33 94 3950,-1 53-2312,-22 102 874,55-242-2520,-5 15 1255,5-19-559,3-12-259,16-86 356,19-105-734,26-17-360,-44 170-108,-6 69-127,2 41 469,1-11 416,8 58 0,0-3-139,-17-79-125,2 0-1,1 0 1,1-1-1,19 37 1,-28-63-153,-1 0 1,1 0 0,-1 0 0,1 0 0,0 1-1,-1-1 1,1 0 0,0 0 0,0-1-1,0 1 1,0 0 0,0 0 0,0 0-1,0 0 1,0-1 0,0 1 0,0-1 0,0 1-1,0-1 1,0 1 0,1-1 0,-1 1-1,0-1 1,0 0 0,1 0 0,-1 0-1,0 0 1,1 0 0,-1 0 0,0 0 0,0 0-1,1 0 1,-1 0 0,0-1 0,0 1-1,0-1 1,1 1 0,-1-1 0,0 1-1,0-1 1,0 0 0,2-1 0,4-3 135,-1-1 0,0 0 0,0 0 0,0-1 0,7-11 0,11-17 320,21-45 1,9-15-205,7 3-210,-22 36-733,45-87-1,-74 119-428,-9 20 480,0 0 1,0 0-1,1 0 1,0 0-1,0 1 1,0-1 0,3-3-1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07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 2144,'1'-2'2018,"1"10"-993,-1 18 12,-6 12-19,-34 270 1900,33-251-2541,2 0-1,5 89 1,0-95 1933,-1-51-2336,0 1 1,0-1 0,0 0 0,0 0-1,0 0 1,0 1 0,0-1 0,0 0 0,0 0-1,0 0 1,0 1 0,0-1 0,0 0-1,0 0 1,0 0 0,0 1 0,1-1 0,-1 0-1,0 0 1,0 0 0,0 1 0,0-1-1,0 0 1,0 0 0,0 0 0,1 0-1,-1 0 1,0 1 0,0-1 0,0 0 0,0 0-1,1 0 1,-1 0 0,0 0 0,0 0-1,0 0 1,1 0 0,-1 0 0,0 0 0,0 0-1,0 1 1,1-1 0,-1 0 0,0 0-1,0-1 1,0 1 0,1 0 0,-1 0-1,0 0 1,0 0 0,0 0 0,1 0 0,-1 0-1,0 0 1,0 0 0,0 0 0,0 0-1,1 0 1,-1-1 0,0 1 0,0 0 0,0 0-1,0 0 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39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11 274 2976,'0'0'110,"-1"0"1,0 1-1,1-1 1,-1 0-1,1 1 1,-1-1-1,0 1 1,1-1-1,-1 1 0,1-1 1,-1 1-1,1-1 1,-1 1-1,1 0 1,0-1-1,-1 1 1,1-1-1,0 1 0,-1 0 1,1-1-1,0 1 1,0 0-1,0 0 1,0-1-1,0 1 1,0 0-1,0-1 1,0 1-1,0 0 0,0 0 1,0-1-1,0 1 1,0 1-1,1 4 1868,-1-6-1845,1 0-1,0 0 1,0 0 0,0 0-1,0 0 1,0 0 0,0 0-1,-1-1 1,1 1 0,0 0-1,0-1 1,0 1 0,-1-1-1,1 1 1,1-1 0,18-13 222,-1-2-1,0 0 1,16-18 0,-14 13-254,35-27 0,-36 32-151,19-14-155,-37 29 188,0-1 1,0 1-1,1 0 0,-1 0 0,1 0 0,-1 0 1,1 0-1,-1 0 0,1 1 0,-1 0 1,1-1-1,0 1 0,-1 0 0,5 0 0,-6 1 34,0-1 0,0 0 0,0 1 0,0 0 0,0-1 0,0 1 0,0 0 0,0-1 0,0 1 0,0 0 1,0 0-1,0 0 0,0 0 0,0 0 0,-1 0 0,1 0 0,0 0 0,-1 0 0,1 0 0,-1 0 0,1 0 0,-1 0 0,0 1 0,1 1 0,0 4 39,0 0-1,0 0 1,0 7 0,-1-6-1,1 12-12,10 94 153,-8-98-127,0-1 0,1 0-1,1 0 1,0 0-1,10 17 1,-14-29-25,0-1 0,0 1 0,1-1 0,0 0 0,-1 1 0,1-1 0,0 0 0,0 0 0,0 0 1,0 0-1,0-1 0,1 1 0,-1 0 0,4 1 0,-4-3 7,0 1 0,0-1 0,0 1 0,0-1 0,0 0 0,1 0 0,-1 0-1,0 0 1,0 0 0,0-1 0,0 1 0,1 0 0,-1-1 0,0 0 0,0 1 0,0-1 0,0 0 0,0 0 0,3-3 0,11-7 104,-1-1-1,-1-1 1,19-20 0,-11 10-59,196-209 122,-204 215-448,1 1-1,0 0 1,1 1 0,18-13-1,-33 27 238,1 0 1,-1 0-1,1 0 0,0 0 0,-1 1 1,1-1-1,0 0 0,0 1 0,0-1 1,0 1-1,-1 0 0,1 0 0,0 0 1,0 0-1,0 0 0,0 0 0,0 0 1,0 0-1,0 1 0,-1-1 0,1 1 1,0-1-1,0 1 0,-1 0 0,1 0 1,0-1-1,-1 1 0,1 1 0,0-1 1,-1 0-1,0 0 0,3 3 0,4 5 125,-1-1 0,-1 1 0,1 0 0,7 16 0,-6-10-33,16 22-134,-17-27-160,1 1 0,-2 0 0,1 0 0,-2 1-1,9 23 1,-12-30-704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0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 1888,'-1'-15'5070,"5"21"-4461,0 0-1,-1 0 0,5 9 1,3 20 321,-1 0 1,-2 1 0,-1 0-1,-1 0 1,-1 42 0,-2 97 68,8 150-52,10-165-707,-21-151-1416,1-3-143,11-12-4068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2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20 1408,'0'-20'9626,"-8"57"-7556,2 162-433,8 33 41,-3-126-1095,-5-40 185,6-66-736,0 0-1,0 0 1,0 1 0,0-1-1,0 0 1,0 1 0,0-1-1,0 0 1,0 0 0,0 1 0,0-1-1,0 0 1,0 1 0,0-1-1,-1 0 1,1 0 0,0 1-1,0-1 1,0 0 0,0 0-1,0 1 1,-1-1 0,1 0-1,0 0 1,0 0 0,0 1-1,-1-1 1,1 0 0,0 0-1,0 0 1,-1 0 0,1 1-1,0-1 1,0 0 0,-1 0-1,1 0 1,-1 0-3,1 0-1,0 0 1,0 0 0,-1 0-1,1 0 1,0 0 0,0-1-1,-1 1 1,1 0-1,0 0 1,0 0 0,0 0-1,-1 0 1,1-1 0,0 1-1,0 0 1,0 0 0,0 0-1,-1-1 1,1 1 0,0 0-1,0 0 1,0-1 0,0 1-1,0 0 1,0 0 0,0-1-1,0 1 1,-1 0-1,1 0 1,0-1 0,0 1-1,4-33 314,-4 26-343,1 1-1,0-1 1,0 0 0,1 1 0,0 0 0,0-1 0,1 1-1,3-6 1,28-47-319,-15 32 156,27-32-1,-37 48 21,1 1 0,0 1-1,1-1 1,0 2 0,19-12-1,-27 18 95,0 0-1,0 1 1,0 0-1,1-1 0,-1 1 1,0 1-1,1-1 0,-1 0 1,1 1-1,-1 0 1,1 0-1,-1 0 0,4 0 1,-5 1 37,0-1-1,0 1 1,0-1 0,0 1 0,0 0 0,0-1 0,0 1 0,-1 0 0,1 0-1,0 0 1,-1 1 0,1-1 0,0 0 0,-1 1 0,0-1 0,1 1-1,-1-1 1,0 1 0,0 0 0,0-1 0,0 1 0,0 0 0,1 3-1,-1-1 35,1 0 0,-1 0 0,0 0 0,-1 1 0,1-1 0,-1 0 0,0 0 0,0 1 0,0-1-1,-1 0 1,0 0 0,1 1 0,-1-1 0,-1 0 0,1 0 0,-1 0 0,1 0 0,-1 0-1,0-1 1,0 1 0,-1 0 0,-2 3 0,1-3 69,1 0-1,-1-1 1,0 1-1,0-1 1,0 0-1,0 0 1,0 0-1,-1-1 1,1 1-1,-1-1 1,0 0-1,0-1 1,1 1-1,-1-1 1,0 0-1,-1 0 1,1 0-1,-5-1 1,9 0-103,1 0 1,-1 0 0,1 0 0,-1 0-1,1 0 1,-1 0 0,1 0-1,0 0 1,-1 0 0,1 0 0,-1 0-1,1 0 1,-1 0 0,1 1-1,0-1 1,-1 0 0,1 0-1,-1 0 1,1 1 0,0-1 0,-1 0-1,1 0 1,-1 1 0,7 5-144,19 5 452,121 34 920,-140-43-1608,1 1 0,-1 0 0,0 0 1,6 5-1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2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88 3552,'0'-3'168,"-1"0"375,1-1-1,-1 0 0,1 0 0,-1 0 1,1 0-1,1 0 0,-1 0 0,0 0 1,1 0-1,1-5 0,-2 9-486,1 0 0,-1 0 0,0 0 0,1 0 0,-1 0-1,0 0 1,0 0 0,1 0 0,-1 0 0,0 0 0,0 0 0,1 0 0,-1 0 0,0 0 0,0 0 0,1 0 0,-1 0-1,0 0 1,1 0 0,-1 0 0,0 0 0,0 0 0,1 1 0,-1-1 0,0 0 0,0 0 0,0 0 0,1 0-1,-1 1 1,0-1 0,0 0 0,0 0 0,0 1 0,1-1 0,-1 0 0,9 11 800,-2 2-406,-1 1-1,0 0 0,-1 0 1,0 1-1,3 21 0,-3-15-169,15 93 865,-8-35-455,-4-43 112,-5-30 261,-4-23-187,-4-163-388,5 146-475,0 28-23,0-17-102,5-42 0,-5 58-11,2 1 1,-1 0-1,1 0 0,0 0 1,0 0-1,1 0 0,0 0 1,0 0-1,0 1 0,1-1 0,5-5 1,-8 10 122,0 0 1,-1 0 0,1 0 0,0 0-1,0 1 1,0-1 0,1 0 0,-1 1-1,0-1 1,0 1 0,0-1 0,0 1-1,0 0 1,1-1 0,-1 1-1,0 0 1,0 0 0,1 0 0,-1 0-1,0 0 1,0 0 0,1 0 0,-1 0-1,0 1 1,0-1 0,0 0-1,2 1 1,2 2 114,1-1-1,-1 1 1,0 1 0,7 5-1,0-1-62,11 8 250,-12-9-287,0 0 0,24 11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3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 4800,'-17'-5'6868,"27"9"-4808,1 0-1601,1-1 0,1 0 0,-1-1 0,0 0 0,0-1-1,1 0 1,16-2 0,12 2 125,152 3 222,-162-6-2806,-13-3-3856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3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1 5152,'-47'19'1648,"26"-9"-987,9-4-548,-3 3 370,1 0 1,-1 0 0,-14 14 0,7-4 355,2 2 0,0 0 0,1 1 0,1 1 0,-22 38 1,20-20-359,1 0 1,3 2 0,1-1 0,2 2-1,-13 83 1,21-96-388,2-1-1,2 1 1,0 0-1,2 0 1,2-1-1,0 1 1,2-1-1,2 0 1,0 0-1,2 0 1,1-1 0,27 51-1,-30-66-286,1 0 0,1-1 0,0 0 1,1 0-1,1-1 0,-1-1 0,2 0 0,0 0 0,13 8 0,-16-13-316,-1 0-1,1-2 1,0 1-1,1-1 0,-1 0 1,1-1-1,-1 0 0,1 0 1,0-1-1,0-1 1,0 1-1,1-2 0,-1 1 1,19-3-1,21-6-1623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4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4992,'0'0'99,"0"0"-59,0 0 0,0 0 0,0-1 0,0 1 0,0 0 0,0-1 0,0 1 0,0 0 0,0 0 0,1-1 0,-1 1 0,0 0 0,0 0 0,0-1 0,0 1 0,0 0 0,0 0 0,1-1 0,-1 1 0,0 0 0,0 0 0,0-1 0,0 1 0,1 0 0,-1 0 0,0 0 0,0 0 0,1-1 0,-1 1 0,0 0 0,0 0 0,1 0 0,-1 0 0,0 0 0,0 0 0,1 0 0,-1 0 0,0 0 0,1 0 0,-1 0 0,0 0 0,0 0 0,1 0 0,-1 0 0,0 0 0,1 0 0,-1 0 0,0 0 0,0 0-1,1 0 1,-1 0 0,0 1 0,64 54 3053,-5-4 665,93 103-1,-140-138-3501,0 0 0,-2 1 0,0 1 0,-1 0 0,-1 0 0,0 1 0,-2 0 0,5 21 0,-1 6 180,-2 0-1,2 62 1,-8-66-157,-4 51 1,0-72-229,0 0 1,-2 0-1,-1-1 0,-10 29 1,-4 0-739,-34 59 0,-7-10-4606,29-53 2899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6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21 110 3232,'-20'-20'9026,"20"2"-6319,-1 12-206,27-1-1186,36-4-1,75-1-937,-68 7-348,-7 4 135,12-1-35,-25-6-82,-27 1-2162,-5-5-5267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6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51 6400,'-4'-6'6538,"12"4"-5354,0 0-1,0 0 1,11 0-1,5-1-360,216-22 297,-154 19-3850,-58 3-539,-3 7 1013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7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21 4064,'-9'-20'5498,"9"20"-5367,0 0 0,0 1 0,0-1 0,0 1 0,0-1 0,0 1 0,0-1-1,0 1 1,0-1 0,0 1 0,0-1 0,0 0 0,0 1 0,0-1 0,0 1 0,-1-1-1,1 1 1,0-1 0,0 0 0,-1 1 0,1 0 0,-2 2 280,-2 29 561,1 0-1,1 0 1,4 51 0,0-14-289,4 16 111,1 1-724,-7-85-368,0 1-1,-1 0 0,1-1 1,0 1-1,0-1 0,-1 1 1,1-1-1,-1 1 0,1-1 1,-1 1-1,0-1 0,-1 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25.5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1056,'9'0'1632,"-5"3"-1632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08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58 2912,'-2'-8'737,"0"0"0,1 0 0,-1 0-1,2 0 1,-1-10 0,1 22-744,1-1 0,-1 1 0,1-1 0,0 1 0,2 5 0,3 15 150,-4 4 197,-4 31 0,1-33 501,3 42 1,-1-67-774,-1 0 0,0 1 0,0-1 0,0 0 0,0 0 0,1 0-1,-1 0 1,0 0 0,1 0 0,-1 0 0,1 0 0,-1 0 0,1 0 0,0 0 0,-1 0 0,1-1 0,0 1-1,0 0 1,0 0 0,-1-1 0,1 1 0,0 0 0,0-1 0,0 1 0,0-1 0,0 1 0,0-1 0,0 1-1,0-1 1,0 0 0,1 0 0,-1 1 0,1-1 0,4 0 129,-1-1-1,1 1 1,-1-1 0,0 0 0,9-2-1,-5 1-144,71-14-416,-69 15 121,1 0 0,0 0-1,-1 1 1,1 1 0,11 1-1,-18 0 209,-1-1 0,1 1 0,-1 0 0,0 0 0,1 0 0,-1 0 1,0 1-1,-1-1 0,1 1 0,6 6 0,-9-8 86,0 0 0,0 1 0,0-1 0,0 0 0,0 0 0,0 0 0,0 1 0,0-1 1,0 0-1,-1 1 0,1-1 0,0 1 0,-1-1 0,0 0 0,1 1 0,-1-1 0,0 1 0,0 0 1,1-1-1,-1 1 0,0-1 0,-1 1 0,1-1 0,0 1 0,0-1 0,-1 1 0,1-1 1,-1 1-1,1-1 0,-1 1 0,0-1 0,1 0 0,-1 1 0,0-1 0,0 0 0,0 0 0,-2 2 1,-1 1 54,0-1 1,0 0 0,-1 0 0,1-1 0,-1 1 0,0-1 0,0 0-1,0 0 1,-7 1 0,-9 2 124,-22 2 0,3-2 711,-57 0-1,14-5-4280,46 2 1009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8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26 195 2912,'-26'0'15343,"117"-4"-14269,-12-1-1166,87-4 418,-93 4-146,201-29 455,-15-16-247,-28 5-563,-187 37 127,185-26-16,-184 34-1824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4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9 488 2144,'-8'0'5088,"13"-4"-2816,9-2-1172,1-2 0,-2 0 0,24-17 1,-11 7-430,94-69 988,-70 49-1340,-43 33-277,0 0 0,0 1 0,13-6 0,-18 9-41,1 0 0,-1 1 0,1-1-1,-1 1 1,1-1 0,-1 1 0,5 0-1,-6 0-2,0 0-1,0 0 1,0 0-1,0 0 1,0 1-1,0-1 0,0 0 1,0 1-1,0-1 1,0 1-1,-1-1 0,1 1 1,0-1-1,0 1 1,0-1-1,-1 1 1,1 0-1,0 0 0,1 1 1,2 5 62,0 0 0,-1 1 0,1-1 1,-1 1-1,3 13 0,7 46 296,-11-56-316,70 362 1553,-29-157-994,-24-129-26,31 84 1,-48-165-513,3 9-7,-5-15-40,0 1 0,1-1 0,-1 1-1,0-1 1,1 1 0,-1-1 0,0 0 0,1 1 0,-1-1 0,0 1-1,1-1 1,-1 0 0,1 1 0,-1-1 0,1 0 0,-1 0 0,1 1 0,-1-1-1,1 0 1,-1 0 0,1 0 0,-1 0 0,2 1 0,0-2 61,0 0 1,0 0 0,0 0 0,-1 0-1,1-1 1,0 1 0,0-1 0,-1 1-1,1-1 1,-1 1 0,1-1-1,-1 0 1,1 0 0,0-2 0,2-5-90,0-1 0,-1 0 0,-1 0 0,3-19 0,17-144-1646,-18 128 1144,23-195-716,-27 235 1221,66-554-570,-64 535 476,-2 20 67,0 0 0,0 0 0,1 0-1,-1 1 1,1-1 0,0 0-1,0 0 1,0 1 0,0-1 0,1 1-1,-1-1 1,4-4 0,-3 7 97,-1 0 0,1 0 0,0 0-1,0 0 1,1 0 0,-1 1 0,0-1 0,0 1 0,0-1 0,0 1 0,4 0 0,28-2 187,-33 2-223,235-13 1146,-1-17-774,-98 12-397,275-8 450,-395 27-300,0-1-1,29 7 1,-32-6-66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0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28 123 4640,'-7'-5'1525,"14"7"534,-7 0-1686,0 1 0,1-1 0,-1 1 0,1-1 0,0 1-1,0-1 1,2 5 0,3 9 430,-2 3-267,-2 1-1,0-1 1,-1 1-1,-1-1 1,-3 28-1,1-11-164,-24 215 1336,22-209-1363,3-31-19,0 0 0,0 0-1,-1 0 1,-6 17 0,7-28 76,1-4-227,0-12 24,2-12-1,-2-38 1,-1 17-118,1 36-108,-1-28 21,2-1 0,2 1-1,1 0 1,11-42 0,10-31 23,-19 97 112,-5 13-42,0 1 1,0 0 0,0 0-1,0 0 1,0-1 0,-1 1-1,1-4 1,-1 6-91,0 1 0,0 0 1,-1 0-1,1 0 0,0 0 0,0 0 1,0 0-1,0 0 0,0 0 0,0 0 0,0-1 1,0 1-1,0 0 0,0 0 0,0 0 0,0 0 1,0 0-1,0 0 0,0 0 0,0-1 0,0 1 1,0 0-1,0 0 0,0 0 0,0 0 1,0 0-1,0 0 0,0 0 0,0-1 0,0 1 1,0 0-1,0 0 0,0 0 0,1 0 0,-1 0 1,0 0-1,0 0 0,0 0 0,0 0 1,0-1-1,0 1 0,0 0 0,0 0 0,0 0 1,1 0-1,-1 0 0,0 0 0,0 0 0,0 0 1,0 0-1,0 0 0,0 0 0,0 0 1,1 0-1,-1 0 0,0 0 0,0 0 0,0 0 1,0 0-1,0 0 0,0 0 0,0 0 0,1 0 1,-1 0-1,0 0 0,7 10-57,5 15 84,20 56 494,19 61-37,-31-70-205,31 74 0,-47-137-109,0 0 0,1 0 1,0-1-1,9 12 1,-14-19-150,0-1 0,1 1 0,-1-1 0,0 0 0,1 1 0,-1-1 0,1 0 0,-1 1 0,0-1 0,1 0 0,-1 0 0,1 0 0,-1 1 0,1-1 0,-1 0 0,1 0 0,-1 0 0,1 0 1,-1 0-1,0 0 0,1 0 0,-1 0 0,1 0 0,-1 0 0,1 0 0,-1 0 0,1 0 0,-1 0 0,1 0 0,-1 0 0,1-1 0,-1 1 0,1 0 0,-1 0 0,0 0 0,1-1 0,-1 1 0,1 0 0,-1-1 0,0 1 1,1 0-1,-1-1 0,0 1 0,1-1 0,-1 1 0,0 0 0,0-1 0,1 0 0,12-25 573,-12 24-575,67-200 500,-35 94-524,9-52-168,-32 116-163,1-14-1254,-9 22-2359,-3 29 2001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2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63 3072,'-16'-19'1765,"14"17"-1351,0-1 1,0 1-1,0 0 1,0-1-1,0 1 1,0 0-1,-1 0 1,1 0-1,0 1 1,-1-1-1,0 1 1,1-1-1,-6-1 1,0 0 923,8 3-1238,-1 0 1,1 0-1,0 0 1,0 0-1,-1 0 1,1-1-1,0 1 1,-1 0-1,1 0 1,0 0-1,-1 0 0,1 0 1,0 0-1,-1 0 1,1 0-1,0 0 1,-1 0-1,1 0 1,0 1-1,-1-1 1,1 0-1,0 0 0,-1 0 1,3 0 68,1 1 1,-1-1-1,0 1 1,1-1-1,-1 1 0,0-1 1,4 3-1,-2-1 39,22 8 61,1-2 0,0 0 0,1-2 1,-1 0-1,45 1 0,102-6 138,-128-3-149,82-16 0,-102 14-215,12-3 18,-36 7-33,1-1 0,-1 0 0,0 1 0,1-1 0,-1 0 0,1-1 0,-1 1 0,0 0 0,4-3 0,-7 3-32,1 1 0,0-1 0,-1 1 0,1-1 0,-1 0 1,1 1-1,-1-1 0,1 1 0,-1 0 0,1-1 0,-1 1 0,1-1 0,-1 1 0,1 0 0,-1-1 0,0 1 0,1 0 0,-1 0 1,0-1-1,0 1 0,-4-2-63,1 0 66,0 0 1,-1 0 0,1 1-1,0 0 1,0 0 0,-1 0-1,1 0 1,-6 0-1,-38 3 68,8 0-61,0-2-50,0 1 0,0 3 0,-67 13 0,73-8 89,-33 13 1,-54 22 732,84-33-452,32-9-229,-6 0 16,8-1 19,5 0 374,8 5-437,41 27-80,65 39 177,-91-58-100,0-2-1,52 17 1,186 43 27,-208-58-47,-51-13-27,14 5-21,-16-2 70,-10 0 145,-36 7-260,0-1-39,-4 3 100,-62 28-1,88-31-34,1 1-1,0 1 1,1 0 0,0 2-1,-18 17 1,-9 14 96,-56 71 0,-10 10 287,97-110-336,0 0 1,1 1 0,1 0-1,1 1 1,-13 23 0,25-41-23,1 1 0,-1 0 1,1 0-1,0-1 0,-1 1 1,1 0-1,0 0 0,0 0 1,-1-1-1,1 1 1,0 0-1,0 0 0,0 0 1,0-1-1,0 1 0,0 0 1,0 0-1,1 0 0,-1 0 1,0-1-1,0 1 0,0 0 1,1 0-1,-1-1 0,1 1 1,-1 0-1,0 0 0,1 0 1,1 0 7,-1 0 1,1 0 0,-1 0-1,1 0 1,0 0 0,-1 0-1,1 0 1,0-1 0,0 1-1,-1-1 1,1 1-1,2-1 1,6 1 52,-1 0-1,0-1 1,0 0-1,13-3 1,4-2 12,1-2-1,44-17 1,-46 14-136,0 2 0,1 0 0,29-4 1,-45 11 51,1 0-1,0 1 1,0 1 0,0-1 0,12 4 0,53 15 55,7 1 608,-47-14-475,107 20 619,-71-10-960,-67-13-926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3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12 5312,'7'-11'10933,"-6"11"-10796,-1 1-1,1-1 1,-1 1 0,1 0 0,-1-1-1,1 1 1,-1 0 0,1-1 0,-1 1-1,0 0 1,1-1 0,-1 1 0,0 0-1,0-1 1,0 1 0,1 0 0,-1 0-1,0 0 1,0 1 0,2 13 525,-7 25 536,1-9-657,-10 58 455,4-31-643,10-57-349,-2 20 201,-2 0 1,0-1 0,-12 34 0,16-52-195,-1 0 0,0 0 0,1-1 1,-1 1-1,0-1 0,0 1 0,0-1 0,0 1 1,0-1-1,0 1 0,0-1 0,-1 0 1,1 0-1,0 1 0,-1-1 0,1 0 0,-1 0 1,-1 0-1,1 0-7,1 0 1,0-1 0,0 1-1,-1-1 1,1 0-1,0 1 1,-1-1-1,1 0 1,-1 0-1,1 0 1,0 0 0,-1 0-1,1 0 1,-1 0-1,1-1 1,0 1-1,-2-1 1,-1 0-38,1-1 0,-1 0-1,1 0 1,-1 0 0,1 0 0,-4-3 0,-1-2-554,1 0 1,-1-1-1,1 0 1,-7-11-1,2 2-1434,2 0 634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14 110 6304,'-5'-51'2848,"2"27"-2464,-2 13-288,10 7-128,-5-9-32,3 7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2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9 125 4480,'-8'-6'3811,"20"5"1311,-2 2-5501,6 0 1520,29 4 1,-34-2-886,-1-2 0,1 1 0,0-2 0,0 1 0,0-1 0,19-3 0,-20 1-25,1-1 0,-1 0 0,0 0 0,12-7 0,-20 9-204,1 0 0,-1 0 1,0 0-1,0-1 1,0 1-1,0-1 1,0 1-1,0-1 1,0 0-1,0 0 0,-1 0 1,1 0-1,-1 0 1,0 0-1,1 0 1,-1-1-1,0 1 0,0 0 1,0-1-1,-1 1 1,1 0-1,0-1 1,0-4-1,-1 4-52,0 1 0,0 0 0,0 0 1,0-1-1,0 1 0,-1 0 0,1 0 0,-1 0 0,1-1 0,-1 1 0,0 0 0,0 0 1,0 0-1,0 0 0,0 0 0,0 0 0,0 1 0,-1-1 0,1 0 0,-1 1 0,0-1 1,1 0-1,-3 0 0,1 0-57,1 1 0,-1 0 1,0 0-1,0 0 0,0 0 1,0 1-1,0-1 0,0 1 1,0 0-1,0 0 0,0 0 0,0 0 1,0 0-1,0 1 0,1-1 1,-1 1-1,0 0 0,0 0 1,-4 2-1,-6 3-81,0 0 1,-22 15-1,25-14 237,2-1 4,0 0 1,0 1-1,1 0 1,0 0 0,1 0-1,-1 1 1,1 0-1,1 0 1,0 1-1,0-1 1,-6 15-1,6-9 82,0-1 1,1 2-1,0-1 0,1 0 0,0 1 0,1-1 1,1 17-1,1-20-33,1 0 0,1-1 0,-1 1 1,2-1-1,-1 0 0,2 0 0,-1 0 0,1 0 1,1-1-1,0 1 0,0-1 0,1 0 0,0 0 1,13 14-1,-14-18-154,-1-1 1,1 1-1,0-1 0,0 0 1,1 0-1,0 0 0,-1-1 1,1 1-1,0-2 1,0 1-1,1-1 0,-1 0 1,1 0-1,-1 0 1,1-1-1,-1 0 0,1 0 1,0-1-1,-1 0 0,1 0 1,0-1-1,-1 0 1,1 0-1,9-2 0,2-4-3241,35-18 0,-37 17 1117,15-5-425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3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10 4640,'0'0'87,"0"-1"1,0 1 0,0 0-1,0-1 1,0 1 0,-1-1-1,1 1 1,0 0-1,0-1 1,0 1 0,0 0-1,0-1 1,0 1-1,-1-1 1,1 1 0,0 0-1,0 0 1,-1-1-1,1 1 1,0 0 0,0-1-1,-1 1 1,1 0 0,0 0-1,-1-1 1,1 1-1,-1 0 1,1 0 0,0 0-1,-1 0 1,1-1-1,0 1 1,-1 0 0,1 0-1,-1 0 1,1 0 0,0 0-1,-1 0 1,1 0-1,-1 0 1,1 0 0,0 0-1,-1 0 1,1 0-1,-1 1 1,1-1 0,0 0-1,-1 0 1,1 0-1,0 0 1,-1 1 0,1-1-1,0 0 1,-1 0 0,1 1-1,0-1 1,-1 0-1,1 1 1,0-1 0,0 0-1,-1 1 1,1-1-1,0 1 1,-19 27 2732,17-24-3045,-1 2 347,0 0 0,1 1 0,-1-1 0,1 0-1,1 1 1,-1 0 0,1-1 0,0 1 0,1 0 0,0 0 0,0-1-1,0 1 1,3 13 0,2 5 60,2-1-1,13 34 1,-7-22-65,-11-29-678,-2-5 373,1-1 1,-1 1-1,0-1 0,1 1 0,-1 0 0,1-1 0,0 1 1,0-1-1,-1 0 0,1 1 0,0-1 0,0 0 0,0 1 1,1-1-1,-1 0 0,0 0 0,0 0 0,1 0 0,-1 0 1,0 0-1,3 1 0,8 1-1241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3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28 5632,'-8'-19'2560,"4"16"-2208,-1-2 352,10 10-448,-1-5-768,4 6 352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4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10 2912,'5'-9'3052,"-5"9"-3027,19 1 2130,-17-2-2036,1 1 0,-1 0 0,1 0 1,-1 0-1,0 1 0,1-1 0,-1 1 1,1-1-1,-1 1 0,0 0 0,1 0 1,-1 0-1,0 0 0,0 0 0,0 0 1,0 1-1,0-1 0,0 1 0,0-1 0,0 1 1,0 0-1,-1 0 0,1 0 0,-1 0 1,0 0-1,1 0 0,1 4 0,-2 0 101,1 0 0,-1 0 0,0 0 0,-1 0 0,0 0 0,0 0 0,0 1 0,0-1 0,-1 0 0,0 0 0,-1 0 0,-3 10 0,-3 5 165,0-1 1,-13 21-1,15-28-216,-2-1 0,-13 19 1,19-28-340,0-1 0,0 0 0,0 1 0,-1-1 0,1 0 1,0 0-1,-1 0 0,1-1 0,-1 1 0,0 0 1,0-1-1,1 0 0,-1 0 0,0 0 0,0 0 1,0 0-1,-6 0 0,8-1-50,0 1 0,0-1 0,0-1 0,1 1 0,-1 0 0,0 0 0,0 0 0,1 0 0,-1 0 0,0-1 0,0 1-1,1 0 1,-1-1 0,0 1 0,1-1 0,-1 1 0,0-1 0,1 1 0,-1-1 0,0 1 0,1-1 0,-1 1 0,1-1 0,0 0 0,-1 1 0,0-2 0,1 2 124,-5-9-2720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25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11 1664,'-6'14'8607,"6"-14"-8505,-31 3 1983,29-2-2065,-1 0-1,0 0 0,1 0 1,-1 1-1,1-1 0,-1 1 1,1 0-1,0-1 0,0 1 0,0 0 1,-3 4-1,-19 26-155,23-31 145,0 0-1,1 0 1,-1 1-1,1-1 1,-1 0 0,1 0-1,0 1 1,-1-1-1,1 0 1,0 1-1,0-1 1,0 0-1,0 1 1,0-1-1,0 0 1,0 1-1,1-1 1,-1 0 0,0 1-1,1-1 1,-1 0-1,1 0 1,-1 0-1,2 2 1,0 2 129,-1-4 76,0 0 186,1-1-334,0 1 0,0-1-1,1 1 1,-1-1 0,0 0 0,0 0 0,0 0 0,0 0 0,1 0 0,-1 0 0,0-1 0,0 1 0,0-1 0,0 0 0,0 1 0,0-1 0,0 0 0,0 0 0,0 0 0,0 0 0,0-1 0,-1 1 0,1 0 0,-1-1 0,1 1 0,-1-1 0,1 0 0,-1 1 0,0-1 0,1 0 0,-1 0 0,0-2 0,1 0-28,0 1 1,0-1-1,-1 0 1,1 0-1,-1 0 1,0-1-1,-1 1 1,1 0-1,-1 0 1,1 0-1,-1-1 1,0 1-1,-1 0 1,1 0-1,-1 0 1,-1-6 0,1 9-67,1 0 1,0 0 0,-1 0 0,1 0 0,-1 0 0,1 0 0,-1 0 0,1 1 0,-1-1 0,0 0 0,0 0 0,1 0 0,-1 1 0,0-1 0,0 0 0,0 1 0,0-1 0,1 1 0,-1-1 0,0 1 0,0-1-1,0 1 1,0 0 0,0-1 0,0 1 0,0 0 0,0 0 0,-1 0 0,1 0 0,0 0 0,0 0 0,0 0 0,0 0 0,0 0 0,0 1 0,0-1 0,0 0 0,0 1 0,0-1 0,0 0 0,0 1 0,0-1 0,-1 2-1,-5 2-132,-1 1 0,1 0 1,0 0-1,-7 8 0,12-12 182,-62 54 154,63-54-171,0-1 1,0 1-1,0 0 1,0 0 0,0 0-1,1 1 1,-1-1-1,0 0 1,1 0 0,-1 0-1,0 1 1,1-1-1,-1 0 1,1 0 0,0 1-1,0-1 1,-1 0-1,1 3 1,-3 10 458,3-14-446,0 0 0,0 0 0,0 0 0,0 0 0,0 0-1,0 1 1,0-1 0,0 0 0,0 0 0,0 0 0,0 0 0,0 0 0,0 0-1,0 0 1,0 1 0,0-1 0,0 0 0,0 0 0,0 0 0,0 0 0,0 0-1,0 0 1,0 0 0,0 1 0,0-1 0,0 0 0,0 0 0,0 0 0,0 0-1,0 0 1,1 0 0,-1 0 0,0 0 0,0 0 0,0 0 0,0 0-1,0 0 1,0 1 0,0-1 0,0 0 0,1 0 0,-1 0 0,0 0 0,0 0-1,0 0 1,0 0 0,0 0 0,0 0 0,1 0 0,-1 0 0,0 0 0,0 0-1,0 0 1,0 0 0,0 0 0,0 0 0,0-1 0,1 1 0,-1 0 0,0 0-1,0 0 1,0 0 0,0 0 0,0 0 0,15-6 421,13-9-189,-25 12-240,-1 0 0,1 0 0,-1 0 0,0 0 0,0 0 1,-1-1-1,1 1 0,1-6 0,0 4 21,-3 5-34,0 0-1,0 0 0,0-1 0,0 1 0,0 0 1,0 0-1,0 0 0,0 0 0,0 0 0,0 0 1,0-1-1,0 1 0,0 0 0,0 0 0,0 0 0,0 0 1,0 0-1,0-1 0,-1 1 0,1 0 0,0 0 1,0 0-1,0 0 0,0 0 0,0 0 0,0 0 0,0-1 1,0 1-1,0 0 0,-1 0 0,1 0 0,0 0 1,0 0-1,0 0 0,0 0 0,0 0 0,0 0 0,-1 0 1,1 0-1,0 0 0,0 0 0,0 0 0,0 0 1,0 0-1,-1 0 0,1 0 0,0 0 0,0 0 0,0 0 1,0 0-1,-1 0 0,1 0-49,0 0-1,-1 0 1,1 0-1,0 0 1,-1 0-1,1 0 1,0 0-1,-1 0 1,1 0-1,0 1 1,-1-1-1,1 0 1,0 0-1,0 0 1,-1 0-1,1 1 1,0-1-1,-1 0 1,1 0-1,0 1 1,0-1-1,0 0 1,-1 0-1,1 1 1,0 18-5579,3-3 304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6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7 2912,'-4'-6'9824,"-66"278"-6342,35-113-2783,31-143-618,2-4 150,-1 1 1,-1-1 0,-7 20 0,20-49 474,1 0 0,13-15 0,-4 8-863,1 0 0,1 2 0,1 0 0,40-29 0,-55 47 54,-1-1 0,1 1 0,0 1 0,0-1 1,1 1-1,10-3 0,-16 6 56,0-1 0,0 1 0,1-1 0,-1 1 0,0 0 0,1 0 0,-1 0 0,0 1 0,1-1 0,-1 0 0,4 2 1,-5-1 25,1-1 0,-1 1 0,0 0 0,1 0 0,-1 0 0,0 0 0,0 0 0,0 0 1,0 0-1,0 0 0,0 1 0,0-1 0,0 0 0,0 0 0,0 1 0,-1-1 0,1 1 1,-1-1-1,1 3 0,1 1 6,-1-1 1,-1 1-1,1 0 0,0 0 1,-1 0-1,0-1 0,-1 1 1,1 0-1,-1 0 1,1 0-1,-2-1 0,1 1 1,0 0-1,-1-1 1,0 1-1,-3 5 0,2-4 33,-1-1 0,0 1 0,0-1-1,-1 1 1,0-1 0,1 0-1,-2-1 1,1 1 0,0-1 0,-11 6-1,13-9 30,0 1-1,0 0 0,1 0 0,-1 0 0,1 0 0,-1 0 0,1 0 0,0 1 0,0-1 0,0 1 0,-3 5 0,5-7-6,-1 0 0,1 0 0,0 0 0,-1 0 0,1 1 0,0-1 0,0 0 0,0 0 0,0 0 0,0 0 0,0 1 0,0-1 0,0 0 0,1 0 0,-1 0 0,0 0 0,1 0 0,-1 1 0,1-1 0,-1 0 0,1 0 0,0 0 0,-1 0 0,1 0 0,0-1 0,0 1 0,-1 0 0,1 0 0,0 0-1,0-1 1,0 1 0,0 0 0,0-1 0,2 1 0,6 5-23,0-1 0,1-1 0,-1 1-1,1-2 1,0 1 0,15 2 0,-11-5-1579,-13-1 1258,-1 0 0,1 0 0,0-1 1,0 1-1,0 0 0,0 0 0,-1 0 0,1-1 1,0 1-1,0-1 0,0 1 0,-1 0 1,1-1-1,0 1 0,3-6-1822,1-2 14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6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51 5888,'-13'-24'2688,"16"21"-2336,2-1 1760,5 4-1216,6-4 1120,7 0-1152,8-4-128,0 8-416,3-3-320,6 6 0,-6-6-160,-3 3 96,0 0-2144,-4 3 1184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6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5056,'0'3'2304,"8"24"-2016,-3-14 1888,0-1-1248,-5 2 992,3 3-1152,-3-1-96,0 3-448,0-7-64,0 2-96,0-9-1664,0 3 864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3 163 5152,'-1'1'480,"-1"0"90,3 8 689,2 9 69,1 31 0,-3-33-325,0-1 0,4 17-1,-2-15-266,-3-17-702,0 0 0,0 1 1,0-1-1,0 0 0,0 1 1,0-1-1,0 0 0,0 1 0,0-1 1,0 0-1,0 1 0,1-1 1,-1 0-1,0 0 0,0 1 0,0-1 1,0 0-1,1 1 0,-1-1 1,0 0-1,0 0 0,0 1 0,1-1 1,-1 0-1,1 0 0,3-6 995,4-23-240,-2-12-765,2 0 0,2 1 0,28-75 0,-36 111 17,-1 0 0,1 1 0,0 0 0,0-1 0,0 1 0,0 0 0,1 0 0,-1 0 0,1 0 0,0 0 0,0 1 0,0-1 0,0 1 0,6-3 0,-5 3 1,0 1 1,1 0 0,-1 0 0,0 0 0,1 0 0,-1 1 0,0 0 0,1-1 0,-1 2 0,0-1 0,1 0 0,7 3 0,103 26 106,-34-7-2025,-59-15 804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27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6720,'-13'-19'3040,"17"25"-2624,1-6 1600,-1 0-1184,5 0 800,8 5-960,14-5-160,5 0-320,8 0-64,-1 0-64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22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13 2080,'-7'-7'9402,"7"6"-9328,-1 1 0,1 0-1,-1-1 1,1 1 0,0 0-1,-1 0 1,1 0 0,-1-1-1,1 1 1,0 0 0,-1 0-1,1 0 1,-1 0-1,1 0 1,-1 0 0,1 0-1,-1 0 1,1 0 0,0 0-1,-1 0 1,1 0 0,-1 0 147,1 0-200,0 0 0,0 0 0,0 0 0,0-1 0,0 1 0,0 0 0,0 0 0,-1-1 568,1 1-568,0 0 0,0 0 0,0 0 0,0 0 1,0 0-1,-1 9 293,1 0 1,0 1 0,1-1-1,3 16 1,-2-8-128,1 12 19,-1 0 1,-1 0 0,-7 55-1,6-81-166,-1-1 0,1 1-1,-1-1 1,0 1 0,1-1 0,-1 1 0,0-1-1,-1 0 1,1 1 0,0-1 0,-1 0-1,1 0 1,-1 0 0,1 0 0,-1 0 0,0 0-1,0-1 1,0 1 0,0-1 0,0 1-1,-1-1 1,1 1 0,-4 0 0,2-1 28,0 0 0,-1 0 0,1 0 0,0-1 1,-1 1-1,1-1 0,-1-1 0,1 1 0,-1 0 1,1-1-1,0 0 0,-1 0 0,-7-4 0,7 3-121,-8-2-83,0-1-1,1 0 1,-1-1-1,-11-9 0,23 15 26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22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50 2816,'0'0'43,"0"0"0,0 0 0,1 0 0,-1 0 0,0 0 0,0 0-1,1 0 1,-1 0 0,0 0 0,0-1 0,0 1 0,1 0 0,-1 0 0,0 0 0,0 0 0,0-1 0,1 1 0,-1 0 0,0 0 0,0 0 0,0-1-1,0 1 1,0 0 0,1 0 0,-1-1 0,0 1 0,0 0 0,0 0 0,0-1 0,0 1 0,0 0 0,0 0 0,0-1 0,-11-29 8507,9 26-8080,2 4-441,-1 0 0,1 0 0,0 0 0,0-1 0,0 1 0,-1 0-1,1 0 1,0-1 0,0 1 0,0 0 0,-1 0 0,1-1 0,0 1-1,0 0 1,0 0 0,0-1 0,0 1 0,0 0 0,0-1 0,0 1 0,0 0-1,0-1 1,0 1 0,0 0 0,0 0 0,0-1 0,0 1 0,0 0-1,0-1 1,0 1 0,0 0 0,0-1 0,0 1 0,0 0 0,1-1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10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9 2240,'-5'-8'7088,"-4"8"-6586,0 1-1,0 1 1,0 0 0,0 0 0,0 1-1,-11 4 1,-52 27 682,58-27-819,-8 4-80,0 1 0,1 1 0,-29 24-1,41-30-210,0 1-1,1 1 0,0-1 0,1 1 1,0 1-1,0-1 0,1 1 0,1 0 1,-8 19-1,1 4 75,2 2-1,1-1 1,2 1 0,1 0-1,2 1 1,2-1 0,1 1 0,1 0-1,8 48 1,-6-68-135,2-1 1,0 0-1,1 0 0,0 0 1,1 0-1,1-1 0,0 0 1,1 0-1,0-1 0,1 0 1,12 13-1,-11-18-1128,9-9-7135,-3-4 5605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10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 4576,'2'-5'2632,"4"9"-133,3 14-713,-7-10-1538,-1-1 0,0 1 1,0-1-1,-1 1 0,-1 8 0,2 19 322,7 132 1755,-8-166-1792,1-24 960,8-24-1463,15-122-380,-23 161 319,0 0-1,0 1 1,1-1-1,0 0 1,0 0-1,1 1 1,0-1-1,5-8 1,-6 14 22,-1-1 1,1 1 0,-1-1 0,1 1 0,0 0 0,0 0 0,0-1 0,0 1 0,0 1 0,0-1 0,1 0 0,-1 1 0,0-1 0,1 1 0,-1-1 0,1 1 0,0 0 0,0 0 0,-1 1-1,1-1 1,0 0 0,0 1 0,0 0 0,0-1 0,-1 1 0,5 1 0,21 8-28,-18-3-3058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11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3552,'6'-7'11098,"42"11"-9647,-15-6-1345,0-1 0,43-10 1,-48 7-1317,3 2 144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52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51 3072,'1'-2'454,"0"1"1,0 0-1,0 0 0,-1 0 1,1-1-1,0 1 1,-1 0-1,1-1 0,-1 1 1,1-1-1,-1 1 0,0-1 1,1 1-1,-1 0 1,0-1-1,0 1 0,0-1 1,-1-2-1,1 1-799,0 3 340,-1 0 0,1 0-1,0 0 1,-1 0 0,1 0 0,-1 0 0,1 0 0,0 1 0,-1-1 0,1 0 0,0 0 0,-1 0 0,1 0 0,-1 0 0,1 1 0,0-1 0,0 0-1,-1 0 1,1 1 0,0-1 0,-1 0 0,1 1 0,0-1 0,0 0 0,-1 1 0,1-1 0,0 0 0,0 1 0,0-1 0,-13 18-195,11-13 216,0 1 81,1-1 0,-1 1 0,1 0 0,-2 9 0,3-15-81,0 0 0,0 0-1,0 1 1,0-1 0,0 0 0,0 0 0,0 0 0,0 0-1,0 1 1,1-1 0,-1 0 0,0 0 0,0 0 0,0 0-1,0 0 1,0 0 0,0 1 0,0-1 0,0 0-1,0 0 1,1 0 0,-1 0 0,0 0 0,0 0 0,0 0-1,0 0 1,0 1 0,0-1 0,1 0 0,-1 0 0,0 0-1,0 0 1,0 0 0,0 0 0,1 0 0,-1 0-1,0 0 1,0 0 0,0 0 0,1 0 0,8-3 605,7-5-158,-14 6-434,0 1 0,0-1 0,0 0 0,-1 1 0,1-1 0,0 0 0,-1 0 0,1-1 0,-1 1 0,0 0 0,2-5 0,-2 6-28,-1 0 0,1 0 0,-1 0 0,0-1 0,0 1 0,1 0 0,-1 0-1,0 0 1,0-1 0,0 1 0,0 0 0,0 0 0,0 0 0,-1-1 0,1 1 0,0 0 0,0 0 0,-1 0 0,1 0 0,-1-1 0,1 1 0,-1 0 0,0 0 0,1 0 0,-1 0 0,-1-1 0,0 1 2,1-1 1,-1 1 0,1 0 0,-1 0-1,1 0 1,-1 0 0,0 0-1,0 0 1,1 0 0,-1 0 0,0 1-1,-3-1 1,3 1-12,1 0 0,-1 0 1,0 0-1,0 1 0,0-1 0,1 1 0,-1-1 0,0 1 0,0 0 1,1 0-1,-1 0 0,1 0 0,-1 0 0,-2 2 0,-5 4 7,1 0 0,0 0 0,-10 13 0,16-16 50,-1-1 0,0 0 0,1 1 0,0-1 1,0 1-1,0 0 0,0 0 0,1 0 0,0 0 0,-1 0 1,1 0-1,0 7 0,1-11-24,0 1-1,0 0 1,0 0 0,0-1-1,0 1 1,0 0 0,0 0-1,0 0 1,1-1 0,-1 1-1,0 0 1,1-1 0,-1 1 0,0 0-1,1-1 1,-1 1 0,1 0-1,-1-1 1,1 1 0,-1-1-1,1 1 1,-1-1 0,1 1-1,0-1 1,-1 1 0,1-1-1,0 1 1,-1-1 0,1 0-1,1 1 1,-1-1 12,0 0-1,1 0 1,-1 0 0,0 0-1,1 0 1,-1 0 0,0 0-1,1 0 1,-1-1-1,0 1 1,0 0 0,1-1-1,-1 1 1,0-1 0,0 1-1,0-1 1,0 0 0,2 0-1,6-7 129,0 1 0,-1-1 0,0-1 0,8-10 1,-13 15-175,0 0 1,0 0 0,0 0 0,-1 0 0,1-1 0,-1 1 0,-1-1 0,1 0 0,0 1-1,-1-1 1,0 0 0,0-6 0,-1 10-9,0 1 0,1-1 0,-1 1-1,0-1 1,0 1 0,0-1 0,-1 1 0,1-1 0,0 1-1,0-1 1,0 1 0,0 0 0,0-1 0,-1 1 0,1-1-1,0 1 1,0-1 0,-1 1 0,1 0 0,0-1-1,0 1 1,-1 0 0,0-1 0,1 1 4,-1 0 0,1 0 0,0-1 0,-1 1 0,1 0 0,-1 0 0,1 1 0,-1-1 0,1 0 0,-1 0 0,1 0 0,0 0 0,-1 0 0,1 0 0,-1 0 0,1 1 1,0-1-1,-1 0 0,1 0 0,-1 1 0,-1 0-107,1 0 0,0 1 1,-1-1-1,1 0 0,0 1 1,-1-1-1,1 1 0,0 0 1,0-1-1,0 1 1,0 0-1,0 1 0,-3 15-2456,3 2 758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6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82 355 2240,'-2'-9'12165,"12"9"-11216,1 1-79,5 0-597,0-1 1,0-1-1,0 0 1,0-2-1,-1 0 1,25-7-1,-31 6-177,1 0-1,-1 0 1,0-1 0,-1 0-1,1-1 1,-1 0-1,0 0 1,-1-1 0,1 0-1,-1 0 1,8-12-1,-11 13-84,0 1 0,-1 0 0,0-1 0,0 0 0,-1 1 0,1-1 0,-1 0 0,-1-1 0,1 1-1,-1 0 1,0 0 0,0-1 0,-1 1 0,0 0 0,0-1 0,-1 1 0,1 0 0,-4-12 0,1 7-44,0 1 0,-1 1 0,-9-19 1,10 24 6,1 0 0,-1 0 0,0 0 0,0 1 0,0-1 0,0 1 0,-1 0 0,1 0 0,-1 0 0,0 1 0,-6-4 0,2 2-74,-1 0 0,1 1 0,-1 0-1,0 1 1,1 0 0,-1 0 0,-14-1 0,18 3 104,0 0-1,0 1 1,0-1 0,-1 1 0,1 0-1,0 0 1,0 1 0,0-1 0,1 1-1,-1 0 1,0 0 0,1 1 0,-1 0-1,1-1 1,-6 6 0,0 1 124,1 1 0,1 0 0,-1 0 0,2 0 1,-1 1-1,2 0 0,-1 1 0,1 0 0,-6 19 1,-2 12 287,-12 64 1,26-104-399,-4 14 171,1-1 0,1 0 1,0 1-1,2-1 0,1 29 0,0-40-126,-1-1 0,1 1 0,0-1-1,0 1 1,1-1 0,-1 1 0,1-1 0,0 0-1,0 0 1,0 0 0,1 0 0,0 0 0,-1 0-1,1-1 1,1 1 0,-1-1 0,0 0 0,1 0-1,0 0 1,-1 0 0,1-1 0,0 0 0,0 1-1,1-2 1,4 3 0,7 1 63,1-1 0,-1-1-1,32 2 1,54-4 207,-57-1-204,103-6-219,-138 5-497,0 1 0,1-1 1,-1-1-1,0 0 0,-1 0 1,11-5-1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8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57 1824,'1'-4'341,"1"1"0,0-1 0,-1 0 1,2 1-1,2-5 0,-3 6 176,-1 0 0,0 1 0,0-1 0,0 0 0,0 0-1,0 1 1,0-1 0,0 0 0,0 0 0,0-3 0,-2 5-280,1-1 1,-1 0-1,0 0 238,1 1-238,-1-1 0,1 1 1,-1-1-1,0 1 0,1 0 1,-1-1-1,0 1 0,1 0 1,-1-1-1,0 1 0,1 0 1,-1 0-1,0 0 0,-1-1 1,-2 2-41,-1-1 0,1 1 1,-1 0-1,1 1 0,-1-1 1,1 1-1,-1 0 1,1 0-1,0 0 0,0 0 1,0 1-1,1 0 0,-1-1 1,0 1-1,1 1 0,-5 5 1,0-1-139,1 1 1,1 0-1,0 0 1,0 1-1,-8 17 0,8-9-36,1-1-1,0 1 0,1 0 0,1 0 0,1 1 0,0 33 0,2-43-64,0 0-1,2 0 1,-1 0-1,1 0 0,0-1 1,1 1-1,6 15 1,-7-19-429,0-1-1,1 0 1,-1 1-1,1-1 1,0 0 0,0-1-1,0 1 1,0 0-1,1-1 1,0 0 0,0 0-1,-1 0 1,2 0-1,-1 0 1,7 2 0,3-3-2409,2-2 976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43 3808,'-26'-28'1728,"18"20"-1504,3 5-192,10 3-64,-2-4-192,2 8 128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9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8 3648,'-2'-7'4587,"4"27"-1126,-20 184 782,3-69-3484,7-52-494,-2 50 969,12-113 168,-1-24-1346,0 1 0,0-1-1,1 0 1,-1 0-1,4-5 1,2-10-48,5-16-136,28-60 0,-32 80 75,0 1 1,1 0-1,1 0 1,0 1-1,1 1 0,17-17 1,-14 16-83,1 2 1,0 0-1,29-17 0,-38 25 50,1 0-1,-1 0 0,0 0 0,1 1 1,-1 0-1,1 1 0,-1-1 1,1 1-1,0 1 0,0-1 0,-1 1 1,1 0-1,13 3 0,-18-3 68,-1 0-1,1 0 1,-1 1 0,0-1-1,1 1 1,-1-1-1,0 1 1,1 0 0,-1-1-1,0 1 1,0 0 0,0 0-1,0 0 1,0 0-1,0 0 1,0 0 0,0 0-1,0 0 1,0 0 0,0 1-1,0 0 1,0 0 7,-1 0 1,1 0 0,-1 0 0,0 1-1,0-1 1,0 0 0,0 0-1,0 0 1,0 0 0,0 0-1,-1 0 1,1 0 0,-2 2 0,-1 5 28,-1 0 1,0-1-1,-1 1 1,0-1-1,-7 9 1,-8 6 103,0-1-1,-1-1 1,-37 28 0,30-26 25,26-21-118,0-1-1,1 0 1,-1 1-1,1-1 1,-1 1-1,1 0 1,0-1-1,-1 1 1,1 0-1,0 0 1,0 0-1,0 0 1,0 0-1,1 0 1,-1 0-1,0 0 1,1 0-1,0 0 1,-1 1-1,1-1 1,0 0-1,0 0 1,0 0-1,0 0 1,1 1-1,-1-1 1,1 0-1,-1 0 1,1 0-1,0 0 1,0 0-1,-1 0 1,1 0-1,1 0 1,-1 0-1,0 0 1,3 2-1,2 3 121,-1-2 0,1 1-1,0 0 1,1-1 0,-1 0-1,1-1 1,0 0 0,14 7 0,5-1-231,0-1 0,53 12 0,-64-20-2123,-14-1 2089,-1 0-1,0 0 1,0 0 0,1 0-1,-1 0 1,0 0 0,1 0-1,-1 0 1,0 0 0,0 0 0,1 0-1,-1-1 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1:59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56 125 3136,'-6'-5'621,"3"4"-335,1-1 0,0 0-1,0 0 1,0 0-1,0-1 1,0 1 0,-3-5-1,-15-16 7670,19 22-7588,0 1-1,-1-1 1,1 1-318,1 0 0,0 0 0,0 0-1,0 0 1,-1 0 0,1 0 0,0 0 0,0-1 0,0 1 0,-1 0-1,1 0 1,0 0 0,0 0 0,0 0 0,0 0 0,-1 0-1,1 0 1,0-1 0,0 1 0,0 0 0,0 0 0,0 0-1,-1 0 1,1 0 0,0-1 0,0 1 0,0 0 0,0 0-1,0 0 1,0-1 0,0 1 0,0 0 0,0 0 0,0 0 0,0 0-1,0-1 1,0 1 0,0 0 0,0 0 0,0-1 0,0 1-1,0 0 1,0 0 0,0 0 0,0 0 0,0-1 0,0 1-1,0 0 1,0 0 0,0 0 0,1-1 0,1-4 1337,-2 4-1361,0 1 1,0 0 0,0-1-1,1 1 1,-1-1-1,0 1 1,0 0 0,0-1-1,0 1 1,1 0 0,-1-1-1,0 1 1,0 0-1,1-1 1,-1 1 0,0 0-1,1 0 1,-1-1 0,0 1-1,0 0 1,1 0-1,-1 0 1,1-1 0,-1 1-1,0 0 1,1 0 0,-1 0-1,0 0 1,1 0-1,43-10 538,65-5 0,45 6-354,-32 3-429,-79 0-1237,-29 3-1745,26-1 0,-26 6-713,2 4 1313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00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5632,'0'16'2560,"0"-1"-2208,0-7 1920,0 0-1312,0 3 1280,0 0-1280,0 2 288,5-1-737,-5-4-95,3-2 128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00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5216,'2'28'2731,"1"0"0,9 39 1,-2-15-1476,2 25 872,-12-78-2099,0 1-1,0 0 0,0 0 1,0 0-1,0 0 0,0 0 1,1 0-1,-1-1 0,0 1 1,0 0-1,0 0 0,0 0 1,0 0-1,0 0 0,1 0 1,-1 0-1,0 0 1,0 0-1,0 0 0,0 0 1,1 0-1,-1 0 0,0 0 1,0 0-1,0 0 0,0 0 1,0 0-1,1 0 0,-1 0 1,0 0-1,0 0 0,0 0 1,0 0-1,1 0 1,-1 0-1,0 0 0,0 0 1,0 1-1,0-1 0,0 0 1,0 0-1,1 0 0,-1 0 1,0 0-1,0 0 0,0 1 1,0-1-1,0 0 1,0 0-1,0 0 0,0 0 1,0 1-1,8-20 378,-8 17-336,22-70 217,-10 29-454,24-54-1,-33 91 171,-1 0 0,1 1 1,0 0-1,1-1 0,-1 1 1,1 0-1,7-7 0,-9 11 33,-1-1 0,1 1 0,0 0 0,0 0 0,0 0 0,0 0 0,0 0 0,0 1 0,0-1-1,0 1 1,0-1 0,0 1 0,0 0 0,0-1 0,0 1 0,0 0 0,0 1 0,1-1-1,-1 0 1,0 0 0,0 1 0,0-1 0,0 1 0,0 0 0,3 1 0,20 9 33,10 5-321,-14-7-3128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00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9312,'5'-15'4192,"26"7"-3616,-13 0 1791,-2 8-1407,11-8 512,-1 5-864,5-9-480,3 4-128,2 0-96,-1 5 32,-1-2-2208,-3 5 1249,-3 0-3937,-2 8 2752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05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32 2560,'0'0'3168,"-2"-1"-2735,0 1 0,0 0 0,0-1 0,1 1 1,-1-1-1,0 1 0,0-1 0,1 0 0,-3-1 1,-8-3 338,4 3-427,0 0 0,0 1 0,0 0 0,0 1 0,0 0 0,-13 1 0,-10 0 333,23 0-561,0-1 1,0 1-1,-1 1 1,1 0-1,0 0 0,0 1 1,0 0-1,1 0 1,-10 5-1,-9 8 96,-29 22 1,45-30-151,4-4-27,0 1 0,0 0 0,1 0 0,0 0 0,0 1 0,0 0 0,1 0 0,0 0 0,0 0 0,0 1 0,1 0 0,0 0 0,0 0 0,1 0 0,-2 8 0,1 0 3,1 0 0,0 1 0,2-1 1,-1 1-1,2-1 0,0 1 0,1-1 0,6 24 1,-5-27 30,0-1 0,1 1 0,0-1 0,1 0 0,1-1 0,0 1 1,0-1-1,1 0 0,0 0 0,1-1 0,12 12 0,-15-16-13,1-1-1,-1 0 1,1 0-1,0-1 0,1 1 1,-1-2-1,0 1 0,1 0 1,0-1-1,7 1 0,-3-1 47,-1-1 0,1 0 0,0 0 0,0-2 0,21-2 0,-11-1 24,-1-1-1,1 0 1,-1-2-1,-1 0 0,1-2 1,22-13-1,-23 11-37,-2-1-1,0-1 0,0-1 1,-1 0-1,-1-1 1,0 0-1,-2-2 1,1 1-1,-2-2 0,0 0 1,18-37-1,-26 45-67,0-1 0,-1 1 0,0-1 0,0 0 0,-1 1 0,-1-1 0,1-12 0,-2 18-40,0-1 0,0 0 0,-1 1 0,1-1 0,-1 1 0,0-1 1,-1 1-1,1-1 0,-1 1 0,0 0 0,-1-1 0,1 1 0,-1 0 0,0 1 0,0-1 0,-4-4 0,-1 1-67,0 1 0,-1 0 0,0 0 0,0 1 1,0 0-1,-1 1 0,0 0 0,0 0 0,0 1 1,-1 0-1,-20-4 0,22 7-166,1-1 0,-1 1 0,0 1 0,0 0 0,0 0 0,0 1 0,0 0 0,0 0 0,1 1 0,-1 0 0,0 1 0,1 0 0,0 0 0,0 1 0,-12 7 1,16-9-337,1 0-364,-1 1 1,0-1-1,1 1 0,0 0 0,-6 5 0,4 0-653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0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2 3328,'0'-1'84,"-1"1"1,1 0-1,-1 0 0,1 0 1,-1 0-1,0-1 0,1 1 1,-1 0-1,1 0 0,-1 0 1,1 0-1,-1 0 0,0 0 1,1 1-1,-1-1 0,1 0 1,-1 0-1,1 0 1,-1 0-1,0 1 0,1-1 1,-1 1-1,0 0 64,0 0 0,1 0 0,-1 0 0,1 1 0,-1-1 1,1 0-1,0 0 0,-1 1 0,1-1 0,0 0 0,0 2 0,-16 141 4742,-13 76-2500,0 34-572,-18 116-383,38-316-1387,-1 86 0,7-130-1370,2-2 330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54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45 136 3392,'-3'-54'8000,"3"48"-6969,0-14 46,0 19-1076,0 1 0,0-1 0,0 1 0,0-1 0,0 1 1,0-1-1,0 1 0,-1 0 0,1-1 0,0 1 0,0-1 0,0 1 0,-1 0 0,1-1 0,0 1 0,0-1 0,-1 1 0,1 0 1,0-1-1,-1 1 0,1 0 0,0 0 0,-1-1 0,1 1 0,0 0 0,-1 0 0,1-1 0,-1 1 0,1 0 0,-1 0 0,1 0 1,-1 0-1,-1 0-10,1 0 1,-1 0 0,1 0 0,0 0 0,-1 0-1,1 1 1,-1-1 0,1 1 0,0-1 0,-1 1-1,1-1 1,0 1 0,-1 0 0,1 0 0,0 0-1,0-1 1,0 1 0,0 0 0,0 1-1,0-1 1,0 0 0,0 0 0,0 0 0,0 0-1,0 3 51,1-4-17,-1 0 1,1 0-1,0 0 0,0 0 0,0 0 0,0 0 0,0 1 0,0-1 0,0 0 0,0 0 0,0 0 0,0 0 0,0 0 0,0 0 0,0 0 1,0 0-1,0 0 0,0 0 0,0 0 0,0 0 0,0 1 0,0-1 0,0 0 0,0 0 0,0 0 0,0 0 0,1 0 201,-1 0-201,0 1 0,0-1 0,0 0 0,0 0 0,0 0 0,0 0 0,0 0 1,0 0-1,0 0 0,1 0 0,-1 0 0,0 0 0,0 0 0,0 0 0,0 0 0,0 0 0,0 0 0,7-2 246,-7 1-275,1 1 0,0-1 0,-1 1 0,1 0 0,0-1 0,-1 1 1,1-1-1,0 1 0,-1-1 0,1 0 0,-1 1 0,1-1 0,-1 0 0,0 1 0,1-1 0,-1 0 0,0 1 0,1-2 0,-1 7-601,-1 2 432,1 0-1,0-1 1,2 11 0,-2-15 220,0-1 0,1 0 0,-1 1 0,0-1 0,1 1 0,-1-1 0,1 0 0,-1 1 0,1-1 0,0 0 0,0 0 0,-1 0 0,1 1 0,0-1 0,0 0 0,0 0 0,0 0 0,0 0 0,0 0 0,1-1 0,-1 1 0,0 0 0,0-1 1,3 2-1,-3-2-8,0 0 0,0 0 1,0 0-1,0 0 0,0 0 1,0 0-1,0 0 0,0-1 0,0 1 1,0 0-1,0 0 0,-1-1 1,1 1-1,0-1 0,0 1 1,0-1-1,-1 1 0,1-1 1,0 0-1,0 1 0,-1-1 1,1 0-1,-1 1 0,2-3 1,15-24 230,-8 11-169,-6 11-139,1 1-1,-1-1 0,0 1 1,-1-1-1,1 0 0,-1 0 1,0-1-1,0 1 0,0 0 1,-1-1-1,2-9 0,-4 15 22,1 0 0,0 0 1,0 0-1,0 0 0,-1 0 0,1 0 0,0-1 0,0 1 0,0 0 1,-1 0-1,1 0 0,0 0 0,0 0 0,0 0 0,-1 0 0,1 0 1,0 0-1,0 1 0,0-1 0,-1 0 0,1 0 0,0 0 1,0 0-1,0 0 0,0 0 0,-1 0 0,1 0 0,0 0 0,0 1 1,0-1-1,0 0 0,-1 0 0,1 0 0,0 1 0,-8 4 98,8-5-100,-3 5 70,0-1 0,1 1 0,0 0 0,-2 6 0,3-10-65,1-1 1,0 1 0,-1 0-1,1 0 1,0 0 0,0 0 0,0 0-1,0 0 1,0 0 0,0 0-1,0 0 1,0 0 0,0-1 0,0 1-1,0 0 1,1 0 0,-1 0-1,0 0 1,0 0 0,1 0 0,-1-1-1,1 1 1,-1 0 0,1 0-1,-1 0 1,1-1 0,0 1 0,-1 0-1,1-1 1,0 1 0,1 0 0,11 4-3763,4 3 976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29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1984,'0'0'5712,"-3"16"-2928,6 51-54,6 13-1263,-8-77-1360,-1-1 1,-1 1-1,1-1 1,0 1-1,-1-1 0,1 1 1,-1-1-1,0 1 1,0-1-1,1 0 0,-2 1 1,-1 2-1,2-4-61,1 0 0,-1 0-1,0 0 1,0 0 0,0-1-1,0 1 1,0 0 0,0-1-1,-1 1 1,1-1 0,0 1-1,0-1 1,0 0 0,0 1-1,-1-1 1,1 0 0,0 0-1,0 0 1,-1 0 0,1 0-1,0 0 1,0 0-1,-1 0 1,1 0 0,0 0-1,-2-2 1,-27-2 29,29 4-69,0-1-208,0 1 1,0 0-1,0 0 1,-1-1 0,1 1-1,0 0 1,0-1 0,0 1-1,0-1 1,0 0 0,-1 0-1,4 4-1104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30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36 5408,'-13'-16'2432,"10"4"-2112,-2 9 224,0-2-672,0 5 64,-3 0-2400,8 8 1376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34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69 1248,'0'1'32,"-1"-1"0,1 0 0,0 1 0,0-1 0,-1 0 0,1 0 0,0 0 0,0 1 0,-1-1 1,1 0-1,0 0 0,-1 0 0,1 1 0,0-1 0,0 0 0,-1 0 0,1 0 0,0 0 0,-1 0 0,1 0 0,0 0 0,-1 0 0,-3-3 1528,4 3-1530,0 0 0,0 0 0,0 0 0,0 0 0,0 0 0,0 0 0,-1 0 0,1 0 0,0 0 0,0 0 0,0 0 0,-2 0 690,2-1-690,0 1 0,0 0 0,0 0 0,0 0 0,0 0 0,0 0 0,0 0 0,0 0 0,0 0 0,0 0 0,0 0 173,-1 0 1,1 0 0,-1 1 0,0-1 0,1 0 0,-1 0 0,1 0 0,-1 1 0,1-1 0,-1 0 0,0 0 0,1 0 0,-1 0 0,1 0-1,-1 0 1,0-1 0,1 1 0,-1 0 0,-6-1 2961,7 0-3072,-1 1 0,1-1 0,0 1-1,0-1 1,0 1 0,-1 0 0,1-1 0,0 1-1,-1-1 1,1 1 0,0 0 0,-1-1-1,1 1 1,0 0 0,-1 0 0,1-1-1,-1 1 1,1 0 0,-1 0 0,1 0 0,-1-1-1,1 1 1,-1 0 0,-1-1 452,5 1-394,-1-14 1038,1 12-1116,1 1-1,0-1 1,-1 1-1,1 0 1,0 0-1,0 0 1,0 1-1,6-1 1,2 0 101,2-1-63,0 1 1,19 0-1,20 0 152,5-11 216,-43 8-379,-1 1 0,1 0 1,21 0-1,-25 0 49,-5 2-1893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3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5 150 3488,'-1'-4'461,"0"3"-292,1-1-1,-1 1 0,1 0 0,-1-1 1,1 1-1,0-1 0,0 1 0,0 0 0,-1-1 1,1 1-1,1-1 0,-1 1 0,0-1 1,0 1-1,0 0 0,1-1 0,-1 1 1,1 0-1,-1-1 0,2-5 2508,-2 7-2608,2 6 962,5 12-586,-1 0 0,-1 0 1,0 0-1,4 32 1,0 2-107,13 65 771,-19-105-927,4 12 1279,-5-38-331,9-239-911,-11 234-246,1-6-25,2 1 0,5-27 0,-2 20 21,-6 30 23,0-1-1,0 1 0,1 0 1,-1 0-1,0 0 0,0 0 0,1 0 1,-1 0-1,1 0 0,-1 0 1,1 0-1,-1 0 0,1 0 1,0 0-1,-1 0 0,1 0 0,0 0 1,0 0-1,0 1 0,-1-1 1,1 0-1,0 0 0,0 1 0,0-1 1,0 1-1,0-1 0,0 1 1,1 0-1,-1-1 0,0 1 0,0 0 1,0 0-1,0-1 0,0 1 1,1 0-1,-1 0 0,0 0 0,0 1 1,0-1-1,1 0 0,6 2 32,-1 0-1,0 1 0,0 0 1,0 0-1,7 4 0,-4-2 233,1 2-120,-7-5-55,0 1 1,0-1-1,0 0 1,0 0-1,0-1 1,1 1-1,-1-1 1,8 1 484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35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17 3072,'12'-17'8048,"-12"18"-7756,0 0-1,0 0 1,-1 0 0,1-1 0,0 1 0,0 0 0,0 0 0,0 0 0,1 0-1,-1 0 1,0 0 0,0-1 0,0 1 0,1 0 0,0 1 0,7 23-833,-4-14 918,-1-1-222,-1 0 0,0 0 0,0 0 0,-1 0 0,0 1 0,-1-1 0,0 0 0,-1 0 0,0 0 0,-1 1 0,0-1 0,0 0 0,-1-1 0,-5 11 0,6-15-66,-1 0 0,1 0 0,-1-1 0,-1 1 0,1-1 0,-1 0 0,1 1 0,-6 3 0,6-6-30,1-1 1,-1 1-1,1 0 1,-1-1-1,1 1 1,-1-1 0,0 0-1,0 0 1,0 0-1,0-1 1,0 1-1,0 0 1,0-1-1,0 0 1,0 0-1,0 0 1,-5-1-1,-16-3 168,-33-10 0,39 8-1555,7 0-3083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36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47 5888,'-8'-19'2688,"8"4"384,0 10-2240,0 2-512,0-2-576,0 13-640,0 0-2240,3 4 1728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36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 2720,'-5'-8'10069,"20"8"-8480,58-8-250,-60 6-1230,0 2 0,0 0 0,-1 1 0,1 0 0,0 0 0,21 7-1,-22-5-79,1-1 0,-1 0-1,16 0 1,11 2 336,-25-4-354,5-5-4418,-3 0-764,-3 4 2323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4T00:12:37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3808,'0'1'578,"0"1"1,0 0-1,0-1 0,0 1 1,1-1-1,-1 1 0,0-1 1,1 1-1,-1-1 0,1 0 1,0 3-1,9 23 530,-8-24-976,13 33 498,0 1-1,13 61 1,-16-38 21,-4 1 1,-2 0 0,-3 0-1,-2 0 1,-12 98-1,9-137-492,-2 0-1,0 0 1,-2 0 0,0 0-1,-1-1 1,-2 0 0,-12 23-1,-37 45-849,14-33-4857,25-29 2844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6T14:17:04.6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3224 130 24575,'-3186'0'0,"3182"0"0,1 0 0,-1 0 0,1-1 0,0 1 0,-1-1 0,1 1 0,-7-3 0,10 3 0,0-1 0,0 1 0,0 0 0,-1 0 0,1 0 0,0 0 0,0 0 0,0 0 0,-1-1 0,1 1 0,0 0 0,0 0 0,0 0 0,0-1 0,0 1 0,0 0 0,-1 0 0,1-1 0,0 1 0,0 0 0,0 0 0,0 0 0,0-1 0,0 1 0,0 0 0,0 0 0,0-1 0,0 1 0,0 0 0,0 0 0,0-1 0,0 1 0,0 0 0,0 0 0,0-1 0,1 1 0,13-13 0,10-4 0,1 2 0,1 0 0,1 2 0,0 0 0,56-16 0,-83 29 0,0 0 0,0 0 0,0 0 0,0 0 0,0 0 0,0 0 0,0 0 0,0-1 0,1 1 0,-1 0 0,0 0 0,0 0 0,0 0 0,0 0 0,0 0 0,0 0 0,1 0 0,-1 0 0,0 0 0,0 0 0,0 0 0,0 0 0,0 0 0,1 0 0,-1 0 0,0 0 0,0 0 0,0 0 0,0 0 0,0 0 0,1 0 0,-1 0 0,0 0 0,0 0 0,0 0 0,0 0 0,0 0 0,0 0 0,1 0 0,-1 0 0,0 1 0,0-1 0,0 0 0,0 0 0,0 0 0,0 0 0,0 0 0,0 0 0,1 0 0,-1 1 0,0-1 0,0 0 0,0 0 0,0 0 0,0 0 0,0 0 0,0 1 0,0-1 0,0 0 0,-9 8 0,-18 9 0,-23 3 0,35-15 0,1 1 0,-23 12 0,36-18 0,0 1 0,-1 0 0,1 0 0,0 0 0,-1-1 0,1 1 0,0 0 0,0 0 0,0 1 0,0-1 0,0 0 0,0 0 0,0 1 0,0-1 0,0 0 0,1 1 0,-1-1 0,0 0 0,1 1 0,-1-1 0,1 1 0,0-1 0,-1 1 0,1 0 0,0-1 0,0 1 0,0-1 0,0 1 0,0-1 0,1 4 0,0-3 0,0 0 0,0 0 0,1 0 0,-1 0 0,1 0 0,-1-1 0,1 1 0,-1 0 0,1-1 0,0 1 0,0-1 0,0 1 0,0-1 0,0 0 0,0 0 0,0 0 0,0 0 0,0 0 0,0-1 0,4 2 0,0-1-97,1 0-1,-1 1 1,1 0-1,-1 0 1,0 1-1,0 0 1,0 0-1,0 0 1,0 1-1,-1-1 1,1 2-1,-1-1 0,8 8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6T14:17:22.3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24575,'0'-1'-8191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00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1479 2656,'0'-1'28,"0"1"1,0 0-1,0 0 1,0-1-1,0 1 1,0 0-1,0 0 0,0 0 1,0-1-1,0 1 1,0 0-1,0 0 1,0-1-1,1 1 0,-1 0 1,0 0-1,0 0 1,0-1-1,0 1 1,0 0-1,0 0 0,1 0 1,-1-1-1,0 1 1,0 0-1,0 0 1,0 0-1,1 0 1,-1 0-1,0-1 0,0 1 1,0 0-1,1 0 1,-1 0-1,9 2 620,-2-1-248,-6-1 149,19 4 923,-18-4-1366,0 0 0,-1 1 1,1-1-1,0 0 0,0 1 1,0 0-1,-1-1 0,1 1 1,0 0-1,1 1 0,0 0-52,-1-1 0,1 1 0,-1-1 0,1 0 0,-1 0 0,4 0-1,12 4 423,-15-4-419,0 0-1,0 0 1,0-1-1,0 1 1,0-1-1,0 1 1,0-1-1,0 0 1,0 0-1,0 0 1,0-1 0,5 0-1,115-31 1139,-52 7-859,125-62 0,-121 41 48,-14 9-38,-33 19-271,14-6-70,-31 18 43,21-14 0,-5 2-112,-20 13 132,-1 0-1,0 0 0,0-1 0,0 1 1,8-11-1,15-16 233,-6 11-262,-11 10 15,19-14 0,50-30 225,-62 43-278,14-12 0,6 1-16,5-10-17,-35 28 52,0-1 0,-1-1 0,1 0-1,-1 0 1,-1 0 0,1-1-1,9-13 1,67-104 125,-75 108-145,1 0-1,-2-1 1,7-20 0,-9 22-49,1 0 0,16-26 0,13-24-32,-28 50 154,13-17 45,-19 31-106,-1 0 1,0 1-1,1-1 1,-1 0-1,1 1 1,-1-1-1,4-1 1,7-8-147,0-7-9,-5 9 153,0 0 0,16-16 0,20-5 2,101-81-72,-125 98 58,33-21-109,-30 17 154,2 2 1,27-14 0,14-4 223,-27 12-693,-24 12 413,0 2 0,30-12 0,-35 16-33,-3 1 32,0-1 1,0 2-1,0-1 1,0 1-1,0 0 1,0 0-1,1 1 1,-1 0-1,8 0 1,13 2-198,-24-2 220,1 0 0,-1 0 0,0 0 1,1 1-1,-1-1 0,1 1 0,-1 0 0,5 2 0,2 0-34,0 1 0,0-1-1,11 1 1,-11-2-45,-1 0 1,0 0-1,0 1 0,12 6 1,180 113 46,-126-73 32,-13-14-25,17 12 98,-70-41-61,0 1 0,-1 0 0,11 12 0,3-2-43,-18-15 21,0 1 1,0 0-1,0 0 1,-1 0-1,5 4 1,19 24-50,-17-21 29,-1 0 0,9 14-1,-6-5 57,-1 2-1,-1 0 0,10 27 1,-11-17 20,-7-22-72,1 0 0,6 16 0,19 42-21,-5-10 24,-16-44 43,1 0-1,0-1 1,1 0 0,0-1-1,18 18 1,-12-15-19,0-1-1,2 0 1,-1-2 0,1 0 0,37 18 0,-45-25-66,-5-3 115,-1 1-1,1-1 1,-1 1-1,1 0 1,5 5-1,-6-4-47,1-1 0,-1 0 1,1 1-1,0-2 0,7 4 0,-8-4-11,1 0 0,-1 1 0,1-1 0,-1 1 0,0 0 0,0 0 0,6 5 0,-5-2 37,0 0 0,0 1 0,0-1 0,0 1 1,2 7-1,8 11-173,-11-19 131,0 0 0,0 1 0,0-1-1,-1 1 1,2 6 0,7 15 171,9 113-335,-7-77 276,-11-46-104,1 0 1,1 0-1,1-1 0,11 28 0,-11-35 238,0-1-1,1 0 1,8 9 0,3 4-420,1 11 228,-4-9-241,-13-20 197,1 1 0,-1-1 0,1 0 0,0 0 0,0-1 0,0 1 0,4 4 1,6 8 32,-11-13-43,0 0 0,0-1 1,0 1-1,0-1 0,0 1 0,0-1 1,0 0-1,1 1 0,-1-1 0,0 0 1,1 0-1,1 1 0,-2-1 18,-1-1-1,1 1 1,-1-1 0,1 1-1,-1-1 1,1 1-1,-1-1 1,1 1 0,-1 0-1,1 0 1,-1-1 0,0 1-1,1 0 1,-1 0-1,3 5 13,7 0-46,-9-6 6,0 1 1,0-1 0,0 1 0,0-1 0,0 1 0,0 0 0,-1-1 0,1 1-1,0 0 1,0 0 0,0 0 0,0 1 0,0-1 16,-1 0 0,1 0 0,-1 0 0,1 0 0,-1 0 0,1 0 0,0 0 0,0 0 0,-1-1 0,1 1 0,0 0 0,0 0 0,0-1 0,0 1 0,0 0 0,2 0 0,3 3 35,0 3-63,-1-2 73,0 1 0,0 1 0,0-1 0,5 10 0,11 15-201,-18-27 202,0-1 0,0 0 0,1 0 0,-1 1 0,1-2 0,-1 1 0,1 0 0,8 3 0,11 10 170,-8-4-302,-8-5 110,0-1-1,0 0 0,1-1 1,0 1-1,0-2 0,16 8 1,-14-8-3,0 0 0,-1 1 1,1 0-1,12 9 1,12 6-311,-21-12 364,0 0 0,-1 0 0,0 1 0,11 11 0,20 16-78,22 7-3,-40-20 133,-9-15-109,22 18 1,-25-17-64,10 20 81,-15-20-49,-6-7 43,-1-1 0,1 1 0,0 0 0,-1-1 0,1 1 0,0-1 0,0 1 0,4 1 0,2 3-44,3 0 154,-4-4-153,0 0 0,0 0 0,0 1 1,7 5-1,-8-5-4,0-1 65,0 0 0,0 0-1,0 0 1,0-1 0,0 0 0,12 1 0,8 1 9,6 0 158,-25-3-246,0 0-1,-1 1 1,1 0-1,8 3 1,-3-1 38,-1-1 0,0 0 0,1 0 0,-1-1 0,20-1 1,59-9 384,-40 3-360,-42 5-32,-1-1 0,1 1 0,-1-1 0,0 0 0,0-1 0,1 1 0,-2-2 0,1 1 0,11-8 0,12-10 354,-18 13-250,-1 0 1,11-10 0,-7 7-223,0 0 1,0 0-1,1 1 0,27-11 1,-2-1 203,18-6 168,9-5 18,154-100-305,-203 122 28,-2-1 0,0-1-1,0-1 1,20-22 0,-4 5 274,-23 21-272,0 1 0,0-1-1,10-16 1,-16 22 4,-1 0 1,1 0-1,-1 0 0,5-4 0,-4 5 8,0-1-1,0 0 1,0 0-1,2-4 1,47-58-74,-46 57 57,0-1 1,1 2-1,0-1 1,0 1-1,18-15 1,54-28-200,-70 45 141,8-4-9,37-13-1,12-7 235,-17 9-212,-37 16 55,0 0 0,19-11 0,3-7-34,-17 10-25,0 2 1,22-11 0,-24 14 140,23-15-1,-37 22-77,25-13-67,1 0 0,0 2 0,1 1-1,36-9 1,-27 9 164,-9 4-75,0 1 0,35-3 0,-20 3 92,41 1 49,-61 5-161,-1-1 0,39-8 0,210-42 2274,-227 46-1588,75 3-1,-79 2-739,46 8-1411,-155 5-6811,23 0 5649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0:58.34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187 28,'1526'0,"-1490"-2,55-9,-54 5,43-1,-72 7,363 1,-122 24,32 0,357-39,-555 8,113-10,388 0,-386 18,979-3,-1162 2,-1 0,1 0,-1 2,0 0,21 7,-3 2,36 19,-55-26,1 0,0-1,0-1,0 0,21 2,4 0,2 2,85 17,-102-20,0-1,1-1,43-1,14 0,-79-1,0 1,0-1,-1 1,1 0,0 0,-1 0,1 0,0 0,-1 0,0 1,1 0,-1-1,0 1,0 0,0 0,0 0,0 0,0 0,0 1,-1-1,1 0,-1 1,0-1,0 1,0 0,0-1,0 1,0 0,-1 0,1 3,1 11,0 0,-1 0,-4 34,2-31,0 58,-3 29,2-97,0 0,-1 0,0 0,-1-1,0 1,0-1,-10 14,7-11,0 1,-8 24,10-17,1 0,1 1,1-1,1 42,0 0,1-59,0 0,0 0,-1 0,1 0,-1 0,0 0,1-1,-2 1,1 0,0 0,0 0,-1-1,0 1,1-1,-1 1,0-1,0 0,-4 3,2-2,0-1,0 0,0 0,-1 0,1 0,0-1,-1 0,1 0,-1 0,0 0,-7-1,-260-1,-43 2,-87 38,132-19,-372-3,426-19,197 2,-357-10,-447-8,563 19,195-2,0-3,-68-14,100 10,0-1,0-1,1-2,-47-25,63 30,0 1,-1 0,0 2,1-1,-2 2,-30-2,-111 6,76 1,-999-2,1061 1,-1 1,1 1,-38 9,-60 25,-6 2,104-34,-1 0,0-2,-44 1,-267-8,356 6,0 1,0 1,-1 1,0 1,41 17,-8-3,6-1,1-4,1-2,0-2,1-4,105 0,990-10,-752 3,-384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1:07.72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0 167,'216'-65,"-142"40,1 3,83-13,-84 26,0 2,1 4,132 11,-162-1,-1 1,59 19,82 40,53 14,-22-13,-94-28,50 22,375 93,-305-88,3 12,35 10,-179-66,1-4,1-5,181 2,-117-17,-1-7,250-45,-252 23,177-10,-259 31,158-37,-62 8,-33 17,0 7,199 6,470 10,-501-3,-662-26,64 2,-40 23,-125-8,131-4,167 11,-16-9,-17-1,128 12,-29 0,-153-22,-87-59,28 9,261 65,-31-7,16 3,-94-11,-150 20,-53-5,-398-9,495 18,-618-1,858 1,0 0,0 0,1 1,-1 0,1 1,-1 0,1 1,0 1,0-1,0 2,1-1,0 2,0-1,0 1,1 1,-15 15,12-10,-1-1,-1-1,0 0,0 0,-1-1,-29 14,19-14,0 0,-1-2,-48 9,-192 18,208-29,-148 32,28-2,139-34,28-2,0 1,1 0,-1 0,-13 4,21-4,1 0,-1 0,1 0,-1 1,1-1,-1 0,1 1,0 0,0-1,0 1,0 0,0 0,0 0,0 1,0-1,1 0,0 1,-1-1,1 0,0 1,-1 2,-7 22,-1 0,-17 34,20-48,1 1,1 0,1 0,0 1,0-1,2 1,-2 19,3 109,2-95,-2-18,1-20,-1 0,2 0,-1 1,5 18,-4-26,0 0,0 0,0 0,0 0,1-1,-1 1,1 0,0-1,0 1,0-1,0 0,0 0,0 0,1 0,-1 0,1 0,-1 0,1-1,0 0,5 3,11 2,1-1,-1 0,1-1,33 1,86-3,-101-3,2 0,-1-2,1-2,63-16,110-51,-155 49,1 2,1 2,109-18,-15 25,173 10,-47 3,-94-14,17-1,-170 13,0-2,0-2,59-16,94-42,-81 25,581-156,-635 186,1 2,60 2,-39 2,68-10,16 0,561 10,-372 3,-256-2,-26-1,70 7,9 22,-82-13,-28-7,-1 0,0 2,-1 2,1 1,32 18,-49-22,15 10,0-3,49 19,2-6,-36-11,1-2,1-2,79 12,-34-13,13 1,-80-10,-1 1,43 12,16 4,9-10,-1-5,110-7,-58 0,160 2,-442 1,0 5,-162 29,165-8,-290 39,-114-41,273-11,9-1,-189-14,390-3,-1-2,1-3,-86-24,103 23,-68-16,-135-14,226 37,0-1,0 0,0-1,-30-14,23 8,-28-7,-404-73,287 81,17 1,-348-8,418 18,35 2,1 2,-75 17,27-3,38-8,20-4,-47 4,64-10,-11 0,-1 2,1 0,0 2,-51 16,-4 10,-109 26,129-43,0 4,-92 38,142-50,-1-1,0-1,-30 5,34-8,0 1,-1 0,1 1,0 1,1 0,-1 1,1 0,-13 7,-9 13,17-13,0-1,-1 0,0-1,-19 9,-1-5,1-1,-2-2,0-1,-56 6,83-14,23-3,157-36,-25 6,-36 13,175-5,113 24,-159 2,-192-2,75 13,-34-5,-1-4,88-7,-58 0,1942 2,-2030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1:33.00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0 138,'396'178,"-51"-21,-310-143,8 2,-1 3,-1 1,0 2,50 36,-60-33,2-2,58 32,-83-52,-1 1,0 0,1 1,-2 0,1 0,8 8,-13-10,1 1,0-1,-1 1,0 0,0 0,0 0,0 0,0 0,-1 0,0 0,0 1,0-1,0 8,0 4,2 1,7 31,-8-40,1-1,0 0,1 0,-1 0,1 0,1-1,-1 1,10 9,-3-6,0 0,0 0,1-1,0-1,1 0,0-1,0 0,1-1,0 0,0-2,19 6,1-4,0-1,0-1,63-2,-91-2,0 0,1-1,-1 1,0-1,0-1,8-2,-12 3,-1 1,1-1,-1 0,1 0,-1 0,1 1,-1-2,0 1,0 0,1 0,-1 0,0 0,0-1,0 1,0 0,-1-1,1 1,0-1,0 1,-1-1,1 0,-1 1,0-1,1 1,-1-1,0 0,0 1,0-1,0-1,-1-6,-1 1,0 1,0-1,-1 0,0 0,0 1,-1-1,1 1,-2 0,1 1,-1-1,-10-11,-1 2,0 1,-1 0,-28-19,21 19,-30-14,-7-4,17 9,-1 3,-1 1,-1 2,0 3,-87-18,-12-8,65 16,-46-19,-16-4,25 27,88 14,13 3,1 0,-23-10,33 12,1-1,0 0,0 0,0 0,1 0,-1-1,1 0,0 0,0 0,0 0,-4-7,3 3,0 0,1-1,0 0,0 0,1 0,0-1,1 1,0-1,0 1,1-1,0 0,1 0,2-18,-2 24,1-1,0 1,1-1,-1 1,1 0,0 0,0 0,0 0,0 0,1 1,-1-1,1 0,0 1,0 0,1 0,5-4,6-5,1 1,27-13,-27 16,20-11,1 1,0 2,2 2,0 1,0 2,1 2,0 1,0 2,1 2,69 2,-50 5,173 15,-184-9,1 3,-1 2,-1 1,52 26,-60-23,2-2,77 20,-102-34,31 2,-35-4,-1 1,0 0,0 1,1 0,14 6,106 38,-109-40,0 0,0-2,42 3,315-6,-167-4,-156 4,-15 1,0-3,0-1,0-2,59-13,-71 8,19-5,0 2,1 2,63-5,63 14,75-6,525-10,-518 19,-232-4,-11 1,29 2,-42-1,0 1,0-1,0 1,0-1,0 1,0 0,0 0,-1 0,1 1,0-1,-1 1,1-1,-1 1,1 0,3 4,7 11,-9-12,-1 0,1 0,0 0,0-1,0 1,1-1,0 0,0-1,0 1,0-1,7 4,11 2,0-1,0-1,1-1,0-1,0 0,33 0,155-6,-95-3,17 6,116-4,-138-14,-51 5,176-39,-159 31,-44 14,1 0,-1 3,63 2,-58 1,0-1,59-9,-8-2,1 4,133 8,-89 1,-109-3,-15 0,-1 0,1 2,-1-1,1 1,10 3,-19-4,1 1,-1 0,0 0,1 0,-1 0,0 0,0 0,0 1,0-1,0 1,0-1,0 1,0 0,-1 0,1 0,-1 0,1 0,-1 0,0 0,0 0,0 1,0-1,0 0,0 1,-1-1,1 4,2 19,-2 0,-1 0,0 0,-6 33,0-24,-14 47,11-51,2 0,-4 35,-2 29,-2 51,12-107,-8 44,5-43,-1 40,7-75,0 1,-1-1,1 0,-1 0,0 0,0 0,0 0,-1 0,-1 5,1-7,1 0,-1 1,0-1,1 0,-1-1,0 1,0 0,0 0,-1-1,1 1,0-1,0 0,-1 0,1 0,-1 0,-3 1,-17 2,0 0,0-2,1-1,-42-3,22 1,-1145-4,819 5,284-3,-109-20,-54-4,-265 26,246 3,-737-2,976-1,0-2,-31-7,-35-2,-78 0,-135-5,-73 34,186-7,98-7,47 2,0 2,-59 16,54-11,-69 26,96-28,0 0,0-2,-1-2,-1 0,-34 2,52-8,-7 0,0 1,1 1,-1 0,-24 7,-66 26,-127 35,175-57,0-3,0-2,-72 0,-247-10,366 2,0-1,0 0,0 0,-23-7,30 7,1-1,0 0,0 1,-1-1,1-1,1 1,-1-1,0 1,0-1,1 0,0 0,-1-1,1 1,0-1,1 1,-4-7,-1-6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1:38.95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1:40.32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1:56.66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18 401,'85'-5,"167"-30,-89 9,145-25,-272 44,23 0,0 3,102 4,-63 2,686-2,-613 13,-29-1,314-15,-319-7,179-37,86-40,245-11,-418 71,66 7,0 21,-98 2,-32-5,172 4,-311-1,0 1,0 2,0 0,0 2,-1 0,1 2,-2 1,1 1,27 15,29 24,70 40,-117-72,0-1,58 19,120 21,-153-44,97 9,-22-9,73 3,193-17,-391 2,0 1,0 0,1 0,-1 0,0 1,0 1,14 5,-19-7,0 1,-1 0,1 0,-1 1,0-1,1 1,-1-1,0 1,-1 0,1 0,0 0,-1 1,0-1,0 0,0 1,0 0,0-1,-1 1,2 8,1 9,-2 1,-1-1,-1 1,0 0,-2 0,-1-1,0 1,-2-1,0 0,-15 37,15-44,-1-2,0 1,0-1,-1 0,-1 0,0 0,0-1,-2-1,1 0,-15 12,12-11,0 1,1 0,0 1,-13 20,-32 60,-3 7,24-46,-15 21,47-71,0-1,-1 0,1 0,-1 0,0-1,0 1,0-1,0 0,-1 0,1 0,0-1,-1 0,1 1,-1-1,0-1,1 1,-7-1,-5 0,1 0,0-1,0-1,-17-4,-6-5,0-1,-57-28,29 12,-469-175,487 186,-11-3,0 2,-2 2,0 3,-78-5,-77 2,-269-26,48-41,384 69,-179-44,178 47,-1 3,-73-1,-425 10,193 2,293-3,0 4,0 3,-88 19,-8 13,-386 69,521-105,-281 22,286-25,0 1,0 0,0 2,1 1,-29 8,25-4,0-1,0-1,-1-1,0-1,-43 0,-92 9,89-4,-27 4,48-5,-70 1,-596-11,691 4,0 0,0 2,-39 10,61-12,0 0,-1 0,1 0,0 0,0 1,1 0,-1 0,0 1,-3 3,-35 39,9-9,-28 16,41-37,1 1,1 1,-25 30,43-47,0 0,0 0,0 0,0 0,1 1,-1-1,0 0,1 0,-1 1,1-1,-1 1,1-1,-1 0,1 1,0-1,0 1,0-1,0 1,0-1,0 1,0-1,1 3,0-2,0-1,1 1,-1-1,1 1,-1-1,1 0,-1 0,1 0,0 0,-1 0,1 0,0 0,0-1,0 1,0-1,0 1,0-1,-1 0,5 1,44 3,0-3,1-1,67-10,-86 8,803-137,-547 70,67-14,-257 65,166-9,-53 24,54-3,392-24,363 19,-636 13,-292-1,0 4,122 23,-171-21,-18-3,0 1,0 0,-1 2,39 16,115 48,-33-16,-77-29,91 23,-106-34,-25-6,54 28,2 0,-58-28,0-1,1-1,-1-1,1-2,0 0,35-1,195-5,-3293 2,2957-2,1-4,-152-31,-1-6,21 4,131 25,-149-6,-82 20,131 2,-1131-2,1286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2:18.004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0 108,'84'-1,"117"-14,-106 6,166 6,-134 5,272-2,-373-1,-1-2,32-6,-27 3,32-1,306 4,-192 5,-43 0,143-5,-247 0,0-2,42-13,-45 11,1 0,0 2,28-2,282 6,-164 3,278-2,-423 1,0 2,29 6,38 4,-80-11,0 0,1 1,-1 1,-1 0,22 9,2 1,-7-4,0-2,1-2,-1 0,1-2,47 0,-69-4,0 0,0 1,0 0,0 1,0 0,0 0,-1 1,1 1,-1-1,0 2,13 7,8 6,33 16,-41-25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2:21.204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2:24.574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1 160,'1620'-1,"-1438"-11,-31 0,9-3,-22 2,-76 13,-43 0,0 0,0 0,-1-2,1-1,31-7,0-6,1 3,99-12,108 14,-211 9,57-8,15-2,359 9,-246 5,215-2,-423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2:26.687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06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0 201 1728,'1'10'8297,"3"-14"-7421,21-27-119,-12 14-357,24-23 0,-22 25-323,-8 7-126,1 1-1,-1 0 1,1 0 0,0 1-1,1 0 1,-1 0-1,1 1 1,12-5-1,-20 10 33,-1-1 0,1 1 0,0 0-1,0 0 1,0 0 0,0-1-1,0 1 1,0 0 0,0 0 0,0 0-1,0 1 1,0-1 0,0 0 0,0 0-1,0 0 1,0 1 0,0-1 0,0 0-1,0 1 1,0-1 0,0 1 0,1 1 3,0-1 0,-1 1 0,1-1 0,-1 1 1,0 0-1,0-1 0,1 1 0,-1 0 1,1 3-1,2 5-9,0 1 0,-1-1 0,2 14 1,-3-12-84,4 14 389,17 44 1,-20-63-173,0 0 1,0 0 0,1-1 0,0 1 0,0-1 0,0 0 0,1 0-1,0 0 1,0-1 0,1 0 0,6 5 0,-9-8-48,0-1-1,-1 1 1,1-1 0,0 0 0,0 0 0,0 0-1,0 0 1,0-1 0,1 1 0,-1-1-1,0 0 1,0 0 0,0 0 0,0 0-1,0 0 1,0-1 0,1 1 0,3-3 0,2 1 56,-1-1 1,0-1 0,0 0-1,-1 0 1,10-7 0,0-1-8,-1-2 1,0 0 0,19-22-1,39-54 144,-35 41-269,-31 40-164,0 0 0,0 1 0,1 0 0,0 0 0,0 1 0,19-10 0,-28 16 143,1 1 0,0 0 1,-1-1-1,1 1 1,0 0-1,-1 0 0,1 0 1,0 0-1,0 0 1,-1 0-1,1 0 0,0 0 1,0 0-1,-1 0 0,1 0 1,0 0-1,-1 0 1,1 1-1,0-1 0,-1 0 1,1 1-1,0-1 1,-1 0-1,1 1 0,0-1 1,-1 1-1,1-1 1,-1 1-1,1-1 0,-1 1 1,1-1-1,-1 1 1,1-1-1,-1 1 0,0 0 1,1-1-1,-1 1 1,0 0-1,0-1 0,1 1 1,-1 0-1,0-1 1,0 2-1,2 5 81,-1-1 1,1 1 0,-1 10-1,0-13-71,3 137 641,0-14-116,-3-51-22,-1-46-651,-8-60-9157,11 10 6491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2:28.114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4:22:39.548"/>
    </inkml:context>
    <inkml:brush xml:id="br0">
      <inkml:brushProperty name="width" value="0.5" units="cm"/>
      <inkml:brushProperty name="height" value="1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86 426,'23'-9,"0"0,1 2,-1 0,1 2,41-4,10-4,-19 4,102-4,57 13,-84 2,-7-3,132 3,-150 10,3 0,329-10,-227-4,1131 3,-1285-4,0-2,0-3,-1-2,0-3,58-20,50-8,-4 1,-88 18,79-26,-97 30,1 3,1 2,64-7,-60 16,-43 4,0-1,-1 0,1-2,26-6,-14-1,2 2,-1 1,1 2,-1 0,51 1,-41 3,76-13,-55 7,1 3,72 4,-71 1,-27 1,-1 3,0 0,46 15,-24-7,48 8,143 10,109-21,-315-11,-29-1,1 1,0 1,0 0,0 1,0 1,-1 0,1 1,15 5,-26-6,1 0,-1 0,1 0,-1 1,0 0,0 0,0 0,-1 0,1 0,-1 0,1 1,-1-1,0 1,0 0,-1-1,1 1,-1 0,0 0,0 0,0 0,0 5,2 11,-2 0,-1 0,-2 23,1-23,1 67,1-57,-1 1,-1-1,-2 0,-1 0,-12 45,6-41,8-23,-1 1,-1-1,0 0,-6 11,8-19,0 0,1-1,-1 1,0-1,0 1,-1-1,1 0,0 0,-1 0,1 0,-1 0,0 0,1-1,-1 1,0-1,0 0,0 0,0 0,-6 1,-7 1,1 2,-1 0,1 0,-25 14,25-12,0 0,-1 0,0-2,-30 8,13-10,-61-2,-13 1,-372 18,-1271-21,907 2,824-3,1 0,0-1,1-1,-1-1,1-1,-23-10,-24-7,-10 3,-1 3,-1 3,-117-5,-235 16,227 5,-1613-2,1810 0,1 0,-1 0,1 0,-1 0,1 1,-1 0,1 0,0 0,-1 0,1 0,0 0,0 1,-1 0,-3 3,4-3,1 1,0 0,0 0,0 0,0 0,0 0,1 0,-1 0,1 1,0-1,0 0,0 1,0-1,0 7,-1 23,0 0,5 46,0-16,-3-55,0-1,1 0,-1 1,2-1,-1 0,1 0,0 0,1 0,4 11,-4-14,0 0,0 0,0 0,0-1,1 1,0-1,-1 0,1 0,0 0,1 0,-1-1,0 0,1 1,-1-2,7 3,9 2,1-1,0-1,-1-1,31 0,89-5,-74 0,32 1,75-3,-147 0,1-1,-1-1,0-1,42-18,-36 13,0 1,44-8,-11 10,92-2,68 13,-61 1,-134-4,0-1,57-12,56-24,-120 31,0 1,1 1,-1 1,37-1,72 6,13 0,-107-6,69-16,16-2,-27 17,107 7,-69 1,134-2,-244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3:22:4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24575,'0'202'0,"-1"-227"0,0 12 0,1 0 0,0-1 0,3-12 0,-3 23 0,0 0 0,1 0 0,0 1 0,-1-1 0,1 0 0,0 1 0,0-1 0,1 0 0,-1 1 0,0 0 0,1-1 0,0 1 0,-1 0 0,1 0 0,0 0 0,0 0 0,0 0 0,0 0 0,5-2 0,-3 1 0,0 1 0,0 0 0,0 1 0,0-1 0,1 1 0,-1-1 0,0 1 0,1 1 0,5-1 0,-9 1 0,1 0 0,-1 0 0,0 1 0,1-1 0,-1 0 0,0 1 0,0-1 0,0 1 0,1 0 0,-1-1 0,0 1 0,0 0 0,0 0 0,0 0 0,0 0 0,0 0 0,0 0 0,0 0 0,-1 0 0,1 0 0,0 0 0,-1 0 0,1 0 0,0 1 0,-1-1 0,0 0 0,1 1 0,-1-1 0,0 0 0,1 1 0,-1-1 0,0 0 0,0 3 0,1 55-1365,-2-39-5461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3:48:18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3:48:2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24575,'610'0'-1365,"-588"0"-5461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3:55:34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1802 24575,'0'674'0,"1"-654"0,0 1 0,2-1 0,1 0 0,0 0 0,2 0 0,10 28 0,60 110 0,-75-156 0,6 11 0,1-1 0,1-1 0,10 12 0,-11-14 0,0 1 0,0 0 0,-1 1 0,8 15 0,-2 0 0,1-2 0,21 28 0,-21-33 0,-1 1 0,0 1 0,18 43 0,-25-51 0,0 0 0,1-1 0,0 0 0,10 11 0,-7-8 0,15 27 0,-12-14 0,42 98 0,-49-109 0,-1 1 0,-1 0 0,0 0 0,-1 0 0,0 30 0,-1-18 0,8 48 0,-4-46 0,1 39 0,-7-34 0,0-14 0,0-1 0,1 1 0,2-1 0,10 43 0,-12-59 0,1-1 0,0 0 0,1 0 0,-1 0 0,1 0 0,0 0 0,0 0 0,0-1 0,1 0 0,0 1 0,0-1 0,0 0 0,0-1 0,1 1 0,-1-1 0,1 0 0,0 0 0,0 0 0,0-1 0,0 0 0,0 0 0,1 0 0,-1 0 0,11 1 0,25 1 0,-1-2 0,70-4 0,-29 0 0,-69 3 0,-1 0 0,0 1 0,0 1 0,0 0 0,0 0 0,19 9 0,-16-6 0,1 0 0,28 6 0,126 25 0,-114-23 0,-1-2 0,2-2 0,88 3 0,-56-15 0,-40 0 0,0 2 0,0 2 0,50 9 0,-25-2 0,0-2 0,141-6 0,-96-3 0,3377 2 0,-3447 2 0,56 10 0,33 2 0,-31-14 0,-41-1 0,92 12 0,-24 1 0,218-6 0,-199-8 0,-117 2 0,350 15 0,-254-4 0,170-9 0,-144-5 0,489 4 0,-639-1 0,0 1 0,0 0 0,0 0 0,0 1 0,-1 0 0,1 0 0,0 1 0,-1-1 0,10 7 0,27 10 0,-15-10 0,2-2 0,-1-1 0,54 5 0,97-5 0,-144-5 0,457-20 0,242 6 0,-473 15 0,-72 0 0,205-5 0,-212-10 0,-74 3 0,-2 2 0,235-13 0,-181 15 0,187-32 0,11-3 0,-84 11 0,-165 14 0,112-32 0,-172 37 0,0 1 0,85-4 0,-20 3 0,51-2 0,33 0 0,41-1 0,-154 15 0,155-3 0,-179-2 0,115-21 0,-12-6 0,179-10 0,239 11 0,-323 32 0,-251-3 0,1 0 0,-1 0 0,0-1 0,0 0 0,0-1 0,0 1 0,0-2 0,-1 1 0,12-7 0,-7 2 0,0-1 0,0 0 0,-1 0 0,21-21 0,-28 25 0,-3 2 0,1 0 0,-1 0 0,1 0 0,0 0 0,0 1 0,0 0 0,0-1 0,1 1 0,-1 0 0,1 1 0,-1-1 0,1 1 0,0-1 0,-1 1 0,8-1 0,7 1 0,1 2 0,-1 0 0,0 1 0,1 0 0,-1 2 0,31 9 0,-42-11 0,394 128 0,128 31 0,-277-122 0,-140-24 0,473 42 0,-374-45 0,36 1 0,658-14 0,-641-16 0,-168 8 0,139-18 0,-72-5 0,-76 13 0,-70 15 0,0 0 0,-1 0 0,1-2 0,19-9 0,-28 11 0,1-1 0,-1 0 0,-1-1 0,1 0 0,-1 0 0,0 0 0,0-1 0,0 0 0,5-9 0,6-12 0,25-48 0,-1-2 0,-30 59 0,-1 0 0,0-1 0,-2-1 0,0 1 0,-1-2 0,-1 1 0,-1-1 0,-1 0 0,4-43 0,-6 0 0,-9-90 0,3 135 0,-1 0 0,-1 0 0,-12-34 0,-30-55 0,22 54 0,10 22 0,-166-366 0,157 345 0,-21-77 0,35 102 0,-56-249 0,21-104 0,29 205 0,-13-178 0,14 147 0,12 160 0,-3 0 0,-16-65 0,11 62 0,3 0 0,-5-101 0,10 115 0,-7-80 0,-3-56 0,13 163 0,-1 0 0,0-1 0,0 1 0,-1 0 0,0 0 0,-1 1 0,0-1 0,-1 0 0,0 1 0,-9-16 0,9 19 0,0 0 0,-1 0 0,0 1 0,0-1 0,0 1 0,-1 0 0,1 0 0,-1 1 0,-1 0 0,1 0 0,0 0 0,-1 1 0,0 0 0,0 0 0,-12-3 0,-40-7 0,-121-11 0,90 12 0,51 6 0,-44-2 0,-547 7 0,302 3 0,-678-2 0,808 13 0,32 0 0,69-5 0,-125 25 0,-12 2 0,209-32 0,0 0 0,-1 2 0,1 0 0,1 2 0,0 1 0,-34 15 0,26-9 0,-62 19 0,17-8 0,34-13 0,0-1 0,-1-2 0,0-3 0,-46 3 0,-4 0 0,5 3 0,-94 9 0,11-9 0,-75 3 0,-530-14 0,354-2 0,395 2 0,1 1 0,-29 8 0,-21 1 0,-10 3 0,-4 0 0,42-8 0,1 2 0,-61 20 0,51-13 0,-33 14 0,60-18 0,0-1 0,-41 7 0,6-11 0,0-2 0,-67-5 0,-61 2 0,49 19 0,91-11 0,16-2 0,1 1 0,-1 1 0,-62 26 0,-55 28 0,130-51 0,-1-2 0,0-1 0,0-1 0,-1-1 0,0-1 0,0-2 0,-52 2 0,-75 11 0,90-9 0,2 3 0,-17 2 0,-132 14 0,132-14 0,-142 4 0,-222-18 0,303-11 0,47 3 0,-71-6 0,-157-5 0,-14 6 0,306 10 0,-73-5 0,88 9 0,0 0 0,1 1 0,-1 1 0,0 0 0,-24 8 0,-173 78 0,85-32 0,-41 10-213,-3-8 1,-2-8-1,-223 37 0,-795 73 213,1173-158 9,-33 2 36,0 2-1,-78 20 0,65-7 126,-72 20 196,108-33-323,-1-1 1,0-1-1,-30-1 0,27-1-43,0 1 0,-47 12 0,-20 3 0,-123-3 0,-52 8 0,144-8 0,-190-3 0,-563-13 0,816-2 0,-111-20 0,14 1 0,133 19 0,-4 1 0,-1-1 0,1-2 0,0-2 0,-36-11 0,-83-44 0,94 36 0,-1 2 0,-82-21 0,-81 13 0,35 8 0,12-17 0,-43-8 0,174 40 0,-71-24 0,84 22 0,-1 1 0,0 2 0,-1 1 0,-47-4 0,-303 11 0,174 2 0,195-1 0,1 0 0,-1 2 0,1 0 0,0 1 0,-20 7 0,-27 7 0,28-11 0,17-4 0,-1 0 0,1 2 0,0-1 0,0 2 0,1 0 0,-17 9 0,-26 16 0,-2-4 0,0-1 0,-121 31 0,159-49 0,0 0 0,-35 19 0,-14 7 0,63-31 0,-9 4 0,0-1 0,0 0 0,-1-2 0,1 1 0,-1-2 0,-21 1 0,-19 1 0,-65 13 0,92-12 0,-30 12 0,38-10 0,-1-1 0,1-2 0,-25 3 0,1-5 0,29-2 0,1 0 0,0 0 0,1 2 0,-1 0 0,-25 8 0,-133 67 0,87-37 0,65-31-341,-1-1 0,0-1-1,-32 7 1,37-12-6485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06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4 2816,'0'0'39,"0"0"-1,0-1 1,0 1 0,1 0 0,-1 0-1,0 0 1,0 0 0,0-1-1,0 1 1,0 0 0,0 0 0,1 0-1,-1 0 1,0 0 0,0-1-1,0 1 1,0 0 0,1 0 0,-1 0-1,0 0 1,0 0 0,0 0-1,1 0 1,-1 0 0,0 0 0,0 0-1,0 0 1,1 0 0,-1 0 0,0 0-1,0 0 1,0 0 0,1 0-1,-1 0 1,0 0 0,0 0 0,0 0-1,1 0 1,-1 0 0,0 0-1,0 0 1,0 0 0,1 0 0,-1 1-1,0-1 1,0 0 0,1 0 103,0 1-1,0-1 1,-1 1 0,1-1 0,0 1-1,0-1 1,-1 1 0,1-1 0,0 1 0,-1 0-1,1-1 1,-1 1 0,1 0 0,0 0-1,2 9 206,0 0-1,-1 0 1,0 1 0,-1-1-1,0 0 1,-1 1-1,0-1 1,-2 16-1,1-4-30,-20 211 1405,14-167-1469,-14 68 108,8-51-48,3-16 1256,7-59-1066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08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23 1984,'0'-1'74,"0"0"-1,1 0 1,-1 0-1,1 0 1,-1 0 0,1 0-1,0 0 1,-1 0-1,1 0 1,0 0 0,0 0-1,0 0 1,0 0-1,-1 0 1,1 1 0,0-1-1,0 0 1,1 1-1,6-5 3670,-7 7-3655,-1-1 0,0 1 0,0 0-1,0 0 1,0-1 0,0 1 0,-1 0 0,1 0-1,-1-1 1,1 1 0,-1 0 0,1-1 0,-1 1 0,-1 2-1,-16 34 313,3 1-1,1 0 0,-10 44 0,9-27-300,-12 50 765,23-91 240,9-23-97,8-28-307,73-222-588,-59 188-485,-24 62 264,-2 7 77,0-1 0,-1 1-1,1 0 1,-1 0 0,1-1-1,-1 1 1,0 0 0,0 0-1,1-1 1,-1-1 0,0 3-59,0 1-54,1 0 118,0 0-1,-1 0 1,1 0-1,-1 0 1,1 0-1,-1 0 0,0 0 1,1 0-1,-1 1 1,0-1-1,0 0 1,0 0-1,0 2 1,0-2 8,20 131 889,-13-76-468,23 86 0,-30-141-372,0 0 0,0 1 0,1-1-1,-1 0 1,1 0 0,-1 0 0,1 0-1,-1 0 1,1 0 0,0 0 0,-1 0 0,1-1-1,1 2 1,-2-2-49,1 0-1,-1 1 0,0-1 1,1 0-1,-1 0 0,0 0 1,1 0-1,-1 0 1,0 0-1,1 0 0,-1 0 1,0 0-1,1 0 1,-1 0-1,0 0 0,1 0 1,-1 0-1,0 0 1,1 0-1,-1 0 0,0 0 1,1 0-1,-1-1 0,0 1 1,1 0-1,0-1 1,0 0-405,1-1 1,0 0-1,0 0 1,-1-1 0,1 1-1,-1 0 1,1 0-1,-1-1 1,1-3 0,4-10-1481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0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86 3648,'-8'-4'1344,"16"4"-1024,-3 0-128,5 0 1696,3-4-1088,5-4 640,-2 0-832,7 0-544,-2 2-64,1-3 288,-1 1-128,2 0 0,-5 5-96,0-5-2528,-2 0 1376,-1 5-3104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09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32 1888,'-17'19'9344,"27"-16"-6880,70-4-964,76 2-632,-124 1-763,1-1 1,0-2-1,0-1 1,59-12-1,-90 13-274,-1 1 0,1-1-1,-1 1 1,1-1-1,0 0 1,-1 0-1,0 0 1,1 1-1,1-3 1,-3 3-25,1-1 1,-1 1-1,0-1 0,1 1 1,-1-1-1,1 1 0,-1-1 0,0 1 1,0-1-1,1 1 0,-1-1 1,0 0-1,0 1 0,0-1 1,0 0-1,0 1 0,0-1 1,0 0-1,0 1 0,0-1 0,0 0 1,0 1-1,0-1 0,0 1 1,-1-2-1,-5-12-5091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27.3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239 33 1824,'5'-5'4954,"-19"6"-4196,13 3-735,0-1 0,0 0 1,0 0-1,0 0 0,1 1 1,-1-1-1,1 4 0,-4 18 265,-6 1 125,-3 14-52,9-26-243,0 1-1,-11 21 1,1-4 14,-35 85 727,40-94-611,-6 27 0,10-30-101,-1-1 1,-12 29-1,-15 19 109,32-66-256,1 1-1,-1 0 1,0 0-1,1-1 0,0 1 1,-1 0-1,1 0 1,0 0-1,0 0 0,0-1 1,0 3-1,-2 15 222,-3 2-239,0-1 1,2 2-1,0-1 1,1 0-1,1 1 1,3 27-1,1 68 439,-2 11-361,-1-70-50,0-46 45,1-1 0,1 1 1,4 13-1,0 6 12,7 8 2,-12-33-84,1-1 0,-1 1 0,1 0 0,1-1-1,-1 1 1,1-1 0,0 0 0,5 7 0,6 6 91,16 15-1,-19-22-41,0 1-1,-1 1 1,10 15-1,0 6-40,27 49 180,-45-78-156,1 0 0,0 0 0,1-1 0,-1 1 0,1-1 0,0 0 0,0 0 1,0 0-1,0 0 0,1-1 0,8 5 0,-5-3 20,1-1 0,0 0 0,0-1-1,0 1 1,18 2 0,-23-5-14,0-1-1,0 0 1,0 0 0,0 0-1,0-1 1,0 0 0,0 1-1,0-1 1,0-1-1,-1 1 1,1 0 0,0-1-1,3-2 1,7-4 151,24-19 0,-36 25-172,142-100 258,-51 39-45,-24 20-321,-41 27 233,29-22 1,-43 27-128,-5 5 84,0-1 0,-1-1 0,13-13 0,-7 6 43,-7 7-126,0 1 0,0-2-1,-1 1 1,0-1 0,-1 0 0,0 0-1,7-18 1,-3-4 46,-2-1 0,-1 0 0,-1 0 0,0-63 0,1-30 22,1-2-31,-7 116-43,0-15-49,-4-35 1,2 42 78,2 0 0,1-22 0,0-6-100,-2-10 75,-12-74 0,-1 50-251,9 59 161,-1-1 1,-1 1-1,0 0 0,-14-25 1,19 43-7,0 0 0,0 0-1,-1 1 1,1-1 0,-1 1 0,0 0 0,-3-4 0,5 6 14,0 0 0,0 0 0,0 0 0,-1 1 1,1-1-1,0 0 0,0 0 0,0 1 0,-1-1 1,1 1-1,0-1 0,-1 1 0,1-1 0,0 1 1,-1 0-1,1 0 0,0 0 0,-1 0 0,1 0 1,-1 0-1,1 0 0,-2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10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19 120 2144,'-18'-4'6746,"30"-4"-4799,6-10-566,-15 14-1226,1 0-1,0 0 1,0 1 0,8-7 0,8-2-26,1 1 0,1 1 0,0 1 0,33-10 0,-51 18-186,-1 0 1,1 1-1,-1-1 0,0 1 1,1-1-1,-1 1 0,1 0 1,-1 0-1,1 1 0,-1-1 1,1 1-1,5 1 0,-7-1 33,-1 0 0,1 0 0,0 0 0,-1-1 0,1 2 0,-1-1 1,1 0-1,-1 0 0,0 0 0,0 1 0,1-1 0,-1 1 0,0-1 0,0 1 0,0-1 0,0 1 0,-1 0 0,1-1 0,0 1 0,-1 0 0,1-1 0,-1 1 0,0 0 0,1 0 0,-1 2 0,1 30-62,-5 49-1,1-57 237,2 0 0,1 0 0,5 47 0,-3-60-10,1 0 0,0-1 0,1 1 0,9 19 0,-12-28-73,1-1 0,0 1-1,0-1 1,1 0 0,-1 1 0,1-1 0,-1 0 0,1 0 0,0-1-1,0 1 1,1 0 0,-1-1 0,0 0 0,1 0 0,0 0-1,-1 0 1,1-1 0,0 1 0,4 0 0,-1-1 31,-1 0-1,1 0 1,-1-1-1,1 0 1,0 0 0,-1-1-1,1 0 1,-1 0-1,1 0 1,-1-1 0,0 0-1,1 0 1,-1-1 0,0 0-1,-1 0 1,1 0-1,0 0 1,5-6 0,8-7 32,-1 0 1,0-2-1,22-30 1,-25 30-114,10-11 96,-3 1-185,2 0 0,1 2 0,41-33-1,-57 52 24,66-45-371,-64 45 351,0 1 0,1 0-1,0 1 1,0 1 0,13-4-1,-22 8 64,1-1 0,0 1 0,-1-1-1,1 1 1,0 0 0,-1 1 0,1-1 0,-1 1-1,1-1 1,0 1 0,-1 0 0,1 0 0,-1 1 0,0-1-1,1 1 1,-1 0 0,0-1 0,0 1 0,0 1-1,0-1 1,0 0 0,-1 1 0,1-1 0,-1 1-1,0 0 1,3 3 0,4 9 11,1-1 0,-2 2 0,0-1 0,6 19 0,-12-28-7,5 10-85,-2 1 0,0 0 0,0 0 0,-2 0 0,0 1 0,-1-1-1,-1 1 1,-2 31 0,1-47-112,0 0-1,0 0 0,-1 0 1,1 0-1,0 1 0,-1-1 1,0 0-1,0 0 0,1-1 1,-1 1-1,0 0 0,0 0 1,-1 0-1,1 0 0,0-1 1,-1 1-1,1-1 0,-1 1 1,-1 1-1,1-2-54,0-1 0,1 1 0,-1 0 0,1-1 0,-1 1 0,0-1 0,0 1 0,1-1-1,-1 0 1,0 0 0,0 0 0,1 0 0,-1 0 0,0 0 0,0-1 0,1 1 0,-1 0 0,0-1 0,1 1 0,-1-1 0,0 0 0,1 0 0,-2 0 0,-23-17-2594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10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5 2656,'0'-1'51,"1"1"-1,-1 0 1,0 0 0,0 0 0,0-1-1,0 1 1,0 0 0,0 0 0,0 0-1,0 0 1,0 0 0,0-1-1,0 1 1,0 0 0,1 0 0,-1 0-1,0 0 1,0 0 0,0-1 0,0 1-1,0 0 1,0 0 0,1 0 0,-1 0-1,0 0 1,0 0 0,0 0 0,0 0-1,1 0 1,-1 0 0,0 0-1,0 0 1,0 0 0,0 0 0,1 0-1,-1 0 1,0 0 0,0 0 0,0 0-1,0 0 1,1 0 0,1 9 1373,-1 22 200,-1-24-1193,-6 145 2071,-45 271-1,37-326-2212,-8 39 531,19-116-53,3-15-474,0-10-1603,9-45-7991,-5 34 6394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11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40 4064,'0'-1'91,"0"0"-1,0 0 1,0 0 0,0 0-1,0 0 1,1 0 0,-1 0-1,0 0 1,0 0 0,1 0 0,-1 1-1,0-1 1,1 0 0,-1 0-1,1 0 1,-1 0 0,1 0 0,0 1-1,1-2 1,-1 1 27,0 0 1,0 1 0,1-1-1,-1 1 1,0 0-1,1-1 1,-1 1-1,0 0 1,1 0-1,-1 0 1,0 0-1,1 0 1,-1 0-1,0 0 1,1 0 0,1 1-1,-1 0-23,0 0 0,0-1 1,0 1-1,0 0 0,0 0 0,0 1 0,0-1 0,0 0 1,-1 1-1,1-1 0,0 1 0,-1-1 0,1 1 0,-1 0 0,0 0 1,0 0-1,1 0 0,-1 0 0,0 0 0,0 0 0,0 3 1,3 5 15,-1 0 0,-1 0 0,2 14 1,0 29 618,-1 1 1,-9 91 0,4-120-476,-3 28 802,5-53-1014,0 1 0,0-1 0,0 0 0,0 1 0,0-1 0,0 0 0,0 1 0,0-1 0,0 1 0,-1-1 0,1 0 0,0 1 0,0-1 0,0 0 0,-1 1 0,1-1 1,0 0-1,0 1 0,-1-1 0,1 0 0,0 0 0,-1 1 0,-4-6 763,-3-14-170,2-9-577,2 0 0,0-1 0,2 1 1,1-1-1,1 0 0,1 1 1,8-40-1,-8 60-89,1 1-1,0-1 0,0 1 1,1 0-1,0 0 1,0 0-1,1 1 1,0-1-1,0 1 1,1 0-1,-1 0 0,1 0 1,11-9-1,-9 9 11,1 1-1,0 0 0,0 0 0,0 1 1,1 0-1,0 0 0,0 1 0,0 0 1,0 0-1,15-1 0,-14 2 16,-1 1 0,1 0-1,-1 0 1,1 1 0,0 0-1,-1 1 1,1 0 0,-1 0-1,1 1 1,-1 0 0,1 1-1,-1 0 1,0 1 0,15 7-1,-23-10 1,0 0 0,1 1 0,-1-1 0,0 0 0,0 0 0,1 0 0,-1 1 0,0-1 0,0 1 0,0-1 0,-1 1 0,1-1 1,0 1-1,0-1 0,-1 1 0,1 2 0,0 0 11,-1-1 1,1 1 0,-1-1-1,0 1 1,0 0-1,-1-1 1,0 6 0,-2 1 27,0 0 0,0 0 0,-1 0 0,-9 15 0,4-9 44,-1 0 0,-1-1 0,-1 0 0,0-1 0,0 0 0,-2-1 0,-14 12 0,26-24-68,0 1 0,0-1-1,0 1 1,0 0 0,0 0 0,0-1 0,1 1 0,-1 0-1,1 1 1,-1-1 0,1 0 0,0 0 0,0 1 0,-1 3 0,1-5-14,1 1 0,0 0 0,0 0 0,0 0 0,1 0 0,-1 0 0,0 0 0,1 0 0,-1 0 0,1 0 0,-1-1 1,1 1-1,0 0 0,0 0 0,0-1 0,0 1 0,0 0 0,0-1 0,3 3 0,22 25 141,21 26-128,-43-49-2,0 0 1,0 0-1,-1 0 0,0 0 0,0 1 0,0-1 0,3 14 0,-6-19 25,0 1 0,0-1 0,0 0 0,0 1 0,0-1 0,0 0 0,0 0 0,0 1 0,-1-1 0,1 0 0,0 0 0,-1 1 0,1-1 0,-1 0 1,1 0-1,-1 0 0,0 0 0,1 0 0,-1 1 0,0-1 0,0-1 0,0 1 0,0 0 0,0 0 0,0 0 0,0 0 0,0-1 0,0 1 0,0 0 0,0-1 0,0 1 0,-1-1 0,1 1 0,0-1 0,0 0 1,-3 1-1,-4 0 44,0 0 0,0 0 1,0 0-1,-13-2 1,-38-3-346,-96-20 1,64 2-3984,42 6 1788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34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1546 2400,'0'-4'5002,"0"3"-4932,26 1 1604,-5 0-1285,26-6 0,-5 1-228,-14 1-104,23 0 211,141-4 63,-157 7-115,40-5 0,-17-7-323,-51 11 208,0-1 0,0 1-1,0-1 1,0-1 0,0 1-1,-1-1 1,11-9 0,45-39 448,-24 18-396,-26 22-179,21-15 0,3 0 184,-1-1-1,-2-2 0,56-64 1,-32 27-52,-37 44-29,13-12-74,24-27 312,-48 53-246,0-1 1,-1 0-1,0 0 1,12-22-1,-10 15-32,15-17 0,-17 22-61,0 0-1,-1-1 1,-1 0-1,7-18 1,5-28 210,29-76 6,-42 119-186,10-28-6,19-42 0,-21 58 7,-8 15-3,0 0 1,1 1-1,1 0 0,0 0 0,1 1 1,12-16-1,7 1-145,1 0-1,1 2 1,40-25 0,45-23-54,-88 58 68,1 0 0,43-14 0,-68 27 115,21-7-71,0 1 1,1 1 0,35-5-1,-27 6-145,-22 3 256,-1 1 0,15-2 0,26 3 180,41 0-149,-62 1-319,-16-1 197,0 1 0,-1 0 1,1 0-1,-1 1 1,0 1-1,14 5 0,-14-4-11,1 1 151,0 0 1,0 0-1,-1 2 0,1-1 0,-1 2 1,-1-1-1,17 15 0,26 34-135,-48-49 127,-1 0 1,0 1-1,0 0 1,5 12-1,6 10 101,2-2 33,-14-20-148,1-1 0,-1 1 0,2-1 1,-1 0-1,7 7 0,-9-11-88,14 26-73,-15-27 118,1 0 0,-1 0 0,0 1 0,-1-1 0,1 1 0,0 0 1,-1 0-1,1-1 0,-1 1 0,0 0 0,0 0 0,0 0 1,0 0-1,-1 1 0,1-1 0,-1 0 0,0 3 0,1-4-22,-1 0 0,1 0 0,-1 0 0,1 0-1,0 0 1,-1 0 0,1 0 0,0-1 0,0 1 0,0 0 0,1-1-1,0 2 1,8 15 153,-7-6-144,-2-7 16,0 1-1,1 0 0,0 0 1,0-1-1,5 10 0,2 8 30,4 5-2,-1-7-68,-8-15 34,0 1 0,0-1 1,0 0-1,8 7 1,27 34-57,-34-43 61,-3-1 20,1 0 1,-1-1-1,1 0 1,0 0-1,0 0 1,0 0-1,0 0 1,5 2-1,-2-1-16,0 0 1,0 0 0,0-1 0,1 0 0,5 1 0,30 9-7,36 10-99,-35-9 176,-19-8 130,-18-4-208,1 0-1,-1 0 1,1 1 0,9 4-1,-14-5 9,1 0 0,0 0 1,-1-1-1,1 1 0,0-1 0,3 1 0,-4-1-22,0 0 0,0 0 1,0 0-1,0 1 0,0-1 0,0 1 0,0-1 0,-1 1 1,1 0-1,0-1 0,0 1 0,0 0 0,-1 0 0,3 2 1,-1-1 15,-1-1 0,1 1 1,0-1-1,0 0 0,0 0 1,0 0-1,0-1 0,0 1 1,0-1-1,1 1 0,3-1 1,19 4-65,-18-1 81,1 0 1,-1 0 0,1-1-1,0 0 1,0-1 0,14 1 0,11 2 167,-23-3-221,9-2-16,13 1-29,79-20 293,38 1-278,-86 6 89,-39 7 44,30-3-1,-38 7-26,-1-1-1,25-7 1,-28 6-12,-1-1 0,0 0 0,0 0 0,0-1 0,-1-1 0,0 0 0,0-1 0,-1 0 0,0 0 0,0-1 0,-1 0 0,0-1 0,11-17 0,2-14 129,-7 10 62,16-20-242,-24 37 35,17-23 0,-15 24-37,12-24-1,-18 31 11,0 1-1,0 0 0,0 0 0,0 0 1,1 0-1,0 0 0,0 1 0,1 0 1,-1-1-1,1 2 0,0-1 0,0 0 1,0 1-1,0 0 0,1 0 0,6-2 0,76-34-124,-71 33 105,0 1-1,0 0 0,17-1 0,-15 2-56,38-10 0,-44 10-17,0 0 0,23-2 0,12-3-124,-22 4-41,-20 5 281,0-1-1,0-1 1,8-2 0,-9 3-38,-1 1 1,1-1-1,0 1 1,0-1-1,-1 1 0,1 1 1,5 0-1,7 0-45,14 4-38,34-2 65,-55-3 34,0 1-1,13 3 1,-13-2 36,0 0 1,15 0 0,-19-1-59,-1 0 0,1 0 0,0 0 1,-1 1-1,1 0 0,-1 0 1,10 5-1,11 4-241,-18-7 318,0-1 0,-1 1 0,1 1 0,11 8 0,1 1-110,36 32 128,-52-43-59,-1 0 1,1 0 0,0 0-1,-1 1 1,0-1 0,0 1-1,0 0 1,0 0 0,-1 0 0,3 4-1,2 7-92,8 25 1,0 2 193,-12-34-120,0-1 0,0 1 1,1 11-1,7 18 98,-7-23-109,0 0 0,0 0 0,-1 0 0,1 22 0,-3-24 161,4 86-100,-5-89-58,1 0 0,1-1 0,0 1 0,0 0 0,0-1 1,1 0-1,1 0 0,6 13 0,18 27 346,-26-43-306,9 9-226,-8-10 195,1 1 1,-1-1 0,0 1-1,4 7 1,-5-8 16,0 0-1,1 0 1,-1 0 0,1 0-1,0 0 1,6 5 0,-2-1-9,0 0 1,0 0 0,-1 1-1,0 0 1,0 0-1,-1 1 1,4 11-1,12 17-17,23 53 175,4 2-133,-33-64-39,-8-15-6,0 1 0,1-2 0,0 1 0,12 13 1,-10-15 72,-3-3-16,1-1 0,11 10-1,-16-16-13,1 1-1,-1-1 1,1 0-1,0 0 0,0 0 1,0 0-1,0-1 1,0 1-1,6 0 1,122 29 199,-86-20 20,-23-5-201,27 4 0,-34-8-247,4 0 254,0 1 1,25 7-1,-27-6-25,0-1 0,0 0 1,0-2-1,26 0 0,20 2-178,238 32 436,-231-31-38,-46-3-99,-19-3-2030,-24-1-5012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35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59 2912,'2'0'311,"0"0"0,0-1 0,-1 1 0,1-1 0,0 1 0,0-1 0,-1 0 0,1 0 0,2-1 0,1-11 4181,-5 13-4420,-2-1 15,0 0 0,0 0-1,0 0 1,-1 0 0,1 0 0,0 1-1,0-1 1,0 1 0,-1-1-1,1 1 1,0 0 0,-1 0 0,1 0-1,0 0 1,0 0 0,-1 0-1,1 1 1,0-1 0,0 1-1,0 0 1,-1 0 0,1 0 0,0 0-1,0 0 1,0 0 0,0 0-1,1 0 1,-1 1 0,0-1 0,-1 3-1,-5 1-196,3 1 158,12 6 606,-6-12-615,-1 0 0,1 1-1,-1-1 1,1 0 0,-1 0 0,1 0-1,-1 0 1,1 1 0,-1-1-1,1 0 1,-1 0 0,1 0 0,0 0-1,-1 0 1,1 0 0,-1 0 0,1 0-1,-1-1 1,1 1 0,-1 0-1,1 0 1,-1 0 0,1-1 0,-1 1-1,1 0 1,0-1 0,17-9 404,-16 9-380,0 0-45,-1 0 1,1 0-1,0 0 0,-1-1 1,1 1-1,-1 0 0,1-1 0,-1 1 1,1-1-1,-1 1 0,0-1 1,0 1-1,0-1 0,0 0 0,0 0 1,0 0-1,0 1 0,-1-1 1,1 0-1,0-3 0,-1 5-21,0-1 0,0 1 0,-1 0-1,1-1 1,0 1 0,0-1 0,0 1 0,-1-1 0,1 1-1,0-1 1,0 1 0,-1 0 0,1-1 0,-1 1 0,1-1-1,0 1 1,-1 0 0,1 0 0,-1-1 0,1 1 0,0 0-1,-1 0 1,1-1 0,-1 1 0,1 0 0,-1 0-1,1 0 1,-1 0 0,1 0 0,-1 0 0,1 0 0,-1 0-1,1 0 1,-1 0 0,1 0 0,-1 0 0,1 0 0,-2 0-1,-20 5 422,13-2-287,1 1 1,-1 0 0,1 1 0,-1-1 0,1 2-1,-9 7 1,8-8 12,3 0 306,13 0-127,-5-4-283,1 0-1,-1 0 0,0 0 1,0-1-1,1 1 0,-1-1 1,0 0-1,1 0 0,-1 1 1,1-2-1,-1 1 0,0 0 0,1 0 1,-1-1-1,0 1 0,1-1 1,-1 0-1,0 1 0,0-1 1,0 0-1,0 0 0,0-1 1,0 1-1,0 0 0,0-1 0,2-1 1,-3 2-91,-1 0 1,1 0-1,-1 0 1,1 0-1,-1 0 1,1 0-1,-1 0 1,0 0-1,1-1 1,-1 1-1,0 0 1,0 0-1,0 0 1,0 0-1,0 0 1,0-1-1,0 1 1,0 0-1,0 0 1,-1 0-1,1 0 1,-1-1-1,0-2-1066,0 1-1,0 0 1,-1 0-1,0-1 1,-3-4-1,-4-4-2332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37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9 2400,'-5'-6'3055,"4"6"-2777,1-1 0,-1 1 0,0 0-1,0-1 1,1 1 0,-1 0 0,0 0-1,1 0 1,-1-1 0,0 1 0,0 0-1,0 0 1,1 0 0,-1 0 0,0 0-1,-1 1 1,-31-1 964,22 0-469,-2 1-453,-1-1 1,-27 6-1,35-4-317,1-1-1,-1 1 1,0 0-1,0 0 1,1 1-1,-1-1 1,1 1-1,0 1 1,-6 3-1,10-6-7,1 0 0,-1-1-1,0 1 1,1 0 0,-1 0-1,1-1 1,-1 1 0,1 0-1,-1 0 1,1 0-1,0 0 1,-1 0 0,1 0-1,0-1 1,0 1 0,0 0-1,0 0 1,0 0 0,0 0-1,0 0 1,0 0 0,0 0-1,0 0 1,0 0 0,0 0-1,1 0 1,-1 0 0,1 1-1,2 3 104,-1-1 1,1 1-1,0-1 0,4 5 0,-6-8-34,0 0 0,0 0 0,0 0 0,0 0 0,0 0 1,0 0-1,1-1 0,-1 1 0,0-1 0,0 1 0,1-1 0,-1 1 0,0-1 0,1 0 0,-1 0 0,0 1 0,1-1 0,-1 0 0,0 0 0,1 0 0,-1 0 0,0-1 0,3 0 0,-2 1 29,1-1 0,-1 1 0,0-1 0,0 0 0,1 0 0,-1 0-1,0-1 1,0 1 0,0 0 0,0-1 0,0 1 0,-1-1 0,3-2-1,-1 0-37,0 1 0,-1-2-1,1 1 1,-1 0-1,0 0 1,0-1 0,2-6-1,-4 10-68,1 0 0,-1-1 0,0 1-1,0-1 1,0 1 0,0-1 0,0 1 0,0-1-1,0 1 1,0-1 0,0 1 0,-1-1 0,1 1-1,0-1 1,-1 1 0,0 0 0,1-1 0,-1 1-1,0 0 1,1-1 0,-1 1 0,0 0 0,0 0-1,0 0 1,0 0 0,0 0 0,-1 0 0,1 0-1,-1-1 1,0 2-37,1 0 0,-1-1 0,1 1 0,0 0 0,-1 0 0,1 0 0,-1 0 0,1 1-1,-1-1 1,1 0 0,0 1 0,-1-1 0,1 1 0,0-1 0,-1 1 0,1-1 0,0 1 0,0 0 0,0 0 0,-1 0 0,1 0 0,0 0-1,-1 1 1,-3 2 57,1 0-1,-1 1 0,1 0 0,-5 6 0,8-10-18,0 0 0,0 0 0,0 1 0,1-1 0,-1 0 0,1 1 0,-1-1 0,1 0 0,-1 1 0,1-1 0,0 1 0,0-1 0,-1 0 1,1 1-1,0-1 0,0 1 0,1-1 0,-1 1 0,0-1 0,0 0 0,1 1 0,-1-1 0,1 1 0,-1-1 0,1 0 0,-1 1 0,1-1 0,0 0 0,1 2 0,10 8-680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0 239 1664,'5'-8'11239,"15"-5"-11701,-15 10 1290,5-5-691,0 0-1,0 0 1,12-16 0,15-12 132,-21 21-95,-12 11-138,0 0-1,0 0 1,0 0 0,0 1 0,0-1-1,1 1 1,0 1 0,-1-1-1,1 0 1,0 1 0,8-2 0,-12 4-59,0 0 1,1-1 0,-1 1-1,0 1 1,0-1 0,1 0-1,-1 0 1,0 0 0,1 1-1,-1-1 1,0 1 0,0-1-1,0 1 1,0-1 0,1 1-1,-1 0 1,0-1 0,0 1-1,0 0 1,0 0 0,0 0-1,-1 0 1,1 0 0,0 0-1,0 0 1,-1 0 0,2 3-1,1 2 13,0 1 0,-1-1-1,0 1 1,2 7 0,0 2 9,11 35-220,-6-20 358,21 50 1,-29-80-94,-1 1 1,1-1-1,0 0 1,0 1-1,-1-1 1,1 0-1,0 0 1,1 0-1,-1 0 1,0 0-1,0 0 1,0 0 0,1 0-1,-1 0 1,0 0-1,1-1 1,-1 1-1,1 0 1,-1-1-1,3 1 1,-1-1 62,0 1 0,0-1 0,0 0-1,0 0 1,0-1 0,0 1 0,0-1 0,0 1 0,6-3 0,2-2 104,1 0 0,-1-1 0,20-14-1,12-14-199,0-1 0,39-44 0,47-39-598,-124 114 541,-2 1-48,1 0 0,0 0 0,0 0-1,0 1 1,0-1 0,8-2 0,-11 4 76,1 1 1,-1 0-1,0 0 0,1 0 0,-1 0 1,0 0-1,1 0 0,-1 0 0,0 0 1,1 1-1,-1-1 0,0 0 0,0 1 1,1-1-1,-1 1 0,0-1 0,0 1 1,0 0-1,1-1 0,-1 1 0,0 0 1,0 0-1,0 0 0,0 0 0,-1 0 1,1 0-1,0 0 0,0 0 0,0 2 1,9 12 29,-1 1 1,-1 0 0,-1 0-1,7 20 1,15 70-60,-27-99 50,-1 0 0,0 0 1,0 0-1,0 7 0,-4 2-3001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3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 3072,'6'-8'3771,"-5"15"-3052,0-5-740,2 26 488,-1 1 1,-1-1-1,-1 1 0,-5 35 1,1-1 128,1 3-205,-13 175 994,7-118 82,9-99-765,1-11-3543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3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11 2144,'7'-10'3310,"-7"10"-3276,-2 23 3408,0-7-3764,-4 36 1198,-17 66 0,2-16-47,15-74-414,4-21-30,0 0 1,1 0 0,-1 13-1,4-31 95,1 0 0,0 0 0,9-18 0,5-17-592,14-74 6,-27 105 58,2-26 0,-2 11 74,-4 29-68,0-1 0,1 1-1,-1 0 1,0 0 0,0 0-1,1 0 1,-1 0 0,1 0-1,-1 0 1,1 0 0,0 0-1,-1 0 1,1 0 0,1-1-1,3 2-472,-2 9 353,15 87 18,-7-30 578,-5-32-253,11 44-1,-9-39 12,-7-32 60,0 1 0,1-1 0,4 15 0,-5-15-1420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4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61 2144,'-5'-4'7214,"37"-2"-4697,10-1-1998,55-22-2657,-83 23-1270,3-2 1008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0.0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620 67 2560,'5'-19'6506,"-6"18"-6404,0-1 9,-1 0 0,0 0 0,0 0 0,0 0 0,0 0 0,0 1 0,0-1 0,0 1 0,-1-1 0,1 1 1,0 0-1,-1 0 0,1 0 0,-5-1 0,-38-10 573,40 11-645,-21-3 121,0 1 0,-1 1 0,1 2 0,0 0 0,0 2 0,-45 8 0,49-7-112,-1 2 0,1 0 0,0 2 0,1 0 0,-24 12 0,35-13-24,0 1 0,0-1 1,-15 15-1,18-15 39,5-4-85,0 0 1,0-1-1,1 1 1,-1 0-1,0 0 0,1 0 1,0 0-1,-1 1 1,1-1-1,0 0 0,0 0 1,0 1-1,0-1 1,1 1-1,-1-1 0,0 5 1,1-3-15,0 0 0,1-1 0,-1 1 0,1 0 0,-1 0 0,1 0 1,0-1-1,1 1 0,-1-1 0,3 5 0,1 2 33,2 0 0,-1 0 0,2-1-1,-1 0 1,1 0 0,12 10 0,-16-16 72,0 0 0,1-1 1,-1 1-1,1-1 0,-1 1 0,1-2 1,0 1-1,0 0 0,0-1 1,0 0-1,10 1 0,-13-2-34,-1 1 0,1-1-1,0 0 1,-1 0 0,1 0 0,0 0-1,-1-1 1,1 1 0,-1 0 0,1-1-1,0 1 1,-1-1 0,1 1 0,-1-1-1,1 0 1,-1 0 0,0 1 0,1-1-1,-1 0 1,0 0 0,1-1 0,-1 1-1,0 0 1,0 0 0,0 0 0,0-1-1,0 1 1,0-1 0,0 1 0,-1-1-1,1 1 1,-1-1 0,1 1 0,-1-1-1,1 1 1,-1-1 0,0 0 0,0 1-1,1-1 1,-2-2 0,1-2 17,-1 0 0,1 1 0,-2-1 0,1 0 0,-3-7 0,3 11-83,0-1-1,0 1 0,0-1 0,0 1 0,0 0 0,-1-1 0,1 1 1,-1 0-1,1 0 0,-1 0 0,0 0 0,0 0 0,-4-3 1,5 5 4,0 0 0,0 0 1,0-1-1,1 1 1,-1 0-1,0 0 0,0 0 1,0 0-1,0 0 1,0 0-1,0 0 0,0 0 1,0 0-1,0 0 1,0 1-1,0-1 0,0 0 1,1 1-1,-1-1 1,0 0-1,0 1 1,0-1-1,1 1 0,-1 0 1,0-1-1,0 1 1,1 0-1,-1-1 0,1 1 1,-1 0-1,0 0 1,1-1-1,-1 3 0,-2 2-74,-1 1 1,2-1-1,-5 11 0,7-16 97,-19 57-62,-19 95 0,4 55 291,21-112-52,8-63 238,-1 52 0,8-72 112,-1-12-517,-1 0 0,0 0-1,0 0 1,0 0 0,0 0 0,0 0-1,0 1 1,1-1 0,-1 0 0,0 0-1,0 0 1,0 0 0,0 0-1,1 0 1,-1 0 0,0 0 0,0 0-1,0 0 1,0 0 0,0 0 0,1 0-1,-1 0 1,0 0 0,0 0-1,0 0 1,0 0 0,1 0 0,-1 0-1,0 0 1,0 0 0,0 0 0,0-1-1,1 1 1,-1 0 0,0 0 0,0 0-1,0 0 1,0 0 0,0 0-1,0 0 1,0-1 0,1 1 0,-1 0-1,0 0 1,0 0 0,0 0 0,0-1-1,0 1 1,0 0 0,0 0 0,28-63 410,-18 39-454,45-90-138,-43 91 137,1 2 1,2-1-1,18-21 1,86-80-410,-114 118 353,0 0 1,0 0 0,1 0 0,-1 1 0,1 0 0,0 0 0,0 1 0,1 0 0,-1 0 0,10-3 0,-16 6 89,1 0 1,-1 0-1,0 0 0,1 0 1,-1 0-1,1 0 1,-1 0-1,0 0 0,1 0 1,-1 0-1,1 0 1,-1 0-1,1 0 0,-1 0 1,0 0-1,1 0 0,-1 1 1,0-1-1,1 0 1,-1 0-1,0 1 0,1-1 1,-1 0-1,0 0 1,1 1-1,-1-1 0,0 0 1,0 1-1,1-1 0,-1 0 1,0 1-1,1 0 1,-1 14-9,-5 8 56,-2 1 1,-15 36 0,11-34-10,-3 12-1,-40 97 111,42-109-26,-1-1 1,-2 0-1,-18 24 1,19-29 110,7-11-46,1 1-1,-2-2 1,-8 10 0,12-16-80,4-5-76,9-13-97,-1 0 10,86-139-313,-93 153 372,18-28-105,2 1-1,1 1 0,2 1 1,0 1-1,2 1 0,0 1 1,52-35-1,-58 49-64,-16 9 165,0-1 1,0 0 0,-1 0 0,1 0-1,6-6 1,-9 6 62,-2 8 580,1-5-606,0-1 0,-1 0 0,1 1 0,-1-1 0,1 0 1,-1 0-1,1 1 0,-1-1 0,1 0 0,-1 0 0,1 0 1,-1 0-1,0 0 0,1 0 0,-1 0 0,1 0 1,-1 0-1,1 0 0,-1 0 0,1 0 0,-1 0 0,1 0 1,-1 0-1,1 0 0,-1-1 0,1 1 0,-1 0 0,0-1 1,-6 0 130,-1 0-126,1-1 0,0 0-1,-9-4 1,5 3-77,1-1 1,-12-1 0,16 4 10,-102-16-463,83 15 371,-1 2 0,1 0-1,0 1 1,0 2 0,0 0 0,0 2 0,0 1 0,1 1 0,-36 15 0,44-15 40,0 0 1,1 2 0,-28 19-1,43-27 65,-1-1 0,0 1 0,1-1 0,-1 1 0,0 0 0,1-1 0,-1 1 0,0 0 0,1 0 0,-1-1 0,1 1 0,0 0 0,-1 0 0,1 0 0,0 0 0,-1-1 0,1 1 0,0 0 0,0 0 0,0 0 0,0 0 0,0 0 0,0 0 0,0 0 0,0 0 0,0 0 0,0-1 0,0 1 0,0 0 0,1 0 0,-1 0 0,1 1 0,1 2-133,1 0-1,0 0 0,0-1 1,0 1-1,5 4 0,4 5-554,5 6-741,1 3 444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4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3808,'2'-19'3389,"-2"18"-3267,0 1-1,0 0 1,0-1 0,0 1-1,0-1 1,0 1-1,0-1 1,0 1-1,1 0 1,-1-1-1,0 1 1,0 0-1,0-1 1,1 1-1,-1-1 1,0 1-1,1 0 1,-1 0 0,0-1-1,1 1 1,-1 0-1,0 0 1,1-1-1,-1 1 1,0 0-1,1 0 1,-1 0-1,1-1 1,-1 1-1,1 0 1,3 24 1142,-2-2-728,-1 41 1,0 2 59,-3 24 568,-1-30-802,2-41-267,-3 20 0,-1 10 488,3-41-1431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5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4800,'0'-7'4733,"1"7"-4638,13-4 2702,20 3-678,-13 3-1869,1-1 0,28-2 1,-9 0-176,-28 0-373,-1 0 0,21-5 0,11-2-6525,-26 8 4258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6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6 164 2720,'0'0'192,"-1"1"0,1-1 0,-1 1-1,1-1 1,-1 1 0,1-1 0,0 1 0,-1-1 0,1 1 0,0-1 0,0 1 0,-1 0-1,1-1 1,0 1 0,0 0 0,0-1 0,0 1 0,0 0 0,0-1 0,0 1 0,0-1-1,0 1 1,0 0 0,0-1 0,0 1 0,0 0 0,1-1 0,-1 1 0,1 1-1,-1-2-119,0 1-1,0-1 1,0 1-1,0-1 1,0 0-1,0 1 1,0-1-1,0 1 0,1-1 1,-1 1-1,0-1 1,0 1-1,0-1 1,1 1-1,-1-1 1,0 0-1,1 1 0,-1-1 1,0 0-1,1 1 1,-1-1-1,1 0 1,-1 1-1,0-1 1,1 0-1,-1 0 0,1 1 1,-1-1-1,1 0 1,-1 0-1,1 0 1,-1 0-1,1 0 1,-1 0-1,1 0 0,-1 1 1,1-2-1,-1 1 1,1 0-1,-1 0 1,1 0-1,-1 0 1,1 0-1,-1 0 0,0 0 1,2-1-1,8-7 205,0-1-1,0 0 1,-1 0-1,-1-1 1,1 0-1,11-20 1,4-3-103,-13 18-131,19-23 177,-28 36-256,0 0 1,0 0-1,0 0 0,1 0 1,-1 1-1,0-1 1,1 1-1,-1-1 1,1 1-1,0 0 1,0 0-1,-1 0 0,5-1 1,-6 2 19,0 0 0,0 0 1,0 0-1,0 0 0,0 0 1,0 0-1,1 1 0,-1-1 0,0 0 1,0 0-1,0 1 0,0-1 1,0 1-1,0-1 0,0 1 0,0-1 1,0 1-1,-1 0 0,1-1 1,0 1-1,0 0 0,0 0 0,-1 0 1,1-1-1,0 1 0,-1 0 1,1 0-1,-1 0 0,1 1 0,1 4-50,0-1 1,0 1-1,-1-1 0,2 10 0,-2-5 28,9 80-58,-2-7 311,-6-70-77,0-1-1,1 0 1,1-1 0,8 20-1,-11-27-42,1-1 0,0 0 0,0 0 1,0 0-1,0 0 0,0 0 0,1 0 0,-1 0 0,1-1 0,0 1 0,0-1 0,0 0 0,0 0 0,0 0 0,1 0 0,4 2 1,-3-3 6,0 0 1,-1 0 0,1 0-1,0-1 1,0 1 0,0-1-1,0 0 1,0-1 0,0 1-1,0-1 1,5-1 0,3-2-10,-1-1 0,1 0 0,-1 0 0,0-2 0,0 1 0,-1-1 0,0-1 0,12-11 0,11-13-92,-2-2 0,30-41 0,-18 22-304,-44 52 305,5-5-134,0 0 0,1 1-1,-1-1 1,11-6 0,-16 11 104,1 0 0,1 0 0,-1 1 0,0-1 0,0 1 0,0-1 0,0 1 0,0-1 0,1 1 1,-1-1-1,0 1 0,0 0 0,1 0 0,-1 0 0,0 0 0,0 0 0,1 0 0,-1 0 0,0 0 0,0 0 0,1 0 0,-1 1 1,0-1-1,0 1 0,1-1 0,-1 1 0,0-1 0,0 1 0,0 0 0,0-1 0,0 1 0,0 0 0,0 0 0,0 0 0,1 1 1,6 10 46,1 0 0,-2 1 0,0 0 1,8 22-1,5 8 152,-7-18-96,-3-4 57,0-1 0,2-1-1,18 25 1,-23-36-671,-2 0-1,9 14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6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2816,'4'3'541,"0"-1"1,-1 1-1,1 0 0,-1 0 0,0 0 1,0 0-1,0 1 0,-1-1 1,1 1-1,-1-1 0,3 6 1,1 9-87,-1 1 1,-1-1-1,-1 1 1,1 31 0,-6 78 425,1-81-531,-16 132 361,1-22 375,14-118-907,-1-13 28,4 52-1,-1-48 433,0-19-575,0-9-654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4:4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21 123 5888,'-2'-23'1898,"4"11"2742,3 37-4330,0-6-198,6 81 930,-1 133 1,-8-222-761,-1-2 71,-1-9-318,0 0-1,0 0 0,0 0 1,0 0-1,0 0 0,0 1 0,0-1 1,0 0-1,0 0 0,0 0 1,0 0-1,0 0 0,-1 0 1,1 1-1,0-1 0,0 0 1,0 0-1,0 0 0,0 0 0,0 0 1,0 0-1,0 0 0,0 0 1,0 0-1,-1 1 0,1-1 1,0 0-1,0 0 0,0 0 0,0 0 1,0 0-1,0 0 0,0 0 1,-1 0-1,1 0 0,0 0 1,0 0-1,0 0 0,-9-48 1689,8 34-1685,1 1 0,1-21 0,0-5-88,1 13 8,2 0 1,0 0-1,2 0 0,13-38 1,-13 48-53,0 1 0,1 0 1,0 0-1,16-22 0,-19 31 30,1 0-1,-1 0 1,1 1-1,0 0 1,0 0-1,1 1 1,-1-1-1,1 1 1,0 0 0,0 1-1,1-1 1,12-4-1,-12 6-24,0 0-1,0 1 0,0-1 1,1 1-1,-1 1 0,13 0 1,-15 0 47,-1 1 0,0 0 0,0 0 0,1 0 0,-1 0 0,0 1-1,0 0 1,0 0 0,-1 0 0,1 0 0,0 0 0,-1 1 0,4 3 0,-3-3 27,-1 0-1,1 1 1,-1 0-1,0-1 0,0 1 1,0 0-1,-1 1 1,1-1-1,-1 0 1,0 1-1,0 0 0,-1-1 1,1 1-1,-1 0 1,0 0-1,-1-1 1,1 1-1,-1 9 1,0-8 20,-1 1 0,0-1 0,-1 1 0,1-1 0,-1 0 0,-1 0 0,1 0 1,-1 0-1,0 0 0,0-1 0,-1 1 0,1-1 0,-1 0 0,-7 6 1,-8 7 232,-1-1 0,-42 27 0,28-21 18,-10 2-160,44-25-94,0 0 0,0 0 0,0 0 1,-1 0-1,1 0 0,0 0 0,0 1 0,0-1 0,0 0 0,0 0 0,0 0 0,0 0 1,0 0-1,0 0 0,0 1 0,0-1 0,0 0 0,0 0 0,0 0 0,0 0 0,0 0 1,1 1-1,-1-1 0,0 0 0,0 0 0,0 0 0,0 0 0,0 0 0,0 0 0,0 0 1,0 1-1,0-1 0,0 0 0,1 0 0,-1 0 0,0 0 0,0 0 0,0 0 0,0 0 1,0 0-1,0 0 0,1 0 0,-1 0 0,0 0 0,0 0 0,0 0 0,0 0 0,0 0 1,0 0-1,1 0 0,9 5 111,-6-4-131,50 29-165,10 4 302,-54-30-94,1 1 0,-1 0 1,-1 0-1,1 1 0,-1 0 1,0 1-1,9 9 0,-17-15 12,0 0 0,0 0 0,0 0 0,-1 0 0,1 0 0,0 0 0,-1 0 0,1 0 0,-1 0 0,1 0 0,-1 0 0,0 0 0,1 0 0,-1 1 0,0-1 0,0 0-1,0 0 1,0 2 0,0-2-11,0 0 0,-1 0 0,1 0 0,0 0 0,-1 0 0,1 0 0,-1-1 0,0 1 0,1 0 0,-1 0-1,1-1 1,-1 1 0,0 0 0,0-1 0,0 1 0,1-1 0,-1 1 0,-1 0 0,-5 1 41,1 1 0,-1-1 0,0 0 0,-14 2 0,12-3-119,-14 2 157,0-1 1,0-2 0,0 0-1,-38-6 1,14 0-1159,20 2-3314,-30 0 0,29 7 1141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21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96 138 1728,'-2'2'662,"4"-3"-176,6-7 1070,-5 2-1161,0-1 0,0 1 0,-1 0 0,0-1 1,0 0-1,-1 1 0,0-1 0,0 0 0,-1 0 0,0-12 0,0 16-266,-1-1-1,1 1 1,-1-1-1,0 1 1,1 0-1,-2-1 1,-1-5-1,2 8-131,1 1 0,0-1 0,0 0 1,-1 1-1,1-1 0,-1 0 0,1 1 0,0-1 0,-1 1 0,1-1 0,-1 0 1,1 1-1,-1-1 0,0 1 0,1-1 0,-1 1 0,1 0 0,-1-1 0,0 1 0,0 0 1,1-1-1,-1 1 0,0 0 0,1 0 0,-1 0 0,0 0 0,0-1 0,1 1 1,-1 0-1,0 0 0,0 0 0,1 1 0,-1-1 0,0 0 0,0 0 0,1 0 0,-1 0 1,0 1-1,1-1 0,-1 0 0,-1 1 0,0 1-36,0 0 0,0-1 0,1 1-1,-1 0 1,0 1 0,1-1 0,-1 0 0,1 0-1,-1 1 1,1-1 0,0 0 0,0 1 0,0-1 0,0 5-1,-2 3 9,1 1-1,0 13 0,1-17 71,1 0 0,0 0 0,0 1 0,1-1 0,-1 0 0,5 14-1,-4-18 15,0 0 0,0 0 0,1 0-1,-1 0 1,1 0 0,0 0 0,0 0-1,0-1 1,0 1 0,0-1 0,0 0-1,1 1 1,-1-1 0,1 0-1,0 0 1,-1-1 0,6 4 0,-6-5 10,-1 1-1,1-1 1,0 1 0,-1-1 0,1 0 0,-1 0 0,1 1-1,0-1 1,-1 0 0,1-1 0,-1 1 0,1 0 0,0 0 0,-1-1-1,1 1 1,-1 0 0,1-1 0,-1 0 0,1 1 0,-1-1 0,0 0-1,1 0 1,-1 0 0,0 0 0,2-1 0,0-1-17,-1 1 0,1-1 0,-1 0 0,0 1 0,0-1 0,0 0 0,-1 0 0,1 0 0,-1-1 0,1 1 0,0-5 0,0 0-52,-1-1 0,0 0 0,0 0-1,-1 0 1,0 0 0,-1 0 0,0 0 0,0 0-1,-1 0 1,0 0 0,-5-12 0,7 20-28,0 0 0,-1 0 0,1 0 0,-1 1 1,1-1-1,-1 0 0,1 0 0,-1 0 0,0 0 1,1 1-1,-1-1 0,0 0 0,0 1 0,1-1 1,-1 0-1,0 1 0,0-1 0,0 1 0,0 0 1,0-1-1,0 1 0,0 0 0,0-1 0,0 1 1,0 0-1,-1 0 0,1 0 0,-1 0 0,0 1 1,0-1-1,0 1 0,0 0 0,1-1 1,-1 1-1,0 0 0,0 0 0,1 0 1,-1 0-1,-2 3 0,-4 3 37,1 1 1,-1 0-1,-9 15 0,3-2 145,1-1-1,-21 44 1,34-62-95,0-1 1,-1 1 0,1-1-1,0 1 1,0-1 0,0 1-1,0-1 1,0 1-1,1-1 1,-1 1 0,0-1-1,1 1 1,-1-1 0,1 0-1,-1 1 1,2 1 0,-2-2-9,0 0 1,1-1-1,-1 1 1,0-1-1,1 1 0,-1-1 1,1 1-1,-1-1 1,1 1-1,-1-1 1,1 1-1,-1-1 1,1 0-1,-1 1 1,1-1-1,-1 0 1,1 1-1,0-1 0,-1 0 1,1 0-1,0 1 1,-1-1-1,1 0 1,-1 0-1,1 0 1,0 0-1,-1 0 1,1 0-1,0 0 1,-1 0-1,1 0 1,0 0-1,-1-1 0,1 1 1,0 0-1,-1 0 1,1-1-1,-1 1 1,2-1-1,1-1 2,1-1-1,-1 1 1,0-1-1,0 0 1,0 0-1,0-1 1,-1 1-1,1 0 1,-1-1-1,0 0 0,0 1 1,0-1-1,0 0 1,-1 0-1,1 0 1,-1 0-1,0 0 1,-1-1-1,1 1 1,0-5-1,-1 5-75,1 0-37,-1 0 1,1-1-1,-1 1 0,0 0 1,0 0-1,-1-1 0,0-4 1,1 8 48,0 1 0,-1 0 1,1 0-1,0 0 1,0-1-1,0 1 0,0 0 1,0 0-1,0 0 0,0-1 1,0 1-1,-1 0 1,1 0-1,0 0 0,0 0 1,0-1-1,0 1 1,-1 0-1,1 0 0,0 0 1,0 0-1,0 0 1,-1 0-1,1 0 0,0-1 1,0 1-1,-1 0 0,1 0 1,0 0-1,0 0 1,0 0-1,-1 0 0,1 0 1,0 0-1,0 0 1,-1 0-1,-10 6-424,-8 11-10,19-17 438,-8 8-13,1 0 1,-8 12-1,13-17 97,0 0-1,0 0 1,0 1-1,1-1 1,-1 0-1,1 1 0,0-1 1,0 0-1,0 1 1,-1 5-1,3-8-28,-1-1 0,0 1-1,0 0 1,0-1 0,1 1-1,-1-1 1,0 1 0,0-1-1,1 1 1,-1-1 0,1 1 0,-1-1-1,0 1 1,1-1 0,-1 1-1,1-1 1,-1 1 0,1-1-1,0 0 1,-1 1 0,1-1 0,-1 0-1,1 0 1,-1 1 0,1-1-1,0 0 1,-1 0 0,1 0-1,0 0 1,-1 0 0,1 0-1,0 0 1,-1 0 0,1 0 0,-1 0-1,1 0 1,0 0 0,1 0 4,0 0 0,-1-1 0,1 1 0,-1 0 0,1 0 0,-1-1 0,1 1 0,-1-1 0,0 1 0,1-1 0,-1 0 0,0 1 0,3-3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23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61 3232,'-2'-2'152,"1"1"1,0-1 0,0 0-1,0 0 1,1 0-1,-1 0 1,0 0-1,1 0 1,-1 0-1,1 0 1,-1-3 0,1 3 32,0 0 1,0 0 0,-1 0-1,1 0 1,-1 1 0,1-1-1,-1 0 1,0 0-1,1 1 1,-1-1 0,-2-2-1,2 3-116,0 0 0,0 0 0,0 0 0,-1 0 0,1 0 0,0 1 0,0-1 0,-1 0 0,1 1 0,0-1 0,-1 1 0,1-1 0,-1 1 0,1 0 0,-1-1 0,1 1 0,-1 0 0,1 0 0,-1 0 0,1 0 0,0 0 0,-1 1 0,1-1 0,-1 0 0,-2 2 0,0-1-68,0 0 0,0 1 0,0 0 0,0 0 1,0 0-1,0 0 0,-6 5 0,3-1 27,1 0 0,0 1-1,0 0 1,1 0 0,0 0 0,0 1 0,-4 8 0,8-14-9,-1 1 1,1 0 0,0-1 0,0 1 0,0 0 0,0 0 0,1 0 0,-1 0 0,1 0 0,0 0-1,0 0 1,0 0 0,0 0 0,0 0 0,0 0 0,1 0 0,0 0 0,-1-1 0,1 1 0,0 0-1,0 0 1,1-1 0,-1 1 0,4 4 0,-1-1 114,1-1 0,1 0 0,-1-1 0,1 1-1,-1-1 1,1 0 0,0 0 0,1-1 0,-1 0 0,1 0 0,7 2 0,-11-4-55,0 0 0,1 0 1,-1 0-1,0-1 0,0 1 1,0-1-1,1 0 0,-1 0 1,0 0-1,0-1 0,1 1 1,-1-1-1,0 0 1,0 1-1,0-1 0,0-1 1,0 1-1,0 0 0,0-1 1,0 0-1,-1 1 0,1-1 1,0 0-1,-1 0 1,0-1-1,4-3 0,-4 3-89,-1 1-1,0-1 1,1 0-1,-1 0 1,0 1-1,0-1 1,-1 0-1,1 0 1,-1 0-1,1 0 1,-1 0-1,0 0 1,0 0-1,0-1 1,-1 1-1,1 0 1,-1 0-1,1 1 1,-1-1-1,0 0 1,0 0-1,-1 0 1,1 0-1,0 1 1,-1-1-1,0 1 1,0-1-1,1 1 0,-1-1 1,-1 1-1,1 0 1,0 0-1,-5-3 1,6 5-27,0-1-1,0 1 1,0 0 0,0 0 0,0 0-1,0 0 1,0 0 0,0 0-1,0 0 1,0 0 0,0 0 0,0 0-1,0 0 1,0 1 0,0-1-1,1 0 1,-1 1 0,0-1 0,0 0-1,0 1 1,0 0 0,0-1 0,1 1-1,-1-1 1,0 1 0,0 0-1,0 1 1,-18 22-256,17-21 254,0-1 86,0 1-1,1 0 1,-1 0-1,0 0 1,1 0-1,0 0 1,-1 1-1,1-1 1,0 0-1,1 0 1,-1 1 0,1-1-1,-1 1 1,1-1-1,0 0 1,0 1-1,1-1 1,-1 1-1,1-1 1,-1 0-1,3 6 1,-3-8 5,1 0 0,-1 0-1,1-1 1,-1 1 0,1 0 0,-1 0 0,1 0 0,0-1 0,-1 1-1,1 0 1,0 0 0,-1-1 0,1 1 0,0-1 0,0 1-1,0-1 1,0 1 0,-1-1 0,1 1 0,0-1 0,0 0 0,0 0-1,0 1 1,0-1 0,0 0 0,0 0 0,0 0 0,0 0-1,0 0 1,0 0 0,0 0 0,0 0 0,0-1 0,0 1-1,0 0 1,0-1 0,0 1 0,0 0 0,0-1 0,3-1 73,0 0 1,0 0-1,0 0 0,0 0 1,-1-1-1,1 1 1,3-5-1,-2 1-84,0 0 0,-1-1 0,0 1-1,-1-1 1,1 0 0,-1 0 0,-1 0 0,1-1-1,-1 1 1,0-1 0,-1 1 0,0-1 0,0 1-1,-1-1 1,0 0 0,0 1 0,-1-1 0,0 0-1,-2-11 1,2 18-81,1 0-1,0 0 1,0 0-1,-1 0 1,1 0-1,0 0 1,-1 0-1,1 0 0,-1 0 1,0 0-1,1 0 1,-1 0-1,0 0 1,1 1-1,-1-1 1,0 0-1,0 0 1,0 1-1,-1-2 1,1 2-16,0 0 1,1 0 0,-1 0-1,0 0 1,0 0-1,0 0 1,0 0 0,0 0-1,0 0 1,0 0-1,1 0 1,-1 0 0,0 1-1,0-1 1,0 0 0,0 1-1,1-1 1,-2 1-1,-2 2-47,1-1-1,-1 1 1,1 0-1,0 0 1,0 0-1,0 0 1,1 1-1,-4 3 1,4-2 65,-32 56-122,31-55 194,0 1 0,0-1 0,1 1 0,0 0 0,1 0 0,0 0 0,-1 12 0,2-18 21,0 1-1,0-1 0,0 0 1,0 1-1,0-1 0,0 0 1,0 1-1,0-1 0,1 0 1,-1 1-1,1-1 0,-1 0 1,1 0-1,-1 1 0,1-1 1,0 0-1,0 0 0,-1 0 1,1 0-1,0 0 0,0 0 1,0 0-1,0 0 0,0 0 1,0 0-1,1-1 0,-1 1 1,0 0-1,0-1 0,0 1 1,1-1-1,-1 1 0,0-1 1,1 0-1,-1 0 0,0 1 1,1-1-1,-1 0 0,0 0 1,1 0-1,-1 0 0,3-1 1,-1 0-5,1 1 0,0-1 1,-1 0-1,1 0 1,-1-1-1,1 1 1,-1-1-1,0 1 1,1-1-1,-1 0 1,0-1-1,0 1 1,0 0-1,3-5 0,-4 4-4,0-1-1,0 0 1,0 1-1,0-1 1,-1 0-1,0 0 1,0 0-1,0 0 1,0 0-1,-1-1 0,1 1 1,-1 0-1,0 0 1,-1-8-1,1 8-97,-1-1-1,0 1 1,0-1-1,0 1 1,0 0-1,-1 0 1,0-1-1,1 1 1,-1 0-1,-1 0 1,1 1-1,-1-1 1,-5-5-1,7 8 20,0 0-1,0 0 0,0 0 1,0 0-1,-1 1 1,1-1-1,0 1 1,-1-1-1,1 1 1,-1-1-1,1 1 1,0 0-1,-1 0 0,1 0 1,-1 0-1,1 0 1,-1 0-1,1 0 1,-1 0-1,1 0 1,0 1-1,-1-1 0,1 0 1,0 1-1,-1 0 1,1-1-1,0 1 1,-1 0-1,1-1 1,0 1-1,0 0 1,-2 2-1,-4 3-58,0 0 1,0 1-1,-10 14 1,10-14 114,4-2-29,0-1 0,0 1 0,0-1 0,0 1 0,1 0 0,0 0 1,0 1-1,0-1 0,-1 10 0,2-14 25,1 0 0,0 1 0,0-1 0,0 0 0,0 1 0,0-1 0,0 0 0,0 1 0,0-1 0,0 0-1,0 0 1,1 1 0,-1-1 0,1 0 0,-1 0 0,1 1 0,-1-1 0,1 0 0,0 0 0,-1 0 0,1 0 0,0 0 0,0 0 0,0 0 0,0 0 0,0 0 0,0 0 0,0 0 0,0-1 0,0 1 0,0 0 0,1-1 0,-1 1 0,0-1 0,0 1 0,1-1-1,-1 0 1,0 0 0,1 1 0,-1-1 0,0 0 0,1 0 0,-1 0 0,2-1 0,0 1 35,0 0-1,0 0 1,0 0-1,1-1 1,-1 0 0,0 1-1,0-1 1,0-1-1,0 1 1,0 0 0,-1-1-1,1 1 1,0-1-1,-1 0 1,5-3-1,-4 2 9,0 0 0,0-1-1,0 0 1,-1 0-1,1 0 1,-1 0 0,0 0-1,0 0 1,3-8 0,-3 4-98,0 0 0,-1 0 1,1 0-1,-1 0 0,-1-1 1,0 1-1,0 0 0,-1 0 0,0 0 1,0 0-1,-5-16 0,6 23-10,0 0 0,-1 0 0,0 0 0,1-1 0,-1 1 0,1 0 0,-1 0 0,0 0 0,0 0 0,0 0 0,0 0 0,0 0 0,0 0 0,0 0 0,-2 0 0,3 0 32,-1 1 0,0 0 0,0 0 0,1 0 0,-1-1 0,0 1 0,0 0 0,1 0 0,-1 0 0,0 0 0,0 1 0,1-1 0,-1 0 0,0 0 0,1 0 0,-1 0 0,0 1 0,0-1 0,1 0 0,-1 1 0,0-1-1,1 1 1,-1-1 0,1 0 0,-1 1 0,1-1 0,-1 1 0,1 0 0,-1 0 0,-5 5-6,1 1-1,0 1 0,1-1 1,0 0-1,0 1 0,1 0 1,0 0-1,0 0 0,1 0 1,0 0-1,0 1 0,1-1 1,0 1-1,0-1 0,1 14 1,1-21 44,-1-1 1,0 1-1,0 0 1,0 0-1,0 0 0,1-1 1,-1 1-1,0 0 1,1 0-1,-1 0 1,1-1-1,-1 1 1,1 0-1,-1-1 1,1 1-1,-1 0 1,1-1-1,-1 1 1,1-1-1,0 1 1,0-1-1,-1 1 1,1-1-1,0 0 1,0 1-1,-1-1 1,1 0-1,0 1 1,0-1-1,0 0 1,-1 0-1,1 0 1,0 0-1,1 0 1,-1 0-151,1 0 1,-1 0-1,0-1 1,0 1-1,0 0 1,0-1-1,0 1 1,0-1-1,0 1 1,2-2-1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26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351 104 3072,'-8'-9'1660,"8"9"-1603,0 0 0,0 0 0,0-1 0,0 1-1,0 0 1,0 0 0,-1-1 0,1 1 0,0 0 0,0 0 0,0 0 0,-1-1 0,1 1 0,0 0-1,0 0 1,0 0 0,-1 0 0,1 0 0,0 0 0,0-1 0,-1 1 0,1 0 0,0 0 0,0 0-1,-1 0 1,1 0 0,-1 0 0,1 0 70,-1 0 1,1 0-1,0 0 0,-1 0 0,1 0 1,-1-1-1,1 1 0,-1 0 0,1 0 1,0-1-1,-1 1 0,1 0 0,0 0 1,-1-1-1,1 1 0,0 0 1,-1-1-1,1 1 0,0 0 0,0-1 1,-1 0-1,1 1-108,0 0 0,0 0 0,0 0 0,0-1 0,0 1 0,-1 0 0,1 0 0,0 0 0,0-1-1,0 1 1,0 0 0,0 0 0,-1 0 0,1 0 0,0-1 0,0 1 0,0 0 0,-1 0 0,1 0 0,0 0 0,0 0 0,-1 0 0,1 0 0,0 0 0,0-1 0,0 1 0,-1 0 0,1 0 0,0 0 0,0 0 0,-1 0 0,1 0 0,0 0 0,0 1 0,-1-1 0,1 0 0,0 0 0,0 0 0,0 0-1,-1 0 1,1 0 0,0 0 0,0 0 0,0 1 0,-1-1 0,1 0 0,0 0 0,0 0 0,0 0 0,0 1 0,-1-1 0,1 0 0,0 0 0,-3 3-7,1-1-1,-1 0 1,0 0-1,0 0 1,-6 2 0,7-3-29,0 0-1,0 0 1,0 0 0,0 0 0,0 0-1,0 0 1,0 0 0,1 1 0,-1-1 0,0 1-1,1-1 1,0 1 0,-1 0 0,1 0 0,0-1-1,0 1 1,-2 4 0,1 0 23,0-1 0,1 1 0,0 0 0,0 0-1,0 0 1,1 0 0,0 11 0,0-14 79,1 0 1,-1 0-1,1 0 1,0 0-1,0 0 0,0 0 1,0 0-1,0-1 1,0 1-1,1 0 0,0 0 1,-1-1-1,1 1 0,0-1 1,0 0-1,3 3 1,-4-4-22,0 0 0,0-1 1,-1 1-1,1-1 0,0 1 1,0 0-1,0-1 1,0 0-1,0 1 0,0-1 1,0 0-1,0 1 0,0-1 1,0 0-1,0 0 0,0 0 1,0 0-1,0 0 0,1 0 1,-1 0-1,0 0 1,0 0-1,0-1 0,2 1 1,-2-1 8,1-1 0,0 1 0,0 0 0,-1 0 0,1-1 0,-1 1 0,1-1 0,-1 1 0,0-1 0,1 0 0,-1 1 0,1-3 0,0 0-18,0-1 0,1 1 0,-2-1 0,1 0 0,-1 0 0,1 1 1,-1-1-1,0 0 0,0-10 0,-2 5-53,-4-23-172,5 32 119,0-1 1,-1 1-1,1-1 1,-1 1-1,1-1 1,-1 1-1,0-1 1,1 1-1,-1-1 1,0 1-1,0 0 1,0 0-1,0-1 1,0 1-1,-2-1 1,2 2 5,0-1 0,0 1 1,0 0-1,1 0 0,-1 0 0,0 0 0,0 0 1,0 0-1,0 0 0,1 0 0,-1 0 0,0 1 1,0-1-1,0 0 0,1 0 0,-1 1 1,0-1-1,0 1 0,1-1 0,-1 1 0,0-1 1,0 2-1,-16 12-253,14-10 238,-5 4 57,1 0 0,0 0 0,-7 12 1,13-18 34,-1 1 1,1 0 0,0 0 0,0-1-1,0 1 1,0 0 0,0 0 0,1 0-1,-1 0 1,1 0 0,0 0 0,0 0-1,0 0 1,0 0 0,1 0 0,0 4-1,0-3 87,-1-4-76,0 1 0,0 0 0,0 0 0,0-1 0,0 1 1,0 0-1,0 0 0,0-1 0,1 1 0,-1 0 0,0-1 0,1 1 1,-1 0-1,0-1 0,1 1 0,-1-1 0,1 1 0,-1 0 0,1-1 1,-1 1-1,1-1 0,-1 1 0,1-1 0,0 0 0,-1 1 1,1-1-1,0 1 0,-1-1 0,1 0 0,0 0 0,-1 1 0,1-1 1,0 0-1,0 0 0,-1 0 0,1 0 0,0 0 0,-1 0 0,1 0 1,0 0-1,1 0 0,1 0 8,0-1-1,0 1 1,0-1 0,0 1 0,0-1-1,0 0 1,0 0 0,0-1-1,0 1 1,0 0 0,0-1 0,-1 0-1,1 1 1,-1-1 0,1 0 0,-1-1-1,0 1 1,0 0 0,0-1-1,0 1 1,0-1 0,0 1 0,-1-1-1,1 0 1,-1 0 0,0 0 0,0 0-1,0 0 1,0 0 0,0 0-1,-1 0 1,1 0 0,-1 0 0,0 0-1,0 0 1,0-1 0,0 1 0,-1 0-1,1 0 1,-1 0 0,0 0-1,-2-5 1,3 6-112,-1-1 1,0 0-1,-1 1 0,1-1 1,0 0-1,-1 1 0,0 0 1,1-1-1,-1 1 0,0 0 1,0 0-1,0 0 0,-1 0 1,-3-3-1,2 4-44,1-1 1,-1 1-1,0 0 1,1-1-1,-1 2 0,0-1 1,0 0-1,0 1 1,0 0-1,0 0 0,-5 1 1,-1-1 68,0 2 0,0-1 0,0 1 0,1 1 0,-1 0 0,1 0 1,0 1-1,0 0 0,0 1 0,0 0 0,1 0 0,-1 0 0,2 1 0,-11 10 0,17-15 43,0-1 1,1 1-1,-1 0 0,1 0 0,-1-1 1,0 1-1,1 0 0,-1 0 0,1 0 1,0 0-1,-1 0 0,1 0 0,0 0 0,0 0 1,-1 0-1,1 0 0,0 0 0,0 0 1,0 0-1,0 0 0,0 0 0,0 0 0,1 0 1,-1 0-1,0 0 0,0 0 0,1-1 1,-1 1-1,0 0 0,1 0 0,-1 0 1,1 0-1,0 0 0,-1 0 0,1-1 0,-1 1 1,2 1-1,1 0 59,-1 0 0,1 0-1,0 0 1,-1 0 0,1-1 0,0 1 0,0-1 0,0 0 0,6 2 0,-3-2 32,0 0 1,0 0 0,0-1-1,0 0 1,0 0 0,0-1-1,0 0 1,7-1 0,-2-1 69,0 0 1,-1-1 0,16-7-1,-20 7-130,0 0 0,0 0 0,0 0 0,0-1 0,-1 1 0,0-1 0,0-1 0,-1 1 0,1-1 0,3-7 0,-5 9-66,0 0 1,-1-1-1,1 0 1,-1 1-1,-1-1 1,1 0 0,-1 0-1,0 0 1,0 0-1,0 0 1,0 0 0,-1-1-1,0 1 1,0 0-1,-2-7 1,2 11 3,0 1 1,0-1-1,0 0 1,0 1 0,0-1-1,0 0 1,0 1-1,0-1 1,-1 0-1,1 1 1,0-1-1,0 1 1,-1-1-1,1 0 1,-1 1 0,1-1-1,0 1 1,-1-1-1,1 1 1,-1 0-1,1-1 1,-1 1-1,1-1 1,-1 1-1,0 0 1,1-1-1,-1 1 1,1 0 0,-1 0-1,0-1 1,1 1-1,-1 0 1,0 0-1,1 0 1,-1 0-1,0 0 1,1 0-1,-1 0 1,0 0 0,1 0-1,-1 0 1,0 0-1,1 0 1,-1 1-1,1-1 1,-1 0-1,0 0 1,0 1-1,-3 1-3,1 0 0,0 1 0,-1-1 0,1 1 0,0-1 0,-4 7 0,-7 6 9,4-5-41,1 1 0,-11 16 0,18-24 62,0 0 0,1 0 0,-1 0 0,1 0 0,0 0-1,-1 0 1,2 1 0,-1-1 0,0 0 0,1 1 0,-1-1-1,1 1 1,0-1 0,0 0 0,1 4 0,-1-4 29,1-1 1,0 1-1,0-1 0,0 1 1,1-1-1,-1 0 1,1 0-1,-1 0 0,1 0 1,0 0-1,-1 0 1,1 0-1,0 0 0,0-1 1,0 1-1,1-1 0,-1 1 1,0-1-1,1 0 1,-1 0-1,0 0 0,1 0 1,-1 0-1,5 0 1,-3 0 18,1 0 1,-1-1-1,0 1 1,0-1 0,0 0-1,0 0 1,0 0 0,1-1-1,-1 1 1,0-1-1,0 0 1,0 0 0,0-1-1,6-2 1,-5 1 6,1-1 0,-1 1 1,-1-1-1,1 0 0,6-7 1,-10 10-52,0-1 0,0 1 0,0-1 0,0 1 0,0-1 1,0 0-1,-1 1 0,1-1 0,0 0 0,-1 0 0,0 1 0,1-1 0,-1 0 0,0 0 1,0 1-1,0-1 0,0 0 0,0 0 0,0 0 0,-1 1 0,0-4 0,0 1-40,0 1 0,-1-1 0,1 0 0,-1 1 0,0 0 0,0-1 0,0 1 0,0 0 0,0 0 0,-1 0 0,0 0 0,1 0 0,-1 1 0,0-1 0,0 1 0,-1 0 0,1 0-1,-5-2 1,4 2 8,-1 1-1,1-1 0,-1 1 1,1 0-1,-1 1 0,0-1 1,1 1-1,-1 0 0,0 0 1,1 0-1,-1 1 0,0 0 1,1 0-1,-9 3 0,3-1-6,0 1-1,1 0 1,0 1 0,-1 0-1,1 0 1,1 1-1,-1 0 1,1 1-1,0 0 1,1 0 0,0 1-1,-7 8 1,13-15 38,1 0-1,-1 0 1,1-1 0,0 1-1,-1 0 1,1 0 0,0 0-1,-1 0 1,1-1 0,0 1-1,0 0 1,0 0 0,0 0-1,0 0 1,0 0 0,0 0-1,0-1 1,0 1 0,0 0-1,1 0 1,-1 0 0,0 0-1,1-1 1,-1 1 0,0 0-1,1 0 1,-1 0 0,1-1-1,-1 1 1,1 0 0,0-1-1,-1 1 1,1 0 0,0-1 0,-1 1-1,1-1 1,0 1 0,-1-1-1,1 0 1,1 1 0,2 1 63,0 0 1,0 0-1,1 0 1,-1-1 0,0 0-1,9 2 1,-6-2 17,0-1 0,0 0 0,0 0-1,0 0 1,0-1 0,0 0 0,0 0 0,0-1 0,-1 0 0,1 0 0,-1-1-1,11-5 1,-14 6-70,1 0 0,-1 0 0,0-1 0,0 1 0,0-1 0,0 0 0,0 0 0,0 0 0,-1 0 0,1 0 0,-1-1 0,0 1 0,0-1 0,-1 0 0,1 1 0,-1-1 0,1 0 0,-1 0 0,-1 0 0,1 0 0,0 0 0,-1-8 0,0 7-59,0-1 1,0 1-1,-1-1 0,0 1 1,0 0-1,0-1 0,-4-7 1,4 11 15,0 0 0,0 0 0,0 1 1,0-1-1,0 0 0,0 1 0,-1-1 1,1 1-1,0 0 0,-1-1 0,1 1 1,-1 0-1,0 0 0,1 0 0,-1 0 1,0 0-1,0 0 0,1 0 0,-1 1 1,0-1-1,0 1 0,0-1 0,0 1 1,0 0-1,-4 0 0,2 0 8,-1 1 1,0 0-1,0 0 0,1 0 0,-1 0 1,1 1-1,-1 0 0,1 0 0,0 0 1,0 0-1,0 1 0,-6 4 1,-6 7-13,-22 23 0,26-26-21,8-7 44,0 0 0,0 1 0,1-1 0,0 1 0,-1 0 0,2 0 0,-6 10 0,8-14 18,-1 0 1,1 0-1,0 1 0,0-1 1,-1 0-1,1 0 1,0 1-1,0-1 0,0 0 1,0 0-1,0 1 0,1-1 1,-1 0-1,0 1 1,0-1-1,1 0 0,-1 0 1,1 0-1,-1 1 0,1-1 1,0 0-1,-1 0 1,1 0-1,0 0 0,0 0 1,0 0-1,0 0 1,0 0-1,0-1 0,0 1 1,0 0-1,0 0 0,0-1 1,0 1-1,0-1 1,0 1-1,1-1 0,-1 1 1,0-1-1,2 0 0,4 3 62,1-2-1,-1 1 0,1-1 0,-1 0 0,1 0 0,0-1 0,-1 0 0,12-2 0,-14 1-37,0 1 0,-1-2 0,1 1 0,-1 0 0,1-1 0,-1 0 0,0 0 0,0 0 0,1-1 0,-2 0 0,1 1 0,0-1 0,0 0 0,5-8 0,-6 8-33,-1 0-1,-1-1 1,1 0 0,0 1 0,-1-1-1,0 0 1,0 0 0,0 1 0,0-1 0,-1 0-1,1 0 1,-1 0 0,0 0 0,0 0-1,-1 0 1,1 0 0,-1 0 0,0 0 0,0 0-1,0 1 1,0-1 0,-1 0 0,-3-6-1,4 6-32,-1 1 0,0-1 0,0 0 0,-1 1 0,1 0 0,-1-1 0,0 1 0,0 0 0,0 1 0,0-1 0,0 0 0,0 1 0,-1 0-1,1-1 1,-1 1 0,0 1 0,0-1 0,0 0 0,1 1 0,-1 0 0,0 0 0,-8-1 0,3 3-3,0 0 0,0 0 0,0 1 0,1 0 0,-1 0 1,0 1-1,1 0 0,0 1 0,0 0 0,0 0 0,-7 6 0,1-1 15,1 1 0,0 1-1,1 0 1,0 0 0,-10 15-1,19-23 29,1 0 1,-1 0-1,1 1 0,0-1 1,-3 7-1,5-9-10,0 0-1,-1 0 1,1 0 0,0 0-1,0 0 1,0 0 0,0 0-1,0 0 1,0 0 0,0 0-1,0 0 1,0 0 0,0 0-1,0 0 1,1 0 0,-1 0-1,0 0 1,1 0 0,-1-1-1,1 1 1,-1 0 0,1 0-1,-1 0 1,1 0 0,0-1-1,-1 1 1,1 0 0,0-1-1,1 2 1,3 1 27,0 0 0,0 0-1,0-1 1,1 0 0,-1 0 0,1 0-1,-1 0 1,8 0 0,49 5 72,-52-6-97,6 0 97,0-1 1,1 0-1,-1-1 1,1-1-1,15-4 1,-26 5-66,-1 0 1,1-1-1,-1 0 1,0 0-1,0 0 1,0 0-1,0-1 0,0 0 1,0 0-1,0 0 1,-1-1-1,0 0 1,0 1-1,0-1 1,0-1-1,0 1 1,-1-1-1,3-4 0,-3 3-50,-1 1 0,0-1-1,-1 0 1,1 0 0,-1 1-1,0-1 1,0 0 0,-1 0-1,0 0 1,0 0 0,0 0-1,-1 0 1,0 0 0,0 0-1,0 0 1,-1 0 0,0 1-1,0-1 1,-5-8 0,7 13-2,-1 0 1,1 0 0,-1 0-1,0 0 1,1 1 0,-1-1 0,0 0-1,0 0 1,1 0 0,-1 1-1,0-1 1,0 0 0,0 1-1,0-1 1,0 1 0,0-1-1,0 1 1,0-1 0,0 1-1,0 0 1,0 0 0,-2-1-1,1 1-4,1 1 0,-1-1 0,0 0 0,1 1 0,-1-1 0,0 1 0,1-1 0,-1 1-1,1 0 1,-1 0 0,1 0 0,-1 0 0,-1 1 0,-2 3-26,-1 1 0,1 0-1,0-1 1,0 2 0,-5 8 0,3-5 25,1 1 0,-5 14 0,9-21 24,1 0 0,-1 1 0,1-1 1,0 1-1,1-1 0,-1 1 1,1 0-1,0-1 0,0 6 0,1-8 19,-1-1 0,0 1 0,1-1-1,-1 1 1,1-1 0,-1 1-1,1-1 1,0 0 0,0 1-1,0-1 1,0 0 0,0 1-1,0-1 1,0 0 0,0 0-1,0 0 1,0 0 0,1 0-1,-1 0 1,0 0 0,1-1-1,-1 1 1,1 0 0,-1-1-1,1 1 1,-1-1 0,1 1-1,-1-1 1,1 0 0,-1 0-1,1 0 1,-1 0 0,1 0-1,3 0 1,-1 0 25,0-1-1,0 1 1,0-1 0,1 0-1,-1 0 1,0-1 0,0 1-1,-1-1 1,1 0 0,0 0-1,0 0 1,4-4 0,-1-1-4,-1 0 0,0-1 0,0 0 0,-1 0 0,5-10 0,-9 15-48,0 0 0,1 0 0,-1-1 1,0 1-1,-1 0 0,1-1 0,-1 1 1,1-1-1,-1 1 0,0-1 0,0 1 0,-1-1 1,1 1-1,-1-1 0,-1-4 0,2 7-13,-1-1-1,0 0 0,1 0 1,-1 0-1,0 1 1,0-1-1,0 1 0,0-1 1,0 0-1,0 1 0,-1 0 1,1-1-1,0 1 0,-1 0 1,1 0-1,-1 0 0,0 0 1,1 0-1,-1 0 1,0 0-1,1 0 0,-1 1 1,0-1-1,0 0 0,0 1 1,0 0-1,1-1 0,-4 1 1,-2 1-18,1-1 0,0 1 1,-1 0-1,1 1 0,0 0 1,0 0-1,-7 3 0,-37 22-105,48-26 128,-10 6-90,0 0-1,1 0 1,0 2-1,1-1 0,-11 12 1,18-17-197,1 0 0,-1 0 0,1 0 0,0 0 1,0 0-1,0 1 0,0-1 0,0 1 0,1-1 0,0 1 0,-1-1 1,1 1-1,1 0 0,-1 0 0,1 0 0,-1-1 0,1 1 1,0 0-1,0 0 0,1 0 0,-1 0 0,2 4 0,9 22-1803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28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198 145 3136,'-2'-1'760,"-1"0"0,1 0 1,0 0-1,1 0 0,-1-1 0,0 1 0,-2-3 1,0 1-420,0 0 0,0 0 0,0 0 0,-1 1 0,-5-3 0,5 3-191,0 1 0,0 0 0,0 0 0,0 0 0,0 1 0,0 0 0,-1 0 0,1 0 0,0 0 0,-7 2 0,9-1-153,1 0-1,0-1 1,0 1 0,-1 0 0,1 0 0,0 1 0,0-1 0,0 0 0,0 1 0,0-1 0,1 1 0,-1-1 0,0 1 0,1 0 0,-1 0 0,1 0-1,-1 0 1,1 0 0,0 0 0,0 0 0,0 0 0,0 0 0,0 1 0,0 3 0,0-3-12,1 1 0,0 0-1,0 0 1,0 0 0,0 0 0,1-1-1,-1 1 1,1 0 0,0 0 0,0-1 0,1 1-1,-1 0 1,1-1 0,0 1 0,-1-1 0,2 0-1,-1 0 1,0 0 0,1 0 0,5 5 0,-6-5 40,1 0 0,-1-1 0,1 0 0,0 0 0,0 0 0,0 0 0,0 0 0,1-1 0,-1 1 0,0-1 0,1 0 0,-1 0 0,1 0 0,-1 0 0,1-1 0,-1 1 0,1-1 0,0 0 0,-1 0 0,1 0 0,0-1 0,5 0 0,-5-1 6,0 0 1,1 0-1,-1 0 0,0-1 0,-1 1 1,1-1-1,0 0 0,-1 0 1,1 0-1,-1 0 0,0-1 1,0 1-1,0-1 0,-1 0 1,1 0-1,-1 0 0,0 0 1,0 0-1,2-8 0,-2 5 2,0-1 0,0 1 1,-1-1-1,0 1 0,0-1 0,-1 0 0,0 1 0,0-1 0,-1 0 1,0 1-1,-2-10 0,2 15-42,0-1 0,0 1 0,0 0 0,0-1 0,0 1 0,0 0 0,-1 0 0,1 0 0,-1 0 0,1 0 0,-1 0 0,0 1 1,0-1-1,0 0 0,0 1 0,0 0 0,0-1 0,0 1 0,0 0 0,-1 0 0,1 0 0,0 0 0,-1 1 0,1-1 0,-3 0 0,1 1 49,0-1 1,0 1-1,0 0 0,0 0 0,0 1 0,0-1 1,0 1-1,1 0 0,-1 0 0,0 0 0,0 0 1,1 1-1,-1-1 0,1 1 0,-7 4 1,1 1 17,1 1 1,0 0 0,0 0 0,0 1-1,1 0 1,0 0 0,-8 17 0,8-14-62,1 0-1,1 1 1,0 0 0,0 0 0,2 0 0,-3 15 0,5-22 3,1-1 1,0 0-1,0 0 1,1 0-1,0 1 1,0-1-1,0 0 1,0 0-1,1 0 1,0 0-1,0-1 1,0 1-1,0 0 1,6 7-1,-6-10 25,0 1 0,-1-1 0,1 0 0,0 1 0,0-1 0,0 0 0,0 0 0,1-1 0,-1 1 0,1 0 0,-1-1 0,1 0 0,-1 1 0,1-1 0,0 0 0,-1 0 0,1 0 0,0-1 0,0 1 0,0-1 0,0 0 0,0 1 0,0-1 0,0-1 0,-1 1 0,6-1 0,-3-1 5,0 0-1,0 0 1,0-1-1,0 1 1,-1-1-1,1 0 1,-1-1-1,0 1 1,0-1-1,0 0 0,-1 0 1,1 0-1,-1 0 1,0-1-1,0 1 1,3-7-1,1-4-6,0-1 0,-1 0-1,8-29 1,-9 24 4,-1 0-1,2-26 1,-5 41-13,-1-1 1,0 1 0,0-1 0,0 1-1,-1 0 1,0-1 0,0 1-1,-1 0 1,0 0 0,0 0-1,-5-11 1,5 15-25,1-1-1,-1 1 1,0 0 0,0 0-1,0 0 1,0 0-1,0 0 1,0 0 0,0 1-1,-1-1 1,1 1-1,-1-1 1,1 1 0,-1 0-1,-4-2 1,3 3-6,0-1 0,0 1 0,0-1 1,0 1-1,0 0 0,-1 0 0,1 1 0,0-1 1,0 1-1,-5 1 0,3 1 25,0-1 0,-1 0 0,1 1 0,0 1 0,0-1 0,1 1 0,-1 0 0,1 0 1,0 0-1,0 1 0,0 0 0,0 0 0,-4 7 0,4-4-9,1 0 1,0 0 0,1 0-1,0 1 1,0 0 0,1 0-1,0-1 1,0 1 0,1 0-1,0 0 1,1 1 0,0-1-1,0 0 1,4 16 0,-4-19 24,2-1 0,-1 1 0,0-1 0,1 1 0,0-1 0,1 0 0,-1 0 0,1 0 0,0 0 0,0 0 0,0-1 0,1 1 0,0-1 0,0 0 1,0 0-1,0-1 0,0 1 0,1-1 0,0 0 0,0 0 0,0 0 0,0 0 0,0-1 0,0 0 0,7 1 0,-7-1-7,0-1 0,0-1 0,0 1 0,0-1-1,0 0 1,0 0 0,0 0 0,0-1 0,0 0 0,0 0-1,0 0 1,0-1 0,-1 1 0,1-1 0,0 0 0,-1-1-1,1 1 1,-1-1 0,0 0 0,0 0 0,0 0 0,0 0-1,-1-1 1,1 1 0,-1-1 0,0 0 0,0 0 0,5-8-1,-3 2 65,0-1 0,-1 0 0,0 1 0,-1-2 0,0 1 0,-1 0 0,2-20 0,-3 27-81,-1 1 0,0 0-1,-1-1 1,1 1-1,0 0 1,-1-1-1,0 1 1,0 0 0,0 0-1,0 0 1,0 0-1,-1 0 1,1 0-1,-1 0 1,-2-3 0,3 4-27,0 1-1,-1 0 1,1-1 0,0 1 0,-1 0 0,1 0 0,-1 0 0,1 0 0,-1 0 0,0 0 0,1 1 0,-1-1 0,0 0-1,0 1 1,1-1 0,-1 1 0,0 0 0,0 0 0,0 0 0,1 0 0,-1 0 0,0 0 0,0 0 0,0 0 0,1 1-1,-1-1 1,0 1 0,0-1 0,-1 2 0,-6 2-25,0 1 0,0 0 1,1 0-1,-1 1 0,1 1 0,1-1 0,-1 1 0,1 0 0,-9 13 0,8-10 18,1 0 0,1 0 0,0 0 0,0 1 0,1 0 0,0 0 0,-5 20 0,9-28 54,0 1 0,1-1 0,-1 1 0,1-1 0,0 1 0,0 0 0,0-1 0,0 1 0,1-1 0,-1 1 0,1-1 0,0 1 0,0-1 0,0 1 0,1-1 0,-1 0 0,1 0 0,0 0 0,0 0 0,0 0 0,0 0 0,0 0 0,1 0 0,-1-1 0,1 1 0,0-1 0,0 0 0,0 0 0,0 0 0,0 0 0,0-1 0,0 1 0,0-1 0,1 1 0,-1-1 0,1-1 0,-1 1 0,1 0-1,-1-1 1,1 1 0,0-1 0,-1 0 0,1 0 0,-1-1 0,1 1 0,4-2 0,-3 1 28,0-1 0,-1 0-1,1 0 1,0-1 0,-1 1-1,1-1 1,-1 0-1,0 0 1,0 0 0,0-1-1,0 1 1,-1-1 0,1 0-1,-1 0 1,0-1-1,0 1 1,-1 0 0,1-1-1,-1 0 1,0 1 0,0-1-1,2-9 1,-2 5-6,0-1 1,0 0 0,-1 0 0,-1 0-1,1 0 1,-1 1 0,-1-1-1,0 0 1,-1 0 0,0 0-1,-3-9 1,4 15-82,-1 0-1,0 0 1,0 0 0,0 0-1,0 0 1,-1 1 0,1-1-1,-1 1 1,0 0 0,0 0-1,0 0 1,0 0 0,-1 0-1,1 1 1,-1 0 0,0-1-1,0 1 1,1 1-1,-1-1 1,0 0 0,-1 1-1,-4-1 1,1 0-411,1 1 1,-1 0-1,1 1 0,-1-1 1,0 2-1,1-1 0,-1 1 0,1 0 1,-1 0-1,1 1 0,-12 4 1,-8 9-1616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5:30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319 216 3808,'0'-7'885,"-1"6"-622,1-1 0,0 0 0,0 0 0,0 0 0,0 0 1,1 0-1,-1 0 0,1-3 0,1 1 51,0 1 0,-1 0 0,1-1 0,-1 0 0,0 1 0,0-1 0,0 0 0,-1 0 0,1 1 0,-1-1 0,0 0 0,0 0 0,0 0 0,-1 0 0,1 1 0,-1-1 0,0 0 0,0 0 0,0 1 0,-1-1 0,1 1 0,-1-1 1,0 1-1,-4-7 0,4 9-259,1-1 0,-1 1 0,0 0 0,0 0 0,0-1 1,0 1-1,0 0 0,0 1 0,0-1 0,0 0 0,0 1 1,0-1-1,-1 1 0,1-1 0,0 1 0,0 0 0,-1 0 1,1 0-1,0 0 0,0 1 0,-1-1 0,1 1 1,0-1-1,0 1 0,-3 1 0,-4 1 8,1 0 0,0 1 0,0 0 1,1 0-1,-9 7 0,7-4-72,0 0 1,1 0-1,0 1 1,0 1 0,1-1-1,0 1 1,-11 17-1,16-22-12,1-1 0,-1 1 0,1 0 0,-1-1 0,1 1 0,0 0 0,1 0 0,-1 0 0,1-1 0,-1 1 0,2 5 0,-1-6 24,1 0 0,-1 0 0,1 0 0,0 0-1,0-1 1,0 1 0,1 0 0,-1-1-1,0 1 1,1-1 0,0 1 0,0-1 0,0 0-1,0 1 1,0-1 0,4 3 0,-3-2 54,1 0 0,0-1 0,1 1 0,-1-1 0,0 0 0,1 0 1,0 0-1,-1 0 0,1-1 0,0 0 0,5 1 0,-8-2-37,1 0-1,-1 0 1,0 0 0,1 0 0,-1 0-1,1 0 1,-1-1 0,0 1 0,1-1-1,-1 0 1,0 0 0,0 0 0,1 0-1,-1 0 1,0 0 0,0 0 0,0-1-1,0 1 1,-1-1 0,1 1 0,0-1-1,-1 0 1,1 0 0,2-3-1,-2 1 26,1-1-1,-1 0 0,0 1 1,-1-1-1,1 0 0,-1 0 1,0 0-1,1-8 0,-2 11-40,0 0 0,1-1 0,-1 1 0,-1 0 0,1 0 0,0-1 0,0 1 0,-1 0 0,1 0 0,-1 0 0,0 0 0,0 0 0,0 0 0,0 0 0,0 0 0,0 0 0,0 0 0,-1 0 0,1 1 0,-1-1 0,1 0 0,-3-1 0,2 2-3,1 1-1,-1-1 1,0 0-1,0 1 1,0-1-1,-1 1 1,1-1-1,0 1 1,0 0-1,0 0 1,0 0-1,0 0 0,0 0 1,0 0-1,0 1 1,-4 1-1,-2 0-4,1 0-1,0 1 0,-7 4 0,2-1 40,0 2 1,1-1-1,0 2 0,1-1 0,-1 1 0,-13 17 0,22-24-30,0 1 1,0 0 0,1-1-1,-1 1 1,1 0 0,0 0-1,-1 0 1,1 0-1,1 0 1,-1 0 0,0 0-1,1 0 1,-1 0-1,1 1 1,0-1 0,1 4-1,-1-5 15,0-1 0,1 1 0,-1 0 0,1-1-1,0 1 1,-1 0 0,1-1 0,0 1 0,0-1-1,0 1 1,0-1 0,0 0 0,1 1 0,-1-1-1,0 0 1,0 0 0,1 0 0,-1 0 0,1 0-1,-1 0 1,1 0 0,0-1 0,-1 1-1,1 0 1,-1-1 0,1 1 0,0-1 0,0 0-1,-1 0 1,5 0 0,1 1 14,0-1 0,0 0 0,1-1 0,-1 0 1,0 0-1,0-1 0,0 0 0,0 0 0,0 0 0,0-1 0,0 0 0,-1 0 0,0-1 1,1 0-1,-1 0 0,-1 0 0,11-11 0,-9 8 27,1-1 1,-2 0-1,0-1 0,0 0 0,0 0 1,-1 0-1,0 0 0,-1-1 1,0 0-1,-1 0 0,5-20 0,-6 18-23,0 0 0,-1-1 0,-1 1 0,0-1 0,-3-20 0,3 29-43,-1-1 0,0 1-1,0-1 1,0 1 0,-1 0 0,1 0-1,-1 0 1,0-1 0,0 2 0,-1-1-1,1 0 1,-1 0 0,0 1 0,0-1-1,0 1 1,0 0 0,0 0 0,-8-5-1,8 7-18,-1-1-1,0 1 1,1 0-1,-1 0 1,0 0-1,0 0 1,0 0-1,1 1 1,-1 0-1,0 0 1,0 0-1,0 0 1,0 1-1,0-1 1,1 1-1,-1 0 1,0 0-1,0 1 1,1-1 0,-1 1-1,1 0 1,-5 3-1,1-1-16,1 0 0,0 1 0,0 0 0,0 0 1,1 0-1,0 1 0,0 0 0,0 0 0,1 0 0,-5 8 0,6-8 31,1 0 0,-1 0 1,1 0-1,0 0 0,1 0 0,-1 1 0,1-1 1,1 1-1,-1-1 0,1 0 0,0 1 0,0-1 1,2 7-1,-1-8 21,0-1 1,0 0-1,1 1 1,-1-1-1,1 0 0,0 0 1,1 0-1,-1 0 1,0 0-1,1 0 1,0 0-1,0-1 0,0 0 1,1 1-1,-1-1 1,1-1-1,-1 1 1,8 4-1,-8-6 1,0 1 1,0-1-1,-1 0 1,1 0-1,1 0 0,-1 0 1,0-1-1,0 1 1,0-1-1,0 1 0,0-1 1,1 0-1,-1-1 0,0 1 1,0 0-1,6-2 1,-5 0 18,1 0 0,0 0 1,-1-1-1,1 1 0,-1-1 0,0 0 1,0 0-1,0 0 0,6-7 1,-3 2 20,0-1 0,-1 0 0,0 0 0,0 0 0,-1 0 1,0-1-1,-1 0 0,0 0 0,4-15 0,-7 20-68,0 0-1,0 1 0,-1-1 1,0 0-1,1 0 0,-1 1 0,-1-1 1,1 0-1,-1 0 0,0 1 1,0-1-1,0 0 0,-1 1 0,-2-6 1,3 8 15,-1 1 0,1-1 0,0 0 0,-1 1 0,0-1 0,1 1 0,-1 0 0,0 0 0,0-1 0,0 1 0,0 0 0,0 0 0,0 1 0,0-1 0,0 0 0,0 1 0,0-1 0,0 1 1,0 0-1,0 0 0,-1 0 0,-1 0 0,-3 0 21,0 0 1,0 1-1,0 0 1,0 1-1,-8 2 1,2 1 40,1 0 1,0 1-1,0 1 0,1 0 1,0 0-1,0 1 0,-10 10 1,9-8-52,0 0 1,1 1 0,1 1-1,-15 19 1,23-27-11,-1 0-1,1-1 1,0 1-1,-1 0 1,2 0-1,-1 0 1,0 1-1,1-1 1,0 0-1,0 1 1,0-1-1,1 1 0,-1-1 1,1 1-1,0-1 1,1 1-1,-1-1 1,1 0-1,-1 1 1,4 7-1,-3-9 19,1 0 0,0-1 0,0 1 0,0 0 0,1-1 0,-1 1 1,1-1-1,0 0 0,-1 1 0,1-1 0,0-1 0,0 1 0,0 0 0,0-1 0,1 1 0,-1-1 0,0 0 0,5 1 0,3 0 63,0 1-1,1-2 1,-1 1 0,15-1 0,-15-1-22,0-1 0,0 0-1,0-1 1,0 0 0,0 0 0,0-2 0,-1 1 0,0-1-1,13-7 1,-19 10-54,0-1 0,-1-1 0,1 1 0,-1 0 1,1-1-1,-1 0 0,0 0 0,0 0 0,-1 0 0,1 0 0,0-1 0,-1 1 0,0-1 0,0 1 0,0-1 0,0 0 1,-1 0-1,1 0 0,-1 0 0,0 0 0,0 0 0,-1 0 0,1-1 0,-1 1 0,0 0 0,0-5 0,0 6-18,-1 0 0,1 0-1,-1 0 1,0 0 0,0 0 0,0 0-1,0 0 1,0 0 0,-1 0 0,1 1-1,-1-1 1,0 0 0,0 1 0,0 0-1,0-1 1,0 1 0,-3-2-1,2 1-17,-1 1 0,1 1-1,-1-1 1,1 0 0,-1 1-1,1 0 1,-1 0 0,0 0-1,0 0 1,0 0-1,1 1 1,-1 0 0,0-1-1,-5 2 1,-6 0-97,0 1 0,1 1 1,-1 0-1,0 1 0,1 1 0,-22 10 1,25-10 60,0 1 0,1 0 0,0 0 0,1 1 0,-1 0 1,1 1-1,0 0 0,1 0 0,-9 11 0,16-17 59,-1 0-1,1 1 0,0-1 0,0 0 1,-1 0-1,1 1 0,1-1 0,-1 0 1,0 1-1,1-1 0,-1 1 0,1 3 1,0-4-17,0 0 0,0-1 1,0 1-1,1 0 0,-1-1 0,1 1 1,-1 0-1,1-1 0,0 1 1,0-1-1,-1 1 0,1-1 0,0 1 1,0-1-1,1 1 0,-1-1 1,0 0-1,0 0 0,2 1 0,17 14-247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1:31.7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 0 2304,'0'0'2405,"0"15"-1413,0-11-884,0-1 0,0 1 0,0-1 1,0 1-1,-1-1 0,1 1 0,-1-1 0,0 1 0,0-1 0,0 0 0,-1 1 0,1-1 0,-1 0 0,-2 4 0,-14 15-396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22.8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55 3 1728,'-4'-3'12751,"4"3"-12750,0 0 0,0 1 0,0-1 1,0 0-1,0 0 0,0 0 0,0 0 1,0 0-1,0 0 0,0 0 0,0 0 1,0 0-1,1 0 0,-1 0 0,0 0 1,0 0-1,0 0 0,0 0 0,0 0 1,0 1-1,0-1 0,0 0 0,0 0 1,0 0-1,0 0 0,0 0 0,0 0 1,0 0-1,0 0 0,0 0 0,0 0 1,0 0-1,0 0 0,0 1 0,0-1 0,0 0 1,-1 0-1,1 0 0,0 0 0,0 0 1,0 0-1,0 0 0,0 0 0,0 0 1,0 0-1,0 0 0,0 0 0,0 0 1,0 0-1,0 0 0,0 0 0,0 0 1,0 0-1,0 0 0,-1 0 0,1 0 1,0 0-1,0 1 0,0-1 0,0 0 1,0 0-1,0 0 0,0 0 0,0-1 1,0 3 38,1 0 0,-1-1 0,0 1 0,0-1 0,0 1 1,0 0-1,0-1 0,0 1 0,0 2 0,0 2 60,-4 96 1385,-20 118 0,3-77-557,20-138-865,1 0-1,0 1 1,0 9-1,1 2 280,0-17-321,1 0-1,-1 0 0,0 0 0,1-1 1,-1 1-1,0 0 0,0 0 0,1-1 1,-1 1-1,0-1 0,0 1 0,1-1 1,-1 1-1,2-2 0,24-12-52,-13 4-20,-12 8 33,0 0-1,1 1 0,-1-1 0,1 0 1,-1 1-1,1 0 0,-1-1 1,1 1-1,0 0 0,0 0 0,0 1 1,0-1-1,0 1 0,-1-1 1,1 1-1,0 0 0,0 0 0,4 0 1,-6 1 52,0-1 1,0 1 0,0-1-1,0 1 1,0-1 0,-1 1-1,1-1 1,0 1-1,0 0 1,0 0 0,-1-1-1,1 1 1,0 0 0,-1 0-1,1 0 1,-1 0-1,1 0 1,-1 0 0,1 0-1,-1 0 1,0 0 0,1 0-1,-1 0 1,0 0-1,0 0 1,0 0 0,0 0-1,0 1 1,-1 31 430,1-30-437,-13 175 576,7-121-668,-31 213-686,31-217-1420,5-41 46,0 1 0,-1-1 0,-3 14-1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23.8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138 70 2496,'-13'-5'3680,"-4"33"1029,14-15-4086,-1-1-1,0 1 1,-12 20 0,7-14-317,1 1 0,-6 22 0,-6 13 370,16-44-523,-1-1 4,0 1 0,1-1-1,1 1 1,0 0 0,-3 22 0,8-33 375,2-7-295,3-9-41,21-78-108,31-88-70,-28 88 1913,-31 94-1920,0 0 0,0 0 0,0 0 0,0-1-1,0 1 1,0 0 0,0 0 0,0 0 0,0 0 0,0 0 0,0 0-1,0 0 1,0 0 0,0-1 0,0 1 0,0 0 0,0 0 0,0 0 0,0 0-1,0 0 1,1 0 0,-1 0 0,0 0 0,0 0 0,0 0 0,0-1-1,0 1 1,0 0 0,0 0 0,0 0 0,0 0 0,0 0 0,1 0 0,-1 0-1,0 0 1,0 0 0,0 0 0,0 0 0,0 0 0,0 0 0,0 0-1,0 0 1,1 0 0,-1 0 0,0 0 0,0 0 0,0 0 0,0 0 0,0 0-1,0 0 1,2 8 265,0 22-137,-1-11 28,11 51-119,-5-1 301,-3-39 92,0 30 1,-4-59-412,0 0-1,0-1 1,0 1-1,0 0 1,0-1-1,0 1 1,0 0 0,0-1-1,0 1 1,0 0-1,0-1 1,0 1-1,-1-1 1,1 1 0,0 0-1,-1-1 1,1 1-1,0-1 1,-1 1-1,1-1 1,0 1 0,-1-1-1,1 1 1,-1-1-1,1 1 1,-1-1-1,1 1 1,-1-1 0,0 0-1,1 1 1,-1-1-1,1 0 1,-1 0 0,0 1-1,0-1 1,-2 0-53,-1 0 0,1-1 0,0 1 0,-1-1 0,1 1 0,-5-3 0,-17-1-2657,23 4 2187,-1 0 1,1 0-1,0 0 0,0 1 0,-1-1 0,1 1 1,0-1-1,0 1 0,0 0 0,-3 1 0,-13 22-9536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36.3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190 52 1728,'-1'-2'189,"1"0"-1,1 0 1,-1 0-1,0 0 1,0 0-1,1 0 1,-1 0-1,1 0 1,0 0 0,0 0-1,-1 1 1,1-1-1,2-2 1,3-19 9649,-10 37-9196,-27 176 2477,11-118-2373,1 0-196,-27 124 1053,39-167-1547,-8 43 126,-2 10 77,13-70-146,1 0 1,-2 0-1,0-1 1,-8 16-1,13-27-99,0 0 0,0 1 0,0-1 0,0 1 0,-1-1 0,1 0 0,0 1 0,0-1 0,0 0 0,-1 0 0,1 1 0,0-1 0,-1 0 0,1 1 0,0-1 0,0 0 0,-1 0 0,1 0 0,0 1 0,-1-1 0,1 0 0,-1 0 0,1 0 0,-1 1 0,-4-9 141,4 5-159,1 1 2,-1 1 0,1-1 0,0 1 0,0-1-1,-1 1 1,1-1 0,0 1 0,0-1 0,1 0 0,-1 1-1,0-1 1,0 1 0,1-1 0,0-2 0,2-8-24,1-8-58,2 1 0,0 0 0,10-21 0,30-52-263,-28 60 190,25-33 0,-34 54 75,0 1 1,0-1-1,0 2 1,2-1-1,-1 2 0,13-9 1,-22 16 81,-1 1 0,1-1-1,0 1 1,-1-1 0,1 1 0,0 0 0,-1-1 0,1 1 0,0 0 0,0 0 0,0-1 0,-1 1-1,1 0 1,0 0 0,0 0 0,0 0 0,-1 0 0,1 0 0,0 0 0,0 0 0,0 0 0,1 1-1,-1 0 13,-1-1-1,1 1 0,0-1 0,-1 1 0,1 0 1,-1-1-1,1 1 0,-1 0 0,0-1 0,1 1 1,-1 0-1,1 0 0,-1 0 0,0-1 0,0 1 1,0 0-1,1 1 0,-1 5 70,1 0 0,-2 0 0,1 0 0,-1 7-1,0-13-75,-10 140 571,11-140-559,-1 5 26,0-1 0,1 1 1,-1-1-1,1 1 1,1 7-1,1 0 51,-1 0 1,-2 22-1,0-9-100,2-22 4,0 0 0,0 0-1,1 0 1,-1-1 0,1 1 0,2 4-1,-3-6 11,1 0 0,-1 0 0,0 0 0,1-1 0,-1 1 1,1 0-1,-1-1 0,1 0 0,0 1 0,0-1 0,-1 0 0,1 0 0,0 0 0,0 0 0,0 0 0,0 0 0,3 0 0,1 0 3,0 0 0,0-1-1,0 0 1,11-1 0,3 1 105,-9-1-153,1-1-1,-1 1 1,1-2 0,16-5-1,-21 6 59,0-1-1,0-1 0,0 1 0,9-7 1,72-52-768,-68 46 307,26-27 0,-38 34 313,-1-1 1,1 0-1,-2 0 0,1 0 1,-2-1-1,1 0 0,-1-1 1,-1 1-1,0-1 0,-1 1 1,3-17-1,-5 22 84,-1 1-1,0-1 1,0 1-1,0-1 1,0 1-1,-1-1 1,0 1-1,0-1 1,0 1-1,-1 0 1,0 0-1,0-1 1,0 1 0,0 0-1,-1 1 1,0-1-1,0 0 1,0 1-1,-6-6 1,7 9 18,0 0-1,1-1 1,-1 1 0,0 0 0,0 0 0,0 1 0,0-1-1,0 0 1,-1 1 0,1-1 0,0 1 0,0 0 0,0 0-1,0 0 1,-4 0 0,2 0-15,0 1-1,0-1 1,0 1 0,0 0-1,0 0 1,0 1 0,-3 1-1,2 0 73,0 0-1,1 0 0,0 0 1,0 1-1,0-1 0,0 1 1,0 0-1,1 0 0,-1 1 0,1-1 1,0 1-1,1 0 0,-1-1 1,1 1-1,0 0 0,0 1 1,-1 5-1,-2 11 218,0 0-1,-1 42 1,5-49-209,-2 15 183,3 42 1,1-61-135,0 0 0,1 0-1,0 0 1,0 0 0,1-1 0,0 0-1,8 16 1,-9-22-49,1-1-1,0 0 1,0 1-1,0-1 1,0 0-1,0 0 1,0 0-1,1-1 1,0 1-1,-1-1 1,1 0-1,0 0 1,0 0-1,0 0 1,0-1-1,8 2 1,0-1 93,-7-1-114,-1-1 1,1 1 0,-1-1-1,0 0 1,1 0-1,-1 0 1,1-1 0,7-1-1,-6 0 40,6-1-41,-1-1 0,0 0 0,1 0 1,15-10-1,-1-2-1,-10 7-42,18-13 1,-33 21 35,2-2 22,1 1-1,-1-1 1,0 1 0,0-1 0,0 0 0,0-1 0,-1 1 0,1 0 0,-1-1 0,3-5 0,17-38 92,-12 26-155,0-1 0,1 1 0,23-31 0,-27 42-31,-3 6 4,-1-1 0,1 0 1,0 1-1,0-1 0,1 1 0,7-5 1,-12 9 47,1-1 0,0 1 0,0 0 1,0 0-1,0 0 0,0 0 0,0 0 0,0 0 1,0 0-1,0 0 0,0 0 0,0 1 0,-1-1 1,1 0-1,0 1 0,0-1 0,0 0 0,0 1 1,1 0-1,6 3 57,16 4-192,-22-8 730,-2 0-620,0 0 22,0 0-1,0 0 0,0-1 1,0 1-1,0 0 0,0 0 1,0 0-1,0 0 0,0-1 1,0 1-1,0 0 0,0 0 1,0 0-1,0 0 0,0-1 1,0 1-1,0 0 0,0 0 1,0 0-1,-1 0 0,1-1 1,0 1-1,0 0 0,0 0 1,0 0-1,0 0 0,0 0 1,-1 0-1,1-1 0,0 1 1,-1-1-26,-5-1 41,0 0 0,0-1-1,1 0 1,-1 1 0,-7-7-1,12 8-9,1 1 0,-1 0-1,0-1 1,1 1 0,-1-1-1,1 1 1,-1 0-1,0-1 1,1 1 0,-1 0-1,0 0 1,1 0 0,-1-1-1,0 1 1,0 0 0,1 0-1,-1 0 1,0 0-1,1 0 1,-1 0 0,0 0-1,-1 1 1,-4-1-42,5 0 41,1 0 0,0 0 0,0 0 0,0 0 0,-1 0 1,1 0-1,0 0 0,0 0 0,0 0 0,0 0 0,-1-1 0,1 1 1,0 0-1,0 0 0,0 0 0,0 0 0,0-1 0,0 1 1,-1 0-1,1 0 0,0 0 0,0 0 0,0-1 0,0 1 0,0 0 1,0 0-1,0 0 0,0-1 0,0 1 0,0 0 0,0 0 1,0 0-1,0-1 0,0 1 0,0 0 0,0 0 0,0 0 0,0-1 1,0 1-1,0 0 0,0 0 0,0 0 0,1-1 0,-1 1 0,0 0 1,0 0-1,0 0 0,0 0 0,0-1 0,0 1 0,1 0 1,-1 0-1,6-7-296,15 2 576,-17 6-252,-4-1-33,1 0 0,-1 0 0,0 0 1,0 0-1,0 0 0,0 0 0,0 0 0,1 0 1,-1 0-1,0 0 0,0 0 0,0 0 1,0 0-1,1 0 0,-1 0 0,0 0 0,0 0 1,0 0-1,0 0 0,1 1 0,-1-1 0,0 0 1,0 0-1,0 0 0,0 0 0,0 0 0,0 0 1,0 0-1,1 1 0,-1-1 0,0 0 0,0 0 1,0 0-1,0 0 0,0 0 0,0 1 0,0-1 1,0 0-1,0 0 0,0 0 0,0 1 0,2 3 12,-1-2 0,0 1-1,0-1 1,0 0-1,-1 1 1,1-1-1,-1 0 1,1 1-1,-1-1 1,0 3-1,5 78-120,-10 69 164,5-143-3,2 1 0,-1-1 0,5 17 0,-3-16-72,3 3 220,-1-2-129,-5-11-47,0 1-1,0-1 0,0 0 0,0 1 1,1-1-1,-1 0 0,0 0 0,0 1 0,1-1 1,-1 0-1,0 1 0,0-1 0,1 0 1,-1 0-1,0 0 0,1 1 0,-1-1 0,0 0 1,1 0-1,-1 0 0,1 0 0,-1 0 1,0 0-1,1 0 0,-1 0 0,0 0 0,1 0 1,-1 0-1,1 0 0,-1 0 0,0 0 1,1 0-1,-1 0 0,0 0 0,1 0 0,2 0 102,2-1-59,-2 1-42,0 0 1,0 0-1,0 1 1,0-1-1,0 1 1,0-1-1,4 3 0,46-3-11,-18-5 59,-17 0 44,-15 4-83,0 0 1,0 0-1,0 0 0,1 0 1,-1 1-1,5-1 0,-3 1-16,1-1 0,-1 1-1,1-1 1,-1 0 0,0-1-1,0 0 1,0 1-1,9-6 1,-3 1-33,0 0 1,15-14-1,-19 14 40,0 0 1,0-1-1,-1 0 1,0-1-1,0 0 0,-1 1 1,0-2-1,0 1 1,5-15-1,1-6-242,10-48 1,-16 59 81,-3 7 124,0 1 0,-1-1 0,0 0-1,-1 1 1,0-1 0,-2-14 0,2 23 6,0 1 0,0-1 0,-1 0 0,1 0 0,-1 0 0,0 1 1,1-1-1,-1 0 0,0 0 0,0 1 0,0-1 0,0 1 0,0-1 0,-1 1 0,-1-2 0,2 2 9,0 0-1,0 0 1,-1 1-1,1-1 1,0 1-1,-1-1 1,1 1 0,0-1-1,-1 1 1,1 0-1,-1 0 1,1-1-1,0 1 1,-1 0-1,1 0 1,-2 1 0,-2 0-11,0 0 1,0 0 0,1 1-1,-1 0 1,1 0 0,-1 0-1,1 1 1,0-1 0,0 1-1,-4 3 1,-6 6 159,1 0-1,1 0 0,0 1 1,1 0-1,0 1 1,-15 27-1,21-33-47,1 0 1,1 0-1,-1 0 0,2 0 0,-1 0 0,1 1 0,0 0 0,0-1 0,1 1 0,1 0 0,-1 0 0,1-1 0,1 1 1,0 0-1,2 11 0,-2-16-56,1 1 0,0-1 1,0 0-1,0 0 1,0 0-1,0 0 0,1 0 1,0 0-1,0-1 0,0 0 1,0 1-1,0-1 0,1 0 1,0 0-1,-1-1 1,1 1-1,0-1 0,6 3 1,-3-2 34,1 0 1,-1-1 0,0 0 0,0 0 0,1 0-1,-1-1 1,1-1 0,0 1 0,-1-1-1,12-1 1,2-3-76,-1 0-1,30-11 0,4-1-4313,-53 16 4021,-1-1 0,1 1 0,0 0 0,0 0 0,-1-1 0,1 1-1,0 0 1,0 0 0,-1 0 0,1 0 0,0 0 0,0 0 0,0 0-1,-1 0 1,1 1 0,0-1 0,0 0 0,-1 0 0,1 1 0,0-1-1,-1 0 1,3 2-298,3 22-7597,-5-14 5638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40.1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0 975 3712,'1'-2'392,"-1"0"0,1 0 1,-1 0-1,1 1 0,0-1 0,0 0 1,0 0-1,0 1 0,0-1 0,0 0 1,0 1-1,0-1 0,0 1 0,4-3 1,9-14 1067,43-92 1699,0-1-1870,36-24-465,-59 90-527,40-71 0,-47 63 36,24-66 0,-39 87 2,-2 0-1,-2-1 1,8-55 0,-15 68-221,-1 20-111,0-1 1,0 1-1,0-1 1,0 1 0,0-1-1,0 1 1,0-1-1,0 1 1,0 0-1,0-1 1,0 1 0,0-1-1,0 1 1,0-1-1,0 1 1,-1-1-1,1 1 1,0-1 0,0 1-1,0-1 1,-1 1-1,1 0 1,0-1-1,-1 1 1,1-1 0,0 1-1,-1 0 1,1 0-1,0-1 1,-1 1-1,-5 8-45,-28 98 381,13-40-188,-31 86 186,-64 208 164,55-162-147,43-149 69,-46 92 0,60-134-346,0-1 0,0 1 0,-1-1 0,-10 11 0,13-15-55,1-1-1,-1 1 1,0-1-1,0 1 1,0-1-1,0 0 1,0 0-1,0 0 1,0 0-1,0 0 1,0 0-1,0-1 1,0 1-1,0-1 1,-1 0-1,1 1 1,0-1-1,0 0 1,-1 0-1,1 0 1,-4-1-1,5 1-31,1-1 0,-1 1 1,0 0-1,1 0 0,-1 0 0,1-1 0,-1 1 0,1 0 0,-1-1 0,1 1 0,-1 0 0,1-1 0,-1 1 1,1 0-1,-1-1 0,1 1 0,-1-1 0,1 1 0,0-1 0,-1 1 0,1-1 0,0 0 0,0 1 0,-1-1 0,1 1 1,0-1-1,0-1 0,0 1-10,0-1 0,0 1 0,0-1 0,0 1 0,0-1 0,1 1 0,-1-1 0,1 1 0,-1-1 0,1 1 0,1-3 0,-1 2-26,0-1 0,1 1 0,-1-1 0,1 1 0,0 0 0,0 0 0,0 0-1,0 0 1,0 0 0,0 0 0,1 1 0,-1-1 0,5-2 0,15-1-47,1 1 1,29-2 0,-32 5 217,0-1 1,-1-1 0,1-1 0,22-8 0,-1-4 45,57-30 0,-81 37-154,-1-1 0,0-1-1,-1-1 1,-1 0-1,1-1 1,11-14-1,2-9-205,46-77 0,-65 88 378,-8 22-220,0 0 0,-1 1 0,1 0 0,0-1-1,0 1 1,1 0 0,-1-1 0,2-2 0,-2 2-33,-1 1-79,1 1 64,2-1 45,-2-3-137,-1 4 175,0 4 8,0-3-54,0 0 10,1-8-71,0 8 40,-1-1 14,-1-1-14,0 1 56,1 0-1,0 1 1,0-1 0,-1 0-1,1 0 1,0 0-1,0 1 1,0-1-1,0 0 1,0 0-1,0 1 1,1-1-1,-1 0 1,0 0-1,0 0 1,0 1-1,1-1 1,0-1 0,2-10-337,-4 9 204,1-1 1,0 1-1,-1 0 0,1 0 1,-1 0-1,0 0 0,-2-4 1,-3-10-355,6 16 461,-1 1 0,1-1-1,0 0 1,-1 1-1,1-1 1,-1 0 0,1 1-1,-1-1 1,0 1 0,1-1-1,-1 1 1,1-1-1,-1 1 1,0-1 0,0 1-1,1 0 1,-1-1-1,0 1 1,0 0 0,1 0-1,-1 0 1,0-1-1,0 1 1,1 0 0,-1 0-1,0 0 1,0 0-1,0 0 1,-2 0-12,0 1 1,0-1-1,1 0 0,-1 1 1,0-1-1,1 1 0,-1 0 0,-2 1 1,-7 4 16,0 1 0,0 0 0,1 1 0,-1 1 0,-14 14 0,21-18 63,0 0-1,1 1 0,-1 0 0,1 0 0,0 0 1,1 0-1,-1 1 0,1-1 0,0 1 1,1 0-1,0 0 0,-2 12 0,3-9 121,0 0-1,1 0 1,1 0 0,0 0-1,0 0 1,1 0 0,0 0-1,5 12 1,-3-5 32,2 0 1,0 0-1,1-1 0,0 0 1,2 0-1,0-1 0,12 17 1,6-4-71,-20-24 19,-6-4-115,0 1-1,0-1 0,0 0 0,0 1 0,0-1 0,-1 1 0,1-1 0,0 1 0,0 0 0,0-1 0,-1 1 0,1 0 0,0-1 0,-1 1 0,1 0 0,0 0 0,-1 0 0,1 0 0,17-1 178,0-11 20,-16 9-314,0 0 105,-4 4-47,1-1-9,7-4 27,-5 2 250,22 1-513,-8-5 291,30-13 0,-23 7-107,26-19-1,-26 16 230,-10 6-88,0-1 1,0-1-1,17-18 1,28-38-188,-51 58 136,3-2-155,5-7-232,24-38 1,-35 51 369,-1 0 1,0-1-1,1 1 0,-2-1 1,1 1-1,0-1 0,-1 1 1,0-1-1,0 0 0,-1 0 1,1 0-1,-1 1 0,0-1 1,0 0-1,-1-6 0,0 10 10,1 0 0,0 0-1,0 0 1,-1 0-1,1 0 1,0-1-1,-1 1 1,1 0-1,-1 0 1,0 1 0,1-1-1,-1 0 1,0 0-1,1 0 1,-1 0-1,0 0 1,0 1 0,0-1-1,0 0 1,1 1-1,-1-1 1,0 1-1,0-1 1,0 1 0,-1-1-1,1 1 1,0 0-1,0-1 1,0 1-1,0 0 1,0 0-1,0 0 1,0 0 0,-1 0-1,1 0 1,0 0-1,0 0 1,0 0-1,0 1 1,0-1 0,0 0-1,0 1 1,0-1-1,-2 2 1,-3 0-13,1 1-1,0 0 1,-1 1 0,1-1 0,0 1 0,-6 7-1,-1 2-15,1 1 0,1 0-1,0 1 1,1 0-1,-12 27 1,7-15 115,7-11 33,0-1 0,2 2 0,0-1 0,0 0 0,-2 25 0,6-37-33,0 1 0,1-1 0,0 1-1,0 0 1,0-1 0,1 1-1,-1-1 1,1 1 0,2 5-1,-2-8-49,0-1 0,-1 1 0,1-1-1,1 1 1,-1 0 0,0-1 0,0 0-1,0 1 1,1-1 0,-1 0 0,1 0-1,-1 1 1,1-1 0,0 0 0,-1-1-1,1 1 1,0 0 0,-1 0 0,1-1 0,0 1-1,0-1 1,0 1 0,0-1 0,0 0-1,2 0 1,11 0 38,1-1 0,0-1-1,-1 0 1,1-1 0,-1-1 0,17-6 0,-4 2-4,63-22 107,-77 24-125,-1 0 0,0-1 0,0-1 0,17-14 0,-7 2-22,0-2 0,-2 0 0,-1-2-1,26-38 1,46-56 45,-58 69-55,-10 17 23,-1-2 0,-2 0 0,25-56 0,-31 54-40,-3 0 0,0-1 0,-2 0 0,-2-1 0,-2 0 0,3-62 0,-9 92-8,0-1-1,-3-15 0,2 22 11,1 0 0,-1 0-1,1 0 1,-1 0 0,0 0 0,0 0 0,0 0-1,0 0 1,0 1 0,0-1 0,0 0-1,-1 1 1,1-1 0,-1 1 0,1-1 0,-3-1-1,4 3-5,-1 0-1,0 0 0,1-1 1,-1 1-1,0 0 1,0 0-1,1 0 0,-1 0 1,0 0-1,0 0 0,1 0 1,-1 0-1,0 0 0,0 0 1,1 1-1,-1-1 1,0 0-1,0 0 0,1 1 1,-1-1-1,0 0 0,1 1 1,-1-1-1,0 1 0,1-1 1,-1 1-1,0 0 0,-14 17-240,2 3 280,2 2 0,1-1-1,0 2 1,-10 38-1,15-43 69,-14 42 260,4 2-1,2 0 1,3 0 0,-4 122 0,14-177-336,4 114 395,-2-107-336,1 1-1,0-1 1,1 1-1,0-1 1,12 24 0,-15-35-112,1 0 0,0-1-1,1 1 1,-1-1 0,1 0 0,-1 1 0,1-1 0,0 0 0,0 0 0,0-1 0,1 1 0,-1-1 0,1 1 0,-1-1 0,1 0 0,0-1 0,8 4 0,-8-4-475,1 0 0,0 0 0,-1-1 0,1 1 1,0-1-1,7-1 0,-6 0-708,0 0 0,0 0 0,0 0 0,0-1 0,6-3 0,-9 4 617,1-1 0,-1 1 0,0-1 0,0 0 0,-1 0 0,6-5 0,11-18-3837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29.8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11 853 2656,'-1'-1'198,"0"-1"1,0 1-1,0 0 0,0-1 1,0 1-1,0-1 1,1 1-1,-1-1 0,0 1 1,1-1-1,-1 1 1,1-1-1,0 1 0,-1-1 1,1 0-1,0 1 1,0-1-1,0 0 0,0 1 1,0-1-1,1 0 1,-1 1-1,0-1 0,1 1 1,-1-1-1,1 1 1,0-1-1,-1 1 0,1-1 1,0 1-1,0-1 1,0 1-1,0 0 0,0 0 1,0-1-1,0 1 0,1 0 1,-1 0-1,3-1 1,-2 1-87,1 0-1,0 1 1,0 0 0,-1 0 0,1 0 0,0 0 0,0 0 0,0 0-1,-1 1 1,1 0 0,0-1 0,0 1 0,-1 0 0,1 0 0,-1 0 0,5 3-1,23 8 510,-17-10-508,0 0-1,0-1 1,0 0-1,0-1 1,0 0-1,-1-1 0,1 0 1,0-1-1,0-1 1,0 0-1,-1-1 1,0 0-1,0-1 1,0 0-1,0-1 1,-1 0-1,0-1 1,0 0-1,-1-1 0,1 0 1,-2-1-1,14-14 1,-17 16-121,1-1 76,0 0 0,0 0 0,-1-1 0,6-11 0,-11 18-67,0 0 0,0 0 0,0 0-1,0 0 1,-1 0 0,1 0 0,-1 0-1,1 0 1,-1-1 0,0 1 0,0 0-1,0 0 1,0 0 0,0-1 0,0 1-1,-1 0 1,1 0 0,-1 0 0,0 0-1,1 0 1,-1 0 0,0 0 0,0 0-1,0 0 1,-3-3 0,2 3-34,-1-1 1,1 1 0,-1 0-1,1 0 1,-1 0 0,0 0-1,0 1 1,0-1-1,0 1 1,0 0 0,0 0-1,0 0 1,0 0 0,-1 0-1,1 1 1,0-1-1,-1 1 1,1 0 0,0 0-1,-1 0 1,1 1-1,0-1 1,0 1 0,-1 0-1,1-1 1,0 1 0,-5 3-1,-6 2 11,6-3 33,1 0-1,-1 1 1,1-1 0,-1 2 0,1-1 0,1 1-1,-1 0 1,-6 7 0,5-4 65,2 0 0,-1 1 0,1 0 0,1 0 0,-1 0 1,2 0-1,-1 1 0,1 0 0,1 0 0,-4 12 0,6-16-56,-10 71 574,11-67-550,-1 1-1,2-1 1,-1 1-1,2-1 0,2 14 1,-2-14 24,1 0 0,0 0 1,1-1-1,0 0 0,7 14 0,-9-21-47,-1 1-1,1-1 0,0 1 0,0-1 0,0 0 1,0 0-1,1 0 0,-1 0 0,0 0 1,1-1-1,0 1 0,-1-1 0,1 0 0,0 1 1,0-1-1,-1 0 0,1-1 0,0 1 1,0 0-1,0-1 0,0 0 0,4 1 0,2-2 19,0 1 0,0-1 0,0 0-1,0-1 1,0 0 0,0 0 0,-1-1-1,1 0 1,-1-1 0,1 0 0,-1 0 0,0-1-1,-1 0 1,13-10 0,10-15 41,0-2-1,29-43 1,42-45-122,-39 58-542,60-78 0,-109 120 476,0-1 0,-1 0 1,0-1-1,-2 0 0,14-46 0,-16 40 12,-1-1 1,-2 0-1,-1 0 0,0-45 1,-4 61 98,0 1 0,-2 0-1,1 0 1,-4-13 0,4 21-63,0 0-1,-1 0 0,1 0 1,-1 0-1,0 0 1,0 0-1,0 1 1,0-1-1,-1 1 1,1 0-1,-1-1 0,0 1 1,0 0-1,0 1 1,-4-4-1,6 6 36,-1-1-1,0 1 1,1-1-1,-1 1 0,0-1 1,1 1-1,-1 0 1,0 0-1,1 0 1,-1 0-1,0 0 0,0 0 1,1 1-1,-1-1 1,0 0-1,1 1 1,-1-1-1,1 1 0,-1 0 1,0 0-1,1-1 1,-1 1-1,1 0 1,0 0-1,-1 0 1,-1 3-1,-6 3-24,1 1 1,-13 16-1,17-19 100,-8 12 58,0 0 0,2 1 1,0 1-1,1-1 0,-7 23 0,6-17 16,-11 35 395,-27 121 0,40-141-239,1 0-94,2 0 0,2 1 1,2 53-1,1-70-41,1-7-81,1 0 0,0-1 0,1 1 0,8 21 0,-2-4 293,-7-25-308,0 0-1,1 0 1,0-1-1,1 1 1,-1-1-1,1 0 1,1 0-1,-1 0 0,1 0 1,1-1-1,-1 0 1,10 9-1,-10-11-18,0-1 1,1 1-1,-1-1 0,0 0 0,1-1 0,0 1 1,0-1-1,0 0 0,0-1 0,0 1 0,0-1 1,0 0-1,1-1 0,-1 1 0,0-1 0,0-1 1,9 0-1,-1-2 37,0 0 0,0-1 0,0-1 0,-1 0 0,1-1 0,-1 0 0,-1-1 0,22-15 0,-8 2-94,-1 0 0,40-45 0,-58 58 13,-1-2 0,1 1-1,-2-1 1,1 0-1,-1 0 1,0 0 0,-1-1-1,0 0 1,3-13-1,-6 18-8,0-1-1,-1 0 0,0 0 1,0 1-1,0-1 0,0 0 1,-1 0-1,0 1 0,-1-1 1,1 1-1,-1-1 0,0 1 1,0-1-1,0 1 0,-7-10 1,8 14-17,-1 0 1,1 0-1,-1 0 1,0 0 0,1 0-1,-1 0 1,0 0-1,1 0 1,-1 0-1,0 1 1,0-1 0,0 1-1,1 0 1,-1-1-1,0 1 1,0 0-1,-3 0 1,0 0 8,0 1 0,0-1 0,0 1 0,1 0 0,-10 3 0,12-3 31,-1 0 0,0 0 0,1 1 0,-1-1 0,1 1 0,-1-1 0,1 1 0,0 0 0,0 0 0,0 0 0,0 0 0,0 1 0,0-1 0,1 0 0,-1 1 0,1 0 0,-1-1 0,-1 6 0,2-2 21,0-1 0,0 0 1,0 1-1,1-1 0,-1 1 1,1-1-1,0 1 0,1-1 1,1 10-1,4 20 241,-5-22-175,2 0-1,-1-1 0,1 1 0,9 22 0,-1-11-27,1 2 103,20 35 0,-28-54-110,1-1 0,0 1 0,0-1 0,0 0-1,1-1 1,-1 1 0,1-1 0,1 0 0,12 8 0,-17-12-20,1 0 0,0 0-1,0 0 1,0 0 0,0 0 0,0-1 0,0 0 0,0 1 0,0-1 0,0 0 0,0 0 0,0 0-1,0-1 1,0 1 0,0-1 0,0 0 0,0 0 0,0 0 0,0 0 0,-1 0 0,1-1 0,0 1-1,-1-1 1,1 1 0,-1-1 0,5-4 0,4-5-24,-1 1 0,0-2 0,0 0 0,8-13 0,-12 16 19,15-21 20,53-72-56,-57 82-166,1 0 1,35-30-1,-51 49 156,-1 0-1,0 0 1,1 0-1,-1 0 1,0 0-1,1 0 1,-1 1-1,1-1 1,-1 0-1,1 1 1,0-1-1,-1 1 1,1 0-1,0 0 1,-1-1-1,1 1 0,-1 0 1,1 1-1,0-1 1,-1 0-1,4 1 1,-1 0-9,0 1 1,-1 0-1,1 0 0,-1 0 1,1 0-1,-1 1 0,5 4 1,-7-6 96,1 0 0,-1 1 1,1-1-1,-1 0 0,1 0 1,-1 0-1,1-1 0,0 1 1,0 0-1,-1 0 0,1-1 1,2 1-1,-9-9 43,-3 3-171,0 1 0,0 0 0,0 1 0,0-1 0,0 2 0,-1-1 0,0 1 0,1 0 0,-1 1 0,0 0 0,0 0 0,0 1 0,1 0 0,-1 1 0,0 0 0,-12 3 0,15-3 34,-1 1-1,1 1 1,-1-1-1,1 1 0,0 0 1,0 0-1,0 1 1,0 0-1,0 0 0,1 1 1,0-1-1,0 1 1,0 0-1,1 0 0,-1 1 1,1-1-1,0 1 1,1 0-1,-5 11 0,2-1-13,0 1 0,2 0 0,0 0 0,1 0 0,1 0 0,0 0 0,2 22 0,0-30 65,1 1 1,0-1-1,0 1 1,1-1-1,0 0 1,1 0-1,0 0 1,1 0 0,0-1-1,0 1 1,0-1-1,1 0 1,1 0-1,-1 0 1,8 7-1,-8-11 11,0 0 0,1 0-1,-1 0 1,1-1-1,0 1 1,0-1-1,0-1 1,0 1-1,0-1 1,0 0 0,1-1-1,-1 1 1,1-1-1,-1-1 1,1 1-1,0-1 1,-1 0-1,14-2 1,-3-1-11,0 0 1,0-2-1,0 0 1,0 0-1,-1-2 1,17-8-1,-16 6-42,0-1-1,-1 0 1,0-1 0,-1 0-1,0-2 1,-1 0-1,0 0 1,-1-1-1,0-1 1,-1 0-1,10-18 1,37-74-165,-50 88 162,0-1 1,-2 0-1,9-36 0,-15 43-68,-1 11 81,0 1 0,0-1 0,0 1-1,0-1 1,0 0 0,1 1 0,-1-1 0,0 1 0,1-1 0,0-1-1,0 2-4,-1 1-1,0-1 0,1 1 0,-1-1 0,0 1 0,0-1 0,0 1 1,0-1-1,0 1 0,0-1 0,1 1 0,-1-1 0,0 0 0,0 1 1,-1-1-1,1 0 0,1-2-349,6 4 342,2 0 49,1 2 0,-1-1 0,1 1 0,8 4-1,-15-6-38,-2-1 6,0 0 0,0 0 0,-1 0-1,1 0 1,0 0 0,0 1 0,-1-1 0,1 0 0,0 1 0,-1-1 0,1 0 0,0 1 0,-1-1-1,1 1 1,-1-1 0,1 1 0,0-1 0,-1 1 0,1 0 0,-1 0 0,1 0 0,0 0-1,0 0 1,0 0 0,0 1 0,0-1 0,0 0 0,-1 1-1,1-1 1,0 0 0,-1 1 0,1-1 0,-1 1 0,1 1-1,2 7 1115,-4-10-1116,1 0 15,-1 0 0,0-1 1,1 1-1,-1 0 0,0-1 0,1 1 1,-1 0-1,1-1 0,-1 1 1,1-1-1,-1 1 0,1-1 1,-1 0-1,1 1 0,-1-1 0,1 1 1,0-1-1,-1 0 0,1 1 1,-1-2-1,-1-2-13,0 3-23,2 1 26,0 0 0,-1 0 0,1-1 0,0 1 0,-1 0 0,1 0 0,0 0 1,-1-1-1,1 1 0,0 0 0,0-1 0,-1 1 0,1 0 0,0-1 0,0 1 0,0 0 0,-1-1 1,1 1-1,0-1 0,0 1 0,0 0 0,0-1 0,0 1 0,0 0 0,0-1 0,0 0 0,0 1 14,0-1 0,-1 0 0,1 1 0,0-1 0,0 1-1,0-1 1,0 0 0,-1 1 0,1-1 0,0 1 0,-1-1-1,1 1 1,0-1 0,-1 1 0,0-1 0,0 0-21,-1-1 0,1 1 1,0 0-1,0 0 0,0-1 1,0 1-1,0-1 0,0 1 1,0-1-1,1 1 0,-1-1 1,0 1-1,1-1 0,-1 1 1,1-1-1,0 0 0,-1 1 0,1-1 1,0 0-1,0 0 0,1-2 1,-1-9 62,4-23 1,-3 28-71,3-101 243,11 22-247,-3 21-103,2-6-62,40-117 0,-52 180 160,2-6-114,-3 7-185,-2 19 173,-25 162 243,6-50-12,9-50 122,-45 280 728,48-298-772,-1 68 0,7-74-123,1-44 0,1 1 0,0-1 0,0 0 0,0 0 0,1 0-1,-1 0 1,1 1 0,1-1 0,-1 0 0,4 8 0,-1-2 72,-3-9-39,-1-1 0,1 1 1,-1 0-1,1-1 0,0 1 0,0-1 0,-1 1 0,1-1 0,2 3 0,-2-4-58,-1 0-1,1 0 1,0 1-1,-1-1 1,1 0-1,0 0 1,-1 0-1,1 0 1,-1 0-1,1 0 1,0 0-1,-1 0 1,1 0-1,0 0 1,-1 0-1,1 0 1,0-1-1,-1 1 1,1 0-1,-1 0 1,1-1-1,0 1 1,-1 0-1,1-1 1,-1 1-1,1-1 1,-1 1-1,1 0 1,-1-1-1,0 1 1,1-2-1,15-13 8,-1-2 0,0 0 0,-1 0 0,17-30 0,-13 20 68,24-38 25,37-52 16,-36 57-175,-38 51 36,0 0 0,0 0 0,-1 0 0,6-20 0,-10 28-8,1 0 0,-1 0 1,0 0-1,0 0 0,0 0 0,0 0 0,0 0 0,0 0 0,0 0 0,0 0 0,-1 0 1,1 0-1,0 0 0,-1-1 0,1 0-178,5 3 83,-5-1 111,31 6-147,-26-6 137,0 1 0,0 0 0,0 0 0,0 0 0,-1 0 0,1 1 0,0 0 0,-1 0 0,1 0 0,4 3 0,-4-1-3,0 1 0,0-1 0,-1 1 0,0-1 0,0 1 0,0 0 0,0 1 0,-1-1-1,0 1 1,0-1 0,0 1 0,2 10 0,-1-4 14,-1 0-1,0 1 1,-1-1-1,-1 1 0,0 17 1,-1-24 8,1 0 0,-1 1-1,1-1 1,1 0 0,-1 0 0,5 11 0,-6-16 3,0 0-1,1 0 1,-1 0 0,1 0 0,-1 0-1,1 0 1,-1 0 0,1 0-1,0 0 1,-1 0 0,1 0-1,0-1 1,0 1 0,0 0-1,0 0 1,-1-1 0,1 1-1,0 0 1,0-1 0,0 1-1,0-1 1,1 0 0,-1 1-1,0-1 1,0 0 0,0 1-1,0-1 1,0 0 0,0 0-1,0 0 1,1 0 0,-1 0-1,0 0 1,0 0 0,0-1 0,0 1-1,0 0 1,0-1 0,0 1-1,1-1 1,-1 1 0,0-1-1,0 1 1,1-2 0,9-7-25,0 0 0,-1 0 0,18-22 0,0 1 53,60-59 0,-87 87-65,0 1 0,0 0 0,1 0-1,-1 0 1,1 0 0,-1 0-1,1 0 1,-1 0 0,3-1 0,-4 3 23,0-1 1,1 0 0,-1 1 0,0-1 0,0 0 0,0 1-1,0-1 1,0 1 0,0-1 0,1 0 0,-1 1 0,0-1-1,0 0 1,0 1 0,0-1 0,0 1 0,-1-1 0,1 0-1,0 1 1,0-1 0,0 0 0,0 1 0,-30 183 105,20-47-138,10-136 41,0 0 0,0 1 0,0-1 0,0 0 0,0 0 0,0 0 0,0 1 0,1-1 0,-1 0 0,0 0 0,1 0 0,-1 0 0,1 0 0,-1 0 0,1 0 0,0 0 0,-1 0 0,1 0 0,1 2 0,-2-3-1,1 0 1,-1 0-1,0 0 1,1 0-1,-1 0 1,0 0-1,1 0 1,-1 0-1,0 0 1,1 0-1,-1 0 1,0 0-1,0 0 1,1 0-1,-1 0 1,0 0-1,1 0 1,-1 0-1,0 0 1,1 0-1,-1-1 1,0 1 0,0 0-1,1 0 1,-1 0-1,0 0 1,0-1-1,1 1 1,-1 0-1,0 0 1,0-1-1,1 1 1,7-10-5,-7 7 3,6-5-47,-1-2 1,1 1-1,-2-1 0,0 1 1,0-2-1,0 1 0,-2 0 1,5-18-1,-4 10 2,-1 0-1,-1 0 1,-1 0 0,-2-29-1,0 40 27,1-1 0,-2 1 0,1 0 0,-1 0 0,0 0 0,-1 0-1,0 0 1,0 1 0,-4-8 0,4 10-14,1 0 1,-1 1-1,1-1 0,-1 1 1,0 0-1,0 0 0,-1 0 0,1 0 1,0 0-1,-1 1 0,0 0 1,0-1-1,0 2 0,0-1 0,0 0 1,-5-1-1,-1 0-184,10 3 214,0-1 0,0 1 0,0 0 0,0 0 0,0 0 0,0 0 0,0 0-1,0 0 1,0 0 0,0 0 0,0 0 0,0 0 0,0 0 0,0-1-1,0 1 1,0 0 0,0 0 0,0 0 0,0 0 0,0 0 0,0 0-1,0 0 1,0 0 0,0 0 0,0 0 0,0 0 0,0-1 0,0 1-1,0 0 1,0 0 0,0 0 0,0 0 0,0 0 0,0 0 0,0 0 0,1 0-1,-1 0 1,0 0 0,0 0 0,0 0 0,0 0 0,0 0 0,0 0-1,0 0 1,0 0 0,0 0 0,0 0 0,0 0 0,0 0 0,1 0-1,-1 0 1,21-4 82,-12 2-75,52-8 366,96-2-1,-134 11-250,-19 0-106,78 1 132,-74 0-102,0 1-1,0 0 1,0 1 0,0-1 0,0 2 0,0-1 0,-1 1 0,8 4 0,-13-6-26,0 0 0,-1 0 1,1 0-1,0 1 0,-1-1 1,1 1-1,-1-1 0,0 1 1,0-1-1,1 1 0,-1 0 1,0-1-1,0 1 1,-1 0-1,1 0 0,0 0 1,-1 0-1,1 0 0,-1 0 1,1 0-1,-1 0 0,0 0 1,0 0-1,0 0 0,0 0 1,-1 4-1,-1 3 34,0 1 1,0-1-1,-1 0 0,-6 12 1,5-13-11,-5 10 62,-1 0 1,0-1 0,-1 0-1,-20 21 1,3-2 32,90-101 294,-31 35-637,55-41 0,-78 66 206,0-1 1,0 1 0,0 0 0,1 0-1,0 1 1,0 0 0,0 1 0,15-4 0,-23 7 1,1 0 1,-1 0 0,1 0 0,-1 0-1,1 0 1,-1 0 0,1 0-1,-1 0 1,1 1 0,-1-1 0,1 1-1,-1-1 1,1 1 0,-1-1 0,0 1-1,1 0 1,-1 0 0,0-1 0,0 1-1,1 0 1,-1 0 0,0 0-1,0 1 1,0-1 0,0 0 0,0 0-1,-1 0 1,1 1 0,0-1 0,-1 1-1,2 1 1,0 4 82,1 1-1,-1 0 1,0 0-1,0 14 1,0-12-25,1 19 68,0-4 25,9 37 0,-11-58-136,1 0 0,-1 1 0,1-1 0,0 0 0,0 0 0,1-1 0,-1 1 0,1 0 0,0-1 0,0 0 0,0 1 0,0-1 0,0 0 0,1-1 0,-1 1 0,1-1 0,7 4 0,-6-3-64,1-1 0,-1-1 1,1 1-1,0-1 1,-1 0-1,1 0 0,0 0 1,-1-1-1,1 0 1,0 0-1,0-1 0,0 1 1,6-3-1,-1 1-797,0-2 0,0 1-1,0-2 1,11-5 0,-17 8 195,-1-1 0,0 1 0,0-1 0,0 0 0,0 0 0,-1 0 0,1 0 0,-1-1 0,0 0 0,0 0 1,0 1-1,3-8 0,-5 9 259,0 0 1,-1 0 0,1 0 0,0 1 0,-1-1-1,0 0 1,1 0 0,-1 0 0,0 0 0,0 0-1,0 0 1,-1 0 0,1 0 0,0 0 0,-1 0-1,1 0 1,-1 0 0,-1-3 0,-9-10-2540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30.2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15 231 6400,'-15'-8'2880,"46"-4"-2496,-3 1 1632,6 3-1184,23-15 928,1 4-1024,29-17-384,6 8-224,33-6-1344,-12 10 672,-12 9-3776,-19 2 2368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31.74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0 394 2560,'2'1'626,"-2"-1"-418,1 1 1,-1-1 0,1 0-1,-1 1 1,1-1-1,-1 0 1,1 0 0,0 0-1,-1 0 1,1 1-1,-1-1 1,1 0 0,0 0-1,-1 0 1,1 0-1,-1 0 1,2-1 0,19 1 2688,-14 0-2282,12 0 418,-8 1-422,0-1-1,0 0 1,0-1-1,0 0 1,0-1-1,12-3 1,-12 0-399,0 0 0,-1 0 1,0-1-1,0-1 1,-1 1-1,0-2 0,0 1 1,0-1-1,-1-1 0,0 1 1,-1-1-1,9-14 1,5-11 74,-2-1 0,19-46 0,-29 59-192,0 1-17,-6 13-56,0 0-1,1 0 1,-1 0-1,2 1 1,-1-1-1,1 1 1,0 0-1,0 1 1,12-12-1,-9 14-56,-4 5 114,-3 16 194,-2-4-190,-4 201 516,0-149-160,-17 79 0,22-142-404,-1 0 0,1 0 0,-1 0 0,1-1 0,-1 1 0,0 0 0,0-1-1,1 1 1,-1 0 0,0-1 0,0 1 0,-1-1 0,1 0 0,-2 2 0,2-2-10,0 0 0,0-1 0,0 1 1,0-1-1,0 1 0,0-1 0,0 1 1,0-1-1,-1 0 0,1 0 0,0 1 1,0-1-1,0 0 0,-1 0 1,1 0-1,0 0 0,-1-1 0,-3 0-25,1 0 0,0-1 0,0 0 0,0 1-1,0-1 1,1-1 0,-1 1 0,0-1 0,1 1 0,-6-7-1,-6-5-101,-19-24 0,30 33 97,0-1 1,1 1-1,-1-1 0,1 1 1,0-1-1,1 0 0,-1 0 1,1 0-1,-2-9 1,4 15 12,0-1 0,0 0 0,0 0 0,0 0 1,0 0-1,0 0 0,1 1 0,-1-1 0,0 0 0,0 0 1,1 0-1,-1 0 0,0 1 0,1-1 0,-1 0 0,1 0 1,-1 1-1,1-1 0,-1 0 0,1 1 0,-1-1 1,1 1-1,0-1 0,-1 1 0,1-1 0,0 1 0,-1-1 1,1 1-1,0-1 0,0 1 0,0 0 0,-1 0 1,1-1-1,0 1 0,0 0 0,0 0 0,0 0 0,0 0 1,0 0-1,4-1 61,1 1 0,-1 0 0,0 1 0,9 1 0,3 2-85,-1 0 0,-1 1 0,1 1 0,-1 1 0,0 0 0,26 18 0,-36-22-588,-1 1 0,0 0 0,0 0 0,-1 0 0,1 1-1,-1-1 1,0 1 0,3 4 0,-3-3-1008,0-2-1,0 1 0,1 0 1,-1-1-1,1 1 0,8 6 1,4-3-1972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48.2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232 518 2720,'4'0'6469,"-16"0"-5685,0 1 0,0 1 0,1 0 0,-1 1 0,-13 5 0,11-4-500,6-2-159,1 0 0,-1 0 0,1 1 0,0 0 0,-14 8 1,13-5-67,1 0 1,-1 1-1,1 0 1,0 0 0,0 1-1,1 0 1,0 0-1,-8 17 1,12-22-55,1 0-1,-1 0 1,1 0-1,0 0 1,1 0-1,-1 1 1,0-1-1,1 0 1,0 1 0,0-1-1,0 0 1,0 1-1,0-1 1,1 0-1,-1 1 1,1-1-1,0 0 1,0 0-1,0 0 1,0 0-1,1 1 1,-1-2 0,1 1-1,0 0 1,0 0-1,0 0 1,0-1-1,0 1 1,1-1-1,3 3 1,-4-3 40,0 0-1,0-1 1,1 1 0,-1-1 0,0 0-1,1 0 1,-1 0 0,0 0 0,1 0 0,0 0-1,-1 0 1,1-1 0,-1 0 0,1 1-1,0-1 1,-1 0 0,1 0 0,3-1-1,-1 0 14,-1 0 0,0 0-1,0-1 1,0 1-1,0-1 1,0 0-1,-1 0 1,1 0-1,-1-1 1,1 0 0,2-2-1,6-7-14,0 0 0,-1-1 0,-1 0 1,0-1-1,-1 0 0,0 0 0,-2-1 0,1 0 0,-2-1 0,0 0 0,5-22 0,-9 31-91,-1 1 0,0-1 0,0 0 0,-1 0 0,0 0 0,0 0 0,-2-12 0,2 19 36,0 0-1,0 0 0,0 0 0,0 0 1,0 0-1,0 0 0,0 0 0,0-1 1,0 1-1,0 0 0,0 0 0,0 0 0,0 0 1,0 0-1,0 0 0,0 0 0,-1 0 1,1 0-1,0 0 0,0-1 0,0 1 0,0 0 1,0 0-1,0 0 0,0 0 0,0 0 1,0 0-1,-1 0 0,1 0 0,0 0 0,0 0 1,0 0-1,0 0 0,0 0 0,0 0 1,0 0-1,-1 0 0,1 0 0,0 0 0,0 0 1,0 0-1,0 0 0,0 0 0,0 0 1,0 0-1,-1 0 0,1 0 0,0 0 0,-6 7-71,-3 8 266,6-6-78,0 1 0,1-1 0,0 1 0,1 0 0,0 0 0,0 0 0,1 0 0,1 0 0,-1-1 0,2 1 0,2 12 0,0-6-79,1-1 0,11 24-1,-14-34 9,1-1 0,-1 0 0,1 0-1,0 0 1,0 0 0,0 0 0,0-1 0,1 1 0,-1-1-1,1 0 1,0 0 0,0 0 0,5 2 0,-7-4-2,0 0 0,0-1 1,0 1-1,0-1 0,0 1 1,0-1-1,1 0 0,-1 0 1,0 0-1,0 0 0,0 0 1,1-1-1,-1 1 0,0 0 1,0-1-1,0 0 0,0 0 1,0 1-1,2-3 0,4-1 13,0-1 0,-1 0 0,10-9 0,-4 4 60,5-5-56,-1-1 0,-1-1 0,0 0 0,22-31 0,-6-3-318,45-96 0,-42 76 149,-1 5 70,31-95 1,-63 158 5,5-20-14,-7 22 27,0 0 0,1 0 0,-1 0 0,0 0-1,0 0 1,0 0 0,0 0 0,0 0 0,0 1 0,0-1-1,0 0 1,0 0 0,0 0 0,-1 0 0,1 0 0,0 0 0,-1 0-1,1 1 1,-1-3 0,1 3 23,-1 0 0,1 0 0,0 0 0,0 0 0,0 0-1,0 0 1,-1 0 0,1 0 0,0 0 0,0-1 0,0 1 0,-1 0 0,1 0-1,0 0 1,0 0 0,0 0 0,0 0 0,-1 0 0,1 1 0,0-1 0,0 0-1,0 0 1,0 0 0,-1 0 0,1 0 0,0 0 0,0 0 0,0 0 0,0 0-1,-1 0 1,1 1 0,0-1 0,0 0 0,0 0 0,0 0 0,0 0 0,-1 1-1,-4 5-83,-1 0 0,1 0-1,-1 1 1,2 0-1,-1 0 1,-4 11-1,-20 53 60,-53 257 57,77-305-14,-20 130 466,24-143-378,-1 5 46,2-15-128,0 1 0,1-1 0,-1 0 0,0 0 0,0 1 0,0-1 0,0 0 0,1 0-1,-1 1 1,0-1 0,0 0 0,0 0 0,1 0 0,-1 1 0,0-1 0,1 0 0,-1 0 0,0 0-1,0 0 1,1 0 0,-1 0 0,0 0 0,0 1 0,1-1 0,-1 0 0,0 0 0,1 0 0,-1 0 0,0 0-1,1 0 1,-1 0 0,0-1 0,0 1 0,1 0 0,-1 0 0,0 0 0,1 0 0,-1 0 0,0 0 0,0 0-1,1-1 1,-1 1 0,1 0 0,6-4 63,0 0-1,1-1 0,-1 0 1,-1 0-1,1 0 1,8-9-1,7-6-27,24-19 6,64-69 0,-82 75-29,-2 0-1,-1-1 1,23-42 0,35-86 10,-76 148-56,0-1 0,-2 0 0,0 0 0,0 0 0,-2-1 0,0 1 0,-1-1 0,1-16 0,-3 32 13,0-1-1,0 1 1,0 0 0,0 0-1,0-1 1,0 1-1,0 0 1,0-1-1,0 1 1,0 0-1,0 0 1,0-1-1,0 1 1,0 0-1,0-1 1,0 1-1,0 0 1,0 0-1,0-1 1,-1 1 0,1 0-1,0 0 1,0 0-1,0-1 1,0 1-1,-1 0 1,1 0-1,0 0 1,0-1-1,-1 1 1,1 0-1,0 0 1,-8 5-25,-7 14 121,7-4 7,2 0 0,0 1 0,-7 31 1,9-30 3,-11 42 39,2 1 0,4 0 0,-4 116 0,14-158-6,1 1-1,1 0 0,6 21 1,-5-22-1320,-1-1 1,0 1 0,1 20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48.6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22 159 5152,'-22'-11'4805,"70"6"-46,24-11-3049,-47 10-1406,46-11-512,150-37 697,-75 12-7570,-115 34 4831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20:36:51.3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9 653 1568,'-9'15'4876,"9"-15"-4800,10-3 2054,19-16-851,-2-1 0,0-1-1,26-28 1,-22 16-731,27-25 182,-51 52-676,-1 1 1,1 0-1,0 0 0,1 1 0,-1 0 0,1 0 1,10-3-1,-17 7-36,-1 0 0,0 0 1,1 0-1,-1-1 0,0 1 0,1 0 1,-1 0-1,0 0 0,1 0 0,-1 0 1,0 0-1,1 0 0,-1 0 1,0 0-1,1 0 0,-1 0 0,0 0 1,1 1-1,-1-1 0,0 0 0,0 0 1,1 0-1,-1 0 0,0 0 0,1 1 1,-1-1-1,0 0 0,0 0 0,1 1 1,-1-1-1,0 0 0,0 0 0,1 1 1,0 12 392,-9 16 258,1-11-472,1-1 1,1 1-1,0 0 0,1 0 1,1 1-1,1-1 0,1 1 1,1 34-1,0-52-184,0 0 0,0 0 0,0 0 0,0 0 1,1 0-1,-1-1 0,0 1 0,1 0 0,-1 0 0,0 0 0,1 0 0,-1 0 0,1-1 0,-1 1 0,1 0 0,-1-1 1,1 1-1,0 0 0,-1-1 0,1 1 0,0 0 0,0-1 0,0 1 0,-1-1 0,1 0 0,0 1 0,0-1 0,0 1 1,0-1-1,0 0 0,-1 0 0,1 0 0,0 0 0,0 1 0,0-1 0,0 0 0,0 0 0,0-1 0,0 1 0,0 0 1,0 0-1,0-1 0,6 0 18,0-1 0,0-1 0,-1 0 1,10-4-1,-9 3-30,133-54 143,-83 36-197,61-33-1,-89 39 161,35-26 0,-53 36 10,-10 5-79,1 1 1,-1-1-1,0 0 1,1 0 0,-1 0-1,0 0 1,1 0-1,1-2 1,-15 18 201,0 0 1,-2-1 0,1 0-1,-2-1 1,-18 12 0,23-17-139,1 0-83,1-1 0,0 2 0,0-1 0,0 1 0,1 0 0,1 0 0,-1 1 0,2 0 0,-1 0-1,-4 13 1,9-22-15,1 1-1,-1-1 0,1 0 1,0 0-1,-1 1 0,1-1 0,0 0 1,0 0-1,0 1 0,-1-1 1,1 0-1,1 1 0,-1-1 1,0 0-1,0 0 0,0 1 1,1-1-1,-1 0 0,1 0 0,-1 1 1,1-1-1,-1 0 0,1 0 1,0 0-1,-1 0 0,1 0 1,0 0-1,0 0 0,0 0 1,0 0-1,0 0 0,0-1 0,2 2 1,-1-1 9,0 0-1,0-1 1,0 1 0,0-1 0,0 0-1,0 1 1,0-1 0,0 0 0,0 0 0,0 0-1,0-1 1,0 1 0,1 0 0,-1-1-1,0 1 1,0-1 0,0 0 0,0 0 0,3-1-1,5-5-93,-1 1-1,0-1 1,0-1-1,-1 1 0,0-1 1,13-17-1,-8 8-21,-2 0 0,18-37 0,-27 50 26,-1 1-1,1-1 0,0 1 0,0-1 1,1 1-1,3-4 0,-6 7-92,-4 20 618,3-17-428,1 1 0,0 0 1,0 0-1,0 0 0,1 0 1,-1 0-1,1-1 0,0 1 1,0 0-1,1 0 0,-1-1 0,1 1 1,-1-1-1,1 1 0,0-1 1,1 0-1,-1 0 0,0 0 1,1 0-1,4 4 0,-1-1 43,-2-2-1,0 0 0,1-1-1,-1 1 1,9 4 0,-11-7-42,1 0 1,-1 0-1,0 0 0,1 0 1,-1-1-1,1 1 0,-1-1 1,1 0-1,-1 0 1,1 0-1,-1 0 0,1 0 1,-1 0-1,5-2 1,111-35 162,-15 3-121,-85 30-61,6-2 173,0-1 0,37-16 0,-59 22-201,-18 15 166,-24 14-378,-17 13 215,51-35 36,-1 0 1,1 0-1,0 1 1,1 0-1,0 0 0,-5 9 1,6-8 1,0 0 1,1 0 0,0 1-1,0-1 1,1 1-1,0 0 1,1 0 0,-1 9-1,1-14-19,1 0-1,0 0 0,0 0 0,0 0 0,1 0 1,0 0-1,-1 0 0,1 0 0,0 0 1,1 0-1,-1 0 0,1-1 0,0 1 0,0-1 1,0 1-1,0-1 0,0 0 0,1 1 0,5 4 1,-5-6 13,0-1 0,0 1 1,1 0-1,-1-1 0,1 0 1,-1 0-1,1 0 1,-1 0-1,1 0 0,0-1 1,-1 0-1,1 0 0,0 0 1,0 0-1,-1 0 0,1-1 1,0 1-1,-1-1 1,5-2-1,6-1-31,-1-1 0,0 0-1,20-12 1,4-6-130,-1-2-1,-1-1 1,-1-1-1,57-62 0,-74 68 199,0 0 0,-1 0-1,-1-2 1,-1 0-1,22-48 1,35-131 320,-61 173-342,46-186-129,-55 214 107,-1 1 0,0-1 1,0 1-1,0-1 1,0 1-1,0-1 0,0 1 1,0-1-1,0 1 0,0-1 1,0 1-1,0-1 1,0 1-1,0-1 0,0 1 1,-1-1-1,1 1 1,0-1-1,-1 0 0,1 1 2,0 0-1,-1 0 1,1 0-1,0 0 0,0 0 1,-1 0-1,1 0 1,0 0-1,-1 0 0,1 1 1,0-1-1,0 0 1,-1 0-1,1 0 0,0 0 1,0 1-1,-1-1 1,1 0-1,0 0 1,0 0-1,-1 1 0,1-1 1,0 0-1,0 0 1,0 1-1,0-1 0,0 0 1,-1 1-1,1-1 1,0 0-1,0 0 0,0 1 1,0-1-1,0 1 1,-8 20 17,1 0 0,2 1 0,-7 43 0,6-28-15,-13 75 204,-7 40-50,20-115 160,1 1-1,0 58 1,5-24-3603,0-42-191,-9-55-5414,4 15 8049,0 0 0,0 1 0,-1-1 1,-7-8-1,-48-52 2393,41 48 441,8 10-429,9 10-1081,0-1 0,1 0 0,-1 0 0,1 0 0,-1 0 0,1 0-1,0-1 1,-2-4 0,1 1 167,1 5-309,1-1 0,0 0-1,0 0 1,0 1 0,0-1 0,0-3 0,1 5-290,0 0 0,0 1-1,0-1 1,0 0 0,0 1 0,0-1 0,0 0-1,0 1 1,0-1 0,1 1 0,-1-1 0,0 0-1,0 1 1,1-1 0,-1 1 0,0-1 0,1 0-1,-1 1 1,1-1 0,-1 1 0,1-1 0,-1 1 0,1 0-1,-1-1 1,1 1 0,-1 0 0,1-1 0,0 1-1,-1 0 1,1-1 0,-1 1 0,1 0 0,1 0-1,2-1 3,0 0-1,0 0 1,0 1-1,0 0 1,0 0-1,0 0 1,0 0-1,0 1 0,4 0 1,40 12-219,-13-2 222,140 40-20,-162-47-35,0 1 0,0 1 0,0 0 0,16 11-1,-25-14 52,-1-1 0,1 1 0,-1 0 0,0 0 0,0 0 0,-1 0 0,1 0-1,0 1 1,-1-1 0,0 1 0,0 0 0,0-1 0,0 1 0,-1 0 0,1 0 0,-1 0-1,0 1 1,0-1 0,0 4 0,-1 4 48,0 0 0,-1 0-1,0 0 1,-1 0 0,0-1 0,-1 1-1,-4 12 1,2-11-790,0 0-1,-2 0 1,-7 12-1,14-24 643,0-1 1,0 0-1,0 0 0,0 0 0,0 1 0,0-1 1,-1 0-1,1 0 0,0 0 0,0 0 1,0 0-1,0 1 0,0-1 0,0 0 0,-1 0 1,1 0-1,0 0 0,0 0 0,0 0 1,0 0-1,-1 0 0,1 1 0,0-1 0,0 0 1,0 0-1,0 0 0,-1 0 0,1 0 1,0 0-1,0 0 0,0 0 0,-1 0 0,1 0 1,0 0-1,0 0 0,0 0 0,-1 0 1,1 0-1,0-1 0,-6-7-1421,1-15-430,4-3-462,2-38 0,0 58 2241,0 1 1,0 0-1,1 0 1,-1 1-1,1-1 0,0 0 1,1 0-1,-1 1 1,1 0-1,0-1 0,0 1 1,0 0-1,1 0 1,-1 1-1,1-1 0,0 1 1,0-1-1,0 1 0,1 1 1,-1-1-1,0 1 1,1-1-1,0 1 0,9-2 1,-1 1 106,0 0 1,0 2-1,1 0 1,-1 0-1,27 3 1,-34-2 338,0 1 0,-1 1 0,1-1 0,0 1 0,0 0 0,-1 0 0,1 0 0,-1 1 0,0 0 0,1 0 0,-1 0-1,-1 1 1,1 0 0,0 0 0,5 6 0,-8-6-15,0-1-1,0 1 0,0 0 0,0 0 1,0 0-1,-1 0 0,0 0 0,1 6 1,-1-7-119,-1 0 1,1 0 0,0 1-1,0-1 1,0 0 0,0 0-1,0 0 1,1-1 0,-1 1 0,1 0-1,0-1 1,0 1 0,0-1-1,0 1 1,0-1 0,0 0-1,4 3 1,-5-5-146,0 0 0,0 1 0,0-1 0,0 0 0,0 0-1,0 0 1,0 0 0,0 0 0,0 0 0,0 0 0,0 0 0,0 0 0,0 0-1,0-1 1,0 1 0,0 0 0,0-1 0,-1 1 0,1-1 0,0 1-1,0-1 1,0 1 0,0-1 0,-1 0 0,1 1 0,0-1 0,-1 0 0,1 0-1,0 0 1,0-1 0,2-1-2,-1 0 0,0-1 0,0 1-1,0-1 1,0 1 0,0-1 0,1-4 0,-2 3 13,0 1 1,0-1-1,-1 0 1,1 1-1,-1-1 1,0-6-1,-1 9 7,1-1-1,0 1 1,-1 0 0,0 0-1,1-1 1,-1 1 0,0 0-1,0 0 1,0 0 0,0 0-1,-1 0 1,1 0-1,0 1 1,-1-1 0,-2-2-1,3 3-27,-1 0 0,1 1-1,-1-1 1,1 0 0,-1 1-1,1-1 1,-1 1 0,0 0-1,1-1 1,-1 1 0,0 0-1,1 0 1,-1 0 0,0 0-1,1 0 1,-4 1 0,-27 7-49,30-7 0,-3 0-109,1 0 0,0 1 0,0-1 0,0 1 0,0 0 0,0 1 0,-7 4 0,10-6-205,20 5-1510,-3-5 1538,0-1 1,0 0-1,0-1 0,0-1 0,28-6 1,-23 3 1143,1 2 1,29-2 0,-48 6-632,0-1 1,0 0-1,0 1 0,0-1 1,0 1-1,0 0 0,0 0 1,0 0-1,0 0 1,3 3-1,-4-3-135,-1-1 1,0 1-1,0 0 0,0 0 1,0 0-1,0 0 1,0 0-1,0 0 0,0 0 1,0 0-1,-1 1 0,1-1 1,0 0-1,-1 0 1,1 1-1,-1-1 0,1 0 1,-1 1-1,0-1 0,1 0 1,-1 1-1,0-1 1,0 1-1,0-1 0,0 2 1,-3 10 356,0 0 0,-1 0 0,-1-1 0,0 0 1,-10 19-1,15-31-423,0 0-1,0 1 1,0-1 0,0 0 0,0 1-1,-1-1 1,1 0 0,0 0 0,0 1-1,0-1 1,0 0 0,-1 1 0,1-1-1,0 0 1,0 0 0,0 0 0,-1 1-1,1-1 1,0 0 0,0 0 0,-1 0-1,1 1 1,0-1 0,-1 0 0,1 0-1,0 0 1,-1 0 0,1 0 0,0 0-2,-1-1 0,1 1 1,0-1-1,0 1 0,1-1 0,-1 1 1,0-1-1,0 1 0,0-1 0,0 1 1,0-1-1,0 1 0,1-1 1,-1 1-1,0-1 0,0 1 0,1-1 1,-1 1-1,1-1 0,1-3-47,1 1 0,0-1 0,0 1 0,-1 0 0,2 0 0,-1 0 0,0 1 0,1-1 0,-1 1-1,1-1 1,0 1 0,-1 0 0,1 1 0,0-1 0,0 1 0,1 0 0,6-2 0,-5 3 38,1-1 0,0 1 0,-1 0 0,1 1 0,-1 0 0,1 0 0,-1 0 0,0 1 0,0 0 0,1 0 0,5 3 0,1 2 63,0-1-1,-1 2 1,1-1 0,-2 2 0,16 13 0,-20-15-505,0 0 0,-1 0 0,0 0 0,0 1 0,-1 0 0,0 0 0,0 0 0,-1 1 0,5 11 0,-9-17-74,1-1-1,0 1 1,0-1-1,-1 1 1,0-1-1,1 1 1,-1 0-1,0-1 1,0 1-1,-1 0 1,1-1-1,0 1 1,-1-1-1,0 1 1,1-1-1,-1 1 1,0-1-1,0 1 1,0-1-1,-1 0 1,1 1-1,-1-1 1,1 0-1,-1 0 1,0 0-1,-3 3 1,3-3 123,-1 0 1,0-1 0,0 1-1,0 0 1,1-1 0,-1 0-1,0 0 1,-5 1 0,2-1-311,-1 0 1,1 0 0,-10-1 0,16 0 696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5288-3276-3C55-527A-159E69C6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B8674-0767-36A1-FE5F-7A7292D70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01B6-1079-42F2-E88F-36060658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82A26-97B8-1A7E-6DFD-65B549B1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8EB0A-6615-7C12-D043-3A7350A1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4303-7882-9CDC-B79C-32BFF111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41B28-9FCB-99D1-2E20-314F1705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A6573-EE9C-CEE5-F1C8-B6BDCD01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7E5AE-A560-7F20-625A-5552047B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A9654-33F5-B568-586B-2E2A9230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16409-6C7A-DB38-1001-5C99AB8FB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29BFD-86E6-4BD0-77FC-C3C0793B2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1129-07AE-2ECA-C1C9-FD325D4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11CDF-79C9-537D-C0BC-82763812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F7DD3-A80F-5F44-3589-407D94BB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82EA-E79D-92D8-32CD-EF7D0C20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46C3-F88F-94BB-C217-564438E67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3A742-875D-8F96-5B71-B0EEFED5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4873-94DB-D492-840F-DB4F5E96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2603B-9C8C-3A51-0E38-613D88E2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C721-44F9-CD62-0A1C-58AC6D66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2654D-D3DF-29B3-22A7-6AD492A5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01A1-E107-420C-D0B0-6EA3083A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4B00-C094-78FB-4227-E571135A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D3AE-32D6-D80A-5180-51ABC42B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19D2-AFD8-8244-56E1-1A6689F4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E9C2-4E2C-6067-A496-E4042600F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53BAA-6C9D-F7EA-2FA3-3316BDA6F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8324-9E6F-2D62-EDF2-FDBEB16E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78771-E999-8AC0-41F2-84A4E8BE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2EAAD-2DBB-CF95-8B87-020EA8B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038B-732C-4CF0-E850-2F1568B7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96462-411E-4CFA-9394-E0A6399D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790F1-BBB7-4677-1FB6-1E384203B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2226F-C03D-77D0-998D-FC83BA97D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0151B-A2C5-233A-D02A-B81E53609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81BA7-82F8-3B47-621E-A268782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9D241-7ECA-CA2D-429F-4BCEE5CA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948FA-ED1E-618B-B436-30B4AB78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1DCC-D37E-52E4-DE3E-E19D6504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55862-F81D-E120-B742-E341BA7A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8B6B7-CA65-B33E-3A9F-0DD98145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1340D-A8E8-27CF-8DE6-3EB8A4D1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BBC41-CEC6-A91D-525A-08BD13EB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B4ABF-B584-EC0F-0DF1-A8B9A124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45254-9BD0-769F-51A7-A8E306A3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C1E6-15EA-F2C5-16DC-94A3A8D7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CBF8-BC03-2815-5866-88718025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E37A8-4CBE-5886-5F85-0BE020409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54169-0C7B-6DF5-CF25-F765CFD3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C9735-7570-B3BB-55C2-B7A6659C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C409-D6D1-9529-F945-66F68D1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9D2E-1AE5-B602-CC19-5B0EAD50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87943-E746-2EAB-E3A7-65E469B7B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F4D9B-FF16-5841-DAA5-70DC656BE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0AF49-FE46-83AB-8852-F9923373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74D93-475C-AAD1-F6E0-DE97ED83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6F8B9-BF34-7078-F858-6A48C3C5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4B79D-B9D7-84EB-EF6C-6B30A160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77EA0-A5D1-3EB2-161F-05939BB5B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7103D-B617-604F-3777-1D0C226A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7BB9-FDCD-4774-88C9-572CBC6A7C48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9016-0A5A-7E6A-EBD2-51749EE69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83C20-CE2E-9345-CAE4-14B83086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7F51-62A1-49E6-BA9F-3D615D3F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emf"/><Relationship Id="rId2" Type="http://schemas.openxmlformats.org/officeDocument/2006/relationships/image" Target="../media/image6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4.emf"/><Relationship Id="rId2" Type="http://schemas.openxmlformats.org/officeDocument/2006/relationships/image" Target="../media/image6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7.emf"/><Relationship Id="rId7" Type="http://schemas.openxmlformats.org/officeDocument/2006/relationships/image" Target="../media/image655.png"/><Relationship Id="rId2" Type="http://schemas.openxmlformats.org/officeDocument/2006/relationships/image" Target="../media/image64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4.xml"/><Relationship Id="rId5" Type="http://schemas.openxmlformats.org/officeDocument/2006/relationships/image" Target="../media/image654.png"/><Relationship Id="rId4" Type="http://schemas.openxmlformats.org/officeDocument/2006/relationships/customXml" Target="../ink/ink6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7.emf"/><Relationship Id="rId2" Type="http://schemas.openxmlformats.org/officeDocument/2006/relationships/image" Target="../media/image65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emf"/><Relationship Id="rId2" Type="http://schemas.openxmlformats.org/officeDocument/2006/relationships/image" Target="../media/image65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1.png"/><Relationship Id="rId4" Type="http://schemas.openxmlformats.org/officeDocument/2006/relationships/customXml" Target="../ink/ink65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99" Type="http://schemas.openxmlformats.org/officeDocument/2006/relationships/image" Target="../media/image295.png"/><Relationship Id="rId21" Type="http://schemas.openxmlformats.org/officeDocument/2006/relationships/image" Target="../media/image157.png"/><Relationship Id="rId63" Type="http://schemas.openxmlformats.org/officeDocument/2006/relationships/image" Target="../media/image178.png"/><Relationship Id="rId159" Type="http://schemas.openxmlformats.org/officeDocument/2006/relationships/image" Target="../media/image225.png"/><Relationship Id="rId324" Type="http://schemas.openxmlformats.org/officeDocument/2006/relationships/customXml" Target="../ink/ink309.xml"/><Relationship Id="rId366" Type="http://schemas.openxmlformats.org/officeDocument/2006/relationships/customXml" Target="../ink/ink330.xml"/><Relationship Id="rId170" Type="http://schemas.openxmlformats.org/officeDocument/2006/relationships/customXml" Target="../ink/ink232.xml"/><Relationship Id="rId226" Type="http://schemas.openxmlformats.org/officeDocument/2006/relationships/customXml" Target="../ink/ink260.xml"/><Relationship Id="rId268" Type="http://schemas.openxmlformats.org/officeDocument/2006/relationships/customXml" Target="../ink/ink281.xml"/><Relationship Id="rId32" Type="http://schemas.openxmlformats.org/officeDocument/2006/relationships/customXml" Target="../ink/ink163.xml"/><Relationship Id="rId74" Type="http://schemas.openxmlformats.org/officeDocument/2006/relationships/customXml" Target="../ink/ink184.xml"/><Relationship Id="rId128" Type="http://schemas.openxmlformats.org/officeDocument/2006/relationships/customXml" Target="../ink/ink211.xml"/><Relationship Id="rId335" Type="http://schemas.openxmlformats.org/officeDocument/2006/relationships/image" Target="../media/image313.png"/><Relationship Id="rId377" Type="http://schemas.openxmlformats.org/officeDocument/2006/relationships/image" Target="../media/image334.png"/><Relationship Id="rId5" Type="http://schemas.openxmlformats.org/officeDocument/2006/relationships/image" Target="../media/image149.png"/><Relationship Id="rId181" Type="http://schemas.openxmlformats.org/officeDocument/2006/relationships/image" Target="../media/image236.png"/><Relationship Id="rId237" Type="http://schemas.openxmlformats.org/officeDocument/2006/relationships/image" Target="../media/image264.png"/><Relationship Id="rId279" Type="http://schemas.openxmlformats.org/officeDocument/2006/relationships/image" Target="../media/image285.png"/><Relationship Id="rId43" Type="http://schemas.openxmlformats.org/officeDocument/2006/relationships/image" Target="../media/image168.png"/><Relationship Id="rId139" Type="http://schemas.openxmlformats.org/officeDocument/2006/relationships/image" Target="../media/image216.png"/><Relationship Id="rId290" Type="http://schemas.openxmlformats.org/officeDocument/2006/relationships/customXml" Target="../ink/ink292.xml"/><Relationship Id="rId304" Type="http://schemas.openxmlformats.org/officeDocument/2006/relationships/customXml" Target="../ink/ink299.xml"/><Relationship Id="rId346" Type="http://schemas.openxmlformats.org/officeDocument/2006/relationships/customXml" Target="../ink/ink320.xml"/><Relationship Id="rId85" Type="http://schemas.openxmlformats.org/officeDocument/2006/relationships/image" Target="../media/image189.png"/><Relationship Id="rId150" Type="http://schemas.openxmlformats.org/officeDocument/2006/relationships/customXml" Target="../ink/ink222.xml"/><Relationship Id="rId192" Type="http://schemas.openxmlformats.org/officeDocument/2006/relationships/customXml" Target="../ink/ink243.xml"/><Relationship Id="rId206" Type="http://schemas.openxmlformats.org/officeDocument/2006/relationships/customXml" Target="../ink/ink250.xml"/><Relationship Id="rId248" Type="http://schemas.openxmlformats.org/officeDocument/2006/relationships/customXml" Target="../ink/ink271.xml"/><Relationship Id="rId12" Type="http://schemas.openxmlformats.org/officeDocument/2006/relationships/customXml" Target="../ink/ink153.xml"/><Relationship Id="rId108" Type="http://schemas.openxmlformats.org/officeDocument/2006/relationships/customXml" Target="../ink/ink201.xml"/><Relationship Id="rId315" Type="http://schemas.openxmlformats.org/officeDocument/2006/relationships/image" Target="../media/image303.png"/><Relationship Id="rId357" Type="http://schemas.openxmlformats.org/officeDocument/2006/relationships/image" Target="../media/image324.png"/><Relationship Id="rId54" Type="http://schemas.openxmlformats.org/officeDocument/2006/relationships/customXml" Target="../ink/ink174.xml"/><Relationship Id="rId96" Type="http://schemas.openxmlformats.org/officeDocument/2006/relationships/customXml" Target="../ink/ink195.xml"/><Relationship Id="rId161" Type="http://schemas.openxmlformats.org/officeDocument/2006/relationships/image" Target="../media/image226.png"/><Relationship Id="rId217" Type="http://schemas.openxmlformats.org/officeDocument/2006/relationships/image" Target="../media/image254.png"/><Relationship Id="rId259" Type="http://schemas.openxmlformats.org/officeDocument/2006/relationships/image" Target="../media/image275.png"/><Relationship Id="rId23" Type="http://schemas.openxmlformats.org/officeDocument/2006/relationships/image" Target="../media/image158.png"/><Relationship Id="rId119" Type="http://schemas.openxmlformats.org/officeDocument/2006/relationships/image" Target="../media/image206.png"/><Relationship Id="rId270" Type="http://schemas.openxmlformats.org/officeDocument/2006/relationships/customXml" Target="../ink/ink282.xml"/><Relationship Id="rId326" Type="http://schemas.openxmlformats.org/officeDocument/2006/relationships/customXml" Target="../ink/ink310.xml"/><Relationship Id="rId65" Type="http://schemas.openxmlformats.org/officeDocument/2006/relationships/image" Target="../media/image179.png"/><Relationship Id="rId130" Type="http://schemas.openxmlformats.org/officeDocument/2006/relationships/customXml" Target="../ink/ink212.xml"/><Relationship Id="rId368" Type="http://schemas.openxmlformats.org/officeDocument/2006/relationships/customXml" Target="../ink/ink331.xml"/><Relationship Id="rId172" Type="http://schemas.openxmlformats.org/officeDocument/2006/relationships/customXml" Target="../ink/ink233.xml"/><Relationship Id="rId228" Type="http://schemas.openxmlformats.org/officeDocument/2006/relationships/customXml" Target="../ink/ink261.xml"/><Relationship Id="rId281" Type="http://schemas.openxmlformats.org/officeDocument/2006/relationships/image" Target="../media/image286.png"/><Relationship Id="rId337" Type="http://schemas.openxmlformats.org/officeDocument/2006/relationships/image" Target="../media/image314.png"/><Relationship Id="rId34" Type="http://schemas.openxmlformats.org/officeDocument/2006/relationships/customXml" Target="../ink/ink164.xml"/><Relationship Id="rId76" Type="http://schemas.openxmlformats.org/officeDocument/2006/relationships/customXml" Target="../ink/ink185.xml"/><Relationship Id="rId141" Type="http://schemas.openxmlformats.org/officeDocument/2006/relationships/image" Target="../media/image217.png"/><Relationship Id="rId379" Type="http://schemas.openxmlformats.org/officeDocument/2006/relationships/image" Target="../media/image335.png"/><Relationship Id="rId7" Type="http://schemas.openxmlformats.org/officeDocument/2006/relationships/image" Target="../media/image150.png"/><Relationship Id="rId183" Type="http://schemas.openxmlformats.org/officeDocument/2006/relationships/image" Target="../media/image237.png"/><Relationship Id="rId239" Type="http://schemas.openxmlformats.org/officeDocument/2006/relationships/image" Target="../media/image265.png"/><Relationship Id="rId250" Type="http://schemas.openxmlformats.org/officeDocument/2006/relationships/customXml" Target="../ink/ink272.xml"/><Relationship Id="rId292" Type="http://schemas.openxmlformats.org/officeDocument/2006/relationships/customXml" Target="../ink/ink293.xml"/><Relationship Id="rId306" Type="http://schemas.openxmlformats.org/officeDocument/2006/relationships/customXml" Target="../ink/ink300.xml"/><Relationship Id="rId45" Type="http://schemas.openxmlformats.org/officeDocument/2006/relationships/image" Target="../media/image169.png"/><Relationship Id="rId87" Type="http://schemas.openxmlformats.org/officeDocument/2006/relationships/image" Target="../media/image190.png"/><Relationship Id="rId110" Type="http://schemas.openxmlformats.org/officeDocument/2006/relationships/customXml" Target="../ink/ink202.xml"/><Relationship Id="rId348" Type="http://schemas.openxmlformats.org/officeDocument/2006/relationships/customXml" Target="../ink/ink321.xml"/><Relationship Id="rId152" Type="http://schemas.openxmlformats.org/officeDocument/2006/relationships/customXml" Target="../ink/ink223.xml"/><Relationship Id="rId194" Type="http://schemas.openxmlformats.org/officeDocument/2006/relationships/customXml" Target="../ink/ink244.xml"/><Relationship Id="rId208" Type="http://schemas.openxmlformats.org/officeDocument/2006/relationships/customXml" Target="../ink/ink251.xml"/><Relationship Id="rId261" Type="http://schemas.openxmlformats.org/officeDocument/2006/relationships/image" Target="../media/image276.png"/><Relationship Id="rId14" Type="http://schemas.openxmlformats.org/officeDocument/2006/relationships/customXml" Target="../ink/ink154.xml"/><Relationship Id="rId56" Type="http://schemas.openxmlformats.org/officeDocument/2006/relationships/customXml" Target="../ink/ink175.xml"/><Relationship Id="rId317" Type="http://schemas.openxmlformats.org/officeDocument/2006/relationships/image" Target="../media/image304.png"/><Relationship Id="rId359" Type="http://schemas.openxmlformats.org/officeDocument/2006/relationships/image" Target="../media/image325.png"/><Relationship Id="rId98" Type="http://schemas.openxmlformats.org/officeDocument/2006/relationships/customXml" Target="../ink/ink196.xml"/><Relationship Id="rId121" Type="http://schemas.openxmlformats.org/officeDocument/2006/relationships/image" Target="../media/image207.png"/><Relationship Id="rId163" Type="http://schemas.openxmlformats.org/officeDocument/2006/relationships/image" Target="../media/image227.png"/><Relationship Id="rId219" Type="http://schemas.openxmlformats.org/officeDocument/2006/relationships/image" Target="../media/image255.png"/><Relationship Id="rId370" Type="http://schemas.openxmlformats.org/officeDocument/2006/relationships/customXml" Target="../ink/ink332.xml"/><Relationship Id="rId230" Type="http://schemas.openxmlformats.org/officeDocument/2006/relationships/customXml" Target="../ink/ink262.xml"/><Relationship Id="rId25" Type="http://schemas.openxmlformats.org/officeDocument/2006/relationships/image" Target="../media/image159.png"/><Relationship Id="rId67" Type="http://schemas.openxmlformats.org/officeDocument/2006/relationships/image" Target="../media/image180.png"/><Relationship Id="rId272" Type="http://schemas.openxmlformats.org/officeDocument/2006/relationships/customXml" Target="../ink/ink283.xml"/><Relationship Id="rId328" Type="http://schemas.openxmlformats.org/officeDocument/2006/relationships/customXml" Target="../ink/ink311.xml"/><Relationship Id="rId132" Type="http://schemas.openxmlformats.org/officeDocument/2006/relationships/customXml" Target="../ink/ink213.xml"/><Relationship Id="rId174" Type="http://schemas.openxmlformats.org/officeDocument/2006/relationships/customXml" Target="../ink/ink234.xml"/><Relationship Id="rId381" Type="http://schemas.openxmlformats.org/officeDocument/2006/relationships/image" Target="../media/image336.png"/><Relationship Id="rId241" Type="http://schemas.openxmlformats.org/officeDocument/2006/relationships/image" Target="../media/image266.png"/><Relationship Id="rId36" Type="http://schemas.openxmlformats.org/officeDocument/2006/relationships/customXml" Target="../ink/ink165.xml"/><Relationship Id="rId283" Type="http://schemas.openxmlformats.org/officeDocument/2006/relationships/image" Target="../media/image287.png"/><Relationship Id="rId339" Type="http://schemas.openxmlformats.org/officeDocument/2006/relationships/image" Target="../media/image315.png"/><Relationship Id="rId78" Type="http://schemas.openxmlformats.org/officeDocument/2006/relationships/customXml" Target="../ink/ink186.xml"/><Relationship Id="rId101" Type="http://schemas.openxmlformats.org/officeDocument/2006/relationships/image" Target="../media/image197.png"/><Relationship Id="rId143" Type="http://schemas.openxmlformats.org/officeDocument/2006/relationships/image" Target="../media/image218.png"/><Relationship Id="rId185" Type="http://schemas.openxmlformats.org/officeDocument/2006/relationships/image" Target="../media/image238.png"/><Relationship Id="rId350" Type="http://schemas.openxmlformats.org/officeDocument/2006/relationships/customXml" Target="../ink/ink322.xml"/><Relationship Id="rId9" Type="http://schemas.openxmlformats.org/officeDocument/2006/relationships/image" Target="../media/image151.png"/><Relationship Id="rId210" Type="http://schemas.openxmlformats.org/officeDocument/2006/relationships/customXml" Target="../ink/ink252.xml"/><Relationship Id="rId26" Type="http://schemas.openxmlformats.org/officeDocument/2006/relationships/customXml" Target="../ink/ink160.xml"/><Relationship Id="rId231" Type="http://schemas.openxmlformats.org/officeDocument/2006/relationships/image" Target="../media/image261.png"/><Relationship Id="rId252" Type="http://schemas.openxmlformats.org/officeDocument/2006/relationships/customXml" Target="../ink/ink273.xml"/><Relationship Id="rId273" Type="http://schemas.openxmlformats.org/officeDocument/2006/relationships/image" Target="../media/image282.png"/><Relationship Id="rId294" Type="http://schemas.openxmlformats.org/officeDocument/2006/relationships/customXml" Target="../ink/ink294.xml"/><Relationship Id="rId308" Type="http://schemas.openxmlformats.org/officeDocument/2006/relationships/customXml" Target="../ink/ink301.xml"/><Relationship Id="rId329" Type="http://schemas.openxmlformats.org/officeDocument/2006/relationships/image" Target="../media/image310.png"/><Relationship Id="rId47" Type="http://schemas.openxmlformats.org/officeDocument/2006/relationships/image" Target="../media/image170.png"/><Relationship Id="rId68" Type="http://schemas.openxmlformats.org/officeDocument/2006/relationships/customXml" Target="../ink/ink181.xml"/><Relationship Id="rId89" Type="http://schemas.openxmlformats.org/officeDocument/2006/relationships/image" Target="../media/image191.png"/><Relationship Id="rId112" Type="http://schemas.openxmlformats.org/officeDocument/2006/relationships/customXml" Target="../ink/ink203.xml"/><Relationship Id="rId133" Type="http://schemas.openxmlformats.org/officeDocument/2006/relationships/image" Target="../media/image213.png"/><Relationship Id="rId154" Type="http://schemas.openxmlformats.org/officeDocument/2006/relationships/customXml" Target="../ink/ink224.xml"/><Relationship Id="rId175" Type="http://schemas.openxmlformats.org/officeDocument/2006/relationships/image" Target="../media/image233.png"/><Relationship Id="rId340" Type="http://schemas.openxmlformats.org/officeDocument/2006/relationships/customXml" Target="../ink/ink317.xml"/><Relationship Id="rId361" Type="http://schemas.openxmlformats.org/officeDocument/2006/relationships/image" Target="../media/image326.png"/><Relationship Id="rId196" Type="http://schemas.openxmlformats.org/officeDocument/2006/relationships/customXml" Target="../ink/ink245.xml"/><Relationship Id="rId200" Type="http://schemas.openxmlformats.org/officeDocument/2006/relationships/customXml" Target="../ink/ink247.xml"/><Relationship Id="rId382" Type="http://schemas.openxmlformats.org/officeDocument/2006/relationships/customXml" Target="../ink/ink338.xml"/><Relationship Id="rId16" Type="http://schemas.openxmlformats.org/officeDocument/2006/relationships/customXml" Target="../ink/ink155.xml"/><Relationship Id="rId221" Type="http://schemas.openxmlformats.org/officeDocument/2006/relationships/image" Target="../media/image256.png"/><Relationship Id="rId242" Type="http://schemas.openxmlformats.org/officeDocument/2006/relationships/customXml" Target="../ink/ink268.xml"/><Relationship Id="rId263" Type="http://schemas.openxmlformats.org/officeDocument/2006/relationships/image" Target="../media/image277.png"/><Relationship Id="rId284" Type="http://schemas.openxmlformats.org/officeDocument/2006/relationships/customXml" Target="../ink/ink289.xml"/><Relationship Id="rId319" Type="http://schemas.openxmlformats.org/officeDocument/2006/relationships/image" Target="../media/image305.png"/><Relationship Id="rId37" Type="http://schemas.openxmlformats.org/officeDocument/2006/relationships/image" Target="../media/image165.png"/><Relationship Id="rId58" Type="http://schemas.openxmlformats.org/officeDocument/2006/relationships/customXml" Target="../ink/ink176.xml"/><Relationship Id="rId79" Type="http://schemas.openxmlformats.org/officeDocument/2006/relationships/image" Target="../media/image186.png"/><Relationship Id="rId102" Type="http://schemas.openxmlformats.org/officeDocument/2006/relationships/customXml" Target="../ink/ink198.xml"/><Relationship Id="rId123" Type="http://schemas.openxmlformats.org/officeDocument/2006/relationships/image" Target="../media/image208.png"/><Relationship Id="rId144" Type="http://schemas.openxmlformats.org/officeDocument/2006/relationships/customXml" Target="../ink/ink219.xml"/><Relationship Id="rId330" Type="http://schemas.openxmlformats.org/officeDocument/2006/relationships/customXml" Target="../ink/ink312.xml"/><Relationship Id="rId90" Type="http://schemas.openxmlformats.org/officeDocument/2006/relationships/customXml" Target="../ink/ink192.xml"/><Relationship Id="rId165" Type="http://schemas.openxmlformats.org/officeDocument/2006/relationships/image" Target="../media/image228.png"/><Relationship Id="rId186" Type="http://schemas.openxmlformats.org/officeDocument/2006/relationships/customXml" Target="../ink/ink240.xml"/><Relationship Id="rId351" Type="http://schemas.openxmlformats.org/officeDocument/2006/relationships/image" Target="../media/image321.png"/><Relationship Id="rId372" Type="http://schemas.openxmlformats.org/officeDocument/2006/relationships/customXml" Target="../ink/ink333.xml"/><Relationship Id="rId211" Type="http://schemas.openxmlformats.org/officeDocument/2006/relationships/image" Target="../media/image251.png"/><Relationship Id="rId232" Type="http://schemas.openxmlformats.org/officeDocument/2006/relationships/customXml" Target="../ink/ink263.xml"/><Relationship Id="rId253" Type="http://schemas.openxmlformats.org/officeDocument/2006/relationships/image" Target="../media/image272.png"/><Relationship Id="rId274" Type="http://schemas.openxmlformats.org/officeDocument/2006/relationships/customXml" Target="../ink/ink284.xml"/><Relationship Id="rId295" Type="http://schemas.openxmlformats.org/officeDocument/2006/relationships/image" Target="../media/image293.png"/><Relationship Id="rId309" Type="http://schemas.openxmlformats.org/officeDocument/2006/relationships/image" Target="../media/image300.png"/><Relationship Id="rId27" Type="http://schemas.openxmlformats.org/officeDocument/2006/relationships/image" Target="../media/image160.png"/><Relationship Id="rId48" Type="http://schemas.openxmlformats.org/officeDocument/2006/relationships/customXml" Target="../ink/ink171.xml"/><Relationship Id="rId69" Type="http://schemas.openxmlformats.org/officeDocument/2006/relationships/image" Target="../media/image181.png"/><Relationship Id="rId113" Type="http://schemas.openxmlformats.org/officeDocument/2006/relationships/image" Target="../media/image203.png"/><Relationship Id="rId134" Type="http://schemas.openxmlformats.org/officeDocument/2006/relationships/customXml" Target="../ink/ink214.xml"/><Relationship Id="rId320" Type="http://schemas.openxmlformats.org/officeDocument/2006/relationships/customXml" Target="../ink/ink307.xml"/><Relationship Id="rId80" Type="http://schemas.openxmlformats.org/officeDocument/2006/relationships/customXml" Target="../ink/ink187.xml"/><Relationship Id="rId155" Type="http://schemas.openxmlformats.org/officeDocument/2006/relationships/image" Target="../media/image57.png"/><Relationship Id="rId176" Type="http://schemas.openxmlformats.org/officeDocument/2006/relationships/customXml" Target="../ink/ink235.xml"/><Relationship Id="rId197" Type="http://schemas.openxmlformats.org/officeDocument/2006/relationships/image" Target="../media/image244.png"/><Relationship Id="rId341" Type="http://schemas.openxmlformats.org/officeDocument/2006/relationships/image" Target="../media/image316.png"/><Relationship Id="rId362" Type="http://schemas.openxmlformats.org/officeDocument/2006/relationships/customXml" Target="../ink/ink328.xml"/><Relationship Id="rId383" Type="http://schemas.openxmlformats.org/officeDocument/2006/relationships/image" Target="../media/image337.png"/><Relationship Id="rId201" Type="http://schemas.openxmlformats.org/officeDocument/2006/relationships/image" Target="../media/image246.png"/><Relationship Id="rId222" Type="http://schemas.openxmlformats.org/officeDocument/2006/relationships/customXml" Target="../ink/ink258.xml"/><Relationship Id="rId243" Type="http://schemas.openxmlformats.org/officeDocument/2006/relationships/image" Target="../media/image267.png"/><Relationship Id="rId264" Type="http://schemas.openxmlformats.org/officeDocument/2006/relationships/customXml" Target="../ink/ink279.xml"/><Relationship Id="rId285" Type="http://schemas.openxmlformats.org/officeDocument/2006/relationships/image" Target="../media/image288.png"/><Relationship Id="rId17" Type="http://schemas.openxmlformats.org/officeDocument/2006/relationships/image" Target="../media/image155.png"/><Relationship Id="rId38" Type="http://schemas.openxmlformats.org/officeDocument/2006/relationships/customXml" Target="../ink/ink166.xml"/><Relationship Id="rId59" Type="http://schemas.openxmlformats.org/officeDocument/2006/relationships/image" Target="../media/image176.png"/><Relationship Id="rId103" Type="http://schemas.openxmlformats.org/officeDocument/2006/relationships/image" Target="../media/image198.png"/><Relationship Id="rId124" Type="http://schemas.openxmlformats.org/officeDocument/2006/relationships/customXml" Target="../ink/ink209.xml"/><Relationship Id="rId310" Type="http://schemas.openxmlformats.org/officeDocument/2006/relationships/customXml" Target="../ink/ink302.xml"/><Relationship Id="rId70" Type="http://schemas.openxmlformats.org/officeDocument/2006/relationships/customXml" Target="../ink/ink182.xml"/><Relationship Id="rId91" Type="http://schemas.openxmlformats.org/officeDocument/2006/relationships/image" Target="../media/image192.png"/><Relationship Id="rId145" Type="http://schemas.openxmlformats.org/officeDocument/2006/relationships/image" Target="../media/image219.png"/><Relationship Id="rId166" Type="http://schemas.openxmlformats.org/officeDocument/2006/relationships/customXml" Target="../ink/ink230.xml"/><Relationship Id="rId187" Type="http://schemas.openxmlformats.org/officeDocument/2006/relationships/image" Target="../media/image239.png"/><Relationship Id="rId331" Type="http://schemas.openxmlformats.org/officeDocument/2006/relationships/image" Target="../media/image311.png"/><Relationship Id="rId352" Type="http://schemas.openxmlformats.org/officeDocument/2006/relationships/customXml" Target="../ink/ink323.xml"/><Relationship Id="rId373" Type="http://schemas.openxmlformats.org/officeDocument/2006/relationships/image" Target="../media/image33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3.xml"/><Relationship Id="rId233" Type="http://schemas.openxmlformats.org/officeDocument/2006/relationships/image" Target="../media/image262.png"/><Relationship Id="rId254" Type="http://schemas.openxmlformats.org/officeDocument/2006/relationships/customXml" Target="../ink/ink274.xml"/><Relationship Id="rId28" Type="http://schemas.openxmlformats.org/officeDocument/2006/relationships/customXml" Target="../ink/ink161.xml"/><Relationship Id="rId49" Type="http://schemas.openxmlformats.org/officeDocument/2006/relationships/image" Target="../media/image171.png"/><Relationship Id="rId114" Type="http://schemas.openxmlformats.org/officeDocument/2006/relationships/customXml" Target="../ink/ink204.xml"/><Relationship Id="rId275" Type="http://schemas.openxmlformats.org/officeDocument/2006/relationships/image" Target="../media/image283.png"/><Relationship Id="rId296" Type="http://schemas.openxmlformats.org/officeDocument/2006/relationships/customXml" Target="../ink/ink295.xml"/><Relationship Id="rId300" Type="http://schemas.openxmlformats.org/officeDocument/2006/relationships/customXml" Target="../ink/ink297.xml"/><Relationship Id="rId60" Type="http://schemas.openxmlformats.org/officeDocument/2006/relationships/customXml" Target="../ink/ink177.xml"/><Relationship Id="rId81" Type="http://schemas.openxmlformats.org/officeDocument/2006/relationships/image" Target="../media/image187.png"/><Relationship Id="rId135" Type="http://schemas.openxmlformats.org/officeDocument/2006/relationships/image" Target="../media/image214.png"/><Relationship Id="rId156" Type="http://schemas.openxmlformats.org/officeDocument/2006/relationships/customXml" Target="../ink/ink225.xml"/><Relationship Id="rId177" Type="http://schemas.openxmlformats.org/officeDocument/2006/relationships/image" Target="../media/image234.png"/><Relationship Id="rId198" Type="http://schemas.openxmlformats.org/officeDocument/2006/relationships/customXml" Target="../ink/ink246.xml"/><Relationship Id="rId321" Type="http://schemas.openxmlformats.org/officeDocument/2006/relationships/image" Target="../media/image306.png"/><Relationship Id="rId342" Type="http://schemas.openxmlformats.org/officeDocument/2006/relationships/customXml" Target="../ink/ink318.xml"/><Relationship Id="rId363" Type="http://schemas.openxmlformats.org/officeDocument/2006/relationships/image" Target="../media/image327.png"/><Relationship Id="rId202" Type="http://schemas.openxmlformats.org/officeDocument/2006/relationships/customXml" Target="../ink/ink248.xml"/><Relationship Id="rId223" Type="http://schemas.openxmlformats.org/officeDocument/2006/relationships/image" Target="../media/image257.png"/><Relationship Id="rId244" Type="http://schemas.openxmlformats.org/officeDocument/2006/relationships/customXml" Target="../ink/ink269.xml"/><Relationship Id="rId18" Type="http://schemas.openxmlformats.org/officeDocument/2006/relationships/customXml" Target="../ink/ink156.xml"/><Relationship Id="rId39" Type="http://schemas.openxmlformats.org/officeDocument/2006/relationships/image" Target="../media/image166.png"/><Relationship Id="rId265" Type="http://schemas.openxmlformats.org/officeDocument/2006/relationships/image" Target="../media/image278.png"/><Relationship Id="rId286" Type="http://schemas.openxmlformats.org/officeDocument/2006/relationships/customXml" Target="../ink/ink290.xml"/><Relationship Id="rId50" Type="http://schemas.openxmlformats.org/officeDocument/2006/relationships/customXml" Target="../ink/ink172.xml"/><Relationship Id="rId104" Type="http://schemas.openxmlformats.org/officeDocument/2006/relationships/customXml" Target="../ink/ink199.xml"/><Relationship Id="rId125" Type="http://schemas.openxmlformats.org/officeDocument/2006/relationships/image" Target="../media/image209.png"/><Relationship Id="rId146" Type="http://schemas.openxmlformats.org/officeDocument/2006/relationships/customXml" Target="../ink/ink220.xml"/><Relationship Id="rId167" Type="http://schemas.openxmlformats.org/officeDocument/2006/relationships/image" Target="../media/image229.png"/><Relationship Id="rId188" Type="http://schemas.openxmlformats.org/officeDocument/2006/relationships/customXml" Target="../ink/ink241.xml"/><Relationship Id="rId311" Type="http://schemas.openxmlformats.org/officeDocument/2006/relationships/image" Target="../media/image301.png"/><Relationship Id="rId332" Type="http://schemas.openxmlformats.org/officeDocument/2006/relationships/customXml" Target="../ink/ink313.xml"/><Relationship Id="rId353" Type="http://schemas.openxmlformats.org/officeDocument/2006/relationships/image" Target="../media/image322.png"/><Relationship Id="rId374" Type="http://schemas.openxmlformats.org/officeDocument/2006/relationships/customXml" Target="../ink/ink334.xml"/><Relationship Id="rId71" Type="http://schemas.openxmlformats.org/officeDocument/2006/relationships/image" Target="../media/image182.png"/><Relationship Id="rId92" Type="http://schemas.openxmlformats.org/officeDocument/2006/relationships/customXml" Target="../ink/ink193.xml"/><Relationship Id="rId213" Type="http://schemas.openxmlformats.org/officeDocument/2006/relationships/image" Target="../media/image252.png"/><Relationship Id="rId234" Type="http://schemas.openxmlformats.org/officeDocument/2006/relationships/customXml" Target="../ink/ink264.xml"/><Relationship Id="rId2" Type="http://schemas.openxmlformats.org/officeDocument/2006/relationships/customXml" Target="../ink/ink148.xml"/><Relationship Id="rId29" Type="http://schemas.openxmlformats.org/officeDocument/2006/relationships/image" Target="../media/image161.png"/><Relationship Id="rId255" Type="http://schemas.openxmlformats.org/officeDocument/2006/relationships/image" Target="../media/image273.png"/><Relationship Id="rId276" Type="http://schemas.openxmlformats.org/officeDocument/2006/relationships/customXml" Target="../ink/ink285.xml"/><Relationship Id="rId297" Type="http://schemas.openxmlformats.org/officeDocument/2006/relationships/image" Target="../media/image294.png"/><Relationship Id="rId40" Type="http://schemas.openxmlformats.org/officeDocument/2006/relationships/customXml" Target="../ink/ink167.xml"/><Relationship Id="rId115" Type="http://schemas.openxmlformats.org/officeDocument/2006/relationships/image" Target="../media/image204.png"/><Relationship Id="rId136" Type="http://schemas.openxmlformats.org/officeDocument/2006/relationships/customXml" Target="../ink/ink215.xml"/><Relationship Id="rId157" Type="http://schemas.openxmlformats.org/officeDocument/2006/relationships/image" Target="../media/image224.png"/><Relationship Id="rId178" Type="http://schemas.openxmlformats.org/officeDocument/2006/relationships/customXml" Target="../ink/ink236.xml"/><Relationship Id="rId301" Type="http://schemas.openxmlformats.org/officeDocument/2006/relationships/image" Target="../media/image296.png"/><Relationship Id="rId322" Type="http://schemas.openxmlformats.org/officeDocument/2006/relationships/customXml" Target="../ink/ink308.xml"/><Relationship Id="rId343" Type="http://schemas.openxmlformats.org/officeDocument/2006/relationships/image" Target="../media/image317.png"/><Relationship Id="rId364" Type="http://schemas.openxmlformats.org/officeDocument/2006/relationships/customXml" Target="../ink/ink329.xml"/><Relationship Id="rId61" Type="http://schemas.openxmlformats.org/officeDocument/2006/relationships/image" Target="../media/image177.png"/><Relationship Id="rId82" Type="http://schemas.openxmlformats.org/officeDocument/2006/relationships/customXml" Target="../ink/ink188.xml"/><Relationship Id="rId199" Type="http://schemas.openxmlformats.org/officeDocument/2006/relationships/image" Target="../media/image245.png"/><Relationship Id="rId203" Type="http://schemas.openxmlformats.org/officeDocument/2006/relationships/image" Target="../media/image247.png"/><Relationship Id="rId19" Type="http://schemas.openxmlformats.org/officeDocument/2006/relationships/image" Target="../media/image156.png"/><Relationship Id="rId224" Type="http://schemas.openxmlformats.org/officeDocument/2006/relationships/customXml" Target="../ink/ink259.xml"/><Relationship Id="rId245" Type="http://schemas.openxmlformats.org/officeDocument/2006/relationships/image" Target="../media/image268.png"/><Relationship Id="rId266" Type="http://schemas.openxmlformats.org/officeDocument/2006/relationships/customXml" Target="../ink/ink280.xml"/><Relationship Id="rId287" Type="http://schemas.openxmlformats.org/officeDocument/2006/relationships/image" Target="../media/image289.png"/><Relationship Id="rId30" Type="http://schemas.openxmlformats.org/officeDocument/2006/relationships/customXml" Target="../ink/ink162.xml"/><Relationship Id="rId105" Type="http://schemas.openxmlformats.org/officeDocument/2006/relationships/image" Target="../media/image199.png"/><Relationship Id="rId126" Type="http://schemas.openxmlformats.org/officeDocument/2006/relationships/customXml" Target="../ink/ink210.xml"/><Relationship Id="rId147" Type="http://schemas.openxmlformats.org/officeDocument/2006/relationships/image" Target="../media/image220.png"/><Relationship Id="rId168" Type="http://schemas.openxmlformats.org/officeDocument/2006/relationships/customXml" Target="../ink/ink231.xml"/><Relationship Id="rId312" Type="http://schemas.openxmlformats.org/officeDocument/2006/relationships/customXml" Target="../ink/ink303.xml"/><Relationship Id="rId333" Type="http://schemas.openxmlformats.org/officeDocument/2006/relationships/image" Target="../media/image312.png"/><Relationship Id="rId354" Type="http://schemas.openxmlformats.org/officeDocument/2006/relationships/customXml" Target="../ink/ink324.xml"/><Relationship Id="rId51" Type="http://schemas.openxmlformats.org/officeDocument/2006/relationships/image" Target="../media/image172.png"/><Relationship Id="rId72" Type="http://schemas.openxmlformats.org/officeDocument/2006/relationships/customXml" Target="../ink/ink183.xml"/><Relationship Id="rId93" Type="http://schemas.openxmlformats.org/officeDocument/2006/relationships/image" Target="../media/image193.png"/><Relationship Id="rId189" Type="http://schemas.openxmlformats.org/officeDocument/2006/relationships/image" Target="../media/image240.png"/><Relationship Id="rId375" Type="http://schemas.openxmlformats.org/officeDocument/2006/relationships/image" Target="../media/image333.png"/><Relationship Id="rId3" Type="http://schemas.openxmlformats.org/officeDocument/2006/relationships/image" Target="../media/image148.png"/><Relationship Id="rId214" Type="http://schemas.openxmlformats.org/officeDocument/2006/relationships/customXml" Target="../ink/ink254.xml"/><Relationship Id="rId235" Type="http://schemas.openxmlformats.org/officeDocument/2006/relationships/image" Target="../media/image263.png"/><Relationship Id="rId256" Type="http://schemas.openxmlformats.org/officeDocument/2006/relationships/customXml" Target="../ink/ink275.xml"/><Relationship Id="rId277" Type="http://schemas.openxmlformats.org/officeDocument/2006/relationships/image" Target="../media/image284.png"/><Relationship Id="rId298" Type="http://schemas.openxmlformats.org/officeDocument/2006/relationships/customXml" Target="../ink/ink296.xml"/><Relationship Id="rId116" Type="http://schemas.openxmlformats.org/officeDocument/2006/relationships/customXml" Target="../ink/ink205.xml"/><Relationship Id="rId137" Type="http://schemas.openxmlformats.org/officeDocument/2006/relationships/image" Target="../media/image215.png"/><Relationship Id="rId158" Type="http://schemas.openxmlformats.org/officeDocument/2006/relationships/customXml" Target="../ink/ink226.xml"/><Relationship Id="rId302" Type="http://schemas.openxmlformats.org/officeDocument/2006/relationships/customXml" Target="../ink/ink298.xml"/><Relationship Id="rId323" Type="http://schemas.openxmlformats.org/officeDocument/2006/relationships/image" Target="../media/image307.png"/><Relationship Id="rId344" Type="http://schemas.openxmlformats.org/officeDocument/2006/relationships/customXml" Target="../ink/ink319.xml"/><Relationship Id="rId20" Type="http://schemas.openxmlformats.org/officeDocument/2006/relationships/customXml" Target="../ink/ink157.xml"/><Relationship Id="rId41" Type="http://schemas.openxmlformats.org/officeDocument/2006/relationships/image" Target="../media/image167.png"/><Relationship Id="rId62" Type="http://schemas.openxmlformats.org/officeDocument/2006/relationships/customXml" Target="../ink/ink178.xml"/><Relationship Id="rId83" Type="http://schemas.openxmlformats.org/officeDocument/2006/relationships/image" Target="../media/image188.png"/><Relationship Id="rId179" Type="http://schemas.openxmlformats.org/officeDocument/2006/relationships/image" Target="../media/image235.png"/><Relationship Id="rId365" Type="http://schemas.openxmlformats.org/officeDocument/2006/relationships/image" Target="../media/image328.png"/><Relationship Id="rId190" Type="http://schemas.openxmlformats.org/officeDocument/2006/relationships/customXml" Target="../ink/ink242.xml"/><Relationship Id="rId204" Type="http://schemas.openxmlformats.org/officeDocument/2006/relationships/customXml" Target="../ink/ink249.xml"/><Relationship Id="rId225" Type="http://schemas.openxmlformats.org/officeDocument/2006/relationships/image" Target="../media/image258.png"/><Relationship Id="rId246" Type="http://schemas.openxmlformats.org/officeDocument/2006/relationships/customXml" Target="../ink/ink270.xml"/><Relationship Id="rId267" Type="http://schemas.openxmlformats.org/officeDocument/2006/relationships/image" Target="../media/image279.png"/><Relationship Id="rId288" Type="http://schemas.openxmlformats.org/officeDocument/2006/relationships/customXml" Target="../ink/ink291.xml"/><Relationship Id="rId106" Type="http://schemas.openxmlformats.org/officeDocument/2006/relationships/customXml" Target="../ink/ink200.xml"/><Relationship Id="rId127" Type="http://schemas.openxmlformats.org/officeDocument/2006/relationships/image" Target="../media/image210.png"/><Relationship Id="rId313" Type="http://schemas.openxmlformats.org/officeDocument/2006/relationships/image" Target="../media/image302.png"/><Relationship Id="rId10" Type="http://schemas.openxmlformats.org/officeDocument/2006/relationships/customXml" Target="../ink/ink152.xml"/><Relationship Id="rId31" Type="http://schemas.openxmlformats.org/officeDocument/2006/relationships/image" Target="../media/image162.png"/><Relationship Id="rId52" Type="http://schemas.openxmlformats.org/officeDocument/2006/relationships/customXml" Target="../ink/ink173.xml"/><Relationship Id="rId73" Type="http://schemas.openxmlformats.org/officeDocument/2006/relationships/image" Target="../media/image183.png"/><Relationship Id="rId94" Type="http://schemas.openxmlformats.org/officeDocument/2006/relationships/customXml" Target="../ink/ink194.xml"/><Relationship Id="rId148" Type="http://schemas.openxmlformats.org/officeDocument/2006/relationships/customXml" Target="../ink/ink221.xml"/><Relationship Id="rId169" Type="http://schemas.openxmlformats.org/officeDocument/2006/relationships/image" Target="../media/image230.png"/><Relationship Id="rId334" Type="http://schemas.openxmlformats.org/officeDocument/2006/relationships/customXml" Target="../ink/ink314.xml"/><Relationship Id="rId355" Type="http://schemas.openxmlformats.org/officeDocument/2006/relationships/image" Target="../media/image323.png"/><Relationship Id="rId376" Type="http://schemas.openxmlformats.org/officeDocument/2006/relationships/customXml" Target="../ink/ink335.xml"/><Relationship Id="rId4" Type="http://schemas.openxmlformats.org/officeDocument/2006/relationships/customXml" Target="../ink/ink149.xml"/><Relationship Id="rId180" Type="http://schemas.openxmlformats.org/officeDocument/2006/relationships/customXml" Target="../ink/ink237.xml"/><Relationship Id="rId215" Type="http://schemas.openxmlformats.org/officeDocument/2006/relationships/image" Target="../media/image253.png"/><Relationship Id="rId236" Type="http://schemas.openxmlformats.org/officeDocument/2006/relationships/customXml" Target="../ink/ink265.xml"/><Relationship Id="rId257" Type="http://schemas.openxmlformats.org/officeDocument/2006/relationships/image" Target="../media/image274.png"/><Relationship Id="rId278" Type="http://schemas.openxmlformats.org/officeDocument/2006/relationships/customXml" Target="../ink/ink286.xml"/><Relationship Id="rId303" Type="http://schemas.openxmlformats.org/officeDocument/2006/relationships/image" Target="../media/image297.png"/><Relationship Id="rId42" Type="http://schemas.openxmlformats.org/officeDocument/2006/relationships/customXml" Target="../ink/ink168.xml"/><Relationship Id="rId84" Type="http://schemas.openxmlformats.org/officeDocument/2006/relationships/customXml" Target="../ink/ink189.xml"/><Relationship Id="rId138" Type="http://schemas.openxmlformats.org/officeDocument/2006/relationships/customXml" Target="../ink/ink216.xml"/><Relationship Id="rId345" Type="http://schemas.openxmlformats.org/officeDocument/2006/relationships/image" Target="../media/image318.png"/><Relationship Id="rId191" Type="http://schemas.openxmlformats.org/officeDocument/2006/relationships/image" Target="../media/image241.png"/><Relationship Id="rId205" Type="http://schemas.openxmlformats.org/officeDocument/2006/relationships/image" Target="../media/image248.png"/><Relationship Id="rId247" Type="http://schemas.openxmlformats.org/officeDocument/2006/relationships/image" Target="../media/image269.png"/><Relationship Id="rId107" Type="http://schemas.openxmlformats.org/officeDocument/2006/relationships/image" Target="../media/image200.png"/><Relationship Id="rId289" Type="http://schemas.openxmlformats.org/officeDocument/2006/relationships/image" Target="../media/image290.png"/><Relationship Id="rId11" Type="http://schemas.openxmlformats.org/officeDocument/2006/relationships/image" Target="../media/image152.png"/><Relationship Id="rId53" Type="http://schemas.openxmlformats.org/officeDocument/2006/relationships/image" Target="../media/image173.png"/><Relationship Id="rId149" Type="http://schemas.openxmlformats.org/officeDocument/2006/relationships/image" Target="../media/image221.png"/><Relationship Id="rId314" Type="http://schemas.openxmlformats.org/officeDocument/2006/relationships/customXml" Target="../ink/ink304.xml"/><Relationship Id="rId356" Type="http://schemas.openxmlformats.org/officeDocument/2006/relationships/customXml" Target="../ink/ink325.xml"/><Relationship Id="rId95" Type="http://schemas.openxmlformats.org/officeDocument/2006/relationships/image" Target="../media/image194.png"/><Relationship Id="rId160" Type="http://schemas.openxmlformats.org/officeDocument/2006/relationships/customXml" Target="../ink/ink227.xml"/><Relationship Id="rId216" Type="http://schemas.openxmlformats.org/officeDocument/2006/relationships/customXml" Target="../ink/ink255.xml"/><Relationship Id="rId258" Type="http://schemas.openxmlformats.org/officeDocument/2006/relationships/customXml" Target="../ink/ink276.xml"/><Relationship Id="rId22" Type="http://schemas.openxmlformats.org/officeDocument/2006/relationships/customXml" Target="../ink/ink158.xml"/><Relationship Id="rId64" Type="http://schemas.openxmlformats.org/officeDocument/2006/relationships/customXml" Target="../ink/ink179.xml"/><Relationship Id="rId118" Type="http://schemas.openxmlformats.org/officeDocument/2006/relationships/customXml" Target="../ink/ink206.xml"/><Relationship Id="rId325" Type="http://schemas.openxmlformats.org/officeDocument/2006/relationships/image" Target="../media/image308.png"/><Relationship Id="rId367" Type="http://schemas.openxmlformats.org/officeDocument/2006/relationships/image" Target="../media/image329.png"/><Relationship Id="rId171" Type="http://schemas.openxmlformats.org/officeDocument/2006/relationships/image" Target="../media/image231.png"/><Relationship Id="rId227" Type="http://schemas.openxmlformats.org/officeDocument/2006/relationships/image" Target="../media/image259.png"/><Relationship Id="rId269" Type="http://schemas.openxmlformats.org/officeDocument/2006/relationships/image" Target="../media/image280.png"/><Relationship Id="rId33" Type="http://schemas.openxmlformats.org/officeDocument/2006/relationships/image" Target="../media/image163.png"/><Relationship Id="rId129" Type="http://schemas.openxmlformats.org/officeDocument/2006/relationships/image" Target="../media/image211.png"/><Relationship Id="rId280" Type="http://schemas.openxmlformats.org/officeDocument/2006/relationships/customXml" Target="../ink/ink287.xml"/><Relationship Id="rId336" Type="http://schemas.openxmlformats.org/officeDocument/2006/relationships/customXml" Target="../ink/ink315.xml"/><Relationship Id="rId75" Type="http://schemas.openxmlformats.org/officeDocument/2006/relationships/image" Target="../media/image184.png"/><Relationship Id="rId140" Type="http://schemas.openxmlformats.org/officeDocument/2006/relationships/customXml" Target="../ink/ink217.xml"/><Relationship Id="rId182" Type="http://schemas.openxmlformats.org/officeDocument/2006/relationships/customXml" Target="../ink/ink238.xml"/><Relationship Id="rId378" Type="http://schemas.openxmlformats.org/officeDocument/2006/relationships/customXml" Target="../ink/ink336.xml"/><Relationship Id="rId6" Type="http://schemas.openxmlformats.org/officeDocument/2006/relationships/customXml" Target="../ink/ink150.xml"/><Relationship Id="rId238" Type="http://schemas.openxmlformats.org/officeDocument/2006/relationships/customXml" Target="../ink/ink266.xml"/><Relationship Id="rId291" Type="http://schemas.openxmlformats.org/officeDocument/2006/relationships/image" Target="../media/image291.png"/><Relationship Id="rId305" Type="http://schemas.openxmlformats.org/officeDocument/2006/relationships/image" Target="../media/image298.png"/><Relationship Id="rId347" Type="http://schemas.openxmlformats.org/officeDocument/2006/relationships/image" Target="../media/image319.png"/><Relationship Id="rId44" Type="http://schemas.openxmlformats.org/officeDocument/2006/relationships/customXml" Target="../ink/ink169.xml"/><Relationship Id="rId86" Type="http://schemas.openxmlformats.org/officeDocument/2006/relationships/customXml" Target="../ink/ink190.xml"/><Relationship Id="rId151" Type="http://schemas.openxmlformats.org/officeDocument/2006/relationships/image" Target="../media/image222.png"/><Relationship Id="rId193" Type="http://schemas.openxmlformats.org/officeDocument/2006/relationships/image" Target="../media/image242.png"/><Relationship Id="rId207" Type="http://schemas.openxmlformats.org/officeDocument/2006/relationships/image" Target="../media/image249.png"/><Relationship Id="rId249" Type="http://schemas.openxmlformats.org/officeDocument/2006/relationships/image" Target="../media/image270.png"/><Relationship Id="rId13" Type="http://schemas.openxmlformats.org/officeDocument/2006/relationships/image" Target="../media/image153.png"/><Relationship Id="rId109" Type="http://schemas.openxmlformats.org/officeDocument/2006/relationships/image" Target="../media/image201.png"/><Relationship Id="rId260" Type="http://schemas.openxmlformats.org/officeDocument/2006/relationships/customXml" Target="../ink/ink277.xml"/><Relationship Id="rId316" Type="http://schemas.openxmlformats.org/officeDocument/2006/relationships/customXml" Target="../ink/ink305.xml"/><Relationship Id="rId55" Type="http://schemas.openxmlformats.org/officeDocument/2006/relationships/image" Target="../media/image174.png"/><Relationship Id="rId97" Type="http://schemas.openxmlformats.org/officeDocument/2006/relationships/image" Target="../media/image195.png"/><Relationship Id="rId120" Type="http://schemas.openxmlformats.org/officeDocument/2006/relationships/customXml" Target="../ink/ink207.xml"/><Relationship Id="rId358" Type="http://schemas.openxmlformats.org/officeDocument/2006/relationships/customXml" Target="../ink/ink326.xml"/><Relationship Id="rId162" Type="http://schemas.openxmlformats.org/officeDocument/2006/relationships/customXml" Target="../ink/ink228.xml"/><Relationship Id="rId218" Type="http://schemas.openxmlformats.org/officeDocument/2006/relationships/customXml" Target="../ink/ink256.xml"/><Relationship Id="rId271" Type="http://schemas.openxmlformats.org/officeDocument/2006/relationships/image" Target="../media/image281.png"/><Relationship Id="rId24" Type="http://schemas.openxmlformats.org/officeDocument/2006/relationships/customXml" Target="../ink/ink159.xml"/><Relationship Id="rId66" Type="http://schemas.openxmlformats.org/officeDocument/2006/relationships/customXml" Target="../ink/ink180.xml"/><Relationship Id="rId131" Type="http://schemas.openxmlformats.org/officeDocument/2006/relationships/image" Target="../media/image212.png"/><Relationship Id="rId327" Type="http://schemas.openxmlformats.org/officeDocument/2006/relationships/image" Target="../media/image309.png"/><Relationship Id="rId369" Type="http://schemas.openxmlformats.org/officeDocument/2006/relationships/image" Target="../media/image330.png"/><Relationship Id="rId173" Type="http://schemas.openxmlformats.org/officeDocument/2006/relationships/image" Target="../media/image232.png"/><Relationship Id="rId229" Type="http://schemas.openxmlformats.org/officeDocument/2006/relationships/image" Target="../media/image260.png"/><Relationship Id="rId380" Type="http://schemas.openxmlformats.org/officeDocument/2006/relationships/customXml" Target="../ink/ink337.xml"/><Relationship Id="rId240" Type="http://schemas.openxmlformats.org/officeDocument/2006/relationships/customXml" Target="../ink/ink267.xml"/><Relationship Id="rId35" Type="http://schemas.openxmlformats.org/officeDocument/2006/relationships/image" Target="../media/image164.png"/><Relationship Id="rId77" Type="http://schemas.openxmlformats.org/officeDocument/2006/relationships/image" Target="../media/image185.png"/><Relationship Id="rId100" Type="http://schemas.openxmlformats.org/officeDocument/2006/relationships/customXml" Target="../ink/ink197.xml"/><Relationship Id="rId282" Type="http://schemas.openxmlformats.org/officeDocument/2006/relationships/customXml" Target="../ink/ink288.xml"/><Relationship Id="rId338" Type="http://schemas.openxmlformats.org/officeDocument/2006/relationships/customXml" Target="../ink/ink316.xml"/><Relationship Id="rId8" Type="http://schemas.openxmlformats.org/officeDocument/2006/relationships/customXml" Target="../ink/ink151.xml"/><Relationship Id="rId142" Type="http://schemas.openxmlformats.org/officeDocument/2006/relationships/customXml" Target="../ink/ink218.xml"/><Relationship Id="rId184" Type="http://schemas.openxmlformats.org/officeDocument/2006/relationships/customXml" Target="../ink/ink239.xml"/><Relationship Id="rId251" Type="http://schemas.openxmlformats.org/officeDocument/2006/relationships/image" Target="../media/image271.png"/><Relationship Id="rId46" Type="http://schemas.openxmlformats.org/officeDocument/2006/relationships/customXml" Target="../ink/ink170.xml"/><Relationship Id="rId293" Type="http://schemas.openxmlformats.org/officeDocument/2006/relationships/image" Target="../media/image292.png"/><Relationship Id="rId307" Type="http://schemas.openxmlformats.org/officeDocument/2006/relationships/image" Target="../media/image299.png"/><Relationship Id="rId349" Type="http://schemas.openxmlformats.org/officeDocument/2006/relationships/image" Target="../media/image320.png"/><Relationship Id="rId88" Type="http://schemas.openxmlformats.org/officeDocument/2006/relationships/customXml" Target="../ink/ink191.xml"/><Relationship Id="rId111" Type="http://schemas.openxmlformats.org/officeDocument/2006/relationships/image" Target="../media/image202.png"/><Relationship Id="rId153" Type="http://schemas.openxmlformats.org/officeDocument/2006/relationships/image" Target="../media/image223.png"/><Relationship Id="rId195" Type="http://schemas.openxmlformats.org/officeDocument/2006/relationships/image" Target="../media/image243.png"/><Relationship Id="rId209" Type="http://schemas.openxmlformats.org/officeDocument/2006/relationships/image" Target="../media/image250.png"/><Relationship Id="rId360" Type="http://schemas.openxmlformats.org/officeDocument/2006/relationships/customXml" Target="../ink/ink327.xml"/><Relationship Id="rId220" Type="http://schemas.openxmlformats.org/officeDocument/2006/relationships/customXml" Target="../ink/ink257.xml"/><Relationship Id="rId15" Type="http://schemas.openxmlformats.org/officeDocument/2006/relationships/image" Target="../media/image154.png"/><Relationship Id="rId57" Type="http://schemas.openxmlformats.org/officeDocument/2006/relationships/image" Target="../media/image175.png"/><Relationship Id="rId262" Type="http://schemas.openxmlformats.org/officeDocument/2006/relationships/customXml" Target="../ink/ink278.xml"/><Relationship Id="rId318" Type="http://schemas.openxmlformats.org/officeDocument/2006/relationships/customXml" Target="../ink/ink306.xml"/><Relationship Id="rId99" Type="http://schemas.openxmlformats.org/officeDocument/2006/relationships/image" Target="../media/image196.png"/><Relationship Id="rId122" Type="http://schemas.openxmlformats.org/officeDocument/2006/relationships/customXml" Target="../ink/ink208.xml"/><Relationship Id="rId164" Type="http://schemas.openxmlformats.org/officeDocument/2006/relationships/customXml" Target="../ink/ink229.xml"/><Relationship Id="rId371" Type="http://schemas.openxmlformats.org/officeDocument/2006/relationships/image" Target="../media/image33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5.png"/><Relationship Id="rId299" Type="http://schemas.openxmlformats.org/officeDocument/2006/relationships/image" Target="../media/image486.png"/><Relationship Id="rId21" Type="http://schemas.openxmlformats.org/officeDocument/2006/relationships/image" Target="../media/image347.png"/><Relationship Id="rId63" Type="http://schemas.openxmlformats.org/officeDocument/2006/relationships/image" Target="../media/image368.png"/><Relationship Id="rId159" Type="http://schemas.openxmlformats.org/officeDocument/2006/relationships/image" Target="../media/image416.png"/><Relationship Id="rId324" Type="http://schemas.openxmlformats.org/officeDocument/2006/relationships/customXml" Target="../ink/ink500.xml"/><Relationship Id="rId366" Type="http://schemas.openxmlformats.org/officeDocument/2006/relationships/customXml" Target="../ink/ink521.xml"/><Relationship Id="rId170" Type="http://schemas.openxmlformats.org/officeDocument/2006/relationships/customXml" Target="../ink/ink423.xml"/><Relationship Id="rId226" Type="http://schemas.openxmlformats.org/officeDocument/2006/relationships/customXml" Target="../ink/ink451.xml"/><Relationship Id="rId433" Type="http://schemas.openxmlformats.org/officeDocument/2006/relationships/image" Target="../media/image553.png"/><Relationship Id="rId268" Type="http://schemas.openxmlformats.org/officeDocument/2006/relationships/customXml" Target="../ink/ink472.xml"/><Relationship Id="rId32" Type="http://schemas.openxmlformats.org/officeDocument/2006/relationships/customXml" Target="../ink/ink354.xml"/><Relationship Id="rId74" Type="http://schemas.openxmlformats.org/officeDocument/2006/relationships/customXml" Target="../ink/ink375.xml"/><Relationship Id="rId128" Type="http://schemas.openxmlformats.org/officeDocument/2006/relationships/customXml" Target="../ink/ink402.xml"/><Relationship Id="rId335" Type="http://schemas.openxmlformats.org/officeDocument/2006/relationships/image" Target="../media/image504.png"/><Relationship Id="rId377" Type="http://schemas.openxmlformats.org/officeDocument/2006/relationships/image" Target="../media/image525.png"/><Relationship Id="rId5" Type="http://schemas.openxmlformats.org/officeDocument/2006/relationships/image" Target="../media/image339.png"/><Relationship Id="rId181" Type="http://schemas.openxmlformats.org/officeDocument/2006/relationships/image" Target="../media/image427.png"/><Relationship Id="rId237" Type="http://schemas.openxmlformats.org/officeDocument/2006/relationships/image" Target="../media/image455.png"/><Relationship Id="rId402" Type="http://schemas.openxmlformats.org/officeDocument/2006/relationships/customXml" Target="../ink/ink539.xml"/><Relationship Id="rId279" Type="http://schemas.openxmlformats.org/officeDocument/2006/relationships/image" Target="../media/image476.png"/><Relationship Id="rId444" Type="http://schemas.openxmlformats.org/officeDocument/2006/relationships/customXml" Target="../ink/ink560.xml"/><Relationship Id="rId43" Type="http://schemas.openxmlformats.org/officeDocument/2006/relationships/image" Target="../media/image358.png"/><Relationship Id="rId139" Type="http://schemas.openxmlformats.org/officeDocument/2006/relationships/image" Target="../media/image406.png"/><Relationship Id="rId290" Type="http://schemas.openxmlformats.org/officeDocument/2006/relationships/customXml" Target="../ink/ink483.xml"/><Relationship Id="rId304" Type="http://schemas.openxmlformats.org/officeDocument/2006/relationships/customXml" Target="../ink/ink490.xml"/><Relationship Id="rId346" Type="http://schemas.openxmlformats.org/officeDocument/2006/relationships/customXml" Target="../ink/ink511.xml"/><Relationship Id="rId388" Type="http://schemas.openxmlformats.org/officeDocument/2006/relationships/customXml" Target="../ink/ink532.xml"/><Relationship Id="rId85" Type="http://schemas.openxmlformats.org/officeDocument/2006/relationships/image" Target="../media/image379.png"/><Relationship Id="rId150" Type="http://schemas.openxmlformats.org/officeDocument/2006/relationships/customXml" Target="../ink/ink413.xml"/><Relationship Id="rId192" Type="http://schemas.openxmlformats.org/officeDocument/2006/relationships/customXml" Target="../ink/ink434.xml"/><Relationship Id="rId206" Type="http://schemas.openxmlformats.org/officeDocument/2006/relationships/customXml" Target="../ink/ink441.xml"/><Relationship Id="rId413" Type="http://schemas.openxmlformats.org/officeDocument/2006/relationships/image" Target="../media/image543.png"/><Relationship Id="rId248" Type="http://schemas.openxmlformats.org/officeDocument/2006/relationships/customXml" Target="../ink/ink462.xml"/><Relationship Id="rId12" Type="http://schemas.openxmlformats.org/officeDocument/2006/relationships/customXml" Target="../ink/ink344.xml"/><Relationship Id="rId108" Type="http://schemas.openxmlformats.org/officeDocument/2006/relationships/customXml" Target="../ink/ink392.xml"/><Relationship Id="rId315" Type="http://schemas.openxmlformats.org/officeDocument/2006/relationships/image" Target="../media/image494.png"/><Relationship Id="rId357" Type="http://schemas.openxmlformats.org/officeDocument/2006/relationships/image" Target="../media/image515.png"/><Relationship Id="rId54" Type="http://schemas.openxmlformats.org/officeDocument/2006/relationships/customXml" Target="../ink/ink365.xml"/><Relationship Id="rId96" Type="http://schemas.openxmlformats.org/officeDocument/2006/relationships/customXml" Target="../ink/ink386.xml"/><Relationship Id="rId161" Type="http://schemas.openxmlformats.org/officeDocument/2006/relationships/image" Target="../media/image417.png"/><Relationship Id="rId217" Type="http://schemas.openxmlformats.org/officeDocument/2006/relationships/image" Target="../media/image445.png"/><Relationship Id="rId399" Type="http://schemas.openxmlformats.org/officeDocument/2006/relationships/image" Target="../media/image536.png"/><Relationship Id="rId259" Type="http://schemas.openxmlformats.org/officeDocument/2006/relationships/image" Target="../media/image466.png"/><Relationship Id="rId424" Type="http://schemas.openxmlformats.org/officeDocument/2006/relationships/customXml" Target="../ink/ink550.xml"/><Relationship Id="rId23" Type="http://schemas.openxmlformats.org/officeDocument/2006/relationships/image" Target="../media/image348.png"/><Relationship Id="rId119" Type="http://schemas.openxmlformats.org/officeDocument/2006/relationships/image" Target="../media/image396.png"/><Relationship Id="rId270" Type="http://schemas.openxmlformats.org/officeDocument/2006/relationships/customXml" Target="../ink/ink473.xml"/><Relationship Id="rId326" Type="http://schemas.openxmlformats.org/officeDocument/2006/relationships/customXml" Target="../ink/ink501.xml"/><Relationship Id="rId65" Type="http://schemas.openxmlformats.org/officeDocument/2006/relationships/image" Target="../media/image369.png"/><Relationship Id="rId130" Type="http://schemas.openxmlformats.org/officeDocument/2006/relationships/customXml" Target="../ink/ink403.xml"/><Relationship Id="rId368" Type="http://schemas.openxmlformats.org/officeDocument/2006/relationships/customXml" Target="../ink/ink522.xml"/><Relationship Id="rId172" Type="http://schemas.openxmlformats.org/officeDocument/2006/relationships/customXml" Target="../ink/ink424.xml"/><Relationship Id="rId228" Type="http://schemas.openxmlformats.org/officeDocument/2006/relationships/customXml" Target="../ink/ink452.xml"/><Relationship Id="rId435" Type="http://schemas.openxmlformats.org/officeDocument/2006/relationships/image" Target="../media/image554.png"/><Relationship Id="rId281" Type="http://schemas.openxmlformats.org/officeDocument/2006/relationships/image" Target="../media/image477.png"/><Relationship Id="rId337" Type="http://schemas.openxmlformats.org/officeDocument/2006/relationships/image" Target="../media/image505.png"/><Relationship Id="rId34" Type="http://schemas.openxmlformats.org/officeDocument/2006/relationships/customXml" Target="../ink/ink355.xml"/><Relationship Id="rId76" Type="http://schemas.openxmlformats.org/officeDocument/2006/relationships/customXml" Target="../ink/ink376.xml"/><Relationship Id="rId141" Type="http://schemas.openxmlformats.org/officeDocument/2006/relationships/image" Target="../media/image407.png"/><Relationship Id="rId379" Type="http://schemas.openxmlformats.org/officeDocument/2006/relationships/image" Target="../media/image526.png"/><Relationship Id="rId7" Type="http://schemas.openxmlformats.org/officeDocument/2006/relationships/image" Target="../media/image340.png"/><Relationship Id="rId183" Type="http://schemas.openxmlformats.org/officeDocument/2006/relationships/image" Target="../media/image428.png"/><Relationship Id="rId239" Type="http://schemas.openxmlformats.org/officeDocument/2006/relationships/image" Target="../media/image456.png"/><Relationship Id="rId390" Type="http://schemas.openxmlformats.org/officeDocument/2006/relationships/customXml" Target="../ink/ink533.xml"/><Relationship Id="rId404" Type="http://schemas.openxmlformats.org/officeDocument/2006/relationships/customXml" Target="../ink/ink540.xml"/><Relationship Id="rId446" Type="http://schemas.openxmlformats.org/officeDocument/2006/relationships/customXml" Target="../ink/ink561.xml"/><Relationship Id="rId250" Type="http://schemas.openxmlformats.org/officeDocument/2006/relationships/customXml" Target="../ink/ink463.xml"/><Relationship Id="rId292" Type="http://schemas.openxmlformats.org/officeDocument/2006/relationships/customXml" Target="../ink/ink484.xml"/><Relationship Id="rId306" Type="http://schemas.openxmlformats.org/officeDocument/2006/relationships/customXml" Target="../ink/ink491.xml"/><Relationship Id="rId45" Type="http://schemas.openxmlformats.org/officeDocument/2006/relationships/image" Target="../media/image359.png"/><Relationship Id="rId87" Type="http://schemas.openxmlformats.org/officeDocument/2006/relationships/image" Target="../media/image380.png"/><Relationship Id="rId110" Type="http://schemas.openxmlformats.org/officeDocument/2006/relationships/customXml" Target="../ink/ink393.xml"/><Relationship Id="rId348" Type="http://schemas.openxmlformats.org/officeDocument/2006/relationships/customXml" Target="../ink/ink512.xml"/><Relationship Id="rId152" Type="http://schemas.openxmlformats.org/officeDocument/2006/relationships/customXml" Target="../ink/ink414.xml"/><Relationship Id="rId194" Type="http://schemas.openxmlformats.org/officeDocument/2006/relationships/customXml" Target="../ink/ink435.xml"/><Relationship Id="rId208" Type="http://schemas.openxmlformats.org/officeDocument/2006/relationships/customXml" Target="../ink/ink442.xml"/><Relationship Id="rId415" Type="http://schemas.openxmlformats.org/officeDocument/2006/relationships/image" Target="../media/image544.png"/><Relationship Id="rId261" Type="http://schemas.openxmlformats.org/officeDocument/2006/relationships/image" Target="../media/image467.png"/><Relationship Id="rId14" Type="http://schemas.openxmlformats.org/officeDocument/2006/relationships/customXml" Target="../ink/ink345.xml"/><Relationship Id="rId56" Type="http://schemas.openxmlformats.org/officeDocument/2006/relationships/customXml" Target="../ink/ink366.xml"/><Relationship Id="rId317" Type="http://schemas.openxmlformats.org/officeDocument/2006/relationships/image" Target="../media/image495.png"/><Relationship Id="rId359" Type="http://schemas.openxmlformats.org/officeDocument/2006/relationships/image" Target="../media/image516.png"/><Relationship Id="rId98" Type="http://schemas.openxmlformats.org/officeDocument/2006/relationships/customXml" Target="../ink/ink387.xml"/><Relationship Id="rId121" Type="http://schemas.openxmlformats.org/officeDocument/2006/relationships/image" Target="../media/image397.png"/><Relationship Id="rId163" Type="http://schemas.openxmlformats.org/officeDocument/2006/relationships/image" Target="../media/image418.png"/><Relationship Id="rId219" Type="http://schemas.openxmlformats.org/officeDocument/2006/relationships/image" Target="../media/image446.png"/><Relationship Id="rId370" Type="http://schemas.openxmlformats.org/officeDocument/2006/relationships/customXml" Target="../ink/ink523.xml"/><Relationship Id="rId426" Type="http://schemas.openxmlformats.org/officeDocument/2006/relationships/customXml" Target="../ink/ink551.xml"/><Relationship Id="rId230" Type="http://schemas.openxmlformats.org/officeDocument/2006/relationships/customXml" Target="../ink/ink453.xml"/><Relationship Id="rId25" Type="http://schemas.openxmlformats.org/officeDocument/2006/relationships/image" Target="../media/image349.png"/><Relationship Id="rId67" Type="http://schemas.openxmlformats.org/officeDocument/2006/relationships/image" Target="../media/image370.png"/><Relationship Id="rId272" Type="http://schemas.openxmlformats.org/officeDocument/2006/relationships/customXml" Target="../ink/ink474.xml"/><Relationship Id="rId328" Type="http://schemas.openxmlformats.org/officeDocument/2006/relationships/customXml" Target="../ink/ink502.xml"/><Relationship Id="rId132" Type="http://schemas.openxmlformats.org/officeDocument/2006/relationships/customXml" Target="../ink/ink404.xml"/><Relationship Id="rId174" Type="http://schemas.openxmlformats.org/officeDocument/2006/relationships/customXml" Target="../ink/ink425.xml"/><Relationship Id="rId381" Type="http://schemas.openxmlformats.org/officeDocument/2006/relationships/image" Target="../media/image527.png"/><Relationship Id="rId241" Type="http://schemas.openxmlformats.org/officeDocument/2006/relationships/image" Target="../media/image457.png"/><Relationship Id="rId437" Type="http://schemas.openxmlformats.org/officeDocument/2006/relationships/image" Target="../media/image555.png"/><Relationship Id="rId36" Type="http://schemas.openxmlformats.org/officeDocument/2006/relationships/customXml" Target="../ink/ink356.xml"/><Relationship Id="rId283" Type="http://schemas.openxmlformats.org/officeDocument/2006/relationships/image" Target="../media/image478.png"/><Relationship Id="rId339" Type="http://schemas.openxmlformats.org/officeDocument/2006/relationships/image" Target="../media/image506.png"/><Relationship Id="rId78" Type="http://schemas.openxmlformats.org/officeDocument/2006/relationships/customXml" Target="../ink/ink377.xml"/><Relationship Id="rId101" Type="http://schemas.openxmlformats.org/officeDocument/2006/relationships/image" Target="../media/image387.png"/><Relationship Id="rId143" Type="http://schemas.openxmlformats.org/officeDocument/2006/relationships/image" Target="../media/image408.png"/><Relationship Id="rId185" Type="http://schemas.openxmlformats.org/officeDocument/2006/relationships/image" Target="../media/image429.png"/><Relationship Id="rId350" Type="http://schemas.openxmlformats.org/officeDocument/2006/relationships/customXml" Target="../ink/ink513.xml"/><Relationship Id="rId406" Type="http://schemas.openxmlformats.org/officeDocument/2006/relationships/customXml" Target="../ink/ink541.xml"/><Relationship Id="rId9" Type="http://schemas.openxmlformats.org/officeDocument/2006/relationships/image" Target="../media/image341.png"/><Relationship Id="rId210" Type="http://schemas.openxmlformats.org/officeDocument/2006/relationships/customXml" Target="../ink/ink443.xml"/><Relationship Id="rId392" Type="http://schemas.openxmlformats.org/officeDocument/2006/relationships/customXml" Target="../ink/ink534.xml"/><Relationship Id="rId448" Type="http://schemas.openxmlformats.org/officeDocument/2006/relationships/customXml" Target="../ink/ink562.xml"/><Relationship Id="rId252" Type="http://schemas.openxmlformats.org/officeDocument/2006/relationships/customXml" Target="../ink/ink464.xml"/><Relationship Id="rId294" Type="http://schemas.openxmlformats.org/officeDocument/2006/relationships/customXml" Target="../ink/ink485.xml"/><Relationship Id="rId308" Type="http://schemas.openxmlformats.org/officeDocument/2006/relationships/customXml" Target="../ink/ink492.xml"/><Relationship Id="rId47" Type="http://schemas.openxmlformats.org/officeDocument/2006/relationships/image" Target="../media/image360.png"/><Relationship Id="rId89" Type="http://schemas.openxmlformats.org/officeDocument/2006/relationships/image" Target="../media/image381.png"/><Relationship Id="rId112" Type="http://schemas.openxmlformats.org/officeDocument/2006/relationships/customXml" Target="../ink/ink394.xml"/><Relationship Id="rId154" Type="http://schemas.openxmlformats.org/officeDocument/2006/relationships/customXml" Target="../ink/ink415.xml"/><Relationship Id="rId361" Type="http://schemas.openxmlformats.org/officeDocument/2006/relationships/image" Target="../media/image517.png"/><Relationship Id="rId196" Type="http://schemas.openxmlformats.org/officeDocument/2006/relationships/customXml" Target="../ink/ink436.xml"/><Relationship Id="rId417" Type="http://schemas.openxmlformats.org/officeDocument/2006/relationships/image" Target="../media/image545.png"/><Relationship Id="rId16" Type="http://schemas.openxmlformats.org/officeDocument/2006/relationships/customXml" Target="../ink/ink346.xml"/><Relationship Id="rId221" Type="http://schemas.openxmlformats.org/officeDocument/2006/relationships/image" Target="../media/image447.png"/><Relationship Id="rId263" Type="http://schemas.openxmlformats.org/officeDocument/2006/relationships/image" Target="../media/image468.png"/><Relationship Id="rId319" Type="http://schemas.openxmlformats.org/officeDocument/2006/relationships/image" Target="../media/image496.png"/><Relationship Id="rId58" Type="http://schemas.openxmlformats.org/officeDocument/2006/relationships/customXml" Target="../ink/ink367.xml"/><Relationship Id="rId123" Type="http://schemas.openxmlformats.org/officeDocument/2006/relationships/image" Target="../media/image398.png"/><Relationship Id="rId330" Type="http://schemas.openxmlformats.org/officeDocument/2006/relationships/customXml" Target="../ink/ink503.xml"/><Relationship Id="rId165" Type="http://schemas.openxmlformats.org/officeDocument/2006/relationships/image" Target="../media/image419.png"/><Relationship Id="rId372" Type="http://schemas.openxmlformats.org/officeDocument/2006/relationships/customXml" Target="../ink/ink524.xml"/><Relationship Id="rId428" Type="http://schemas.openxmlformats.org/officeDocument/2006/relationships/customXml" Target="../ink/ink552.xml"/><Relationship Id="rId232" Type="http://schemas.openxmlformats.org/officeDocument/2006/relationships/customXml" Target="../ink/ink454.xml"/><Relationship Id="rId274" Type="http://schemas.openxmlformats.org/officeDocument/2006/relationships/customXml" Target="../ink/ink475.xml"/><Relationship Id="rId27" Type="http://schemas.openxmlformats.org/officeDocument/2006/relationships/image" Target="../media/image350.png"/><Relationship Id="rId69" Type="http://schemas.openxmlformats.org/officeDocument/2006/relationships/image" Target="../media/image371.png"/><Relationship Id="rId134" Type="http://schemas.openxmlformats.org/officeDocument/2006/relationships/customXml" Target="../ink/ink405.xml"/><Relationship Id="rId80" Type="http://schemas.openxmlformats.org/officeDocument/2006/relationships/customXml" Target="../ink/ink378.xml"/><Relationship Id="rId176" Type="http://schemas.openxmlformats.org/officeDocument/2006/relationships/customXml" Target="../ink/ink426.xml"/><Relationship Id="rId341" Type="http://schemas.openxmlformats.org/officeDocument/2006/relationships/image" Target="../media/image507.png"/><Relationship Id="rId383" Type="http://schemas.openxmlformats.org/officeDocument/2006/relationships/image" Target="../media/image528.png"/><Relationship Id="rId439" Type="http://schemas.openxmlformats.org/officeDocument/2006/relationships/image" Target="../media/image556.png"/><Relationship Id="rId201" Type="http://schemas.openxmlformats.org/officeDocument/2006/relationships/image" Target="../media/image437.png"/><Relationship Id="rId243" Type="http://schemas.openxmlformats.org/officeDocument/2006/relationships/image" Target="../media/image458.png"/><Relationship Id="rId285" Type="http://schemas.openxmlformats.org/officeDocument/2006/relationships/image" Target="../media/image479.png"/><Relationship Id="rId38" Type="http://schemas.openxmlformats.org/officeDocument/2006/relationships/customXml" Target="../ink/ink357.xml"/><Relationship Id="rId103" Type="http://schemas.openxmlformats.org/officeDocument/2006/relationships/image" Target="../media/image388.png"/><Relationship Id="rId310" Type="http://schemas.openxmlformats.org/officeDocument/2006/relationships/customXml" Target="../ink/ink493.xml"/><Relationship Id="rId91" Type="http://schemas.openxmlformats.org/officeDocument/2006/relationships/image" Target="../media/image382.png"/><Relationship Id="rId145" Type="http://schemas.openxmlformats.org/officeDocument/2006/relationships/image" Target="../media/image409.png"/><Relationship Id="rId187" Type="http://schemas.openxmlformats.org/officeDocument/2006/relationships/image" Target="../media/image430.png"/><Relationship Id="rId352" Type="http://schemas.openxmlformats.org/officeDocument/2006/relationships/customXml" Target="../ink/ink514.xml"/><Relationship Id="rId394" Type="http://schemas.openxmlformats.org/officeDocument/2006/relationships/customXml" Target="../ink/ink535.xml"/><Relationship Id="rId408" Type="http://schemas.openxmlformats.org/officeDocument/2006/relationships/customXml" Target="../ink/ink542.xml"/><Relationship Id="rId212" Type="http://schemas.openxmlformats.org/officeDocument/2006/relationships/customXml" Target="../ink/ink444.xml"/><Relationship Id="rId254" Type="http://schemas.openxmlformats.org/officeDocument/2006/relationships/customXml" Target="../ink/ink465.xml"/><Relationship Id="rId49" Type="http://schemas.openxmlformats.org/officeDocument/2006/relationships/image" Target="../media/image361.png"/><Relationship Id="rId114" Type="http://schemas.openxmlformats.org/officeDocument/2006/relationships/customXml" Target="../ink/ink395.xml"/><Relationship Id="rId296" Type="http://schemas.openxmlformats.org/officeDocument/2006/relationships/customXml" Target="../ink/ink486.xml"/><Relationship Id="rId60" Type="http://schemas.openxmlformats.org/officeDocument/2006/relationships/customXml" Target="../ink/ink368.xml"/><Relationship Id="rId156" Type="http://schemas.openxmlformats.org/officeDocument/2006/relationships/customXml" Target="../ink/ink416.xml"/><Relationship Id="rId198" Type="http://schemas.openxmlformats.org/officeDocument/2006/relationships/customXml" Target="../ink/ink437.xml"/><Relationship Id="rId321" Type="http://schemas.openxmlformats.org/officeDocument/2006/relationships/image" Target="../media/image497.png"/><Relationship Id="rId363" Type="http://schemas.openxmlformats.org/officeDocument/2006/relationships/image" Target="../media/image518.png"/><Relationship Id="rId419" Type="http://schemas.openxmlformats.org/officeDocument/2006/relationships/image" Target="../media/image546.png"/><Relationship Id="rId223" Type="http://schemas.openxmlformats.org/officeDocument/2006/relationships/image" Target="../media/image448.png"/><Relationship Id="rId430" Type="http://schemas.openxmlformats.org/officeDocument/2006/relationships/customXml" Target="../ink/ink553.xml"/><Relationship Id="rId18" Type="http://schemas.openxmlformats.org/officeDocument/2006/relationships/customXml" Target="../ink/ink347.xml"/><Relationship Id="rId265" Type="http://schemas.openxmlformats.org/officeDocument/2006/relationships/image" Target="../media/image469.png"/><Relationship Id="rId50" Type="http://schemas.openxmlformats.org/officeDocument/2006/relationships/customXml" Target="../ink/ink363.xml"/><Relationship Id="rId104" Type="http://schemas.openxmlformats.org/officeDocument/2006/relationships/customXml" Target="../ink/ink390.xml"/><Relationship Id="rId125" Type="http://schemas.openxmlformats.org/officeDocument/2006/relationships/image" Target="../media/image399.png"/><Relationship Id="rId146" Type="http://schemas.openxmlformats.org/officeDocument/2006/relationships/customXml" Target="../ink/ink411.xml"/><Relationship Id="rId167" Type="http://schemas.openxmlformats.org/officeDocument/2006/relationships/image" Target="../media/image420.png"/><Relationship Id="rId188" Type="http://schemas.openxmlformats.org/officeDocument/2006/relationships/customXml" Target="../ink/ink432.xml"/><Relationship Id="rId311" Type="http://schemas.openxmlformats.org/officeDocument/2006/relationships/image" Target="../media/image492.png"/><Relationship Id="rId332" Type="http://schemas.openxmlformats.org/officeDocument/2006/relationships/customXml" Target="../ink/ink504.xml"/><Relationship Id="rId353" Type="http://schemas.openxmlformats.org/officeDocument/2006/relationships/image" Target="../media/image513.png"/><Relationship Id="rId374" Type="http://schemas.openxmlformats.org/officeDocument/2006/relationships/customXml" Target="../ink/ink525.xml"/><Relationship Id="rId395" Type="http://schemas.openxmlformats.org/officeDocument/2006/relationships/image" Target="../media/image534.png"/><Relationship Id="rId409" Type="http://schemas.openxmlformats.org/officeDocument/2006/relationships/image" Target="../media/image541.png"/><Relationship Id="rId71" Type="http://schemas.openxmlformats.org/officeDocument/2006/relationships/image" Target="../media/image372.png"/><Relationship Id="rId92" Type="http://schemas.openxmlformats.org/officeDocument/2006/relationships/customXml" Target="../ink/ink384.xml"/><Relationship Id="rId213" Type="http://schemas.openxmlformats.org/officeDocument/2006/relationships/image" Target="../media/image443.png"/><Relationship Id="rId234" Type="http://schemas.openxmlformats.org/officeDocument/2006/relationships/customXml" Target="../ink/ink455.xml"/><Relationship Id="rId420" Type="http://schemas.openxmlformats.org/officeDocument/2006/relationships/customXml" Target="../ink/ink548.xml"/><Relationship Id="rId2" Type="http://schemas.openxmlformats.org/officeDocument/2006/relationships/customXml" Target="../ink/ink339.xml"/><Relationship Id="rId29" Type="http://schemas.openxmlformats.org/officeDocument/2006/relationships/image" Target="../media/image351.png"/><Relationship Id="rId255" Type="http://schemas.openxmlformats.org/officeDocument/2006/relationships/image" Target="../media/image464.png"/><Relationship Id="rId276" Type="http://schemas.openxmlformats.org/officeDocument/2006/relationships/customXml" Target="../ink/ink476.xml"/><Relationship Id="rId297" Type="http://schemas.openxmlformats.org/officeDocument/2006/relationships/image" Target="../media/image485.png"/><Relationship Id="rId441" Type="http://schemas.openxmlformats.org/officeDocument/2006/relationships/image" Target="../media/image557.png"/><Relationship Id="rId40" Type="http://schemas.openxmlformats.org/officeDocument/2006/relationships/customXml" Target="../ink/ink358.xml"/><Relationship Id="rId115" Type="http://schemas.openxmlformats.org/officeDocument/2006/relationships/image" Target="../media/image394.png"/><Relationship Id="rId136" Type="http://schemas.openxmlformats.org/officeDocument/2006/relationships/customXml" Target="../ink/ink406.xml"/><Relationship Id="rId157" Type="http://schemas.openxmlformats.org/officeDocument/2006/relationships/image" Target="../media/image415.png"/><Relationship Id="rId178" Type="http://schemas.openxmlformats.org/officeDocument/2006/relationships/customXml" Target="../ink/ink427.xml"/><Relationship Id="rId301" Type="http://schemas.openxmlformats.org/officeDocument/2006/relationships/image" Target="../media/image487.png"/><Relationship Id="rId322" Type="http://schemas.openxmlformats.org/officeDocument/2006/relationships/customXml" Target="../ink/ink499.xml"/><Relationship Id="rId343" Type="http://schemas.openxmlformats.org/officeDocument/2006/relationships/image" Target="../media/image508.png"/><Relationship Id="rId364" Type="http://schemas.openxmlformats.org/officeDocument/2006/relationships/customXml" Target="../ink/ink520.xml"/><Relationship Id="rId61" Type="http://schemas.openxmlformats.org/officeDocument/2006/relationships/image" Target="../media/image367.png"/><Relationship Id="rId82" Type="http://schemas.openxmlformats.org/officeDocument/2006/relationships/customXml" Target="../ink/ink379.xml"/><Relationship Id="rId199" Type="http://schemas.openxmlformats.org/officeDocument/2006/relationships/image" Target="../media/image436.png"/><Relationship Id="rId203" Type="http://schemas.openxmlformats.org/officeDocument/2006/relationships/image" Target="../media/image438.png"/><Relationship Id="rId385" Type="http://schemas.openxmlformats.org/officeDocument/2006/relationships/image" Target="../media/image529.png"/><Relationship Id="rId19" Type="http://schemas.openxmlformats.org/officeDocument/2006/relationships/image" Target="../media/image346.png"/><Relationship Id="rId224" Type="http://schemas.openxmlformats.org/officeDocument/2006/relationships/customXml" Target="../ink/ink450.xml"/><Relationship Id="rId245" Type="http://schemas.openxmlformats.org/officeDocument/2006/relationships/image" Target="../media/image459.png"/><Relationship Id="rId266" Type="http://schemas.openxmlformats.org/officeDocument/2006/relationships/customXml" Target="../ink/ink471.xml"/><Relationship Id="rId287" Type="http://schemas.openxmlformats.org/officeDocument/2006/relationships/image" Target="../media/image480.png"/><Relationship Id="rId410" Type="http://schemas.openxmlformats.org/officeDocument/2006/relationships/customXml" Target="../ink/ink543.xml"/><Relationship Id="rId431" Type="http://schemas.openxmlformats.org/officeDocument/2006/relationships/image" Target="../media/image552.png"/><Relationship Id="rId30" Type="http://schemas.openxmlformats.org/officeDocument/2006/relationships/customXml" Target="../ink/ink353.xml"/><Relationship Id="rId105" Type="http://schemas.openxmlformats.org/officeDocument/2006/relationships/image" Target="../media/image389.png"/><Relationship Id="rId126" Type="http://schemas.openxmlformats.org/officeDocument/2006/relationships/customXml" Target="../ink/ink401.xml"/><Relationship Id="rId147" Type="http://schemas.openxmlformats.org/officeDocument/2006/relationships/image" Target="../media/image410.png"/><Relationship Id="rId168" Type="http://schemas.openxmlformats.org/officeDocument/2006/relationships/customXml" Target="../ink/ink422.xml"/><Relationship Id="rId312" Type="http://schemas.openxmlformats.org/officeDocument/2006/relationships/customXml" Target="../ink/ink494.xml"/><Relationship Id="rId333" Type="http://schemas.openxmlformats.org/officeDocument/2006/relationships/image" Target="../media/image503.png"/><Relationship Id="rId354" Type="http://schemas.openxmlformats.org/officeDocument/2006/relationships/customXml" Target="../ink/ink515.xml"/><Relationship Id="rId51" Type="http://schemas.openxmlformats.org/officeDocument/2006/relationships/image" Target="../media/image362.png"/><Relationship Id="rId72" Type="http://schemas.openxmlformats.org/officeDocument/2006/relationships/customXml" Target="../ink/ink374.xml"/><Relationship Id="rId93" Type="http://schemas.openxmlformats.org/officeDocument/2006/relationships/image" Target="../media/image383.png"/><Relationship Id="rId189" Type="http://schemas.openxmlformats.org/officeDocument/2006/relationships/image" Target="../media/image431.png"/><Relationship Id="rId375" Type="http://schemas.openxmlformats.org/officeDocument/2006/relationships/image" Target="../media/image524.png"/><Relationship Id="rId396" Type="http://schemas.openxmlformats.org/officeDocument/2006/relationships/customXml" Target="../ink/ink536.xml"/><Relationship Id="rId3" Type="http://schemas.openxmlformats.org/officeDocument/2006/relationships/image" Target="../media/image338.png"/><Relationship Id="rId214" Type="http://schemas.openxmlformats.org/officeDocument/2006/relationships/customXml" Target="../ink/ink445.xml"/><Relationship Id="rId235" Type="http://schemas.openxmlformats.org/officeDocument/2006/relationships/image" Target="../media/image454.png"/><Relationship Id="rId256" Type="http://schemas.openxmlformats.org/officeDocument/2006/relationships/customXml" Target="../ink/ink466.xml"/><Relationship Id="rId277" Type="http://schemas.openxmlformats.org/officeDocument/2006/relationships/image" Target="../media/image475.png"/><Relationship Id="rId298" Type="http://schemas.openxmlformats.org/officeDocument/2006/relationships/customXml" Target="../ink/ink487.xml"/><Relationship Id="rId400" Type="http://schemas.openxmlformats.org/officeDocument/2006/relationships/customXml" Target="../ink/ink538.xml"/><Relationship Id="rId421" Type="http://schemas.openxmlformats.org/officeDocument/2006/relationships/image" Target="../media/image547.png"/><Relationship Id="rId442" Type="http://schemas.openxmlformats.org/officeDocument/2006/relationships/customXml" Target="../ink/ink559.xml"/><Relationship Id="rId116" Type="http://schemas.openxmlformats.org/officeDocument/2006/relationships/customXml" Target="../ink/ink396.xml"/><Relationship Id="rId137" Type="http://schemas.openxmlformats.org/officeDocument/2006/relationships/image" Target="../media/image405.png"/><Relationship Id="rId158" Type="http://schemas.openxmlformats.org/officeDocument/2006/relationships/customXml" Target="../ink/ink417.xml"/><Relationship Id="rId302" Type="http://schemas.openxmlformats.org/officeDocument/2006/relationships/customXml" Target="../ink/ink489.xml"/><Relationship Id="rId323" Type="http://schemas.openxmlformats.org/officeDocument/2006/relationships/image" Target="../media/image498.png"/><Relationship Id="rId344" Type="http://schemas.openxmlformats.org/officeDocument/2006/relationships/customXml" Target="../ink/ink510.xml"/><Relationship Id="rId20" Type="http://schemas.openxmlformats.org/officeDocument/2006/relationships/customXml" Target="../ink/ink348.xml"/><Relationship Id="rId41" Type="http://schemas.openxmlformats.org/officeDocument/2006/relationships/image" Target="../media/image357.png"/><Relationship Id="rId62" Type="http://schemas.openxmlformats.org/officeDocument/2006/relationships/customXml" Target="../ink/ink369.xml"/><Relationship Id="rId83" Type="http://schemas.openxmlformats.org/officeDocument/2006/relationships/image" Target="../media/image378.png"/><Relationship Id="rId179" Type="http://schemas.openxmlformats.org/officeDocument/2006/relationships/image" Target="../media/image426.png"/><Relationship Id="rId365" Type="http://schemas.openxmlformats.org/officeDocument/2006/relationships/image" Target="../media/image519.png"/><Relationship Id="rId386" Type="http://schemas.openxmlformats.org/officeDocument/2006/relationships/customXml" Target="../ink/ink531.xml"/><Relationship Id="rId190" Type="http://schemas.openxmlformats.org/officeDocument/2006/relationships/customXml" Target="../ink/ink433.xml"/><Relationship Id="rId204" Type="http://schemas.openxmlformats.org/officeDocument/2006/relationships/customXml" Target="../ink/ink440.xml"/><Relationship Id="rId225" Type="http://schemas.openxmlformats.org/officeDocument/2006/relationships/image" Target="../media/image449.png"/><Relationship Id="rId246" Type="http://schemas.openxmlformats.org/officeDocument/2006/relationships/customXml" Target="../ink/ink461.xml"/><Relationship Id="rId267" Type="http://schemas.openxmlformats.org/officeDocument/2006/relationships/image" Target="../media/image470.png"/><Relationship Id="rId288" Type="http://schemas.openxmlformats.org/officeDocument/2006/relationships/customXml" Target="../ink/ink482.xml"/><Relationship Id="rId411" Type="http://schemas.openxmlformats.org/officeDocument/2006/relationships/image" Target="../media/image542.png"/><Relationship Id="rId432" Type="http://schemas.openxmlformats.org/officeDocument/2006/relationships/customXml" Target="../ink/ink554.xml"/><Relationship Id="rId106" Type="http://schemas.openxmlformats.org/officeDocument/2006/relationships/customXml" Target="../ink/ink391.xml"/><Relationship Id="rId127" Type="http://schemas.openxmlformats.org/officeDocument/2006/relationships/image" Target="../media/image400.png"/><Relationship Id="rId313" Type="http://schemas.openxmlformats.org/officeDocument/2006/relationships/image" Target="../media/image493.png"/><Relationship Id="rId10" Type="http://schemas.openxmlformats.org/officeDocument/2006/relationships/customXml" Target="../ink/ink343.xml"/><Relationship Id="rId31" Type="http://schemas.openxmlformats.org/officeDocument/2006/relationships/image" Target="../media/image352.png"/><Relationship Id="rId52" Type="http://schemas.openxmlformats.org/officeDocument/2006/relationships/customXml" Target="../ink/ink364.xml"/><Relationship Id="rId73" Type="http://schemas.openxmlformats.org/officeDocument/2006/relationships/image" Target="../media/image373.png"/><Relationship Id="rId94" Type="http://schemas.openxmlformats.org/officeDocument/2006/relationships/customXml" Target="../ink/ink385.xml"/><Relationship Id="rId148" Type="http://schemas.openxmlformats.org/officeDocument/2006/relationships/customXml" Target="../ink/ink412.xml"/><Relationship Id="rId169" Type="http://schemas.openxmlformats.org/officeDocument/2006/relationships/image" Target="../media/image421.png"/><Relationship Id="rId334" Type="http://schemas.openxmlformats.org/officeDocument/2006/relationships/customXml" Target="../ink/ink505.xml"/><Relationship Id="rId355" Type="http://schemas.openxmlformats.org/officeDocument/2006/relationships/image" Target="../media/image514.png"/><Relationship Id="rId376" Type="http://schemas.openxmlformats.org/officeDocument/2006/relationships/customXml" Target="../ink/ink526.xml"/><Relationship Id="rId397" Type="http://schemas.openxmlformats.org/officeDocument/2006/relationships/image" Target="../media/image535.png"/><Relationship Id="rId4" Type="http://schemas.openxmlformats.org/officeDocument/2006/relationships/customXml" Target="../ink/ink340.xml"/><Relationship Id="rId180" Type="http://schemas.openxmlformats.org/officeDocument/2006/relationships/customXml" Target="../ink/ink428.xml"/><Relationship Id="rId215" Type="http://schemas.openxmlformats.org/officeDocument/2006/relationships/image" Target="../media/image444.png"/><Relationship Id="rId236" Type="http://schemas.openxmlformats.org/officeDocument/2006/relationships/customXml" Target="../ink/ink456.xml"/><Relationship Id="rId257" Type="http://schemas.openxmlformats.org/officeDocument/2006/relationships/image" Target="../media/image465.png"/><Relationship Id="rId278" Type="http://schemas.openxmlformats.org/officeDocument/2006/relationships/customXml" Target="../ink/ink477.xml"/><Relationship Id="rId401" Type="http://schemas.openxmlformats.org/officeDocument/2006/relationships/image" Target="../media/image537.png"/><Relationship Id="rId422" Type="http://schemas.openxmlformats.org/officeDocument/2006/relationships/customXml" Target="../ink/ink549.xml"/><Relationship Id="rId443" Type="http://schemas.openxmlformats.org/officeDocument/2006/relationships/image" Target="../media/image558.png"/><Relationship Id="rId303" Type="http://schemas.openxmlformats.org/officeDocument/2006/relationships/image" Target="../media/image488.png"/><Relationship Id="rId42" Type="http://schemas.openxmlformats.org/officeDocument/2006/relationships/customXml" Target="../ink/ink359.xml"/><Relationship Id="rId84" Type="http://schemas.openxmlformats.org/officeDocument/2006/relationships/customXml" Target="../ink/ink380.xml"/><Relationship Id="rId138" Type="http://schemas.openxmlformats.org/officeDocument/2006/relationships/customXml" Target="../ink/ink407.xml"/><Relationship Id="rId345" Type="http://schemas.openxmlformats.org/officeDocument/2006/relationships/image" Target="../media/image509.png"/><Relationship Id="rId387" Type="http://schemas.openxmlformats.org/officeDocument/2006/relationships/image" Target="../media/image530.png"/><Relationship Id="rId191" Type="http://schemas.openxmlformats.org/officeDocument/2006/relationships/image" Target="../media/image432.png"/><Relationship Id="rId205" Type="http://schemas.openxmlformats.org/officeDocument/2006/relationships/image" Target="../media/image439.png"/><Relationship Id="rId247" Type="http://schemas.openxmlformats.org/officeDocument/2006/relationships/image" Target="../media/image460.png"/><Relationship Id="rId412" Type="http://schemas.openxmlformats.org/officeDocument/2006/relationships/customXml" Target="../ink/ink544.xml"/><Relationship Id="rId107" Type="http://schemas.openxmlformats.org/officeDocument/2006/relationships/image" Target="../media/image390.png"/><Relationship Id="rId289" Type="http://schemas.openxmlformats.org/officeDocument/2006/relationships/image" Target="../media/image481.png"/><Relationship Id="rId11" Type="http://schemas.openxmlformats.org/officeDocument/2006/relationships/image" Target="../media/image342.png"/><Relationship Id="rId53" Type="http://schemas.openxmlformats.org/officeDocument/2006/relationships/image" Target="../media/image363.png"/><Relationship Id="rId149" Type="http://schemas.openxmlformats.org/officeDocument/2006/relationships/image" Target="../media/image411.png"/><Relationship Id="rId314" Type="http://schemas.openxmlformats.org/officeDocument/2006/relationships/customXml" Target="../ink/ink495.xml"/><Relationship Id="rId356" Type="http://schemas.openxmlformats.org/officeDocument/2006/relationships/customXml" Target="../ink/ink516.xml"/><Relationship Id="rId398" Type="http://schemas.openxmlformats.org/officeDocument/2006/relationships/customXml" Target="../ink/ink537.xml"/><Relationship Id="rId95" Type="http://schemas.openxmlformats.org/officeDocument/2006/relationships/image" Target="../media/image384.png"/><Relationship Id="rId160" Type="http://schemas.openxmlformats.org/officeDocument/2006/relationships/customXml" Target="../ink/ink418.xml"/><Relationship Id="rId216" Type="http://schemas.openxmlformats.org/officeDocument/2006/relationships/customXml" Target="../ink/ink446.xml"/><Relationship Id="rId423" Type="http://schemas.openxmlformats.org/officeDocument/2006/relationships/image" Target="../media/image548.png"/><Relationship Id="rId258" Type="http://schemas.openxmlformats.org/officeDocument/2006/relationships/customXml" Target="../ink/ink467.xml"/><Relationship Id="rId22" Type="http://schemas.openxmlformats.org/officeDocument/2006/relationships/customXml" Target="../ink/ink349.xml"/><Relationship Id="rId64" Type="http://schemas.openxmlformats.org/officeDocument/2006/relationships/customXml" Target="../ink/ink370.xml"/><Relationship Id="rId118" Type="http://schemas.openxmlformats.org/officeDocument/2006/relationships/customXml" Target="../ink/ink397.xml"/><Relationship Id="rId325" Type="http://schemas.openxmlformats.org/officeDocument/2006/relationships/image" Target="../media/image499.png"/><Relationship Id="rId367" Type="http://schemas.openxmlformats.org/officeDocument/2006/relationships/image" Target="../media/image520.png"/><Relationship Id="rId171" Type="http://schemas.openxmlformats.org/officeDocument/2006/relationships/image" Target="../media/image422.png"/><Relationship Id="rId227" Type="http://schemas.openxmlformats.org/officeDocument/2006/relationships/image" Target="../media/image450.png"/><Relationship Id="rId269" Type="http://schemas.openxmlformats.org/officeDocument/2006/relationships/image" Target="../media/image471.png"/><Relationship Id="rId434" Type="http://schemas.openxmlformats.org/officeDocument/2006/relationships/customXml" Target="../ink/ink555.xml"/><Relationship Id="rId33" Type="http://schemas.openxmlformats.org/officeDocument/2006/relationships/image" Target="../media/image353.png"/><Relationship Id="rId129" Type="http://schemas.openxmlformats.org/officeDocument/2006/relationships/image" Target="../media/image401.png"/><Relationship Id="rId280" Type="http://schemas.openxmlformats.org/officeDocument/2006/relationships/customXml" Target="../ink/ink478.xml"/><Relationship Id="rId336" Type="http://schemas.openxmlformats.org/officeDocument/2006/relationships/customXml" Target="../ink/ink506.xml"/><Relationship Id="rId75" Type="http://schemas.openxmlformats.org/officeDocument/2006/relationships/image" Target="../media/image374.png"/><Relationship Id="rId140" Type="http://schemas.openxmlformats.org/officeDocument/2006/relationships/customXml" Target="../ink/ink408.xml"/><Relationship Id="rId182" Type="http://schemas.openxmlformats.org/officeDocument/2006/relationships/customXml" Target="../ink/ink429.xml"/><Relationship Id="rId378" Type="http://schemas.openxmlformats.org/officeDocument/2006/relationships/customXml" Target="../ink/ink527.xml"/><Relationship Id="rId403" Type="http://schemas.openxmlformats.org/officeDocument/2006/relationships/image" Target="../media/image538.png"/><Relationship Id="rId6" Type="http://schemas.openxmlformats.org/officeDocument/2006/relationships/customXml" Target="../ink/ink341.xml"/><Relationship Id="rId238" Type="http://schemas.openxmlformats.org/officeDocument/2006/relationships/customXml" Target="../ink/ink457.xml"/><Relationship Id="rId445" Type="http://schemas.openxmlformats.org/officeDocument/2006/relationships/image" Target="../media/image559.png"/><Relationship Id="rId291" Type="http://schemas.openxmlformats.org/officeDocument/2006/relationships/image" Target="../media/image482.png"/><Relationship Id="rId305" Type="http://schemas.openxmlformats.org/officeDocument/2006/relationships/image" Target="../media/image489.png"/><Relationship Id="rId347" Type="http://schemas.openxmlformats.org/officeDocument/2006/relationships/image" Target="../media/image510.png"/><Relationship Id="rId44" Type="http://schemas.openxmlformats.org/officeDocument/2006/relationships/customXml" Target="../ink/ink360.xml"/><Relationship Id="rId86" Type="http://schemas.openxmlformats.org/officeDocument/2006/relationships/customXml" Target="../ink/ink381.xml"/><Relationship Id="rId151" Type="http://schemas.openxmlformats.org/officeDocument/2006/relationships/image" Target="../media/image412.png"/><Relationship Id="rId389" Type="http://schemas.openxmlformats.org/officeDocument/2006/relationships/image" Target="../media/image531.png"/><Relationship Id="rId193" Type="http://schemas.openxmlformats.org/officeDocument/2006/relationships/image" Target="../media/image433.png"/><Relationship Id="rId207" Type="http://schemas.openxmlformats.org/officeDocument/2006/relationships/image" Target="../media/image440.png"/><Relationship Id="rId249" Type="http://schemas.openxmlformats.org/officeDocument/2006/relationships/image" Target="../media/image461.png"/><Relationship Id="rId414" Type="http://schemas.openxmlformats.org/officeDocument/2006/relationships/customXml" Target="../ink/ink545.xml"/><Relationship Id="rId13" Type="http://schemas.openxmlformats.org/officeDocument/2006/relationships/image" Target="../media/image343.png"/><Relationship Id="rId109" Type="http://schemas.openxmlformats.org/officeDocument/2006/relationships/image" Target="../media/image391.png"/><Relationship Id="rId260" Type="http://schemas.openxmlformats.org/officeDocument/2006/relationships/customXml" Target="../ink/ink468.xml"/><Relationship Id="rId316" Type="http://schemas.openxmlformats.org/officeDocument/2006/relationships/customXml" Target="../ink/ink496.xml"/><Relationship Id="rId55" Type="http://schemas.openxmlformats.org/officeDocument/2006/relationships/image" Target="../media/image364.png"/><Relationship Id="rId97" Type="http://schemas.openxmlformats.org/officeDocument/2006/relationships/image" Target="../media/image385.png"/><Relationship Id="rId120" Type="http://schemas.openxmlformats.org/officeDocument/2006/relationships/customXml" Target="../ink/ink398.xml"/><Relationship Id="rId358" Type="http://schemas.openxmlformats.org/officeDocument/2006/relationships/customXml" Target="../ink/ink517.xml"/><Relationship Id="rId162" Type="http://schemas.openxmlformats.org/officeDocument/2006/relationships/customXml" Target="../ink/ink419.xml"/><Relationship Id="rId218" Type="http://schemas.openxmlformats.org/officeDocument/2006/relationships/customXml" Target="../ink/ink447.xml"/><Relationship Id="rId425" Type="http://schemas.openxmlformats.org/officeDocument/2006/relationships/image" Target="../media/image549.png"/><Relationship Id="rId271" Type="http://schemas.openxmlformats.org/officeDocument/2006/relationships/image" Target="../media/image472.png"/><Relationship Id="rId24" Type="http://schemas.openxmlformats.org/officeDocument/2006/relationships/customXml" Target="../ink/ink350.xml"/><Relationship Id="rId66" Type="http://schemas.openxmlformats.org/officeDocument/2006/relationships/customXml" Target="../ink/ink371.xml"/><Relationship Id="rId131" Type="http://schemas.openxmlformats.org/officeDocument/2006/relationships/image" Target="../media/image402.png"/><Relationship Id="rId327" Type="http://schemas.openxmlformats.org/officeDocument/2006/relationships/image" Target="../media/image500.png"/><Relationship Id="rId369" Type="http://schemas.openxmlformats.org/officeDocument/2006/relationships/image" Target="../media/image521.png"/><Relationship Id="rId173" Type="http://schemas.openxmlformats.org/officeDocument/2006/relationships/image" Target="../media/image423.png"/><Relationship Id="rId229" Type="http://schemas.openxmlformats.org/officeDocument/2006/relationships/image" Target="../media/image451.png"/><Relationship Id="rId380" Type="http://schemas.openxmlformats.org/officeDocument/2006/relationships/customXml" Target="../ink/ink528.xml"/><Relationship Id="rId436" Type="http://schemas.openxmlformats.org/officeDocument/2006/relationships/customXml" Target="../ink/ink556.xml"/><Relationship Id="rId240" Type="http://schemas.openxmlformats.org/officeDocument/2006/relationships/customXml" Target="../ink/ink458.xml"/><Relationship Id="rId35" Type="http://schemas.openxmlformats.org/officeDocument/2006/relationships/image" Target="../media/image354.png"/><Relationship Id="rId77" Type="http://schemas.openxmlformats.org/officeDocument/2006/relationships/image" Target="../media/image375.png"/><Relationship Id="rId100" Type="http://schemas.openxmlformats.org/officeDocument/2006/relationships/customXml" Target="../ink/ink388.xml"/><Relationship Id="rId282" Type="http://schemas.openxmlformats.org/officeDocument/2006/relationships/customXml" Target="../ink/ink479.xml"/><Relationship Id="rId338" Type="http://schemas.openxmlformats.org/officeDocument/2006/relationships/customXml" Target="../ink/ink507.xml"/><Relationship Id="rId8" Type="http://schemas.openxmlformats.org/officeDocument/2006/relationships/customXml" Target="../ink/ink342.xml"/><Relationship Id="rId142" Type="http://schemas.openxmlformats.org/officeDocument/2006/relationships/customXml" Target="../ink/ink409.xml"/><Relationship Id="rId184" Type="http://schemas.openxmlformats.org/officeDocument/2006/relationships/customXml" Target="../ink/ink430.xml"/><Relationship Id="rId391" Type="http://schemas.openxmlformats.org/officeDocument/2006/relationships/image" Target="../media/image532.png"/><Relationship Id="rId405" Type="http://schemas.openxmlformats.org/officeDocument/2006/relationships/image" Target="../media/image539.png"/><Relationship Id="rId447" Type="http://schemas.openxmlformats.org/officeDocument/2006/relationships/image" Target="../media/image560.png"/><Relationship Id="rId251" Type="http://schemas.openxmlformats.org/officeDocument/2006/relationships/image" Target="../media/image462.png"/><Relationship Id="rId46" Type="http://schemas.openxmlformats.org/officeDocument/2006/relationships/customXml" Target="../ink/ink361.xml"/><Relationship Id="rId293" Type="http://schemas.openxmlformats.org/officeDocument/2006/relationships/image" Target="../media/image483.png"/><Relationship Id="rId307" Type="http://schemas.openxmlformats.org/officeDocument/2006/relationships/image" Target="../media/image490.png"/><Relationship Id="rId349" Type="http://schemas.openxmlformats.org/officeDocument/2006/relationships/image" Target="../media/image511.png"/><Relationship Id="rId88" Type="http://schemas.openxmlformats.org/officeDocument/2006/relationships/customXml" Target="../ink/ink382.xml"/><Relationship Id="rId111" Type="http://schemas.openxmlformats.org/officeDocument/2006/relationships/image" Target="../media/image392.png"/><Relationship Id="rId153" Type="http://schemas.openxmlformats.org/officeDocument/2006/relationships/image" Target="../media/image413.png"/><Relationship Id="rId195" Type="http://schemas.openxmlformats.org/officeDocument/2006/relationships/image" Target="../media/image434.png"/><Relationship Id="rId209" Type="http://schemas.openxmlformats.org/officeDocument/2006/relationships/image" Target="../media/image441.png"/><Relationship Id="rId360" Type="http://schemas.openxmlformats.org/officeDocument/2006/relationships/customXml" Target="../ink/ink518.xml"/><Relationship Id="rId416" Type="http://schemas.openxmlformats.org/officeDocument/2006/relationships/customXml" Target="../ink/ink546.xml"/><Relationship Id="rId220" Type="http://schemas.openxmlformats.org/officeDocument/2006/relationships/customXml" Target="../ink/ink448.xml"/><Relationship Id="rId15" Type="http://schemas.openxmlformats.org/officeDocument/2006/relationships/image" Target="../media/image344.png"/><Relationship Id="rId57" Type="http://schemas.openxmlformats.org/officeDocument/2006/relationships/image" Target="../media/image365.png"/><Relationship Id="rId262" Type="http://schemas.openxmlformats.org/officeDocument/2006/relationships/customXml" Target="../ink/ink469.xml"/><Relationship Id="rId318" Type="http://schemas.openxmlformats.org/officeDocument/2006/relationships/customXml" Target="../ink/ink497.xml"/><Relationship Id="rId99" Type="http://schemas.openxmlformats.org/officeDocument/2006/relationships/image" Target="../media/image386.png"/><Relationship Id="rId122" Type="http://schemas.openxmlformats.org/officeDocument/2006/relationships/customXml" Target="../ink/ink399.xml"/><Relationship Id="rId164" Type="http://schemas.openxmlformats.org/officeDocument/2006/relationships/customXml" Target="../ink/ink420.xml"/><Relationship Id="rId371" Type="http://schemas.openxmlformats.org/officeDocument/2006/relationships/image" Target="../media/image522.png"/><Relationship Id="rId427" Type="http://schemas.openxmlformats.org/officeDocument/2006/relationships/image" Target="../media/image550.png"/><Relationship Id="rId26" Type="http://schemas.openxmlformats.org/officeDocument/2006/relationships/customXml" Target="../ink/ink351.xml"/><Relationship Id="rId231" Type="http://schemas.openxmlformats.org/officeDocument/2006/relationships/image" Target="../media/image452.png"/><Relationship Id="rId273" Type="http://schemas.openxmlformats.org/officeDocument/2006/relationships/image" Target="../media/image473.png"/><Relationship Id="rId329" Type="http://schemas.openxmlformats.org/officeDocument/2006/relationships/image" Target="../media/image501.png"/><Relationship Id="rId68" Type="http://schemas.openxmlformats.org/officeDocument/2006/relationships/customXml" Target="../ink/ink372.xml"/><Relationship Id="rId133" Type="http://schemas.openxmlformats.org/officeDocument/2006/relationships/image" Target="../media/image403.png"/><Relationship Id="rId175" Type="http://schemas.openxmlformats.org/officeDocument/2006/relationships/image" Target="../media/image424.png"/><Relationship Id="rId340" Type="http://schemas.openxmlformats.org/officeDocument/2006/relationships/customXml" Target="../ink/ink508.xml"/><Relationship Id="rId200" Type="http://schemas.openxmlformats.org/officeDocument/2006/relationships/customXml" Target="../ink/ink438.xml"/><Relationship Id="rId382" Type="http://schemas.openxmlformats.org/officeDocument/2006/relationships/customXml" Target="../ink/ink529.xml"/><Relationship Id="rId438" Type="http://schemas.openxmlformats.org/officeDocument/2006/relationships/customXml" Target="../ink/ink557.xml"/><Relationship Id="rId242" Type="http://schemas.openxmlformats.org/officeDocument/2006/relationships/customXml" Target="../ink/ink459.xml"/><Relationship Id="rId284" Type="http://schemas.openxmlformats.org/officeDocument/2006/relationships/customXml" Target="../ink/ink480.xml"/><Relationship Id="rId37" Type="http://schemas.openxmlformats.org/officeDocument/2006/relationships/image" Target="../media/image355.png"/><Relationship Id="rId79" Type="http://schemas.openxmlformats.org/officeDocument/2006/relationships/image" Target="../media/image376.png"/><Relationship Id="rId102" Type="http://schemas.openxmlformats.org/officeDocument/2006/relationships/customXml" Target="../ink/ink389.xml"/><Relationship Id="rId144" Type="http://schemas.openxmlformats.org/officeDocument/2006/relationships/customXml" Target="../ink/ink410.xml"/><Relationship Id="rId90" Type="http://schemas.openxmlformats.org/officeDocument/2006/relationships/customXml" Target="../ink/ink383.xml"/><Relationship Id="rId186" Type="http://schemas.openxmlformats.org/officeDocument/2006/relationships/customXml" Target="../ink/ink431.xml"/><Relationship Id="rId351" Type="http://schemas.openxmlformats.org/officeDocument/2006/relationships/image" Target="../media/image512.png"/><Relationship Id="rId393" Type="http://schemas.openxmlformats.org/officeDocument/2006/relationships/image" Target="../media/image533.png"/><Relationship Id="rId407" Type="http://schemas.openxmlformats.org/officeDocument/2006/relationships/image" Target="../media/image540.png"/><Relationship Id="rId449" Type="http://schemas.openxmlformats.org/officeDocument/2006/relationships/image" Target="../media/image561.png"/><Relationship Id="rId211" Type="http://schemas.openxmlformats.org/officeDocument/2006/relationships/image" Target="../media/image442.png"/><Relationship Id="rId253" Type="http://schemas.openxmlformats.org/officeDocument/2006/relationships/image" Target="../media/image463.png"/><Relationship Id="rId295" Type="http://schemas.openxmlformats.org/officeDocument/2006/relationships/image" Target="../media/image484.png"/><Relationship Id="rId309" Type="http://schemas.openxmlformats.org/officeDocument/2006/relationships/image" Target="../media/image491.png"/><Relationship Id="rId48" Type="http://schemas.openxmlformats.org/officeDocument/2006/relationships/customXml" Target="../ink/ink362.xml"/><Relationship Id="rId113" Type="http://schemas.openxmlformats.org/officeDocument/2006/relationships/image" Target="../media/image393.png"/><Relationship Id="rId320" Type="http://schemas.openxmlformats.org/officeDocument/2006/relationships/customXml" Target="../ink/ink498.xml"/><Relationship Id="rId155" Type="http://schemas.openxmlformats.org/officeDocument/2006/relationships/image" Target="../media/image414.png"/><Relationship Id="rId197" Type="http://schemas.openxmlformats.org/officeDocument/2006/relationships/image" Target="../media/image435.png"/><Relationship Id="rId362" Type="http://schemas.openxmlformats.org/officeDocument/2006/relationships/customXml" Target="../ink/ink519.xml"/><Relationship Id="rId418" Type="http://schemas.openxmlformats.org/officeDocument/2006/relationships/customXml" Target="../ink/ink547.xml"/><Relationship Id="rId222" Type="http://schemas.openxmlformats.org/officeDocument/2006/relationships/customXml" Target="../ink/ink449.xml"/><Relationship Id="rId264" Type="http://schemas.openxmlformats.org/officeDocument/2006/relationships/customXml" Target="../ink/ink470.xml"/><Relationship Id="rId17" Type="http://schemas.openxmlformats.org/officeDocument/2006/relationships/image" Target="../media/image345.png"/><Relationship Id="rId59" Type="http://schemas.openxmlformats.org/officeDocument/2006/relationships/image" Target="../media/image366.png"/><Relationship Id="rId124" Type="http://schemas.openxmlformats.org/officeDocument/2006/relationships/customXml" Target="../ink/ink400.xml"/><Relationship Id="rId70" Type="http://schemas.openxmlformats.org/officeDocument/2006/relationships/customXml" Target="../ink/ink373.xml"/><Relationship Id="rId166" Type="http://schemas.openxmlformats.org/officeDocument/2006/relationships/customXml" Target="../ink/ink421.xml"/><Relationship Id="rId331" Type="http://schemas.openxmlformats.org/officeDocument/2006/relationships/image" Target="../media/image502.png"/><Relationship Id="rId373" Type="http://schemas.openxmlformats.org/officeDocument/2006/relationships/image" Target="../media/image523.png"/><Relationship Id="rId429" Type="http://schemas.openxmlformats.org/officeDocument/2006/relationships/image" Target="../media/image55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53.png"/><Relationship Id="rId440" Type="http://schemas.openxmlformats.org/officeDocument/2006/relationships/customXml" Target="../ink/ink558.xml"/><Relationship Id="rId28" Type="http://schemas.openxmlformats.org/officeDocument/2006/relationships/customXml" Target="../ink/ink352.xml"/><Relationship Id="rId275" Type="http://schemas.openxmlformats.org/officeDocument/2006/relationships/image" Target="../media/image474.png"/><Relationship Id="rId300" Type="http://schemas.openxmlformats.org/officeDocument/2006/relationships/customXml" Target="../ink/ink488.xml"/><Relationship Id="rId81" Type="http://schemas.openxmlformats.org/officeDocument/2006/relationships/image" Target="../media/image377.png"/><Relationship Id="rId135" Type="http://schemas.openxmlformats.org/officeDocument/2006/relationships/image" Target="../media/image404.png"/><Relationship Id="rId177" Type="http://schemas.openxmlformats.org/officeDocument/2006/relationships/image" Target="../media/image425.png"/><Relationship Id="rId342" Type="http://schemas.openxmlformats.org/officeDocument/2006/relationships/customXml" Target="../ink/ink509.xml"/><Relationship Id="rId384" Type="http://schemas.openxmlformats.org/officeDocument/2006/relationships/customXml" Target="../ink/ink530.xml"/><Relationship Id="rId202" Type="http://schemas.openxmlformats.org/officeDocument/2006/relationships/customXml" Target="../ink/ink439.xml"/><Relationship Id="rId244" Type="http://schemas.openxmlformats.org/officeDocument/2006/relationships/customXml" Target="../ink/ink460.xml"/><Relationship Id="rId39" Type="http://schemas.openxmlformats.org/officeDocument/2006/relationships/image" Target="../media/image356.png"/><Relationship Id="rId286" Type="http://schemas.openxmlformats.org/officeDocument/2006/relationships/customXml" Target="../ink/ink48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9.png"/><Relationship Id="rId21" Type="http://schemas.openxmlformats.org/officeDocument/2006/relationships/image" Target="../media/image571.png"/><Relationship Id="rId42" Type="http://schemas.openxmlformats.org/officeDocument/2006/relationships/customXml" Target="../ink/ink583.xml"/><Relationship Id="rId63" Type="http://schemas.openxmlformats.org/officeDocument/2006/relationships/image" Target="../media/image592.png"/><Relationship Id="rId84" Type="http://schemas.openxmlformats.org/officeDocument/2006/relationships/customXml" Target="../ink/ink604.xml"/><Relationship Id="rId138" Type="http://schemas.openxmlformats.org/officeDocument/2006/relationships/customXml" Target="../ink/ink631.xml"/><Relationship Id="rId107" Type="http://schemas.openxmlformats.org/officeDocument/2006/relationships/image" Target="../media/image614.png"/><Relationship Id="rId11" Type="http://schemas.openxmlformats.org/officeDocument/2006/relationships/image" Target="../media/image566.png"/><Relationship Id="rId32" Type="http://schemas.openxmlformats.org/officeDocument/2006/relationships/customXml" Target="../ink/ink578.xml"/><Relationship Id="rId53" Type="http://schemas.openxmlformats.org/officeDocument/2006/relationships/image" Target="../media/image587.png"/><Relationship Id="rId74" Type="http://schemas.openxmlformats.org/officeDocument/2006/relationships/customXml" Target="../ink/ink599.xml"/><Relationship Id="rId128" Type="http://schemas.openxmlformats.org/officeDocument/2006/relationships/customXml" Target="../ink/ink626.xml"/><Relationship Id="rId149" Type="http://schemas.openxmlformats.org/officeDocument/2006/relationships/image" Target="../media/image635.png"/><Relationship Id="rId5" Type="http://schemas.openxmlformats.org/officeDocument/2006/relationships/image" Target="../media/image563.png"/><Relationship Id="rId95" Type="http://schemas.openxmlformats.org/officeDocument/2006/relationships/image" Target="../media/image608.png"/><Relationship Id="rId22" Type="http://schemas.openxmlformats.org/officeDocument/2006/relationships/customXml" Target="../ink/ink573.xml"/><Relationship Id="rId27" Type="http://schemas.openxmlformats.org/officeDocument/2006/relationships/image" Target="../media/image574.png"/><Relationship Id="rId43" Type="http://schemas.openxmlformats.org/officeDocument/2006/relationships/image" Target="../media/image582.png"/><Relationship Id="rId48" Type="http://schemas.openxmlformats.org/officeDocument/2006/relationships/customXml" Target="../ink/ink586.xml"/><Relationship Id="rId64" Type="http://schemas.openxmlformats.org/officeDocument/2006/relationships/customXml" Target="../ink/ink594.xml"/><Relationship Id="rId69" Type="http://schemas.openxmlformats.org/officeDocument/2006/relationships/image" Target="../media/image595.png"/><Relationship Id="rId113" Type="http://schemas.openxmlformats.org/officeDocument/2006/relationships/image" Target="../media/image617.png"/><Relationship Id="rId118" Type="http://schemas.openxmlformats.org/officeDocument/2006/relationships/customXml" Target="../ink/ink621.xml"/><Relationship Id="rId134" Type="http://schemas.openxmlformats.org/officeDocument/2006/relationships/customXml" Target="../ink/ink629.xml"/><Relationship Id="rId139" Type="http://schemas.openxmlformats.org/officeDocument/2006/relationships/image" Target="../media/image630.png"/><Relationship Id="rId80" Type="http://schemas.openxmlformats.org/officeDocument/2006/relationships/customXml" Target="../ink/ink602.xml"/><Relationship Id="rId85" Type="http://schemas.openxmlformats.org/officeDocument/2006/relationships/image" Target="../media/image603.png"/><Relationship Id="rId150" Type="http://schemas.openxmlformats.org/officeDocument/2006/relationships/customXml" Target="../ink/ink637.xml"/><Relationship Id="rId12" Type="http://schemas.openxmlformats.org/officeDocument/2006/relationships/customXml" Target="../ink/ink568.xml"/><Relationship Id="rId17" Type="http://schemas.openxmlformats.org/officeDocument/2006/relationships/image" Target="../media/image569.png"/><Relationship Id="rId33" Type="http://schemas.openxmlformats.org/officeDocument/2006/relationships/image" Target="../media/image577.png"/><Relationship Id="rId38" Type="http://schemas.openxmlformats.org/officeDocument/2006/relationships/customXml" Target="../ink/ink581.xml"/><Relationship Id="rId59" Type="http://schemas.openxmlformats.org/officeDocument/2006/relationships/image" Target="../media/image590.png"/><Relationship Id="rId103" Type="http://schemas.openxmlformats.org/officeDocument/2006/relationships/image" Target="../media/image612.png"/><Relationship Id="rId108" Type="http://schemas.openxmlformats.org/officeDocument/2006/relationships/customXml" Target="../ink/ink616.xml"/><Relationship Id="rId124" Type="http://schemas.openxmlformats.org/officeDocument/2006/relationships/customXml" Target="../ink/ink624.xml"/><Relationship Id="rId129" Type="http://schemas.openxmlformats.org/officeDocument/2006/relationships/image" Target="../media/image625.png"/><Relationship Id="rId54" Type="http://schemas.openxmlformats.org/officeDocument/2006/relationships/customXml" Target="../ink/ink589.xml"/><Relationship Id="rId70" Type="http://schemas.openxmlformats.org/officeDocument/2006/relationships/customXml" Target="../ink/ink597.xml"/><Relationship Id="rId75" Type="http://schemas.openxmlformats.org/officeDocument/2006/relationships/image" Target="../media/image598.png"/><Relationship Id="rId91" Type="http://schemas.openxmlformats.org/officeDocument/2006/relationships/image" Target="../media/image606.png"/><Relationship Id="rId96" Type="http://schemas.openxmlformats.org/officeDocument/2006/relationships/customXml" Target="../ink/ink610.xml"/><Relationship Id="rId140" Type="http://schemas.openxmlformats.org/officeDocument/2006/relationships/customXml" Target="../ink/ink632.xml"/><Relationship Id="rId145" Type="http://schemas.openxmlformats.org/officeDocument/2006/relationships/image" Target="../media/image6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5.xml"/><Relationship Id="rId23" Type="http://schemas.openxmlformats.org/officeDocument/2006/relationships/image" Target="../media/image572.png"/><Relationship Id="rId28" Type="http://schemas.openxmlformats.org/officeDocument/2006/relationships/customXml" Target="../ink/ink576.xml"/><Relationship Id="rId49" Type="http://schemas.openxmlformats.org/officeDocument/2006/relationships/image" Target="../media/image585.png"/><Relationship Id="rId114" Type="http://schemas.openxmlformats.org/officeDocument/2006/relationships/customXml" Target="../ink/ink619.xml"/><Relationship Id="rId119" Type="http://schemas.openxmlformats.org/officeDocument/2006/relationships/image" Target="../media/image620.png"/><Relationship Id="rId44" Type="http://schemas.openxmlformats.org/officeDocument/2006/relationships/customXml" Target="../ink/ink584.xml"/><Relationship Id="rId60" Type="http://schemas.openxmlformats.org/officeDocument/2006/relationships/customXml" Target="../ink/ink592.xml"/><Relationship Id="rId65" Type="http://schemas.openxmlformats.org/officeDocument/2006/relationships/image" Target="../media/image593.png"/><Relationship Id="rId81" Type="http://schemas.openxmlformats.org/officeDocument/2006/relationships/image" Target="../media/image601.png"/><Relationship Id="rId86" Type="http://schemas.openxmlformats.org/officeDocument/2006/relationships/customXml" Target="../ink/ink605.xml"/><Relationship Id="rId130" Type="http://schemas.openxmlformats.org/officeDocument/2006/relationships/customXml" Target="../ink/ink627.xml"/><Relationship Id="rId135" Type="http://schemas.openxmlformats.org/officeDocument/2006/relationships/image" Target="../media/image628.png"/><Relationship Id="rId151" Type="http://schemas.openxmlformats.org/officeDocument/2006/relationships/image" Target="../media/image636.png"/><Relationship Id="rId13" Type="http://schemas.openxmlformats.org/officeDocument/2006/relationships/image" Target="../media/image567.png"/><Relationship Id="rId18" Type="http://schemas.openxmlformats.org/officeDocument/2006/relationships/customXml" Target="../ink/ink571.xml"/><Relationship Id="rId39" Type="http://schemas.openxmlformats.org/officeDocument/2006/relationships/image" Target="../media/image580.png"/><Relationship Id="rId109" Type="http://schemas.openxmlformats.org/officeDocument/2006/relationships/image" Target="../media/image615.png"/><Relationship Id="rId34" Type="http://schemas.openxmlformats.org/officeDocument/2006/relationships/customXml" Target="../ink/ink579.xml"/><Relationship Id="rId50" Type="http://schemas.openxmlformats.org/officeDocument/2006/relationships/customXml" Target="../ink/ink587.xml"/><Relationship Id="rId55" Type="http://schemas.openxmlformats.org/officeDocument/2006/relationships/image" Target="../media/image588.png"/><Relationship Id="rId76" Type="http://schemas.openxmlformats.org/officeDocument/2006/relationships/customXml" Target="../ink/ink600.xml"/><Relationship Id="rId97" Type="http://schemas.openxmlformats.org/officeDocument/2006/relationships/image" Target="../media/image609.png"/><Relationship Id="rId104" Type="http://schemas.openxmlformats.org/officeDocument/2006/relationships/customXml" Target="../ink/ink614.xml"/><Relationship Id="rId120" Type="http://schemas.openxmlformats.org/officeDocument/2006/relationships/customXml" Target="../ink/ink622.xml"/><Relationship Id="rId125" Type="http://schemas.openxmlformats.org/officeDocument/2006/relationships/image" Target="../media/image623.png"/><Relationship Id="rId141" Type="http://schemas.openxmlformats.org/officeDocument/2006/relationships/image" Target="../media/image631.png"/><Relationship Id="rId146" Type="http://schemas.openxmlformats.org/officeDocument/2006/relationships/customXml" Target="../ink/ink635.xml"/><Relationship Id="rId7" Type="http://schemas.openxmlformats.org/officeDocument/2006/relationships/image" Target="../media/image564.png"/><Relationship Id="rId71" Type="http://schemas.openxmlformats.org/officeDocument/2006/relationships/image" Target="../media/image596.png"/><Relationship Id="rId92" Type="http://schemas.openxmlformats.org/officeDocument/2006/relationships/customXml" Target="../ink/ink608.xml"/><Relationship Id="rId2" Type="http://schemas.openxmlformats.org/officeDocument/2006/relationships/customXml" Target="../ink/ink563.xml"/><Relationship Id="rId29" Type="http://schemas.openxmlformats.org/officeDocument/2006/relationships/image" Target="../media/image575.png"/><Relationship Id="rId24" Type="http://schemas.openxmlformats.org/officeDocument/2006/relationships/customXml" Target="../ink/ink574.xml"/><Relationship Id="rId40" Type="http://schemas.openxmlformats.org/officeDocument/2006/relationships/customXml" Target="../ink/ink582.xml"/><Relationship Id="rId45" Type="http://schemas.openxmlformats.org/officeDocument/2006/relationships/image" Target="../media/image583.png"/><Relationship Id="rId66" Type="http://schemas.openxmlformats.org/officeDocument/2006/relationships/customXml" Target="../ink/ink595.xml"/><Relationship Id="rId87" Type="http://schemas.openxmlformats.org/officeDocument/2006/relationships/image" Target="../media/image604.png"/><Relationship Id="rId110" Type="http://schemas.openxmlformats.org/officeDocument/2006/relationships/customXml" Target="../ink/ink617.xml"/><Relationship Id="rId115" Type="http://schemas.openxmlformats.org/officeDocument/2006/relationships/image" Target="../media/image618.png"/><Relationship Id="rId131" Type="http://schemas.openxmlformats.org/officeDocument/2006/relationships/image" Target="../media/image626.png"/><Relationship Id="rId136" Type="http://schemas.openxmlformats.org/officeDocument/2006/relationships/customXml" Target="../ink/ink630.xml"/><Relationship Id="rId61" Type="http://schemas.openxmlformats.org/officeDocument/2006/relationships/image" Target="../media/image591.png"/><Relationship Id="rId82" Type="http://schemas.openxmlformats.org/officeDocument/2006/relationships/customXml" Target="../ink/ink603.xml"/><Relationship Id="rId19" Type="http://schemas.openxmlformats.org/officeDocument/2006/relationships/image" Target="../media/image570.png"/><Relationship Id="rId14" Type="http://schemas.openxmlformats.org/officeDocument/2006/relationships/customXml" Target="../ink/ink569.xml"/><Relationship Id="rId30" Type="http://schemas.openxmlformats.org/officeDocument/2006/relationships/customXml" Target="../ink/ink577.xml"/><Relationship Id="rId35" Type="http://schemas.openxmlformats.org/officeDocument/2006/relationships/image" Target="../media/image578.png"/><Relationship Id="rId56" Type="http://schemas.openxmlformats.org/officeDocument/2006/relationships/customXml" Target="../ink/ink590.xml"/><Relationship Id="rId77" Type="http://schemas.openxmlformats.org/officeDocument/2006/relationships/image" Target="../media/image599.png"/><Relationship Id="rId100" Type="http://schemas.openxmlformats.org/officeDocument/2006/relationships/customXml" Target="../ink/ink612.xml"/><Relationship Id="rId105" Type="http://schemas.openxmlformats.org/officeDocument/2006/relationships/image" Target="../media/image613.png"/><Relationship Id="rId126" Type="http://schemas.openxmlformats.org/officeDocument/2006/relationships/customXml" Target="../ink/ink625.xml"/><Relationship Id="rId147" Type="http://schemas.openxmlformats.org/officeDocument/2006/relationships/image" Target="../media/image634.png"/><Relationship Id="rId8" Type="http://schemas.openxmlformats.org/officeDocument/2006/relationships/customXml" Target="../ink/ink566.xml"/><Relationship Id="rId51" Type="http://schemas.openxmlformats.org/officeDocument/2006/relationships/image" Target="../media/image586.png"/><Relationship Id="rId72" Type="http://schemas.openxmlformats.org/officeDocument/2006/relationships/customXml" Target="../ink/ink598.xml"/><Relationship Id="rId93" Type="http://schemas.openxmlformats.org/officeDocument/2006/relationships/image" Target="../media/image607.png"/><Relationship Id="rId98" Type="http://schemas.openxmlformats.org/officeDocument/2006/relationships/customXml" Target="../ink/ink611.xml"/><Relationship Id="rId121" Type="http://schemas.openxmlformats.org/officeDocument/2006/relationships/image" Target="../media/image621.png"/><Relationship Id="rId142" Type="http://schemas.openxmlformats.org/officeDocument/2006/relationships/customXml" Target="../ink/ink633.xml"/><Relationship Id="rId3" Type="http://schemas.openxmlformats.org/officeDocument/2006/relationships/image" Target="../media/image562.png"/><Relationship Id="rId25" Type="http://schemas.openxmlformats.org/officeDocument/2006/relationships/image" Target="../media/image573.png"/><Relationship Id="rId46" Type="http://schemas.openxmlformats.org/officeDocument/2006/relationships/customXml" Target="../ink/ink585.xml"/><Relationship Id="rId67" Type="http://schemas.openxmlformats.org/officeDocument/2006/relationships/image" Target="../media/image594.png"/><Relationship Id="rId116" Type="http://schemas.openxmlformats.org/officeDocument/2006/relationships/customXml" Target="../ink/ink620.xml"/><Relationship Id="rId137" Type="http://schemas.openxmlformats.org/officeDocument/2006/relationships/image" Target="../media/image629.png"/><Relationship Id="rId20" Type="http://schemas.openxmlformats.org/officeDocument/2006/relationships/customXml" Target="../ink/ink572.xml"/><Relationship Id="rId41" Type="http://schemas.openxmlformats.org/officeDocument/2006/relationships/image" Target="../media/image581.png"/><Relationship Id="rId62" Type="http://schemas.openxmlformats.org/officeDocument/2006/relationships/customXml" Target="../ink/ink593.xml"/><Relationship Id="rId83" Type="http://schemas.openxmlformats.org/officeDocument/2006/relationships/image" Target="../media/image602.png"/><Relationship Id="rId88" Type="http://schemas.openxmlformats.org/officeDocument/2006/relationships/customXml" Target="../ink/ink606.xml"/><Relationship Id="rId111" Type="http://schemas.openxmlformats.org/officeDocument/2006/relationships/image" Target="../media/image616.png"/><Relationship Id="rId132" Type="http://schemas.openxmlformats.org/officeDocument/2006/relationships/customXml" Target="../ink/ink628.xml"/><Relationship Id="rId15" Type="http://schemas.openxmlformats.org/officeDocument/2006/relationships/image" Target="../media/image568.png"/><Relationship Id="rId36" Type="http://schemas.openxmlformats.org/officeDocument/2006/relationships/customXml" Target="../ink/ink580.xml"/><Relationship Id="rId57" Type="http://schemas.openxmlformats.org/officeDocument/2006/relationships/image" Target="../media/image589.png"/><Relationship Id="rId106" Type="http://schemas.openxmlformats.org/officeDocument/2006/relationships/customXml" Target="../ink/ink615.xml"/><Relationship Id="rId127" Type="http://schemas.openxmlformats.org/officeDocument/2006/relationships/image" Target="../media/image624.png"/><Relationship Id="rId10" Type="http://schemas.openxmlformats.org/officeDocument/2006/relationships/customXml" Target="../ink/ink567.xml"/><Relationship Id="rId31" Type="http://schemas.openxmlformats.org/officeDocument/2006/relationships/image" Target="../media/image576.png"/><Relationship Id="rId52" Type="http://schemas.openxmlformats.org/officeDocument/2006/relationships/customXml" Target="../ink/ink588.xml"/><Relationship Id="rId73" Type="http://schemas.openxmlformats.org/officeDocument/2006/relationships/image" Target="../media/image597.png"/><Relationship Id="rId78" Type="http://schemas.openxmlformats.org/officeDocument/2006/relationships/customXml" Target="../ink/ink601.xml"/><Relationship Id="rId94" Type="http://schemas.openxmlformats.org/officeDocument/2006/relationships/customXml" Target="../ink/ink609.xml"/><Relationship Id="rId99" Type="http://schemas.openxmlformats.org/officeDocument/2006/relationships/image" Target="../media/image610.png"/><Relationship Id="rId101" Type="http://schemas.openxmlformats.org/officeDocument/2006/relationships/image" Target="../media/image611.png"/><Relationship Id="rId122" Type="http://schemas.openxmlformats.org/officeDocument/2006/relationships/customXml" Target="../ink/ink623.xml"/><Relationship Id="rId143" Type="http://schemas.openxmlformats.org/officeDocument/2006/relationships/image" Target="../media/image632.png"/><Relationship Id="rId148" Type="http://schemas.openxmlformats.org/officeDocument/2006/relationships/customXml" Target="../ink/ink636.xml"/><Relationship Id="rId4" Type="http://schemas.openxmlformats.org/officeDocument/2006/relationships/customXml" Target="../ink/ink564.xml"/><Relationship Id="rId9" Type="http://schemas.openxmlformats.org/officeDocument/2006/relationships/image" Target="../media/image565.png"/><Relationship Id="rId26" Type="http://schemas.openxmlformats.org/officeDocument/2006/relationships/customXml" Target="../ink/ink575.xml"/><Relationship Id="rId47" Type="http://schemas.openxmlformats.org/officeDocument/2006/relationships/image" Target="../media/image584.png"/><Relationship Id="rId68" Type="http://schemas.openxmlformats.org/officeDocument/2006/relationships/customXml" Target="../ink/ink596.xml"/><Relationship Id="rId89" Type="http://schemas.openxmlformats.org/officeDocument/2006/relationships/image" Target="../media/image605.png"/><Relationship Id="rId112" Type="http://schemas.openxmlformats.org/officeDocument/2006/relationships/customXml" Target="../ink/ink618.xml"/><Relationship Id="rId133" Type="http://schemas.openxmlformats.org/officeDocument/2006/relationships/image" Target="../media/image627.png"/><Relationship Id="rId16" Type="http://schemas.openxmlformats.org/officeDocument/2006/relationships/customXml" Target="../ink/ink570.xml"/><Relationship Id="rId37" Type="http://schemas.openxmlformats.org/officeDocument/2006/relationships/image" Target="../media/image579.png"/><Relationship Id="rId58" Type="http://schemas.openxmlformats.org/officeDocument/2006/relationships/customXml" Target="../ink/ink591.xml"/><Relationship Id="rId79" Type="http://schemas.openxmlformats.org/officeDocument/2006/relationships/image" Target="../media/image600.png"/><Relationship Id="rId102" Type="http://schemas.openxmlformats.org/officeDocument/2006/relationships/customXml" Target="../ink/ink613.xml"/><Relationship Id="rId123" Type="http://schemas.openxmlformats.org/officeDocument/2006/relationships/image" Target="../media/image622.png"/><Relationship Id="rId144" Type="http://schemas.openxmlformats.org/officeDocument/2006/relationships/customXml" Target="../ink/ink634.xml"/><Relationship Id="rId90" Type="http://schemas.openxmlformats.org/officeDocument/2006/relationships/customXml" Target="../ink/ink60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emf"/><Relationship Id="rId7" Type="http://schemas.openxmlformats.org/officeDocument/2006/relationships/image" Target="../media/image63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9.xml"/><Relationship Id="rId5" Type="http://schemas.openxmlformats.org/officeDocument/2006/relationships/image" Target="../media/image637.png"/><Relationship Id="rId4" Type="http://schemas.openxmlformats.org/officeDocument/2006/relationships/customXml" Target="../ink/ink6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1.xml"/><Relationship Id="rId13" Type="http://schemas.openxmlformats.org/officeDocument/2006/relationships/image" Target="../media/image647.png"/><Relationship Id="rId18" Type="http://schemas.openxmlformats.org/officeDocument/2006/relationships/customXml" Target="../ink/ink646.xml"/><Relationship Id="rId26" Type="http://schemas.openxmlformats.org/officeDocument/2006/relationships/customXml" Target="../ink/ink651.xml"/><Relationship Id="rId3" Type="http://schemas.openxmlformats.org/officeDocument/2006/relationships/image" Target="../media/image9.emf"/><Relationship Id="rId21" Type="http://schemas.openxmlformats.org/officeDocument/2006/relationships/image" Target="../media/image651.png"/><Relationship Id="rId7" Type="http://schemas.openxmlformats.org/officeDocument/2006/relationships/image" Target="../media/image644.png"/><Relationship Id="rId12" Type="http://schemas.openxmlformats.org/officeDocument/2006/relationships/customXml" Target="../ink/ink643.xml"/><Relationship Id="rId17" Type="http://schemas.openxmlformats.org/officeDocument/2006/relationships/image" Target="../media/image649.png"/><Relationship Id="rId25" Type="http://schemas.openxmlformats.org/officeDocument/2006/relationships/customXml" Target="../ink/ink650.xml"/><Relationship Id="rId2" Type="http://schemas.openxmlformats.org/officeDocument/2006/relationships/image" Target="../media/image8.emf"/><Relationship Id="rId16" Type="http://schemas.openxmlformats.org/officeDocument/2006/relationships/customXml" Target="../ink/ink645.xml"/><Relationship Id="rId20" Type="http://schemas.openxmlformats.org/officeDocument/2006/relationships/customXml" Target="../ink/ink6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0.xml"/><Relationship Id="rId11" Type="http://schemas.openxmlformats.org/officeDocument/2006/relationships/image" Target="../media/image646.png"/><Relationship Id="rId24" Type="http://schemas.openxmlformats.org/officeDocument/2006/relationships/customXml" Target="../ink/ink649.xml"/><Relationship Id="rId5" Type="http://schemas.openxmlformats.org/officeDocument/2006/relationships/image" Target="../media/image11.emf"/><Relationship Id="rId15" Type="http://schemas.openxmlformats.org/officeDocument/2006/relationships/image" Target="../media/image648.png"/><Relationship Id="rId23" Type="http://schemas.openxmlformats.org/officeDocument/2006/relationships/image" Target="../media/image652.png"/><Relationship Id="rId10" Type="http://schemas.openxmlformats.org/officeDocument/2006/relationships/customXml" Target="../ink/ink642.xml"/><Relationship Id="rId19" Type="http://schemas.openxmlformats.org/officeDocument/2006/relationships/image" Target="../media/image650.png"/><Relationship Id="rId4" Type="http://schemas.openxmlformats.org/officeDocument/2006/relationships/image" Target="../media/image10.emf"/><Relationship Id="rId9" Type="http://schemas.openxmlformats.org/officeDocument/2006/relationships/image" Target="../media/image645.png"/><Relationship Id="rId14" Type="http://schemas.openxmlformats.org/officeDocument/2006/relationships/customXml" Target="../ink/ink644.xml"/><Relationship Id="rId22" Type="http://schemas.openxmlformats.org/officeDocument/2006/relationships/customXml" Target="../ink/ink648.xml"/><Relationship Id="rId27" Type="http://schemas.openxmlformats.org/officeDocument/2006/relationships/image" Target="../media/image6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3952-624E-3F46-5525-57C3229741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Tight binding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67069-BCCC-2276-F2B9-8A16FB7E9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Adapted for graphene from Kittel Chapter 9 page 260-263</a:t>
            </a:r>
          </a:p>
        </p:txBody>
      </p:sp>
    </p:spTree>
    <p:extLst>
      <p:ext uri="{BB962C8B-B14F-4D97-AF65-F5344CB8AC3E}">
        <p14:creationId xmlns:p14="http://schemas.microsoft.com/office/powerpoint/2010/main" val="88002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E4775-3163-7916-2B40-B0A102A8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"/>
            <a:ext cx="5678425" cy="2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E9E68-B6BD-F051-7768-86D49E1C6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06" y="2949373"/>
            <a:ext cx="5659640" cy="2965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49F89-904D-25E5-0FC7-8767AC3AF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30" y="171450"/>
            <a:ext cx="584123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0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56E77-3FCF-5232-C0A2-B415091B8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6" y="2066925"/>
            <a:ext cx="9052692" cy="4235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4B9A9-7BA6-F744-8F10-3E62CB506F17}"/>
              </a:ext>
            </a:extLst>
          </p:cNvPr>
          <p:cNvSpPr txBox="1"/>
          <p:nvPr/>
        </p:nvSpPr>
        <p:spPr>
          <a:xfrm>
            <a:off x="447675" y="371475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we take into account that graphene has two sublattices, which are not connected by a lattice vector.  That independence means that the coefficients b</a:t>
            </a:r>
            <a:r>
              <a:rPr lang="en-US" baseline="-25000" dirty="0"/>
              <a:t>n</a:t>
            </a:r>
            <a:r>
              <a:rPr lang="en-US" dirty="0"/>
              <a:t> in the LCAO for atoms on each sublattice can be different.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AAB7B0-C2C7-D1C4-756E-96AD0F136654}"/>
                  </a:ext>
                </a:extLst>
              </p14:cNvPr>
              <p14:cNvContentPartPr/>
              <p14:nvPr/>
            </p14:nvContentPartPr>
            <p14:xfrm>
              <a:off x="6695250" y="3599625"/>
              <a:ext cx="40320" cy="7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AAB7B0-C2C7-D1C4-756E-96AD0F1366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0930" y="3595305"/>
                <a:ext cx="48960" cy="81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FBCBEAE-9927-9754-F2F6-B41160CDF8DC}"/>
              </a:ext>
            </a:extLst>
          </p:cNvPr>
          <p:cNvSpPr txBox="1"/>
          <p:nvPr/>
        </p:nvSpPr>
        <p:spPr>
          <a:xfrm>
            <a:off x="6172200" y="1916982"/>
            <a:ext cx="534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the atoms in the sum over nearest neighbors (for </a:t>
            </a:r>
            <a:r>
              <a:rPr lang="en-US" b="1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not zero) are on the B sublattice</a:t>
            </a:r>
          </a:p>
        </p:txBody>
      </p:sp>
    </p:spTree>
    <p:extLst>
      <p:ext uri="{BB962C8B-B14F-4D97-AF65-F5344CB8AC3E}">
        <p14:creationId xmlns:p14="http://schemas.microsoft.com/office/powerpoint/2010/main" val="157340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623FF-5CD1-434C-98F0-1B99050BDF43}"/>
              </a:ext>
            </a:extLst>
          </p:cNvPr>
          <p:cNvSpPr txBox="1"/>
          <p:nvPr/>
        </p:nvSpPr>
        <p:spPr>
          <a:xfrm>
            <a:off x="243154" y="188378"/>
            <a:ext cx="11948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Since the </a:t>
            </a:r>
            <a:r>
              <a:rPr lang="en-US" dirty="0" err="1"/>
              <a:t>pz</a:t>
            </a:r>
            <a:r>
              <a:rPr lang="en-US" dirty="0"/>
              <a:t> level considered is non-degenerate, and the atoms on each sublattice are the same, there is only one term in the LCAO sum, so the coefficients must have unity magnitude and differ only in phase.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FE381-B8C7-91D7-AD49-6E203DF3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" y="1138233"/>
            <a:ext cx="7802027" cy="2013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9C5FD-E58A-839B-76BB-8D424F9F1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4" y="3610353"/>
            <a:ext cx="7715988" cy="3059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48C6C-7775-160A-E106-084FDA199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98" y="2650707"/>
            <a:ext cx="4323923" cy="19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2359F-271E-FF04-6BD6-2E773233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6611" cy="446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E688E-2C7E-8803-9D75-7EBA42FD5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12" y="3085722"/>
            <a:ext cx="4537276" cy="255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80573-D97A-735B-47E8-1F0DA00EA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12" y="5643727"/>
            <a:ext cx="7617695" cy="10491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B09111-7A42-0CAC-CC2E-322B5CB9E08C}"/>
              </a:ext>
            </a:extLst>
          </p:cNvPr>
          <p:cNvSpPr txBox="1"/>
          <p:nvPr/>
        </p:nvSpPr>
        <p:spPr>
          <a:xfrm>
            <a:off x="8105775" y="5981700"/>
            <a:ext cx="363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Eq. (72) from Klemm’s problem solution</a:t>
            </a:r>
          </a:p>
        </p:txBody>
      </p:sp>
    </p:spTree>
    <p:extLst>
      <p:ext uri="{BB962C8B-B14F-4D97-AF65-F5344CB8AC3E}">
        <p14:creationId xmlns:p14="http://schemas.microsoft.com/office/powerpoint/2010/main" val="380246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2FD1F-383D-83BE-69A3-89C437A59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4783" cy="3991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95345-79BA-DA7A-B613-C5CD87E5DB5F}"/>
              </a:ext>
            </a:extLst>
          </p:cNvPr>
          <p:cNvSpPr txBox="1"/>
          <p:nvPr/>
        </p:nvSpPr>
        <p:spPr>
          <a:xfrm>
            <a:off x="6934200" y="1095374"/>
            <a:ext cx="490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to consider how this new overlap integral might be different from the previous one.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CF074-E22C-4DC2-895A-BFB6CC3A8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9" y="4612614"/>
            <a:ext cx="8737561" cy="10073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64B84B-4910-10E5-893C-C05714E1138E}"/>
                  </a:ext>
                </a:extLst>
              </p14:cNvPr>
              <p14:cNvContentPartPr/>
              <p14:nvPr/>
            </p14:nvContentPartPr>
            <p14:xfrm>
              <a:off x="228210" y="5352465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64B84B-4910-10E5-893C-C05714E113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570" y="533482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49CC7B-F68B-F6CC-BECC-B735EB4EFC3A}"/>
                  </a:ext>
                </a:extLst>
              </p14:cNvPr>
              <p14:cNvContentPartPr/>
              <p14:nvPr/>
            </p14:nvContentPartPr>
            <p14:xfrm>
              <a:off x="228210" y="5352465"/>
              <a:ext cx="22824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49CC7B-F68B-F6CC-BECC-B735EB4EFC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570" y="5334825"/>
                <a:ext cx="26388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730D383-6909-B6E2-F9FD-99033725E639}"/>
              </a:ext>
            </a:extLst>
          </p:cNvPr>
          <p:cNvSpPr txBox="1"/>
          <p:nvPr/>
        </p:nvSpPr>
        <p:spPr>
          <a:xfrm>
            <a:off x="9258300" y="472577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</a:t>
            </a:r>
            <a:r>
              <a:rPr lang="en-US" sz="2800" b="1" dirty="0" err="1"/>
              <a:t>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637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EB50F-DFF6-E0C5-FF7D-19357642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28" y="581026"/>
            <a:ext cx="7363188" cy="1895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3EBD2-389F-0473-CA63-C2954631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6" y="2952266"/>
            <a:ext cx="7291153" cy="1276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3C913-BB9C-4BE8-1FC3-823E58B9E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41" y="4934311"/>
            <a:ext cx="6718077" cy="18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9278F-CAEB-38F2-5938-B4E50019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22922"/>
            <a:ext cx="5781674" cy="4506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792F8-AB0D-CBEC-4C76-19669C72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4943836"/>
            <a:ext cx="7079048" cy="16950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3C3126-0727-9389-2235-13E496939144}"/>
                  </a:ext>
                </a:extLst>
              </p14:cNvPr>
              <p14:cNvContentPartPr/>
              <p14:nvPr/>
            </p14:nvContentPartPr>
            <p14:xfrm>
              <a:off x="1361850" y="5190105"/>
              <a:ext cx="7708320" cy="1582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3C3126-0727-9389-2235-13E4969391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4210" y="5172105"/>
                <a:ext cx="7743960" cy="1618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D7ED44-99D6-C98B-DB53-7C81EB564FBB}"/>
              </a:ext>
            </a:extLst>
          </p:cNvPr>
          <p:cNvSpPr txBox="1"/>
          <p:nvPr/>
        </p:nvSpPr>
        <p:spPr>
          <a:xfrm>
            <a:off x="9229725" y="5353050"/>
            <a:ext cx="277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Eq. (73) from Klemm’s problem solution</a:t>
            </a:r>
          </a:p>
        </p:txBody>
      </p:sp>
    </p:spTree>
    <p:extLst>
      <p:ext uri="{BB962C8B-B14F-4D97-AF65-F5344CB8AC3E}">
        <p14:creationId xmlns:p14="http://schemas.microsoft.com/office/powerpoint/2010/main" val="115113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3390C3-A6F9-44D6-32BE-E733E419D65E}"/>
                  </a:ext>
                </a:extLst>
              </p14:cNvPr>
              <p14:cNvContentPartPr/>
              <p14:nvPr/>
            </p14:nvContentPartPr>
            <p14:xfrm>
              <a:off x="2370851" y="322255"/>
              <a:ext cx="419040" cy="72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3390C3-A6F9-44D6-32BE-E733E419D6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6851" y="214255"/>
                <a:ext cx="52668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0A1DC0-5B6A-9A6B-B71C-D0DBFFD43897}"/>
                  </a:ext>
                </a:extLst>
              </p14:cNvPr>
              <p14:cNvContentPartPr/>
              <p14:nvPr/>
            </p14:nvContentPartPr>
            <p14:xfrm>
              <a:off x="3341771" y="352135"/>
              <a:ext cx="423720" cy="750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0A1DC0-5B6A-9A6B-B71C-D0DBFFD438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8131" y="244495"/>
                <a:ext cx="53136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309F25-CB24-02AF-E2D3-E18730BAE8C5}"/>
                  </a:ext>
                </a:extLst>
              </p14:cNvPr>
              <p14:cNvContentPartPr/>
              <p14:nvPr/>
            </p14:nvContentPartPr>
            <p14:xfrm>
              <a:off x="2553011" y="449695"/>
              <a:ext cx="55080" cy="7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309F25-CB24-02AF-E2D3-E18730BAE8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9371" y="342055"/>
                <a:ext cx="1627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1C2085-9261-8B66-70D8-816414EC093A}"/>
                  </a:ext>
                </a:extLst>
              </p14:cNvPr>
              <p14:cNvContentPartPr/>
              <p14:nvPr/>
            </p14:nvContentPartPr>
            <p14:xfrm>
              <a:off x="2527451" y="1251055"/>
              <a:ext cx="115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1C2085-9261-8B66-70D8-816414EC09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3451" y="1143415"/>
                <a:ext cx="1191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0CF44A4-A609-32CE-D569-CA633906CD18}"/>
                  </a:ext>
                </a:extLst>
              </p14:cNvPr>
              <p14:cNvContentPartPr/>
              <p14:nvPr/>
            </p14:nvContentPartPr>
            <p14:xfrm>
              <a:off x="2388491" y="1392895"/>
              <a:ext cx="6840" cy="18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0CF44A4-A609-32CE-D569-CA633906C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34491" y="1284895"/>
                <a:ext cx="114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D0CF20-D195-8495-DD4A-C85C11A6DB99}"/>
                  </a:ext>
                </a:extLst>
              </p14:cNvPr>
              <p14:cNvContentPartPr/>
              <p14:nvPr/>
            </p14:nvContentPartPr>
            <p14:xfrm>
              <a:off x="2317211" y="1558495"/>
              <a:ext cx="5040" cy="1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D0CF20-D195-8495-DD4A-C85C11A6DB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63571" y="1450855"/>
                <a:ext cx="112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C500C4-CF58-F0BE-528C-0E6323CCB51D}"/>
                  </a:ext>
                </a:extLst>
              </p14:cNvPr>
              <p14:cNvContentPartPr/>
              <p14:nvPr/>
            </p14:nvContentPartPr>
            <p14:xfrm>
              <a:off x="2250611" y="1532935"/>
              <a:ext cx="369000" cy="58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C500C4-CF58-F0BE-528C-0E6323CCB5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6611" y="1425295"/>
                <a:ext cx="476640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37C23EF-D1A4-B69A-E19D-2A4D0E6135B8}"/>
                  </a:ext>
                </a:extLst>
              </p14:cNvPr>
              <p14:cNvContentPartPr/>
              <p14:nvPr/>
            </p14:nvContentPartPr>
            <p14:xfrm>
              <a:off x="2355011" y="1600615"/>
              <a:ext cx="225000" cy="322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37C23EF-D1A4-B69A-E19D-2A4D0E6135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01371" y="1492975"/>
                <a:ext cx="3326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2A6DFB9-A399-0558-0B2E-BC5424FDC442}"/>
                  </a:ext>
                </a:extLst>
              </p14:cNvPr>
              <p14:cNvContentPartPr/>
              <p14:nvPr/>
            </p14:nvContentPartPr>
            <p14:xfrm>
              <a:off x="3424211" y="1264015"/>
              <a:ext cx="11880" cy="3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2A6DFB9-A399-0558-0B2E-BC5424FDC4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0211" y="1156015"/>
                <a:ext cx="119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5F7948-F39B-EE13-DBA9-389488C4AFE1}"/>
                  </a:ext>
                </a:extLst>
              </p14:cNvPr>
              <p14:cNvContentPartPr/>
              <p14:nvPr/>
            </p14:nvContentPartPr>
            <p14:xfrm>
              <a:off x="3365891" y="1430695"/>
              <a:ext cx="6840" cy="17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5F7948-F39B-EE13-DBA9-389488C4AF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2251" y="1323055"/>
                <a:ext cx="1144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483F67C-8B69-14D1-B00F-AB95350E72AB}"/>
                  </a:ext>
                </a:extLst>
              </p14:cNvPr>
              <p14:cNvContentPartPr/>
              <p14:nvPr/>
            </p14:nvContentPartPr>
            <p14:xfrm>
              <a:off x="3345371" y="1530775"/>
              <a:ext cx="2160" cy="3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483F67C-8B69-14D1-B00F-AB95350E72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91731" y="1422775"/>
                <a:ext cx="109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033F3B-87DA-245D-4B5B-875CD424AE1D}"/>
                  </a:ext>
                </a:extLst>
              </p14:cNvPr>
              <p14:cNvContentPartPr/>
              <p14:nvPr/>
            </p14:nvContentPartPr>
            <p14:xfrm>
              <a:off x="3582611" y="1264015"/>
              <a:ext cx="14400" cy="1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033F3B-87DA-245D-4B5B-875CD424AE1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28611" y="1156015"/>
                <a:ext cx="122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21DC4F3-9C01-8DC1-7048-5D1D95FC8C7C}"/>
                  </a:ext>
                </a:extLst>
              </p14:cNvPr>
              <p14:cNvContentPartPr/>
              <p14:nvPr/>
            </p14:nvContentPartPr>
            <p14:xfrm>
              <a:off x="3653531" y="1333855"/>
              <a:ext cx="70920" cy="19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21DC4F3-9C01-8DC1-7048-5D1D95FC8C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99891" y="1226215"/>
                <a:ext cx="1785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B3B0CD1-0952-152F-7303-F71B096DEC60}"/>
                  </a:ext>
                </a:extLst>
              </p14:cNvPr>
              <p14:cNvContentPartPr/>
              <p14:nvPr/>
            </p14:nvContentPartPr>
            <p14:xfrm>
              <a:off x="3339611" y="1684855"/>
              <a:ext cx="407160" cy="531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B3B0CD1-0952-152F-7303-F71B096DEC6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85971" y="1576855"/>
                <a:ext cx="51480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1C06B70-826D-2987-3E1A-E3128A93BC27}"/>
                  </a:ext>
                </a:extLst>
              </p14:cNvPr>
              <p14:cNvContentPartPr/>
              <p14:nvPr/>
            </p14:nvContentPartPr>
            <p14:xfrm>
              <a:off x="2421611" y="492175"/>
              <a:ext cx="115920" cy="177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1C06B70-826D-2987-3E1A-E3128A93BC2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67971" y="384175"/>
                <a:ext cx="2235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BF64C7-5CF7-56D6-278B-5F69A438902F}"/>
                  </a:ext>
                </a:extLst>
              </p14:cNvPr>
              <p14:cNvContentPartPr/>
              <p14:nvPr/>
            </p14:nvContentPartPr>
            <p14:xfrm>
              <a:off x="3598091" y="591535"/>
              <a:ext cx="22680" cy="98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BF64C7-5CF7-56D6-278B-5F69A438902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44451" y="483895"/>
                <a:ext cx="13032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78D25B7-539B-EA49-6D46-46648C71817C}"/>
              </a:ext>
            </a:extLst>
          </p:cNvPr>
          <p:cNvGrpSpPr/>
          <p:nvPr/>
        </p:nvGrpSpPr>
        <p:grpSpPr>
          <a:xfrm>
            <a:off x="2307491" y="1806175"/>
            <a:ext cx="188640" cy="313200"/>
            <a:chOff x="2307491" y="1806175"/>
            <a:chExt cx="18864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3F0E58-DBDE-42B4-238B-2AFDF9B0CCC4}"/>
                    </a:ext>
                  </a:extLst>
                </p14:cNvPr>
                <p14:cNvContentPartPr/>
                <p14:nvPr/>
              </p14:nvContentPartPr>
              <p14:xfrm>
                <a:off x="2307491" y="1806175"/>
                <a:ext cx="91080" cy="23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3F0E58-DBDE-42B4-238B-2AFDF9B0CC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89851" y="1788175"/>
                  <a:ext cx="126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E631B2-787E-EA2D-4E4E-6A62E9B07C55}"/>
                    </a:ext>
                  </a:extLst>
                </p14:cNvPr>
                <p14:cNvContentPartPr/>
                <p14:nvPr/>
              </p14:nvContentPartPr>
              <p14:xfrm>
                <a:off x="2383451" y="2003455"/>
                <a:ext cx="112680" cy="11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E631B2-787E-EA2D-4E4E-6A62E9B07C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65811" y="1985455"/>
                  <a:ext cx="1483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BA9D9E-30E6-1253-6BAE-821AA0468D97}"/>
              </a:ext>
            </a:extLst>
          </p:cNvPr>
          <p:cNvGrpSpPr/>
          <p:nvPr/>
        </p:nvGrpSpPr>
        <p:grpSpPr>
          <a:xfrm>
            <a:off x="3476411" y="1785295"/>
            <a:ext cx="193320" cy="379080"/>
            <a:chOff x="3476411" y="1785295"/>
            <a:chExt cx="19332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8BE1F4-9D57-CF3F-EE03-F34E0667A8BB}"/>
                    </a:ext>
                  </a:extLst>
                </p14:cNvPr>
                <p14:cNvContentPartPr/>
                <p14:nvPr/>
              </p14:nvContentPartPr>
              <p14:xfrm>
                <a:off x="3476411" y="1785295"/>
                <a:ext cx="95040" cy="23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8BE1F4-9D57-CF3F-EE03-F34E0667A8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58771" y="1767295"/>
                  <a:ext cx="130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904698-B32F-1FB1-92AA-3357520ACD64}"/>
                    </a:ext>
                  </a:extLst>
                </p14:cNvPr>
                <p14:cNvContentPartPr/>
                <p14:nvPr/>
              </p14:nvContentPartPr>
              <p14:xfrm>
                <a:off x="3559571" y="2009935"/>
                <a:ext cx="11016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904698-B32F-1FB1-92AA-3357520ACD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41931" y="1991935"/>
                  <a:ext cx="145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FCFC88-38AC-8433-C81C-A972D5B9FDBA}"/>
                    </a:ext>
                  </a:extLst>
                </p14:cNvPr>
                <p14:cNvContentPartPr/>
                <p14:nvPr/>
              </p14:nvContentPartPr>
              <p14:xfrm>
                <a:off x="3550931" y="2103175"/>
                <a:ext cx="112320" cy="1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FCFC88-38AC-8433-C81C-A972D5B9FD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33291" y="2085175"/>
                  <a:ext cx="1479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3C45BB-0881-3E63-586D-668046E0B2FE}"/>
              </a:ext>
            </a:extLst>
          </p:cNvPr>
          <p:cNvGrpSpPr/>
          <p:nvPr/>
        </p:nvGrpSpPr>
        <p:grpSpPr>
          <a:xfrm>
            <a:off x="1142891" y="585055"/>
            <a:ext cx="3714480" cy="1090080"/>
            <a:chOff x="1142891" y="585055"/>
            <a:chExt cx="3714480" cy="10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DA0147-1C55-05DC-932C-95C8492C3961}"/>
                    </a:ext>
                  </a:extLst>
                </p14:cNvPr>
                <p14:cNvContentPartPr/>
                <p14:nvPr/>
              </p14:nvContentPartPr>
              <p14:xfrm>
                <a:off x="2437451" y="1055575"/>
                <a:ext cx="113400" cy="123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DA0147-1C55-05DC-932C-95C8492C39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19811" y="1037935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6EE153-1BC5-BB22-AF3D-755EAE452B5F}"/>
                    </a:ext>
                  </a:extLst>
                </p14:cNvPr>
                <p14:cNvContentPartPr/>
                <p14:nvPr/>
              </p14:nvContentPartPr>
              <p14:xfrm>
                <a:off x="3443651" y="1087975"/>
                <a:ext cx="97920" cy="11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6EE153-1BC5-BB22-AF3D-755EAE452B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26011" y="1070335"/>
                  <a:ext cx="133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7EE51A-3BB3-4115-237B-46E661F49608}"/>
                    </a:ext>
                  </a:extLst>
                </p14:cNvPr>
                <p14:cNvContentPartPr/>
                <p14:nvPr/>
              </p14:nvContentPartPr>
              <p14:xfrm>
                <a:off x="1180331" y="585055"/>
                <a:ext cx="3677040" cy="1042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7EE51A-3BB3-4115-237B-46E661F496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62691" y="567415"/>
                  <a:ext cx="3712680" cy="10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FBE943-7CCD-7C9C-51C3-5129A5D36C20}"/>
                    </a:ext>
                  </a:extLst>
                </p14:cNvPr>
                <p14:cNvContentPartPr/>
                <p14:nvPr/>
              </p14:nvContentPartPr>
              <p14:xfrm>
                <a:off x="1142891" y="1372015"/>
                <a:ext cx="2687760" cy="303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FBE943-7CCD-7C9C-51C3-5129A5D36C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5251" y="1354015"/>
                  <a:ext cx="2723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6A5449-9FE7-9359-E909-F47AA6D5393B}"/>
                    </a:ext>
                  </a:extLst>
                </p14:cNvPr>
                <p14:cNvContentPartPr/>
                <p14:nvPr/>
              </p14:nvContentPartPr>
              <p14:xfrm>
                <a:off x="2144051" y="1073935"/>
                <a:ext cx="176760" cy="18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6A5449-9FE7-9359-E909-F47AA6D539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26411" y="1055935"/>
                  <a:ext cx="212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3481B0-A6E7-CAF1-B27E-5F10C50C7A3B}"/>
                    </a:ext>
                  </a:extLst>
                </p14:cNvPr>
                <p14:cNvContentPartPr/>
                <p14:nvPr/>
              </p14:nvContentPartPr>
              <p14:xfrm>
                <a:off x="3144851" y="1128655"/>
                <a:ext cx="156600" cy="129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3481B0-A6E7-CAF1-B27E-5F10C50C7A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27211" y="1111015"/>
                  <a:ext cx="1922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46A77B-978A-BDC3-7920-43BE0A0938DA}"/>
              </a:ext>
            </a:extLst>
          </p:cNvPr>
          <p:cNvGrpSpPr/>
          <p:nvPr/>
        </p:nvGrpSpPr>
        <p:grpSpPr>
          <a:xfrm>
            <a:off x="5704811" y="301735"/>
            <a:ext cx="3466800" cy="570600"/>
            <a:chOff x="5704811" y="301735"/>
            <a:chExt cx="346680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5C67D6-44F7-6AC5-FBA1-E704264CEED2}"/>
                    </a:ext>
                  </a:extLst>
                </p14:cNvPr>
                <p14:cNvContentPartPr/>
                <p14:nvPr/>
              </p14:nvContentPartPr>
              <p14:xfrm>
                <a:off x="5704811" y="301735"/>
                <a:ext cx="1344960" cy="41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5C67D6-44F7-6AC5-FBA1-E704264CEE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86811" y="283735"/>
                  <a:ext cx="13806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739971-3AD4-D04B-7D82-E5D89B2D13A3}"/>
                    </a:ext>
                  </a:extLst>
                </p14:cNvPr>
                <p14:cNvContentPartPr/>
                <p14:nvPr/>
              </p14:nvContentPartPr>
              <p14:xfrm>
                <a:off x="6862211" y="468055"/>
                <a:ext cx="203040" cy="2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739971-3AD4-D04B-7D82-E5D89B2D13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44571" y="450055"/>
                  <a:ext cx="238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2C91B0-E178-C509-1D7C-DF6F47BE2DA8}"/>
                    </a:ext>
                  </a:extLst>
                </p14:cNvPr>
                <p14:cNvContentPartPr/>
                <p14:nvPr/>
              </p14:nvContentPartPr>
              <p14:xfrm>
                <a:off x="7306451" y="304255"/>
                <a:ext cx="1865160" cy="568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2C91B0-E178-C509-1D7C-DF6F47BE2D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88811" y="286615"/>
                  <a:ext cx="1900800" cy="60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9AA11F9-DC09-F6C5-3CF6-AB31C48AEE82}"/>
                  </a:ext>
                </a:extLst>
              </p14:cNvPr>
              <p14:cNvContentPartPr/>
              <p14:nvPr/>
            </p14:nvContentPartPr>
            <p14:xfrm>
              <a:off x="9506771" y="425575"/>
              <a:ext cx="260280" cy="20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9AA11F9-DC09-F6C5-3CF6-AB31C48AEE8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489131" y="407575"/>
                <a:ext cx="2959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AE0AA89-5EBD-6EDC-7DDB-6D7A0E5B2FF2}"/>
              </a:ext>
            </a:extLst>
          </p:cNvPr>
          <p:cNvGrpSpPr/>
          <p:nvPr/>
        </p:nvGrpSpPr>
        <p:grpSpPr>
          <a:xfrm>
            <a:off x="5753051" y="779815"/>
            <a:ext cx="5135040" cy="623880"/>
            <a:chOff x="5753051" y="779815"/>
            <a:chExt cx="513504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FC68D9-333E-0293-C729-4A5692407629}"/>
                    </a:ext>
                  </a:extLst>
                </p14:cNvPr>
                <p14:cNvContentPartPr/>
                <p14:nvPr/>
              </p14:nvContentPartPr>
              <p14:xfrm>
                <a:off x="5753051" y="841735"/>
                <a:ext cx="1008360" cy="37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FC68D9-333E-0293-C729-4A56924076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35411" y="823735"/>
                  <a:ext cx="10440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2319EE-305F-44A3-CB45-8BD2C7BEF9DF}"/>
                    </a:ext>
                  </a:extLst>
                </p14:cNvPr>
                <p14:cNvContentPartPr/>
                <p14:nvPr/>
              </p14:nvContentPartPr>
              <p14:xfrm>
                <a:off x="6020891" y="950455"/>
                <a:ext cx="221400" cy="2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2319EE-305F-44A3-CB45-8BD2C7BEF9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02891" y="932815"/>
                  <a:ext cx="257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4109E6-E1B7-907E-35A7-60B1A099A491}"/>
                    </a:ext>
                  </a:extLst>
                </p14:cNvPr>
                <p14:cNvContentPartPr/>
                <p14:nvPr/>
              </p14:nvContentPartPr>
              <p14:xfrm>
                <a:off x="7094411" y="1090855"/>
                <a:ext cx="321120" cy="11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4109E6-E1B7-907E-35A7-60B1A099A4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6411" y="1073215"/>
                  <a:ext cx="356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D35B60-CBAB-95F6-75C2-198E63A06FC5}"/>
                    </a:ext>
                  </a:extLst>
                </p14:cNvPr>
                <p14:cNvContentPartPr/>
                <p14:nvPr/>
              </p14:nvContentPartPr>
              <p14:xfrm>
                <a:off x="7271531" y="1006975"/>
                <a:ext cx="20880" cy="1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D35B60-CBAB-95F6-75C2-198E63A06F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53531" y="989335"/>
                  <a:ext cx="5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8BBAB6-EAC9-9492-EA8B-73244A47E0D3}"/>
                    </a:ext>
                  </a:extLst>
                </p14:cNvPr>
                <p14:cNvContentPartPr/>
                <p14:nvPr/>
              </p14:nvContentPartPr>
              <p14:xfrm>
                <a:off x="7712171" y="855055"/>
                <a:ext cx="1724760" cy="54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8BBAB6-EAC9-9492-EA8B-73244A47E0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94171" y="837055"/>
                  <a:ext cx="176040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0C3186-3443-B33A-CB72-BD1E501403C4}"/>
                    </a:ext>
                  </a:extLst>
                </p14:cNvPr>
                <p14:cNvContentPartPr/>
                <p14:nvPr/>
              </p14:nvContentPartPr>
              <p14:xfrm>
                <a:off x="9597491" y="779815"/>
                <a:ext cx="1290600" cy="582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0C3186-3443-B33A-CB72-BD1E501403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79851" y="761815"/>
                  <a:ext cx="1326240" cy="61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A01C28E-051C-DEB9-FEE6-EB6CA94367E2}"/>
              </a:ext>
            </a:extLst>
          </p:cNvPr>
          <p:cNvGrpSpPr/>
          <p:nvPr/>
        </p:nvGrpSpPr>
        <p:grpSpPr>
          <a:xfrm>
            <a:off x="1167011" y="2638855"/>
            <a:ext cx="2946240" cy="537840"/>
            <a:chOff x="1167011" y="2638855"/>
            <a:chExt cx="29462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49E446E-B583-9BD1-9857-47389F316819}"/>
                    </a:ext>
                  </a:extLst>
                </p14:cNvPr>
                <p14:cNvContentPartPr/>
                <p14:nvPr/>
              </p14:nvContentPartPr>
              <p14:xfrm>
                <a:off x="1167011" y="2827135"/>
                <a:ext cx="159840" cy="18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49E446E-B583-9BD1-9857-47389F3168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9371" y="2809135"/>
                  <a:ext cx="195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9C3203-110B-45AA-77F1-0C5EE8E41DCA}"/>
                    </a:ext>
                  </a:extLst>
                </p14:cNvPr>
                <p14:cNvContentPartPr/>
                <p14:nvPr/>
              </p14:nvContentPartPr>
              <p14:xfrm>
                <a:off x="1417211" y="2638855"/>
                <a:ext cx="915120" cy="52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9C3203-110B-45AA-77F1-0C5EE8E41D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99571" y="2620855"/>
                  <a:ext cx="9507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D788A3-6ABF-3FF4-ADC4-A9A67C1B61D2}"/>
                    </a:ext>
                  </a:extLst>
                </p14:cNvPr>
                <p14:cNvContentPartPr/>
                <p14:nvPr/>
              </p14:nvContentPartPr>
              <p14:xfrm>
                <a:off x="2640131" y="2713375"/>
                <a:ext cx="258840" cy="46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D788A3-6ABF-3FF4-ADC4-A9A67C1B61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2131" y="2695375"/>
                  <a:ext cx="2944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BC77FC-30B2-680C-A3CD-21A8F1C1177A}"/>
                    </a:ext>
                  </a:extLst>
                </p14:cNvPr>
                <p14:cNvContentPartPr/>
                <p14:nvPr/>
              </p14:nvContentPartPr>
              <p14:xfrm>
                <a:off x="3136211" y="2853055"/>
                <a:ext cx="977040" cy="138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BC77FC-30B2-680C-A3CD-21A8F1C117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18211" y="2835415"/>
                  <a:ext cx="10126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C5B6A1-7793-892C-E768-4097A9E6C89F}"/>
              </a:ext>
            </a:extLst>
          </p:cNvPr>
          <p:cNvGrpSpPr/>
          <p:nvPr/>
        </p:nvGrpSpPr>
        <p:grpSpPr>
          <a:xfrm>
            <a:off x="4067171" y="2625895"/>
            <a:ext cx="2893320" cy="501120"/>
            <a:chOff x="4067171" y="2625895"/>
            <a:chExt cx="289332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5AAF58-1ECD-43F1-3AF8-D1464B7DBA37}"/>
                    </a:ext>
                  </a:extLst>
                </p14:cNvPr>
                <p14:cNvContentPartPr/>
                <p14:nvPr/>
              </p14:nvContentPartPr>
              <p14:xfrm>
                <a:off x="4067171" y="2625895"/>
                <a:ext cx="1595520" cy="501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5AAF58-1ECD-43F1-3AF8-D1464B7DBA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49531" y="2607895"/>
                  <a:ext cx="16311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016561-8185-BF2D-BA5C-05B39D171E5E}"/>
                    </a:ext>
                  </a:extLst>
                </p14:cNvPr>
                <p14:cNvContentPartPr/>
                <p14:nvPr/>
              </p14:nvContentPartPr>
              <p14:xfrm>
                <a:off x="5121971" y="2753335"/>
                <a:ext cx="10440" cy="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016561-8185-BF2D-BA5C-05B39D171E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04331" y="2735335"/>
                  <a:ext cx="4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B368B6-699E-6479-E01D-0897E77A91E1}"/>
                    </a:ext>
                  </a:extLst>
                </p14:cNvPr>
                <p14:cNvContentPartPr/>
                <p14:nvPr/>
              </p14:nvContentPartPr>
              <p14:xfrm>
                <a:off x="4839731" y="2705455"/>
                <a:ext cx="335520" cy="13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B368B6-699E-6479-E01D-0897E77A91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21731" y="2687455"/>
                  <a:ext cx="371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ABAE7D-87A3-2B88-440D-BCC9BADA8223}"/>
                    </a:ext>
                  </a:extLst>
                </p14:cNvPr>
                <p14:cNvContentPartPr/>
                <p14:nvPr/>
              </p14:nvContentPartPr>
              <p14:xfrm>
                <a:off x="5984531" y="2646775"/>
                <a:ext cx="975960" cy="359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ABAE7D-87A3-2B88-440D-BCC9BADA82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66891" y="2628775"/>
                  <a:ext cx="101160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9005F72-466B-24FD-FAA4-EF7DDF44092B}"/>
              </a:ext>
            </a:extLst>
          </p:cNvPr>
          <p:cNvGrpSpPr/>
          <p:nvPr/>
        </p:nvGrpSpPr>
        <p:grpSpPr>
          <a:xfrm>
            <a:off x="7165691" y="2694295"/>
            <a:ext cx="1426680" cy="338040"/>
            <a:chOff x="7165691" y="2694295"/>
            <a:chExt cx="1426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EC28E7-95AF-BEDD-3624-0D938D0BA050}"/>
                    </a:ext>
                  </a:extLst>
                </p14:cNvPr>
                <p14:cNvContentPartPr/>
                <p14:nvPr/>
              </p14:nvContentPartPr>
              <p14:xfrm>
                <a:off x="7165691" y="2713015"/>
                <a:ext cx="442800" cy="31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EC28E7-95AF-BEDD-3624-0D938D0BA0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47691" y="2695375"/>
                  <a:ext cx="4784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E29987-A827-D68E-795D-76726B2E869B}"/>
                    </a:ext>
                  </a:extLst>
                </p14:cNvPr>
                <p14:cNvContentPartPr/>
                <p14:nvPr/>
              </p14:nvContentPartPr>
              <p14:xfrm>
                <a:off x="7318691" y="2775295"/>
                <a:ext cx="145800" cy="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E29987-A827-D68E-795D-76726B2E86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00691" y="2757655"/>
                  <a:ext cx="181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A3C8EE7-5CDD-05A2-1226-106285A2C76A}"/>
                    </a:ext>
                  </a:extLst>
                </p14:cNvPr>
                <p14:cNvContentPartPr/>
                <p14:nvPr/>
              </p14:nvContentPartPr>
              <p14:xfrm>
                <a:off x="7842491" y="2694295"/>
                <a:ext cx="749880" cy="303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A3C8EE7-5CDD-05A2-1226-106285A2C7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4851" y="2676655"/>
                  <a:ext cx="785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37FBFB-8F4D-E2EA-9773-7EB6D3A2E0D4}"/>
                    </a:ext>
                  </a:extLst>
                </p14:cNvPr>
                <p14:cNvContentPartPr/>
                <p14:nvPr/>
              </p14:nvContentPartPr>
              <p14:xfrm>
                <a:off x="7909811" y="2734975"/>
                <a:ext cx="254160" cy="25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37FBFB-8F4D-E2EA-9773-7EB6D3A2E0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92171" y="2717335"/>
                  <a:ext cx="2898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986DB0-59CF-7502-F0ED-F153CC712979}"/>
              </a:ext>
            </a:extLst>
          </p:cNvPr>
          <p:cNvGrpSpPr/>
          <p:nvPr/>
        </p:nvGrpSpPr>
        <p:grpSpPr>
          <a:xfrm>
            <a:off x="8935451" y="2660455"/>
            <a:ext cx="2396880" cy="410400"/>
            <a:chOff x="8935451" y="2660455"/>
            <a:chExt cx="23968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BCC2A4-BD2D-A1C5-F5C9-E6DE08FED9E2}"/>
                    </a:ext>
                  </a:extLst>
                </p14:cNvPr>
                <p14:cNvContentPartPr/>
                <p14:nvPr/>
              </p14:nvContentPartPr>
              <p14:xfrm>
                <a:off x="8935451" y="2660455"/>
                <a:ext cx="2396880" cy="410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BCC2A4-BD2D-A1C5-F5C9-E6DE08FED9E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17811" y="2642455"/>
                  <a:ext cx="243252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8FA54F-102F-EE2F-A165-1C418C8548AE}"/>
                    </a:ext>
                  </a:extLst>
                </p14:cNvPr>
                <p14:cNvContentPartPr/>
                <p14:nvPr/>
              </p14:nvContentPartPr>
              <p14:xfrm>
                <a:off x="11019131" y="2764135"/>
                <a:ext cx="9720" cy="24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8FA54F-102F-EE2F-A165-1C418C8548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01491" y="2746495"/>
                  <a:ext cx="45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D7F663-005B-7B69-7EDB-B4D6F44C7D2F}"/>
                    </a:ext>
                  </a:extLst>
                </p14:cNvPr>
                <p14:cNvContentPartPr/>
                <p14:nvPr/>
              </p14:nvContentPartPr>
              <p14:xfrm>
                <a:off x="10019411" y="2733535"/>
                <a:ext cx="20880" cy="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D7F663-005B-7B69-7EDB-B4D6F44C7D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01771" y="2715535"/>
                  <a:ext cx="5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9A19F2-1285-A8A2-6862-D3CA91C993DB}"/>
                    </a:ext>
                  </a:extLst>
                </p14:cNvPr>
                <p14:cNvContentPartPr/>
                <p14:nvPr/>
              </p14:nvContentPartPr>
              <p14:xfrm>
                <a:off x="10483451" y="2736415"/>
                <a:ext cx="247320" cy="17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9A19F2-1285-A8A2-6862-D3CA91C993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65811" y="2718415"/>
                  <a:ext cx="2829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1E9AB04-9D75-6191-61CC-C0913447148F}"/>
              </a:ext>
            </a:extLst>
          </p:cNvPr>
          <p:cNvGrpSpPr/>
          <p:nvPr/>
        </p:nvGrpSpPr>
        <p:grpSpPr>
          <a:xfrm>
            <a:off x="2510891" y="101575"/>
            <a:ext cx="272880" cy="291960"/>
            <a:chOff x="2510891" y="101575"/>
            <a:chExt cx="2728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16950F2-67F5-D727-E2BB-75FBE2314AB3}"/>
                    </a:ext>
                  </a:extLst>
                </p14:cNvPr>
                <p14:cNvContentPartPr/>
                <p14:nvPr/>
              </p14:nvContentPartPr>
              <p14:xfrm>
                <a:off x="2510891" y="103015"/>
                <a:ext cx="262440" cy="118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16950F2-67F5-D727-E2BB-75FBE2314A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92891" y="85015"/>
                  <a:ext cx="298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8AD9A9-361F-E8B3-9FF2-2C800DAD3ACE}"/>
                    </a:ext>
                  </a:extLst>
                </p14:cNvPr>
                <p14:cNvContentPartPr/>
                <p14:nvPr/>
              </p14:nvContentPartPr>
              <p14:xfrm>
                <a:off x="2610251" y="101575"/>
                <a:ext cx="13680" cy="227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8AD9A9-361F-E8B3-9FF2-2C800DAD3A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92251" y="83575"/>
                  <a:ext cx="49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8FE0BB-8042-8E18-84E5-193F1B4E2896}"/>
                    </a:ext>
                  </a:extLst>
                </p14:cNvPr>
                <p14:cNvContentPartPr/>
                <p14:nvPr/>
              </p14:nvContentPartPr>
              <p14:xfrm>
                <a:off x="2677211" y="296335"/>
                <a:ext cx="103320" cy="97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8FE0BB-8042-8E18-84E5-193F1B4E289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59211" y="278695"/>
                  <a:ext cx="138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EEBB82-7355-2C96-30B2-83B5DF8FCCF5}"/>
                    </a:ext>
                  </a:extLst>
                </p14:cNvPr>
                <p14:cNvContentPartPr/>
                <p14:nvPr/>
              </p14:nvContentPartPr>
              <p14:xfrm>
                <a:off x="2674331" y="357175"/>
                <a:ext cx="109440" cy="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EEBB82-7355-2C96-30B2-83B5DF8FCCF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56691" y="339175"/>
                  <a:ext cx="1450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85F52A5-85C8-CB40-3592-59C2BB887A52}"/>
              </a:ext>
            </a:extLst>
          </p:cNvPr>
          <p:cNvGrpSpPr/>
          <p:nvPr/>
        </p:nvGrpSpPr>
        <p:grpSpPr>
          <a:xfrm>
            <a:off x="3378131" y="75295"/>
            <a:ext cx="392400" cy="314280"/>
            <a:chOff x="3378131" y="75295"/>
            <a:chExt cx="39240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0CF7E67-5081-B49E-56DF-7AEAE2B00F41}"/>
                    </a:ext>
                  </a:extLst>
                </p14:cNvPr>
                <p14:cNvContentPartPr/>
                <p14:nvPr/>
              </p14:nvContentPartPr>
              <p14:xfrm>
                <a:off x="3378131" y="86455"/>
                <a:ext cx="392400" cy="102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0CF7E67-5081-B49E-56DF-7AEAE2B00F4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60491" y="68455"/>
                  <a:ext cx="428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AE77C2-70DF-AFC8-F231-055450AA3363}"/>
                    </a:ext>
                  </a:extLst>
                </p14:cNvPr>
                <p14:cNvContentPartPr/>
                <p14:nvPr/>
              </p14:nvContentPartPr>
              <p14:xfrm>
                <a:off x="3564251" y="75295"/>
                <a:ext cx="20160" cy="251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AE77C2-70DF-AFC8-F231-055450AA33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46611" y="57655"/>
                  <a:ext cx="55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AB74B3-3837-EF9A-75BC-D9B2527E2CC5}"/>
                    </a:ext>
                  </a:extLst>
                </p14:cNvPr>
                <p14:cNvContentPartPr/>
                <p14:nvPr/>
              </p14:nvContentPartPr>
              <p14:xfrm>
                <a:off x="3623291" y="256375"/>
                <a:ext cx="139320" cy="133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AB74B3-3837-EF9A-75BC-D9B2527E2C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05651" y="238375"/>
                  <a:ext cx="17496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CDB55B1-A914-22C2-E4C6-131F1585A514}"/>
                  </a:ext>
                </a:extLst>
              </p14:cNvPr>
              <p14:cNvContentPartPr/>
              <p14:nvPr/>
            </p14:nvContentPartPr>
            <p14:xfrm>
              <a:off x="3288491" y="4074175"/>
              <a:ext cx="65520" cy="48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CDB55B1-A914-22C2-E4C6-131F1585A5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70851" y="4056535"/>
                <a:ext cx="10116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75E735B-FD58-F1C0-2444-2E85BC1279CD}"/>
              </a:ext>
            </a:extLst>
          </p:cNvPr>
          <p:cNvGrpSpPr/>
          <p:nvPr/>
        </p:nvGrpSpPr>
        <p:grpSpPr>
          <a:xfrm>
            <a:off x="7371251" y="3763495"/>
            <a:ext cx="2648520" cy="797760"/>
            <a:chOff x="7371251" y="3763495"/>
            <a:chExt cx="264852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F8FECE-46BC-3B8D-860D-C0124ADAF0C8}"/>
                    </a:ext>
                  </a:extLst>
                </p14:cNvPr>
                <p14:cNvContentPartPr/>
                <p14:nvPr/>
              </p14:nvContentPartPr>
              <p14:xfrm>
                <a:off x="8098091" y="4197655"/>
                <a:ext cx="46440" cy="48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F8FECE-46BC-3B8D-860D-C0124ADAF0C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80451" y="4179655"/>
                  <a:ext cx="82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F36972-E3E8-7206-80DD-7191336063CE}"/>
                    </a:ext>
                  </a:extLst>
                </p14:cNvPr>
                <p14:cNvContentPartPr/>
                <p14:nvPr/>
              </p14:nvContentPartPr>
              <p14:xfrm>
                <a:off x="9076211" y="4187935"/>
                <a:ext cx="46800" cy="4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F36972-E3E8-7206-80DD-7191336063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58211" y="4169935"/>
                  <a:ext cx="82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FCB086-877A-60DB-1F65-2F98E6358B33}"/>
                    </a:ext>
                  </a:extLst>
                </p14:cNvPr>
                <p14:cNvContentPartPr/>
                <p14:nvPr/>
              </p14:nvContentPartPr>
              <p14:xfrm>
                <a:off x="7371251" y="3763495"/>
                <a:ext cx="2648520" cy="797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FCB086-877A-60DB-1F65-2F98E6358B3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53251" y="3745855"/>
                  <a:ext cx="2684160" cy="83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2A5B55B-58BB-5EB2-2920-185EE289966E}"/>
              </a:ext>
            </a:extLst>
          </p:cNvPr>
          <p:cNvGrpSpPr/>
          <p:nvPr/>
        </p:nvGrpSpPr>
        <p:grpSpPr>
          <a:xfrm>
            <a:off x="9828251" y="3623815"/>
            <a:ext cx="1238760" cy="464400"/>
            <a:chOff x="9828251" y="3623815"/>
            <a:chExt cx="12387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1EF097-49E2-9E92-5E52-C7A3E9327780}"/>
                    </a:ext>
                  </a:extLst>
                </p14:cNvPr>
                <p14:cNvContentPartPr/>
                <p14:nvPr/>
              </p14:nvContentPartPr>
              <p14:xfrm>
                <a:off x="9828251" y="3661975"/>
                <a:ext cx="272520" cy="155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1EF097-49E2-9E92-5E52-C7A3E93277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10251" y="3644335"/>
                  <a:ext cx="308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59E7A3-652A-1826-AC90-78279C445DAB}"/>
                    </a:ext>
                  </a:extLst>
                </p14:cNvPr>
                <p14:cNvContentPartPr/>
                <p14:nvPr/>
              </p14:nvContentPartPr>
              <p14:xfrm>
                <a:off x="9994571" y="3623815"/>
                <a:ext cx="28440" cy="263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59E7A3-652A-1826-AC90-78279C445D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76571" y="3606175"/>
                  <a:ext cx="64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6DB512-A9E8-11EA-4B0A-B691A1AB5E6F}"/>
                    </a:ext>
                  </a:extLst>
                </p14:cNvPr>
                <p14:cNvContentPartPr/>
                <p14:nvPr/>
              </p14:nvContentPartPr>
              <p14:xfrm>
                <a:off x="10057931" y="3888775"/>
                <a:ext cx="87120" cy="145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6DB512-A9E8-11EA-4B0A-B691A1AB5E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39931" y="3871135"/>
                  <a:ext cx="12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514734-55D7-B100-5435-A608AC5FA4E5}"/>
                    </a:ext>
                  </a:extLst>
                </p14:cNvPr>
                <p14:cNvContentPartPr/>
                <p14:nvPr/>
              </p14:nvContentPartPr>
              <p14:xfrm>
                <a:off x="10066931" y="3964735"/>
                <a:ext cx="88920" cy="3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514734-55D7-B100-5435-A608AC5FA4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48931" y="3947095"/>
                  <a:ext cx="124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3202DD-6974-099E-399F-0448947A6F3B}"/>
                    </a:ext>
                  </a:extLst>
                </p14:cNvPr>
                <p14:cNvContentPartPr/>
                <p14:nvPr/>
              </p14:nvContentPartPr>
              <p14:xfrm>
                <a:off x="10292651" y="3780775"/>
                <a:ext cx="177120" cy="20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3202DD-6974-099E-399F-0448947A6F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75011" y="3763135"/>
                  <a:ext cx="212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3173C0-CB39-6D19-8527-8AAAD77E5F15}"/>
                    </a:ext>
                  </a:extLst>
                </p14:cNvPr>
                <p14:cNvContentPartPr/>
                <p14:nvPr/>
              </p14:nvContentPartPr>
              <p14:xfrm>
                <a:off x="10578491" y="3665935"/>
                <a:ext cx="394920" cy="162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3173C0-CB39-6D19-8527-8AAAD77E5F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60851" y="3647935"/>
                  <a:ext cx="430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CC4FE32-B516-5FB1-F10F-25779D117865}"/>
                    </a:ext>
                  </a:extLst>
                </p14:cNvPr>
                <p14:cNvContentPartPr/>
                <p14:nvPr/>
              </p14:nvContentPartPr>
              <p14:xfrm>
                <a:off x="10761731" y="3630655"/>
                <a:ext cx="34920" cy="317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CC4FE32-B516-5FB1-F10F-25779D1178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44091" y="3613015"/>
                  <a:ext cx="70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4245EC1-C3E1-56DD-587C-EDAB1CAEF648}"/>
                    </a:ext>
                  </a:extLst>
                </p14:cNvPr>
                <p14:cNvContentPartPr/>
                <p14:nvPr/>
              </p14:nvContentPartPr>
              <p14:xfrm>
                <a:off x="10894211" y="3893815"/>
                <a:ext cx="172800" cy="194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4245EC1-C3E1-56DD-587C-EDAB1CAEF64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76571" y="3876175"/>
                  <a:ext cx="20844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E60C98A-F2E1-40CC-F8B5-CF4B9F64A3E9}"/>
              </a:ext>
            </a:extLst>
          </p:cNvPr>
          <p:cNvGrpSpPr/>
          <p:nvPr/>
        </p:nvGrpSpPr>
        <p:grpSpPr>
          <a:xfrm>
            <a:off x="2614211" y="3438415"/>
            <a:ext cx="3277440" cy="701640"/>
            <a:chOff x="2614211" y="3438415"/>
            <a:chExt cx="327744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E9F796-E38E-7BCD-A0E1-BC39BE726521}"/>
                    </a:ext>
                  </a:extLst>
                </p14:cNvPr>
                <p14:cNvContentPartPr/>
                <p14:nvPr/>
              </p14:nvContentPartPr>
              <p14:xfrm>
                <a:off x="2614211" y="3564055"/>
                <a:ext cx="2377440" cy="56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E9F796-E38E-7BCD-A0E1-BC39BE7265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96571" y="3546415"/>
                  <a:ext cx="24130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5D7E3F7-72B0-1F61-A1C0-597BB7D5B3A6}"/>
                    </a:ext>
                  </a:extLst>
                </p14:cNvPr>
                <p14:cNvContentPartPr/>
                <p14:nvPr/>
              </p14:nvContentPartPr>
              <p14:xfrm>
                <a:off x="4241771" y="4082455"/>
                <a:ext cx="48240" cy="28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5D7E3F7-72B0-1F61-A1C0-597BB7D5B3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23771" y="4064815"/>
                  <a:ext cx="83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68DEAA1-7773-5B8D-DF2E-A6E644B361FE}"/>
                    </a:ext>
                  </a:extLst>
                </p14:cNvPr>
                <p14:cNvContentPartPr/>
                <p14:nvPr/>
              </p14:nvContentPartPr>
              <p14:xfrm>
                <a:off x="4241771" y="4103335"/>
                <a:ext cx="72360" cy="36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68DEAA1-7773-5B8D-DF2E-A6E644B361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24131" y="4085335"/>
                  <a:ext cx="108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732AB7F-17EF-6240-2E72-20055F6BEB96}"/>
                    </a:ext>
                  </a:extLst>
                </p14:cNvPr>
                <p14:cNvContentPartPr/>
                <p14:nvPr/>
              </p14:nvContentPartPr>
              <p14:xfrm>
                <a:off x="4702571" y="3519415"/>
                <a:ext cx="317520" cy="12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732AB7F-17EF-6240-2E72-20055F6BEB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84571" y="3501775"/>
                  <a:ext cx="353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9579B0-45CE-20B8-CE9C-693766215572}"/>
                    </a:ext>
                  </a:extLst>
                </p14:cNvPr>
                <p14:cNvContentPartPr/>
                <p14:nvPr/>
              </p14:nvContentPartPr>
              <p14:xfrm>
                <a:off x="4854851" y="3471535"/>
                <a:ext cx="13680" cy="258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9579B0-45CE-20B8-CE9C-69376621557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37211" y="3453895"/>
                  <a:ext cx="49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8D045B7-04B1-BE96-F9F6-481A825BCF9C}"/>
                    </a:ext>
                  </a:extLst>
                </p14:cNvPr>
                <p14:cNvContentPartPr/>
                <p14:nvPr/>
              </p14:nvContentPartPr>
              <p14:xfrm>
                <a:off x="4986971" y="3715255"/>
                <a:ext cx="61200" cy="15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8D045B7-04B1-BE96-F9F6-481A825BCF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69331" y="3697615"/>
                  <a:ext cx="96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45D723-7D3A-7258-C61C-590E86732A0D}"/>
                    </a:ext>
                  </a:extLst>
                </p14:cNvPr>
                <p14:cNvContentPartPr/>
                <p14:nvPr/>
              </p14:nvContentPartPr>
              <p14:xfrm>
                <a:off x="4983011" y="3818215"/>
                <a:ext cx="73440" cy="21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45D723-7D3A-7258-C61C-590E86732A0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65371" y="3800575"/>
                  <a:ext cx="10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6D59C8-E7EF-A429-6F89-74D4A3BD4004}"/>
                    </a:ext>
                  </a:extLst>
                </p14:cNvPr>
                <p14:cNvContentPartPr/>
                <p14:nvPr/>
              </p14:nvContentPartPr>
              <p14:xfrm>
                <a:off x="5272091" y="3565135"/>
                <a:ext cx="6480" cy="156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6D59C8-E7EF-A429-6F89-74D4A3BD40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54091" y="3547135"/>
                  <a:ext cx="42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167317D-3EE0-1B03-0945-DA76DD479430}"/>
                    </a:ext>
                  </a:extLst>
                </p14:cNvPr>
                <p14:cNvContentPartPr/>
                <p14:nvPr/>
              </p14:nvContentPartPr>
              <p14:xfrm>
                <a:off x="5221691" y="3647215"/>
                <a:ext cx="109440" cy="1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167317D-3EE0-1B03-0945-DA76DD47943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04051" y="3629575"/>
                  <a:ext cx="145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7C6F23-EEA0-7820-B1CF-D282D3B533AF}"/>
                    </a:ext>
                  </a:extLst>
                </p14:cNvPr>
                <p14:cNvContentPartPr/>
                <p14:nvPr/>
              </p14:nvContentPartPr>
              <p14:xfrm>
                <a:off x="5447411" y="3494575"/>
                <a:ext cx="334080" cy="132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7C6F23-EEA0-7820-B1CF-D282D3B533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29771" y="3476575"/>
                  <a:ext cx="369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1831498-8D1F-1CF5-6DA4-6BF1E7334202}"/>
                    </a:ext>
                  </a:extLst>
                </p14:cNvPr>
                <p14:cNvContentPartPr/>
                <p14:nvPr/>
              </p14:nvContentPartPr>
              <p14:xfrm>
                <a:off x="5626331" y="3438415"/>
                <a:ext cx="22320" cy="31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1831498-8D1F-1CF5-6DA4-6BF1E733420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08331" y="3420415"/>
                  <a:ext cx="57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73FEC05-9109-9C44-8CE4-63EBA9C128F8}"/>
                    </a:ext>
                  </a:extLst>
                </p14:cNvPr>
                <p14:cNvContentPartPr/>
                <p14:nvPr/>
              </p14:nvContentPartPr>
              <p14:xfrm>
                <a:off x="5754131" y="3717055"/>
                <a:ext cx="137520" cy="188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73FEC05-9109-9C44-8CE4-63EBA9C128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36131" y="3699415"/>
                  <a:ext cx="173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EB5D041-A7D4-6736-2145-E3246AD2702F}"/>
                    </a:ext>
                  </a:extLst>
                </p14:cNvPr>
                <p14:cNvContentPartPr/>
                <p14:nvPr/>
              </p14:nvContentPartPr>
              <p14:xfrm>
                <a:off x="3306491" y="4045375"/>
                <a:ext cx="63000" cy="77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EB5D041-A7D4-6736-2145-E3246AD270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88491" y="4027375"/>
                  <a:ext cx="98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AC8C25-214E-5E8B-1B07-36992F8D02F7}"/>
                    </a:ext>
                  </a:extLst>
                </p14:cNvPr>
                <p14:cNvContentPartPr/>
                <p14:nvPr/>
              </p14:nvContentPartPr>
              <p14:xfrm>
                <a:off x="3262211" y="4043935"/>
                <a:ext cx="73080" cy="79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AC8C25-214E-5E8B-1B07-36992F8D02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44571" y="4025935"/>
                  <a:ext cx="108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2991F6B-7F88-5E7A-5164-FE21A51FBE82}"/>
                    </a:ext>
                  </a:extLst>
                </p14:cNvPr>
                <p14:cNvContentPartPr/>
                <p14:nvPr/>
              </p14:nvContentPartPr>
              <p14:xfrm>
                <a:off x="4147811" y="4050775"/>
                <a:ext cx="138240" cy="87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2991F6B-7F88-5E7A-5164-FE21A51FBE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30171" y="4032775"/>
                  <a:ext cx="1738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B30CEA5-EA65-8A91-9550-D4CF80175D6E}"/>
                  </a:ext>
                </a:extLst>
              </p14:cNvPr>
              <p14:cNvContentPartPr/>
              <p14:nvPr/>
            </p14:nvContentPartPr>
            <p14:xfrm>
              <a:off x="9029411" y="4138615"/>
              <a:ext cx="95040" cy="1332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B30CEA5-EA65-8A91-9550-D4CF80175D6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011771" y="4120615"/>
                <a:ext cx="130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A99DF36-7A7D-4055-1357-EA0A910FE904}"/>
                  </a:ext>
                </a:extLst>
              </p14:cNvPr>
              <p14:cNvContentPartPr/>
              <p14:nvPr/>
            </p14:nvContentPartPr>
            <p14:xfrm>
              <a:off x="8025731" y="4172095"/>
              <a:ext cx="119880" cy="130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A99DF36-7A7D-4055-1357-EA0A910FE90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008091" y="4154455"/>
                <a:ext cx="15552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267096C-C140-F908-0F33-2417E07872C5}"/>
              </a:ext>
            </a:extLst>
          </p:cNvPr>
          <p:cNvGrpSpPr/>
          <p:nvPr/>
        </p:nvGrpSpPr>
        <p:grpSpPr>
          <a:xfrm>
            <a:off x="3777371" y="4113775"/>
            <a:ext cx="66600" cy="476640"/>
            <a:chOff x="3777371" y="4113775"/>
            <a:chExt cx="6660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5FDD8D-7E5A-2DF4-2643-E142DC316EBE}"/>
                    </a:ext>
                  </a:extLst>
                </p14:cNvPr>
                <p14:cNvContentPartPr/>
                <p14:nvPr/>
              </p14:nvContentPartPr>
              <p14:xfrm>
                <a:off x="3795011" y="4167055"/>
                <a:ext cx="48960" cy="423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5FDD8D-7E5A-2DF4-2643-E142DC316EB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77371" y="4149055"/>
                  <a:ext cx="846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025FAA5-166D-C805-8F8B-9A37CE5E96BE}"/>
                    </a:ext>
                  </a:extLst>
                </p14:cNvPr>
                <p14:cNvContentPartPr/>
                <p14:nvPr/>
              </p14:nvContentPartPr>
              <p14:xfrm>
                <a:off x="3777371" y="4113775"/>
                <a:ext cx="60120" cy="142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025FAA5-166D-C805-8F8B-9A37CE5E96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59371" y="4096135"/>
                  <a:ext cx="9576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F819ED8-7061-BF93-E09E-4981109AF795}"/>
                  </a:ext>
                </a:extLst>
              </p14:cNvPr>
              <p14:cNvContentPartPr/>
              <p14:nvPr/>
            </p14:nvContentPartPr>
            <p14:xfrm>
              <a:off x="4248611" y="4712455"/>
              <a:ext cx="546840" cy="295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F819ED8-7061-BF93-E09E-4981109AF79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230611" y="4694455"/>
                <a:ext cx="5824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46A8270-823E-1595-A4AA-6E8C7FCCC074}"/>
                  </a:ext>
                </a:extLst>
              </p14:cNvPr>
              <p14:cNvContentPartPr/>
              <p14:nvPr/>
            </p14:nvContentPartPr>
            <p14:xfrm>
              <a:off x="5005331" y="4646935"/>
              <a:ext cx="592560" cy="4183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46A8270-823E-1595-A4AA-6E8C7FCCC07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87331" y="4629295"/>
                <a:ext cx="62820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2B4BD3C-2764-4DB0-5FA2-8B4DBBC7E7F6}"/>
              </a:ext>
            </a:extLst>
          </p:cNvPr>
          <p:cNvGrpSpPr/>
          <p:nvPr/>
        </p:nvGrpSpPr>
        <p:grpSpPr>
          <a:xfrm>
            <a:off x="2645531" y="4610935"/>
            <a:ext cx="3235320" cy="911160"/>
            <a:chOff x="2645531" y="4610935"/>
            <a:chExt cx="3235320" cy="9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A12857-5F01-8310-392B-FDF8702246B9}"/>
                    </a:ext>
                  </a:extLst>
                </p14:cNvPr>
                <p14:cNvContentPartPr/>
                <p14:nvPr/>
              </p14:nvContentPartPr>
              <p14:xfrm>
                <a:off x="2645531" y="4610935"/>
                <a:ext cx="1283040" cy="407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A12857-5F01-8310-392B-FDF8702246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27531" y="4593295"/>
                  <a:ext cx="1318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D080680-10B8-5833-C93E-4416880334C8}"/>
                    </a:ext>
                  </a:extLst>
                </p14:cNvPr>
                <p14:cNvContentPartPr/>
                <p14:nvPr/>
              </p14:nvContentPartPr>
              <p14:xfrm>
                <a:off x="3203171" y="4673215"/>
                <a:ext cx="292680" cy="83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D080680-10B8-5833-C93E-4416880334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85171" y="4655215"/>
                  <a:ext cx="328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45E1B6D-B966-E2A4-BC5C-5C51B2F69FC4}"/>
                    </a:ext>
                  </a:extLst>
                </p14:cNvPr>
                <p14:cNvContentPartPr/>
                <p14:nvPr/>
              </p14:nvContentPartPr>
              <p14:xfrm>
                <a:off x="3879611" y="4825135"/>
                <a:ext cx="186480" cy="175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45E1B6D-B966-E2A4-BC5C-5C51B2F69FC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61611" y="4807495"/>
                  <a:ext cx="222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1F3DC1A-B7E9-97DD-F466-04D5DED1BAD7}"/>
                    </a:ext>
                  </a:extLst>
                </p14:cNvPr>
                <p14:cNvContentPartPr/>
                <p14:nvPr/>
              </p14:nvContentPartPr>
              <p14:xfrm>
                <a:off x="2658851" y="5078215"/>
                <a:ext cx="379080" cy="27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1F3DC1A-B7E9-97DD-F466-04D5DED1BA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41211" y="5060575"/>
                  <a:ext cx="414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A029D8-1C23-25D7-2F81-E93E195EF5C1}"/>
                    </a:ext>
                  </a:extLst>
                </p14:cNvPr>
                <p14:cNvContentPartPr/>
                <p14:nvPr/>
              </p14:nvContentPartPr>
              <p14:xfrm>
                <a:off x="2834171" y="5152375"/>
                <a:ext cx="221040" cy="57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A029D8-1C23-25D7-2F81-E93E195EF5C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16171" y="5134375"/>
                  <a:ext cx="256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05A9C70-9856-4D79-394C-618CFBBD18B2}"/>
                    </a:ext>
                  </a:extLst>
                </p14:cNvPr>
                <p14:cNvContentPartPr/>
                <p14:nvPr/>
              </p14:nvContentPartPr>
              <p14:xfrm>
                <a:off x="3023171" y="5089735"/>
                <a:ext cx="950760" cy="340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05A9C70-9856-4D79-394C-618CFBBD18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05171" y="5072095"/>
                  <a:ext cx="986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198034A-8E35-BC4D-5355-4C3121CEE3E3}"/>
                    </a:ext>
                  </a:extLst>
                </p14:cNvPr>
                <p14:cNvContentPartPr/>
                <p14:nvPr/>
              </p14:nvContentPartPr>
              <p14:xfrm>
                <a:off x="3723011" y="5194495"/>
                <a:ext cx="25560" cy="42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198034A-8E35-BC4D-5355-4C3121CEE3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05371" y="5176495"/>
                  <a:ext cx="61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3F0E700-0117-4A77-1EB7-69075ADB8E0B}"/>
                    </a:ext>
                  </a:extLst>
                </p14:cNvPr>
                <p14:cNvContentPartPr/>
                <p14:nvPr/>
              </p14:nvContentPartPr>
              <p14:xfrm>
                <a:off x="4133411" y="5193055"/>
                <a:ext cx="344160" cy="268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3F0E700-0117-4A77-1EB7-69075ADB8E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15771" y="5175415"/>
                  <a:ext cx="379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468B300-C3D3-2575-EE82-29FA0337E409}"/>
                    </a:ext>
                  </a:extLst>
                </p14:cNvPr>
                <p14:cNvContentPartPr/>
                <p14:nvPr/>
              </p14:nvContentPartPr>
              <p14:xfrm>
                <a:off x="4237811" y="5263255"/>
                <a:ext cx="191160" cy="19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468B300-C3D3-2575-EE82-29FA0337E4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20171" y="5245255"/>
                  <a:ext cx="226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7BF6F8E-4EB1-D5EA-7920-6A4FAB0977D3}"/>
                    </a:ext>
                  </a:extLst>
                </p14:cNvPr>
                <p14:cNvContentPartPr/>
                <p14:nvPr/>
              </p14:nvContentPartPr>
              <p14:xfrm>
                <a:off x="4776731" y="5175415"/>
                <a:ext cx="694800" cy="307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7BF6F8E-4EB1-D5EA-7920-6A4FAB0977D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58731" y="5157415"/>
                  <a:ext cx="730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4A5A4E9-5FCF-F657-3AA7-3ECE82241074}"/>
                    </a:ext>
                  </a:extLst>
                </p14:cNvPr>
                <p14:cNvContentPartPr/>
                <p14:nvPr/>
              </p14:nvContentPartPr>
              <p14:xfrm>
                <a:off x="5095331" y="5244535"/>
                <a:ext cx="216720" cy="31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4A5A4E9-5FCF-F657-3AA7-3ECE822410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77331" y="5226895"/>
                  <a:ext cx="252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88B3D88-D6D6-AFDC-8FBD-274002F8B442}"/>
                    </a:ext>
                  </a:extLst>
                </p14:cNvPr>
                <p14:cNvContentPartPr/>
                <p14:nvPr/>
              </p14:nvContentPartPr>
              <p14:xfrm>
                <a:off x="5691131" y="5288095"/>
                <a:ext cx="189720" cy="234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88B3D88-D6D6-AFDC-8FBD-274002F8B4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73491" y="5270095"/>
                  <a:ext cx="22536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E493D33-B09C-E8A7-3717-8BEBF8F3DAAD}"/>
              </a:ext>
            </a:extLst>
          </p:cNvPr>
          <p:cNvGrpSpPr/>
          <p:nvPr/>
        </p:nvGrpSpPr>
        <p:grpSpPr>
          <a:xfrm>
            <a:off x="6038171" y="5260735"/>
            <a:ext cx="751320" cy="271800"/>
            <a:chOff x="6038171" y="5260735"/>
            <a:chExt cx="7513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20DE71F-5FAE-DC6D-4746-8AAE88FB12B2}"/>
                    </a:ext>
                  </a:extLst>
                </p14:cNvPr>
                <p14:cNvContentPartPr/>
                <p14:nvPr/>
              </p14:nvContentPartPr>
              <p14:xfrm>
                <a:off x="6038171" y="5260735"/>
                <a:ext cx="751320" cy="271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20DE71F-5FAE-DC6D-4746-8AAE88FB12B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20531" y="5243095"/>
                  <a:ext cx="786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AF0B8A-3724-EE3B-8C80-7430D2F39CF3}"/>
                    </a:ext>
                  </a:extLst>
                </p14:cNvPr>
                <p14:cNvContentPartPr/>
                <p14:nvPr/>
              </p14:nvContentPartPr>
              <p14:xfrm>
                <a:off x="6168851" y="5343175"/>
                <a:ext cx="171360" cy="77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AF0B8A-3724-EE3B-8C80-7430D2F39C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51211" y="5325175"/>
                  <a:ext cx="207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4ADEACB-54D9-A2CE-C547-57568D97C414}"/>
              </a:ext>
            </a:extLst>
          </p:cNvPr>
          <p:cNvGrpSpPr/>
          <p:nvPr/>
        </p:nvGrpSpPr>
        <p:grpSpPr>
          <a:xfrm>
            <a:off x="2659571" y="5731975"/>
            <a:ext cx="4582440" cy="707040"/>
            <a:chOff x="2659571" y="5731975"/>
            <a:chExt cx="45824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6B35D6F-9CC6-D65F-AC5B-985D96ECD688}"/>
                    </a:ext>
                  </a:extLst>
                </p14:cNvPr>
                <p14:cNvContentPartPr/>
                <p14:nvPr/>
              </p14:nvContentPartPr>
              <p14:xfrm>
                <a:off x="2713571" y="5794615"/>
                <a:ext cx="80640" cy="233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6B35D6F-9CC6-D65F-AC5B-985D96ECD6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5571" y="5776615"/>
                  <a:ext cx="116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F24D510-ABAF-99DA-E5FB-92180E327D48}"/>
                    </a:ext>
                  </a:extLst>
                </p14:cNvPr>
                <p14:cNvContentPartPr/>
                <p14:nvPr/>
              </p14:nvContentPartPr>
              <p14:xfrm>
                <a:off x="2659571" y="5768335"/>
                <a:ext cx="234360" cy="3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F24D510-ABAF-99DA-E5FB-92180E327D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41571" y="5750695"/>
                  <a:ext cx="270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63A5641-8B15-05DB-6174-E1EA35D8446A}"/>
                    </a:ext>
                  </a:extLst>
                </p14:cNvPr>
                <p14:cNvContentPartPr/>
                <p14:nvPr/>
              </p14:nvContentPartPr>
              <p14:xfrm>
                <a:off x="2855771" y="5731975"/>
                <a:ext cx="379440" cy="379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63A5641-8B15-05DB-6174-E1EA35D8446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38131" y="5713975"/>
                  <a:ext cx="4150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BC2758-907E-487C-C55D-671E1F4EF26F}"/>
                    </a:ext>
                  </a:extLst>
                </p14:cNvPr>
                <p14:cNvContentPartPr/>
                <p14:nvPr/>
              </p14:nvContentPartPr>
              <p14:xfrm>
                <a:off x="3095891" y="5879575"/>
                <a:ext cx="18000" cy="21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BC2758-907E-487C-C55D-671E1F4EF26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77891" y="5861575"/>
                  <a:ext cx="53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D37FB5-AE9B-0B23-0A40-24282925C3A3}"/>
                    </a:ext>
                  </a:extLst>
                </p14:cNvPr>
                <p14:cNvContentPartPr/>
                <p14:nvPr/>
              </p14:nvContentPartPr>
              <p14:xfrm>
                <a:off x="3363011" y="5811895"/>
                <a:ext cx="348840" cy="325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D37FB5-AE9B-0B23-0A40-24282925C3A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45371" y="5794255"/>
                  <a:ext cx="3844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DCC445-EFC5-BC4D-C7CB-2B5B22966889}"/>
                    </a:ext>
                  </a:extLst>
                </p14:cNvPr>
                <p14:cNvContentPartPr/>
                <p14:nvPr/>
              </p14:nvContentPartPr>
              <p14:xfrm>
                <a:off x="3574691" y="5931775"/>
                <a:ext cx="210240" cy="66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DCC445-EFC5-BC4D-C7CB-2B5B229668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56691" y="5913775"/>
                  <a:ext cx="245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C71570F-F622-122E-BD61-0C1A777E3A4A}"/>
                    </a:ext>
                  </a:extLst>
                </p14:cNvPr>
                <p14:cNvContentPartPr/>
                <p14:nvPr/>
              </p14:nvContentPartPr>
              <p14:xfrm>
                <a:off x="3737051" y="5821255"/>
                <a:ext cx="317880" cy="358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C71570F-F622-122E-BD61-0C1A777E3A4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19411" y="5803255"/>
                  <a:ext cx="3535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3B7CB63-4DA0-07F4-EDD6-9BED2F92EC89}"/>
                    </a:ext>
                  </a:extLst>
                </p14:cNvPr>
                <p14:cNvContentPartPr/>
                <p14:nvPr/>
              </p14:nvContentPartPr>
              <p14:xfrm>
                <a:off x="3835331" y="5969215"/>
                <a:ext cx="233280" cy="25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3B7CB63-4DA0-07F4-EDD6-9BED2F92EC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17331" y="5951215"/>
                  <a:ext cx="268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B7D0526-21A3-08AA-F661-358F1C45C8CD}"/>
                    </a:ext>
                  </a:extLst>
                </p14:cNvPr>
                <p14:cNvContentPartPr/>
                <p14:nvPr/>
              </p14:nvContentPartPr>
              <p14:xfrm>
                <a:off x="4047011" y="6016735"/>
                <a:ext cx="159480" cy="163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B7D0526-21A3-08AA-F661-358F1C45C8C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29371" y="5999095"/>
                  <a:ext cx="195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9E40684-096C-347B-A548-D4527E52A148}"/>
                    </a:ext>
                  </a:extLst>
                </p14:cNvPr>
                <p14:cNvContentPartPr/>
                <p14:nvPr/>
              </p14:nvContentPartPr>
              <p14:xfrm>
                <a:off x="4463171" y="5778055"/>
                <a:ext cx="471240" cy="38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9E40684-096C-347B-A548-D4527E52A1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45171" y="5760055"/>
                  <a:ext cx="506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F41E68B-5BB1-059B-3F25-6A4DC0CAF839}"/>
                    </a:ext>
                  </a:extLst>
                </p14:cNvPr>
                <p14:cNvContentPartPr/>
                <p14:nvPr/>
              </p14:nvContentPartPr>
              <p14:xfrm>
                <a:off x="5140691" y="5799295"/>
                <a:ext cx="965520" cy="340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F41E68B-5BB1-059B-3F25-6A4DC0CAF83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23051" y="5781655"/>
                  <a:ext cx="1001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AF9DCFF-8986-88C0-FC77-081C5873E3FC}"/>
                    </a:ext>
                  </a:extLst>
                </p14:cNvPr>
                <p14:cNvContentPartPr/>
                <p14:nvPr/>
              </p14:nvContentPartPr>
              <p14:xfrm>
                <a:off x="6263891" y="6005575"/>
                <a:ext cx="978120" cy="433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AF9DCFF-8986-88C0-FC77-081C5873E3F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46251" y="5987575"/>
                  <a:ext cx="101376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04C7310-36F8-A07C-CBB5-AD831B1B5E46}"/>
              </a:ext>
            </a:extLst>
          </p:cNvPr>
          <p:cNvGrpSpPr/>
          <p:nvPr/>
        </p:nvGrpSpPr>
        <p:grpSpPr>
          <a:xfrm>
            <a:off x="8611091" y="4621375"/>
            <a:ext cx="187560" cy="402480"/>
            <a:chOff x="8611091" y="4621375"/>
            <a:chExt cx="18756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C0B8B83-1149-1E3E-058E-9F3D5C0327F2}"/>
                    </a:ext>
                  </a:extLst>
                </p14:cNvPr>
                <p14:cNvContentPartPr/>
                <p14:nvPr/>
              </p14:nvContentPartPr>
              <p14:xfrm>
                <a:off x="8656811" y="4641895"/>
                <a:ext cx="141840" cy="381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C0B8B83-1149-1E3E-058E-9F3D5C0327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39171" y="4623895"/>
                  <a:ext cx="1774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C358EF3-B647-53BB-9FEB-C7FB37731FD5}"/>
                    </a:ext>
                  </a:extLst>
                </p14:cNvPr>
                <p14:cNvContentPartPr/>
                <p14:nvPr/>
              </p14:nvContentPartPr>
              <p14:xfrm>
                <a:off x="8611091" y="4621375"/>
                <a:ext cx="80640" cy="138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C358EF3-B647-53BB-9FEB-C7FB37731F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93091" y="4603375"/>
                  <a:ext cx="1162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C7C6123-C39E-D69C-BBB9-23F271C0A99D}"/>
                  </a:ext>
                </a:extLst>
              </p14:cNvPr>
              <p14:cNvContentPartPr/>
              <p14:nvPr/>
            </p14:nvContentPartPr>
            <p14:xfrm>
              <a:off x="8192411" y="5123575"/>
              <a:ext cx="112320" cy="1580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C7C6123-C39E-D69C-BBB9-23F271C0A99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174411" y="5105575"/>
                <a:ext cx="1479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571123-2756-6F4A-6488-E55B748010C7}"/>
                  </a:ext>
                </a:extLst>
              </p14:cNvPr>
              <p14:cNvContentPartPr/>
              <p14:nvPr/>
            </p14:nvContentPartPr>
            <p14:xfrm>
              <a:off x="8350451" y="5213935"/>
              <a:ext cx="75240" cy="856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571123-2756-6F4A-6488-E55B748010C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332811" y="5196295"/>
                <a:ext cx="110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D032E6F-5FAF-C34D-36CD-3496D514A52D}"/>
                  </a:ext>
                </a:extLst>
              </p14:cNvPr>
              <p14:cNvContentPartPr/>
              <p14:nvPr/>
            </p14:nvContentPartPr>
            <p14:xfrm>
              <a:off x="8672651" y="5010895"/>
              <a:ext cx="998640" cy="4165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D032E6F-5FAF-C34D-36CD-3496D514A52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654651" y="4992895"/>
                <a:ext cx="1034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B33A857-D6C7-0C5D-40E9-880D7F4E7F8D}"/>
                  </a:ext>
                </a:extLst>
              </p14:cNvPr>
              <p14:cNvContentPartPr/>
              <p14:nvPr/>
            </p14:nvContentPartPr>
            <p14:xfrm>
              <a:off x="9661211" y="5053735"/>
              <a:ext cx="16200" cy="72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B33A857-D6C7-0C5D-40E9-880D7F4E7F8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643571" y="5035735"/>
                <a:ext cx="51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9159DD6-0F05-7591-F4F5-A918DEBB59AE}"/>
                  </a:ext>
                </a:extLst>
              </p14:cNvPr>
              <p14:cNvContentPartPr/>
              <p14:nvPr/>
            </p14:nvContentPartPr>
            <p14:xfrm>
              <a:off x="9661211" y="4965895"/>
              <a:ext cx="230760" cy="3070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9159DD6-0F05-7591-F4F5-A918DEBB59A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643571" y="4947895"/>
                <a:ext cx="2664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46A2330-5A40-ED5C-B54C-64FD043E041F}"/>
                  </a:ext>
                </a:extLst>
              </p14:cNvPr>
              <p14:cNvContentPartPr/>
              <p14:nvPr/>
            </p14:nvContentPartPr>
            <p14:xfrm>
              <a:off x="9962531" y="4937815"/>
              <a:ext cx="204480" cy="5508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46A2330-5A40-ED5C-B54C-64FD043E041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944891" y="4919815"/>
                <a:ext cx="24012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7BB45CB-1A48-2F39-D2E5-A1EE2239C828}"/>
                  </a:ext>
                </a:extLst>
              </p14:cNvPr>
              <p14:cNvContentPartPr/>
              <p14:nvPr/>
            </p14:nvContentPartPr>
            <p14:xfrm>
              <a:off x="10357451" y="5035375"/>
              <a:ext cx="480600" cy="3052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7BB45CB-1A48-2F39-D2E5-A1EE2239C82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339811" y="5017735"/>
                <a:ext cx="516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9CDDA12-C5DC-3933-9360-CF8E984303BD}"/>
                  </a:ext>
                </a:extLst>
              </p14:cNvPr>
              <p14:cNvContentPartPr/>
              <p14:nvPr/>
            </p14:nvContentPartPr>
            <p14:xfrm>
              <a:off x="10504691" y="5101615"/>
              <a:ext cx="155160" cy="594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9CDDA12-C5DC-3933-9360-CF8E984303B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486691" y="5083615"/>
                <a:ext cx="1908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A8791E8-9738-F0D2-4CCC-2DD1212BDE91}"/>
                  </a:ext>
                </a:extLst>
              </p14:cNvPr>
              <p14:cNvContentPartPr/>
              <p14:nvPr/>
            </p14:nvContentPartPr>
            <p14:xfrm>
              <a:off x="10999331" y="5038975"/>
              <a:ext cx="272520" cy="4291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A8791E8-9738-F0D2-4CCC-2DD1212BDE9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981331" y="5021335"/>
                <a:ext cx="30816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6438639-01A1-9853-0B4D-BEBBE785F720}"/>
                  </a:ext>
                </a:extLst>
              </p14:cNvPr>
              <p14:cNvContentPartPr/>
              <p14:nvPr/>
            </p14:nvContentPartPr>
            <p14:xfrm>
              <a:off x="11248091" y="5147695"/>
              <a:ext cx="11520" cy="104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6438639-01A1-9853-0B4D-BEBBE785F72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1230091" y="5129695"/>
                <a:ext cx="47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81874CA-D712-B0C6-EE2E-4FC8DC3EF932}"/>
                  </a:ext>
                </a:extLst>
              </p14:cNvPr>
              <p14:cNvContentPartPr/>
              <p14:nvPr/>
            </p14:nvContentPartPr>
            <p14:xfrm>
              <a:off x="11312891" y="5094055"/>
              <a:ext cx="270360" cy="2944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81874CA-D712-B0C6-EE2E-4FC8DC3EF93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1294891" y="5076415"/>
                <a:ext cx="3060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5E77F663-7F8B-270F-13EB-64FB37BC3204}"/>
                  </a:ext>
                </a:extLst>
              </p14:cNvPr>
              <p14:cNvContentPartPr/>
              <p14:nvPr/>
            </p14:nvContentPartPr>
            <p14:xfrm>
              <a:off x="8176211" y="5464135"/>
              <a:ext cx="821880" cy="2934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5E77F663-7F8B-270F-13EB-64FB37BC320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158211" y="5446495"/>
                <a:ext cx="8575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A971CAD-C46E-0513-A381-92D2AC158B0C}"/>
                  </a:ext>
                </a:extLst>
              </p14:cNvPr>
              <p14:cNvContentPartPr/>
              <p14:nvPr/>
            </p14:nvContentPartPr>
            <p14:xfrm>
              <a:off x="8959571" y="5635135"/>
              <a:ext cx="771120" cy="143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A971CAD-C46E-0513-A381-92D2AC158B0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941931" y="5617495"/>
                <a:ext cx="8067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F5A1BA1-0A0B-62D2-0E6C-36FF5506AC7A}"/>
                  </a:ext>
                </a:extLst>
              </p14:cNvPr>
              <p14:cNvContentPartPr/>
              <p14:nvPr/>
            </p14:nvContentPartPr>
            <p14:xfrm>
              <a:off x="10042451" y="5510215"/>
              <a:ext cx="595080" cy="2869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F5A1BA1-0A0B-62D2-0E6C-36FF5506AC7A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024451" y="5492215"/>
                <a:ext cx="6307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67C0B36-AE40-2460-A1FB-2C325AD45FCA}"/>
                  </a:ext>
                </a:extLst>
              </p14:cNvPr>
              <p14:cNvContentPartPr/>
              <p14:nvPr/>
            </p14:nvContentPartPr>
            <p14:xfrm>
              <a:off x="10736171" y="5773735"/>
              <a:ext cx="2160" cy="43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67C0B36-AE40-2460-A1FB-2C325AD45FC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718531" y="5756095"/>
                <a:ext cx="37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4CC3575-8661-BC80-7691-4B08D5AE952E}"/>
                  </a:ext>
                </a:extLst>
              </p14:cNvPr>
              <p14:cNvContentPartPr/>
              <p14:nvPr/>
            </p14:nvContentPartPr>
            <p14:xfrm>
              <a:off x="11000051" y="5532535"/>
              <a:ext cx="238680" cy="227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4CC3575-8661-BC80-7691-4B08D5AE952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982051" y="5514895"/>
                <a:ext cx="2743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2527CC8-A8DF-E39D-04B3-0ED6D951A062}"/>
                  </a:ext>
                </a:extLst>
              </p14:cNvPr>
              <p14:cNvContentPartPr/>
              <p14:nvPr/>
            </p14:nvContentPartPr>
            <p14:xfrm>
              <a:off x="11218211" y="5665375"/>
              <a:ext cx="99720" cy="1033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2527CC8-A8DF-E39D-04B3-0ED6D951A06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200571" y="5647735"/>
                <a:ext cx="1353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7A92444-88A6-776A-9E0E-6E108ECFFBE0}"/>
                  </a:ext>
                </a:extLst>
              </p14:cNvPr>
              <p14:cNvContentPartPr/>
              <p14:nvPr/>
            </p14:nvContentPartPr>
            <p14:xfrm>
              <a:off x="8173691" y="5884255"/>
              <a:ext cx="1070640" cy="3524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7A92444-88A6-776A-9E0E-6E108ECFFBE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155691" y="5866255"/>
                <a:ext cx="1106280" cy="3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F743B65-9F3E-5925-1C64-72C8365F44AA}"/>
              </a:ext>
            </a:extLst>
          </p:cNvPr>
          <p:cNvGrpSpPr/>
          <p:nvPr/>
        </p:nvGrpSpPr>
        <p:grpSpPr>
          <a:xfrm>
            <a:off x="8359091" y="5915215"/>
            <a:ext cx="2696760" cy="907560"/>
            <a:chOff x="8359091" y="5915215"/>
            <a:chExt cx="2696760" cy="90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E2C7332-AE04-A022-8871-AB59DD021A7E}"/>
                    </a:ext>
                  </a:extLst>
                </p14:cNvPr>
                <p14:cNvContentPartPr/>
                <p14:nvPr/>
              </p14:nvContentPartPr>
              <p14:xfrm>
                <a:off x="9421451" y="5915215"/>
                <a:ext cx="1544040" cy="351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E2C7332-AE04-A022-8871-AB59DD021A7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03451" y="5897215"/>
                  <a:ext cx="15796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6D4635D-7902-E730-EEA9-CD6519B60B57}"/>
                    </a:ext>
                  </a:extLst>
                </p14:cNvPr>
                <p14:cNvContentPartPr/>
                <p14:nvPr/>
              </p14:nvContentPartPr>
              <p14:xfrm>
                <a:off x="10355651" y="6054535"/>
                <a:ext cx="321480" cy="35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6D4635D-7902-E730-EEA9-CD6519B60B5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38011" y="6036895"/>
                  <a:ext cx="357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52EE4F3-18E6-5104-CFFC-345C84A51670}"/>
                    </a:ext>
                  </a:extLst>
                </p14:cNvPr>
                <p14:cNvContentPartPr/>
                <p14:nvPr/>
              </p14:nvContentPartPr>
              <p14:xfrm>
                <a:off x="9574451" y="6016735"/>
                <a:ext cx="382680" cy="62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52EE4F3-18E6-5104-CFFC-345C84A5167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56451" y="5998735"/>
                  <a:ext cx="418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A3FA31E-F059-CDE1-12C0-BFB54E91908D}"/>
                    </a:ext>
                  </a:extLst>
                </p14:cNvPr>
                <p14:cNvContentPartPr/>
                <p14:nvPr/>
              </p14:nvContentPartPr>
              <p14:xfrm>
                <a:off x="11036771" y="6231295"/>
                <a:ext cx="19080" cy="11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3FA31E-F059-CDE1-12C0-BFB54E91908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18771" y="6213655"/>
                  <a:ext cx="54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67BECF0-E2AA-0D23-3073-64C44DBBA957}"/>
                    </a:ext>
                  </a:extLst>
                </p14:cNvPr>
                <p14:cNvContentPartPr/>
                <p14:nvPr/>
              </p14:nvContentPartPr>
              <p14:xfrm>
                <a:off x="8359091" y="6340375"/>
                <a:ext cx="1024200" cy="423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67BECF0-E2AA-0D23-3073-64C44DBBA95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41091" y="6322375"/>
                  <a:ext cx="10598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47F4F73-8BD2-7ECC-138C-B5F30EFD4B2A}"/>
                    </a:ext>
                  </a:extLst>
                </p14:cNvPr>
                <p14:cNvContentPartPr/>
                <p14:nvPr/>
              </p14:nvContentPartPr>
              <p14:xfrm>
                <a:off x="8603171" y="6435055"/>
                <a:ext cx="17280" cy="21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47F4F73-8BD2-7ECC-138C-B5F30EFD4B2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85171" y="6417415"/>
                  <a:ext cx="52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9F015A9-7B3C-F103-1311-E57AE60A7239}"/>
                    </a:ext>
                  </a:extLst>
                </p14:cNvPr>
                <p14:cNvContentPartPr/>
                <p14:nvPr/>
              </p14:nvContentPartPr>
              <p14:xfrm>
                <a:off x="9546011" y="6478615"/>
                <a:ext cx="1104480" cy="344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9F015A9-7B3C-F103-1311-E57AE60A723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28011" y="6460975"/>
                  <a:ext cx="1140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06CADD-FB46-C9C2-8835-506A102B22F4}"/>
                    </a:ext>
                  </a:extLst>
                </p14:cNvPr>
                <p14:cNvContentPartPr/>
                <p14:nvPr/>
              </p14:nvContentPartPr>
              <p14:xfrm>
                <a:off x="10773971" y="6708655"/>
                <a:ext cx="15120" cy="10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06CADD-FB46-C9C2-8835-506A102B22F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56331" y="6691015"/>
                  <a:ext cx="50760" cy="4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442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E58CE1-DBC1-50C7-BDA5-AFB7047D928D}"/>
              </a:ext>
            </a:extLst>
          </p:cNvPr>
          <p:cNvGrpSpPr/>
          <p:nvPr/>
        </p:nvGrpSpPr>
        <p:grpSpPr>
          <a:xfrm>
            <a:off x="1515491" y="136135"/>
            <a:ext cx="3330720" cy="422640"/>
            <a:chOff x="1515491" y="136135"/>
            <a:chExt cx="33307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34E41E-F307-EF02-FADB-BE4D81354797}"/>
                    </a:ext>
                  </a:extLst>
                </p14:cNvPr>
                <p14:cNvContentPartPr/>
                <p14:nvPr/>
              </p14:nvContentPartPr>
              <p14:xfrm>
                <a:off x="1515491" y="199135"/>
                <a:ext cx="1186200" cy="359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34E41E-F307-EF02-FADB-BE4D813547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491" y="181495"/>
                  <a:ext cx="12218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DC372E4-081D-D2A3-7A15-AC5857BA97A2}"/>
                    </a:ext>
                  </a:extLst>
                </p14:cNvPr>
                <p14:cNvContentPartPr/>
                <p14:nvPr/>
              </p14:nvContentPartPr>
              <p14:xfrm>
                <a:off x="3000131" y="136135"/>
                <a:ext cx="1001160" cy="40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DC372E4-081D-D2A3-7A15-AC5857BA97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82131" y="118135"/>
                  <a:ext cx="1036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65025C8-EE07-A147-B6F7-F06FFCDDFA42}"/>
                    </a:ext>
                  </a:extLst>
                </p14:cNvPr>
                <p14:cNvContentPartPr/>
                <p14:nvPr/>
              </p14:nvContentPartPr>
              <p14:xfrm>
                <a:off x="3260411" y="264295"/>
                <a:ext cx="244800" cy="63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65025C8-EE07-A147-B6F7-F06FFCDDFA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42411" y="246295"/>
                  <a:ext cx="280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53E2FB-FDCE-83FB-4D49-FFFA9AB18784}"/>
                    </a:ext>
                  </a:extLst>
                </p14:cNvPr>
                <p14:cNvContentPartPr/>
                <p14:nvPr/>
              </p14:nvContentPartPr>
              <p14:xfrm>
                <a:off x="4264091" y="381655"/>
                <a:ext cx="582120" cy="163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53E2FB-FDCE-83FB-4D49-FFFA9AB187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46091" y="363655"/>
                  <a:ext cx="6177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A7957D-71AA-FBFE-4D38-E6702FD096F0}"/>
              </a:ext>
            </a:extLst>
          </p:cNvPr>
          <p:cNvGrpSpPr/>
          <p:nvPr/>
        </p:nvGrpSpPr>
        <p:grpSpPr>
          <a:xfrm>
            <a:off x="5125571" y="92215"/>
            <a:ext cx="5153400" cy="679320"/>
            <a:chOff x="5125571" y="92215"/>
            <a:chExt cx="515340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507216-5D44-D29F-7082-C144E5B57B41}"/>
                    </a:ext>
                  </a:extLst>
                </p14:cNvPr>
                <p14:cNvContentPartPr/>
                <p14:nvPr/>
              </p14:nvContentPartPr>
              <p14:xfrm>
                <a:off x="5125571" y="160975"/>
                <a:ext cx="1403280" cy="61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507216-5D44-D29F-7082-C144E5B57B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07571" y="142975"/>
                  <a:ext cx="14389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138522-F667-95A5-61F8-4C81A94DBE6C}"/>
                    </a:ext>
                  </a:extLst>
                </p14:cNvPr>
                <p14:cNvContentPartPr/>
                <p14:nvPr/>
              </p14:nvContentPartPr>
              <p14:xfrm>
                <a:off x="6393851" y="299215"/>
                <a:ext cx="202320" cy="33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138522-F667-95A5-61F8-4C81A94DBE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5851" y="281575"/>
                  <a:ext cx="237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5F2867-4966-9249-E468-58EE77614022}"/>
                    </a:ext>
                  </a:extLst>
                </p14:cNvPr>
                <p14:cNvContentPartPr/>
                <p14:nvPr/>
              </p14:nvContentPartPr>
              <p14:xfrm>
                <a:off x="6792731" y="92215"/>
                <a:ext cx="1474200" cy="60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5F2867-4966-9249-E468-58EE776140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74731" y="74215"/>
                  <a:ext cx="150984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E159CC-04FA-1EE2-816E-C171EB0875F8}"/>
                    </a:ext>
                  </a:extLst>
                </p14:cNvPr>
                <p14:cNvContentPartPr/>
                <p14:nvPr/>
              </p14:nvContentPartPr>
              <p14:xfrm>
                <a:off x="7633331" y="258535"/>
                <a:ext cx="224640" cy="1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E159CC-04FA-1EE2-816E-C171EB0875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15331" y="240535"/>
                  <a:ext cx="260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3AD8BF-19DD-DFED-FAD4-5B1CC03501B4}"/>
                    </a:ext>
                  </a:extLst>
                </p14:cNvPr>
                <p14:cNvContentPartPr/>
                <p14:nvPr/>
              </p14:nvContentPartPr>
              <p14:xfrm>
                <a:off x="6864011" y="280135"/>
                <a:ext cx="339840" cy="36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3AD8BF-19DD-DFED-FAD4-5B1CC03501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46371" y="262135"/>
                  <a:ext cx="375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F6DD31-BDBA-97B6-BA0B-0FA3F1A66DA0}"/>
                    </a:ext>
                  </a:extLst>
                </p14:cNvPr>
                <p14:cNvContentPartPr/>
                <p14:nvPr/>
              </p14:nvContentPartPr>
              <p14:xfrm>
                <a:off x="8396531" y="233695"/>
                <a:ext cx="407160" cy="310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F6DD31-BDBA-97B6-BA0B-0FA3F1A66D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78531" y="215695"/>
                  <a:ext cx="4428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A8E05F-52EF-97F7-74E3-74D961D5B1D7}"/>
                    </a:ext>
                  </a:extLst>
                </p14:cNvPr>
                <p14:cNvContentPartPr/>
                <p14:nvPr/>
              </p14:nvContentPartPr>
              <p14:xfrm>
                <a:off x="8462411" y="320095"/>
                <a:ext cx="307800" cy="2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A8E05F-52EF-97F7-74E3-74D961D5B1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44771" y="302455"/>
                  <a:ext cx="343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EAEFF7-92B5-BAC7-0402-31E73E017D93}"/>
                    </a:ext>
                  </a:extLst>
                </p14:cNvPr>
                <p14:cNvContentPartPr/>
                <p14:nvPr/>
              </p14:nvContentPartPr>
              <p14:xfrm>
                <a:off x="9090971" y="290575"/>
                <a:ext cx="1188000" cy="266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EAEFF7-92B5-BAC7-0402-31E73E017D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73331" y="272575"/>
                  <a:ext cx="122364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F82689-6A40-5A29-F226-70DA84F10A9D}"/>
                  </a:ext>
                </a:extLst>
              </p14:cNvPr>
              <p14:cNvContentPartPr/>
              <p14:nvPr/>
            </p14:nvContentPartPr>
            <p14:xfrm>
              <a:off x="1248731" y="826975"/>
              <a:ext cx="1549080" cy="496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F82689-6A40-5A29-F226-70DA84F10A9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0731" y="809335"/>
                <a:ext cx="1584720" cy="5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B7BBFF9-DF63-CB80-92FB-47A660726CF0}"/>
              </a:ext>
            </a:extLst>
          </p:cNvPr>
          <p:cNvGrpSpPr/>
          <p:nvPr/>
        </p:nvGrpSpPr>
        <p:grpSpPr>
          <a:xfrm>
            <a:off x="263411" y="287695"/>
            <a:ext cx="1010520" cy="246960"/>
            <a:chOff x="263411" y="287695"/>
            <a:chExt cx="101052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406E55-496E-8BD6-0120-68969CF3AB70}"/>
                    </a:ext>
                  </a:extLst>
                </p14:cNvPr>
                <p14:cNvContentPartPr/>
                <p14:nvPr/>
              </p14:nvContentPartPr>
              <p14:xfrm>
                <a:off x="263411" y="288775"/>
                <a:ext cx="347040" cy="24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406E55-496E-8BD6-0120-68969CF3AB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5411" y="271135"/>
                  <a:ext cx="382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4DA0A5-399E-D718-8525-ADBD68B2D9CE}"/>
                    </a:ext>
                  </a:extLst>
                </p14:cNvPr>
                <p14:cNvContentPartPr/>
                <p14:nvPr/>
              </p14:nvContentPartPr>
              <p14:xfrm>
                <a:off x="800531" y="287695"/>
                <a:ext cx="473400" cy="243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4DA0A5-399E-D718-8525-ADBD68B2D9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2891" y="269695"/>
                  <a:ext cx="509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8B5D9A-E8F4-EE99-C7A7-21C7C34B1B2D}"/>
                    </a:ext>
                  </a:extLst>
                </p14:cNvPr>
                <p14:cNvContentPartPr/>
                <p14:nvPr/>
              </p14:nvContentPartPr>
              <p14:xfrm>
                <a:off x="760211" y="337015"/>
                <a:ext cx="197640" cy="2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8B5D9A-E8F4-EE99-C7A7-21C7C34B1B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2571" y="319375"/>
                  <a:ext cx="23328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5E8381-CBD1-7B33-2445-9607BED6E127}"/>
                  </a:ext>
                </a:extLst>
              </p14:cNvPr>
              <p14:cNvContentPartPr/>
              <p14:nvPr/>
            </p14:nvContentPartPr>
            <p14:xfrm>
              <a:off x="4465331" y="1147015"/>
              <a:ext cx="39240" cy="117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5E8381-CBD1-7B33-2445-9607BED6E1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47691" y="1129015"/>
                <a:ext cx="748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DC802C-E48D-12B6-60C9-47FF802C9033}"/>
                  </a:ext>
                </a:extLst>
              </p14:cNvPr>
              <p14:cNvContentPartPr/>
              <p14:nvPr/>
            </p14:nvContentPartPr>
            <p14:xfrm>
              <a:off x="5703371" y="789895"/>
              <a:ext cx="1602000" cy="513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DC802C-E48D-12B6-60C9-47FF802C903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85371" y="772255"/>
                <a:ext cx="1637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12E212-BF58-ACBD-F914-C0CF069ED8D5}"/>
                  </a:ext>
                </a:extLst>
              </p14:cNvPr>
              <p14:cNvContentPartPr/>
              <p14:nvPr/>
            </p14:nvContentPartPr>
            <p14:xfrm>
              <a:off x="498851" y="1469935"/>
              <a:ext cx="532080" cy="120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12E212-BF58-ACBD-F914-C0CF069ED8D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0851" y="1452295"/>
                <a:ext cx="56772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149799CA-06A3-003F-E7A3-A553AE6481BF}"/>
              </a:ext>
            </a:extLst>
          </p:cNvPr>
          <p:cNvGrpSpPr/>
          <p:nvPr/>
        </p:nvGrpSpPr>
        <p:grpSpPr>
          <a:xfrm>
            <a:off x="344771" y="746335"/>
            <a:ext cx="9702360" cy="1100520"/>
            <a:chOff x="344771" y="746335"/>
            <a:chExt cx="9702360" cy="11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4671E1-5342-0221-D46C-3FE0D0BD6907}"/>
                    </a:ext>
                  </a:extLst>
                </p14:cNvPr>
                <p14:cNvContentPartPr/>
                <p14:nvPr/>
              </p14:nvContentPartPr>
              <p14:xfrm>
                <a:off x="344771" y="746335"/>
                <a:ext cx="621360" cy="396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4671E1-5342-0221-D46C-3FE0D0BD69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771" y="728695"/>
                  <a:ext cx="6570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2C4F31-4CEA-2AE8-B04D-57E8070C0C98}"/>
                    </a:ext>
                  </a:extLst>
                </p14:cNvPr>
                <p14:cNvContentPartPr/>
                <p14:nvPr/>
              </p14:nvContentPartPr>
              <p14:xfrm>
                <a:off x="520451" y="884575"/>
                <a:ext cx="232560" cy="49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2C4F31-4CEA-2AE8-B04D-57E8070C0C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2451" y="866935"/>
                  <a:ext cx="268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71A06E-82DF-2EE5-76E1-2D6FC4918805}"/>
                    </a:ext>
                  </a:extLst>
                </p14:cNvPr>
                <p14:cNvContentPartPr/>
                <p14:nvPr/>
              </p14:nvContentPartPr>
              <p14:xfrm>
                <a:off x="3056291" y="748855"/>
                <a:ext cx="1293840" cy="39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71A06E-82DF-2EE5-76E1-2D6FC49188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8291" y="730855"/>
                  <a:ext cx="13294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864824-FB4A-C7BC-8E2B-5A2EABE0F94F}"/>
                    </a:ext>
                  </a:extLst>
                </p14:cNvPr>
                <p14:cNvContentPartPr/>
                <p14:nvPr/>
              </p14:nvContentPartPr>
              <p14:xfrm>
                <a:off x="3580811" y="884575"/>
                <a:ext cx="327240" cy="1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864824-FB4A-C7BC-8E2B-5A2EABE0F9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62811" y="866935"/>
                  <a:ext cx="362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87A7C4E-16EB-E4E7-36E7-A27D6AC4FC44}"/>
                    </a:ext>
                  </a:extLst>
                </p14:cNvPr>
                <p14:cNvContentPartPr/>
                <p14:nvPr/>
              </p14:nvContentPartPr>
              <p14:xfrm>
                <a:off x="4779611" y="827695"/>
                <a:ext cx="712800" cy="295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87A7C4E-16EB-E4E7-36E7-A27D6AC4FC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1611" y="809695"/>
                  <a:ext cx="748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561046-D428-C5ED-8B61-7C17635D3BE2}"/>
                    </a:ext>
                  </a:extLst>
                </p14:cNvPr>
                <p14:cNvContentPartPr/>
                <p14:nvPr/>
              </p14:nvContentPartPr>
              <p14:xfrm>
                <a:off x="4891571" y="874495"/>
                <a:ext cx="280080" cy="47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561046-D428-C5ED-8B61-7C17635D3B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73571" y="856855"/>
                  <a:ext cx="315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AD866D6-F8AC-A6E7-C483-4907D69A012B}"/>
                    </a:ext>
                  </a:extLst>
                </p14:cNvPr>
                <p14:cNvContentPartPr/>
                <p14:nvPr/>
              </p14:nvContentPartPr>
              <p14:xfrm>
                <a:off x="7508411" y="952975"/>
                <a:ext cx="1285560" cy="425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AD866D6-F8AC-A6E7-C483-4907D69A01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90411" y="934975"/>
                  <a:ext cx="13212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056AF7-BF26-42F3-5BD3-764125D803A6}"/>
                    </a:ext>
                  </a:extLst>
                </p14:cNvPr>
                <p14:cNvContentPartPr/>
                <p14:nvPr/>
              </p14:nvContentPartPr>
              <p14:xfrm>
                <a:off x="8981891" y="824455"/>
                <a:ext cx="1065240" cy="354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056AF7-BF26-42F3-5BD3-764125D803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64251" y="806815"/>
                  <a:ext cx="1100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E537054-8604-FF8C-1A8D-D91477A9C94C}"/>
                    </a:ext>
                  </a:extLst>
                </p14:cNvPr>
                <p14:cNvContentPartPr/>
                <p14:nvPr/>
              </p14:nvContentPartPr>
              <p14:xfrm>
                <a:off x="1201571" y="1387495"/>
                <a:ext cx="1128960" cy="385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E537054-8604-FF8C-1A8D-D91477A9C94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83571" y="1369855"/>
                  <a:ext cx="11646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D73882-1FCC-51AC-2B2D-682F1378A55B}"/>
                    </a:ext>
                  </a:extLst>
                </p14:cNvPr>
                <p14:cNvContentPartPr/>
                <p14:nvPr/>
              </p14:nvContentPartPr>
              <p14:xfrm>
                <a:off x="2623571" y="1377775"/>
                <a:ext cx="589680" cy="442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D73882-1FCC-51AC-2B2D-682F1378A5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05931" y="1360135"/>
                  <a:ext cx="6253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3F04A2C-A0D3-526A-2102-EB30E6A199C7}"/>
                    </a:ext>
                  </a:extLst>
                </p14:cNvPr>
                <p14:cNvContentPartPr/>
                <p14:nvPr/>
              </p14:nvContentPartPr>
              <p14:xfrm>
                <a:off x="3447251" y="1433935"/>
                <a:ext cx="790920" cy="270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3F04A2C-A0D3-526A-2102-EB30E6A199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29251" y="1415935"/>
                  <a:ext cx="826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52488C-ED54-A468-359E-D990C50AE30E}"/>
                    </a:ext>
                  </a:extLst>
                </p14:cNvPr>
                <p14:cNvContentPartPr/>
                <p14:nvPr/>
              </p14:nvContentPartPr>
              <p14:xfrm>
                <a:off x="4506371" y="1312975"/>
                <a:ext cx="1013040" cy="390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52488C-ED54-A468-359E-D990C50AE3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88731" y="1294975"/>
                  <a:ext cx="10486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9B625C-3580-59D1-A43B-3D6C81DB2FFA}"/>
                    </a:ext>
                  </a:extLst>
                </p14:cNvPr>
                <p14:cNvContentPartPr/>
                <p14:nvPr/>
              </p14:nvContentPartPr>
              <p14:xfrm>
                <a:off x="5915771" y="1445815"/>
                <a:ext cx="299880" cy="40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9B625C-3580-59D1-A43B-3D6C81DB2F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7771" y="1427815"/>
                  <a:ext cx="335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CE6E76-2FAE-EB0E-6C66-1318E890A8ED}"/>
                    </a:ext>
                  </a:extLst>
                </p14:cNvPr>
                <p14:cNvContentPartPr/>
                <p14:nvPr/>
              </p14:nvContentPartPr>
              <p14:xfrm>
                <a:off x="6448931" y="1312975"/>
                <a:ext cx="642960" cy="404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CE6E76-2FAE-EB0E-6C66-1318E890A8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31291" y="1295335"/>
                  <a:ext cx="6786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978F92-2EE8-B0A9-484F-52185C6A0617}"/>
                    </a:ext>
                  </a:extLst>
                </p14:cNvPr>
                <p14:cNvContentPartPr/>
                <p14:nvPr/>
              </p14:nvContentPartPr>
              <p14:xfrm>
                <a:off x="6535331" y="1534735"/>
                <a:ext cx="208800" cy="18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978F92-2EE8-B0A9-484F-52185C6A06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7691" y="1516735"/>
                  <a:ext cx="244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A0065C-3A77-5C81-9469-5319998B7DE3}"/>
                    </a:ext>
                  </a:extLst>
                </p14:cNvPr>
                <p14:cNvContentPartPr/>
                <p14:nvPr/>
              </p14:nvContentPartPr>
              <p14:xfrm>
                <a:off x="7298891" y="1330615"/>
                <a:ext cx="1734480" cy="424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A0065C-3A77-5C81-9469-5319998B7D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80891" y="1312975"/>
                  <a:ext cx="17701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814977-69B8-8A8F-37A9-2CE9B1DB31B5}"/>
                    </a:ext>
                  </a:extLst>
                </p14:cNvPr>
                <p14:cNvContentPartPr/>
                <p14:nvPr/>
              </p14:nvContentPartPr>
              <p14:xfrm>
                <a:off x="8425691" y="1523575"/>
                <a:ext cx="155520" cy="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814977-69B8-8A8F-37A9-2CE9B1DB31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08051" y="1505935"/>
                  <a:ext cx="191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E39E6F-43AC-EB27-EE3A-754A4D71672C}"/>
                    </a:ext>
                  </a:extLst>
                </p14:cNvPr>
                <p14:cNvContentPartPr/>
                <p14:nvPr/>
              </p14:nvContentPartPr>
              <p14:xfrm>
                <a:off x="7682291" y="1390015"/>
                <a:ext cx="9720" cy="37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E39E6F-43AC-EB27-EE3A-754A4D7167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64291" y="1372015"/>
                  <a:ext cx="453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2F0AD2-814D-D996-6E01-9E070AEB57A5}"/>
              </a:ext>
            </a:extLst>
          </p:cNvPr>
          <p:cNvGrpSpPr/>
          <p:nvPr/>
        </p:nvGrpSpPr>
        <p:grpSpPr>
          <a:xfrm>
            <a:off x="9376091" y="1382815"/>
            <a:ext cx="999000" cy="369360"/>
            <a:chOff x="9376091" y="1382815"/>
            <a:chExt cx="9990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ADB613-2287-D2BC-C4F6-E991C5D7783F}"/>
                    </a:ext>
                  </a:extLst>
                </p14:cNvPr>
                <p14:cNvContentPartPr/>
                <p14:nvPr/>
              </p14:nvContentPartPr>
              <p14:xfrm>
                <a:off x="9376091" y="1382815"/>
                <a:ext cx="999000" cy="36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ADB613-2287-D2BC-C4F6-E991C5D778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58091" y="1365175"/>
                  <a:ext cx="1034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DD5681-1AE8-B56C-5F6F-5E298B66EE90}"/>
                    </a:ext>
                  </a:extLst>
                </p14:cNvPr>
                <p14:cNvContentPartPr/>
                <p14:nvPr/>
              </p14:nvContentPartPr>
              <p14:xfrm>
                <a:off x="9607571" y="1498015"/>
                <a:ext cx="323640" cy="1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DD5681-1AE8-B56C-5F6F-5E298B66EE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89571" y="1480015"/>
                  <a:ext cx="35928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6F1C2C-97EA-654F-5894-EB49C95C3DF0}"/>
                  </a:ext>
                </a:extLst>
              </p14:cNvPr>
              <p14:cNvContentPartPr/>
              <p14:nvPr/>
            </p14:nvContentPartPr>
            <p14:xfrm>
              <a:off x="1430171" y="2244655"/>
              <a:ext cx="3206160" cy="2954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6F1C2C-97EA-654F-5894-EB49C95C3DF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12531" y="2227015"/>
                <a:ext cx="3241800" cy="29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86BA4929-718E-4D96-565B-6DEC1E41B377}"/>
              </a:ext>
            </a:extLst>
          </p:cNvPr>
          <p:cNvGrpSpPr/>
          <p:nvPr/>
        </p:nvGrpSpPr>
        <p:grpSpPr>
          <a:xfrm>
            <a:off x="1081691" y="3551815"/>
            <a:ext cx="507600" cy="129240"/>
            <a:chOff x="1081691" y="3551815"/>
            <a:chExt cx="50760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9A2ECA-93BC-80A6-AAF0-3957C07E4C01}"/>
                    </a:ext>
                  </a:extLst>
                </p14:cNvPr>
                <p14:cNvContentPartPr/>
                <p14:nvPr/>
              </p14:nvContentPartPr>
              <p14:xfrm>
                <a:off x="1390571" y="3618415"/>
                <a:ext cx="198720" cy="12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9A2ECA-93BC-80A6-AAF0-3957C07E4C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72571" y="3600415"/>
                  <a:ext cx="234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41DE8C-E948-9B19-0989-0D0ABAE55783}"/>
                    </a:ext>
                  </a:extLst>
                </p14:cNvPr>
                <p14:cNvContentPartPr/>
                <p14:nvPr/>
              </p14:nvContentPartPr>
              <p14:xfrm>
                <a:off x="1081691" y="3551815"/>
                <a:ext cx="92520" cy="129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41DE8C-E948-9B19-0989-0D0ABAE557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3691" y="3534175"/>
                  <a:ext cx="12816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F9C717B-4E99-36A6-8189-B70D97B81D66}"/>
                  </a:ext>
                </a:extLst>
              </p14:cNvPr>
              <p14:cNvContentPartPr/>
              <p14:nvPr/>
            </p14:nvContentPartPr>
            <p14:xfrm>
              <a:off x="1413971" y="2216575"/>
              <a:ext cx="109080" cy="112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F9C717B-4E99-36A6-8189-B70D97B81D6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96331" y="2198935"/>
                <a:ext cx="144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EE8FA31-E360-BE36-CC8B-D0D8A8C715DA}"/>
                  </a:ext>
                </a:extLst>
              </p14:cNvPr>
              <p14:cNvContentPartPr/>
              <p14:nvPr/>
            </p14:nvContentPartPr>
            <p14:xfrm>
              <a:off x="674891" y="2156455"/>
              <a:ext cx="718920" cy="336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EE8FA31-E360-BE36-CC8B-D0D8A8C715D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6891" y="2138455"/>
                <a:ext cx="7545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C0FDE90-AD1D-ECC8-AD8C-D2F20D4E7F96}"/>
                  </a:ext>
                </a:extLst>
              </p14:cNvPr>
              <p14:cNvContentPartPr/>
              <p14:nvPr/>
            </p14:nvContentPartPr>
            <p14:xfrm>
              <a:off x="1399931" y="4338775"/>
              <a:ext cx="147600" cy="20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C0FDE90-AD1D-ECC8-AD8C-D2F20D4E7F9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81931" y="4320775"/>
                <a:ext cx="183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3B219E4-B07C-7DCF-1B4F-2DAE8651F76F}"/>
                  </a:ext>
                </a:extLst>
              </p14:cNvPr>
              <p14:cNvContentPartPr/>
              <p14:nvPr/>
            </p14:nvContentPartPr>
            <p14:xfrm>
              <a:off x="1433771" y="4659175"/>
              <a:ext cx="165600" cy="87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3B219E4-B07C-7DCF-1B4F-2DAE8651F76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415771" y="4641535"/>
                <a:ext cx="2012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C4FB688-6CED-9711-9567-2171671B4E82}"/>
                  </a:ext>
                </a:extLst>
              </p14:cNvPr>
              <p14:cNvContentPartPr/>
              <p14:nvPr/>
            </p14:nvContentPartPr>
            <p14:xfrm>
              <a:off x="1350971" y="3961855"/>
              <a:ext cx="161280" cy="26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C4FB688-6CED-9711-9567-2171671B4E8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32971" y="3943855"/>
                <a:ext cx="1969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97604C6-E465-99C3-FA5D-91C882A57D6F}"/>
                  </a:ext>
                </a:extLst>
              </p14:cNvPr>
              <p14:cNvContentPartPr/>
              <p14:nvPr/>
            </p14:nvContentPartPr>
            <p14:xfrm>
              <a:off x="1395251" y="3214855"/>
              <a:ext cx="150480" cy="27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97604C6-E465-99C3-FA5D-91C882A57D6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377251" y="3196855"/>
                <a:ext cx="1861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333BBCD-83AE-6F9A-5821-6C762CD33F5C}"/>
                  </a:ext>
                </a:extLst>
              </p14:cNvPr>
              <p14:cNvContentPartPr/>
              <p14:nvPr/>
            </p14:nvContentPartPr>
            <p14:xfrm>
              <a:off x="1423691" y="2825335"/>
              <a:ext cx="178920" cy="56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333BBCD-83AE-6F9A-5821-6C762CD33F5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05691" y="2807695"/>
                <a:ext cx="214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36913BB-0F8E-0F1A-EB73-8E7920FE94FE}"/>
                  </a:ext>
                </a:extLst>
              </p14:cNvPr>
              <p14:cNvContentPartPr/>
              <p14:nvPr/>
            </p14:nvContentPartPr>
            <p14:xfrm>
              <a:off x="1398131" y="2543095"/>
              <a:ext cx="177840" cy="19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36913BB-0F8E-0F1A-EB73-8E7920FE94F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380131" y="2525095"/>
                <a:ext cx="2134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089F206-7216-9414-E1B8-A611DFE26C21}"/>
              </a:ext>
            </a:extLst>
          </p:cNvPr>
          <p:cNvGrpSpPr/>
          <p:nvPr/>
        </p:nvGrpSpPr>
        <p:grpSpPr>
          <a:xfrm>
            <a:off x="979811" y="3860695"/>
            <a:ext cx="194760" cy="123480"/>
            <a:chOff x="979811" y="3860695"/>
            <a:chExt cx="194760" cy="1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A41D03C-E871-AF7C-FC58-AB70F446E9C2}"/>
                    </a:ext>
                  </a:extLst>
                </p14:cNvPr>
                <p14:cNvContentPartPr/>
                <p14:nvPr/>
              </p14:nvContentPartPr>
              <p14:xfrm>
                <a:off x="979811" y="3944935"/>
                <a:ext cx="127800" cy="34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A41D03C-E871-AF7C-FC58-AB70F446E9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1811" y="3926935"/>
                  <a:ext cx="163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E32D40-4451-8CBF-32E8-CBCCA5CD7609}"/>
                    </a:ext>
                  </a:extLst>
                </p14:cNvPr>
                <p14:cNvContentPartPr/>
                <p14:nvPr/>
              </p14:nvContentPartPr>
              <p14:xfrm>
                <a:off x="1156571" y="3860695"/>
                <a:ext cx="18000" cy="123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E32D40-4451-8CBF-32E8-CBCCA5CD76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8571" y="3843055"/>
                  <a:ext cx="536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F57AE6F-CCE6-179B-B794-C704B876448D}"/>
              </a:ext>
            </a:extLst>
          </p:cNvPr>
          <p:cNvGrpSpPr/>
          <p:nvPr/>
        </p:nvGrpSpPr>
        <p:grpSpPr>
          <a:xfrm>
            <a:off x="1857851" y="4002535"/>
            <a:ext cx="3255120" cy="112320"/>
            <a:chOff x="1857851" y="4002535"/>
            <a:chExt cx="325512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4340CF4-6E60-47F0-EF6E-0590D47D95F6}"/>
                    </a:ext>
                  </a:extLst>
                </p14:cNvPr>
                <p14:cNvContentPartPr/>
                <p14:nvPr/>
              </p14:nvContentPartPr>
              <p14:xfrm>
                <a:off x="1857851" y="4033495"/>
                <a:ext cx="270360" cy="1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4340CF4-6E60-47F0-EF6E-0590D47D95F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39851" y="4015495"/>
                  <a:ext cx="306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1545A67-53F4-02AA-C579-4240EB9FD321}"/>
                    </a:ext>
                  </a:extLst>
                </p14:cNvPr>
                <p14:cNvContentPartPr/>
                <p14:nvPr/>
              </p14:nvContentPartPr>
              <p14:xfrm>
                <a:off x="2347091" y="4034575"/>
                <a:ext cx="212040" cy="13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1545A67-53F4-02AA-C579-4240EB9FD3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29451" y="4016575"/>
                  <a:ext cx="247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6E55F9B-C82C-C20A-0908-93899DF799FA}"/>
                    </a:ext>
                  </a:extLst>
                </p14:cNvPr>
                <p14:cNvContentPartPr/>
                <p14:nvPr/>
              </p14:nvContentPartPr>
              <p14:xfrm>
                <a:off x="2727251" y="4030615"/>
                <a:ext cx="209520" cy="6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6E55F9B-C82C-C20A-0908-93899DF799F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09611" y="4012975"/>
                  <a:ext cx="24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CC3E73A-1477-789C-E17D-002F7A58246C}"/>
                    </a:ext>
                  </a:extLst>
                </p14:cNvPr>
                <p14:cNvContentPartPr/>
                <p14:nvPr/>
              </p14:nvContentPartPr>
              <p14:xfrm>
                <a:off x="3096611" y="4002535"/>
                <a:ext cx="222480" cy="3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CC3E73A-1477-789C-E17D-002F7A5824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78971" y="3984895"/>
                  <a:ext cx="258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0553B3-6E9A-9226-5898-46633A48DE5B}"/>
                    </a:ext>
                  </a:extLst>
                </p14:cNvPr>
                <p14:cNvContentPartPr/>
                <p14:nvPr/>
              </p14:nvContentPartPr>
              <p14:xfrm>
                <a:off x="3564971" y="4037815"/>
                <a:ext cx="183600" cy="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0553B3-6E9A-9226-5898-46633A48DE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47331" y="4019815"/>
                  <a:ext cx="21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48837DA-3844-C93B-2A7A-2DA690CD6353}"/>
                    </a:ext>
                  </a:extLst>
                </p14:cNvPr>
                <p14:cNvContentPartPr/>
                <p14:nvPr/>
              </p14:nvContentPartPr>
              <p14:xfrm>
                <a:off x="4029371" y="4038895"/>
                <a:ext cx="219960" cy="9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48837DA-3844-C93B-2A7A-2DA690CD635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11731" y="4020895"/>
                  <a:ext cx="255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689B24-3033-F34F-42C6-B88228621036}"/>
                    </a:ext>
                  </a:extLst>
                </p14:cNvPr>
                <p14:cNvContentPartPr/>
                <p14:nvPr/>
              </p14:nvContentPartPr>
              <p14:xfrm>
                <a:off x="4514651" y="4073815"/>
                <a:ext cx="25236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689B24-3033-F34F-42C6-B882286210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96651" y="4056175"/>
                  <a:ext cx="288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1CD784-CD93-EC7B-A19F-77649FEB76CF}"/>
                    </a:ext>
                  </a:extLst>
                </p14:cNvPr>
                <p14:cNvContentPartPr/>
                <p14:nvPr/>
              </p14:nvContentPartPr>
              <p14:xfrm>
                <a:off x="4973651" y="4110535"/>
                <a:ext cx="139320" cy="4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1CD784-CD93-EC7B-A19F-77649FEB76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56011" y="4092895"/>
                  <a:ext cx="1749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A36B502-9177-F086-FE43-826DA95FFBD9}"/>
              </a:ext>
            </a:extLst>
          </p:cNvPr>
          <p:cNvGrpSpPr/>
          <p:nvPr/>
        </p:nvGrpSpPr>
        <p:grpSpPr>
          <a:xfrm>
            <a:off x="5710211" y="3797695"/>
            <a:ext cx="2295360" cy="541800"/>
            <a:chOff x="5710211" y="3797695"/>
            <a:chExt cx="229536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6A1C77F-49CD-B3AB-91BA-4D754F6C96D8}"/>
                    </a:ext>
                  </a:extLst>
                </p14:cNvPr>
                <p14:cNvContentPartPr/>
                <p14:nvPr/>
              </p14:nvContentPartPr>
              <p14:xfrm>
                <a:off x="5710211" y="3797695"/>
                <a:ext cx="962640" cy="54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6A1C77F-49CD-B3AB-91BA-4D754F6C96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92571" y="3780055"/>
                  <a:ext cx="99828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B35A329-3736-5BDA-7CED-9F723E5B4735}"/>
                    </a:ext>
                  </a:extLst>
                </p14:cNvPr>
                <p14:cNvContentPartPr/>
                <p14:nvPr/>
              </p14:nvContentPartPr>
              <p14:xfrm>
                <a:off x="5971571" y="3822895"/>
                <a:ext cx="491760" cy="180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B35A329-3736-5BDA-7CED-9F723E5B47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53931" y="3805255"/>
                  <a:ext cx="527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18F33F3-3129-67F4-A11E-72189156B272}"/>
                    </a:ext>
                  </a:extLst>
                </p14:cNvPr>
                <p14:cNvContentPartPr/>
                <p14:nvPr/>
              </p14:nvContentPartPr>
              <p14:xfrm>
                <a:off x="6910811" y="4027375"/>
                <a:ext cx="1094760" cy="305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18F33F3-3129-67F4-A11E-72189156B2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92811" y="4009735"/>
                  <a:ext cx="113040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E124004-F5CF-82BF-045E-A8188792AC70}"/>
              </a:ext>
            </a:extLst>
          </p:cNvPr>
          <p:cNvGrpSpPr/>
          <p:nvPr/>
        </p:nvGrpSpPr>
        <p:grpSpPr>
          <a:xfrm>
            <a:off x="8214011" y="3820735"/>
            <a:ext cx="3246120" cy="545760"/>
            <a:chOff x="8214011" y="3820735"/>
            <a:chExt cx="324612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8E3CCC-49A1-88A0-94B3-B8A1D93463C0}"/>
                    </a:ext>
                  </a:extLst>
                </p14:cNvPr>
                <p14:cNvContentPartPr/>
                <p14:nvPr/>
              </p14:nvContentPartPr>
              <p14:xfrm>
                <a:off x="8214011" y="3866455"/>
                <a:ext cx="329400" cy="475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8E3CCC-49A1-88A0-94B3-B8A1D93463C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96011" y="3848455"/>
                  <a:ext cx="3650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50D160-2A43-9D4E-F931-609C989D2C48}"/>
                    </a:ext>
                  </a:extLst>
                </p14:cNvPr>
                <p14:cNvContentPartPr/>
                <p14:nvPr/>
              </p14:nvContentPartPr>
              <p14:xfrm>
                <a:off x="8841131" y="3964375"/>
                <a:ext cx="138600" cy="334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50D160-2A43-9D4E-F931-609C989D2C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23491" y="3946375"/>
                  <a:ext cx="174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4131B6F-829C-F4D7-AC3D-14A631BDCB6D}"/>
                    </a:ext>
                  </a:extLst>
                </p14:cNvPr>
                <p14:cNvContentPartPr/>
                <p14:nvPr/>
              </p14:nvContentPartPr>
              <p14:xfrm>
                <a:off x="8944451" y="4272175"/>
                <a:ext cx="150840" cy="94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4131B6F-829C-F4D7-AC3D-14A631BDCB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26451" y="4254535"/>
                  <a:ext cx="186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8F890A-81EF-3C34-D716-D835444FD00F}"/>
                    </a:ext>
                  </a:extLst>
                </p14:cNvPr>
                <p14:cNvContentPartPr/>
                <p14:nvPr/>
              </p14:nvContentPartPr>
              <p14:xfrm>
                <a:off x="8926451" y="4328335"/>
                <a:ext cx="180720" cy="1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8F890A-81EF-3C34-D716-D835444FD0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08811" y="4310335"/>
                  <a:ext cx="216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95DA33-D1BD-3921-B5EB-F41169FD306D}"/>
                    </a:ext>
                  </a:extLst>
                </p14:cNvPr>
                <p14:cNvContentPartPr/>
                <p14:nvPr/>
              </p14:nvContentPartPr>
              <p14:xfrm>
                <a:off x="9522251" y="4036015"/>
                <a:ext cx="426240" cy="90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95DA33-D1BD-3921-B5EB-F41169FD306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04611" y="4018015"/>
                  <a:ext cx="461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55BDD4-5A63-EA37-AAAD-B8135A5BE8B7}"/>
                    </a:ext>
                  </a:extLst>
                </p14:cNvPr>
                <p14:cNvContentPartPr/>
                <p14:nvPr/>
              </p14:nvContentPartPr>
              <p14:xfrm>
                <a:off x="10141091" y="3820735"/>
                <a:ext cx="714240" cy="456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55BDD4-5A63-EA37-AAAD-B8135A5BE8B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23091" y="3803095"/>
                  <a:ext cx="7498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BB8C398-15EA-D0CD-0A9F-18560CFB2528}"/>
                    </a:ext>
                  </a:extLst>
                </p14:cNvPr>
                <p14:cNvContentPartPr/>
                <p14:nvPr/>
              </p14:nvContentPartPr>
              <p14:xfrm>
                <a:off x="11135771" y="3936655"/>
                <a:ext cx="324360" cy="24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B8C398-15EA-D0CD-0A9F-18560CFB252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18131" y="3919015"/>
                  <a:ext cx="36000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6B28FEB-C64D-07FF-B12B-4F131E0A6764}"/>
                  </a:ext>
                </a:extLst>
              </p14:cNvPr>
              <p14:cNvContentPartPr/>
              <p14:nvPr/>
            </p14:nvContentPartPr>
            <p14:xfrm>
              <a:off x="2178611" y="4190455"/>
              <a:ext cx="2470680" cy="838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6B28FEB-C64D-07FF-B12B-4F131E0A676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60611" y="4172455"/>
                <a:ext cx="250632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919CD9F-1A84-B827-6281-BB286E326722}"/>
                  </a:ext>
                </a:extLst>
              </p14:cNvPr>
              <p14:cNvContentPartPr/>
              <p14:nvPr/>
            </p14:nvContentPartPr>
            <p14:xfrm>
              <a:off x="2173571" y="2636335"/>
              <a:ext cx="2440440" cy="12888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919CD9F-1A84-B827-6281-BB286E32672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55931" y="2618695"/>
                <a:ext cx="2476080" cy="13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1823EF7-82D9-772A-9CBC-9A414723AE0A}"/>
              </a:ext>
            </a:extLst>
          </p:cNvPr>
          <p:cNvGrpSpPr/>
          <p:nvPr/>
        </p:nvGrpSpPr>
        <p:grpSpPr>
          <a:xfrm>
            <a:off x="2722211" y="2507095"/>
            <a:ext cx="1147320" cy="429480"/>
            <a:chOff x="2722211" y="2507095"/>
            <a:chExt cx="11473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B467E1-C656-2D57-FB04-815A361F1155}"/>
                    </a:ext>
                  </a:extLst>
                </p14:cNvPr>
                <p14:cNvContentPartPr/>
                <p14:nvPr/>
              </p14:nvContentPartPr>
              <p14:xfrm>
                <a:off x="2722211" y="2628415"/>
                <a:ext cx="306720" cy="93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B467E1-C656-2D57-FB04-815A361F11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04211" y="2610415"/>
                  <a:ext cx="342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0B7C2AC-2364-F7F8-468C-2FF5A6251F12}"/>
                    </a:ext>
                  </a:extLst>
                </p14:cNvPr>
                <p14:cNvContentPartPr/>
                <p14:nvPr/>
              </p14:nvContentPartPr>
              <p14:xfrm>
                <a:off x="2843171" y="2584495"/>
                <a:ext cx="27720" cy="224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0B7C2AC-2364-F7F8-468C-2FF5A6251F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25171" y="2566855"/>
                  <a:ext cx="63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FF1939D-8E88-5D2C-2969-C13F65A2F4F3}"/>
                    </a:ext>
                  </a:extLst>
                </p14:cNvPr>
                <p14:cNvContentPartPr/>
                <p14:nvPr/>
              </p14:nvContentPartPr>
              <p14:xfrm>
                <a:off x="2994011" y="2782495"/>
                <a:ext cx="103680" cy="154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FF1939D-8E88-5D2C-2969-C13F65A2F4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76011" y="2764855"/>
                  <a:ext cx="139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FE44EE4-7D58-F51A-3941-A133DBF6F5B4}"/>
                    </a:ext>
                  </a:extLst>
                </p14:cNvPr>
                <p14:cNvContentPartPr/>
                <p14:nvPr/>
              </p14:nvContentPartPr>
              <p14:xfrm>
                <a:off x="3028211" y="2904895"/>
                <a:ext cx="35280" cy="12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FE44EE4-7D58-F51A-3941-A133DBF6F5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10211" y="2887255"/>
                  <a:ext cx="7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0643216-8467-F793-ADED-755E57C1544F}"/>
                    </a:ext>
                  </a:extLst>
                </p14:cNvPr>
                <p14:cNvContentPartPr/>
                <p14:nvPr/>
              </p14:nvContentPartPr>
              <p14:xfrm>
                <a:off x="3213251" y="2705455"/>
                <a:ext cx="112320" cy="4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0643216-8467-F793-ADED-755E57C154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95251" y="2687455"/>
                  <a:ext cx="147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2AE30E3-1578-465A-7D8C-342B3BB259A8}"/>
                    </a:ext>
                  </a:extLst>
                </p14:cNvPr>
                <p14:cNvContentPartPr/>
                <p14:nvPr/>
              </p14:nvContentPartPr>
              <p14:xfrm>
                <a:off x="3451211" y="2600695"/>
                <a:ext cx="354240" cy="118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2AE30E3-1578-465A-7D8C-342B3BB259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33211" y="2582695"/>
                  <a:ext cx="389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3F68F5A-1214-5A41-E293-46DB545CC886}"/>
                    </a:ext>
                  </a:extLst>
                </p14:cNvPr>
                <p14:cNvContentPartPr/>
                <p14:nvPr/>
              </p14:nvContentPartPr>
              <p14:xfrm>
                <a:off x="3616091" y="2507095"/>
                <a:ext cx="12240" cy="352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3F68F5A-1214-5A41-E293-46DB545CC8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98451" y="2489455"/>
                  <a:ext cx="478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622A0B0-27DC-151F-38E2-FEC138638E3D}"/>
                    </a:ext>
                  </a:extLst>
                </p14:cNvPr>
                <p14:cNvContentPartPr/>
                <p14:nvPr/>
              </p14:nvContentPartPr>
              <p14:xfrm>
                <a:off x="3760091" y="2800495"/>
                <a:ext cx="109440" cy="106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622A0B0-27DC-151F-38E2-FEC138638E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42091" y="2782855"/>
                  <a:ext cx="145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BC3D041-A029-7B77-CEE4-4146CF9CCE8A}"/>
              </a:ext>
            </a:extLst>
          </p:cNvPr>
          <p:cNvGrpSpPr/>
          <p:nvPr/>
        </p:nvGrpSpPr>
        <p:grpSpPr>
          <a:xfrm>
            <a:off x="3321611" y="4382695"/>
            <a:ext cx="1144440" cy="470160"/>
            <a:chOff x="3321611" y="4382695"/>
            <a:chExt cx="114444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513A904-B160-6CAE-05D1-8C15630DC6C6}"/>
                    </a:ext>
                  </a:extLst>
                </p14:cNvPr>
                <p14:cNvContentPartPr/>
                <p14:nvPr/>
              </p14:nvContentPartPr>
              <p14:xfrm>
                <a:off x="3321611" y="4579975"/>
                <a:ext cx="308520" cy="82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513A904-B160-6CAE-05D1-8C15630DC6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03971" y="4562335"/>
                  <a:ext cx="344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0EAC3C-2648-CA16-F837-25022A3350F5}"/>
                    </a:ext>
                  </a:extLst>
                </p14:cNvPr>
                <p14:cNvContentPartPr/>
                <p14:nvPr/>
              </p14:nvContentPartPr>
              <p14:xfrm>
                <a:off x="3535091" y="4523095"/>
                <a:ext cx="23400" cy="23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0EAC3C-2648-CA16-F837-25022A3350F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17451" y="4505095"/>
                  <a:ext cx="59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AEC34A9-3C3E-4D17-9A7F-1B853A9261CA}"/>
                    </a:ext>
                  </a:extLst>
                </p14:cNvPr>
                <p14:cNvContentPartPr/>
                <p14:nvPr/>
              </p14:nvContentPartPr>
              <p14:xfrm>
                <a:off x="3626171" y="4736935"/>
                <a:ext cx="112680" cy="115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AEC34A9-3C3E-4D17-9A7F-1B853A9261C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08531" y="4718935"/>
                  <a:ext cx="148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36AC3EC-D3EA-5F6B-8869-32DCD6E77D92}"/>
                    </a:ext>
                  </a:extLst>
                </p14:cNvPr>
                <p14:cNvContentPartPr/>
                <p14:nvPr/>
              </p14:nvContentPartPr>
              <p14:xfrm>
                <a:off x="3652091" y="4792735"/>
                <a:ext cx="114120" cy="18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36AC3EC-D3EA-5F6B-8869-32DCD6E77D9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34091" y="4775095"/>
                  <a:ext cx="149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9806BA-1A2D-E24D-F9B4-2522422096B0}"/>
                    </a:ext>
                  </a:extLst>
                </p14:cNvPr>
                <p14:cNvContentPartPr/>
                <p14:nvPr/>
              </p14:nvContentPartPr>
              <p14:xfrm>
                <a:off x="3950171" y="4574935"/>
                <a:ext cx="40320" cy="221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9806BA-1A2D-E24D-F9B4-2522422096B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32171" y="4557295"/>
                  <a:ext cx="75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4A4975D-48AC-A2F1-83D8-3B5DD7E5F7A7}"/>
                    </a:ext>
                  </a:extLst>
                </p14:cNvPr>
                <p14:cNvContentPartPr/>
                <p14:nvPr/>
              </p14:nvContentPartPr>
              <p14:xfrm>
                <a:off x="3891851" y="4642255"/>
                <a:ext cx="145800" cy="14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4A4975D-48AC-A2F1-83D8-3B5DD7E5F7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73851" y="4624615"/>
                  <a:ext cx="18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907A6D-7246-FA26-E3C9-AC57DD971CC1}"/>
                    </a:ext>
                  </a:extLst>
                </p14:cNvPr>
                <p14:cNvContentPartPr/>
                <p14:nvPr/>
              </p14:nvContentPartPr>
              <p14:xfrm>
                <a:off x="4097051" y="4515535"/>
                <a:ext cx="362520" cy="118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907A6D-7246-FA26-E3C9-AC57DD971C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79411" y="4497895"/>
                  <a:ext cx="39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C0E364F-78AE-0AE9-C7BD-8CFD44594FFF}"/>
                    </a:ext>
                  </a:extLst>
                </p14:cNvPr>
                <p14:cNvContentPartPr/>
                <p14:nvPr/>
              </p14:nvContentPartPr>
              <p14:xfrm>
                <a:off x="4269491" y="4382695"/>
                <a:ext cx="19440" cy="392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C0E364F-78AE-0AE9-C7BD-8CFD44594FF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51851" y="4364695"/>
                  <a:ext cx="550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3921694-9BFA-89E2-149A-0707767E9ABE}"/>
                    </a:ext>
                  </a:extLst>
                </p14:cNvPr>
                <p14:cNvContentPartPr/>
                <p14:nvPr/>
              </p14:nvContentPartPr>
              <p14:xfrm>
                <a:off x="4305491" y="4668535"/>
                <a:ext cx="160560" cy="177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3921694-9BFA-89E2-149A-0707767E9A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87851" y="4650535"/>
                  <a:ext cx="196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48AA020-841F-CD7B-5CBB-890BBC70534D}"/>
                    </a:ext>
                  </a:extLst>
                </p14:cNvPr>
                <p14:cNvContentPartPr/>
                <p14:nvPr/>
              </p14:nvContentPartPr>
              <p14:xfrm>
                <a:off x="3842171" y="4667815"/>
                <a:ext cx="235080" cy="32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48AA020-841F-CD7B-5CBB-890BBC70534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24171" y="4650175"/>
                  <a:ext cx="270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371D0D2-7262-469D-3DAF-0BD17D1CC6AC}"/>
                    </a:ext>
                  </a:extLst>
                </p14:cNvPr>
                <p14:cNvContentPartPr/>
                <p14:nvPr/>
              </p14:nvContentPartPr>
              <p14:xfrm>
                <a:off x="3982211" y="4558375"/>
                <a:ext cx="14400" cy="230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371D0D2-7262-469D-3DAF-0BD17D1CC6A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64571" y="4540375"/>
                  <a:ext cx="5004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DC54DE9-37E2-354C-03BC-09926AD06EE6}"/>
              </a:ext>
            </a:extLst>
          </p:cNvPr>
          <p:cNvGrpSpPr/>
          <p:nvPr/>
        </p:nvGrpSpPr>
        <p:grpSpPr>
          <a:xfrm>
            <a:off x="896291" y="4981015"/>
            <a:ext cx="4401720" cy="1142640"/>
            <a:chOff x="896291" y="4981015"/>
            <a:chExt cx="4401720" cy="11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514E8E-0888-2942-B053-861DE4F6FED4}"/>
                    </a:ext>
                  </a:extLst>
                </p14:cNvPr>
                <p14:cNvContentPartPr/>
                <p14:nvPr/>
              </p14:nvContentPartPr>
              <p14:xfrm>
                <a:off x="1440611" y="5435695"/>
                <a:ext cx="108720" cy="10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4514E8E-0888-2942-B053-861DE4F6FE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22971" y="5418055"/>
                  <a:ext cx="144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EA2479C-B063-6382-E8D7-6F821686562B}"/>
                    </a:ext>
                  </a:extLst>
                </p14:cNvPr>
                <p14:cNvContentPartPr/>
                <p14:nvPr/>
              </p14:nvContentPartPr>
              <p14:xfrm>
                <a:off x="2124971" y="5064175"/>
                <a:ext cx="20520" cy="19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EA2479C-B063-6382-E8D7-6F82168656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06971" y="5046175"/>
                  <a:ext cx="56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315BCD-6A29-94D9-11ED-8578E9161612}"/>
                    </a:ext>
                  </a:extLst>
                </p14:cNvPr>
                <p14:cNvContentPartPr/>
                <p14:nvPr/>
              </p14:nvContentPartPr>
              <p14:xfrm>
                <a:off x="2108771" y="5462335"/>
                <a:ext cx="19080" cy="92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315BCD-6A29-94D9-11ED-8578E916161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91131" y="5444335"/>
                  <a:ext cx="54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838AA4-12EA-FF34-6F80-C32B71130066}"/>
                    </a:ext>
                  </a:extLst>
                </p14:cNvPr>
                <p14:cNvContentPartPr/>
                <p14:nvPr/>
              </p14:nvContentPartPr>
              <p14:xfrm>
                <a:off x="2672531" y="5041495"/>
                <a:ext cx="38880" cy="182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838AA4-12EA-FF34-6F80-C32B711300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54531" y="5023855"/>
                  <a:ext cx="74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4DE7E1-FA0C-E54D-4825-32371631F16A}"/>
                    </a:ext>
                  </a:extLst>
                </p14:cNvPr>
                <p14:cNvContentPartPr/>
                <p14:nvPr/>
              </p14:nvContentPartPr>
              <p14:xfrm>
                <a:off x="2593331" y="5451535"/>
                <a:ext cx="108360" cy="127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4DE7E1-FA0C-E54D-4825-32371631F1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75331" y="5433895"/>
                  <a:ext cx="144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D9D5E6-CB2A-4340-E31F-5252B5782964}"/>
                    </a:ext>
                  </a:extLst>
                </p14:cNvPr>
                <p14:cNvContentPartPr/>
                <p14:nvPr/>
              </p14:nvContentPartPr>
              <p14:xfrm>
                <a:off x="3301091" y="5048335"/>
                <a:ext cx="16200" cy="135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D9D5E6-CB2A-4340-E31F-5252B57829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83451" y="5030335"/>
                  <a:ext cx="51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8FE3C6-7D7D-9B37-3D3B-E1A97763D8BD}"/>
                    </a:ext>
                  </a:extLst>
                </p14:cNvPr>
                <p14:cNvContentPartPr/>
                <p14:nvPr/>
              </p14:nvContentPartPr>
              <p14:xfrm>
                <a:off x="3149531" y="5387815"/>
                <a:ext cx="159120" cy="21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8FE3C6-7D7D-9B37-3D3B-E1A97763D8B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31531" y="5370175"/>
                  <a:ext cx="194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FB4DCE5-7F0A-A321-2087-9BCB93C1D038}"/>
                    </a:ext>
                  </a:extLst>
                </p14:cNvPr>
                <p14:cNvContentPartPr/>
                <p14:nvPr/>
              </p14:nvContentPartPr>
              <p14:xfrm>
                <a:off x="896291" y="5076055"/>
                <a:ext cx="115560" cy="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FB4DCE5-7F0A-A321-2087-9BCB93C1D03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8291" y="5058415"/>
                  <a:ext cx="151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BE2425-3CF9-B685-9608-8DA0015683C5}"/>
                    </a:ext>
                  </a:extLst>
                </p14:cNvPr>
                <p14:cNvContentPartPr/>
                <p14:nvPr/>
              </p14:nvContentPartPr>
              <p14:xfrm>
                <a:off x="1156571" y="5003335"/>
                <a:ext cx="21240" cy="138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BE2425-3CF9-B685-9608-8DA0015683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8571" y="4985695"/>
                  <a:ext cx="56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A9EEAC-6305-43AD-8C13-F831199CA359}"/>
                    </a:ext>
                  </a:extLst>
                </p14:cNvPr>
                <p14:cNvContentPartPr/>
                <p14:nvPr/>
              </p14:nvContentPartPr>
              <p14:xfrm>
                <a:off x="1111931" y="4981015"/>
                <a:ext cx="193680" cy="72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A9EEAC-6305-43AD-8C13-F831199CA3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4291" y="4963375"/>
                  <a:ext cx="229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5F540AD-C09B-3387-135F-90EB198231F3}"/>
                    </a:ext>
                  </a:extLst>
                </p14:cNvPr>
                <p14:cNvContentPartPr/>
                <p14:nvPr/>
              </p14:nvContentPartPr>
              <p14:xfrm>
                <a:off x="1496051" y="5725495"/>
                <a:ext cx="932400" cy="183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5F540AD-C09B-3387-135F-90EB198231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78411" y="5707495"/>
                  <a:ext cx="968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C4B0265-E75A-032B-399E-329532E42FF5}"/>
                    </a:ext>
                  </a:extLst>
                </p14:cNvPr>
                <p14:cNvContentPartPr/>
                <p14:nvPr/>
              </p14:nvContentPartPr>
              <p14:xfrm>
                <a:off x="2311451" y="5762935"/>
                <a:ext cx="109080" cy="8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C4B0265-E75A-032B-399E-329532E42F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93451" y="5744935"/>
                  <a:ext cx="14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7C52F44-49B5-63CC-C0F5-22EFCF890AE7}"/>
                    </a:ext>
                  </a:extLst>
                </p14:cNvPr>
                <p14:cNvContentPartPr/>
                <p14:nvPr/>
              </p14:nvContentPartPr>
              <p14:xfrm>
                <a:off x="2588651" y="5739895"/>
                <a:ext cx="1302480" cy="383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7C52F44-49B5-63CC-C0F5-22EFCF890A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70651" y="5721895"/>
                  <a:ext cx="13381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B8C135D-3B4C-42DF-30D3-4BA5A2AE132A}"/>
                    </a:ext>
                  </a:extLst>
                </p14:cNvPr>
                <p14:cNvContentPartPr/>
                <p14:nvPr/>
              </p14:nvContentPartPr>
              <p14:xfrm>
                <a:off x="3067811" y="5689855"/>
                <a:ext cx="20880" cy="50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B8C135D-3B4C-42DF-30D3-4BA5A2AE13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49811" y="5671855"/>
                  <a:ext cx="56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4E5F97B-828B-52D9-84B4-F02332FFDB61}"/>
                    </a:ext>
                  </a:extLst>
                </p14:cNvPr>
                <p14:cNvContentPartPr/>
                <p14:nvPr/>
              </p14:nvContentPartPr>
              <p14:xfrm>
                <a:off x="3903011" y="5040055"/>
                <a:ext cx="74520" cy="13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4E5F97B-828B-52D9-84B4-F02332FFDB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85011" y="5022055"/>
                  <a:ext cx="110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853033-34F2-CA46-EF55-7AC1E0B4B223}"/>
                    </a:ext>
                  </a:extLst>
                </p14:cNvPr>
                <p14:cNvContentPartPr/>
                <p14:nvPr/>
              </p14:nvContentPartPr>
              <p14:xfrm>
                <a:off x="3923171" y="5459815"/>
                <a:ext cx="33480" cy="138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853033-34F2-CA46-EF55-7AC1E0B4B2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05531" y="5441815"/>
                  <a:ext cx="69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D0129A-A87C-EF73-314C-FEBBCB92FC4A}"/>
                    </a:ext>
                  </a:extLst>
                </p14:cNvPr>
                <p14:cNvContentPartPr/>
                <p14:nvPr/>
              </p14:nvContentPartPr>
              <p14:xfrm>
                <a:off x="3841811" y="5435335"/>
                <a:ext cx="216000" cy="100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D0129A-A87C-EF73-314C-FEBBCB92FC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23811" y="5417695"/>
                  <a:ext cx="251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C1CF20-0211-0E1D-826A-8B4D20E5A29E}"/>
                    </a:ext>
                  </a:extLst>
                </p14:cNvPr>
                <p14:cNvContentPartPr/>
                <p14:nvPr/>
              </p14:nvContentPartPr>
              <p14:xfrm>
                <a:off x="4514651" y="5045455"/>
                <a:ext cx="124560" cy="213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C1CF20-0211-0E1D-826A-8B4D20E5A2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97011" y="5027815"/>
                  <a:ext cx="160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80B6D38-7BA1-8774-4BAD-75FF1E7BFBE7}"/>
                    </a:ext>
                  </a:extLst>
                </p14:cNvPr>
                <p14:cNvContentPartPr/>
                <p14:nvPr/>
              </p14:nvContentPartPr>
              <p14:xfrm>
                <a:off x="4622291" y="5326975"/>
                <a:ext cx="135000" cy="155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80B6D38-7BA1-8774-4BAD-75FF1E7BFB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04651" y="5308975"/>
                  <a:ext cx="170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DD3653-80FC-A860-40E6-772614BF3078}"/>
                    </a:ext>
                  </a:extLst>
                </p14:cNvPr>
                <p14:cNvContentPartPr/>
                <p14:nvPr/>
              </p14:nvContentPartPr>
              <p14:xfrm>
                <a:off x="4594931" y="5400775"/>
                <a:ext cx="398160" cy="217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DD3653-80FC-A860-40E6-772614BF307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76931" y="5383135"/>
                  <a:ext cx="433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CE16B8-6E86-15FB-D7D9-552DF391EF9B}"/>
                    </a:ext>
                  </a:extLst>
                </p14:cNvPr>
                <p14:cNvContentPartPr/>
                <p14:nvPr/>
              </p14:nvContentPartPr>
              <p14:xfrm>
                <a:off x="4819931" y="5561335"/>
                <a:ext cx="205200" cy="174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CE16B8-6E86-15FB-D7D9-552DF391EF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01931" y="5543335"/>
                  <a:ext cx="240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8ED422-2516-D111-8586-4F2D758A25AE}"/>
                    </a:ext>
                  </a:extLst>
                </p14:cNvPr>
                <p14:cNvContentPartPr/>
                <p14:nvPr/>
              </p14:nvContentPartPr>
              <p14:xfrm>
                <a:off x="5081291" y="5714335"/>
                <a:ext cx="84240" cy="58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8ED422-2516-D111-8586-4F2D758A25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63651" y="5696695"/>
                  <a:ext cx="119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A13FE6D-F371-2507-6383-6D6C55B3C202}"/>
                    </a:ext>
                  </a:extLst>
                </p14:cNvPr>
                <p14:cNvContentPartPr/>
                <p14:nvPr/>
              </p14:nvContentPartPr>
              <p14:xfrm>
                <a:off x="4056371" y="5748535"/>
                <a:ext cx="1241640" cy="27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A13FE6D-F371-2507-6383-6D6C55B3C2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38371" y="5730535"/>
                  <a:ext cx="1277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1D2865B-C926-DDB2-517D-11D77CB86012}"/>
                    </a:ext>
                  </a:extLst>
                </p14:cNvPr>
                <p14:cNvContentPartPr/>
                <p14:nvPr/>
              </p14:nvContentPartPr>
              <p14:xfrm>
                <a:off x="4452731" y="5863735"/>
                <a:ext cx="188280" cy="21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1D2865B-C926-DDB2-517D-11D77CB8601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434731" y="5845735"/>
                  <a:ext cx="223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521D009-E730-3F3B-7074-26ECEFFEFD7A}"/>
                    </a:ext>
                  </a:extLst>
                </p14:cNvPr>
                <p14:cNvContentPartPr/>
                <p14:nvPr/>
              </p14:nvContentPartPr>
              <p14:xfrm>
                <a:off x="4278851" y="5773735"/>
                <a:ext cx="60480" cy="17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521D009-E730-3F3B-7074-26ECEFFEFD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60851" y="5756095"/>
                  <a:ext cx="961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6E2E8F0-BF6F-D954-EFC3-BD66CEA03D65}"/>
              </a:ext>
            </a:extLst>
          </p:cNvPr>
          <p:cNvGrpSpPr/>
          <p:nvPr/>
        </p:nvGrpSpPr>
        <p:grpSpPr>
          <a:xfrm>
            <a:off x="1497851" y="6026455"/>
            <a:ext cx="3890160" cy="510840"/>
            <a:chOff x="1497851" y="6026455"/>
            <a:chExt cx="389016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4DA8AA-8B9A-613A-5ACE-8A3802EA9E0B}"/>
                    </a:ext>
                  </a:extLst>
                </p14:cNvPr>
                <p14:cNvContentPartPr/>
                <p14:nvPr/>
              </p14:nvContentPartPr>
              <p14:xfrm>
                <a:off x="1497851" y="6154615"/>
                <a:ext cx="297000" cy="97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4DA8AA-8B9A-613A-5ACE-8A3802EA9E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80211" y="6136615"/>
                  <a:ext cx="332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9E4455E-0E91-C28E-AEF2-01CF8EB77DC9}"/>
                    </a:ext>
                  </a:extLst>
                </p14:cNvPr>
                <p14:cNvContentPartPr/>
                <p14:nvPr/>
              </p14:nvContentPartPr>
              <p14:xfrm>
                <a:off x="1618091" y="6026455"/>
                <a:ext cx="17280" cy="10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9E4455E-0E91-C28E-AEF2-01CF8EB77DC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00451" y="6008815"/>
                  <a:ext cx="52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C31840F-18B3-BCB0-6381-16C1EA02077F}"/>
                    </a:ext>
                  </a:extLst>
                </p14:cNvPr>
                <p14:cNvContentPartPr/>
                <p14:nvPr/>
              </p14:nvContentPartPr>
              <p14:xfrm>
                <a:off x="1966931" y="6033295"/>
                <a:ext cx="628200" cy="247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C31840F-18B3-BCB0-6381-16C1EA02077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48931" y="6015295"/>
                  <a:ext cx="663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EA8A0F8-381C-D8B7-7499-97D7A0D8FA16}"/>
                    </a:ext>
                  </a:extLst>
                </p14:cNvPr>
                <p14:cNvContentPartPr/>
                <p14:nvPr/>
              </p14:nvContentPartPr>
              <p14:xfrm>
                <a:off x="2168891" y="6053455"/>
                <a:ext cx="244800" cy="57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EA8A0F8-381C-D8B7-7499-97D7A0D8FA1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51251" y="6035455"/>
                  <a:ext cx="280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89D86B3-5A9D-033B-DB3E-81F17B55EBD9}"/>
                    </a:ext>
                  </a:extLst>
                </p14:cNvPr>
                <p14:cNvContentPartPr/>
                <p14:nvPr/>
              </p14:nvContentPartPr>
              <p14:xfrm>
                <a:off x="2883131" y="6179095"/>
                <a:ext cx="298800" cy="358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89D86B3-5A9D-033B-DB3E-81F17B55EB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65491" y="6161455"/>
                  <a:ext cx="334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264D76F-A857-6B5A-79F8-294CA2D2B89D}"/>
                    </a:ext>
                  </a:extLst>
                </p14:cNvPr>
                <p14:cNvContentPartPr/>
                <p14:nvPr/>
              </p14:nvContentPartPr>
              <p14:xfrm>
                <a:off x="3351491" y="6099895"/>
                <a:ext cx="804600" cy="276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264D76F-A857-6B5A-79F8-294CA2D2B8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33491" y="6081895"/>
                  <a:ext cx="840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84E5D6B-C772-DDB1-754F-F8118495EBDA}"/>
                    </a:ext>
                  </a:extLst>
                </p14:cNvPr>
                <p14:cNvContentPartPr/>
                <p14:nvPr/>
              </p14:nvContentPartPr>
              <p14:xfrm>
                <a:off x="4283891" y="6135175"/>
                <a:ext cx="985320" cy="267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84E5D6B-C772-DDB1-754F-F8118495EBD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66251" y="6117535"/>
                  <a:ext cx="1020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598FE59-A0F6-9334-987D-2C5D531D267C}"/>
                    </a:ext>
                  </a:extLst>
                </p14:cNvPr>
                <p14:cNvContentPartPr/>
                <p14:nvPr/>
              </p14:nvContentPartPr>
              <p14:xfrm>
                <a:off x="5365331" y="6432175"/>
                <a:ext cx="22680" cy="4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598FE59-A0F6-9334-987D-2C5D531D26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47691" y="6414175"/>
                  <a:ext cx="5832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6C7710A-C629-6C49-E51D-10C9F2A6EFE6}"/>
                  </a:ext>
                </a:extLst>
              </p14:cNvPr>
              <p14:cNvContentPartPr/>
              <p14:nvPr/>
            </p14:nvContentPartPr>
            <p14:xfrm>
              <a:off x="1063691" y="2511415"/>
              <a:ext cx="133920" cy="187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6C7710A-C629-6C49-E51D-10C9F2A6EFE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45691" y="2493415"/>
                <a:ext cx="16956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21C2486-9C0E-5652-FA13-F33279DC89BD}"/>
              </a:ext>
            </a:extLst>
          </p:cNvPr>
          <p:cNvGrpSpPr/>
          <p:nvPr/>
        </p:nvGrpSpPr>
        <p:grpSpPr>
          <a:xfrm>
            <a:off x="1876571" y="3626335"/>
            <a:ext cx="3258360" cy="97200"/>
            <a:chOff x="1876571" y="3626335"/>
            <a:chExt cx="325836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9ECC2C9-5C17-A034-93A5-2EDCE9F78EF7}"/>
                    </a:ext>
                  </a:extLst>
                </p14:cNvPr>
                <p14:cNvContentPartPr/>
                <p14:nvPr/>
              </p14:nvContentPartPr>
              <p14:xfrm>
                <a:off x="1876571" y="3636055"/>
                <a:ext cx="5040" cy="10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9ECC2C9-5C17-A034-93A5-2EDCE9F78EF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58931" y="3618415"/>
                  <a:ext cx="4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F7E7905-F821-4C78-CDB0-58CF85672A9D}"/>
                    </a:ext>
                  </a:extLst>
                </p14:cNvPr>
                <p14:cNvContentPartPr/>
                <p14:nvPr/>
              </p14:nvContentPartPr>
              <p14:xfrm>
                <a:off x="1947851" y="3633175"/>
                <a:ext cx="177120" cy="8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F7E7905-F821-4C78-CDB0-58CF85672A9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29851" y="3615535"/>
                  <a:ext cx="21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D21CF5A-19BB-CE73-3C8A-5ADA407D81EB}"/>
                    </a:ext>
                  </a:extLst>
                </p14:cNvPr>
                <p14:cNvContentPartPr/>
                <p14:nvPr/>
              </p14:nvContentPartPr>
              <p14:xfrm>
                <a:off x="2320811" y="3626335"/>
                <a:ext cx="148680" cy="10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D21CF5A-19BB-CE73-3C8A-5ADA407D81E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02811" y="3608335"/>
                  <a:ext cx="184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F59D0FE-8C4F-5F38-106E-256FE45F1DAB}"/>
                    </a:ext>
                  </a:extLst>
                </p14:cNvPr>
                <p14:cNvContentPartPr/>
                <p14:nvPr/>
              </p14:nvContentPartPr>
              <p14:xfrm>
                <a:off x="2634731" y="3636055"/>
                <a:ext cx="352800" cy="3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F59D0FE-8C4F-5F38-106E-256FE45F1DA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16731" y="3618415"/>
                  <a:ext cx="388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5E173CB-ED70-6247-926C-DED32D18D382}"/>
                    </a:ext>
                  </a:extLst>
                </p14:cNvPr>
                <p14:cNvContentPartPr/>
                <p14:nvPr/>
              </p14:nvContentPartPr>
              <p14:xfrm>
                <a:off x="3149531" y="3672415"/>
                <a:ext cx="198360" cy="51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5E173CB-ED70-6247-926C-DED32D18D3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31531" y="3654415"/>
                  <a:ext cx="234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82C669-49B4-F81C-B95F-0DD0812669DE}"/>
                    </a:ext>
                  </a:extLst>
                </p14:cNvPr>
                <p14:cNvContentPartPr/>
                <p14:nvPr/>
              </p14:nvContentPartPr>
              <p14:xfrm>
                <a:off x="3508451" y="3660175"/>
                <a:ext cx="12600" cy="7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82C669-49B4-F81C-B95F-0DD0812669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90451" y="3642175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57C89CD-11FD-BC94-E210-42230593357C}"/>
                    </a:ext>
                  </a:extLst>
                </p14:cNvPr>
                <p14:cNvContentPartPr/>
                <p14:nvPr/>
              </p14:nvContentPartPr>
              <p14:xfrm>
                <a:off x="3779891" y="3647215"/>
                <a:ext cx="253080" cy="7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57C89CD-11FD-BC94-E210-4223059335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61891" y="3629575"/>
                  <a:ext cx="288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BE21CA3-C069-1128-E88B-34BDE8E59D99}"/>
                    </a:ext>
                  </a:extLst>
                </p14:cNvPr>
                <p14:cNvContentPartPr/>
                <p14:nvPr/>
              </p14:nvContentPartPr>
              <p14:xfrm>
                <a:off x="4200011" y="3650095"/>
                <a:ext cx="284400" cy="7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BE21CA3-C069-1128-E88B-34BDE8E59D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82011" y="3632455"/>
                  <a:ext cx="320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0A69C75-9D3F-0409-7BF3-66A9D74F6983}"/>
                    </a:ext>
                  </a:extLst>
                </p14:cNvPr>
                <p14:cNvContentPartPr/>
                <p14:nvPr/>
              </p14:nvContentPartPr>
              <p14:xfrm>
                <a:off x="4653251" y="3648295"/>
                <a:ext cx="481680" cy="45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0A69C75-9D3F-0409-7BF3-66A9D74F698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35611" y="3630655"/>
                  <a:ext cx="5173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68E3C7E5-970F-87A4-E6DB-0C218A63430F}"/>
                  </a:ext>
                </a:extLst>
              </p14:cNvPr>
              <p14:cNvContentPartPr/>
              <p14:nvPr/>
            </p14:nvContentPartPr>
            <p14:xfrm>
              <a:off x="1167731" y="3183175"/>
              <a:ext cx="46440" cy="146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68E3C7E5-970F-87A4-E6DB-0C218A63430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49731" y="3165175"/>
                <a:ext cx="82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AEEEAF88-C982-8836-B577-C3EBFAC9D3E1}"/>
                  </a:ext>
                </a:extLst>
              </p14:cNvPr>
              <p14:cNvContentPartPr/>
              <p14:nvPr/>
            </p14:nvContentPartPr>
            <p14:xfrm>
              <a:off x="9147851" y="4575295"/>
              <a:ext cx="480600" cy="2635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AEEEAF88-C982-8836-B577-C3EBFAC9D3E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130211" y="4557655"/>
                <a:ext cx="5162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CC872A1-63DD-E104-0B36-FC1822DDB7D4}"/>
                  </a:ext>
                </a:extLst>
              </p14:cNvPr>
              <p14:cNvContentPartPr/>
              <p14:nvPr/>
            </p14:nvContentPartPr>
            <p14:xfrm>
              <a:off x="5747651" y="5336695"/>
              <a:ext cx="1682280" cy="4449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CC872A1-63DD-E104-0B36-FC1822DDB7D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730011" y="5318695"/>
                <a:ext cx="17179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91D2149-CFF2-1CCC-5D9C-2F1E16E23C6E}"/>
                  </a:ext>
                </a:extLst>
              </p14:cNvPr>
              <p14:cNvContentPartPr/>
              <p14:nvPr/>
            </p14:nvContentPartPr>
            <p14:xfrm>
              <a:off x="7522811" y="5612815"/>
              <a:ext cx="39240" cy="1015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91D2149-CFF2-1CCC-5D9C-2F1E16E23C6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505171" y="5594815"/>
                <a:ext cx="748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C51D3F5-A4EF-2818-71DD-15C43FE8DB33}"/>
                  </a:ext>
                </a:extLst>
              </p14:cNvPr>
              <p14:cNvContentPartPr/>
              <p14:nvPr/>
            </p14:nvContentPartPr>
            <p14:xfrm>
              <a:off x="10807091" y="5847895"/>
              <a:ext cx="724320" cy="3574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C51D3F5-A4EF-2818-71DD-15C43FE8DB3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789091" y="5829895"/>
                <a:ext cx="75996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439C135-CCE3-2381-4A73-987CE97268FA}"/>
              </a:ext>
            </a:extLst>
          </p:cNvPr>
          <p:cNvGrpSpPr/>
          <p:nvPr/>
        </p:nvGrpSpPr>
        <p:grpSpPr>
          <a:xfrm>
            <a:off x="5732531" y="4532455"/>
            <a:ext cx="6137280" cy="2117520"/>
            <a:chOff x="5732531" y="4532455"/>
            <a:chExt cx="6137280" cy="21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1FF89F2-0B99-FF91-893A-0A7346B0325B}"/>
                    </a:ext>
                  </a:extLst>
                </p14:cNvPr>
                <p14:cNvContentPartPr/>
                <p14:nvPr/>
              </p14:nvContentPartPr>
              <p14:xfrm>
                <a:off x="5807771" y="4532455"/>
                <a:ext cx="660240" cy="243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1FF89F2-0B99-FF91-893A-0A7346B0325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90131" y="4514455"/>
                  <a:ext cx="695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AB84EB5-C7DF-0B62-2C55-B7FC08198851}"/>
                    </a:ext>
                  </a:extLst>
                </p14:cNvPr>
                <p14:cNvContentPartPr/>
                <p14:nvPr/>
              </p14:nvContentPartPr>
              <p14:xfrm>
                <a:off x="6726851" y="4572775"/>
                <a:ext cx="191160" cy="214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AB84EB5-C7DF-0B62-2C55-B7FC081988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09211" y="4555135"/>
                  <a:ext cx="226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8DD66FC-EF8C-6240-B164-DE74C064957C}"/>
                    </a:ext>
                  </a:extLst>
                </p14:cNvPr>
                <p14:cNvContentPartPr/>
                <p14:nvPr/>
              </p14:nvContentPartPr>
              <p14:xfrm>
                <a:off x="5732531" y="4990015"/>
                <a:ext cx="1225080" cy="327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8DD66FC-EF8C-6240-B164-DE74C064957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14891" y="4972015"/>
                  <a:ext cx="12607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63C7947-8E5C-23E1-E3AD-7C19C00291D7}"/>
                    </a:ext>
                  </a:extLst>
                </p14:cNvPr>
                <p14:cNvContentPartPr/>
                <p14:nvPr/>
              </p14:nvContentPartPr>
              <p14:xfrm>
                <a:off x="6214931" y="4941775"/>
                <a:ext cx="14400" cy="12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63C7947-8E5C-23E1-E3AD-7C19C00291D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97291" y="4923775"/>
                  <a:ext cx="50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3FD1FFA-E52C-1419-1F5E-068B7C7DFDA4}"/>
                    </a:ext>
                  </a:extLst>
                </p14:cNvPr>
                <p14:cNvContentPartPr/>
                <p14:nvPr/>
              </p14:nvContentPartPr>
              <p14:xfrm>
                <a:off x="7078931" y="4679695"/>
                <a:ext cx="324360" cy="132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3FD1FFA-E52C-1419-1F5E-068B7C7DFD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60931" y="4661695"/>
                  <a:ext cx="360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FEA1DA1-D2BD-F617-CE24-5EEF2938BAD2}"/>
                    </a:ext>
                  </a:extLst>
                </p14:cNvPr>
                <p14:cNvContentPartPr/>
                <p14:nvPr/>
              </p14:nvContentPartPr>
              <p14:xfrm>
                <a:off x="7232291" y="4547215"/>
                <a:ext cx="14400" cy="11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FEA1DA1-D2BD-F617-CE24-5EEF2938BA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14651" y="4529215"/>
                  <a:ext cx="50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26B99F7-BD3E-378D-85A3-0C90C5E1388B}"/>
                    </a:ext>
                  </a:extLst>
                </p14:cNvPr>
                <p14:cNvContentPartPr/>
                <p14:nvPr/>
              </p14:nvContentPartPr>
              <p14:xfrm>
                <a:off x="7586171" y="4576735"/>
                <a:ext cx="1145160" cy="451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26B99F7-BD3E-378D-85A3-0C90C5E1388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68171" y="4559095"/>
                  <a:ext cx="11808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53A92CA-EC17-DD4B-0A93-FE49B8A6FFA3}"/>
                    </a:ext>
                  </a:extLst>
                </p14:cNvPr>
                <p14:cNvContentPartPr/>
                <p14:nvPr/>
              </p14:nvContentPartPr>
              <p14:xfrm>
                <a:off x="8661851" y="4777615"/>
                <a:ext cx="211320" cy="69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53A92CA-EC17-DD4B-0A93-FE49B8A6FFA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44211" y="4759975"/>
                  <a:ext cx="246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AA13EE7-2A85-5729-1E92-2CF02FE78048}"/>
                    </a:ext>
                  </a:extLst>
                </p14:cNvPr>
                <p14:cNvContentPartPr/>
                <p14:nvPr/>
              </p14:nvContentPartPr>
              <p14:xfrm>
                <a:off x="9876131" y="4572055"/>
                <a:ext cx="194040" cy="236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AA13EE7-2A85-5729-1E92-2CF02FE7804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8491" y="4554055"/>
                  <a:ext cx="229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23BF0D3-77E5-EB63-9F64-3F76702F6B71}"/>
                    </a:ext>
                  </a:extLst>
                </p14:cNvPr>
                <p14:cNvContentPartPr/>
                <p14:nvPr/>
              </p14:nvContentPartPr>
              <p14:xfrm>
                <a:off x="10213091" y="4691575"/>
                <a:ext cx="811800" cy="136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23BF0D3-77E5-EB63-9F64-3F76702F6B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95091" y="4673935"/>
                  <a:ext cx="847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44384EC-AA52-F0ED-E901-15545891304C}"/>
                    </a:ext>
                  </a:extLst>
                </p14:cNvPr>
                <p14:cNvContentPartPr/>
                <p14:nvPr/>
              </p14:nvContentPartPr>
              <p14:xfrm>
                <a:off x="10998971" y="4575655"/>
                <a:ext cx="453240" cy="282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44384EC-AA52-F0ED-E901-15545891304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80971" y="4557655"/>
                  <a:ext cx="488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AEA3E65-0398-89B1-2BDE-5DC91A563A02}"/>
                    </a:ext>
                  </a:extLst>
                </p14:cNvPr>
                <p14:cNvContentPartPr/>
                <p14:nvPr/>
              </p14:nvContentPartPr>
              <p14:xfrm>
                <a:off x="7226531" y="5043655"/>
                <a:ext cx="610920" cy="218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AEA3E65-0398-89B1-2BDE-5DC91A563A0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08531" y="5026015"/>
                  <a:ext cx="646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A588F6A-BE36-15CD-58D9-53F4A4187714}"/>
                    </a:ext>
                  </a:extLst>
                </p14:cNvPr>
                <p14:cNvContentPartPr/>
                <p14:nvPr/>
              </p14:nvContentPartPr>
              <p14:xfrm>
                <a:off x="7918811" y="5000815"/>
                <a:ext cx="289440" cy="267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A588F6A-BE36-15CD-58D9-53F4A418771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01171" y="4982815"/>
                  <a:ext cx="325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9C83080-F353-F859-3197-C2D2F488567B}"/>
                    </a:ext>
                  </a:extLst>
                </p14:cNvPr>
                <p14:cNvContentPartPr/>
                <p14:nvPr/>
              </p14:nvContentPartPr>
              <p14:xfrm>
                <a:off x="8393291" y="5101255"/>
                <a:ext cx="541800" cy="150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9C83080-F353-F859-3197-C2D2F488567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75291" y="5083615"/>
                  <a:ext cx="577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BE939F2-76C7-98EC-066F-827622C46F28}"/>
                    </a:ext>
                  </a:extLst>
                </p14:cNvPr>
                <p14:cNvContentPartPr/>
                <p14:nvPr/>
              </p14:nvContentPartPr>
              <p14:xfrm>
                <a:off x="9123731" y="4975975"/>
                <a:ext cx="1198800" cy="255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BE939F2-76C7-98EC-066F-827622C46F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06091" y="4958335"/>
                  <a:ext cx="1234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E4DB577-E68E-14FA-D16C-E078EDDFC945}"/>
                    </a:ext>
                  </a:extLst>
                </p14:cNvPr>
                <p14:cNvContentPartPr/>
                <p14:nvPr/>
              </p14:nvContentPartPr>
              <p14:xfrm>
                <a:off x="9098531" y="5041495"/>
                <a:ext cx="39960" cy="9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E4DB577-E68E-14FA-D16C-E078EDDFC94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80891" y="5023495"/>
                  <a:ext cx="75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9F54343-AA54-1669-60F9-CF5B7A3189CF}"/>
                    </a:ext>
                  </a:extLst>
                </p14:cNvPr>
                <p14:cNvContentPartPr/>
                <p14:nvPr/>
              </p14:nvContentPartPr>
              <p14:xfrm>
                <a:off x="10569491" y="4987855"/>
                <a:ext cx="628560" cy="447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9F54343-AA54-1669-60F9-CF5B7A3189C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51851" y="4969855"/>
                  <a:ext cx="6642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824FCA0-3644-F402-6825-BD5B874644A1}"/>
                    </a:ext>
                  </a:extLst>
                </p14:cNvPr>
                <p14:cNvContentPartPr/>
                <p14:nvPr/>
              </p14:nvContentPartPr>
              <p14:xfrm>
                <a:off x="7688411" y="5328055"/>
                <a:ext cx="1048320" cy="458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824FCA0-3644-F402-6825-BD5B874644A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70411" y="5310415"/>
                  <a:ext cx="10839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317C722-E573-49FD-E502-1673C68495ED}"/>
                    </a:ext>
                  </a:extLst>
                </p14:cNvPr>
                <p14:cNvContentPartPr/>
                <p14:nvPr/>
              </p14:nvContentPartPr>
              <p14:xfrm>
                <a:off x="8419931" y="5309335"/>
                <a:ext cx="23760" cy="14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317C722-E573-49FD-E502-1673C68495E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01931" y="5291335"/>
                  <a:ext cx="59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C9BF67A-D27D-B4F2-1CA1-59A0E4AA3701}"/>
                    </a:ext>
                  </a:extLst>
                </p14:cNvPr>
                <p14:cNvContentPartPr/>
                <p14:nvPr/>
              </p14:nvContentPartPr>
              <p14:xfrm>
                <a:off x="9124451" y="5410135"/>
                <a:ext cx="4680" cy="262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C9BF67A-D27D-B4F2-1CA1-59A0E4AA370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06811" y="5392495"/>
                  <a:ext cx="40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074D916-C4E9-5D45-80B5-BE773C4ED685}"/>
                    </a:ext>
                  </a:extLst>
                </p14:cNvPr>
                <p14:cNvContentPartPr/>
                <p14:nvPr/>
              </p14:nvContentPartPr>
              <p14:xfrm>
                <a:off x="9002411" y="5374855"/>
                <a:ext cx="264240" cy="176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074D916-C4E9-5D45-80B5-BE773C4ED6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84411" y="5357215"/>
                  <a:ext cx="299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BDA9B9D-8E6F-FB10-3480-38E47E2B147F}"/>
                    </a:ext>
                  </a:extLst>
                </p14:cNvPr>
                <p14:cNvContentPartPr/>
                <p14:nvPr/>
              </p14:nvContentPartPr>
              <p14:xfrm>
                <a:off x="9481571" y="5327695"/>
                <a:ext cx="925560" cy="327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BDA9B9D-8E6F-FB10-3480-38E47E2B14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63571" y="5309695"/>
                  <a:ext cx="961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9A9B9BC-AD90-E6ED-DF10-94853FAB2B21}"/>
                    </a:ext>
                  </a:extLst>
                </p14:cNvPr>
                <p14:cNvContentPartPr/>
                <p14:nvPr/>
              </p14:nvContentPartPr>
              <p14:xfrm>
                <a:off x="9598571" y="5395015"/>
                <a:ext cx="291960" cy="32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9A9B9BC-AD90-E6ED-DF10-94853FAB2B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80571" y="5377375"/>
                  <a:ext cx="327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15D0AD6-437E-9A47-EDB9-BF2242308C9E}"/>
                    </a:ext>
                  </a:extLst>
                </p14:cNvPr>
                <p14:cNvContentPartPr/>
                <p14:nvPr/>
              </p14:nvContentPartPr>
              <p14:xfrm>
                <a:off x="10487051" y="5685895"/>
                <a:ext cx="3240" cy="19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15D0AD6-437E-9A47-EDB9-BF2242308C9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69051" y="5667895"/>
                  <a:ext cx="38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5D96243-8018-8D4D-5F06-518FB67BA6D2}"/>
                    </a:ext>
                  </a:extLst>
                </p14:cNvPr>
                <p14:cNvContentPartPr/>
                <p14:nvPr/>
              </p14:nvContentPartPr>
              <p14:xfrm>
                <a:off x="10908251" y="5486095"/>
                <a:ext cx="212400" cy="177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5D96243-8018-8D4D-5F06-518FB67BA6D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90611" y="5468455"/>
                  <a:ext cx="248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404459E-3BEB-5C60-2852-A494F7AFB2EB}"/>
                    </a:ext>
                  </a:extLst>
                </p14:cNvPr>
                <p14:cNvContentPartPr/>
                <p14:nvPr/>
              </p14:nvContentPartPr>
              <p14:xfrm>
                <a:off x="11270411" y="5473855"/>
                <a:ext cx="599400" cy="241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404459E-3BEB-5C60-2852-A494F7AFB2E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52771" y="5455855"/>
                  <a:ext cx="635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9D3CF81-3E44-EEB4-88C1-6A21E11DBBCF}"/>
                    </a:ext>
                  </a:extLst>
                </p14:cNvPr>
                <p14:cNvContentPartPr/>
                <p14:nvPr/>
              </p14:nvContentPartPr>
              <p14:xfrm>
                <a:off x="11268611" y="5537935"/>
                <a:ext cx="198360" cy="21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9D3CF81-3E44-EEB4-88C1-6A21E11DBBC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50611" y="5520295"/>
                  <a:ext cx="234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4C6FE22-C009-EA1B-1BDA-A309769418F7}"/>
                    </a:ext>
                  </a:extLst>
                </p14:cNvPr>
                <p14:cNvContentPartPr/>
                <p14:nvPr/>
              </p14:nvContentPartPr>
              <p14:xfrm>
                <a:off x="5782571" y="5810815"/>
                <a:ext cx="211680" cy="313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4C6FE22-C009-EA1B-1BDA-A309769418F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764571" y="5793175"/>
                  <a:ext cx="247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880E833-F0CF-C5D6-8E2A-3B1CBF0D2BD9}"/>
                    </a:ext>
                  </a:extLst>
                </p14:cNvPr>
                <p14:cNvContentPartPr/>
                <p14:nvPr/>
              </p14:nvContentPartPr>
              <p14:xfrm>
                <a:off x="6225731" y="5796775"/>
                <a:ext cx="34200" cy="251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880E833-F0CF-C5D6-8E2A-3B1CBF0D2BD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08091" y="5778775"/>
                  <a:ext cx="69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920A49B-1C0B-B00F-B308-7111B1FBCD90}"/>
                    </a:ext>
                  </a:extLst>
                </p14:cNvPr>
                <p14:cNvContentPartPr/>
                <p14:nvPr/>
              </p14:nvContentPartPr>
              <p14:xfrm>
                <a:off x="6132851" y="5787775"/>
                <a:ext cx="156960" cy="175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920A49B-1C0B-B00F-B308-7111B1FBCD9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14851" y="5770135"/>
                  <a:ext cx="192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4374DE5-CA12-2EAA-2894-F000DECD181C}"/>
                    </a:ext>
                  </a:extLst>
                </p14:cNvPr>
                <p14:cNvContentPartPr/>
                <p14:nvPr/>
              </p14:nvContentPartPr>
              <p14:xfrm>
                <a:off x="6451091" y="5778415"/>
                <a:ext cx="1081800" cy="264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4374DE5-CA12-2EAA-2894-F000DECD181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33091" y="5760775"/>
                  <a:ext cx="1117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1C05FEA-D503-709E-4DF1-EFCF8F62F205}"/>
                    </a:ext>
                  </a:extLst>
                </p14:cNvPr>
                <p14:cNvContentPartPr/>
                <p14:nvPr/>
              </p14:nvContentPartPr>
              <p14:xfrm>
                <a:off x="6915851" y="5855455"/>
                <a:ext cx="10440" cy="11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1C05FEA-D503-709E-4DF1-EFCF8F62F20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98211" y="5837815"/>
                  <a:ext cx="46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C6A32A5-CF78-4E02-6B87-D9B3932CF242}"/>
                    </a:ext>
                  </a:extLst>
                </p14:cNvPr>
                <p14:cNvContentPartPr/>
                <p14:nvPr/>
              </p14:nvContentPartPr>
              <p14:xfrm>
                <a:off x="6986051" y="5834575"/>
                <a:ext cx="140400" cy="21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C6A32A5-CF78-4E02-6B87-D9B3932CF24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68051" y="5816575"/>
                  <a:ext cx="176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FB2453D-13A7-16BC-70D3-74543088C005}"/>
                    </a:ext>
                  </a:extLst>
                </p14:cNvPr>
                <p14:cNvContentPartPr/>
                <p14:nvPr/>
              </p14:nvContentPartPr>
              <p14:xfrm>
                <a:off x="7719371" y="5771215"/>
                <a:ext cx="1055880" cy="274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FB2453D-13A7-16BC-70D3-74543088C00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01731" y="5753575"/>
                  <a:ext cx="1091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4C2ACFB-0D83-9B58-5EC5-36E93F3C908F}"/>
                    </a:ext>
                  </a:extLst>
                </p14:cNvPr>
                <p14:cNvContentPartPr/>
                <p14:nvPr/>
              </p14:nvContentPartPr>
              <p14:xfrm>
                <a:off x="9002771" y="5797855"/>
                <a:ext cx="369360" cy="281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4C2ACFB-0D83-9B58-5EC5-36E93F3C908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84771" y="5779855"/>
                  <a:ext cx="405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70D9D34-0A06-5A01-23AB-7C8D6C1DCA6F}"/>
                    </a:ext>
                  </a:extLst>
                </p14:cNvPr>
                <p14:cNvContentPartPr/>
                <p14:nvPr/>
              </p14:nvContentPartPr>
              <p14:xfrm>
                <a:off x="9508571" y="5845015"/>
                <a:ext cx="1135080" cy="344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70D9D34-0A06-5A01-23AB-7C8D6C1DCA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90931" y="5827015"/>
                  <a:ext cx="11707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665B9B6-D8CE-ACA7-76B5-CB6525EA71F6}"/>
                    </a:ext>
                  </a:extLst>
                </p14:cNvPr>
                <p14:cNvContentPartPr/>
                <p14:nvPr/>
              </p14:nvContentPartPr>
              <p14:xfrm>
                <a:off x="5734691" y="6240295"/>
                <a:ext cx="484920" cy="265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665B9B6-D8CE-ACA7-76B5-CB6525EA71F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17051" y="6222655"/>
                  <a:ext cx="520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0B846A2-5EEE-FFBD-279F-798A9143265E}"/>
                    </a:ext>
                  </a:extLst>
                </p14:cNvPr>
                <p14:cNvContentPartPr/>
                <p14:nvPr/>
              </p14:nvContentPartPr>
              <p14:xfrm>
                <a:off x="5867891" y="6295015"/>
                <a:ext cx="117000" cy="56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0B846A2-5EEE-FFBD-279F-798A9143265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49891" y="6277015"/>
                  <a:ext cx="152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41A8C2F-EBA1-44D0-DF3F-9E077793A72C}"/>
                    </a:ext>
                  </a:extLst>
                </p14:cNvPr>
                <p14:cNvContentPartPr/>
                <p14:nvPr/>
              </p14:nvContentPartPr>
              <p14:xfrm>
                <a:off x="6389171" y="6223735"/>
                <a:ext cx="567000" cy="270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41A8C2F-EBA1-44D0-DF3F-9E077793A72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71531" y="6206095"/>
                  <a:ext cx="602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C591EE7-0CF0-2276-CC66-4334767FED58}"/>
                    </a:ext>
                  </a:extLst>
                </p14:cNvPr>
                <p14:cNvContentPartPr/>
                <p14:nvPr/>
              </p14:nvContentPartPr>
              <p14:xfrm>
                <a:off x="7159571" y="6257215"/>
                <a:ext cx="93600" cy="297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C591EE7-0CF0-2276-CC66-4334767FED5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41931" y="6239575"/>
                  <a:ext cx="129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4BDF8FF-9762-53BB-CEBF-CE34A675E213}"/>
                    </a:ext>
                  </a:extLst>
                </p14:cNvPr>
                <p14:cNvContentPartPr/>
                <p14:nvPr/>
              </p14:nvContentPartPr>
              <p14:xfrm>
                <a:off x="7240211" y="6487615"/>
                <a:ext cx="133200" cy="162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4BDF8FF-9762-53BB-CEBF-CE34A675E21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22211" y="6469975"/>
                  <a:ext cx="168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30DBB33-315C-1946-C9E0-196C34D108A9}"/>
                    </a:ext>
                  </a:extLst>
                </p14:cNvPr>
                <p14:cNvContentPartPr/>
                <p14:nvPr/>
              </p14:nvContentPartPr>
              <p14:xfrm>
                <a:off x="7224011" y="6540175"/>
                <a:ext cx="164880" cy="34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30DBB33-315C-1946-C9E0-196C34D108A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206371" y="6522175"/>
                  <a:ext cx="200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590F7DE-A723-B188-AFD7-86079D60F057}"/>
                    </a:ext>
                  </a:extLst>
                </p14:cNvPr>
                <p14:cNvContentPartPr/>
                <p14:nvPr/>
              </p14:nvContentPartPr>
              <p14:xfrm>
                <a:off x="7636571" y="6176935"/>
                <a:ext cx="874440" cy="295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590F7DE-A723-B188-AFD7-86079D60F05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18571" y="6158935"/>
                  <a:ext cx="9100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B9D94A0-64E5-1CD3-B1E5-CD9C8936E368}"/>
                    </a:ext>
                  </a:extLst>
                </p14:cNvPr>
                <p14:cNvContentPartPr/>
                <p14:nvPr/>
              </p14:nvContentPartPr>
              <p14:xfrm>
                <a:off x="8160731" y="6272335"/>
                <a:ext cx="201240" cy="23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B9D94A0-64E5-1CD3-B1E5-CD9C8936E36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43091" y="6254335"/>
                  <a:ext cx="236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BAEEB63-9B17-C226-3428-FEAE67D4652B}"/>
                    </a:ext>
                  </a:extLst>
                </p14:cNvPr>
                <p14:cNvContentPartPr/>
                <p14:nvPr/>
              </p14:nvContentPartPr>
              <p14:xfrm>
                <a:off x="8356211" y="6324535"/>
                <a:ext cx="299160" cy="135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BAEEB63-9B17-C226-3428-FEAE67D4652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38571" y="6306895"/>
                  <a:ext cx="334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206F083-249D-F40B-2605-6D733854E908}"/>
                    </a:ext>
                  </a:extLst>
                </p14:cNvPr>
                <p14:cNvContentPartPr/>
                <p14:nvPr/>
              </p14:nvContentPartPr>
              <p14:xfrm>
                <a:off x="8860571" y="6301855"/>
                <a:ext cx="139320" cy="324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206F083-249D-F40B-2605-6D733854E90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42931" y="6283855"/>
                  <a:ext cx="1749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E9720F0-DE9D-EF00-7617-4CEC12B5200A}"/>
                    </a:ext>
                  </a:extLst>
                </p14:cNvPr>
                <p14:cNvContentPartPr/>
                <p14:nvPr/>
              </p14:nvContentPartPr>
              <p14:xfrm>
                <a:off x="9135611" y="6290695"/>
                <a:ext cx="502200" cy="257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E9720F0-DE9D-EF00-7617-4CEC12B5200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17611" y="6273055"/>
                  <a:ext cx="537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EDEFE3A-8539-09CA-7D6E-45BE6668B721}"/>
                    </a:ext>
                  </a:extLst>
                </p14:cNvPr>
                <p14:cNvContentPartPr/>
                <p14:nvPr/>
              </p14:nvContentPartPr>
              <p14:xfrm>
                <a:off x="9174491" y="6369175"/>
                <a:ext cx="188280" cy="17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EDEFE3A-8539-09CA-7D6E-45BE6668B72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56851" y="6351175"/>
                  <a:ext cx="223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0F41756-1736-A65A-9D2A-7A5ECB705BEB}"/>
                    </a:ext>
                  </a:extLst>
                </p14:cNvPr>
                <p14:cNvContentPartPr/>
                <p14:nvPr/>
              </p14:nvContentPartPr>
              <p14:xfrm>
                <a:off x="9696131" y="6232375"/>
                <a:ext cx="1088640" cy="346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0F41756-1736-A65A-9D2A-7A5ECB705BE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78131" y="6214375"/>
                  <a:ext cx="11242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25779A7-744A-123E-3A09-8A24180BEB4F}"/>
                    </a:ext>
                  </a:extLst>
                </p14:cNvPr>
                <p14:cNvContentPartPr/>
                <p14:nvPr/>
              </p14:nvContentPartPr>
              <p14:xfrm>
                <a:off x="9820691" y="6318415"/>
                <a:ext cx="24120" cy="30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25779A7-744A-123E-3A09-8A24180BEB4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802691" y="6300415"/>
                  <a:ext cx="597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F345E5F-4697-6014-E76F-1085EA4D46A8}"/>
              </a:ext>
            </a:extLst>
          </p:cNvPr>
          <p:cNvGrpSpPr/>
          <p:nvPr/>
        </p:nvGrpSpPr>
        <p:grpSpPr>
          <a:xfrm>
            <a:off x="10908251" y="6376015"/>
            <a:ext cx="1074960" cy="320040"/>
            <a:chOff x="10908251" y="6376015"/>
            <a:chExt cx="10749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16EA6C9-6584-72DE-B19C-4803E861EE77}"/>
                    </a:ext>
                  </a:extLst>
                </p14:cNvPr>
                <p14:cNvContentPartPr/>
                <p14:nvPr/>
              </p14:nvContentPartPr>
              <p14:xfrm>
                <a:off x="10908251" y="6376015"/>
                <a:ext cx="1003680" cy="287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16EA6C9-6584-72DE-B19C-4803E861EE7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890611" y="6358375"/>
                  <a:ext cx="1039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55A17BF-C2AE-91E5-405A-DF5C1D10BAF5}"/>
                    </a:ext>
                  </a:extLst>
                </p14:cNvPr>
                <p14:cNvContentPartPr/>
                <p14:nvPr/>
              </p14:nvContentPartPr>
              <p14:xfrm>
                <a:off x="11974571" y="6694615"/>
                <a:ext cx="8640" cy="1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55A17BF-C2AE-91E5-405A-DF5C1D10BAF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956931" y="6676975"/>
                  <a:ext cx="44280" cy="3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987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94B641B-5AC4-0B78-9E5C-1E26FF2C1FC7}"/>
                  </a:ext>
                </a:extLst>
              </p14:cNvPr>
              <p14:cNvContentPartPr/>
              <p14:nvPr/>
            </p14:nvContentPartPr>
            <p14:xfrm>
              <a:off x="9084491" y="205255"/>
              <a:ext cx="1243440" cy="33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94B641B-5AC4-0B78-9E5C-1E26FF2C1F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6851" y="187615"/>
                <a:ext cx="12790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10708F-EAFB-BE69-5FA0-F9F85F2460F1}"/>
                  </a:ext>
                </a:extLst>
              </p14:cNvPr>
              <p14:cNvContentPartPr/>
              <p14:nvPr/>
            </p14:nvContentPartPr>
            <p14:xfrm>
              <a:off x="9629171" y="338815"/>
              <a:ext cx="303840" cy="15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10708F-EAFB-BE69-5FA0-F9F85F2460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1171" y="321175"/>
                <a:ext cx="3394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B63DC5-2394-4495-AAF8-43ADFE060E5A}"/>
                  </a:ext>
                </a:extLst>
              </p14:cNvPr>
              <p14:cNvContentPartPr/>
              <p14:nvPr/>
            </p14:nvContentPartPr>
            <p14:xfrm>
              <a:off x="9689291" y="293815"/>
              <a:ext cx="8640" cy="5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B63DC5-2394-4495-AAF8-43ADFE060E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1291" y="276175"/>
                <a:ext cx="4428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5DA5098-49EB-718C-C182-770798B361D7}"/>
              </a:ext>
            </a:extLst>
          </p:cNvPr>
          <p:cNvGrpSpPr/>
          <p:nvPr/>
        </p:nvGrpSpPr>
        <p:grpSpPr>
          <a:xfrm>
            <a:off x="10634651" y="243055"/>
            <a:ext cx="1078200" cy="362880"/>
            <a:chOff x="10634651" y="243055"/>
            <a:chExt cx="10782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37CC86-3D65-737A-6BD7-D3C633BFEA5B}"/>
                    </a:ext>
                  </a:extLst>
                </p14:cNvPr>
                <p14:cNvContentPartPr/>
                <p14:nvPr/>
              </p14:nvContentPartPr>
              <p14:xfrm>
                <a:off x="10634651" y="243055"/>
                <a:ext cx="145440" cy="29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37CC86-3D65-737A-6BD7-D3C633BFEA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16651" y="225055"/>
                  <a:ext cx="1810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9DFB22-44E1-B788-25D9-77A69085CD4D}"/>
                    </a:ext>
                  </a:extLst>
                </p14:cNvPr>
                <p14:cNvContentPartPr/>
                <p14:nvPr/>
              </p14:nvContentPartPr>
              <p14:xfrm>
                <a:off x="10795211" y="327295"/>
                <a:ext cx="148680" cy="21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9DFB22-44E1-B788-25D9-77A69085CD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77571" y="309295"/>
                  <a:ext cx="184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84B2A9-B510-1DD7-BDF3-9504433B173A}"/>
                    </a:ext>
                  </a:extLst>
                </p14:cNvPr>
                <p14:cNvContentPartPr/>
                <p14:nvPr/>
              </p14:nvContentPartPr>
              <p14:xfrm>
                <a:off x="11019131" y="357535"/>
                <a:ext cx="170640" cy="19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84B2A9-B510-1DD7-BDF3-9504433B17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01491" y="339535"/>
                  <a:ext cx="206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C3E003-C79B-0AF1-8423-5FE29034E4C0}"/>
                    </a:ext>
                  </a:extLst>
                </p14:cNvPr>
                <p14:cNvContentPartPr/>
                <p14:nvPr/>
              </p14:nvContentPartPr>
              <p14:xfrm>
                <a:off x="11232251" y="350335"/>
                <a:ext cx="115920" cy="21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C3E003-C79B-0AF1-8423-5FE29034E4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14611" y="332335"/>
                  <a:ext cx="151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F75BC8-0C92-08D4-14F0-7EC8C23998FC}"/>
                    </a:ext>
                  </a:extLst>
                </p14:cNvPr>
                <p14:cNvContentPartPr/>
                <p14:nvPr/>
              </p14:nvContentPartPr>
              <p14:xfrm>
                <a:off x="11260691" y="463735"/>
                <a:ext cx="93600" cy="35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F75BC8-0C92-08D4-14F0-7EC8C23998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43051" y="446095"/>
                  <a:ext cx="129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8AC525-4F15-2C89-85DD-6A3460B1212F}"/>
                    </a:ext>
                  </a:extLst>
                </p14:cNvPr>
                <p14:cNvContentPartPr/>
                <p14:nvPr/>
              </p14:nvContentPartPr>
              <p14:xfrm>
                <a:off x="11462291" y="366175"/>
                <a:ext cx="102960" cy="17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8AC525-4F15-2C89-85DD-6A3460B121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44291" y="348175"/>
                  <a:ext cx="138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8985DB-9971-26CA-D40F-432346D162FF}"/>
                    </a:ext>
                  </a:extLst>
                </p14:cNvPr>
                <p14:cNvContentPartPr/>
                <p14:nvPr/>
              </p14:nvContentPartPr>
              <p14:xfrm>
                <a:off x="11536811" y="257455"/>
                <a:ext cx="176040" cy="348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8985DB-9971-26CA-D40F-432346D162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19171" y="239455"/>
                  <a:ext cx="21168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5B0F82-1F93-B940-0CB4-4A907A5BB0E4}"/>
              </a:ext>
            </a:extLst>
          </p:cNvPr>
          <p:cNvGrpSpPr/>
          <p:nvPr/>
        </p:nvGrpSpPr>
        <p:grpSpPr>
          <a:xfrm>
            <a:off x="430811" y="164575"/>
            <a:ext cx="8415360" cy="1082880"/>
            <a:chOff x="430811" y="164575"/>
            <a:chExt cx="8415360" cy="10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41A72FF-49F6-CCDB-E0B7-71C4585C2E9A}"/>
                    </a:ext>
                  </a:extLst>
                </p14:cNvPr>
                <p14:cNvContentPartPr/>
                <p14:nvPr/>
              </p14:nvContentPartPr>
              <p14:xfrm>
                <a:off x="1021931" y="256375"/>
                <a:ext cx="93960" cy="222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41A72FF-49F6-CCDB-E0B7-71C4585C2E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4291" y="238735"/>
                  <a:ext cx="129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E40E439-CD91-2B73-F922-BAAF316181C5}"/>
                    </a:ext>
                  </a:extLst>
                </p14:cNvPr>
                <p14:cNvContentPartPr/>
                <p14:nvPr/>
              </p14:nvContentPartPr>
              <p14:xfrm>
                <a:off x="971891" y="276895"/>
                <a:ext cx="217080" cy="26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E40E439-CD91-2B73-F922-BAAF316181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3891" y="259255"/>
                  <a:ext cx="252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DDFA95-E36C-6672-1FA4-68ABD1710BE9}"/>
                    </a:ext>
                  </a:extLst>
                </p14:cNvPr>
                <p14:cNvContentPartPr/>
                <p14:nvPr/>
              </p14:nvContentPartPr>
              <p14:xfrm>
                <a:off x="1137491" y="242335"/>
                <a:ext cx="572400" cy="39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DDFA95-E36C-6672-1FA4-68ABD1710B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9851" y="224335"/>
                  <a:ext cx="608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83CA69-EC5E-3E8C-FC9A-805E365293CF}"/>
                    </a:ext>
                  </a:extLst>
                </p14:cNvPr>
                <p14:cNvContentPartPr/>
                <p14:nvPr/>
              </p14:nvContentPartPr>
              <p14:xfrm>
                <a:off x="1599011" y="362215"/>
                <a:ext cx="95040" cy="36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83CA69-EC5E-3E8C-FC9A-805E365293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81011" y="344575"/>
                  <a:ext cx="130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9D6FAA-4F21-6774-D23C-F9F7B5F7F59E}"/>
                    </a:ext>
                  </a:extLst>
                </p14:cNvPr>
                <p14:cNvContentPartPr/>
                <p14:nvPr/>
              </p14:nvContentPartPr>
              <p14:xfrm>
                <a:off x="1269251" y="323335"/>
                <a:ext cx="39600" cy="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9D6FAA-4F21-6774-D23C-F9F7B5F7F5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51251" y="305335"/>
                  <a:ext cx="75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1CE27F-E18B-0B1F-4496-8F690C6F4A54}"/>
                    </a:ext>
                  </a:extLst>
                </p14:cNvPr>
                <p14:cNvContentPartPr/>
                <p14:nvPr/>
              </p14:nvContentPartPr>
              <p14:xfrm>
                <a:off x="1906451" y="275095"/>
                <a:ext cx="1057680" cy="505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1CE27F-E18B-0B1F-4496-8F690C6F4A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88451" y="257095"/>
                  <a:ext cx="10933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4F6546-6BBC-1169-7D8B-90E7D9168924}"/>
                    </a:ext>
                  </a:extLst>
                </p14:cNvPr>
                <p14:cNvContentPartPr/>
                <p14:nvPr/>
              </p14:nvContentPartPr>
              <p14:xfrm>
                <a:off x="2123531" y="326215"/>
                <a:ext cx="596880" cy="66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4F6546-6BBC-1169-7D8B-90E7D91689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05531" y="308215"/>
                  <a:ext cx="63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83C74E-A7DF-8325-FD55-6F3E7DE067EC}"/>
                    </a:ext>
                  </a:extLst>
                </p14:cNvPr>
                <p14:cNvContentPartPr/>
                <p14:nvPr/>
              </p14:nvContentPartPr>
              <p14:xfrm>
                <a:off x="3217931" y="292375"/>
                <a:ext cx="568800" cy="27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83C74E-A7DF-8325-FD55-6F3E7DE067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99931" y="274375"/>
                  <a:ext cx="604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2DC041-CA41-ABEB-44E4-3BD645DCBBE5}"/>
                    </a:ext>
                  </a:extLst>
                </p14:cNvPr>
                <p14:cNvContentPartPr/>
                <p14:nvPr/>
              </p14:nvContentPartPr>
              <p14:xfrm>
                <a:off x="3939371" y="164575"/>
                <a:ext cx="1030320" cy="37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2DC041-CA41-ABEB-44E4-3BD645DCBB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21371" y="146935"/>
                  <a:ext cx="1065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AC3AB0-7631-E91C-EA07-F186B4D76772}"/>
                    </a:ext>
                  </a:extLst>
                </p14:cNvPr>
                <p14:cNvContentPartPr/>
                <p14:nvPr/>
              </p14:nvContentPartPr>
              <p14:xfrm>
                <a:off x="4336091" y="263215"/>
                <a:ext cx="12600" cy="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0AC3AB0-7631-E91C-EA07-F186B4D767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18091" y="245215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CF2F28-2EC6-98A0-22E6-54AE61A79099}"/>
                    </a:ext>
                  </a:extLst>
                </p14:cNvPr>
                <p14:cNvContentPartPr/>
                <p14:nvPr/>
              </p14:nvContentPartPr>
              <p14:xfrm>
                <a:off x="5143571" y="200215"/>
                <a:ext cx="1841400" cy="325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CF2F28-2EC6-98A0-22E6-54AE61A790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25571" y="182575"/>
                  <a:ext cx="18770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F3DFAC-E11C-5683-E2CC-266BE947087E}"/>
                    </a:ext>
                  </a:extLst>
                </p14:cNvPr>
                <p14:cNvContentPartPr/>
                <p14:nvPr/>
              </p14:nvContentPartPr>
              <p14:xfrm>
                <a:off x="6443891" y="301015"/>
                <a:ext cx="379800" cy="42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F3DFAC-E11C-5683-E2CC-266BE94708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25891" y="283015"/>
                  <a:ext cx="415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333867-70A7-6508-E18E-802301DD460B}"/>
                    </a:ext>
                  </a:extLst>
                </p14:cNvPr>
                <p14:cNvContentPartPr/>
                <p14:nvPr/>
              </p14:nvContentPartPr>
              <p14:xfrm>
                <a:off x="6141131" y="259975"/>
                <a:ext cx="14400" cy="3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333867-70A7-6508-E18E-802301DD46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23131" y="242335"/>
                  <a:ext cx="50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826E4B-3B42-86F7-8A52-2672F38C4F42}"/>
                    </a:ext>
                  </a:extLst>
                </p14:cNvPr>
                <p14:cNvContentPartPr/>
                <p14:nvPr/>
              </p14:nvContentPartPr>
              <p14:xfrm>
                <a:off x="7211411" y="312175"/>
                <a:ext cx="215640" cy="43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826E4B-3B42-86F7-8A52-2672F38C4F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93771" y="294535"/>
                  <a:ext cx="251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69EAA9-804E-A97E-BDE3-325EB27A4180}"/>
                    </a:ext>
                  </a:extLst>
                </p14:cNvPr>
                <p14:cNvContentPartPr/>
                <p14:nvPr/>
              </p14:nvContentPartPr>
              <p14:xfrm>
                <a:off x="7232291" y="438175"/>
                <a:ext cx="76320" cy="10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69EAA9-804E-A97E-BDE3-325EB27A41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14651" y="420175"/>
                  <a:ext cx="111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23E58E-827B-E2A9-46D8-D81865A758A7}"/>
                    </a:ext>
                  </a:extLst>
                </p14:cNvPr>
                <p14:cNvContentPartPr/>
                <p14:nvPr/>
              </p14:nvContentPartPr>
              <p14:xfrm>
                <a:off x="7726571" y="181855"/>
                <a:ext cx="1119600" cy="345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23E58E-827B-E2A9-46D8-D81865A758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08931" y="163855"/>
                  <a:ext cx="11552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C150A7-B5AF-42ED-D003-9CC62CA36D1E}"/>
                    </a:ext>
                  </a:extLst>
                </p14:cNvPr>
                <p14:cNvContentPartPr/>
                <p14:nvPr/>
              </p14:nvContentPartPr>
              <p14:xfrm>
                <a:off x="8705411" y="334135"/>
                <a:ext cx="5940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C150A7-B5AF-42ED-D003-9CC62CA36D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87411" y="316495"/>
                  <a:ext cx="95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EA5D4A-2F36-5897-5B69-686D2ED59973}"/>
                    </a:ext>
                  </a:extLst>
                </p14:cNvPr>
                <p14:cNvContentPartPr/>
                <p14:nvPr/>
              </p14:nvContentPartPr>
              <p14:xfrm>
                <a:off x="7910891" y="326215"/>
                <a:ext cx="180720" cy="2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EA5D4A-2F36-5897-5B69-686D2ED599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93251" y="308215"/>
                  <a:ext cx="216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319932-D332-FFA0-5DA2-7B3C51A3680B}"/>
                    </a:ext>
                  </a:extLst>
                </p14:cNvPr>
                <p14:cNvContentPartPr/>
                <p14:nvPr/>
              </p14:nvContentPartPr>
              <p14:xfrm>
                <a:off x="430811" y="909415"/>
                <a:ext cx="941040" cy="310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319932-D332-FFA0-5DA2-7B3C51A368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2811" y="891415"/>
                  <a:ext cx="976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684B41-55F5-11DF-CC9C-88FF26B7FCF4}"/>
                    </a:ext>
                  </a:extLst>
                </p14:cNvPr>
                <p14:cNvContentPartPr/>
                <p14:nvPr/>
              </p14:nvContentPartPr>
              <p14:xfrm>
                <a:off x="1240811" y="956575"/>
                <a:ext cx="151920" cy="13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684B41-55F5-11DF-CC9C-88FF26B7FC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22811" y="938575"/>
                  <a:ext cx="187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36A5DB3-CC4B-120C-4137-7C849633D962}"/>
                    </a:ext>
                  </a:extLst>
                </p14:cNvPr>
                <p14:cNvContentPartPr/>
                <p14:nvPr/>
              </p14:nvContentPartPr>
              <p14:xfrm>
                <a:off x="1321091" y="812575"/>
                <a:ext cx="1418400" cy="311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36A5DB3-CC4B-120C-4137-7C849633D9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03091" y="794575"/>
                  <a:ext cx="1454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B07C52-07F4-B505-295A-D05EB14AD3F7}"/>
                    </a:ext>
                  </a:extLst>
                </p14:cNvPr>
                <p14:cNvContentPartPr/>
                <p14:nvPr/>
              </p14:nvContentPartPr>
              <p14:xfrm>
                <a:off x="2350691" y="959455"/>
                <a:ext cx="1620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B07C52-07F4-B505-295A-D05EB14AD3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32691" y="941455"/>
                  <a:ext cx="51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28899DF-9E21-7156-E9D9-5D05E1B06384}"/>
                    </a:ext>
                  </a:extLst>
                </p14:cNvPr>
                <p14:cNvContentPartPr/>
                <p14:nvPr/>
              </p14:nvContentPartPr>
              <p14:xfrm>
                <a:off x="1606931" y="828415"/>
                <a:ext cx="705960" cy="10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28899DF-9E21-7156-E9D9-5D05E1B063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89291" y="810775"/>
                  <a:ext cx="741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4715DD-AE11-5E1C-437B-721147F30030}"/>
                    </a:ext>
                  </a:extLst>
                </p14:cNvPr>
                <p14:cNvContentPartPr/>
                <p14:nvPr/>
              </p14:nvContentPartPr>
              <p14:xfrm>
                <a:off x="2964131" y="988255"/>
                <a:ext cx="540000" cy="101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4715DD-AE11-5E1C-437B-721147F300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46131" y="970255"/>
                  <a:ext cx="57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1619F78-DFD1-1497-8383-52753847DB42}"/>
                    </a:ext>
                  </a:extLst>
                </p14:cNvPr>
                <p14:cNvContentPartPr/>
                <p14:nvPr/>
              </p14:nvContentPartPr>
              <p14:xfrm>
                <a:off x="3773411" y="739135"/>
                <a:ext cx="554760" cy="36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1619F78-DFD1-1497-8383-52753847DB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55411" y="721495"/>
                  <a:ext cx="5904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6E1149-F265-E89F-501B-A7F4D0AAA178}"/>
                    </a:ext>
                  </a:extLst>
                </p14:cNvPr>
                <p14:cNvContentPartPr/>
                <p14:nvPr/>
              </p14:nvContentPartPr>
              <p14:xfrm>
                <a:off x="3817691" y="910135"/>
                <a:ext cx="191880" cy="2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6E1149-F265-E89F-501B-A7F4D0AAA1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99691" y="892495"/>
                  <a:ext cx="227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33FD3F-B7AC-AC3C-99D1-22E7234A4651}"/>
                    </a:ext>
                  </a:extLst>
                </p14:cNvPr>
                <p14:cNvContentPartPr/>
                <p14:nvPr/>
              </p14:nvContentPartPr>
              <p14:xfrm>
                <a:off x="4575131" y="827695"/>
                <a:ext cx="1079280" cy="202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33FD3F-B7AC-AC3C-99D1-22E7234A46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57491" y="809695"/>
                  <a:ext cx="1114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DDE2805-4D8B-ECB7-5942-C55ECE4B1371}"/>
                    </a:ext>
                  </a:extLst>
                </p14:cNvPr>
                <p14:cNvContentPartPr/>
                <p14:nvPr/>
              </p14:nvContentPartPr>
              <p14:xfrm>
                <a:off x="5790131" y="649135"/>
                <a:ext cx="932400" cy="598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DDE2805-4D8B-ECB7-5942-C55ECE4B13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72131" y="631495"/>
                  <a:ext cx="96804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81D5F4-D718-E4B0-E2AC-E83452D50798}"/>
                    </a:ext>
                  </a:extLst>
                </p14:cNvPr>
                <p14:cNvContentPartPr/>
                <p14:nvPr/>
              </p14:nvContentPartPr>
              <p14:xfrm>
                <a:off x="5913251" y="792415"/>
                <a:ext cx="583200" cy="25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81D5F4-D718-E4B0-E2AC-E83452D507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95611" y="774415"/>
                  <a:ext cx="6188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045FAD5-DAA1-BEA9-33E5-F0CDA748542F}"/>
                  </a:ext>
                </a:extLst>
              </p14:cNvPr>
              <p14:cNvContentPartPr/>
              <p14:nvPr/>
            </p14:nvContentPartPr>
            <p14:xfrm>
              <a:off x="1649771" y="1506655"/>
              <a:ext cx="103680" cy="1610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045FAD5-DAA1-BEA9-33E5-F0CDA748542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31771" y="1489015"/>
                <a:ext cx="139320" cy="164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BF5BCB6-D7B3-BA50-FD1E-B3ADF4C89093}"/>
              </a:ext>
            </a:extLst>
          </p:cNvPr>
          <p:cNvGrpSpPr/>
          <p:nvPr/>
        </p:nvGrpSpPr>
        <p:grpSpPr>
          <a:xfrm>
            <a:off x="1666691" y="1950175"/>
            <a:ext cx="2723400" cy="245880"/>
            <a:chOff x="1666691" y="1950175"/>
            <a:chExt cx="272340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8A2074-5B4A-DBAB-5AAD-A0FA69BD8A30}"/>
                    </a:ext>
                  </a:extLst>
                </p14:cNvPr>
                <p14:cNvContentPartPr/>
                <p14:nvPr/>
              </p14:nvContentPartPr>
              <p14:xfrm>
                <a:off x="1666691" y="2030095"/>
                <a:ext cx="2469600" cy="139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8A2074-5B4A-DBAB-5AAD-A0FA69BD8A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48691" y="2012095"/>
                  <a:ext cx="2505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13D86D-FC7D-D385-7A86-DFACDA4D72B5}"/>
                    </a:ext>
                  </a:extLst>
                </p14:cNvPr>
                <p14:cNvContentPartPr/>
                <p14:nvPr/>
              </p14:nvContentPartPr>
              <p14:xfrm>
                <a:off x="4264811" y="2067535"/>
                <a:ext cx="117000" cy="12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13D86D-FC7D-D385-7A86-DFACDA4D72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46811" y="2049895"/>
                  <a:ext cx="152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5855CA-60C0-D467-7092-6434D6F3065F}"/>
                    </a:ext>
                  </a:extLst>
                </p14:cNvPr>
                <p14:cNvContentPartPr/>
                <p14:nvPr/>
              </p14:nvContentPartPr>
              <p14:xfrm>
                <a:off x="4210811" y="1950175"/>
                <a:ext cx="179280" cy="1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5855CA-60C0-D467-7092-6434D6F306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92811" y="1932175"/>
                  <a:ext cx="21492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F2D41A-3314-0CB2-85F8-4E4477294980}"/>
                  </a:ext>
                </a:extLst>
              </p14:cNvPr>
              <p14:cNvContentPartPr/>
              <p14:nvPr/>
            </p14:nvContentPartPr>
            <p14:xfrm>
              <a:off x="1785131" y="1556695"/>
              <a:ext cx="2120040" cy="127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F2D41A-3314-0CB2-85F8-4E447729498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67131" y="1539055"/>
                <a:ext cx="2155680" cy="131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23C7158-EAF1-1D21-022B-3552FF9A53F6}"/>
              </a:ext>
            </a:extLst>
          </p:cNvPr>
          <p:cNvGrpSpPr/>
          <p:nvPr/>
        </p:nvGrpSpPr>
        <p:grpSpPr>
          <a:xfrm>
            <a:off x="2012651" y="1290655"/>
            <a:ext cx="939240" cy="320760"/>
            <a:chOff x="2012651" y="1290655"/>
            <a:chExt cx="9392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FA776E-5C5E-0DB0-82E4-DE55F7C562B4}"/>
                    </a:ext>
                  </a:extLst>
                </p14:cNvPr>
                <p14:cNvContentPartPr/>
                <p14:nvPr/>
              </p14:nvContentPartPr>
              <p14:xfrm>
                <a:off x="2012651" y="1294975"/>
                <a:ext cx="335160" cy="316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FA776E-5C5E-0DB0-82E4-DE55F7C562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94651" y="1276975"/>
                  <a:ext cx="370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1394B9-AC0F-08A5-F0B0-6C21CD5AFDB9}"/>
                    </a:ext>
                  </a:extLst>
                </p14:cNvPr>
                <p14:cNvContentPartPr/>
                <p14:nvPr/>
              </p14:nvContentPartPr>
              <p14:xfrm>
                <a:off x="2438891" y="1298935"/>
                <a:ext cx="113760" cy="30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1394B9-AC0F-08A5-F0B0-6C21CD5AFD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20891" y="1280935"/>
                  <a:ext cx="149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5F86D6-4D1B-03FA-3CAF-4E30FB7D3B66}"/>
                    </a:ext>
                  </a:extLst>
                </p14:cNvPr>
                <p14:cNvContentPartPr/>
                <p14:nvPr/>
              </p14:nvContentPartPr>
              <p14:xfrm>
                <a:off x="2622851" y="1429975"/>
                <a:ext cx="101160" cy="82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5F86D6-4D1B-03FA-3CAF-4E30FB7D3B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04851" y="1412335"/>
                  <a:ext cx="13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2A07FB-8130-B01D-FF5D-0CFE725265DB}"/>
                    </a:ext>
                  </a:extLst>
                </p14:cNvPr>
                <p14:cNvContentPartPr/>
                <p14:nvPr/>
              </p14:nvContentPartPr>
              <p14:xfrm>
                <a:off x="2837411" y="1290655"/>
                <a:ext cx="114480" cy="28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2A07FB-8130-B01D-FF5D-0CFE725265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19771" y="1273015"/>
                  <a:ext cx="1501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1078F1F-D7B0-B1DE-8538-06D5DA0F724E}"/>
              </a:ext>
            </a:extLst>
          </p:cNvPr>
          <p:cNvGrpSpPr/>
          <p:nvPr/>
        </p:nvGrpSpPr>
        <p:grpSpPr>
          <a:xfrm>
            <a:off x="1195451" y="2374255"/>
            <a:ext cx="1922760" cy="290880"/>
            <a:chOff x="1195451" y="2374255"/>
            <a:chExt cx="19227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7B3C6C-E6DC-0EB3-9B80-1E52E9111005}"/>
                    </a:ext>
                  </a:extLst>
                </p14:cNvPr>
                <p14:cNvContentPartPr/>
                <p14:nvPr/>
              </p14:nvContentPartPr>
              <p14:xfrm>
                <a:off x="1952531" y="2466775"/>
                <a:ext cx="1165680" cy="31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7B3C6C-E6DC-0EB3-9B80-1E52E91110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34531" y="2448775"/>
                  <a:ext cx="1201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A5DE84-0038-1EB4-E83D-CB3EC0D9745F}"/>
                    </a:ext>
                  </a:extLst>
                </p14:cNvPr>
                <p14:cNvContentPartPr/>
                <p14:nvPr/>
              </p14:nvContentPartPr>
              <p14:xfrm>
                <a:off x="1663091" y="2479375"/>
                <a:ext cx="134640" cy="2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A5DE84-0038-1EB4-E83D-CB3EC0D974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45451" y="2461735"/>
                  <a:ext cx="170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1D7C9A-35F5-E355-9A37-8C11B800E71D}"/>
                    </a:ext>
                  </a:extLst>
                </p14:cNvPr>
                <p14:cNvContentPartPr/>
                <p14:nvPr/>
              </p14:nvContentPartPr>
              <p14:xfrm>
                <a:off x="1195451" y="2396215"/>
                <a:ext cx="197280" cy="22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1D7C9A-35F5-E355-9A37-8C11B800E7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77451" y="2378575"/>
                  <a:ext cx="232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59A3BC-7364-C43D-6ECF-5A04EFD6A6DB}"/>
                    </a:ext>
                  </a:extLst>
                </p14:cNvPr>
                <p14:cNvContentPartPr/>
                <p14:nvPr/>
              </p14:nvContentPartPr>
              <p14:xfrm>
                <a:off x="1256291" y="2468575"/>
                <a:ext cx="146160" cy="2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59A3BC-7364-C43D-6ECF-5A04EFD6A6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38291" y="2450935"/>
                  <a:ext cx="181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01DBE23-64A4-CE3B-82CA-5C6EA3E6E543}"/>
                    </a:ext>
                  </a:extLst>
                </p14:cNvPr>
                <p14:cNvContentPartPr/>
                <p14:nvPr/>
              </p14:nvContentPartPr>
              <p14:xfrm>
                <a:off x="1205531" y="2374255"/>
                <a:ext cx="189720" cy="44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01DBE23-64A4-CE3B-82CA-5C6EA3E6E5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7531" y="2356255"/>
                  <a:ext cx="225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1ED7F7-B1B6-0B1A-FA01-B6D57F0B1E2B}"/>
                    </a:ext>
                  </a:extLst>
                </p14:cNvPr>
                <p14:cNvContentPartPr/>
                <p14:nvPr/>
              </p14:nvContentPartPr>
              <p14:xfrm>
                <a:off x="1440611" y="2598535"/>
                <a:ext cx="141120" cy="66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1ED7F7-B1B6-0B1A-FA01-B6D57F0B1E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22971" y="2580895"/>
                  <a:ext cx="1767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CCD182E-BF62-7816-59A1-638277413B22}"/>
                  </a:ext>
                </a:extLst>
              </p14:cNvPr>
              <p14:cNvContentPartPr/>
              <p14:nvPr/>
            </p14:nvContentPartPr>
            <p14:xfrm>
              <a:off x="5073011" y="2175895"/>
              <a:ext cx="8640" cy="14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CCD182E-BF62-7816-59A1-638277413B2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5011" y="2158255"/>
                <a:ext cx="442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160F2F6-2302-5316-F356-C027EBAD700C}"/>
              </a:ext>
            </a:extLst>
          </p:cNvPr>
          <p:cNvGrpSpPr/>
          <p:nvPr/>
        </p:nvGrpSpPr>
        <p:grpSpPr>
          <a:xfrm>
            <a:off x="1941371" y="1562815"/>
            <a:ext cx="1772280" cy="596520"/>
            <a:chOff x="1941371" y="1562815"/>
            <a:chExt cx="177228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4739E3-4632-6BA6-D9AC-BE377F50B424}"/>
                    </a:ext>
                  </a:extLst>
                </p14:cNvPr>
                <p14:cNvContentPartPr/>
                <p14:nvPr/>
              </p14:nvContentPartPr>
              <p14:xfrm>
                <a:off x="1941371" y="1714015"/>
                <a:ext cx="1444320" cy="445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4739E3-4632-6BA6-D9AC-BE377F50B4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23731" y="1696375"/>
                  <a:ext cx="14799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D45B497-18C5-1DA8-1243-92E89F14929E}"/>
                    </a:ext>
                  </a:extLst>
                </p14:cNvPr>
                <p14:cNvContentPartPr/>
                <p14:nvPr/>
              </p14:nvContentPartPr>
              <p14:xfrm>
                <a:off x="3077171" y="1562815"/>
                <a:ext cx="636480" cy="260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D45B497-18C5-1DA8-1243-92E89F1492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59171" y="1545175"/>
                  <a:ext cx="672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C78AAEF-716D-58FC-BA1F-9287747F64E9}"/>
                    </a:ext>
                  </a:extLst>
                </p14:cNvPr>
                <p14:cNvContentPartPr/>
                <p14:nvPr/>
              </p14:nvContentPartPr>
              <p14:xfrm>
                <a:off x="3091211" y="1734895"/>
                <a:ext cx="70200" cy="85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C78AAEF-716D-58FC-BA1F-9287747F64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73211" y="1717255"/>
                  <a:ext cx="1058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6CD73BE-463E-EB99-77AC-232D726E1E1F}"/>
              </a:ext>
            </a:extLst>
          </p:cNvPr>
          <p:cNvGrpSpPr/>
          <p:nvPr/>
        </p:nvGrpSpPr>
        <p:grpSpPr>
          <a:xfrm>
            <a:off x="3845051" y="1344295"/>
            <a:ext cx="580680" cy="353880"/>
            <a:chOff x="3845051" y="1344295"/>
            <a:chExt cx="5806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94BD841-8D03-4D24-FAD4-05EEF8898B9C}"/>
                    </a:ext>
                  </a:extLst>
                </p14:cNvPr>
                <p14:cNvContentPartPr/>
                <p14:nvPr/>
              </p14:nvContentPartPr>
              <p14:xfrm>
                <a:off x="3845051" y="1453735"/>
                <a:ext cx="216360" cy="167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94BD841-8D03-4D24-FAD4-05EEF8898B9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27411" y="1436095"/>
                  <a:ext cx="252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03D224-4778-95F2-77C5-12196C3D1CAB}"/>
                    </a:ext>
                  </a:extLst>
                </p14:cNvPr>
                <p14:cNvContentPartPr/>
                <p14:nvPr/>
              </p14:nvContentPartPr>
              <p14:xfrm>
                <a:off x="3967451" y="1388935"/>
                <a:ext cx="11520" cy="30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03D224-4778-95F2-77C5-12196C3D1C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49811" y="1370935"/>
                  <a:ext cx="47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7A8489-F12A-5E2A-2E73-143E563AE8F9}"/>
                    </a:ext>
                  </a:extLst>
                </p14:cNvPr>
                <p14:cNvContentPartPr/>
                <p14:nvPr/>
              </p14:nvContentPartPr>
              <p14:xfrm>
                <a:off x="4235291" y="1477855"/>
                <a:ext cx="61920" cy="84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7A8489-F12A-5E2A-2E73-143E563AE8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17651" y="1459855"/>
                  <a:ext cx="97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52360E-CD37-EEDC-4578-DAF1586C13F2}"/>
                    </a:ext>
                  </a:extLst>
                </p14:cNvPr>
                <p14:cNvContentPartPr/>
                <p14:nvPr/>
              </p14:nvContentPartPr>
              <p14:xfrm>
                <a:off x="4079051" y="1422775"/>
                <a:ext cx="123120" cy="261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52360E-CD37-EEDC-4578-DAF1586C13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61051" y="1404775"/>
                  <a:ext cx="158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7B1500-9CD4-8513-74D3-DF02E5F53691}"/>
                    </a:ext>
                  </a:extLst>
                </p14:cNvPr>
                <p14:cNvContentPartPr/>
                <p14:nvPr/>
              </p14:nvContentPartPr>
              <p14:xfrm>
                <a:off x="4332491" y="1344295"/>
                <a:ext cx="93240" cy="350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7B1500-9CD4-8513-74D3-DF02E5F536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14851" y="1326295"/>
                  <a:ext cx="12888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B758FD8-2A03-4C44-3DAC-BDE2E77B06C6}"/>
              </a:ext>
            </a:extLst>
          </p:cNvPr>
          <p:cNvGrpSpPr/>
          <p:nvPr/>
        </p:nvGrpSpPr>
        <p:grpSpPr>
          <a:xfrm>
            <a:off x="4775651" y="1126855"/>
            <a:ext cx="3165840" cy="635040"/>
            <a:chOff x="4775651" y="1126855"/>
            <a:chExt cx="316584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F406E43-013D-434C-504B-18A5F8887397}"/>
                    </a:ext>
                  </a:extLst>
                </p14:cNvPr>
                <p14:cNvContentPartPr/>
                <p14:nvPr/>
              </p14:nvContentPartPr>
              <p14:xfrm>
                <a:off x="4775651" y="1274095"/>
                <a:ext cx="1204560" cy="340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F406E43-013D-434C-504B-18A5F88873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58011" y="1256455"/>
                  <a:ext cx="1240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570806-9C69-E799-1BCE-9B8BD5835D14}"/>
                    </a:ext>
                  </a:extLst>
                </p14:cNvPr>
                <p14:cNvContentPartPr/>
                <p14:nvPr/>
              </p14:nvContentPartPr>
              <p14:xfrm>
                <a:off x="5423651" y="1388935"/>
                <a:ext cx="248400" cy="49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570806-9C69-E799-1BCE-9B8BD5835D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6011" y="1370935"/>
                  <a:ext cx="284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353589-C5A9-3A20-A874-5B3631DD3C4F}"/>
                    </a:ext>
                  </a:extLst>
                </p14:cNvPr>
                <p14:cNvContentPartPr/>
                <p14:nvPr/>
              </p14:nvContentPartPr>
              <p14:xfrm>
                <a:off x="6184691" y="1334575"/>
                <a:ext cx="324000" cy="427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353589-C5A9-3A20-A874-5B3631DD3C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67051" y="1316935"/>
                  <a:ext cx="3596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5AE2EC-920E-59AF-C544-A5AF78F2987A}"/>
                    </a:ext>
                  </a:extLst>
                </p14:cNvPr>
                <p14:cNvContentPartPr/>
                <p14:nvPr/>
              </p14:nvContentPartPr>
              <p14:xfrm>
                <a:off x="6736931" y="1126855"/>
                <a:ext cx="1204560" cy="40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5AE2EC-920E-59AF-C544-A5AF78F298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19291" y="1109215"/>
                  <a:ext cx="12402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9655DD7-53F5-04D1-32A9-CDD019FAB4A8}"/>
                    </a:ext>
                  </a:extLst>
                </p14:cNvPr>
                <p14:cNvContentPartPr/>
                <p14:nvPr/>
              </p14:nvContentPartPr>
              <p14:xfrm>
                <a:off x="7375931" y="1338175"/>
                <a:ext cx="232560" cy="28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9655DD7-53F5-04D1-32A9-CDD019FAB4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57931" y="1320175"/>
                  <a:ext cx="268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F9636F2-B873-9929-D114-2C5DCB92F2E7}"/>
                    </a:ext>
                  </a:extLst>
                </p14:cNvPr>
                <p14:cNvContentPartPr/>
                <p14:nvPr/>
              </p14:nvContentPartPr>
              <p14:xfrm>
                <a:off x="6760331" y="1259695"/>
                <a:ext cx="45720" cy="15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F9636F2-B873-9929-D114-2C5DCB92F2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42331" y="1242055"/>
                  <a:ext cx="813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008B9E2-A8E6-13A7-C2AA-AEA339187779}"/>
              </a:ext>
            </a:extLst>
          </p:cNvPr>
          <p:cNvGrpSpPr/>
          <p:nvPr/>
        </p:nvGrpSpPr>
        <p:grpSpPr>
          <a:xfrm>
            <a:off x="8255411" y="1120735"/>
            <a:ext cx="959040" cy="391320"/>
            <a:chOff x="8255411" y="1120735"/>
            <a:chExt cx="9590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8404D7D-70DB-8A0E-DB5E-B8C457EE7E93}"/>
                    </a:ext>
                  </a:extLst>
                </p14:cNvPr>
                <p14:cNvContentPartPr/>
                <p14:nvPr/>
              </p14:nvContentPartPr>
              <p14:xfrm>
                <a:off x="8255411" y="1120735"/>
                <a:ext cx="959040" cy="391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8404D7D-70DB-8A0E-DB5E-B8C457EE7E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37771" y="1103095"/>
                  <a:ext cx="9946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F3D2DE-E250-FE7E-F9DF-FFAB758C30B6}"/>
                    </a:ext>
                  </a:extLst>
                </p14:cNvPr>
                <p14:cNvContentPartPr/>
                <p14:nvPr/>
              </p14:nvContentPartPr>
              <p14:xfrm>
                <a:off x="8429291" y="1296415"/>
                <a:ext cx="441000" cy="22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F3D2DE-E250-FE7E-F9DF-FFAB758C30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11291" y="1278415"/>
                  <a:ext cx="4766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976E616-319B-4935-EC3B-5D5F545FA0B0}"/>
              </a:ext>
            </a:extLst>
          </p:cNvPr>
          <p:cNvGrpSpPr/>
          <p:nvPr/>
        </p:nvGrpSpPr>
        <p:grpSpPr>
          <a:xfrm>
            <a:off x="773531" y="3211975"/>
            <a:ext cx="4333320" cy="794160"/>
            <a:chOff x="773531" y="3211975"/>
            <a:chExt cx="433332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5DE854-034D-5B78-22B8-376D4BC9FB95}"/>
                    </a:ext>
                  </a:extLst>
                </p14:cNvPr>
                <p14:cNvContentPartPr/>
                <p14:nvPr/>
              </p14:nvContentPartPr>
              <p14:xfrm>
                <a:off x="773531" y="3591415"/>
                <a:ext cx="1068120" cy="414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5DE854-034D-5B78-22B8-376D4BC9FB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5531" y="3573415"/>
                  <a:ext cx="11037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D66A2E0-6DB8-2BED-E7E9-5CC7FDCAC9B9}"/>
                    </a:ext>
                  </a:extLst>
                </p14:cNvPr>
                <p14:cNvContentPartPr/>
                <p14:nvPr/>
              </p14:nvContentPartPr>
              <p14:xfrm>
                <a:off x="1652651" y="3676015"/>
                <a:ext cx="170640" cy="205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66A2E0-6DB8-2BED-E7E9-5CC7FDCAC9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35011" y="3658015"/>
                  <a:ext cx="206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111BA3-03C6-1CA2-2647-B4463A835992}"/>
                    </a:ext>
                  </a:extLst>
                </p14:cNvPr>
                <p14:cNvContentPartPr/>
                <p14:nvPr/>
              </p14:nvContentPartPr>
              <p14:xfrm>
                <a:off x="1765331" y="3430855"/>
                <a:ext cx="988560" cy="45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111BA3-03C6-1CA2-2647-B4463A8359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47331" y="3413215"/>
                  <a:ext cx="10242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BAB6DC3-433D-3F4F-3DC3-2F607F25AC0B}"/>
                    </a:ext>
                  </a:extLst>
                </p14:cNvPr>
                <p14:cNvContentPartPr/>
                <p14:nvPr/>
              </p14:nvContentPartPr>
              <p14:xfrm>
                <a:off x="2374451" y="3622015"/>
                <a:ext cx="194760" cy="1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BAB6DC3-433D-3F4F-3DC3-2F607F25AC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56451" y="3604375"/>
                  <a:ext cx="23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34A62D-8F1B-1B13-79D0-7188BFB10F6D}"/>
                    </a:ext>
                  </a:extLst>
                </p14:cNvPr>
                <p14:cNvContentPartPr/>
                <p14:nvPr/>
              </p14:nvContentPartPr>
              <p14:xfrm>
                <a:off x="2034971" y="3512575"/>
                <a:ext cx="83880" cy="2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34A62D-8F1B-1B13-79D0-7188BFB10F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16971" y="3494575"/>
                  <a:ext cx="119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BF1156-48CF-99A8-C7F7-253283B13D37}"/>
                    </a:ext>
                  </a:extLst>
                </p14:cNvPr>
                <p14:cNvContentPartPr/>
                <p14:nvPr/>
              </p14:nvContentPartPr>
              <p14:xfrm>
                <a:off x="2985371" y="3211975"/>
                <a:ext cx="2121480" cy="754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BF1156-48CF-99A8-C7F7-253283B13D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67731" y="3194335"/>
                  <a:ext cx="215712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5D37312-1C70-926E-3D14-13DB50F3195A}"/>
                    </a:ext>
                  </a:extLst>
                </p14:cNvPr>
                <p14:cNvContentPartPr/>
                <p14:nvPr/>
              </p14:nvContentPartPr>
              <p14:xfrm>
                <a:off x="4785731" y="3417175"/>
                <a:ext cx="45720" cy="1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5D37312-1C70-926E-3D14-13DB50F3195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68091" y="3399535"/>
                  <a:ext cx="81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79FF05D-4035-B723-62AE-916AA7F8EA6D}"/>
                    </a:ext>
                  </a:extLst>
                </p14:cNvPr>
                <p14:cNvContentPartPr/>
                <p14:nvPr/>
              </p14:nvContentPartPr>
              <p14:xfrm>
                <a:off x="4548851" y="3394495"/>
                <a:ext cx="221400" cy="32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79FF05D-4035-B723-62AE-916AA7F8EA6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31211" y="3376855"/>
                  <a:ext cx="25704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C46B907-4D3B-F9AB-3238-56A2C3BE0C12}"/>
                  </a:ext>
                </a:extLst>
              </p14:cNvPr>
              <p14:cNvContentPartPr/>
              <p14:nvPr/>
            </p14:nvContentPartPr>
            <p14:xfrm>
              <a:off x="5382611" y="3408895"/>
              <a:ext cx="267120" cy="45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C46B907-4D3B-F9AB-3238-56A2C3BE0C1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64971" y="3391255"/>
                <a:ext cx="30276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07CE682-4E06-A98D-8CB6-E62DFC9EE2E0}"/>
                  </a:ext>
                </a:extLst>
              </p14:cNvPr>
              <p14:cNvContentPartPr/>
              <p14:nvPr/>
            </p14:nvContentPartPr>
            <p14:xfrm>
              <a:off x="5976971" y="3583495"/>
              <a:ext cx="549360" cy="107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07CE682-4E06-A98D-8CB6-E62DFC9EE2E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59331" y="3565855"/>
                <a:ext cx="5850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AB224EA-AFDF-11D5-316C-1A851095456A}"/>
              </a:ext>
            </a:extLst>
          </p:cNvPr>
          <p:cNvGrpSpPr/>
          <p:nvPr/>
        </p:nvGrpSpPr>
        <p:grpSpPr>
          <a:xfrm>
            <a:off x="6732611" y="3184615"/>
            <a:ext cx="4396320" cy="534960"/>
            <a:chOff x="6732611" y="3184615"/>
            <a:chExt cx="439632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E455E73-775E-AFC8-8E4D-6C3376FA0212}"/>
                    </a:ext>
                  </a:extLst>
                </p14:cNvPr>
                <p14:cNvContentPartPr/>
                <p14:nvPr/>
              </p14:nvContentPartPr>
              <p14:xfrm>
                <a:off x="6732611" y="3304855"/>
                <a:ext cx="1567440" cy="41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E455E73-775E-AFC8-8E4D-6C3376FA02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14611" y="3286855"/>
                  <a:ext cx="16030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32DFF82-F9B3-6B88-77C9-01C6035C2920}"/>
                    </a:ext>
                  </a:extLst>
                </p14:cNvPr>
                <p14:cNvContentPartPr/>
                <p14:nvPr/>
              </p14:nvContentPartPr>
              <p14:xfrm>
                <a:off x="7538651" y="3445255"/>
                <a:ext cx="227520" cy="31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32DFF82-F9B3-6B88-77C9-01C6035C29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21011" y="3427615"/>
                  <a:ext cx="26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8F8D47-5ACD-8F1E-10EA-83C67D974D6A}"/>
                    </a:ext>
                  </a:extLst>
                </p14:cNvPr>
                <p14:cNvContentPartPr/>
                <p14:nvPr/>
              </p14:nvContentPartPr>
              <p14:xfrm>
                <a:off x="8448011" y="3504295"/>
                <a:ext cx="460080" cy="144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8F8D47-5ACD-8F1E-10EA-83C67D974D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30011" y="3486295"/>
                  <a:ext cx="495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CE6E576-B4B0-E6AA-BCF0-DEABFE1D9667}"/>
                    </a:ext>
                  </a:extLst>
                </p14:cNvPr>
                <p14:cNvContentPartPr/>
                <p14:nvPr/>
              </p14:nvContentPartPr>
              <p14:xfrm>
                <a:off x="8742131" y="3397375"/>
                <a:ext cx="27360" cy="20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CE6E576-B4B0-E6AA-BCF0-DEABFE1D966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24131" y="3379735"/>
                  <a:ext cx="63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8F516B2-B4E8-4249-611D-33563B963329}"/>
                    </a:ext>
                  </a:extLst>
                </p14:cNvPr>
                <p14:cNvContentPartPr/>
                <p14:nvPr/>
              </p14:nvContentPartPr>
              <p14:xfrm>
                <a:off x="9133811" y="3205495"/>
                <a:ext cx="628920" cy="450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8F516B2-B4E8-4249-611D-33563B9633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15811" y="3187495"/>
                  <a:ext cx="6645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57EE9FD-349E-8457-D7C1-5F5B166A02D3}"/>
                    </a:ext>
                  </a:extLst>
                </p14:cNvPr>
                <p14:cNvContentPartPr/>
                <p14:nvPr/>
              </p14:nvContentPartPr>
              <p14:xfrm>
                <a:off x="9202931" y="3421495"/>
                <a:ext cx="262440" cy="5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57EE9FD-349E-8457-D7C1-5F5B166A02D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85291" y="3403495"/>
                  <a:ext cx="298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77BEB7-218D-D97B-AA7F-2C2DD320F4CD}"/>
                    </a:ext>
                  </a:extLst>
                </p14:cNvPr>
                <p14:cNvContentPartPr/>
                <p14:nvPr/>
              </p14:nvContentPartPr>
              <p14:xfrm>
                <a:off x="10091771" y="3184615"/>
                <a:ext cx="1037160" cy="412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77BEB7-218D-D97B-AA7F-2C2DD320F4C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73771" y="3166975"/>
                  <a:ext cx="1072800" cy="44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DF82713-495D-71D4-B6D6-6E68362F744D}"/>
                  </a:ext>
                </a:extLst>
              </p14:cNvPr>
              <p14:cNvContentPartPr/>
              <p14:nvPr/>
            </p14:nvContentPartPr>
            <p14:xfrm>
              <a:off x="594251" y="4087135"/>
              <a:ext cx="1360440" cy="419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DF82713-495D-71D4-B6D6-6E68362F744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6251" y="4069135"/>
                <a:ext cx="139608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72A93F8-431A-D6EA-A647-5AA15DB681BE}"/>
              </a:ext>
            </a:extLst>
          </p:cNvPr>
          <p:cNvGrpSpPr/>
          <p:nvPr/>
        </p:nvGrpSpPr>
        <p:grpSpPr>
          <a:xfrm>
            <a:off x="3277331" y="2489095"/>
            <a:ext cx="923040" cy="150840"/>
            <a:chOff x="3277331" y="2489095"/>
            <a:chExt cx="92304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61582E2-5802-1F3E-DD5E-7C8D186D6A65}"/>
                    </a:ext>
                  </a:extLst>
                </p14:cNvPr>
                <p14:cNvContentPartPr/>
                <p14:nvPr/>
              </p14:nvContentPartPr>
              <p14:xfrm>
                <a:off x="3284171" y="2517535"/>
                <a:ext cx="916200" cy="69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61582E2-5802-1F3E-DD5E-7C8D186D6A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66171" y="2499535"/>
                  <a:ext cx="951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8C612B-D9AA-4EB6-1A55-8ACCB612A90A}"/>
                    </a:ext>
                  </a:extLst>
                </p14:cNvPr>
                <p14:cNvContentPartPr/>
                <p14:nvPr/>
              </p14:nvContentPartPr>
              <p14:xfrm>
                <a:off x="3277331" y="2489095"/>
                <a:ext cx="183960" cy="150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8C612B-D9AA-4EB6-1A55-8ACCB612A9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59691" y="2471095"/>
                  <a:ext cx="2196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033AF05-5E20-8516-B199-33175CC04A53}"/>
              </a:ext>
            </a:extLst>
          </p:cNvPr>
          <p:cNvGrpSpPr/>
          <p:nvPr/>
        </p:nvGrpSpPr>
        <p:grpSpPr>
          <a:xfrm>
            <a:off x="4365611" y="2323855"/>
            <a:ext cx="1161000" cy="327240"/>
            <a:chOff x="4365611" y="2323855"/>
            <a:chExt cx="11610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2523E2-B8B9-F4C0-4EE8-53440479F2B2}"/>
                    </a:ext>
                  </a:extLst>
                </p14:cNvPr>
                <p14:cNvContentPartPr/>
                <p14:nvPr/>
              </p14:nvContentPartPr>
              <p14:xfrm>
                <a:off x="4365611" y="2323855"/>
                <a:ext cx="1161000" cy="327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2523E2-B8B9-F4C0-4EE8-53440479F2B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47971" y="2306215"/>
                  <a:ext cx="11966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45612B-3741-3732-1157-C58626947208}"/>
                    </a:ext>
                  </a:extLst>
                </p14:cNvPr>
                <p14:cNvContentPartPr/>
                <p14:nvPr/>
              </p14:nvContentPartPr>
              <p14:xfrm>
                <a:off x="4938731" y="2435815"/>
                <a:ext cx="87480" cy="11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45612B-3741-3732-1157-C5862694720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21091" y="2417815"/>
                  <a:ext cx="1231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F7AF9FC-BC58-DEC7-7881-59DE0049068D}"/>
              </a:ext>
            </a:extLst>
          </p:cNvPr>
          <p:cNvGrpSpPr/>
          <p:nvPr/>
        </p:nvGrpSpPr>
        <p:grpSpPr>
          <a:xfrm>
            <a:off x="5724611" y="2255095"/>
            <a:ext cx="2052720" cy="630720"/>
            <a:chOff x="5724611" y="2255095"/>
            <a:chExt cx="205272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F436D72-74CD-C77E-4388-64A866FEFDE4}"/>
                    </a:ext>
                  </a:extLst>
                </p14:cNvPr>
                <p14:cNvContentPartPr/>
                <p14:nvPr/>
              </p14:nvContentPartPr>
              <p14:xfrm>
                <a:off x="5724611" y="2500615"/>
                <a:ext cx="948960" cy="38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F436D72-74CD-C77E-4388-64A866FEFD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06971" y="2482615"/>
                  <a:ext cx="9846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4F3EE4F-F0DC-ACF5-0A68-0CFBA85C3359}"/>
                    </a:ext>
                  </a:extLst>
                </p14:cNvPr>
                <p14:cNvContentPartPr/>
                <p14:nvPr/>
              </p14:nvContentPartPr>
              <p14:xfrm>
                <a:off x="6886331" y="2255095"/>
                <a:ext cx="891000" cy="385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4F3EE4F-F0DC-ACF5-0A68-0CFBA85C33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68331" y="2237095"/>
                  <a:ext cx="92664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A59ACB6-AEAE-74B0-4413-15BC2F47513F}"/>
              </a:ext>
            </a:extLst>
          </p:cNvPr>
          <p:cNvGrpSpPr/>
          <p:nvPr/>
        </p:nvGrpSpPr>
        <p:grpSpPr>
          <a:xfrm>
            <a:off x="7971371" y="2156095"/>
            <a:ext cx="3978360" cy="564480"/>
            <a:chOff x="7971371" y="2156095"/>
            <a:chExt cx="397836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CF0B9F1-4EFC-A045-E26A-A69AA3087883}"/>
                    </a:ext>
                  </a:extLst>
                </p14:cNvPr>
                <p14:cNvContentPartPr/>
                <p14:nvPr/>
              </p14:nvContentPartPr>
              <p14:xfrm>
                <a:off x="7971371" y="2252575"/>
                <a:ext cx="1522800" cy="290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CF0B9F1-4EFC-A045-E26A-A69AA308788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53371" y="2234935"/>
                  <a:ext cx="1558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E30C63-98CE-8D2B-B0A0-60E065F0F2C6}"/>
                    </a:ext>
                  </a:extLst>
                </p14:cNvPr>
                <p14:cNvContentPartPr/>
                <p14:nvPr/>
              </p14:nvContentPartPr>
              <p14:xfrm>
                <a:off x="9555731" y="2354455"/>
                <a:ext cx="751320" cy="177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7E30C63-98CE-8D2B-B0A0-60E065F0F2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37731" y="2336815"/>
                  <a:ext cx="786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6052D52-05B5-9BF5-BB2B-6174B6D69901}"/>
                    </a:ext>
                  </a:extLst>
                </p14:cNvPr>
                <p14:cNvContentPartPr/>
                <p14:nvPr/>
              </p14:nvContentPartPr>
              <p14:xfrm>
                <a:off x="10385891" y="2421775"/>
                <a:ext cx="115200" cy="11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6052D52-05B5-9BF5-BB2B-6174B6D6990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68251" y="2403775"/>
                  <a:ext cx="150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D762BE-61F4-4BFA-2962-ADB171630818}"/>
                    </a:ext>
                  </a:extLst>
                </p14:cNvPr>
                <p14:cNvContentPartPr/>
                <p14:nvPr/>
              </p14:nvContentPartPr>
              <p14:xfrm>
                <a:off x="10592531" y="2156095"/>
                <a:ext cx="1357200" cy="56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D762BE-61F4-4BFA-2962-ADB1716308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74891" y="2138095"/>
                  <a:ext cx="139284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9DD6D5D-71A4-E4F9-3A52-CF62B021D91A}"/>
                    </a:ext>
                  </a:extLst>
                </p14:cNvPr>
                <p14:cNvContentPartPr/>
                <p14:nvPr/>
              </p14:nvContentPartPr>
              <p14:xfrm>
                <a:off x="11570291" y="2317735"/>
                <a:ext cx="245520" cy="2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9DD6D5D-71A4-E4F9-3A52-CF62B021D9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52291" y="2300095"/>
                  <a:ext cx="2811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892E997-FB64-6F0E-BBC6-3780C0DA9409}"/>
              </a:ext>
            </a:extLst>
          </p:cNvPr>
          <p:cNvGrpSpPr/>
          <p:nvPr/>
        </p:nvGrpSpPr>
        <p:grpSpPr>
          <a:xfrm>
            <a:off x="2855771" y="5324455"/>
            <a:ext cx="655200" cy="418680"/>
            <a:chOff x="2855771" y="5324455"/>
            <a:chExt cx="6552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68F4B6-DBEF-F00A-5B20-4CD6A98492FD}"/>
                    </a:ext>
                  </a:extLst>
                </p14:cNvPr>
                <p14:cNvContentPartPr/>
                <p14:nvPr/>
              </p14:nvContentPartPr>
              <p14:xfrm>
                <a:off x="2855771" y="5330215"/>
                <a:ext cx="655200" cy="412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68F4B6-DBEF-F00A-5B20-4CD6A98492F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38131" y="5312575"/>
                  <a:ext cx="6908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89A10FA-BAC7-12A6-E93E-828E6A60979D}"/>
                    </a:ext>
                  </a:extLst>
                </p14:cNvPr>
                <p14:cNvContentPartPr/>
                <p14:nvPr/>
              </p14:nvContentPartPr>
              <p14:xfrm>
                <a:off x="3320531" y="5324455"/>
                <a:ext cx="177120" cy="121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89A10FA-BAC7-12A6-E93E-828E6A60979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02531" y="5306815"/>
                  <a:ext cx="2127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55F5D69-16BF-DA3A-0313-22F5C7371103}"/>
              </a:ext>
            </a:extLst>
          </p:cNvPr>
          <p:cNvGrpSpPr/>
          <p:nvPr/>
        </p:nvGrpSpPr>
        <p:grpSpPr>
          <a:xfrm>
            <a:off x="1167011" y="5811895"/>
            <a:ext cx="2287440" cy="811080"/>
            <a:chOff x="1167011" y="5811895"/>
            <a:chExt cx="228744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08CC5EC-D577-93BB-C1AC-D660024DCB32}"/>
                    </a:ext>
                  </a:extLst>
                </p14:cNvPr>
                <p14:cNvContentPartPr/>
                <p14:nvPr/>
              </p14:nvContentPartPr>
              <p14:xfrm>
                <a:off x="1352771" y="5811895"/>
                <a:ext cx="622080" cy="224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08CC5EC-D577-93BB-C1AC-D660024DCB3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35131" y="5794255"/>
                  <a:ext cx="657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1CEC9D3-6BFB-2868-0940-485AA5B1E37F}"/>
                    </a:ext>
                  </a:extLst>
                </p14:cNvPr>
                <p14:cNvContentPartPr/>
                <p14:nvPr/>
              </p14:nvContentPartPr>
              <p14:xfrm>
                <a:off x="2148731" y="5911975"/>
                <a:ext cx="631800" cy="108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1CEC9D3-6BFB-2868-0940-485AA5B1E37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30731" y="5893975"/>
                  <a:ext cx="667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7319C63-382F-EB7B-9118-0A5C34095603}"/>
                    </a:ext>
                  </a:extLst>
                </p14:cNvPr>
                <p14:cNvContentPartPr/>
                <p14:nvPr/>
              </p14:nvContentPartPr>
              <p14:xfrm>
                <a:off x="1167011" y="6101695"/>
                <a:ext cx="1092240" cy="360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7319C63-382F-EB7B-9118-0A5C340956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9371" y="6083695"/>
                  <a:ext cx="11278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3345C3-4F9F-B781-D2F4-C47AEF538159}"/>
                    </a:ext>
                  </a:extLst>
                </p14:cNvPr>
                <p14:cNvContentPartPr/>
                <p14:nvPr/>
              </p14:nvContentPartPr>
              <p14:xfrm>
                <a:off x="2031731" y="6228415"/>
                <a:ext cx="25560" cy="13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3345C3-4F9F-B781-D2F4-C47AEF53815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014091" y="6210775"/>
                  <a:ext cx="61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606797-2699-2931-8D30-125F87123D9E}"/>
                    </a:ext>
                  </a:extLst>
                </p14:cNvPr>
                <p14:cNvContentPartPr/>
                <p14:nvPr/>
              </p14:nvContentPartPr>
              <p14:xfrm>
                <a:off x="1629251" y="6230215"/>
                <a:ext cx="441000" cy="50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606797-2699-2931-8D30-125F87123D9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11251" y="6212575"/>
                  <a:ext cx="476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B23AF40-7FB1-E5E8-3A0A-59417E00F8B2}"/>
                    </a:ext>
                  </a:extLst>
                </p14:cNvPr>
                <p14:cNvContentPartPr/>
                <p14:nvPr/>
              </p14:nvContentPartPr>
              <p14:xfrm>
                <a:off x="2375891" y="6133375"/>
                <a:ext cx="1078560" cy="489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B23AF40-7FB1-E5E8-3A0A-59417E00F8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58251" y="6115375"/>
                  <a:ext cx="111420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ECDE8B7-EE44-E7C7-87B3-31A994732A09}"/>
                    </a:ext>
                  </a:extLst>
                </p14:cNvPr>
                <p14:cNvContentPartPr/>
                <p14:nvPr/>
              </p14:nvContentPartPr>
              <p14:xfrm>
                <a:off x="3159251" y="6252535"/>
                <a:ext cx="168840" cy="11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ECDE8B7-EE44-E7C7-87B3-31A994732A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41611" y="6234535"/>
                  <a:ext cx="204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CB10D81-133C-542B-6170-057ECB9A2CCA}"/>
                    </a:ext>
                  </a:extLst>
                </p14:cNvPr>
                <p14:cNvContentPartPr/>
                <p14:nvPr/>
              </p14:nvContentPartPr>
              <p14:xfrm>
                <a:off x="2773691" y="6120415"/>
                <a:ext cx="33480" cy="45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CB10D81-133C-542B-6170-057ECB9A2C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55691" y="6102775"/>
                  <a:ext cx="691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49B19C3-8674-4541-DE12-B70F508F5B59}"/>
                  </a:ext>
                </a:extLst>
              </p14:cNvPr>
              <p14:cNvContentPartPr/>
              <p14:nvPr/>
            </p14:nvContentPartPr>
            <p14:xfrm>
              <a:off x="7391771" y="5188375"/>
              <a:ext cx="832320" cy="1188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49B19C3-8674-4541-DE12-B70F508F5B5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373771" y="5170735"/>
                <a:ext cx="86796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5954178-1F1C-9CCD-42C4-D34F6D4FCD38}"/>
              </a:ext>
            </a:extLst>
          </p:cNvPr>
          <p:cNvGrpSpPr/>
          <p:nvPr/>
        </p:nvGrpSpPr>
        <p:grpSpPr>
          <a:xfrm>
            <a:off x="7441451" y="4596895"/>
            <a:ext cx="3402360" cy="903240"/>
            <a:chOff x="7441451" y="4596895"/>
            <a:chExt cx="340236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1AC421-4CE1-141B-CC34-990F9508A7BB}"/>
                    </a:ext>
                  </a:extLst>
                </p14:cNvPr>
                <p14:cNvContentPartPr/>
                <p14:nvPr/>
              </p14:nvContentPartPr>
              <p14:xfrm>
                <a:off x="7441451" y="4626775"/>
                <a:ext cx="832680" cy="336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1AC421-4CE1-141B-CC34-990F9508A7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23811" y="4608775"/>
                  <a:ext cx="868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4912897-BC87-9A9D-8113-FA2FF971D3A0}"/>
                    </a:ext>
                  </a:extLst>
                </p14:cNvPr>
                <p14:cNvContentPartPr/>
                <p14:nvPr/>
              </p14:nvContentPartPr>
              <p14:xfrm>
                <a:off x="8346131" y="4617775"/>
                <a:ext cx="439200" cy="398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4912897-BC87-9A9D-8113-FA2FF971D3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28491" y="4599775"/>
                  <a:ext cx="4748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3A708B5-9B4E-37CC-8450-0C4A3EB891FF}"/>
                    </a:ext>
                  </a:extLst>
                </p14:cNvPr>
                <p14:cNvContentPartPr/>
                <p14:nvPr/>
              </p14:nvContentPartPr>
              <p14:xfrm>
                <a:off x="8416331" y="4743775"/>
                <a:ext cx="224640" cy="35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3A708B5-9B4E-37CC-8450-0C4A3EB891F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98691" y="4726135"/>
                  <a:ext cx="260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3B95D17-38B2-2651-B258-1406D080EF35}"/>
                    </a:ext>
                  </a:extLst>
                </p14:cNvPr>
                <p14:cNvContentPartPr/>
                <p14:nvPr/>
              </p14:nvContentPartPr>
              <p14:xfrm>
                <a:off x="8967851" y="4698775"/>
                <a:ext cx="355680" cy="213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3B95D17-38B2-2651-B258-1406D080EF3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50211" y="4681135"/>
                  <a:ext cx="391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FB8410-EA82-351C-F825-0A3D2111C7D5}"/>
                    </a:ext>
                  </a:extLst>
                </p14:cNvPr>
                <p14:cNvContentPartPr/>
                <p14:nvPr/>
              </p14:nvContentPartPr>
              <p14:xfrm>
                <a:off x="9457451" y="4834855"/>
                <a:ext cx="150480" cy="133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FB8410-EA82-351C-F825-0A3D2111C7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39451" y="4817215"/>
                  <a:ext cx="186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ACEA179-F0A1-A913-D502-CB96EB437F08}"/>
                    </a:ext>
                  </a:extLst>
                </p14:cNvPr>
                <p14:cNvContentPartPr/>
                <p14:nvPr/>
              </p14:nvContentPartPr>
              <p14:xfrm>
                <a:off x="9818531" y="4596895"/>
                <a:ext cx="1025280" cy="432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ACEA179-F0A1-A913-D502-CB96EB437F0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00891" y="4578895"/>
                  <a:ext cx="10609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B142188-5199-7391-3C78-C7FF763A1160}"/>
                    </a:ext>
                  </a:extLst>
                </p14:cNvPr>
                <p14:cNvContentPartPr/>
                <p14:nvPr/>
              </p14:nvContentPartPr>
              <p14:xfrm>
                <a:off x="8249651" y="5087935"/>
                <a:ext cx="1417320" cy="412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B142188-5199-7391-3C78-C7FF763A11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32011" y="5069935"/>
                  <a:ext cx="1452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7AD69D7-D388-D5E7-F507-54E8C85F9FD3}"/>
                    </a:ext>
                  </a:extLst>
                </p14:cNvPr>
                <p14:cNvContentPartPr/>
                <p14:nvPr/>
              </p14:nvContentPartPr>
              <p14:xfrm>
                <a:off x="9095651" y="5156335"/>
                <a:ext cx="343080" cy="59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7AD69D7-D388-D5E7-F507-54E8C85F9FD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78011" y="5138695"/>
                  <a:ext cx="37872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ECD21B3-8CE5-176D-FA16-E6425E409FEF}"/>
                  </a:ext>
                </a:extLst>
              </p14:cNvPr>
              <p14:cNvContentPartPr/>
              <p14:nvPr/>
            </p14:nvContentPartPr>
            <p14:xfrm>
              <a:off x="7499051" y="5577895"/>
              <a:ext cx="429120" cy="1872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ECD21B3-8CE5-176D-FA16-E6425E409FE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481051" y="5560255"/>
                <a:ext cx="4647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047D087-8276-B1C4-C5B7-EC6A2CE37F5E}"/>
                  </a:ext>
                </a:extLst>
              </p14:cNvPr>
              <p14:cNvContentPartPr/>
              <p14:nvPr/>
            </p14:nvContentPartPr>
            <p14:xfrm>
              <a:off x="7717211" y="5522815"/>
              <a:ext cx="25920" cy="4658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047D087-8276-B1C4-C5B7-EC6A2CE37F5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699211" y="5505175"/>
                <a:ext cx="615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D00116F-1188-460F-E8B6-0A17A81877C5}"/>
                  </a:ext>
                </a:extLst>
              </p14:cNvPr>
              <p14:cNvContentPartPr/>
              <p14:nvPr/>
            </p14:nvContentPartPr>
            <p14:xfrm>
              <a:off x="7883171" y="5906215"/>
              <a:ext cx="130680" cy="131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D00116F-1188-460F-E8B6-0A17A81877C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865171" y="5888575"/>
                <a:ext cx="166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5B51747-CA88-D396-1F23-D8CC64C2C27F}"/>
                  </a:ext>
                </a:extLst>
              </p14:cNvPr>
              <p14:cNvContentPartPr/>
              <p14:nvPr/>
            </p14:nvContentPartPr>
            <p14:xfrm>
              <a:off x="8195291" y="5784895"/>
              <a:ext cx="196560" cy="172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5B51747-CA88-D396-1F23-D8CC64C2C27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177291" y="5767255"/>
                <a:ext cx="232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BC01C952-7725-E939-8368-F34BF1073B40}"/>
                  </a:ext>
                </a:extLst>
              </p14:cNvPr>
              <p14:cNvContentPartPr/>
              <p14:nvPr/>
            </p14:nvContentPartPr>
            <p14:xfrm>
              <a:off x="8171531" y="5898655"/>
              <a:ext cx="179640" cy="25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BC01C952-7725-E939-8368-F34BF1073B4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153891" y="5881015"/>
                <a:ext cx="21528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646388C-B6CC-6115-9BBE-21FA7EA41783}"/>
              </a:ext>
            </a:extLst>
          </p:cNvPr>
          <p:cNvGrpSpPr/>
          <p:nvPr/>
        </p:nvGrpSpPr>
        <p:grpSpPr>
          <a:xfrm>
            <a:off x="8689571" y="5679775"/>
            <a:ext cx="2754360" cy="502560"/>
            <a:chOff x="8689571" y="5679775"/>
            <a:chExt cx="275436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A9AA5E9-FE19-7E87-3279-BAFEC4252991}"/>
                    </a:ext>
                  </a:extLst>
                </p14:cNvPr>
                <p14:cNvContentPartPr/>
                <p14:nvPr/>
              </p14:nvContentPartPr>
              <p14:xfrm>
                <a:off x="8689571" y="5749975"/>
                <a:ext cx="176760" cy="206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A9AA5E9-FE19-7E87-3279-BAFEC425299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671571" y="5731975"/>
                  <a:ext cx="212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95C13FB-E788-1B24-727D-E3B9B2979DDD}"/>
                    </a:ext>
                  </a:extLst>
                </p14:cNvPr>
                <p14:cNvContentPartPr/>
                <p14:nvPr/>
              </p14:nvContentPartPr>
              <p14:xfrm>
                <a:off x="8904131" y="5933935"/>
                <a:ext cx="131040" cy="217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95C13FB-E788-1B24-727D-E3B9B2979DD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86491" y="5915935"/>
                  <a:ext cx="166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DDB825B-5796-91C9-9C45-5D47D8E287F7}"/>
                    </a:ext>
                  </a:extLst>
                </p14:cNvPr>
                <p14:cNvContentPartPr/>
                <p14:nvPr/>
              </p14:nvContentPartPr>
              <p14:xfrm>
                <a:off x="9243971" y="5814775"/>
                <a:ext cx="123840" cy="118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DDB825B-5796-91C9-9C45-5D47D8E287F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25971" y="5797135"/>
                  <a:ext cx="159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A644819-6B1A-90A2-760F-1D0662F8F27A}"/>
                    </a:ext>
                  </a:extLst>
                </p14:cNvPr>
                <p14:cNvContentPartPr/>
                <p14:nvPr/>
              </p14:nvContentPartPr>
              <p14:xfrm>
                <a:off x="9256571" y="5744575"/>
                <a:ext cx="109080" cy="7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A644819-6B1A-90A2-760F-1D0662F8F27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38571" y="5726935"/>
                  <a:ext cx="144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6EBD668-AA08-D040-3C71-E77D06779604}"/>
                    </a:ext>
                  </a:extLst>
                </p14:cNvPr>
                <p14:cNvContentPartPr/>
                <p14:nvPr/>
              </p14:nvContentPartPr>
              <p14:xfrm>
                <a:off x="9121571" y="5720815"/>
                <a:ext cx="56520" cy="285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6EBD668-AA08-D040-3C71-E77D067796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03931" y="5702815"/>
                  <a:ext cx="92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0EFCBE2-E3A6-F88B-FA75-EDD73A8F1479}"/>
                    </a:ext>
                  </a:extLst>
                </p14:cNvPr>
                <p14:cNvContentPartPr/>
                <p14:nvPr/>
              </p14:nvContentPartPr>
              <p14:xfrm>
                <a:off x="9413171" y="5703175"/>
                <a:ext cx="120600" cy="299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0EFCBE2-E3A6-F88B-FA75-EDD73A8F14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95531" y="5685535"/>
                  <a:ext cx="156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A52602C-DDB9-3E24-321C-86D48C4F33ED}"/>
                    </a:ext>
                  </a:extLst>
                </p14:cNvPr>
                <p14:cNvContentPartPr/>
                <p14:nvPr/>
              </p14:nvContentPartPr>
              <p14:xfrm>
                <a:off x="9687851" y="5855815"/>
                <a:ext cx="180000" cy="147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A52602C-DDB9-3E24-321C-86D48C4F33E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70211" y="5838175"/>
                  <a:ext cx="215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2EDF7E-9670-F2AC-0E30-275D7579D1C2}"/>
                    </a:ext>
                  </a:extLst>
                </p14:cNvPr>
                <p14:cNvContentPartPr/>
                <p14:nvPr/>
              </p14:nvContentPartPr>
              <p14:xfrm>
                <a:off x="9956411" y="5884615"/>
                <a:ext cx="105840" cy="118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2EDF7E-9670-F2AC-0E30-275D7579D1C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38411" y="5866615"/>
                  <a:ext cx="14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EEBF02-FF83-4B17-9B7D-205D578E4FF2}"/>
                    </a:ext>
                  </a:extLst>
                </p14:cNvPr>
                <p14:cNvContentPartPr/>
                <p14:nvPr/>
              </p14:nvContentPartPr>
              <p14:xfrm>
                <a:off x="9972251" y="5890735"/>
                <a:ext cx="123480" cy="106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EEBF02-FF83-4B17-9B7D-205D578E4FF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54251" y="5872735"/>
                  <a:ext cx="159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D3E0EC7-44E6-1531-D5E2-DAB3BFB934F1}"/>
                    </a:ext>
                  </a:extLst>
                </p14:cNvPr>
                <p14:cNvContentPartPr/>
                <p14:nvPr/>
              </p14:nvContentPartPr>
              <p14:xfrm>
                <a:off x="10127411" y="5888575"/>
                <a:ext cx="140760" cy="293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D3E0EC7-44E6-1531-D5E2-DAB3BFB934F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09411" y="5870935"/>
                  <a:ext cx="176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7EE5BB9-D649-6DA9-F07F-5F01F68E3832}"/>
                    </a:ext>
                  </a:extLst>
                </p14:cNvPr>
                <p14:cNvContentPartPr/>
                <p14:nvPr/>
              </p14:nvContentPartPr>
              <p14:xfrm>
                <a:off x="10381931" y="5679775"/>
                <a:ext cx="157680" cy="487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7EE5BB9-D649-6DA9-F07F-5F01F68E383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63931" y="5662135"/>
                  <a:ext cx="1933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4A17F6B-7B50-3E23-DCA7-5435F19DAE5D}"/>
                    </a:ext>
                  </a:extLst>
                </p14:cNvPr>
                <p14:cNvContentPartPr/>
                <p14:nvPr/>
              </p14:nvContentPartPr>
              <p14:xfrm>
                <a:off x="10555091" y="5933935"/>
                <a:ext cx="36000" cy="109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4A17F6B-7B50-3E23-DCA7-5435F19DAE5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37451" y="5915935"/>
                  <a:ext cx="7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10DD845-F8EF-6318-3AC8-CA160D9D0C3B}"/>
                    </a:ext>
                  </a:extLst>
                </p14:cNvPr>
                <p14:cNvContentPartPr/>
                <p14:nvPr/>
              </p14:nvContentPartPr>
              <p14:xfrm>
                <a:off x="10599011" y="5783815"/>
                <a:ext cx="16200" cy="13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10DD845-F8EF-6318-3AC8-CA160D9D0C3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81371" y="5765815"/>
                  <a:ext cx="51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2BF3A58-1F3D-E187-AC1D-262525D95A35}"/>
                    </a:ext>
                  </a:extLst>
                </p14:cNvPr>
                <p14:cNvContentPartPr/>
                <p14:nvPr/>
              </p14:nvContentPartPr>
              <p14:xfrm>
                <a:off x="10767851" y="5788855"/>
                <a:ext cx="106560" cy="246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2BF3A58-1F3D-E187-AC1D-262525D95A3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49851" y="5771215"/>
                  <a:ext cx="142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43CF30E-173F-5789-5543-01F9F67A858C}"/>
                    </a:ext>
                  </a:extLst>
                </p14:cNvPr>
                <p14:cNvContentPartPr/>
                <p14:nvPr/>
              </p14:nvContentPartPr>
              <p14:xfrm>
                <a:off x="10766411" y="5735935"/>
                <a:ext cx="159840" cy="16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43CF30E-173F-5789-5543-01F9F67A858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48771" y="5717935"/>
                  <a:ext cx="195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6DCFB8D-2BD2-ABF4-F733-128A99284D2C}"/>
                    </a:ext>
                  </a:extLst>
                </p14:cNvPr>
                <p14:cNvContentPartPr/>
                <p14:nvPr/>
              </p14:nvContentPartPr>
              <p14:xfrm>
                <a:off x="11052611" y="5966335"/>
                <a:ext cx="9720" cy="32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6DCFB8D-2BD2-ABF4-F733-128A99284D2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034611" y="5948695"/>
                  <a:ext cx="45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191560D-D05E-BA68-4702-1B3AE4EF88E9}"/>
                    </a:ext>
                  </a:extLst>
                </p14:cNvPr>
                <p14:cNvContentPartPr/>
                <p14:nvPr/>
              </p14:nvContentPartPr>
              <p14:xfrm>
                <a:off x="11203091" y="5895415"/>
                <a:ext cx="95760" cy="125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191560D-D05E-BA68-4702-1B3AE4EF88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185451" y="5877775"/>
                  <a:ext cx="131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595DE04-C09D-B439-61F7-45B06728A3AE}"/>
                    </a:ext>
                  </a:extLst>
                </p14:cNvPr>
                <p14:cNvContentPartPr/>
                <p14:nvPr/>
              </p14:nvContentPartPr>
              <p14:xfrm>
                <a:off x="11166731" y="5808655"/>
                <a:ext cx="130680" cy="37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595DE04-C09D-B439-61F7-45B06728A3A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49091" y="5791015"/>
                  <a:ext cx="166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3911FED-D684-BFD0-75EA-1ECBA9C7A7CA}"/>
                    </a:ext>
                  </a:extLst>
                </p14:cNvPr>
                <p14:cNvContentPartPr/>
                <p14:nvPr/>
              </p14:nvContentPartPr>
              <p14:xfrm>
                <a:off x="11298851" y="5720815"/>
                <a:ext cx="145080" cy="375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3911FED-D684-BFD0-75EA-1ECBA9C7A7C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80851" y="5702815"/>
                  <a:ext cx="180720" cy="4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4E4EB9C-627E-02D3-5C6E-528EDFB6E5FD}"/>
                  </a:ext>
                </a:extLst>
              </p14:cNvPr>
              <p14:cNvContentPartPr/>
              <p14:nvPr/>
            </p14:nvContentPartPr>
            <p14:xfrm>
              <a:off x="8581211" y="6255775"/>
              <a:ext cx="738360" cy="1674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4E4EB9C-627E-02D3-5C6E-528EDFB6E5F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563571" y="6237775"/>
                <a:ext cx="774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9654A57-C2AC-610C-B992-DBCBBD798EA9}"/>
                  </a:ext>
                </a:extLst>
              </p14:cNvPr>
              <p14:cNvContentPartPr/>
              <p14:nvPr/>
            </p14:nvContentPartPr>
            <p14:xfrm>
              <a:off x="8130491" y="6473935"/>
              <a:ext cx="379800" cy="2718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9654A57-C2AC-610C-B992-DBCBBD798EA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112491" y="6456295"/>
                <a:ext cx="41544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BC64C12-E285-002F-7787-B15FB89F45C4}"/>
              </a:ext>
            </a:extLst>
          </p:cNvPr>
          <p:cNvGrpSpPr/>
          <p:nvPr/>
        </p:nvGrpSpPr>
        <p:grpSpPr>
          <a:xfrm>
            <a:off x="8661491" y="6462415"/>
            <a:ext cx="1135440" cy="290160"/>
            <a:chOff x="8661491" y="6462415"/>
            <a:chExt cx="11354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6625153-B827-680F-6A64-9F7134621369}"/>
                    </a:ext>
                  </a:extLst>
                </p14:cNvPr>
                <p14:cNvContentPartPr/>
                <p14:nvPr/>
              </p14:nvContentPartPr>
              <p14:xfrm>
                <a:off x="8661491" y="6462415"/>
                <a:ext cx="1135440" cy="290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6625153-B827-680F-6A64-9F713462136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43851" y="6444775"/>
                  <a:ext cx="1171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D238FE6-302A-2237-B592-04ACC950D22E}"/>
                    </a:ext>
                  </a:extLst>
                </p14:cNvPr>
                <p14:cNvContentPartPr/>
                <p14:nvPr/>
              </p14:nvContentPartPr>
              <p14:xfrm>
                <a:off x="9538091" y="6561775"/>
                <a:ext cx="27360" cy="8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D238FE6-302A-2237-B592-04ACC950D22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20091" y="6543775"/>
                  <a:ext cx="63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05B2B15-1387-6AEB-C36B-1BE2E5A3A96A}"/>
                    </a:ext>
                  </a:extLst>
                </p14:cNvPr>
                <p14:cNvContentPartPr/>
                <p14:nvPr/>
              </p14:nvContentPartPr>
              <p14:xfrm>
                <a:off x="9087731" y="6541975"/>
                <a:ext cx="387360" cy="62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05B2B15-1387-6AEB-C36B-1BE2E5A3A9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069731" y="6523975"/>
                  <a:ext cx="423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C6A12A9-45F7-EEC1-3CD2-C899CDA31B99}"/>
              </a:ext>
            </a:extLst>
          </p:cNvPr>
          <p:cNvGrpSpPr/>
          <p:nvPr/>
        </p:nvGrpSpPr>
        <p:grpSpPr>
          <a:xfrm>
            <a:off x="9961091" y="6380335"/>
            <a:ext cx="1596960" cy="419400"/>
            <a:chOff x="9961091" y="6380335"/>
            <a:chExt cx="159696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D8BC506-EFEC-D86F-CDE5-1F7E8D4553E3}"/>
                    </a:ext>
                  </a:extLst>
                </p14:cNvPr>
                <p14:cNvContentPartPr/>
                <p14:nvPr/>
              </p14:nvContentPartPr>
              <p14:xfrm>
                <a:off x="9961091" y="6455935"/>
                <a:ext cx="1319400" cy="310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D8BC506-EFEC-D86F-CDE5-1F7E8D4553E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43451" y="6438295"/>
                  <a:ext cx="1355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B9EB800-1E1D-66A6-A46B-5F4F9FC8EA16}"/>
                    </a:ext>
                  </a:extLst>
                </p14:cNvPr>
                <p14:cNvContentPartPr/>
                <p14:nvPr/>
              </p14:nvContentPartPr>
              <p14:xfrm>
                <a:off x="11324411" y="6380335"/>
                <a:ext cx="233640" cy="419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B9EB800-1E1D-66A6-A46B-5F4F9FC8EA1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06771" y="6362695"/>
                  <a:ext cx="26928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688979A-71F9-48C4-F26A-9C57977909F4}"/>
              </a:ext>
            </a:extLst>
          </p:cNvPr>
          <p:cNvGrpSpPr/>
          <p:nvPr/>
        </p:nvGrpSpPr>
        <p:grpSpPr>
          <a:xfrm>
            <a:off x="2281211" y="4447495"/>
            <a:ext cx="4363920" cy="784440"/>
            <a:chOff x="2281211" y="4447495"/>
            <a:chExt cx="436392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160ABBB-2249-AC75-3871-B4EDE6EB33B9}"/>
                    </a:ext>
                  </a:extLst>
                </p14:cNvPr>
                <p14:cNvContentPartPr/>
                <p14:nvPr/>
              </p14:nvContentPartPr>
              <p14:xfrm>
                <a:off x="2281211" y="4570255"/>
                <a:ext cx="535320" cy="18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160ABBB-2249-AC75-3871-B4EDE6EB33B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63211" y="4552615"/>
                  <a:ext cx="570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3EF4E0A-1FE4-85FE-397E-3121387B6DEF}"/>
                    </a:ext>
                  </a:extLst>
                </p14:cNvPr>
                <p14:cNvContentPartPr/>
                <p14:nvPr/>
              </p14:nvContentPartPr>
              <p14:xfrm>
                <a:off x="2565251" y="4520215"/>
                <a:ext cx="22680" cy="396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3EF4E0A-1FE4-85FE-397E-3121387B6DE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47611" y="4502575"/>
                  <a:ext cx="583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C083CB-E37B-0EDE-3691-5BBF45412ADC}"/>
                    </a:ext>
                  </a:extLst>
                </p14:cNvPr>
                <p14:cNvContentPartPr/>
                <p14:nvPr/>
              </p14:nvContentPartPr>
              <p14:xfrm>
                <a:off x="2702411" y="4925575"/>
                <a:ext cx="104760" cy="211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C083CB-E37B-0EDE-3691-5BBF45412AD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84411" y="4907935"/>
                  <a:ext cx="140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8DB247-5B37-7389-9BE7-7A93303CD491}"/>
                    </a:ext>
                  </a:extLst>
                </p14:cNvPr>
                <p14:cNvContentPartPr/>
                <p14:nvPr/>
              </p14:nvContentPartPr>
              <p14:xfrm>
                <a:off x="3213251" y="4728295"/>
                <a:ext cx="189360" cy="32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8DB247-5B37-7389-9BE7-7A93303CD49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95251" y="4710295"/>
                  <a:ext cx="225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0082251-C14A-5307-3A70-544C75C54C25}"/>
                    </a:ext>
                  </a:extLst>
                </p14:cNvPr>
                <p14:cNvContentPartPr/>
                <p14:nvPr/>
              </p14:nvContentPartPr>
              <p14:xfrm>
                <a:off x="3180851" y="4829095"/>
                <a:ext cx="19152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0082251-C14A-5307-3A70-544C75C54C2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63211" y="4811095"/>
                  <a:ext cx="227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728E94-199C-F839-7C9F-24BD50D6A0F1}"/>
                    </a:ext>
                  </a:extLst>
                </p14:cNvPr>
                <p14:cNvContentPartPr/>
                <p14:nvPr/>
              </p14:nvContentPartPr>
              <p14:xfrm>
                <a:off x="3596651" y="4447495"/>
                <a:ext cx="456120" cy="414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728E94-199C-F839-7C9F-24BD50D6A0F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578651" y="4429855"/>
                  <a:ext cx="4917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E5BF625-F13B-5B7D-D142-D02F9E9C263C}"/>
                    </a:ext>
                  </a:extLst>
                </p14:cNvPr>
                <p14:cNvContentPartPr/>
                <p14:nvPr/>
              </p14:nvContentPartPr>
              <p14:xfrm>
                <a:off x="3679091" y="5033575"/>
                <a:ext cx="106560" cy="177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E5BF625-F13B-5B7D-D142-D02F9E9C26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61091" y="5015935"/>
                  <a:ext cx="142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6A494AA-95C8-089C-8C0D-3158866CAB8F}"/>
                    </a:ext>
                  </a:extLst>
                </p14:cNvPr>
                <p14:cNvContentPartPr/>
                <p14:nvPr/>
              </p14:nvContentPartPr>
              <p14:xfrm>
                <a:off x="3784571" y="4923055"/>
                <a:ext cx="2160" cy="3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6A494AA-95C8-089C-8C0D-3158866CAB8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66571" y="4905055"/>
                  <a:ext cx="3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B739D3-CFB5-7F23-EBD0-E4AB4F743C5F}"/>
                    </a:ext>
                  </a:extLst>
                </p14:cNvPr>
                <p14:cNvContentPartPr/>
                <p14:nvPr/>
              </p14:nvContentPartPr>
              <p14:xfrm>
                <a:off x="4316291" y="4533895"/>
                <a:ext cx="248040" cy="327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B739D3-CFB5-7F23-EBD0-E4AB4F743C5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98651" y="4516255"/>
                  <a:ext cx="283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E5930A5-4EEE-AD7F-C021-39D06E88C816}"/>
                    </a:ext>
                  </a:extLst>
                </p14:cNvPr>
                <p14:cNvContentPartPr/>
                <p14:nvPr/>
              </p14:nvContentPartPr>
              <p14:xfrm>
                <a:off x="4591331" y="4820095"/>
                <a:ext cx="142200" cy="243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E5930A5-4EEE-AD7F-C021-39D06E88C81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73331" y="4802095"/>
                  <a:ext cx="177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7AA927C-606C-4A30-39AF-FDAF9AD69C20}"/>
                    </a:ext>
                  </a:extLst>
                </p14:cNvPr>
                <p14:cNvContentPartPr/>
                <p14:nvPr/>
              </p14:nvContentPartPr>
              <p14:xfrm>
                <a:off x="4551731" y="4753135"/>
                <a:ext cx="114120" cy="17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7AA927C-606C-4A30-39AF-FDAF9AD69C2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34091" y="4735495"/>
                  <a:ext cx="149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51FE4A-0653-B9B7-3466-AB8A738938AA}"/>
                    </a:ext>
                  </a:extLst>
                </p14:cNvPr>
                <p14:cNvContentPartPr/>
                <p14:nvPr/>
              </p14:nvContentPartPr>
              <p14:xfrm>
                <a:off x="4778171" y="5014855"/>
                <a:ext cx="177480" cy="217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51FE4A-0653-B9B7-3466-AB8A738938A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60171" y="4996855"/>
                  <a:ext cx="213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C80552-DC4D-CB92-4E2E-E588F828540C}"/>
                    </a:ext>
                  </a:extLst>
                </p14:cNvPr>
                <p14:cNvContentPartPr/>
                <p14:nvPr/>
              </p14:nvContentPartPr>
              <p14:xfrm>
                <a:off x="4976531" y="4913335"/>
                <a:ext cx="5760" cy="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C80552-DC4D-CB92-4E2E-E588F82854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58531" y="4895695"/>
                  <a:ext cx="41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47FBF6B-23E0-D78E-2DA9-0C17F4A85B58}"/>
                    </a:ext>
                  </a:extLst>
                </p14:cNvPr>
                <p14:cNvContentPartPr/>
                <p14:nvPr/>
              </p14:nvContentPartPr>
              <p14:xfrm>
                <a:off x="5270651" y="4642615"/>
                <a:ext cx="240120" cy="245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47FBF6B-23E0-D78E-2DA9-0C17F4A85B5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53011" y="4624615"/>
                  <a:ext cx="275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8167873-B85A-EB00-2FD6-41A5CC10452B}"/>
                    </a:ext>
                  </a:extLst>
                </p14:cNvPr>
                <p14:cNvContentPartPr/>
                <p14:nvPr/>
              </p14:nvContentPartPr>
              <p14:xfrm>
                <a:off x="5373611" y="4570615"/>
                <a:ext cx="61560" cy="446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8167873-B85A-EB00-2FD6-41A5CC10452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55611" y="4552975"/>
                  <a:ext cx="972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F313902-EB08-41DB-71C8-96570C7991B5}"/>
                    </a:ext>
                  </a:extLst>
                </p14:cNvPr>
                <p14:cNvContentPartPr/>
                <p14:nvPr/>
              </p14:nvContentPartPr>
              <p14:xfrm>
                <a:off x="5642531" y="4578175"/>
                <a:ext cx="149400" cy="354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F313902-EB08-41DB-71C8-96570C7991B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24531" y="4560535"/>
                  <a:ext cx="1850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1CE23B2-CAE4-21E8-F040-BCD8844038EB}"/>
                    </a:ext>
                  </a:extLst>
                </p14:cNvPr>
                <p14:cNvContentPartPr/>
                <p14:nvPr/>
              </p14:nvContentPartPr>
              <p14:xfrm>
                <a:off x="5838011" y="4763215"/>
                <a:ext cx="113760" cy="93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1CE23B2-CAE4-21E8-F040-BCD8844038E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20011" y="4745215"/>
                  <a:ext cx="149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98F1B3-CAC8-779C-E0AB-ABEF03AD8415}"/>
                    </a:ext>
                  </a:extLst>
                </p14:cNvPr>
                <p14:cNvContentPartPr/>
                <p14:nvPr/>
              </p14:nvContentPartPr>
              <p14:xfrm>
                <a:off x="5847011" y="4656295"/>
                <a:ext cx="150840" cy="1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798F1B3-CAC8-779C-E0AB-ABEF03AD841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29011" y="4638295"/>
                  <a:ext cx="186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266ECC2-E196-61EE-F8B7-66771D3DAE56}"/>
                    </a:ext>
                  </a:extLst>
                </p14:cNvPr>
                <p14:cNvContentPartPr/>
                <p14:nvPr/>
              </p14:nvContentPartPr>
              <p14:xfrm>
                <a:off x="6076331" y="4800655"/>
                <a:ext cx="108720" cy="2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266ECC2-E196-61EE-F8B7-66771D3DAE5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58331" y="4783015"/>
                  <a:ext cx="14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77D729-C3FC-9001-7EA3-05EF5FE37F24}"/>
                    </a:ext>
                  </a:extLst>
                </p14:cNvPr>
                <p14:cNvContentPartPr/>
                <p14:nvPr/>
              </p14:nvContentPartPr>
              <p14:xfrm>
                <a:off x="6275051" y="4761775"/>
                <a:ext cx="137160" cy="10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77D729-C3FC-9001-7EA3-05EF5FE37F2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57411" y="4744135"/>
                  <a:ext cx="172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A3A0805-5CB5-8F16-CEE3-F8C6B11603BE}"/>
                    </a:ext>
                  </a:extLst>
                </p14:cNvPr>
                <p14:cNvContentPartPr/>
                <p14:nvPr/>
              </p14:nvContentPartPr>
              <p14:xfrm>
                <a:off x="6255971" y="4658095"/>
                <a:ext cx="127080" cy="1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A3A0805-5CB5-8F16-CEE3-F8C6B11603B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37971" y="4640095"/>
                  <a:ext cx="162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27DB6E-10C7-9E8C-CADC-623687D5A93E}"/>
                    </a:ext>
                  </a:extLst>
                </p14:cNvPr>
                <p14:cNvContentPartPr/>
                <p14:nvPr/>
              </p14:nvContentPartPr>
              <p14:xfrm>
                <a:off x="6284771" y="4979575"/>
                <a:ext cx="151920" cy="136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27DB6E-10C7-9E8C-CADC-623687D5A93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67131" y="4961935"/>
                  <a:ext cx="187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F1B7D24-2150-CB9F-1F9E-197E1B5D4F12}"/>
                    </a:ext>
                  </a:extLst>
                </p14:cNvPr>
                <p14:cNvContentPartPr/>
                <p14:nvPr/>
              </p14:nvContentPartPr>
              <p14:xfrm>
                <a:off x="6447491" y="4912255"/>
                <a:ext cx="18000" cy="20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F1B7D24-2150-CB9F-1F9E-197E1B5D4F1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29491" y="4894255"/>
                  <a:ext cx="53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0729D99-D41F-3025-7BC1-6745EB61A5D7}"/>
                    </a:ext>
                  </a:extLst>
                </p14:cNvPr>
                <p14:cNvContentPartPr/>
                <p14:nvPr/>
              </p14:nvContentPartPr>
              <p14:xfrm>
                <a:off x="6489971" y="4621375"/>
                <a:ext cx="155160" cy="509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0729D99-D41F-3025-7BC1-6745EB61A5D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71971" y="4603375"/>
                  <a:ext cx="1908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A4F9678-B8D5-949C-C4BE-B98C03C6A071}"/>
                    </a:ext>
                  </a:extLst>
                </p14:cNvPr>
                <p14:cNvContentPartPr/>
                <p14:nvPr/>
              </p14:nvContentPartPr>
              <p14:xfrm>
                <a:off x="2932811" y="4743055"/>
                <a:ext cx="95760" cy="100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A4F9678-B8D5-949C-C4BE-B98C03C6A07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15171" y="4725415"/>
                  <a:ext cx="13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AE30253-EEA1-370C-E6C8-04F31C2546C6}"/>
                    </a:ext>
                  </a:extLst>
                </p14:cNvPr>
                <p14:cNvContentPartPr/>
                <p14:nvPr/>
              </p14:nvContentPartPr>
              <p14:xfrm>
                <a:off x="2920571" y="4628215"/>
                <a:ext cx="127080" cy="6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AE30253-EEA1-370C-E6C8-04F31C2546C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902931" y="4610215"/>
                  <a:ext cx="16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DAEF271-F93C-4F76-3624-BF23094B2F96}"/>
                    </a:ext>
                  </a:extLst>
                </p14:cNvPr>
                <p14:cNvContentPartPr/>
                <p14:nvPr/>
              </p14:nvContentPartPr>
              <p14:xfrm>
                <a:off x="2841011" y="4586095"/>
                <a:ext cx="61560" cy="355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DAEF271-F93C-4F76-3624-BF23094B2F9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23011" y="4568455"/>
                  <a:ext cx="972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50E8999-6270-94EF-4771-68E76B3818C4}"/>
                    </a:ext>
                  </a:extLst>
                </p14:cNvPr>
                <p14:cNvContentPartPr/>
                <p14:nvPr/>
              </p14:nvContentPartPr>
              <p14:xfrm>
                <a:off x="3063131" y="4562695"/>
                <a:ext cx="108720" cy="368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50E8999-6270-94EF-4771-68E76B3818C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45131" y="4544695"/>
                  <a:ext cx="14436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BFF4891-A1FE-897C-477C-5F897AB8F584}"/>
              </a:ext>
            </a:extLst>
          </p:cNvPr>
          <p:cNvGrpSpPr/>
          <p:nvPr/>
        </p:nvGrpSpPr>
        <p:grpSpPr>
          <a:xfrm>
            <a:off x="5757011" y="5095855"/>
            <a:ext cx="1352160" cy="425520"/>
            <a:chOff x="5757011" y="5095855"/>
            <a:chExt cx="135216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8845220-3544-8E32-EB93-BE07D33D119E}"/>
                    </a:ext>
                  </a:extLst>
                </p14:cNvPr>
                <p14:cNvContentPartPr/>
                <p14:nvPr/>
              </p14:nvContentPartPr>
              <p14:xfrm>
                <a:off x="5804171" y="5095855"/>
                <a:ext cx="522360" cy="133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8845220-3544-8E32-EB93-BE07D33D119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786531" y="5077855"/>
                  <a:ext cx="558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254E4C1-FFAE-AC76-BC04-21C491890451}"/>
                    </a:ext>
                  </a:extLst>
                </p14:cNvPr>
                <p14:cNvContentPartPr/>
                <p14:nvPr/>
              </p14:nvContentPartPr>
              <p14:xfrm>
                <a:off x="5757011" y="5384215"/>
                <a:ext cx="72000" cy="137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254E4C1-FFAE-AC76-BC04-21C49189045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39011" y="5366575"/>
                  <a:ext cx="107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5878596-E8D5-74EA-DFD8-40B988FE9214}"/>
                    </a:ext>
                  </a:extLst>
                </p14:cNvPr>
                <p14:cNvContentPartPr/>
                <p14:nvPr/>
              </p14:nvContentPartPr>
              <p14:xfrm>
                <a:off x="5876171" y="5419495"/>
                <a:ext cx="73800" cy="56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5878596-E8D5-74EA-DFD8-40B988FE921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858531" y="5401855"/>
                  <a:ext cx="109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3B5CA6D-E255-425E-A260-DFD525C0FEBA}"/>
                    </a:ext>
                  </a:extLst>
                </p14:cNvPr>
                <p14:cNvContentPartPr/>
                <p14:nvPr/>
              </p14:nvContentPartPr>
              <p14:xfrm>
                <a:off x="6000011" y="5400415"/>
                <a:ext cx="55800" cy="96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3B5CA6D-E255-425E-A260-DFD525C0FEB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82371" y="5382415"/>
                  <a:ext cx="91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05B851F-22DB-DBED-FA02-E245D4D3824D}"/>
                    </a:ext>
                  </a:extLst>
                </p14:cNvPr>
                <p14:cNvContentPartPr/>
                <p14:nvPr/>
              </p14:nvContentPartPr>
              <p14:xfrm>
                <a:off x="6137531" y="5477815"/>
                <a:ext cx="5040" cy="5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05B851F-22DB-DBED-FA02-E245D4D3824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19531" y="5460175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EC12198-5172-E6EE-0651-07FFDCA87CAD}"/>
                    </a:ext>
                  </a:extLst>
                </p14:cNvPr>
                <p14:cNvContentPartPr/>
                <p14:nvPr/>
              </p14:nvContentPartPr>
              <p14:xfrm>
                <a:off x="6266051" y="5390335"/>
                <a:ext cx="102600" cy="83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EC12198-5172-E6EE-0651-07FFDCA87CA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48051" y="5372335"/>
                  <a:ext cx="138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E5DB1BB-205D-5B38-0BDF-94E23FDE7C2D}"/>
                    </a:ext>
                  </a:extLst>
                </p14:cNvPr>
                <p14:cNvContentPartPr/>
                <p14:nvPr/>
              </p14:nvContentPartPr>
              <p14:xfrm>
                <a:off x="6410411" y="5396815"/>
                <a:ext cx="91080" cy="89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E5DB1BB-205D-5B38-0BDF-94E23FDE7C2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92771" y="5378815"/>
                  <a:ext cx="126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38DD665-4CB2-C645-83E9-5425D20D21AF}"/>
                    </a:ext>
                  </a:extLst>
                </p14:cNvPr>
                <p14:cNvContentPartPr/>
                <p14:nvPr/>
              </p14:nvContentPartPr>
              <p14:xfrm>
                <a:off x="6513371" y="5290975"/>
                <a:ext cx="141840" cy="201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38DD665-4CB2-C645-83E9-5425D20D21A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95371" y="5273335"/>
                  <a:ext cx="177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4738BDF-1137-4F7E-2143-E141C5D79A53}"/>
                    </a:ext>
                  </a:extLst>
                </p14:cNvPr>
                <p14:cNvContentPartPr/>
                <p14:nvPr/>
              </p14:nvContentPartPr>
              <p14:xfrm>
                <a:off x="6709571" y="5477815"/>
                <a:ext cx="2160" cy="12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4738BDF-1137-4F7E-2143-E141C5D79A5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91571" y="5460175"/>
                  <a:ext cx="37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819C52-3BDB-717F-FACF-1893D798BD70}"/>
                    </a:ext>
                  </a:extLst>
                </p14:cNvPr>
                <p14:cNvContentPartPr/>
                <p14:nvPr/>
              </p14:nvContentPartPr>
              <p14:xfrm>
                <a:off x="6895691" y="5292415"/>
                <a:ext cx="59040" cy="182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819C52-3BDB-717F-FACF-1893D798BD7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77691" y="5274415"/>
                  <a:ext cx="94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0A5C0D1-6C94-2A46-5CA8-07BD30A50C25}"/>
                    </a:ext>
                  </a:extLst>
                </p14:cNvPr>
                <p14:cNvContentPartPr/>
                <p14:nvPr/>
              </p14:nvContentPartPr>
              <p14:xfrm>
                <a:off x="6808931" y="5384935"/>
                <a:ext cx="150480" cy="15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0A5C0D1-6C94-2A46-5CA8-07BD30A50C2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791291" y="5366935"/>
                  <a:ext cx="186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6B41B19-891C-80D6-3065-E691F037253E}"/>
                    </a:ext>
                  </a:extLst>
                </p14:cNvPr>
                <p14:cNvContentPartPr/>
                <p14:nvPr/>
              </p14:nvContentPartPr>
              <p14:xfrm>
                <a:off x="6975251" y="5406175"/>
                <a:ext cx="133920" cy="72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6B41B19-891C-80D6-3065-E691F037253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57611" y="5388175"/>
                  <a:ext cx="1695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F63B2DA-9DF7-AA7F-5498-EC741F074711}"/>
              </a:ext>
            </a:extLst>
          </p:cNvPr>
          <p:cNvGrpSpPr/>
          <p:nvPr/>
        </p:nvGrpSpPr>
        <p:grpSpPr>
          <a:xfrm>
            <a:off x="5768171" y="5621095"/>
            <a:ext cx="1029600" cy="198360"/>
            <a:chOff x="5768171" y="5621095"/>
            <a:chExt cx="10296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B8FBA20-AA9B-40C0-AB74-7DB60D0EA78C}"/>
                    </a:ext>
                  </a:extLst>
                </p14:cNvPr>
                <p14:cNvContentPartPr/>
                <p14:nvPr/>
              </p14:nvContentPartPr>
              <p14:xfrm>
                <a:off x="5768171" y="5742415"/>
                <a:ext cx="63720" cy="77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B8FBA20-AA9B-40C0-AB74-7DB60D0EA78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50531" y="5724415"/>
                  <a:ext cx="99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0E71955-83C8-3828-3EC8-4E81C54D30B3}"/>
                    </a:ext>
                  </a:extLst>
                </p14:cNvPr>
                <p14:cNvContentPartPr/>
                <p14:nvPr/>
              </p14:nvContentPartPr>
              <p14:xfrm>
                <a:off x="5807771" y="5686975"/>
                <a:ext cx="20880" cy="4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0E71955-83C8-3828-3EC8-4E81C54D30B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89771" y="5668975"/>
                  <a:ext cx="56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1D9CDD5-B9A7-445A-D3B2-601C3033055E}"/>
                    </a:ext>
                  </a:extLst>
                </p14:cNvPr>
                <p14:cNvContentPartPr/>
                <p14:nvPr/>
              </p14:nvContentPartPr>
              <p14:xfrm>
                <a:off x="5955371" y="5645935"/>
                <a:ext cx="51840" cy="141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1D9CDD5-B9A7-445A-D3B2-601C3033055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37371" y="5628295"/>
                  <a:ext cx="87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C1B4290-EB96-51E4-3078-87EBC3A23B56}"/>
                    </a:ext>
                  </a:extLst>
                </p14:cNvPr>
                <p14:cNvContentPartPr/>
                <p14:nvPr/>
              </p14:nvContentPartPr>
              <p14:xfrm>
                <a:off x="5924411" y="5702095"/>
                <a:ext cx="76320" cy="41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C1B4290-EB96-51E4-3078-87EBC3A23B5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06771" y="5684095"/>
                  <a:ext cx="111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A35B36F-4117-5581-3F75-0DE6CE6BA6A0}"/>
                    </a:ext>
                  </a:extLst>
                </p14:cNvPr>
                <p14:cNvContentPartPr/>
                <p14:nvPr/>
              </p14:nvContentPartPr>
              <p14:xfrm>
                <a:off x="6040691" y="5661775"/>
                <a:ext cx="114840" cy="112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A35B36F-4117-5581-3F75-0DE6CE6BA6A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22691" y="5644135"/>
                  <a:ext cx="150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B2D78EE-CF63-4BE3-D318-DAF6C80104BA}"/>
                    </a:ext>
                  </a:extLst>
                </p14:cNvPr>
                <p14:cNvContentPartPr/>
                <p14:nvPr/>
              </p14:nvContentPartPr>
              <p14:xfrm>
                <a:off x="6344891" y="5717935"/>
                <a:ext cx="95760" cy="70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B2D78EE-CF63-4BE3-D318-DAF6C80104B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27251" y="5699935"/>
                  <a:ext cx="13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01FA5AF-DF02-00CB-9AB2-3F5B60731457}"/>
                    </a:ext>
                  </a:extLst>
                </p14:cNvPr>
                <p14:cNvContentPartPr/>
                <p14:nvPr/>
              </p14:nvContentPartPr>
              <p14:xfrm>
                <a:off x="6489971" y="5742775"/>
                <a:ext cx="19800" cy="28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01FA5AF-DF02-00CB-9AB2-3F5B6073145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471971" y="5725135"/>
                  <a:ext cx="55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175ADA8-5889-ACE4-051B-07E8129D341F}"/>
                    </a:ext>
                  </a:extLst>
                </p14:cNvPr>
                <p14:cNvContentPartPr/>
                <p14:nvPr/>
              </p14:nvContentPartPr>
              <p14:xfrm>
                <a:off x="6492851" y="5685895"/>
                <a:ext cx="6840" cy="7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175ADA8-5889-ACE4-051B-07E8129D341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75211" y="5667895"/>
                  <a:ext cx="4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1DE966-282B-81F0-F636-213A8EA82B41}"/>
                    </a:ext>
                  </a:extLst>
                </p14:cNvPr>
                <p14:cNvContentPartPr/>
                <p14:nvPr/>
              </p14:nvContentPartPr>
              <p14:xfrm>
                <a:off x="6554771" y="5621095"/>
                <a:ext cx="135720" cy="163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1DE966-282B-81F0-F636-213A8EA82B4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37131" y="5603095"/>
                  <a:ext cx="171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A07E0C9-A34D-B4BE-CA77-D8184984EFC9}"/>
                    </a:ext>
                  </a:extLst>
                </p14:cNvPr>
                <p14:cNvContentPartPr/>
                <p14:nvPr/>
              </p14:nvContentPartPr>
              <p14:xfrm>
                <a:off x="6707411" y="5739895"/>
                <a:ext cx="90360" cy="4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A07E0C9-A34D-B4BE-CA77-D8184984EFC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89411" y="5721895"/>
                  <a:ext cx="12600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44801948-FBC4-CFE9-A623-C29221829591}"/>
                  </a:ext>
                </a:extLst>
              </p14:cNvPr>
              <p14:cNvContentPartPr/>
              <p14:nvPr/>
            </p14:nvContentPartPr>
            <p14:xfrm>
              <a:off x="5217011" y="4358935"/>
              <a:ext cx="1246320" cy="198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44801948-FBC4-CFE9-A623-C29221829591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199371" y="4341295"/>
                <a:ext cx="128196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1E40DC11-7D6E-F4A8-46A7-8E617A51A7C0}"/>
              </a:ext>
            </a:extLst>
          </p:cNvPr>
          <p:cNvGrpSpPr/>
          <p:nvPr/>
        </p:nvGrpSpPr>
        <p:grpSpPr>
          <a:xfrm>
            <a:off x="5249411" y="3874735"/>
            <a:ext cx="2001960" cy="279720"/>
            <a:chOff x="5249411" y="3874735"/>
            <a:chExt cx="20019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D33519F-E8F5-BA8D-D0C9-2380D59A2AE0}"/>
                    </a:ext>
                  </a:extLst>
                </p14:cNvPr>
                <p14:cNvContentPartPr/>
                <p14:nvPr/>
              </p14:nvContentPartPr>
              <p14:xfrm>
                <a:off x="5249411" y="3916855"/>
                <a:ext cx="811440" cy="237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D33519F-E8F5-BA8D-D0C9-2380D59A2AE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31771" y="3899215"/>
                  <a:ext cx="847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6F709C1-475F-F3AC-70AF-96F27D70A197}"/>
                    </a:ext>
                  </a:extLst>
                </p14:cNvPr>
                <p14:cNvContentPartPr/>
                <p14:nvPr/>
              </p14:nvContentPartPr>
              <p14:xfrm>
                <a:off x="5926211" y="3964735"/>
                <a:ext cx="14400" cy="18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6F709C1-475F-F3AC-70AF-96F27D70A19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08571" y="3947095"/>
                  <a:ext cx="50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7172403-B999-FD96-D2DB-9A9DDED12C09}"/>
                    </a:ext>
                  </a:extLst>
                </p14:cNvPr>
                <p14:cNvContentPartPr/>
                <p14:nvPr/>
              </p14:nvContentPartPr>
              <p14:xfrm>
                <a:off x="5400251" y="3978775"/>
                <a:ext cx="260640" cy="78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7172403-B999-FD96-D2DB-9A9DDED12C0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382611" y="3960775"/>
                  <a:ext cx="296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66A6461-DA51-CD80-BCA4-C2D4B89C282D}"/>
                    </a:ext>
                  </a:extLst>
                </p14:cNvPr>
                <p14:cNvContentPartPr/>
                <p14:nvPr/>
              </p14:nvContentPartPr>
              <p14:xfrm>
                <a:off x="6239051" y="3916135"/>
                <a:ext cx="521280" cy="225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66A6461-DA51-CD80-BCA4-C2D4B89C282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221051" y="3898495"/>
                  <a:ext cx="556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AA798BA-579B-5C50-15E6-FBA6E0E2E1DD}"/>
                    </a:ext>
                  </a:extLst>
                </p14:cNvPr>
                <p14:cNvContentPartPr/>
                <p14:nvPr/>
              </p14:nvContentPartPr>
              <p14:xfrm>
                <a:off x="6903611" y="3874735"/>
                <a:ext cx="7200" cy="239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AA798BA-579B-5C50-15E6-FBA6E0E2E1D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885611" y="3857095"/>
                  <a:ext cx="42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6C8374A-4E07-E737-577D-19D82CAFDE3A}"/>
                    </a:ext>
                  </a:extLst>
                </p14:cNvPr>
                <p14:cNvContentPartPr/>
                <p14:nvPr/>
              </p14:nvContentPartPr>
              <p14:xfrm>
                <a:off x="6824051" y="4018735"/>
                <a:ext cx="145080" cy="44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6C8374A-4E07-E737-577D-19D82CAFDE3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06051" y="4001095"/>
                  <a:ext cx="180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DCC1B24-4060-4E0E-3B35-D75C99411C50}"/>
                    </a:ext>
                  </a:extLst>
                </p14:cNvPr>
                <p14:cNvContentPartPr/>
                <p14:nvPr/>
              </p14:nvContentPartPr>
              <p14:xfrm>
                <a:off x="6971291" y="3898495"/>
                <a:ext cx="280080" cy="228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DCC1B24-4060-4E0E-3B35-D75C99411C5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953651" y="3880855"/>
                  <a:ext cx="31572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1F0EC7D-6395-F86C-E2F8-E2C67D7AC636}"/>
                  </a:ext>
                </a:extLst>
              </p14:cNvPr>
              <p14:cNvContentPartPr/>
              <p14:nvPr/>
            </p14:nvContentPartPr>
            <p14:xfrm>
              <a:off x="4223771" y="5334175"/>
              <a:ext cx="744120" cy="1749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1F0EC7D-6395-F86C-E2F8-E2C67D7AC636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206131" y="5316535"/>
                <a:ext cx="7797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EECFF38-67BA-4B5B-4464-E6313A37C46C}"/>
                  </a:ext>
                </a:extLst>
              </p14:cNvPr>
              <p14:cNvContentPartPr/>
              <p14:nvPr/>
            </p14:nvContentPartPr>
            <p14:xfrm>
              <a:off x="3890411" y="5554495"/>
              <a:ext cx="1177920" cy="3564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EECFF38-67BA-4B5B-4464-E6313A37C46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872771" y="5536495"/>
                <a:ext cx="12135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D4869FD-34A8-4577-EB19-66B035849583}"/>
                  </a:ext>
                </a:extLst>
              </p14:cNvPr>
              <p14:cNvContentPartPr/>
              <p14:nvPr/>
            </p14:nvContentPartPr>
            <p14:xfrm>
              <a:off x="4568291" y="5641975"/>
              <a:ext cx="159840" cy="342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D4869FD-34A8-4577-EB19-66B035849583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550291" y="5623975"/>
                <a:ext cx="195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1FECB96-4D97-7126-43CA-948B66CE7F82}"/>
                  </a:ext>
                </a:extLst>
              </p14:cNvPr>
              <p14:cNvContentPartPr/>
              <p14:nvPr/>
            </p14:nvContentPartPr>
            <p14:xfrm>
              <a:off x="4553531" y="5609935"/>
              <a:ext cx="18000" cy="144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1FECB96-4D97-7126-43CA-948B66CE7F82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535891" y="5591935"/>
                <a:ext cx="53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96390A9-5E74-61C3-6299-8E6E90697AD6}"/>
                  </a:ext>
                </a:extLst>
              </p14:cNvPr>
              <p14:cNvContentPartPr/>
              <p14:nvPr/>
            </p14:nvContentPartPr>
            <p14:xfrm>
              <a:off x="3863771" y="5906215"/>
              <a:ext cx="199440" cy="3171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96390A9-5E74-61C3-6299-8E6E90697AD6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846131" y="5888575"/>
                <a:ext cx="2350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2E21FB1-C6E6-325D-E96C-0599545E4186}"/>
                  </a:ext>
                </a:extLst>
              </p14:cNvPr>
              <p14:cNvContentPartPr/>
              <p14:nvPr/>
            </p14:nvContentPartPr>
            <p14:xfrm>
              <a:off x="4254011" y="5895055"/>
              <a:ext cx="378720" cy="2264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2E21FB1-C6E6-325D-E96C-0599545E4186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236011" y="5877415"/>
                <a:ext cx="4143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FFE5769-9C9E-E862-752C-119FB5BF6284}"/>
                  </a:ext>
                </a:extLst>
              </p14:cNvPr>
              <p14:cNvContentPartPr/>
              <p14:nvPr/>
            </p14:nvContentPartPr>
            <p14:xfrm>
              <a:off x="4541651" y="5942575"/>
              <a:ext cx="178200" cy="414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FFE5769-9C9E-E862-752C-119FB5BF628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523651" y="5924575"/>
                <a:ext cx="213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9B58C3F8-B3AF-8A16-4054-6EACBF983D09}"/>
                  </a:ext>
                </a:extLst>
              </p14:cNvPr>
              <p14:cNvContentPartPr/>
              <p14:nvPr/>
            </p14:nvContentPartPr>
            <p14:xfrm>
              <a:off x="4588451" y="5833855"/>
              <a:ext cx="870480" cy="3067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9B58C3F8-B3AF-8A16-4054-6EACBF983D0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570811" y="5815855"/>
                <a:ext cx="90612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45E94CAE-0F66-179D-2313-46AE86C8E343}"/>
              </a:ext>
            </a:extLst>
          </p:cNvPr>
          <p:cNvGrpSpPr/>
          <p:nvPr/>
        </p:nvGrpSpPr>
        <p:grpSpPr>
          <a:xfrm>
            <a:off x="3772691" y="6283855"/>
            <a:ext cx="1926000" cy="430560"/>
            <a:chOff x="3772691" y="6283855"/>
            <a:chExt cx="19260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228573E-F72D-07AA-4DEC-2725294DB80C}"/>
                    </a:ext>
                  </a:extLst>
                </p14:cNvPr>
                <p14:cNvContentPartPr/>
                <p14:nvPr/>
              </p14:nvContentPartPr>
              <p14:xfrm>
                <a:off x="3772691" y="6326695"/>
                <a:ext cx="514800" cy="332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228573E-F72D-07AA-4DEC-2725294DB80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54691" y="6308695"/>
                  <a:ext cx="5504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8867385-0D2C-719E-391C-A6466B64A400}"/>
                    </a:ext>
                  </a:extLst>
                </p14:cNvPr>
                <p14:cNvContentPartPr/>
                <p14:nvPr/>
              </p14:nvContentPartPr>
              <p14:xfrm>
                <a:off x="4461011" y="6503815"/>
                <a:ext cx="85320" cy="210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8867385-0D2C-719E-391C-A6466B64A40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43011" y="6486175"/>
                  <a:ext cx="120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7D91C68-1B4D-B848-EAE8-5FE1CD80B05D}"/>
                    </a:ext>
                  </a:extLst>
                </p14:cNvPr>
                <p14:cNvContentPartPr/>
                <p14:nvPr/>
              </p14:nvContentPartPr>
              <p14:xfrm>
                <a:off x="4515731" y="6435055"/>
                <a:ext cx="18000" cy="25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7D91C68-1B4D-B848-EAE8-5FE1CD80B05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497731" y="6417415"/>
                  <a:ext cx="53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921A075-0145-317B-D23D-7E43D36CB7B8}"/>
                    </a:ext>
                  </a:extLst>
                </p14:cNvPr>
                <p14:cNvContentPartPr/>
                <p14:nvPr/>
              </p14:nvContentPartPr>
              <p14:xfrm>
                <a:off x="4651091" y="6351895"/>
                <a:ext cx="36000" cy="169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921A075-0145-317B-D23D-7E43D36CB7B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33451" y="6333895"/>
                  <a:ext cx="71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C49B29A-04BE-7A75-6945-EE0BD98AF59B}"/>
                    </a:ext>
                  </a:extLst>
                </p14:cNvPr>
                <p14:cNvContentPartPr/>
                <p14:nvPr/>
              </p14:nvContentPartPr>
              <p14:xfrm>
                <a:off x="4629491" y="6440815"/>
                <a:ext cx="118800" cy="24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C49B29A-04BE-7A75-6945-EE0BD98AF59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11491" y="6423175"/>
                  <a:ext cx="15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24A2493-DA1B-F09C-1872-5187F689EBCC}"/>
                    </a:ext>
                  </a:extLst>
                </p14:cNvPr>
                <p14:cNvContentPartPr/>
                <p14:nvPr/>
              </p14:nvContentPartPr>
              <p14:xfrm>
                <a:off x="4782851" y="6351175"/>
                <a:ext cx="86760" cy="169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24A2493-DA1B-F09C-1872-5187F689EBC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64851" y="6333535"/>
                  <a:ext cx="122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BBC4939-7975-3EFB-2149-06801B0676EB}"/>
                    </a:ext>
                  </a:extLst>
                </p14:cNvPr>
                <p14:cNvContentPartPr/>
                <p14:nvPr/>
              </p14:nvContentPartPr>
              <p14:xfrm>
                <a:off x="5062931" y="6283855"/>
                <a:ext cx="635760" cy="358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BBC4939-7975-3EFB-2149-06801B0676E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045291" y="6266215"/>
                  <a:ext cx="6714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31CA9BB-E2B0-A8B1-3F5E-03D18021DC16}"/>
                    </a:ext>
                  </a:extLst>
                </p14:cNvPr>
                <p14:cNvContentPartPr/>
                <p14:nvPr/>
              </p14:nvContentPartPr>
              <p14:xfrm>
                <a:off x="5168051" y="6441895"/>
                <a:ext cx="254880" cy="35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31CA9BB-E2B0-A8B1-3F5E-03D18021DC1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150411" y="6424255"/>
                  <a:ext cx="290520" cy="70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D9A186F-EE6F-6D78-9DFC-CDF85C5BB232}"/>
              </a:ext>
            </a:extLst>
          </p:cNvPr>
          <p:cNvSpPr txBox="1"/>
          <p:nvPr/>
        </p:nvSpPr>
        <p:spPr>
          <a:xfrm>
            <a:off x="7306091" y="3847285"/>
            <a:ext cx="26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(or </a:t>
            </a:r>
            <a:r>
              <a:rPr lang="en-US" dirty="0"/>
              <a:t>slightly different, TBD)</a:t>
            </a:r>
          </a:p>
        </p:txBody>
      </p:sp>
    </p:spTree>
    <p:extLst>
      <p:ext uri="{BB962C8B-B14F-4D97-AF65-F5344CB8AC3E}">
        <p14:creationId xmlns:p14="http://schemas.microsoft.com/office/powerpoint/2010/main" val="43325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DA0B95-E26A-3ED8-35A6-29B72662A1E7}"/>
                  </a:ext>
                </a:extLst>
              </p14:cNvPr>
              <p14:cNvContentPartPr/>
              <p14:nvPr/>
            </p14:nvContentPartPr>
            <p14:xfrm>
              <a:off x="695411" y="300295"/>
              <a:ext cx="438120" cy="18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DA0B95-E26A-3ED8-35A6-29B72662A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771" y="282655"/>
                <a:ext cx="473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EF1985-E4EE-DEAA-DFFF-4C63D070D3EE}"/>
                  </a:ext>
                </a:extLst>
              </p14:cNvPr>
              <p14:cNvContentPartPr/>
              <p14:nvPr/>
            </p14:nvContentPartPr>
            <p14:xfrm>
              <a:off x="928331" y="288775"/>
              <a:ext cx="26640" cy="31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EF1985-E4EE-DEAA-DFFF-4C63D070D3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691" y="270775"/>
                <a:ext cx="622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E70E85-ADBC-B9B7-0919-60E67C2F6948}"/>
                  </a:ext>
                </a:extLst>
              </p14:cNvPr>
              <p14:cNvContentPartPr/>
              <p14:nvPr/>
            </p14:nvContentPartPr>
            <p14:xfrm>
              <a:off x="1081331" y="551935"/>
              <a:ext cx="132840" cy="21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E70E85-ADBC-B9B7-0919-60E67C2F69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3331" y="534295"/>
                <a:ext cx="1684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844915-7ABB-50F9-18A6-8CB3454EF9DA}"/>
                  </a:ext>
                </a:extLst>
              </p14:cNvPr>
              <p14:cNvContentPartPr/>
              <p14:nvPr/>
            </p14:nvContentPartPr>
            <p14:xfrm>
              <a:off x="1419731" y="438895"/>
              <a:ext cx="120240" cy="11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844915-7ABB-50F9-18A6-8CB3454EF9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1731" y="421255"/>
                <a:ext cx="155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AEEF97-A4B5-0C2B-0770-835489F6DCC0}"/>
                  </a:ext>
                </a:extLst>
              </p14:cNvPr>
              <p14:cNvContentPartPr/>
              <p14:nvPr/>
            </p14:nvContentPartPr>
            <p14:xfrm>
              <a:off x="1417211" y="344215"/>
              <a:ext cx="117000" cy="1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AEEF97-A4B5-0C2B-0770-835489F6DC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9571" y="326215"/>
                <a:ext cx="152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35F0E7-2117-3468-FA8F-B87D32D45D8E}"/>
                  </a:ext>
                </a:extLst>
              </p14:cNvPr>
              <p14:cNvContentPartPr/>
              <p14:nvPr/>
            </p14:nvContentPartPr>
            <p14:xfrm>
              <a:off x="1304171" y="293815"/>
              <a:ext cx="108720" cy="36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35F0E7-2117-3468-FA8F-B87D32D45D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6531" y="276175"/>
                <a:ext cx="1443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1C9A52-1729-C81D-DDC6-728C946AFCF8}"/>
                  </a:ext>
                </a:extLst>
              </p14:cNvPr>
              <p14:cNvContentPartPr/>
              <p14:nvPr/>
            </p14:nvContentPartPr>
            <p14:xfrm>
              <a:off x="1616291" y="303175"/>
              <a:ext cx="58680" cy="30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1C9A52-1729-C81D-DDC6-728C946AFC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98651" y="285535"/>
                <a:ext cx="94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273E9B-E4F8-B04D-B1D9-18E6A787ADEB}"/>
                  </a:ext>
                </a:extLst>
              </p14:cNvPr>
              <p14:cNvContentPartPr/>
              <p14:nvPr/>
            </p14:nvContentPartPr>
            <p14:xfrm>
              <a:off x="1851371" y="521695"/>
              <a:ext cx="288720" cy="136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273E9B-E4F8-B04D-B1D9-18E6A787AD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33731" y="504055"/>
                <a:ext cx="324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4EC41A-2FC7-3428-ACC1-0A9BF5FD226E}"/>
                  </a:ext>
                </a:extLst>
              </p14:cNvPr>
              <p14:cNvContentPartPr/>
              <p14:nvPr/>
            </p14:nvContentPartPr>
            <p14:xfrm>
              <a:off x="1963691" y="451135"/>
              <a:ext cx="39960" cy="27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4EC41A-2FC7-3428-ACC1-0A9BF5FD226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45691" y="433135"/>
                <a:ext cx="75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4A8EF4-F411-269F-62CE-E15A24BFAEB1}"/>
                  </a:ext>
                </a:extLst>
              </p14:cNvPr>
              <p14:cNvContentPartPr/>
              <p14:nvPr/>
            </p14:nvContentPartPr>
            <p14:xfrm>
              <a:off x="2408291" y="529255"/>
              <a:ext cx="206280" cy="82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4A8EF4-F411-269F-62CE-E15A24BFAEB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90651" y="511615"/>
                <a:ext cx="2419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10725-DF72-CD10-B734-4376B0E01ACB}"/>
                  </a:ext>
                </a:extLst>
              </p14:cNvPr>
              <p14:cNvContentPartPr/>
              <p14:nvPr/>
            </p14:nvContentPartPr>
            <p14:xfrm>
              <a:off x="2898251" y="339895"/>
              <a:ext cx="173160" cy="36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10725-DF72-CD10-B734-4376B0E01AC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80611" y="322255"/>
                <a:ext cx="2088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7820E5-5385-D48F-93C1-DB83014A9B05}"/>
                  </a:ext>
                </a:extLst>
              </p14:cNvPr>
              <p14:cNvContentPartPr/>
              <p14:nvPr/>
            </p14:nvContentPartPr>
            <p14:xfrm>
              <a:off x="3036131" y="259975"/>
              <a:ext cx="843480" cy="456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7820E5-5385-D48F-93C1-DB83014A9B0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8491" y="241975"/>
                <a:ext cx="879120" cy="49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8A43CC5-F03F-4951-FD77-2F27EA0960F3}"/>
              </a:ext>
            </a:extLst>
          </p:cNvPr>
          <p:cNvGrpSpPr/>
          <p:nvPr/>
        </p:nvGrpSpPr>
        <p:grpSpPr>
          <a:xfrm>
            <a:off x="4044491" y="248095"/>
            <a:ext cx="1939680" cy="593280"/>
            <a:chOff x="4044491" y="248095"/>
            <a:chExt cx="193968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7AA2A3-1B0D-224C-2EB9-E416D20D62E8}"/>
                    </a:ext>
                  </a:extLst>
                </p14:cNvPr>
                <p14:cNvContentPartPr/>
                <p14:nvPr/>
              </p14:nvContentPartPr>
              <p14:xfrm>
                <a:off x="4044491" y="248095"/>
                <a:ext cx="1398240" cy="593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7AA2A3-1B0D-224C-2EB9-E416D20D62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26491" y="230095"/>
                  <a:ext cx="143388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259E213-03E2-585E-7210-E930B539FC22}"/>
                    </a:ext>
                  </a:extLst>
                </p14:cNvPr>
                <p14:cNvContentPartPr/>
                <p14:nvPr/>
              </p14:nvContentPartPr>
              <p14:xfrm>
                <a:off x="4852331" y="335935"/>
                <a:ext cx="334800" cy="8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259E213-03E2-585E-7210-E930B539FC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4691" y="318295"/>
                  <a:ext cx="370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9FBCA2-DBC0-554C-6419-0C73E1780808}"/>
                    </a:ext>
                  </a:extLst>
                </p14:cNvPr>
                <p14:cNvContentPartPr/>
                <p14:nvPr/>
              </p14:nvContentPartPr>
              <p14:xfrm>
                <a:off x="5733251" y="263215"/>
                <a:ext cx="250920" cy="509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9FBCA2-DBC0-554C-6419-0C73E17808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15611" y="245575"/>
                  <a:ext cx="2865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79108F-5ADC-9579-828F-ECB3CAC70CF9}"/>
                    </a:ext>
                  </a:extLst>
                </p14:cNvPr>
                <p14:cNvContentPartPr/>
                <p14:nvPr/>
              </p14:nvContentPartPr>
              <p14:xfrm>
                <a:off x="5807771" y="271135"/>
                <a:ext cx="20880" cy="25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79108F-5ADC-9579-828F-ECB3CAC70C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89771" y="253495"/>
                  <a:ext cx="565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6C7356-C046-5C43-71A6-5E7A1F65ADF5}"/>
              </a:ext>
            </a:extLst>
          </p:cNvPr>
          <p:cNvGrpSpPr/>
          <p:nvPr/>
        </p:nvGrpSpPr>
        <p:grpSpPr>
          <a:xfrm>
            <a:off x="6432731" y="329815"/>
            <a:ext cx="600840" cy="572760"/>
            <a:chOff x="6432731" y="329815"/>
            <a:chExt cx="60084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4CB2F7D-06CF-736F-B13D-EFDA5AB6C717}"/>
                    </a:ext>
                  </a:extLst>
                </p14:cNvPr>
                <p14:cNvContentPartPr/>
                <p14:nvPr/>
              </p14:nvContentPartPr>
              <p14:xfrm>
                <a:off x="6432731" y="329815"/>
                <a:ext cx="278280" cy="26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4CB2F7D-06CF-736F-B13D-EFDA5AB6C7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15091" y="312175"/>
                  <a:ext cx="313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68571A-3987-06F9-5057-63ECCC455928}"/>
                    </a:ext>
                  </a:extLst>
                </p14:cNvPr>
                <p14:cNvContentPartPr/>
                <p14:nvPr/>
              </p14:nvContentPartPr>
              <p14:xfrm>
                <a:off x="6756371" y="569935"/>
                <a:ext cx="127440" cy="216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68571A-3987-06F9-5057-63ECCC4559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38371" y="551935"/>
                  <a:ext cx="163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7D0565-FD67-4E25-B159-C5052EF41346}"/>
                    </a:ext>
                  </a:extLst>
                </p14:cNvPr>
                <p14:cNvContentPartPr/>
                <p14:nvPr/>
              </p14:nvContentPartPr>
              <p14:xfrm>
                <a:off x="6718571" y="537895"/>
                <a:ext cx="145800" cy="1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7D0565-FD67-4E25-B159-C5052EF413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00931" y="520255"/>
                  <a:ext cx="181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39F6F5-CDEF-DD50-E8F0-AC112181221E}"/>
                    </a:ext>
                  </a:extLst>
                </p14:cNvPr>
                <p14:cNvContentPartPr/>
                <p14:nvPr/>
              </p14:nvContentPartPr>
              <p14:xfrm>
                <a:off x="6938171" y="717535"/>
                <a:ext cx="95400" cy="18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439F6F5-CDEF-DD50-E8F0-AC11218122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20171" y="699535"/>
                  <a:ext cx="131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2260D2-7775-DD0E-C8B1-0B0E76752896}"/>
                    </a:ext>
                  </a:extLst>
                </p14:cNvPr>
                <p14:cNvContentPartPr/>
                <p14:nvPr/>
              </p14:nvContentPartPr>
              <p14:xfrm>
                <a:off x="6995411" y="596935"/>
                <a:ext cx="6840" cy="1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2260D2-7775-DD0E-C8B1-0B0E767528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77411" y="578935"/>
                  <a:ext cx="424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75087E-1A92-67FF-94D9-3219FAF176A0}"/>
              </a:ext>
            </a:extLst>
          </p:cNvPr>
          <p:cNvGrpSpPr/>
          <p:nvPr/>
        </p:nvGrpSpPr>
        <p:grpSpPr>
          <a:xfrm>
            <a:off x="7329851" y="293815"/>
            <a:ext cx="998280" cy="725040"/>
            <a:chOff x="7329851" y="293815"/>
            <a:chExt cx="998280" cy="7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EB0B21-6907-4F5E-FB30-2EE19C9E868A}"/>
                    </a:ext>
                  </a:extLst>
                </p14:cNvPr>
                <p14:cNvContentPartPr/>
                <p14:nvPr/>
              </p14:nvContentPartPr>
              <p14:xfrm>
                <a:off x="7382771" y="426655"/>
                <a:ext cx="141120" cy="3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EB0B21-6907-4F5E-FB30-2EE19C9E86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64771" y="409015"/>
                  <a:ext cx="176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5BBBE4-273F-AD3D-1E8D-16291B8EBB43}"/>
                    </a:ext>
                  </a:extLst>
                </p14:cNvPr>
                <p14:cNvContentPartPr/>
                <p14:nvPr/>
              </p14:nvContentPartPr>
              <p14:xfrm>
                <a:off x="7329851" y="553735"/>
                <a:ext cx="109440" cy="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5BBBE4-273F-AD3D-1E8D-16291B8EBB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11851" y="535735"/>
                  <a:ext cx="14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15319F-309C-1050-A246-1276E70578C5}"/>
                    </a:ext>
                  </a:extLst>
                </p14:cNvPr>
                <p14:cNvContentPartPr/>
                <p14:nvPr/>
              </p14:nvContentPartPr>
              <p14:xfrm>
                <a:off x="7923491" y="293815"/>
                <a:ext cx="13320" cy="19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15319F-309C-1050-A246-1276E70578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05851" y="275815"/>
                  <a:ext cx="48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F5B5843-7B83-3AFB-497B-E64962BC9A8C}"/>
                    </a:ext>
                  </a:extLst>
                </p14:cNvPr>
                <p14:cNvContentPartPr/>
                <p14:nvPr/>
              </p14:nvContentPartPr>
              <p14:xfrm>
                <a:off x="7641251" y="513415"/>
                <a:ext cx="686880" cy="7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F5B5843-7B83-3AFB-497B-E64962BC9A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3611" y="495775"/>
                  <a:ext cx="722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D87121-6CC6-D4CC-BC6F-F895EF7BFBBC}"/>
                    </a:ext>
                  </a:extLst>
                </p14:cNvPr>
                <p14:cNvContentPartPr/>
                <p14:nvPr/>
              </p14:nvContentPartPr>
              <p14:xfrm>
                <a:off x="7594091" y="596575"/>
                <a:ext cx="621000" cy="422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D87121-6CC6-D4CC-BC6F-F895EF7BFB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76091" y="578935"/>
                  <a:ext cx="6566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6D52C2-8DD7-D816-567B-2F0C378B1480}"/>
                    </a:ext>
                  </a:extLst>
                </p14:cNvPr>
                <p14:cNvContentPartPr/>
                <p14:nvPr/>
              </p14:nvContentPartPr>
              <p14:xfrm>
                <a:off x="7873091" y="753175"/>
                <a:ext cx="254880" cy="22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6D52C2-8DD7-D816-567B-2F0C378B14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55091" y="735535"/>
                  <a:ext cx="29052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45C2D3-B033-FEC6-6E74-4294C14D0360}"/>
              </a:ext>
            </a:extLst>
          </p:cNvPr>
          <p:cNvGrpSpPr/>
          <p:nvPr/>
        </p:nvGrpSpPr>
        <p:grpSpPr>
          <a:xfrm>
            <a:off x="1813211" y="1390015"/>
            <a:ext cx="970920" cy="615240"/>
            <a:chOff x="1813211" y="1390015"/>
            <a:chExt cx="97092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039EF5-1C94-F167-6259-01CD8723B108}"/>
                    </a:ext>
                  </a:extLst>
                </p14:cNvPr>
                <p14:cNvContentPartPr/>
                <p14:nvPr/>
              </p14:nvContentPartPr>
              <p14:xfrm>
                <a:off x="1813211" y="1460215"/>
                <a:ext cx="369720" cy="156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039EF5-1C94-F167-6259-01CD8723B1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95571" y="1442575"/>
                  <a:ext cx="40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0BE5FD-6F5E-0EBA-89FE-DD83E1187846}"/>
                    </a:ext>
                  </a:extLst>
                </p14:cNvPr>
                <p14:cNvContentPartPr/>
                <p14:nvPr/>
              </p14:nvContentPartPr>
              <p14:xfrm>
                <a:off x="1985291" y="1419895"/>
                <a:ext cx="41400" cy="34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0BE5FD-6F5E-0EBA-89FE-DD83E11878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67651" y="1401895"/>
                  <a:ext cx="770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FB788C-E038-5114-1AE4-C520D255CE84}"/>
                    </a:ext>
                  </a:extLst>
                </p14:cNvPr>
                <p14:cNvContentPartPr/>
                <p14:nvPr/>
              </p14:nvContentPartPr>
              <p14:xfrm>
                <a:off x="2174291" y="1771615"/>
                <a:ext cx="138960" cy="233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FB788C-E038-5114-1AE4-C520D255CE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56291" y="1753615"/>
                  <a:ext cx="174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46163B-72BD-07B5-900A-0BABDAD7B8D1}"/>
                    </a:ext>
                  </a:extLst>
                </p14:cNvPr>
                <p14:cNvContentPartPr/>
                <p14:nvPr/>
              </p14:nvContentPartPr>
              <p14:xfrm>
                <a:off x="2515211" y="1544095"/>
                <a:ext cx="107640" cy="148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46163B-72BD-07B5-900A-0BABDAD7B8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97211" y="1526455"/>
                  <a:ext cx="143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2211978-6802-C5B9-1C27-D1A946077FA8}"/>
                    </a:ext>
                  </a:extLst>
                </p14:cNvPr>
                <p14:cNvContentPartPr/>
                <p14:nvPr/>
              </p14:nvContentPartPr>
              <p14:xfrm>
                <a:off x="2480651" y="1490815"/>
                <a:ext cx="146880" cy="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2211978-6802-C5B9-1C27-D1A946077FA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62651" y="1472815"/>
                  <a:ext cx="182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A16E2D-06FB-315F-65A2-D15952DA85C4}"/>
                    </a:ext>
                  </a:extLst>
                </p14:cNvPr>
                <p14:cNvContentPartPr/>
                <p14:nvPr/>
              </p14:nvContentPartPr>
              <p14:xfrm>
                <a:off x="2337011" y="1415575"/>
                <a:ext cx="148320" cy="435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A16E2D-06FB-315F-65A2-D15952DA85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19011" y="1397935"/>
                  <a:ext cx="1839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567DA03-755A-2A66-F25A-EB041D9D8A6D}"/>
                    </a:ext>
                  </a:extLst>
                </p14:cNvPr>
                <p14:cNvContentPartPr/>
                <p14:nvPr/>
              </p14:nvContentPartPr>
              <p14:xfrm>
                <a:off x="2639411" y="1390015"/>
                <a:ext cx="144720" cy="435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567DA03-755A-2A66-F25A-EB041D9D8A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21411" y="1372375"/>
                  <a:ext cx="18036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EF2B45-2B72-FBD3-7490-B1697DD3A17A}"/>
              </a:ext>
            </a:extLst>
          </p:cNvPr>
          <p:cNvGrpSpPr/>
          <p:nvPr/>
        </p:nvGrpSpPr>
        <p:grpSpPr>
          <a:xfrm>
            <a:off x="3074291" y="1363375"/>
            <a:ext cx="1004760" cy="825840"/>
            <a:chOff x="3074291" y="1363375"/>
            <a:chExt cx="100476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1F0608-5AB6-5737-CF09-47299DA1C3D2}"/>
                    </a:ext>
                  </a:extLst>
                </p14:cNvPr>
                <p14:cNvContentPartPr/>
                <p14:nvPr/>
              </p14:nvContentPartPr>
              <p14:xfrm>
                <a:off x="3074291" y="1633015"/>
                <a:ext cx="186840" cy="39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1F0608-5AB6-5737-CF09-47299DA1C3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56291" y="1615375"/>
                  <a:ext cx="222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5C5B023-7E09-C69D-5518-98A0988DD7ED}"/>
                    </a:ext>
                  </a:extLst>
                </p14:cNvPr>
                <p14:cNvContentPartPr/>
                <p14:nvPr/>
              </p14:nvContentPartPr>
              <p14:xfrm>
                <a:off x="3093371" y="1730215"/>
                <a:ext cx="160920" cy="18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5C5B023-7E09-C69D-5518-98A0988DD7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75371" y="1712215"/>
                  <a:ext cx="196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A03A45-CEF8-4607-DB50-268F5508244B}"/>
                    </a:ext>
                  </a:extLst>
                </p14:cNvPr>
                <p14:cNvContentPartPr/>
                <p14:nvPr/>
              </p14:nvContentPartPr>
              <p14:xfrm>
                <a:off x="3744971" y="1363375"/>
                <a:ext cx="8280" cy="163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A03A45-CEF8-4607-DB50-268F550824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27331" y="1345735"/>
                  <a:ext cx="43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1C75E0-7874-9DE2-D2F9-ED26C5332A39}"/>
                    </a:ext>
                  </a:extLst>
                </p14:cNvPr>
                <p14:cNvContentPartPr/>
                <p14:nvPr/>
              </p14:nvContentPartPr>
              <p14:xfrm>
                <a:off x="3541931" y="1554535"/>
                <a:ext cx="537120" cy="70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1C75E0-7874-9DE2-D2F9-ED26C5332A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23931" y="1536895"/>
                  <a:ext cx="57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3405FE7-4F05-5328-1A88-0E9DF1C674DA}"/>
                    </a:ext>
                  </a:extLst>
                </p14:cNvPr>
                <p14:cNvContentPartPr/>
                <p14:nvPr/>
              </p14:nvContentPartPr>
              <p14:xfrm>
                <a:off x="3372371" y="1725535"/>
                <a:ext cx="706680" cy="463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3405FE7-4F05-5328-1A88-0E9DF1C674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54731" y="1707535"/>
                  <a:ext cx="7423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223DEC-E3A7-DD9A-07B3-BE2D6DC30831}"/>
                    </a:ext>
                  </a:extLst>
                </p14:cNvPr>
                <p14:cNvContentPartPr/>
                <p14:nvPr/>
              </p14:nvContentPartPr>
              <p14:xfrm>
                <a:off x="3782771" y="1890415"/>
                <a:ext cx="169560" cy="253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223DEC-E3A7-DD9A-07B3-BE2D6DC308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65131" y="1872775"/>
                  <a:ext cx="2052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C45327D-8775-FC7F-EB97-F06F0E07AE55}"/>
              </a:ext>
            </a:extLst>
          </p:cNvPr>
          <p:cNvGrpSpPr/>
          <p:nvPr/>
        </p:nvGrpSpPr>
        <p:grpSpPr>
          <a:xfrm>
            <a:off x="4419971" y="1373455"/>
            <a:ext cx="300600" cy="711360"/>
            <a:chOff x="4419971" y="1373455"/>
            <a:chExt cx="30060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1E21E3-4E0A-0BE8-3B2F-14E9D50D07A0}"/>
                    </a:ext>
                  </a:extLst>
                </p14:cNvPr>
                <p14:cNvContentPartPr/>
                <p14:nvPr/>
              </p14:nvContentPartPr>
              <p14:xfrm>
                <a:off x="4419971" y="1373455"/>
                <a:ext cx="300600" cy="364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1E21E3-4E0A-0BE8-3B2F-14E9D50D07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01971" y="1355455"/>
                  <a:ext cx="3362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9FFA12D-69D3-81D4-9576-135722ACE91B}"/>
                    </a:ext>
                  </a:extLst>
                </p14:cNvPr>
                <p14:cNvContentPartPr/>
                <p14:nvPr/>
              </p14:nvContentPartPr>
              <p14:xfrm>
                <a:off x="4493411" y="1941895"/>
                <a:ext cx="72720" cy="142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9FFA12D-69D3-81D4-9576-135722ACE9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75771" y="1924255"/>
                  <a:ext cx="108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CA8230E-8BBC-3974-6E74-9425DBFAF4CB}"/>
                    </a:ext>
                  </a:extLst>
                </p14:cNvPr>
                <p14:cNvContentPartPr/>
                <p14:nvPr/>
              </p14:nvContentPartPr>
              <p14:xfrm>
                <a:off x="4528331" y="1800055"/>
                <a:ext cx="5040" cy="39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CA8230E-8BBC-3974-6E74-9425DBFAF4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10691" y="1782415"/>
                  <a:ext cx="406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6CB1027-8898-DE18-4FD9-BBD5B6EDC831}"/>
              </a:ext>
            </a:extLst>
          </p:cNvPr>
          <p:cNvGrpSpPr/>
          <p:nvPr/>
        </p:nvGrpSpPr>
        <p:grpSpPr>
          <a:xfrm>
            <a:off x="8577971" y="254215"/>
            <a:ext cx="960480" cy="473760"/>
            <a:chOff x="8577971" y="254215"/>
            <a:chExt cx="96048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0BD69C-3950-A099-A87F-5F4CFCCD6253}"/>
                    </a:ext>
                  </a:extLst>
                </p14:cNvPr>
                <p14:cNvContentPartPr/>
                <p14:nvPr/>
              </p14:nvContentPartPr>
              <p14:xfrm>
                <a:off x="8577971" y="549055"/>
                <a:ext cx="129240" cy="178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0BD69C-3950-A099-A87F-5F4CFCCD62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60331" y="531415"/>
                  <a:ext cx="164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D472B4-4857-25E8-6463-B8F2A9887005}"/>
                    </a:ext>
                  </a:extLst>
                </p14:cNvPr>
                <p14:cNvContentPartPr/>
                <p14:nvPr/>
              </p14:nvContentPartPr>
              <p14:xfrm>
                <a:off x="8845811" y="337735"/>
                <a:ext cx="30600" cy="117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D472B4-4857-25E8-6463-B8F2A988700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28171" y="319735"/>
                  <a:ext cx="66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977F60-C836-5CB6-89CC-A33DC4914085}"/>
                    </a:ext>
                  </a:extLst>
                </p14:cNvPr>
                <p14:cNvContentPartPr/>
                <p14:nvPr/>
              </p14:nvContentPartPr>
              <p14:xfrm>
                <a:off x="8861651" y="254215"/>
                <a:ext cx="684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E977F60-C836-5CB6-89CC-A33DC491408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44011" y="236575"/>
                  <a:ext cx="42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F19801F-4D0D-B3A7-1AE9-AE6209A2B218}"/>
                    </a:ext>
                  </a:extLst>
                </p14:cNvPr>
                <p14:cNvContentPartPr/>
                <p14:nvPr/>
              </p14:nvContentPartPr>
              <p14:xfrm>
                <a:off x="8615411" y="588295"/>
                <a:ext cx="57240" cy="10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F19801F-4D0D-B3A7-1AE9-AE6209A2B2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97771" y="570655"/>
                  <a:ext cx="92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6F69BE-48E5-334F-5267-A241F10BCBC2}"/>
                    </a:ext>
                  </a:extLst>
                </p14:cNvPr>
                <p14:cNvContentPartPr/>
                <p14:nvPr/>
              </p14:nvContentPartPr>
              <p14:xfrm>
                <a:off x="9000251" y="341695"/>
                <a:ext cx="117720" cy="19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6F69BE-48E5-334F-5267-A241F10BCB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82611" y="324055"/>
                  <a:ext cx="153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F4CC12-9DB7-E818-62C8-AE6986269C1F}"/>
                    </a:ext>
                  </a:extLst>
                </p14:cNvPr>
                <p14:cNvContentPartPr/>
                <p14:nvPr/>
              </p14:nvContentPartPr>
              <p14:xfrm>
                <a:off x="8999531" y="293815"/>
                <a:ext cx="114120" cy="18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F4CC12-9DB7-E818-62C8-AE6986269C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81531" y="276175"/>
                  <a:ext cx="149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D427A31-AB91-224E-51DE-B38428046705}"/>
                    </a:ext>
                  </a:extLst>
                </p14:cNvPr>
                <p14:cNvContentPartPr/>
                <p14:nvPr/>
              </p14:nvContentPartPr>
              <p14:xfrm>
                <a:off x="9241091" y="412975"/>
                <a:ext cx="7920" cy="57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D427A31-AB91-224E-51DE-B384280467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23091" y="395335"/>
                  <a:ext cx="43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A69116-FADE-1C35-1996-054BF8B3F9CE}"/>
                    </a:ext>
                  </a:extLst>
                </p14:cNvPr>
                <p14:cNvContentPartPr/>
                <p14:nvPr/>
              </p14:nvContentPartPr>
              <p14:xfrm>
                <a:off x="9344051" y="372655"/>
                <a:ext cx="151200" cy="118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A69116-FADE-1C35-1996-054BF8B3F9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26051" y="354655"/>
                  <a:ext cx="186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85E7303-94E7-75EB-087B-0AEA07C7CB5F}"/>
                    </a:ext>
                  </a:extLst>
                </p14:cNvPr>
                <p14:cNvContentPartPr/>
                <p14:nvPr/>
              </p14:nvContentPartPr>
              <p14:xfrm>
                <a:off x="9354851" y="307855"/>
                <a:ext cx="69840" cy="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85E7303-94E7-75EB-087B-0AEA07C7CB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36851" y="290215"/>
                  <a:ext cx="105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3B6A862-3CA9-C863-E814-D23685BE4BC0}"/>
                    </a:ext>
                  </a:extLst>
                </p14:cNvPr>
                <p14:cNvContentPartPr/>
                <p14:nvPr/>
              </p14:nvContentPartPr>
              <p14:xfrm>
                <a:off x="9440531" y="571375"/>
                <a:ext cx="72360" cy="110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3B6A862-3CA9-C863-E814-D23685BE4B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22531" y="553735"/>
                  <a:ext cx="108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4C66FE1-9ECD-B945-7D6C-81268F4A0622}"/>
                    </a:ext>
                  </a:extLst>
                </p14:cNvPr>
                <p14:cNvContentPartPr/>
                <p14:nvPr/>
              </p14:nvContentPartPr>
              <p14:xfrm>
                <a:off x="9532331" y="521695"/>
                <a:ext cx="6120" cy="1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4C66FE1-9ECD-B945-7D6C-81268F4A06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14691" y="503695"/>
                  <a:ext cx="417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6DAA69E-DA0C-ABBF-34BE-5861C89F58DD}"/>
              </a:ext>
            </a:extLst>
          </p:cNvPr>
          <p:cNvGrpSpPr/>
          <p:nvPr/>
        </p:nvGrpSpPr>
        <p:grpSpPr>
          <a:xfrm>
            <a:off x="5007491" y="1151335"/>
            <a:ext cx="2415240" cy="661320"/>
            <a:chOff x="5007491" y="1151335"/>
            <a:chExt cx="241524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BF237E1-5390-4325-5922-6D1DFF830A02}"/>
                    </a:ext>
                  </a:extLst>
                </p14:cNvPr>
                <p14:cNvContentPartPr/>
                <p14:nvPr/>
              </p14:nvContentPartPr>
              <p14:xfrm>
                <a:off x="6495011" y="1438975"/>
                <a:ext cx="148320" cy="29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BF237E1-5390-4325-5922-6D1DFF830A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77371" y="1421335"/>
                  <a:ext cx="1839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523FEDF-1CC3-CF6C-A685-9416EC56FB66}"/>
                    </a:ext>
                  </a:extLst>
                </p14:cNvPr>
                <p14:cNvContentPartPr/>
                <p14:nvPr/>
              </p14:nvContentPartPr>
              <p14:xfrm>
                <a:off x="6666731" y="1579735"/>
                <a:ext cx="69480" cy="12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523FEDF-1CC3-CF6C-A685-9416EC56FB6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49091" y="1561735"/>
                  <a:ext cx="105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DA523A2-261C-4F44-00BC-D5DB057D0604}"/>
                    </a:ext>
                  </a:extLst>
                </p14:cNvPr>
                <p14:cNvContentPartPr/>
                <p14:nvPr/>
              </p14:nvContentPartPr>
              <p14:xfrm>
                <a:off x="6703091" y="1499815"/>
                <a:ext cx="92160" cy="1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DA523A2-261C-4F44-00BC-D5DB057D060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85091" y="1481815"/>
                  <a:ext cx="127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DBCB44-7F0D-0282-5640-80EF7790D272}"/>
                    </a:ext>
                  </a:extLst>
                </p14:cNvPr>
                <p14:cNvContentPartPr/>
                <p14:nvPr/>
              </p14:nvContentPartPr>
              <p14:xfrm>
                <a:off x="5007491" y="1534735"/>
                <a:ext cx="196920" cy="19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DBCB44-7F0D-0282-5640-80EF7790D2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89851" y="1516735"/>
                  <a:ext cx="232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011480-BFF0-9B6B-10A1-235E329FB812}"/>
                    </a:ext>
                  </a:extLst>
                </p14:cNvPr>
                <p14:cNvContentPartPr/>
                <p14:nvPr/>
              </p14:nvContentPartPr>
              <p14:xfrm>
                <a:off x="5302331" y="1317655"/>
                <a:ext cx="58680" cy="151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011480-BFF0-9B6B-10A1-235E329FB81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84691" y="1299655"/>
                  <a:ext cx="94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E934F2-5860-6339-346C-BF85FAD61294}"/>
                    </a:ext>
                  </a:extLst>
                </p14:cNvPr>
                <p14:cNvContentPartPr/>
                <p14:nvPr/>
              </p14:nvContentPartPr>
              <p14:xfrm>
                <a:off x="5360651" y="1235935"/>
                <a:ext cx="14400" cy="1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E934F2-5860-6339-346C-BF85FAD612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43011" y="1217935"/>
                  <a:ext cx="50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2D5B05-224B-0517-E20A-78AB51057DC3}"/>
                    </a:ext>
                  </a:extLst>
                </p14:cNvPr>
                <p14:cNvContentPartPr/>
                <p14:nvPr/>
              </p14:nvContentPartPr>
              <p14:xfrm>
                <a:off x="5512931" y="1226215"/>
                <a:ext cx="146880" cy="23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2D5B05-224B-0517-E20A-78AB51057DC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94931" y="1208575"/>
                  <a:ext cx="182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916F2A-E4DB-413F-3A28-8AB197D9A77F}"/>
                    </a:ext>
                  </a:extLst>
                </p14:cNvPr>
                <p14:cNvContentPartPr/>
                <p14:nvPr/>
              </p14:nvContentPartPr>
              <p14:xfrm>
                <a:off x="5470451" y="1151335"/>
                <a:ext cx="204480" cy="4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916F2A-E4DB-413F-3A28-8AB197D9A7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52811" y="1133335"/>
                  <a:ext cx="240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D080291-E947-FF95-9C38-5AFC3AAFD6F4}"/>
                    </a:ext>
                  </a:extLst>
                </p14:cNvPr>
                <p14:cNvContentPartPr/>
                <p14:nvPr/>
              </p14:nvContentPartPr>
              <p14:xfrm>
                <a:off x="5763491" y="1316935"/>
                <a:ext cx="3240" cy="39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D080291-E947-FF95-9C38-5AFC3AAFD6F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45491" y="1299295"/>
                  <a:ext cx="3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DF2F41-3277-B9E7-0C7E-AF78F078EFA5}"/>
                    </a:ext>
                  </a:extLst>
                </p14:cNvPr>
                <p14:cNvContentPartPr/>
                <p14:nvPr/>
              </p14:nvContentPartPr>
              <p14:xfrm>
                <a:off x="5881931" y="1294975"/>
                <a:ext cx="105480" cy="106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DF2F41-3277-B9E7-0C7E-AF78F078EF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63931" y="1276975"/>
                  <a:ext cx="141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1FD4A3C-8229-D291-2423-815EA256E58E}"/>
                    </a:ext>
                  </a:extLst>
                </p14:cNvPr>
                <p14:cNvContentPartPr/>
                <p14:nvPr/>
              </p14:nvContentPartPr>
              <p14:xfrm>
                <a:off x="5897771" y="1196335"/>
                <a:ext cx="136440" cy="28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1FD4A3C-8229-D291-2423-815EA256E58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79771" y="1178335"/>
                  <a:ext cx="172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7B00370-0982-D021-EE4A-C94CF9E3C350}"/>
                    </a:ext>
                  </a:extLst>
                </p14:cNvPr>
                <p14:cNvContentPartPr/>
                <p14:nvPr/>
              </p14:nvContentPartPr>
              <p14:xfrm>
                <a:off x="6166691" y="1477135"/>
                <a:ext cx="228600" cy="197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7B00370-0982-D021-EE4A-C94CF9E3C3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48691" y="1459495"/>
                  <a:ext cx="264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60C544-4268-9614-FE65-B79A30891600}"/>
                    </a:ext>
                  </a:extLst>
                </p14:cNvPr>
                <p14:cNvContentPartPr/>
                <p14:nvPr/>
              </p14:nvContentPartPr>
              <p14:xfrm>
                <a:off x="6262451" y="1330615"/>
                <a:ext cx="58680" cy="439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60C544-4268-9614-FE65-B79A3089160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44451" y="1312615"/>
                  <a:ext cx="943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0E4516-7069-658E-F2B9-84713E70F075}"/>
                    </a:ext>
                  </a:extLst>
                </p14:cNvPr>
                <p14:cNvContentPartPr/>
                <p14:nvPr/>
              </p14:nvContentPartPr>
              <p14:xfrm>
                <a:off x="5959691" y="1458775"/>
                <a:ext cx="31680" cy="75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0E4516-7069-658E-F2B9-84713E70F0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42051" y="1441135"/>
                  <a:ext cx="67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214329-BBEA-7FF7-38AE-0904848E6B23}"/>
                    </a:ext>
                  </a:extLst>
                </p14:cNvPr>
                <p14:cNvContentPartPr/>
                <p14:nvPr/>
              </p14:nvContentPartPr>
              <p14:xfrm>
                <a:off x="5962571" y="1420975"/>
                <a:ext cx="14400" cy="13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214329-BBEA-7FF7-38AE-0904848E6B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44571" y="1402975"/>
                  <a:ext cx="50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E648C4-579E-23A8-4AB3-D1EE37448AB7}"/>
                    </a:ext>
                  </a:extLst>
                </p14:cNvPr>
                <p14:cNvContentPartPr/>
                <p14:nvPr/>
              </p14:nvContentPartPr>
              <p14:xfrm>
                <a:off x="6911891" y="1637695"/>
                <a:ext cx="117720" cy="26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E648C4-579E-23A8-4AB3-D1EE37448A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93891" y="1620055"/>
                  <a:ext cx="153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56A791-FD2D-98D5-6F9F-AE5E6948D941}"/>
                    </a:ext>
                  </a:extLst>
                </p14:cNvPr>
                <p14:cNvContentPartPr/>
                <p14:nvPr/>
              </p14:nvContentPartPr>
              <p14:xfrm>
                <a:off x="7127891" y="1526815"/>
                <a:ext cx="93600" cy="160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56A791-FD2D-98D5-6F9F-AE5E6948D94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09891" y="1508815"/>
                  <a:ext cx="129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3EBC3E-2268-D481-C5AA-C02B95770CA7}"/>
                    </a:ext>
                  </a:extLst>
                </p14:cNvPr>
                <p14:cNvContentPartPr/>
                <p14:nvPr/>
              </p14:nvContentPartPr>
              <p14:xfrm>
                <a:off x="7208171" y="1711495"/>
                <a:ext cx="78840" cy="9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3EBC3E-2268-D481-C5AA-C02B95770C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90171" y="1693495"/>
                  <a:ext cx="114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26C02B-F260-9775-0A96-206B7CB2B32D}"/>
                    </a:ext>
                  </a:extLst>
                </p14:cNvPr>
                <p14:cNvContentPartPr/>
                <p14:nvPr/>
              </p14:nvContentPartPr>
              <p14:xfrm>
                <a:off x="7263971" y="1653895"/>
                <a:ext cx="3240" cy="1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26C02B-F260-9775-0A96-206B7CB2B32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45971" y="1635895"/>
                  <a:ext cx="38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9302B3D-F9B9-1D43-444B-6CEF32F6A46A}"/>
                    </a:ext>
                  </a:extLst>
                </p14:cNvPr>
                <p14:cNvContentPartPr/>
                <p14:nvPr/>
              </p14:nvContentPartPr>
              <p14:xfrm>
                <a:off x="7126091" y="1481815"/>
                <a:ext cx="131760" cy="9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9302B3D-F9B9-1D43-444B-6CEF32F6A4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08091" y="1464175"/>
                  <a:ext cx="16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1963F5-93C1-1297-2A18-417D2E64C513}"/>
                    </a:ext>
                  </a:extLst>
                </p14:cNvPr>
                <p14:cNvContentPartPr/>
                <p14:nvPr/>
              </p14:nvContentPartPr>
              <p14:xfrm>
                <a:off x="7353611" y="1433575"/>
                <a:ext cx="69120" cy="37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1963F5-93C1-1297-2A18-417D2E64C51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35971" y="1415935"/>
                  <a:ext cx="104760" cy="414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4D9895A-A911-35B7-EE1C-4AED536388F0}"/>
              </a:ext>
            </a:extLst>
          </p:cNvPr>
          <p:cNvSpPr txBox="1"/>
          <p:nvPr/>
        </p:nvSpPr>
        <p:spPr>
          <a:xfrm flipH="1">
            <a:off x="445768" y="2600325"/>
            <a:ext cx="1123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Bloch condition is 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 + </a:t>
            </a:r>
            <a:r>
              <a:rPr lang="en-US" b="1" dirty="0" err="1"/>
              <a:t>r</a:t>
            </a:r>
            <a:r>
              <a:rPr lang="en-US" b="1" baseline="-25000" dirty="0" err="1"/>
              <a:t>j</a:t>
            </a:r>
            <a:r>
              <a:rPr lang="en-US" dirty="0"/>
              <a:t>) = exp(</a:t>
            </a:r>
            <a:r>
              <a:rPr lang="en-US" dirty="0" err="1"/>
              <a:t>i</a:t>
            </a:r>
            <a:r>
              <a:rPr lang="en-US" b="1" dirty="0" err="1"/>
              <a:t>k.r</a:t>
            </a:r>
            <a:r>
              <a:rPr lang="en-US" baseline="-25000" dirty="0" err="1"/>
              <a:t>j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(r).   Constant in front of sum is unimportant to this condition and is not included in Ashcroft &amp; </a:t>
            </a:r>
            <a:r>
              <a:rPr lang="en-US" dirty="0" err="1"/>
              <a:t>Mermin</a:t>
            </a:r>
            <a:r>
              <a:rPr lang="en-US" dirty="0"/>
              <a:t> version.  Following is from A&amp;M.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32CE99-15B1-81BE-C129-56DBC28DAEA0}"/>
              </a:ext>
            </a:extLst>
          </p:cNvPr>
          <p:cNvSpPr txBox="1"/>
          <p:nvPr/>
        </p:nvSpPr>
        <p:spPr>
          <a:xfrm>
            <a:off x="10048875" y="423415"/>
            <a:ext cx="197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is in e.g. Ashcroft &amp; </a:t>
            </a:r>
            <a:r>
              <a:rPr lang="en-US" dirty="0" err="1"/>
              <a:t>Mermin</a:t>
            </a:r>
            <a:r>
              <a:rPr lang="en-US" dirty="0"/>
              <a:t> Eq. (10.5)</a:t>
            </a:r>
          </a:p>
        </p:txBody>
      </p:sp>
    </p:spTree>
    <p:extLst>
      <p:ext uri="{BB962C8B-B14F-4D97-AF65-F5344CB8AC3E}">
        <p14:creationId xmlns:p14="http://schemas.microsoft.com/office/powerpoint/2010/main" val="272343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784A0-8477-487D-2ACF-7BDA73AB0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33340" cy="5197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B5DB8-9F5B-7A1F-08E0-B51E2A3E3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657" y="618281"/>
            <a:ext cx="5700239" cy="40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C712C-F304-393A-B9D2-F0777E14A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69"/>
          <a:stretch/>
        </p:blipFill>
        <p:spPr>
          <a:xfrm>
            <a:off x="0" y="352425"/>
            <a:ext cx="5996988" cy="4229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6EEDF-7280-F9BF-1761-02B674C7F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9"/>
          <a:stretch/>
        </p:blipFill>
        <p:spPr>
          <a:xfrm>
            <a:off x="6257925" y="1457325"/>
            <a:ext cx="5600700" cy="5400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49641F-FA86-6989-0DC1-ECBAAB6F2FD2}"/>
              </a:ext>
            </a:extLst>
          </p:cNvPr>
          <p:cNvCxnSpPr/>
          <p:nvPr/>
        </p:nvCxnSpPr>
        <p:spPr>
          <a:xfrm>
            <a:off x="6096000" y="190500"/>
            <a:ext cx="66675" cy="652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36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6AED2-04E9-1720-7527-1092F5AB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5" y="152401"/>
            <a:ext cx="6151159" cy="3552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02099-5063-91D7-94F5-BD2A30FCB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962868"/>
            <a:ext cx="5238750" cy="2328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E5D9CB-540F-91E5-80A6-4A929322512B}"/>
                  </a:ext>
                </a:extLst>
              </p14:cNvPr>
              <p14:cNvContentPartPr/>
              <p14:nvPr/>
            </p14:nvContentPartPr>
            <p14:xfrm>
              <a:off x="5582850" y="1220025"/>
              <a:ext cx="1160640" cy="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E5D9CB-540F-91E5-80A6-4A92932251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5210" y="1202385"/>
                <a:ext cx="11962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FB5338-C005-C689-5F4A-40031973EAF9}"/>
                  </a:ext>
                </a:extLst>
              </p14:cNvPr>
              <p14:cNvContentPartPr/>
              <p14:nvPr/>
            </p14:nvContentPartPr>
            <p14:xfrm>
              <a:off x="4628850" y="563830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FB5338-C005-C689-5F4A-40031973EA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0850" y="562030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27060C3-DC2B-3689-A9B9-A351EF6EF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0031" y="4010025"/>
            <a:ext cx="6398855" cy="2847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C2957-7168-409E-EECC-A2B6AA48BD8E}"/>
              </a:ext>
            </a:extLst>
          </p:cNvPr>
          <p:cNvSpPr txBox="1"/>
          <p:nvPr/>
        </p:nvSpPr>
        <p:spPr>
          <a:xfrm>
            <a:off x="9448800" y="6315075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i.e. unless m = 0</a:t>
            </a:r>
          </a:p>
        </p:txBody>
      </p:sp>
    </p:spTree>
    <p:extLst>
      <p:ext uri="{BB962C8B-B14F-4D97-AF65-F5344CB8AC3E}">
        <p14:creationId xmlns:p14="http://schemas.microsoft.com/office/powerpoint/2010/main" val="95164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F0D43-4245-24BF-E8FA-ABBFFCAFF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5"/>
            <a:ext cx="5171954" cy="4767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728AD-5CD7-CDA9-C07F-9CA85872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6" y="5071881"/>
            <a:ext cx="5020415" cy="1778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59325-0A67-5FBD-F4B5-D7A59B29C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593" y="-1"/>
            <a:ext cx="6070408" cy="2905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5DECD-1FE1-CAE5-3E9B-4AEAFEF84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114" y="3753332"/>
            <a:ext cx="5178063" cy="24760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1AF74CE-4252-4648-CB04-27E01986B466}"/>
                  </a:ext>
                </a:extLst>
              </p14:cNvPr>
              <p14:cNvContentPartPr/>
              <p14:nvPr/>
            </p14:nvContentPartPr>
            <p14:xfrm>
              <a:off x="9019410" y="4170945"/>
              <a:ext cx="2356560" cy="39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1AF74CE-4252-4648-CB04-27E01986B4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29410" y="3991305"/>
                <a:ext cx="253620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7B1750-41DC-F206-446E-659DD335B2C6}"/>
                  </a:ext>
                </a:extLst>
              </p14:cNvPr>
              <p14:cNvContentPartPr/>
              <p14:nvPr/>
            </p14:nvContentPartPr>
            <p14:xfrm>
              <a:off x="8219850" y="1092225"/>
              <a:ext cx="2726640" cy="479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7B1750-41DC-F206-446E-659DD335B2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29850" y="912585"/>
                <a:ext cx="290628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813792-2774-EDF1-25EA-0AE1A9FD4129}"/>
                  </a:ext>
                </a:extLst>
              </p14:cNvPr>
              <p14:cNvContentPartPr/>
              <p14:nvPr/>
            </p14:nvContentPartPr>
            <p14:xfrm>
              <a:off x="8772450" y="1950465"/>
              <a:ext cx="2708280" cy="49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813792-2774-EDF1-25EA-0AE1A9FD41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82450" y="1770465"/>
                <a:ext cx="2887920" cy="8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E86DD9-E40A-1DB6-5643-330C899B061F}"/>
                  </a:ext>
                </a:extLst>
              </p14:cNvPr>
              <p14:cNvContentPartPr/>
              <p14:nvPr/>
            </p14:nvContentPartPr>
            <p14:xfrm>
              <a:off x="12001650" y="232378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E86DD9-E40A-1DB6-5643-330C899B06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11650" y="214414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A40BEB-7AE0-3B44-90E6-43F2DAAA2586}"/>
                  </a:ext>
                </a:extLst>
              </p14:cNvPr>
              <p14:cNvContentPartPr/>
              <p14:nvPr/>
            </p14:nvContentPartPr>
            <p14:xfrm>
              <a:off x="11887170" y="229498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A40BEB-7AE0-3B44-90E6-43F2DAAA25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797170" y="211534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B31450-0707-EA14-6EA7-959F1B8A837B}"/>
                  </a:ext>
                </a:extLst>
              </p14:cNvPr>
              <p14:cNvContentPartPr/>
              <p14:nvPr/>
            </p14:nvContentPartPr>
            <p14:xfrm>
              <a:off x="9271050" y="5541825"/>
              <a:ext cx="2809080" cy="49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B31450-0707-EA14-6EA7-959F1B8A83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81410" y="5362185"/>
                <a:ext cx="298872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560000E-AE35-7807-D4DE-099780F5EB6C}"/>
                  </a:ext>
                </a:extLst>
              </p14:cNvPr>
              <p14:cNvContentPartPr/>
              <p14:nvPr/>
            </p14:nvContentPartPr>
            <p14:xfrm>
              <a:off x="9363210" y="208425"/>
              <a:ext cx="1577880" cy="74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560000E-AE35-7807-D4DE-099780F5EB6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73210" y="28785"/>
                <a:ext cx="17575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D562138-0C95-BDC9-6FA3-D1BB279C3F79}"/>
                  </a:ext>
                </a:extLst>
              </p14:cNvPr>
              <p14:cNvContentPartPr/>
              <p14:nvPr/>
            </p14:nvContentPartPr>
            <p14:xfrm>
              <a:off x="9372210" y="59941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D562138-0C95-BDC9-6FA3-D1BB279C3F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82570" y="41977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7513DA3-7EFC-95BA-85BA-14A86B8CED8F}"/>
                  </a:ext>
                </a:extLst>
              </p14:cNvPr>
              <p14:cNvContentPartPr/>
              <p14:nvPr/>
            </p14:nvContentPartPr>
            <p14:xfrm>
              <a:off x="9372210" y="542175"/>
              <a:ext cx="1590480" cy="57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7513DA3-7EFC-95BA-85BA-14A86B8CED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82570" y="362175"/>
                <a:ext cx="17701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A48886-553C-1616-FF94-7EDB9B8ABB63}"/>
                  </a:ext>
                </a:extLst>
              </p14:cNvPr>
              <p14:cNvContentPartPr/>
              <p14:nvPr/>
            </p14:nvContentPartPr>
            <p14:xfrm>
              <a:off x="11782410" y="37117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A48886-553C-1616-FF94-7EDB9B8ABB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92410" y="19117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4FC26A4-56AC-B609-A6F2-C493EDAD2AB3}"/>
                  </a:ext>
                </a:extLst>
              </p14:cNvPr>
              <p14:cNvContentPartPr/>
              <p14:nvPr/>
            </p14:nvContentPartPr>
            <p14:xfrm>
              <a:off x="11696370" y="37117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4FC26A4-56AC-B609-A6F2-C493EDAD2A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06730" y="19117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3C3F6C3-4C43-E4A3-F312-4DC417857F59}"/>
                  </a:ext>
                </a:extLst>
              </p14:cNvPr>
              <p14:cNvContentPartPr/>
              <p14:nvPr/>
            </p14:nvContentPartPr>
            <p14:xfrm>
              <a:off x="9017970" y="4847055"/>
              <a:ext cx="2442960" cy="422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3C3F6C3-4C43-E4A3-F312-4DC417857F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27970" y="4667415"/>
                <a:ext cx="2622600" cy="7822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C93C505-1F8C-7516-989B-410D86E887FE}"/>
              </a:ext>
            </a:extLst>
          </p:cNvPr>
          <p:cNvSpPr txBox="1"/>
          <p:nvPr/>
        </p:nvSpPr>
        <p:spPr>
          <a:xfrm>
            <a:off x="942975" y="3244334"/>
            <a:ext cx="18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hybridization</a:t>
            </a:r>
          </a:p>
        </p:txBody>
      </p:sp>
    </p:spTree>
    <p:extLst>
      <p:ext uri="{BB962C8B-B14F-4D97-AF65-F5344CB8AC3E}">
        <p14:creationId xmlns:p14="http://schemas.microsoft.com/office/powerpoint/2010/main" val="82548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231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Tight binding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Tight binding model</dc:title>
  <dc:creator>Robert Peale</dc:creator>
  <cp:lastModifiedBy>Robert Peale</cp:lastModifiedBy>
  <cp:revision>9</cp:revision>
  <dcterms:created xsi:type="dcterms:W3CDTF">2022-05-30T20:28:07Z</dcterms:created>
  <dcterms:modified xsi:type="dcterms:W3CDTF">2022-06-20T14:04:42Z</dcterms:modified>
</cp:coreProperties>
</file>