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25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137 247 1888,'0'0'21,"0"0"1,0 0 0,0 0-1,-1 0 1,1-1-1,0 1 1,0 0-1,0 0 1,0 0-1,0 0 1,0-1-1,0 1 1,0 0 0,-1 0-1,1 0 1,0 0-1,0-1 1,0 1-1,0 0 1,0 0-1,0 0 1,0-1 0,0 1-1,0 0 1,0 0-1,0 0 1,0-1-1,0 1 1,0 0-1,0 0 1,1 0-1,-1 0 1,0-1 0,0 1-1,0 0 1,0 0-1,0 0 1,0 0-1,0-1 1,1 1-1,-1 0 1,0 0-1,0 0 1,0 0 0,0 0-1,1-1 1,10-7 250,-1 1 1206,-14-13 3028,-12 2-3168,-9-9-201,25 27-1134,-1 0 1,1-1 0,-1 1-1,1 0 1,-1-1 0,1 1-1,0 0 1,-1 0-1,1 0 1,-1-1 0,1 1-1,-1 0 1,1 0 0,-1 0-1,0 0 1,1 0 0,-1 0-1,1 0 1,-1 0 0,1 0-1,-1 0 1,1 0-1,-1 0 1,1 0 0,-1 1-1,1-1 1,-1 0 0,1 0-1,-1 0 1,1 1 0,-1 0-1,-11 12-425,9-9 376,3-4 41,0 0 0,0 1 0,-1-1 0,1 0 0,0 1 0,0-1 0,0 1 0,0-1 0,-1 0 0,1 1 0,0-1 0,0 1 0,0-1 0,0 0 0,0 1 0,0-1 0,0 1 0,0-1 1,0 0-1,1 1 0,-1-1 0,0 1 0,0-1 0,0 0 0,0 1 0,0-1 0,1 0 0,-1 1 0,0-1 0,0 0 0,1 1 0,-1-1 0,0 0 0,1 1 0,-1-1 0,0 0 0,1 0 0,-1 1 0,0-1 0,1 0 1,-1 0-1,0 0 0,1 0 0,-1 1 0,1-1 0,1 1 29,0 0 0,1-1 0,-1 1 0,0-1 1,0 1-1,5 0 0,-1-1 71,-1 0 0,1-1 1,-1 1-1,0-1 0,1 0 0,7-3 1,-11 3-66,0 0 0,0 0 0,0 0 0,0 0 0,-1 0 0,1-1 1,0 1-1,-1 0 0,1-1 0,0 1 0,-1-1 0,0 0 0,1 0 0,-1 1 1,0-1-1,0 0 0,0 0 0,0 0 0,1-4 0,-1 1 33,1-1 1,-1 1-1,0 0 0,0-1 0,0 1 0,-1-1 0,0 1 0,0-1 0,-1 1 0,1-1 0,-1 1 1,0 0-1,-1-1 0,1 1 0,-1 0 0,0 0 0,-4-8 0,5 10-64,-1 0-1,0 0 1,0 0-1,0 0 0,0 0 1,0 0-1,-1 0 1,1 1-1,-1-1 1,0 1-1,0-1 1,0 1-1,0 0 0,0 1 1,0-1-1,0 0 1,-1 1-1,1 0 1,0-1-1,-1 1 0,0 1 1,1-1-1,-1 0 1,1 1-1,-1 0 1,0 0-1,1 0 1,-1 0-1,1 1 0,-1-1 1,0 1-1,1 0 1,-1 0-1,1 0 1,0 1-1,-1-1 1,1 1-1,0 0 0,0 0 1,-5 3-1,4-2-51,0 1 0,0-1 0,0 1 0,1 0 0,-1 0-1,1 1 1,0-1 0,0 0 0,1 1 0,-1 0 0,-2 9-1,4-12 44,0 1 0,0 0 0,0-1 0,1 1 0,0 0 0,-1-1 0,1 1-1,0 0 1,0-1 0,0 1 0,1 0 0,-1-1 0,1 1 0,-1 0-1,1-1 1,0 1 0,0-1 0,0 1 0,0-1 0,1 1 0,-1-1-1,0 0 1,1 0 0,0 0 0,3 3 0,-4-3 39,1 0 0,0-1 0,0 1 0,0-1 1,0 0-1,0 0 0,0 1 0,0-1 0,1-1 0,-1 1 0,0 0 0,1 0 1,-1-1-1,0 0 0,1 1 0,-1-1 0,1 0 0,2 0 0,-2-1 9,0 0-1,0 0 0,1 1 1,-1-2-1,-1 1 0,1 0 1,0-1-1,0 1 1,0-1-1,-1 0 0,1 0 1,3-3-1,-2 1 12,0 0-1,-1-1 1,1 1 0,-1-1 0,0 0-1,0 1 1,0-2 0,-1 1-1,1 0 1,-1 0 0,-1-1 0,1 1-1,-1-1 1,0 1 0,1-7 0,-2 8 56,0 0 1,-1 1 0,1-1-1,-1 1 1,1-1 0,-1 1-1,0-1 1,-3-5 0,4 8-106,-1 0-1,1 1 1,-1-1-1,0 0 1,1 0 0,-1 0-1,0 1 1,1-1 0,-1 0-1,0 1 1,0-1 0,0 0-1,0 1 1,0-1 0,0 1-1,0 0 1,0-1 0,0 1-1,0 0 1,0-1-1,0 1 1,0 0 0,0 0-1,0 0 1,0 0 0,0 0-1,0 0 1,0 0 0,0 1-1,0-1 1,0 0 0,0 0-1,0 1 1,0-1 0,-1 1-1,-1 0-26,0 1-1,1-1 0,-1 1 1,1-1-1,-1 1 0,1 0 1,0-1-1,0 1 1,0 1-1,0-1 0,0 0 1,0 0-1,0 1 0,1-1 1,-1 1-1,1-1 0,0 1 1,-1 0-1,1 0 1,0-1-1,1 1 0,-1 0 1,1 0-1,-1 4 0,0 1-393,1 0 0,1-1 0,-1 1 0,1 0 0,0-1 0,1 1 0,0-1 0,4 11 0,2 6-3349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9:00.172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454 165 1472,'-1'-2'153,"-1"-1"-1,0 1 1,0-1 0,0 1 0,-5-4 0,-4-5 1680,10 9-1492,0 1 0,0-1-1,0 0 1,0 0 0,0 1 0,-1-4 0,2 5-325,0 0 1,0-1-1,0 1 1,0 0-1,0 0 1,0-1-1,0 1 1,0 0-1,-1 0 1,1 0-1,0-1 1,0 1-1,0 0 0,0 0 1,-1 0-1,1 0 1,0-1-1,0 1 1,0 0-1,-1 0 1,1 0-1,0 0 1,0 0-1,-1 0 1,1-1-1,0 1 1,0 0-1,0 0 1,-1 0-1,1 0 1,0 0-1,-1 0 15,1 0 1,0 0-1,-1 0 0,1 0 0,0 0 0,-1 0 1,1 0-1,0 0 0,-1 0 0,1-1 1,0 1-1,-1 0 0,1 0 0,0 0 1,0-1-1,-1 1 0,1 0 0,0 0 1,0-1-1,0 1 0,-1 0 0,1 0 0,0-1 1,0 1-1,0 0 0,0-1 0,-1 1 1,1 0-1,0 0 0,0-1 0,0 1 1,0 0-1,0-1 0,-2-2 78,1 1-1,-1-1 0,0 1 1,0-1-1,0 1 1,0 0-1,0 0 1,-1 0-1,-4-3 1,4 3-63,-2-3 56,-1 0 1,1 1-1,-1-1 0,0 1 1,-1 1-1,1-1 0,0 1 1,-1 0-1,0 1 1,0 0-1,0 0 0,0 0 1,0 1-1,-12-1 1,9 2-39,-3-1 0,1 1 1,-1 0 0,1 1-1,-1 1 1,1 0-1,0 0 1,0 1-1,-19 7 1,16-4 125,-1 0-1,0-2 1,-28 5 0,32-7-282,4 0 136,7-1-41,-1 0 1,0-1-1,1 0 1,-1 1 0,1-1-1,-1 0 1,0 0-1,0 0 1,-1 0 0,35 3 38,5-8 1,0-2 0,42-13-1,-56 13 14,105-25-64,-94 25-34,-26 4-24,1 1 0,-1 0-1,1 1 1,9 0 0,-9 17 173,-9-14-102,1 0 1,-1-1 0,1 1 0,-1 0 0,0-1 0,1 1 0,-1 0-1,0 0 1,0 0 0,0-1 0,-1 1 0,1 2 0,-1 3 8,0 7-27,0 0 0,-1 0 0,-1 0 0,-4 16 0,-22 55 200,17-53 97,-24 54 12,-4 13 21,36-85-465,1 0-1,-2 15 1,3-11-1370,1 0 0,0 1 0,2-1 1,0 1-1,5 22 0,1-11-711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2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1150 5408,'-7'0'2003,"14"0"1599,2-1-1335,9-6-1069,0 0 0,0-1 0,0-1 0,30-22 0,-47 30-1178,18-13 255,0-1 0,-1-1 0,0-1 0,-2 0 0,0-1 0,-1-1 0,0-1 0,20-37 0,37-65-41,-71 121-264,0-1-1,1 0 0,-1 0 1,1 1-1,-1-1 0,1 1 1,0-1-1,0 1 0,-1 0 1,5-2-1,-5 2 26,0 1 0,-1 0 1,1-1-1,0 1 1,0 0-1,-1 0 0,1 0 1,0 0-1,0 0 0,-1 0 1,1 0-1,0 0 0,0 0 1,-1 0-1,1 0 0,0 0 1,0 0-1,-1 1 0,1-1 1,0 0-1,0 1 0,-1-1 1,1 0-1,0 1 0,-1-1 1,1 1-1,-1-1 0,1 1 1,-1-1-1,1 1 0,-1 0 1,1-1-1,0 2 0,5 9 37,1 1-1,-2 0 1,1 1-1,3 16 1,11 53 46,-19-79-90,3 13 83,-2 0 0,0 1 0,0-1-1,-2 1 1,0-1 0,-1 1 0,0 0 0,-2-1-1,0 0 1,-8 28 0,9-40-30,0 0 1,0 0-1,0 0 0,0 0 1,0 0-1,-1 0 0,0 0 1,1-1-1,-2 1 0,1-1 1,0 0-1,-7 5 0,7-6 7,-1-1 0,1 1 1,-1 0-1,1-1 0,-1 0 0,1 0 0,-1 0 0,0-1 0,0 1 0,1-1 0,-1 0 0,0 0 0,0 0 0,1 0 1,-6-2-1,-9-2-5,0-1 0,0-1 0,0 0 0,1-2 1,-18-9-1,24 11-73,7 2-273,8 3 125,10 1 152,25 2 51,64-5 0,-57 1 69,-29 1 10,0 0 1,0-2-1,0 0 0,30-9 0,-35 7-59,0 0 0,-1 0 0,0-1 0,0 0 0,-1-1 0,1-1-1,14-13 1,-6 1 31,0 0 0,24-35 0,30-55 62,-18 26 8,-24 38-92,67-101-97,-67 95 11,39-96 0,-66 137 44,17-44-141,19-76 1,-29 87 58,-5 24-96,-1 1-1,-1-1 1,-1 1 0,1-22-1,-6 34-198,-2 10 162,-6 15 83,-10 28 34,-71 168-40,17 11 328,66-189-199,1 1 0,2-1 1,0 40-1,13 114-32,-7-177 87,1 1 0,1-1 1,0 0-1,1 1 1,0-2-1,1 1 0,1 0 1,12 21-1,-14-28-2,-1-1-1,1 0 1,1 0-1,-1 0 1,1 0 0,0 0-1,0-1 1,0 0-1,0 0 1,1-1 0,-1 1-1,1-1 1,0-1-1,0 1 1,1-1 0,-1 0-1,0 0 1,1-1-1,12 2 1,-10-2-22,1-1 0,-1 0 1,1 0-1,-1-1 0,1 0 1,-1 0-1,1-1 0,-1-1 0,0 0 1,0 0-1,0-1 0,0 0 1,8-5-1,-11 5-35,7-4 60,1-1 0,-1-1-1,0 0 1,-1-1 0,12-13 0,-10 7-4,-1-1 1,0-1-1,-1 0 0,-1 0 1,-1-1-1,-1 0 0,12-39 1,-21 58-52,18-71-38,-17 64 9,1 0-1,-2 0 1,1 0-1,-1 0 1,0 0-1,-3-16 1,3 22 2,-1 0 0,1 0 0,-1 0 0,1 0 1,-1 1-1,1-1 0,-1 0 0,0 0 0,0 1 0,0-1 1,0 0-1,0 1 0,0-1 0,-1 1 0,1 0 1,0-1-1,-1 1 0,1 0 0,-1 0 0,0 0 1,1 0-1,-1 0 0,0 0 0,1 0 0,-1 0 1,0 1-1,0-1 0,-3 0 0,2 1-5,0 0-1,0 1 1,0-1-1,0 1 0,0-1 1,0 1-1,0 0 1,1 0-1,-1 0 1,0 1-1,0-1 1,1 1-1,-1-1 1,1 1-1,-1 0 0,-3 4 1,-3 3 16,1 1-1,0 0 1,0 1-1,1 0 1,0 0 0,1 1-1,0 0 1,1 0-1,0 0 1,-4 19 0,0 7 30,1 0 1,-1 48 0,7-73-6,2-1 0,-1 1 0,2-1 1,0 1-1,4 21 0,-4-30 15,0-1-1,0 1 1,0 0 0,1-1 0,-1 1 0,1-1 0,0 0-1,0 1 1,0-1 0,1 0 0,-1 0 0,1-1 0,-1 1-1,1 0 1,0-1 0,0 0 0,0 1 0,0-1-1,1 0 1,-1-1 0,1 1 0,-1-1 0,7 2 0,-5-2 36,0 0 0,0 0 0,0-1 0,1 0 0,-1 0 0,0-1 1,0 1-1,0-1 0,8-2 0,47-19 219,-32 12-253,11-4 15,0-2-1,-1-1 1,0-2-1,-2-2 0,44-32 1,-48 28 58,2-2-251,57-34 1,-85 58 159,4-3-118,24-10 0,-30 15 88,-1 0 0,1 0 0,0 0 0,-1 0 0,1 1 0,0 0 0,0 0 0,-1 0 0,1 0 0,0 0 0,4 1 0,-6 0-6,0-1 0,1 1 1,-1 0-1,1 0 0,-1 0 0,0 0 1,1 0-1,2 3 0,-3-3-29,-1 0 347,-3-2-286,0 1 0,0-1 0,1 0 0,-1 1 1,0-1-1,0 0 0,1 0 0,-1 0 1,1-1-1,-3-1 0,3 2-8,-1 0 0,0-1 0,1 1 0,-1 0 0,0 0 0,0 0 0,1 0 0,-4 0 0,0 0-12,1 0 0,-1 1 0,1 0 0,-1 0-1,1 0 1,-1 1 0,0 0 0,1-1 0,0 2 0,-1-1 0,1 0-1,0 1 1,-6 2 0,-4 4-74,0 1 0,-17 13 0,13-9 45,4-3 44,0 1-1,0 1 1,-21 22 0,31-29-7,0 0 1,0 0-1,1 0 0,0 0 1,-1 1-1,2-1 1,-1 1-1,1 0 1,0 0-1,0 0 0,0 0 1,1 0-1,0 0 1,0 8-1,1-11 21,0 0-1,1 0 1,-1 0 0,1-1-1,-1 1 1,1 0 0,0-1-1,0 1 1,0-1-1,0 1 1,1-1 0,-1 1-1,1-1 1,0 0-1,-1 0 1,1 1 0,0-1-1,0-1 1,0 1 0,1 0-1,-1 0 1,0-1-1,1 1 1,-1-1 0,1 0-1,-1 0 1,1 0 0,-1 0-1,5 1 1,1 0 67,1 0 1,-1-1-1,0 0 1,1 0-1,-1-1 0,1 0 1,-1-1-1,14-2 1,-17 2-64,1-1 1,0 0-1,0 0 0,-1 0 1,1-1-1,-1 0 0,0 0 1,0 0-1,0-1 0,7-5 1,1-5 96,24-29 0,-28 32-109,-4 4-166,0-1-1,-1-1 1,0 1 0,0 0-1,2-10 1,-6 35-12,-1-8 174,1 1 0,0-1 0,1 1 0,0-1-1,0 0 1,4 10 0,-4-17 10,0 1 0,0-1-1,0 0 1,0 1 0,1-1-1,-1 0 1,1 0 0,-1 0 0,1 0-1,0 0 1,0 0 0,0-1-1,0 1 1,0-1 0,0 1 0,0-1-1,1 0 1,-1 0 0,1 0-1,-1 0 1,0 0 0,1 0 0,0-1-1,-1 1 1,1-1 0,-1 0-1,5 0 1,18 1-3,1-2-1,0-1 1,-1-1-1,50-13 1,-28 3 50,75-34 0,-90 32-40,-1-1 0,0-2 0,-2-1 0,0-1 1,29-27-1,-54 43-513,-15 12 203,-18 16-5,-112 106 202,133-123 62,2 0 0,-1 0 0,1 0 0,0 1 0,0 0 0,-4 9 0,9-15 37,0 0 0,1 0-1,-1 0 1,0 0 0,0 0-1,1 0 1,0 0 0,-1 0-1,1 0 1,0 1 0,0-1 0,0 0-1,0 0 1,0 0 0,1 0-1,-1 1 1,1-1 0,0 0-1,-1 0 1,1 0 0,0 0 0,0 0-1,0 0 1,0 0 0,0-1-1,1 1 1,-1 0 0,1-1-1,-1 1 1,1-1 0,-1 1 0,1-1-1,2 2 1,0-1 21,-1 0 0,0 0 0,0-1 0,1 1 1,-1-1-1,1 0 0,0 0 0,-1 0 0,1 0 0,0-1 1,-1 1-1,1-1 0,0 0 0,0 0 0,-1 0 0,1-1 0,0 1 1,-1-1-1,1 0 0,0 0 0,4-2 0,-1 0 5,0 0 0,-1-1 0,1 0-1,-1 0 1,0 0 0,0-1 0,0 0 0,-1 0 0,1 0-1,5-8 1,0-3 7,-1 0-1,0 0 0,-2-1 1,8-18-1,24-79 74,-36 102-104,68-216 32,-55 175-116,16-98-1,-17 21-101,-14 104 13,-1 0 1,-2 0-1,-4-29 0,5 53 121,0 0-1,0 1 0,-1-1 1,1 0-1,-1 0 0,1 0 1,-1 0-1,0 0 0,0 1 1,0-1-1,0 0 0,0 1 1,0-1-1,0 1 0,-1-1 1,1 1-1,-3-3 0,4 4 31,-1 0 0,1-1 0,-1 1 0,0 0 0,1 0-1,-1-1 1,0 1 0,1 0 0,-1 0 0,0 0 0,1 0 0,-1 0 0,0 0 0,1 0-1,-1 0 1,0 0 0,1 0 0,-1 0 0,0 0 0,1 1 0,-1-1 0,0 0-1,1 0 1,-1 1 0,1-1 0,-1 0 0,1 1 0,-1-1 0,1 1 0,-1-1-1,1 1 1,-1-1 0,1 1 0,-1-1 0,0 2 0,-16 24-68,14-21 52,-19 36-10,1 2 0,3 0 0,1 1-1,2 1 1,-10 56 0,17-56 76,2 0 0,1 63 0,13 89 61,-7-188-39,-1 0 1,1 0-1,1-1 0,0 1 1,0 0-1,1-1 0,0 1 0,0-1 1,6 10-1,-8-17-38,-1 0 1,1 0-1,0-1 0,-1 1 1,1 0-1,0 0 0,0 0 1,0-1-1,0 1 1,-1 0-1,1-1 0,0 1 1,0 0-1,0-1 0,0 0 1,1 1-1,-1-1 1,0 1-1,0-1 0,0 0 1,1 0-1,0 0 11,0 0-1,0 0 1,0-1-1,0 1 1,0-1-1,-1 1 1,1-1-1,0 0 0,0 1 1,-1-1-1,4-2 1,3-3 64,-1 0 1,1-1-1,12-14 0,-14 14-93,15-16 4,11-12-59,0 2 0,48-37 1,-79 69 35,0 0 1,1 0-1,-1 0 1,1 1-1,-1-1 1,1 0-1,-1 1 1,1-1-1,-1 1 1,1-1-1,-1 1 1,1 0 0,0-1-1,-1 1 1,1 0-1,2 0 1,-3 1-2,1-1 0,-1 1 0,0-1 1,0 1-1,0-1 0,0 1 0,0 0 1,0-1-1,0 1 0,0 0 0,0 0 1,0 0-1,-1 0 0,1-1 0,0 1 0,-1 0 1,1 1-1,0-1 0,-1 0 0,1 0 1,-1 0-1,1 0 0,-1 0 0,0 2 1,3 11-83,-1 1 1,0 0-1,-1 29 1,-1-37 103,0 2-1,-1 12 86,1 1-1,1 0 1,2-1 0,7 38-1,-9-57-57,0 0-1,-1 0 0,1 1 1,0-1-1,0 0 0,0 0 1,0 0-1,1 0 0,-1 0 1,0 0-1,1-1 0,0 1 1,-1 0-1,1-1 1,0 1-1,0-1 0,0 0 1,0 0-1,0 1 0,0-1 1,0 0-1,0-1 0,0 1 1,5 1-1,-3-2 39,0 0 0,1 0 0,-1-1 1,1 1-1,-1-1 0,0 0 0,1 0 0,-1 0 0,0-1 0,0 1 0,0-1 0,6-4 1,1 0-31,0-1 1,0-1 0,-1 0 0,19-19 0,32-44-148,-37 40 146,-23 30-59,0 0 0,1-1 0,-1 1 0,0 0 0,0 0-1,1 0 1,-1 0 0,0 1 0,1-1 0,-1 0 0,1 1-1,2-2 1,-4 2 10,0 0 1,1 0-1,-1 0 1,1 0-1,-1 0 0,0 0 1,1 0-1,-1 0 0,1 0 1,-1 0-1,0 0 0,1 0 1,-1 0-1,1 1 0,-1-1 1,0 0-1,1 0 0,-1 0 1,0 1-1,1-1 0,-1 0 1,0 0-1,1 1 1,-1-1-1,0 0 0,1 0 1,-1 1-1,0-1 0,0 0 1,0 1-1,1-1 0,-1 1 1,0-1-1,0 0 0,0 1 1,0-1-1,0 0 0,0 1 1,1-1-1,-1 1 0,0-1 1,0 1-1,0-1 0,0 0 1,-1 1-1,1 0 0,-1 17 3,0 0 0,-2 0-1,0 0 1,-1 0 0,-1-1-1,0 1 1,-2-1-1,0 0 1,-12 22 0,-13 14 6,-55 70 1,82-117-2,-103 130 250,82-106-72,-3-1-1,-40 34 0,62-58-133,0 0 0,0 0-1,0-1 1,-1 0 0,1 0 0,-14 4-1,18-7-26,1 0 0,0-1 0,0 1 0,-1-1-1,1 0 1,0 1 0,-1-1 0,1 0 0,-1-1-1,1 1 1,0 0 0,0-1 0,-1 1 0,1-1-1,0 0 1,0 0 0,-1 1 0,1-1 0,0-1-1,0 1 1,0 0 0,0-1 0,1 1 0,-1-1-1,0 1 1,0-1 0,1 0 0,-1 1 0,-1-4-1,-1-3-3,-1 1 0,1-1 0,1 0 0,0-1 0,0 1 0,0-1 0,1 1 0,0-1 0,1 0 0,0 0 0,0 1 0,1-14 0,1 16-8,-1 0-1,1-1 1,0 1 0,1 0 0,-1 0 0,1 0 0,0 0 0,1 1 0,-1-1 0,1 1 0,0-1 0,1 1 0,-1 0 0,1 0 0,0 0 0,0 1 0,1-1 0,-1 1 0,6-4 0,6-2 18,1 1-1,0 0 1,1 1-1,0 1 1,30-8-1,102-17-152,-107 25 122,94-16 420,-54 10-1926,-29 3-3114,-43 6-787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2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1 183 8800,'13'-12'4000,"68"-4"-3488,-41 4 1152,2 4-1024,24-12-256,7 0-256,25-3-64,-3 3-32,13 0-224,-18 8 96,9-1-6016,-14 6 3328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5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1118 3648,'-3'1'419,"2"-1"-346,1 1 1,-1-1-1,1 0 0,-1 0 1,1 1-1,-1-1 0,0 0 0,1 1 1,-1-1-1,1 0 0,0 1 1,-1-1-1,1 1 0,-1-1 1,1 1-1,0-1 0,-2 4 3238,16-9 91,-8 3-3046,0-1 0,0 0 0,0 0 0,-1-1 0,1 0 0,-1 0 0,0 0 0,6-7 0,4-6 169,14-20 0,-22 27-363,100-159 971,-74 112-911,79-143 450,-91 153-471,-2-2 0,18-71-1,-34 107-90,3-24 1,-1 3-220,-4 27-94,-2 11-153,-4 14 3,-2 7 291,0 0 1,-20 44-1,7-20 141,-190 434 971,195-455-995,-119 237 546,-13 75 605,145-336-1128,-15 31 387,16-33-410,1 0 0,-2-1 0,1 1 0,0 0 0,0-1 0,-1 0 0,1 1 0,0-1 0,-1 0 0,1 1 0,-1-1 0,0 0 0,1 0 1,-1 0-1,-3 1 0,4-2-43,1 0 1,-1 0 0,1 0 0,-1 0-1,1 0 1,-1-1 0,1 1 0,-1 0-1,1 0 1,-1 0 0,1 0 0,-1-1-1,1 1 1,-1 0 0,1 0 0,0-1-1,-1 1 1,1 0 0,-1-1 0,1 1-1,0-1 1,-1 1 0,1 0 0,0-1-1,-1 1 1,1-1 0,0 1 0,0-1-1,0 1 1,-1-1 0,1 1 0,0-1-1,0 1 1,0-1 0,0 1 0,0-1-1,0 1 1,0-1 0,0 0 0,0-29 85,1 12-118,2 0 0,1 0 1,0 1-1,1-1 0,1 1 0,0 0 1,1 0-1,17-28 0,-12 27 28,1 0-1,0 0 1,2 1-1,0 1 1,0 1-1,2 0 1,22-16-1,69-39-82,35-26-47,-89 50 175,66-70 1,210-183 101,-262 243-113,-46 39-22,-2-2 0,-1 0-1,0 0 1,-1-2 0,-2 0 0,28-46 0,-16 12-116,36-107 0,-54 131 12,-1 1 0,-1-2 0,5-47 0,-13 78 91,0-19-353,0 20 335,0 0 0,0 0 1,0-1-1,0 1 0,0 0 0,-1 0 0,1 0 0,0-1 1,0 1-1,0 0 0,0 0 0,0 0 0,0 0 0,-1-1 1,1 1-1,0 0 0,0 0 0,0 0 0,0 0 1,-1 0-1,1 0 0,0 0 0,0-1 0,0 1 0,-1 0 1,1 0-1,0 0 0,0 0 0,0 0 0,-1 0 0,1 0 1,-12 7-297,5 2 267,0 0 0,1-1 0,0 2 0,-6 11 0,1-3 32,-168 306 178,169-303-100,1 1-1,1-1 0,1 2 1,0-1-1,2 1 0,1 0 1,0 0-1,2 0 0,1 25 1,1-34-2,1-1 0,0 0 1,1 0-1,0 0 1,1-1-1,1 1 1,0 0-1,1-1 1,0 0-1,1 0 0,0-1 1,1 1-1,0-1 1,1-1-1,0 0 1,0 0-1,16 14 1,-20-20-17,1 0 1,0-1 0,1 0 0,-1 1 0,0-1 0,1-1 0,0 1-1,-1-1 1,1 0 0,0-1 0,0 1 0,0-1 0,0 0 0,0-1-1,1 1 1,-1-1 0,10-1 0,-8-1-17,0 0 0,1 0 0,-1-1 0,-1 1 0,1-2 0,0 1 0,-1-1 0,1 0-1,-1-1 1,0 0 0,-1 0 0,10-9 0,63-75 238,-73 83-244,2-5-45,0 1 0,-1-1 0,0 0-1,0 0 1,-1-1 0,5-14 0,-10 15-153,-1 10 156,0 1 0,0 0 0,0 0 1,0 0-1,-1 0 0,1 0 0,0 0 0,0 0 0,0 0 0,0-1 0,-1 1 0,1 0 0,0 0 0,0 0 0,0 0 0,-1 0 0,1 0 0,0 0 0,0 0 0,0 0 0,-1 0 0,1 0 0,0 0 1,0 0-1,0 1 0,-1-1 0,1 0 0,0 0 0,0 0 0,0 0 0,-1 0 0,-1 1-41,0 1-1,0-1 1,0 0 0,0 1-1,0 0 1,1-1 0,-3 3 0,-3 6 13,1 0 0,0 0 0,0 0 1,1 1-1,0 0 0,-3 13 0,-17 70 100,24-86-77,-4 12 86,-1 23 0,6-36-2,0 0-1,0-1 1,0 1 0,1 0 0,0-1 0,0 1 0,4 10 0,-3-12-18,0 3 58,1-1 0,7 13-1,-9-18-78,0 0-1,0 0 0,0-1 0,1 1 1,-1-1-1,1 1 0,-1-1 0,1 1 1,-1-1-1,1 0 0,0 0 0,0 0 0,-1 0 1,1 0-1,4 1 0,-3-1 7,0 0-1,1-1 1,-1 0 0,0 1-1,0-1 1,0 0-1,0-1 1,1 1 0,-1 0-1,0-1 1,0 0-1,0 0 1,0 0-1,0 0 1,0 0 0,0-1-1,0 1 1,-1-1-1,1 0 1,0 0 0,-1 0-1,0 0 1,1 0-1,3-5 1,2-3 55,-1-1 0,0 0 0,-1 0 0,10-21 1,-12 22-113,0 0 0,-1 0 1,0-1-1,-1 1 0,0 0 1,0-1-1,-1 0 1,-1-18-1,0 25-9,0 0 0,-1 0 0,1-1 0,-1 1 0,0 0 0,0 0 0,0 0 0,-1 0 0,0 0 0,1 1 0,-1-1 0,0 0 0,-1 1 0,1-1 1,-1 1-1,1 0 0,-1 0 0,0 0 0,0 0 0,-1 0 0,1 1 0,0 0 0,-1-1 0,-4-1 0,4 3 5,1 0 1,-1 0 0,0 0-1,0 0 1,0 1-1,1-1 1,-1 1-1,0 0 1,0 0 0,0 1-1,0-1 1,0 1-1,1 0 1,-1 0-1,0 0 1,0 0-1,-6 4 1,6-3 29,-1 1 0,1-1-1,0 1 1,0 0 0,0 0 0,1 1-1,-1-1 1,1 1 0,0 0 0,0-1-1,0 1 1,0 1 0,-3 6 0,6-10 9,-1 1 1,1-1-1,-1 1 1,1-1-1,0 1 0,-1-1 1,1 1-1,0 0 1,0-1-1,0 1 1,0-1-1,0 1 1,1 0-1,-1-1 1,0 1-1,1-1 1,-1 1-1,1-1 1,0 1-1,-1-1 1,1 1-1,0-1 1,0 1-1,0-1 1,0 0-1,2 2 1,-2-1 2,1-1 1,0 1 0,0-1-1,0 0 1,0 0 0,0 1-1,0-1 1,1 0-1,-1-1 1,0 1 0,0 0-1,1-1 1,-1 1 0,0-1-1,1 0 1,-1 1 0,5-2-1,30-5 102,-1-1 0,1-2 0,57-23 0,-52 17 7,127-52-17,-44 17-258,-97 40 110,-27 9 39,1 1 0,-1-1 0,1 1 1,0-1-1,-1 1 0,1 0 0,0 0 0,-1 0 0,3 0 1,-4 0-3,1 0 0,-1 0 0,1 0 0,-1 0 0,0 0 0,1 0 0,-1 1 0,1-1 0,-1 0 0,0 0 0,1 0 0,-1 1 1,0-1-1,1 0 0,-1 1 0,0-1 0,1 0 0,-1 1 0,0-1 0,0 0 0,1 1 0,-1 0 0,1 1-19,-1 1 0,0 0-1,0-1 1,1 1 0,-1 0-1,-1-1 1,1 1 0,-1 4-1,-1 6-4,-18 100 154,2-21 71,16-76-155,1 0 0,0 0 0,3 29 0,-2-44-17,0-1 1,0 1-1,0 0 0,0 0 1,0-1-1,0 1 0,1 0 1,-1 0-1,0-1 1,0 1-1,1 0 0,-1-1 1,0 1-1,1-1 0,-1 1 1,1 0-1,-1-1 0,0 1 1,1-1-1,-1 1 0,1-1 1,0 1-1,0 0 1,0-1-8,-1 0 1,1 0-1,0 0 1,0 0-1,-1 0 1,1 0 0,0 0-1,-1 0 1,1-1-1,0 1 1,0 0-1,-1 0 1,1-1 0,-1 1-1,1 0 1,0-1-1,-1 1 1,1-1 0,0 0-1,3-2 43,0-1-1,0 1 1,-1-1 0,0 0-1,5-8 1,20-39 66,25-62 1,6-14-309,-53 120-18,-2 8-179,-1 17 113,-4-8 234,1 16 23,0 1 0,2 0 1,0 0-1,13 50 1,-12-68 60,0 0 0,0 0 0,1 0 1,0 0-1,1 0 0,7 9 0,-11-16-21,0 0-1,1-1 1,-1 1-1,1-1 1,-1 0-1,1 1 1,-1-1-1,1 0 0,0 0 1,0 0-1,0 0 1,0 0-1,0-1 1,0 1-1,2 0 1,-2-1-5,1 0 0,-1 0 0,0 0 0,1 0 1,-1-1-1,0 1 0,0-1 0,1 0 0,-1 1 1,0-1-1,0 0 0,0 0 0,0-1 1,0 1-1,0 0 0,3-3 0,2-2 8,0-1-1,0 0 0,-1 0 1,0-1-1,0 0 1,6-11-1,26-57 125,-34 68-148,21-47 32,23-48 31,-39 85-233,-7 12 111,1 0 0,1 1 0,-1-1 0,5-5 0,-6 9 45,-1 1 0,1-1-1,0 0 1,0 0 0,0 1 0,0 0-1,1-1 1,-1 1 0,0 0-1,1 0 1,-1 0 0,0 0 0,1 0-1,3 0 1,10 0 11,0 0 0,0 0 0,29 4-1,11 0 74,273-9-2422,-317 6 758,-4-1 672,-1 1 0,1 1 0,8 1 0,-14-2 294,0 1 0,1-1-1,-1 1 1,0 0 0,0 0 0,0 0 0,0 0-1,0 0 1,0 1 0,0-1 0,0 0 0,0 1-1,-1 0 1,3 2 0,10 15-3644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6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303 683 3136,'72'-21'5205,"-45"9"-2582,-26 12-2373,0-1 0,1 1-1,-1-1 1,0 0-1,0 0 1,1 1 0,-1-1-1,0 0 1,0 0 0,0 0-1,0 0 1,0-1 0,0 1-1,0-1 1,-1 1-109,0 0 0,0 0 0,-1 0 0,1 0 0,-1 0 0,1 0 0,-1 0 0,1 0 0,-1 1 0,1-1 0,-1 0 0,0 0 0,1 1 0,-1-1 0,0 0 0,0 1 0,-1-2 1,-12-7 480,14 9-562,-9-3 129,0 0 0,0 0 0,0 1-1,0 0 1,0 1 0,-1 0 0,1 0 0,-14 2-1,21-1-154,-19 0 209,1 1 0,0 1 0,-35 8 0,46-8-190,1 0 1,0 1 0,-1 0 0,1 1-1,1 0 1,-1 0 0,1 0-1,-1 1 1,1 1 0,1-1 0,-7 7-1,3-1 28,1 0 1,0 0-1,1 1 0,1 0 0,0 1 0,0 0 0,-6 19 0,10-25-1,1 1-1,0 0 1,0 0-1,1 0 0,0 0 1,0 0-1,1 0 1,0 1-1,1-1 0,-1 0 1,2 0-1,-1 0 1,1 0-1,4 11 0,-5-16-32,0-1 0,0 0 0,0 0-1,0 0 1,1 1 0,-1-1 0,1 0 0,-1-1-1,1 1 1,0 0 0,0 0 0,0-1-1,0 1 1,0-1 0,0 0 0,4 3-1,-2-3-3,0 0 0,-1 0 0,1-1-1,0 1 1,-1-1 0,1 1-1,0-1 1,0 0 0,-1-1 0,5 0-1,7-2 53,-1-1 0,0-1 0,0 0 0,18-9 0,-31 13-91,28-14 107,0-2 0,-1 0 0,-1-2 0,0-2 0,-2 0 0,0-1 0,-2-2 0,0 0 0,-2-2 1,20-30-1,-33 42-101,0 0 1,-1-1 0,-1 1-1,0-1 1,-1-1 0,-1 1-1,3-18 1,-4 12-44,-1-2-1,-1 1 1,-1 0 0,-1 0-1,-1 0 1,0 0 0,-2 0 0,-12-36-1,10 39-24,0 1 0,-2 1 0,0 0 0,-1 0 0,-1 0 0,0 1 0,-2 1 0,1 0-1,-2 0 1,-17-16 0,18 21 23,-1 0 0,0 1 0,0 1 0,-1 0 0,0 1 0,-26-10 0,33 14 10,0 0 0,0 1 0,0 0 0,0 0 0,0 0 0,0 1 0,0 1 0,-1-1 0,-12 1 0,17 1-4,0 0 0,-1-1 0,1 1 1,0 0-1,0 1 0,0-1 0,0 0 0,0 1 0,0 0 1,0 0-1,0 0 0,1 0 0,-1 0 0,1 0 0,-1 1 1,1-1-1,0 1 0,0 0 0,0 0 0,0 0 1,1-1-1,-1 2 0,1-1 0,-1 3 0,-4 9-656,2 0 1,0 1-1,0-1 0,2 1 0,0 0 0,0 23 1,2-26-556,1 0 0,0 0 0,1 1 1,0-1-1,1-1 0,1 1 0,0 0 1,8 15-1,17 24-2888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7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28 896 2912,'-22'27'923,"21"-27"-906,1 0-1,0 0 1,-1 1 0,1-1 0,0 0 0,-1 1 0,1-1 0,0 1 0,0-1 0,-1 0 0,1 1 0,0-1 0,0 1 0,0-1 0,-1 0 0,1 1 0,0-1 0,0 1 0,0-1 0,0 1 0,0 0 0,0 6 298,0 16 1853,0 0-1,2 0 1,5 29 0,-4-47-440,0-7 218,3-11 888,-4 8-2830,11-25 1017,-2-1 0,11-41 0,-19 61-863,105-447 3533,-98 404-3311,3 0 1,31-81-1,-38 123-376,-1 1 0,2 0-1,0 0 1,0 1 0,1 0 0,0 0-1,0 1 1,1 0 0,1 1 0,-1-1-1,1 2 1,1 0 0,-1 0-1,23-10 1,-11 7-73,1 1 0,0 2 0,0 0 0,0 2 0,1 0 0,45-2 0,-53 6 28,1 0 0,-1 2 0,1 0 0,-1 1 0,1 1 0,27 7 0,-42-9 35,1 0 0,-1 0 0,0 0 0,0 1 0,1-1 0,-1 0-1,0 1 1,0-1 0,0 1 0,0 0 0,-1 0 0,1 0 0,0 0 0,-1 0 0,0 0 0,1 0 0,-1 0 0,1 3 0,-1-3 9,-1 0-1,1 0 1,-1 0-1,0-1 0,0 1 1,0 0-1,0 0 0,0 0 1,-1-1-1,1 1 0,0 0 1,-1 0-1,0 0 0,1-1 1,-1 1-1,0 0 1,0-1-1,0 1 0,0-1 1,0 1-1,0-1 0,0 1 1,0-1-1,0 0 0,-1 0 1,1 0-1,-2 2 1,-12 7 68,1 0 1,-1 0 0,-31 13 0,-55 16 145,50-20-92,0 1-164,0-3 0,-93 18-1,141-34-394,-1-1 0,0 1 0,0 0 0,1 0-1,-1 1 1,1-1 0,-1 1 0,1 0-1,0-1 1,-1 1 0,1 1 0,0-1-1,0 0 1,-4 6 0,5-6-146,1 0 1,-1 1 0,1-1-1,0 1 1,0-1-1,0 1 1,0 0-1,0-1 1,0 1-1,1 0 1,0-1-1,-1 1 1,1 0 0,0-1-1,0 1 1,1 0-1,-1 0 1,0-1-1,1 1 1,1 3-1,5 19-3158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8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57 137 5632,'-38'-14'1834,"21"10"-329,16 5-189,3-2 1010,60-9 2450,35-1-2646,-45 6-1196,416-31 2225,-408 32-2969,532-28 871,-508 28-963,193-6 2,-245 7-175,-28 2-367,1 0 1,0 0 0,0 1-1,0 0 1,0 0 0,0 0 0,9 2-1,-33 17-10960,4-4 8165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9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439 428 6720,'5'-64'5653,"-5"59"-4992,-1 1 0,1-1 0,-1 0 0,0 1 0,0-1 0,-1 1 0,-2-7 1,3 9-571,0 0 1,0 1 0,0-1 0,0 0 0,0 1 0,0-1 0,0 1 0,0-1 0,-1 1 0,1-1 0,-1 1 0,1 0 0,-1 0 0,1 0 0,-1 0 0,0 0 0,1 0 0,-1 0 0,0 0 0,0 1 0,-3-1 0,-4 0-9,0 1 1,0 1-1,0 0 0,0 0 1,0 1-1,1 0 1,-1 0-1,1 1 0,-1 0 1,-9 5-1,-6 5 176,-44 31-1,41-24-110,1 0-1,-31 32 0,45-39-21,0 1-1,1 0 1,0 1-1,1 0 1,-13 27-1,21-37-57,0 0 0,0 0-1,0-1 1,1 1 0,0 0 0,0 0-1,0 0 1,1 0 0,-1 6 0,1-8-25,1-1 0,-1 0 0,1 1 0,-1-1 0,1 0 1,0 1-1,-1-1 0,1 0 0,0 0 0,1 1 0,-1-1 1,0 0-1,1 0 0,-1 0 0,1-1 0,0 1 0,-1 0 0,1-1 1,0 1-1,4 2 0,0-1 47,0 0-1,1 0 1,0 0 0,0-1-1,0 0 1,0 0 0,0-1 0,0 0-1,0 0 1,0-1 0,0 0-1,1 0 1,9-2 0,-3 0 1,0 0 0,-1-2 0,0 1 0,1-2 0,-1 0 0,12-7 0,-11 4-38,-1 0 0,-1-1 0,0-1 0,0 0 0,-1-1-1,0 0 1,-1-1 0,0 0 0,-1 0 0,13-24 0,-1-2-21,-3 0 0,22-65 0,-31 78-81,-2-1 0,0 0 0,-2-1 0,-1 1 0,0-49 0,-4 68-6,0 0 0,0-1 0,-1 1 0,0 0 0,-1 0 0,0-1 0,0 1 0,0 0 0,-1 1 0,0-1 0,0 0 0,0 1 0,-1 0 0,0-1 0,-9-8 0,11 13 16,-1-1-1,1 1 1,-1 1-1,1-1 1,-1 0-1,0 1 1,0-1-1,0 1 0,0 0 1,0 0-1,0 0 1,0 0-1,0 1 1,0-1-1,0 1 1,-1 0-1,1-1 1,0 2-1,0-1 1,0 0-1,-1 1 1,1-1-1,0 1 1,0 0-1,-4 2 0,1-1-186,0 1 0,1 0-1,-1 0 1,1 0 0,0 1-1,0-1 1,0 1 0,1 1-1,-1-1 1,1 1 0,-7 8-1,10-11-14,0-1-1,0 1 1,0 0-1,0-1 1,0 1-1,0 0 1,1-1-1,-1 1 1,1 0-1,-1 0 1,1 0-1,0 0 1,-1-1-1,1 1 1,0 0-1,0 0 1,0 0-1,1 0 1,-1 0-1,0 0 1,1-1-1,-1 1 1,1 0-1,0 0 1,-1-1-1,1 1 1,0 0-1,0-1 0,0 1 1,0-1-1,0 1 1,1-1-1,-1 1 1,2 1-1,3 1-693,0 0 0,0 0-1,0 0 1,1 0 0,-1-1-1,1 0 1,11 3 0,29 8-1993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9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11 6560,'9'-11'10462,"-10"16"-9994,0 0 0,-1-1-1,1 1 1,-1-1 0,-2 5 0,-92 119 3581,15-24-3288,65-78-620,1 0 0,1 1 0,2 1 0,0 0 0,2 0 0,-8 36 0,15-54-56,1 1 0,0-1 0,1 1 0,0-1 0,0 1 0,2 0 0,-1 0-1,1-1 1,0 1 0,5 16 0,-3-19-11,0 0 0,0-1 0,1 1 0,0-1 0,0 1 0,1-1-1,0-1 1,0 1 0,0-1 0,1 0 0,0 0 0,0 0 0,1-1 0,7 6-1,-7-7-69,1 0-1,-1-1 0,1 0 0,0 0 1,0 0-1,0-1 0,0 0 0,0-1 0,10 1 1,-5-1-1064,-1-1 1,1 0-1,0-1 0,0 0 1,15-4-1,-11 1-956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49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42 203 10816,'-42'-40'4864,"57"25"-4224,2 3 1567,6-1-1343,30-10 1344,11 6-1280,12-3 256,-3 9-704,7-6-288,-7 5-128,7 1-64,-4 2 0,-3 6-512,-11 3 288,-7 0-4416,-11 3 2560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52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84 4384,'-19'-6'2185,"-3"3"7843,32-8-6839,-2 7-3003,1 1-1,-1-1 1,1 2-1,0 0 1,-1 0-1,1 0 0,12 0 1,1-1 5,349-32 1298,-325 32-1469,18 2 167,-54 0 161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9:01.625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828 12 3808,'0'0'39,"0"-1"1,0 1-1,-1-1 1,1 1 0,0-1-1,0 1 1,-1-1-1,1 1 1,0-1-1,-1 1 1,1-1-1,0 1 1,-1 0-1,1-1 1,-1 1-1,1-1 1,-1 1-1,1 0 1,-1 0-1,1-1 1,-1 1 0,1 0-1,-1 0 1,1 0-1,-1-1 1,1 1-1,-1 0 1,1 0-1,-1 0 1,0 0-1,1 0 1,-1 0-1,1 0 1,-1 0-1,1 0 1,-1 1-1,1-1 1,-2 0 0,-9 1 114,-31-3 998,28 1-326,-1 0 1,0 1 0,-23 3-1,23-1-526,0-1-1,0 0 0,-17-3 1,-5 1-42,-523 4 1540,576 3-1855,1 1-30,118 2-45,-74-7 296,120 0-255,-98-3 6,17-4 282,21 2-170,-121 5-33,0 0 0,0 1 0,0-1 0,0 0 0,-1 0 0,1 0 1,-1 0-1,0 1 0,-1 1 0,-30 67 461,-16 39-67,28-49-410,-3-2 1,-38 70 0,33-75-112,15-28-2968,-23 36-1,15-44-993,21-17 4014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52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52 5408,'-2'-1'685,"-9"2"7275,13-1-6733,142-7 5784,-30 0-5452,121-12 80,-151 10-1699,-46 5-16,-12 1 73,0 1-1,41 1 1,-46 1 216,-13 0-2132,1 1-4924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53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466 118 7232,'-4'-9'1330,"4"8"-1133,0-1 1,0 1-1,-1 0 1,1 0-1,-1-1 1,1 1-1,-1 0 0,0 0 1,1 0-1,-1-1 1,0 1-1,0 0 1,0 0-1,0 0 1,0 0-1,0 0 0,0 1 1,0-1-1,0 0 1,0 0-1,0 1 1,0-1-1,-1 1 0,1-1 1,0 1-1,-1-1 1,-1 1-1,0-1 36,0 0-91,1 1-1,-1 0 1,0-1 0,0 1-1,1 0 1,-1 1 0,0-1-1,1 0 1,-1 1 0,0-1-1,1 1 1,-4 1 0,-19 7 219,0 1 0,0 2 1,1 0-1,0 1 0,1 2 1,1 0-1,0 1 0,2 1 1,-1 2-1,2 0 0,-24 30 1,42-48-347,-20 26 547,-26 45 0,42-62-434,0-1-1,1 1 1,0-1 0,1 1-1,0 0 1,0 1 0,1-1-1,1 0 1,-1 16 0,2-21-80,0-1 0,0 0 0,1 1 0,0-1 1,0 0-1,0 1 0,0-1 0,1 0 0,-1 0 1,1 0-1,0 0 0,1 0 0,3 5 0,-2-4 20,1-1 0,-1 1-1,1 0 1,0-1-1,1 0 1,-1 0-1,1-1 1,6 4 0,5 0 78,0 0 0,1-2 0,-1 0 0,1 0 0,26 2 1,-19-5 19,0 0 0,0-2 0,0 0 0,0-2 0,-1 0 0,1-2 0,43-13 0,-54 12-101,0 0 0,0-1 0,0-1 0,24-16 0,-30 17-52,-1 1 0,0-2 0,0 1 0,0-1 1,-1 0-1,0 0 0,0-1 0,-1 1 0,7-14 0,-5 6 14,-1-1 0,0 1 0,-1-1 0,4-21 1,-2 7-82,-3-1 1,0 1 0,-2-1-1,-1 1 1,-1-1 0,-8-49-1,6 68-52,0 0 0,-1 0 0,-6-15 0,7 23 49,0 0 0,0 0 0,0 1 0,0-1 0,-1 0 0,0 1 0,1-1 1,-1 1-1,0 0 0,-1 0 0,1 0 0,-1 1 0,-3-3 0,-2 1-2,1 0 1,-1 1-1,0 0 1,1 0-1,-1 1 1,-1 0-1,1 0 1,0 1-1,0 1 1,0 0-1,-1 0 1,1 0-1,0 1 0,0 1 1,-11 2-1,3 1-16,-1 0 0,1 1 0,0 1 1,0 0-1,1 2 0,-26 16 0,19-7-706,1 0 1,1 2 0,0 0 0,2 2 0,0 0 0,-24 37-1,33-42-1112,-14 25 0,3 14-640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54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307 912 3072,'0'-1'159,"0"0"-1,0 0 1,0 0 0,0 0-1,0 0 1,0 1 0,0-1 0,1 0-1,-1 0 1,0 0 0,1 0-1,-1 0 1,1 0 0,-1 0-1,1 1 1,-1-1 0,1 0 0,0 0-1,-1 1 1,1-1 0,0 0-1,-1 1 1,1-1 0,0 1-1,0-1 1,0 1 0,0-1 0,-1 1-1,1 0 1,0-1 0,0 1-1,0 0 1,0 0 0,0 0-1,0-1 1,2 1 0,15-8 5891,-23 5-4305,-7-1-514,12 4-1212,-9-1 161,1 1-1,-1 0 1,1 0 0,-1 1 0,1 0-1,0 1 1,-1 0 0,-13 5 0,-6 3 243,-26 16 0,47-23-354,-13 7 127,0 1-1,-23 17 0,35-23-117,2 1-1,-1 0 0,0 0 0,1 0 0,1 1 0,-1 0 0,1 0 0,-7 13 0,11-18-47,0-1 1,0 1-1,0 0 0,1 0 1,-1 0-1,1 0 0,-1 0 0,1 0 1,0 0-1,-1-1 0,1 1 1,0 0-1,0 0 0,1 0 1,-1 0-1,0 0 0,1 0 1,-1 0-1,1 0 0,-1 0 0,1 0 1,0-1-1,0 1 0,0 0 1,0 0-1,0-1 0,0 1 1,1-1-1,-1 1 0,0-1 1,1 0-1,-1 1 0,1-1 0,0 0 1,-1 0-1,1 0 0,0 0 1,0 0-1,-1 0 0,5 0 1,8 3 139,0 0 0,1-2 0,0 1 0,25-1 0,-12-2-123,45-6 0,-64 4 15,0-1-1,0 1 1,0-1 0,-1 0 0,0-1 0,11-6 0,-12 6-21,-3 2-33,0 0-1,1 0 1,-1-1-1,-1 0 1,1 1 0,0-1-1,-1-1 1,1 1-1,-1 0 1,0-1-1,5-7 1,-6 7-18,0 1-1,1-1 1,-1 0 0,-1 0 0,1 0-1,-1 0 1,1 0 0,-1 0 0,0 0-1,0 0 1,-1 0 0,1-8 0,-1 7-48,0 1 0,-1 0 0,1-1 0,-1 1 0,-1-6 0,2 9 43,-1 0 0,1 1 0,0-1 0,0 1 0,0-1 0,-1 0 0,1 1 0,0-1 0,-1 1 0,1-1 0,-1 1 0,1-1 0,0 1 0,-1 0 0,1-1 0,-1 1 0,1-1 0,-1 1 0,1 0 0,-1-1 0,0 1 0,1 0 0,-1 0 0,1 0 0,-1-1 0,0 1 0,1 0 0,-1 0 0,1 0 0,-1 0 0,0 0 0,1 0 0,-1 0 0,0 0 0,1 0 0,-1 0 0,0 0 0,1 1 0,-1-1 0,1 0 0,-1 0 0,1 1 0,-1-1 0,0 0 0,1 1 0,-1-1 0,1 0 0,-1 1 0,0 0 10,0 0 0,-1 0-1,1 1 1,0-1 0,0 0 0,0 0 0,0 0-1,1 1 1,-1-1 0,0 1 0,0-1 0,1 0-1,-1 1 1,1-1 0,0 1 0,-1-1 0,1 1-1,0 0 1,0-1 0,0 1 0,0-1 0,0 4-1,0-2 31,1-1 0,-1 1 0,1 0 0,-1 0-1,1-1 1,0 1 0,0-1 0,0 1-1,1-1 1,-1 1 0,0-1 0,4 4 0,0 0 105,0 0 0,1-1 1,0 0-1,0 0 0,0 0 1,1-1-1,13 7 0,-16-9-93,0-1 0,0 0 0,0 0 0,1 0 0,-1 0-1,0-1 1,1 0 0,-1 1 0,1-2 0,-1 1-1,0 0 1,1-1 0,-1 0 0,0 0 0,8-3 0,5-3 51,0 0 1,-1-1-1,0-1 1,25-18-1,-8 0 128,-1-2 0,-2-2 0,42-53 0,66-111-200,-104 144 50,-3-2-1,-1-1 0,41-107 1,-44 76 115,27-146 0,-53 225-282,-1 7-18,-4 16-69,2-8 170,-26 148-44,14-67 54,4-23-11,1 94 0,7-111 20,6 183-48,-2-176 121,11 62-51,-10-102-238,2-2-3851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54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18 155 8320,'-15'-28'2672,"15"28"-2623,-1-1 1,1 1 0,0 0 0,0-1 0,-1 1-1,1-1 1,0 1 0,0 0 0,0-1-1,0 1 1,0-1 0,-1 1 0,1 0 0,0-1-1,0 1 1,0-1 0,0 1 0,0-1-1,0 1 1,0-1 0,1-1 234,0-1 1,0 1-1,0 0 1,0 0-1,0-1 1,0 1-1,0 0 0,1 0 1,-1 0-1,1 0 1,-1 1-1,1-1 1,0 0-1,0 1 1,0-1-1,0 1 0,0-1 1,0 1-1,0 0 1,5-2-1,13-6 462,1 0 0,1 1 0,-1 1 0,27-4 0,93-11 749,-119 19-1333,24-2-668,-1 3 1,1 1 0,91 10-1,-113-6-518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56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28 746 5888,'-27'8'3274,"48"-2"2439,27 7-3581,-29-11-1643,0-1 0,0-1 0,0 0 0,0-2 0,0 0 0,0-1 0,0-1-1,29-10 1,-39 10-422,0-1-1,0 0 0,0-1 1,-1 1-1,0-2 0,0 1 1,-1-1-1,0 0 0,0-1 1,0 1-1,-1-1 0,6-11 1,-4 7 0,-1-1 1,0 0-1,-1 0 1,-1-1-1,0 0 1,-1 0-1,5-27 1,-8 34-67,-1-1-1,1 0 1,-1 0-1,-1 1 1,1-1-1,-1 0 1,-3-11-1,3 16-9,0 1 0,1 0 0,-1 0-1,0 0 1,0 0 0,-1-1 0,1 1 0,0 1-1,-1-1 1,1 0 0,-1 0 0,0 0 0,1 1-1,-1-1 1,0 1 0,0-1 0,0 1-1,0 0 1,0 0 0,0 0 0,-1 0 0,1 0-1,0 0 1,0 1 0,-1-1 0,1 1 0,0 0-1,-1-1 1,-3 1 0,-2 1 12,1 0 0,0 0 0,-1 1-1,1-1 1,0 2 0,0-1 0,0 1 0,0 0 0,1 0 0,-1 1 0,-11 8 0,7-3 39,0 0 0,0 1 0,1 0 0,0 0 1,-12 17-1,13-13 35,0 0-1,1 0 1,0 1 0,1 0 0,1 0-1,0 1 1,1 0 0,-5 30-1,9-38-2,0 0 0,0-1-1,1 1 1,0-1-1,0 1 1,1 0 0,0-1-1,1 1 1,-1-1-1,1 1 1,1-1-1,-1 0 1,1 0 0,1 0-1,-1 0 1,1-1-1,0 1 1,1-1 0,-1 0-1,1 0 1,7 6-1,-1-3 70,1 0 0,0-1-1,0-1 1,1 0 0,0 0-1,0-1 1,1-1 0,22 7-1,-24-9-55,-1-1 1,1 0-1,-1-1 0,1 0 0,0 0 1,0-1-1,-1-1 0,1 0 0,0-1 0,-1 0 1,13-4-1,-16 3-66,0-1 0,0 0 0,0 0 0,0-1-1,-1 0 1,0 0 0,11-10 0,1-5 39,18-22 0,-35 39-49,162-230 241,-112 154-237,-45 68-90,0 1 0,0 0-1,1 0 1,0 1 0,1 0 0,0 1-1,0-1 1,17-10 0,-24 18 70,1 0-1,-1 0 1,1 0 0,-1 0 0,1 1 0,0-1-1,0 1 1,-1-1 0,1 1 0,0 0 0,-1 0-1,1 0 1,0 1 0,0-1 0,-1 1 0,1-1-1,0 1 1,-1 0 0,1 0 0,-1 0 0,1 0-1,-1 0 1,0 1 0,1-1 0,-1 1 0,0 0-1,0-1 1,3 4 0,3 3-18,-1 0 0,0 1 0,-1 0 1,1 0-1,7 16 0,54 114 220,-66-135-140,0 1 0,1-1-1,0 0 1,3 5 0,-5-9-47,-1 0 1,0 1 0,0-1 0,1 0 0,-1 0 0,0 1-1,0-1 1,1 0 0,-1 0 0,0 0 0,0 0-1,1 1 1,-1-1 0,0 0 0,1 0 0,-1 0-1,0 0 1,1 0 0,-1 0 0,0 0 0,1 0-1,-1 0 1,0 0 0,1 0 0,-1 0 0,0 0 0,1 0-1,0-1 4,-1 1 0,1-1-1,-1 1 1,1-1 0,-1 0-1,0 1 1,1-1 0,-1 0-1,0 0 1,1 1 0,-1-1-1,0 0 1,0 0 0,0 1-1,0-1 1,1 0-1,-1-1 1,1-8-43,-1-1 0,0 1 0,0 0 0,-1-1 0,0 1 0,-1 0 0,0 0 0,-6-16 0,6 22 10,1 1 0,-1-1 0,0 1 0,-1 0-1,1 0 1,0 0 0,-1 0 0,0 0 0,0 1 0,0-1 0,0 1 0,0 0 0,0 0 0,0 0 0,-1 0 0,1 0-1,-1 1 1,0 0 0,1 0 0,-1 0 0,0 0 0,0 0 0,1 1 0,-1-1 0,0 1 0,0 0 0,0 0 0,-4 1 0,-4 1-33,0 0 0,1 1 0,-1 0 1,1 1-1,-1 0 0,1 0 1,0 2-1,-10 6 0,2 0 54,0 1 1,0 1-1,2 1 0,-1 1 0,2 0 1,0 2-1,2-1 0,-1 2 0,2 0 0,1 0 1,-15 32-1,25-46 20,-1 1 0,1-1 0,1 1 0,-1 0 0,1 0 0,0 0 0,1-1 0,-1 1 0,1 0 0,0 0 0,1 0 0,1 7 0,-2-9 14,1-1 0,0 0 1,1 1-1,-1-1 0,0 0 0,1 0 1,0 0-1,-1 0 0,1 0 1,1 0-1,-1-1 0,0 1 0,1-1 1,-1 1-1,1-1 0,-1 0 0,1 0 1,0 0-1,0-1 0,0 1 0,0 0 1,4 0-1,1 1 36,0-1-1,1 0 1,-1-1 0,1 0 0,-1 0 0,1-1-1,-1 0 1,1 0 0,-1-1 0,1 0 0,-1-1-1,1 1 1,-1-2 0,0 1 0,10-6 0,-4 2-35,0-1 0,0-1 0,-1 0 0,-1-1 0,1-1 0,-1 0 0,15-16 0,-15 12-26,-1 0 0,0 0 1,12-24-1,21-50-207,-32 61-10,-12 27 190,0 0 0,0-1 0,0 1 1,0 0-1,0 0 0,0 0 0,0-1 0,0 1 1,0 0-1,1 0 0,-1-1 0,0 1 0,0 0 1,0 0-1,0 0 0,0 0 0,0-1 0,0 1 0,1 0 1,-1 0-1,0 0 0,0 0 0,0-1 0,0 1 1,0 0-1,1 0 0,-1 0 0,0 0 0,0 0 1,0 0-1,1 0 0,-1 0 0,0 0 0,0-1 1,0 1-1,1 0 0,-1 0 0,1 0 0,0 11-245,-4 22 174,3-29 54,0-1 35,-2 8 25,1 1-1,0-1 1,1 1-1,0-1 1,1 0-1,1 1 0,3 17 1,-3-25-18,1 7 45,1 0 1,0 0-1,11 18 0,-13-26-39,0 0 1,0-1-1,0 1 0,0-1 1,0 0-1,1 0 0,-1 0 1,0 0-1,1 0 0,0 0 1,-1 0-1,1-1 0,0 0 1,0 1-1,0-1 0,0 0 0,0 0 1,6 0-1,-3 0 16,0-1-1,0 0 1,0-1-1,0 1 1,0-1-1,-1 0 0,1-1 1,9-3-1,4-3 5,21-11-1,-17 7-68,229-139 301,-168 96-331,-61 36-188,-19 15-155,-14 13-49,-51 43 350,-23 21-16,72-61 133,1 0-1,0 1 1,1 0-1,-13 23 0,21-34 3,1 0-1,0 1 1,0-1-1,0 0 0,0 1 1,0-1-1,1 1 0,-1 0 1,1-1-1,0 1 0,-1-1 1,1 1-1,1 0 0,-1-1 1,0 1-1,0-1 1,1 1-1,0-1 0,-1 1 1,1-1-1,0 1 0,0-1 1,0 1-1,1-1 0,-1 0 1,0 0-1,1 0 0,0 0 1,-1 0-1,1 0 1,0 0-1,0 0 0,0-1 1,0 1-1,0-1 0,1 1 1,-1-1-1,0 0 0,1 0 1,4 2-1,8 1 60,1-1-1,-1 0 1,1 0-1,0-2 1,0 0-1,-1-1 1,33-4-1,-35 2-38,0 0 0,1-1 0,-1-1 0,0-1 0,-1 1 0,1-2 0,-1 0 0,0 0-1,21-16 1,4-10 39,-2-2-1,35-43 0,-27 28-50,143-153-42,-141 156 44,76-89-100,-32 8 244,-71 97-578,-1-1 0,16-41 0,-39 87 269,-1 0-1,-1-1 1,-15 21 0,-35 41 164,33-44-19,-15 21 44,2 2 0,2 2 0,3 1 0,-36 88-1,59-122 12,3-9 20,1 1 0,0-1 0,1 1 0,-5 31 0,10-46-64,0 0 0,0 0 0,0 0 0,0-1 0,0 1 0,0 0-1,0 0 1,0 0 0,0 0 0,0 0 0,0 0 0,1 0-1,-1 0 1,0 0 0,1 0 0,-1 0 0,1-1 0,-1 1-1,1 0 1,-1 0 0,1-1 0,0 1 0,-1 0 0,1 0 0,0-1-1,-1 1 1,1-1 0,0 1 0,0-1 0,0 1 0,1 0-1,0-1 18,1 1-1,-1-1 1,1 0-1,-1 0 1,0 0-1,1 0 1,-1-1-1,0 1 0,1-1 1,-1 1-1,0-1 1,1 0-1,3-1 1,11-7 2,0 0 1,31-23 0,31-32 30,-20 16-48,-52 42-47,0 1 0,1 0 0,-1 1 0,11-6 0,-16 9 22,0 1 0,0-1 0,0 0 0,0 1 0,0-1 0,0 1 0,0 0 0,0 0-1,0 0 1,0 0 0,0 0 0,0 0 0,0 0 0,0 1 0,0-1 0,0 1 0,0-1-1,0 1 1,0 0 0,0 0 0,-1 0 0,1 0 0,3 2 0,-1 1-14,0 0 0,0 0 0,0 1 0,0 0 0,-1 0-1,1 0 1,4 10 0,15 43-36,-11-26 95,0-2-395,1-1 0,2-1 1,21 33-1,-35-60-50,0 0-1,0 1 1,0-1 0,0 0-1,0 0 1,0 0 0,0 1-1,0-1 1,1 0 0,-1-1-1,0 1 1,1 0 0,-1 0-1,3 0 1,-3-1-57,1 0-1,-1 0 1,0 0-1,1 0 1,-1 0 0,0 0-1,0-1 1,1 1-1,-1 0 1,0-1 0,0 1-1,0-1 1,0 0-1,1 1 1,-1-1 0,1-1-1,16-11-4087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59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44 838 3808,'3'-4'571,"-1"-1"-1,1 1 1,0 0 0,5-5-1,-8 8-401,1 1 0,0-1-1,-1 0 1,1 1 0,0-1-1,-1 0 1,1 1-1,0-1 1,0 1 0,-1-1-1,1 1 1,0-1 0,0 1-1,0 0 1,0-1 0,0 1-1,0 0 1,0 0-1,-1 0 1,1 0 0,0 0-1,0 0 1,0 0 0,0 0-1,0 0 1,0 0 0,0 0-1,0 1 1,0-1-1,0 0 1,-1 1 0,1-1-1,0 0 1,0 1 0,0-1-1,0 2 1,1-1-5,0 1 1,-1 0-1,1 0 0,-1 0 0,0 0 1,0 1-1,0-1 0,0 0 1,0 0-1,0 1 0,0-1 0,-1 0 1,1 5-1,1 34 880,-2-34-767,-2 22 624,-1-1 0,-12 54-1,4-33-477,-52 347 1716,56-350-1925,3-22 138,-2 42-1,6-65-285,0 0 0,0 0 0,0 0 0,0 0 0,0 0 0,0 0 0,0 0 0,0 0 0,1 0 0,-1 0 0,0 0 0,1 0 0,-1 0 0,1 0-1,-1 0 1,2 2 0,-2-3-42,1 0-1,-1 0 0,0 0 0,0 0 1,0 0-1,0 0 0,1 0 0,-1 0 1,0 0-1,0 0 0,0 0 1,1 0-1,-1 0 0,0 0 0,0 0 1,0 0-1,0 0 0,1 0 0,-1 0 1,0 0-1,0 0 0,0 0 0,1 0 1,-1 0-1,0 0 0,0-1 1,0 1-1,0 0 0,0 0 0,1 0 1,5-10 149,3-15-60,-2 0-1,8-48 0,-7 30-81,42-160 116,81-209 0,-118 378-160,2 0 1,28-45-1,-37 69 17,46-67 219,-44 66-186,1 1 0,1 0-1,0 0 1,17-12 0,-21 17-57,1 1-1,-1 0 1,1 0-1,0 0 1,15-4 0,-19 7 20,1 0 0,0 0 1,0 1-1,0-1 0,-1 1 1,1 0-1,0 0 0,0 1 1,0-1-1,0 1 0,-1 0 1,1 0-1,0 0 0,4 2 1,-4-1-9,0 0 0,-1 0 0,1 1 0,-1-1 1,0 1-1,0-1 0,0 1 0,0 0 1,-1 0-1,1 1 0,-1-1 0,1 0 0,-1 1 1,0-1-1,-1 1 0,1 0 0,-1 0 0,2 5 1,1 8-9,-1-1-1,0 0 1,-1 21 0,-1-21-1,1 11-29,-3 38-1,0-52 84,-1 1 0,0-1-1,-1 0 1,-8 25 0,9-35-8,1 1 0,-1-1 0,0 1 0,0-1 0,0 1 0,-1-1-1,1 0 1,-1 0 0,0 0 0,0 0 0,0-1 0,0 1 0,0-1 0,0 1 0,-1-1 0,-5 2 0,3-2 12,1 0 0,-1 0 0,0-1 0,0 0 0,-1 0 0,1-1 1,0 0-1,0 0 0,0 0 0,-7-2 0,-29-5 32,38 6-68,1 0 0,-1 0 0,0-1 0,1 1 0,-1-1 0,1 0 0,-1 1 0,1-2 0,-3-1 0,6 4-6,-1 0 0,1-1 0,0 1 0,0 0 0,0 0 0,0 0 0,0 0 0,-1-1 0,1 1 0,0 0 0,0 0 0,0 0 0,0-1 0,0 1 0,0 0 0,0 0 0,0-1 0,0 1 0,0 0 0,0 0 0,0-1 0,0 1 0,0 0 0,0 0 0,0 0 0,0-1 0,0 1 0,0 0 0,0 0 0,0-1 0,0 1 1,0 0-1,0 0 0,0 0 0,1-1 0,-1 1 0,0 0 0,0 0 0,0 0 0,0-1 0,0 1 0,1 0 0,-1 0 0,0 0 0,0 0 0,0 0 0,1 0 0,-1-1 0,0 1 0,0 0 0,0 0 0,1 0 0,-1 0 0,0 0 0,0 0 0,1 0 0,18-4 221,-13 3-235,94-17-180,40-9 443,-41 4-243,-21 6 112,149-53 1,-193 52-448,-92 80-334,50-52 637,0 1-1,1 0 1,0 1 0,-7 16 0,11-24 45,2 1 1,-1-1 0,0 1 0,1 0 0,0 0 0,0 0 0,0 8 0,1-11-6,0 0 1,1-1-1,-1 1 0,1 0 0,-1 0 0,1 0 1,-1 0-1,1-1 0,0 1 0,0 0 1,0-1-1,0 1 0,0 0 0,0-1 1,0 0-1,1 1 0,-1-1 0,0 0 1,1 1-1,-1-1 0,1 0 0,-1 0 1,4 1-1,0 1 48,1-1 1,0 1-1,1-1 1,-1 0 0,0-1-1,0 0 1,1 0-1,-1 0 1,1-1-1,-1 0 1,9 0-1,-11-1-56,1 1-1,0-1 1,0 0-1,-1 0 1,1-1 0,-1 1-1,1-1 1,-1 0-1,0-1 1,1 1-1,-1-1 1,0 1 0,-1-1-1,1 0 1,0-1-1,4-4 1,0-3-20,-1 0 0,0-1 0,-1 0-1,0 0 1,-1 0 0,0-1 0,-1 0 0,0 0 0,-1 0 0,-1 0 0,0-1 0,0 1-1,-2 0 1,0-1 0,0 1 0,-1-1 0,-5-22 0,4 30-16,0 1-1,0 0 1,0 0 0,-1 0 0,0 0 0,0 0-1,0 1 1,-1-1 0,1 1 0,-1 0 0,0 0-1,0 0 1,-1 1 0,1-1 0,-1 1 0,1 0-1,-1 1 1,0-1 0,0 1 0,-1 0-1,1 0 1,0 0 0,-1 1 0,1 0 0,-1 0-1,-10-1 1,16 2 31,0 0-1,0 0 1,-1 0 0,1 0-1,0 0 1,0 0 0,-1 0-1,1 0 1,0 0 0,0 0-1,0 0 1,-1 0-1,1 0 1,0 0 0,0 0-1,-1 0 1,1 0 0,0 0-1,0 0 1,0 0-1,-1 1 1,1-1 0,0 0-1,0 0 1,0 0 0,-1 0-1,1 0 1,0 1 0,0-1-1,0 0 1,0 0-1,-1 0 1,1 1 0,0-1-1,0 0 1,0 0 0,0 0-1,0 1 1,0-1 0,0 0-1,0 0 1,0 0-1,0 1 1,0-1 0,0 0-1,0 0 1,0 1 0,0-1-1,0 0 1,0 0-1,0 1 1,0-1 0,0 0-1,0 0 1,0 0 0,0 1-1,0-1 1,0 0 0,1 0-1,-1 0 1,0 1-1,0-1 1,0 0 0,0 0-1,0 0 1,1 0 0,-1 1-1,0-1 1,1 0-1,13 13 187,-6-9-118,0 0 0,0 0 0,1 0 0,0-1 0,0 0 0,0-1 0,0 0 0,0 0 0,0-1 0,0 0 0,1-1 0,-1 0 0,0-1 0,1 1 0,-1-2 0,0 1 0,0-1 0,0-1 0,9-3 0,160-54 412,-38 13-288,-47 10-181,-74 29 6,-13 6-80,-7 5-137,-4 1 153,0 1-1,0 1 0,1-1 1,0 1-1,0-1 0,1 1 1,-1 0-1,1 1 0,1-1 0,-5 13 1,3-4 31,0 1 1,1 0-1,-1 31 1,3-31 57,1-1 1,1 1 0,0 0-1,1 0 1,5 16-1,-6-26-6,1-1 0,0 1 0,0-1 0,0 0 0,1 1 0,0-1-1,0 0 1,0-1 0,0 1 0,1 0 0,0-1 0,0 0 0,0 0 0,0 0 0,1-1-1,0 1 1,7 4 0,-9-7-13,0 0 0,0 0-1,-1-1 1,1 1 0,0-1-1,0 1 1,0-1 0,0 0 0,0 0-1,0 0 1,0-1 0,0 1-1,0-1 1,0 1 0,0-1 0,0 0-1,-1 0 1,1 0 0,0-1 0,-1 1-1,6-4 1,2-2 16,-1 0-1,1-1 1,-1 0 0,9-12-1,35-44-6,-37 43-7,0 0 1,2 2-1,32-30 1,-33 35-10,-4 4-117,-1 0-1,18-10 1,-29 20 93,0-1 1,-1 1 0,1-1-1,-1 1 1,1 0 0,0-1-1,-1 1 1,1 0 0,0 0-1,0-1 1,-1 1 0,1 0-1,0 0 1,0 0 0,-1 0-1,1 0 1,0 0 0,0 0-1,-1 0 1,1 0 0,0 0-1,0 1 1,-1-1 0,2 1-1,-2-1 1,1 1 1,-1-1-1,1 1 0,-1 0 1,0 0-1,1-1 0,-1 1 1,0 0-1,1-1 0,-1 1 0,0 0 1,0 0-1,0 0 0,0-1 1,0 1-1,0 0 0,0 0 1,0 1-1,-1 6-26,0-1 0,-1 1 0,-4 12 0,-26 99 178,26-95-13,5-23-138,-2 21 324,3-22-310,0 0 0,0 0 0,0 0 0,0 0 0,0 1 1,0-1-1,0 0 0,0 0 0,0 0 0,0 0 0,0 0 0,0 0 1,0 1-1,0-1 0,0 0 0,0 0 0,0 0 0,1 0 0,-1 0 0,0 0 1,0 0-1,0 0 0,0 1 0,0-1 0,0 0 0,0 0 0,1 0 1,-1 0-1,0 0 0,0 0 0,0 0 0,0 0 0,0 0 0,0 0 1,1 0-1,-1 0 0,0 0 0,0 0 0,0 0 0,10-6 177,18-17-57,114-90 122,-126 101-322,2 1 0,0 0 0,0 1 0,0 1 0,27-9 0,-41 17 31,0 0 0,0 0 0,0 0 0,1 0 0,5 0-1,-9 1 29,0 1 0,0-1 0,-1 0 1,1 0-1,0 0 0,0 0 0,0 0 0,-1 1 0,1-1 0,0 0 0,0 1 0,-1-1 0,1 1 0,0-1 0,-1 1 0,1-1 0,0 1 0,-1-1 0,1 1 0,-1 0 0,1-1 0,-1 1 0,1 0 0,-1-1 0,1 1 0,-1 0 0,0 0 0,1-1 0,-1 1 0,0 0 0,0 0 0,0 0 0,1 0 0,0 13-11,-1 0 0,0 20-1,-1-19 91,0-1-1,4 26 1,-2-36-47,-1 0-1,1 0 1,0 0 0,1 0 0,-1 0 0,1 0-1,-1-1 1,1 1 0,1-1 0,-1 1 0,0-1-1,1 0 1,-1 0 0,5 4 0,-5-6-4,-1 0 0,1 1 0,0-1 1,-1 0-1,1-1 0,0 1 0,0 0 1,0 0-1,0-1 0,0 1 0,-1-1 1,1 0-1,0 1 0,0-1 0,0 0 0,0 0 1,0 0-1,0-1 0,0 1 0,0 0 1,0-1-1,0 1 0,0-1 0,0 0 0,0 1 1,2-3-1,3 0 11,-1-1 1,0 0 0,1-1-1,-2 0 1,10-8-1,45-53 167,-37 38-116,48-43 0,3 13 65,-33 28-104,45-45 1,-54 42-98,-1-1 0,-1-1 1,49-79-1,-65 90 7,7-13-87,27-64-1,-47 96 2,-8 13-62,-8 16-59,-79 119 222,58-93 8,-53 99-1,82-132 64,0 0 0,1 0 1,0 0-1,2 1 0,0 0 0,1 0 0,1 0 0,1 0 0,1 33 0,1-38-7,1 0 0,0 0 1,0 0-1,2 0 0,-1-1 0,2 0 0,0 1 0,0-2 0,1 1 0,0 0 0,1-1 0,1-1 0,-1 1 0,14 12 0,-16-18-1,2 0 1,-1 0 0,0 0-1,1-1 1,0 0 0,0-1-1,0 1 1,1-1-1,-1-1 1,1 1 0,-1-1-1,1-1 1,0 1 0,13 0-1,-13-2-296,-1 0-1,1-1 1,0 0-1,-1 0 1,1 0-1,12-5 1,-15 4-430,1 0 1,-1-1 0,1 1 0,-1-2 0,0 1 0,0 0 0,0-1-1,8-8 1,2-9-3589,3 1 1409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00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14 10976,'0'0'138,"-1"0"1,1-1-1,0 1 0,0 0 1,0 0-1,0 0 1,0-1-1,-1 1 1,1 0-1,0 0 1,0-1-1,0 1 1,0 0-1,0 0 0,0-1 1,0 1-1,0 0 1,0 0-1,0-1 1,0 1-1,0 0 1,0 0-1,0-1 1,0 1-1,0 0 0,1 0 1,-1-1-1,0 1 1,0 0-1,0 0 1,0-1-1,0 1 1,0 0-1,1 0 0,10-5 2273,19 4 268,278 27 1524,-41-2-6336,-247-21 410,-14-1-1678,-10 0 226,-18 2-1630,-4 0 1584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00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87 140 10720,'-59'-73'4864,"36"50"-4256,18 14 255,5 6-607,5-9 32,5 4-160,3 0-2047,9 4 1023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01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 5728,'-15'9'9387,"14"-8"-8772,0 0 1,0 0-1,0 0 0,0 0 1,0 0-1,0 0 1,-1 0-1,1 0 0,-2 0 1,-6 2 187,0 0 0,0-1 0,-1 0 0,1-1 0,-1 0 0,-9-1 0,14 0 1458,11-1-2155,0-1 0,0 1-1,-1-1 1,1-1 0,6-2-1,26-10-126,-33 15-146,-8 2 134,-6 2 36,-3 5 42,0-1-1,-18 8 1,-10-1-4952,33-13 2600,0 0 1,0 0-1,-7 4 1,-5 5-1774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14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49 2976,'0'-2'322,"0"0"1,0 0-1,0 0 1,0 0-1,0-1 1,0 1-1,0 0 1,1 0-1,-1 0 0,1 0 1,0 0-1,-1 0 1,1 0-1,0 1 1,0-1-1,0 0 1,1 0-1,-1 1 0,0-1 1,0 0-1,1 1 1,-1 0-1,1-1 1,0 1-1,2-2 1,-4 11 4259,-4 30-3650,-13 44 10,-3-2 1,-32 81-1,23-88-702,-42 78 0,33-76 154,-37 104 1,57-134-915,2-20-3173,14-23 2971,3-8-2871,3-3 1775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16.43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6 727 1728,'-5'4'4245,"5"-13"-4209,-1 6-10,1 0 0,0 0 1,0 0-1,0-1 0,1 1 1,-1 0-1,1 0 0,0 0 1,1-4-1,3-20 171,-3 21-155,0 1 0,-1-1 0,0 1 0,1-1 1,-2 1-1,1-1 0,-1 0 0,0-6 0,3-35 512,2-13-250,0 32-170,-4 26-140,-1 0 0,0-1 1,1 1-1,-1 0 0,1 0 1,0 0-1,0 0 0,0-1 1,0 1-1,0 0 0,2-3 1,-1 4 57,-1-1 1,0 0 0,0 0 0,0 0 0,0 0-1,0 0 1,0 0 0,-1 0 0,1-1 0,-1 1-1,1-4 1,-4-93 2091,-2 70-1755,5-31-74,-5 34 96,5-3-113,0 17-216,1 8-47,-1 0-1,0 1 1,0-1 0,0 0 0,0 0 0,-2-5 0,0 6-14,0-6 219,2 9-185,-1 0-91,1 0 0,0 0-1,0 0 1,0 0 0,0 0 0,0 0-1,0 0 1,-1 0 0,1 0-1,0 0 1,0 0 0,0 0 0,0 0-1,0 0 1,0 0 0,0 0-1,-1 0 1,1 0 0,0 0 0,0 0-1,0 0 1,0 0 0,0 0 0,0 0-1,0 0 1,-1 0 0,1 1-1,0-1 1,0 0 0,0 0 0,0 0-1,0 0 1,0 0 0,0 0-1,0 0 1,0 0 0,0 1 0,0-1-1,0 0 1,0 0 0,0 0-1,-1 0 1,1 0 0,0 0 0,0 0-1,0 1 1,0-1 0,0 0-1,0 0 1,0 0 0,1 0 0,-1 0-1,0 0 1,0 1 0,0-1 0,0 0-1,0 0 1,0 0 0,0 0-1,0 0 1,0 8 349,0-3-329,1-2-24,-1 0 0,0 1 0,-1-1 0,1 1 0,-1-1 0,1 0 0,-3 6 0,2 3 107,1 8 20,-5-10 2132,1-47-1673,0-1-713,4 31 211,0 3-49,0-1 0,0 1 0,0-1 1,-1 1-1,1-1 0,-3-6 0,2-9 167,1 13-382,5-9 33,-5 16 127,0 0 0,0-1 0,0 1-1,0-1 1,0 1 0,0 0 0,0-1 0,0 1 0,0-1 0,0 1-1,0 0 1,0-1 0,0 1 0,0 0 0,0-1 0,0 1 0,1-1-1,-1 1 1,0 0 0,0-1 0,0 1 0,1-1 0,4 7-348,1 18 306,-6 72 1531,0-117-864,0 6-601,0 11 41,-1-1 0,1 0 1,0 0-1,1 0 0,-1 1 0,1-1 0,3-8 1,-3 2-54,-1 10 59,0 1 0,0-1-1,0 0 1,0 0-1,1 0 1,-1 1 0,0-1-1,0 0 1,0 0 0,1 1-1,-1-1 1,0 0-1,1-1 1,0 2-15,-1 0-1,0 0 1,0-1 0,0 1-1,0 0 1,0-1 0,1 1-1,-1 0 1,0-1 0,0 1-1,0 0 1,0 0 0,0-1-1,0 1 1,0 0 0,0-1-1,0 1 1,0 0 0,0-1 0,-1 1-1,1 0 1,0-1 0,0 1-1,0 0 1,0 0 0,0-1-1,-1 1 1,1 0 0,0-1-1,-4-9 66,4 9-24,0-7-133,0 5 37,0 3-63,1-12 143,7 4-1363,-8 8 1326,0 0 1,0 0-1,0 0 1,0 0-1,0 0 1,1 0-1,-1 0 1,0 0-1,0 0 1,0 0-1,0 0 1,1 0-1,-1 0 1,0 0-1,0 0 1,0 0-1,0 0 1,1 0-1,-1 0 1,0 0-1,0 1 1,0-1-1,0 0 1,0 0-1,0 0 1,0 0-1,1 0 1,-1 0-1,0 1 1,0-1-1,0 0 1,0 0-1,0 0 1,4 21 68,-3-13-157,4 19 4,-2-1 0,0 1 0,-2 0 0,-3 31 0,1-3 216,-4 169 1697,4-212-2250,1-11 85,0 2-93,-1-1 1,0 0 0,1 0-1,-1 0 1,0 0-1,0 0 1,0 0 0,-3 3-1,-12 3-3592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15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36 100 6560,'-29'-9'2117,"29"8"-1965,-1 1 1,1 0-1,0-1 0,-1 1 0,1 0 1,-1-1-1,1 1 0,0 0 1,-1-1-1,1 1 0,0-1 0,-1 1 1,1-1-1,0 1 0,0 0 0,-1-1 1,1 1-1,0-1 0,0 1 1,0-1-1,0 1 0,0-1 0,0 0 1,0 1-1,0-1 0,0 1 1,0-1-1,0 1 0,0-1 0,0 1 1,0-1-1,0 1 0,1-1 0,-1 1 1,0-1-1,0 1 0,1-1 1,12-5 548,0 1 1,0 1 0,0 0-1,1 1 1,-1 0 0,24-2-1,-22 4-623,337-27 2506,-322 28-2643,-1 2 0,42 7 1,-70-9 252,9 2-1427,-9-2 633,1 0 1,-1 0-1,1 0 0,-1 0 0,1 0 1,-1 0-1,0-1 0,1 1 1,-1-1-1,0 1 0,1-1 1,-1 1-1,3-2 0,9-8-3698,4-1 1418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16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1 6144,'0'0'233,"0"0"-183,-1 0 1,1 0-1,0 0 1,0 0-1,-1-1 1,1 1-1,0 0 1,0 0-1,-1 0 1,1 0-1,0 0 1,-1 0-1,1 0 1,0 0-1,0 0 1,-1 0-1,1 0 0,0 0 1,0 0-1,-1 1 1,1-1-1,0 0 1,-1 0-1,1 0 1,0 0-1,0 0 1,0 1-1,-1-1 1,1 0-1,0 0 1,0 0-1,0 1 1,-1-1-1,1 0 1,0 0-1,0 0 1,0 1-1,0-1 1,0 0-1,-1 0 1,1 1-1,0-1 1,0 0-1,0 1 1,0-1-1,0 0 1,0 0-1,0 1 1,0-1-1,-1 19 699,-1-1-1,-1 0 1,-1 0-1,0 0 1,-10 24-1,-42 87 2275,-127 278 610,73-156-2194,110-251-1438,-28 61 332,-38 120 0,66-181-324,0 0 0,0 0 0,0 1 0,0-1 0,0 0 0,0 0 0,0 0 0,0 0 1,0 0-1,0 0 0,0 0 0,0 0 0,0 1 0,0-1 0,0 0 0,0 0 0,0 0 0,0 0 0,0 0 0,0 0 0,0 0 0,0 1 0,0-1 0,0 0 1,1 0-1,-1 0 0,0 0 0,0 0 0,0 0 0,0 0 0,0 0 0,0 0 0,0 0 0,0 0 0,0 0 0,1 0 0,-1 0 0,0 1 0,0-1 0,0 0 0,0 0 1,0 0-1,0 0 0,0 0 0,0 0 0,1 0 0,-1 0 0,0 0 0,0 0 0,0 0 0,0 0 0,0-1 0,0 1 0,0 0 0,1 0 0,-1 0 0,0 0 0,0 0 1,0 0-1,6-3 66,70-61 303,-57 49-369,54-38-161,-64 47 40,1 1-1,0 0 0,0 0 0,0 1 0,1 1 0,11-3 0,-21 5 115,0 1-1,1 0 1,-1-1 0,1 1-1,-1 0 1,1 0 0,-1 0-1,1 0 1,-1 0 0,1 0-1,-1 1 1,1-1 0,-1 0-1,1 1 1,-1-1 0,0 1-1,1 0 1,-1-1 0,0 1-1,1 0 1,-1 0 0,0 0-1,0 0 1,0 0 0,0 0-1,0 0 1,0 0 0,0 0-1,0 0 1,0 1 0,0-1-1,-1 0 1,1 1 0,0-1-1,-1 0 1,0 1 0,1-1-1,-1 1 1,0-1 0,1 3-1,0 4 107,-1 0 0,0 0-1,0 1 1,0-1 0,-4 14 0,-14 67 274,-8 45-158,22-109-202,2-1 0,1 1-1,3 36 1,-2-59 16,0 1-1,0-1 1,1 0 0,-1 1 0,1-1 0,0 1-1,-1-1 1,1 0 0,0 0 0,2 3-1,-2-4-24,-1-1-1,1 1 1,-1-1-1,1 1 0,-1-1 1,1 1-1,0-1 1,-1 0-1,1 1 1,0-1-1,-1 0 0,1 0 1,0 0-1,0 1 1,-1-1-1,1 0 0,0 0 1,-1 0-1,1 0 1,0 0-1,0 0 0,-1-1 1,1 1-1,0 0 1,-1 0-1,1 0 0,0-1 1,0 1-1,-1 0 1,1-1-1,-1 1 0,1 0 1,0-1-1,10-6-33,0-1 1,-1 1-1,0-2 0,0 0 0,9-11 0,5-3 8,-24 22 13,116-113 126,-88 84-40,46-65 0,-65 80 28,0 0 1,-2 0-1,0-1 0,7-23 0,-13 36-99,0 1 1,0-1-1,0 0 0,-1 0 1,1 0-1,-1 0 1,0-5-1,0 7-25,0-1-1,-1 1 1,1-1-1,-1 1 1,1-1 0,-1 1-1,1-1 1,-1 1 0,0-1-1,0 1 1,0 0-1,0 0 1,0-1 0,0 1-1,0 0 1,-1-1 0,0 1-14,1 1-1,0 0 1,0 0 0,0-1 0,0 1 0,0 0 0,0 0 0,0 0 0,-1 0 0,1 0 0,0 0 0,0 0 0,0 1 0,0-1 0,0 0 0,0 1 0,0-1 0,0 1 0,0-1 0,0 1 0,0-1 0,0 1 0,0 0 0,0-1 0,-1 2 0,-23 19-130,19-15 148,0 1 1,1 0 0,0 0-1,0 0 1,1 1-1,0 0 1,0-1-1,-4 13 1,2-2 18,1 1-1,-5 32 1,7-27 70,1 1-1,2-1 1,2 34 0,-1-45-40,1-1 1,0 0 0,1 1 0,0-1 0,1 0 0,0 0 0,1-1 0,9 16 0,-14-26-26,1 0 1,-1 0-1,1 0 1,-1 0 0,1 0-1,0 0 1,-1 0 0,1-1-1,0 1 1,0 0-1,0 0 1,-1-1 0,1 1-1,0 0 1,0-1 0,0 1-1,0-1 1,0 1 0,0-1-1,0 1 1,1-1-1,-1 0 1,0 0 0,0 0-1,0 1 1,0-1 0,0 0-1,0 0 1,0 0-1,1-1 1,-1 1 0,0 0-1,0 0 1,0-1 0,0 1-1,0 0 1,0-1-1,0 1 1,0-1 0,0 1-1,0-1 1,1-1 0,4-3 71,0-1 1,-1 1-1,0-1 1,0 0-1,5-8 1,16-22-85,3 1 0,1 1 0,1 1 0,2 2 0,1 1 0,46-30 0,-78 58-3,7-4-18,1 0 1,11-5-1,-20 10 13,1 0-1,-1 0 1,1 0-1,0 1 1,-1-1-1,1 1 1,0-1-1,-1 1 1,1 0-1,0-1 1,-1 1-1,1 0 1,0 0-1,0 0 1,-1 1-1,1-1 1,0 0-1,-1 1 1,1-1-1,0 1 1,2 1-1,-2-1 6,-1 0 0,0 1 0,0-1 0,0 1 0,0-1 1,0 1-1,-1-1 0,1 1 0,0-1 0,-1 1 0,1 0 0,-1-1 0,0 1 0,1 0 0,-1 0 0,0-1 0,0 1 0,0 0 0,-1 3 0,-6 38-73,5-35-1,-2 8 6,0 1 144,0 0-1,-1 32 1,5-48-75,-1-1 1,1 0-1,0 1 0,0-1 1,0 0-1,0 0 1,0 1-1,0-1 0,0 0 1,0 0-1,0 1 0,0-1 1,1 0-1,-1 0 1,0 1-1,0-1 0,0 0 1,0 0-1,0 1 0,0-1 1,0 0-1,1 0 1,-1 1-1,0-1 0,0 0 1,0 0-1,1 0 0,-1 0 1,0 1-1,0-1 1,1 0-1,-1 0 0,0 0 1,0 0-1,1 0 0,-1 0 1,0 1-1,0-1 1,1 0-1,-1 0 0,0 0 1,0 0-1,1 0 1,-1 0-1,0 0 0,0 0 1,1 0-1,-1 0 0,0-1 1,1 1-1,-1 0 1,0 0-1,0 0 0,1 0 1,-1 0-1,0 0 0,0-1 1,0 1-1,1 0 1,-1 0-1,0 0 0,0 0 1,0-1-1,1 1 0,-1 0 1,21-19 322,-16 14-298,44-45 192,-23 21-251,44-35-1,-66 61 21,-1 0 0,1 0 0,0 1 0,0 0 0,0-1 0,1 1-1,-1 1 1,8-3 0,-10 4-1,-1-1-1,1 1 0,0 0 1,-1 0-1,1 0 0,0 1 1,-1-1-1,1 0 0,0 0 1,-1 1-1,1-1 0,0 1 1,-1 0-1,1-1 1,-1 1-1,1 0 0,-1 0 1,0 0-1,1 0 0,-1 0 1,0 0-1,0 1 0,0-1 1,1 0-1,-1 0 0,1 3 1,3 6 17,1 1 0,-2 0 0,1 1 1,-2-1-1,1 1 0,2 23 0,-2-19-22,0 10 23,1 7-1487,-4-29 403,0 0 0,0 1 0,1-1-1,2 6 1,5-1-4315,4-1 1734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17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56 5472,'-1'-3'372,"0"0"0,1 0 1,-1 0-1,1-1 0,0 1 0,0 0 1,0 0-1,0 0 0,1 0 0,-1 0 1,1 0-1,0 0 0,0 0 0,4-7 3368,-1 16-3310,3 16 316,0 1-1,-2 0 1,0 0 0,2 46 0,2 5 223,14 165 8,-19-162-561,3-2-1,21 94 1,-23-141-215,-4-22-64,-1 0 0,2 0 0,-1 0 0,1-1-1,-1 1 1,2 0 0,2 5 0,-5-10-119,0-1 0,0 0 0,1 1 0,-1-1 0,0 0 0,0 1 0,1-1 0,-1 0-1,0 1 1,1-1 0,-1 0 0,0 0 0,1 0 0,-1 1 0,1-1 0,-1 0 0,0 0 0,1 0 0,-1 0-1,1 0 1,-1 1 0,0-1 0,1 0 0,-1 0 0,1 0 0,-1 0 0,1 0 0,-1-1 0,0 1 0,1 0 0,-1 0-1,1 0 1,0 0 0,13-9 253,-10 6-132,9-6-2,-1 0 1,0-1-1,16-17 1,0 0-53,92-101-17,-59 60-174,214-219 177,-191 201-131,-80 81 73,37-40 132,-38 41-122,0-1 0,0 0 1,0 1-1,0-1 0,-1 0 1,0-1-1,0 1 1,2-8-1,-4 11-22,0 0-1,0 0 1,0 0 0,-1-1 0,1 1-1,-1 0 1,1 0 0,-1 0 0,0 0-1,0 0 1,1 0 0,-1 0 0,-1 1-1,1-1 1,0 0 0,0 0 0,-1 1 0,1-1-1,-1 1 1,-2-3 0,-4-2-47,1 0 1,-1 1 0,-9-6 0,1 3 47,0 1 1,0 0 0,0 1-1,-1 1 1,0 1 0,0 0-1,-20-2 1,-124 1 83,125 5-140,-22 1-136,1 2-1,-88 17 1,136-18-11,1 0 0,0 1 1,0 0-1,0 0 0,0 1 0,-12 8 0,17-11-171,0 1 0,1 0 0,-1 0 1,1 0-1,0 0 0,0 1 0,0-1 0,0 1 0,0-1 0,0 1 0,0 0 0,1-1 1,-1 1-1,1 0 0,0 0 0,0 0 0,0 0 0,1 0 0,-1 0 0,0 5 1,1-7 81,0 0 0,0-1 0,0 1 0,0 0 0,0 0 0,1 0 0,-1-1 0,0 1 0,0 0 0,1 0 0,-1-1 0,0 1 0,1 0 1,-1 0-1,1-1 0,-1 1 0,1-1 0,-1 1 0,1 0 0,-1-1 0,2 1 0,6 3-2355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18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49 6976,'-1'-1'153,"1"1"-1,-1-1 1,1 0 0,0 1 0,-1-1 0,1 1 0,-1-1 0,1 1-1,-1-1 1,1 1 0,-1-1 0,0 1 0,1 0 0,-1-1-1,0 1 1,1 0 0,-1-1 0,0 1 0,1 0 0,-1 0 0,0 0-1,1 0 1,-1-1 0,0 1 0,0 0 0,1 0 0,-1 1-1,0-1 1,1 0 0,-1 0 0,0 0 0,0 0 0,1 0-1,-1 1 1,0-1 0,1 0 0,-1 1 0,1-1 0,-1 1 0,0-1-1,1 0 1,-1 1 0,0 0 0,1-1 109,-1 0 0,1 0 0,-1 0 1,1 0-1,0 0 0,-1 0 0,1 0 0,-1 0 0,1 0 1,0 0-1,-1-1 0,1 1 0,-1 0 0,1 0 0,0 0 1,-1-1-1,1 1 0,0 0 0,-1 0 0,1-1 263,-1 0-263,-1-1 660,6 5 227,1-3-130,29-1-403,39-8 0,-28 3-355,219-19 550,2 26-513,-140 3-2175,-123-4 918,0 0 1,1 0-1,-1 1 0,1-1 1,-1 1-1,0 0 0,0 0 0,1 0 1,2 2-1,-6-2 802,18 6-2989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19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25 6720,'-1'0'70,"1"0"-1,0 0 1,0 0 0,0 0 0,0 0-1,0 0 1,0 0 0,-1 0 0,1 0-1,0 0 1,0 0 0,0 0 0,0 0-1,0 0 1,0 0 0,0 0 0,-1 0 0,1 0-1,0 0 1,0-1 0,0 1 0,0 0-1,0 0 1,0 0 0,0 0 0,0 0-1,0 0 1,0-1 0,0 1 0,0 0-1,-1 0 1,1 0 0,0 0 0,0 0 0,0 0-1,0-1 1,0 1 0,0 0 0,0 0-1,0 0 1,0 0 0,1 0 0,-1 0-1,0-1 1,0 1 0,0 0 0,0 0-1,0 0 1,0 0 0,0 0 0,0 0-1,0 0 1,0-1 0,0 1 0,0 0 0,1 0-1,-1 0 186,0-1-1,0 1 0,0-1 1,1 1-1,-1-1 1,0 1-1,0-1 0,0 1 1,0-1-1,0 1 0,0-1 1,0 1-1,0 0 1,0-1-1,0 1 0,0-1 1,0 1-1,0-1 0,-1 1 1,1-1-1,0 1 1,0-1-1,0 1 0,-1 0 1,1-1-1,0 1 0,0-1 1,-1 1-1,1 0 1,0-1-1,-1 1 0,1 0 1,-1-1-1,0 1 0,-1-1-127,0 0-1,-1 0 0,1 1 0,0-1 0,-1 1 1,1 0-1,-1-1 0,1 1 0,0 0 0,-1 0 0,1 1 1,-1-1-1,1 0 0,0 1 0,-1 0 0,1-1 0,0 1 1,0 0-1,-1 0 0,1 0 0,-2 2 0,-6 3 24,1 0 0,0 0 0,-12 12 0,15-13-113,0 0 0,1 1 0,0 0 0,-5 8 0,9-13-21,0 1 1,0-1-1,0 1 0,0-1 0,0 1 1,1-1-1,-1 1 0,1-1 0,-1 1 1,1-1-1,-1 1 0,1 0 0,0-1 1,0 1-1,0 0 0,0-1 0,0 1 1,0 0-1,0-1 0,0 1 0,1-1 1,-1 1-1,1 0 0,-1-1 1,1 1-1,0-1 0,1 2 0,-1-2 7,0 0-1,0 0 0,0 0 0,1 0 1,-1 0-1,0-1 0,1 1 1,-1-1-1,0 1 0,1-1 1,-1 1-1,1-1 0,-1 0 0,1 0 1,-1 0-1,1 0 0,-1 0 1,0 0-1,1 0 0,-1 0 0,1 0 1,-1-1-1,1 1 0,-1-1 1,3 0-1,3-2 126,0 0 1,0 0-1,10-7 1,-11 6-8,0 0 0,0-1 0,7-8 0,-11 11-118,0 1 0,0-1 1,-1 0-1,1 0 0,-1 0 0,0 0 0,0-1 0,0 1 1,0 0-1,0 0 0,0-1 0,0 1 0,-1-1 0,1-2 1,-1 5-34,0 0 1,0 0 0,0 0 0,0 0 0,0 0 0,0-1 0,0 1 0,-1 0 0,1 0 0,0 0 0,0 0 0,0 0 0,0 0-1,0 0 1,0 0 0,-1 0 0,1-1 0,0 1 0,0 0 0,0 0 0,0 0 0,-1 0 0,1 0 0,0 0 0,0 0-1,0 0 1,0 0 0,-1 0 0,1 0 0,0 0 0,0 0 0,0 0 0,0 0 0,-1 0 0,1 1 0,0-1 0,0 0 0,0 0-1,0 0 1,0 0 0,-1 0 0,1 0 0,0 0 0,0 0 0,0 1 0,-9 4-400,6-2-43,-1 1 0,1 0 0,-1 0 0,1 0 0,0 0 0,1 1 0,-4 6 0,-1 9-1127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21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1232 3552,'0'5'15594,"-5"-11"-14554,0-1-733,5 7-251,2 0-131,-2-13 688,9-61 283,-3 9-656,2 0 0,28-106 0,-19 119-146,1 0 0,4 2 0,1 0 0,36-55 0,-18 43 48,2 2 0,79-83 0,12 17-39,-98 93 40,-9 11 16,38-24 0,-45 32-72,-16 11-52,0 1 0,1-1 1,-1 1-1,1-1 0,0 1 0,-1 0 1,9-1-1,-12 2-18,0 1 0,0 0-1,0 0 1,0 0 0,0 0 0,1 0-1,-1 0 1,0 1 0,0-1 0,0 0-1,0 0 1,0 1 0,0-1 0,0 1 0,-1-1-1,3 2 1,-2-1-10,0 0 0,0 0 1,0 0-1,0 1 0,0-1 0,0 0 1,-1 0-1,1 1 0,0-1 0,-1 1 0,1-1 1,-1 0-1,0 1 0,1-1 0,-1 3 1,1 8 33,0 0 0,-1 0 1,-1-1-1,0 1 1,-1 0-1,0 0 1,-6 20-1,-4 4 327,-17 38-1,25-66-301,1 0 0,-1-1 0,0 0 0,0 1 0,-1-1 0,0-1 0,0 1 0,0-1 0,-1 0 0,-8 7 0,7-8 14,-1 0 0,0 0 0,0 0 0,-13 4 0,17-7-68,-1-1 0,0 1 0,0-1 0,1 0 0,-1 0 0,0-1 0,0 0 1,0 0-1,0 0 0,-9-2 0,4 0-258,-1-1 0,1-1 1,0 1-1,-12-8 0,16 8-276,0 0 1,1-1-1,0 1 0,0-1 0,0 0 0,0-1 0,0 1 1,-5-7-1,10 10 243,-1-1 0,0 1 0,1 0 0,-1 0 0,1-1 0,-1 1 0,1 0 0,0 0 0,0-1 0,-1 1 0,1 0 0,0-1 0,0 1 0,0-1 0,1 1 1,-1 0-1,0-1 0,0 1 0,1 0 0,-1 0 0,0-1 0,2-1 0,7-10-2446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22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74 5632,'-19'0'1834,"9"2"994,2-6 4017,19-2-5441,22-10-77,51-21 380,-75 34-1619,-1 1 0,1-1 0,0 2 0,0-1 0,0 1 1,-1 0-1,19 1 0,-25 1-73,0-1 1,0 1-1,0-1 1,0 1-1,0 0 1,0 0-1,0 0 1,0 0-1,0 0 1,0 1-1,0-1 1,-1 1-1,1-1 1,0 1-1,-1-1 1,0 1-1,1 0 1,-1 0-1,0 0 1,0-1-1,2 5 1,-1-1 32,0 0 0,0 1 0,-1-1 0,1 0 0,-1 0 0,-1 1 0,1 8 0,-2 15 189,-9 48 0,5-49-85,-2 50 1,7-55 74,1 1-1,1 0 1,9 44 0,-10-66-159,0 1 1,0-1 0,-1 0 0,1 1 0,1-1 0,-1 0 0,0 1 0,3 2 0,-4-5-54,1 1 0,-1-1 0,0 0 0,1 0 1,-1 1-1,1-1 0,-1 0 0,1 0 1,-1 0-1,1 1 0,-1-1 0,1 0 1,-1 0-1,1 0 0,-1 0 0,1 0 0,-1 0 1,1 0-1,-1 0 0,1 0 0,-1 0 1,1 0-1,-1 0 0,1-1 0,-1 1 0,1 0 1,-1 0-1,1 0 0,-1-1 0,1 1 1,-1 0-1,0-1 0,1 1 0,-1 0 0,1-1 1,-1 1-1,0-1 0,1 1 0,-1 0 1,0-1-1,0 1 0,1-1 0,8-13 142,0 0 0,-1-1-1,0 0 1,-1 0 0,5-17 0,7-13 17,5-6-185,3 1 1,67-92-1,-92 139 15,1 0-1,0-1 1,0 1 0,0 0-1,1 0 1,-1 1 0,0-1 0,1 1-1,0-1 1,0 1 0,0 0-1,0 1 1,0-1 0,0 1 0,0 0-1,0 0 1,1 0 0,-1 0-1,0 1 1,1-1 0,-1 1-1,8 1 1,130 13-121,-121-9-2957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22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67 9632,'-29'-22'3120,"29"22"-3013,-1 0 1,1 0-1,0-1 1,-1 1-1,1 0 1,-1 0-1,1-1 1,0 1-1,-1 0 1,1-1-1,0 1 1,-1 0-1,1-1 1,0 1-1,-1-1 1,1 1-1,0-1 1,0 1-1,0 0 1,-1-1-1,1 1 1,0-1-1,0 1 1,0-1-1,0 1 1,0-1-1,0 1 1,0-1-1,0 1 1,0-1-1,0 1 1,0-1-1,0 1 1,1-1-1,-1 1 1,0-1-1,0 0 1,9-4 4592,18-7-3006,-7 8-1447,1 0 0,-1 2 0,0 1 0,32 1 0,-26 0-159,19 1-479,0 2 1,1 2-1,85 21 0,-118-22-1392,-1 1 0,22 10 0,-11-3-883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23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34 5056,'-4'-19'1642,"5"8"-437,0 8-263,-5 5 794,-15 16-740,2 0 0,0 2 0,-15 22 0,6-7-372,-35 40 330,14-18-90,2 2 0,-42 72 0,59-78-511,2 1 0,3 1 0,3 1 0,1 1 0,-19 106 0,33-129-253,-2 61 0,7-78-93,1 0 1,1 0-1,0-1 1,1 1 0,8 25-1,-4-25-89,0 0-1,1 0 1,1-1-1,0-1 1,1 0 0,1 0-1,1-1 1,0 0 0,0-1-1,19 16 1,-6-10-988,1 0 1,0-1 0,1-2-1,1-1 1,35 14 0,14 0-1603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23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3 6304,'-1'-2'2931,"4"4"-1386,6 7 11,-2 2-712,-1 1 0,0 0 0,0 0 0,5 19 0,10 54 863,-20-79-1565,17 89 2116,8 142 1,-24-173-1663,-2 1-1,-12 78 1,4-77-324,-3 0 0,-19 65 0,21-99-214,-2-1 0,-1 0 0,-2-1-1,-1-1 1,-1 0 0,-24 34 0,17-35-1059,-2 0 0,-54 48 0,70-69-152,0 0 1,0-1-1,-1 0 0,0 0 0,-11 3 0,-3 3-1993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17.37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 14 64,'-5'-8'32,"15"3"-32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24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52 6656,'-6'-2'1038,"-10"-4"770,5-1 2455,5 6-137,15-2-1676,0-1-1964,1 1 1,0 0-1,0 1 1,11-1-1,3-2 228,7 0-592,0 1 0,1 2 0,0 1 0,-1 1 0,1 2 0,38 7 0,73 11-586,-135-20-1919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2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62 6144,'-27'3'1978,"27"-3"-1875,0 0-1,0 0 0,-1 0 0,1 0 0,0 0 1,0 0-1,-1 0 0,1 0 0,0 0 0,0 1 1,-1-1-1,1 0 0,0 0 0,0 0 0,0 0 1,-1 1-1,1-1 0,0 0 0,0 0 1,0 0-1,0 1 0,0-1 0,-1 0 0,1 0 1,0 1-1,0-1 0,0 0 0,0 0 0,0 1 1,0-1-1,0 0 0,0 0 0,0 1 0,0-1 1,0 0-1,0 0 0,0 1 0,0-1 0,0 0 1,0 0-1,0 1 0,0-1 0,0 0 0,0 0 1,1 1-1,-1-1 0,0 0 0,0 0 0,0 0 1,0 1-1,1-1 0,-1 0 0,0 0 0,0 0 1,0 1-1,1-1 0,-1 0 0,0 0 1,0 0-1,1 0 0,5 2 403,0 0 0,0-1 0,0 0 0,0 0 0,1-1 0,-1 1 0,0-1 1,0-1-1,9 0 0,56-14 2012,-54 10-1851,33-7 477,6-3-735,0 3 1,87-8-1,-130 19-385,8 0-1778,30 1-1,-29 0-1487,1 1-416,-9 3-2958,-5 4 2185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26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48 3648,'1'0'248,"0"0"0,-1-1 0,1 1 1,-1-1-1,1 1 0,0 0 0,-1-1 0,0 1 0,1-1 1,-1 0-1,1 1 0,-1-1 0,1 1 0,-1-1 0,0 0 0,0 1 1,1-1-1,-1 0 0,0 1 0,0-1 0,0 0 0,0 1 1,1-1-1,-1 0 0,0 1 0,0-1 0,0 0 0,-1 1 1,1-1-1,0 0 0,0 0 0,-1 0 0,0-1 110,0 0 0,0 1 0,0-1 0,0 1-1,0 0 1,-1-1 0,1 1 0,0 0 0,-1 0 0,1 0-1,-1 0 1,0 0 0,1 0 0,-3-1 0,-3 0-137,1 1 1,0-1 0,0 1-1,-1 1 1,1-1-1,0 1 1,-1 0 0,1 0-1,0 1 1,-8 1-1,4-1-50,-27 3 328,1 2 0,-1 2 0,1 1 0,-54 21 1,80-26-405,0 1 0,1 0-1,0 0 1,0 1 0,1 0 0,0 1 0,0 0 0,0 0 0,1 1 0,-10 12 0,9-8 18,1 0 0,0 1-1,0-1 1,1 1 0,1 1 0,1-1-1,-4 17 1,1 0-14,3 0 1,-3 48-1,9 58 275,-2-118-331,2 0 0,0 0 0,1 0-1,5 19 1,-6-31 13,0 1 0,1-1 0,0 1 0,0-1 0,0 0 0,1 0 0,0 0 0,0-1 0,0 1 0,1-1 0,0 0 0,0 0 0,8 6 0,-3-5 19,1 0 1,0 0 0,0-2 0,0 1 0,0-1 0,1-1 0,0 0-1,20 2 1,1-2 231,61-2 0,-61-3-147,0-1 0,-1-1 0,0-2 0,0-1 0,50-18 0,-62 17-104,-1-1-1,-1 0 1,0-2-1,0 0 0,-1-1 1,0 0-1,-1-1 0,0-1 1,26-31-1,-27 26 36,-2-1 1,0-1-1,-1 0 0,-1 0 0,-1-1 0,0 0 1,-2-1-1,-1 0 0,7-40 0,-13 52-88,0 1 0,0-1 0,-1 0 0,-1 1 0,0-1 0,-1 0-1,1 1 1,-2-1 0,0 1 0,0 0 0,-1 0 0,0 0 0,-1 0 0,0 1 0,0 0 0,-1 0 0,0 0-1,-1 1 1,0-1 0,0 2 0,-16-14 0,10 10-134,-1 0 1,0 1-1,-18-10 1,24 15 46,-1 2-1,1-1 1,-1 1 0,0 0 0,0 1 0,0-1-1,0 2 1,-12-1 0,-1 1-151,0 2-1,0 0 1,1 2-1,-1 0 1,-29 9-1,34-7-614,1 1 0,0 0 0,0 2-1,-19 11 1,15-3-734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5:41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17 8128,'-45'-9'3680,"40"6"-3168,0-2-736,10 10 32,0-5-64,3 0 160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37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602 5 2912,'-7'3'907,"14"-3"4932,-8 0-5681,0 1-1,0-1 1,0 0-1,0 1 1,0-1-1,1 0 1,-1 1-1,0-1 1,0 1-1,0-1 1,1 1-1,-2 1 1,0-1 717,1-1-708,-1 0 0,1 0-1,0 0 1,-1 0 0,1 0 0,-1 0 0,1 0-1,0 0 1,-1-1 0,1 1 0,0-1 0,-1 1-1,1-1 1,0 1 0,-2-2 0,-11-3 732,-11 2-285,0 1 1,1 2 0,-1 0-1,0 2 1,0 1 0,1 1-1,-40 11 1,45-10-311,0 1 0,0 0 0,1 2 0,-20 10 0,30-13-160,0 0 1,0 1-1,1-1 1,0 2-1,0-1 1,0 1-1,1 0 1,0 0-1,0 1 1,-9 15-1,0 9 220,1 0-1,1 0 0,-10 43 0,-15 105 638,33-149-795,1-1 0,1 1 0,2 0 1,5 58-1,-2-76-193,1 1-1,-1-1 0,2 0 1,0 0-1,1 0 1,0-1-1,1 1 0,0-1 1,1 0-1,0-1 1,1 0-1,0 0 0,15 15 1,-14-18-8,1-1 0,0 1 0,0-2 1,0 1-1,1-2 0,0 1 0,0-1 0,0-1 0,1 0 1,-1-1-1,1 0 0,0 0 0,0-1 0,13 0 0,-9-2-25,0 0 0,1 0 0,-1-2 0,1 0 0,-1 0 0,0-2 0,0 0 0,0-1 0,29-14 0,-2-3-372,-2-3-1,0-1 1,-2-3-1,66-60 1,-96 79 179,1 0 0,-2-1 0,1 0 0,-2 0 0,1-1 0,-2 0 1,1 0-1,-2 0 0,7-20 0,-7 14 87,0-1 1,-2 0-1,0 0 1,-1 1-1,-1-2 0,-2-22 1,0 30 88,0-18-172,-10-55-1,9 75 203,-1 0 0,0 1 0,0-1-1,-1 1 1,0-1 0,-1 1-1,0 1 1,-1-1 0,-8-10 0,-36-34-447,46 50 399,1 0-1,-1 0 1,0 0-1,0 1 1,0-1-1,0 1 0,0 0 1,-1 0-1,1 1 1,-1-1-1,1 1 1,-1 0-1,-5-1 1,-9 0-1274,-37 1 0,37 2-169,-14-3-1210,24 1 1470,1 0 1,-1 1-1,0 0 1,0 1 0,1 0-1,-1 0 1,-13 4 0,-5 7-1254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39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833 141 3072,'-1'-1'129,"-1"0"-1,0 1 1,1-1 0,-1 1-1,0-1 1,0 1-1,1 0 1,-1 0 0,0 0-1,0 0 1,1 0 0,-1 0-1,0 0 1,0 1 0,1-1-1,-1 1 1,0-1 0,1 1-1,-1 0 1,-2 1 0,-8 3 1665,4-2-1234,0 0 0,1 1 0,0 1 0,-1-1 0,2 1 0,-1 0-1,0 1 1,1-1 0,0 1 0,1 1 0,-11 12 0,0 7 279,0 0 0,-11 29 0,2-5 314,-13 19 255,-73 98 0,52-83-605,-53 100 1,-34 101 719,123-237-1269,1 1 0,3 2 0,2-1 0,-14 73 0,18-41-27,-3 92 0,15-126-143,2-1 0,2 1-1,13 67 1,-10-90-111,0 0 1,2-1-1,1 0 0,0 0 1,2-1-1,21 34 1,-20-40-83,0 0-1,1-1 1,1 0 0,0-1 0,2-1 0,-1 0 0,2-1 0,24 15 0,-15-13-18,0-1-1,1-1 1,0-2 0,1 0-1,0-2 1,1-1 0,0-2-1,0 0 1,1-2 0,-1-1-1,1-2 1,0-1 0,-1-1-1,1-1 1,46-10 0,-39 3-19,-1-2 0,-1-1 1,0-2-1,-1-2 0,60-35 0,147-124-473,-198 141 640,-2-2-1,-2-2 0,-1-1 0,33-45 1,55-93 324,-93 124 10,41-87 1,-59 104-230,-2-1 0,11-48 0,6-74 40,-21 98-198,-3 0 0,-2 0 0,-6-73 0,-1 104-7,-1 0 1,-16-53 0,-29-55 51,29 89-41,-3 2 0,-1 0 0,-3 2 0,-1 1 0,-67-80 0,72 99-29,0 1 0,-2 1 0,-1 2 0,0 0 0,-2 2 0,0 0 0,-1 3 0,-1 0 1,0 1-1,-53-16 0,27 17-135,0 2 0,-1 2 0,-84-2 0,99 12-513,1 1 0,0 3 1,0 1-1,1 2 0,-1 2 1,1 2-1,-66 27 1,84-29-568,1 1 1,-38 25 0,-37 44-1299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1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117 134 3328,'15'-13'1948,"-12"11"-1263,0 0 0,0 0 0,-1-1 0,1 1 0,-1-1 1,1 1-1,2-6 0,-9 24 5477,-5 17-5786,-45 75 1144,-8 19-656,36-72-773,26-53-32,8-16 111,42-53-444,-30 41 259,32-52 0,-10-3-67,45-76 415,-87 156-303,1 0 1,-1 0-1,1 0 1,0 0-1,-1 0 1,1 0-1,0 0 0,-1 1 1,1-1-1,0 0 1,0 1-1,0-1 0,0 0 1,-1 1-1,1-1 1,0 1-1,0 0 0,2-1 1,-2 1 4,0 0 0,-1 1 0,1-1 0,0 0 0,0 1-1,0-1 1,0 1 0,-1-1 0,1 1 0,0-1 0,0 1 0,-1-1 0,1 1 0,-1 0 0,1 0 0,0-1 0,-1 1 0,1 0 0,-1 0 0,0 0-1,1-1 1,0 2 0,6 13 211,-1-1-1,0 1 1,-1 0-1,4 19 1,6 62 137,-10-29-468,-4-60-216,-1-1 0,-1 1 0,1-1 0,-1 0 0,0 1 0,-2 5 1,-1 7-3648,4-19 3748,0 1-1,0-1 1,0 1-1,-1-1 1,1 1-1,0-1 1,0 1-1,0-1 0,0 0 1,0 1-1,0-1 1,-1 1-1,1-1 1,0 0-1,0 1 1,-1-1-1,1 1 0,0-1 1,-1 0-1,1 1 1,0-1-1,-1 0 1,1 0-1,0 1 1,-1-1-1,1 0 0,-1 0 1,1 0-1,-1 1 1,1-1-1,0 0 1,-2 0-1,-9-2-2460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1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82 7040,'-21'-5'2624,"16"5"-288,18 0-32,13 0-1248,16-3 415,8-2-863,8-4-224,0 3-224,-5-11-672,-3 9 256,-8 0-2719,-7-4 1663,1 4-5024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2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0 10400,'-4'8'3840,"-5"1"-2976,-5 11-256,14-5 575,-5 5-767,2 0 1536,-7 4-1120,5 0-576,5 4-192,0-3-768,0-2 416,5 5-3551,5-4 2111,3 7-6080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2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266 286 6240,'-1'1'141,"1"-1"0,-1 0 0,1 1 0,-1-1 0,1 1 0,-1-1 0,1 1 0,0-1 0,-1 1-1,1-1 1,0 1 0,-1 0 0,1-1 0,0 1 0,0 0 0,0-1 0,0 1 0,-1-1 0,1 1 0,0 1 0,-3 18-73,3-14 408,-3 6 134,-1 1 1,-1-1-1,0 0 0,0 0 1,-1-1-1,-1 1 1,-10 13-1,2-1-112,-15 23 287,2 2 0,2 1 1,-26 71-1,31-65-341,-7 19 328,26-67-568,1-10-169,1-9-71,4-11-20,2 1 0,0 0 1,1 0-1,13-27 0,47-77 25,-25 52 111,118-246 832,-142 280-457,1 1 0,3 0-1,27-36 1,-48 73-419,-1 0-1,1 0 1,-1 0-1,1 1 1,-1-1-1,1 0 1,0 0-1,0 1 1,-1-1-1,1 0 1,0 1-1,0-1 1,0 1-1,0-1 1,-1 1-1,3-1 1,-3 1-12,1 1 0,-1-1 1,1 1-1,-1-1 0,1 1 0,-1-1 1,0 1-1,1 0 0,-1-1 0,0 1 1,1-1-1,-1 1 0,0 0 0,0-1 1,0 1-1,1 0 0,-1-1 0,0 1 1,0 0-1,0-1 0,0 1 0,0 0 1,0-1-1,0 1 0,-1 0 0,1 0 1,-2 113 1076,4 120-437,10-13-311,-11-127-9005,-20-81-3752,-2 0 9561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19.23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185 208 1472,'-3'1'3760,"3"-1"-3701,-1-1 303,0 1-319,1 0-1,-1 0 0,0 0 1,0 0-1,0-1 1,0 1-1,0 0 0,0-1 1,1 1-1,-1 0 1,0-1-1,0 1 0,1-1 1,-2-1-1,-2 0 213,1 0-126,0 1 1,1-1 0,-1 1-1,0-1 1,1 0-1,-3-3 1,-15-9 845,18 13-922,0 0 0,1 0-1,-1 0 1,1-1-1,0 1 1,-1 0-1,1-1 1,0 1-1,0-1 1,-1-2-1,-9-10 645,-34-29 55,41 39-588,0 0 0,0 0 0,1-1-1,0 1 1,0-1 0,0 0 0,0 0 0,-2-7 0,-8-13 20,12 24-198,0-1 1,1 0 0,-1 1-1,1-1 1,-1 0 0,1 1-1,-1-1 1,1 0 0,0 0-1,0 1 1,0-4 0,0 5-142,1 3-741,0-2 870,0 1-1,0-1 1,0 1-1,0-1 1,0 0 0,0 1-1,1-1 1,1 1-1,3 5-44,-1-1 57,0 0 0,0 0 0,0-1 0,1 0 0,0 0 0,0 0 0,10 6 0,14 8-88,-30-19 104,0 0 0,1 0-1,-1 0 1,0 0 0,0 0-1,0 0 1,0 0 0,0 0-1,1 0 1,-1 0 0,0 0-1,0 0 1,0 1 0,0-1-1,0 0 1,1 0 0,-1 0-1,0 0 1,0 0-1,0 0 1,0 1 0,0-1-1,0 0 1,0 0 0,0 0-1,0 0 1,0 0 0,0 1-1,0-1 1,0 0 0,0 0-1,0 0 1,0 0 0,0 1-1,0-1 1,0 0 0,0 0-1,0 1 4,0-1-1,0 0 0,0 0 0,0 0 1,0 0-1,0 1 0,0-1 0,0 0 0,0 0 1,0 0-1,0 0 0,0 0 0,1 1 1,-1-1-1,0 0 0,0 0 0,0 0 1,0 0-1,0 1 0,0-1 0,0 0 1,0 0-1,0 0 0,1 0 0,-1 0 1,0 0-1,0 0 0,0 1 0,0-1 0,0 0 1,1 0-1,-1 0 0,0 0 0,0 0 1,0 0-1,0 0 0,1 0 0,0 0 13,-1 0-14,0 0 1,1 0-1,-1 0 1,1 0-1,-1 0 0,1 0 1,-1 0-1,0 0 0,1 1 1,-1-1-1,1 0 0,-1 0 1,0 0-1,1 1 0,-1-1 1,0 0-1,1 0 0,-1 1 1,0-1-1,1 0 1,-1 0-1,0 1 0,0-1 1,1 1-1,-1-1 0,0 0 1,0 1-1,0-1 0,1 1 1,-1 0 342,3 2-803,0 1 452,-1 0 1,1 0 0,1 5 0,-4-6-1,1-1 1,-1 0-1,1 0 0,-1 0 1,1 0-1,0 0 1,-1 0-1,1 0 1,0 0-1,0-1 0,0 1 1,1 0-1,1 2 1,-2-3 148,-1 1-167,2 3 1018,-1-7-442,-1 2-617,-3-12 149,0 6-1124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3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68 12128,'-5'-5'4479,"13"5"-3455,15-3-320,-9 0 1248,4-2-1216,8 1 352,11-1-672,8-1-800,5-3 192,3 1-1792,-13 0 1088,1-1-3967,-6 6 2719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3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45 10048,'-21'-21'3232,"21"20"-3016,0 1 1,0-1-1,0 1 1,1-1-1,-1 1 1,0-1-1,1 1 1,-1-1 0,0 1-1,1-1 1,-1 1-1,1-1 1,-1 1-1,0 0 1,1-1-1,-1 1 1,1-1 0,0 1-1,-1 0 1,1 0-1,0-1 1,17-8 1530,-17 8-1733,0 0-1,0 1 0,0-1 0,0 1 1,1 0-1,-1-1 0,0 1 0,0 0 1,1 0-1,-1 0 0,0 0 0,1 0 0,-1 0 1,0 0-1,0 0 0,1 0 0,-1 0 1,0 1-1,0-1 0,1 1 0,-1-1 1,0 1-1,0-1 0,0 1 0,2 1 0,-2-1 43,0 1 0,0 0 0,0-1 0,-1 1 0,1 0 0,0 0-1,-1-1 1,1 1 0,-1 0 0,0 0 0,1 0 0,-1 0-1,0 0 1,0-1 0,0 1 0,0 0 0,-1 4 0,-2 6 371,0 0 0,-1 0 0,0-1 0,-8 17 0,-7 21 824,18-44-1205,-1 0 0,1-1 0,0 1-1,1 0 1,-1-1 0,1 1 0,0 0 0,0 0 0,1 0-1,-1-1 1,3 8 0,-2-9-63,1 1 0,-1 0-1,1-1 1,0 1 0,0-1 0,0 0 0,1 1 0,-1-1-1,1 0 1,0 0 0,0-1 0,0 1 0,6 4 0,-3-4-208,-1 0 1,1 0-1,-1-1 1,1 1-1,0-1 1,0-1-1,8 2 1,45 4-3769,-38-5 2480,-1 0-1663,1-1-1,25-2 0,-12-6-1468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5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1281 2080,'4'-2'217,"0"1"1,0-1-1,0 1 1,0 0-1,0 0 1,1 0-1,-1 0 0,0 1 1,0 0-1,8 0 1,7-1 872,-2-1-616,129-17 2418,-48-8-2487,6-1-96,22 3-86,91-19 765,-3-16-188,320-148 1424,-501 192-2192,51-23-72,120-38 0,86 4 89,-45 14 83,47-8-4,-153 38-5,167-46-27,-138 41-112,94-25 21,-145 24 66,176-49-163,158-52 1260,-322 93-539,-110 37-525,32-3-1,-18 4 143,6 0-204,0 1 0,1 3 0,-1 1 0,0 1 0,0 3 0,54 11 0,-79-13-535,25 0 1,4 1-2408,-38-3 1712,0 1 0,0 1 0,0-1 0,1 1 0,7 3 0,7 5-2119,5-1 1462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6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1 733 1728,'29'-5'1077,"-27"5"-186,16 0 1343,44-3 2262,39 9-2484,1-1-978,-54-4-687,110-4 1095,-119 1-1023,0-3-1,40-9 1,47-17 116,-3-5 0,212-92 0,-257 89-293,-33 16-73,1 2 0,1 1 0,55-14-1,209-36 263,-183 44-174,175-27-93,-202 38-157,256-41-39,-107 25 218,-125 18-255,-51 4 117,86-11 11,134-5-38,-173 19 166,53-5-251,-133 10 127,-26 1-46,1 0-1,21-4 0,14-3-7,-34 6-149,31-7-1,-33 4-88,8-2-2609,-7 0-2927,-5 2 2640,1-1-1376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7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70 1312,'-4'4'586,"4"-3"-578,0-1 0,-1 0 0,1 0 0,0 0 0,0 0 0,-1 0 0,1 1 0,0-1 0,0 0 0,0 0-1,-14 11 12029,89-19-9807,76-1-1187,-2 1-324,120-3-92,-110 2-420,166-7-18,106-4 147,-260 20-199,62-4 437,84 2-305,-159 4 24,82 1-180,-46 3 91,-111-2-102,95 3 27,167 5 352,207-16-320,-529 4-137,1 1 0,33 6 0,-24-5-1119,-13-4-3989,-14 0 1912,6 8-3504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49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18 2656,'-6'-3'5081,"13"2"-1693,16-4-1592,44-3-1,-33 7-1493,0 2-1,37 5 1,266 18 412,-57-6-116,-18 4-392,150 16 260,5 4-315,-160-19 146,141 2 574,-203-15-345,147-4-532,-84-3 55,-80 10 262,14 1 23,-17-10-291,526-3 549,-588-9-258,67 0 190,-150 4-1468,-28 4-181,0-5-2895,0 3 2328,-2 1 1450,0 1 0,0 0 1,0-1-1,0 1 0,1 0 0,-1-1 1,0 1-1,0 0 0,0-1 0,0 1 1,0 0-1,0-1 0,0 1 0,0 0 1,0-1-1,-1 1 0,1-1 0,-5-11-3043,-4-10-336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7:50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 4640,'0'0'1728,"13"-3"-1344,14 3-96,-6 0 1248,11-4-896,4-1 1216,9 5-1056,0 0 1152,0-3-1120,0 3 160,5 0-608,0 0-512,8 3 64,0-3-1280,0-3 736,2-2-5856,-15-10 3552,-14-5 64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8:06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114 341 416,'-5'0'9,"0"1"0,0 0 0,0 0 0,0 0 0,1 0 1,-1 1-1,0 0 0,1 0 0,-1 0 0,-4 4 0,-7 2 104,13-7-82,1 1 262,-1 0 0,0-1 0,-1 0 0,1 1 0,0-1 0,0-1-1,-1 1 1,1 0 0,-6 0 1600,10-1-864,15 5-487,1-1-1,-1-1 0,0-1 0,1 0 0,0-1 1,17-2-1,105-13 737,-43 3-702,525-68 1171,-430 50-1670,90-17 309,-48 7 519,-86 16-809,182-53 0,-314 71-199,0-1 1,1 0 0,-2-1 0,1 0-1,17-14 1,-15 5-1644,-11 5-2497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8:07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0 164 2144,'14'-1'4186,"24"-3"0,47-15-2474,-18 3-756,438-58 1817,-187 50-1818,-164 14-854,216-5-880,-364 15 54,16 0-688,-21 0 1034,0 0-1,0 1 1,0-1 0,0 0-1,0 0 1,0 1 0,0-1 0,0 1-1,0-1 1,0 1 0,0-1-1,-1 1 1,1-1 0,0 1-1,0 0 1,0 0 0,0-1 296,-1 0 0,0 1 0,0-1 1,0 0-1,0 0 0,0 0 0,0 0 0,0 0 1,0 0-1,0 0 0,0 1 0,0-1 0,0 0 1,0 0-1,1 0 0,-1 0 0,0 0 0,0 1 0,0-1 1,0 0-1,0 0 0,0 0 0,-1 0 0,1 0 1,0 0-1,0 1 0,0-1 0,0 0 0,0 0 1,0 0-1,0 0 0,0 0 0,0 0 0,0 1 1,0-1-1,0 0 0,-1 0 0,-5-2-2690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15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4 992,'0'-4'1152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20.3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566 145 992,'0'-1'31,"0"-1"-1,1 1 1,-1 0 0,0-1-1,1 1 1,-1-1-1,1 1 1,-1-1 0,1 1-1,0 0 1,0 0 0,0-1-1,0 1 1,1-1-1,-2 1-37,1 0-1,0 0 0,0 0 1,0 0-1,-1 0 0,1-1 1,0 1-1,-1 0 0,1 0 1,-1 0-1,0-1 0,1 1 1,-1-2-1,3-15 575,-3 17-460,1 0-1,-1 0 1,0 0 0,1 0-1,-1 0 1,0 0-1,0 0 1,0 0 0,0 0-1,0-1 1,0 1-1,0 0 1,0 0 0,0 0-1,-1 0 1,1 0-1,0 0 1,-1 0 0,1 0-1,0 0 1,-1 0-1,0 0 1,1 0 0,-1 0-1,1 0 1,-1 1-1,0-1 1,0 0 0,-1-1-1,-6-3 240,0-1 0,-1 1-1,1 0 1,-1 1 0,-1 0 0,-12-4-1,-60-10 606,75 17-953,1 0 1,0 1-1,-1 0 1,1 1 0,-1-1-1,1 1 1,0 0-1,0 1 1,-11 3-1,-4 4-62,-28 14-1,26-11 49,-23 15 405,39-23-300,-1 1 0,-13 9-1,14-9 127,0 0 0,0-1 0,-12 6-1,-20 11 133,26-12-527,-6 3 424,18-12-251,0 1 1,0-1-1,0 1 0,0 0 1,1 0-1,-1 0 1,0-1-1,0 1 0,1 0 1,-1 0-1,1 0 0,-1 0 1,1 0-1,-1 0 1,0 2-1,1-1-3,-1-1 1,0 0 0,1 1-1,-1-1 1,0 0 0,0 1-1,0-1 1,0 0-1,0 0 1,0 0 0,-1 2-1,-9 7 7,9-9 42,1 1-1,0-1 0,-1 1 1,1-1-1,-1 1 1,1-1-1,-1 0 0,0 0 1,0 0-1,1 0 1,-1 0-1,-3 1 0,4-2 240,1-1-240,0 1 1,-1-1-1,1 1 1,0-1 0,-1 1-1,1-1 1,0 1-1,0-1 1,-1 1 0,1-1-1,0 1 1,0-1 0,0 1-1,0-1 1,0 1-1,0-1 1,0 1 0,0-1-1,0 1 1,0-2-1,5-1-332,-4 2-87,1 0 0,-1 1 0,0-1-1,0 0 1,1 0 0,-1-1 0,0 1-1,0 0 1,1-2 0,15-26-2184,1-22-326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16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18 1984,'0'0'2475,"-6"-5"1151,5 4-3358,0 0 0,0 0-1,0 0 1,0 0 0,0 0 0,-1 0-1,1 0 1,0 1 0,-1-1 0,1 0-1,0 1 1,-1-1 0,1 1 0,-1-1-1,1 1 1,-1 0 0,1 0 0,-1-1-1,1 1 1,-1 0 0,1 0 0,-1 1-1,-1-1 1,-4 1 123,0 0-1,0 1 1,1-1-1,-8 4 1,-3 1-40,9-4-116,-1 1 0,1 1 1,0-1-1,0 1 1,0 1-1,1-1 1,-12 10-1,8-3-52,1 0 1,0 0-1,1 1 1,0 0-1,0 1 0,-10 22 1,-33 86 351,41-92-383,1 0 1,1 1-1,1 0 1,-3 36-1,10-59-73,0 1 0,1 0 0,1 0-1,-1-1 1,1 1 0,0 0 0,1-1-1,0 1 1,0-1 0,1 1 0,0-1-1,0 0 1,0 0 0,1 0 0,0-1-1,8 11 1,47 48 550,-8-5-218,-38-45-337,-1 0 0,0 0 0,-2 2-1,1-1 1,-2 1 0,0 0 0,-1 1 0,-1 0 0,-1 0 0,0 1 0,-1 0-1,-1 0 1,-1 0 0,-1 0 0,-1 0 0,0 1 0,-1-1 0,-2 0 0,0 1-1,0-1 1,-2 0 0,0 0 0,-2-1 0,0 1 0,-1-1 0,-10 19 0,-35 50 587,29-51-584,-29 61 1,48-85-287,-2 0 0,0 0 1,0 0-1,-1 0 0,0-1 1,-1 0-1,-10 10 0,8-10-1105,-20 17-2376,28-26 3031,0-1 1,-1 1 0,0 0 0,1-1 0,-1 1-1,0-1 1,0 0 0,0 0 0,0 0-1,-3 0 1,-4 2-2104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18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3 101 3968,'-2'-17'9478,"9"22"-6711,2 4-2302,0 1 1,-1 0-1,0 0 1,-1 1-1,-1-1 0,1 2 1,5 13-1,8 13-55,-6-11-293,-2 1 1,0 0-1,7 30 1,0 1 36,3 3 6,31 81 252,-41-117-236,0 0-1,2-1 1,20 28 0,-29-44-106,5 4 140,-9-13-192,-1 0 0,1 1 0,-1-1 0,0 0 1,1 0-1,-1 0 0,1 0 0,-1 0 0,0 1 0,1-1 1,-1 0-1,1 0 0,-1 0 0,1 0 0,-1 0 1,1 0-1,-1 0 0,0-1 0,1 1 0,-1 0 0,1 0 1,-1 0-1,0 0 0,1 0 0,-1-1 0,1 1 1,-1 0-1,0 0 0,1-1 0,-1 1 0,0 0 0,1-1 1,3-3-28,0 0 1,-1-1-1,0 1 0,0-1 1,0 1-1,0-1 1,-1 0-1,0 0 1,2-7-1,14-51-81,-14 45 36,7-27-10,45-157-204,-47 175 210,2 0-1,1 1 1,1 1 0,1 0-1,22-29 1,57-51 5,-46 54 31,-45 48 39,0 1 0,0 0-1,0-1 1,0 0 0,-1 1 0,1-1-1,-1 0 1,3-6 0,-4 9-18,0-1 1,0 0-1,0 1 0,0-1 0,0 0 1,0 0-1,0 1 0,0-1 1,0 0-1,0 1 0,0-1 1,-1 0-1,1 1 0,0-1 0,0 0 1,-1 1-1,1-1 0,-1-1 1,0 1-10,0 1 1,0-1-1,0 0 1,0 0-1,0 0 1,-1 1-1,1-1 1,0 0 0,0 1-1,-1-1 1,1 1-1,0 0 1,-3-1-1,-7-1 119,0 1 0,0 0 0,0 0 0,0 2 0,0-1 0,-15 3 0,-66 19 848,25-4-479,-159 34-158,183-40-484,28-7-983,-30 6-1,38-10-830,23-1-4785,1-1 4150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20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38 117 3072,'-28'15'13772,"19"-7"-10691,24-9 1590,13-1-4750,254-65 1432,-261 62-1266,59-19 206,73-16 160,-132 39-504,-10 2-618,-14 15-7491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27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 4224,'5'-5'18351,"-10"11"-18133,1 1-1,0 0 0,0 0 0,0 0 0,1 0 1,0 0-1,0 1 0,1-1 0,0 1 0,-1 8 1,8-21-66,1-1 0,-1 0 0,-1 0 1,1 0-1,-1 0 0,0-1 1,0 0-1,4-11 0,-8 11 797,-7 15-259,7-7-692,-3 3-17,0 0 0,0 1-1,1 0 1,0-1-1,0 1 1,0 0-1,-2 9 1,4-12-264,-1-1 0,1 1 0,0 0 0,0 0 0,0 0 0,0 0 0,0 0 0,0 0 0,1-1 0,-1 1 1,2 3-1,-2-4-111,1 0 0,-1 0 0,1 0 1,-1-1-1,1 1 0,0 0 1,0 0-1,-1 0 0,1-1 0,0 1 1,0 0-1,0-1 0,0 1 0,0-1 1,0 1-1,0-1 0,0 1 0,0-1 1,0 0-1,0 1 0,2-1 1,19 2-6279,7 2 2192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28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8 832 2912,'-7'16'923,"6"-8"-550,4 25 1499,-4-23-562,2-1 1,0 1-1,0-1 1,1 1-1,0-1 0,5 16 1697,-3-40 299,3-77-1492,4 39-1268,3 0 1,1 1-1,38-82 0,-17 59-372,77-117 0,-84 149 65,1 2 0,2 1 0,2 2 0,61-53 0,-87 84-141,0 1 0,1 0 1,0 1-1,0 0 1,0 0-1,0 1 1,16-5-1,-22 8-38,0 0 1,0 1-1,0-1 0,0 1 0,0-1 0,0 1 0,0 0 0,0 0 0,0 0 1,0 0-1,0 1 0,0-1 0,-1 1 0,1 0 0,0 0 0,0 0 1,0 0-1,-1 1 0,1-1 0,0 0 0,-1 1 0,1 0 0,-1 0 1,0 0-1,0 0 0,0 0 0,0 0 0,0 0 0,3 6 0,-1-1 29,-1 1-1,0-1 1,0 1-1,-1 0 1,0 0-1,0 0 0,-1 0 1,0 0-1,0 0 1,-1 1-1,-1 9 1,-1 1 101,0 0 1,-1 0 0,-11 32-1,9-36-142,-2 0-1,1 0 0,-2 0 0,0-1 0,-18 23 0,21-30-235,-1 0 0,0-1 0,-1 1 0,1-2 0,-1 1 0,0-1 0,-1 0 0,-10 6 0,12-9-407,1 1 0,-1-1 0,0 0-1,1 0 1,-1 0 0,0-1 0,0 0 0,0 0 0,0-1-1,-1 0 1,1 0 0,-10-1 0,15 1 374,0 0 1,0 0-1,0-1 1,0 1-1,0 0 1,0 0-1,1-1 1,-1 1-1,0 0 1,0-1-1,0 1 1,0-1-1,0 1 1,0-1-1,1 0 1,-1 1-1,0-1 1,1 0-1,-1 1 0,0-1 1,1 0-1,-1 0 1,1 0-1,-1 0 1,1 0-1,-1 1 1,1-1-1,0 0 1,-1 0-1,1 0 1,0 0-1,0 0 1,0 0-1,0 0 1,0 0-1,0 0 1,0 0-1,0 0 0,0-1 1,8-23-3481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28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71 6976,'-11'0'2256,"9"0"-1371,7-8 5158,85-29-1238,-83 34-4568,6-2 152,1 1-1,0 0 1,-1 0 0,1 2-1,16-2 1,-27 4-313,1 0 0,0 0-1,-1 1 1,1-1 0,-1 1 0,1-1-1,-1 1 1,1 0 0,-1 1 0,0-1-1,1 1 1,-1-1 0,0 1-1,0 0 1,0 0 0,0 0 0,0 0-1,-1 1 1,1-1 0,-1 1 0,1 0-1,-1 0 1,0 0 0,0 0 0,3 6-1,2 9 92,-1 1-1,-1-1 0,0 1 1,-1 1-1,2 27 1,-2-15-24,3 26 118,-3-18 102,17 68-1,-21-107-352,0-1 0,0 1 0,1 0 0,-1 0 0,0-1 0,0 1-1,1 0 1,-1 0 0,0-1 0,1 1 0,-1-1 0,1 1 0,-1 0 0,1-1 0,-1 1-1,2 0 1,-2-1-5,1 0-1,-1 0 1,0 0-1,0 0 1,1 0-1,-1 0 1,0 0-1,1 0 1,-1 0-1,0 0 0,0-1 1,1 1-1,-1 0 1,0 0-1,0 0 1,1 0-1,-1-1 1,0 1-1,0 0 1,1 0-1,-1-1 1,0 1-1,0 0 0,0 0 1,0-1-1,1 1 1,-1 0-1,0-1 1,12-30 137,-10 26-134,28-108-50,7-20 36,-26 96 16,-7 21 72,1 0 1,1 1-1,0-1 0,16-25 0,-22 40-61,1 0 0,0 0-1,-1 0 1,1 0 0,0 1-1,0-1 1,0 0-1,0 1 1,0-1 0,0 0-1,0 1 1,0-1-1,0 1 1,0 0 0,0-1-1,0 1 1,0 0 0,0 0-1,0-1 1,1 1-1,-1 0 1,0 0 0,0 0-1,0 0 1,0 1-1,0-1 1,1 0 0,-1 0-1,1 1 1,4 1 82,1 1 1,-1 0-1,11 7 0,-3-3-4,4 1-36,21 6-1,-23-9-322,-1 1-1,25 13 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29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36 11232,'-53'-11'3594,"42"7"-1449,12 0 409,17 7 1599,15-5-2247,-16 0-1112,99-6 1094,-60 3-2155,0 2 0,89 7 1,-134-3-655,0 1 1,-1 1-1,0-1 1,13 6-1,-17-5-696,-1-1 0,0 1 1,0 0-1,0 0 0,7 6 0,2 7-2585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31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261 676 2656,'0'-3'4794,"-4"-4"1122,-5 2-3363,-13 2-1460,17 2-303,-1 0-509,-1 1-1,0 0 1,1 0 0,-1 0-1,0 1 1,1 0-1,-1 0 1,1 0 0,-1 1-1,1 0 1,-12 6-1,10-4-118,1 1 0,-1 0 0,1 0 1,0 1-1,0-1 0,1 2 0,-1-1 0,-5 9 0,4-4-133,1-1 0,0 1 0,1 1 0,0-1 1,1 1-1,0 0 0,1 0 0,0 0 0,1 1 1,1-1-1,0 1 0,-1 20 0,3-27-47,1 0-1,-1 0 0,1 0 1,0 0-1,0 0 0,1 0 0,0 0 1,0-1-1,5 11 0,-5-13 26,0 0 0,0 0 0,0 0 0,0-1 0,0 1 0,1-1 0,-1 0 0,1 1 0,0-1 0,-1 0 0,1-1 0,0 1 0,0 0 0,0-1 0,1 0 0,-1 0-1,0 0 1,0 0 0,4 1 0,-4-2 3,0 0 0,0 0 0,0-1 0,0 1 0,-1-1 0,1 1 0,0-1 0,0 0 0,-1 0 0,1 0 0,0 0 0,-1-1 0,1 1 0,-1 0 0,0-1 0,1 0 0,-1 0 0,0 0 0,0 0 0,3-4 0,4-4-15,-1-1 1,-1 0 0,10-18-1,5-15 1,-1-1 0,-2-2 0,23-88 0,-33 96 40,-2 0 1,-1-1-1,-2 0 1,-2 0-1,-4-53 1,-28-169 822,28 248-769,0 1 36,0 0-1,-1 0 0,-8-24 1,11 36-111,0 1 0,0-1 0,-1 0 1,1 0-1,0 1 0,-1-1 0,1 0 1,-1 1-1,1-1 0,-1 1 1,1-1-1,-1 0 0,1 1 0,-2-1 1,2 1-8,0 0 1,-1 0-1,1 0 0,0-1 1,0 1-1,-1 0 1,1 0-1,0 1 1,0-1-1,0 0 1,-1 0-1,1 0 1,0 0-1,0 0 1,-1 0-1,1 0 0,0 0 1,0 0-1,0 0 1,0 1-1,-1-1 1,1 0-1,0 0 1,0 0-1,0 0 1,0 0-1,-1 1 1,1-1-1,0 0 0,0 1 1,-1 1 39,-1 0 0,1 1 0,0-1 0,1 1-1,-1-1 1,0 1 0,0 2 0,-1 16 244,0 34-1,2-27-111,0 47 142,10 77 0,23 74-1,-18-119-205,5 22-498,-11-64-437,2 6-3136,-11-69 3461,0-1 1,1 1-1,0 0 0,-1 0 0,1 0 0,0-1 0,0 1 0,2 3 1,-3-5 290,0 0 0,1 1 0,-1-1 0,0 0 1,1 1-1,-1-1 0,1 0 0,-1 0 1,1 1-1,-1-1 0,0 0 0,1 0 1,-1 0-1,1 1 0,-1-1 0,1 0 1,-1 0-1,1 0 0,-1 0 0,1 0 1,-1 0-1,1 0 0,-1 0 0,1 0 1,-1 0-1,1 0 0,-1-1 0,1 1 0,-1 0 1,1 0-1,8-5-2730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31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29 172 7968,'-28'-39'11743,"37"61"-9135,4 33-617,8 66-1,5 23-456,-11-78-1100,-3 2-1,6 94 1,-1 53-93,-14-196-240,-2-6 21,1 0 1,0-1 0,8 22 0,-9-32 0,-2-6-75,1-1 0,1 1-1,-1 0 1,2-7 0,0-1-42,4-29-12,2 1-1,1-1 0,22-55 1,-4 22-58,49-96 0,184-308-342,-241 443-66,0 1-1439,-4 13-2100,-9 14 246,4 6 1199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33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82 3392,'-10'-5'19967,"63"3"-17830,66-10-1,49-17-2383,-131 21 424,104-13-145,-121 19-256,1 0-3771,-45 6-12276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24.01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107 257 2304,'0'-1'111,"0"0"1,0 0-1,0 0 1,0 1 0,0-1-1,0 0 1,0 0-1,0 0 1,0 0-1,0 0 1,1 0-1,-1 0 1,0 1-1,1-1 1,-1 0-1,0 0 1,1 0-1,-1 1 1,1-1-1,0 0 1,0-1-1,0 1 76,0 0-1,0 0 0,0-1 0,0 1 1,-1 0-1,1-1 0,0 1 0,-1-1 0,1 1 1,-1-1-1,0 1 0,1-3 0,2-32 2268,-3 31-2316,0 0 1,-1-1 0,0 1-1,0 0 1,0 0 0,-1 0-1,1 1 1,-4-7 0,0-14 234,0 4-19,4 18-295,1 0 0,-1 0 1,0 0-1,0 0 0,0 0 0,-2-6 0,1 7-39,1-1 0,0 1 0,-1-1 1,1 0-1,1 0 0,-1 0 0,0 0 0,0-3 0,1 6 15,-1-1-1,1 0 1,-1 0-1,0 1 1,1-1 0,-1 0-1,0 0 1,0 1-1,1-1 1,-1 1-1,0-1 1,0 1-1,0-1 1,0 1-1,0 0 1,0-1-1,0 1 1,0 0 0,0 0-1,-1-1 1,-2 1-62,3 0-90,-1 0-634,2 0 734,0 1 0,0-1 0,0 0 0,0 0 0,0 0 0,0 0 0,0 0 0,-1 0 1,1 0-1,0 1 0,0-1 0,0 0 0,0 0 0,0 0 0,0 0 0,0 0 0,0 0 0,0 1 0,0-1 0,0 0 0,0 0 0,0 0 1,0 0-1,0 1 0,0-1 0,0 0 0,0 0 0,0 0 0,0 1 0,-5 15 177,5-12-160,-2 4 255,5-1 255,1 0-667,3 8 162,-6-14 43,9 16-218,-10-17 196,0 0 1,0 0-1,0 0 1,0 0-1,0 1 1,0-1-1,0 0 1,1 0 0,-1 0-1,0 0 1,0 0-1,0 0 1,0 1-1,0-1 1,0 0-1,0 0 1,1 0 0,-1 0-1,0 0 1,0 0-1,0 0 1,0 0-1,0 0 1,1 0-1,-1 0 1,0 0-1,0 0 1,0 0 0,0 0-1,1 0 1,-1 0-1,0 0 1,0 0-1,0 0 1,0 0-1,1 0 1,-1 0-1,0 0 1,0 0 0,7-7 420,10-21-471,-6 8 224,-7 15-341,1 1-1,0-1 1,7-4 0,-11 8 13,24 1-582,-24 0 662,1 1-10,6 2 4,10 5 1414,-36-11-1504,-18-2 123,33 5-18,-1-1 1,1 1-1,0-1 1,0 1-1,-1 0 1,1 0-1,0 0 1,-1 1-1,1-1 1,0 1-1,-5 1 1,-2 2-35,0 0 1,-11 7 0,-16 7 90,28-11 90,8-7-109,1 1-1,-1 0 1,0-1 0,0 1-1,1-1 1,-1 1-1,0-1 1,0 1 0,0-1-1,0 1 1,1-1 0,-3 1-1,3-1 34,39-18 1638,-29 10-1750,-8 7 54,-1-1 0,1 1 0,0 0 0,0 0 0,0-1 0,-1 1 0,4-1 0,2-1 77,-1 0 1,0 0-1,-1 0 1,1-1-1,9-8 1,-13 11-31,0 0-1,1-1 1,-1 1 0,0 1-1,0-1 1,1 0 0,3 0-1,-5 1-25,0-1-222,0 0 194,-1 1-1,1 0 1,-1-1-1,1 1 1,-1 0-1,1 0 1,-1-1 0,1 1-1,-1 0 1,1 0-1,-1 0 1,1 0-1,0 0 1,-1 0 0,1 0-1,-1 0 1,1 0-1,-1 0 1,1 0-1,0 0 1,-1 0-1,1 0 1,0 1 0,4-1 11,-3 1 20,-1-1 0,0 0-1,0 0 1,1 0 0,-1 0 0,0 1-1,0-1 1,1 1 0,-1-1-1,0 1 1,0-1 0,0 1 0,2 1-1,-3-2 7,0 0 0,0 0 0,0 0 0,1 0 0,-1 0 0,0 0 0,0 0 0,0 0 0,0 0 0,1 0 0,-1 1 0,0-1 0,0 0 0,0 0 0,0 0 0,0 0 0,0 0 0,0 0 0,1 1 0,-1-1 0,0 0 0,0 0 0,0 0 0,0 0 0,0 0 0,0 1 0,0-1 0,0 0 0,0 0-1,0 0 1,0 0 0,0 1 0,0-1 0,0 0 0,0 0 0,1 3-8,8 2-177,-9-5 145,1 0 1,-1 0-1,0 0 1,1 1-1,-1-1 1,0 0-1,1 0 1,-1 1 0,0-1-1,0 0 1,1 1-1,-1-1 1,0 0-1,0 1 1,0-1-1,1 0 1,-1 1-1,0-1 1,0 0 0,0 1-1,0-1 1,0 0-1,0 1 1,0-1-1,0 1 1,0-1-1,0 0 1,0 1 0,0-1-1,0 1 1,0-1-1,0 0 1,0 1-1,0-1 1,0 0-1,-1 1 1,1-1-1,0 0 1,0 1 0,0-1-1,-1 0 1,1 1-1,0-1 1,0 0-1,-1 1 1,1-1-1,0 0 1,-1 0 0,1 0-1,-1 1 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34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21 6144,'-32'0'3493,"59"-1"6058,3 1-4413,125-7-2723,-26 3-2331,11 0-600,-102 4 216,-13 1-2723,-2-6-3004,-15 5 3532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34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35 7552,'-2'-1'476,"-1"0"0,1 0 1,-1 0-1,1 1 0,-1-1 0,1 1 1,-1 0-1,1-1 0,-1 1 0,1 0 1,-1 1-1,1-1 0,-1 0 0,-3 2 1,2 0 68,0 0 0,0 0 0,1 0 0,-1 1-1,1 0 1,-1-1 0,-4 7 0,-2 2 129,0 0 0,1 1 0,0 0-1,1 0 1,-10 21 0,-1 8 200,-19 55-1,33-82-705,1 0-1,1 0 0,1 1 1,0-1-1,0 1 0,2-1 1,0 1-1,2 16 0,-2-26-106,1 0-1,0 0 1,1 0 0,-1 0-1,1 0 1,0-1 0,0 1-1,0 0 1,1-1 0,0 1-1,0-1 1,0 0 0,0 0-1,1 0 1,-1-1 0,1 1-1,6 4 1,-3-4-52,0 0 1,1 0-1,-1-1 0,1 0 1,0 0-1,0-1 0,0 1 1,0-2-1,1 1 0,11-1 1,17 1-68,0-2 0,1-1 0,-1-2 0,0-2 0,0-1 0,36-11 1,-62 13 37,1 0 1,-2 0 0,1-1 0,0 0 0,-1-1 0,0-1 0,0 1 0,-1-1 0,0-1 0,0 0 0,-1 0-1,0-1 1,0 0 0,-1 0 0,0-1 0,0 0 0,-1 0 0,8-20 0,-8 15 54,0-1 0,0 0-1,-2 0 1,0 0 0,-1-1 0,0 1 0,-1-1 0,-1 1 0,-1-1 0,-1 0-1,0 0 1,-5-22 0,5 33-27,-1 0-1,0 0 1,-1 1 0,0-1-1,0 1 1,0-1-1,0 1 1,-1 0 0,0 0-1,0 0 1,0 1 0,-1-1-1,1 1 1,-1 0-1,0 0 1,0 1 0,-1 0-1,1-1 1,-1 2-1,1-1 1,-11-2 0,-1-1-101,0 2 1,-1 0-1,0 2 1,0-1-1,0 2 1,-27 1-1,18 2-311,0 0-1,-35 8 1,47-6-417,0 0 0,1 1 0,-1 0 0,1 1 1,-22 13-1,12 0-1105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39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 2496,'6'0'4522,"-35"1"2470,22 4-6779,1-1 0,-1 1 0,1 0-1,0 1 1,0 0 0,0 0 0,-5 8 0,0-1 74,-10 12 10,0 2 1,2 1 0,2 0 0,0 1-1,-23 57 1,37-78-269,0 1 0,1-1 1,0 1-1,0 0 0,1-1 0,1 1 0,-1 16 0,2-22-22,-1 0-1,0-1 0,1 1 0,-1-1 0,1 1 0,0-1 0,0 1 1,0-1-1,0 1 0,1-1 0,-1 0 0,0 0 0,3 3 0,-3-4 22,1 0 0,-1 0 1,1 1-1,0-1 0,0 0 0,-1 0 0,1 0 0,0-1 0,0 1 0,0 0 0,0-1 0,0 1 0,0-1 0,0 0 0,0 0 0,0 0 0,0 0 0,0 0 0,2 0 0,1-1 4,-1 0 0,0 0 0,1 0 1,-1-1-1,0 1 0,0-1 0,0 0 0,0 0 0,-1-1 0,1 1 0,-1-1 0,1 1 0,-1-1 0,0-1 1,0 1-1,0 0 0,0-1 0,0 1 0,-1-1 0,0 0 0,3-5 0,3-9 44,0-1 0,-1 1-1,5-27 1,-10 37-72,25-92 268,-26 95-104,1-1-1,-2 1 1,1-1-1,0-8 1,-1 18-32,1 0 1,0 0 0,0 0-1,0 0 1,3 7 0,2 5 136,7 42 387,-10-42-493,0-1 1,1 0-1,1 1 0,0-2 1,10 21-1,-14-33-130,0 0 0,0 0 0,0-1-1,0 1 1,0-1 0,0 1 0,0 0 0,0-1 0,1 0 0,-1 1 0,1-1-1,-1 0 1,3 1 0,-4-2-19,1 0-1,-1 1 0,1-1 0,-1 0 1,1 0-1,-1-1 0,1 1 1,-1 0-1,0 0 0,1 0 0,-1 0 1,1 0-1,-1 0 0,1-1 1,-1 1-1,1 0 0,-1 0 1,0-1-1,1 1 0,0-1 0,12-14 155,0-8-116,19-44 1,-21 41-61,23-38 1,-17 45-82,-8 14-8,-9 5 93,1 0-1,-1 0 1,0 1-1,0-1 1,0 0 0,1 0-1,-1 0 1,0 0-1,0 0 1,0 1 0,1-1-1,-1 0 1,0 0-1,0 0 1,0 1 0,0-1-1,1 0 1,-1 0 0,0 0-1,0 1 1,0-1-1,0 0 1,0 0 0,0 1-1,0-1 1,0 0-1,0 0 1,0 1 0,0-1-1,0 0 1,0 0-1,0 1 1,0-1 0,0 1-1,5 168 892,-5-159-872,-1-8-21,1 0-1,0 0 0,0 0 1,0 0-1,0 0 1,0 0-1,1 0 1,-1 0-1,1 0 1,-1 0-1,1 0 1,0 0-1,1 2 1,-2-3 11,0-1 0,1 0 0,-1 0 1,1 0-1,-1 1 0,0-1 0,1 0 0,-1 0 0,1 0 0,-1 0 1,0 0-1,1 0 0,-1 0 0,1 0 0,-1 0 0,1 0 0,-1 0 1,0 0-1,1 0 0,-1 0 0,1 0 0,-1 0 0,0-1 1,1 1-1,-1 0 0,1 0 0,-1 0 0,0-1 0,1 1 0,-1 0 1,0-1-1,1 1 0,14-13 228,6-10-271,34-49 0,-36 43 46,37-39 1,-45 56-54,17-17-174,-27 28 194,1-1 0,-1 1-1,1 0 1,0-1-1,0 1 1,-1 0 0,1 0-1,0 0 1,0 0 0,0 1-1,0-1 1,0 1 0,3-1-1,-4 1 31,1 0 0,-1 0 0,0 1 0,0-1 0,0 0-1,0 1 1,0-1 0,0 1 0,-1-1 0,1 1 0,0 0 0,0-1 0,0 1 0,0 0-1,-1 0 1,1-1 0,0 1 0,-1 0 0,1 0 0,0 0 0,-1 0 0,1 0-1,-1 0 1,0 0 0,1 0 0,-1 0 0,0 1 0,6 29 174,-4-10 107,0 2-150,0-1 1,2 1-1,0-1 1,9 26-1,-12-44-102,1 0 0,0 0 0,-1-1 0,1 1 1,1 0-1,-1-1 0,4 6 0,-5-8-29,1-1 0,-1 1 0,0 0 1,0 0-1,0 0 0,0-1 0,1 1 0,-1-1 1,0 1-1,1-1 0,-1 1 0,1-1 0,-1 0 1,0 0-1,1 0 0,-1 1 0,1-1 0,-1-1 1,0 1-1,1 0 0,-1 0 0,1 0 1,-1-1-1,0 1 0,3-2 0,1 0-18,-1-1 0,0 0 0,1 0 0,-1-1 0,0 1 0,-1-1 0,1 1 0,-1-1 0,1-1 0,-1 1 0,3-6 0,6-7-27,-2 3 71,-2 0-1,10-21 1,-13 25-27,0-3-8,-5 13 0,0 0 0,0 0 0,0 0 0,0 0 0,0 0 0,0 0 0,0-1 0,0 1 0,0 0 0,0 0 0,0 0 0,0 0 0,0 0 0,0 0 0,1 0 0,-1 0 0,0 0 0,0 0 0,0 0 0,0 0 0,0 0 0,0 0 0,0 0 0,0 0 0,0 0 0,0 0 0,1 0 0,-1 0 0,0 0 0,0 0 0,0 0 0,0 0 0,0 0 0,0 0 0,0 0 0,0 0 0,0 0 0,0 0 0,0 0 0,0 0 0,1 0 0,-1 0 0,0 1 0,0-1 0,0 0 0,0 0 0,0 0 0,0 0 0,0 0 0,1 3 0,-1 0 0,1 0 0,-1 0 0,1-1 0,-1 1 0,0 0 0,0 0 0,-1 6 0,0 3 0,10 98 104,-5-83-74,-5-26-23,1-1 0,0 1 0,0-1 0,0 1 1,1 0-1,-1-1 0,0 1 0,0-1 1,0 1-1,0 0 0,0-1 0,1 1 0,-1-1 1,0 1-1,1-1 0,-1 1 0,0-1 1,1 1-1,-1-1 0,0 0 0,1 1 1,-1-1-1,1 1 0,0-1 0,0 0 0,-1 0 0,1 0 0,-1 0 0,1 0 0,0 0 0,-1 0 0,1 0 0,-1-1 0,1 1 0,-1 0 0,1 0-1,-1-1 1,1 1 0,-1 0 0,1-1 0,-1 1 0,1-1 0,-1 1 0,1-1 0,4-5 52,0-1 1,7-11-1,-9 13-23,3-3-7,-2-1 0,7-11 0,-8 12-24,2 0-1,6-11 1,-10 19-5,-1 1 0,0-1 0,1 0 0,-1 0 0,0 0 0,0 1 0,1-1 0,-1 0 0,0 1 0,0-1 0,1 0 0,-1 1 0,0-1 0,0 0 0,0 1 0,0-1 0,0 0 0,1 1 0,-1-1 0,0 0 0,0 1 0,0-1 0,0 0 0,0 1 0,0-1 0,0 1 0,0-1 0,2 19 11,1 15 84,-3 1-1,-5 60 1,3-80-33,-1 0-1,0 0 0,-1 0 1,-1 0-1,0 0 1,-1-1-1,0 0 1,-15 22-1,20-34-46,0 0 1,0 0-1,-1-1 0,1 1 0,-1 0 0,0-1 1,1 1-1,-1-1 0,0 0 0,0 1 0,0-1 1,0 0-1,0 0 0,0 0 0,0 0 0,0-1 1,-1 1-1,-1 0 0,2-1-27,0 0-1,1-1 1,-1 1-1,1 0 1,-1 0 0,0-1-1,1 1 1,-1-1-1,1 0 1,-1 1-1,1-1 1,0 0 0,-1 0-1,1 0 1,0 0-1,-1 0 1,1 0 0,0 0-1,0-1 1,0 1-1,0 0 1,0-1 0,0 1-1,0 0 1,1-1-1,-1 1 1,0-3-1,0 2-3,-1 0-1,1 0 0,1 0 1,-1 0-1,0-1 0,1 1 1,-1 0-1,1 0 0,-1-1 1,1 1-1,0 0 0,0-1 0,0 1 1,1 0-1,-1-1 0,0 1 1,1 0-1,-1-1 0,1 1 1,0 0-1,0 0 0,2-4 0,0 1 24,0 0 56,1 1 0,-1-1 0,1 0-1,0 1 1,0 0 0,0 0 0,1 0 0,-1 1-1,8-5 1,1 1 66,-1 1-1,1 0 1,19-5-1,-28 9-183,1 1 0,0 0 0,0 0 0,0 1-1,0 0 1,0-1 0,0 2 0,0-1 0,0 0 0,0 1 0,0 0 0,9 3-1,-11-3-1275,1-1 0,-1 1-1,0-1 1,0 0-1,0 0 1,1 0-1,-1-1 1,0 1-1,0-1 1,0 0-1,0 0 1,0 0-1,5-2 1,-6 2 644,23-8-3670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41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16 187 4896,'-16'-2'12248,"19"1"-13446,62-47 4526,-65 47-3315,1 1-1,-1 0 1,0-1-1,1 1 1,-1 0-1,0 0 1,1-1-1,-1 1 0,1 0 1,-1 0-1,0-1 1,1 1-1,-1 0 1,1 0-1,-1 0 1,0 0-1,1 0 1,-1 0-1,1 0 1,-1 0-1,1 0 1,-1 0-1,0 0 1,1 0-1,-1 0 1,1 0-1,-1 0 1,1 0-1,-1 1 1,0-1-1,1 0 1,2 14 681,-2-1-204,5 20 61,-2 1 0,-1 0-1,-4 60 1,2 10 78,6-3 91,-6-101-711,-1 0 0,0 0 0,0 0 1,0 0-1,0 0 0,1 0 0,-1 0 0,0 0 0,0 0 1,0 0-1,1 0 0,-1 0 0,0 0 0,0 0 0,0 0 1,0-1-1,1 1 0,-1 0 0,0 0 0,0 0 0,0 0 0,0 0 1,0-1-1,0 1 0,0 0 0,1 0 0,-1 0 0,0 0 1,0-1-1,0 1 0,0 0 0,0 0 0,0 0 0,0-1 1,0 1-1,0 0 0,0 0 0,0-1 0,38-153 411,3-15-573,-32 150 290,1-10-295,-10 28 154,1 0 0,-1 1 0,1-1 1,-1 0-1,1 1 0,-1-1 1,1 0-1,-1 1 0,1-1 0,0 0 1,0 1-1,-1-1 0,1 1 1,0 0-1,0-1 0,-1 1 0,1-1 1,0 1-1,0 0 0,0 0 1,0 0-1,0-1 0,-1 1 0,1 0 1,0 0-1,0 0 0,0 0 1,0 0-1,0 1 0,0-1 0,1 0 1,37 8 172,-28-6-166,110 19 36,-64-12-121,-17-4 389,68 1 0,-108-6-299,0 0 1,0 0-1,0 0 1,1 0 0,-1 0-1,0 0 1,0 0 0,0 0-1,0 0 1,1 0-1,-1 0 1,0 0 0,0 0-1,0 0 1,0 0-1,1 0 1,-1 0 0,0 1-1,0-1 1,0 0 0,0 0-1,0 0 1,0 0-1,1 0 1,-1 0 0,0 0-1,0 1 1,0-1 0,0 0-1,0 0 1,0 0-1,0 0 1,0 1 0,0-1-1,0 0 1,0 0 0,1 0-1,-1 0 1,0 1-1,0-1 1,0 0 0,0 0-1,0 0 1,0 0-1,-1 1 1,1-1 0,0 0-1,0 0 1,0 0 0,0 0-1,0 1 1,0-1-1,-6 12 33,2-6-58,0 6 80,-1 1 0,-3 23 0,4-19 36,2-8-77,1 0 1,0 0 0,0 0 0,0 0-1,2 9 1,-1-15-23,0 1 0,1 0 0,0-1-1,-1 0 1,1 1 0,0-1 0,1 1-1,-1-1 1,1 0 0,-1 0 0,1 0 0,0 0-1,0 0 1,5 5 0,-6-7 32,0 0 0,0 0 0,0 1 0,1-1 1,-1 0-1,0 0 0,1 0 0,-1-1 0,1 1 0,-1 0 0,4 1 0,-4-3-13,0 1 1,0 0-1,0-1 0,0 1 0,0-1 0,0 1 0,0-1 0,0 1 0,0-1 0,0 0 0,0 1 0,-1-1 0,1 0 0,0 0 0,0 0 0,1-1 0,-1-1-8,1 1 0,0-1-1,-1 1 1,1-1 0,-1 0-1,0 0 1,0 0 0,0 1 0,0-1-1,0-6 1,3-33-29,-4 24-23,2 0-17,-2-1 1,0 0-1,-1 0 0,-7-36 1,7 52 32,-1-1 1,1 1-1,-1 0 0,0-1 1,0 1-1,-1 0 0,1 0 1,-1 0-1,1 1 0,-1-1 1,0 0-1,0 1 0,0 0 1,0 0-1,-5-3 0,4 4-191,4 4 78,10 9 40,15 11 214,-22-21-94,0 0 0,1 1 0,-1-1 0,0-1 0,1 1 0,-1 0 0,1-1 0,0 0 0,-1 0 0,1 0 0,0 0 0,0 0 0,0-1 0,-1 0 0,1 1 0,0-2 0,0 1 0,6-1 0,-6-1 10,0 1 0,0-1 0,0 0 1,0 0-1,0 0 0,0 0 0,0-1 1,-1 1-1,1-1 0,-1 0 0,0 0 1,0-1-1,0 1 0,0-1 0,4-7 1,7-11 157,18-40 1,-28 52-117,-1 0 0,1 0-1,-1 0 1,-1 0-1,0-1 1,-1 1 0,1-12-1,-5 24 201,0 4-223,-2 16 123,3-15-98,0-1-1,0 1 0,0 8 0,0 40-107,9 100 0,-2-112-1979,-1-15-2314,1-7 1541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41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7712,'-3'5'3520,"6"15"-3072,-3-8 2944,0-1-1953,0 13 1537,0 4-1728,0 0-192,0 0-640,0 1-640,5-6 128,-5-3-2400,5 0 1376,3-4-5247,6-4 3551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44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94 4064,'-4'-26'1307,"5"16"-801,5-6-97,3-7 1937,-4 5 4819,-5 46-5428,-1 71 1963,-12 135-849,-19 60-1694,31-282-952,1-18-213,4-18-146,-1 15 117,0 0 0,1 0 0,1 0 1,-1 1-1,1 0 0,1 0 0,0 0 1,0 1-1,8-8 0,-12 13 24,1-1 1,-1 1-1,1 0 0,0 1 1,0-1-1,0 0 0,0 1 1,0-1-1,0 1 0,0 0 1,0 0-1,6-1 0,-6 2 11,0 1-1,-1-1 1,1 0-1,-1 0 0,1 1 1,0 0-1,-1-1 1,1 1-1,-1 0 1,0 0-1,1 0 0,-1 1 1,0-1-1,0 0 1,1 1-1,-1 0 0,0-1 1,2 4-1,-1-2 30,-1 1 0,1-1-1,-1 0 1,0 1 0,0 0-1,0-1 1,-1 1 0,1 0 0,-1 0-1,0 0 1,0 0 0,0 0-1,0 0 1,-1 6 0,1 7 227,-2 0 1,-2 19-1,3-31-212,-4 19 48,-1 1 1,-1-1 0,0 0-1,-2-1 1,-1 1 0,-14 25-1,18-39 3,0-2-1,-1 1 1,0-1-1,-12 14 1,15-19-112,1-1 0,-1 1 0,0-1 1,0 0-1,0 0 0,0 0 1,0 0-1,0 0 0,-1-1 0,1 1 1,0-1-1,-1 0 0,1 0 0,-1-1 1,0 1-1,-4 0 0,12-12-461,5-1 331,1 1 0,0 0 0,18-14 0,-9 7 84,35-29 54,3 3 1,110-66-1,-54 40 470,-101 62-223,-12 8-231,0 0-1,0 0 1,0 0 0,0-1 0,0 1-1,0 0 1,0 0 0,0 0 0,0 0-1,0 0 1,0 0 0,0 0-1,-1 0 1,1 0 0,0 0 0,0 0-1,0 0 1,0 0 0,0 0-1,0 0 1,0 0 0,0 0 0,0 0-1,0 0 1,0 0 0,0-1 0,0 1-1,0 0 1,0 0 0,0 0-1,0 0 1,0 0 0,0 0 0,0 0-1,0 0 1,0 0 0,0 0 0,0 0-1,1 0 1,-1 0 0,0 0-1,0 0 1,0 0 0,0 0 0,0 0-1,0 0 1,0 0 0,0-1-1,0 1 1,0 0 0,0 0 0,0 0-1,0 0 1,0 0 0,0 0 0,-23 13 171,5 1-166,2 0 0,-1 1 0,2 1 0,0 1 0,1 0 0,1 1 0,-18 32 0,24-38 14,1 0-1,0 1 1,1 0 0,0 0 0,1 0 0,-4 20 0,7-29-20,1 0 0,0 0 0,0 0 1,0 0-1,0 0 0,1 0 0,0 0 1,-1 0-1,1 0 0,1 0 1,2 6-1,-3-7-6,1-1 0,0 1 0,0 0 0,0-1 1,0 0-1,0 1 0,1-1 0,-1 0 0,1 0 0,0 0 1,-1-1-1,1 1 0,0-1 0,0 1 0,0-1 0,5 1 1,1 0 34,0 0 0,0-1 1,0-1-1,0 0 1,1 0-1,-1-1 1,0 0-1,0 0 1,0-1-1,10-3 1,-11 3-36,0-1 1,0 0 0,0-1 0,0 1-1,0-2 1,-1 1 0,0-1 0,0 0 0,0 0-1,-1-1 1,0 0 0,0 0 0,0 0 0,0-1-1,-1 0 1,-1 0 0,1 0 0,-1-1-1,0 1 1,-1-1 0,5-14 0,-3 3-36,0-1-1,-2 0 1,0-1 0,-1-22-1,-2 36 43,0 0-1,-1 1 1,0-1-1,0 0 1,0 1-1,-1-1 0,0 1 1,-1 0-1,1 0 1,-1 0-1,0 0 1,-1 0-1,1 0 1,-1 1-1,-9-10 1,10 11-2,-1 1 0,0 0 0,-1 0-1,1 0 1,0 0 0,-1 0 0,0 1 0,1 0 0,-1 0 0,0 0 0,0 1 0,0 0 0,0 0 0,-1 0 0,1 0 0,0 1 0,0 0 0,-1 0 0,1 0 0,-9 2 0,8-1-10,0 1 0,1 0 0,-1-1 0,1 2 0,-1-1 0,1 1 1,0 0-1,0 0 0,-5 4 0,8-6 17,1 0-1,-1 0 1,1 1-1,0-1 1,0 0-1,-1 1 1,1-1-1,0 1 1,0-1-1,1 1 1,-1 0 0,0-1-1,0 1 1,1 0-1,-1-1 1,1 1-1,-1 0 1,1 0-1,0 0 1,0-1-1,0 1 1,0 0 0,0 0-1,0 0 1,0 0-1,1-1 1,-1 1-1,1 0 1,-1 0-1,1-1 1,-1 1-1,1 0 1,1 1-1,1 1-3,-1-1-1,0 0 0,1-1 0,0 1 1,0 0-1,0-1 0,0 1 0,0-1 1,0 0-1,0 0 0,1-1 0,6 4 0,0-2 13,-1 0-1,0 0 0,1-1 1,10 1-1,-8-3 8,0 1 0,0-2-1,0 1 1,0-2 0,0 0 0,0 0 0,0-1-1,-1 0 1,1-1 0,-1 0 0,0-1-1,19-12 1,1-2-1,-2-3 1,54-49-1,-63 53 178,-24 28-114,1 1 0,0-1-1,0 1 1,-1 18 0,1-4-68,-2 4 5,2 0 1,1 0-1,1 1 0,2-1 1,1 0-1,1 0 0,7 29 1,-9-53-10,0-1 0,1 0 0,-1 0 0,1 0 0,0 0 1,0 0-1,0 0 0,4 5 0,-5-8-9,0 0 0,-1 0 0,1 0 0,0-1 0,0 1 0,0 0 0,0 0 1,0 0-1,1-1 0,-1 1 0,0 0 0,0-1 0,0 1 0,1-1 0,-1 0 0,0 1 0,0-1 0,1 0 0,-1 0 0,0 0 1,1 1-1,-1-2 0,0 1 0,0 0 0,1 0 0,-1 0 0,0 0 0,1-1 0,-1 1 0,0-1 0,0 1 0,2-2 0,2-1 16,0 0-1,-1 0 1,0-1-1,1 0 1,-1 0-1,0 0 1,6-9-1,23-39 73,-22 35-66,23-43 122,-3 7-213,51-68 0,-82 121 65,0 0 0,0-1-1,0 1 1,1 0 0,-1-1 0,0 1 0,0 0-1,0-1 1,1 1 0,-1 0 0,0 0 0,0-1-1,1 1 1,-1 0 0,0 0 0,1 0 0,-1-1-1,0 1 1,1 0 0,-1 0 0,0 0 0,1 0-1,-1 0 1,0 0 0,1 0 0,-1 0-1,0 0 1,1 0 0,-1 0 0,0 0 0,1 0-1,-1 0 1,1 0 0,-1 0 0,0 0 0,1 0-1,-1 0 1,0 0 0,0 1 0,1-1 0,-1 0-1,0 0 1,1 0 0,-1 1 0,0-1 0,0 0-1,1 0 1,-1 1 0,0-1 0,0 0 0,1 1-1,-1-1 1,0 0 0,0 1 0,0-1-1,0 0 1,0 1 0,0-1 0,1 0 0,-1 1 0,7 28 143,-6-23-111,4 29 58,0 53 0,2 10-55,-6-94-52,3 15-39,-4-18 52,0-1 1,0 0 0,0 1 0,0-1-1,1 0 1,-1 0 0,0 1 0,0-1-1,0 0 1,1 1 0,-1-1 0,0 0-1,0 0 1,1 0 0,-1 1 0,0-1-1,1 0 1,-1 0 0,0 0-1,1 0 1,-1 0 0,0 1 0,1-1-1,-1 0 1,0 0 0,1 0 0,-1 0-1,0 0 1,1 0 0,-1 0 0,0 0-1,1 0 1,-1 0 0,1-1-1,-1 1 1,0 0 0,1 0 0,-1 0-1,0 0 1,0 0 0,1-1 0,-1 1-1,0 0 1,1 0 0,-1 0 0,0-1-1,1 1 1,8-9-16,1-1-1,-1 0 1,-1 0 0,0-1-1,-1 0 1,8-13-1,-6 8-1,11-16-37,-6 7-32,33-40-1,-46 62 93,1 1 0,-1 0 0,1 0-1,0 0 1,0 0 0,0 1-1,0-1 1,0 0 0,1 1-1,-1-1 1,0 1 0,1 0 0,-1 0-1,1 0 1,-1 0 0,6-1-1,-8 2 0,1 1-1,-1-1 1,1 0-1,-1 0 0,1 0 1,-1 0-1,1 1 0,-1-1 1,0 0-1,1 0 1,-1 1-1,1-1 0,-1 0 1,0 0-1,1 1 0,-1-1 1,0 1-1,1-1 0,-1 0 1,0 1-1,1-1 1,-1 1-1,0-1 0,0 1 1,0-1-1,0 0 0,1 1 1,-1 0-1,3 18 111,-3-15-102,3 41 220,-4 52 1,0-35-292,5-67-251,11-45 100,34-75-1,-49 124 209,1 0 1,-1 0-1,1 0 0,-1 0 0,1 0 1,-1 0-1,1 0 0,0 0 1,0 0-1,-1 1 0,1-1 0,0 0 1,0 0-1,0 1 0,0-1 1,1 0-1,-2 1 2,1 0-1,-1 0 1,0 0 0,0 0 0,1 0-1,-1 0 1,0 0 0,0 0 0,1 0-1,-1 0 1,0 0 0,0 0 0,0 0-1,1 0 1,-1 0 0,0 1 0,0-1-1,0 0 1,1 0 0,-1 0 0,0 0 0,0 0-1,0 1 1,0-1 0,1 0 0,-1 0-1,0 1 1,3 11 25,19 130 157,-22-140-201,1 0-1,-1 0 1,1 0 0,-1 0 0,1 0 0,0-1 0,0 1-1,0 0 1,0 0 0,0-1 0,0 1 0,0-1 0,3 3-1,-3-3 17,0 0 0,-1-1 0,1 1 0,0-1 0,0 0 0,0 1-1,0-1 1,0 0 0,0 0 0,0 1 0,-1-1 0,1 0 0,0 0-1,0 0 1,0 0 0,0 0 0,0 0 0,0 0 0,0 0 0,0-1-1,0 1 1,0 0 0,0-1 0,0 1 0,-1 0 0,1-1 0,0 1-1,0-1 1,1 0 0,13-11 6,0-1 1,0-1-1,20-24 0,-8 8-96,133-122-275,-132 126 565,-18 14-70,-10 10-92,-4 4-31,-7 5-29,1 0 0,-1 1 1,1 1-1,1-1 0,0 2 1,0-1-1,-9 14 0,-49 81-140,56-86 165,1 0 0,1 1 0,1 0 0,0 0 0,2 1 0,0 0 0,-3 24 0,8-41-15,1-1 0,0 1 0,0 0 0,0-1 0,0 1 0,0 0 0,1-1 0,-1 1 0,1-1 0,0 1 0,0-1 0,1 3 0,-1-3 5,-1-1 0,1 0 0,0 0 0,0 0 0,0 0 0,0 0 0,0 0 0,1 0-1,-1 0 1,0-1 0,0 1 0,1 0 0,-1-1 0,0 1 0,1-1 0,-1 1 0,1-1-1,-1 0 1,0 1 0,1-1 0,-1 0 0,1 0 0,1 0 0,1-1 9,1 1 0,-1-1 0,0 0 1,0-1-1,0 1 0,0-1 0,0 1 0,0-1 1,0 0-1,-1 0 0,1-1 0,-1 1 1,1-1-1,-1 0 0,4-4 0,5-6-7,0 0 0,12-19-1,18-29-102,50-97 0,-71 115 76,-2 0 0,-2-1 0,16-65 0,-22 64 64,-5 22 17,0 0 0,-2 0 0,3-45 0,-9 60-43,-3 13 17,-7 20 34,9-18-40,-6 8-12,2 1 1,0 0-1,1 0 1,1 1-1,0 0 1,2-1-1,-1 2 0,2-1 1,0 0-1,2 0 1,0 1-1,2 22 1,3-10 46,1 1 1,17 52-1,-16-63-36,1-1-1,1-1 1,0 1 0,1-2-1,16 21 1,-24-34-19,1-1 0,-1 0 1,1 0-1,0-1 0,0 1 1,0-1-1,0 1 0,1-1 1,5 3-1,-7-4 14,-1-1-1,1 1 1,-1-1 0,1 0-1,-1 1 1,1-1 0,-1 0-1,1 0 1,-1 0 0,1 0-1,-1 0 1,1-1 0,-1 1-1,1 0 1,-1-1 0,1 1-1,-1-1 1,0 1 0,1-1-1,-1 0 1,0 1-1,1-1 1,-1 0 0,0 0-1,0 0 1,0 0 0,0 0-1,1-2 1,4-4-20,-1 0 0,0 0-1,-1-1 1,0 0 0,0 0 0,0 0 0,2-11-1,15-61-158,-20 74 173,1-2-14,-1 4 39,0-1 0,0 0 1,0 0-1,0 0 0,0 0 0,-1 1 0,0-1 1,0 0-1,-1 0 0,1 0 0,-1 0 1,-2-7-1,3 12-31,0-1 1,-1 1 0,1-1-1,0 0 1,0 1-1,-1-1 1,1 1-1,0-1 1,-1 1 0,1-1-1,0 1 1,-1-1-1,1 1 1,-1-1-1,1 1 1,-1-1 0,1 1-1,-1 0 1,1-1-1,-1 1 1,0 0-1,1 0 1,-1-1 0,1 1-1,-1 0 1,0 0-1,1 0 1,-1 0-1,0-1 1,1 1 0,-1 0-1,0 0 1,1 1-1,-1-1 1,1 0 0,-1 0-1,0 0 1,1 0-1,-1 0 1,0 1-1,1-1 1,-1 0 0,1 1-1,-1-1 1,1 0-1,-1 1 1,1-1-1,-1 1 1,0 0 0,-2 1-5,0 1 1,0 0-1,0 0 0,0 1 1,1-1-1,-3 5 1,4-6-20,-1 0-1,1 1 1,0-1 0,0 0 0,1 1 0,-1-1-1,0 1 1,1-1 0,0 1 0,-1 0 0,1-1 0,0 1-1,1 4 1,-1-6 9,0 0 0,1 1-1,-1-1 1,1 0 0,-1 1-1,1-1 1,0 0 0,-1 0-1,1 0 1,0 0 0,0 1 0,0-1-1,0 0 1,0 0 0,0-1-1,0 1 1,0 0 0,0 0-1,1 0 1,-1-1 0,0 1 0,0-1-1,1 1 1,-1-1 0,0 1-1,3-1 1,3 2 0,1-1 0,-1-1 0,1 0 0,-1 0 0,1 0 0,11-3 1,48-12-151,-30 5 98,-3 3 47,7-3 136,65-7 0,-106 17-113,22 1 128,-21-1-121,-1 0 0,1 0 0,-1 0 0,1 0 1,0 0-1,-1 0 0,1 0 0,0 0 0,-1 1 1,1-1-1,-1 0 0,1 0 0,-1 1 0,1-1 0,0 0 1,-1 1-1,0-1 0,1 0 0,-1 1 0,1-1 1,-1 1-1,1-1 0,-1 1 0,0-1 0,1 1 0,-1 0 1,0-1-1,1 1 0,-1-1 0,0 1 0,0 1 0,-1 3 29,0-1 0,0 1 0,-1 0 0,1 0 0,-1-1 0,0 1 0,-1-1 0,-4 7 0,-1 3 46,-2 6-40,-5 8-74,2 1 0,-12 33 0,21-49-10,1-5 4,0 1 0,1 0 0,0 0 1,-2 16-1,4-23 18,0 0 1,0 0-1,0 0 0,0 0 1,1 1-1,-1-1 1,0 0-1,1 0 0,0 0 1,0 0-1,-1 0 1,1 0-1,0 0 0,0-1 1,1 1-1,-1 0 1,0 0-1,1-1 0,-1 1 1,1-1-1,-1 1 1,1-1-1,0 0 0,-1 1 1,4 0-1,-3-1 30,0 0 0,0-1 0,0 1 0,0-1 0,0 1 0,0-1-1,0 0 1,0 0 0,0 1 0,0-2 0,0 1 0,0 0 0,0 0 0,0-1 0,0 1-1,0-1 1,0 1 0,0-1 0,0 0 0,0 0 0,-1 0 0,3-1 0,3-3 45,0 0 0,0-1 0,10-9 0,-17 15-55,18-20-5,-1-1-1,-1 0 1,0-1 0,-2 0-1,22-48 1,-24 44-29,0 0 0,-2-1 0,0 0 0,7-41-1,9-106-471,-18 112 389,-3 26 82,3-22 220,1-72 0,-9 106-19,0 24-156,0-1 0,0 1 1,0 0-1,0-1 0,0 1 0,0 0 0,0-1 1,-1 1-1,1-1 0,0 1 0,0 0 1,0-1-1,0 1 0,0 0 0,0 0 1,-1-1-1,1 1 0,0 0 0,0-1 1,-1 1-1,1 0 0,0 0 0,0-1 0,-1 1 1,1 0-1,-1 0 0,1 0 1,-1 1-1,1-1 0,-1 0 1,1 1-1,0-1 1,-1 1-1,1-1 1,0 1-1,-1-1 0,1 0 1,0 1-1,0-1 1,0 1-1,-1-1 0,1 1 1,0 1-1,-5 13 120,1 1 1,0-1-1,-1 25 0,-1 54 348,5-54-410,0 10-27,2 0-1,10 64 1,4-24-2707,-15-87 1967,1 1 0,0-1 1,0 1-1,0-1 0,0 0 0,2 5 0,-2-7 159,0 0-1,0 0 0,-1 0 1,1 0-1,0-1 1,0 1-1,0 0 0,0 0 1,0 0-1,0-1 0,0 1 1,0-1-1,1 1 0,-1-1 1,0 1-1,0-1 1,0 0-1,1 1 0,-1-1 1,2 0-1,14 3-3384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45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9792,'0'19'6479,"0"31"-3551,-16 414 5001,13-403-7644,3 25 164,1-40-147,-1-46-306,0 1 1,0-1-1,0 1 0,0-1 0,0 1 0,0 0 0,0-1 0,0 1 0,0-1 0,1 1 0,-1-1 0,0 1 0,0-1 0,0 1 0,1-1 0,-1 1 0,0-1 0,1 1 0,-1-1-1,0 0 0,1 0 0,-1 0 0,0 0 0,1 0 0,-1 0 0,0 0 0,0 0-1,1 0 1,-1 0 0,0 0 0,0 0 0,1 0 0,-1 0 0,0 0 0,0 0 0,1 0 0,-1 0 0,0-1 0,0 1 0,0 0 0,1 0 0,-1 0 0,0-1 0,0 1 0,1 0 0,14-21-293,-12 18 253,4-8-25,1 0-1,1 1 1,0 0 0,13-12 0,-20 20 90,1 0 0,-1 0 0,1 0 0,0 0 1,0 0-1,0 0 0,0 1 0,0-1 0,0 1 0,0 0 1,0 0-1,0 0 0,1 1 0,-1-1 0,0 1 1,1 0-1,-1-1 0,0 1 0,1 1 0,-1-1 1,0 0-1,0 1 0,6 1 0,-8-1 12,1 0-1,-1 0 0,1 0 1,-1 0-1,0 0 1,1 0-1,-1 0 0,0 1 1,0-1-1,0 0 1,0 1-1,0-1 0,0 1 1,0-1-1,-1 1 0,1-1 1,0 1-1,-1-1 1,1 1-1,-1 0 0,0-1 1,1 1-1,-1 0 1,0 0-1,0-1 0,0 1 1,0 0-1,-1-1 1,1 1-1,0 0 0,-1 2 1,-1 5 106,-1-1 0,0 1 1,0 0-1,-6 11 0,-4 6-9,-26 47 266,35-65-432,-1-1 0,-1 1 1,1-1-1,-1-1 0,-1 1 0,-12 10 1,15-15-134,1-1 0,-1 1 0,0 0-1,0-1 1,0 0 0,0 0 0,0 0 0,-8 0 0,11-1-107,20-8-91,395-212 1161,-403 215-776,17-9 69,-10 4 332,21-7 1,-39 17-393,1-1 1,-1 1-1,0 0 1,1 0-1,-1 0 0,0 0 1,1 0-1,-1 0 0,1-1 1,-1 1-1,0 0 0,1 0 1,-1 0-1,0 0 0,1 0 1,-1 0-1,1 0 0,-1 1 1,0-1-1,1 0 1,-1 0-1,0 0 0,1 0 1,-1 0-1,1 1 0,-1-1 1,0 0-1,0 0 0,1 1 1,-1-1-14,1 1 1,-1 0 0,0-1 0,0 1-1,0 0 1,0-1 0,0 1 0,0 0-1,0-1 1,0 1 0,0 0 0,0-1-1,0 1 1,0 0 0,-1 0 0,-11 29-68,10-25 158,-3 4-89,1 0 0,0 1-1,0 0 1,1 0 0,1 0-1,-1 0 1,0 13 0,3-23-21,0 1 1,0-1-1,0 1 1,0-1-1,0 0 1,0 1-1,0-1 1,0 1-1,0-1 1,0 0-1,0 1 1,0-1-1,1 0 1,-1 1-1,0-1 1,0 0-1,0 1 1,1-1-1,-1 0 1,0 1-1,0-1 1,1 0-1,-1 0 1,0 1-1,1-1 1,-1 0 0,0 0-1,1 1 1,11-2 64,13-13 57,63-59-346,-84 70 262,0-1 0,-1 1-1,1 0 1,0 0 0,1 1-1,-1-1 1,6-1 0,-10 3-25,1 1 1,-1 0-1,1 0 1,-1 0 0,1 0-1,-1 0 1,1 0-1,0 0 1,-1 0-1,1 0 1,-1 0-1,1 0 1,-1 0 0,1 0-1,-1 1 1,1-1-1,-1 0 1,1 0-1,-1 0 1,1 1 0,-1-1-1,1 0 1,-1 1-1,0-1 1,1 0-1,-1 1 1,1 0 0,0 1 15,0-1 1,0 1 0,-1 0 0,1 0 0,-1 0 0,1 0 0,-1 0 0,1 0 0,-1 0 0,0 0-1,0 4 1,-2 44 0,-2 1-1,-2-1 1,-2 0-1,-27 92 1,27-119 51,-1 1-1,-1-2 1,-1 1 0,-1-1 0,-26 35-1,30-47-88,0 0 0,0-1 0,-1 0 0,0-1 0,0 1 0,-1-2-1,0 1 1,0-2 0,-1 1 0,0-1 0,0-1 0,-1 0 0,-15 5-1,23-10-37,0 1 0,0 0-1,0-1 1,0 0 0,0 0-1,0 0 1,0 0 0,0-1-1,-1 1 1,1-1 0,0 0-1,0-1 1,1 1 0,-1 0-1,0-1 1,0 0 0,-4-3-1,5 3 45,1 0-1,0 0 0,0 0 0,0 0 1,0 0-1,0 0 0,0-1 0,1 1 1,-1-1-1,1 1 0,0-1 0,-1 0 0,1 1 1,0-1-1,1 0 0,-1 0 0,0 1 1,1-1-1,0 0 0,-1 0 0,1 0 1,0 0-1,1 0 0,-1 0 0,0 0 1,2-3-1,1-4 5,0 1 0,1 0 0,0 0 1,1 1-1,-1-1 0,2 1 0,-1 0 1,13-14-1,0 3-63,0 1 0,25-18 0,58-38-438,-32 27-3091,-60 41 2079,0 0-1,0 1 1,1 0 0,0 1-1,15-5 1,11 2-2637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50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26 895 4224,'-23'28'2490,"23"-28"-2304,0 1-1,-1 0 1,1-1-1,0 1 1,-1 0-1,1 0 0,0-1 1,0 1-1,0 0 1,-1 0-1,1 0 0,0-1 1,0 1-1,0 0 1,0 0-1,0 0 0,1-1 1,-1 1-1,0 0 1,0 0-1,0-1 0,1 1 1,-1 0-1,0 0 1,1-1-1,-1 1 1,1 0-1,-1-1 0,1 1 1,-1 0-1,1-1 1,-1 1-1,2 0 0,0 1 208,0 1 0,0-1 1,0 0-1,1-1 0,-1 1 0,1 0 0,-1 0 0,1-1 0,2 2 0,-3-3-247,1 1 1,-1-1-1,0 0 0,1 0 1,-1 0-1,0 0 0,1 0 1,-1 0-1,0-1 0,1 1 1,-1-1-1,0 1 0,0-1 1,0 0-1,0 0 1,0 0-1,1 0 0,-2-1 1,4-1-1,2-2 175,-1-1 1,0 0 0,10-10-1,26-39 257,-1-2-1,34-66 1,-32 49-151,-23 42-89,1 2-1,41-47 1,-61 76-317,0 0 1,-1 1-1,1-1 0,0 0 0,0 0 0,0 1 1,-1-1-1,1 1 0,0-1 0,0 1 0,0-1 1,0 1-1,0-1 0,0 1 0,0 0 0,0-1 0,0 1 1,0 0-1,0 0 0,0 0 0,2 0 0,-2 0-4,0 0 0,0 1 1,0-1-1,0 1 0,0-1 0,0 1 0,0 0 0,0-1 0,0 1 0,-1 0 0,1 0 0,0 0 0,0-1 0,-1 1 0,1 0 0,0 2 0,3 4 50,-1 0 1,0 1-1,0-1 0,2 12 0,-5-17-55,6 26 49,-1 1 0,-1 0-1,-2 0 1,-1 35 0,-3-22 14,-2 0-1,-11 52 1,11-79-13,0-1-1,0 1 0,-1-1 1,-11 20-1,12-27-43,0 0 0,-1 0 0,0 0-1,0-1 1,0 0 0,-1 0 0,0 0 0,0 0 0,-12 7 0,14-11-70,0 0 0,-1 0 0,1-1 1,0 1-1,-1-1 0,0 0 1,1 0-1,-1-1 0,1 0 1,-1 1-1,0-1 0,1-1 0,-7 0 1,8 1 10,0-1 1,1 1 0,-1-1 0,0 0-1,1 1 1,-1-1 0,1 0-1,-1 0 1,1-1 0,-1 1 0,1-1-1,0 1 1,0-1 0,0 1-1,0-1 1,0 0 0,0 0 0,0 0-1,0-1 1,1 1 0,-1 0-1,1 0 1,-2-6 0,2 7 28,1-1 1,0 0-1,-1 0 1,1 0-1,0 1 1,0-1-1,0 0 1,1 0-1,-1 0 0,0 1 1,1-1-1,-1 0 1,1 0-1,-1 1 1,1-1-1,0 1 1,0-1-1,0 0 1,0 1-1,0 0 1,0-1-1,0 1 0,0-1 1,1 1-1,1-1 1,4-4 1,0 1-1,0 1 1,0 0 0,8-4 0,-15 8 9,67-31-261,-39 19 251,-1 0 1,0-2-1,-1-1 1,32-25-1,-24 8 179,-1-2 0,41-54 0,-50 58-80,102-142 216,-111 146-274,-1 0 1,-1 0-1,-2-2 0,0 1 0,12-55 0,11-148 691,-33 207-597,-4 22-75,0 5-5,-2 5 15,1 0 0,-4 14 0,-29 98 221,6 2 0,5 0 0,-15 177 0,38-193-133,4-93-132,0 1 0,1-1-1,0 1 1,1-1-1,6 15 1,-8-25-16,0-1-1,0 0 1,1 0 0,-1 1-1,1-1 1,0 0 0,0-1-1,0 1 1,1 0 0,-1-1-1,1 1 1,3 2 0,-5-4-4,1 0-1,0 0 1,-1-1 0,1 1 0,0 0 0,-1-1 0,1 0 0,0 1 0,0-1 0,-1 0 0,1 0 0,0 0-1,0 0 1,0 0 0,-1 0 0,1-1 0,0 1 0,0-1 0,-1 1 0,1-1 0,0 1 0,-1-1 0,1 0-1,-1 0 1,1 0 0,2-2 0,5-4-38,0-1 0,0 0 0,-1 0 0,0 0 0,7-12 0,30-49-40,6-28 4,5-10 137,-30 63 25,16-26-7,-41 68-77,-1 1 22,1 0 0,-1 0 0,1 0 0,0 0 0,-1 0 0,1 0-1,0 1 1,0-1 0,0 0 0,0 0 0,0 1 0,1-2 0,-1 2-8,-1 0 0,1 1 0,0-1 0,-1 0 0,1 0 0,0 0 0,0 0 0,-1 1 1,1-1-1,0 0 0,-1 1 0,1-1 0,-1 1 0,1-1 0,0 1 0,-1-1 0,1 1 0,-1-1 0,1 1 0,-1-1 0,0 1 1,1 0-1,-1-1 0,1 2 0,6 10 23,0 1-1,0-1 1,-2 1 0,0 0 0,0 1 0,3 16 0,3 7-90,1 3 62,-3-10 53,0 0 1,2-1-1,1 0 0,24 38 1,-32-60-79,0-2 1,0 1-1,11 9 1,-14-13 22,1-1 1,-1 0 0,1 1 0,-1-1-1,1 0 1,-1 0 0,1 0 0,0-1 0,-1 1-1,1 0 1,0-1 0,0 1 0,-1-1-1,1 1 1,0-1 0,0 0 0,0 0 0,0 0-1,3 0 1,-2-1-12,1 0-1,0-1 0,-1 1 1,1-1-1,-1 0 1,1 0-1,-1 0 1,0 0-1,0-1 0,0 1 1,0-1-1,0 0 1,4-5-1,2-5-23,-1 0 0,10-19 0,-3 0 62,-1 1 0,-2-2 0,-1 1 0,13-66 0,-24 92 27,1 1 0,-1 0-1,0 0 1,0 0 0,-1-11-1,0 15-40,1 0 0,0-1-1,-1 1 1,1-1 0,-1 1-1,1-1 1,-1 1-1,1 0 1,-1 0 0,0-1-1,0 1 1,0 0 0,0 0-1,0 0 1,0 0-1,0 0 1,0 0 0,0 0-1,0 0 1,0 0 0,-1 0-1,1 1 1,-2-2-1,1 2-15,0 0-1,0 0 0,1 0 0,-1 0 0,0 0 0,0 0 0,0 0 0,0 1 0,0-1 0,0 1 0,1-1 0,-1 1 0,0 0 0,0 0 0,1 0 0,-1 0 0,1 0 0,-1 0 1,1 0-1,-1 0 0,1 1 0,0-1 0,-1 0 0,-1 4 0,-2 2 10,0 0 1,0 0-1,-7 15 1,4-6-8,2 1 0,0 0 1,0-1-1,2 2 0,0-1 1,1 0-1,1 1 0,0 0 1,2 31-1,1-44-20,0 0 0,0 0 0,1 0 0,-1 0 0,1 0 0,0 0 0,0 0 0,1 0 0,-1 0 0,1-1 0,0 0 0,0 1 0,1-1 0,-1 0 0,1-1 0,0 1 0,0-1 0,0 1 0,1-1 0,-1-1 0,6 4 0,-1-2 7,0 0 0,1-1 1,-1 0-1,1-1 0,0 1 0,-1-2 0,1 0 1,0 0-1,0 0 0,16-2 0,-8-1 8,0-1 0,-1 0 0,1-2 0,-1 0 0,0 0 0,0-2 0,-1 0 0,0-1 0,0-1 0,28-19 0,-9 0 23,-2 0 0,54-60 0,-27 18 729,-46 53-408,-14 16-299,1 0 1,-1 0-1,0 0 0,1 0 1,-1 1-1,0-1 0,0 0 1,0 0-1,1 0 1,-1 0-1,0 0 0,0 0 1,0 0-1,0 0 0,-1 0 1,1 0-1,0 0 0,-1-1 1,1 2-31,-1 0 1,1 0 0,-1 0 0,0 0-1,1 0 1,-1 1 0,1-1-1,-1 0 1,0 0 0,1 1-1,-1-1 1,1 0 0,-1 0 0,1 1-1,-1-1 1,1 1 0,-1 0-1,-6 6-9,1 0-1,0 1 1,0 0 0,0 0-1,1 1 1,1-1-1,-7 16 1,1 4 22,-10 35 1,-1 42 191,19-90-227,0 0 1,2 0-1,0 0 1,1 0-1,2 16 1,-2-27-7,0-1 0,0 0 0,0 1 0,1-1 0,-1 0 0,1 0 0,1 3-1,-2-5 20,0 0-1,0 0 1,-1 0-1,1 0 1,0 0-1,0 0 1,0 0-1,0 0 1,0 0-1,0-1 1,0 1-1,1 0 1,-1 0-1,0-1 1,0 1-1,1-1 1,-1 0-1,0 1 1,2-1-1,-2 0-7,0 0 0,0-1 0,0 1 0,0 0 0,0-1 0,0 0 0,0 1 0,0-1 0,0 1-1,0-1 1,-1 0 0,1 0 0,0 1 0,0-1 0,-1 0 0,1 0 0,-1 0 0,1 0 0,0-1 0,12-25-133,-6 1 113,0-1-1,3-36 1,-6 39 20,13-114 2,-12 94 0,-3 28 23,-1 15 0,0 4 2,0 28 5,-1-30-34,0 20 2,0-1 1,2 0-1,5 29 1,-3-32 15,1 7-10,9 26 0,-11-43 13,0 0-1,0 0 1,1 0-1,-1-1 1,2 1-1,-1-1 1,11 11-1,-13-15-17,0 1 0,1-1 0,-1 0 0,1-1 0,0 1 0,0 0-1,0-1 1,0 1 0,0-1 0,0 0 0,0 0 0,0 0 0,0-1-1,1 1 1,-1-1 0,0 0 0,0 1 0,1-2 0,-1 1 0,0 0-1,0-1 1,1 1 0,-1-1 0,0 0 0,0 0 0,0 0 0,0 0 0,5-3-1,3-2-1,-1-1-1,0 0 0,0-1 1,0 1-1,-1-2 0,10-11 1,120-151-82,-87 103 15,-47 62 81,3-5 12,1 0 1,0 1-1,0 1 1,12-11-1,-20 20-20,-1 0 0,0-1 0,1 1 0,-1-1 0,1 1 0,-1 0 0,0 0 0,1-1 0,-1 1 0,1 0 0,-1 0 0,1-1 0,-1 1 0,1 0 0,0 0-1,-1 0 1,1 0 0,-1 0 0,1 0 0,-1 0 0,1 0 0,-1 0 0,1 0 0,-1 0 0,1 0 0,0 0 0,-1 0 0,1 1 0,-1-1 0,1 0 0,-1 0 0,1 1 0,-1-1 0,0 0 0,1 1 0,-1-1 0,1 0 0,-1 1 0,0-1 0,1 1 0,-1-1 0,0 0 0,1 1 0,-1-1-1,0 1 1,0-1 0,1 1 0,-1-1 0,0 1 0,0-1 0,0 1 0,0 0 0,2 4 58,-1 1-1,0-1 1,0 0-1,-1 7 1,1-8-9,0 26 78,-2 0 0,-6 50 1,-17 59-11,23-135-114,1 5-247,8-23-184,6-19 292,18-63 0,-5 12-12,-24 74 127,1-1 0,1 1 0,-1 0 0,13-18-1,-11 22 111,-2 8-23,-2 13 16,-2-11-69,0 14 28,-2 21 0,1-26-26,1-1 0,0 1 0,2 18 0,1-18-271,0-19 20,5-10 73,12-24-76,-15 28 229,2-1 1,-1 1 0,14-18 0,-20 30 10,0 0 1,1-1-1,-1 1 0,0 0 1,0 0-1,1-1 0,-1 1 1,0 0-1,0 0 0,1 0 1,-1 0-1,0-1 0,1 1 0,-1 0 1,0 0-1,1 0 0,-1 0 1,0 0-1,1 0 0,-1 0 1,0 0-1,1 0 0,-1 0 1,0 0-1,1 0 0,-1 0 1,1 0-1,-1 0 0,0 0 0,0 0 1,1 0-1,-1 1 0,0-1 1,1 0-1,-1 0 0,0 0 1,1 1-1,-1-1 0,0 0 1,0 0-1,1 1 0,-1-1 1,0 0-1,0 0 0,0 1 1,1-1-1,-1 0 0,0 1 0,0-1 1,0 0-1,0 1 0,0-1 1,8 21 75,8 76 92,-12-67-43,1 0 0,1-1 0,13 38 0,-16-58-107,-1-2-20,0-1-1,1 0 1,0 1-1,5 7 1,-7-13 0,0 1-1,0-1 1,-1 0 0,1 0 0,0 0 0,0 0 0,0 0 0,1 0 0,-1-1 0,0 1 0,0 0 0,0 0 0,1-1 0,-1 1 0,0-1 0,0 1-1,1-1 1,-1 0 0,1 1 0,-1-1 0,0 0 0,1 0 0,-1 0 0,1 0 0,-1 0 0,0 0 0,1 0 0,1-1 0,17-3-98,-15 3 94,1-1 0,0 1 0,0-1-1,5-2 1,11-3 18,-2-2 133,-14 9-171,-1 0 0,1 0 0,0-1-1,-1 0 1,1 0 0,0 0 0,-1-1 0,0 0-1,1 0 1,-1 0 0,7-5 0,-4 3-11,9-5 10,0-1 0,-1 0 0,0-1 0,-1-1 0,19-18 0,-2-6 11,50-71 1,16-50-28,-89 142-22,5-10 24,0-1 0,-2-1 0,-1 0-1,-1-1 1,9-45 0,-12 36 34,-2 0 0,-1 0 0,-3-74 1,-1 104 5,-1 1 0,0-1 1,0 0-1,0 1 0,-1-1 1,0 0-1,-5-9 0,7 15-4,-1 0 0,1 1 0,0-1-1,-1 1 1,1-1 0,0 1-1,-1-1 1,1 1 0,0-1 0,-1 1-1,1-1 1,-1 1 0,1-1-1,-1 1 1,1 0 0,-1-1 0,0 1-1,1 0 1,-1 0 0,1-1 0,-1 1-1,1 0 1,-2 0 0,1 0 0,0 0 1,0 1 0,1-1-1,-1 0 1,0 1 0,0-1-1,0 1 1,1-1 0,-1 1-1,0-1 1,1 1 0,-1-1-1,0 1 1,1 0 0,-1-1-1,1 1 1,-1 0 0,1 0-1,-1 1 1,-6 10 9,0 0-1,1 1 1,-8 26 0,-8 47 46,14-52-44,-6 25-1,-6 70-1,17-96 22,1 0 1,2 0-1,8 59 0,-7-81 6,1 2-24,-1 0 0,2-1 0,0 1 0,0 0 0,2-1 0,7 18 0,-11-29-4,0 1 0,-1-1 0,1 0 0,0 0 0,0 0-1,0 0 1,0 0 0,0 0 0,0 0 0,1 0 0,-1 0 0,2 1-1,-3-2-4,1 0 0,0 0 0,0 0 0,0 0 0,0 1 0,-1-1 0,1 0-1,0 0 1,0-1 0,0 1 0,-1 0 0,1 0 0,0 0 0,0 0 0,0-1 0,-1 1 0,1 0-1,0-1 1,0 1 0,-1-1 0,1 1 0,0-1 0,-1 1 0,1-1 0,0 1 0,-1-1-1,1 0 1,7-9 0,0 0-1,-1-1 1,9-17 0,4-5-61,-4 8 59,1 1 0,2 1 0,0 0 0,2 2 0,0 0 0,1 1 0,34-23 0,-52 41 6,0-1 0,0 1 0,0 0 1,0 0-1,1 0 0,-1 1 0,10-3 0,-13 4 0,0 0-1,1 0 0,-1 0 1,1 0-1,-1 0 0,0 1 1,1-1-1,-1 0 0,0 1 1,1-1-1,-1 0 0,0 1 1,0 0-1,1-1 0,-1 1 1,0 0-1,0 0 1,0-1-1,0 1 0,0 0 1,0 0-1,0 0 0,0 0 1,0 1-1,0-1 0,-1 0 1,1 0-1,0 0 0,-1 1 1,1 1-1,2 8 57,0 1-1,-1 0 1,0-1-1,-1 1 1,0 0-1,-1 0 1,-1 16-1,0 5 26,0-19-65,1 22-51,0-34 20,0 0-1,1 0 0,-1 0 1,0 0-1,1-1 1,-1 1-1,1 0 0,0 0 1,-1 0-1,1-1 0,0 1 1,0 0-1,0-1 1,2 3-1,-2-4-1,0 0 1,0 1-1,0-1 0,0 0 1,0 0-1,0 0 1,0 0-1,0 0 0,0 0 1,0 0-1,0-1 0,0 1 1,0 0-1,0-1 0,0 1 1,-1 0-1,1-1 0,0 1 1,0-1-1,0 1 1,0-1-1,0 0 0,21-16-96,-10 5 21,-1 0 0,14-20 0,-13 16 15,21-21 1,-10 14 61,-15 13-11,0 2 0,1-1-1,17-12 1,-26 21 26,1-1 1,-1 1 0,0 0-1,1 0 1,-1 0 0,1-1-1,-1 1 1,0 0 0,1 0-1,-1 0 1,1 0 0,-1 0-1,0 0 1,1 0 0,-1 0-1,1 0 1,-1 0 0,0 0-1,1 0 1,-1 0 0,1 0-1,-1 0 1,0 0 0,1 0-1,-1 0 1,0 0 0,1 1 0,-1-1-1,1 0 1,-1 1 0,1-1 2,0 1 0,-1 0 0,1 0 1,0 0-1,-1 0 0,1 0 0,-1 0 1,0 0-1,1 0 0,-1 0 0,1 2 1,1 27 192,-2-30-220,0 0 0,0 0 0,0 0 0,0 0 0,0 0 0,0 0 0,0 1 0,0-1 0,0 0 0,0 0 0,0 0 0,0 0 0,0 0 0,0 1 1,0-1-1,0 0 0,0 0 0,0 0 0,1 0 0,-1 0 0,0 0 0,0 1 0,0-1 0,0 0 0,0 0 0,0 0 0,0 0 0,0 0 0,0 0 0,1 0 0,-1 0 1,0 0-1,0 0 0,0 0 0,0 1 0,0-1 0,0 0 0,1 0 0,-1 0 0,0 0 0,0 0 0,0 0 0,0 0 0,1 0 0,7-5-481,14-15 5,-15 13 423,-3 4 26,14-11 161,-18 14-110,0 0 1,1 0-1,-1-1 0,1 1 1,-1 0-1,0 0 1,1 0-1,-1 0 1,0 0-1,1 0 0,-1 0 1,1 0-1,-1 0 1,0 0-1,1 0 0,-1 0 1,0 0-1,1 0 1,-1 0-1,1 0 1,-1 1-1,0-1 0,1 0 1,-1 0-1,0 0 1,1 1-1,-1-1 1,0 0-1,0 0 0,1 1 1,-1-1-1,0 0 1,0 1-1,1-1 0,-1 0 1,0 0-1,0 1 1,0-1-1,1 1 1,-1-1-1,0 0 0,0 1 1,0-1-1,0 0 1,0 1-1,0-1 0,0 1 1,0-1-1,0 1 1,3 11 46,0 1 0,0-1 0,1 0 0,1 0 0,6 11 0,-11-22-56,1 0 0,0 0 0,0 0 0,-1-1-1,1 1 1,0 0 0,0-1 0,0 1-1,0 0 1,0-1 0,0 1 0,0-1 0,0 0-1,0 1 1,0-1 0,0 0 0,1 1-1,-1-1 1,0 0 0,0 0 0,0 0 0,0 0-1,0 0 1,0 0 0,1-1 0,-1 1 0,0 0-1,0-1 1,2 0 0,2-1-25,1 0 0,-1 0 1,1-1-1,6-4 0,110-77-241,-118 81 257,1-1 0,0-1 0,-1 1 0,4-6 0,-6 8 35,0 0 0,-1 0-1,0-1 1,0 1 0,0 0 0,0-1 0,0 1-1,0 0 1,0-1 0,-1 1 0,1-1 0,0-3-1,-2 5-19,1 0-1,0 1 0,0-1 1,0 1-1,0-1 0,0 0 1,-1 1-1,1-1 0,0 1 1,0-1-1,-1 1 0,1-1 1,-1 1-1,1-1 0,0 1 1,-1-1-1,1 1 0,-1-1 1,1 1-1,-1-1 0,1 1 1,-1 0-1,1 0 0,-1-1 1,0 1-1,1 0 0,-1 0 1,1-1-1,-1 1 0,0 0 1,1 0-1,-1 0 0,1 0 1,-1 0-1,0 0 0,1 0 1,-1 0-1,0 0 0,0 0 1,-1 1 3,-1-1 0,0 0 0,1 1 0,-1-1 0,1 1 0,-1 0 0,1 0 0,-3 1 0,1 1-15,0 1 0,-1 0 0,1 0 1,1 0-1,-1 0 0,0 1 0,1-1 0,0 1 1,0 0-1,1 0 0,-1 0 0,1 0 1,0 0-1,0 1 0,-1 7 0,0 1 33,1 0 0,0 0 0,1 1 0,1 27 0,1-31-34,0 1-1,1-1 1,0 0 0,1 0-1,7 17 1,-8-22 19,1-1 1,-1 1 0,1-1-1,1 0 1,-1 0 0,1 0-1,0-1 1,0 1 0,0-1-1,1 0 1,0 0 0,5 4-1,-7-7-3,0 1 0,0-1-1,0 0 1,0 0 0,0 0 0,0 0-1,0 0 1,0-1 0,0 1-1,1-1 1,-1 0 0,0 0-1,0 0 1,0 0 0,0-1 0,1 1-1,-1-1 1,0 0 0,0 0-1,0 0 1,0 0 0,0-1-1,3-1 1,7-5 16,-2 0 0,1-1 1,19-18-1,-27 22-23,91-98 11,-64 69 83,-12 11-70,0 1 176,28-26-1,-47 48-192,1-1 0,-1 1-1,1 0 1,-1-1-1,1 1 1,-1-1 0,1 1-1,-1 0 1,1 0 0,0-1-1,-1 1 1,1 0-1,0 0 1,-1 0 0,2-1-1,-2 2-6,0-1 0,1 0 0,-1 0 0,0 0 1,0 1-1,1-1 0,-1 0 0,0 0 0,0 1 0,1-1 0,-1 0 0,0 0 0,0 1 0,0-1 0,0 0 0,1 1 0,-1-1 0,0 0 0,0 1 0,0-1 0,0 0 1,0 1-1,0-1 0,0 0 0,0 1 0,0-1 0,0 1 0,0-1 0,0 0 0,0 1 0,-1 9-1,-1 0 0,0 0 0,0 0 0,-1 0 0,-5 14 0,2-10 0,-14 29 0,6-15 0,13-23 3,-1 0-1,-1-1 1,1 0-1,-1 1 1,0-1-1,0 0 1,0 0-1,0 0 1,-1-1 0,1 1-1,-1-1 1,0 0-1,0 0 1,0 0-1,-1-1 1,1 1-1,-1-1 1,1 0-1,-1 0 1,0-1 0,1 1-1,-7 0 1,-39 0-3,55-2 1,0-1 1,-1 0-1,1 0 0,6-3 1,4-1 12,123-21-91,-102 20 74,-34 6-178,23-4 547,-23 4-696,-1-1 0,0 1 0,0 0 0,0 0 1,0-1-1,0 1 0,0 0 0,0-1 0,1 1 1,-1-1-1,0 1 0,-1-1 0,1 0 0,1 0 0,-37-7-24730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50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17 11040,'-18'-9'5024,"13"4"-4385,0 2-671,10 6-128,5-3-95,-2 0-1377,1 0 896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51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23 120 5888,'-23'-12'2688,"33"15"-2336,-7-3 2048,11 0-1376,9-3 2912,8 3-2241,38-3 1121,2 3-1664,42-14 128,-7 8-736,12-11-544,-15 9-32,5-7-1792,-13 2 1024,3-7-7359,-8 8 4511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25.8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484 47 160,'1'-6'19,"0"4"-17,-1 1 1,0 0-1,0-1 1,1 1-1,-1-1 1,0 1-1,1 0 0,-1-1 1,1 1-1,0 0 1,0 0-1,-1-1 1,2 0-1,-1 1 35,-1 1-1,0-1 0,1 0 1,-1 1-1,0-1 1,0 1-1,0-1 0,0 0 1,1 1-1,-1-1 0,0 0 1,0 1-1,0-1 0,0 0 1,-1 1-1,1-1 0,0 0 1,0 1-1,0-1 1,0 0-1,-1 1 0,1-1 1,0 1-1,-1-1 0,1 0 1,0 1-1,-1-1 0,1 1 1,0-1-1,-1 1 1,1-1-1,-2 0 0,-4 2 133,1-1-1,-1 1 0,1 0 1,-1 0-1,0 1 1,1 0-1,0 0 0,-8 3 1,-5 5 442,-17 13 0,11-8-138,2 1-247,1 1-1,1 0 1,-21 24 0,24-24 81,-17 23 325,24-28-140,0 0-1,-18 16 1,13-14-93,12-11-305,0 0-1,0 0 1,0 0-1,0-1 1,-6 4-1,-7 7 107,14-12-159,1 1-1,-1 0 1,1-1 0,-1 1 0,0-1-1,0 0 1,1 0 0,-1 0-1,0 0 1,0 0 0,0 0 0,0 0-1,0 0 1,-3 0 0,-26 7 401,29-7-429,1-1-1,-1 1 0,0 0 0,1 0 0,-1 0 0,1 1 1,-1-1-1,1 0 0,-1 1 0,1-1 0,-2 3 0,0-1 152,-7-2 1373,10-1-1519,0 0 0,0 0 0,0 0-1,0 0 1,0 0 0,0 0 0,0 0-1,1 0 1,-1-1 0,0 1 0,0 0 0,0 0-1,0 0 1,0 0 0,0 0 0,0 0 0,0 0-1,0-1 1,0 1 0,0 0 0,0 0-1,0 0 1,0 0 0,0 0 0,0 0 0,0 0-1,0-1 1,0 1 0,0 0 0,0 0-1,0 0 1,0 0 0,0 0 0,0 0 0,0 0-1,-1 0 1,1-1 0,0 1 0,0 0-1,0 0 1,0 0 0,0 0 0,0 0 0,0 0-1,0 0 1,0 0 0,0 0 0,-1 0-1,1 0 1,0 0 0,0 0 0,0 0 0,0 0-1,0 0 1,0 0 0,0 0 0,-1 0-1,1 0 1,0 0 0,0 0 0,0 0 0,0 0-1,0 0 1,-1 0 0,19-17 248,0-2-249,6-1-370,-10 8-1574,19-12-1,-13 9-291,5-10-1594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55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635 38 2080,'1'-1'41,"-1"0"105,0 0-1,0-1 1,0 1-1,1 0 1,-1 0-1,0-1 1,1 1 0,-1 0-1,1 0 1,-1 0-1,1-1 1,0 1-1,-1 0 1,1 0-1,0 0 1,0 0-1,0 0 1,0 1 0,0-1-1,0 0 1,0 0-1,0 1 1,0-1-1,2-1 1,0 2 183,-3 0-277,0 0 0,1 0 0,-1 0 0,0 0 0,0 0 0,0 0 0,1 0 0,-1 0 0,0 0 0,0 0 0,0 0 0,0 0 0,1 0 0,3-10 8100,-12 11-6679,2 1-1095,0 0-1,0 0 1,1 0 0,-1 1-1,1 0 1,0 0-1,0 1 1,-5 4 0,-15 8 79,-50 31 524,-123 81 632,153-95-1182,1 1 1,-49 51-1,87-78-341,0 0 0,0 0 0,0 0 0,1 0 0,0 1-1,1 0 1,-6 12 0,8-14-43,0 0 0,1 0-1,0 0 1,0 0 0,0 1 0,0-1-1,1 0 1,0 1 0,1-1-1,-1 1 1,3 9 0,1 0 67,1-1 0,0 0 0,1 0-1,1-1 1,0 0 0,1 0 0,18 24 0,5-1 35,44 42 0,-42-47 212,47 62-1,-74-86-303,-1 0 0,0 1 0,-1-1-1,0 1 1,6 17 0,-9-21-30,0-1 1,0 1-1,0-1 1,0 1-1,-1-1 0,0 1 1,0-1-1,0 1 0,-1 0 1,1-1-1,-1 1 1,0-1-1,-1 1 0,1-1 1,-3 6-1,-7 7 205,0 0 0,-19 21 0,5-7-187,-180 282 355,150-229-791,30-52-3041,24-31 3144,1 0 0,-1-1 0,1 1 0,-1-1 0,0 1 0,1-1 0,-1 1 0,0-1 0,1 1 0,-1-1 0,0 0 0,0 1 0,1-1 0,-1 0 0,0 0 0,0 1 0,0-1 0,1 0 0,-1 0 0,0 0 0,0 0 0,0 0 0,0 0 0,1 0 0,-3-1 0,2-3-2299,2-12-1125,3-4 1286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3:56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23 5568,'-23'-7'1065,"-32"-7"3326,49 13-3428,0 1 0,0-1 1,0 1-1,0 0 0,0 1 0,0-1 1,-11 4-1,9-2-377,0 1 0,0 0 1,0 0-1,1 1 0,-10 6 0,7-4-308,1 1 0,0 1-1,1-1 1,-1 1-1,2 1 1,-1 0 0,1 0-1,-12 20 1,7-6 3,2 0 0,0 2 1,-11 44-1,10-22 156,-5 58 1,14-91-344,2-1 1,0 1-1,0 0 1,1-1-1,1 1 1,0-1-1,6 20 1,-6-27-66,0-1-1,0 1 1,0-1 0,0 0 0,1 0-1,0 0 1,0 0 0,1-1 0,-1 1-1,1-1 1,0 0 0,0 0 0,0 0-1,1 0 1,-1-1 0,1 0 0,0 0 0,0 0-1,0-1 1,9 4 0,-4-4-30,-1 0 0,1 0 0,0-1 0,0 0 1,0-1-1,0 0 0,17-3 0,-2-2-14,45-13-1,-52 12 39,-1 0-1,0-1 0,0-1 1,25-16-1,-32 16 5,0 1 1,0-2-1,0 1 0,-1-1 1,-1 0-1,0-1 1,13-19-1,-15 18 27,1-1 0,-1 0 0,-1 0 1,0-1-1,-1 1 0,0-1 0,-1 0 0,0-1 0,-1 1 0,0-24 0,-2 31-25,0 0 1,0 0-1,-1 0 0,0 0 0,0 1 0,-1-1 0,0 0 0,0 0 0,0 1 0,-1-1 1,1 1-1,-1-1 0,0 1 0,-1 0 0,0 1 0,1-1 0,-1 0 0,-1 1 1,1 0-1,-1 0 0,1 0 0,-1 1 0,0 0 0,-1 0 0,1 0 0,-7-3 0,3 3-55,0 0-1,0 1 0,0-1 1,-1 2-1,1-1 0,0 2 1,-1-1-1,1 1 0,-1 0 1,1 1-1,0 0 0,-1 1 0,1 0 1,0 0-1,0 1 0,0 0 1,0 1-1,1 0 0,-1 0 1,-13 9-1,6-1-700,-1 1 0,2 0 0,-1 1 0,2 1 0,0 0 0,1 0 0,1 2 0,-17 27 0,23-34-1008,1 0 0,0 0 1,-6 20-1,9-6-1331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04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0 562 1984,'2'4'19746,"1"-6"-22277,3-5 2882,0-1 0,0 1-1,0-1 1,-1 0 0,0-1-1,-1 1 1,4-10 0,14-32 254,5-12-250,-6 6 16,36-66 0,-43 96-241,1 1 0,2 0 0,0 2 0,34-36 0,-47 55-95,1-1 0,0 1 0,0 0 0,0 0 1,1 1-1,-1 0 0,1 0 0,0 0 1,11-3-1,-14 5-4,-1 0-1,1 1 1,0-1 0,-1 1-1,1 0 1,0 0 0,0 0-1,-1 0 1,1 1 0,0-1 0,0 1-1,-1-1 1,1 1 0,-1 0-1,1 0 1,-1 0 0,1 0 0,-1 1-1,1-1 1,-1 1 0,0-1-1,0 1 1,0 0 0,3 4 0,-1-2 31,-1 0 1,-1 1 0,1 0 0,-1 0-1,1-1 1,-1 1 0,-1 1 0,1-1 0,-1 0-1,1 6 1,1 5 183,-2 0 1,1 19-1,-3-24-129,1 0 0,-1-1-1,-1 1 1,0 0 0,0-1 0,-1 1 0,0-1 0,-6 11 0,5-14-89,0 1-1,0-1 1,0 0 0,-1-1 0,-1 1 0,1-1 0,-1 0 0,0 0 0,0-1 0,-1 1 0,-7 4-1,1-3-50,0 0 0,0-1 0,-27 8-1,-15 0-3088,45-13-2305,22-7 69,-2 1 3239,15-8-3432,6 0 1845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05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14 158 3968,'-13'3'7840,"13"-5"-7061,0-1 0,0 1 0,1-1 1,0 1-1,-1-1 0,1 1 0,0-1 1,1-2-1,15-21 985,-6 13-1681,18-16 0,-23 22 4,2 1-1,-1 0 0,1 0 0,0 1 0,13-7 0,-18 11-49,-1-1 0,0 1 0,1 1 0,-1-1 0,1 0 0,-1 0 0,1 1 0,-1 0 0,1-1 0,-1 1 0,1 0 0,-1 0-1,1 0 1,0 1 0,-1-1 0,1 1 0,-1-1 0,1 1 0,-1 0 0,0 0 0,1 0 0,-1 0 0,0 0 0,0 0 0,3 3 0,-3-2 2,0 0-1,0 1 1,-1-1 0,1 1 0,-1 0 0,1 0 0,-1-1 0,0 1-1,0 0 1,0 0 0,-1 0 0,1 0 0,-1 0 0,1 1 0,-1-1-1,0 4 1,1 7 63,6 51 397,13 93 218,-19-150-613,1 0-1,0 0 1,1 0 0,-1 0-1,2-1 1,5 10 0,-9-16-98,0-1 0,1 1 0,-1 0 0,0-1 0,1 0 0,-1 1 0,1-1 0,-1 1 0,1-1 0,-1 1 0,1-1 0,-1 0 0,1 0 0,0 1 0,-1-1 0,1 0 0,-1 0 0,1 1 0,0-1 1,-1 0-1,1 0 0,0 0 0,-1 0 0,1 0 0,-1 0 0,1 0 0,0 0 0,-1 0 0,1 0 0,0-1 0,-1 1 0,1 0 0,0-1 0,1 0 8,0 0-1,0 0 0,0 0 0,0 0 1,-1-1-1,1 1 0,0 0 1,-1-1-1,1 0 0,0-1 1,12-20 94,-1 0 1,-1-1-1,12-33 0,0 1-72,-17 40-14,3-6-77,0 0-1,1 1 0,18-23 1,-25 38 114,0 1 0,0 0 0,1 0 0,0 1 1,0-1-1,0 1 0,1 0 0,-1 0 0,1 1 0,0 0 0,0 0 0,0 0 1,0 0-1,1 1 0,-1 0 0,8 0 0,-6 1-37,-1 0-1,1 1 0,0 0 1,0 0-1,0 1 0,0 0 1,0 0-1,13 5 0,-10-4-761,-2 1-1890,-9-2 2518,0-1-1,1 1 0,-1-1 0,0 1 0,0-1 0,0 1 0,0-1 0,0 1 0,0-1 0,0 1 0,0-1 0,0 1 0,0-1 0,0 1 0,0-1 0,-1 1 0,1-1 0,0 1 0,0-1 0,0 0 0,-1 1 0,1 0 0,-6 14-5902,3-7 3599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05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80 6240,'-33'-13'2005,"32"12"-1824,0 1 0,1 0 1,-1 0-1,0-1 0,0 1 0,0-1 0,1 1 0,-1-1 1,0 1-1,1-1 0,-1 1 0,0-1 0,1 0 0,-1 1 1,0-1-1,1 0 0,-1 1 0,0-2 0,1 1-39,0 1 0,0-1 0,0 1 0,1 0 0,-1-1 0,0 1 0,0-1 0,0 1 0,0 0 0,0-1 0,1 1 0,-1 0 0,0-1 0,0 1 0,1-1 0,-1 1 0,0 0 0,0 0 0,1-1 0,-1 1 0,0 0 0,1-1 0,-1 1 0,0 0 0,1 0 0,3-2 547,0 0-1,0 0 0,0 0 1,6-1-1,26-5 1913,65-6 0,39 7-697,-65 3-1538,-27 4-259,18-2-2860,-48 2 1441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06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7872,'-11'9'2560,"11"-8"-2488,0-1 0,-1 1 0,1-1 0,0 1 1,-1-1-1,1 1 0,0 0 0,0-1 0,-1 1 1,1-1-1,0 1 0,0 0 0,0-1 0,0 1 1,0-1-1,0 1 0,0 0 0,0-1 0,0 1 1,0 0-1,0-1 0,1 2 0,-1-1 220,2 41 12289,6-52-12166,15-21 0,-7 8 216,-17 25-465,0 0 1,0 0 0,0 1-1,1-1 1,-1 0 0,1 1-1,-1-1 1,1 0-1,0 1 1,0 3 0,1 35-509,0-12-1474,0-20-1939,3-1 1056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07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411 526 5984,'-11'-6'10149,"-57"9"-3954,36 1-5506,0 2-1,-57 17 1,70-17-505,1 1 0,-1 1 0,-24 14 0,36-17-161,0-1-1,1 1 1,0 0 0,-1 0-1,2 1 1,-1 0 0,1 0-1,0 0 1,0 1 0,0-1-1,-3 9 1,7-12-11,-1 1 1,1-1 0,0 1-1,0 0 1,0-1-1,1 1 1,-1 0 0,1 0-1,0 0 1,0-1-1,0 1 1,1 0 0,-1 0-1,1-1 1,0 1-1,0 0 1,0-1 0,1 1-1,-1-1 1,1 1-1,0-1 1,0 1 0,0-1-1,0 0 1,3 3-1,1 0-14,0 1-1,0-1 0,1-1 0,-1 1 0,1-1 0,1 0 0,-1-1 0,1 0 0,14 6 1,-17-7-4,0-2 0,0 1 1,1-1-1,-1 1 0,0-1 1,1-1-1,-1 1 1,1-1-1,-1 0 0,1 0 1,-1-1-1,1 1 1,-1-1-1,1-1 0,-1 1 1,0-1-1,0 0 1,10-5-1,-3 0-97,-1-1 1,0 0 0,0-1-1,-1-1 1,0 0-1,-1 0 1,0 0 0,8-13-1,-7 7 39,-1-1 0,0 1 0,-1-2 0,-1 1 0,6-24 0,-4 1 66,-1-1 0,-2-1 0,-3 1 0,-1-74 0,-3 63 240,-3 0 0,-2 0 0,-2 1 0,-16-54 1,24 104-239,-5-11 231,2 14-72,0 8-27,-3 22 83,3 0 0,0 1 0,3 41 0,0-50-140,3 38 166,3 0-1,23 96 1,-5-28 45,-19-102-289,-1-8 41,1 39 0,-5-55-194,0-3 64,0-1 0,0 1 0,0 0 0,0 0 0,0 0 0,0 0 0,0 0 0,0 0 0,0 0 0,1 0 0,-1 0 0,0 0 0,0 0 0,1 0 0,-1-1 0,1 1 0,-1 0 0,2 1 0,-2-2-132,0-1 0,1 1 0,-1-1 0,0 1 0,1-1 0,-1 0 0,0 1 0,0-1 0,1 1 0,-1-1 0,0 0 0,0 1 0,0-1 0,0 1 0,0-1 0,0 0 0,0 1 0,0-1 0,0 1 0,0-2 0,1-26-3428,0 13 1117,3-9-29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09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405 190 3808,'-1'-1'320,"1"-1"0,0 1 0,1 0 0,-1-1 0,0 1 0,0 0 0,0 0 0,1-1 0,-1 1 0,1 0 0,-1 0 0,2-2 0,-2-1 465,1 1 0,0-1 0,-1 0 0,0 0 1,0 1-1,0-1 0,-1 0 0,0-6 0,-1-2 496,0 1-133,0 0 0,-1 0 0,-5-15 1,7 23-1024,-1-1 1,1 1-1,-1 1 1,0-1-1,0 0 1,0 0 0,0 1-1,0-1 1,-1 1-1,1-1 1,-1 1-1,0 0 1,0 0-1,1 0 1,-7-2 0,0 0-5,-1 1-1,0 0 1,0 1 0,1 0 0,-2 0 0,1 1 0,0 1 0,0 0 0,0 0-1,0 1 1,0 0 0,0 0 0,-14 5 0,10-2-8,0 1 0,1 0 0,-1 1 0,1 0 0,0 1 0,1 1 0,-1 0 0,-16 15 0,23-18-44,1 0 1,1 0-1,-1 1 1,1-1-1,0 1 1,0 0 0,1 0-1,-1 0 1,1 1-1,1-1 1,-1 1-1,1 0 1,0-1-1,-1 11 1,3-9-5,-1 1 1,1-1-1,0 1 1,1 0-1,0-1 1,0 1-1,1-1 1,0 1 0,0-1-1,1 0 1,4 10-1,40 67 488,-30-58-120,23 53 0,-36-69-372,0 0 0,-1 0 0,0 0 0,-1 0 0,-1 0 1,1 0-1,-2 1 0,0-1 0,0 0 0,-1 1 0,0-1 0,-4 15 0,2-9-84,-2 8 240,-13 39 0,16-58-260,-1-1-1,1 1 1,-1 0-1,0-1 0,0 1 1,-1-1-1,1 0 1,-1 0-1,0 0 1,-1-1-1,-8 8 0,11-11-231,0 0-1,1 1 1,-1-2-1,0 1 1,0 0-1,0 0 0,0 0 1,0-1-1,0 1 1,-3-1-1,2 0-607,1 0 0,-1 0 0,0 0 0,1-1 1,-1 1-1,1-1 0,-1 0 0,0 1 0,1-1 0,0 0 0,-4-2 0,5 2 662,1 1 0,-1 0 1,1-1-1,-1 1 0,1 0 0,-1-1 0,1 1 0,-1-1 0,1 1 0,-1-1 0,1 1 1,-1-1-1,1 1 0,0-1 0,-1 1 0,1-1 0,0 0 0,0 1 0,-1-1 1,1 1-1,0-1 0,0 0 0,0 1 0,0-1 0,0 0 0,0 1 0,0-1 0,0 0 1,0 1-1,0-1 0,0 0 0,0 1 0,0-1 0,1 0 0,-1 0 0,7-15-2861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09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38 8544,'-1'0'174,"1"0"0,-1 0 0,1 0 0,-1 0 0,1 0 0,-1 0 0,1 0 1,0 0-1,-1 0 0,1 0 0,-1-1 0,1 1 0,0 0 0,-1 0 0,1 0 0,-1-1 0,1 1 0,0 0 1,-1-1-1,1 1 0,0 0 0,0-1 0,-1 1 0,1 0 0,-1-1 0,9-4 5987,-2 3-5165,0 0 0,0 1 0,12-1 0,1-1-249,54-6 1354,107 0 0,-21 17-1842,-93-1-3691,-56-5-648,3 4 1216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15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 3904,'-18'4'20070,"18"-3"-19629,9-1 669,161-5 847,-30 4-1255,-73 2-588,121 10 222,-125-5-315,-62-6-90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27.04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249 2 3328,'-2'-1'300,"1"1"-230,0 0 0,1 0 0,-1 0 0,0 0 0,1 0-1,-1 0 1,0 0 0,1 0 0,-1 0 0,0 0 0,1 0 0,-1 0-1,1 0 1,-1 1 0,0-1 0,0 1 0,0-1-61,1 1 0,-1-1 0,0 1 0,1-1 0,-1 1 0,1 0 0,0-1 1,-1 1-1,1 0 0,-1-1 0,1 1 0,0 0 0,0 0 0,-1-1 0,1 2 0,-2 3-122,1-2 173,0-1 0,0 1 1,0-1-1,1 1 0,-1-1 0,1 1 0,-1 0 1,1 4-1,-2 10 560,0-6-272,0-5-263,1 0 0,-1 0 1,0 0-1,-3 6 0,-1 0 226,2-3-161,-1 1 1,0-1 0,-1 0 0,0-1 0,-8 10 0,-72 67 1118,60-61-981,23-19-6,-1-1 0,0 0-1,0 1 1,0-2 0,-8 6 0,12-9-224,0 1 1,0-1 0,-1 0 0,1 0 0,0 1-1,-1-1 1,1 0 0,0 0 0,-1 0-1,1 0 1,0 1 0,-1-1 0,1 0 0,0 0-1,-1 0 1,1 0 0,0 0 0,-1 0-1,1 0 1,-1 0 0,1 0 0,0 0-1,-1 0 1,1 0 0,0 0 0,-1-1 0,1 1-1,0 0 1,-1 0 0,1 0 0,0 0-1,-1-1 1,1 1 0,0 0 0,-1 0 0,1-1-1,0 1 1,0 0 0,-1 0 0,1-1-1,0 1 1,0 0 0,0-1 0,-1 1 0,1 0-1,0-1 1,0 1 0,0 0 0,0-1-1,0 1 1,0 0 0,0-1 0,0 1 0,0-1-1,0 1 1,0 0 0,0-1 0,0 0-1,1-22 715,4 0-586,-4 13-245,1 0 0,0 0 0,1 0 0,0 0 0,1 1 0,8-16 0,-1 7-227,-3 4-382,1 0 1,0 1 0,1 0 0,15-16 0,2 5-1457,4-8-2863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15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16 104 3808,'-16'16'12426,"23"-19"-8719,9-7-2839,0 2 0,1 0 0,1 1 0,-1 1 0,35-8 1,95-8 205,-113 17-755,11-1-137,59-4 191,23 2-186,-118 8-298,-7 0-82,-1 1-1,1-1 0,0 0 0,0 0 1,0 0-1,0 0 0,0-1 0,0 1 0,0 0 1,-1-1-1,1 1 0,2-2 0,11-6-12599,-13 7 12142,-1 1 0,1 0 1,-1 0-1,1 0 1,2 0-1,0 0-22,21 0-3508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16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99 9056,'-11'-12'2922,"9"11"-2375,0 0 0,0 0 0,0 1 0,0 0 0,0-1 0,0 1 1,0 0-1,-1 0 0,1 0 0,0 0 0,0 0 0,0 1 0,-4 0 0,2 0-280,0 1 0,0 0 1,0-1-1,0 1 0,1 0 1,-1 1-1,1-1 0,-6 6 1,-23 25 970,22-22-770,-6 8 8,1 1 0,1 1 0,1 0 0,0 1 0,2 0 0,1 1 0,-10 28-1,18-44-435,0 1-1,0-1 1,0 1-1,1 0 0,0-1 1,0 1-1,1 0 0,0 0 1,0 0-1,1 0 0,0-1 1,1 1-1,-1 0 0,2-1 1,-1 1-1,1-1 1,0 0-1,0 0 0,1 0 1,0 0-1,0 0 0,1-1 1,0 0-1,0 0 0,0 0 1,1-1-1,-1 1 0,9 4 1,-3-3-16,0 0 0,0-1 0,0 0-1,1-1 1,0 0 0,0-1 0,0 0 0,17 2 0,-12-3-53,1-2 1,-1 0-1,0-1 0,0 0 0,29-6 0,-24 2-5,1-1 0,-2 0 0,1-2 0,-1-1 0,0-1 0,0 0 0,21-14 0,-34 18 52,-1-1 0,1 0 0,-1 0 0,0 0 0,0-1 0,-1 0 0,0 0-1,0-1 1,-1 0 0,0 0 0,0 0 0,-1-1 0,0 1 0,0-1-1,-1 0 1,-1 0 0,1 0 0,-1 0 0,1-19 0,-1 4 2,-2-1 0,-1 0 1,-1 1-1,-9-45 0,9 60-25,-1 0 0,0 1 0,-1-1 0,1 1 0,-2 0 0,1 0-1,-1 0 1,-1 1 0,1-1 0,-7-5 0,3 4-17,-1 1 0,1 0-1,-1 0 1,-1 1 0,1 0-1,-21-8 1,10 6-45,-1 2-1,-1 0 1,0 1-1,0 1 1,0 1-1,0 2 1,-36-1-1,41 3-428,-1 1-1,0 1 1,1 1-1,-26 6 1,35-6-290,1-1 0,-1 2 1,1-1-1,0 1 0,0 1 1,0-1-1,0 1 0,1 1 1,-1-1-1,-11 14 0,-2 9-2056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18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21 6048,'0'-20'9429,"15"33"-6565,20 12-1980,-1 0 0,-1 2 0,44 49 0,-33-25-240,-1 2 0,37 64 0,-65-92-507,-1 0 0,-1 2 0,-1 0 0,-2 0 0,-1 1 1,-1 0-1,7 45 0,-10-27 57,-3 1-1,-6 83 1,1-106-122,-1 0 0,0 1 0,-2-1 0,-1-1 0,-18 43 0,-60 116 536,-152 270 480,158-332-782,51-80-249,1 0-25,19-29 62,7-9-67,-1 1 0,1-1 0,-1 0 0,1-1 0,-1 1 0,-3 3-1,5-5-27,-4 0 317,-6-13 276,8 8-540,0 1-1,0-1 1,0 0-1,1 0 1,-1 0 0,1 0-1,0 0 1,0-5-1,-1-42 13,4-76-667,-3 144 537,0 1-1,-5 16 1,-2 24-119,8-52 166,-2 21 88,3 31-1,-2-10-20,0-37 9,1 0 0,0-1 0,0 1 1,1 0-1,0-1 0,4 17 0,-5-25-32,1 0 1,-1 1 0,1-1-1,0 1 1,-1-1-1,1 0 1,0 0-1,-1 0 1,1 1 0,0-1-1,0 0 1,0 0-1,0 0 1,0 0 0,1 0-1,-1 0 1,0-1-1,0 1 1,0 0 0,1-1-1,-1 1 1,0-1-1,1 1 1,-1-1-1,1 1 1,-1-1 0,1 0-1,-1 0 1,0 0-1,1 0 1,-1 0 0,1 0-1,-1 0 1,1 0-1,2-1 1,3-2 51,1 0 0,-1 0 0,1 0 0,-1-1 0,8-6 0,-6 5-90,25-16-312,70-30 0,-44 25-744,16-7-6513,-71 32 6752,2-3-2205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19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281 304 6048,'2'-6'1185,"4"-11"947,-6 17-1984,0 0 1,0-1 0,0 1 0,0 0 0,0-1 0,0 1 0,0 0-1,0-1 1,0 1 0,0 0 0,0-1 0,0 1 0,0 0 0,-1-1-1,1 1 1,0 0 0,0-1 0,0 1 0,0 0 0,-1 0 0,1-1-1,0 1 1,0 0 0,-1 0 0,1 0 0,0-1 0,-1 1 0,1 0-1,0 0 1,0 0 0,-1 0 0,1-1 0,0 1 0,-1 0 0,1 0-1,0 0 1,-1 0 0,1 0 0,0 0 0,-1 0 0,1 0-1,0 0 1,-1 0 0,-4 1 266,0-1 0,1 1 0,-1 0 1,1 0-1,0 0 0,-1 0 0,-7 5 0,-28 17 134,32-18-318,-7 5-47,1 0-1,0 0 0,0 2 0,1 0 0,0 0 0,1 1 0,1 1 0,0 0 1,1 0-1,1 1 0,-11 21 0,14-23-147,1 1 0,0 0 1,1 0-1,1 0 0,0 1 0,1-1 0,0 1 0,1 0 0,1-1 1,0 1-1,1 0 0,1-1 0,6 26 0,-5-29 95,0 1 0,10 20-1,-13-30-112,1 0 1,0 0-1,0 0 0,0 0 0,0 0 0,0-1 1,1 1-1,-1 0 0,1 0 0,-1-1 1,1 1-1,-1-1 0,1 0 0,0 1 0,0-1 1,0 0-1,0 0 0,0 0 0,0 0 0,0 0 1,0-1-1,4 2 0,-4-2-4,0-1 0,0 1 0,0-1 0,-1 1 0,1-1 1,0 0-1,0 0 0,-1 0 0,1 0 0,0 0 0,-1 0 0,1 0 0,-1 0 0,1-1 1,1-1-1,2-3-3,0 1 1,-1-1-1,6-9 1,0-7-24,-1 0-1,-1-1 1,10-45 0,-12 45-19,35-176-18,-34 153 174,-3 1-1,-3-67 1,-2 79-35,-11-116 151,9 141-118,2 21 76,0-4-169,-6 53 89,-5 55 386,18 249 890,-3-285-1211,-2-47-712,11 66 0,-11-93-3662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19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7712,'14'-6'3575,"0"5"-3448,-6 1 368,-6-1-271,0 1 0,0 0 0,0 0 1,0 0-1,1 0 0,-1 0 0,0 1 0,0-1 0,0 1 0,0-1 1,0 1-1,0 0 0,0 0 0,0 0 0,0 0 0,0 0 0,0 0 1,0 0-1,-1 1 0,1-1 0,0 1 0,-1-1 0,0 1 1,1 0-1,-1-1 0,0 1 0,0 0 0,0 0 0,0 0 0,0 0 1,0 0-1,0 0 0,-1 0 0,1 0 0,0 3 0,0 7-68,0-1 0,0 1 0,-1-1 0,0 1 0,-3 13 0,2-20-153,-4 27-57,3-25-532,1 1 0,0-1 0,0 1 0,0-1 1,1 1-1,1 13 0,0-12-2608,-1-4 1018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20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12 7040,'-13'-11'3648,"13"19"-6304,10 4 2048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20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 8128,'5'8'10528,"0"7"-8305,17 90 1137,1 20-2021,-19-104-1214,9 28-1,0 1 480,-12-40-500,-1-10-87,0 0 1,0 0-1,0 0 1,0 0-1,0 0 1,0 0-1,0 0 1,0-1-1,0 1 1,0 0-1,0 0 1,0 0-1,0 0 1,0 0-1,0 0 1,0 0-1,0 0 1,0 0-1,0 0 1,0 0-1,1 0 1,-1 0-1,0 0 1,0 0-1,0 0 1,0 1-1,0-1 1,0 0-1,0 0 1,0 0-1,0 0 1,0 0-1,0 0 1,0 0-1,0 0 1,0 0-1,0 0 1,0 0-1,0 0 1,4-5 202,3-4-128,0-2 0,-1 1-1,0-1 1,-1 0 0,8-21 0,-3 6-40,6-7-130,0 1 0,2 1 1,2 0-1,39-46 0,10 1-5080,-63 70 3349,1 0 0,-1 1-1,15-9 1,-3 9-1305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21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65 3648,'3'-4'311,"0"1"1,0 0 0,1 0-1,-1 0 1,1 0-1,0 0 1,-1 1-1,1 0 1,0 0-1,1 0 1,4-2-1,30-10 4044,0-1 1823,-39 15-6070,0 0-1,0 0 0,1 0 0,-1-1 0,0 1 1,0 0-1,1 0 0,-1 0 0,0 0 0,1 0 0,-1 0 1,0 0-1,0 0 0,1 0 0,-1 0 0,0 0 1,0 0-1,1 0 0,-1 0 0,0 0 0,1 0 0,-1 0 1,0 0-1,0 1 0,1-1 0,-1 0 0,0 0 1,0 0-1,0 0 0,1 1 0,-1-1 0,0 0 0,-1 15 2444,1-10-2532,-4 17 275,-1 0 0,-1-1 0,-1 0 0,0 0 0,-2-1 0,-12 22 0,-78 111 478,32-53-264,57-83-434,0-1 0,1 2 0,1-1 0,0 1 0,2 0 0,0 1-1,1 0 1,1 0 0,0 0 0,2 0 0,0 0 0,1 22-1,1-37-53,1 0 0,-1 0 0,1 0 0,-1 0 0,1 0 0,0 0 0,1-1 0,-1 1 0,1 0 0,-1-1-1,1 1 1,0-1 0,1 1 0,-1-1 0,0 0 0,1 0 0,0 0 0,0-1 0,0 1 0,0 0 0,0-1-1,0 0 1,0 0 0,1 0 0,-1 0 0,1 0 0,0-1 0,0 0 0,5 2 0,6-1 48,-1-1 0,1-1 0,-1 0-1,21-2 1,60-14 74,-69 11-133,-9 2 0,16-3 40,60-19 0,-90 24-334,1 0-1,-1-1 0,0 1 1,0-1-1,0 0 1,1 0-1,-2 0 1,1 0-1,3-4 0,-5 5-133,0 0-1,0-1 0,0 1 1,0-1-1,0 1 0,-1 0 1,1-1-1,0 1 0,-1-1 1,0 1-1,1-1 0,-1 0 1,0 1-1,0-1 0,0 1 1,0-1-1,0 0 0,0 1 0,0-1 1,-1-1-1,1-7-1814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21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27 152 6240,'-3'-1'525,"0"1"0,1-1 0,-1 1 1,1-1-1,-1 0 0,1 0 0,-5-2 1,7 3-431,0 0 1,0-1 0,-1 1-1,1 0 1,0 0 0,0 0 0,0 0-1,0 0 1,0-1 0,0 1 0,0 0-1,0 0 1,-1 0 0,1-1 0,0 1-1,0 0 1,0 0 0,0 0 0,0-1-1,0 1 1,0 0 0,0 0 0,0 0-1,0-1 1,0 1 0,0 0-1,0 0 1,0 0 0,1-1 0,-1 1-1,0 0 1,0 0 0,0 0 0,0 0-1,0-1 1,13-8 2954,15-5-991,1 2-1,48-14 1,1 8-1467,158-17 0,-83 19-1883,-129 16-396,4 1-2808,-11-5-4341,-8 1 5679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22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19 7968,'-7'-17'2565,"7"17"-2498,0 0 1,0 0-1,0 0 1,0 0-1,0 0 0,-1-1 1,1 1-1,0 0 1,0 0-1,0 0 1,0 0-1,0 0 0,0 0 1,-1 0-1,1 0 1,0 0-1,0 0 0,0-1 1,0 1-1,-1 0 1,1 0-1,0 0 0,0 0 1,0 0-1,0 0 1,0 0-1,-1 0 0,1 0 1,0 0-1,0 0 1,0 0-1,0 1 0,-1-1 1,1 0-1,0 0 1,0 0-1,0 0 1,0 0-1,0 0 0,-1 0 1,1 0-1,0 0 1,0 1-1,0-1 0,0 0 1,0 0-1,0 0 1,0 0-1,0 0 0,0 0 1,-1 1-1,1-1 1,0 0-1,0 0 0,0 0 1,0 0-1,0 1 1,0-1-1,0 0 0,0 0 1,1 8 578,0-1-1,-1 0 1,0 1-1,0-1 1,0 0 0,-3 9-1,1 3 137,-33 222 3352,5-51-2488,25-143-1372,2 1 0,3 46 1,-1-78-240,1-14-15,-1 1-1,1 0 0,0-1 1,0 1-1,0 0 0,0-1 1,1 1-1,-1 0 0,2 4 1,-2-7-29,1 0 0,-1 0 0,0 0 0,1 0 0,-1 0 0,0 0 1,0 0-1,1 0 0,-1 0 0,0 0 0,1 0 0,-1 0 0,0 0 0,0 0 0,1 0 0,-1 0 0,0 0 1,1 0-1,-1 0 0,0-1 0,0 1 0,1 0 0,-1 0 0,0 0 0,0 0 0,1-1 0,-1 1 0,0 0 1,0 0-1,0 0 0,1-1 0,-1 1 0,0 0 0,13-14-422,-7 9 322,96-100-504,-101 103 654,0 1 0,0 0 0,0 0 0,1 0 0,-1 1-1,0-1 1,1 0 0,-1 0 0,1 1 0,-1-1 0,1 1 0,-1-1 0,1 1 0,-1 0 0,1 0 0,-1-1 0,1 1 0,0 0 0,-1 0-1,1 1 1,-1-1 0,1 0 0,-1 0 0,3 1 0,-2 0 41,0 0 0,-1 0 0,1 0 0,-1 0 0,1 1 0,-1-1 1,1 0-1,-1 1 0,0-1 0,1 0 0,-1 1 0,0 0 0,0-1 0,0 1 0,0 0 0,-1-1 0,1 1 0,0 0 0,-1 0 0,1 3 0,7 41 577,1 69-1,-5-42-439,-3-24 163,-1-26-1609,0-18-1425,5-22-4544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32.00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253 148 1664,'27'-40'805,"-26"39"-695,0 0 0,0 1 1,0-1-1,-1-1 0,1 1 0,0 0 0,-1 0 0,1 0 0,-1 0 0,1 0 0,-1-1 0,0 1 0,1 0 1,-1 0-1,0-1 0,0 1 0,0 0 0,0 0 0,0-1 0,0 1 0,0 0 0,0 0 0,-1-1 0,1 1 1,0 0-1,-1 0 0,0-3 0,-2-2 320,3 6-416,0-1-1,0 1 0,0 0 1,-1-1-1,1 1 1,0 0-1,0-1 0,0 1 1,0 0-1,-1-1 0,1 1 1,0 0-1,0 0 1,-1-1-1,1 1 0,0 0 1,-1 0-1,1-1 0,0 1 1,-1 0-1,1 0 1,0 0-1,-1-1 0,1 1 1,0 0-1,-1 0 0,1 0 1,-1 0-1,1 0 1,0 0-1,-1 0 0,1 0 1,0 0-1,-1 0 0,1 0 1,-1 0-1,1 0 0,-41-3 755,37 3-589,1-1 0,-1 0 0,0 0 0,0 0 0,0 0 0,0-1 0,-6-3 0,-15-6 443,-17-3 396,41 14-985,-1-1-1,0 0-1,0 0 0,-1 0 1,1 0-1,-1 1 0,1 0 0,0-1 1,-5 1-1,-3-4 268,9 4-287,0-1 1,1 1-1,-1-1 0,0 1 0,0-1 1,0 1-1,0 0 0,0-1 1,1 1-1,-1 0 0,0 0 0,-1 0 1,-16-5-381,-31 5 490,48 0-20,0 0-129,1-1 0,0 1 1,-1 0-1,1 0 0,-1 0 1,1 0-1,0 0 0,-1 0 1,1 0-1,-1 0 0,1 0 1,0 0-1,-1 1 0,1-1 1,0 0-1,-1 0 0,1 0 1,-1 0-1,0 1 0,1 4 78,-1-2-80,1-1 0,0 0-1,0 1 1,0-1 0,0 1-1,0-1 1,0 1-1,2 4 1,5 15 18,-6-21 6,0 0 58,15 9 118,-15-9-16,14 8-38,-14-9-125,1 1 0,0 0 0,-1 0 1,1 0-1,0 0 0,-1 0 0,1 0 0,-1 0 0,0 0 1,1 1-1,-1-1 0,0 1 0,0-1 0,0 1 0,0-1 1,1 4-1,17 11 1186,-21-18-1125,1 1 1,-1-1-1,1 0 0,-1 0 0,1 1 0,0-1 1,-1 0-1,1 0 0,0-1 0,-1-3 0,0 3 13,-1-4-56,-1 1 0,0 0-1,0 0 1,0 1 0,-8-9 0,11 13-15,0 1 0,1-1 0,-1 0 0,1 0 1,0 0-1,-1 0 0,1 0 0,0 0 0,-1 0 1,1 0-1,0 0 0,0 0 0,0 0 0,0 0 0,0 0 1,0 0-1,0 0 0,0 0 0,0 0 0,1-2 1,-1 3-10,0-1 0,0 0 0,1 0 1,-1 1-1,0-1 0,0 0 1,1 1-1,-1-1 0,0 0 0,1 1 1,-1-1-1,1 1 0,-1-1 0,1 1 1,-1-1-1,1 1 0,-1-1 1,1 1-1,0-1 0,-1 1 0,1 0 1,0-1-1,-1 1 0,1 0 0,0-1 1,-1 1-1,2 0 0,95 0-402,-39 5-5,-56-5 425,-1 0-1,1 0 1,-1 1 0,1-1 0,-1 0-1,1 1 1,-1-1 0,1 1-1,-1-1 1,0 1 0,1 0 0,-1 0-1,0-1 1,0 1 0,0 0-1,2 2 1,13 19-169,-16-22 160,1 2 53,12 30-69,-12-32 18,0 1-1,-1 0 1,1-1-1,-1 1 1,1 0-1,-1 0 1,1-1-1,-1 1 1,0 0-1,1 0 1,-1 0-1,0 0 1,0-1-1,1 1 1,-1 0-1,0 0 1,0 0-1,0 0 1,0 0-1,0 0 1,0 0-1,-1 1 1,0 4-77,1-3 63,0 0 25,0-1 0,0 0-1,0 1 1,0-1 0,0 0-1,1 0 1,-1 0 0,1 1-1,0-1 1,-1 0 0,1 0-1,0 0 1,3 4 1365,0-18-1570,4-7-129,-7 19 252,0-13-300,-1 13 405,3-1 47,-2-10-37,0 9-35,-1 2-7,0-1-1,0 1 1,0-1-1,0 1 1,-1 0-1,1-1 1,0 1-1,0 0 1,0-1-1,-1 1 1,1 0-1,0-1 1,0 1-1,-1 0 1,1-1-1,0 1 1,-1 0-1,1 0 1,0-1-1,-1 1 0,1 0 1,17-26-484,-10 18 496,-7 4 11,-15 2-29,15 2-78,-24 0 261,-6 0-245,16 5 389,6-5-548,5 0 196,0 0-1,-1 0 1,1 0 0,0 1 0,-1-1 0,-5 2-1,2-1 7,7-1-19,-1 0-1,1 0 1,-1 0 0,1 0-1,0 0 1,-1 0-1,1 0 1,0 0-1,-1 0 1,1 0 0,0 0-1,-1 0 1,1 1-1,0-1 1,-1 0-1,1 0 1,0 0 0,-1 0-1,1 1 1,0-1-1,0 0 1,-1 0-1,1 1 1,0-1 0,0 0-1,-1 0 1,1 1-1,0-1 1,0 0-1,0 1 1,0-1-1,-1 1 1,1-1-30,-8 10-1402,-15-1-2592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22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 10560,'1'0'360,"-1"0"-270,0 0 0,0 1 0,0-1 0,0 0 0,0 0 0,0 0 0,0 0 0,-1 3 2432,1-3-2432,0 0 0,-1 0 0,1 0 0,0 0 0,0 0 0,0 0 0,0 0 0,0 0 0,0 0 0,-1 0 0,1 0 0,0 0 0,0 0 0,0 0 0,0 0 0,0 0 0,0 0 0,0 0 1,-1 0-1,1 0 0,0 0 0,0 0 0,0 0 0,0 0 0,3 13 2632,-5 41 3271,0-36-5201,0 0 0,-8 26-1,8-38-652,0-2-29,1 1 0,0-1-1,0 1 1,0 8 0,3-3-3,-2-10-94,0 0 1,0 1 0,0-1-1,1 0 1,-1 0 0,0 0-1,0 0 1,0 0-1,0 0 1,0 0 0,1 0-1,-1 1 1,0-1 0,0 0-1,0 0 1,0 0 0,1 0-1,-1 0 1,0 0-1,0 0 1,0 0 0,0 0-1,1 0 1,-1 0 0,0 0-1,0 0 1,0 0-1,0 0 1,1 0 0,-1 0-1,0-1 1,0 1 0,0 0-1,0 0 1,12-5 186,15-12-235,-19 12 1,2-2 63,1 0 0,0 1 1,1 1-1,0 0 0,20-6 1,-31 11-6,-1 0 0,1 0 1,0 0-1,0 1 0,0-1 1,0 0-1,0 1 0,0-1 1,0 0-1,0 1 0,-1-1 0,1 1 1,0 0-1,0-1 0,-1 1 1,1 0-1,0-1 0,-1 1 1,1 0-1,-1 0 0,1 0 0,-1-1 1,1 1-1,-1 0 0,0 0 1,1 0-1,-1 0 0,0 1 1,11 31 197,-11-31-179,3 14 102,-1 0 0,-1 0 0,0 0 0,-2 17 0,0-3 80,2-30-214,1 0 1,-1-1-1,0 1 0,0-1 1,0 1-1,0-1 1,0 1-1,0-1 1,0 0-1,0 0 0,0 1 1,0-1-1,1-2 1,35-33-163,-28 25 103,0 1-1,1 1 0,1-1 1,0 2-1,13-9 0,-13 11 95,2 0 0,-1 0-1,1 1 1,-1 1 0,1 0 0,1 1-1,-1 1 1,20-2 0,-28 3-26,1 1-1,-1 0 1,1 1-1,-1-1 1,0 1-1,1 0 1,-1 0-1,0 1 1,0 0-1,0-1 1,0 2-1,0-1 1,0 1-1,0-1 1,-1 1-1,1 1 1,-1-1-1,0 1 1,0-1-1,0 1 1,-1 0-1,1 1 1,4 7-1,-4-4 2,1 0 1,-2 0-1,1 0 0,-1 1 0,-1-1 1,0 1-1,0-1 0,0 1 0,-1 0 1,0 9-1,-1-11-1164,-1 0-1,1 0 1,-1-1 0,-4 12 0,5-10-1295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43.7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44 6560,'-17'-24'2432,"17"19"-1888,0 2-160,0 0 768,-4-2-704,4 1 32,8 13-2976,5-3-1120,5 8 2016,6 6-928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1.6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40 4800,'-2'-12'589,"2"9"-392,-1 0-1,0 0 0,0 0 1,0 1-1,0-1 0,0 0 0,-3-5 1,4 14 3173,0 13-2447,-1 3-470,20 258 2070,8-130-1740,-20-117-473,-6-28-52,1 0 0,-1 0 0,1 0-1,0 0 1,4 7 0,4-24 1288,3-10-1415,-2 0-1,0 0 1,-2-1-1,10-36 0,7-15-344,-12 36 72,-7 18-22,1 0 1,1 1-1,0 0 0,17-24 1,-25 41 168,0 1 0,0-1 0,0 1 0,1 0 0,-1-1 0,0 1 1,1 0-1,-1 0 0,1 0 0,-1 0 0,1 0 0,0 0 0,3-1 0,-4 2 4,0 0 0,0 0 1,0 0-1,0 0 0,0 0 0,0 0 0,0 0 0,0 1 0,0-1 0,0 0 0,0 0 0,0 1 0,0-1 0,0 1 0,0-1 0,0 1 0,-1-1 0,1 1 1,0 0-1,0-1 0,-1 1 0,1 0 0,0 0 0,-1 0 0,1-1 0,-1 1 0,2 2 0,5 9 83,-1 0-1,0 0 0,-1 1 1,4 16-1,12 56 310,-17-67-384,2 17 103,-1 0 0,-2 0 0,-2 36 0,-3-47-263,2-21-341,-1 1 0,1-1 1,-1 0-1,1 0 1,0 1-1,0-1 0,1 0 1,-1 0-1,1 0 0,-1 1 1,3 4-1,5 5-4342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173 39 7040,'-21'-28'2282,"20"27"-2215,1 0-1,-1 0 0,0 0 0,0 0 0,0 1 0,0-1 0,0 0 1,0 1-1,0-1 0,0 1 0,0-1 0,-1 1 0,1-1 0,0 1 1,0 0-1,0 0 0,0-1 0,-1 1 0,1 0 0,0 0 0,0 0 1,0 0-1,-1 1 0,1-1 0,0 0 0,-3 1 0,1 0 431,-2 0-207,0 1-1,0 0 1,0 0-1,1 0 1,-1 1-1,1-1 1,-1 1 0,1 0-1,-5 4 1,2 0 56,-1 1 1,0-1 0,-10 16 0,15-19-302,0 1 1,0 0 0,1-1-1,-1 2 1,1-1 0,0 0 0,0 0-1,1 0 1,-1 1 0,0 5 0,2-8-21,0 0 0,0-1 0,0 1 1,1-1-1,-1 1 0,1 0 0,-1-1 1,1 1-1,0-1 0,0 1 0,0-1 1,0 1-1,0-1 0,1 0 0,-1 0 1,1 0-1,-1 0 0,1 0 1,0 0-1,0 0 0,0 0 0,0 0 1,3 1-1,0 0 71,0-1 0,-1 1 0,1-1 0,0 0 0,0-1 0,1 1 0,-1-1 0,0 0 0,0 0 0,1-1 1,-1 0-1,8 0 0,8-2 239,38-8 1,-30 5-123,-12 2-55,0-1-1,-1 0 1,30-13-1,-41 15-127,-1 0 0,0 0 0,1 0 0,-1-1 0,0 1 0,0-1 0,-1 0 0,1-1 0,-1 1 0,1 0 0,-1-1 0,0 0 0,0 0 0,-1 0 0,1 0 0,-1 0 0,0-1 0,2-4 0,-3 8-32,-1-1 0,0 1 0,1-1 1,-1 1-1,0-1 0,0 1 0,0-1 0,0 1 0,0-1 0,0 0 0,-1 1 1,1-1-1,0 1 0,-1-1 0,1 1 0,-1 0 0,1-1 0,-1 1 0,0-1 1,0 1-1,0 0 0,0 0 0,0-1 0,0 1 0,0 0 0,0 0 0,0 0 1,0 0-1,0 0 0,-1 0 0,1 1 0,0-1 0,-1 0 0,1 1 0,-1-1 1,1 1-1,-3-1 0,-3-1-48,-1 0 0,1 1 0,-1 0 0,1 0 0,-1 1 0,-9 0 0,-5 2-241,0 1 1,1 0 0,-1 2-1,1 0 1,0 2 0,0 0-1,1 1 1,-20 12-1,19-4-1360,20-16 1413,0 1 1,0 0-1,0 0 1,0 0 0,0 0-1,1 1 1,-1-1-1,0 0 1,1 0 0,-1 0-1,1 1 1,-1-1-1,1 0 1,-1 0-1,1 3 1,0-2 1,1-1 0,-1 1 0,0 0 0,1-1-1,0 1 1,-1 0 0,1-1 0,0 1 0,0-1 0,2 3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3.0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649 222 5312,'1'-6'366,"1"-3"654,0-1 1,1-17 0,-3 22-669,-1 1 1,1 0 0,-1-1-1,0 1 1,0-1 0,0 1-1,0 0 1,-1 0 0,-2-6-1,-2 1-86,1 0 0,-1 0 0,0 1 0,0-1 0,-1 1 0,-1 1 0,1 0 0,-1 0 0,0 0 0,-1 1 0,1 0 0,-15-7 0,18 10-244,-1 1 0,0 0 0,0 0-1,0 0 1,0 1 0,0-1-1,0 1 1,0 1 0,0-1-1,0 1 1,-1 0 0,1 1 0,0-1-1,0 1 1,0 1 0,0-1-1,0 1 1,0 0 0,0 0-1,1 1 1,-1-1 0,-7 6 0,2 0 10,0 1 1,1 0 0,0 1 0,0 0 0,1 1 0,1-1 0,-1 2 0,2-1 0,0 1 0,-8 18 0,1 3 36,1 0 1,-15 64-1,-10 109 169,22-107 36,9-50-18,3 1 0,1 50 0,8-23 709,-5-76-1898,-1-1 774,1 0 0,0 1-1,-1-1 1,1 0 0,0 0 0,-1 0-1,1 0 1,0 0 0,-1 0 0,1 0 0,0 0-1,-1 0 1,1 0 0,-1 0 0,1 0-1,0 0 1,-1 0 0,1 0 0,0 0-1,-1 0 1,1 0 0,-1 0 0,1-1 0,0 1-1,-1 0 1,1 0 0,-1-1 0,-9-7-788,-2 0 1,1 1 0,-1 0 0,-17-6-1,17 7 1529,1 1-1,-1-1 1,1-1-1,0 0 1,-9-9-1,19 16-531,1 0 1,0 0-1,-1-1 1,1 1-1,-1 0 1,1 0-1,0-1 1,-1 1-1,1 0 1,0-1-1,0 1 1,-1 0-1,1-1 1,0 1-1,0 0 1,-1-1-1,1 1 1,0-1-1,0 1 1,0 0-1,0-1 1,0 1-1,-1-1 0,1 1 1,0-1-1,0 1 1,0 0-1,0-1 1,0 1-1,0-1 1,1 1-1,-1-1 1,0 1-1,0-1 1,0 1-1,0 0 1,0-1-1,1 1 1,-1-1-1,0 1 1,0 0-1,1-1 1,-1 1-1,0 0 1,1-1-1,1 0 126,1-1 0,0 1 1,0 0-1,-1-1 0,7 0 0,1-1 109,48-16 189,2 2 1,0 3 0,1 3-1,0 2 1,121 0 0,-169 9-462,-7-1-358,1 1 0,0 0 0,0 0 0,-1 1 0,1 0 0,-1 1 0,11 2 0,-16-3 36,0-1 0,0 1 0,0 0 0,0 0 0,0-1 0,0 1 0,0 0 0,0 0 0,-1 0 0,1 0 0,0 0 0,-1 0 0,1 0 1,-1 0-1,1 0 0,0 3 0,-1-3-103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3.4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124 31 6464,'-3'-24'1421,"1"17"-772,2 8 198,5 25 225,-8 152 4961,-17 86-4178,11-193-1368,3-21-306,-1 0 0,-3 0 0,-16 49-1,14-57-53,9-29 42,-9 25-1,8-23-184,3-14 15,1 1 0,0 0 0,0-1 0,-1 1 1,1-1-1,-1 1 0,0-1 0,1 1 0,-1-1 0,0 1 1,-2 1-1,2-2-698,-1 1-830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3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48 5984,'-2'-3'478,"-5"-8"489,6 11-929,1 0 0,0-1 0,0 1 0,0 0 1,0 0-1,-1-1 0,1 1 0,0 0 0,0 0 0,-1 0 1,1 0-1,0-1 0,0 1 0,0 0 0,-1 0 1,1 0-1,0 0 0,-1 0 0,1 0 0,0 0 0,0-1 1,-1 1-1,1 0 0,0 0 0,-1 0 0,1 0 1,0 0-1,0 0 0,-1 1 0,1-1 0,-1 0 0,1 0 389,0 3-75,0-1 0,1 0 0,-1 1 0,0-1 0,0 0 0,0 1 1,-1 2-1,1 2 266,0 0-444,0-1 1,1 0 0,0 0 0,0 1 0,0-1 0,1 0-1,0 0 1,1 0 0,-1-1 0,1 1 0,0 0 0,0-1-1,1 0 1,-1 0 0,1 0 0,0 0 0,1-1 0,-1 1-1,1-1 1,0 0 0,0 0 0,9 4 0,-9-5 1,-1-1 0,1 0 0,-1 0 0,1 0 0,0 0 0,8 1-1,-10-3-69,0 0 0,-1 0-1,1-1 1,0 1-1,0 0 1,0-1-1,-1 0 1,1 1-1,0-1 1,0 0-1,-1-1 1,1 1 0,2-2-1,1-1-3,0 0-1,-1 0 1,0-1 0,0 1-1,0-1 1,0 0-1,-1 0 1,0-1 0,0 1-1,0-1 1,-1 0-1,3-7 1,-2 3-432,0 1 1,-1-1-1,-1 0 0,0 0 0,0 0 0,0 0 1,-1-17-1,-1 26-105,0 0 1,0-1-1,0 1 1,0 0-1,-1 0 1,1-1-1,0 1 1,-1 0-1,1 0 1,0-1-1,-1 1 1,0 0-1,1 0 1,-1 0-1,0 0 1,1 0-1,-1 0 1,-1-1-1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4.2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1 333 5472,'0'3'2016,"13"2"-1536,-4 10-160,1-7 960,-10 4-768,0 8 704,3 5-704,-3-5-192,5 3-192,-5 2 96,0-2-128,0-3 192,0 0-192,0-4 256,-5-1-224,5-1-2144,0-8 1088</inkml:trace>
  <inkml:trace contextRef="#ctx0" brushRef="#br0" timeOffset="1">67 48 5824,'-8'-36'2144,"3"33"-1664,-3-1-64,3-1-960,10 10 320,0 7-544,3 3 448,0 13-3520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4.7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180 502 5312,'0'5'2310,"0"-5"-2269,0 0 0,0 0 0,0 0 0,0-1 0,0 1 0,0 0 0,-1 0 0,1 0 0,0 0 0,0 0 0,0 0 0,0 0 0,-1 0 0,1 0-1,0 0 1,0 0 0,0 0 0,0 0 0,-1 0 0,1 0 0,0 0 0,0 0 0,0 0 0,0 0 0,-1 0 0,1 0 0,0 0 0,0 0 0,0 0 0,0 0 0,-1 0 0,1 0-1,0 0 1,0 0 0,0 0 0,0 1 0,0-1 0,-1 0 0,1 0 0,0 0 0,-3 1 218,1 0 0,-1 0 0,0 0 0,0 0-1,1-1 1,-6 1 0,-9 2 398,-1 2 161,-32 15 0,44-17-783,1 0-1,-1 0 1,0 0-1,1 1 1,0 0-1,0 0 1,0 1-1,-8 9 1,12-13-33,0 1 0,0 0 0,0 0 0,0 0 0,0 0 0,1 0 0,-1 0 0,1 1 0,-1-1 0,1 0 0,0 0 0,-1 0 0,1 0 0,0 1 0,1-1 0,-1 0 0,0 0 0,1 0 0,-1 0 0,1 1 0,-1-1 0,1 0 0,0 0 0,0 0 0,0 0 0,0-1 0,1 1 0,1 2 0,0 0 87,0 0-1,0 0 1,1-1-1,-1 0 1,1 1-1,0-1 1,0-1-1,0 1 0,0 0 1,0-1-1,10 3 1,-9-3 15,0-2-1,-1 1 1,1-1 0,0 1-1,0-1 1,0-1 0,0 1-1,0-1 1,0 0 0,5-1 0,-1-1 32,0 0 1,0 0 0,0-1-1,9-5 1,-10 4-105,0-1 0,-1 0 0,1 0 0,-1 0 0,-1-1 0,1-1 0,-1 1 0,0-1 0,-1 0 0,0 0 0,0 0 0,-1-1 0,0 0 0,4-11 0,0-5 15,-2-1-1,0 0 1,4-50-1,-8 48-53,0 0 0,-2-1 0,-1 1 0,-2 0 0,-8-38 0,8 53-38,0 0 0,-1 1 0,-1 0 0,0-1 0,-1 1 0,0 1 0,-1-1 0,0 1 0,0 1 0,-2-1 0,1 1 0,-1 0 0,-16-12 0,24 21 44,1 0 0,-1 0 0,0 1 0,0-1 0,0 0 0,0 1 0,0-1 0,0 1 0,0-1 0,0 1-1,0 0 1,0-1 0,0 1 0,0 0 0,0 0 0,0-1 0,0 1 0,0 0 0,0 0 0,0 0 0,0 0-1,0 1 1,0-1 0,0 0 0,-1 0 0,1 1 0,0-1 0,0 0 0,0 1 0,0-1 0,1 1 0,-1-1-1,0 1 1,0 0 0,0-1 0,0 1 0,0 0 0,1 0 0,-1-1 0,-1 3 0,0 0 28,0 1 0,0-1 1,1 1-1,-1 0 0,1 0 1,0 0-1,0 0 0,0 0 1,0 0-1,0 5 0,1 18 72,2 0-1,0-1 0,2 1 0,12 46 0,-3-30-27,2 0-1,2 0 1,40 70 0,16 8 41,-55-91-1210,-13-22-138,0 0-1,0 0 1,-1 1-1,6 13 1,-4 9-4449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7.1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87 969 5472,'-3'-11'882,"1"2"1264,2 18-780,-4 58 690,-16 98 0,7-75-1522,-10 26 601,7-45-63,13-60-230,1-17-204,1-19-123,5-60-2,16-90 0,-7 73-563,-5 36-114,3 2 0,2-1-1,4 2 1,37-97 0,-49 148 109,0 0 0,1 1 1,1 0-1,0 0 0,0 0 1,1 1-1,15-16 0,-22 26 54,-1-1-1,1 0 1,0 0-1,0 1 1,-1-1-1,1 0 1,0 1-1,0-1 1,0 1-1,0 0 1,0-1-1,0 1 1,0-1-1,0 1 1,0 0-1,0 0 1,0 0-1,0 0 1,0 0-1,0 0 1,0 0-1,0 0 1,0 0-1,0 0 1,0 0-1,0 0 1,0 1-1,0-1 1,0 1-1,0-1 1,0 0-1,0 1 1,-1 0-1,1-1 1,0 1-1,0-1 1,0 1-1,-1 0 1,1 0-1,0-1 1,-1 1-1,1 0 1,-1 0-1,1 0 1,0 1-1,2 4 28,-1-1 0,1 0 0,-1 1 0,0 0 0,-1-1 0,2 11-1,1 11 144,-2-1-1,-1 1 1,-2 0-1,0-1 0,-2 1 1,-7 35-1,8-56-117,0 0 1,0 0-1,0 0 1,-1-1-1,0 1 0,0-1 1,0 0-1,-1 0 0,0 0 1,0 0-1,0 0 0,-6 4 1,2-2 20,-1-1 0,0 0 0,0 0 1,0-1-1,0 0 0,-12 3 0,14-5-37,-13 5 177,19-8-128,12-3-73,70-30 223,63-26-401,-50 19 116,-55 24 58,76-30 120,111-63 0,-214 103-104,-9 5-19,0 0 1,0-1-1,0 1 0,0-1 1,0 0-1,0 0 0,0 0 1,-1 0-1,1-1 0,-1 1 0,4-5 1,-7 7-18,1 0 1,0 0 0,-1 0-1,1 0 1,-1 0 0,1 0 0,-1 0-1,1 0 1,-1 0 0,1 0-1,0 0 1,-1 0 0,1 0 0,-1 0-1,1 1 1,0-1 0,-1 0-1,1 0 1,-1 0 0,1 1-1,0-1 1,-1 0 0,1 1 0,0-1-1,-1 1 1,-16 9-63,-41 33-45,1 3 0,3 3 0,-70 79 0,111-111 118,2 0 0,-18 34 0,27-48 3,2-3 14,-1 1 1,1-1-1,0 1 1,-1-1 0,1 1-1,0 0 1,-1-1-1,1 1 1,0 0-1,0-1 1,0 1-1,0-1 1,0 1 0,-1 0-1,1-1 1,0 1-1,1 0 1,-1-1-1,0 1 1,0 0 0,0-1-1,0 1 1,0 0-1,1-1 1,-1 1-1,0 0 1,0-1-1,1 1 1,-1-1 0,1 1-1,-1-1 1,0 1-1,1-1 1,-1 1-1,1-1 1,-1 1-1,1-1 1,-1 0 0,1 1-1,0-1 1,-1 0-1,1 1 1,-1-1-1,1 0 1,0 0 0,-1 1-1,1-1 1,0 0-1,-1 0 1,2 0-1,2 0 74,0 1 0,0-1 0,0 0 0,0 0-1,-1 0 1,1-1 0,8-1 0,1-2-38,0-1 1,0 0-1,0 0 1,0-1-1,-1-1 1,0 0 0,0-1-1,-1 0 1,0-1-1,-1 0 1,14-14-1,-7 1-53,0 0 0,-2-2 0,14-26 0,33-79 44,-56 115-49,0 0-134,0-1-33,-5 12-72,0 8-190,-9 124-167,8-101 587,7 50 1,-6-68 57,1-1 0,1 1 0,0-1 0,0 1 0,1-1 0,0 0 0,0 0 0,9 13 0,-12-21-28,0 0 0,0 1 1,0-1-1,0 0 0,0 0 1,0 0-1,0 0 0,0 0 1,0 0-1,1 0 1,-1 0-1,0 0 0,1-1 1,-1 1-1,0 0 0,1-1 1,-1 1-1,1-1 0,-1 0 1,1 1-1,-1-1 0,1 0 1,-1 0-1,1 0 0,-1 0 1,1 0-1,0 0 1,-1-1-1,1 1 0,-1 0 1,0-1-1,1 1 0,1-2 1,3-1 36,0-1 0,-1 0-1,1 0 1,-1 0 0,9-10 0,-8 9-28,85-100 356,-34 36-401,-27 36-39,61-74-1,-78 87-199,-12 19 69,-9 102-491,7-79 723,1-9-21,-1 0 0,2 0-1,0-1 1,0 1 0,1 0-1,8 23 1,-6-25 9,-1-1-74,1 0 1,1 0-1,5 9 1,-9-16 57,1 0 0,0-1 0,0 0 0,0 1 0,0-1 0,0 0 0,1 0 0,-1 0 0,0 0 0,1-1 0,0 1-1,-1-1 1,1 1 0,0-1 0,4 1 0,-1 0 46,0-1 0,0 0 0,0 0 0,0-1 0,0 1 0,1-2 0,-1 1 0,0-1 0,0 1 0,0-2 0,8-1 0,-6-1-67,1 1-1,-1-1 0,0 0 1,0-1-1,0 0 0,-1 0 1,8-8-1,-5 5 48,0-1 0,-1-1 0,0 1 0,-1-1 0,0-1 0,0 0 0,7-13 0,18-39 9,-2 2 55,68-99 0,-60 109-4,-7 11-154,-2-1 0,29-54 0,-40 53 55,-1-1 0,-1-1-1,15-70 1,-31 109-59,0-1-1,0 1 1,0-1-1,-1 0 1,0-8-1,0 14 57,0 0-1,0-1 0,0 1 1,0 0-1,0 0 0,0 0 1,0 0-1,0 0 0,0 0 1,0-1-1,0 1 1,0 0-1,0 0 0,0 0 1,0 0-1,0 0 0,0-1 1,0 1-1,0 0 0,0 0 1,0 0-1,0 0 0,-1 0 1,1 0-1,0-1 0,0 1 1,0 0-1,0 0 1,0 0-1,0 0 0,0 0 1,0 0-1,0 0 0,-1 0 1,1 0-1,0-1 0,0 1 1,0 0-1,0 0 0,0 0 1,-1 0-1,1 0 0,0 0 1,0 0-1,0 0 0,0 0 1,0 0-1,0 0 1,-1 0-1,1 0 0,0 0 1,0 0-1,0 0 0,0 0 1,0 0-1,-1 1 0,1-1 1,0 0-1,0 0 0,0 0 1,0 0-1,0 0 0,0 0 1,0 0-1,-1 0 1,1 0-1,0 0 0,0 1 1,0-1-1,-8 11-185,8-10 167,-25 42-257,-29 77 1,27-56 128,11-30 154,2 1-1,2 1 0,1 0 0,2 0 1,1 1-1,-5 74 0,13-109-9,-1 125 46,3-104 99,0 0-1,1 0 0,10 34 1,-12-56-929,2 13 2415,-3-9-3953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27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78 1056,'0'-5'1797,"0"4"-1642,0 0 1,0 1 0,0-1-1,0 1 1,0-1 0,0 1 0,0-1-1,0 1 1,0-1 0,0 0-1,0 1 1,0-1 0,0 1 0,0-1-1,0 1 1,0-1 0,-1 0-1,1 1 1,0-1 0,0 1 0,-1-1-1,1 1 1,0 0 0,-1-1-1,0 0 1,0 0-101,0 0 0,0 1-1,0-1 1,0 0 0,0 0 0,0 0-1,0 0 1,0 0 0,1 0 0,-1-1-1,0 0 1,-11-13 925,-6 6-41,2 0-145,14 8-699,1 0 0,-1 0-1,0 0 1,1 0 0,-1 0 0,0 0 0,0 1 0,0-1 0,0 0 0,1 1 0,-1 0 0,0-1 0,-4 1 0,-9-1-15,12 1-76,0 0 1,0 0-1,0 0 1,0 0-1,0 0 1,0 1-1,0-1 0,0 1 1,0 0-1,0-1 1,-2 3-1,-13 4 14,2 2-1,-1 0 1,-20 15-1,31-18-20,-1-1 0,1 1-1,0 0 1,1 0 0,0 1-1,0-1 1,0 1 0,1 0 0,-8 16-1,5-6-8,1 0-1,0 1 0,2-1 1,0 1-1,0 1 0,2-1 1,-1 29-1,-2 74 365,5-112-346,1 0 0,-1 0 0,2 1-1,2 11 1,-3-17-7,0 0-1,1 0 1,0 0-1,0 0 1,0 0-1,0 0 0,1 0 1,-1-1-1,1 1 1,0-1-1,4 4 1,-1-1 58,1 0 1,0-1-1,0 1 1,0-1-1,1-1 1,0 1-1,0-1 1,0-1-1,0 0 1,1 0-1,-1 0 1,1-1-1,16 2 1,5-1 114,1-2 0,0-1 0,57-7 0,-63 2 89,48-15 1,-69 18-195,0 0 0,0-1 1,-1 1-1,1-1 0,0 0 0,4-5 1,5-3 90,-12 10-145,1 0 0,-1 0 0,0 0 0,0-1 0,0 1 1,0 0-1,0 0 0,0-1 0,0 1 0,-1-1 0,1 1 0,0 0 0,-1-1 0,1 0 1,-1 1-1,0-1 0,1 1 0,-1-1 0,0-2 0,5-15 120,-5 17-126,1 0 0,-1 1 0,1-1 1,-1 0-1,0 1 0,0-1 1,1 0-1,-1 0 0,0 1 0,-1-1 1,1 0-1,-1-2 0,1 1-10,-1 0-1,1 1 0,0-1 1,0 0-1,0 1 0,1-5 1,1-14 67,0 0 0,-1 0 0,-1-1 0,-1 1 0,-5-29 0,1 2 75,4 36-156,-1 1 1,0-1 0,-7-19 0,7 25 40,0 0 0,-1 0-1,1 1 1,-1-1 0,-1 1 0,1 0-1,-1 0 1,-7-8 0,5 9-25,1 0 0,-1 0 0,0 1-1,0 0 1,0 0 0,0 0 0,0 1 0,-1 0 0,-8-2 0,-62-8 18,74 12-7,-13-2-82,-1 2 1,0 0 0,1 0-1,-1 2 1,1 0-1,-24 6 1,28-5-11,1 1 1,-1 0-1,1 1 0,0 0 0,0 1 1,0 0-1,1 1 0,0 0 0,-12 11 1,19-16 54,-30 33-1919,15-8-2311,13-19-121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47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30 992,'-1'0'59,"1"0"0,-1 1 1,0-1-1,0 1 0,0-1 0,0 1 1,1 0-1,-1-1 0,0 1 0,0 0 1,1-1-1,-1 1 0,1 0 0,-1 0 1,1 0-1,-1 0 0,1 0 0,-1 1 1,0-1 84,1 0 1,-1 0 0,1 0 0,-1 0 0,0 0 0,1 0 0,-1 0 0,-4 3 3788,3 1 307,10-5-3653,-6 1-490,0-1 0,0 0 0,0 0 0,0 0 1,0 0-1,0 0 0,0 0 0,-1-1 0,1 1 0,0-1 0,0 1 1,0-1-1,3-1 0,14-2 132,25-4-319,-34 7 104,-1-1 0,0 1 0,1 1 1,11 0-1,-8 0-27,51-5 69,-29 1 64,42-8 579,-61 10-766,-2 0 39,23-1 0,-19-1 114,-15 3-77,0 0 1,0 1 0,0-1 0,0 1 0,1 0 0,-1 0 0,5 1-1,32 0 318,-39-1-402,5 0 2266,-17-1-1278,-15-2-513,6 1-273,1 1 1,-1 1-1,0 0 0,0 2 0,-22 4 0,-14 1 331,30-5-474,0 2 0,0 1 0,-26 9 0,-12-2 379,84-9-371,1-1-1,-1-2 1,23-1 0,-2 0-92,272 1 270,-312 0 326,-20 0-426,-33 6-81,31-3 145,-17 1 47,-138-4 453,95-8-447,110 11-291,60 6 539,63-1-665,-144-8-127,11 1-1101,-18-1 1194,0 0 1,-1 0 0,1 0 0,-1 0 0,1-1 0,0 1 0,-1 0-1,1 0 1,-1 0 0,1 0 0,-1-1 0,1 1 0,0 0-1,-1-1 1,1 1 0,-1 0 0,1-1 0,-1 1 0,0-1 0,1 1-1,0-1 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7.4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38 142 7040,'-13'-17'1037,"7"10"-323,1-1 0,-7-12-1,12 20-628,-1-1 0,1 1 0,0-1 0,0 1 0,0 0 0,0-1 0,0 1 0,0-1 0,0 1 0,0 0 0,0-1 0,0 1 0,0-1 0,0 1 0,0 0 0,0-1 0,0 1-1,1 0 1,-1-1 0,0 1 0,0-1 0,0 1 0,1 0 0,-1-1 0,0 1 0,1-1 0,12-9 1371,18-5 480,6 2-1351,0 3 0,1 1 0,0 1 0,42-1 0,-9 4-592,94 8 0,-162-3-30,3 0-163,-1 0 1,1 1-1,0 0 1,-1 0 0,9 3-1,-13-4 55,0 1-1,0-1 1,-1 0-1,1 1 0,0-1 1,0 1-1,-1 0 1,1-1-1,0 1 1,-1-1-1,1 1 0,0 0 1,-1-1-1,1 1 1,-1 0-1,0 0 1,1 1-1,0-1-146,-1 0 0,0 0 0,0 1 0,0-1 0,0 0 1,0 0-1,0 0 0,-1 1 0,1-1 0,0 0 0,0 0 0,-1 0 0,1 0 0,-1 0 0,1 0 0,-1 0 0,0 2 0,-12 16-2620,-4 3-906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7.9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9 322 5056,'-8'4'3437,"24"3"1339,-9-7-4426,0 1 0,0-1 0,0 0 0,0 0 0,0-1 0,0 0 0,12-3 0,-4 0-176,-1-1 0,20-10 1,-15 5-60,0-2 1,-1 0 0,0 0-1,-1-2 1,17-17 0,70-84 181,-89 97-117,-1-1 0,19-31-1,-26 39-605,-7 11 423,0 0 0,0 0 0,0 0 0,0 0 0,1 0 0,-1 0 0,0 0 0,0 0 0,0 1 0,0-1 0,0 0 0,0 0 0,0 0-1,0 0 1,0 0 0,0 0 0,1 0 0,-1 0 0,0 0 0,0 0 0,0 1 0,0-1 0,0 0 0,0 0 0,0 0 0,0 0 0,0 0 0,0 0 0,0 0 0,0 1 0,0-1 0,0 0 0,0 0 0,0 0 0,0 0 0,0 0 0,0 0 0,0 0 0,0 1 0,0-1 0,0 0 0,0 0 0,0 0 0,0 0 0,-1 0 0,1 0 0,-5 28 64,2-18-109,-15 123 728,16-104-482,1 0 1,5 46-1,-4-46 165,-1-22-1316,1-1-1,0 0 1,2 11 0,1-11-1661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4:59.2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11 513 7968,'-4'-6'640,"-3"-6"1421,7 12-2030,0-1 0,0 1 0,1 0 0,-1-1 0,0 1-1,0 0 1,0 0 0,1-1 0,-1 1 0,0 0 0,0 0 0,1-1 0,-1 1 0,0 0 0,0 0 0,1-1 0,-1 1 0,0 0 0,1 0 0,-1 0 0,0 0 0,1 0 0,-1 0 0,0-1 0,1 1 0,-1 0-1,0 0 1,1 0 0,-1 0 0,0 0 0,1 0 0,-1 0 0,0 1 0,1-1 0,-1 0 0,0 0 0,1 0 0,1 0-634,4 1 211,0 0-1,0 0 0,-1 1 0,1-1 0,0 1 1,-1 1-1,10 4 0,14 7-1894,108 32-2866,1-4 9539,-127-39-3694,-9-2-286,21 8 1369,-22-9-1695,-1 0 0,1 0 0,-1 0-1,1 0 1,-1 1 0,1-1 0,-1 0-1,1 0 1,-1 1 0,1-1-1,-1 0 1,1 1 0,-1-1 0,0 0-1,1 1 1,-1-1 0,0 1-1,1-1 1,-1 1 0,0-1 0,0 1-1,0-1 1,1 1 0,-1-1 0,0 1-1,0-1 1,0 1 0,0-1-1,0 1 1,0-1 0,0 1 0,0-1-1,0 1 1,0 0 0,0-1 0,0 1-1,0 0 1,-6 6 366,1-1 1,-1 1-1,1-1 1,-2 0-1,1-1 0,-8 6 1,-4 3 60,-3 4 233,5-6-348,1 1 0,0 1 0,0 1 1,2 0-1,-17 23 0,29-36-369,-8 11 92,1 1 0,1 0 0,-10 23 0,16-33-62,-1 0-1,1 0 1,0 0 0,1 0-1,-1 1 1,1-1-1,0 0 1,0 0 0,0 1-1,0-1 1,1 0-1,0 0 1,0 0 0,0 1-1,0-1 1,0 0 0,1 0-1,2 4 1,-3-6-16,1 1-1,-1-1 1,1 0 0,0 1 0,-1-1-1,1 0 1,0 0 0,0 0 0,0 0-1,1-1 1,-1 1 0,0 0 0,1-1-1,-1 0 1,1 0 0,-1 1 0,1-1-1,0-1 1,-1 1 0,1 0 0,0-1-1,-1 1 1,1-1 0,0 0 0,0 0 0,0 0-1,3-1 1,7 0 22,0 0 0,-1-2 0,1 0 0,0 0 0,-1-1 0,0 0 0,0-1 0,0-1 0,-1 0-1,1 0 1,-1-1 0,-1-1 0,0 0 0,14-13 0,4-9-15,-1-1 1,-2-1-1,27-43 0,-22 28-15,-3-2 0,-2 0-1,-2-2 1,-2-1 0,-2 0-1,-3-1 1,12-74 0,-25 113-56,16-99-120,-16 88 66,-1 1 0,-2-38 1,0 56-10,-1 1 0,0 0 0,1 0 0,-2-1 0,1 1 0,-3-6 0,4 11 67,0-1 1,-1 1-1,1-1 0,0 1 1,-1-1-1,1 1 0,0-1 1,-1 1-1,1-1 0,0 1 1,-1 0-1,1-1 0,-1 1 1,1 0-1,-1-1 0,1 1 1,-1 0-1,1 0 0,-1-1 1,0 1-1,1 0 0,-1 0 1,1 0-1,-1 0 0,-1 0-6,1 0 1,0 1-1,0-1 0,0 0 0,-1 1 1,1 0-1,0-1 0,0 1 0,0 0 1,0-1-1,0 1 0,0 0 0,0 0 1,1 0-1,-1 0 0,-1 1 0,-3 5-61,1 1-1,-1-1 0,2 1 1,-1 0-1,1 0 1,0 0-1,-2 11 0,0-2 59,-8 22 40,-32 120 80,33-102-72,2-1 0,-4 109 0,13-131 77,1 3 91,7 67 0,-6-94-79,1 1 1,1-1 0,-1 0-1,2 0 1,-1 0-1,2 0 1,-1 0 0,1-1-1,0 0 1,1 0-1,7 8 1,-11-15-77,-1 0 0,1-1 0,-1 1 0,1-1 0,-1 0 0,1 0 0,0 1 1,0-1-1,0 0 0,0 0 0,0-1 0,0 1 0,0 0 0,0-1 0,0 1 0,0-1 0,0 0 0,0 1 0,0-1 0,0 0 0,1 0 0,-1-1 1,0 1-1,0 0 0,0-1 0,0 1 0,0-1 0,0 0 0,0 1 0,0-1 0,0 0 0,0 0 0,-1 0 0,4-3 0,5-4 39,0 0 0,-1 0-1,-1-1 1,13-15 0,-18 21-48,22-28 99,25-39 1,-39 52-56,-1-1 0,-1 1 1,0-2-1,5-20 0,-12 36-82,-1-1 0,0 0 0,0 0 0,0-6-1,-1 11-5,0-1-1,0 0 0,0 0 0,0 0 0,0 1 0,0-1 1,0 0-1,0 0 0,0 0 0,-1 1 0,1-1 0,0 0 1,0 0-1,-1 1 0,1-1 0,0 0 0,-1 1 0,1-1 0,-1 0 1,1 1-1,-1-1 0,1 1 0,-1-1 0,0 1 0,1-1 1,-1 1-1,0-1 0,1 1 0,-1-1 0,0 1 0,1 0 1,-1-1-1,0 1 0,-1 0 0,-1 0-5,0 0 0,0 0-1,0 0 1,0 1 0,0-1 0,0 1 0,0 0-1,0 0 1,0 0 0,0 0 0,1 1 0,-1-1 0,0 1-1,1 0 1,-1-1 0,1 1 0,0 0 0,0 0-1,0 1 1,0-1 0,0 0 0,0 1 0,-3 5-1,0 1 13,0 0 0,0 0-1,1 1 1,0 0-1,1 0 1,-3 11 0,1 4-15,0 0 0,2 0 0,0 31 1,2-47 50,2 0 0,0 0 0,0 0 0,0-1 0,1 1 0,0 0 0,1-1 1,0 0-1,0 1 0,1-1 0,0 0 0,0-1 0,7 9 0,-9-13 40,0 0-1,1-1 0,-1 1 0,1-1 0,-1 0 1,1 0-1,0 1 0,0-2 0,0 1 0,0 0 1,0-1-1,1 1 0,-1-1 0,0 0 0,1 0 1,-1 0-1,1-1 0,5 1 0,-4-1-3,0 0 0,0-1 0,0 0 0,0 0-1,0 0 1,0 0 0,0-1 0,0 0 0,-1 0-1,1 0 1,-1-1 0,7-4 0,1-2 4,-1-1 1,0 0-1,16-19 0,27-40 70,-50 63-116,49-69 149,15-20-268,-56 80 34,-1-1 0,15-26 0,-25 42-494,-1 4 432,-2 10 144,-5 9 20,-24 99 22,20-78-37,-3 0 1,-1-1 0,-26 53-1,37-89 53,0 0 0,0 0 0,0-1 0,-1 0 1,-5 7-1,9-12-39,0 0 1,0 1 0,0-1 0,0 0 0,-1 0-1,1 0 1,0 0 0,-1 0 0,1 0 0,-1 0-1,1 0 1,-1-1 0,1 1 0,-1 0-1,0-1 1,1 1 0,-1-1 0,0 0 0,1 0-1,-1 1 1,0-1 0,0 0 0,1-1 0,-1 1-1,0 0 1,1 0 0,-1-1 0,-2 0 0,1-1 46,-1 0 1,0 0-1,1-1 1,0 1-1,0-1 1,0 0 0,0 0-1,0 0 1,0 0-1,1 0 1,-1-1-1,1 1 1,0-1 0,-3-6-1,2 3-67,1-1-1,0 1 1,0-1 0,1 1-1,0-1 1,0 0 0,1-8-1,0 16-14,0-1-1,0 1 1,0-1-1,0 1 1,0-1-1,1 1 1,-1-1 0,0 1-1,0-1 1,0 1-1,1-1 1,-1 1-1,0-1 1,0 1-1,1-1 1,-1 1-1,0 0 1,1-1-1,-1 1 1,1 0 0,-1-1-1,0 1 1,1 0-1,-1-1 1,1 1-1,-1 0 1,1 0-1,-1 0 1,1-1-1,-1 1 1,1 0 0,-1 0-1,1 0 1,-1 0-1,1 0 1,-1 0-1,1 0 1,-1 0-1,1 0 1,-1 0-1,1 0 1,-1 0-1,1 1 1,0-1-1,28 10 15,-24-8-3,44 19-699,0 2 0,67 44 0,-106-60-1497,0 0 0,16 16 0,-5 1-917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02.0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54 6656,'0'-8'4048,"1"10"-3531,2 16 273,-1 0 0,0 0 0,-1 34 0,-2-29-542,2 41 401,-5 183 557,0-178-158,-20 106 1,10-115 321,14-59-1350,0-1 0,0 0 0,0 0 0,0 0 0,0 0-1,0 0 1,0 0 0,0 1 0,0-1 0,0 0-1,0 0 1,0 0 0,0 0 0,-1 0 0,1 0 0,0 1-1,0-1 1,0 0 0,0 0 0,0 0 0,0 0 0,0 0-1,0 0 1,0 0 0,0 0 0,-1 1 0,1-1 0,0 0-1,0 0 1,0 0 0,0 0 0,0 0 0,0 0-1,-1 0 1,1 0 0,0 0 0,0 0 0,0 0 0,0 0-1,0 0 1,-1 0 0,-2-6 440,-3-13-15,5 17-343,-5-23 94,2 1-1,0-1 0,0-28 1,4-77-222,1 61 182,-1 36-232,1-1 0,2 0 0,2 1 0,0-1 0,3 2 0,0-1 0,16-37 0,-21 64 41,1-1 0,0 1 0,0 0 0,0 0 0,1 0 0,0 1 0,0-1 0,0 1 0,1 0 0,0 1 0,0 0 0,0 0 0,0 0 0,0 0 0,1 1 0,0 0 0,8-2 0,-3 1-7,0 1 0,0 0 0,0 1 0,0 0 0,1 1 0,-1 1 0,0 0 0,1 0 0,15 4 0,-23-4 36,-1 1 0,0 0 1,0 0-1,0 1 0,0-1 1,0 1-1,0 0 0,0 0 0,-1 0 1,1 1-1,-1-1 0,1 1 1,-1 0-1,0 0 0,5 5 1,-6-5 13,-1 0 1,1 1 0,0-1 0,-1 0-1,0 0 1,1 1 0,-1-1-1,-1 1 1,1-1 0,0 1 0,-1-1-1,0 1 1,0 0 0,0-1-1,0 1 1,0-1 0,-1 1 0,-2 6-1,-1 5 54,-2 0 0,0-1-1,-1 0 1,0 0 0,-1 0 0,-15 19-1,-68 71 242,52-62-264,-58 61 638,107-105-213,232-90-223,-192 69-224,-2-2 1,80-54-1,-92 53 101,135-92-177,-60 47 251,-110 70-180,0 1-1,0-1 1,-1 1 0,1-1-1,0 0 1,-1 1 0,1-1-1,0 0 1,-1 1 0,1-1-1,-1 0 1,1 0 0,0-1-1,-1 2-13,0-1 0,0 1 0,0 0 0,0 0 0,0-1-1,0 1 1,0 0 0,0 0 0,0-1 0,0 1 0,0 0 0,-1 0 0,1-1 0,0 1-1,0 0 1,0 0 0,0-1 0,0 1 0,-1 0 0,1 0 0,0 0 0,0 0 0,0-1-1,-1 1 1,1 0 0,0 0 0,0 0 0,0 0 0,-1 0 0,1-1 0,-3 1-27,1-1 1,0 1-1,-1-1 1,1 1-1,-1 0 1,1 0 0,-1 0-1,1 0 1,-3 0-1,-5 2-22,1 1 1,-1-1-1,1 1 0,-1 1 0,1 0 0,0 0 1,1 1-1,-1 0 0,-14 12 0,8-5 32,1 1 0,0 1 0,1 0 1,-13 19-1,-2 4 36,1 1 1,-34 69 0,57-97 9,0 0-1,1 0 1,-4 20 0,7-29-17,-1-1 1,1 1 0,0-1 0,0 1-1,0-1 1,0 1 0,0-1 0,-1 1-1,1-1 1,0 1 0,0-1-1,0 1 1,0-1 0,1 1 0,-1-1-1,0 1 1,0-1 0,0 0 0,0 1-1,0-1 1,1 1 0,-1-1 0,0 1-1,0-1 1,1 0 0,-1 1-1,0-1 1,0 1 0,1-1 0,-1 0-1,1 1 1,-1-1 0,0 0 0,1 0-1,-1 1 1,1-1 0,-1 0 0,0 0-1,1 1 1,-1-1 0,1 0-1,-1 0 1,1 0 0,-1 0 0,1 0-1,-1 0 1,1 0 0,-1 0 0,1 0-1,-1 0 1,1 0 0,0 0 0,2-1 37,0 0 0,-1 0 0,1 0 0,0 0 1,-1 0-1,1 0 0,-1-1 0,4-1 0,8-10 81,0 0-1,0-1 1,15-21-1,-17 20-138,1 0 1,0 1-1,21-17 0,-33 29-2,1 1 0,-1 0 0,1-1-1,-1 1 1,1 0 0,0 0 0,0 0 0,0 1 0,-1-1 0,1 0-1,0 1 1,0-1 0,0 1 0,0-1 0,0 1 0,0 0 0,0 0 0,0 0-1,0 0 1,0 0 0,0 1 0,0-1 0,0 1 0,0-1 0,0 1-1,0 0 1,0-1 0,0 1 0,-1 0 0,1 0 0,0 0 0,-1 1 0,1-1-1,-1 0 1,1 1 0,-1-1 0,1 1 0,-1-1 0,2 3 0,10 15-81,0-1 0,10 23 0,-11-20 117,22 32 0,-29-46 13,0-1 0,1 0 0,0 0-1,0-1 1,0 0 0,1 0 0,-1 0 0,14 6 0,-17-9-9,-1-1 0,1-1 0,0 1 0,-1 0 0,1 0 1,0-1-1,0 0 0,-1 1 0,1-1 0,0 0 0,0 0 0,-1-1 0,1 1 1,5-2-1,-3 1 6,-1-1 1,1 0-1,-1 0 1,1-1-1,-1 1 1,0-1 0,7-6-1,-1 0-13,-1-1-1,0 0 1,0-1-1,-1 0 1,8-13-1,60-114 105,-18 31-218,-54 101 57,-2 1 8,1-1 0,0 1 0,0 0-1,0 0 1,1 1 0,0-1 0,0 1-1,0-1 1,1 1 0,4-3 0,-8 7 23,-1 0 0,0 1-1,0-1 1,0 0 0,0 1 0,1-1 0,-1 0 0,0 1 0,0-1 0,0 0 0,0 1 0,0-1 0,0 1 0,0-1 0,0 0 0,0 1 0,0-1 0,0 0 0,0 1 0,0 0 0,0-1-7,2 31-91,0 11 30,-4 0-22,0-10 80,0 1 0,-2-1 1,-13 50-1,14-71 38,-1-1 0,1 1 0,-11 17 0,12-25-13,-1 1 0,1-1 0,-1 0 0,0 0 1,0 0-1,0 0 0,0 0 0,0 0 0,-1-1 1,1 0-1,-1 0 0,0 0 0,-4 2 0,0-1 31,-1-1 0,1 1-1,0-2 1,-1 1 0,1-1-1,-1 0 1,0-1-1,-16-1 1,10-1-15,1-1 0,-1 0 0,0-1 0,-16-7 0,20 5-24,11 6-2,0 0 0,0 0 0,0 0-1,-1 0 1,1-1 0,0 1 0,0 0 0,0 0 0,0 0 0,0 0 0,0 0 0,0 0-1,0-1 1,0 1 0,0 0 0,0 0 0,0 0 0,0 0 0,0 0 0,0 0 0,0-1-1,0 1 1,0 0 0,0 0 0,0 0 0,0 0 0,0 0 0,0-1 0,0 1 0,0 0 0,0 0-1,0 0 1,0 0 0,0 0 0,0 0 0,0 0 0,1-1 0,-1 1 0,1-1-7,1 1 0,-1-1 0,0 1 0,1-1 0,-1 1 0,1-1 0,-1 1 0,1 0 1,-1 0-1,1 0 0,2 0 0,69 3 115,-41-1-150,-1-1 0,35-4-1,-56 2 51,1-1-1,-1 0 1,0 0-1,1-1 1,-1-1-1,0 0 1,-1 0-1,1-1 1,-1 0-1,11-8 1,2-5 44,-1 0 0,29-33 0,32-49 75,-15 18-42,29-22-121,-43 48-163,-40 45 0,-10 11 56,-5 7 80,-32 96 11,28-82 3,-3 12-79,-11 36 200,-45 106 0,63-171-53,-1 0 0,1 1 0,-1-1 1,0 0-1,0 0 0,0-1 0,-1 1 0,1-1 1,-1 1-1,0-1 0,-5 3 0,7-5-7,1 0-1,-1 0 0,0 0 1,1 0-1,-1-1 0,0 1 0,0-1 1,0 1-1,1-1 0,-1 0 1,0 0-1,0 1 0,0-1 0,0 0 1,0-1-1,1 1 0,-1 0 1,0-1-1,0 1 0,0-1 0,1 1 1,-1-1-1,0 0 0,0 0 1,1 0-1,-1 0 0,1 0 0,-1 0 1,1 0-1,-1 0 0,-1-3 1,-4-5 17,0-1 1,0 0 0,1-1 0,0 1 0,1-1 0,0 0 0,1-1-1,0 1 1,-2-16 0,6 26-29,-1 1 1,1-1-1,0 0 0,0 0 0,0 0 1,0 0-1,0 1 0,0-1 0,0 0 1,0 0-1,1 0 0,-1 0 0,0 1 1,0-1-1,1 0 0,-1 0 0,1 1 1,-1-1-1,0 0 0,1 0 0,-1 1 1,1-1-1,-1 0 0,1 1 0,0-1 0,-1 1 1,1-1-1,0 1 0,-1-1 0,1 1 1,0-1-1,0 1 0,-1 0 0,2-1 1,4-1 3,-1 1 0,0-1 0,1 1 0,6 0-1,-4 0-18,163-15 18,-70 8 152,-63 4-236,0 2 0,52 4 0,-88-1-269,0-1 0,-1 1 0,1-1 0,-1 1 1,1-1-1,-1 1 0,1 0 0,-1-1 0,1 1 1,-1 0-1,0 0 0,1 0 0,-1 0 1,0 1-1,2 1 0,-3-3 61,1 1 0,-1-1 0,0 1 0,1-1 0,-1 1 0,0 0 0,1-1 1,-1 1-1,0 0 0,0-1 0,1 1 0,-1 0 0,0-1 0,0 1 0,0 0 0,0-1 0,0 1 0,0 0 0,0-1 0,0 1 0,0 0 0,0-1 0,-1 1 1,1 0-1,0-1 0,0 1 0,-1 0 0,1-1 0,0 1 0,-1 0 0,1-1 0,0 1 0,-1-1 0,1 1 0,-1-1 0,0 1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03.3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105 514 7968,'0'-3'754,"0"3"-681,0 0-1,0 0 0,0 0 0,0 0 0,0-1 0,0 1 0,0 0 1,0 0-1,-1 0 0,1 0 0,0 0 0,0-1 0,0 1 0,0 0 0,0 0 1,0 0-1,0 0 0,0 0 0,1-1 0,-1 1 0,0 0 0,0 0 1,0 0-1,0 0 0,0 0 0,0-1 0,0 1 0,0 0 0,0 0 0,0 0 1,0 0-1,0 0 0,1 0 0,-1-1 0,0 1 0,0 0 0,0 0 1,0 0-1,0 0 0,0 0 0,1 0 0,-1 0 0,0 0 0,0 0 1,0 0-1,0 0 0,0 0 0,1 0 0,-1 0 0,0 0 0,0 0 0,0 0 1,0 0-1,1 0 0,-1 0 0,0 0 0,0 0 0,1 0 670,-2 1-515,0 0 0,0-1 1,0 1-1,0 0 1,0 0-1,0 0 0,0 0 1,0 0-1,1 0 1,-2 2-1,-1 2 109,-23 20 919,20-19-1111,-1-1-1,1 1 0,0 0 1,1 1-1,0-1 0,0 1 0,0 0 1,1 0-1,0 1 0,-5 13 1,6-11-34,1-1 0,1 1 0,0-1 0,0 1-1,1 0 1,0 0 0,1-1 0,0 1 0,1 0 0,0-1 0,0 1 0,6 14 0,-8-23-79,1 0-1,-1 0 1,0 0-1,1-1 0,-1 1 1,1 0-1,-1 0 1,1 0-1,-1 0 1,1-1-1,0 1 1,0 0-1,-1 0 1,1-1-1,0 1 1,0-1-1,0 1 1,1 0-1,-2-1-6,1 0 0,-1 0-1,1 0 1,0 0-1,-1 0 1,1 0 0,-1 0-1,1 0 1,-1-1-1,1 1 1,0 0 0,-1 0-1,1 0 1,-1-1-1,1 1 1,-1 0 0,1-1-1,-1 1 1,1 0 0,-1-1-1,1 0 1,2-3 61,1 0-1,-2-1 1,1 1 0,0 0 0,1-6 0,-3 8-93,8-16 199,28-66 122,-33 73-322,-1 0 0,0 0-1,-1-1 1,0 1-1,0-22 1,-1 21 36,-1 3-59,0-1 0,-1 0 0,-1-9 0,2 17-13,0 0-1,0 1 0,-1-1 0,1 1 0,-1-1 0,1 1 0,-1-1 0,0 1 0,1-1 0,-1 1 1,0-1-1,0 1 0,0 0 0,0-1 0,0 1 0,-1 0 0,1 0 0,0 0 0,0 0 1,-1 0-1,1 0 0,-1 0 0,1 0 0,-2 0 0,2 1 36,0-1 0,0 1 0,0 0 0,0 0 0,1 0 0,-1 0 0,0 0 0,0 0 0,0 0 0,0 0-1,0 1 1,1-1 0,-1 0 0,0 0 0,0 1 0,0-1 0,1 0 0,-1 1 0,0-1 0,0 1 0,1-1 0,-1 1 0,1-1 0,-1 1 0,0 0 0,1-1 0,-1 1 0,1 0 0,-1-1 0,0 2-1,-1 3 22,0-1 0,0 0 0,1 1 0,-2 6-1,0-2 8,2-6-13,1 0-1,-1 1 1,0-1 0,1 1-1,0 0 1,0-1 0,0 1-1,0-1 1,1 1 0,-1-1-1,1 1 1,0-1 0,0 1-1,0-1 1,0 0-1,1 1 1,-1-1 0,1 0-1,0 0 1,0 0 0,3 3-1,-2-2 52,1-1-1,-1 0 0,0 1 0,1-2 0,0 1 0,-1 0 0,1-1 1,0 0-1,1 0 0,-1 0 0,0 0 0,0-1 0,1 1 1,-1-1-1,1 0 0,6 0 0,24-1 120,69-9 1,-81 6-122,31-6 31,0-3-1,75-27 1,-80 24 115,-42 11-213,0 2-304,-8 8 87,-2-3 234,1 0 0,-1 0 0,0 0 0,0-1 0,-1 1 0,-5 3 0,-12 10 58,0 11 97,20-25-144,-1 0 0,1 0 0,0 0 1,0 0-1,0 1 0,0-1 0,0 1 0,1-1 0,-1 0 0,0 6 1,1-8-12,0 1 0,0-1 1,0 1-1,0-1 0,1 1 1,-1-1-1,0 1 0,0-1 1,0 0-1,0 1 0,1-1 1,-1 1-1,0-1 0,0 0 1,1 1-1,-1-1 1,0 0-1,1 1 0,-1-1 1,1 0-1,-1 1 0,0-1 1,1 0-1,-1 0 0,1 0 1,-1 1-1,1-1 0,18 2 264,-13-2-171,1 0 1,0-1-1,9-3 0,17-7 21,51-24-1,-81 33-175,0 1 0,0 0 0,1 1 0,-1-1 0,0 0-1,1 1 1,-1 0 0,6 0 0,-9 1 52,1-1 0,-1 1 0,1-1 0,-1 1 0,1 0 0,-1 0 0,1-1 0,-1 1 0,0 0 0,1 0 0,-1-1 0,0 1 0,0 0 0,0 0 0,1 1 0,-1-1 1,8 61 165,-4-47-220,-3-10 55,0 0 1,1 0-1,-1 0 1,1 0-1,5 8 1,-7-12 25,1 0 1,-1 0 0,1-1-1,0 1 1,-1 0 0,1 0-1,0-1 1,0 1 0,0-1-1,-1 1 1,1-1 0,0 1-1,0-1 1,0 1 0,0-1-1,0 0 1,0 0 0,0 1-1,0-1 1,0 0 0,0 0-1,0 0 1,0 0 0,0 0-1,0 0 1,0 0 0,0-1 0,0 1-1,0 0 1,0 0 0,0-1-1,-1 1 1,1 0 0,0-1-1,0 1 1,1-2 0,67-43 325,-25 15-310,-28 20-14,84-58 43,-83 55-57,0-1 1,-1-1 0,23-27 0,-16 11 27,-1-2 0,27-52 1,27-77 39,-54 114-106,-6 9 0,-8 20 6,14-27 0,-20 44-3,-1 0 0,0-1-1,0 1 1,0 0 0,0 0 0,-1 0 0,1-1-1,0 1 1,-1 0 0,1-4 0,-1 6 23,0 0 0,0 0 1,0 0-1,0 0 0,0 0 0,0 0 1,0 0-1,0 0 0,0 0 0,0 0 1,0 0-1,0 0 0,-1 0 0,1 0 1,0 0-1,0 0 0,0 0 0,0 0 1,0 0-1,0 0 0,0 0 0,0 0 1,0 0-1,0 0 0,0 0 0,0 0 1,0 0-1,0 0 0,0 0 0,0 0 1,0 0-1,0 0 0,0 0 0,0 0 1,0 0-1,0 0 0,0 0 0,0 0 1,0 0-1,-1 0 0,1 0 0,0 0 1,0 0-1,0 0 0,0 0 0,0 0 1,0 0-1,0 0 0,0 0 0,0 0 1,0 0-1,0 0 0,0 0 0,0 0 1,0 0-1,0 0 0,0 0 0,-4 6-74,-4 12-17,-1 7 102,2 2 0,0-1 0,-2 31-1,-1-2 149,-51 297-81,57-290 67,3-22-3936,1-23-96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03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29 126 9728,'-26'-58'3120,"26"57"-3039,0 0 1,-1 0-1,1 0 1,-1 0-1,1 0 1,0 0-1,0 0 1,0 0-1,0-1 1,0 1 0,0 0-1,0 0 1,0 0-1,0 0 1,0 0-1,0 0 1,1 0-1,-1 0 1,0 0-1,1 0 1,-1 0-1,1 0 1,-1 0-1,1 0 1,0 0 0,1-1-1,0 0 79,0 1 0,0 0 0,0-1 0,0 1 0,0 0 0,1 0 0,-1 1 0,4-2 0,-1 0 108,23-5 236,0 1 0,0 1 0,1 1 0,-1 2 0,1 1 0,0 1 0,53 7 0,-51-3-468,0 2 1,41 13-1,-54-13-220,-1 1-1,0 1 1,0 0-1,-1 1 1,21 15-1,-31-19-519,0 0 1,0 1-1,0 0 0,-1 0 0,0 0 0,9 14 0,-11-13-359,1-1 0,-1 0 0,-1 1 0,1 0-1,-1 0 1,0 0 0,-1 0 0,1 7 0,-5 2-2185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05.3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261 423 5216,'-2'-5'442,"-1"1"0,0-1 1,0 1-1,0 0 0,0-1 0,-1 2 1,1-1-1,-1 0 0,0 1 0,0-1 0,-1 1 1,-5-3-1,6 4-223,0 0-1,1 0 1,-1 0 0,0 0-1,0 1 1,0 0 0,0 0-1,-1 0 1,1 0 0,0 1-1,0 0 1,0 0 0,-1 0-1,1 0 1,0 1 0,-6 0-1,4 2-125,-1 0 1,1 0-1,0 0 0,0 1 0,0 0 1,0 0-1,1 1 0,0-1 0,0 1 0,0 0 1,0 1-1,1-1 0,0 1 0,-7 12 0,3-4 17,1 1 1,1 0-1,0 0 0,1 1 0,-5 22 0,8-30-32,1 0 0,0 1 0,0-1 0,1 0 0,0 13 0,1-18-24,0 1 1,-1-1-1,1 1 1,0-1-1,1 1 0,-1-1 1,1 1-1,-1-1 1,1 0-1,0 0 0,0 0 1,1 0-1,-1 0 1,0-1-1,4 3 0,0 0 76,0-1 0,0 0-1,0 0 1,0-1 0,1 0-1,0 0 1,0 0 0,0-1-1,0 0 1,0 0-1,0-1 1,1 0 0,10 0-1,-9-1-40,1 0-1,-1 0 1,0-1 0,1-1-1,-1 0 1,0 0-1,0 0 1,0-1 0,0-1-1,11-5 1,-14 5-47,0 0 1,-1 0 0,0 0-1,0 0 1,0-1 0,0 0 0,-1 0-1,1-1 1,-1 1 0,-1-1-1,1 0 1,-1 0 0,0 0-1,0 0 1,-1 0 0,4-14 0,-4 11-50,-1 0 0,0 1-1,0-1 1,-1 0 0,0 0 0,0 0 0,-1 0 0,0 0 0,-1 0 0,0 0 0,0 0 0,-5-10 0,7 19-14,-1-1-1,1 0 0,0 0 0,-1 1 0,1-1 0,-1 0 0,0 0 1,1 1-1,-1-1 0,1 1 0,-1-1 0,0 0 0,1 1 0,-1 0 1,0-1-1,0 1 0,1-1 0,-1 1 0,0 0 0,0-1 0,0 1 1,0 0-1,0 0 0,1 0 0,-1 0 0,0 0 0,0 0 0,0 0 1,0 0-1,0 0 0,1 0 0,-1 0 0,0 0 0,0 1 1,0-1-1,0 0 0,1 1 0,-1-1 0,0 0 0,-1 2 0,2-2 16,0 0 0,0 0 0,0 0 0,0 0 0,0 0 0,-1 0 0,1 0 0,0 0 0,0 0 0,0 0 0,0 1 0,0-1 1,0 0-1,0 0 0,0 0 0,0 0 0,0 0 0,0 0 0,0 0 0,0 0 0,0 0 0,0 1 0,0-1 0,0 0 0,0 0 0,0 0 0,0 0 0,0 0 0,0 0 0,0 0 0,0 0 0,0 0 0,0 1 0,0-1 0,0 0 0,0 0 0,0 0 0,0 0 0,0 0 0,0 0 0,0 0 0,0 0 0,0 0 0,0 0 0,1 0 0,-1 1 0,0-1 0,0 0 0,0 0 0,0 0 0,0 0 0,0 0 0,0 0 0,0 0 0,0 0 0,1 0 0,-1 0 0,0 0 0,0 0 0,0 0 0,0 0 0,0 0 0,0 0 0,0 0 0,4 0 47,-1-1 0,0 0 0,0 1 0,0-1 0,1 0 0,-1 0 0,0-1 0,0 1 0,-1-1-1,1 0 1,0 1 0,0-1 0,-1 0 0,1 0 0,-1-1 0,0 1 0,3-4 0,6-7 122,-1-1 0,9-17 0,-6 11 110,130-207 265,-117 187-482,-14 24-329,13-27 0,-20 34-444,-7 22 340,-6 19 331,-12 32-1,0-4 55,-46 229 112,-6 16 587,43-221-457,24-72-114,-1 0 1,0 0 0,-1-1-1,-13 17 1,19-26-89,0-1-1,0 0 1,0 0 0,0 0 0,0 0-1,0 0 1,-1 0 0,1 0 0,0 0-1,-1-1 1,1 1 0,-1-1 0,1 1-1,-1-1 1,1 1 0,-1-1 0,1 0-1,-1 1 1,0-1 0,-2 0 0,3 0-29,0-1 1,0 1-1,1 0 0,-1-1 1,0 1-1,0 0 1,0-1-1,0 1 1,0-1-1,1 0 1,-1 1-1,0-1 0,0 1 1,1-1-1,-1 0 1,0 0-1,1 1 1,-1-1-1,1 0 1,-1 0-1,1 0 1,0 0-1,-1 0 0,1 0 1,0 1-1,-1-1 1,1 0-1,0 0 1,0 0-1,0 0 1,0 0-1,0 0 0,0-2 1,0 2-23,1 0 0,-1-1 1,0 1-1,1 0 0,-1-1 0,1 1 0,-1 0 1,1 0-1,0-1 0,0 1 0,-1 0 0,1 0 1,0 0-1,0 0 0,0 0 0,1-1 1,21-14 58,-18 12-60,11-6-5,1 1 0,0 0 0,0 1 1,1 1-1,28-8 0,95-14-103,-99 22-59,-5 3-1069,0 1-1,40 2 0,15-1-8418,-89 2 9208,0 0 0,0 0 0,-1-1 0,1 0 0,0 1 0,3-3 0,17-11-3586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07.9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20 539 6720,'-15'-21'2170,"14"19"-1995,0 1 0,1 0 0,-1-1-1,1 1 1,0 0 0,-1-1 0,1 1 0,0 0-1,0-1 1,0 1 0,0-1 0,0 1-1,0 0 1,0-1 0,0 1 0,1 0-1,-1-1 1,1 1 0,-1 0 0,1-1 0,-1 1-1,1 0 1,0 0 0,-1-1 0,1 1-1,2-2 1,-1-1 34,4-4 21,0-1-1,1 1 1,0 0 0,0 1-1,1-1 1,0 2-1,0-1 1,17-10 0,4 0 235,44-17 0,-29 14-211,1 2-1,1 3 0,50-12 1,-92 26-245,0 1 1,0-1 0,0 1-1,0 0 1,0 0 0,0 0-1,0 0 1,-1 1 0,7 1-1,-8-2 15,0 1-1,0 0 1,0 0-1,0 0 1,-1 1-1,1-1 0,0 0 1,-1 1-1,1-1 1,-1 1-1,0-1 1,1 1-1,-1-1 1,0 1-1,0 0 0,0 0 1,0 0-1,0 0 1,0 3-1,3 6 81,-1 1 1,-1 0-1,0-1 0,1 17 1,-2 50 243,-2-40-269,0 39 88,2 85 749,3-136-751,-4-24-98,1-1 1,-1 1 0,0 0 0,1-1-1,-1 1 1,1-1 0,0 1 0,-1-1-1,1 1 1,0-1 0,0 0 0,2 3-1,-3-4-37,1 0 0,0 0 0,-1 0 0,1 0-1,-1 0 1,1 0 0,0 0 0,-1 0 0,1-1 0,-1 1-1,1 0 1,0 0 0,-1-1 0,1 1 0,-1 0 0,1 0-1,-1-1 1,1 1 0,-1-1 0,1 1 0,-1 0 0,1-1-1,-1 1 1,0-1 0,1 1 0,-1-1 0,0 1-1,1-1 1,-1 1 0,0-2 0,14-23 238,-12 20-202,8-15-22,-2-1-1,-1-1 1,6-23-1,-2 2-36,5-25 76,-13 50 12,1 0 1,1 0-1,12-31 0,-8 31-87,-4 4-116,2 1 1,0 0 0,9-13-1,-13 23 82,0-1-1,0 1 0,0-1 1,0 1-1,0 0 1,1 1-1,0-1 0,-1 0 1,1 1-1,0 0 0,0 0 1,0 0-1,0 1 1,7-2-1,2 0 0,0 1 1,-1 1-1,1 1 0,0-1 1,18 4-1,66 12 38,-56-7-33,-14-2 12,0 0-1,-1 2 0,1 1 1,41 22-1,-67-31 15,0 0 0,0 0 0,-1 1 0,1-1 0,0 0-1,0 1 1,-1-1 0,1 1 0,0-1 0,-1 1 0,1-1 0,0 1 0,-1-1 0,1 1 0,-1-1 0,1 1-1,-1 0 1,1-1 0,-1 1 0,1 0 0,-1 0 0,1 1 0,-2-1-14,1 0 0,-1 0 0,0 0-1,1 0 1,-1 0 0,0 0 0,0 0 0,0 0 0,0 0 0,0 0 0,0 0 0,-1 0-1,-7 7 58,-20 17-54,7-6-14,1 1 0,0 1 1,-27 36-1,44-52-5,-39 62-100,39-59 156,0 0-1,0 1 0,1-1 0,0 1 1,0 0-1,-2 15 0,5-21-17,0-1 0,0 1-1,0 0 1,0-1 0,1 1 0,-1 0-1,1-1 1,0 1 0,0-1 0,0 1-1,0-1 1,0 1 0,0-1 0,0 0 0,1 1-1,0-1 1,-1 0 0,1 0 0,0 0-1,4 3 1,-4-3 23,1 0-1,0 0 0,0 0 1,0 0-1,0-1 1,0 1-1,0-1 0,0 0 1,0 0-1,1 0 1,-1 0-1,0-1 0,1 1 1,-1-1-1,1 0 1,3 0-1,0-1 19,0 0-1,0 0 1,-1-1 0,1 0 0,0 0-1,-1 0 1,0-1 0,11-6 0,-12 6-7,-1-1 0,0 1 0,1-1 1,-2 0-1,1 0 0,0 0 0,-1-1 0,0 1 1,0-1-1,0 0 0,3-8 0,6-16 2,-3-1 0,0 0 0,-2 0 0,-1-1 0,4-56 0,-10 77-73,0 0 0,0 0 0,-1 0-1,0 0 1,-1 1 0,0-1 0,0 0 0,-1 1-1,-1 0 1,-8-18 0,2 14-332,8 12 298,1-1-1,-1 1 1,1-1 0,-1 0-1,1 1 1,0-1-1,-2-4 1,5 6 40,-1 0 0,0 0 0,1 0 0,-1 1 1,1-1-1,-1 0 0,0 0 0,1 1 0,-1-1 0,0 1 0,0-1 0,2 2 1,17 7 1,38 11 0,-48-18 35,-1 0 0,1-1 0,-1 0-1,1 0 1,0-1 0,16-2-1,99-24 177,-56 9-62,-28 8 4,54-18 1,-81 21-104,-1 0 0,1 0 1,-1-1-1,-1-1 0,1 0 0,-1-1 0,15-14 0,-19 15-34,0 0 0,0-1 0,-1 0 0,0 0 0,-1 0-1,0-1 1,0 0 0,-1-1 0,-1 1 0,1-1 0,-2 0 0,1 0-1,1-16 1,-5 26-13,1 0 0,-1 0 1,0 0-1,0 0 0,0 0 0,0-1 0,0 1 0,0 0 0,0 0 0,0 0 0,0 0 0,-1 0 1,1 0-1,0 0 0,-1 0 0,1 0 0,-1 0 0,1 0 0,-1 0 0,-1-2 0,1 2-3,0 1 0,1 0 0,-1-1 0,0 1-1,0 0 1,0-1 0,0 1 0,0 0 0,0 0 0,0 0-1,0 0 1,0 0 0,0 0 0,1 0 0,-1 0-1,0 0 1,0 1 0,0-1 0,-2 1 0,-5 2-65,0 1 0,0 0 1,0 0-1,-8 7 0,12-8 92,-26 17-61,2 1 1,0 1 0,1 2-1,-41 46 1,56-55 30,0 0 0,2 0 1,0 1-1,0 1 0,2-1 0,0 1 0,1 1 1,1 0-1,0 0 0,-5 35 0,8-36 33,2 0 0,0 1 0,2-1 0,-1 1 0,5 22 0,-2-29 22,-1-1 0,1 1 0,1-1 0,0 0 0,0 0 0,1 0-1,0 0 1,1-1 0,11 15 0,-14-21-1,0 0 1,0 0-1,0 0 0,0 0 1,0-1-1,1 1 0,-1-1 1,1 0-1,0 0 0,0 0 1,0 0-1,0-1 0,6 2 1,-4-2 6,0 0-1,0-1 1,0 1 0,0-1-1,0-1 1,0 1 0,0-1 0,11-3-1,-7 1-7,1-1 0,-1 0 0,0 0 0,0-1 0,-1-1 0,0 0 1,0 0-1,0-1 0,0 0 0,7-9 0,16-22 143,-3-1 0,49-85 0,-74 117-235,-1-1 0,1 1 1,3-15-1,-7 22 55,0 0 1,0 0-1,0 0 1,1 0-1,-1 0 1,0-1-1,0 1 1,0 0-1,0 0 1,0 0-1,0 0 1,0 0-1,0 0 1,0 0-1,0 0 1,0 0-1,0-1 1,0 1-1,0 0 1,0 0-1,0 0 1,0 0-1,0 0 1,0 0-1,0 0 1,0 0-1,0-1 1,0 1-1,0 0 1,0 0-1,0 0 0,0 0 1,0 0-1,0 0 1,0 0-1,-1 0 1,1 0-1,0 0 1,0 0-1,0-1 1,0 1-1,0 0 1,0 0-1,0 0 1,0 0-1,0 0 1,0 0-1,-1 0 1,1 0-1,0 0 1,0 0-1,0 0 1,0 0-1,0 0 1,0 0-1,0 0 1,0 0-1,0 0 1,-1 0-1,1 0 1,0 0-1,0 0 1,-6 4-256,2 7 164,-1-1 0,1 1 0,1 0 0,0 0 0,-3 18-1,5-24 80,-2 20 30,0 0-1,2 0 0,4 50 1,-2-63 24,0-1 1,1 1 0,1-1-1,4 12 1,-6-20-13,0 1-1,0-1 1,0 0 0,1 0 0,-1 0-1,1 0 1,0-1 0,0 1 0,0 0-1,0-1 1,0 1 0,1-1 0,-1 0-1,1 0 1,-1 0 0,1 0 0,0 0 0,5 2-1,-6-4-4,-1 1-1,1-1 1,-1 0-1,1 0 1,0 0-1,-1-1 0,1 1 1,0 0-1,-1-1 1,1 1-1,-1-1 1,1 1-1,-1-1 1,1 0-1,-1 1 1,0-1-1,1 0 0,-1 0 1,0 0-1,1 0 1,1-2-1,4-5 31,0 1 0,7-11 0,-8 10-24,18-26 44,30-56 1,-4 6-45,-42 71-43,0-1 0,7-16 0,-22 45-33,1-3 44,0 1 0,-5 15 0,-1 23 43,-12 95-1,24-143-42,-1 1 1,1-1-1,0 0 0,0 1 1,1-1-1,-1 0 0,1 1 1,0-1-1,0 0 0,0 0 1,0 0-1,2 4 1,-3-6 21,1 0 0,0 0 0,0 0 0,0 0 0,-1 0 0,1 0 1,0-1-1,0 1 0,0 0 0,0 0 0,0-1 0,0 1 0,1-1 1,-1 1-1,0-1 0,0 1 0,0-1 0,1 0 0,-1 1 0,0-1 1,0 0-1,1 0 0,-1 0 0,0 0 0,0 0 0,1 0 1,-1 0-1,0-1 0,0 1 0,0 0 0,1-1 0,-1 1 0,1-1 1,15-7 71,-1-1 1,-1 0 0,0-1 0,25-20 0,-13 9-118,-17 14-8,88-63-142,-78 57 169,0 2 0,1 0-1,24-9 1,-42 19-3,-1 0 0,1 1 0,-1-1 0,1 0 0,0 1-1,-1-1 1,1 1 0,0 0 0,3 0 0,-5 1 8,0-1 0,0 0 1,1 1-1,-1-1 0,-1 1 0,1-1 1,0 1-1,0-1 0,0 1 0,0 0 1,0 0-1,0-1 0,-1 1 0,1 0 1,0 0-1,-1 0 0,1 0 0,0 0 1,-1 0-1,1 0 0,-1 0 1,0 0-1,1 0 0,-1 0 0,0 1 1,2 5 19,-1-1 0,-1 0 0,1 1 0,-1-1 0,0 0 0,-1 1 0,0 6 0,-2 2 64,-8 28 0,3-23-70,5-14-11,1 0 0,0 0 1,0 0-1,0 1 0,0-1 1,1 7-1,1-12 38,0-1-28,1 0 0,0-1 0,0 1 0,0-1 0,0 0 0,0 1 1,-1-1-1,1 1 0,0-1 0,0 0 0,-1 0 0,1 0 0,3-3 23,9-10 57,0 0 1,19-30 0,-25 33-124,1-1 1,0 1-1,1 1 0,0 0 1,1 0-1,0 1 0,16-12 1,-25 21 27,-1 1 0,1-1 1,-1 1-1,1 0 0,-1-1 1,1 1-1,-1 0 0,0-1 1,1 1-1,-1 0 0,0 0 1,0-1-1,1 1 0,-1 0 1,0 0-1,1 14 100,0 0-1,-1 27 1,-1-11-279,-4 17 393,5-47-245,1-1 57,-1-1 1,1 0 0,0 0-1,0 1 1,-1-1 0,1 0-1,0 0 1,-1 0-1,1 0 1,-1 0 0,1 0-1,-1 0 1,0 0 0,1-1-1,0-1-9,18-44-64,-15 34 43,1 0-1,1 1 0,0-1 0,1 1 0,8-12 0,-15 24 5,0 0-1,0-1 1,0 1 0,0 0-1,1-1 1,-1 1-1,0 0 1,0-1-1,0 1 1,1 0 0,-1 0-1,0-1 1,1 1-1,-1 0 1,0 0 0,0 0-1,1-1 1,-1 1-1,0 0 1,1 0-1,-1 0 1,0 0 0,1 0-1,-1 0 1,0 0-1,1 0 1,-1-1 0,1 1-1,-1 0 1,0 1-1,1-1 1,-1 0-1,0 0 1,1 0 0,-1 0-1,0 0 1,1 0-1,-1 0 1,0 0-1,1 1 1,-1-1 0,0 0-1,1 0 1,-1 0-1,0 1 1,0-1 0,1 0-1,-1 0 1,0 1-1,0-1 1,0 0-1,1 1 1,-1-1 0,0 0-1,0 1 1,0-1-1,7 22-60,-6-20 74,3 17 1,-2-6 10,1 0 0,0 0 0,1-1 1,1 1-1,6 12 0,-10-22-15,1-1 0,0 1 0,0 0 0,-1-1 0,2 0 0,-1 1 0,0-1 0,0 0 0,1 0-1,-1 0 1,1 0 0,-1-1 0,1 1 0,0-1 0,0 1 0,0-1 0,0 0 0,0 0 0,0 0 0,0-1 0,0 1 0,0-1 0,0 0 0,0 0 0,0 0 0,7-1 0,1 0 33,0-1 0,1-1 0,-1 0-1,0 0 1,0-1 0,-1-1 0,1 0 0,-1 0 0,0-1 0,0 0 0,-1-1-1,0 0 1,0 0 0,-1-1 0,0 0 0,0-1 0,0 1 0,-1-2 0,-1 1-1,0-1 1,8-15 0,-11 17-60,2-1 3,-1 0-1,0 0 1,3-16-1,-7 24 15,1-1-1,-1 0 0,1 0 0,-1 0 1,0 0-1,0 0 0,0 0 0,0 0 1,0 0-1,-1 0 0,1 0 0,-1 0 0,1 1 1,-1-1-1,1 0 0,-1 0 0,0 0 1,0 1-1,0-1 0,0 0 0,0 1 0,0-1 1,-1 1-1,-1-3 0,1 3 0,1 0 0,-1 1-1,1-1 1,-1 0 0,1 1-1,-1-1 1,1 1 0,-1 0-1,0 0 1,1-1 0,-1 1-1,0 0 1,1 0 0,-1 0-1,1 0 1,-1 1 0,0-1-1,1 0 1,-1 1 0,1-1-1,-1 1 1,1 0 0,-3 1-1,-3 1-17,0 1 0,0 1 0,-8 7 0,9-7 32,0 0-1,1 1 1,0 0-1,0 0 0,1 0 1,-1 0-1,1 1 1,1 0-1,-1-1 1,1 1-1,0 1 1,1-1-1,-3 12 0,4-13 9,0 0-1,0-1 1,1 1-1,0 0 0,0 0 1,0 0-1,1 0 1,0 0-1,0 0 0,0 0 1,1-1-1,0 1 1,0-1-1,0 1 0,1-1 1,0 0-1,0 0 0,5 7 1,-1-5 9,0 1 0,1-1 0,0 0 0,0 0-1,1-1 1,0-1 0,0 1 0,14 5 0,11 3 58,37 10 0,-52-18-76,39 8-1802,-13-6-3157,47 0-1,-51-9-3146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11.2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1065 4640,'-3'1'300,"-4"2"1025,12-7 2484,-2 4-3352,0-1-1,0 1 0,1-1 1,-1 1-1,0-1 0,0 0 1,0-1-1,-1 1 1,1 0-1,0-1 0,3-1 1,28-25 1221,-16 13-886,37-33-375,-2-2 0,-2-2 1,55-73-1,-50 57-290,55-75 173,-91 115-152,-2-1 0,0-1 0,15-40 0,-32 66-119,1 2-24,-1 0-1,0-1 1,0 0-1,0 1 0,0-1 1,-1 0-1,1 1 0,-1-1 1,0 0-1,1 0 0,-1 1 1,0-1-1,-1-5 0,1 8-17,-1 0-1,1-1 0,0 1 1,0 0-1,-1 0 0,1-1 1,0 1-1,0 0 0,-1 0 0,1-1 1,0 1-1,0 0 0,-1 0 1,1 0-1,0 0 0,-1 0 1,1-1-1,0 1 0,-1 0 1,1 0-1,0 0 0,-1 0 0,1 0 1,0 0-1,-1 0 0,1 0 1,0 0-1,-1 0 0,1 0 1,0 0-1,-1 1 0,1-1 1,0 0-1,-1 0 0,1 0 0,0 0 1,-1 0-1,1 1 0,0-1 1,0 0-1,-1 0 0,1 1 1,-17 10-215,15-9 180,-11 8 70,1 1 0,0 0 0,0 0 0,1 2 0,0-1 0,2 1 0,-1 1 0,1 0 0,1 0 0,1 0 0,0 1 0,1 1 0,0-1 0,1 1 0,1-1 0,-2 18 0,1-3 106,1 1 0,0 53 0,4-73-44,1 0-1,1 1 0,0-1 1,0 0-1,1 0 0,0 0 1,1 0-1,0 0 0,1-1 1,10 17-1,-14-25-42,1 0 1,-1 1-1,1-1 0,0 0 0,-1 0 0,1 0 1,0 0-1,1 0 0,-1-1 0,0 1 1,0-1-1,1 1 0,-1-1 0,1 0 1,-1 0-1,1 0 0,0 0 0,-1 0 1,1-1-1,0 1 0,-1-1 0,1 0 1,0 0-1,0 0 0,-1 0 0,1 0 1,0 0-1,0-1 0,-1 1 0,1-1 1,0 0-1,-1 0 0,1 0 0,-1 0 1,3-2-1,4-2-22,0 0 0,-1-1 1,0-1-1,0 1 0,0-1 1,-1 0-1,0-1 0,7-9 1,63-107 478,-10 14-436,31-20 67,14-20-232,5-51 93,-107 181-204,1 1 1,0 0 0,19-24-1,-39 65-202,-12 35 326,-56 107-1,39-96 240,-45 107 1,-32 189 260,113-358-296,1 0-1,0-1 0,-1 12 1,11-26 760,40-71-548,14-19-225,72-58-576,-134 156 462,-1 0-1,1 0 1,0 0 0,0 0-1,0 1 1,0-1-1,0 0 1,0 0 0,0 1-1,0-1 1,0 0-1,0 1 1,0-1-1,0 1 1,0-1 0,0 1-1,0 0 1,1 0-1,-1-1 1,0 1 0,0 0-1,1 0 1,1 0-1,-2 1 1,0 0 0,1 0 0,-1 0-1,0 0 1,1 0 0,-1 0 0,0 1-1,0-1 1,0 0 0,0 0 0,0 1 0,-1-1-1,1 1 1,0-1 0,-1 1 0,1-1-1,0 4 1,22 80-16,-15-52-7,12 33 1,-17-56 82,1-1 0,1 1 0,0-1 1,0 0-1,0-1 0,1 1 0,13 13 1,-17-20-27,0 0 1,1 0 0,-1 0 0,0-1-1,1 1 1,-1 0 0,1-1-1,-1 0 1,1 1 0,0-1 0,0 0-1,0-1 1,-1 1 0,1 0-1,0-1 1,0 1 0,0-1 0,3 0-1,-2-1-1,-1 1 0,0-1-1,0 0 1,0 0 0,1 0-1,-1 0 1,0-1-1,0 1 1,-1-1 0,1 0-1,0 0 1,0 0 0,-1 0-1,1 0 1,-1 0 0,2-3-1,11-15 7,-2 0-1,0 0 1,-2-1-1,0 0 1,10-29-1,16-31 41,-24 55-126,14-24 24,-22 38 89,-2 8-392,4 12 204,-1-1 115,0-1 0,-1 1 0,0 1 1,0-1-1,-1 1 0,0 0 0,-1 0 1,1 0-1,2 13 0,5 47 193,-9-47-115,8 28-1,-9-45-74,3 11-10,0 0 0,1-1 0,12 27-1,-15-38 32,0 1-1,1-1 0,-1 1 0,1-1 0,-1 0 0,1 0 0,0 0 0,0 0 0,0-1 0,1 1 0,-1-1 1,0 0-1,1 0 0,0 0 0,-1 0 0,1-1 0,0 1 0,0-1 0,7 1 0,-2-1 14,0-1 0,1 0 0,-1 0 0,0-1 0,1 0-1,-1-1 1,0 0 0,0 0 0,0-1 0,0 0 0,-1-1 0,1 0 0,15-10-1,-8 3 33,0 0 0,0-2-1,-2 0 1,1 0 0,19-25-1,-25 27-47,78-100 84,-82 99-266,-10 24-108,-8 29 253,3 0 0,1 0 0,-3 45 0,11-80 46,1 1 0,0-1 0,0 0 0,1 1 0,0-1 0,0 0 0,1 0 0,-1 1 0,1-1 0,1 0 0,-1-1 0,1 1 0,0 0 0,6 7 0,-9-12-5,0 0 0,1-1 0,0 1 0,-1 0 0,1-1 0,-1 1 0,1 0 0,0-1 0,-1 1 1,1-1-1,0 1 0,0-1 0,0 0 0,-1 1 0,1-1 0,0 0 0,0 1 0,0-1 1,0 0-1,0 0 0,-1 0 0,1 0 0,0 1 0,0-1 0,0-1 0,0 1 0,0 0 0,0 0 1,-1 0-1,1 0 0,0-1 0,0 1 0,0 0 0,0-1 0,-1 1 0,1-1 0,0 1 0,0-1 1,1 0-1,0-2 21,1 1 1,-1-1-1,0 1 1,0-1-1,0 0 1,0 0-1,0 0 1,-1 0-1,2-4 1,1-8 25,0-1 0,-2 1 0,1-1 0,-2 0 0,0 0 0,-2-22 0,1 12-43,0 10-35,-1 0 0,0 1-1,-1-1 1,-5-19 0,6 30 7,0 0-1,-1 1 1,0-1 0,0 1 0,0 0 0,0 0-1,-1 0 1,1 0 0,-1 0 0,0 0 0,0 1 0,-1-1-1,1 1 1,-1 0 0,1 0 0,-1 0 0,0 0-1,-5-1 1,8 3 13,-1 0 0,1 0 0,0 1-1,-1-1 1,1 0 0,-1 1 0,0-1 0,1 1-1,-1 0 1,1 0 0,-1-1 0,0 1 0,1 0-1,-1 0 1,0 1 0,1-1 0,-1 0 0,1 0-1,-1 1 1,0-1 0,1 1 0,-1-1 0,1 1-1,-1 0 1,1 0 0,0 0 0,-1 0 0,1 0-1,0 0 1,0 0 0,-1 0 0,1 0 0,0 0-1,0 1 1,0-1 0,0 0 0,1 1 0,-2 2 0,0-1 2,1 0 0,0 0 1,0 0-1,1 1 1,-1-1-1,1 0 1,0 0-1,-1 0 1,1 1-1,1-1 0,-1 0 1,0 0-1,1 1 1,0-1-1,-1 0 1,1 0-1,1 0 0,1 4 1,0-1 8,1 0 1,-1-1-1,1 0 1,1 1-1,-1-1 0,1-1 1,-1 1-1,1-1 1,1 0-1,9 6 0,-12-8 5,1-1 0,-1 1 0,1-1 0,0 0 0,0 0-1,-1 0 1,1-1 0,0 1 0,0-1 0,0 0 0,0 0-1,-1 0 1,1-1 0,0 1 0,0-1 0,0 0-1,-1 0 1,1 0 0,6-4 0,68-37 84,-4 1-12,66-18 47,-61 27-98,-76 31-24,-1 0 0,1 0-1,-1 1 1,1-1 0,-1 1 0,6-1 0,-8 1-9,-1 0-1,1 0 1,0 0 0,0 0 0,0 0-1,0 0 1,0 0 0,0 0-1,0 0 1,0 0 0,0 0 0,0 0-1,0 0 1,0 0 0,0 0 0,0 0-1,0 0 1,0 0 0,0 0-1,0 1 1,0-1 0,0 0 0,0 0-1,-1 0 1,1 0 0,0 0 0,0 0-1,0 0 1,0 0 0,0 0-1,0 0 1,0 0 0,0 0 0,0 0-1,0 0 1,0 0 0,1 1 0,-1-1-1,0 0 1,0 0 0,0 0-1,0 0 1,0 0 0,0 0 0,0 0-1,0 0 1,0 0 0,0 0-1,0 0 1,0 0 0,0 0 0,0 0-1,0 0 1,0 0 0,0 0 0,0 0-1,0 0 1,0 0 0,0 0-1,1 1 1,-17 25-153,-56 100 47,58-99 240,1 2 0,-15 52 1,26-76-76,1 1 1,0-1-1,0 1 1,1 7 0,0-12-47,1-1 0,-1 0 1,1 0-1,-1 0 1,0 0-1,1 0 1,-1 0-1,1 1 0,-1-1 1,1 0-1,-1 0 1,1 0-1,-1-1 1,1 1-1,-1 0 0,1 0 1,-1 0-1,1 0 1,-1 0-1,1-1 1,6-3 34,1 0 1,-2 0 0,1-1 0,0 0 0,-1 0 0,0-1 0,0 0 0,9-12 0,-2 3-11,10-11-75,-1 1 64,1 1 1,39-31 0,-61 54-40,0 0 0,0 0 1,1 0-1,-1 0 0,1 0 1,-1 1-1,1-1 0,-1 0 1,1 1-1,-1-1 0,1 1 1,-1 0-1,1-1 0,0 1 1,-1 0-1,1 0 0,0 0 1,-1 0-1,1 0 0,-1 1 1,1-1-1,0 0 0,-1 1 1,1-1-1,-1 1 0,1-1 1,-1 1-1,1 0 0,-1 0 1,0 0-1,1 0 0,1 1 1,2 4-30,1 0 1,-1 0 0,0 1 0,0 0 0,5 9 0,2 3 36,-8-13-12,4 5 6,0 0-1,0 0 1,18 16 0,-23-25 25,0 0 0,-1 1 0,1-1-1,0 0 1,1-1 0,-1 1 0,0-1 0,1 1 0,-1-1 0,0 0 0,1 0 0,0 0 0,-1-1 0,1 1 0,-1-1 0,1 0 0,0 0 0,-1 0 0,5-1 0,0-1 13,1 0 0,-2-1 0,1 0 0,0 0-1,0-1 1,-1 0 0,0 0 0,9-7 0,5-6 49,23-23 0,-43 39-68,3-3 12,4-3-21,-1 0 0,0 0 0,0-1 0,-1 1 0,0-1 0,6-12 0,-12 19-3,1 1 0,-1 0 1,0 0-1,0 0 0,0-1 0,0 1 0,0 0 1,1 0-1,-1-1 0,0 1 0,0 0 0,0 0 1,0-1-1,0 1 0,0 0 0,0 0 1,0-1-1,0 1 0,0 0 0,0-1 0,0 1 1,0 0-1,0 0 0,0-1 0,0 1 1,0 0-1,0 0 0,-1-1 0,1 1 0,0 0 1,0 0-1,0 0 0,0-1 0,-1 1 1,1 0-1,0 0 0,0 0 0,0-1 0,-1 1 1,1 0-1,0 0 0,0 0 0,0 0 0,-1 0 1,1-1-1,0 1 0,0 0 0,-1 0 1,1 0-1,0 0 0,0 0 0,-1 0 0,1 0 1,0 0-1,-1 0 0,1 0 0,0 0 1,0 0-1,-1 0 0,1 0 0,0 0 0,0 1 1,-1-1-1,1 0 0,-19 8-249,13-3 216,-1 0 1,1 1 0,0 0 0,0 0 0,1 0 0,-8 13 0,-25 46-53,27-43 50,0-2 1,-11 20 104,-26 65 0,48-104-60,0 0 0,-1-1 0,1 1 0,0 0 0,-1 0 0,1 0 0,0 0 0,0 0 0,0-1 1,0 1-1,0 0 0,0 0 0,0 0 0,0 0 0,0 0 0,0 0 0,1-1 0,-1 1 0,1 2 0,-1-3 1,0 0-1,0 0 1,0 0-1,0 0 1,0 0-1,0 0 1,0 0-1,0 0 1,0 0-1,0 0 1,0 0-1,0 0 1,0 0-1,0 0 1,0 0 0,1 1-1,-1-1 1,0 0-1,0 0 1,0 0-1,0 0 1,0 0-1,0 0 1,0 0-1,0 0 1,0 0-1,0 0 1,0 0-1,0 0 1,0 0-1,1 0 1,-1 0-1,0 0 1,0 0-1,0 0 1,0 0-1,0 0 1,0 0-1,0 0 1,0 0 0,0-1-1,0 1 1,0 0-1,0 0 1,0 0-1,0 0 1,0 0-1,1 0 1,-1 0-1,0 0 1,0 0-1,0 0 1,0 0-1,0 0 1,0 0-1,0 0 1,4-3 36,0-1 0,0 1 0,0 0 0,-1-1 0,1 0 0,-1 0 0,0 0 0,0 0 0,4-9 0,2-5 42,7-22-1,-6 14-19,-1 3-116,2 0 0,1 0 0,22-31 0,-34 53 25,1 0 0,0 0 0,-1 0 0,1 0 0,0 1 0,-1-1 0,1 0 0,0 0 0,0 1 0,0-1 0,-1 1 0,1-1 0,0 1 0,0-1 0,0 1 0,2-1 0,2 5-186,-3 9 90,-3 8 46,-1-1 1,-7 35-1,-16 44-26,23-88 89,-46 206 1,-12 43 21,53-236 9,0 0 213,-20 46 1,25-64-185,-1 0 1,-1-1 0,1 1 0,-1-1 0,0 0 0,0 0 0,-1 0 0,1 0 0,-1-1 0,0 1 0,0-1 0,-9 5 0,11-8-24,1 1 0,0-1-1,-1 0 1,1 0 0,-1 0 0,1-1 0,-1 1-1,0 0 1,1-1 0,-1 0 0,0 0 0,1 0 0,-1 0-1,0 0 1,1 0 0,-1 0 0,1-1 0,-1 0 0,0 1-1,1-1 1,-1 0 0,1 0 0,0 0 0,-1-1 0,1 1-1,0 0 1,0-1 0,0 0 0,0 1 0,0-1 0,0 0-1,0 0 1,0 0 0,1 0 0,-1-1 0,-1-2 0,-2-5-15,-1-1 1,2 0 0,-1 0 0,1 0 0,1 0 0,-4-24 0,3 11 12,2-1 0,0 0 1,1 0-1,4-33 0,-2 47-26,1 0 0,0 0-1,1 0 1,0 1 0,0-1-1,1 1 1,1 0 0,0 0-1,0 0 1,1 1 0,0 0-1,10-12 1,-9 13-20,0 0 1,1 1 0,0 1-1,0-1 1,0 1 0,12-6-1,0 2-33,-2 0 38,0 2 1,21-7-1,12 1 135,54-7 0,-67 15-155,1-1 0,-1-3-1,46-17 1,-71 21 46,-1-1-1,0 0 1,0-1-1,0 0 0,-1-1 1,0 0-1,0-1 1,-1 0-1,-1-1 1,0 0-1,14-22 1,1-8 25,-2-1 1,19-52-1,-39 90-25,75-207-26,-38 96-78,-31 93 161,2-6-889,-9 26 589,-2 4 28,-4 14-43,-15 41-39,-9 29 107,-32 158 378,34-130-14,23-100-138,2-6 0,-1 0 1,1 1 0,1-1 0,0 1-1,0 0 1,1-1 0,0 11 0,0-18-34,0-1 1,0 1 0,0-1-1,1 1 1,-1-1 0,0 0 0,0 1-1,0-1 1,0 1 0,1-1-1,-1 0 1,0 1 0,0-1 0,1 1-1,-1-1 1,0 0 0,0 1 0,1-1-1,-1 0 1,0 1 0,1-1-1,-1 0 1,1 0 0,-1 1 0,0-1-1,1 0 1,-1 0 0,1 0 0,-1 0-1,1 0 1,-1 1 0,1-1-1,-1 0 1,0 0 0,1 0 0,-1 0-1,1 0 1,-1 0 0,1 0-1,-1-1 1,1 1 0,-1 0 0,0 0-1,1 0 1,-1 0 0,1 0 0,0-1-1,1 0 15,1-1 0,0 1 0,-1-1 0,0 0 0,1 0 0,2-2 0,4-7-35,0-1 0,0 1-1,10-20 1,-13 20 20,1 0-1,1 0 0,0 0 1,0 1-1,11-10 1,-18 19-12,1-1 1,-1 1 0,1 0 0,-1 0 0,1 0 0,0 1 0,-1-1 0,1 0 0,0 1 0,-1-1 0,1 1 0,0-1 0,0 1 0,0 0 0,-1 0 0,1 0 0,0 0 0,0 0 0,0 0-1,-1 1 1,1-1 0,0 0 0,0 1 0,-1-1 0,1 1 0,0 0 0,-1 0 0,1 0 0,0-1 0,-1 2 0,1-1 0,2 2 0,4 5-18,0-1-1,-1 1 1,0 1 0,9 12 0,-7-9 13,11 14 13,61 87-210,-78-108 63,0 1-1,0-1 1,-1 0 0,0 1-1,2 7 1,-3-11-108,0 0 0,-1 1 0,0-1 0,0 0 0,0 1 0,0-1-1,0 0 1,0 1 0,0-1 0,-1 0 0,1 1 0,-1-1 0,0 0 0,0 0 0,0 0 0,-1 3 0,-3 1-936,0 0 1,0 0-1,-1 0 0,1-1 1,-13 9-1,6-5-704,3-2 500,0 0 1,-17 9-1,10-9-904,-26 8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11.6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12 7296,'-19'-11'2720,"14"14"-2112,10 2-192,5 2 512,7 1-608,11-3 1824,30-2-1184,45-3 0,24 0-577,-1 0-191,22-3-128,23-2-1887,-15 5 991,-16 0-5984,12 8 3776,-12-4 160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57.2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2263 639 5824,'0'-16'672,"-1"11"-496,1 1-1,0 0 1,0-1-1,1 1 1,-1-1-1,1 1 1,0 0-1,0-1 0,1 1 1,2-5-1,-2 4-112,0-1 0,0 1 0,-1 0 0,0 0 0,1-1 0,-2 1 0,1-1 1,-1-10-1,0 13-29,0 0 1,-1 0 0,0 0-1,0 0 1,0 0 0,0 0-1,0 1 1,0-1 0,-1 0 0,1 1-1,-1-1 1,0 1 0,0 0-1,0-1 1,0 1 0,0 0 0,0 0-1,-5-3 1,-6-3 107,-1 0 0,0 1 0,0 0 0,0 1 1,-27-6-1,5 3 61,-50-6 0,13 9-52,-1 3 1,-72 6-1,-152 25-131,191-15-121,-144 38-1,192-34 64,1 2 0,1 2-1,1 3 1,-54 32 0,7 9-73,90-56 68,0 1 0,1 1 0,1 0 0,-1 1 1,-12 17-1,21-25 3,0 0 1,1 0 0,0 0 0,0 0-1,-3 8 1,5-11 37,-1-1 0,1 1 0,0 0 0,0 0 0,0 0 0,0-1 0,0 1 0,0 0-1,0 0 1,0 0 0,0-1 0,0 1 0,0 0 0,1 0 0,-1 0 0,0-1 0,0 1 0,1 0 0,-1 0 0,1-1-1,-1 1 1,0 0 0,1-1 0,-1 1 0,1-1 0,0 1 0,-1 0 0,1-1 0,0 1 0,-1-1 0,1 0 0,0 1-1,-1-1 1,1 1 0,0-1 0,0 0 0,1 1 0,4 0 11,0 0 1,0-1-1,1 1 0,-1-1 1,0 0-1,1-1 1,-1 0-1,0 0 0,0 0 1,7-2-1,-5 1 0,229-60 208,2-15 18,-16 5-74,31 3 260,-106 30 92,-62 13 260,-70 19-483,-16 7-288,0 0 0,0 0 0,-1 0 0,1 0 0,0 0 0,0 0-1,0 0 1,0 0 0,0 0 0,0 0 0,0 0 0,0 0 0,0 0 0,0 0-1,0 0 1,0 0 0,0 0 0,0 0 0,0 0 0,0 0 0,0 0-1,0 0 1,0 0 0,0 0 0,0 0 0,-1 0 0,1 0 0,0 0 0,0 0-1,0 0 1,0 0 0,0 0 0,0 0 0,0 0 0,0 0 0,0 0-1,0 0 1,0 0 0,0 0 0,0 0 0,0 0 0,0 0 0,0-1-1,0 1 1,0 0 0,0 0 0,0 0 0,0 0 0,0 0 0,0 0 0,0 0-1,0 0 1,0 0 0,0 0 0,0 0 0,0 0 0,-13 2 92,-32 8-67,1 2 0,-53 21 0,-89 48-149,106-45 40,-15 6 18,-435 180 139,340-150-43,78-27-237,1 5 1,-128 79-1,222-116 64,17-13 140,0 0 0,0 0 0,0 1 0,0-1 0,0 0 0,0 0 0,0 0 0,0 0 1,0 0-1,0 0 0,0 0 0,0 0 0,0 0 0,0 0 0,0 1 0,0-1 0,0 0 1,0 0-1,0 0 0,0 0 0,0 0 0,0 0 0,0 0 0,0 0 0,0 0 0,0 1 0,0-1 1,0 0-1,0 0 0,0 0 0,0 0 0,0 0 0,0 0 0,0 0 0,0 0 0,0 0 1,0 0-1,0 0 0,0 0 0,1 1 0,-1-1 0,0 0 0,0 0 0,0 0 0,0 0 0,0 0 1,0 0-1,0 0 0,0 0 0,0 0 0,0 0 0,0 0 0,1 0 0,-1 0 0,0 0 1,0 0-1,15-2 12,109-27 141,-1-6 0,-3-5 0,-1-6 0,-2-4 0,138-83 0,94-60 88,-286 161-198,435-238 583,-487 264-583,-2 1 21,-1 0 0,1-1 0,-1 0 0,0 0 1,9-10-1,-16 16-60,-1-1 0,0 1 0,0 0 0,0 0 0,0 0 0,1 0 0,-1-1 0,0 1 0,0 0 0,0 0 0,0-1 0,0 1 0,0 0 0,0 0 0,0 0 0,0-1 0,0 1 0,0 0 0,0 0 0,0-1 0,0 1 0,0 0 0,0 0 0,0 0 0,0-1 0,0 1 1,0 0-1,-8-4 45,-1 4-45,1 0 1,0 0-1,0 0 0,-12 3 0,-174 45-129,141-33 82,-337 106-186,6 28 195,29-11 316,340-132-223,-11 4 13,25-9-65,-1-1 1,1 0-1,0 1 1,-1-1-1,1 0 1,0 0-1,-1 0 1,1 1-1,0-2 1,-1 1-1,1 0 0,-3 0 1,4-1-7,0 1 1,0 0-1,-1 0 0,1 0 0,0 0 1,0 0-1,0 0 0,0 0 1,0 0-1,0 0 0,0 0 1,0 0-1,0-1 0,0 1 1,0 0-1,0 0 0,-1 0 1,1 0-1,0 0 0,0 0 1,0 0-1,0-1 0,0 1 0,0 0 1,0 0-1,0 0 0,0 0 1,0 0-1,0 0 0,0 0 1,0-1-1,0 1 0,0 0 1,0 0-1,1 0 0,-1 0 1,0 0-1,0 0 0,0-1 1,6-7-73,26-23-69,2 2 0,1 1-1,0 1 1,2 2 0,67-33-1,84-30 11,73-37 177,-14-7 306,-212 111-352,-28 17-37,-24 14 26,-3 2 82,-2-1-1,1-1 1,-42 13 0,44-16-33,-212 76 233,222-79-281,-193 86-206,164-70-24,1 1 1,0 2-1,-35 30 1,71-53 233,-3 4-26,-1-1-1,1 0 1,0 1-1,0 0 1,0 0-1,1 0 1,-1 1 0,1-1-1,0 1 1,-3 7-1,5-12 33,1 1 0,0-1-1,0 1 1,0-1-1,-1 1 1,1-1 0,0 1-1,0-1 1,0 1 0,0-1-1,0 1 1,0-1 0,0 1-1,0 0 1,0-1 0,0 1-1,0-1 1,1 1-1,-1-1 1,0 1 0,0-1-1,0 1 1,1-1 0,-1 1-1,0-1 1,1 1 0,-1-1-1,0 0 1,1 1-1,-1-1 1,1 1 0,0 0 0,0-1 1,1 0-1,-1 1 1,1-1-1,-1 0 1,0 1-1,1-1 1,-1 0-1,0 0 1,1 0-1,-1 0 0,2-1 1,11-1 11,0-1 0,-1-1 0,0 0 0,14-6 0,12-4 13,76-22 8,78-28 41,-149 48 67,104-44 68,-120 47-9,0-1 1,-2-1-1,28-21 1,-49 32-133,-2 2-4,0 0 0,0 0 0,0 0 0,0-1 0,0 1 0,-1-1 1,1 0-1,-1 1 0,0-1 0,0 0 0,3-6 0,-5 8-56,0 1 0,0-1 0,0 1 0,0-1 0,0 1 0,0-1 0,0 1 0,0-1 0,0 1 0,0-1 0,0 1 0,0-1 0,0 1 0,0-1 0,-1 1 0,1-1 0,0 1 0,0-1 0,-1 1 1,1-1-1,0 1 0,-1 0 0,1-1 0,0 1 0,-1 0 0,1-1 0,-1 1 0,1 0 0,0-1 0,-1 1 0,1 0 0,-2-1 0,-18-4 5,-2 4-13,-1 1 0,1 1 0,-35 5 0,38-3 0,-198 28-145,-162 18 290,121-24-380,214-24-266,41 0 104,6 0 253,11 0 7,10-2 22,-1-2-1,0-1 1,35-10-1,19-4-14,96-13 102,390-53 78,-511 81-56,0 2 1,-1 3 0,1 2-1,-1 2 1,67 17 0,-93-16 53,-18-5 288,1 0 0,0 0 0,11 1 0,-46-4 296,-41-8 0,25 3-547,-57-10 51,-135-40 0,127 20-1091,171 30-863,44 5 1780,160 21 1,-71-13 607,-171-7-351,-6-2 64,-14 1 78,-8 0 217,-189-18-146,-98-14-422,184 9 94,88 18-120,1 0-1,0-1 0,-31-17 1,47 23-4,0 1 0,0-1 1,0 0-1,0 1 1,0-1-1,0 0 1,0 0-1,1 0 1,-1 0-1,0 0 1,0-1-1,0 2 2,1 0 0,0-1 1,0 1-1,0 0 0,0 0 0,0 0 0,0-1 0,0 1 0,0 0 0,0 0 0,0-1 0,0 1 0,0 0 0,0 0 0,1-1 1,-1 1-1,0 0 0,0 0 0,0-1 0,0 1 0,0 0 0,0 0 0,0 0 0,1 0 0,-1-1 0,0 1 0,0 0 0,0 0 1,1 0-1,-1 0 0,0-1 0,0 1 0,4-1-115,-1 0 0,0-1 1,0 1-1,1 1 0,-1-1 1,6 0-1,11-1-107,0 1-1,0 1 1,38 5 0,63 17 160,-78-13 60,85 18 241,231 81 0,-346-103-201,-1 1-1,17 10 1,-25-14 16,0 1 0,0-1-1,-1 1 1,1 1 0,-1-1 0,1 0 0,-1 1 0,0-1 0,0 1 0,2 5 0,-5-8 16,0 0 1,0 0 0,0 0-1,-1 0 1,1 0 0,0 0-1,0 0 1,-1-1 0,1 1 0,-1 0-1,1 0 1,-1 0 0,1 0-1,-1 0 1,0 0 0,-1 1 0,2-2-20,0-1 1,-1 1-1,1 0 1,-1 0-1,1 0 1,0 0-1,-1-1 1,1 1-1,0 0 1,-1 0-1,1-1 1,0 1 0,0 0-1,-1-1 1,1 1-1,0 0 1,0-1-1,-1 1 1,1 0-1,0-1 1,0 1-1,0-1 1,0 1-1,0 0 1,-1-1-1,1 1 1,0-1 0,0 1-1,0 0 1,0-1-1,0 0 1,0-15 188,2 12-220,-1 0-1,0 0 0,0 1 0,0-1 1,0-5-1,0-4-67,5-6-189,-5 17 247,0-1 1,0 1-1,0-1 1,0 1 0,-1-1-1,1 0 1,0-3-1,3-20 247,-2 24-210,-2-1 1,1 0 0,0 0 0,-1 0 0,1 0-1,-1-1 1,0 1 0,0-4 0,-1 3-22,0 0 1,0-1-1,0 1 1,-1 0-1,0 0 1,1 0-1,-1 0 0,-1 0 1,1 0-1,-1 1 1,-5-7-1,3 5-14,0 0 0,0 1-1,-1-1 1,0 1 0,0 0 0,-11-5-1,-1 2-8,0 0-1,0 2 0,0 0 0,-33-4 0,-38 0-100,-121 5-1,153 4 127,30 1-421,-53 7 0,78-8 370,1 0 0,0 0 0,-1 1 0,1-1 0,0 0 0,0 1 0,-1-1 0,1 1 0,0 0 0,0-1-1,0 1 1,0 0 0,0 0 0,0 0 0,0 0 0,0 0 0,-1 1 0,2-2 26,0 1 0,0-1 0,-1 0-1,1 0 1,0 1 0,0-1 0,0 0 0,0 1-1,0-1 1,0 0 0,0 1 0,0-1 0,0 0 0,0 0-1,0 1 1,0-1 0,0 0 0,0 1 0,0-1 0,1 0-1,-1 0 1,0 1 0,0-1 0,0 0 0,0 1 0,1-1-1,-1 0 1,1 1 1,0 0 0,0 0 0,0-1 0,0 1 0,0-1 0,0 1-1,0-1 1,0 1 0,0-1 0,1 0 0,0 1 0,21 2-6,0-1 0,0 0 1,0-2-1,32-4 0,-12 1 7,359-40 285,-387 41-124,-5 0 162,-1 1 0,18-6-1,-43 8 257,-121 25-470,-141 50-190,81-21 38,-561 147 19,484-116-185,221-65-94,1 3 1,-96 59 0,142-79 254,-1 0 1,1 0 0,0 1-1,0 0 1,1 0-1,0 0 1,-1 1-1,-4 7 1,10-13 58,-1 1 0,1-1 0,0 0 0,0 0 0,0 1 1,0-1-1,-1 0 0,1 0 0,0 1 0,0-1 0,0 0 0,0 1 0,0-1 1,0 0-1,0 1 0,0-1 0,0 0 0,0 1 0,0-1 0,0 0 0,0 1 0,0-1 1,0 0-1,0 0 0,1 1 0,-1-1 0,0 0 0,0 1 0,0-1 0,0 0 1,1 0-1,-1 1 0,0-1 0,0 0 0,0 0 0,1 0 0,-1 1 0,0-1 0,1 0 1,-1 0-1,0 0 0,0 0 0,1 0 0,-1 1 0,0-1 0,1 0 0,-1 0 1,0 0-1,0 0 0,1 0 0,5 1 21,0-1 1,0 0 0,-1 0-1,1 0 1,8-2-1,88-16 166,107-34 1,-89 20-151,-93 25-28,346-101 146,36-67 465,-397 171-680,-15 9 42,-24 16 54,-4-4-32,-1-2-1,-35 11 0,-1 1-26,-126 70 34,6 13 96,77-43-70,-158 101 17,197-117-208,-105 95-1,173-141 138,-27 26-84,30-30 90,-1 1 0,0 0 0,1 0-1,-1 0 1,1 0 0,0 0 0,0 1 0,0-1-1,0 0 1,0 0 0,0 1 0,0 3 0,1-5 11,0 0 0,1-1 0,-1 1 0,0 0 1,1 0-1,-1-1 0,0 1 0,1 0 1,-1 0-1,1-1 0,-1 1 0,1 0 0,0-1 1,-1 1-1,1-1 0,-1 1 0,1-1 1,0 1-1,0-1 0,-1 1 0,1-1 0,0 0 1,0 0-1,-1 1 0,1-1 0,0 0 1,0 0-1,0 0 0,1 0 0,8 3 41,1-2-1,-1 1 0,1-2 1,19 0-1,46-8 74,-68 7-101,125-22 115,0-6 0,140-50 1,-58-8 16,-11-16 20,-149 75-53,-44 22-74,-1 1-53,0-1 0,1 2 0,14-5 0,-25 8 16,0 1 1,0 0-1,1 0 1,-1 0 0,0 0-1,0 0 1,0 0-1,1-1 1,-1 1 0,0 0-1,0 0 1,1 0 0,-1 0-1,0 0 1,0 0-1,1 0 1,-1 0 0,0 0-1,0 0 1,1 0-1,-1 0 1,0 0 0,0 0-1,0 0 1,1 1 0,-1-1-1,0 0 1,0 0-1,1 0 1,-1 0 0,0 0-1,0 0 1,0 1-1,1-1 1,-1 0 0,0 0-1,0 0 1,0 0 0,0 1-1,0-1 1,0 0-1,1 0 1,-1 1 0,0-1-1,0 0 1,0 0-1,0 0 1,0 1 0,0-1-1,0 0 1,0 0 0,0 1-1,0-1 1,0 0-1,0 0 1,0 1 0,0-1-1,0 0 1,0 0-1,0 1 1,0-1 0,0 0-1,-1 0 1,-10 19 89,4-11-65,0-1 0,0 1 0,0-2 0,-1 1 0,-15 9 0,-52 25 136,57-32-128,-331 149-46,-1 0 75,109-20-179,193-106-68,2 2 0,-73 69-1,111-96 173,-11 13-8,19-20 22,-1 1 0,0 0-1,1-1 1,-1 1 0,1 0-1,-1-1 1,1 1-1,-1 0 1,1 0 0,-1 0-1,1 0 1,0-1 0,0 1-1,-1 0 1,1 0 0,0 0-1,0 0 1,0 1 0,4-2 0,9-5 0,552-263 432,-397 197-131,249-143 0,-286 137-440,-117 71 138,-17 10-22,-30 16-38,-174 70 73,64-31 24,-167 89-83,263-122-79,2 2 0,1 3 0,1 1 0,-54 52 0,93-80 105,-18 19-110,21-22 128,1 0 1,-1-1-1,0 1 0,1 0 0,-1-1 0,1 1 1,-1 0-1,1 0 0,-1-1 0,1 1 1,0 0-1,-1 0 0,1 0 0,0 0 0,0-1 1,0 1-1,0 0 0,-1 0 0,1 0 0,0 0 1,0 0-1,1 0 0,-1 0 0,1 0 11,0-1-1,-1 1 0,1-1 1,0 0-1,0 0 1,0 1-1,0-1 1,0 0-1,0 0 0,0 0 1,0 0-1,0 0 1,0 0-1,0 0 0,0 0 1,-1-1-1,1 1 1,0 0-1,0 0 1,0-1-1,0 1 0,1-1 1,18-8 52,0-1-1,-1 0 1,29-21 0,-32 21-32,209-127-17,-133 82 26,-46 27 72,0-3 0,-3-1 0,53-49 1,53-85 46,-130 144-120,7-9 137,-2 0-1,-1-2 1,-1 0 0,21-47 0,-39 73-145,-1 0 1,0-1 0,-1 1-1,1-1 1,-2 0-1,3-13 1,-4 18-34,0 0-1,0 0 1,-1-1-1,1 1 1,-1 0-1,1 0 1,-1 0-1,0 0 1,0 0-1,0 1 1,-1-1-1,1 0 1,-1 0-1,1 1 1,-1-1-1,0 1 1,0-1-1,0 1 1,-4-3-1,1 1-24,0 0 0,-1 0 0,1 1 0,-1 0-1,1 0 1,-1 0 0,0 1 0,-10-3 0,-6 0-54,-26-2 0,43 7 70,-103-8-375,-151 8 0,97 3 250,96-1 184,36 0 132,-1-2 0,-46-5 0,76 5-181,1 0 1,-1 0 0,0 0-1,0 0 1,0-1-1,0 1 1,0 0-1,1-1 1,-1 1 0,0 0-1,0-1 1,1 1-1,-1-1 1,0 1-1,1-1 1,-1 0 0,0 1-1,1-1 1,-1 0-1,1 1 1,-1-1-1,0-1 1,1 2-16,0-1-1,0 0 1,0 0 0,0 1-1,0-1 1,0 0 0,0 1-1,0-1 1,1 0 0,-1 1-1,0-1 1,0 0-1,1 1 1,-1-1 0,0 0-1,1 1 1,-1-1 0,0 0-1,1 1 1,-1-1 0,1 1-1,-1-1 1,1 1 0,-1-1-1,1 1 1,0 0 0,-1-1-1,2 1 1,10-9-201,1 2 0,1 0 0,-1 0 0,29-8 0,64-12-333,-27 16 392,91-3 0,-132 12 141,329-10 352,-194 8-253,-121 4-44,-33 1 191,1-1 0,-1 0 0,24-5 0,-27 0 72,-16 5-291,0 0 1,0 0-1,0 0 0,0 0 0,0 0 1,0 0-1,1 0 0,-1 0 0,0 0 1,0 0-1,0 0 0,0 0 0,0 0 1,0 0-1,0 0 0,0 0 0,1 0 1,-1 0-1,0 0 0,0 0 0,0 0 1,0 0-1,0-1 0,0 1 0,0 0 1,0 0-1,0 0 0,0 0 0,0 0 1,0 0-1,0 0 0,0 0 0,1-1 1,-1 1-1,0 0 0,0 0 0,0 0 1,0 0-1,0 0 0,0 0 0,0 0 1,0-1-1,0 1 0,-1 0 0,1 0 1,0 0-1,0 0 0,0 0 0,0 0 1,0 0-1,0 0 0,0-1 0,0 1 1,0 0-1,0 0 0,0 0 0,0 0 1,0 0-1,-10-5 139,-15-2-59,-155-6-457,115 10 490,-197-21 130,205 15-176,10 3-66,1-3-1,-47-14 0,91 22-51,-1 0-1,1 0 0,-1 0 0,1 0 0,0 0 0,-5-3 0,7 3 30,-1 1 0,1-1 0,0 1 0,0 0 0,-1-1 0,1 1 0,0-1 1,0 1-1,-1-1 0,1 1 0,0-1 0,0 1 0,0-1 0,0 1 0,0 0 0,0-1 0,0 1 0,0-1 0,0 1 0,0-1 0,0 1 0,0-1 0,0 1 1,0-1-1,1 1 0,-1-1 0,0 1 0,0-1 0,0 1 0,1 0 0,-1-1 0,0 1 0,1-1 0,-1 1 0,0 0 0,1-1 0,-1 1 0,0 0 0,1-1 1,-1 1-1,1 0 0,-1 0 0,1-1 0,0 1 0,6-5-60,0 1 0,0 0 0,1 1-1,0-1 1,0 2 0,0-1 0,0 1 0,12-2 0,-16 3 58,110-22-110,2 5 0,0 4 0,0 6 0,140 8 0,-189 4 45,0 3 0,101 22 1,-152-24 87,-1 0 1,0 0 0,0 2-1,0 0 1,-1 0 0,0 2 0,15 10-1,-11-4-26,0 1 0,-1 1-1,-1 0 1,18 25 0,-20-23-18,1-1 1,27 25 0,-32-35 30,0 0 0,0-1 0,0 0 0,1-1 0,0 0 1,18 7-1,-2-4 124,0-1 1,0-2-1,1-1 1,-1-1-1,1-1 1,28-1-1,167-18 485,-207 14-525,-5 2 107,-1-2 0,0 1 0,0-1 0,19-7 0,-29 9-176,0 0 0,0 0 0,0 0-1,0 0 1,1 0 0,-1 0 0,0 0 0,0 0 0,0 0 0,0 0 0,0 0 0,0 0-1,0 0 1,0 0 0,0 0 0,0 0 0,0 0 0,0 0 0,1 0 0,-1 0 0,0 0 0,0 0-1,0 0 1,0-1 0,0 1 0,0 0 0,0 0 0,0 0 0,0 0 0,0 0 0,0 0 0,0 0-1,0 0 1,0 0 0,0 0 0,0-1 0,0 1 0,0 0 0,0 0 0,0 0 0,0 0-1,0 0 1,0 0 0,0 0 0,0 0 0,0 0 0,0 0 0,0-1 0,0 1 0,0 0 0,0 0-1,0 0 1,-1 0 0,1 0 0,0 0 0,0 0 0,0 0 0,0 0 0,0 0 0,0 0 0,0 0-1,0 0 1,0 0 0,0 0 0,0 0 0,0 0 0,-1 0 0,-9-4 105,-17-1-278,-88 6-181,112-1 340,-516 40-241,469-35 196,-498 69-323,542-73 365,-32 6-226,0 1 0,-61 21 0,96-28 189,0 0 0,-1 1 0,1-1 0,0 1 1,0 0-1,0 0 0,0 0 0,0 0 1,0 0-1,0 1 0,-3 4 0,5-7 44,1 1-1,0-1 0,0 0 1,0 0-1,0 1 0,-1-1 1,1 0-1,0 1 1,0-1-1,0 0 0,0 1 1,0-1-1,0 0 1,0 1-1,0-1 0,0 0 1,0 1-1,0-1 0,0 0 1,0 1-1,0-1 1,0 0-1,0 0 0,0 1 1,0-1-1,1 0 0,-1 1 1,0-1-1,0 0 1,0 0-1,0 1 0,1-1 1,-1 0-1,0 0 0,0 1 1,1-1-1,-1 0 1,0 0-1,0 0 0,1 1 1,1 0 2,0-1 1,-1 1 0,1-1-1,0 1 1,0-1 0,0 0 0,-1 0-1,4 0 1,156-14 263,-86 5-219,338-51 334,-238 32-150,-174 28-226,0-1-1,0 1 1,0 0-1,0 0 1,0-1-1,0 1 0,0 0 1,0 0-1,0 0 1,0 0-1,1 0 1,-1 1-1,0-1 1,0 0-1,0 0 1,0 1-1,1 0 1,-5 4-15,-11 3-37,-89 46 124,-109 51 22,169-84-87,-459 198-149,424-189 156,-171 68 233,189-71-960,2 3 1,-58 38 0,109-63 216,1-2 43,1 1 0,0-1 0,0 1 0,0 0 0,0 0 0,1 0 0,0 1 0,-1 0 1,-3 6-1,8-10 141,-1 0 1,1 0 0,0 1 0,-1-1-1,1 0 1,0 1 0,0-1 0,0 0-1,0 1 1,0-1 0,0 0 0,1 0-1,-1 1 1,1 1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15.8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 1231 4224,'-14'4'791,"-7"1"3991,23-6-4420,0 1 0,0-1-1,0 1 1,0-1 0,0 0 0,0 0 0,0 1-1,-1-1 1,1-1 0,0 1 0,0 0 0,-1 0-1,1-1 1,1-1 0,1-2 7,1 1 1,-1-1-1,0 0 1,4-7-1,56-121 1965,-4 7-1446,-36 87-763,0 2 0,3 1 1,1 1-1,1 1 0,2 2 1,1 0-1,2 3 0,1 1 1,54-34-1,-82 57-181,0 1 0,0 0 0,1 0 0,14-4 1,-21 7 52,0 1 1,1-1 0,-1 1 0,0 0 0,0 0-1,1 0 1,-1 0 0,0 0 0,1 0 0,-1 0-1,0 0 1,1 0 0,-1 0 0,0 1 0,1-1-1,-1 1 1,0-1 0,0 1 0,0-1 0,0 1 0,1 0-1,-1 0 1,0-1 0,0 1 0,0 0 0,0 0-1,0 0 1,-1 0 0,1 0 0,0 0 0,0 0-1,-1 0 1,1 1 0,-1-1 0,1 0 0,-1 0 0,1 2-1,1 7 24,0 0 0,-1-1-1,0 1 1,-1 0 0,0 0-1,0 0 1,-1 0 0,0 0-1,-5 13 1,4-11 12,-2 14-4,-7 36 136,-19 63 0,24-107-150,-1 1 0,0-2-1,-1 1 1,-1-1 0,0 0-1,-1-1 1,-1 0-1,-13 14 1,17-22 23,-1-1-1,1-1 1,-1 1-1,0-1 1,-1-1 0,1 1-1,-1-2 1,-16 8 0,18-10 46,1 0 0,-1 0 0,0 0 0,0-1 0,1 0 0,-1-1 0,0 1 0,0-1 0,0 0 0,0-1 0,0 0 0,1 0 0,-13-4 0,7 1-46,0-1 0,0-1 0,0 0 0,1 0 0,-1-1 0,2-1 0,-12-9 0,22 17-73,-1-1 0,1 0 1,-1 1-1,0-1 0,1 0 1,-1 1-1,0-1 1,0 1-1,1 0 0,-1-1 1,0 1-1,0 0 0,0-1 1,0 1-1,1 0 1,-1 0-1,-2-1 0,3 2 14,0-1 1,-1 0-1,1 0 0,0 0 0,-1 0 0,1 1 0,0-1 1,-1 0-1,1 0 0,0 1 0,0-1 0,-1 0 0,1 1 0,0-1 1,0 0-1,0 1 0,-1-1 0,1 0 0,0 1 0,0-1 1,0 0-1,0 1 0,0-1 0,0 0 0,0 1 0,0-1 0,0 1 1,0 1-2,0 1 1,0-1 0,0 0 0,0 1 0,1-1-1,-1 0 1,1 1 0,-1-1 0,1 0 0,0 0 0,2 4-1,1-1 35,0-1 0,0 0 0,0 0 0,0 0 0,1-1 0,0 0 0,-1 1 0,1-2 0,0 1 0,1 0-1,-1-1 1,0 0 0,7 1 0,9 3 166,44 5 0,-43-8-59,1-2-1,0 0 1,0-2 0,-1 0 0,1-2-1,0 0 1,-1-1 0,0-2 0,0 0 0,25-11-1,-37 12-91,0 0 1,-1 0-1,0-1 0,0 0 0,0-1 0,-1 0 1,0 0-1,0-1 0,-1 0 0,9-11 0,3-9 10,29-59 0,-32 57-13,-4 6-29,77-133 104,-83 147-186,-1 4-126,-1-1 0,0 0 1,4-10-1,-46 163 73,24-90 237,3 0 0,-5 70-1,15-117-40,0 1 0,1-1 0,0 0 0,1 1 0,3 16 0,-3-24-40,-1 0 0,1 0 0,0 0 0,0 0 0,0 0-1,0 0 1,0 0 0,0-1 0,0 1 0,0 0 0,1-1-1,-1 1 1,1-1 0,-1 1 0,1-1 0,0 1 0,-1-1-1,1 0 1,0 0 0,0 0 0,0 0 0,0 0 0,0-1-1,0 1 1,0 0 0,0-1 0,0 0 0,0 1 0,1-1-1,2 0 1,10-1 44,0-1-1,0 0 0,0-1 1,-1-1-1,22-7 0,-10 2-27,173-65-46,-158 55-22,-2-2 0,66-47 1,-84 54 12,-9 5 91,1-1 1,17-17-1,-24 16-132,-6 11 58,0-1 1,0 1-1,0 0 0,1 0 0,-1 0 1,0 0-1,0 0 0,0-1 0,0 1 1,0 0-1,0 0 0,0 0 1,0 0-1,0-1 0,0 1 0,0 0 1,0 0-1,0 0 0,0 0 0,0 0 1,0-1-1,-1 1 0,1 0 1,0 0-1,0 0 0,0 0 0,0 0 1,0-1-1,0 1 0,0 0 0,0 0 1,0 0-1,-1 0 0,1 0 1,0 0-1,0 0 0,0 0 0,0-1 1,0 1-1,-1 0 0,1 0 0,0 0 1,0 0-1,0 0 0,0 0 1,0 0-1,-1 0 0,1 0 0,0 0 1,0 0-1,0 0 0,0 0 0,-1 0 1,1 0-1,0 0 0,0 0 1,0 0-1,0 0 0,0 0 0,-1 1 1,1-1-1,0 0 0,0 0 0,0 0 1,0 0-1,0 0 0,0 0 1,-1 0-1,-4 4-35,-1-1 1,1 1 0,0 0-1,-1 0 1,-5 6-1,-10 9-6,-118 74-327,-15 12 298,151-102 73,-1 0 0,1 0 0,0 0 1,0 0-1,1 0 0,-1 1 0,1-1 0,-4 8 0,5-10-1,1 1 0,-1-1 0,1 1-1,-1-1 1,1 1 0,0-1 0,0 1 0,-1-1 0,1 1 0,0-1 0,0 1 0,1-1-1,-1 1 1,0-1 0,0 1 0,1-1 0,-1 1 0,1-1 0,-1 1 0,1-1 0,0 0-1,0 1 1,-1-1 0,1 0 0,0 1 0,2 0 0,0 1 27,0 0-1,1 0 1,0-1 0,-1 1-1,1-1 1,0 0 0,0 0-1,0 0 1,0-1 0,1 1 0,-1-1-1,0 0 1,1 0 0,7 0-1,0-1 61,1 0-1,-1 0 1,0-1 0,13-3-1,-17 2-68,-1 0 0,0 0-1,1 0 1,-1-1 0,-1 0-1,1 0 1,0-1-1,-1 0 1,0 0 0,0 0-1,0-1 1,0 0 0,-1 0-1,1-1 1,-1 1 0,5-9-1,1-4 3,0-1-1,-2 1 0,0-2 1,10-29-1,115-384-59,-124 397-135,-2 0-1,-1-1 0,3-64 1,-10 98 128,0 1 1,0 0 0,0-1 0,-1 1 0,1 0 0,-1-1 0,1 1 0,-1 0-1,-1-3 1,2 5 30,-1-1 1,1 1-1,0-1 0,0 1 0,-1 0 0,1 0 0,0-1 0,0 1 0,-1 0 0,1-1 0,0 1 0,-1 0 0,1 0 0,-1 0 1,1-1-1,0 1 0,-1 0 0,1 0 0,-1 0 0,1 0 0,-1 0 0,0 0-3,0 0 1,0 0-1,1 0 1,-1 1-1,0-1 0,0 0 1,0 1-1,1-1 0,-1 0 1,0 1-1,0-1 1,1 1-1,-1-1 0,-1 2 1,-4 4-41,1 0 1,-1 1 0,1-1 0,0 1-1,-6 12 1,-18 42 106,24-50-37,-5 13 17,2 1 0,0 0 0,2 0 1,-4 29-1,-4 104 25,12-127-18,-1 29 140,3 1 1,11 86-1,-9-139-85,-1 0 0,1 0-1,0 0 1,5 11 0,-7-18-63,0 0 1,1 1 0,-1-1-1,1 1 1,0-1-1,0 0 1,-1 0 0,1 1-1,0-1 1,0 0 0,0 0-1,0 0 1,0 0-1,1 0 1,-1 0 0,0 0-1,0 0 1,1-1-1,-1 1 1,0 0 0,1-1-1,-1 1 1,0-1 0,1 1-1,-1-1 1,1 0-1,-1 0 1,1 0 0,-1 0-1,1 0 1,2 0 0,4-2 28,0-1-1,-1 0 1,1-1 0,0 1 0,-1-1 0,8-6 0,1-2-1,24-21 0,20-30 95,93-124 0,-130 156-169,-20 27-12,-1 2 7,-1 0 0,1 0 0,-1 0 0,1 0 1,-1 0-1,0 0 0,0 0 0,0-1 0,0 1 0,0 0 0,0-1 0,0-2 0,-1 4-101,0 25 16,-5 11 54,5-34 298,-4-1-216,1-1 1,0 0 0,0 0 0,-1 0 0,1 0 0,0 0-1,0-1 1,0 0 0,0 1 0,-3-4 0,1 2-44,1 0 1,-1 1 0,0-1-1,-6-1 1,7 3 4,-1-1 1,0 1-1,0 1 0,0-1 1,1 1-1,-1 0 0,0 0 1,0 0-1,0 1 0,0-1 1,1 1-1,-1 1 1,-9 2-1,8-1 2,1 0-1,-1 0 1,0 1 0,1 0 0,0 0 0,-1 0-1,2 1 1,-1-1 0,-5 8 0,1 0-3,1 0 0,1 0 0,0 1 0,0 0 0,1 1 0,1-1 0,1 1 0,-6 24 0,9-30 17,-1-1 1,1 1-1,1 0 0,0 0 1,0 0-1,0-1 1,1 1-1,0 0 0,1 0 1,2 8-1,-2-11 22,0-1 1,0 0-1,0 0 0,0 0 0,1 0 0,-1 0 0,1 0 0,0-1 1,1 1-1,-1-1 0,0 0 0,1 0 0,0 0 0,0-1 1,0 1-1,0-1 0,0 0 0,5 2 0,1-1-12,1 0-1,0-1 1,-1-1 0,1 0-1,0 0 1,0-1-1,17-1 1,-11 0 55,4 0-10,-1-1-1,1-1 0,-1 0 0,0-2 1,-1 0-1,27-11 0,-34 10-38,0 1-1,0-2 1,-1 0-1,0 0 1,0-1-1,0 0 1,-1 0-1,-1-2 1,1 1-1,14-21 1,-2-5 129,-2-1 0,17-41-1,-21 42-394,-12 18 22,-4 17 221,0 0 1,0 0 0,0 0 0,0 0-1,0 0 1,0 0 0,0 0-1,0 0 1,0 0 0,0-1 0,0 1-1,0 0 1,0 0 0,0 0-1,0 0 1,0 0 0,0 0 0,0 0-1,0 0 1,0 0 0,0 0-1,0 0 1,0 0 0,0 0 0,0 0-1,0-1 1,0 1 0,0 0 0,0 0-1,0 0 1,0 0 0,-1 0-1,1 0 1,0 0 0,0 0 0,0 0-1,0 0 1,0 0 0,0 0-1,0 0 1,0 0 0,0 0 0,0 0-1,0 0 1,0 0 0,0 0 0,0 0-1,-1 0 1,1 0 0,0 0-1,0 0 1,0 0 0,0 0 0,0 0-1,0 0 1,0 0 0,0 0-1,-6 9-224,-2 11 128,0 1 0,-8 36 0,-4 48 159,14-72 91,4-18-45,0 29 0,2-43-93,1-1 7,0 0 1,0 0 0,0 0-1,0 0 1,0 0 0,0 0-1,0 0 1,0 0 0,0-1-1,0 1 1,1-1 0,0 0 8,1-1 1,-1 1 0,1-1 0,-1 1-1,0-1 1,1 0 0,-1 0 0,0 0 0,0 0-1,0 0 1,2-5 0,16-31 110,-15 28-113,38-96 64,-28 67-216,0 1-1,24-40 0,-39 103-320,0-21 411,-6 108-342,6-96 421,1 1 0,0-1 0,1-1-1,1 1 1,5 16 0,-6-26-20,0-1 0,1 1 1,-1-1-1,1 0 0,0 0 1,0-1-1,0 1 0,1 0 0,0-1 1,0 0-1,0 0 0,0 0 1,1-1-1,-1 1 0,1-1 0,0 0 1,0 0-1,0-1 0,0 1 1,1-1-1,-1 0 0,1-1 0,-1 1 1,1-1-1,0 0 0,-1-1 0,1 1 1,0-1-1,0 0 0,-1-1 1,1 1-1,0-1 0,-1 0 0,1-1 1,-1 1-1,1-1 0,-1 0 1,0-1-1,1 1 0,-1-1 0,0 0 1,-1 0-1,1 0 0,5-6 1,0 0 19,-2-1 0,1 0 1,-1 0-1,0-1 1,9-18-1,26-63 57,-30 61-191,-2 4 42,7-29 1,-14 42 57,-2-9-49,-2 19 16,0 0-1,1 0 1,-1 0 0,1 0-1,1-5 1,-1 8 20,-1 1 1,0-1 0,1 0-1,-1 1 1,1-1 0,-1 0-1,1 1 1,-1-1 0,1 1-1,-1-1 1,1 1 0,-1-1 0,1 1-1,0-1 1,-1 1 0,1-1-1,0 1 1,-1 0 0,1-1-1,0 1 1,0 0 0,-1 0-1,1 0 1,0 0 0,0 0-1,-1-1 1,1 1 0,0 0-1,0 1 1,-1-1 0,1 0 0,1 0-1,15 4-16,0 0-1,0 1 0,20 10 1,18 4-21,-30-11 24,67 17-70,-92-25 88,1 0 1,-1 0 0,1 0 0,-1 0 0,0 1 0,1-1-1,-1 0 1,1 0 0,-1 1 0,0-1 0,1 0 0,-1 0 0,0 1-1,1-1 1,-1 0 0,0 1 0,0-1 0,1 0 0,-1 1-1,0-1 1,0 1 0,1-1 0,-1 0 0,0 1 0,0-1-1,0 1 1,0-1 0,0 1 0,0-1 0,0 0 0,0 1 0,0-1-1,0 1 1,0-1 0,0 1 0,0-1 0,0 1 0,0-1-1,0 0 1,0 1 0,-1-1 0,1 1 0,0-1 0,0 0 0,0 1-1,-1 0 1,-14 22-237,13-20 241,-57 91-230,-2 4 220,52-86-24,-38 59-23,41-60 107,0 0-1,0 0 1,1 1 0,-5 19-1,10-31-45,0 1 1,0-1-1,0 1 0,0-1 0,0 0 1,0 1-1,0-1 0,0 1 0,0-1 0,0 0 1,0 1-1,0-1 0,0 0 0,0 1 1,0-1-1,0 1 0,1-1 0,-1 0 0,0 1 1,0-1-1,0 0 0,1 1 0,-1-1 0,0 0 1,0 0-1,1 1 0,-1-1 0,0 0 1,1 0-1,-1 0 0,0 1 0,1-1 0,-1 0 1,0 0-1,1 0 0,0 0 0,-1 1 6,1-1-1,0 0 0,0 0 1,0 0-1,0 0 0,0 0 1,0 0-1,-1 0 0,1 0 1,0 0-1,0 0 0,0 0 1,0-1-1,0 1 1,1-1-1,1-2 0,1 0-1,-1-1 1,0 1 0,1-1 0,-1 0 0,-1 0-1,1 0 1,-1 0 0,1-1 0,-1 1-1,1-6 1,8-23-10,-1 0 1,-2 0-1,5-46 0,-5 29-95,-4 26-4,-1 7-208,0 0 0,0-19 1,-3 55 229,0 13-13,7 60 1,-5-82 113,0 0 0,0 0 0,1 0 0,1 0 0,0-1 0,0 1 0,0-1 0,2 0 0,-1 0 0,8 8 0,-10-14-16,-1 0 0,2-1-1,-1 1 1,0-1 0,0 0 0,1 1 0,-1-2 0,1 1-1,0 0 1,-1-1 0,1 0 0,0 1 0,0-2 0,0 1-1,0 0 1,7-1 0,6 1 117,0-2-1,26-3 1,-39 4-113,10-3 0,1 1 1,-1-2 0,0 0 0,0-1 0,-1 0 0,1-1-1,-1-1 1,0 0 0,-1-1 0,0 0 0,0-1 0,0 0-1,-1-1 1,-1 0 0,0 0 0,0-2 0,-1 1 0,15-25 0,105-208 200,-104 186-121,-2-1 1,19-87-1,13-167-170,-48 244-103,-6 60 72,-1 0 0,-1 0 0,0 0 1,0 0-1,-3-12 0,4 20 73,-1 0 1,1 0-1,0 0 0,-1 0 0,1 0 1,0 0-1,-1 0 0,1 1 1,-1-1-1,0 0 0,1 0 0,-1 1 1,1-1-1,-2-1 0,1 2 19,1 0-1,-1 0 1,1 0-1,0 0 1,-1-1-1,1 1 1,0 0-1,-1 0 1,1 0-1,-1 0 1,1 0 0,0 0-1,-1 0 1,1 0-1,-1 1 1,1-1-1,0 0 1,-1 0-1,1 0 1,0 0-1,-1 0 1,1 1-1,0-1 1,-1 0-1,-2 2-11,1 0-1,0 1 0,0-1 0,1 0 0,-1 1 0,0-1 1,1 1-1,-3 4 0,-4 11 8,1 2 1,1-1-1,-5 26 1,-2 10-41,-68 209 53,65-205 50,2 2 1,3-1 0,2 1-1,3 1 1,3 0 0,9 117 0,-4-160 32,1-1 0,1 0 1,0 0-1,8 19 0,-9-29-13,1-1-1,-1 1 0,1-1 0,1 1 1,-1-1-1,1-1 0,0 1 0,1-1 0,0 0 1,0 0-1,7 5 0,-11-10-48,0 0 0,0 0 0,0 0 0,0-1-1,0 1 1,1-1 0,-1 1 0,0-1 0,0 0 0,0 0-1,1 0 1,-1 0 0,0 0 0,0 0 0,0-1 0,1 1-1,-1-1 1,0 0 0,3-1 0,-1 1 19,0-1 1,0 0-1,0 0 0,0 0 1,0-1-1,0 1 0,-1-1 1,7-6-1,-1-3 16,1 0 0,-2-1 0,15-28-1,15-47 48,-27 60-68,102-209 111,-30 69-13,-59 113-97,19-62-1,-28 68-117,-3-1 1,-1 0-1,5-72 1,-16 116 37,1-1 1,-1 1-1,-1-1 1,0 1-1,1-1 1,-2 1 0,-1-8-1,2 13 32,1 0 0,-1-1 0,1 1 0,-1-1 0,0 1 0,0 0 0,0-1 0,1 1 0,-1 0 0,0 0 1,0 0-1,-1 0 0,1 0 0,0 0 0,0 0 0,0 0 0,-1 0 0,1 1 0,0-1 0,-1 0 0,1 1 0,-1-1 0,1 1 0,-1-1 0,1 1 0,-1 0 0,1 0 0,-1 0 0,1 0 0,-1 0 0,1 0 0,-1 0 0,1 0 0,-3 1 0,-3 1-27,1 1 0,0 0-1,-1 0 1,1 1 0,0-1-1,1 1 1,-1 0 0,1 1-1,0-1 1,0 1 0,0 0 0,-4 7-1,-14 18 9,2 1 1,1 2-1,-26 54 0,38-70 35,-12 25 20,3 0 0,1 1 1,2 1-1,2 1 0,1 0 0,3 0 0,2 1 0,2 0 0,2 0 0,1 0 0,9 64 1,-6-94 28,1-1 0,0 1 1,1 0-1,0-1 1,12 25-1,-13-34-18,0-1-1,0 1 1,0-1-1,1 0 1,0 0-1,0 0 1,0-1-1,1 1 0,-1-1 1,1 0-1,0 0 1,0-1-1,1 0 1,-1 0-1,1 0 1,0 0-1,8 2 1,-3-2 0,0-1 1,0 0 0,0 0-1,1-1 1,-1-1-1,0 0 1,0-1-1,1 0 1,-1 0 0,0-1-1,0-1 1,-1 0-1,1 0 1,0-1-1,-1-1 1,0 1-1,0-2 1,0 1 0,-1-1-1,0-1 1,0 0-1,0 0 1,-1-1-1,0 0 1,7-9-1,9-15-3,-2-1 0,25-47-1,26-40-223,-71 117 167,0 0 0,1 1 0,-1-1 0,0 1 0,5-4 0,-6 6 27,-1-1-1,0 1 0,1 0 1,-1 0-1,0 0 1,0 0-1,1-1 0,-1 1 1,0 0-1,1 0 1,-1 0-1,0 0 1,1 0-1,-1 0 0,0 0 1,1 0-1,-1 0 1,0 0-1,1 0 1,-1 0-1,0 0 0,1 0 1,-1 0-1,0 1 1,1-1-1,0 1 5,-1-1 0,1 1 0,-1-1 0,0 1 0,1 0 0,-1-1 0,1 1 0,-1 0 0,0 0 0,0-1 0,0 1 0,1 0 0,-1 0 0,0-1 0,0 1 0,0 1 0,2 32-62,-2 1 1,-1-1-1,-6 40 0,3-49 72,-1-1 1,-1 1-1,-2-1 0,0-1 0,-13 26 0,15-39 16,0 0 0,0 0 0,-1-1 1,0 0-1,0-1 0,-1 1 0,0-1 0,-1-1 0,1 0 0,-15 9 0,15-11 20,0 0 1,-1-1-1,1 0 0,-1-1 0,0 0 0,0 0 1,0-1-1,0 0 0,0 0 0,-1-1 1,1 0-1,-17-1 0,23-1-10,0 1-1,1 0 1,-1-1-1,0 1 1,1-1 0,-1 0-1,1 0 1,-1 0-1,1 0 1,-4-3-1,5 4-22,1-1-1,0 1 0,-1 0 0,1-1 1,0 1-1,-1 0 0,1-1 0,0 1 1,0-1-1,-1 1 0,1-1 0,0 1 1,0-1-1,0 1 0,-1-1 0,1 1 1,0-1-1,0 1 0,0-1 0,0 1 1,0-2-1,0 1-4,1 0 0,-1 0 0,1 0 0,-1 0 0,1 0 1,-1 0-1,1 0 0,0 0 0,-1 0 0,1 0 0,0 0 0,0 0 0,1-1 0,13-9-41,1 0-1,0 1 0,0 1 0,1 0 1,0 2-1,32-11 0,-31 13-177,0 1 0,1 0 0,-1 1 0,30 0 0,-40 3-695,0 1 0,0-1 0,10 4 0,-3 2-3331,-14-6 3997,-1 1 1,1-1-1,-1 0 1,1 1-1,-1-1 1,0 1-1,1-1 1,-1 1-1,0-1 1,1 1-1,-1-1 1,0 1-1,0-1 1,1 1-1,-1-1 1,0 1-1,0-1 1,0 1-1,0-1 1,0 1-1,0 0 0,0-1 1,0 1-1,0-1 1,0 1-1,0 0 1,0-1-1,0 1 1,0-1-1,0 1 1,-1-1-1,1 1 1,0-1-1,0 1 1,-1 0-1,-15 12-3275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16.2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81 41 9568,'-81'-27'4320,"86"22"-3776,5 2-1248,7-2 256,11 5-448,3 5 512,4-2-2976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28.7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1570 3328,'-8'6'9125,"12"-16"-4661,-3-40-1963,23-125-21,-22 164-2357,5-26 179,1 1-1,1-1 1,2 1 0,30-65 0,16-14 191,75-112 1,79-61-194,-103 145-206,112-142-318,-218 282 158,0 1-1,0-1 1,1 1-1,-1 0 1,0 0-1,1 0 1,-1 0-1,7-3 0,-9 5-52,1-1-1,0 1 0,-1 0 0,1 0 0,0 0 0,-1 0 0,1-1 0,0 1 0,0 0 0,-1 0 0,1 0 0,0 0 0,-1 1 0,1-1 0,0 0 0,0 0 0,-1 0 0,1 1 0,0-1 0,-1 0 0,1 1 0,0-1 0,-1 0 0,1 1 0,-1-1 0,1 1 1,-1-1-1,1 1 0,-1-1 0,1 1 0,-1-1 0,1 1 0,-1 0 0,0-1 0,1 1 0,-1 0 0,0-1 0,1 1 0,-1 0 0,0-1 0,0 2 0,2 4-942,-1-1 0,0 0 0,0 1-1,-1-1 1,0 11 0,0 9-1695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29.6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228 541 3808,'-3'-8'8223,"3"8"-8064,-3-15 3336,0 10-3046,0 1 0,1 0 0,-1 0 1,-5-5-1,-3-3 238,-22-36 913,4 7-865,1-1-1,-26-55 0,44 72-526,1 0 0,0 0 0,-7-45 0,14 59-136,1 0 0,0 0 1,2-19-1,0 1-25,-1 28-39,0 1 0,0-1 0,0 1 0,0-1 0,0 1 0,0-1 0,0 1 0,0-1 0,0 1 1,0-1-1,0 0 0,1 1 0,-1 0 0,0-1 0,0 1 0,1-1 0,-1 1 0,0-1 0,0 1 1,1-1-1,-1 1 0,1 0 0,-1-1 0,0 1 0,1 0 0,-1-1 0,1 1 0,-1 0 0,1 0 0,-1-1 1,1 1-1,-1 0 0,1 0 0,-1 0 0,1 0 0,-1 0 0,1-1 0,-1 1 0,1 0 0,-1 0 1,1 0-1,-1 0 0,1 1 0,-1-1 0,1 0 0,-1 0 0,1 0 0,-1 0 0,1 0 0,-1 1 0,1-1 1,2 2 30,0-1 0,0 0 1,0 1-1,0 0 0,0-1 1,0 1-1,3 4 1,1 2 5,0 0 0,-1 0 1,0 1-1,-1 0 1,1 0-1,-2 0 0,1 0 1,2 12-1,21 84 129,-15-49-148,2-1 16,30 101 310,-44-153-323,0 1-1,1-1 1,-1 0-1,1 1 1,0-1-1,4 5 0,-5-7-14,-1 0 0,1-1-1,0 1 1,-1-1-1,1 1 1,0-1 0,0 1-1,-1-1 1,1 1-1,0-1 1,0 0 0,0 1-1,0-1 1,0 0-1,0 0 1,-1 0-1,1 0 1,0 0 0,0 0-1,0 0 1,0 0-1,0 0 1,0 0 0,0 0-1,0 0 1,0-1-1,-1 1 1,1 0 0,0-1-1,0 1 1,0-1-1,-1 1 1,2-2 0,4-2 18,0-2 1,0 1 0,-1-1 0,0 0 0,5-7 0,25-31-41,1 1 1,2 3-1,2 0 1,48-35 0,-16 26 42,0-1 234,-43 23 73,-28 26-319,1 0 0,-1-1 1,0 1-1,0 0 0,0-1 0,0 0 0,0 1 0,0-1 0,0 1 0,-1-1 0,1 0 0,0 0 0,-1 1 0,0-1 0,1 0 0,-1 0 0,0-2 0,0 4-19,0-1 0,0 1 0,-1-1 1,1 1-1,0-1 0,0 0 0,-1 1 0,1-1 0,0 1 1,-1 0-1,1-1 0,0 1 0,-1-1 0,1 1 0,-1 0 1,1-1-1,-1 1 0,1 0 0,-1-1 0,1 1 0,-1 0 1,0-1-1,-10-3-15,-1 0-1,0 0 1,1 1 0,-1 0 0,-1 1-1,1 1 1,-19-1 0,-91 7-130,119-5 137,-53 7-1161,-71 17-1,76-13-2055,50-10 2952,0-1 1,0 1-1,0-1 0,0 0 0,0 0 0,0 1 0,0-1 0,0 0 0,0 0 1,0 0-1,-1 0 0,1 0 0,0 0 0,0-1 0,0 1 0,0 0 0,0 0 0,0-1 1,0 1-1,0-1 0,0 1 0,0-1 0,-1-1 0,-1-3-2605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34.2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1337 4896,'-19'0'1584,"19"0"-1568,0 0 0,-1 0-1,1 0 1,0 0 0,0 0 0,0 0 0,0 0 0,-1 0 0,1 0 0,0 0 0,0 1 0,0-1-1,0 0 1,-1 0 0,1 0 0,0 0 0,0 0 0,0 0 0,0 0 0,0 0 0,-1 1-1,1-1 1,0 0 0,0 0 0,0 0 0,2 6 5357,4-7-4835,-1 0-1,1-1 1,0 0-1,-1 0 1,1-1 0,-1 1-1,0-1 1,7-5-1,2 0-20,1 0-216,1-1 0,-1 0 1,0-1-1,-1-1 0,24-22 1,-15 7-75,-1-1 0,-2-1 0,0-1 0,17-35-1,55-131 624,-77 162-685,-1-4-6,-10 27 3,0-1 1,0 1-1,1 0 0,9-16 1,-6 21 130,-8 5-279,0 1 1,1-1-1,-1 0 1,0 1-1,1-1 1,-1 0-1,0 0 1,1 1-1,-1-1 1,0 0-1,0 1 1,0-1-1,1 1 1,-1-1-1,0 0 0,0 1 1,0-1-1,0 1 1,0-1-1,1 0 1,-1 1-1,0-1 1,0 1-1,0-1 1,0 1-1,0-1 1,-1 1-1,3 51 331,-3 0 0,-12 79 0,11-110-329,-3 22 85,-2 0 1,-14 45-1,18-78-63,0-1 1,-1 1-1,0-1 1,0 0-1,-1 0 0,0-1 1,-1 0-1,0 0 1,-8 9-1,12-15-43,0 0-1,-1-1 1,1 1 0,0 0-1,0-1 1,-1 0 0,1 1-1,-1-1 1,0 0 0,1 0-1,-1 0 1,0-1 0,1 1-1,-1-1 1,0 0 0,0 1-1,1-1 1,-1 0 0,0 0-1,0-1 1,-4 0 0,3-1-82,-1 1 1,1-1 0,0 0 0,-1 0 0,1-1-1,0 1 1,1-1 0,-1 0 0,0 0-1,1 0 1,-5-6 0,8 9 76,-1 0 1,1-1-1,-1 1 1,1-1-1,0 1 1,-1 0-1,1-1 1,0 1-1,-1-1 1,1 1-1,0-1 1,0 1-1,-1-1 0,1 1 1,0-1-1,0 1 1,0-1-1,0 1 1,0-1-1,0 1 1,0-1-1,0 1 1,0-1-1,0 1 1,0-1-1,0 1 0,0-1 1,0 1-1,0-1 1,0 1-1,1-1 1,-1 1-1,0-1 1,0 1-1,1-1 1,-1 1-1,0-1 1,1 1-1,-1-1 1,0 1-1,1 0 0,-1-1 1,1 1-1,-1 0 1,0-1-1,1 1 1,-1 0-1,1 0 1,-1-1-1,2 1 1,1-1-38,0 0 1,0 0-1,0 0 0,0 0 1,0 1-1,0 0 1,3-1-1,32 3-131,-26 0 271,1-2 0,24-1 1,5-4 41,0-2 0,-1-1 0,0-3 0,-1-1 0,63-29 0,-86 32-86,-1 0 0,0-2 0,-1 0 0,0 0 0,-1-2 0,15-15 0,-1-4 41,37-54 0,-32 34-72,-1-1-1,-3-2 1,-3 0 0,-2-2 0,-2-1 0,-3-1-1,-3 0 1,16-111 0,-27 132-91,14-111 135,-18 90-334,-1 59 269,0 0-1,0-1 0,0 1 0,0 0 1,0-1-1,0 1 0,0 0 0,0 0 1,0-1-1,0 1 0,0 0 0,0-1 1,0 1-1,0 0 0,0-1 0,0 1 1,0 0-1,-1-1 0,1 1 0,0 0 1,0 0-1,0-1 0,0 1 0,-1 0 1,1 0-1,0-1 0,0 1 0,-1 0 1,1 0-1,-1-1 0,1 2-5,-1-1 1,1 1-1,-1-1 0,1 1 1,-1-1-1,1 1 0,-1-1 1,1 1-1,-1-1 1,1 1-1,0 0 0,-1-1 1,1 1-1,0 0 0,0-1 1,0 1-1,-1 1 0,-18 66 141,-12 76-1,4-14 22,-3-8 29,-36 166 90,42-186-241,12-53 423,-10 78-1,22-126-417,-1 0-1,1 0 0,0 0 0,0 0 1,0 1-1,1-1 0,-1 0 1,0 0-1,0 0 0,0 0 1,1-1-1,-1 1 0,1 2 1,4-3 327,5-8-186,5-16-182,0 0 0,-2 0 1,15-39-1,-10 22-67,48-88-185,-20 42-8,-46 86 257,0 1 1,0 0 0,0 0 0,0 0 0,0 0 0,1 0 0,-1 0 0,0-1 0,0 1-1,0 0 1,0 0 0,0 0 0,0 0 0,0 0 0,0 0 0,0-1 0,0 1-1,0 0 1,0 0 0,0 0 0,0 0 0,1 0 0,-1 0 0,0 0 0,0 0 0,0 0-1,0 0 1,0 0 0,0-1 0,0 1 0,1 0 0,-1 0 0,0 0 0,0 0 0,0 0-1,0 0 1,0 0 0,0 0 0,1 0 0,-1 0 0,0 0 0,0 0 0,0 0 0,0 0-1,0 0 1,0 0 0,1 1 0,-1-1 0,0 0 0,0 0 0,3 9-32,2 25 309,-4-20-282,2 10-66,2 13 10,14 54 0,-10-60 205,-3-6-45,1-2-1,12 25 1,-16-41-56,0 0-1,1-1 1,0 0-1,0 1 0,1-2 1,0 1-1,0 0 1,0-1-1,0 0 1,1 0-1,8 5 1,-6-5 14,0-1 1,0 0 0,1-1 0,-1 1 0,1-2 0,0 1 0,0-1 0,0 0 0,0-1 0,0 0-1,1-1 1,12-1 0,-3-1-5,1 0 0,-1-2 0,-1-1-1,34-12 1,-42 13-44,1 0-1,-1-2 1,0 1 0,-1-1-1,0 0 1,0-1-1,11-11 1,-8 6 23,0-1 0,-1 0 0,0-1 0,9-17 0,3-13-39,-2-1 0,21-61-1,-40 101 0,5-12 3,-2 5 22,-1 1-1,3-13 1,-6 21-55,-1 0 0,1 0 0,-1 0 0,0 0 0,0 0 0,0 0 0,0 0 0,0 0 0,0 0 0,-1 0 0,0 0 0,0 0 0,-1-4 0,1 6 35,1 0 0,-1 0 0,0 1 0,1-1 0,-1 0 0,1 1 0,-1-1-1,0 1 1,0-1 0,1 1 0,-1-1 0,0 1 0,0 0 0,0-1 0,0 1 0,1 0 0,-1 0 0,0 0 0,0-1 0,0 1 0,0 0 0,0 0 0,0 0 0,1 0 0,-1 1 0,0-1 0,0 0 0,0 0 0,-1 1 0,-2 0-17,1 0 1,-1 0 0,1 1 0,-1-1-1,-5 5 1,-6 4 26,2 2 1,-1-1-1,2 2 0,0 0 0,0 0 0,-12 19 1,7-6 7,1 1 0,-22 50 1,33-64 30,0 1 0,1 0 0,0-1 0,1 1 0,-2 27 0,4-35-18,1 0 0,1-1 0,-1 1 0,1-1-1,0 1 1,0-1 0,1 1 0,1 4 0,-1-7-2,-1 0 1,1 0 0,0 0 0,-1 0 0,1 0 0,0-1 0,1 1 0,-1-1 0,0 0-1,1 0 1,-1 1 0,1-1 0,0-1 0,4 3 0,-3-2-6,-1-1 0,1 0 0,-1 0 1,1 0-1,-1 0 0,1 0 0,0-1 1,-1 0-1,1 0 0,0 0 0,-1 0 0,1-1 1,4 0-1,-1-1 27,0 0 1,0 0-1,0-1 1,0 0-1,10-6 1,110-83-130,-52 34 16,172-97-71,-96 65 67,-74 42-73,-70 44 32,-9 4-39,-13 8-40,-13 7 198,1 1 1,0 1 0,-35 30-1,30-17 12,-50 58-1,68-70 47,1 0 1,0 1-1,2 0 1,0 1-1,-12 32 1,21-48-46,1 1 1,0-1-1,0 1 1,0 0 0,1 0-1,0-1 1,0 1-1,0 0 1,0 0 0,1-1-1,1 9 1,-1-11 1,-1-1 0,1 1 0,-1-1 0,1 1 0,0-1 0,0 0 0,-1 0 0,1 1 0,0-1 0,0 0 0,0 0 0,1 0 0,-1 0 0,0 0 0,0 0 0,3 1 0,-2-1 3,0 0 1,-1-1 0,1 1-1,0-1 1,0 0-1,0 0 1,0 0 0,0 0-1,0 0 1,0 0-1,0 0 1,0-1 0,0 1-1,0 0 1,0-1 0,2-1-1,8-3 15,-2 0 0,1-1-1,-1 0 1,1-1 0,-2 0 0,1 0 0,-1-1-1,0-1 1,-1 1 0,13-18 0,4-10-160,34-65 0,-17 28 147,-1-5-875,-43 84 835,1 1 1,-1-1 0,1 1 0,0 9 0,-1 4 1,-1 6 22,1-1 0,2 49 0,1-58 76,1 1-1,1 0 0,0-1 1,2 0-1,8 23 1,1-15 156,-13-22-216,0-1-1,-1 0 1,1 0-1,0 0 0,0 0 1,0-1-1,0 1 1,1 0-1,-1 0 1,0-1-1,0 1 0,0 0 1,1-1-1,-1 1 1,0-1-1,1 0 0,-1 1 1,2-1-1,-1 0-11,0 0-1,0-1 0,0 1 1,0-1-1,0 1 0,0-1 1,0 1-1,0-1 1,0 0-1,0 0 0,-1 0 1,1 0-1,0-1 1,2-1-1,18-22 38,-17 19-32,-2 3-10,48-62 19,110-106 0,-156 167-25,6-7-105,1 1-1,1 0 1,25-15-1,-26 22 75,-11 3 31,-1 0 0,0 0 1,1 0-1,-1 1 0,0-1 0,0 0 0,1 0 0,-1 0 0,0 0 1,0 0-1,0 1 0,1-1 0,-1 0 0,0 0 0,0 0 1,0 1-1,1-1 0,-1 0 0,0 0 0,0 1 0,0-1 1,0 0-1,0 0 0,0 1 0,1 1-1,-1 1 0,0-1 0,0 0 0,0 0 0,0 1 0,-1-1 0,0 3 0,1-4 2,-6 24 54,-1-1 0,0 1 0,-13 23 0,-38 67 146,34-70 5,15-27 45,8-14-155,4-6-48,93-115 1,-69 87-192,55-46 0,-81 75 131,1-1-1,-1 1 0,1 0 0,0-1 0,0 1 0,0 0 0,0 0 1,0 0-1,0 1 0,0-1 0,4 0 0,-5 1 4,0 0 0,0 0 1,0 0-1,0 1 0,0-1 0,-1 0 0,1 1 0,0-1 0,0 1 0,0-1 1,0 1-1,0-1 0,-1 1 0,1 0 0,0-1 0,-1 1 0,1 0 0,0 0 1,-1 0-1,1-1 0,-1 1 0,1 0 0,-1 0 0,1 0 0,-1 0 1,0 0-1,1 1 0,0 3 8,1 1 0,-1 0 0,0-1 0,0 1 1,-1 0-1,0 9 0,0-9 11,0 0-1,1 0 1,-1-1 0,1 1-1,0 0 1,2 7 0,-2-12-7,-1-1 0,0 1 0,1 0 0,-1 0 0,0-1 0,1 1-1,-1 0 1,1-1 0,-1 1 0,1 0 0,-1-1 0,1 1 0,-1-1 0,1 1 0,0-1 0,-1 1 0,1-1 0,0 1 0,-1-1 0,1 0 0,0 1 0,0-1 0,-1 0 0,1 0 0,0 0 0,0 1 0,-1-1 0,1 0-1,1 0 1,2-1 18,-1 1 0,0-1 0,0 0 0,0 0 0,0 0 0,3-3 0,0 2 0,3-3 35,0 0 0,-1-1 0,1 0 0,12-12 0,-11 10-115,0 0 1,13-8-1,-23 15 49,1 1-1,0-1 1,0 1-1,0-1 0,0 1 1,-1 0-1,1-1 0,0 1 1,0 0-1,0 0 1,0 0-1,0-1 0,0 1 1,0 0-1,0 0 0,0 1 1,0-1-1,0 0 1,-1 0-1,1 0 0,0 0 1,2 1-1,-2 0 1,0 0 0,0 0-1,0 0 1,0 0 0,0 0 0,0 0 0,0 0-1,0 0 1,0 1 0,-1-1 0,1 0-1,0 0 1,0 3 0,1 2-15,0 1 0,-1 0 0,1 0 0,0 13 0,2 41 19,2 36 638,-6-94-578,0-1 0,0 1 1,0-1-1,1 1 0,-1-1 1,1 1-1,-1-1 0,1 1 1,0-1-1,0 0 0,2 5 1,-2-7-41,0 0 1,0 1-1,-1-1 1,1 0-1,0 0 0,0 1 1,0-1-1,0 0 1,0 0-1,0 0 1,0 0-1,0 0 1,0-1-1,0 1 0,-1 0 1,1 0-1,0 0 1,1-1-1,11-5 89,-8 2-279,-4 3 199,-1 3 16,0-1 79,6-2-113,-1 0 0,0-1-1,1 0 1,-1 0 0,0 0 0,0-1 0,9-5-1,-2 1-1,9-6 9,0 0 0,-2-2 0,26-22 0,-7 4-18,-5 7-9,166-143 96,-179 149-83,0 0-1,-2-1 1,0-1-1,-1 0 1,25-48-1,-15 16-71,-4-2 1,27-89-1,-31 77-138,16-115-1,-34 172 117,0 1 0,-1-1-1,-1-15 1,1 25 82,0 0-1,0 0 1,-1-1 0,1 1-1,0 0 1,0-1 0,-1 1-1,1 0 1,0 0-1,-1 0 1,0 0 0,1-1-1,-1 1 1,1 0 0,-1 0-1,0 0 1,0 0 0,0 0-1,0 0 1,0 1-1,0-1 1,0 0 0,-2-1-1,2 2 6,0 0 0,-1 0 0,1 0 0,-1 0 0,1 0-1,0 0 1,-1 0 0,1 1 0,-1-1 0,1 0 0,0 1 0,-1-1-1,1 1 1,0-1 0,0 1 0,0 0 0,-1 0 0,1 0 0,0-1-1,0 1 1,-1 2 0,-5 4-4,1 0 0,0 0-1,0 0 1,1 1 0,0 0-1,-7 14 1,6-10 7,-86 180-5,45-90-66,29-63 126,2 1 1,2 0-1,-17 78 1,26-90 24,1 0 1,1 0 0,2 0-1,1 1 1,1-1-1,8 50 1,-7-68-38,1-1-1,-1 0 0,2 1 1,-1-1-1,6 9 1,-7-14 10,1 0 0,-1 0 0,1 0 0,0 0 0,0 0 0,1-1 0,-1 1 0,1-1 0,0 0 0,0 0 0,0 0 0,4 2 0,-5-4-32,-1 0 0,0-1 1,1 1-1,-1-1 1,1 1-1,-1-1 0,1 0 1,-1 0-1,1 0 0,-1 0 1,0 0-1,1 0 1,-1-1-1,1 0 0,-1 1 1,0-1-1,1 0 0,-1 0 1,0 0-1,0 0 0,1 0 1,-1-1-1,3-2 1,3-2 10,0-1 1,-1 0 0,0-1 0,8-9 0,32-52-28,-19 26-76,6-14 50,-24 38-48,23-32-1,-29 45 18,3-3-22,-7 9 77,0 0 0,0 0 0,0 0 0,0 0 0,0 0 0,0 0 0,0 0 0,0 1 0,0-1 0,0 0 0,0 0 0,0 0 0,0 0 0,0 0 0,0 0 0,0 0 0,0 0 0,0 0 0,0 1 0,0-1 0,0 0 0,0 0 0,0 0 0,0 0 0,0 0 0,0 0 0,0 0 0,0 0 0,0 0 0,0 0 0,0 0 0,0 0 0,1 0 0,-1 1 0,0-1 0,0 0 0,0 0 0,0 0 0,0 0 0,0 0 0,0 0 0,0 0 0,0 0 0,0 0 0,1 0 0,-1 0 0,0 0 0,0 0 0,0 0 0,0 0 0,0 0 0,0 0 0,0 0 0,0 0 0,0 0 0,1 0 0,-1 0 0,0-1 0,0 1 0,0 0 0,-8 81-49,11 65 266,-3-143-191,0-1-3,-1 1 0,1-1 0,0 0 0,0 0 0,1 1 0,-1-1 1,0 0-1,1 0 0,-1 1 0,1-1 0,0 0 0,0 0 0,0 0 0,0 0 1,0 0-1,3 3 0,-4-5-13,1 1 0,-1-1 0,1 0 0,-1 0 0,1 0 0,-1 0 0,1 0 0,-1 0 0,1 0 0,-1 0 0,1 0 1,-1 0-1,1 0 0,-1 0 0,1 0 0,0 0 0,-1 0 0,1-1 0,-1 1 0,1 0 0,-1 0 0,0-1 0,1 1 0,0-1 0,16-12 64,-12 9-57,3-2-6,32-25 54,0 1 0,2 2 0,50-25 0,-74 44-133,-14 6 46,-1 1-1,1 0 1,0 0-1,-1 0 1,1 1-1,0-1 1,0 1-1,0 0 1,0 0-1,1 1 1,-1-1-1,0 1 1,5 0-1,-8 0 20,1 1 0,-1-1 0,0 1-1,0-1 1,1 1 0,-1-1 0,0 1-1,0 0 1,0 0 0,1 0 0,-1 0-1,0 0 1,0 0 0,0 0 0,-1 0-1,1 0 1,0 0 0,0 0 0,-1 0-1,1 1 1,0-1 0,-1 0 0,1 1 0,-1-1-1,0 0 1,1 1 0,-1-1 0,0 0-1,0 1 1,0-1 0,0 3 0,0 6-17,0 0 0,-1 0 1,-3 13-1,3-15 9,-35 161 106,35-168-82,1 0 0,0 0 1,-1 1-1,1-1 0,0 0 1,0 0-1,-1 0 0,1 0 1,0 0-1,0 0 0,1 0 1,-1 0-1,0 0 0,0 0 1,0 1-1,1-1 0,0 1 1,-1-2-5,0 1 0,1-1 0,-1 0 0,1 0 0,-1 0 0,1 0 0,-1 0 0,0 1 0,1-1 1,-1 0-1,1 0 0,-1 0 0,1 0 0,-1 0 0,1 0 0,-1 0 0,0 0 0,1-1 0,-1 1 0,1 0 0,-1 0 1,1 0-1,-1 0 0,0-1 0,1 1 0,-1 0 0,1-1 0,6-3-17,0-1-1,-1 0 1,8-7 0,-11 9-57,20-20-141,37-48-1,-40 46 43,43-44-1,-62 68 163,-1 1-1,1-1 1,-1 0 0,1 1-1,-1-1 1,1 1-1,0-1 1,-1 1-1,1-1 1,0 1-1,-1-1 1,1 1-1,0 0 1,0-1-1,0 1 1,-1 0-1,1 0 1,0-1-1,0 1 1,0 0-1,0 0 1,-1 0-1,1 0 1,0 0-1,0 0 1,0 1-1,0-1 1,0 0-1,0 1-2,0 1 0,0-1 0,0 0-1,0 1 1,0-1 0,-1 0 0,1 1-1,0-1 1,-1 1 0,0-1 0,1 1-1,-1-1 1,0 1 0,1-1 0,-1 4-1,5 76 268,-3-41 40,8 47 0,-9-84-272,-1 0 1,1 0-1,0 0 0,0 0 1,0-1-1,0 1 1,0 0-1,1-1 0,-1 1 1,1-1-1,2 3 1,-3-4-14,0 0 0,0-1 0,0 1 0,0 0 1,0-1-1,0 1 0,0-1 0,0 1 0,0-1 0,1 1 0,-1-1 1,0 0-1,0 0 0,0 1 0,1-1 0,-1 0 0,0 0 1,0 0-1,1 0 0,-1-1 0,0 1 0,0 0 0,0 0 1,1-1-1,-1 1 0,0-1 0,0 1 0,2-2 0,8-5 16,1-1 0,-1 0-1,-1-1 1,1-1-1,-2 1 1,16-20 0,-12 14-6,128-165-139,-111 140-18,-14 19 50,-6 9-57,-1 0-1,-1 0 0,12-24 0,-20 36 134,1 0 1,-1-1-1,0 1 0,0 0 0,0-1 1,0 1-1,1 0 0,-1-1 0,0 1 1,0 0-1,0-1 0,0 1 1,0 0-1,0-1 0,0 1 0,0-1 1,0 1-1,0 0 0,0-1 0,0 1 1,0 0-1,-1-1 0,1 1 0,0 0 1,0-1-1,0 1 0,0 0 1,-1-1-1,1 1 0,-11-2-135,-13 10-10,17-4 159,0 0 0,0 1 0,0 0 0,1 1 0,0-1 0,0 1 0,1 0 0,-1 1-1,1-1 1,0 1 0,-5 11 0,2-2 32,0 0 0,2 0 0,0 0 0,-5 25 0,9-33-4,1 0 0,0 0 0,0 0 0,1 0 0,0 0 0,0 0 0,1 1 0,0-1 0,0 0-1,1 0 1,5 13 0,-6-17-12,1-1-1,0 1 1,0-1-1,0 0 1,0 1-1,0-1 1,1 0-1,-1 0 0,1 0 1,0-1-1,0 1 1,0-1-1,0 0 1,0 1-1,1-1 1,-1-1-1,1 1 1,-1 0-1,1-1 1,0 0-1,-1 0 1,1 0-1,0 0 1,0-1-1,0 1 1,6-1-1,-1 0 10,0-1 1,0 0-1,-1-1 0,1 0 1,-1 0-1,1-1 0,-1 0 0,0-1 1,0 1-1,0-2 0,10-6 1,1-3 6,0-1 0,-1-1 0,16-18 0,92-120-5,-69 80-61,-33 51-200,-19 19 168,-5 4 59,0 0-1,0 0 0,0-1 0,0 1 1,0 0-1,0 0 0,0 0 0,0 0 1,0 0-1,0 0 0,1 0 0,-1 0 1,0 0-1,0 0 0,0 0 0,0 0 1,0 0-1,0 0 0,0 0 0,0 0 1,0 0-1,0 0 0,1 0 0,-1 0 1,0 0-1,0 0 0,0 0 0,0 0 1,0 0-1,0 0 0,0 0 0,0 0 1,0 0-1,0 0 0,0 0 0,1 0 1,-1 0-1,0 0 0,0 0 0,0 1 1,0-1-1,0 0 0,0 0 0,0 0 1,0 0-1,0 0 0,0 0 0,0 0 1,2 7-50,-3 11-10,-28 169 98,21-151 56,-2-1 1,-1 0-1,-21 41 1,30-71-104,1-1 44,-1-1 1,1 0-1,-1 1 0,0-1 1,0 0-1,0 0 1,0 0-1,0 0 0,-1 0 1,1 0-1,-1-1 1,-5 5-1,8-7-29,0 0-1,-1 0 1,1 0-1,0 0 0,0 0 1,0 0-1,0 0 1,0 0-1,-1 0 1,1 0-1,0 0 1,0 0-1,0 0 1,0 0-1,0 0 1,-1 0-1,1 0 1,0 0-1,0 0 1,0 0-1,0 0 1,-1 0-1,1 0 1,0 0-1,0 0 1,0 0-1,0 0 1,0-1-1,0 1 1,-1 0-1,1 0 1,0 0-1,0 0 1,0 0-1,0 0 1,0 0-1,0-1 1,0 1-1,0 0 1,-1 0-1,1-9 139,1 7-122,-1 0-1,1-1 1,0 1-1,0 0 0,0 0 1,0 0-1,1-2 1,7-7-134,0 1-1,0 1 1,1-1 0,0 2 0,1-1 0,0 2 0,0-1 0,1 1-1,0 1 1,0 0 0,0 1 0,1 0 0,17-3 0,-12 3-2154,0 0 1,29-2-1,-46 7 1947,0 0 0,-1 1 0,1-1 0,0 0 0,0 0 0,0 0 0,0 0 0,-1 1 0,1-1 0,0 0 0,0 1 0,-1-1 0,2 1 0,8 5-2682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35.0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18 280 8320,'-3'-4'884,"-8"-12"1297,11 16-1994,-1-1 0,1 0-1,0 1 1,-1-1 0,1 1-1,0-1 1,0 0 0,-1 1 0,1-1-1,0 0 1,0 1 0,0-1 0,0 0-1,0 1 1,0-1 0,0 0-1,0 0 1,0 1 0,0-2 0,1 1 162,0 0 0,0 0 1,0 0-1,0 0 0,0 0 1,0 1-1,1-1 1,-1 0-1,3-1 0,1 0 541,3-2-338,0 0-1,0 0 1,0 1-1,1 0 1,11-2-1,0 0 135,179-41 2173,-120 30-2369,307-54 28,-243 47-598,189-23-2784,-239 42-3770,-34 8-1863,-22 3 3751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24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3 809 5216,'0'0'41,"0"0"0,-1 0 1,1 0-1,0 0 0,0 0 1,0 0-1,0 0 0,0 0 1,0 0-1,0 0 0,0 0 1,0 0-1,0 0 0,0 0 1,0 0-1,0 1 0,-1-1 1,1 0-1,0 0 0,0 0 1,0 0-1,0 0 0,0 0 1,0 0-1,0 0 0,0 0 1,0 0-1,0 0 0,0 0 1,0 0-1,0 0 0,0 0 1,0 0-1,0 0 0,0 0 1,0 1-1,0-1 0,0 0 1,0 0-1,0 0 0,0 0 1,0 0-1,0 0 0,0 0 1,0 0-1,0 0 0,0 0 1,0 0-1,0 0 0,0 0 1,0 1-1,0-1 0,0 0 1,3 5 497,9 3-169,-7-7 203,0 0 0,0 0 0,0-1 0,0 0-1,1 0 1,-1 0 0,0 0 0,0-1 0,0 0 0,0 0 0,0-1-1,-1 1 1,1-1 0,8-4 0,-4 1-234,0 0 0,-1-1 0,1 0-1,-1 0 1,0-1 0,7-8 0,8-13 58,-2 0-1,-1-1 1,24-48-1,-26 45-259,32-55 179,67-122 472,-105 181-624,-9 20-129,1 0 0,0 0-1,0 0 1,0 0 0,9-11 0,-12 19-23,-1-1-1,0 1 1,0 0-1,0-1 1,1 1-1,-1 0 1,0-1 0,0 1-1,1 0 1,-1-1-1,0 1 1,0 0-1,1 0 1,-1 0 0,0-1-1,1 1 1,-1 0-1,0 0 1,1 0 0,-1 0-1,1-1 1,-1 1-1,0 0 1,1 0-1,-1 0 1,0 0 0,1 0-1,-1 0 1,1 0-1,-1 0 1,0 0-1,1 0 1,0 1 0,1 4 262,-2-4-238,5 11 132,-1 1-1,-1 0 1,1 0 0,-2 1 0,2 21-1,-4 71 206,-1-81-344,-9 136 380,6-134-358,0 1 0,-2-1 0,-18 48 0,21-67-13,-1 0 0,0 0 0,0 0-1,-1 0 1,0-1 0,0 0 0,-1 0-1,0 0 1,0 0 0,-1-1 0,-13 10-1,13-12-1,1 0 0,0-1 0,-1 0 0,0 0 0,1-1 0,-1 0 0,0 0 0,0 0 0,-1-1 0,1 0 0,0-1 1,0 1-1,0-1 0,-1-1 0,-6 0 0,9-1-43,0 1 0,1 0 0,-1-1 0,0 0 0,1 0 0,-1-1 0,1 1 0,0-1 0,0 0 0,0 0 0,0 0 0,0 0 0,-3-6 0,5 8-10,1-1 1,-1 0 0,1 1-1,-1-1 1,1 0-1,0 0 1,0 0-1,0 0 1,0 0-1,0 0 1,0 0 0,1 0-1,-1-1 1,1 1-1,0 0 1,-1 0-1,1 0 1,0-1-1,0 1 1,0 0-1,1 0 1,-1-1 0,0 1-1,1 0 1,0 0-1,-1 0 1,1 0-1,0 0 1,0 0-1,0 0 1,1-2 0,1 1-16,0 0 1,0 0 0,1 0-1,-1 1 1,0-1 0,1 1-1,0 0 1,-1 0 0,1 1-1,0-1 1,0 1 0,0-1-1,0 1 1,8-1 0,5 0 12,1 1 1,19 0-1,-27 1 38,86 5 28,-58-1 149,54-3 1,-79-2-117,-1 0 1,0-1 0,0 0 0,0-1 0,0-1 0,-1 0 0,1 0 0,17-10 0,-17 6-56,0-1 0,0 0 1,-1-1-1,0 0 0,-1 0 1,0-1-1,-1-1 0,0 0 1,15-25-1,-2-6 88,28-76 1,-46 110-111,-2-1 1,1 1-1,-1-1 0,-1 1 1,0-1-1,0 0 0,-1-11 1,-6 25-212,2 3 212,0-1 0,0 1 0,1 0 0,0 0 0,0 1 0,1-1 0,0 0 1,0 1-1,-1 12 0,-2 4 72,-2 7-50,-20 109-225,25-126 204,1 0 0,1 0 0,0 0 0,1-1 0,1 1 0,0 0 0,0 0 0,6 14 0,-7-23 16,1-1-1,0 1 1,1-1 0,-1 1 0,1-1 0,-1 0-1,1 0 1,0 0 0,6 5 0,-7-8 7,0 1 1,0 0 0,0-1-1,1 1 1,-1-1 0,1 0-1,-1 0 1,1 0 0,-1 0-1,1 0 1,-1-1-1,1 1 1,0-1 0,0 1-1,-1-1 1,1 0 0,0 0-1,4-1 1,2-1-14,-1 0 0,0-1-1,0 0 1,0 0 0,0-1 0,0 1 0,-1-2 0,0 1-1,0-1 1,0 0 0,0-1 0,-1 0 0,0 0 0,0 0-1,-1-1 1,8-10 0,6-12-30,-2-1 0,25-57 0,-25 51 74,33-77 27,-45 91-174,-5 20-89,0 12 59,0-10 117,-10 150 76,10-117-111,1 56 3,1-75 64,-1 0 0,2 0-1,0-1 1,6 20 0,-7-30-15,-1 0-1,1 1 1,-1-1 0,1 0 0,0 0 0,0 0 0,4 4-1,-5-6-2,0 0 0,-1-1-1,1 1 1,0-1-1,0 1 1,0 0-1,-1-1 1,1 1-1,0-1 1,0 0-1,0 1 1,0-1-1,0 0 1,0 0-1,-1 1 1,1-1 0,0 0-1,0 0 1,0 0-1,0 0 1,0 0-1,0 0 1,0 0-1,0-1 1,0 1-1,0 0 1,0 0-1,0-1 1,-1 1-1,1-1 1,0 1 0,0-1-1,0 1 1,0-1-1,4-3 8,-1-1 1,1 1-1,-1-1 0,0 1 0,-1-1 1,1 0-1,-1-1 0,4-8 1,18-48 8,-22 53-28,78-209-11,-76 200 23,6-25 0,-4 12 174,-5 21-193,-2 7-194,1 6-23,6 11 220,5 13-59,0 1-1,9 36 1,-12-34 117,1-1 0,15 30 1,-19-48-47,1-1 0,-1 0 0,2 0-1,-1-1 1,1 0 0,1 0 0,15 12 0,-16-15-14,0 0 0,0-1 0,0 0 0,1-1 0,0 0 0,0 0 0,0 0 0,0-1 0,19 3 0,-22-5 13,-1-1 0,1 0 1,-1 0-1,1-1 0,-1 1 0,1-1 0,-1 0 1,1-1-1,-1 1 0,0-1 0,1 0 0,-1 0 0,0-1 1,-1 0-1,1 0 0,0 0 0,-1 0 0,0-1 0,1 1 1,-1-1-1,5-7 0,4-6 46,0 0 0,-1-1 1,-1-1-1,8-21 0,-15 33-52,119-263 257,-96 200-225,34-144-1,-56 198-209,-2 13 47,-2 6 35,-1 9-67,-31 299-202,15-191 406,-40 149-1,35-194 116,-37 89-1,52-148-65,4-12-49,1 1-1,-1-1 1,1 0-1,-1 0 1,0 1 0,-1-1-1,1-1 1,-1 1-1,0 0 1,0 0-1,-4 4 1,6-8-40,1 0 0,-1 0 0,1 0 0,0 1 0,-1-1 0,1 0 1,-1 0-1,1 0 0,-1 0 0,1 0 0,0 0 0,-1 0 0,1 0 0,-1 0 0,1 0 1,-1 0-1,1 0 0,-1 0 0,1 0 0,0 0 0,-1 0 0,1 0 0,-1 0 0,1-1 1,-1 1-1,1 0 0,0 0 0,-1-1 0,1 1 0,0 0 0,-1-1 0,1 1 0,0 0 1,-1-1-1,1 1 0,0 0 0,0-1 0,-1 1 0,1 0 0,0-2 0,-6-16-72,6 10 36,0 0 0,0 0-1,1 1 1,0-1 0,1 0-1,-1 0 1,5-10 0,23-51-151,-24 60 170,7-14-18,0 0-1,2 1 0,0 1 0,2 0 0,29-31 1,-20 28-30,1 2 1,0 0-1,52-31 1,200-90 338,-228 118-133,-48 24-37,-3 4-94,1-1 0,-1 0 0,1 0 0,-1 0 0,0 0 1,0 0-1,0 0 0,0 0 0,-2 2 0,-3 7 16,-107 223 20,75-159 62,34-68-77,-4 10 68,-10 26 1,16-39-84,1 1 1,0-1 0,0 1-1,0-1 1,0 1 0,1-1-1,0 1 1,0 0 0,0-1-1,0 1 1,2 6-1,-1-9-9,-1-1 0,0 0-1,1 0 1,-1 0-1,1 0 1,0 0-1,-1 0 1,1 0-1,0 0 1,-1 0 0,1 0-1,0 0 1,0 0-1,0 0 1,0-1-1,0 1 1,0 0-1,0-1 1,0 1-1,0-1 1,0 1 0,1-1-1,-1 0 1,0 1-1,0-1 1,0 0-1,0 0 1,1 1-1,-1-1 1,0 0 0,0-1-1,1 1 1,-1 0-1,0 0 1,0 0-1,0-1 1,3 0-1,1-1 4,1 0 0,0 0 0,-1-1 0,0 1 0,1-1 0,6-6 0,-4 2-19,0 0 1,0 0 0,-1-1-1,0-1 1,0 1 0,-1-1 0,7-13-1,32-73-84,-28 54 111,9-23 5,-21 57-59,-2 8 25,-1 4-4,3 9-10,-1 0 0,3 15-1,-4-15 56,1 0 0,6 15 0,-10-27-24,1 0 0,0-1 0,0 1 0,0 0 1,0-1-1,0 1 0,0 0 0,1-1 0,-1 0 0,0 1 0,1-1 0,-1 0 0,1 0 0,0 1 0,-1-1 0,1-1 1,0 1-1,0 0 0,-1 0 0,1-1 0,0 1 0,0-1 0,0 1 0,0-1 0,0 0 0,0 0 0,0 1 1,0-2-1,0 1 0,-1 0 0,1 0 0,0-1 0,0 1 0,0-1 0,2 0 0,5-2-2,0-1 0,0 0 0,0 0-1,-1-1 1,13-9 0,145-107 217,-134 99-203,57-37-21,-77 51 59,-4 2-9,-11 15-105,-65 96 89,1 2 193,61-99-231,2 1-1,-1 0 1,1 0 0,-3 14-1,6-21 14,0 0 0,1 0-1,-1 0 1,1 0 0,0 0-1,0 0 1,0 0 0,0 0-1,0 0 1,0 0 0,0 0-1,1 0 1,-1 0 0,1 0-1,-1 0 1,1 0 0,0 0-1,-1-1 1,1 1-1,0 0 1,1 0 0,-1-1-1,0 1 1,0-1 0,1 1-1,-1-1 1,1 1 0,1 0-1,3 2 18,0-1 0,0-1-1,1 1 1,-1-1-1,1 0 1,-1-1 0,1 1-1,0-1 1,-1-1 0,1 1-1,0-1 1,0 0-1,-1-1 1,13-2 0,-2 0 5,-1-1-1,1-1 1,-1-1 0,27-13 0,-25 9-35,-1 0 0,-1-2-1,1 0 1,-2 0 0,0-1 0,-1-1 0,14-17-1,80-117 31,-105 144-29,21-35-47,-22 35 71,0 0 0,-1 1 0,1-1 0,-1 0 0,1 0 0,-1 0 0,-1 0 0,2-6 0,-2 10-20,0 0 0,0 0 1,0 0-1,0 0 0,0 0 0,0-1 0,0 1 1,0 0-1,0 0 0,0 0 0,0 0 0,0-1 1,0 1-1,0 0 0,0 0 0,0 0 0,0 0 0,0 0 1,0-1-1,0 1 0,0 0 0,-1 0 0,1 0 1,0 0-1,0 0 0,0 0 0,0-1 0,0 1 1,0 0-1,0 0 0,-1 0 0,1 0 0,0 0 0,0 0 1,0 0-1,0 0 0,0 0 0,-1 0 0,1 0 1,0 0-1,0-1 0,-7 6-41,-6 11-77,6-4 147,2 1-1,-1 0 0,2 0 1,0 1-1,0-1 0,1 1 1,1 0-1,0 0 0,0 17 1,2-26 6,0-1 0,1 1 0,-1 0 0,1-1 1,0 1-1,0 0 0,0-1 0,1 0 0,0 1 0,-1-1 1,2 0-1,-1 1 0,0-1 0,1-1 0,5 7 1,-4-5-9,1-1 0,0 0 1,0-1-1,0 1 1,0-1-1,1 0 0,0 0 1,-1-1-1,1 1 1,9 1-1,5 1-125,1-2 0,-1-1 1,1 0-1,0-2 0,-1 0 0,22-3 0,65-11-1809,144-36-16262,-164 26 11363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48.6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61 3648,'0'0'11498,"5"12"-2170,-5-8-8416,40-2 261,-25 0-757,28-2 0,197-39 1124,-154 22-1054,100-6 0,-108 22 37,-74 1-1797,9-1 3631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0.6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1082 4320,'-17'23'16417,"21"-30"-14329,4-16-2087,28-121 1555,-30 125-1469,-6 18-84,57-173 564,-45 145-491,94-229 904,-20 42-964,-35 117 67,-42 83-82,2 1-1,0 0 1,23-24 0,-29 34 15,0 0 0,1 0 0,-1 1 1,1 0-1,0 0 0,0 1 1,0 0-1,1 0 0,-1 0 0,1 1 1,0 0-1,0 0 0,-1 1 1,1-1-1,8 1 0,-10 1 21,1 0 1,-1 1-1,0-1 1,1 1-1,-1 1 0,0-1 1,0 1-1,0 0 0,0 0 1,0 0-1,0 1 1,0-1-1,-1 1 0,1 0 1,-1 1-1,0-1 0,0 1 1,0 0-1,-1 0 0,5 5 1,-1 1 15,-1 0 1,0 1-1,0 0 0,-1 0 1,-1 0-1,0 0 0,0 1 1,-1 0-1,0 0 0,-1-1 0,-1 1 1,0 1-1,0 14 0,-2-17 51,1 1 0,-1-1-1,-1 1 1,0-1 0,0 0-1,-1 1 1,-1-1-1,1 0 1,-2-1 0,1 1-1,-1-1 1,-1 0-1,-12 16 1,8-14-54,-1-1 1,0 0-1,-1-1 0,0 0 0,-1-1 0,0-1 1,0 0-1,0 0 0,-1-1 0,0-1 1,-25 6-1,31-9-273,-1-1 0,0 0 0,1-1 1,-1 0-1,0 0 0,1 0 0,-17-4 0,19 2-412,1 1 0,-1-1-1,1 1 1,-1-2-1,1 1 1,0 0 0,0-1-1,0 0 1,0 0 0,0-1-1,1 1 1,-6-6-1,5-1-1732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1.9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16 386 5408,'-16'-3'1728,"17"2"-1125,0-1 0,0 1 0,0-1 0,-1 1 0,1-1 1,0 1-1,-1-1 0,0 0 0,1 1 0,-1-3 0,0-20 2875,-1 17-2972,1 0 1,0-1 0,1 1-1,-1-1 1,2 1-1,-1 0 1,5-14 0,6-15 275,21-51 558,-28 76-1150,1 0 0,0 0 1,1 1-1,0 0 0,17-17 1,-11 14 119,21-16 1,-31 27-248,1-1 0,-1 0 0,1 1 0,0 0-1,0 0 1,0 0 0,0 1 0,0-1 0,1 1 0,-1 0 0,8-1 0,-10 2-51,-1 0 0,1 1 0,0-1 1,-1 0-1,1 1 0,-1-1 0,1 1 1,-1 0-1,0-1 0,1 1 1,-1 0-1,0 0 0,1 0 0,-1 0 1,0 0-1,0 0 0,0 0 0,0 0 1,0 1-1,2 1 0,-1 1 10,1 1 0,-1-1 0,0 1 0,0 0 0,2 6 0,7 35 335,7 65 1,7 30-168,-21-124-95,1 0 1,1 0-1,1 0 0,0-1 1,18 29-1,-23-41-60,1-1-1,-1 0 1,1 0-1,-1 0 1,1 0-1,0 0 1,0 0-1,6 3 1,-7-5-18,0 0 1,0 0-1,0 0 1,0-1 0,0 1-1,0-1 1,0 1 0,0-1-1,1 0 1,-1 0-1,0 0 1,0 0 0,0 0-1,0-1 1,1 1 0,-1 0-1,0-1 1,2-1-1,2 0-2,-1 0-1,0-1 0,0 0 0,0 0 1,0-1-1,0 1 0,-1-1 0,0 0 0,1 0 1,-2 0-1,1-1 0,0 0 0,3-6 1,4-8 6,0-2 1,8-22-1,-14 33-7,32-85 28,-16 40 17,47-90 0,-66 142-42,0 0-1,0-1 1,0 1 0,0 1-1,1-1 1,-1 0 0,1 0-1,0 1 1,0-1 0,0 1 0,0 0-1,0 0 1,0 0 0,0 1-1,1-1 1,-1 1 0,1-1 0,-1 1-1,1 0 1,-1 0 0,1 1-1,0-1 1,-1 1 0,1 0 0,0 0-1,0 0 1,-1 0 0,1 1-1,4 1 1,94 22 559,-89-21-575,1 1-1,19 9 1,-25-10 40,-2 0-1983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58.85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817 135 6144,'-27'-44'3109,"25"43"-3118,0-1 0,0 1 0,0-1 0,0 1 0,-1 0 0,1 0 0,-1 0 0,1 0 0,-1 0 0,1 0 0,-1 1 0,0-1 0,-3 1 0,-2-2-20,-149-22 1725,139 24-1683,1 1-1,-1 0 0,0 1 0,1 1 1,-25 7-1,-8 1 58,38-9-81,0 1 1,0 1-1,-18 6 0,26-8-43,0 0 0,0 0 1,0 0-1,0 1 0,1-1 1,-1 1-1,1 0 1,0 0-1,0 0 0,0 1 1,0-1-1,0 0 0,-3 8 1,5-10 46,1 0 1,-1 0 0,0 0 0,1 1 0,0-1-1,-1 0 1,1 0 0,0 1 0,-1-1 0,1 0-1,0 1 1,0-1 0,0 0 0,0 1 0,1-1-1,-1 0 1,0 1 0,0-1 0,1 0-1,-1 0 1,1 1 0,0 1 0,0-2 11,1 1-1,-1 0 1,1-1 0,0 1 0,-1-1 0,1 1-1,0-1 1,0 0 0,0 1 0,0-1-1,0 0 1,2 0 0,5 2 72,0 0 1,0-1-1,1 0 1,-1 0-1,13-1 1,25-1 346,93-15 0,-38 3-147,216-23 475,-305 35-252,-28 4-200,-276 62 376,-175 43-499,412-94-230,47-13 190,7-3-41,12-4-9,45-11-66,72-23-31,4-9 113,46-16 146,-173 62-179,-1 0 0,0-1 1,0 0-1,9-6 1,-14 9-66,1 0 1,-1-1 0,0 1-1,0 0 1,0 0 0,0 0 0,0 0-1,0-1 1,0 1 0,0 0 0,0 0-1,0 0 1,0-1 0,0 1 0,0 0-1,0 0 1,0 0 0,0 0-1,0-1 1,-1 1 0,1 0 0,0 0-1,0 0 1,0 0 0,0 0 0,0-1-1,0 1 1,0 0 0,0 0-1,-1 0 1,1 0 0,0 0 0,0 0-1,0 0 1,0-1 0,0 1 0,-1 0-1,1 0 1,0 0 0,0 0 0,0 0-1,0 0 1,-1 0 0,1 0-1,0 0 1,0 0 0,0 0 0,-1 0-1,1 0 1,0 0 0,0 0 0,0 0-1,-13-2 38,-2 1-19,0 2 1,1 0-1,-1 1 0,-23 5 0,-3 1 15,-424 49 137,436-54 34,22-1-170,0-1-1,-1 0 0,1-1 1,-1 0-1,1 0 0,-15-3 1,24 1-539,9-3 235,12-3 24,3 3 69,0 1 1,-1 2-1,1 0 0,46 4 1,-41 2-28,0 1 0,38 11 0,-12-2 162,13 3 186,120 20 612,-170-37-9,-15-3-156,-13-2-235,-45-14 46,-9-5-299,34 11-56,1-2-1,1-1 0,0-1 1,-38-34-1,7-4-1465,65 63 122,11 5 1443,41 21 0,-59-34-126,-1 1 0,0-1 0,1 0 0,-1 0 0,1 1 0,-1-1 0,1 0 0,-1 0 0,0 0 0,1 0 0,-1 1 0,1-1 0,-1 0 0,1 0 0,-1 0 0,1 0 1,-1 0-1,1 0 0,-1 0 0,1 0 0,-1 0 0,1-1 0,-1 1 0,1 0 0,-1 0 0,1 0 0,-1 0 0,1-1 0,-1 1 0,0 0 0,1-1 0,-1 1 0,0 0 0,1 0 0,-1-1 0,1 1 0,-1-1 0,0 1 0,0 0 0,1-1 0,-1 1 0,0-1 1,0 1-1,0-1 0,1 1 0,-1-1 0,0-1 58,1 0-1,-1-1 1,0 1 0,0 0 0,0 0 0,0 0 0,0 0 0,-1-2-1,-4-18-123,-17-40 0,19 51-789,10 16-355,-1 1 1096,3 1-15,1 0-1,0-1 0,-1 0 1,2 0-1,-1-1 1,15 5-1,68 16 355,-44-14-182,134 38-3210,-89-25 1157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2.3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49 6560,'-8'-8'1693,"-13"-11"-1242,13 9 2611,5-1 4835,13 12-4969,141 36 2052,83-7-3075,-69-22-2641,-136-6-2264,-11 2-2826,-5 2 2423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3.3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318 57 6880,'-5'-16'4520,"0"28"1260,1 4-5585,-5 9 1244,-16 31 0,-4 9-487,-2 16-284,-130 309 1864,155-378-2489,-7 14 156,-17 51 1,41-96 54,1 1-353,4-16-60,21-64-1,-15 38 74,-21 55 76,110-277-151,-30 89 534,-45 106 139,-36 87-496,0-1-1,0 1 0,0 0 1,0 0-1,0 0 0,0-1 1,0 1-1,0 0 0,0 0 1,1 0-1,-1 0 0,0-1 1,0 1-1,0 0 0,0 0 1,0 0-1,0 0 0,0 0 1,1-1-1,-1 1 0,0 0 1,0 0-1,0 0 0,0 0 1,1 0-1,-1 0 0,0 0 1,0 0-1,0 0 0,0-1 1,1 1-1,-1 0 0,0 0 1,0 0-1,0 0 0,1 0 0,-1 0 1,0 0-1,0 0 0,0 0 1,1 1-1,-1-1 0,0 0 1,0 0-1,0 0 1,8 10 613,2 18 116,-8-18-624,6 22 219,3 32-1,-7-26-165,6 64 383,5 120-212,-7-110-221,-5-80-319,0 26 257,-1-20-2969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3.7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55 9728,'-17'-20'9477,"26"20"-8343,0-2 0,0 1 0,0-1 0,10-3 1,19-5-28,-20 7-717,63-7 243,-69 9-711,0 1 1,0 0-1,-1 1 0,22 3 1,-7-3-5054,12 14-15300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4.0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0 9792,'-13'2'11951,"15"1"-11262,0 1 0,-1-1 0,1 1 0,-1 0-1,0 0 1,-1-1 0,1 1 0,0 6 0,-2 37 438,1-21-747,-3 17-472,-10 63 0,10-86-284,-3 2-1432,-3 11-4084,9-32 5650,0-1 1,0 1-1,0-1 1,0 1-1,0 0 1,-1-1-1,1 1 1,1 0-1,-1-1 1,0 1-1,0 0 1,0-1-1,0 1 1,0-1-1,0 1 1,1 0-1,-1-1 1,0 1-1,1-1 1,-1 1-1,0-1 1,1 1-1,-1-1 1,0 1-1,1-1 1,-1 1-1,1-1 1,-1 1-1,1-1 1,-1 0-1,1 1 1,0-1-1,-1 0 1,1 1-1,0-1 1,0 0-230,0 0 1,0 0-1,0 0 1,0 0 0,0 0-1,-1-1 1,1 1 0,0 0-1,0-1 1,0 1-1,-1 0 1,1-1 0,0 1-1,1-2 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4.8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 31 4896,'0'-1'77,"-1"1"0,1-1 0,-1 1 0,0-1-1,1 0 1,-1 1 0,1-1 0,-1 0 0,1 1 0,-1-1 0,1 0 0,0 1 0,-1-1 0,1 0 0,0 0 0,0 1 0,0-1 0,-1 0-1,1 0 1,0 0 0,0 1 0,0-1 0,0 0 0,0 0 0,0 0 0,1 0 0,-1 1 0,0-1 0,0 0 0,0 0 0,1 1 0,-1-1-1,0 0 1,1 0 0,14-3 12724,-13 6-12483,0 1 0,-1 0 1,1-1-1,-1 1 1,0 0-1,0 0 0,0 0 1,0 0-1,-1-1 1,1 1-1,-1 0 0,0 4 1,-1 43 1405,0-33-1363,-15 204 1366,1-59-1308,2-24-155,12-124-413,-2 16-102,3-28-103,-1-1-1,1 1 1,-1-1 0,1 0-1,-1 1 1,0-1-1,1 0 1,-1 1-1,0-1 1,-1 1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5.1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95 5824,'-8'-4'12421,"23"5"-7354,7-9-2909,-8 2-1021,70-18 506,143-23-1,-207 45-1589,41 0-1,-47 2-199,-1-2-594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6.2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37 876 4480,'-3'2'217,"0"0"0,1 0 0,-1 1 0,1-1 0,-1 1 0,1 0 0,0 0 0,0 0 0,0 0 0,0 0 0,0 0 0,1 0 0,-1 1 0,0 3 0,-1 20 13706,4-33-11688,0-2-1900,1 1 1,-1 0 0,0-9 0,2-14-31,33-124 1407,-23 90-1303,5-30-93,-8 18-137,4 1 1,39-123-1,-47 183-140,0 0 0,1 1-1,0 0 1,1 0-1,1 1 1,0 0-1,1 0 1,1 1 0,-1 0-1,2 1 1,0 0-1,24-16 1,-29 23-6,1 0 0,0 0 0,0 1 1,0 0-1,0 0 0,1 1 0,-1 0 0,1 0 1,-1 1-1,13 0 0,-8 1-8,0 0 0,0 1-1,0 1 1,0 0 0,0 1 0,13 5-1,-19-6-6,-1 0-1,0 1 1,0 0-1,0 0 0,-1 1 1,1-1-1,-1 1 0,1 1 1,-1-1-1,-1 1 1,1-1-1,-1 1 0,0 1 1,0-1-1,6 10 0,-7-7 5,1 0 0,-1 0 0,-1 0-1,1 0 1,-2 1 0,1-1-1,-1 0 1,0 1 0,-1-1 0,0 1-1,-2 15 1,1-15 2,-1 1-1,0-1 1,0 0-1,-1 0 1,-1-1 0,1 1-1,-1-1 1,-1 1-1,-6 8 1,3-5 26,-1-2 1,0 1-1,-1-1 1,0-1-1,-19 15 1,9-11-57,-1 0 1,0-2 0,-1 0-1,0-1 1,-1-1 0,-42 10-1,52-16-377,1-1-1,-1 0 1,-13 0-1,21-2-194,1 0 0,-1 0 0,0-1 0,1 0 0,-1 1 0,1-1 0,-1-1 0,1 1 0,-1-1-1,-7-4 1,11 6 274,0-1 0,0 1 0,1-1 0,-1 0 0,0 1 0,0-1 0,1 0 0,-1 1 0,1-1 0,-1 0 0,1 0 0,-1 0 0,1 1 0,-1-1 0,1 0 0,-1 0 0,1 0 0,0 0 0,0 0 0,-1-1 1,2-2-574,-1-1 0,0 1 0,1 0 0,2-9 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8.7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8 136 3328,'-7'-3'9770,"7"3"-9394,2-7 3522,13-11-3481,-11 14 636,6-5-563,0 1 1,0-1-1,1 2 1,21-12-1,7-5-14,-32 19-389,0 1 0,0-1 0,1 2 0,-1-1 1,11-3-1,-17 7-76,0 0 1,0 0 0,0 0 0,0 0 0,0 1 0,0-1 0,0 0-1,-1 0 1,1 1 0,0-1 0,0 0 0,0 1 0,0-1-1,0 1 1,0-1 0,-1 1 0,1-1 0,0 1 0,0 0-1,-1-1 1,1 1 0,-1 0 0,1 0 0,0 0 0,-1-1-1,1 3 1,12 25 613,-8-12-386,-2 0 0,0 0 0,-1 1 0,0 0 0,-2 18 1,1-13-169,0 0 0,5 23 0,-2-23-31,1 5 88,2 0 1,0-1 0,11 27-1,-9-30-3,-5-13-23,0 0 0,11 18 0,-14-26-82,1 1-1,-1-1 1,1 0-1,0 0 1,0 0-1,0 0 1,0 0-1,0 0 1,0-1-1,1 1 1,-1-1-1,1 1 1,-1-1-1,1 0 1,-1 0-1,4 1 1,-5-2-5,1 0-1,-1 0 1,0 0 0,1 0 0,-1-1-1,1 1 1,-1 0 0,0 0 0,1-1-1,-1 1 1,0-1 0,1 0 0,-1 1 0,0-1-1,0 0 1,0 1 0,0-1 0,0 0-1,1 0 1,-1 0 0,-1 0 0,3-3-1,2-2 61,-1 0-1,7-12 1,-11 17-73,50-92 47,44-76 190,-66 118-142,-19 34 188,0 1 0,1 1 0,19-26 0,-26 39-214,-1 1-1,0-1 0,1 0 0,-1 1 0,1-1 1,0 1-1,-1 0 0,1 0 0,0 0 0,0 0 0,0 0 1,-1 0-1,4 1 0,41-3 351,-47 3-417,214 8 876,-193-8-740,-17 0-244,1 0 0,0 0 0,-1 1-1,1-1 1,5 2 0,-6-1-316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5:59.6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20 6304,'-2'-1'251,"-1"-1"231,-1-1-1,1 1 0,-1 0 1,0 0-1,0 1 0,0-1 1,0 1-1,-14-3 13736,24 6-13923,-1 0 0,0-1-1,1 0 1,0 0 0,-1 0 0,1-1-1,0 1 1,9-2 0,12 1 241,377 3 1910,-198-7-2608,-178 4 159,-15 0-4375,-23 21-8112,7-5 5265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01.2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370 100 5728,'13'-27'12346,"-14"35"-9807,-2-3-2341,0-1 0,0 1 0,0-1 0,-1 0-1,1 1 1,-1-2 0,0 1 0,-7 5 0,-5 5 26,-1 4-51,0 1 0,1 0-1,1 1 1,1 1 0,-17 33 0,-46 118 516,45-92-383,-11 33-127,-8 16 47,49-124-155,-1 0 0,1 0-1,1 0 1,-1 1 0,1-1-1,-1 0 1,1 7 0,11-25 302,4-9-376,-2-1 0,0 0 0,14-43 1,-13 31 13,21-48 103,3 1-1,65-105 1,-61 124 14,71-122 1014,-106 170-939,-5 13-134,-1 0 1,1 0-1,0 0 0,0 0 1,0-1-1,0 1 0,0 0 0,0 1 1,0-1-1,1 0 0,-1 0 0,1 0 1,-1 1-1,1-1 0,0 1 1,2-2-1,-3 3-63,0 0-1,0 0 1,0 0 0,0 0-1,0 0 1,0 0 0,0 0 0,0 1-1,-1-1 1,1 0 0,0 1 0,0-1-1,0 1 1,0-1 0,-1 1 0,1-1-1,0 1 1,-1-1 0,1 1 0,0 0-1,-1-1 1,1 1 0,-1 0-1,1 0 1,-1-1 0,1 2 0,15 25 65,-13-23-47,10 24 127,0 0 0,-2 1 0,-1 0 0,12 56 0,8 123 150,-27-177-269,20 177 230,-22-144-1900,-1-62 454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4:05.77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77 1 480,'1'0'23,"0"0"0,0 0 0,-1 0 0,1 0 0,0 0 0,0 0 0,0 0 0,0 0 0,-1 0 0,1 1 0,0-1 0,0 0 0,-1 1 0,1-1 0,0 0 0,0 1 0,-1-1 1,1 1-1,0-1 0,-1 1 0,1 0 0,-1-1 0,1 1 0,0 0 0,-1-1 0,0 1 0,1 0 0,-1-1 0,1 1 0,-1 0 0,0 0 0,0 0 0,1-1 0,-1 1 0,0 0 0,0 0 0,0 1 0,2 3-29,2 11 2945,-3 10 186,7-12 976,-13-9-3242,2-3-859,2-1-160,2 2-752,-1-1 914,1 0 0,-1-1 1,1 1-1,-1 0 1,1-1-1,0 1 1,0-1-1,0 1 0,1 1 1,2 3-32,-3-5 173,-1 0-86,0-1 1,-1 1-1,1 0 1,0 0-1,0-1 1,0 1-1,0 0 1,0-1 0,-1 1-1,1 0 1,0-1-1,-1 1 1,1-1-1,0 1 1,-1-1-1,1 1 1,-1 0 0,1-1-1,-1 1 1,1-1-1,-1 0 1,1 1-1,-1-1 1,0 1-1,1-1 1,-1 0-1,1 0 1,-2 1 0,-24 3 899,5-1-478,19-3-479,0 1 0,0-1 0,0 0 0,0 0 0,0 1 0,-1-1 0,1-1 0,0 1 0,0 0 0,-2-1 1,2 0 14,0 1 0,0 0 0,0-1 1,-1 1-1,1 0 0,0 0 1,0 0-1,0 1 0,0-1 1,0 0-1,0 1 0,-2 0 1,-1 1-124,5-4-121,1 2 216,0-1 0,0 1 0,0-1 0,0 1 0,0-1-1,0 1 1,0 0 0,0 0 0,0-1 0,0 1 0,2 0 0,1 0-256,0 0 1,0 0 0,-1-1 0,1 1-1,0-1 1,-1 0 0,1 0 0,6-3-1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01.5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53 172 10816,'-39'-24'3477,"31"18"-3854,3 1 4071,5 5-3397,0-1 0,1 1-1,-1-1 1,0 1 0,1-1 0,-1 1 0,1 0-1,-1-1 1,1 1 0,-1 0 0,1-1 0,-1 1-1,1 0 1,-1 0 0,1 0 0,-1-1 0,1 1-1,-1 0 1,2 0 0,107-30 2305,-54 16-1865,192-46 814,-220 55-1705,-16 4-353,-1-1-1,1-1 0,-1 0 0,15-6 0,-17 5-534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02.2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52 8384,'2'-4'13463,"16"-4"-10189,26-6-2961,-17 7 168,-10 2-251,0 1 0,0 1 0,0 0 0,1 1 0,20 1 0,-36 1-202,0 0-1,0 1 1,0-1 0,0 0-1,0 1 1,0 0 0,0-1-1,0 1 1,0 0-1,-1 0 1,1 0 0,0 0-1,2 2 1,-4-2-13,1-1 0,0 1-1,-1 0 1,1 0 0,-1 0 0,1 0 0,-1-1 0,1 1-1,-1 0 1,0 0 0,0 0 0,1 0 0,-1 0 0,0 0 0,0 0-1,0 0 1,0 0 0,0 0 0,0 0 0,0 0 0,0 0-1,-1 0 1,1 0 0,0 0 0,-1 0 0,1 0 0,0-1-1,-1 1 1,0 2 0,-7 8 54,0 1-1,-1-1 1,-1-1 0,1 1-1,-13 8 1,0 3-12,-5 4 43,2 1 0,-36 50-1,32-38 79,18-25-45,-12 17-1,23-29 113,1-2 166,3 1-328,1 0 1,-1-1 0,0 0 0,0 0-1,1 0 1,-1 0 0,0 0-1,1-1 1,7-2 0,3 0 12,51-5-616,97 1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02.8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65 9312,'-13'5'16714,"15"-5"-16494,0 1 1,0-1-1,0 0 0,0 0 1,0 0-1,1 0 1,-1 0-1,0 0 0,0 0 1,0-1-1,0 1 1,2-2-1,8 0 168,318-35 935,-262 28-1237,-44 5-167,42-2 1,-29 1-389,-37 5 299,0 0 1,0 0 0,0 0-1,1 0 1,-1 0-1,0 0 1,0 0 0,1 0-1,-1 0 1,0 0-1,0 0 1,0-1 0,1 1-1,-1 0 1,2-4-3050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03.1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0 129 8128,'0'-1'418,"1"1"0,-1-1-1,0 0 1,1 1 0,-1-1 0,2-1 1254,-2 2-1255,1 0 1,-1-1 0,1 1 0,-1 0 0,1-1 0,0 1 0,-1 0 0,1-1-1,-1 1 1,1 0 0,1 0 0,19-6 1198,-13 4-399,52-18 2244,21-7-1909,159-18 531,-195 38-1872,-12 2-321,-1 1 0,1 1 0,1 2 0,42 5 0,-72-4 339,10 3-3141,-14-3 2747,0 0 0,1 0 0,-1 1 0,0-1 0,0 0 0,1 0 0,-1 1 0,0-1 0,1 0 0,-1 0 0,0 1 0,0-1 0,0 0 0,1 1 0,-1-1 0,0 0 0,0 1 0,0-1 0,0 0 0,0 1 0,0-1 0,1 1 0,-1-1 0,0 0 0,0 1 0,0-1 0,0 0 0,0 1 0,0-1 0,-1 1 0,1-1 0,0 0 0,0 1 0,-6 23-8224,-2-9 2736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03.7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345 146 10400,'0'-1'116,"-2"-1"188,1 1 1,-1-1-1,0 1 1,1-1 0,-1 1-1,0 0 1,0-1-1,0 1 1,0 0-1,0 0 1,0 0-1,0 0 1,0 1 0,0-1-1,0 1 1,-1-1-1,1 1 1,0 0-1,0 0 1,-4 0-1,1 0 119,1 1 1,-1-1-1,1 1 0,-1 0 0,1 1 0,-7 2 0,-10 3 594,-7 1-124,1 1 1,0 1-1,0 2 0,2 0 1,-45 30-1,67-41-854,0 1 0,0 0 0,1 1 0,0-1 0,-1 0 0,1 1 0,0-1 0,0 1 0,0 0 0,0 0 0,1 0 1,-1 0-1,1 0 0,-1 0 0,1 0 0,0 0 0,1 0 0,-1 1 0,0-1 0,1 0 0,0 1 0,0-1 0,0 0 0,0 1 0,0-1 0,1 0 0,-1 1 0,1-1 1,0 0-1,0 0 0,0 0 0,0 0 0,3 5 0,4 6 98,0 0 1,1 0-1,1-1 0,0-1 1,19 20-1,64 51 240,-83-76-320,0 2 73,0-2-1,1 1 0,-1-1 0,2-1 1,22 10-1,-28-14-102,1 0 0,0 0 0,-1-1 0,1 0-1,0 0 1,0 0 0,0-1 0,0 0 0,-1-1 0,1 1 0,0-1 0,11-3 0,7-5-8,0 0 0,-1-2 0,0 0 0,31-20 0,-23 9-65,-1-1 0,39-36 0,-56 46-21,-1 0 0,-1 0 1,0-2-1,15-22 0,-24 31 58,0 1 1,0-1-1,-1 0 1,1 0-1,-1 0 0,0 0 1,-1-1-1,0 1 1,0 0-1,0-1 1,0 1-1,-1-1 0,0 1 1,-1-1-1,0 1 1,-1-8-1,-1 4 15,-1-1 0,0 1 0,0 1 1,-1-1-1,-1 1 0,1 0 0,-1 0 0,-1 0 0,0 1 0,0 0 0,-1 0 1,1 1-1,-13-9 0,7 6 9,-1 1 1,1 1-1,-1 1 0,-1-1 1,1 2-1,-1 0 0,0 1 1,-23-4-1,25 7-41,-2 0 0,1 2 1,0-1-1,0 2 0,0 0 0,0 1 0,0 0 0,1 1 1,-16 5-1,-16 8-201,-56 28 0,72-31 38,23-10-163,-44 21-1458,18-3-2753,31-21 4289,0 1 1,0-1-1,0 1 1,0-1 0,1 1-1,-1 0 1,0 0-1,1-1 1,-1 1 0,0 0-1,1 0 1,-1 0-1,1-1 1,-1 1 0,1 0-1,0 0 1,-1 0-1,1 0 1,0 0-1,-1 0 1,1 0 0,0 0-1,0 0 1,0 0-1,0 0 1,0 0 0,0 1-1,1 0-289,0 0 1,0 0-1,0 0 0,0-1 1,0 1-1,0 0 0,0-1 1,0 1-1,0-1 0,4 3 1,5 4-4206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18.4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16 2144,'18'-16'17615,"-17"23"-15670,-2 10-1356,-2-1 51,-21 199 1674,23-183-2657,1 0 0,7 51 0,-7-79-83,1-1 0,0 0-1,-1 0 1,1 0 0,1 0 0,-1 0-1,0 0 1,1-1 0,-1 1 0,1 0 0,4 4-1,11 6-2197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19.1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26 3904,'6'-4'1253,"-12"1"-618,2 1 281,8-1 1138,7-4 2276,-10 7-4070,0-1 0,-1 0 0,1 1 1,0-1-1,0 1 0,0-1 1,0 1-1,-1 0 0,1-1 0,0 1 1,0 0-1,0-1 0,0 1 0,0 0 1,0 0-1,0 0 0,0 0 0,0 0 1,0 0-1,0 0 0,0 0 1,0 1-1,1-1 0,3 8 5432,-1 7-4060,-2 15-1308,-7 55-410,2-50-2521,2 43-1,5-36 218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20.4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79 3552,'-1'-1'309,"0"0"0,0 0 0,0 1-1,0-1 1,-1 1 0,1-1 0,0 1 0,-1-1 0,1 1 0,0 0 0,-3-1-1,4 1-181,0 0 0,-1 0 0,1 0 0,0 0 0,0 0 0,0-1 0,-1 1 0,1 0 0,0 0 0,0 0-1,0 0 1,0-1 0,-1 1 0,1 0 0,0 0 0,0 0 0,0-1 0,0 1 0,0 0 0,0 0-1,0 0 1,0-1 0,-1 1 0,1 0 0,0 0 0,0-1 0,0 1 0,0 0 0,0 0 0,0-1 0,0 1-1,0 0 1,1 0 0,-1-1 0,0 1 0,0 0 0,0 0 0,0 0 0,0-1 0,0 1 0,0 0 0,0 0-1,1 0 1,-1-1 0,1-7 3954,0 7-3899,-1 1-1,0-1 1,1 0-1,-1 1 1,0-1-1,1 1 1,-1-1-1,1 1 1,-1-1-1,1 1 1,-1-1-1,1 1 1,0-1-1,-1 1 1,1 0-1,-1-1 1,1 1-1,0 0 1,1-1-1,19-7 125,-13 6 83,12-6 86,-8 3-352,0 0-1,0 1 1,1 1 0,0 0-1,-1 0 1,14 0 0,-24 3-75,-1-1 1,0 1-1,1 0 1,-1 0-1,1 1 0,-1-1 1,0 0-1,1 0 1,-1 1-1,0-1 1,1 1-1,-1-1 1,0 1-1,0-1 1,0 1-1,1 0 1,-1 0-1,0-1 0,0 1 1,0 0-1,0 0 1,0 0-1,0 0 1,-1 0-1,1 1 1,0-1-1,0 0 1,-1 0-1,1 0 1,-1 1-1,1-1 0,-1 0 1,1 1-1,-1-1 1,0 0-1,0 1 1,0-1-1,0 0 1,0 1-1,0-1 1,0 0-1,0 2 1,-1 6 41,-1-1 0,0 1 0,0-1 0,-1 1 0,-4 9 0,-3 3-146,0 0 0,-1 0 0,-22 32 0,5-17 337,-21 31 56,45-65 117,4-2-441,0 0 0,0-1 0,0 1 0,0 0-1,0 0 1,0-1 0,0 1 0,1 0 0,-1 0 0,0 0 0,0-1-1,0 1 1,0 0 0,1 0 0,-1 0 0,0 0 0,0 0-1,0-1 1,0 1 0,1 0 0,-1 0 0,0 0 0,0 0-1,1 0 1,-1 0 0,0 0 0,0 0 0,0 0 0,1 0 0,-1 0-1,0 0 1,0 0 0,1 0 0,21-8 687,50-17 536,-43 11-955,-13 7-216,1 0-1,-1 0 0,1 1 0,23-4 0,-33 9-104,-7 1-26,0-1 0,1 1 0,-1 0 0,1 0 0,-1 0 0,1 0 0,-1 0 0,1 0 0,-1 0 0,0-1 0,1 1 0,-1 1-1,1-1 1,-1 0 0,1 0 0,-1 0 0,1 0 0,-1 0 0,0 0 0,1 0 0,0 1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21.3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88 4160,'2'-4'15221,"13"-11"-11176,24-17-3786,-31 27-143,0 0 0,1 1 1,0 0-1,0 0 0,0 1 1,1 0-1,-1 0 0,1 1 1,0 1-1,14-2 1,-22 3-56,1 0 1,-1 0-1,0 1 1,1-1-1,-1 0 1,0 1-1,1 0 1,-1-1-1,0 1 1,0 0-1,0 0 1,3 2-1,-4-2-29,0 0-1,0-1 1,0 1 0,0 0-1,0 0 1,-1 0-1,1 0 1,0 0-1,-1 0 1,1 1-1,-1-1 1,1 0 0,-1 0-1,1 0 1,-1 0-1,0 1 1,0-1-1,1 0 1,-1 0 0,0 1-1,0-1 1,0 0-1,-1 2 1,1-1 8,-1 1 1,0 0 0,0-1-1,1 1 1,-2-1 0,1 1-1,0-1 1,0 0-1,-1 1 1,1-1 0,-1 0-1,-4 4 1,-28 22 138,14-11-91,-14 14 53,-55 53 416,68-55 1432,33-30-1808,1 0 0,-1-1 0,21-6 0,9-2-179,92-6-1748,-45 13-4940,-85 3 6004,1-1-304,0 1 1,0 0-1,0 1 1,0-1-1,0 1 1,0 0-1,0 0 1,7 3-1,-10-2 113,1-1 0,-2 1-1,1-1 1,0 1 0,0 0-1,0 0 1,2 4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12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44 3072,'0'-1'120,"0"0"-1,0 1 1,-1-1 0,1 0-1,0 0 1,0 0 0,0 1-1,0-1 1,0 0 0,0 0 0,0 0-1,1 1 1,-1-1 0,0 0-1,0 0 1,1 1 0,-1-1-1,0 0 1,1 0 0,-1 1-1,0-1 1,1 0 0,-1 1-1,2-2 1,20-21 10754,-23 24-9967,-25 45 1261,14-26-1508,-12 28 0,-9 31 61,-59 161-141,87-228-904,0 4-1992,11-30-5520,0 0 4883,10-24-402,-2-14-95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4:07.43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143 13 1568,'-23'-10'5850,"21"9"-5766,1 0 0,-1 1 0,1 0 0,-1-1 0,0 1-1,1 0 1,-1 0 0,0 0 0,1 0 0,-1 0-1,0 1 1,1-1 0,-1 0 0,0 1 0,1-1 0,-3 2-1,-11 1 1020,-11-3-399,25 0-613,-6 6 789,15-5-773,-7 0 257,-12 5 577,-7 3-785,18-9-155,0 0 3,-1 1 0,1-1 0,-1 1 0,1-1 0,-1 0 0,1 0-1,-1 1 1,0-1 0,1 0 0,-1 0 0,1 0 0,-1 1 0,0-1 0,1 0 0,-1 0-1,0 0 1,1 0 0,-1 0 0,1 0 0,-2-1 0,-2 1-12,3 0-206,14 0-260,-12 0 554,0 0 1,0-1-1,0 1 1,-1 0-1,1 0 1,0 0-1,0-1 1,0 1-1,-1-1 1,1 1-1,0 0 1,0-1-1,-1 1 1,1-1 0,0 0-1,-1 1 1,1-1-1,-1 1 1,2-2-1,-2 1-57,-1 1 0,1-1 0,0 1 0,-1-1 0,1 1 1,-1 0-1,1-1 0,0 1 0,-1 0 0,1-1 0,-1 1 0,1 0 0,-1 0 0,1-1 0,-1 1 0,1 0 0,-1 0 0,1 0 0,-1 0 0,1 0 0,-1 0 0,1 0 0,-1 0 0,0 0 1,1 0-1,-1 0 0,1 0 0,-1 0 0,1 0 0,-1 0 0,-16 0-3964,25-16-3179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12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29 5408,'-27'-25'2432,"22"22"-1952,5 11-1056,0 4 320,5-1-736,0 9 544,4 0-2880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13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0 6240,'-7'29'2789,"4"-19"-2628,1-7 148,1 0 0,0 1 1,0-1-1,0 1 0,0 0 0,1-1 0,-1 7 1,-1 18 1500,-1 0 0,-1 0 0,-15 50 0,11-45-944,6-29-778,-3 16 294,6-15-152,5-9-7,-1-2-243,0-1-1,-1 0 1,0 0 0,-1 0 0,1-1 0,-1 1 0,2-12-1,7-14-159,34-60-61,-40 83 274,1 0 0,-1 0 0,2 1 0,-1 0 0,1 1 0,15-14 0,-21 21 13,-1 0 1,0 0-1,1 0 1,-1 0-1,1 0 1,-1 0-1,1 0 0,-1 1 1,1-1-1,0 1 1,-1-1-1,1 1 1,0-1-1,0 1 1,-1 0-1,1 0 1,0 0-1,0 0 1,-1 0-1,1 0 1,0 1-1,-1-1 0,1 0 1,0 1-1,0-1 1,-1 1-1,1 0 1,-1 0-1,1-1 1,-1 1-1,1 0 1,-1 0-1,1 0 1,-1 1-1,0-1 1,0 0-1,2 3 0,1 1 160,0 1 0,0 0-1,-1 0 1,0 0-1,-1 0 1,1 0-1,-1 1 1,2 9 0,-1 4-139,-1 0 0,-1 0-1,-1 0 1,-1 0 0,0 0 0,-2 0 0,0 0 0,-7 19 0,10-23-3928,23-10-10853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15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1023 5312,'0'0'69,"0"-1"0,-1 1 1,1 0-1,0 0 0,0-1 1,0 1-1,0 0 0,0-1 0,0 1 1,-1-1-1,1 1 0,0 0 1,0-1-1,0 1 0,0 0 1,0-1-1,0 1 0,1 0 0,-1-1 1,0 1-1,0 0 0,0-1 1,0 1-1,0 0 0,0-1 0,1 1 1,-1 0-1,0-1 0,0 1 1,0 0-1,1 0 0,-1-1 0,0 1 1,0 0-1,1 0 0,-1-1 1,0 1-1,1 0 0,-1 0 1,0 0-1,1-1 0,18-10 1300,-10 6-614,3-3-324,-1-1 0,1 0-1,-2-1 1,1 0 0,-1 0 0,-1-1-1,16-23 1,-3-5 94,23-49 0,-28 53-189,58-122 416,-60 125-613,-2 0-1,-1-1 0,8-38 1,10-103 347,-26 108-136,-4 41 51,5-24 0,-5 49-396,0 0 0,0-1 0,0 1 0,0-1 0,1 1 0,-1-1 0,0 1 0,0-1 0,0 1 0,0-1 0,0 1 0,0-1 0,0 1 0,0-1 0,0 1-1,0-1 1,-1 1 0,1-1 0,0 1 0,0 0 0,0-1 0,0 1 0,-1-1 0,1 1 0,0-1 0,-1 1 0,0 0-10,1 1-1,-1-1 1,1 1 0,-1 0-1,1-1 1,-1 1-1,1 0 1,0 0 0,-1-1-1,1 1 1,0 0 0,-1 0-1,1-1 1,0 1 0,0 0-1,0 0 1,0 1-1,-29 200 817,-9 83-43,-16 78-43,16-196-86,24-117-438,-24 58-1,37-107-193,1 0-1,0 0 1,-1 0-1,1 0 0,-1 0 1,1 0-1,-1-1 1,0 1-1,1 0 0,-1 0 1,0-1-1,0 2 1,1-2-10,-1 0 1,1 0-1,0 0 1,0 0 0,0 0-1,0 0 1,-1 0-1,1 0 1,0 0-1,0 0 1,0 0-1,-1 0 1,1 0 0,0 0-1,0 0 1,0 0-1,0 0 1,-1 0-1,1 0 1,0-1 0,0 1-1,0 0 1,0 0-1,0 0 1,-1 0-1,1 0 1,0 0 0,0-1-1,0 1 1,0 0-1,0 0 1,0 0-1,0 0 1,-1-1-1,1 1 1,0 0 0,-1-3-68,0 1 1,1-1 0,-1 1 0,1-1 0,-1 0 0,1 1 0,0-5-1,1-5-131,1 0-1,1 0 0,0 0 0,0 0 0,1 0 0,11-21 1,0-1 72,61-185 64,-63 180 66,3-5 18,2 2-1,1 0 1,2 1 0,2 0-1,32-41 1,-25 43-24,80-115 88,-80 108-10,34-71 0,-63 115-76,78-183 513,-73 170-513,-3 10-100,-3 6-101,-19 80 923,-3-1-1,-40 93 0,36-109-448,4 1 0,2 1 1,3 1-1,3 1 0,-8 112 0,21-172-226,1 1-1,0 0 1,1 0 0,0 0-1,3 14 1,-3-20-26,-1-1 0,1 0 1,0 0-1,0 1 0,0-1 0,0 0 1,0 0-1,1 0 0,-1 0 0,1 0 1,-1 0-1,1 0 0,0 0 0,-1-1 1,1 1-1,0-1 0,0 1 0,0-1 1,0 0-1,1 0 0,-1 0 0,0 0 1,0 0-1,1 0 0,2 0 0,1-1-10,0 1 0,0-1-1,-1 0 1,1-1 0,0 1-1,0-1 1,0-1-1,-1 1 1,1-1 0,0 0-1,-1 0 1,1 0 0,-1-1-1,8-5 1,-2 1-50,0-1 0,-1-1-1,0 0 1,0 0 0,10-13 0,5-12-52,-1-1 0,37-74 0,-41 69 77,-16 25-239,-7 25 195,0 0 0,-1 0 0,0 0 0,-10 15 0,-10 21 233,-16 72 377,38-111-506,0 0-1,1 0 1,0 1-1,0-1 1,0 0 0,1 0-1,0 1 1,1-1 0,-1 0-1,4 14 1,-3-18-22,0 0 0,-1 0 0,1-1 1,0 1-1,1 0 0,-1-1 0,0 1 0,1-1 0,-1 1 1,1-1-1,0 0 0,0 0 0,0 0 0,0 0 0,0 0 1,0 0-1,1 0 0,-1-1 0,0 1 0,1-1 0,0 1 1,-1-1-1,1 0 0,0 0 0,-1-1 0,1 1 1,0 0-1,0-1 0,0 0 0,3 1 0,-3-2-18,1 1 0,-1 0 0,0-1 0,1 0 0,-1 0 0,0 0-1,1 0 1,-1 0 0,0-1 0,0 1 0,0-1 0,0 0 0,0 0 0,-1 0-1,1 0 1,0-1 0,-1 1 0,0-1 0,1 1 0,-1-1 0,0 0 0,-1 0 0,1 0-1,2-4 1,2-7-12,-1 1 0,0-1 0,-1-1 0,3-15 0,-3 10 73,-2 0 0,0 0 0,0 0 0,-4-39 0,2 58-71,0 0 0,0 0 0,0 1 1,-1-1-1,1 0 0,0 0 0,0 0 0,-1 0 1,1 0-1,0 0 0,-1 0 0,1 1 0,-1-1 1,1 0-1,-1 0 0,1 0 0,-1 1 0,0-1 0,1 0 1,-1 1-1,0-1 0,0 1 0,1-1 0,-1 1 1,0-1-1,0 1 0,0-1 0,0 1 0,0 0 1,0-1-1,0 1 0,1 0 0,-1 0 0,-1 0 0,1 0 23,-1 0 0,1 0 0,0 0 0,0 1 0,0-1 0,0 0 0,0 1 0,0-1 0,0 1 0,1-1 0,-1 1 0,0 0 0,0-1 0,0 1 0,0 0 0,1 0 0,-1-1 0,0 1-1,1 0 1,-1 0 0,0 0 0,1 0 0,-1 0 0,1 0 0,0 0 0,-1 0 0,1 0 0,0 0 0,-1 2 0,-1 8 231,0-1-144,1 0 0,-1 14 0,2-21-77,0 1 0,0-1 0,1 0 0,-1 1 0,1-1 0,0 0 1,0 0-1,0 1 0,0-1 0,1 0 0,2 4 0,-3-4 6,1 0 1,0-1-1,0 1 0,1 0 0,-1-1 0,0 0 0,1 1 1,0-1-1,-1 0 0,6 3 0,-6-5-24,-1 1 1,1-1-1,0 1 0,0-1 0,-1 0 1,1 1-1,0-1 0,0 0 0,0 0 1,0 0-1,-1 0 0,1-1 1,0 1-1,0 0 0,0-1 0,-1 1 1,1-1-1,0 0 0,-1 0 0,1 1 1,-1-1-1,3-2 0,26-17 94,-1-1-1,51-49 0,-80 70-100,0 0-1,0 0 1,0 0 0,0-1-1,0 1 1,0 0-1,0 0 1,0 0-1,0 0 1,0 0 0,0 0-1,0 0 1,0 0-1,0 0 1,0 0 0,0 0-1,0 0 1,1 0-1,-1 0 1,0 0 0,0 0-1,0 0 1,0 0-1,0 0 1,0 0 0,0 0-1,0 0 1,0 0-1,0-1 1,0 1 0,1 1-1,-1-1 1,0 0-1,0 0 1,0 0-1,0 0 1,0 0 0,0 0-1,0 0 1,0 0-1,0 0 1,0 0 0,0 0-1,0 0 1,1 0-1,-1 0 1,0 0 0,0 0-1,0 0 1,0 0-1,0 0 1,0 0 0,0 7 49,-3 12 29,3-15-80,-8 48 60,-3 103-1,11-153-37,0 0-1,0 0 0,0 0 1,0 0-1,1 0 0,-1 0 0,1 0 1,-1 0-1,2 3 0,-1-5-10,-1 1 0,0-1 0,1 0 0,-1 0 0,1 0 0,-1 1 1,1-1-1,-1 0 0,1 0 0,-1 0 0,1 0 0,-1 0 0,0 0 0,1 0 0,-1 0 0,1 0 0,-1 0 0,1 0 0,-1 0 0,1 0 0,-1 0 0,1 0 0,-1 0 0,1-1 0,0 1 0,11-6 108,-5 2-102,0 0 0,-1-1 0,0 0 0,0 0 0,0 0 0,0-1 0,-1 0 0,9-13 0,1-5-11,15-30 0,-4 5 49,-18 35-51,2-4-29,1 0 0,23-28 0,-34 46 19,0 0 1,1-1-1,-1 1 0,0 0 0,0-1 1,1 1-1,-1 0 0,1-1 0,-1 1 1,0 0-1,1-1 0,-1 1 0,1 0 1,-1 0-1,0 0 0,1-1 0,-1 1 1,1 0-1,-1 0 0,1 0 0,-1 0 1,1 0-1,-1 0 0,1 0 0,-1 0 1,1 0-1,-1 0 0,0 0 1,1 0-1,-1 0 0,1 1 0,-1-1 1,1 0-1,-1 0 0,1 0 0,-1 1 1,0-1-1,1 0 0,-1 0 0,0 1 1,1-1-1,-1 0 0,0 1 0,1-1 1,-1 0-1,0 1 0,1-1 0,-1 1 1,0-1-1,0 1 0,0-1 0,1 0 1,-1 1-1,2 5-48,0-1 0,0 0-1,2 10 1,-4-12 32,8 41-72,-6-29 159,1 0-1,7 25 1,-1-16 26,-6-15-31,0-1 0,0 1-1,1-1 1,0 0 0,0 0 0,8 11-1,-11-19-53,-1 1-1,1 0 0,0-1 1,-1 1-1,1-1 0,0 1 1,-1 0-1,1-1 0,0 1 0,0-1 1,0 0-1,-1 1 0,1-1 1,0 0-1,0 0 0,0 1 1,0-1-1,0 0 0,0 0 0,-1 0 1,1 0-1,0 0 0,0 0 1,0 0-1,0 0 0,0 0 0,0-1 1,0 1-1,-1 0 0,1-1 1,0 1-1,0 0 0,0-1 1,-1 1-1,1-1 0,0 1 0,0-1 1,-1 0-1,1 1 0,-1-1 1,1 0-1,0 1 0,0-2 0,2-1 6,0-1-1,0 0 0,0 0 0,-1 0 0,1 0 0,-1-1 0,2-4 0,8-33-242,13-76 0,-18 78 96,-2 4 47,-3 23 66,0 0-1,0 0 0,2 1 1,4-14-1,-8 26 34,0-1 1,0 0-1,1 1 1,-1-1-1,1 0 1,-1 1-1,0-1 1,1 1-1,-1-1 1,1 0-1,0 1 1,-1-1-1,1 1 1,-1-1-1,1 1 1,0 0-1,-1-1 1,1 1-1,0 0 1,-1-1-1,1 1 1,0 0-1,0 0 1,-1 0-1,1 0 0,0-1 1,0 1-1,0 0 1,-1 0-1,1 1 1,0-1-1,0 0 1,-1 0-1,1 0 1,0 0-1,-1 1 1,1-1-1,1 1 1,3 1 46,-1 0 0,1 1-1,-1 0 1,7 4 0,-6-3-28,7 5-193,1-1 1,0-1-1,1 0 0,-1-1 0,1 0 1,1-2-1,-1 1 0,26 3 1,-29-5-1974,-1 1 0,1 0 1,-1 0-1,1 1 0,-1 0 1,-1 1-1,1 0 0,-1 1 1,0 0-1,11 10 1,-5-1-482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43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4 103 3136,'0'-1'209,"-1"1"0,1-1 1,0 0-1,-1 1 0,1-1 0,0 1 0,0-1 1,-1 0-1,1 1 0,0-1 0,0 0 0,0 1 1,0-1-1,0 0 0,0 1 0,0-1 1,0 0-1,0 1 0,0-1 0,0 0 0,0 1 1,1-1-1,-1 0 0,0 1 0,0-1 0,1 1 1,-1-1-1,1 0 0,0-1 535,0 0 1,0 0-1,1 1 0,-1-1 0,0 1 0,1-1 1,2-1-1,-4 12 2722,1 28-2196,3-10-762,-1 0 1,-1 48-1,-7-8-304,-7 182 461,13-209-553,0-28 45,0-28 332,1-19-408,14-68 1,-7 50-171,-1 11 46,15-53-1,-18 80 5,0 1 0,1 0 0,0 0 0,1 0 0,1 1 0,0 0-1,12-14 1,-18 25 61,-1 0-1,2-1 0,-1 1 1,0 0-1,0 0 0,0 1 1,1-1-1,-1 0 0,1 1 1,0 0-1,-1-1 0,1 1 1,0 0-1,0 0 0,0 1 1,0-1-1,-1 0 0,7 1 1,-6 0 12,-1 1 0,1-1 0,0 1 0,-1 0 0,1 0 0,-1 0 0,1 0 0,-1 0 0,0 0 0,1 1 0,-1-1 0,0 1 0,0 0 0,0-1 0,0 1 0,0 0 0,0 0 0,-1 0 0,1 1 0,2 3 0,0 3 44,1 0 0,-1 0-1,-1 0 1,0 0 0,0 1-1,-1-1 1,3 20-1,-2 70 186,-3-77-165,2-16 49,2-9-90,4-10-32,-7 13-20,13-26-4,1 2 0,1 0 0,1 1 0,1 1 0,25-24 0,-37 40-61,-1 2 1,1-1 0,0 1 0,0 0 0,0 0-1,1 0 1,-1 1 0,1 0 0,10-3 0,-15 5 78,1 1 0,-1 0 1,0-1-1,1 1 0,-1 0 1,0 0-1,1 1 0,-1-1 1,0 0-1,0 1 0,1-1 1,-1 1-1,0 0 0,0 0 1,0 0-1,0 0 0,0 0 1,0 0-1,3 2 1,-3 0 30,1-1 0,-1 1 1,0 0-1,1-1 1,-1 1-1,0 0 0,-1 1 1,1-1-1,-1 0 1,1 0-1,1 8 1,4 22 401,6 61 0,-10-58-364,7 83-131,-10-117 58,0-1 1,0 1 0,1-1-1,-1 1 1,1-1 0,-1 1-1,1-1 1,-1 1-1,1-1 1,0 0 0,0 1-1,0-1 1,1 2 0,-2-3-10,1 0 1,-1 1-1,0-1 1,1 0-1,-1 0 1,1 0 0,-1 1-1,1-1 1,-1 0-1,1 0 1,-1 0 0,1 0-1,-1 0 1,1 0-1,-1 0 1,1 0 0,-1 0-1,1 0 1,-1 0-1,1 0 1,-1-1 0,1 1-1,-1 0 1,1 0-1,-1 0 1,1-1 0,-1 1-1,0 0 1,1-1-1,-1 1 1,1 0 0,-1-1-1,0 1 1,1 0-1,-1-1 1,0 1 0,1-1-1,5-7-13,-1 1 0,0-1-1,0 0 1,-1 0 0,6-17-1,5-8-33,-12 28 33,4-9-22,1 0-1,0 1 1,1-1-1,15-16 1,11-6 64,1 0-1,68-49 1,-102 83-7,22-16 75,-23 17-76,0 0 0,1 0 0,-1 0 1,0 0-1,0 0 0,0 0 0,0-1 0,0 1 0,0 0 1,0-1-1,1-1 0,-2 3-23,0 0 0,-1-1 0,1 1 0,0 0 0,0 0 0,0 0 0,0 0 0,0-1 0,0 1 1,0 0-1,0 0 0,0 0 0,0 0 0,-1-1 0,1 1 0,0 0 0,0 0 0,0 0 0,0 0 0,0 0 0,-1 0 0,1 0 0,0 0 1,0-1-1,0 1 0,-1 0 0,1 0 0,0 0 0,0 0 0,0 0 0,0 0 0,-1 0 0,1 0 0,0 0 0,0 0 0,0 0 0,-1 0 1,1 0-1,0 0 0,0 1 0,-10 1-86,-1 2 70,0 1 0,1 0 0,-1 1 0,1 0 0,0 0 0,1 1 1,0 0-1,0 1 0,0 0 0,1 1 0,0 0 0,1 0 0,0 0 1,0 1-1,1 0 0,0 0 0,1 1 0,0 0 0,1 0 1,0 0-1,-2 13 0,1-5-42,1 0-1,0 0 1,2 0 0,1 0-1,0 0 1,1 0 0,4 27-1,4-23 109,-8-23-45,1 1 1,-1 0 0,1 0 0,-1 0 0,0-1 0,1 1 0,0 0-1,-1 0 1,1-1 0,-1 1 0,1 0 0,0-1 0,0 1 0,-1-1-1,1 1 1,0-1 0,0 1 0,0-1 0,-1 0 0,1 1 0,0-1-1,0 0 1,0 0 0,0 0 0,1 1 0,0-2-3,0 0-1,1 0 1,-1 0 0,0 0-1,0 0 1,0 0 0,0-1-1,0 1 1,0-1 0,0 1-1,-1-1 1,1 0 0,1-2-1,20-26-64,-22 28 55,93-151 121,-72 119-133,-15 21 13,1 1-1,0 0 1,1 0 0,12-12 0,-20 24-6,-1-1 0,1 0 0,-1 1-1,1-1 1,0 0 0,-1 1 0,1-1 0,0 1 0,0-1-1,0 1 1,-1 0 0,1-1 0,0 1 0,1-1 0,-1 2-1,-1-1 0,1 1 0,0 0 0,-1-1 0,1 1 0,-1 0 0,1 0 0,-1-1 0,1 1 0,-1 0 0,0 0 0,1 0 0,-1-1 0,1 2 0,-1 0 9,13 24-9,0 1-1,2-2 0,1 0 1,35 42-1,-48-64 22,-1-1-1,1 1 1,-1-1 0,1 0 0,0 0-1,0 0 1,0 0 0,1 0 0,-1 0-1,0-1 1,0 0 0,1 1 0,3 0 0,-5-2-2,0 0 1,0 0 0,1 0 0,-1 0-1,0-1 1,0 1 0,0 0 0,0-1 0,0 0-1,-1 1 1,1-1 0,0 0 0,0 0 0,0 0-1,0 0 1,-1 0 0,1 0 0,0-1 0,-1 1-1,0 0 1,1-1 0,-1 1 0,0-1 0,1 0-1,1-3 1,7-13 156,0-1 0,0 0 1,-2-1-1,11-38 0,14-91-248,-15 60 138,-18 88-68,0 0 0,0 0-1,0 0 1,1 0 0,-1-1-1,0 1 1,1 0 0,-1 0-1,1 0 1,-1 0-1,1 0 1,-1 0 0,1 0-1,0 0 1,-1 0 0,1 0-1,0 0 1,0 0-1,0 0 1,1 0 0,-1 1 2,0 0 1,0 1 0,0-1-1,0 1 1,0-1 0,-1 1-1,1 0 1,0-1 0,0 1-1,-1 0 1,1-1 0,0 1-1,-1 0 1,1 0 0,0 0-1,-1 0 1,0 0 0,1-1-1,-1 1 1,1 0-1,-1 0 1,1 2 0,10 28 142,0 1 0,9 51 1,-18-70-55,-1-1 0,0 1 0,-1 0 0,-3 24-1,-4-14 276,7-22-344,0-1-1,0 1 1,-1 0 0,1-1-1,0 1 1,-1 0 0,1-1-1,-1 1 1,1-1 0,-1 1 0,1-1-1,-1 1 1,1-1 0,-1 1-1,1-1 1,-1 1 0,0-1-1,1 0 1,-1 1 0,0-1 0,1 0-1,-1 1 1,0-1 0,0 0-1,1 0 1,-1 0 0,0 0-1,-1 0 1,-5-3-39,0 0 1,1-1-1,-1 0 0,1-1 1,-1 1-1,2-1 0,-10-9 1,6 2 41,8 9-56,-1 1 0,0 0 0,1 0 0,-1 0 0,0 0 0,-3-2 0,3 2-66,6 4-54,8 7-35,-5-1 193,-1-1 0,1 1-1,1-1 1,-1-1-1,18 11 1,-22-14 30,1-1 0,0-1 0,-1 1 0,1 0 1,0-1-1,0 0 0,0 0 0,1 0 0,-1-1 0,0 1 0,0-1 0,0 0 1,0 0-1,1 0 0,-1-1 0,8-1 0,-2-2 48,0 0-1,0 0 1,0-1 0,0 0-1,11-8 1,45-38 11,-21 15 100,28-28-206,-32 27 145,-31 28-70,-7 5-80,1 1 0,0-1 1,0 1-1,0 0 1,0 1-1,8-5 0,-10 7 24,-1-1 0,1 1 0,-1 0 0,1 0 0,-1 0 0,1 0 0,-1 0 0,0 0 0,1 0-1,-1 0 1,1 0 0,-1 1 0,1-1 0,-1 0 0,0 1 0,1-1 0,-1 1 0,0 0-1,1 0 1,-1-1 0,0 1 0,0 0 0,0 0 0,1 0 0,-1 0 0,0 0 0,-1 0 0,2 2-1,5 5 67,-1 1-1,0-1 0,-1 1 0,0 1 0,-1-1 0,4 11 0,0 2-66,7 39 0,-14-53 36,0 0 0,0 0 0,-1 0 0,0 1 0,0-1 0,-3 13 0,2-18-6,0 0 1,1-1 0,-1 1-1,0 0 1,-1-1 0,1 1 0,0-1-1,-1 1 1,1-1 0,-3 3-1,2-4-13,1 1 0,0-1 0,0 0 0,-1-1-1,1 1 1,-1 0 0,1 0 0,0 0 0,-1-1-1,0 1 1,1-1 0,-1 1 0,1-1 0,-1 0-1,1 0 1,-1 1 0,0-1 0,1 0 0,-3-1-1,-10 0 27,0-2-1,0 0 0,0 0 0,-14-6 1,-53-26-53,60 26-57,13 5-2,5 3 73,0 0 0,1 0-1,-1 0 1,0-1 0,1 1 0,-1-1 0,1 0 0,-1 0 0,1 0 0,-4-4-1,6 6-3,0 0 0,0-1 0,0 1 0,0 0 0,0 0 0,0 0 0,0 0 0,0-1-1,0 1 1,0 0 0,0 0 0,1 0 0,-1 0 0,0 0 0,0-1 0,0 1 0,0 0 0,0 0-1,1 0 1,-1 0 0,0 0 0,0 0 0,0 0 0,0-1 0,1 1 0,-1 0 0,0 0 0,0 0-1,0 0 1,0 0 0,1 0 0,-1 0 0,0 0 0,0 0 0,0 0 0,1 0 0,-1 0 0,0 0-1,11 1 1,-1 1 1,0-1-1,0 2 0,13 3 0,11 4 189,-5-4-696,138 34 1666,-112-22-3558,-1 3-3785,-52-20 5250,1 0 0,0 1 0,0-1 0,-1 1 0,1 0 0,-1 0 0,1 0 0,-1 0 0,0 1 0,0-1-1,0 1 1,0-1 0,0 1 0,-1 0 0,1-1 0,-1 1 0,0 0 0,2 4 0,-3-5 600,0 0 0,-1 0 1,1 0-1,0 0 0,-1 0 0,1 0 1,-1 0-1,-1 3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19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145 213 4320,'-15'-14'1392,"8"7"500,5 6-1481,1-1 1,0 1-1,-1 0 0,1-1 0,-1 1 1,1 0-1,-1 0 0,1 0 0,-1 0 1,-2-1-1,2 2-301,1 1 0,0-1-1,0 0 1,0 0 0,0 0 0,0 1 0,0-1-1,-1 0 1,1 1 0,0-1 0,0 1 0,0 0-1,0-1 1,1 1 0,-1 0 0,0-1 0,0 1-1,0 0 1,0 0 0,1 0 0,-2 1 0,-4 6 221,0 1 0,0 1 0,0-1 1,1 1-1,-6 19 0,-2 0 60,6-15-112,1 0 0,-3 15 0,7-23-187,1-1 0,0 1 0,0 0 0,0 0-1,1 0 1,0-1 0,0 1 0,2 8 0,-2-13-45,0 1 0,1 0 0,-1-1 1,0 1-1,1-1 0,0 1 0,-1 0 0,1-1 0,0 1 0,0-1 1,0 0-1,0 1 0,0-1 0,0 0 0,0 0 0,1 1 0,-1-1 0,0 0 1,1 0-1,2 1 0,-3-1 7,1-1-1,0 1 1,0-1 0,0 0 0,0 1-1,0-1 1,0 0 0,0 0 0,0 0-1,0-1 1,0 1 0,-1 0 0,1-1-1,0 1 1,0-1 0,0 0 0,3-1-1,0 0-8,0-1 0,-1 0 0,1-1 0,-1 1 0,1-1 0,-1 1 0,0-1 0,-1-1 0,1 1 0,-1 0 0,1-1 0,-1 0 0,-1 0 0,1 1 0,-1-2 0,0 1 0,0 0 0,0 0 0,1-9-1,0-6 19,0 1-1,-2-1 0,0 1 1,-3-27-1,1 37-59,1 1 0,-1-1 0,-1 1 0,0 0 0,0-1-1,0 1 1,-1 0 0,-1 0 0,1 1 0,-7-11 0,9 17-10,0 0 1,1 0-1,-1 0 0,0 0 1,1 0-1,-1 0 1,1 0-1,-1 0 0,1 0 1,0-1-1,-1 1 0,1 0 1,0 0-1,0 0 1,0-1-1,0 1 0,0 0 1,0 0-1,0-1 0,0 1 1,0 0-1,1 0 0,-1 0 1,0 0-1,2-3 1,0 2 39,0 0 1,0 0-1,0 0 1,0 0 0,0 0-1,1 0 1,-1 0-1,1 1 1,-1-1 0,4 0-1,24-11 130,1 1 0,0 2-1,1 1 1,0 2 0,43-5-1,-57 9-86,0 2 0,0 0 0,0 1 0,24 2 0,-37-1-30,-1 0 1,1-1 0,-1 1 0,0 1 0,1-1-1,-1 0 1,0 1 0,0 0 0,0 0 0,0 1-1,0-1 1,0 1 0,0-1 0,-1 1 0,0 1 0,1-1-1,-1 0 1,0 1 0,-1-1 0,1 1 0,-1 0-1,3 5 1,-1 2 79,0 1-1,-1 0 0,-1 0 1,0 0-1,0 0 0,-1 0 1,-1 0-1,-1 24 1,-5 6 66,-11 47 0,16-86-179,-25 89 301,26-92-311,0 0 0,0 0 0,0 1 1,0-1-1,0 0 0,0 0 0,0 0 0,0 0 0,0 1 0,-1-1 0,1 0 0,0 0 0,0 0 0,0 0 0,0 1 1,0-1-1,0 0 0,0 0 0,0 0 0,0 1 0,1-1 0,-1 0 0,0 0 0,0 0 0,0 0 0,0 1 0,0-1 0,0 0 1,0 0-1,0 0 0,0 0 0,0 0 0,1 1 0,-1-1 0,0 0 0,0 0 0,7-3 66,8-13 15,0-5-78,16-25 0,-3 3-39,-15 24 40,6-9-112,43-48 0,-60 74 120,0 1 0,0-1 0,0 0 0,0 1 1,0-1-1,0 1 0,0-1 0,0 1 0,0 0 0,1 0 0,4-2 1,-6 3-4,-1 0 0,1 0 0,0 0 1,-1 0-1,1 0 0,-1 1 0,1-1 1,0 0-1,-1 0 0,1 0 0,-1 0 1,1 1-1,0-1 0,-1 0 0,1 1 1,-1-1-1,1 0 0,-1 1 0,1 0 1,0 0 28,0 0 0,0 1 0,0-1 1,0 1-1,0-1 0,0 1 0,-1-1 0,1 1 0,-1-1 1,1 3-1,1 9 145,0 0-1,-1 0 1,0 16 0,-1-16-118,0 0-1,2 0 1,3 22-1,-3-27-192,0 0-1,-1 0 1,-1 1 0,0 12-1,0-12-799,0-9 607,1 1 0,-1-1 0,0 1 0,0-1 1,0 1-1,1-1 0,-1 1 0,0-1 0,0 1 0,1-1 0,-1 0 0,0 1 0,1-1 0,-1 1 0,0-1 0,1 0 0,-1 1 0,1-1 0,-1 0 1,1 0-1,-1 1 0,1-1 0,-1 0 0,1 0 0,0 0 0,14 2-5453,-11-3 5099,-1 0 0,1 0 0,0-1 0,-1 1 0,1-1 0,3-2 0,24-21-4026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21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1029 3968,'-8'17'3493,"22"-2"688,-12-14-4008,0 0-1,0 0 1,0 0-1,1 0 1,-1 0-1,1 0 1,-1 0-1,0-1 1,1 1-1,-1-1 0,1 0 1,-1 0-1,1 0 1,-1 0-1,1 0 1,-1-1-1,1 1 1,-1-1-1,1 1 1,-1-1-1,1 0 1,-1 0-1,0 0 1,0 0-1,1 0 0,-1-1 1,0 1-1,0-1 1,2-1-1,5-7-24,1 1 0,-1-1 0,-1 0 0,10-16-1,-8 12-12,55-86 52,4-4-33,2 9-65,42-60-10,-93 124-11,-1-1 1,-2-1 0,16-42 0,-20 37 105,-1-1 1,-2 0-1,-2-1 0,-1 0 0,2-81 0,-9 118-136,-1-19 147,1 22-180,0 0-1,0-1 0,0 1 1,0 0-1,0-1 1,-1 1-1,1 0 0,0-1 1,0 1-1,0 0 1,0-1-1,0 1 0,-1 0 1,1-1-1,0 1 1,0 0-1,-1-1 0,1 1 1,0 0-1,0 0 1,-1 0-1,1-1 0,0 1 1,-1 0-1,1 0 1,0 0-1,0 0 0,-1-1 1,1 1-1,-1 0 1,1 0-1,0 0 0,-1 0 1,1 0-1,0 0 1,-1 0-1,1 0 0,0 0 1,-1 0-1,1 0 0,0 0 1,-1 0-1,1 0 1,0 1-1,-1-1 0,1 0 1,0 0-1,-1 0 1,0 1-1,-3 2 30,0-1-1,0 1 1,1 1 0,-1-1-1,1 0 1,-1 1-1,-3 5 1,-20 33 180,12-17-25,-123 193 958,128-201-1055,0 1 0,1 0-1,1 1 1,1 0 0,0 0 0,1 0 0,2 1 0,-5 32 0,8-39-47,0 0 1,1 1-1,0-1 0,1 1 0,1-1 1,0 0-1,1 0 0,0 0 1,1 0-1,1 0 0,0-1 0,0 1 1,13 19-1,-16-29-19,-1 0 0,2 0 0,-1-1-1,0 1 1,0 0 0,1-1 0,-1 1 0,1-1 0,0 0 0,0 0-1,0 0 1,0 0 0,0 0 0,0-1 0,0 0 0,1 1 0,-1-1-1,0 0 1,1 0 0,-1-1 0,1 1 0,-1-1 0,1 0 0,-1 0-1,1 0 1,-1 0 0,1-1 0,-1 1 0,1-1 0,-1 0 0,1 0-1,3-2 1,6-3-19,0 0-1,-1-1 0,0-1 0,0 0 1,0-1-1,-1 0 0,19-21 1,-1-3-235,33-49 0,-26 20 105,-45 69-346,4 4 423,2-7 64,1 0 1,0 0 0,0 0 0,1 0-1,-1 0 1,1 1 0,0-1 0,0 0-1,0 1 1,1 6 0,-4 72 205,5-77-212,-1-1 1,1 1-1,1-1 1,-1 1-1,1-1 0,0 0 1,0 0-1,6 10 1,2 7 120,-8-18-127,-1 0 1,2 1-1,-1-1 0,1 0 0,-1 0 1,7 7-1,-8-10 11,0 0 0,0 0 1,0 0-1,0-1 0,0 1 0,0 0 1,1 0-1,-1-1 0,0 1 0,0-1 1,1 1-1,-1-1 0,0 1 0,1-1 1,-1 0-1,0 0 0,1 1 0,-1-1 1,1 0-1,-1 0 0,0 0 0,1-1 1,-1 1-1,0 0 0,1-1 0,-1 1 1,0 0-1,3-2 0,0 0-1,0-1-1,0 0 1,-1 1 0,1-1-1,-1 0 1,0-1-1,0 1 1,0-1 0,0 1-1,0-1 1,3-6-1,2-7-3,11-27 0,-6 10 33,-2 11 3,-2-1 0,-1 0 0,8-36 0,-15 58-50,-1 0-1,0 0 1,0 0-1,0 0 1,0 0-1,0 0 1,-1-4-1,1 6-5,0 0 1,0 0-1,0-1 0,0 1 0,0 0 1,0 0-1,-1-1 0,1 1 0,0 0 1,0 0-1,0 0 0,-1-1 1,1 1-1,0 0 0,0 0 0,0 0 1,-1 0-1,1 0 0,0-1 0,0 1 1,-1 0-1,1 0 0,0 0 0,0 0 1,-1 0-1,1 0 0,0 0 1,0 0-1,-1 0 0,1 0 0,0 0 1,-1 0-1,1 0 0,0 0 0,0 0 1,-1 0-1,1 0 0,0 1 0,0-1 1,-1 0-1,1 0 0,0 0 0,0 0 1,0 0-1,-1 1 0,1-1 1,0 0-1,0 0 0,0 0 0,-1 1 1,1-1-1,0 0 0,0 0 0,0 0 1,0 1-1,-2 1 4,1 0 1,0 0-1,-1 0 0,1 0 1,0 0-1,0 0 0,0 1 0,1-1 1,-1 0-1,1 0 0,-1 1 1,1 2-1,-3 8 36,-1 2-44,1 0 0,-2 31 0,-2 5 48,4-28-82,1 0-1,0 26 1,0-26 65,1-20 22,1 0 0,-1 0 0,1 0 0,0 0 0,0 0 0,0 0 0,0 0 0,1 0 0,-1 0 0,2 3 0,-1-4 97,11-15 81,-8 7-172,-1-1 0,0 1 0,4-15 0,-1 2 5,-1 3-64,-1 0 0,-1 0-1,0 0 1,-1 0 0,-1 0 0,-1-20 0,0 32 33,-1 0 0,1 1 1,-1-1-1,0 1 0,0-1 1,0 1-1,-3-6 1,0 0-76,3 3 68,0 0 1,0 0 0,0-1-1,1 1 1,0-7-1,0 8-16,2-20 12,0-1 0,10-39-1,-6 38 64,-4 16-62,2-7-2,-1-2-1,1-31 1,-3 38-276,1 17 71,-1 22 259,-4-3 26,-14 45 0,-1 6 32,-18 158 407,22-157-403,4-16 44,-25 81 1,-11-14 411,44-121-502,2-7-82,3-6-57,17-25 47,-2 0 0,15-40 0,23-43 9,-37 86 26,1 1-1,1 0 0,1 2 1,1 1-1,50-43 0,-30 33 162,108-100 201,-135 119-351,-2 0-1,0-1 1,0 0-1,-2-1 1,0-1-1,16-39 1,13-61 153,-38 112-120,0 0 0,1-14 0,1 0 200,-10 114-159,-23 54 354,6-36-85,-4 80-360,22-151-107,-1 50-426,2-48-1172,1-21-2038,2-1-5496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21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15 11808,'-40'-15'4352,"17"15"-3361,15 0 289,16 4-1152,10 4 1664,1 0-1024,7 1 608,14-1-800,10 4-192,0-1-224,0 1-480,-2 0 192,-7 1-4000,-6-2 2272,2-2-6271,13 11 4575,-2-5 64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49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37 694 3072,'-5'-1'440,"-1"-1"1,1 1-1,0 1 1,-11-1 7386,24 0-7557,-1 0 0,0-1 0,0 1 0,0-2 0,0 1 0,0-1 0,0 0-1,-1 0 1,1-1 0,-1 0 0,0 0 0,7-6 0,20-22 200,-2-2 1,-1-1-1,30-45 0,-9 10 246,-20 24-166,-22 32-301,1 0 0,0 0 1,12-13-1,-12 19-44,-9 8-167,-1-1 0,1 1 0,0-1 0,0 1 0,0-1 0,-1 0 0,1 1 0,0-1 0,-1 0 0,1 0 0,0 0 0,-1 1 0,1-1 0,-1 0 0,0 0 0,1 0 0,-1 0 0,1 0 0,-1-1 0,0 1 106,0 9 176,-1 10 69,-6 33-1,4-34-355,-1 34 0,14 88-43,-4-90 63,-5-43-61,0 0 0,0 0 1,1 0-1,-1 0 0,5 9 0,-5-13 16,-1-1 0,1 1 0,0-1 0,0 1 0,-1-1 0,1 0-1,0 0 1,0 1 0,0-1 0,0 0 0,1 0 0,-1 0-1,0 0 1,0 0 0,1 0 0,-1 0 0,0-1 0,1 1 0,-1 0-1,1-1 1,-1 1 0,1-1 0,-1 1 0,1-1 0,-1 0-1,1 0 1,0 0 0,2 0 0,-2 0 2,0-1 1,0 0-1,0 0 0,0 0 1,0 0-1,0 0 0,0-1 1,-1 1-1,1 0 0,0-1 1,-1 1-1,1-1 1,-1 0-1,0 1 0,2-4 1,20-34 73,-18 29-51,27-51-104,67-115 526,-96 172-460,6-13 167,-8 17-163,-1 0-1,0-1 0,1 1 1,-1-1-1,0 1 0,0 0 1,0-1-1,1 1 0,-1-1 0,0 1 1,0-1-1,0 1 0,0 0 1,0-1-1,0 1 0,0-1 1,0 1-1,0-1 0,0 1 1,0-1-1,0 1 0,0-1 1,-1 0-1,1 1-20,-1 0 0,1 1-1,-1-1 1,1 0 0,-1 0 0,1 1 0,-1-1 0,1 0-1,-1 1 1,1-1 0,0 1 0,-1-1 0,1 0-1,-1 1 1,1-1 0,0 1 0,0-1 0,-1 2 0,-6 11-103,-7 20 1,2-3 85,-3 10-24,1 1 0,3 1 1,-12 73-1,21-80-92,2-33 163,0 0 0,0 0 1,0 0-1,0 0 0,1 0 1,-1-1-1,1 1 1,-1 0-1,1 0 0,0 0 1,-1-1-1,1 1 1,0 0-1,0-1 0,2 3 1,-2-4-1,-1 1 1,1-1 0,0 0-1,-1 1 1,1-1 0,0 0 0,-1 0-1,1 1 1,0-1 0,-1 0-1,1 0 1,0 0 0,-1 0-1,1 0 1,0 0 0,-1 0 0,1 0-1,0 0 1,-1 0 0,1 0-1,0-1 1,-1 1 0,1 0-1,0 0 1,-1-1 0,1 1 0,-1 0-1,1-1 1,0 1 0,-1-1-1,1 1 1,0-1 0,14-17 109,-6 3-82,-1 0 0,-1 0 1,0-1-1,-1 0 0,-1 0 0,3-18 0,-2 11-149,1 1 1,15-34-1,-19 42 157,-3 13-54,1 0 1,-1 0-1,0 0 0,0 0 0,0 0 1,1 0-1,-1 0 0,0 0 1,1 1-1,-1-1 0,1 0 0,-1 0 1,1 0-1,0-1 0,4 11-219,9 44 179,-11-41 10,0 0 0,0 0-1,1-1 1,1 1 0,-1-1 0,9 12 0,-10-18 71,0 0-1,1 0 1,0-1-1,-1 1 1,2-1-1,7 7 1,-10-10-6,-1 0 1,1 0 0,-1 0 0,1-1 0,0 1 0,-1-1 0,1 1 0,0-1-1,0 1 1,-1-1 0,1 0 0,0 0 0,0 0 0,-1 0 0,1 0 0,0 0-1,0 0 1,-1-1 0,1 1 0,0-1 0,-1 1 0,1-1 0,0 0 0,-1 1 0,1-1-1,2-2 1,2-1 11,0-1-1,-1 0 0,1 0 0,-1-1 1,0 1-1,-1-1 0,7-9 1,24-48-80,-29 52 51,74-161 100,-65 136-41,-3-1 0,15-70 1,-21 73 244,2-67 0,-9 91-391,-3 13-37,-4 17 12,-2 37 429,-6 88 1,19 26-125,2-57-168,0-29-1265,-5-83 240,1-15-5423,1-8 3943,0 1 1,-1-1-1,0 0 1,-4-23 0,2 38 2703,0 0 0,0 0 0,-1 0 1,0 0-1,0 0 0,0 0 0,-1 1 1,1-1-1,-1 1 0,-1-1 0,-7-8 1,1 3 1673,-1 0-1,0 0 1,-21-14 0,28 22-1379,-19-16 2598,22 19-2956,1-1 1,-1 0 0,0 0-1,1 1 1,-1-1-1,0 0 1,1 0 0,-1 0-1,1 1 1,-1-1-1,1 0 1,0 0 0,-1 0-1,1 0 1,0 0-1,0 0 1,-1 0 0,1 0-1,0 0 1,0 0 0,0 0-1,0 0 1,1-2-1,0 3-89,0-1 0,0 1 0,0 0 0,0-1 0,0 1 0,0 0 0,0 0 0,0 0 0,0 0-1,1 0 1,-1 0 0,0 0 0,0 0 0,0 0 0,2 1 0,4 0 204,4-1-57,-2 0-135,0 0 1,0 0-1,0 1 0,10 3 0,-4-1-106,5 2-127,1 0 0,31 14 0,-30-13-3923,-19-5 2666,1 0 0,0 0-1,0 0 1,-1 0 0,7 4 0,10 7-4259,7 4 3321,-4 3 6537,-19-17-2800,-1 0 1,1 0-1,0 0 1,0 0 0,7 2-1,-3-2 1736,-8-2-3078,0-1-1,0 1 1,-1-1 0,1 1-1,0 0 1,0-1 0,0 1-1,-1-1 1,1 1 0,0 0-1,0-1 1,-1 1 0,1 0-1,0-1 1,-1 1 0,1 0-1,0-1 1,-2 1 0,1-1-40,-1 1 0,0 0 0,1 0 0,-1 0 0,0 0 0,1 0 0,-1 0 0,0 0 0,0 0 0,1 1 1,-1-1-1,1 1 0,-1-1 0,0 1 0,1 0 0,-1-1 0,1 1 0,-1 0 0,1 0 0,0 0 0,-1 0 0,-1 2 0,-2 2 194,0 1 0,0-1 0,-7 12 0,5-8 21,2 1 1,-1 1-1,2-1 0,-1 1 0,-4 18 0,4-7 216,-3 43-1,7-59-376,1 0 0,0 0 0,1 1 0,-1-1 1,1 0-1,0 0 0,1 0 0,0 0 0,-1-1 0,2 1 0,-1 0 0,6 9 0,-6-12-12,1 0 0,-1 1-1,1-1 1,0 0 0,0 0 0,0-1-1,0 1 1,0-1 0,0 1 0,1-1 0,-1 0-1,1 0 1,0 0 0,0-1 0,-1 1-1,1-1 1,0 0 0,0 0 0,8 0 0,3 0 52,1-1 0,-1-1 0,29-6 0,43-15-207,-49 12-147,-36 9-147,1 0 1,0 0-1,0 0 0,-1 0 1,1-1-1,3-2 0,0-1-3486,0 0 0,10-12 0,-3 3-1710,0-2 2102,-4 1 1482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51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73 195 4064,'-14'1'9488,"6"12"-7502,-7 24 0,7-20-1255,6-11-657,0 0-1,0 1 0,0-1 0,1 0 1,0 0-1,0 1 0,1-1 0,-1 8 0,1-11-62,1 0-1,-1 1 1,1-1-1,-1 1 1,1-1-1,0 0 1,0 1-1,1-1 1,-1 0-1,1 0 1,-1 0-1,1 0 1,0 0-1,0 0 1,0-1-1,4 4 1,-1-1 19,-3-3-5,0 0-1,0 0 1,0 0 0,0-1 0,0 1-1,0 0 1,1-1 0,-1 0-1,1 1 1,-1-1 0,1 0-1,-1 0 1,1 0 0,0-1-1,-1 1 1,1-1 0,5 1 1226,-8-5-1069,-1 0 0,0 0 0,0-1 1,0 1-1,0 0 0,-1 1 0,0-1 0,1 0 0,-1 0 0,-3-3 0,2 3-44,1 0-1,-1-1 1,1 1-1,0-1 0,1 0 1,-3-9-1,-2-29 167,3 20-169,3 22-114,0 0-1,0 0 0,-1 0 0,1 0 1,0 0-1,0 1 0,-1-1 0,1 0 0,0 0 1,-1 0-1,1 1 0,-1-1 0,1 0 1,-1 0-1,1 1 0,-1-1 0,0 0 1,1 1-1,-1-1 0,-1 0 0,0 4-45,-1 0 0,1 0 0,0 0 0,0 1 0,1-1 0,-3 7 0,3-8 8,-4 13-59,0 0-1,1-1 1,1 1-1,1 0 1,-1 19 0,2-23-1,0 0 0,1 0 1,3 18-1,-3-27 81,0 0-1,0 1 1,1-1-1,0 0 1,-1 0-1,1 0 1,0 0-1,0 0 1,0 0-1,0 0 1,0 0-1,1 0 1,-1 0-1,0 0 1,1-1-1,0 1 1,-1 0-1,1-1 1,0 0-1,0 1 1,0-1-1,0 0 1,0 0-1,2 1 1,-1-1 25,-1-1 0,0 0 0,1 0 0,-1 0 0,1 0 0,-1 0 0,1 0 0,-1-1 0,1 1 0,-1-1 0,0 0 1,1 0-1,-1 0 0,0 0 0,1 0 0,3-2 0,0-2 51,0 1 1,0-1-1,0 1 0,6-9 1,-5 5-28,-1-1 0,0 0 0,0 0 0,-1 0 0,0-1 0,-1 1 0,0-1 0,-1 0 0,0-1 0,0 1 0,-1 0 0,-1-1 0,0 1 0,0-1 0,-1 0 0,0 1 1,-3-20-1,2 26-54,1 1 1,-1 0-1,0 0 1,0 0-1,0-1 1,-1 1 0,1 0-1,-1 1 1,0-1-1,0 0 1,0 0-1,0 1 1,0-1-1,0 1 1,-5-4 0,3 4-72,1 0-1,-1 0 1,1 0 0,-1 1 0,0-1 0,0 1 0,1 0 0,-1 0 0,0 0 0,0 1 0,0 0 0,-6-1 0,9 1-88,1 1 150,0-1-1,0 1 1,0-1 0,0 1 0,1-1 0,-1 1 0,0-1 0,0 1 0,0-1 0,1 0 0,-1 1 0,0-1 0,1 1-1,-1-1 1,0 0 0,1 1 0,-1-1 0,0 0 0,1 1 0,-1-1 0,1 0 0,-1 0 0,1 1 0,-1-1 0,0 0-1,1 0 1,-1 0 0,1 0 0,-1 0 0,1 1 0,17 0 35,0-2 51,0 0 0,-1-2 0,1 0 1,-1-1-1,0-1 0,20-8 0,98-49 67,-96 43-83,91-56 206,-127 73-266,10-4 0,-13 6 0,0 0 0,0 0 0,0 0 0,1 0 0,-1 0 0,0 0 0,0 0 0,1 0 0,-1 0 0,0 0 0,0 0 0,1 0 0,-1 0 0,0 0 0,0 0 0,1 0 0,-1 1 0,0-1 0,0 0 0,1 0 0,-1 0 0,0 0 0,0 0 0,0 1 0,0-1 0,1 0 0,-1 0 0,1 3 0,-1-1 0,1 1 0,-1-1 0,0 1 0,1-1 0,-1 1 0,0-1 0,-1 1 0,1 2 0,-6 40 12,-1 1 0,-2-1-1,-3 0 1,-21 56 0,12-52 81,-1-1 0,-52 79 0,30-55 471,31-47 28,12-24-440,4-1-11,5-3-82,0 1 0,-1-1 0,1 0 0,-1-1 0,0 0-1,0 0 1,8-7 0,3 0-71,-2 0-202,1 0 1,-1-1 0,-1-1-1,-1-1 1,1 0 0,-2 0-1,0-2 1,-1 0 0,15-26-1,23-51-4523,-41 75 1734,-2 0-1,0 0 0,5-24 1,-11 40 2574,-1-1 0,1 1-1,-1 0 1,0-1 0,0 1 0,0-1 0,0 1 0,0 0 0,-1-1 0,0-2 0,0 2-32,0 1-1,-1-1 1,1 0 0,-1 0-1,-3-4 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51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93 348 3072,'-4'2'582,"-15"-8"13102,79-38-11439,-20 14-1836,-1-2 0,68-73 0,-103 101-349,4-5 175,1 0-1,8-15 1,-16 22-165,1-1 1,-1 1 0,1-1-1,-1 0 1,0 1-1,0-1 1,0 0 0,-1 0-1,1 0 1,0 0-1,-1 0 1,0 0 0,0 1-1,0-1 1,-1-5-1,1 6-31,0 1 0,-1-1-1,0 1 1,1-1 0,-1 1-1,0-1 1,0 1 0,0 0-1,0 0 1,0-1 0,0 1-1,0 0 1,0 0 0,0 0 0,0 0-1,-2-1 1,-1 0-6,1 0 1,-1 1-1,1-1 0,-1 1 1,0 0-1,-5-1 1,-1 0-31,0 1 0,1 1 0,-1 0 0,-16 1 0,13 2-170,0-1-1,0 2 1,0-1-1,0 2 1,0 0 0,1 0-1,0 1 1,0 1-1,0 0 1,-16 14 0,16-11-633,0 1 0,1 0 0,0 1 1,1 0-1,-10 16 0,4 0-2670,15-27 3149,0 1 0,0 0 0,0 0 0,1 0 0,-1 0 0,1 0 0,-1 0 0,1 0 0,0 0 1,0 0-1,0 0 0,0 3 0,0-4 49,1-1 0,-1 1 0,0 0 0,1-1 0,-1 1 0,0-1 0,1 1 0,-1-1 0,1 1 0,-1-1 0,1 1 0,-1-1 0,1 1 0,0-1 0,-1 0 0,1 1 0,0-1 0,0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4:19.2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406 72 320,'1'0'4409,"-7"0"-2504,-8-5-897,10 5-839,1-1-1,-1 0 0,0 1 0,1-1 1,-1-1-1,1 1 0,-7-3 0,6 1 20,-1 2-1,1-1 0,-1 0 1,-6-1-1,-7-1 48,14 2-137,-1 1-1,1 0 1,0 0 0,-1 0 0,-4 0-1,-40 1 661,48 1-730,-1-1 0,1 0 1,0 1-1,0-1 0,0 1 1,-1-1-1,1 1 0,0 0 1,0-1-1,0 1 0,0 0 1,0 0-1,-1 1 0,1-1-26,0 0 0,0 0 0,0 0-1,0 0 1,0-1 0,0 1 0,0 0-1,-1-1 1,1 1 0,0 0 0,0-1-1,-1 0 1,-2 1 0,-19 4 1651,2-1-293,18-5-1190,3 1-164,0 0-1,0 0 1,0 0-1,0 0 1,0 0-1,0 0 0,0 0 1,0 0-1,0 1 1,0-1-1,0 0 1,0 0-1,0 0 1,0 0-1,0 0 1,0 0-1,0 0 1,0 0-1,0 0 0,0 0 1,0 0-1,0 0 1,0 0-1,0 0 1,0 0-1,0 0 1,0 0-1,0 0 1,0 0-1,0 0 0,0 0 1,0 0-1,0 0 1,0 1-1,0-1 1,0 0-1,0 0 1,0 0-1,0 0 1,0 0-1,0 0 1,0 0-1,0 0 0,0 0 1,0 0-1,0 0 1,20 11 111,0 0 1,1-1 0,26 7-1,69 18 19,-74-24-267,14 2 228,-35-9-57,-1 0 1,22 9-1,-33-11 684,-17-3-323,-5 0-353,-1 0-1,1-1 0,0 0 0,-1-1 1,-23-9-1,-63-32-112,70 29 33,15 9 11,-1 0-1,0 1 1,0 1 0,0 1-1,0 0 1,-1 1 0,-32 0-1,25 0 94,0 0-1,-44-10 0,40 5 419,27 7-499,1 0 0,-1-1 0,1 1 0,-1 0 0,1 0 0,-1 0-1,1-1 1,-1 1 0,1 0 0,0-1 0,-1 1 0,1 0 0,-1-1-1,1 1 1,0 0 0,-1-1 0,1 1 0,0-1 0,0 0-1,0 1-1,0-1 1,0 0 0,0 1 0,0-1 0,0 0-1,1 1 1,-1-1 0,0 0 0,0 1 0,1-1-1,-1 1 1,0-1 0,1 1 0,-1-1 0,1 1-1,0-1 1,2-3-17,1 1-1,-1-1 1,1 1 0,0 0-1,0 1 1,1-1 0,-1 1-1,0-1 1,1 1 0,5-2-1,-2 2-19,0 0-1,0 0 0,0 0 1,1 1-1,11 0 0,-13 1 31,-1 0-1,1 1 1,0-1-1,-1 2 1,1-1-1,-1 1 0,10 4 1,-12-5 23,-1 1 0,1 0-1,-1 0 1,0 0 0,0 1 0,1-1 0,-1 1-1,-1 0 1,1-1 0,0 1 0,-1 1 0,1-1 0,-1 0-1,2 4 1,2 9 179,-4-6-2709,0-1 1,0 15-1,-1 2-2516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32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63 5888,'-2'-2'373,"0"0"0,0 1 1,0-1-1,0 1 0,-1-1 1,1 1-1,-1 0 0,1 0 1,-1 0-1,1 0 0,-1 1 1,1-1-1,-1 1 0,0-1 1,1 1-1,-1 0 0,0 0 1,1 0-1,-1 1 0,0-1 1,-3 1-1,1 0-86,-1 1 1,0-1-1,1 1 1,-1 0-1,1 1 1,0-1-1,0 1 1,0 0-1,0 0 1,0 1-1,1-1 1,-1 1-1,1 0 1,0 0-1,0 0 1,1 1-1,-1 0 1,1-1-1,0 1 0,0 0 1,0 1-1,-1 4 1,0 0-99,0 1-1,1-1 1,0 1 0,0-1-1,1 1 1,1 0 0,0 0 0,1 0-1,-1-1 1,4 21 0,-2-25-50,0 1 1,1-1 0,-1 1 0,1-1 0,1 0 0,-1 0 0,4 6-1,-4-10-104,-1 0 0,0-1-1,0 1 1,1 0-1,-1-1 1,1 1 0,-1-1-1,1 0 1,0 0 0,-1 1-1,1-1 1,0 0-1,0 0 1,0-1 0,0 1-1,0 0 1,0-1-1,0 1 1,0-1 0,0 0-1,0 1 1,0-1-1,0 0 1,0 0 0,0 0-1,3-1 1,3-1 20,1 0 0,-1-1 1,1 0-1,-1 0 0,0-1 0,0 0 0,0 0 1,14-11-1,-8 3 15,0 1 1,0-2-1,15-18 1,-23 24-40,0-1 0,0 0 0,-1 0 1,0 0-1,0-1 0,-1 0 1,5-15-1,-8 19-21,0 0 0,0 1 0,0-1 0,0-1 0,-1 1 0,0 0 0,0 0 0,-1 0 0,1 0 0,-1 0 1,0 0-1,0 0 0,-1 1 0,1-1 0,-1 0 0,-3-5 0,3 7-29,0 1 0,0-1 0,0 0 0,0 1 1,0 0-1,-1-1 0,1 1 0,-1 0 0,0 0 0,1 0 0,-1 1 1,0-1-1,0 1 0,0 0 0,0-1 0,0 1 0,-1 1 0,1-1 1,0 0-1,0 1 0,-1-1 0,-5 1 0,-4 1-4,0 0 0,0 0 0,1 1 0,-19 5 0,13-3 352,3-1 53,15-3-91,7 0 99,161-23 320,47-5-562,-200 26-145,0 2-1,1 0 1,-1 0-1,20 4 1,-32-3 15,0-1 1,1 1-1,-1 0 1,0 0-1,0 0 1,0 0-1,0 1 1,0-1-1,0 1 1,0 0-1,0-1 1,-1 1-1,1 1 1,-1-1-1,1 0 1,-1 1-1,0-1 1,0 1-1,0 0 1,0-1-1,-1 1 1,1 0-1,-1 0 1,1 0-1,-1 0 1,1 5-1,-2 1 52,0 1 0,0-1 0,-1 0 1,0 1-1,0-1 0,-6 17 0,5-19-44,-3 5 44,-1 3 101,6-13-33,6-7 43,34-41-303,-32 39 123,0 0 0,1 0 0,0 1 0,0 1 0,16-8 0,-21 11 2,0 0 0,0 1 1,0 0-1,0 0 0,0 0 0,0 0 0,0 1 0,1-1 0,-1 1 0,0 0 0,0 0 0,0 1 0,1-1 0,-1 1 0,0 0 0,7 3 0,10 5 211,-1 2-1,1 0 0,-2 1 1,0 2-1,34 29 0,-50-40-195,1 0 0,0 0-1,0 0 1,0 0-1,7 3 1,-9-5-101,0 0 0,0 0 1,0-1-1,0 1 0,0-1 0,0 1 1,1-1-1,-1 0 0,0 0 0,0 0 0,1 0 1,-1 0-1,0-1 0,4 0 0,1-2-1738,0 0 0,0 0 0,0 0 0,-1-1 0,1 0 0,-1 0 0,0-1 0,-1 0 0,1 0 0,-1 0 0,0-1 0,7-8-1,-3 2-1740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34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0 988 5632,'2'3'2544,"-1"-2"-2387,0-1 0,-1 0 1,1 0-1,0 1 0,0-1 1,-1 0-1,1 0 0,0 0 1,0 0-1,0 0 0,-1 0 1,1 0-1,0 0 0,0 0 1,0 0-1,-1 0 0,1 0 1,0-1-1,0 1 1,-1 0-1,1-1 0,0 1 1,0 0-1,-1-1 0,1 1 1,0-1-1,-1 1 0,1-1 1,-1 0-1,2 0 0,21-24 1515,-21 21-1485,25-28 615,1 0 0,2 2 0,1 1 0,42-30 0,145-100 2163,-163 124-415,-54 35-1964,19 2 666,-9-2-1026,-9 1-183,0-1 0,0 0 1,0 1-1,0 0 1,0-1-1,0 1 1,0 0-1,-1 0 0,1 0 1,2 2-1,-3-2-24,0 0 1,0 0-1,0 0 0,-1 0 0,1 0 0,0 0 1,-1 0-1,1 0 0,-1 0 0,1 0 1,-1 1-1,0-1 0,1 0 0,-1 0 0,0 0 1,0 1-1,0-1 0,0 1 0,-3 45 346,2-37-366,0 0 1,0 0 0,1 0 0,1 0 0,0 1-1,0-1 1,1 0 0,3 10 0,-5-18 12,1 0 0,-1-1 0,1 1 0,0-1 1,0 1-1,-1 0 0,1-1 0,0 0 0,1 1 0,-1-1 0,0 0 0,0 1 1,1-1-1,-1 0 0,0 0 0,1 0 0,-1 0 0,1 0 0,1 0 1,-1 0-3,1-1 0,-1 1 0,0-1 0,1 0 0,-1 0 0,0 0 0,1 0 0,-1 0 0,0-1 0,1 1 1,-1-1-1,0 1 0,4-3 0,6-2 18,-2 0 1,1-1-1,0-1 0,-1 0 1,13-11-1,12-9-22,15-11-99,11-8 100,-11 14 292,-49 32-384,-6 11-17,0 3 98,1-7 4,2 0 0,-1-1 0,1 1 0,0 0 0,0 0-1,1 1 1,-1 10 0,2-17 0,0 0 0,1 1 1,-1-1-1,0 0 0,1 1 0,-1-1 0,1 0 0,-1 1 0,1-1 1,0 0-1,-1 0 0,1 0 0,0 0 0,0 0 0,0 0 0,0 0 0,0 0 1,0 0-1,0 0 0,0 0 0,0-1 0,0 1 0,1 0 0,-1-1 1,0 1-1,0-1 0,1 1 0,1-1 0,4 2-5,0 0 0,1-1 0,13 1 0,5-2-5,0-1 0,0-1 0,0-1-1,-1-1 1,1-1 0,-1-2 0,0 0 0,0-2 0,-1-1-1,45-25 1,-44 22-8,-9 5-11,0-1 0,-1 0 0,0-1 0,-1-1 0,19-17 0,-22 9 287,-11 19-250,1-1 0,-1 1-1,0 0 1,0 0 0,0-1-1,0 1 1,0 0 0,0-1-1,0 1 1,0 0 0,0 0-1,0-1 1,0 1 0,0 0 0,0 0-1,0-1 1,0 1 0,0 0-1,0-1 1,0 1 0,0 0-1,0 0 1,-1-1 0,1 1-1,0 0 1,-1-1-10,1 1 1,-1 0-1,1 0 1,-1 0-1,0 0 1,1 0-1,-1 0 0,1 0 1,-1 1-1,1-1 1,-1 0-1,1 0 1,-1 0-1,1 0 1,-1 1-1,1-1 0,-1 0 1,1 1-1,-1-1 1,-9 7-71,0 0 0,1 0 1,-15 14-1,-4 5-4,5-9 17,-3 4 64,-33 32 1,49-42-26,4-5 4,1 0 1,-1 0 0,-8 13-1,13-17 21,0 0-1,0 0 1,0-1 0,1 1-1,-1 0 1,0 0 0,1 1-1,0-1 1,-1 0 0,1 0-1,0 0 1,0 0-1,0 0 1,0 0 0,0 0-1,1 0 1,-1 0 0,1 1-1,1 2 1,-2-4-7,0 0 0,1 0 0,-1 0 1,0 0-1,1-1 0,-1 1 0,1 0 0,-1 0 0,1-1 1,0 1-1,-1 0 0,1-1 0,0 1 0,-1-1 0,1 1 1,0-1-1,0 1 0,-1-1 0,1 1 0,0-1 1,0 0-1,0 1 0,0-1 0,0 0 0,0 0 0,-1 0 1,1 0-1,0 0 0,0 0 0,0 0 0,0 0 0,0 0 1,0 0-1,0 0 0,0 0 0,0-1 0,-1 1 1,1 0-1,0-1 0,0 1 0,0-1 0,-1 1 0,1-1 1,0 1-1,0-1 0,0 0 0,3-2 5,0 0 1,0-1-1,-1 1 1,1-1-1,-1 1 0,0-1 1,4-6-1,25-54-197,-24 45 35,0 1-1,21-30 1,-24 41 159,-2 3-33,-3 11-10,0-3 34,0 20 34,-1 0 0,-6 36 0,-8 32 244,-8 33-147,17-99-50,-1 0 0,-19 42 0,21-57-33,-1 3 73,-13 21-1,17-32-78,0 1 0,-1 0 0,0-1 0,0 0 0,0 1 0,0-1 0,-1-1 0,1 1 0,-8 4 0,10-6-29,0-1-1,0 1 0,0-1 0,0 1 0,0-1 0,0 0 0,0 1 0,0-1 0,0 0 0,0 0 0,0 0 0,0 0 1,0 0-1,0 0 0,-1 0 0,1 0 0,0 0 0,0 0 0,0-1 0,0 1 0,0 0 0,0-1 0,-1 0 0,0 0-18,1-1-1,-1 1 0,1 0 0,-1-1 1,1 1-1,0-1 0,0 1 0,0-1 1,0 0-1,0 0 0,0 1 0,0-3 1,-2-4-51,1 1 1,0-1 0,1 0-1,0 0 1,0-12 0,1 5-3,2 0-1,-1-1 1,2 1 0,0 0 0,1 0-1,0 0 1,2 1 0,-1 0 0,2 0-1,0 0 1,0 0 0,1 1 0,10-12-1,-2 7 52,-1 0-1,2 1 0,0 1 0,2 0 0,-1 1 0,2 1 0,38-21 0,149-65-62,-177 86 81,-1-1 0,0-2 0,47-36 0,-58 38 1,0-1 0,-2-1-1,0 0 1,0-2 0,-2 1-1,14-24 1,75-145-87,-80 139 199,-17 35-127,-25 63 40,2 5 44,-2-1 1,-2-1-1,-2-1 1,-38 62-1,33-72 155,7-10-133,-22 44-1,43-76-90,-1 1 0,1 0 1,0 0-1,-1 0 0,1-1 1,0 1-1,-1 0 0,1 0 0,0 0 1,0 0-1,0 0 0,0 0 1,0 0-1,0-1 0,0 1 0,0 0 1,1 1-1,-1-1-4,0-1-1,0 1 1,1-1-1,-1 0 1,1 1 0,-1-1-1,0 0 1,1 1-1,-1-1 1,1 0 0,-1 0-1,0 1 1,1-1-1,-1 0 1,1 0 0,-1 0-1,1 0 1,-1 1-1,1-1 1,-1 0 0,1 0-1,0 0 1,5-1-27,-1 1 0,1-1 0,-1 0 0,10-3 0,-1 1 65,9-1-26,-10 2-61,23-2 1,-31 4 31,0 0 1,-1 0 0,1 1 0,-1 0-1,1 0 1,0 0 0,-1 0-1,8 4 1,51 22 407,-61-27-368,-1 1-1,1-1 0,-1 1 0,1-1 0,0 0 0,-1 1 0,1-1 0,0 0 0,-1 0 0,1-1 0,0 1 0,-1 0 0,1 0 0,0-1 1,-1 1-1,1-1 0,-1 1 0,1-1 0,-1 0 0,1 0 0,-1 0 0,0 0 0,1 0 0,-1 0 0,0 0 0,0 0 0,2-2 0,3-4 16,0 0-1,0-1 1,7-13-1,-8 12-24,19-35 104,-2-1-1,21-64 1,-15 37-96,-14 38-2,9-26 142,62-110 1,-41 102-128,-43 67-20,-1 1 0,1-1 0,-1 0 1,0 1-1,1-1 0,-1 0 0,0 0 0,1 0 1,-1 1-1,0-1 0,0 0 0,0 0 0,1-1 0,-1 2 260,-1 1-58,-22 61 183,-16 73 0,-5 69-264,30-135-58,7-32-674,2-1 0,0 59 0,5-86 55,2 8-6305,-1-1-1352,9-43-3340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34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1022 248 12480,'-13'-16'4607,"16"16"-3583,7-4-288,-2 4 800,2 0-992,4 0 416,4 4-576,8 4-192,9 9-128,7-2-352,3 5 160,13 5-3136,-8 3 1824,-5-5-5151,-1 2 3711,-25-13-1824</inkml:trace>
  <inkml:trace contextRef="#ctx0" brushRef="#br0" timeOffset="1">68 16 4480,'-68'-12'1664,"73"9"-1312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37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14 905 7232,'-3'0'956,"-7"7"5837,11-7-6294,1 0 0,-1 0 0,1 0-1,0-1 1,-1 1 0,1 0 0,-1-1 0,1 1 0,-1-1 0,3-1 0,7-8 192,0 0 0,-1-1 1,0 0-1,0-1 1,8-13-1,-4 5-375,19-28 192,35-70 0,-16 26-31,-34 61-157,-4 6-179,2 0 1,0 1-1,24-27 0,-39 50-128,0 0-1,0 0 1,0 0 0,0 0-1,0 0 1,0 0 0,0 1-1,0-1 1,0 0-1,0 1 1,1-1 0,-1 1-1,0-1 1,0 1 0,1-1-1,-1 1 1,0 0-1,1 0 1,-1 0 0,0 0-1,1 0 1,-1 0 0,3 0-1,-2 1-8,0 0 0,-1 0 0,1 0-1,0 0 1,-1 0 0,1 0 0,0 0 0,-1 1 0,0-1-1,1 1 1,-1-1 0,0 1 0,0-1 0,0 1-1,0 0 1,2 2 0,2 10 33,0 0 0,0 0-1,-1 0 1,-1 1 0,-1-1 0,0 1-1,-1 0 1,0 16 0,-1-15-1,-2 0 0,1 1 1,-2-1-1,0 0 1,-1 0-1,-1 0 0,-11 27 1,11-32-15,0-2 1,-1 1 0,0 0 0,0-1-1,-1 0 1,0-1 0,-1 0 0,0 0-1,0 0 1,0-1 0,-1 0 0,-13 8-1,16-13-40,1 1-1,0-1 0,-1 0 0,0 0 0,1-1 0,-1 1 0,0-1 0,0 0 0,0-1 0,0 0 0,1 0 0,-1 0 0,0 0 0,0-1 0,0 0 1,0 0-1,1-1 0,-1 0 0,-6-2 0,10 3-23,0 0-1,0 0 1,0 0 0,0 0-1,1-1 1,-1 1 0,0 0-1,1-1 1,-1 1 0,-1-3 0,3 4 35,-1-1 0,1 1 0,0 0 0,0-1 0,-1 1 0,1 0 0,0-1 0,0 1 0,0-1 0,0 1 0,0 0 0,0-1 0,-1 1 0,1-1 0,0 1 0,0-1 0,0 1 0,0 0 1,0-1-1,1 1 0,-1-1 0,0 1 0,0-1 0,0 1 0,0 0 0,0-1 0,1 1 0,-1 0 0,0-1 0,0 1 0,1-1 0,-1 1 0,0 0 0,0-1 0,1 1 0,-1 0 0,0 0 0,1-1 1,-1 1-1,0 0 0,1 0 0,-1 0 0,1-1 0,-1 1 0,0 0 0,1 0 0,-1 0 0,1 0 0,-1 0 0,1 0 0,0 0 0,22-6-20,1 1 0,42-3 0,-17 3 156,-23 2-63,106-17 291,-108 14-308,0 0 0,0-1 0,32-15 0,-27 8 123,44-29-1,-61 35-134,-1-1 0,0 0 0,0 0 0,-1-2 0,0 1 0,8-13 0,-18 23-31,0 0-1,0 0 0,0-1 0,0 1 0,0 0 0,0 0 0,0 0 0,1-1 0,-1 1 0,0 0 0,0 0 0,0 0 0,0-1 0,0 1 0,0 0 1,1 0-1,-1 0 0,0 0 0,0-1 0,0 1 0,0 0 0,1 0 0,-1 0 0,0 0 0,0 0 0,0 0 0,1 0 0,-1 0 0,0 0 0,0-1 1,0 1-1,1 0 0,-1 0 0,0 0 0,0 0 0,1 0 0,-1 0 0,0 0 0,1 1 0,-2 9 61,-6 17-9,-10 20-73,12-36 25,1 1 0,0 0 0,0 0 1,1 0-1,1 0 0,-2 24 0,4-1 113,0-34-117,0-1 0,0 0 0,0 0 0,0 1-1,0-1 1,1 0 0,-1 0 0,0 1 0,0-1-1,0 0 1,1 0 0,-1 0 0,0 1 0,0-1-1,1 0 1,-1 0 0,0 0 0,0 0 0,1 0-1,-1 0 1,0 0 0,1 1 0,-1-1 0,0 0-1,0 0 1,1 0 0,-1 0 0,0 0 0,1 0-1,9-1 55,-6-1-61,1 0 0,-1 0 0,0 0 0,0-1-1,0 1 1,-1-1 0,7-6 0,24-27 42,-32 34-42,21-22-49,2 2-1,0 0 0,32-20 0,-46 34 41,-10 8 9,-1-1-1,0 1 1,1 0 0,-1 0 0,0 0 0,1-1 0,-1 1-1,1 0 1,-1 0 0,0 0 0,1 0 0,-1 0-1,1 0 1,-1 0 0,0 0 0,1 0 0,-1 0 0,1 0-1,-1 0 1,0 0 0,1 0 0,-1 0 0,0 0-1,1 0 1,-1 1 0,1-1 0,-1 0 0,0 0 0,1 0-1,-1 1 1,0-1 0,1 0 0,-1 0 0,0 1-1,0-1 1,1 0 0,-1 1 0,0-1 0,0 0 0,0 1-1,1-1 1,-1 0 0,0 1 0,0-1 0,0 1 0,0-1-1,0 0 1,0 1 0,0-1 0,1 1 0,4 29 36,-3-17 53,-1-10-78,0 0 0,1-1 0,-1 1-1,1 0 1,-1-1 0,1 1 0,0-1-1,0 0 1,0 1 0,0-1 0,1 0-1,-1 0 1,0 0 0,1-1-1,-1 1 1,1-1 0,0 1 0,0-1-1,-1 0 1,1 0 0,0 0 0,0 0-1,0 0 1,5 0 0,3 0 14,1 0 0,-1-1 0,1 0 0,-1 0 1,15-4-1,-15 2-12,1-1-1,-1 0 1,1-1 0,-1 0 0,0-1 0,0-1 0,17-11-1,-10 4 10,0 0 0,-2-1-1,21-22 1,-28 25-36,5-5-53,-13 16 21,0 1-19,0-1 59,0 1 0,-1 0 0,1 0 0,0 0 1,-1 0-1,1 0 0,-1 0 0,1 0 0,-1 0 0,1 0 0,-1 0 0,0 0 0,0 0 0,1 1 0,-1-1 0,0 0 0,0 0 0,0 2 1,0 2 32,5 13 52,1 1 1,11 23 0,-17-42-77,22 44-150,-19-39 149,-1-1-1,1 0 0,1 1 1,-1-1-1,1-1 0,-1 1 0,7 4 1,-8-6 11,1-1 0,0 0 0,-1 0 0,1 0 0,0 0 0,0-1 1,0 1-1,-1-1 0,1 1 0,0-1 0,0 0 0,0 0 0,0 0 0,4-1 0,3-1-15,0 0 0,19-8 0,-9 2 3,-1 0-1,-1-2 1,1-1-1,-2 0 0,0-1 1,0-1-1,-1 0 0,0-1 1,-1-1-1,-1 0 0,-1-1 1,18-27-1,5-17 22,38-85 1,16-72-81,-83 200 63,42-106-318,-51 129 269,-7 14-27,-7 25 0,-8 39 94,-7 28 19,-57 133 1,-26 1-186,-19-12 572,132-232-422,-14 17 150,7-13-177,8-6 15,-1 0 0,1 0-1,0 0 1,0 0 0,-1 0 0,1 0-1,0 0 1,-1-1 0,1 1-1,0 0 1,0 0 0,-1 0-1,1 0 1,0 0 0,0 0-1,0 0 1,-1-1 0,1 1-1,0 0 1,0 0 0,0 0 0,-1-1-1,1 1 1,0 0 0,0 0-1,0 0 1,0-1 0,0 1-1,-1 0 1,1 0 0,0-1-1,0-3-31,-1 0-1,1 1 1,0-1-1,0 0 1,0 0-1,0 0 0,1 1 1,-1-1-1,3-5 1,-2 2-19,1-3 40,1 0 0,0 0-1,1 0 1,0 0 0,0 1 0,1 0-1,0 0 1,8-11 0,-3 8-28,0 0 0,1 1 0,0 0 1,24-17-1,4 2-66,1 2 0,74-31 0,-90 43 105,160-68 116,-132 61 2,88-21 0,-139 40-85,0 0 1,0 0 0,0-1-1,0 1 1,0 0 0,-1 0-1,1 0 1,0 0 0,0 0-1,0 0 1,0 0 0,0 0-1,0 0 1,0 0 0,1 1-1,-2 0-16,0-1 0,0 0-1,0 0 1,0 1 0,0-1-1,0 0 1,0 1 0,0-1-1,0 0 1,0 1 0,0-1-1,0 0 1,0 1 0,0-1-1,0 0 1,0 1 0,-1-1-1,1 0 1,0 0-1,0 1 1,0-1 0,0 0-1,-1 0 1,1 1 0,0-1-1,0 0 1,-1 0 0,1 1-1,-29 23 200,23-20-218,-26 24 149,1 1 0,1 2 0,-29 39 0,42-51-161,12-13 23,-1 1 0,1-1 0,0 1 0,-6 13 1,9-17 18,0 0-14,0 1-1,1 0 0,-1 0 0,-1 7 0,3-10-3,0-1 0,0 1-1,0-1 1,0 0-1,0 1 1,0-1-1,0 1 1,0-1 0,0 1-1,0-1 1,0 0-1,0 1 1,0-1-1,1 1 1,-1-1 0,0 0-1,0 1 1,0-1-1,1 1 1,-1-1-1,0 0 1,1 1 0,0-1 6,-1 1 0,1-1 0,0 0 1,-1 0-1,1 0 0,0 1 0,0-1 1,-1 0-1,1 0 0,0 0 1,0 0-1,-1-1 0,1 1 0,0 0 1,0 0-1,-1 0 0,1 0 0,1-1 1,2-1 4,0-1 0,0 1 0,0-1 0,0 1 0,0-1 0,0-1 1,-1 1-1,6-7 0,3-2 19,8-9-11,18-25 0,-22 26-10,35-35 1,-24 30-40,-26 25-90,-1 20 5,-1-16 122,1-1 0,0 0-1,0 0 1,0 0 0,1 1 0,-1-1 0,1 0-1,-1 0 1,1 0 0,0 0 0,0 0-1,1 0 1,-1 0 0,1 0 0,-1 0 0,1-1-1,0 1 1,0 0 0,0-1 0,0 0-1,1 1 1,-1-1 0,6 3 0,-4-2-1,0-1 1,1 0-1,-1 0 0,0-1 1,1 1-1,0-1 1,-1 0-1,1 0 1,7 0-1,48-1-71,-41-1 56,21-1-19,0-3 0,-1-1 0,1-1 0,-1-3 0,0-1 0,53-23-1,-51 19 92,-29 11-35,-1-1 1,14-6-1,-13 5 216,-13 10-159,-18 13-163,10-9 23,-43 39 90,42-35 28,0 1 0,1-1 0,0 2 0,-8 15 0,17-29-64,-1 1 0,1 0-1,0-1 1,-1 1 0,1-1 0,0 1-1,0 0 1,-1-1 0,1 1-1,0 0 1,0-1 0,0 1-1,0 0 1,0-1 0,0 1 0,0 0-1,0-1 1,0 1 0,0 0-1,0-1 1,0 1 0,1-1-1,-1 1 1,0 0 0,0-1-1,1 1 1,0 0 0,0 0 5,0 0 1,0-1-1,0 1 1,0-1-1,0 1 1,0-1-1,0 1 0,0-1 1,0 0-1,0 0 1,0 1-1,0-1 1,0 0-1,2 0 0,5-1 12,-1 1 0,0-1 0,13-3 0,30-11-23,0-2 0,-2-3 0,0-1 0,-2-2 0,0-3 0,-2-1 0,46-37 0,-80 55 12,-9 6 13,-9 5 50,8-2-54,-10 4 12,-1 1 0,1 1 0,1 0-1,-1 0 1,1 1 0,0 0-1,0 0 1,1 1 0,0 0 0,0 1-1,1 0 1,-8 12 0,14-18 0,-1 0 0,1-1 0,0 1 0,0 0 1,0 0-1,1 0 0,-1 0 0,1 0 0,0 0 1,-1 0-1,1 0 0,0 0 0,1 1 0,-1-1 1,1 0-1,-1 0 0,1 0 0,0 0 0,0-1 1,0 1-1,0 0 0,1 0 0,-1-1 0,1 1 1,0 0-1,0-1 0,0 0 0,0 1 0,3 2 1,4 3-19,0 0 0,1-1 0,0 0 1,0-1-1,0 0 0,15 6 0,-9-5 3,0-1 0,1-1 0,0 0 0,1-1 0,-1 0 0,1-2 0,29 1-1,-20-4-1113,1-1-1,-1-1 1,0-1-1,35-10 1,-40 8-1501,4-1-1880,37-14 0,-9-8-4169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00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45 3552,'-5'0'7842,"-1"1"-4357,5 0-3414,0 0 1,0 0 0,0-1-1,0 1 1,-1 0-1,1 0 1,1 0-1,-1 0 1,0 0 0,0 0-1,0 0 1,0 0-1,1 1 1,-1-1-1,0 0 1,0 2 0,-93 219 1975,77-182-1828,17-38 144,0-4-139,7-10-142,-1 0-1,16-19 1,8-6-295,61-57 0,-86 90 202,-2 1 3,10-11-120,1 1-1,0 1 0,1 0 1,24-14-1,-38 26 153,0-1 0,0 1-1,0 0 1,-1 0 0,1 0 0,0 0 0,0 0-1,-1 0 1,1 0 0,0 0 0,0 0 0,0 0-1,-1 0 1,1 1 0,0-1 0,0 0 0,-1 0-1,1 1 1,0-1 0,-1 0 0,1 1 0,0-1-1,-1 1 1,1-1 0,0 1 0,-1-1 0,1 1-1,-1 0 1,1-1 0,-1 1 0,0 0-1,1-1 1,0 2 0,1 1 76,0 1-1,0 0 1,0 0-1,2 7 1,-2-3-42,0 0-1,-1 0 1,1 0 0,-2 0 0,1 0-1,-1 1 1,-1 7 0,-2 7 191,-7 25-1,4-22-71,5-16 5,3-6 383,12-13 109,-11 7-783,18-15-50,-2-1 0,26-31 1,-18 19 84,-10 11 11,-11 12-12,0 0 0,0 0 1,1 0-1,13-9 0,-19 15 77,-1 1-1,1-1 1,-1 1 0,1 0 0,-1-1-1,1 1 1,-1 0 0,1 0 0,0-1-1,-1 1 1,1 0 0,-1 0-1,1 0 1,0 0 0,-1 0 0,1 0-1,-1 0 1,1 0 0,0 0 0,-1 0-1,1 0 1,0 0 0,-1 0-1,1 0 1,-1 1 0,1-1 0,0 0-1,-1 1 1,1-1 0,-1 0 0,1 1-1,-1-1 1,1 0 0,-1 1-1,1-1 1,-1 1 0,0-1 0,1 1-1,-1-1 1,0 1 0,1-1 0,-1 1-1,0-1 1,1 1 0,-1 0-1,0-1 1,0 1 0,0-1 0,0 1-1,0 1 1,2 3 37,-1 0 0,-1 1 0,1-1 0,-1 8 0,3 109 1182,-3-121-1219,0-1 0,0 1 0,0-1 0,0 1-1,0 0 1,0-1 0,0 1 0,0 0 0,0-1 0,0 1 0,0 0 0,0-1-1,1 1 1,-1-1 0,0 1 0,0 0 0,1-1 0,-1 1 0,0-1 0,1 1 0,-1-1-1,1 1 1,-1-1 0,0 1 0,1-1 0,-1 0 0,1 1 0,-1-1 0,1 1-1,0-1 1,-1 0 0,1 0 0,-1 1 0,1-1 0,0 0 0,-1 0 0,1 0 0,-1 1-1,1-1 1,0 0 0,-1 0 0,1 0 0,0 0 0,-1 0 0,1 0 0,-1-1-1,1 1 1,0 0 0,-1 0 0,1 0 0,0-1 0,-1 1 0,1-1 0,5-1 57,0-1 0,0 0 1,0-1-1,5-4 1,-7 6-27,122-96 131,-47 35-211,-46 39 93,28-23-70,-54 41 126,-6 6-71,0-1 0,0 1 0,0 0-1,-1-1 1,1 0 0,0 1 0,0-1 0,-1 1 0,1-1 0,0 0-1,-1 0 1,1 1 0,-1-1 0,1-2 0,-1 3-29,-1 0 0,1 1 0,-1-1 1,1 0-1,-1 0 0,1 0 0,-1 0 0,0 0 0,1 0 0,-1 1 1,1-1-1,-1 0 0,1 0 0,-1 1 0,1-1 0,0 0 1,-1 1-1,1-1 0,-1 1 0,1-1 0,0 1 0,-1-1 0,1 0 1,0 1-1,-1 0 0,0 0-10,-57 58-57,-21 22-77,66-66 91,0 1 0,1 0 0,-14 28 0,23-39 25,0 1-1,1-1 0,-1 1 1,1 0-1,1 0 0,-1-1 1,1 1-1,-1 9 0,2-15 30,0 1-1,0-1 0,0 1 1,0-1-1,0 0 0,0 1 0,0-1 1,0 1-1,0-1 0,0 0 1,1 1-1,-1-1 0,0 1 1,0-1-1,0 0 0,1 1 0,-1-1 1,0 0-1,0 1 0,1-1 1,-1 0-1,0 1 0,1-1 1,-1 0-1,0 0 0,1 1 1,0-1-1,0 0 14,0 1 0,0-1-1,0 0 1,0 0 0,0 0 0,0 0 0,0 0 0,0 0 0,0 0 0,0-1-1,2 1 1,28-13 421,-28 11-393,17-9-43,-1 0 1,0-1-1,-1-1 0,0-1 0,-1-1 0,0 0 1,-2-1-1,21-27 0,-14 19-310,-21 32-43,-1 6 213,-1-6 149,1 1-1,0 0 1,1-1-1,0 1 0,0 0 1,1-1-1,0 1 1,5 14-1,-2-14-36,0 0 1,0 0-1,1 0 0,10 11 0,-14-18 49,0 0 0,0 1 1,0-1-1,0-1 0,1 1 0,-1 0 0,1 0 0,-1-1 0,1 0 0,0 1 1,-1-1-1,1 0 0,0 0 0,0 0 0,0-1 0,0 1 0,0-1 1,0 0-1,0 0 0,5 0 0,0-1 39,1-1 1,0 0-1,0-1 1,-1 0 0,1-1-1,-1 1 1,0-1-1,0-1 1,0 0-1,-1 0 1,0 0-1,0-1 1,0 0-1,11-13 1,-2 2-68,-11 12 6,0 0 0,-1 0 0,0 0 0,6-9 0,9-11 13,-4 6-196,-12 21-36,-1 2 215,-1-1 0,1 1 1,0 0-1,-1 1 0,0-1 0,0 0 0,0 0 1,0 0-1,-1 1 0,1 6 0,-3 47 286,1-49-256,0-1-1,-1 1 1,-4 14 0,5-21 14,0 0 0,1 0 1,-1 0-1,0 0 0,0 0 1,0 0-1,-1 0 0,1 0 1,0 0-1,-1 0 0,1-1 1,-1 1-1,0-1 0,1 1 1,-1-1-1,0 1 1,0-1-1,-2 1 0,3-2-26,0 0 0,1 0 0,-1 1 0,0-1 0,0 0-1,0 0 1,1 0 0,-1-1 0,0 1 0,0 0 0,1 0-1,-1 0 1,0 0 0,0-1 0,1 1 0,-1 0 0,0-1 0,1 1-1,-1-1 1,0 1 0,1-1 0,-1 1 0,1-1 0,-2 0 0,-6-4 45,7 5-65,9 0-394,5-1 318,-1 0 0,15-3 0,11-2 190,-25 4-43,-1-1 0,1 0 1,20-9-1,1 0-38,-15 7-12,-1-2 0,1-1 0,-1 0 0,-1-1 0,0-1 0,0-1 0,-1 0 0,0-1 1,-1-1-1,0 0 0,17-20 0,0-10 188,-32 43-209,0 0 0,0 0 0,0 0 0,0 0 0,0 0 0,0 0 0,0 0 0,0 0 0,0 0 0,0 0 0,0 0 0,0 0 0,0 0 0,0 0 0,0 0 0,1 0 0,-1-1 0,0 1 0,0 0 0,0 0 0,0 0 0,0 0 0,0 0 0,0 0 0,0 0 0,0 1 0,0-1 0,0 0 0,0 0 0,1 0 0,-1 0 0,0 0 0,0 0 0,0 0 0,0 0 0,0 0 0,0 0 0,0 0 0,0 0 0,0 0 0,0 0 0,0 0 0,0 0 0,0 0 0,0 0 0,0 0 0,0 0 1,0 0-1,0 1 0,0-1 0,0 0 0,0 0 0,0 0 0,1 0 0,-1 0 0,0 0 0,0 0 0,0 0 0,0 0 0,0 0 0,-1 0 0,1 0 0,0 1 0,0-1 0,0 0 0,0 0 0,0 0 0,0 0 0,2 11-92,-2 17 193,0-26-106,0 6 42,-1 1 0,1-1 0,-2 0 0,1 1 1,-1-1-1,-1 0 0,0 0 0,0 0 0,0 0 0,-1-1 1,0 0-1,0 1 0,-1-1 0,0 0 0,0-1 0,-1 0 0,0 0 1,0 0-1,0 0 0,-1-1 0,0 0 0,0 0 0,0-1 0,-9 4 1,13-7-19,0 0 0,0 0 1,-1 0-1,1-1 1,0 1-1,-1-1 0,1 0 1,0 0-1,-1 0 1,1-1-1,0 1 1,-1-1-1,1 1 0,0-1 1,0 0-1,0-1 1,0 1-1,0 0 1,0-1-1,0 0 0,0 0 1,0 0-1,1 0 1,-1 0-1,1 0 0,-1-1 1,1 1-1,0-1 1,0 1-1,-3-6 1,5 8-18,0-1 0,0 1 1,0 0-1,0 0 1,0-1-1,0 1 1,0 0-1,0 0 1,0-1-1,0 1 1,0 0-1,0-1 0,0 1 1,0 0-1,0 0 1,0-1-1,0 1 1,1 0-1,-1 0 1,0-1-1,0 1 1,0 0-1,0 0 0,0 0 1,1-1-1,-1 1 1,0 0-1,0 0 1,0 0-1,1 0 1,-1-1-1,0 1 0,0 0 1,1 0-1,-1 0 1,0 0-1,0 0 1,1 0-1,-1 0 1,0 0-1,0-1 1,1 1-1,-1 0 0,0 0 1,0 0-1,1 0 1,-1 0-1,0 1 1,1-1-1,19 1 42,-16-1-37,75 9 177,40 2 151,-112-11-349,123 0-332,-113-2-1350,30-7-1,-33 5-1077,1-1 0,20-9 0,6-11-1546,7-8-1396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03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0 814 3552,'1'1'71,"-1"-1"0,1 0 1,-1 1-1,1-1 0,-1 0 1,1 1-1,-1-1 0,1 0 1,-1 1-1,1-1 0,0 0 1,-1 0-1,1 0 0,-1 0 0,1 0 1,0 0-1,-1 1 0,1-1 1,-1-1-1,1 1 0,0 0 1,-1 0-1,1 0 0,0 0 0,2 0 205,5-1 416,0 0 0,1 0 1,-1 0-1,0-1 0,0-1 0,0 1 0,0-1 0,0 0 0,0-1 0,12-8 0,-9 5-7,1-1 1,-2-1 0,1 0 0,-1-1 0,14-18 0,-19 22-479,0-1 1,-1 0-1,0 0 0,-1 0 1,1-1-1,-1 0 0,-1 1 1,0-1-1,0 0 0,0 0 0,-1 0 1,0 0-1,-1-1 0,1 1 1,-2 0-1,1 0 0,-1 0 1,0 0-1,-1 0 0,0 0 0,0 0 1,-4-9-1,5 17-226,1-1 1,0 0-1,0 0 1,-1 1-1,1-1 0,0 0 1,0 1-1,0-1 1,0 0-1,0 0 1,0 1-1,0-1 0,0 0 1,0 0-1,1 1 1,-1-1-1,0 0 0,0 0 1,1 1-1,-1-1 1,0 0-1,1 1 1,0-2-1,0 1 9,0 0-1,0 0 1,0 0 0,1 0 0,-1 0-1,0 1 1,1-1 0,-1 0 0,0 1-1,1-1 1,1 0 0,1 0-2,0 0 0,0 1 0,0-1 0,0 1 0,-1 0 1,1 0-1,0 1 0,0-1 0,5 2 0,-7-1 51,0 0-1,1 0 1,-1 0-1,0 1 1,0-1 0,0 1-1,0-1 1,0 1-1,-1 0 1,1 0-1,0 0 1,-1 0 0,1 0-1,-1 0 1,0 0-1,0 0 1,0 1 0,0-1-1,0 1 1,0-1-1,0 0 1,0 6-1,1 6 122,0 0-1,-2 27 0,0-31-132,-5 86-32,5-94 27,0 0 0,1 0 0,-1 1 0,0-1 0,1 0 1,-1 0-1,1 0 0,-1 0 0,1 0 0,0 0 0,0 0 1,0 0-1,0 0 0,0 0 0,1-1 0,-1 1 0,0 0 1,4 2-1,-4-3 0,1 0 1,-1 0-1,1-1 1,-1 1-1,1 0 0,-1-1 1,1 1-1,0-1 1,0 1-1,-1-1 1,1 0-1,0 1 1,-1-1-1,1 0 1,0 0-1,0-1 0,-1 1 1,1 0-1,0 0 1,0-1-1,-1 1 1,1-1-1,1-1 1,69-32 181,15-7-120,220-99-175,-302 138 135,-1-1-1,0 0 1,0 1 0,7-7 0,-10 8 36,-7 2-81,1 0-1,-1 0 1,1 1 0,0 0 0,0 0 0,0 0 0,0 1 0,0-1 0,0 1 0,-7 6 0,-2 0 2,-73 39 146,-4 1-89,79-41-103,0 1 0,0 0-1,0 1 1,-17 19 0,27-27 42,0 0 0,0 0 1,1 1-1,-1-1 1,1 1-1,0-1 1,0 1-1,0-1 0,0 1 1,0 0-1,1-1 1,-2 5-1,2-6 8,1 0 0,-1-1-1,0 1 1,0 0 0,0 0-1,0 0 1,0 0 0,1 0 0,-1 0-1,0 0 1,1-1 0,-1 1-1,1 0 1,-1 0 0,1-1 0,-1 1-1,1 0 1,0-1 0,-1 1-1,1 0 1,0-1 0,0 1 0,-1-1-1,1 1 1,0-1 0,0 1 0,0-1-1,-1 0 1,1 1 0,0-1-1,0 0 1,0 0 0,0 0 0,0 0-1,0 1 1,0-1 0,-1 0-1,1-1 1,0 1 0,2 0 0,4 0 20,1-1 1,0 0 0,0 0 0,-1-1-1,1 0 1,9-4 0,43-22 44,-45 20-27,7-4 19,-1-2 1,26-21 0,-35 25-123,-11 10 48,0-1 1,-1 0 0,1 1-1,0-1 1,-1 1-1,1-1 1,0 1-1,0-1 1,-1 1 0,1 0-1,0-1 1,0 1-1,0 0 1,1-1-1,-2 2 1,1 0 0,-1-1 0,0 1 0,0-1 0,1 1 0,-1 0 0,0-1 0,0 1 0,0 0 0,0-1 0,0 1 0,0 0 0,0-1 0,0 1 0,0 1 0,0 5-4,0-4 18,0 0 0,0 0 0,0 0 0,1 0 0,0 0 0,0 0 0,-1 0 0,2 0-1,-1 0 1,0 0 0,1 0 0,-1-1 0,1 1 0,0-1 0,-1 1 0,1-1 0,1 0 0,-1 1 0,0-1 0,0 0-1,1 0 1,-1-1 0,1 1 0,0-1 0,0 1 0,4 1 0,-3-2 3,0 1 0,1-1 1,-1 0-1,0-1 0,0 1 0,1-1 1,-1 0-1,0 0 0,1 0 0,-1 0 1,0-1-1,0 0 0,1 0 0,-1 0 1,0 0-1,0-1 0,0 1 0,7-5 1,-4 2 7,-1 0-1,0 0 1,0 0 0,-1-1 0,1 0 0,-1 0 0,0-1 0,0 1 0,-1-1 0,1 0 0,-1 0 0,5-11 0,18-52-6,25-94 0,-23 67 99,42-158-145,-69 247 21,-1 0 0,1 0 0,-1 0 0,-1 0-1,1 0 1,-1-1 0,0 1 0,-2-10 0,2 16 7,0 1 1,0 0-1,-1 0 0,1-1 1,0 1-1,0 0 1,0 0-1,0 0 1,0-1-1,-1 1 1,1 0-1,0 0 1,0 0-1,0 0 1,-1-1-1,1 1 1,0 0-1,0 0 0,-1 0 1,1 0-1,0 0 1,0 0-1,-1 0 1,1 0-1,0 0 1,0 0-1,-1 0 1,1 0-1,0 0 1,0 0-1,-1 0 1,1 0-1,0 0 1,0 0-1,-1 0 0,1 0 1,0 0-1,0 0 1,0 0-1,-1 0 1,1 0-1,0 1 1,0-1-1,-1 0 1,1 0-1,0 0 1,0 0-1,0 1 1,0-1-1,-1 0 1,1 0-1,0 0 0,0 1 1,0-1-1,0 0 1,0 1-1,-12 14-241,4-2 238,1 0 1,0 0-1,1 1 1,1 0-1,-5 19 0,-14 74 313,3 88-119,15-124-122,3-31-50,2-1 0,6 46 0,-5-78 4,1-1 0,0 1 1,0-1-1,1 0 0,0 0 1,0 0-1,5 9 0,-6-13 7,0 0-1,0 0 0,0 0 1,1-1-1,-1 1 0,1 0 1,-1 0-1,1-1 0,0 1 1,-1-1-1,1 1 0,0-1 1,0 0-1,0 0 0,0 0 1,0 0-1,1 0 0,-1 0 1,0-1-1,0 1 0,1-1 1,-1 1-1,4-1 0,5 0 25,1-1 1,-1-1-1,0 0 0,0 0 0,0-1 0,12-5 1,-4 0-24,0 0 0,27-18 1,-37 20 42,0 0 0,0-1 0,0 0 0,-1 0 0,0-1 0,-1 0 0,0 0 0,0-1 0,10-16 0,-17 24-63,0 1 0,1-1 0,-1 0 1,0 0-1,1 0 0,-1 0 0,0 0 1,0 0-1,0 1 0,1-1 1,-1 0-1,0 0 0,0 0 0,-1-1 1,1 2-8,0-1 0,0 1 1,0 0-1,0-1 0,-1 1 1,1 0-1,0 0 0,0-1 1,0 1-1,-1 0 0,1 0 0,0-1 1,0 1-1,-1 0 0,1 0 1,0 0-1,-1-1 0,1 1 1,0 0-1,-1 0 0,1 0 1,0 0-1,-1 0 0,1 0 1,-1 0-1,-1 0-15,0 0 0,0 0 0,0 0 1,0 1-1,0-1 0,0 1 0,0-1 1,0 1-1,0 0 0,-4 2 0,1 0 23,-15 7 28,1 1 1,0 1-1,-20 17 1,35-25-31,0-1 1,0 1-1,0 1 1,0-1 0,0 0-1,1 1 1,0 0-1,0 0 1,0-1-1,1 2 1,0-1-1,0 0 1,0 0-1,0 1 1,1-1-1,0 1 1,-1 11 0,3-15 22,-1 1 1,0 0 0,1 0 0,0 0 0,-1-1 0,1 1-1,1 0 1,-1 0 0,0-1 0,0 1 0,1-1-1,0 0 1,-1 1 0,1-1 0,0 0 0,0 0 0,0 0-1,0 0 1,1 0 0,-1 0 0,0-1 0,4 2 0,2 2 9,0-1 0,0-1 0,1 0 0,-1 0 0,17 3 0,-3-2 70,0-2-1,1-1 0,-1 0 1,1-2-1,25-3 0,-3-3-174,67-20 0,-103 25-75,2-1-463,1-1 1,11-5-1,-2-4-3789,-19 11 3285,-1 0 0,1 1 1,0-1-1,-1 0 0,1 0 0,-1 0 0,2-4 1,3-12-5351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04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355 544 2240,'-3'-9'2267,"3"8"-1962,-1 0 0,1 1-1,0-1 1,0 0 0,0 0-1,-1 0 1,1 1 0,0-1 0,-1 0-1,1 0 1,-1 1 0,1-1-1,-2 0 1,0-1 167,-1 1 0,0-1 1,1 1-1,-1 0 0,0 0 0,0 0 0,0 1 0,0-1 1,0 1-1,0-1 0,0 1 0,0 0 0,-3 1 1,-43 4 1030,47-5-1340,-25 5 270,0 1 0,1 1-1,0 1 1,1 1 0,0 1 0,-29 17-1,26-9-285,27-17-152,0 0 0,0 0 0,0 0 0,0 0 1,0 0-1,0 1 0,0-1 0,1 0 0,-1 0 0,0 1 0,1-1 0,-1 0 0,1 1 1,-1-1-1,1 0 0,-1 1 0,1 2 0,0-4 19,1 1 1,0-1-1,-1 1 1,1-1-1,0 1 0,0-1 1,-1 0-1,1 1 1,0-1-1,0 0 0,-1 0 1,1 1-1,0-1 1,0 0-1,0 0 0,0 0 1,-1 0-1,1 0 1,1 0-1,-1-1 7,6 1 126,1 0 0,-1-1 0,0 0 0,1-1 0,-1 0 0,0 0 0,0 0-1,13-7 1,-17 7-121,-1 1 0,1-1 0,0 1 0,-1-1-1,1 0 1,-1 0 0,1 0 0,-1-1 0,0 1-1,0 0 1,0-1 0,0 0 0,0 1 0,-1-1-1,1 0 1,-1 0 0,0 0 0,0 0 0,0 0-1,0 0 1,0 0 0,-1 0 0,1-5 0,-1 8-31,0-1-1,0 0 1,-1 0 0,1 0 0,0 0 0,0 1 0,0-1 0,-1 0 0,1 0 0,0 0 0,-1 1-1,1-1 1,-1 0 0,1 1 0,-1-1 0,1 0 0,-1 1 0,0-1 0,1 1 0,-1-1 0,0 1 0,1-1-1,-1 1 1,0-1 0,1 1 0,-1 0 0,0-1 0,0 1 0,0 0 0,1-1 0,-1 1 0,0 0-1,0 0 1,0 0 0,0 0 0,0 0 0,-1 0 0,1 0-35,1 0 0,-1 0 0,0 0 0,0 0 1,0 1-1,0-1 0,0 0 0,0 0 0,0 0 0,1 1 0,-1-1 1,0 1-1,0-1 0,0 0 0,1 1 0,-1 0 0,0-1 0,0 1 0,1-1 1,-1 1-1,1 0 0,-1-1 0,0 1 0,1 0 0,-1 0 0,1-1 1,0 1-1,-1 0 0,1 0 0,0 0 0,-1 0 0,1 1 0,0-1 34,0-1-1,1 1 0,-1-1 1,0 1-1,1-1 0,-1 1 1,1-1-1,-1 1 0,0-1 1,1 1-1,-1-1 0,1 1 1,-1-1-1,1 0 0,-1 1 1,1-1-1,0 0 0,0 1 1,0-1-6,5 4 16,0-2-1,0 1 1,0-1 0,1 0 0,-1 0 0,0 0 0,1-1 0,6 1 0,1-1 208,0-1 0,24-1 1,-31 0-104,1 0 0,-1-1 0,0 0 0,0 0 0,1 0 0,-2-1 0,1 0 1,0 0-1,-1-1 0,13-8 0,-11 5-23,0-1-1,0 0 1,0 0 0,-1 0-1,0-1 1,8-15 0,1-7 55,-1-1 1,-2 0 0,14-53 0,-27 85-141,44-174 218,-30 113 10,-10 35-105,-4 21-154,0 0-1,1 0 1,0 0-1,0 0 1,2-4-1,-7 50-588,-11 101 737,-4 16-12,-45 85-322,47-188 251,-63 188 206,59-188-33,-3-1-1,-41 68 1,62-118-209,1 0 74,0 1 0,0-2 0,-1 1 0,1 0 0,-1-1 0,0 1 0,0-1 0,-1 0 0,1 0 0,0 0 0,-9 5 0,12-8-57,0 0 1,-1 0 0,1 1 0,-1-1-1,1 0 1,-1 0 0,1 0-1,0 0 1,-1 0 0,1 0 0,-1 0-1,1 0 1,-1 0 0,1 0 0,-1 0-1,1-1 1,0 1 0,-1 0 0,1 0-1,-1 0 1,1 0 0,-1-1 0,1 1-1,0 0 1,-1 0 0,1-1 0,0 1-1,-1 0 1,1-1 0,0 1-1,0 0 1,-1-1 0,1 1 0,0-1-1,0 1 1,-1 0 0,1-1 0,0 1-1,0-1 1,0 0 0,-4-21 124,4 19-131,-1-13 2,1 0 1,0 0-1,2 0 1,0 0-1,5-21 1,2 5-16,21-50 0,-25 70 36,1 0 1,0 0-1,1 1 0,1 0 1,0 0-1,0 1 0,1 0 0,0 1 1,1 0-1,0 0 0,0 1 1,1 0-1,0 1 0,0 0 0,22-9 1,-21 11-261,0 1 1,0 0 0,0 1 0,0 1-1,0 0 1,0 0 0,18 1 0,-19 2-813,1 0 0,-1 0-1,1 1 1,-1 0 0,0 1 0,1 1 0,-2-1 0,16 9 0,57 29-9632,-42-21 7460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07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260 492 3328,'-8'-5'7659,"1"2"-3813,6 3-3640,-1-1 0,1 1-1,-1-1 1,0 1 0,1 0 0,-1 0-1,0 0 1,1 0 0,-1 0 0,1 0-1,-1 0 1,0 1 0,1-1 0,-2 1-1,-17 5 81,1 1 0,0 0-1,0 2 1,1 0 0,0 1-1,0 1 1,1 0-1,-16 15 1,29-22-274,0 0 0,0 0 0,0 0 0,1 1 0,-1 0 0,1-1 0,0 1 0,-3 10 0,5-13-7,0 0-1,1 0 1,-1 0 0,1 1-1,0-1 1,0 0 0,0 0-1,0 1 1,0-1 0,0 0-1,1 0 1,-1 0-1,1 1 1,-1-1 0,1 0-1,0 0 1,0 0 0,0 0-1,0 0 1,0 0-1,0 0 1,1-1 0,-1 1-1,3 2 1,-2-2 46,0 0-1,0 0 0,1 0 1,-1-1-1,0 1 1,1-1-1,0 1 1,-1-1-1,1 0 1,-1 0-1,1 0 1,0 0-1,0-1 1,4 1-1,-2 0 9,1-1-1,-1 0 0,1-1 0,-1 1 1,0-1-1,1 0 0,5-2 0,1-1 5,-1-1 0,1 0 0,-1 0 0,-1-1 0,1-1 0,10-8 0,-13 9 28,0-1 0,-1 0 0,0 0-1,0-1 1,10-15 0,-15 20-52,0-1 0,0 1 0,0-1-1,-1 0 1,1 1 0,-1-1 0,0 0 0,0 0 0,0 0-1,-1 0 1,1-1 0,-1 1 0,0 0 0,0 0 0,0 0-1,-2-7 1,1 10-57,1-1 0,-1 1 0,1-1 0,-1 1 0,0 0 0,0 0 0,0-1 0,0 1 0,0 0 0,0 0 0,0 0 0,0 0 0,0 0 0,0 0 0,0 0 0,-1 1 0,1-1 0,0 0 0,-1 1 0,1-1 0,0 1 0,-1-1 0,1 1 0,-1 0 0,1-1 0,-1 1 0,1 0 0,-1 0 0,1 0 0,-3 1 0,-2-1-26,1 0 0,-1 1 1,1 0-1,0 1 1,0-1-1,-10 4 0,12-3 30,-2 0-20,1-1 0,0 1 0,0 0 1,1 1-1,-1-1 0,0 1 0,1-1 0,-1 1 0,1 0 0,0 0 0,-3 5 0,5-7 27,1-1 0,0 1 1,-1 0-1,1-1 0,0 1 0,-1 0 1,1-1-1,0 1 0,0 0 0,0 0 1,0-1-1,0 1 0,0 0 0,0 0 1,0-1-1,0 1 0,0 0 0,0 0 0,0-1 1,1 1-1,-1 0 0,0-1 0,0 1 1,1 0-1,0 0 0,0 1 16,0-1 1,0 0-1,0 0 0,0 0 0,1 0 1,-1 0-1,1 0 0,-1 0 0,1 0 1,-1-1-1,2 2 0,2-1 38,0 1 1,0-1-1,0 0 1,1 0-1,-1 0 1,0-1-1,6 0 1,-4-1-34,4 1 8,-1-1-1,1-1 1,-1 0-1,1 0 1,10-4 0,99-50 218,-98 44-164,2 1 1,28-10-1,-50 21-215,-3 8 230,-1-4-27,1 1-1,-2 0 1,1-1 0,0 0-1,-7 9 1,-8 15 82,8-6-19,3-9-124,-7 22 0,12-31 15,0 0 1,0 0-1,0 0 1,1 0-1,-1 0 1,1 1-1,0-1 1,1 0-1,-1 0 0,2 4 1,-2-7-5,0 0 0,0-1-1,1 1 1,-1-1 0,0 1 0,1-1 0,-1 1 0,1-1-1,-1 1 1,0-1 0,1 1 0,-1-1 0,1 0-1,-1 1 1,1-1 0,-1 0 0,1 1 0,0-1 0,-1 0-1,1 0 1,-1 1 0,1-1 0,0 0 0,-1 0 0,1 0-1,0 0 1,-1 0 0,1 0 0,-1 0 0,1 0-1,1 0 1,23-5 79,-23 4-79,10-3 26,-1 0-1,-1-1 0,16-9 0,-13 7-59,23-10 1,84-34 72,-119 50-53,-6 13-245,-7 16 120,9-22 138,0 0 0,1 1 0,-4 11 0,6-15-5,-1 0 0,1 1 1,0-1-1,0 0 0,0 0 1,0 0-1,1 1 0,-1-1 0,1 0 1,0 0-1,2 5 0,-2-6-10,0 1 1,0-1-1,0 0 0,0 1 0,1-1 0,-1 0 0,1 0 0,-1 0 0,1 0 0,0 0 1,0 0-1,0 0 0,0-1 0,0 1 0,0-1 0,0 1 0,0-1 0,4 1 1,-2-1 16,-1 0 0,0 0 0,1-1 0,-1 0 0,0 0 0,1 0 0,-1 0 0,1 0 0,-1-1 0,0 1 0,1-1 1,4-2-1,3-1 17,0-1 1,0 0 0,-1-1-1,1-1 1,-1 0 0,16-14 0,-3 0 11,-2 0 0,28-35 0,-38 41-30,-1 0-1,0-1 1,-1-1-1,-1 1 0,9-24 1,2-26 68,-2-2-1,14-135 1,-29 186-91,5-66-158,-8 78 103,-2 7-86,-2 8-153,-6 22 269,2-1 1,1 1-1,-6 51 1,2-11 188,4-31-139,-1 3 32,1 0 0,-2 72 0,10-100 52,-1-8-83,1 0 0,0 0 0,1 0 0,0-1-1,0 1 1,0 0 0,4 10 0,-4-17-5,-1 1 1,1 1 0,0 0 1,0-1-1,0 1 0,0-1 0,1 1 0,-1-1 0,1 0 0,-1 1 0,1-1 1,0 0-1,0 0 0,0 0 0,0 0 0,0-1 0,0 1 0,0 0 1,1-1-1,-1 0 0,5 3 0,-2-3-34,-1 1-1,1-1 1,-1 0 0,1-1-1,0 1 1,-1-1 0,1 1-1,0-1 1,-1-1 0,1 1 0,0-1-1,7-2 1,-3 1-1173,0-1 0,0 0 1,0 0-1,-1-1 0,11-7 0,-15 9 306,0-1 1,-1 1-1,0-1 0,1 1 0,-1-1 1,0 0-1,0-1 0,-1 1 1,1 0-1,3-7 0,6-12-3661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08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24 7712,'-21'-4'5199,"30"7"-4041,10-2-10,0-1 0,0-1 0,0 0 0,21-5 0,10-1-323,-9 2-664,0 2 0,1 2 0,0 2 0,47 7 0,-58-4-1186,-17-2-1931,-1 0 0,20 5 0,-20-2-2350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10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17 728 4480,'-13'-1'1082,"10"2"-337,7-1 713,2-1-712,1-1-1,-1 1 0,1-1 1,-1 0-1,0-1 1,8-3-1,2-1-16,127-57 2006,-120 53-2551,0 0 0,-1-1 0,0-1 0,33-26 0,-42 27-155,0 0 0,0 0 0,-1-1 0,-1-1 0,0 0 0,-1 0 0,13-26 0,63-178 964,-64 156-556,-12 33 16,11-56 0,-20 84-448,-1 1 0,0-1-1,0 0 1,0 0 0,0 1-1,1-1 1,-1 0-1,0 1 1,0-1 0,0 0-1,-1 0 1,1 1 0,0-1-1,0 0 1,0 0-1,0 1 1,-1-2 0,0 2-11,1 0 0,0 0 0,-1 0 0,1 0 0,0 0 0,-1 0 0,1 0 1,0 0-1,-1 0 0,1 0 0,0 0 0,-1 0 0,1 1 0,0-1 0,0 0 0,-1 0 0,1 0 1,0 1-1,-1-1 0,1 0 0,0 0 0,0 0 0,0 1 0,-1-1 0,1 1 0,-18 25-228,0 12 148,3 2 1,-13 45-1,17-46 104,-3 1 0,-27 56 1,2-30 261,-55 70 0,0-1 56,-51 95 528,129-203-647,8-13 98,-13 17 1,21-30-303,-1-1 1,1 1-1,-1 0 1,1-1-1,-1 1 1,1-1-1,-1 0 1,1 1-1,-1-1 1,1 1 0,-1-1-1,1 0 1,-1 1-1,0-1 1,1 0-1,-1 0 1,0 1-1,0-1-10,1 0 1,0 0-1,0 0 0,-1-1 0,1 1 0,0 0 0,0 0 0,-1 0 1,1 0-1,0 0 0,0-1 0,-1 1 0,1 0 0,0 0 0,0 0 1,0-1-1,-1 1 0,1 0 0,0 0 0,0-1 0,0 1 0,0 0 1,-1 0-1,1-1 0,0 1 0,0-1 0,-1-1-17,1-1 1,-1 0-1,1 0 0,0 0 1,0 0-1,0 1 0,0-4 0,3-9-12,0 1 0,1-1-1,1 1 1,8-18-1,-9 24 10,1-4-30,1 1 0,0-1 0,1 1 0,1 1 0,0 0-1,0 0 1,1 0 0,0 1 0,0 0 0,1 1 0,20-14 0,7 0-37,1 2 0,51-20 0,26-12-86,-15 3 101,-85 42 116,-1-1-1,0-1 1,-1 0-1,0-1 1,0 0 0,-1-1-1,11-12 1,1-5 145,41-61 0,38-98 148,-62 108-237,-38 73-94,0 0 0,0 0 0,0 0 1,-1-1-1,0 1 0,0 0 0,-1-1 0,1 1 0,-2-1 0,1 0 1,-1 1-1,0-1 0,0-7 0,0 13-16,-1 1 1,1-1-1,0 0 1,0 0-1,0 1 1,-1-1-1,1 0 1,0 0-1,-1 1 1,1-1-1,0 0 1,-1 1-1,1-1 1,-1 1-1,1-1 1,-1 0-1,1 1 1,-1-1-1,0 1 1,1-1-1,-1 1 1,0 0-1,1-1 1,-2 1-1,0-1-3,1 1 0,-1 0 0,1 0 1,-1-1-1,0 1 0,1 1 0,-1-1 0,1 0 0,-1 0 1,0 0-1,-1 2 0,-6 1 11,1 0 0,0 1 0,-11 7 0,16-9 31,-6 3 3,1 1 0,1 0 0,-1 1 0,1 0 0,1 0 0,-1 0 0,1 1 0,0 0 0,1 0 0,0 1 0,-8 16 0,-1 8 77,-17 66 0,24-72-79,-12 34 3,-21 88 193,36-127-171,0 1 0,1 1 0,2-1 0,1 34 0,0-54-38,0 0 0,1 0 0,-1 0 0,1 0 0,0 0 0,0 0 0,0-1 1,0 1-1,0 0 0,1-1 0,-1 1 0,1-1 0,-1 1 0,1-1 0,0 0 0,0 0 1,0 1-1,0-2 0,1 1 0,-1 0 0,0 0 0,1-1 0,0 1 0,-1-1 0,1 0 1,0 0-1,-1 0 0,1 0 0,0 0 0,0 0 0,0-1 0,0 1 0,0-1 1,4 0-1,25-2 72,-1-2 0,0-1 0,47-13 0,-48 10-87,-11 4-20,3-1 157,0-1 0,25-11 0,-37 11-122,-17 5-81,-16 4-64,10 2 76,-1 0 0,1 1-1,-17 10 1,24-13 43,0 1 0,1 0 0,-1 0 1,1 0-1,0 1 0,1 0 0,-1 0 0,1 0 0,-5 8 0,8-12 5,0 0-1,0 0 1,1 0-1,-1 1 1,1-1-1,-1 0 1,1 0-1,0 0 1,-1 0-1,1 0 1,0 1-1,0-1 1,0 0-1,0 0 0,0 1 1,0-1-1,0 0 1,0 0-1,0 0 1,0 1-1,1-1 1,-1 0-1,1 0 1,-1 0-1,1 0 1,-1 0-1,1 0 1,-1 0-1,1 0 1,0 0-1,0 0 1,-1 0-1,1 0 1,0 0-1,2 1 1,-1-1 14,1 1 0,-1-1 1,1 0-1,-1 0 1,1 0-1,0 0 1,0 0-1,0-1 0,0 1 1,0-1-1,-1 1 1,1-1-1,5-1 1,2-1 32,1 0 0,-1-2 0,0 1 0,0-1 0,-1 0 0,1-1 0,-1 0 0,0-1 0,0 0 0,14-13 0,-20 17-31,-1-1 0,1 1 0,-1-1-1,0 1 1,0-1 0,0 0 0,0 0-1,0 0 1,-1 0 0,1 0 0,0-5 0,-1 6-5,-1 1 0,0-1 0,0 1 0,0-1 1,0 0-1,0 1 0,0-1 0,0 1 1,0-1-1,-1 0 0,1 1 0,0-1 1,-1 1-1,1-1 0,-1 1 0,0-1 1,0 1-1,1 0 0,-1-1 0,0 1 1,0 0-1,0 0 0,0-1 0,-1 1 0,1 0 1,0 0-1,-2-1 0,-1 0-49,1 0-1,-1 0 1,1 0-1,-1 1 1,0-1-1,0 1 1,0 0-1,0 0 1,-6 0-1,-38-1-254,29 3 258,17-1 25,0 0 1,0 0-1,0 1 0,0-1 0,0 1 1,0 0-1,0-1 0,1 1 1,-1 0-1,0 0 0,0 0 0,-1 2 1,2-3 7,1 0 1,0 1-1,-1-1 1,1 0 0,0 0-1,0 1 1,-1-1-1,1 0 1,0 1-1,0-1 1,0 0 0,-1 1-1,1-1 1,0 0-1,0 1 1,0-1-1,0 1 1,0-1 0,0 0-1,0 1 1,0-1-1,0 1 1,0-1-1,0 1 1,0 0 3,1-1 1,-1 1-1,1 0 0,-1-1 1,1 1-1,-1 0 0,1-1 1,-1 1-1,1-1 0,0 1 1,-1-1-1,1 0 0,0 1 1,0-1-1,-1 0 0,1 1 1,1-1-1,11 4 24,0 0 0,0-1 1,0-1-1,0 0 0,1-1 0,-1 0 0,0-1 1,20-3-1,-8 0-2,-1-2 0,1-1 1,37-14-1,-44 13-17,-8 2-3,0 2 0,15-5 1,-25 8 3,0 0 0,0 0 0,1 0 1,-1 0-1,0 0 0,0 0 0,0 0 0,1 0 1,-1 0-1,0 0 0,0 0 0,0 0 0,0 0 1,1 0-1,-1 0 0,0 0 0,0 0 0,0 0 1,1 0-1,-1 0 0,0 1 0,0-1 0,0 0 1,0 0-1,1 0 0,-1 0 0,0 0 0,0 0 1,0 1-1,0-1 0,0 0 0,0 0 0,1 0 1,-1 0-1,0 1 0,0-1 0,0 0 0,0 0 0,0 0 1,0 0-1,0 1 0,0-1 0,0 0 0,0 0 1,0 0-1,0 1 0,0-1 0,0 0 0,0 0 1,0 0-1,0 1 0,0-1 0,0 0 0,0 0 1,0 0-1,0 0 0,-1 1 0,1-1 0,0 0 1,0 0-1,0 0 0,0 0 0,0 1 0,-11 17 94,4-4-59,-5 16 214,9-25-185,0 1 0,1 0-1,0 0 1,0 1-1,1-1 1,-1 0-1,1 8 1,1-12 57,2-3-99,-1 0 0,1 1 0,0-1 1,0 0-1,0 0 0,0 0 0,-1 0 1,1-1-1,2-1 0,-1 1-1,9-9-16,16-16 0,-22 21-11,0-1 1,0 1-1,1 1 0,-1-1 0,1 1 0,0 0 1,1 0-1,-1 1 0,1 0 0,10-3 0,-17 6-1,0 1 0,0 0 0,0 0-1,0 0 1,0 0 0,0 0 0,0 0 0,0 0 0,0 0-1,1 0 1,-1 0 0,0 1 0,0-1 0,0 0 0,0 1-1,0-1 1,0 1 0,-1-1 0,1 1 0,0-1 0,0 1-1,0 0 1,0-1 0,-1 1 0,1 0 0,0 0 0,0 0-1,0 1 1,2 3-1,0 0 1,-1 0-1,1 1 0,1 6 0,2 3 5,0-4 47,12 20 1,-17-29-41,1 1-1,0-1 1,0 1-1,0-1 1,0 0-1,0 1 1,1-1-1,-1 0 1,1-1-1,-1 1 1,1 0-1,0-1 1,3 2 0,-5-3 8,0 0 0,0 0 1,0 0-1,1 0 0,-1 0 1,0 0-1,0 0 0,0 0 1,0-1-1,0 1 1,0 0-1,0-1 0,1 1 1,-1-1-1,1 0 0,17-13 184,-11 8-113,2-3 18,17-17 0,-18 16-77,21-16-1,8-4-110,27-18 240,-56 43-132,-1 0-1,0 1 1,1 0-1,0 1 1,0 0-1,15-4 0,-8 4-3,1 1-1,21-1 0,-24 2-283,0 0 0,18-5 1,11 0-8045,-25 4 3766,1-5-3467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4:24.5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129 125 2976,'-3'-6'848,"2"10"-370,-1 4-214,2-7-261,0-1-1,0 0 1,0 0-1,0 0 1,0 0-1,0 1 1,-1-1-1,1 0 1,0 0-1,0 0 1,0 0-1,0 0 1,-1 0 0,1 1-1,0-1 1,0 0-1,0 0 1,0 0-1,-1 0 1,1 0-1,0 0 1,0 0-1,0 0 1,-1 0-1,1 0 1,0 0-1,0 0 1,0 0-1,-1 0 1,1 0-1,0 0 1,0 0-1,0 0 1,0 0-1,-1 0 1,1-1 0,0 1-1,0 0 1,0 0-1,0 0 1,-1 0-1,1 0 1,0 0-1,-2-1 259,1 0 0,-1 1 0,0-1-1,1 1 1,-1-1 0,0 1 0,0 0 0,-3-1 0,-11-1 1871,8 1-1406,8 1-708,0 0 0,-1 0 0,1 0 1,0 0-1,0 0 0,0 0 0,-1 0 0,1 0 0,0 1 1,0-1-1,0 0 0,-1-1 0,1 1 0,0 0 0,0 0 1,-1 0-1,1 0 0,0 0 0,0 0 0,0 0 0,-1 0 1,1 0-1,0 0 0,0 0 0,0 0 0,0-1 0,-1 1 1,1 0-1,0 0 0,0 0 0,0 0 0,0-1 0,0 1 1,-1 0-1,1 0 0,0 0 0,0 0 0,0-1 0,0 1 1,0 0-1,0 0 0,0 0 0,0-1 0,-21 0 2638,92-34-704,-18 11-1882,-53 24-70,0 0 1,0 0 0,0 0 0,0 0 0,0 0 0,0 0-1,0 0 1,0-1 0,0 1 0,0 0 0,-1 0 0,1 0-1,0 0 1,0 0 0,0 0 0,0 0 0,0 0 0,0 0-1,0 0 1,0 0 0,0 0 0,0 0 0,0 0 0,0 0-1,0 0 1,0 0 0,0 0 0,0 0 0,0-1-1,-1 1 1,1 0 0,0 0 0,0 0 0,0 0 0,0 0-1,0 0 1,0 0 0,0 0 0,0 0 0,0 0 0,0 0-1,0-1 1,0 1 0,0 0 0,0 0 0,0 0 0,1 0-1,-1 0 1,0 0 0,0 0 0,0 0 0,0 0 0,0 0-1,0 0 1,0 0 0,0 0 0,0-1 0,0 1 0,-10 0 56,-19 8 78,20-5-59,1-1 0,-15 2 0,-12 1 155,23-2-169,0-2-1,-13 1 1,24-4 114,1 2-185,0 0 1,0 0-1,0 0 1,0 0-1,0 0 0,0-1 1,0 1-1,0 0 0,0 0 1,0 0-1,0 0 0,0 0 1,0-1-1,0 1 0,0 0 1,0 0-1,-1 0 1,1 0-1,0 0 0,0 0 1,0 0-1,0-1 0,0 1 1,0 0-1,0 0 0,-1 0 1,1 0-1,0 0 1,0 0-1,0 0 0,0 0 1,0 0-1,0 0 0,-1 0 1,1 0-1,0 0 0,0 0 1,0 0-1,0 0 0,0 0 1,-1 0-1,9-5-40,1 1 1,-1 1-1,1 0 0,0 0 0,0 1 0,16-3 0,-10 2-94,-1 0-1,15-5 0,-24 6-401,-1 0-1,1 0 1,-1-1 0,1 0-1,-1 1 1,0-1 0,5-5-1,8-8-4552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44.8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1135 2144,'-1'0'80,"1"0"0,-1 0 0,0 0-1,0 0 1,0 0 0,0 0 0,0 0 0,0 1 0,0-1 0,1 0 0,-1 1 0,0-1-1,0 1 1,0-1 0,1 1 0,-1-1 0,0 1 0,1-1 0,-1 1 0,0 0 0,1-1-1,-1 1 1,1 0 0,-1 0 0,1-1 0,-1 1 0,1 0 0,0 0 0,-1 0 0,1 0-1,0-1 1,0 1 0,-1 0 0,1 0 0,0 0 0,0 0 0,0 0 0,0 0 0,0 0-1,0 0 1,1-1 0,-1 1 0,0 0 0,0 0 0,1 0 0,-1 0 0,1 1-1,-1 0 245,1-1 0,-1 0 0,0 1 0,0-1 0,0 1 0,0-1 0,-1 1 0,1-1 0,0 0 0,-1 3 0,0-2 26,1-1 0,-1 1-1,1 0 1,-1-1 0,1 1-1,0 0 1,0-1 0,4 9 8013,-4-10-8243,5-7 2577,8-21-3337,-7 13 1274,98-202 449,-72 150-983,4 1 0,2 2 0,56-72 0,-71 106-54,170-238 217,-173 234-262,61-90 82,-63 100 22,0 1 0,43-40 1,-56 58-87,1 1 0,-1 0-1,1 0 1,0 1 0,0-1 0,0 1 0,0 1 0,0-1 0,1 1-1,10-2 1,-13 3-8,1 0-1,-1 1 1,1 0-1,-1 0 0,0 0 1,1 0-1,-1 1 1,1 0-1,-1 0 0,0 0 1,0 0-1,0 1 1,0-1-1,0 1 0,0 0 1,0 1-1,5 3 1,-1 1 14,0 0 0,0 0 0,-1 1 0,0 0 0,0 1 0,-1 0 0,0 0 0,0 0 0,-1 0 1,-1 1-1,1 0 0,3 16 0,-6-19 10,0 0 0,0 1 1,-1-1-1,-1 1 0,1-1 1,-1 1-1,0 0 0,-1-1 1,0 1-1,0-1 0,0 1 1,-1-1-1,0 0 0,-1 0 1,0 1-1,0-2 0,0 1 1,-7 10-1,1-6-9,0-1 0,0 0 0,-1 0 0,0-1 0,0 0 0,-1 0 0,-1-2 0,1 1 0,-24 10 0,11-8 33,0-1 0,0-1 0,-1-1 0,-35 5-1,46-10-230,-1-1-1,0 0 1,1-1-1,-1-1 1,-28-4-1,33 3-544,1-1 0,-1 0 0,1 0-1,0-1 1,-14-7 0,19 9 245,1 0 0,-1 0 0,1-1 0,0 0 0,0 1 0,0-1 0,0 0 0,1 0 0,-4-5 0,5 6 139,0 0-1,0 1 0,1-1 0,-1 0 0,0 0 0,1 0 0,-1 0 0,1 0 0,0 0 0,0 0 0,0 0 0,0 0 0,0 0 0,0 0 0,0 0 0,1 0 0,-1 0 0,1 0 0,-1 0 0,3-4 0,17-29-5543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45.7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42 448 4800,'-8'4'695,"6"-3"-481,0-1-1,0 1 0,0 0 0,1-1 0,-1 1 0,0-1 0,0 0 0,0 1 0,-9-6 6315,6-24-1606,5 24-4710,1 0-1,-1 0 0,1 0 0,0 0 1,1 0-1,3-9 0,3-9 220,0-5 77,20-48 0,-23 66-400,0 0 0,1 0 1,0 0-1,0 1 0,1 0 1,1 0-1,12-11 0,41-29 192,-52 43-246,0 0-1,1 1 0,-1 0 0,1 1 0,12-5 0,-20 9-72,0-1 0,0 1 1,1-1-1,-1 1 0,0 0 0,0 0 0,1 0 1,-1 0-1,3 0 0,-4 0 27,0 1-1,0-1 1,0 1 0,0-1-1,0 1 1,0-1 0,0 1 0,0-1-1,0 1 1,0 0 0,0 0-1,0-1 1,-1 1 0,1 0-1,0 0 1,0 0 0,-1 0-1,1 0 1,0 0 0,0 2-1,2 6 63,0 2 0,-1-1-1,0 0 1,-1 0 0,0 1 0,-1-1-1,-1 19 1,1-8 2,4 119 436,-1-111-347,0 1 0,14 49 1,-14-69-97,1 0 1,-1-1-1,2 1 1,-1-1 0,1 0-1,1 0 1,-1 0-1,2-1 1,-1 0 0,13 13-1,-15-18-26,0 0-1,0 0 0,1 0 1,-1 0-1,0-1 0,1 1 1,0-1-1,-1 0 1,1-1-1,0 1 0,0-1 1,0 0-1,0 0 0,0 0 1,1-1-1,-1 0 1,0 0-1,0 0 0,0-1 1,0 1-1,0-1 0,0-1 1,6-1-1,-5 1-26,0-1 1,-1 0-1,1 0 0,-1 0 0,1-1 0,-1 0 1,-1 0-1,1 0 0,0 0 0,-1-1 0,0 0 1,0 0-1,0 0 0,3-7 0,4-9 33,-1-1 1,12-32-1,-16 37-12,129-336-11,-131 342-76,1-1 1,0 1 0,1-1-1,0 2 1,13-18 0,-17 26 67,-1 1 1,1 0-1,0-1 1,-1 1-1,1 0 1,0 0-1,0 0 1,0 1-1,-1-1 1,1 0-1,0 1 1,0-1-1,0 1 1,0-1-1,0 1 1,0 0-1,0 0 1,0 0-1,3 1 1,4 0 109,0 0 0,18 6 0,-16-3 8,17 2 124,40 4 0,-21-3-123,-32-5-474,0 0 0,0-1 0,0-1-1,0 0 1,0-1 0,16-3-1,-22 3-2361,-8 1 2082,0 0 0,0 0 1,0 0-1,-1 0 0,1 0 0,0 0 0,0 0 0,0 1 1,0-1-1,0 0 0,0 0 0,0 1 0,-1-1 1,1 1-1,0-1 0,0 1 0,-1-1 0,3 2-620,2 9-4551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46.2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85 6240,'-18'-17'2005,"17"17"-1968,1 0 0,0 0 0,-1-1 0,-8 1 7948,16 3-7407,0 1-1,0-1 1,1 0-1,-1-1 0,1 1 1,0-1-1,15 1 1,59 0 1302,-69-3-1553,184-14 2362,-1-17-1158,25-3-1234,-184 29-308,60-4-1162,-97 10 962,0-1 0,0 1 0,0-1 0,0 1 0,0-1 0,0 1-1,-1-1 1,1 0 0,0 1 0,0-1 0,0 1 0,0-1 0,-1 1 0,1-1 0,0 0 0,0 1 0,-1-1 0,0 1 0,-4 7-2420,0 0 107,1 1 1,0-1-1,-5 14 0,-3 2-2990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47.2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1363 2912,'-23'3'2745,"1"-1"10019,37-15-10114,-7 6-2402,1-1 0,-1-1 0,-1 0 0,0 0 1,0 0-1,7-14 0,29-66 31,-33 66-161,34-64 265,92-135 1,-23 41 54,101-243 545,-189 372-761,-5 11-32,33-79-54,-41 97 70,-2 6 148,-10 17-349,0 0 1,0-1-1,0 1 1,1 0-1,-1 0 1,0 0-1,0 0 1,0 0-1,0 0 1,0 0-1,1-1 1,-1 1 0,0 0-1,0 0 1,0 0-1,0 0 1,1 0-1,-1 0 1,0 0-1,0 0 1,0 0-1,0 0 1,1 0-1,-1 0 1,0 0-1,0 0 1,0 0 0,0 0-1,1 0 1,-1 0-1,0 0 1,0 0-1,0 0 1,0 1-1,1-1 1,-1 0-1,0 0 1,0 0-1,0 0 1,0 0 0,0 0-1,0 0 1,1 1-1,-1-1 1,0 0-1,0 0 1,0 0-1,0 0 1,0 1-1,0-1 1,0 0-1,0 0 1,0 0 0,0 0-1,0 1 1,0-1-1,0 0 1,0 0-1,7 13 9,-6-12 3,3 10 16,0 1 0,-1-1 0,-1 1 0,1 0 0,-2 0 0,1 18 0,1 3 24,-2-19 1,65 461 620,27 8 159,-89-468-801,-2 1-1,2 24 1,-4-35-22,1-1-1,-1 1 1,1-1 0,0 1-1,0-1 1,3 6 0,-4-9-73,-26-9-17956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47.5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 48 9216,'-27'-22'2981,"20"16"-1408,12 4 1293,2 0-1556,11-2-76,0 0 0,0 1 0,0 1 0,24 0-1,73 5-116,-113-2-1075,215 26 865,-179-23-1198,-14-4-3886,-15 0 682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47.9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4 8640,'-5'-4'7189,"11"18"-2773,-2-3-3410,-1 0 1,0 1 0,0-1-1,1 22 1,-1 50 782,-2-14-1262,4 74-2511,-4-118-2204,1-2-4840,-5-14 2074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49.5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132 109 6720,'-6'-3'587,"1"0"0,-1 1-1,0 0 1,-10-3 0,3 3 1835,1 0 1,-1 1-1,-12 1 0,24 0-2355,-24-1 3545,21-2-1760,16-2-1073,57-10-55,0 2 0,76-4 0,-88 11-534,27-7 0,-49 7-309,67-3 0,-98 9-1007,6 0 3064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6:49.8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10 263 10720,'-3'-4'678,"2"2"-366,0 1-1,1-1 1,-1 0 0,0 1 0,1-1 0,-1 0 0,1 0 0,-1 0 0,1-2 0,0 3-186,0 0 0,0 1-1,0-1 1,1 0 0,-1 0 0,0 1 0,1-1-1,-1 0 1,1 0 0,-1 1 0,1-1 0,-1 0 0,1 1-1,-1-1 1,1 1 0,0-1 0,-1 1 0,1-1 0,0 1-1,0-1 1,-1 1 0,1 0 0,0-1 0,0 1-1,-1 0 1,3-1 0,72-33 4012,-2 0-2201,173-49 36,-149 52-2021,-91 29-48,96-27-637,-90 26-470,1 1 0,0 0 0,0 0-1,0 2 1,25 1 0,-19 4-1623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2.3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40 2976,'0'0'64,"0"-1"1,0 1-1,-1-1 1,1 0-1,0 1 1,0-1-1,0 1 0,0-1 1,0 0-1,0 1 1,0-1-1,0 1 1,0-1-1,0 0 1,0 1-1,0-1 0,0 1 1,0-1-1,1 1 1,-1-1-1,0 0 1,0 1-1,1-1 1,-1 0-1,24-24 14202,-24 25-14167,2 7 1854,-2 12-2124,0-15 914,-8 226 3385,7-170-3704,0-13-170,1 0-1,15 93 0,-15-138-361,0 0 0,1-1 1,-1 1-1,1-1 1,-1 1-1,1 0 1,0-1-1,-1 1 0,1-1 1,0 1-1,1 1 1,-1-3 1,-1 0 0,1 1 0,0-1 0,-1 0 0,1 0 0,-1 0 1,1 0-1,-1 1 0,1-1 0,0 0 0,-1 0 0,1 0 0,0 0 0,-1 0 1,1-1-1,-1 1 0,1 0 0,-1 0 0,1 0 0,0 0 0,-1-1 0,1 1 1,-1 0-1,1 0 0,-1-1 0,1 1 0,-1 0 0,1-1 0,-1 1 0,1-1 1,-1 1-1,0-1 0,1 0 0,18-19-5217,6-10 1612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3.0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7296,'1'2'7865,"3"12"-4633,4 24-506,-4 9-879,-2 55-1,2 18-1011,-2-95-799,-1 3-157,2 0 1,9 35 0,-12-60-211,1-1 1,1 1-1,-1 0 0,0 0 1,1 0-1,-1-1 1,1 1-1,0-1 0,0 0 1,0 1-1,3 2 0,-4-4-166,1 0-1,0 0 0,-1 0 0,1 0 0,0 0 1,-1 0-1,1 0 0,0-1 0,0 1 0,-1 0 1,5 0-1,-1-1-300,-1-1 0,1 1 0,0-1 0,6-1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4:26.2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207 0 1056,'14'8'9523,"-15"-8"-9046,-12 12 589,7-8-866,5-4-194,0 1 1,0-1-1,0 1 1,0-1 0,0 1-1,0 0 1,0 0 0,1-1-1,-1 1 1,0 0-1,0 0 1,1 0 0,-1 0-1,0 1 1,-1 1-28,0-2-49,2-1 72,0 0-1,0 0 0,0 0 1,0 0-1,0 0 0,0 0 1,0 0-1,0 0 0,0 0 1,-1 0-1,1 0 0,0 0 1,0 1-1,0-1 1,0 0-1,0 0 0,0 0 1,0 0-1,0 0 0,0 0 1,0 0-1,0 0 0,0 0 1,0 0-1,0 0 0,0 0 1,0 0-1,0 1 0,0-1 1,0 0-1,0 0 1,0 0-1,0 0 0,0 0 1,0 0-1,0 0 0,0 0 1,0 0-1,0 0 0,0 0 1,0 1-1,0-1 0,0 0 1,0 0-1,0 0 0,0 0 1,0 0-1,0 0 0,0 0 1,0 0-1,0 0 1,1 0-1,-1 0 0,0 0 1,0 0-1,0 0 0,0 0 1,0 0-1,0 0 0,0 0 1,0 0-1,0 0 0,0 1 1,0-1-1,1 0 0,3 3 102,1-1-13,-1-1 0,1 1 1,0-1-1,-1-1 0,1 1 0,6-1 0,9 2 159,-2 1-148,0-2 1,1 0-1,21-2 0,-22 0-64,1 0 1,-1 2-1,20 3 1,-35-3 556,-4 0-207,-14 2-47,-22 1-82,18-4-147,4 0 0,1 0 0,0-1 0,-1 0 0,-19-5 0,-52-14 49,80 19-103,-1 0 0,1 0 0,0 1 0,0 0 0,-7 1 0,6-1-29,0 0 0,-1 0 0,-7-1-1,4-1 12,1 2-1,-1-1 0,0 2 0,-13 1 0,-16 0-341,67 7 298,6-1 161,1-2 0,0-1 0,38 0 0,23 2-1,35 2 645,-128-9-678,7-33-9385,3-3 4319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4.3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1432 5632,'0'0'47,"0"0"1,0 0 0,1 1 524,-1-1-525,0 0 1,0 0 0,0 0-1,0 0 1,0 0 0,0 0-1,0 0 1,0 0-1,0 0 1,0 0 0,0 0-1,0 1 1,0-1 0,0 0-1,0 0 1,0 0 0,0 0-1,0 0 1,0 0 0,0 0-1,0 0 1,0 0 0,-1 1 619,1-1-620,0 0 1,0 0 0,0 0-1,0 0 1,0 0 0,0 0-1,0 0 1,0 0 0,0 0-1,0 0 1,0 0 0,-1 0-1,11 0 2867,12-3 696,-15 1-3177,-1 0 0,0 0-1,0-1 1,-1 0 0,1 0 0,-1-1 0,1 1-1,-1-1 1,0 0 0,0-1 0,-1 1 0,1-1 0,-1 0-1,6-9 1,2-5-119,0-2 0,14-35-1,-20 42-2,119-280 1145,-94 213-1152,22-97 1,-2 6-115,-37 132-209,2 0-1,26-46 1,-10 31 37,51-65-1,-59 89 163,2 2-1,0 1 0,42-34 0,-60 56-99,0-1 0,0 2-1,1-1 1,13-6 0,-19 11-72,1 0 0,-1 0-1,1 0 1,-1 0 0,1 0-1,-1 1 1,1 0 0,0 0 0,-1 0-1,1 0 1,0 0 0,-1 1-1,1-1 1,-1 1 0,7 2 0,-5 0-7,0-1 0,0 1 1,0 0-1,0 0 1,-1 0-1,1 1 1,-1 0-1,0 0 1,0 0-1,0 0 0,-1 1 1,1-1-1,-1 1 1,0 0-1,-1 0 1,1 0-1,-1 0 1,0 0-1,2 8 0,-1-1 16,0 0-1,-1 0 0,0 0 1,-1 1-1,0-1 0,-1 0 1,0 1-1,-3 13 1,-1-1 100,-1 0 1,-1 0-1,-1-1 1,-2 0 0,-13 28-1,15-38-59,-1-1 0,0 1 0,-1-2 0,0 1 0,-1-1 0,-1 0 0,0-1 0,0-1 0,-22 16 0,21-17 11,0-2 0,-1 0 0,1-1 1,-1 0-1,-1 0 0,1-2 0,-1 0 0,0 0 1,-15 1-1,23-4-219,0 0 0,-1-1 0,1 0 0,0 0 0,0-1 0,0 0 0,-1 0 0,1 0 0,0-1 0,0 0 0,1 0 0,-1-1 0,0 1 0,1-1 0,-1 0 0,1-1 0,0 1 0,0-1 0,1 0 0,-1 0 1,1-1-1,-7-8 0,4 3-823,1 0 0,0 0 0,0-1 0,-3-11 0,-4-21-6871,13 43 7792,0 0 1,0 0-1,0 0 1,0 1 0,0-1-1,0 0 1,0 0 0,0 0-1,0 0 1,1 0 0,-1 0-1,0 0 1,0 0-1,0 0 1,0 0 0,0-1-1,0 1 1,0 0 0,0 0-1,0 0 1,1 0-1,-1 0 1,0 0 0,0 0-1,0 0 1,0 0 0,0 0-1,0 0 1,0 0-1,0 0 1,0 0 0,0 0-1,0 0 1,0-1 0,0 1-1,1 0 1,-1 0 0,0 0-1,0 0 1,0 0-1,0 0 1,0 0 0,0 0-1,0-1 1,0 1 0,0 0-1,0 0 1,0 0-1,0 0 1,0 0 0,0 0-1,0 0 1,0 0 0,0 0-1,0-1 1,-1 1-1,1 0 1,0 0 0,0 0-1,0 0 1,0 0 0,0 0-1,0 0 1,0 0 0,0 0-1,0 0 1,0-1-1,15 12-4918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4.9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35 286 9376,'-26'-7'3034,"26"7"-2958,-1 0 0,1 0-1,-1 0 1,1 0 0,-1-1-1,1 1 1,-1 0 0,1-1-1,-1 1 1,1 0 0,0-1-1,-1 1 1,1 0 0,0-1-1,-1 1 1,1 0 0,0-1-1,0 1 1,-1-1 0,1 1 0,0-1-1,0 1 1,0-1 0,-1 1-1,1-1 1,0 1 0,0-1-1,0 1 1,0-1 0,0 1-1,0-1 1,0 1 0,0-1-1,1 0 1,7-17 2251,-7 16-2023,9-13 215,0 0-1,1 2 1,1-1 0,0 1-1,1 1 1,0 0 0,27-17-1,0 3 194,70-34 0,-103 57-664,5-3 121,1 0 0,0 1 0,0 0 0,16-3-1,-27 7-141,1 1 0,0-1-1,0 1 1,0 0-1,-1-1 1,1 1 0,0 1-1,0-1 1,0 0 0,-1 1-1,1-1 1,0 1-1,-1 0 1,1 0 0,0 0-1,-1 0 1,1 1-1,-1-1 1,1 1 0,-1-1-1,0 1 1,0 0-1,0 0 1,0 0 0,0 0-1,3 4 1,-2 0 0,-1-1 0,1 0 0,-1 1 0,-1-1 0,1 1 0,-1 0 1,0-1-1,0 1 0,-1 0 0,1 0 0,-1 0 0,0 0 0,-2 6 0,1 0 28,-1-1 0,-1 1 0,0-1 0,0 0 0,-10 19 0,7-18-26,-1 0 1,-1 0-1,0-1 0,-1 0 1,0-1-1,0 0 0,-17 14 0,-8 2 306,-40 24 0,11-9 190,52-29-306,11-12-214,0 0 0,0 0 0,0 0 0,0 1 0,0-1 0,0 0 0,0 0 0,0 0 0,0 1 0,0-1 0,0 0 0,0 0 0,0 0 0,0 0 0,0 1 1,0-1-1,0 0 0,0 0 0,0 0 0,0 1 0,0-1 0,1 0 0,-1 0 0,0 0 0,0 0 0,0 1 0,0-1 0,0 0 0,1 0 0,-1 0 0,0 0 0,0 0 0,0 0 0,0 0 0,1 1 0,-1-1 0,3 1 28,0-1-1,0 1 1,0-1 0,0 1 0,0-1 0,6 0 0,231 0 900,-175 5-1150,-26-1-632,-13-1-1828,-18-1 837,-1-1 0,1 0 0,-1-1 0,14 0 0,1-4-4965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5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63 454 3968,'-18'3'761,"-26"2"6995,48-5-7299,1-1-1,-1 0 1,0 0-1,1-1 1,-1 1-1,0-1 1,0 0-1,0 0 1,0 0-1,0-1 1,4-3 0,40-34 1486,-44 36-1733,34-32 917,3 2 0,55-36 0,-95 69-1104,0 1 1,-1-1-1,1 0 0,0 1 1,0-1-1,1 1 0,-1-1 0,0 1 1,0-1-1,0 1 0,0 0 1,0 0-1,0-1 0,1 1 1,-1 0-1,0 0 0,0 0 1,0 0-1,0 0 0,1 1 0,-1-1 1,0 0-1,0 0 0,0 1 1,0-1-1,0 1 0,0-1 1,2 2-1,-2-1 2,1 1 0,-1 0 1,0-1-1,0 1 0,0 0 0,0-1 1,0 1-1,-1 0 0,1 0 1,-1 0-1,1 0 0,-1 0 0,1 0 1,-1 0-1,0-1 0,0 1 0,0 2 1,0 38 24,-1 14 124,2 0-1,17 109 0,-15-154-138,1 1-1,-1-1 1,2 0-1,0 0 1,0-1-1,0 1 1,9 9-1,-11-15 23,1 0-1,0 0 1,0 0 0,0 0-1,1-1 1,0 0-1,0 0 1,0 0 0,0-1-1,0 0 1,1 0 0,0 0-1,-1 0 1,11 2 0,-12-4-22,0-1 1,0 0-1,0 0 1,0 0 0,0 0-1,0-1 1,0 0-1,0 1 1,0-1 0,0-1-1,0 1 1,-1-1 0,1 1-1,-1-1 1,1 0-1,-1 0 1,7-5 0,0-2 34,0 0 0,-1-1 0,0 1 0,9-13 1,14-25 271,47-95 1,-60 106-357,12-27-23,-2-1 0,-3-2-1,28-112 1,-52 167 3,1-2-38,0 1 0,1 0 0,0 1 0,6-14-1,-10 24 72,1 1 0,-1 0 0,0 0 0,0 0 0,0 0-1,0-1 1,0 1 0,0 0 0,0 0 0,1 0-1,-1 0 1,0 0 0,0 0 0,0-1 0,0 1 0,1 0-1,-1 0 1,0 0 0,0 0 0,0 0 0,1 0-1,-1 0 1,0 0 0,0 0 0,0 0 0,0 0-1,1 0 1,-1 0 0,0 0 0,0 0 0,0 0 0,1 0-1,-1 0 1,0 0 0,1 0 0,5 7 54,4 10 80,-5-8-62,5 15 193,24 37-1,-29-54-227,0 1-1,1-1 1,0 0-1,0-1 1,1 0-1,0 0 1,0 0-1,12 7 1,-6-6-104,1-1 0,0 0 0,0-1 0,1 0 0,-1-1 0,1-1 0,0 0 0,0-1 0,0-1 0,0 0 0,29-3 0,-42 1-288,1 1 1,-1-1-1,1 1 1,0-1-1,-1 0 1,0 0-1,1 0 0,-1 0 1,1 0-1,-1-1 1,3-2-1,1 0-3245,-1-2-1,10-10 0,-7 5-3256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6.4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76 9312,'-7'-1'1103,"-3"1"6001,18-7-6582,0 1 0,0 0 0,1 0 0,0 1 0,0 0 0,0 0 0,0 1 0,17-5 0,-4 3-202,0 1 1,43-5-1,-53 9-229,-1 1-1,1 0 1,-1 1-1,14 3 1,-21-4-42,-1 1 1,1 0-1,0 0 0,0 0 1,-1 0-1,1 0 1,-1 1-1,1 0 0,-1 0 1,0 0-1,0 0 0,0 0 1,0 1-1,0-1 0,5 7 1,-8-8-30,1 1 1,0-1 0,-1 0-1,1 1 1,-1-1-1,1 1 1,-1-1 0,0 1-1,0-1 1,1 1 0,-1-1-1,0 1 1,0-1 0,-1 1-1,1-1 1,0 1-1,0-1 1,-1 1 0,1-1-1,-1 1 1,1-1 0,-1 1-1,0-1 1,0 0 0,-1 2-1,-1 3 28,-2-1-1,1 0 0,-1 0 1,-6 6-1,-26 18 376,0-2 0,-64 35 0,63-40 73,25-15-108,1 2-1,-22 18 1,47-26 422,255-9-820,-202 5-2045,-17 2-1666,0-4-3644,-18-3 4096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7.8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547 255 5216,'-5'-16'1307,"1"-7"-317,4 22-817,0 0 0,0 0-1,0 0 1,0-1 0,0 1 0,1 0 0,-1 0 0,1 0-1,-1 0 1,0 0 0,1 0 0,0-1 0,-1 1-1,1 0 1,0 1 0,-1-1 0,2-1 0,2-7 3494,-5 16-1820,-7 53-516,-29 102-1,12-89-797,-3-2-1,-38 70 0,24-54-299,-18 32 441,-98 146 1,144-242-532,-16 21 401,-35 43 1,49-68-51,17-18-265,2-5-34,4-3-151,0-2 1,10-15-1,74-157-41,-22 40-97,-64 130 78,31-56 64,44-116 0,-19-28 29,-37 121-26,-3 15-33,35-118 119,-15 56 1660,-38 127-1621,-2 8-75,-1 4 27,2 152 235,7 1-1,43 230 1,-29-260-209,22 102 7,9-37 4,-50-177-133,-2-9-46,0 0 0,-1 1 1,1 0-1,0 7 0,-2-10-621,4-24-14468,-3 10 10991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8.5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10 108 3648,'-10'-3'17631,"29"-6"-15231,67-25-285,-57 21-1626,40-12 1,-45 18-401,-1 2 1,1 0-1,0 2 1,29-1 0,-51 4-250,-8 4-4203,1 0 2698,0 0 1,1 0-1,-1 1 0,1-1 0,0 1 1,-4 6-1,2 5-4260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09.4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90 6144,'-23'-23'3994,"28"6"4102,-4 16-7825,0-1 1,0 1-1,0 0 0,0 0 1,0 0-1,0-1 0,0 1 1,1 0-1,-1 0 0,0 1 1,1-1-1,-1 0 1,1 0-1,-1 1 0,2-1 1,8-6 469,-5 4-602,-1 0 0,0 0-1,1 0 1,-1 1 0,1 0 0,0 0 0,0 0 0,-1 0 0,1 1 0,9 0 0,2-1 198,0 2-1,26 2 1,-36-1-270,0 0-1,0 0 0,0 1 1,0 0-1,-1 0 0,1 1 1,10 4-1,-16-6-39,1 0 0,0 0-1,-1 0 1,1 0 0,-1 0 0,0 0-1,1 0 1,-1 1 0,0-1-1,0 0 1,0 1 0,0-1 0,0 1-1,0-1 1,0 1 0,0 0 0,-1-1-1,1 1 1,0 0 0,-1-1 0,0 1-1,1 0 1,-1 0 0,0 0-1,0-1 1,0 1 0,0 0 0,0 0-1,0-1 1,-1 1 0,1 0 0,-1 0-1,1-1 1,-1 1 0,-1 2 0,0 0-2,0-1 1,0 1 0,0-1 0,-1 0 0,1 0 0,-1 0 0,0 0 0,-4 3 0,-30 19 59,16-11 12,6-3-17,1-2 20,1 0 1,1 1-1,-1 0 0,-14 18 1,27-28-88,-1 0 0,1 1 1,0-1-1,-1 0 0,1 1 0,0-1 0,0 0 1,-1 1-1,1-1 0,0 1 0,0-1 1,0 0-1,0 1 0,0-1 0,0 1 1,-1-1-1,1 1 0,0-1 0,0 1 1,0-1-1,0 0 0,1 1 0,-1-1 0,0 1 1,0-1-1,0 1 0,0-1 0,0 1 1,0-1-1,1 1 0,0 0 9,0 0 0,0 0 0,0-1 0,0 1 0,0 0 0,0-1 0,0 1 0,0-1 0,0 1 0,0-1 0,2 1 0,3 1 19,1-1-1,-1 1 1,9-1 0,29 0-606,68-6 0,-8-7-4427,-78 9 2864,6-2-1280,-11 2-1605,-7-1 1397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7:10.0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3 121 6144,'-2'-7'936,"4"-8"10735,-2 15-11259,1 0 0,-1 0 1,1-1-1,-1 1 0,1 0 0,-1 0 0,1 0 0,0-1 0,12-3 1831,179-33 945,-2 18-2927,-23 3-131,-137 12-325,91-9 28,-40 10-4554,-66 3 2424,0 1-1,0 0 0,-1 1 0,1 1 1,26 8-1,-3 7-3115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18.5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110 43 4992,'-36'-31'1589,"34"29"-1529,-1 1-1,0-1 0,1 1 1,-1 0-1,0 0 0,0 0 1,0 0-1,1 1 0,-1-1 1,0 1-1,0-1 1,0 1-1,0 0 0,0 0 1,0 1-1,-3 0 0,-17 0 8674,36 0-4792,-5 1-5171,3 2 1511,1-1 0,22 3 0,-9-2-127,40 8 247,89 20 244,60 15-247,-113-27-152,112 38 0,-60-2-86,26 10-58,32 7-63,231 70 188,-37-40-307,-91-33 165,-31-8-58,181 57 155,-418-110 223,-46-9-396,0 0-1,0 0 1,0 0-1,0 0 1,0 0 0,0 0-1,1 0 1,-1 0-1,0 0 1,0 0 0,0 0-1,0 0 1,0 0-1,0 0 1,0 0 0,1 0-1,-1 0 1,0 0 0,0 0-1,0 0 1,0 0-1,0 0 1,0 0 0,0 0-1,1-1 1,-1 1-1,0 0 1,0 0 0,0 0-1,0 0 1,0 0-1,0 0 1,0 0 0,0 0-1,0 0 1,0-1 0,0 1-1,1 0 1,-1 0-1,0 0 1,0 0 0,0 0-1,0 0 1,0 0-1,0-1 1,0 1 0,0 0-1,0 0 1,0 0-1,0 0 1,0 0 0,0 0-1,0 0 1,0-1-1,0 1 1,0 0 0,-1 0-1,1 0 1,0 0 0,0 0-1,0 0 1,0-1-1,-3-5 149,-26-28-135,-2 3 1,-55-44-1,71 63-52,-18-13 73,24 19 45,0 0 0,1-1 0,-13-13 0,21 20-87,-1 0 0,1 0 0,0 0 0,0-1 0,-1 1 0,1 0 0,0 0 0,0-1 0,0 1 0,0 0 0,0 0 0,-1-1 0,1 1 0,0 0 0,0 0 0,0-1 0,0 1 0,0 0 0,0-1 0,0 1 0,0 0 0,0 0 0,0-1 0,0 1 0,0 0 0,0-1 0,0 1 0,0 0 0,1 0 0,-1-1 0,9-4-44,14 3 1,-9 3 36,0 1 0,0 1 0,-1 0-1,0 1 1,22 9 0,-29-11 3,0 1 1,0 0-1,0 0 0,-1 0 1,0 1-1,1-1 0,-1 1 1,0 0-1,-1 1 0,1-1 1,-1 1-1,0 0 0,0 0 1,0 1-1,-1-1 0,0 1 1,0-1-1,0 1 0,-1 0 1,0 0-1,0 0 0,0 1 1,-1-1-1,0 0 0,1 10 1,-2-1 34,0 0 1,-1 0 0,0-1 0,-2 1-1,1 0 1,-2-1 0,-6 18 0,-5 8 108,-25 46 0,32-71-367,-3 4-1047,8-4-3479,3-15 4639,0 0 1,0 0-1,0 0 0,0 1 0,0-1 0,0 0 1,0 0-1,0 0 0,0 1 0,0-1 1,0 0-1,0 0 0,0 0 0,0 1 0,0-1 1,0 0-1,0 0 0,0 0 0,0 0 0,1 1 1,-1-1-1,0 0 0,0 0 0,0 0 1,0 0-1,0 0 0,0 1 0,1-1 0,-1 0 1,0 0-1,0 0 0,0 0 0,1 0 1,10-5-7680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19.4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447 108 3488,'-12'-13'495,"5"6"-151,1 0 1,-1-1-1,-9-16 0,15 21-135,0 0 0,1-1 0,-1 1 0,1 0 0,-1-1 0,1 1 1,0 0-1,1-1 0,0-2 0,-1-6 804,2 12-558,1 6-327,2 9 30,-1 9 280,-2 0 0,-1 1 0,-1-1 0,-5 44 0,2-35-249,-46 566 2312,-41 172-16,-40-118 670,90-478-2870,-22 86 120,34-152-4820,21-88-2327,14-40 1708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9:29.274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278 389 480,'-2'-3'224,"4"2"613,-16-15 1969,2 0-1766,10 13-834,0 0 1,0 0-1,0 0 1,0 1 0,-1-1-1,1 1 1,-1-1 0,1 1-1,-1 0 1,0 0 0,-3-2-1,4 3-155,0 1-4,1-1 0,-1 0 0,0 0 0,1 0 0,-1 0-1,0 0 1,1-1 0,0 1 0,-1 0 0,1-1 0,-2-1 0,-9-6 316,1 3-220,7 2-107,-1 0 0,1 0 0,-1 1 1,0 0-1,0 0 0,-8-3 0,-14-8-59,23 12 64,-1 0 0,1 0 0,0 1 0,-8-3 0,8 4 19,1-1 0,-1 0 0,0-1 0,1 1 0,0-1 0,-1 1 0,1-1 0,0 0 0,-3-3 0,0 0-18,0-1 1,1 0-1,-8-10 0,12 14-55,-1 0 0,1 0 0,0 1 0,0-1 0,0 0 0,0 0 0,1 0 0,-1 0 0,0 0 0,1 0 0,0 0 0,-1 0 0,1 0 0,0 0 0,0 0 0,0 0 0,0 0 0,0-1 0,2-2 0,-1 3-10,1-1-1,0 0 1,1 1-1,-1-1 1,0 1-1,1 0 0,-1 0 1,5-2-1,3-5 34,44-46 592,-31 35-517,-19 17-97,0 0 0,0 0 0,0-1 0,0 1 0,-1-1 0,4-5-1,-3 0 452,-7 23-355,2-9-110,1 0 1,-1-1-1,0 1 0,0-1 1,-1 0-1,-1 5 0,1-4 22,0-1-1,1 1 0,0 0 0,0 0 0,0-1 0,0 7 1,-8 109 78,9-8-148,9-82 31,-8-26 186,1 0 0,0 0 0,0-1 0,0 1 1,4 4-1,-5-9-112,0 1 0,1 0 0,-1-1 0,1 1 0,-1-1 0,1 0 0,-1 1 0,0-1 0,0 0 0,1 0 0,-1 0 0,0 0 0,0 0 0,0 0 0,0 0 0,0 0 0,0-1 0,0 1 0,0 0 0,-1 0 0,1-1 0,0-1 0,15-37 249,-15 35-260,1-1 25,-1-1 0,0 1 0,0-1 0,-1 0 0,0-9 0,0 5 53,-1 11-114,1 0-1,0 0 1,-1 0 0,1 0 0,-1 0-1,1-1 1,-1 1 0,1 0 0,0 0-1,-1 0 1,1 1 0,-1-1 0,1 0-1,-1 0 1,1 0 0,0 0 0,-1 0-1,1 0 1,0 0 0,-1 1 0,-1 2-330,0 1 1,1 0 0,0-1 0,0 1 0,0 0-1,0-1 1,1 1 0,-1 0 0,1 0 0,0 6-1,0 5-4160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22.0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262 571 4480,'1'-23'1445,"-1"22"-1417,0 0-1,0 0 1,1 0-1,-1 1 1,1-1-1,-1 0 1,1 0-1,-1 1 1,1-1-1,-1 0 1,1 1-1,0-1 0,-1 0 1,1 1-1,0-1 1,0 1-1,-1-1 1,1 1-1,0-1 1,0 1-1,0 0 1,0-1-1,0 1 1,-1 0-1,1 0 1,0 0-1,1 0 1,2-1 77,56-18 700,-10 4 191,0 1-1,56-7 1,209-7 225,-107 13-704,-57 1-181,693-48 1248,-90 37-1333,-484 14-60,37-2-73,239-10 26,569-54 982,-879 57-719,485-47-57,-173 18 2,470-10-139,-507 83 79,-305-8-221,285 28 46,-244-23-145,46 6 259,-253-22-168,259 22 252,-76-17-290,197-4 516,-286-13-481,375-30 205,-318 5 117,-6 0-497,-157 29 93,0 1 1,38 2 0,-54 1-34,-3-1 17,0 1-1,-1 0 1,18 5 0,-17-4 44,0 1 1,0 0-1,0 1 1,0 0-1,0 0 1,-1 1-1,0 0 1,10 8-1,-18-12-10,1 0-1,0-1 0,-1 1 0,1-1 0,0 1 1,0-1-1,0 0 0,0 1 0,-1-1 0,1 0 0,0 1 1,1-1-1,6 3 46,-2 1-16,-5-3-29,1 0 0,-1 0 0,1 0-1,0 0 1,0 0 0,-1-1 0,1 1-1,0 0 1,0-1 0,3 1 0,-1 0 27,-1 0 1,1 0 0,-1 0 0,1 1-1,-1 0 1,0-1 0,0 1 0,1 0-1,-1 0 1,0 1 0,3 2 0,-1 1 17,1-1 0,-1 1 0,-1 0 0,8 11 0,-9-10-34,1 0 0,-1 0 0,0 1 0,-1 0-1,0-1 1,0 1 0,1 15 0,-1 4 46,-3 29 0,1-41-54,-27 264-44,-20 6 140,19-122 5,-54 481 17,77-571-96,-16 500 518,22-554-529,-3 301 305,-4-89-312,0 0 122,0-131-155,-22 293 455,19-293-318,3-26 85,-19 83 0,24-139-172,1-15 17,0-1 0,0 0 0,0 1 0,-1-1 0,1 1 0,0-1 0,-1 0 0,0 0 0,1 1 0,-1-1 0,-1 2 0,1-3 69,-4 3-15,2-1-106,0 1 0,0-1 0,0-1 0,-1 1 1,1 0-1,-1-1 0,1 0 0,-6 3 0,-33 12-107,-103 16 244,34-9-47,-77 9-127,1-16-2,137-13 59,-545 26 104,3-20 257,280-7-524,-451 3 76,20-1 359,-16-2-144,525 1 28,-119-1-7,264-5-137,-245-3 121,-298-4 373,222 2-377,100 5-123,-184-4 63,93-5-129,-119-2 270,268 9-110,-86-1-66,-238 14-108,350-2-154,-319 6 531,348-7-259,67-1-98,19 2 143,18 0 4,35-1-153,-11-1 89,-8-5-30,-258 8-99,293-8 232,31 0-56,-1 0-1,1 1 1,-13 1-1,24-1-60,-1-1 0,0 0 0,1 0 1,-1 0-1,0 0 0,0 0 0,1 0 0,-1 0 0,0 0 1,1 0-1,-1 0 0,0-1 0,1 1 0,-1 0 0,0 0 1,1-1-1,-1 1 0,0 0 0,1-1 0,-1 1 0,1 0 1,-1-1-1,0 1 0,1-1 0,-1 1 0,1-1 0,0 1 1,-1-1-1,1 0 0,-1 1 0,1-1 0,-1 0 1,0-3 54,0 0 0,0 0 0,0 0 0,0 0 1,1-4-1,-1 1 40,-6-67 160,4-89 1,3 119-198,4-73-742,20-126 0,4 17-5309,-11 123 2922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48.1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253 40 2656,'0'-1'236,"0"0"0,0 0 0,0 0 0,-1 0 0,1 0 0,0 0 0,-1 0 0,1 0 1,-1 0-1,1 0 0,-1 0 0,0 0 0,1 0 0,-1 0 0,0 0 0,0 1 0,1-1 0,-1 0 0,0 0 0,0 1 0,0-1 0,0 1 1,0-1-1,0 1 0,0-1 0,0 1 0,0 0 0,0-1 0,0 1 0,0 0 0,0 0 0,0 0 0,-2 0 0,-1-1 161,0 1-1,1-1 0,-1 0 1,1 1-1,-1-2 0,-5-1 1,6 1-8,-1 1 0,1-1 0,-1 1 0,0 0 1,1 1-1,-8-2 997,19 19-405,-1-7-758,0 0 0,0-1-1,17 17 1,-3-9-58,0-1-1,29 17 1,-34-23-78,86 55 169,-85-54-202,-1 1-1,0 1 0,25 26 1,-34-32-23,-1 0 0,-1 1 1,1-1-1,-1 1 0,0 1 1,-1-1-1,4 10 0,-7-16 7,-1-1 0,0 0 0,0 0 0,0 1 0,0-1 1,0 0-1,0 0 0,0 0 0,-1 1 0,1-1 0,0 0 0,-1 0 0,1 0 0,0 0 0,-1 1 0,0-1 0,1 0 0,-1 0 0,0 0 0,1 0 0,-1 0 0,0 0 0,0-1 0,0 1 0,0 0 0,0 0 0,0-1 0,0 1 0,0 0 0,0-1 0,0 1 0,-1 0 0,-5 2 64,0 0 0,0 0 0,-12 2 0,19-5-95,-82 16 401,20-4-400,-190 40 402,218-48-413,26-3 13,0 0 0,0 0 1,-13 4-1,17-4-70,1 0 1,0-1-1,-1 1 1,1-1 0,0 1-1,-5-1 1,7 0-11,11-5 1,4-1 113,0-2-1,-1 0 1,0-1 0,0 0 0,-1-1-1,-1 0 1,1-1 0,-2 0 0,17-22-1,-12 11 41,-1-1-1,-1 0 0,-1-1 0,14-43 0,-15 41-36,-8 20-79,0-1-1,-1 0 0,1 0 1,-1 0-1,-1 0 1,2-14-1,-4 13-494,-5 7 421,-1 1 174,7 0-111,-1 3 119,0-7 365,0 2-542,0-1 105,1 1 1,0 0-1,0 0 0,0 0 0,0 0 1,0 0-1,1 0 0,-1 0 1,0 0-1,1 0 0,0 0 0,-1 0 1,1 0-1,0 0 0,0 1 1,0-1-1,1-2 0,6-12-1,-3 1-65,-3 8 30,0-1-1,0 1 1,2-14-1,-4 21 28,0 0-1,0 0 1,0 0-1,-1 0 1,1 0-1,0 0 1,0 1-1,0-1 1,0 0-1,0 0 1,0 0-1,0 0 1,0 0 0,0 0-1,-1 0 1,1 0-1,0 0 1,0 1-1,0-1 1,0 0-1,0 0 1,0 0-1,-1 0 1,1 0-1,0 0 1,0 0-1,0 0 1,0 0 0,0 0-1,-1 0 1,1 0-1,0 0 1,0 0-1,0 0 1,0 0-1,0 0 1,0-1-1,-1 1 1,1 0-1,0 0 1,0 0 0,0 0-1,0 0 1,0 0-1,0 0 1,0 0-1,-1 0 1,1 0-1,0-1 1,0 1-1,0 0 1,0 0-1,0 0 1,0 0 0,0 0-1,0 0 1,0-1-1,0 1 1,0 0-1,0 0 1,0 0-1,0 0 1,0-1-1,-8 11-124,-6 16 291,0 0 1,-18 51-1,1 1-282,21-58 106,2 1 0,0 0 0,1 1 0,-5 32 0,11-53 14,1-1 1,0 0-1,0 1 1,0-1-1,0 0 0,0 1 1,0-1-1,-1 0 1,1 1-1,0-1 0,0 1 1,0-1-1,0 0 1,0 1-1,0-1 0,0 0 1,1 1-1,-1-1 1,0 0-1,0 1 0,0-1 1,0 1-1,0-1 1,1 0-1,-1 1 0,0-1 1,0 0-1,0 0 1,1 1-1,-1-1 0,0 0 1,0 0-1,1 1 1,-1-1-1,0 0 0,1 0 1,-1 1-1,0-1 1,1 0-1,-1 0 0,0 0 1,1 0-1,-1 0 1,1 0-1,-1 0 0,0 0 1,1 0-1,-1 0 1,0 0-1,1 0 0,-1 0 1,1 0-1,-1 0 1,0 0-1,1 0 0,-1 0 1,0 0-1,1 0 1,-1-1-1,0 1 0,1 0 1,-1 0-1,0 0 1,1-1-1,-1 1 0,4-2 8,0-1 0,0 1 0,-1-1 0,6-4 0,23-26 68,-22 21-117,1 1 0,0 1 0,0-1 0,1 2 0,0 0 0,19-10 0,-30 18 38,0 0 1,0 0-1,1 1 1,-1-1-1,0 1 0,1 0 1,-1-1-1,0 1 1,1 0-1,-1 0 0,1-1 1,-1 1-1,1 0 1,-1 1-1,0-1 0,1 0 1,-1 0-1,1 0 1,-1 1-1,0-1 0,1 1 1,-1-1-1,0 1 1,0 0-1,1-1 0,-1 1 1,0 0-1,0 0 0,0 0 1,0 0-1,0 0 1,0 0-1,0 0 0,0 0 1,0 0-1,-1 1 1,1-1-1,0 0 0,-1 0 1,1 1-1,0 1 1,1 4 13,0 0 0,0 0 0,-1 1 0,1-1 1,-1 1-1,-1 11 0,0 15 381,-2 1 0,-9 52 0,11-87-373,0 0 0,0 0 0,0 0-1,0 0 1,0 1 0,0-1 0,-1 0-1,1 0 1,0 0 0,0 0 0,0 0-1,0 0 1,-1 0 0,1 1 0,0-1-1,0 0 1,0 0 0,-1 0 0,1 0-1,0 0 1,0 0 0,0 0 0,0 0-1,-1 0 1,1 0 0,0 0 0,0 0-1,0 0 1,-1 0 0,1 0 0,0 0-1,0-1 1,0 1 0,-1 0 0,1 0-1,0 0 1,0 0 0,0 0 0,0 0-1,-1 0 1,1-1 0,0 1 0,0 0-1,0 0 1,0 0 0,-16-13 187,-15-18-43,28 28-198,0 0 1,-1-1-1,1 1 0,-1 0 0,0 1 0,-4-3 0,7 4 0,0 0 0,0 1 0,0 0 0,0-1 0,0 1 0,-1 0 0,1-1 0,0 1 0,0 0-1,0 0 1,0 0 0,-1 0 0,1 0 0,0 0 0,0 1 0,0-1 0,-1 0 0,1 0 0,0 1 0,0-1-1,0 1 1,0-1 0,0 1 0,0 0 0,-2 1 0,2-2 8,0 1 1,1-1-1,-1 1 0,0 0 1,0-1-1,1 1 1,-1 0-1,0 0 0,1-1 1,-1 1-1,1 0 0,-1 0 1,1 0-1,-1 1 0,1-1 14,0-1-1,0 1 0,0 0 0,1-1 0,-1 1 0,0-1 1,0 1-1,1 0 0,-1-1 0,0 1 0,1-1 1,-1 1-1,1-1 0,-1 1 0,1-1 0,-1 1 0,1-1 1,-1 0-1,1 1 0,-1-1 0,1 0 0,-1 1 0,1-1 1,0 0-1,0 1 0,4 0 2,0 1 1,0-1-1,1 0 0,-1 0 0,0 0 1,0 0-1,0-1 0,0 0 1,1 0-1,-1-1 0,10-1 0,-2 0-159,145-13-3167,-59 11-3215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56.909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42 637 1056,'-1'3'2176,"-9"6"-1405,9-8-603,-1 1 0,1 0 0,-1-1 1,0 1-1,0-1 0,0 0 0,0 1 0,0-1 1,0 0-1,0 0 0,-4 1 0,1-4 693,11-1-314,12-1-335,4-3 61,-10 2-148,-1 0-1,18-4 0,0-1-38,13-2-24,0 1-1,1 2 1,57-5 0,-49 7-90,129-11 486,-84 6-244,-76 9 147,35-8 0,0-1-219,32-6 116,37-5-458,-49 14 667,138-35 0,-194 40-376,25-3 1,-29 5-16,0-1-1,0 0 1,16-6-1,-9 2-69,0 2 0,0 0 0,33-3 1,-5 0 0,150-31 18,-141 24-3,77-30 0,-39 0 93,14-6-160,98-13 294,-42 15-232,-131 38 51,-22 8-29,-1-1-1,0 0 1,0-1 0,15-8 0,-24 11-198,9-5 458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8:59.470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1266 2912,'0'-3'244,"0"3"-195,0 0 0,0-1-1,0 1 1,0 0 0,-1-1 0,1 1 0,0 0 0,0-1-1,0 1 1,1 0 0,-1-1 0,0 1 0,0 0 0,0-1-1,0 1 1,0 0 0,0-1 0,0 1 0,0 0 0,1 0-1,-1-1 1,0 1 0,0 0 0,0 0 0,1-1-1,-1 1 1,0 0 0,0 0 0,1-1 0,-1 1 0,0 0-1,1 0 1,-1 0 0,0 0 0,0 0 0,1-1 0,-1 1-1,0 0 1,1 0 0,-1 0 0,0 0 0,1 0 0,-1 0-1,0 0 1,1 0 0,-1 0 0,0 0 0,1 0 0,-1 0-1,0 0 1,1 1 0,-1-1 0,22-9 1492,41-11-784,1 2-1,66-9 1,70-19 13,142-65-194,-309 101-537,268-91 711,-173 40-182,30-12-378,-11 25 69,-95 32-156,206-53 334,-103 30-394,-92 25-9,1 3 0,68-3-1,-117 12-32,65-5-50,174-21 135,-154 11 17,118-17-201,-187 31 180,58-6 13,161-37 0,-15-1 270,-116 26-335,-42 7 105,-23 5-61,68-20 0,126-32 112,-187 48-15,88-14-64,-23 5-137,-6 2 22,-97 13 98,0-1 0,42-21 1,-18 8-180,-6 4 117,1 2 0,65-14 1,-43 10 228,-44 12-253,-20 7-1,0 0 1,1 0-1,-1 0 0,0 0 0,0 0 1,0-1-1,0 1 0,1 0 1,-1 0-1,0 0 0,0 0 0,0 0 1,0 0-1,1 0 0,-1 0 0,0 0 1,0-1-1,0 1 0,0 0 0,0 0 1,0 0-1,1 0 0,-1-1 0,0 1 1,0 0-1,0 0 0,0 0 0,0 0 1,0-1-1,0 1 0,0 0 0,0 0 1,0 0-1,0 0 0,0-1 0,0 1 1,0 0-1,1 0-7,0 1 2,-1-1-6,0 0 0,0 1 0,1-1 1,-1 0-1,0 0 0,0 0 0,0 0 1,1 0-1,-1 0 0,0 0 0,0 0 1,0 1-1,1-1 0,-1 0 0,0 0 0,0 0 1,1 0-1,-1 0 0,0 0 0,0 0 1,0 0-1,1 0 0,-1 0 0,0-1 1,0 1-1,1 0 0,-1 0 0,0 0 1,-3 3-115,0 0 73,0-1 1,0 1 0,-1-1-1,1 0 1,-5 2-1,-8 5-2268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01.507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1275 2144,'23'-8'5229,"-4"2"-3872,9-6 98,48-14-1,-19 7-853,241-101 748,-216 82-960,1 4 1,102-28-1,80 0-69,-23-1-53,175-34-113,-168 37-42,-32 7 171,-79 26-2,220-54-199,-121 24-19,-42 11 18,-57 8 65,-20 5-171,135-20-1,57 14-229,-239 26 284,-9 1 118,241-25-195,-248 33 6,222-23 446,-96 3-601,-145 18 337,21-4 226,-48 9-369,0 0 0,0-1-1,14-5 1,10-3 0,14-2-166,27-5 210,-17 11-345,-40 5 356,0 0-1,20 2 0,1 1 30,-32-3-63,-3 1-24,0 0 0,-1 0 0,1 0 0,0 1 0,-1-1 0,1 0 0,0 1 0,-1 0 0,4 1-1,-5-2 17,-1 0 0,1 1-1,0-1 1,0 0-1,-1 1 1,1-1 0,0 0-1,0 0 1,-1 0-1,1 0 1,0 0-1,0 0 1,-1 0 0,1 0-1,0 0 1,0 0-1,-1 0 1,1 0 0,0-1-1,0 1 1,-1 0-1,1 0 1,0-1-1,-1 1 1,1-1 0,0 1-1,-1 0 1,1-1-1,-1 0 1,1 1 0,-1-1-1,1 1 1,-1-1-1,1 1 1,-1-1 0,1 0-1,-1 1 1,1-2-1,5-4-15,-6 8-10,0-2-53,16 2-2758,-11-2 2880,-1 0 0,4-1 0,-6 1-42,0 0-1,0-1 1,0 1-1,0-1 0,0 1 1,0-1-1,0 0 1,0 1-1,-1-1 0,1 0 1,0 0-1,-1 0 0,1-1 1,2-1-1,7-14 216,-9 4-17,-2 11-137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03.929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28 1092 2240,'-28'8'9920,"72"-25"-7040,-28 11-2790,27-12 33,50-18 464,63-29-14,28-10-155,92 2-211,6 18-177,-208 41 43,-66 12-63,281-46 470,143-7 416,397-25-442,-803 78-380,460-53 246,-285 25-512,13-3 289,-6-14-44,13-8-46,-85 24 39,-27 5-55,159-47-19,-188 46 70,159-29 1,-34 29-145,-99 15 199,-53 6-193,-41 4 82,12-6 60,-1-2-100,-15 8-37,-7 2 97,1-1 1,-1 1-1,0 0 0,0-1 0,0 1 0,0 0 1,0-1-1,0 0 0,0 1 0,0-1 0,-1 0 1,2 0-1,16-10 324,-16 10-367,1-1 92,0 3-126,-2-1 12,9-9 203,-10 9-165,0-6-224,0 5 214,0 1 38,0 0 0,0-1 0,-1 1-1,1 0 1,1-1 0,-1 1 0,0 0 0,0-1 0,0 1-1,0 0 1,0-1 0,0 1 0,0 0 0,0-1 0,0 1 0,1 0-1,-1 0 1,0-1 0,0 1 0,0 0 0,1-1 0,-1 1-1,0 0 1,0 0 0,1 0 0,-1-1 0,0 1 0,0 0-1,1 0 1,-1 0 0,18-5-156,-5 4-68,-13 1 213,1 1 1,0-1-1,-1 0 0,1 0 0,0 0 1,-1 0-1,1 0 0,-1 0 0,1 0 1,0 0-1,-1 0 0,1-1 1,-1 1-1,1 0 0,0 0 0,-1 0 1,1-1-1,-1 1 0,1 0 1,-1-1-1,2 0 0,-1 0 32,6 3-301,-6-2 358,7 0-5,-8 0-144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06.05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0 584 2080,'4'-2'508,"0"0"-1,0 1 1,0-1-1,0 1 1,0 0-1,8-2 1,10-2 995,8-4-331,1 2-1,38-4 1,65 0-111,-50 5-427,210-26 1354,31-2-760,-125 12-591,13-1-351,227-23-7,2-1 295,81-5 407,-98-6-426,-330 47-559,77-14 125,-72 7 34,146-7 0,-203 21-150,7 1 85,-9 1-71,63-12 0,251-39 360,-176 50-230,-98 5-133,113-14 155,-91 4-166,59 3-224,-82 0 566,-62 2-303,-15 3-56,-1-1-1,1 1 1,-1 0 0,1-1-1,0 1 1,5 1-1,-5-1 35,-1 0 0,1 1 0,0-2 0,0 1 0,0 0 0,0 0 0,0-1 0,2 0 0,12-2-65,-6 4 163,-10-1-124,1 0 1,0 0-1,-1 1 0,1-1 1,-1 0-1,1 0 1,-1-1-1,1 1 0,0 0 1,-1-1-1,1 1 1,-1 0-1,3-2 0,2 1-46,0 1-1,0 0 1,12 1 0,0 0 139,15 0-136,-21 0 57,-1-1 1,18-2-1,-24-5-84,-4 7 58,-1 0 20,0 1 0,0-1 0,0 0 0,0 0 0,1 0 0,-1 1 0,0-1 0,0 0 0,0 0 0,1 0 0,-1 0 0,0 0 0,0 0 1,0 1-1,1-1 0,-1 0 0,0 0 0,0 0 0,0 0 0,1 0 0,-1 0 0,0 0 0,0 0 0,1 0 0,-1 0 0,0 0 0,0 0 0,1 0 0,-1 0 0,0 0 0,0 0 0,0-1 0,1 1 0,-1 0 0,0 0 0,1 0 0,-2-7 65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08.151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1 244 2144,'7'-9'5994,"10"3"-3570,23 2-1653,-33 4-174,394-15 2470,-187 4-2054,-42 0-192,-114 10-654,35-1 243,145-20 0,80-16 361,-247 32-699,275-13 385,-240 14-360,58 5 97,-70 1-142,88 4 0,79-2 194,-171-7-276,196-1 274,-138 7-138,-86-3-90,26-2-97,28 1 258,222-8-274,-303 8 18,120-6 378,-27 4-443,77-7 587,-158 10-523,-32 1 62,1 0 0,15-3 0,5-1-4,-24 3 16,-1 0-1,1-1 1,20-6-1,-19 7-39,-12 1 48,1 0 0,-1 0 0,0 0 0,1 0 0,-1 0 0,0 0-1,1 0 1,-1 0 0,1-1 0,-1 1 0,0 0 0,3-2 0,-3 2-19,1-1 0,-1 0 0,1 1 0,-1-1-1,1 1 1,-1 0 0,1 0 0,0-1 0,-1 1 0,4 1 0,10-3 93,14-2 175,-21 3-277,0 0 0,0 1 0,0 0 0,10 1-1,7 0 62,-10-1-26,1 0 0,-1-1 1,29-5-1,-32 3 21,1 1 1,23 0-1,-22 2-32,0-1 0,21-4 0,-33 4 17,3 0-264,-31 3-4306,2-2 806,1 0 1184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10.36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29 165 2080,'0'-3'6289,"-10"3"-4653,-8-1 806,20-1-1958,9-4 96,17-6-177,-9 7-167,0 1 1,39-1-1,-3-1 101,158-6 101,-1 0 20,-98-3-130,207 1-1,-17 11 500,-193-11-699,10 0-80,-51 11-114,189 2 388,-167 6 166,140-10 0,-79 0-328,38 4-80,80-4 64,44-8-69,-68 14 32,-130-2-92,-39-4-54,-51 3 40,47 0 0,54 3 45,-72-1-49,-44 0 6,1 1 0,-1 1 0,1 0 1,14 5-1,0-3-22,-22-4-2,-1 0 0,1 1 1,-1 0-1,9 2 0,11-1 219,-12-1-188,4 1-22,0-1-1,26-2 1,-6 0 49,8-4 2,-33 3-4,-1 1-1,1 0 0,16 1 0,-9 0-163,31-2 0,-32 0 156,1 1 1,18 2-1,24 1-2,0 0 110,-28-2-194,-31 0 17,-9 0-449,-42 7-3327,32-4 2362,-22 4-560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11.966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12 2912,'11'-9'923,"-4"7"-550,312 5 5189,-219 0-4860,39 0 938,170-9-286,-16 18-248,-220-8-638,136-2 505,61 5-480,-144 5-301,-23-6 236,-52-4-307,48 0 124,44 4 241,-110-2-534,195 18 181,-216-21-86,192 7 509,222 11-204,-407-16-280,0 1 0,0 1 0,25 9 0,-36-12-48,0 0 1,17 2-1,-19-3-42,1 0-1,-1 0 1,1 0 0,-1 1-1,10 4 1,-14-5 17,1 0 1,0-1 0,0 1-1,0 0 1,0-1-1,0 0 1,4 0 0,14 3 77,0 0 128,-9-2-191,1 1-24,1-2-1,-1 1 1,17-2-1,4-1 74,136 2-20,-148 5 128,-18-2-113,-4-3-91,2 2-432,-2-2 431,1 0 1,-1 0 0,0 0 0,0 0-1,0 0 1,1 0 0,-1 0 0,0 0-1,0 0 1,0 0 0,1 0 0,-1 0-1,0 0 1,0 0 0,0 0 0,0 0-1,1-1 1,-69-8-12229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9:41.4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310 208 2720,'-2'-7'224,"0"-1"0,0 1-1,1-1 1,0 0 0,0 1 0,1-1 0,1-12 0,-1 2 604,0 18-658,5-20 1585,-5 18-1725,0 1 0,0 0 0,0 0 0,0-1-1,0 1 1,1 0 0,-1 0 0,0 0 0,1 0 0,-1 0 0,1-1 0,0 1 0,-1 0 0,1 0 0,1-1 0,-1 0 8,0 1 0,0-1 0,0 0 0,0 1 0,0-1 0,0 0 0,-1 0 0,1 0 0,-1 0 0,1 1 0,-1-1 1,0 0-1,1 0 0,-1 0 0,-1-4 0,1 6 106,1-13 218,26-6 65,-10 8-742,-17 10 486,1 4-163,-1 0 0,0 0 0,0 0 0,0 0 0,0-1 0,-1 1 0,1 0 0,-1 0 0,1-1 0,-1 1-1,-2 5 1,-17 30 89,13-26-86,-19 44 90,2 2 0,-28 102 1,50-153-12,0-1 1,1 1 0,-1 0-1,1 0 1,0 7 0,1-13-134,0 1 11,0 0 26,0 0 1,0 0-1,0 0 0,1 0 1,-1 0-1,0 0 0,1 0 1,0 2-1,1 7-18,-2-10 38,0 3-21,0 1 0,1-1 0,-1 0 0,2 7 0,-1-9 274,5-2-209,0-1 0,1 1 1,8-3-1,-13 3-43,0-1 1,0 1-1,0-1 0,0 0 1,0 0-1,0 0 0,0 0 1,0 0-1,0 0 0,0-1 1,-1 1-1,1-1 0,1-1 1,14-12 94,-15 13-121,0 1 0,0-1 0,0 0 0,0 1 0,0-1 0,-1 0 0,1 0 0,0 0 0,-1 0 0,0-1 1,1 1-1,0-3 0,4-4 187,-6 9-160,1 0 0,-1 0 0,0 0 0,1-1 0,-1 1 0,0 0 0,1-1 0,-1 1 0,0 0 0,0-1 0,1 1 0,-1 0 0,0-1 0,0 1 0,0 0 0,0-1 0,0 1 0,0-1 0,1 1 0,-1 0 0,0-1 0,-10 13 74,5 1-112,1-4 12,1-1 1,-1 1-1,0-1 1,0 0-1,-7 8 0,9-14 44,0 1 0,-1-1 0,1 0-1,-1 0 1,1 0 0,-1 0 0,0 0 0,-3 2-1,5-4-118,-14 8-96,2 6 116,9-9 81,0-1 0,0 1 0,-1-1 0,0 0 0,0 0 0,0 0 1,-8 4-1,-18 14 64,31-21 133,0 1-1057,0-1 838,1 0 0,-1 0 0,1-1 1,-1 1-1,1 0 0,-1 0 0,1 0 0,0 0 0,-1 0 0,3 1 0,-2-1 13,-1 0 1,1 0-1,0 0 0,0 0 0,0 0 1,0 0-1,-1 0 0,1 0 0,0 0 1,-1 1-1,0-1 0,1 0 0,-1 1 1,1 0-1,-1 1 26,0 0 0,0 0 0,0 0-1,0 0 1,0 0 0,-1 0 0,1 0 0,-1 0 0,0 0-1,0 0 1,0 0 0,0 0 0,0-1 0,-1 1 0,1 0-1,-1-1 1,0 1 0,-2 2 0,-2 1 129,-10 8 727,17-17-860,-1 1 1,1 0-1,0-1 1,0 1-1,1 0 1,-1 0-1,0 0 1,1 0-1,-1 0 1,1 0-1,0 1 1,-1-1-1,1 0 1,3-1-1,11-14 62,-11 10-20,-3 4-65,1 0 1,-1-1-1,0 1 1,0-1-1,0 0 1,0 0-1,0 0 0,-1 0 1,0 0-1,0 0 1,0 0-1,0-7 1,4-21 537,-5 30-555,1-1 10,-1 1 0,0 0 0,-1 0 0,1 0 0,0-1 0,0 1 0,-1 0-1,0 0 1,-1-4 0,0-1 164,2 7-161,0-1-1,0 1 0,0-1 0,0 1 1,0 0-1,0-1 0,0 1 0,0 0 1,0-1-1,0 1 0,0 0 0,0 0 1,-1-1-1,1 1 0,0 0 0,0-1 1,0 1-1,0 0 0,-1 0 0,1-1 1,0 1-1,0 0 0,-1 0 0,1-1 1,0 1-1,0 0 0,-1 0 0,1 0 1,0 0-1,-1-1 0,1 1 0,0 0 1,-1 0-1,1 0 0,-1 0 0,-17-1-12,14 0-8,-1 1 1,1-1-1,0 1 1,0 0-1,-1 1 0,1-1 1,-6 2-1,-71 19-1106,87-19 1116,0 0 1,0 1-1,-1-1 1,1 1-1,-1 1 1,1-1-1,-1 1 1,0 0-1,0 0 1,-1 1-1,1-1 1,-1 1-1,0 0 0,5 8 1,-8-12 28,0 1 1,-1-1-1,1 0 0,-1 0 1,1 1-1,-1-1 0,1 0 1,-1 1-1,1-1 1,-1 1-1,0-1 0,0 0 1,0 1-1,0-1 0,0 1 1,0-1-1,0 0 0,-1 1 1,1-1-1,0 1 1,-1-1-1,1 0 0,-1 1 1,1-1-1,-1 0 0,0 0 1,1 0-1,-1 1 0,0-1 1,0 0-1,0 0 1,-1 1-1,-3 2 53,-3 1 521,-1-1-208,9-4-368,-1 1 0,1-1 0,-1 0 0,0 0 0,1 1 0,-1-1 0,1 0 1,-1 0-1,0 0 0,1 1 0,-1-1 0,1 0 0,-1 0 0,0 0 0,1 0 0,-1 0 0,0 0 1,1 0-1,-1 0 0,1-1 0,-1 1 0,0 0 0,1 0 0,-1 0 0,1-1 0,-1 1 0,1 0 0,-1-1 1,1 1-1,-1 0 0,0-1 0,-43-22 281,-6-6-257,47 27-49,2 2-15,1-1-1,0 1 1,0 0-1,-1 0 1,1 0 0,0 0-1,0-1 1,-1 1-1,1 0 1,0 0 0,0 0-1,-1-1 1,1 1-1,0 0 1,0-1 0,0 1-1,0 0 1,-1 0-1,1-1 1,0 1-1,0 0 1,0-1 0,0 1-1,0 0 1,0-1-1,0 1 1,0 0 0,0-1-1,0 1 1,0 0-1,0-1 1,0 1 0,6 4-1459,-3-1 1464,0-1-1,0 0 1,1 0 0,5 2-1,-7-3 44,0 0 1,-1-1-1,1 1 0,0-1 1,0 1-1,0-1 0,0 0 1,0 0-1,0 0 0,0 0 0,0 0 1,0 0-1,-1 0 0,1-1 1,4 0-1,0-2 91,0 1 1,0-1-1,-1-1 0,1 1 1,-1-1-1,0 0 0,0 0 1,5-6-1,8-11-64,-1-1 0,-1 0 0,26-49 0,23-78 247,-61 139-235,0 0-66,0 0-1,0-1 0,-1 0 0,-1 1 1,0-1-1,2-22 0,-4 33-83,0 8-667,-1 0 702,0-1 0,0 0 0,-1 0 0,0 0 0,-4 9 0,1 0-29,2-7 51,-8 29 35,-2-1 0,-2-1 0,-21 39 0,-8-16 212,27-38-460,14-19 202,1 1 0,-1-1 1,1 1-1,0 0 0,0 0 1,-3 6-1,2-3 737,11-19-356,18-16-88,-18 22-228,-1-1-1,1 0 1,10-17 0,-8 7-174,29-54 189,-36 65-18,1-1 1,-2 0-1,1 0 1,-1-1-1,-1 1 0,1 0 1,-1-13-1,4-20-7,0 14-426,-6 45 30,1-13 340,-1-1-1,1 1 0,0 0 1,0 0-1,0 0 0,1 0 1,-1-1-1,1 1 0,1 0 1,1 4-1,23 38-204,-25-45 202,15-3 550,-15 0-469,0 1 0,0-1 0,0 1 0,0-1 0,-1 0 0,1 1 0,0-1 0,0 0 0,0 0 0,-1 0 0,1 0 1,-1 0-1,1 0 0,0 1 0,-1-1 0,0 0 0,1-1 0,-1 1 0,0 0 0,1 0 0,-1 0 0,0 0 0,0-1 1,0-31 524,0 20-392,-2 0-158,1 0 1,-2-1 0,0 1-1,-1 0 1,0 1 0,-9-21 0,8 24-79,4 8 66,1 0 1,-1 0 0,0 0 0,1 0-1,0 0 1,-1 0 0,1-1-1,0 1 1,-1 0 0,1 0-1,0 0 1,0-2 0,-5-19-573,5 21 395,2 0-538,1 0 625,0 0-1,1 0 1,-1 1 0,1-1 0,0 1 0,-1 0 0,1 0 0,5 1 0,19-2 592,-27 0-445,0 0 0,0 1-1,0-1 1,-1 0 0,1 1 0,0-1 0,-1 0-1,1 0 1,0 1 0,-1-1 0,1 0 0,-1 0-1,0 0 1,1 0 0,0-2 0,5-18 528,-5 17-556,0 2-13,-1 0 1,1-1-1,-1 1 0,0 0 1,0 0-1,0-1 0,0 1 0,0 0 1,-1 0-1,1-1 0,-1 1 1,0 0-1,1 0 0,-1 0 0,0 0 1,0 0-1,0 0 0,0 0 1,-1 0-1,1 0 0,-1 0 1,1 0-1,-1 1 0,1-1 0,-1 1 1,0-1-1,0 1 0,-3-2 1,5 3-55,-1-1 1,0 1-1,0-1 1,0 1-1,1 0 1,-1 0-1,0-1 1,0 1-1,0 0 1,0 0-1,0 0 1,0 0-1,1 0 1,-1 0 0,0 0-1,0 0 1,0 1-1,0-1 1,0 0-1,1 0 1,-1 1-1,0-1 1,0 0-1,0 1 1,1-1-1,-1 1 1,-1 1-1,1-2 33,1 1 0,-1-1-1,1 1 1,-1-1-1,0 0 1,1 1-1,-1-1 1,0 0-1,0 1 1,1-1-1,-1 0 1,0 0-1,0 0 1,-1 1 0,2-1-16,0 1 1,-1 0 0,1-1-1,0 1 1,0 0 0,0 0-1,0-1 1,0 1 0,0 0 0,0 0-1,0-1 1,0 1 0,0 0-1,1-1 1,-1 1 0,0 0-1,1 0 1,3 14-503,5 12 272,-8-23 239,1 1-1,-1 0 0,1-1 1,0 1-1,4 5 0,-1-1 50,1 0-1,-2 0 0,1 1 1,-1 0-1,3 11 0,-6-19-6,-1 0-1,0 1 1,1-1-1,-1 1 1,0-1-1,0 0 1,0 1-1,-1-1 1,1 1-1,0-1 1,-1 0-1,0 1 1,0-1-1,-1 4 1,-4 5 318,-12 18 0,5-9-187,9-13-163,-13 23-52,0-2 0,-26 31 0,35-49 4,-12 22 1,15-23 23,0 0 0,-1-1-1,-13 17 609,24-31-423,1-3-74,0-1-1,6-15 1,0 1-108,-3 7 81,0 0 1,-2 0 0,0-1-1,-1 0 1,5-22-1,-8 26 7,-1 2 56,0 1 0,1-19 0,-2 24-49,-1 6-82,0 0 0,1 0 0,-1 0 0,0 0 0,0-1 0,0 1 0,0 0 0,0 0 0,0 0 0,0 0 0,1 0 0,-1-1 0,0 1 0,0 0 0,0 0 0,0 0 0,0-1 0,0 1 0,0 0 0,0 0 0,0 0 0,0 0 0,0-1 0,0 1 0,0 0 0,0 0 0,0 0 0,0-1 0,0 1 0,0 0 0,-1 0 0,1 0 0,0 0 0,0-1 0,0 1 0,0 0 0,0 0 0,0 0 0,0 0 0,0 0 0,-1-1 0,1 1 0,0 0 0,0 0 0,0 0 0,0 0 0,-1 0 0,1 0 0,-1 9-535,-2-2 470,1 0-1,-1 0 0,-4 7 1,3-7 59,1-1 0,0 1 0,1-1 0,-2 8 0,-15 62-102,19-70 507,5-11 130,-1-1-556,5-5 10,0 0 1,-1-1-1,0 0 0,-1 0 0,7-17 1,3-15-71,-16 45 36,0 1 1,0-1 0,0 0 0,0 0 0,-1 0 0,1 0 0,0 1-1,-1-1 1,1 0 0,-1 1 0,0-1 0,1 0 0,-1 3 0,8 28 76,-7 22-307,-2-38 392,1-1 0,5 32 0,-6-31-248,1-8 262,3-14 1466,-2 1-1538,-1 0 1,1 0 0,-1 0-1,0 0 1,0 0 0,-2-10-1,1-10-127,0 0 53,-5-25 0,3 26 7,-1-24-1,-1 20-96,-1 17-178,5 10 291,1 1 1,0 0 0,-1 0-1,1 0 1,0 0-1,0 0 1,-1 0 0,1 0-1,0 0 1,-1-1 0,1 1-1,0 0 1,-1 0 0,1 0-1,0 1 1,-1-1 0,1 0-1,0 0 1,-1 0 0,1 0-1,0 0 1,0 0 0,-1 0-1,1 0 1,0 1 0,-1-1-1,1 0 1,0 0 0,0 0-1,0 1 1,-1-1 0,1 0-1,0 1 1,-10 10-118,1 0 0,0 1 0,1 1 0,1-1 0,-8 18 0,-18 29 9,18-35 99,11-16 54,0-1 0,0 0 1,-1-1-1,0 1 0,-7 6 1,-10 10 115,21-22-239,2 1-626,-1-1 676,0 0 0,1 0 0,-1-1-1,1 1 1,0 0 0,-1 0 0,1 0 0,0 0-1,-1-1 1,1 1 0,0 0 0,1 0-1,14 11-142,-15-12 160,27 22-107,-24-17 168,1-1 0,0 0 0,0 0 0,0 0 0,9 4 0,-13-8-53,0 1 0,0 0 0,0 0 0,0 0-1,0-1 1,-1 1 0,1 0 0,0 0 0,-1 0 0,1 0 0,-1 0 0,1 1 0,-1-1 0,1 0 0,-1 0-1,1 1 1,2 15 358,-3-14-290,-1-1-1,1 0 1,-1 0 0,0 1-1,1-1 1,-1 0 0,0 0-1,0 0 1,0 0 0,-1 0-1,1 0 1,0-1 0,-1 1-1,1 0 1,-1-1 0,0 1-1,1-1 1,-1 1 0,0-1-1,0 0 1,0 0 0,0 0-1,0 0 1,0 0 0,0 0 0,-3 0-1,4 0-35,0-1 0,1 0 0,-1 1 0,0-1 0,0 0 0,0 1 0,1-1 0,-1 0 0,0 0 0,0 0 0,0 0 0,0 0 0,1 0 0,-1 0 0,0 0 0,0 0 0,0-1 0,1 1 0,-1 0 0,0 0 0,0-1 0,0 1 0,1 0 0,-2-1-1,1 0-6,1 0-1,-1 0 0,0 0 0,1 0 0,-1 0 0,1 0 0,-1 0 0,1 0 0,-1-1 0,1 1 0,0 0 0,-1 0 0,1 0 0,0-3 0,0-2-28,0 0-1,1-1 1,-1 1 0,4-12-1,22-103-139,-25 113 140,1 1 0,-1 0 0,0-12 0,-1 12 25,0 1 0,1-1 0,0 0 0,2-9 0,0 3-21,0 0 0,-2 0 0,0 0 0,0-24 0,-1 30-110,0 4 88,0-1 0,1 1 0,-1 0 0,1-1 0,0 1 0,0 0 0,0 0 0,1-1 0,2-3 0,19-28-29,1-1 5,4-4-115,-28 40 163,0-1 1,0 0 0,1 1-1,-1-1 1,0 1 0,1-1-1,-1 1 1,1-1 0,-1 1-1,0-1 1,1 1-1,-1-1 1,1 1 0,-1-1-1,1 1 1,-1 0 0,2-1-1,1-1-3,0 0-1,0 0 1,0 0-1,-1 0 1,1 0-1,3-4 1,-5 5 123,-2 5-626,1 0 492,-1-1 0,0 1-1,0 0 1,-1 0 0,1-1-1,-3 4 1,-4 13 153,-24 66-40,14-41-54,14-34-44,-58 137-55,59-143 55,0 1-39,0 1-1,0-1 1,-3 11 0,6-9-8,4 0-4,-2-7 23,0 0 1,-1 0 0,1 0 0,0 0 0,0 0 0,0 0 0,0-1 0,0 1 0,0 0 0,0-1 0,0 0 0,3 1-1,28-2 8,-1 1 92,4 6-81,-35-6 208,1 1-48,13 6-53,-13-6-251,-1-1 187,5 4 37,-5-4-54,0 1 0,0 0 0,0-1 0,0 1 0,0-1 0,1 1 0,-1-1 0,0 0 0,0 0 0,1 1 0,-1-1 0,0 0 0,0 0 0,1 0 0,-1 0 0,0-1 0,0 1 0,1 0 0,-1 0 0,0-1 0,0 1 0,0-1 0,1 1 0,-1-1 0,2-1 0,0 0 58,-1 0 0,1-1 0,-1 1 0,1-1 0,-1 1 0,4-6 0,0-2-147,-4 9 108,-1-1 1,0 0 0,0 0 0,0 1-1,0-1 1,0 0 0,0 0 0,0 0-1,-1 0 1,1 0 0,-1 0-1,1 0 1,-1 0 0,0 0 0,0 0-1,0-3 1,5-20 296,-6 10-206,-1 0 1,0-1-1,-2 2 1,0-1 0,0 0-1,-1 1 1,-13-24 0,14 30-180,3 6 40,0 0 0,0 1 1,0-1-1,0 0 1,0 0-1,0 1 0,1-1 1,-1 0-1,1 0 0,0 0 1,-1-2-1,-4-16-112,4 18 102,1-1 0,-1 1-1,0-1 1,0 1 0,1-1-1,-1-4 1,-4-19-285,10-2 234,0 11 122,0-6 102,-5 22-139,0 1 1,0-1-1,0 1 0,0-1 0,0 1 0,0 0 0,0-1 1,0 1-1,0-1 0,0 1 0,0-1 0,-1 1 0,1 0 1,0-1-1,0 1 0,0-1 0,-1 1 0,1 0 0,0-1 1,0 1-1,-1 0 0,1 0 0,0-1 0,-1 1 0,1 0 1,-1-1-1,1 1 0,0 0 0,-1 0 0,-14-1 95,9 1 13,-8-7 42,10 5-157,0 1-1,0 0 1,-1 0 0,1 1-1,0-1 1,-6 1 0,10 0-62,-2 0-526,2 0 564,0 0 0,0 0 1,0 0-1,0 0 0,0 0 1,0 0-1,0 0 1,-1 0-1,1 0 0,0 0 1,0 0-1,0 0 0,0 0 1,0 0-1,0 0 1,0 0-1,-1 0 0,1 0 1,0 0-1,0 0 1,0 1-1,0-1 0,0 0 1,0 0-1,0 0 0,0 0 1,0 0-1,0 0 1,30 67-647,5 1 181,-12-25 315,-9-17 243,17 25-1,0-3 297,-30-47-306,0 0 1,0 0-1,-1 0 0,1 0 1,0 0-1,0 0 1,0 0-1,0 0 0,0 0 1,0-1-1,0 1 0,2 1 1,-2-3-21,0 1 0,0 0 0,0 0-1,0-1 1,0 1 0,-1-1 0,1 1 0,0-1 0,0 1 0,0-1 0,-1 1 0,1-1 0,0 0 0,1-1-1,3-2-103,-5 4 89,1-1 0,-1 1 0,1 0 0,-1-1 0,1 1 0,-1-1 0,0 1 1,1-1-1,-1 1 0,1-1 0,-1 0 0,0 1 0,0-1 0,1 1 0,-1-1 0,0 0 0,0 1 0,0-1 1,0 0-1,0 1 0,0-1 0,1 0 0,-2 1 0,1-1 0,0 0 0,0 0 0,-10-15 688,3 5-950,7 10 243,0 1 1,0 0-1,0-1 0,-1 1 0,1 0 0,0-1 0,0 1 0,0 0 0,0 0 0,-1-1 0,1 1 0,0 0 0,0 0 0,-1-1 0,1 1 0,0 0 0,0 0 0,-1 0 0,1-1 0,0 1 0,-1 0 0,1 0 0,0 0 0,0 0 0,-1 0 0,1 0 0,0 0 0,-1 0 0,1 0 0,0 0 0,-1 0 0,0 0 0,-10 6-107,-7 14-196,1 5 88,1 1-1,-14 31 0,29-54 185,0 1-26,0-1 0,0 1-1,0-1 1,1 1 0,-1 0 0,1-1 0,0 1 0,1 6-1,-1 2 10,-5 2 151,-8 18 769,11-31-849,0 1 0,0-1 0,0 0 0,0 0 0,0 0 0,0 0 0,0 0 0,0-1 0,0 1 0,0-1 0,0 1 0,0-1 0,0 0 0,-4 0 0,-10 3-150,14-3 136,1 1-1,0-1 1,-1 0-1,1 1 1,0-1-1,0 0 1,-1 0-1,1 0 1,0 0-1,-1 0 1,1 0-1,0-1 1,-1 1-1,1 0 1,0-1-1,0 1 0,-1-1 1,1 1-1,0-1 1,0 1-1,0-1 1,-2-1-1,2 1-13,0-1-1,0 1 1,0-1-1,0 1 1,1-1-1,-1 0 1,0 1-1,1-1 1,-1 0-1,1 0 1,0 0-1,-1 1 1,1-1-1,0 0 1,0-3-1,1-7-116,1 0 0,0 0 0,1 0 0,0 1 0,1-1 0,6-13 0,-3 7 45,6-23 0,-9 18 86,5-14 275,-9 37-283,0-1-1,0 1 1,0 0 0,0-1 0,1 1 0,-1-1-1,0 1 1,0 0 0,0-1 0,0 1 0,0 0-1,0-1 1,0 1 0,0-1 0,0 1 0,0 0-1,0-1 1,0 1 0,0-1 0,0 1 0,-1 0-1,1-1 1,0 1 0,0-1 0,0 1 0,-1 0-1,1-1 1,-1 1-13,1 0 0,0 0 0,-1 0 0,1 0 0,0 0 0,-1 0 0,1 0 0,0 0 0,0 0 0,-1 0 0,1 0 0,0 1 0,-1-1 0,1 0 0,0 0 0,0 0 0,-1 0 1,1 1-1,0-1 0,0 0 0,-1 0 0,1 1 0,0-1 0,0 0 0,0 0 0,0 1 0,-1-1 0,1 0 0,0 0 0,0 1 0,0-1 0,0 0 0,0 1 0,0 0 0,-14 27-344,-23 37 0,21-39 291,-39 70 25,48-86 286,14-21 382,2-1-562,0 1 0,-2-2 0,1 1 0,-2-1 0,7-16 0,2-3-132,8-19 57,-15 31-111,1 1 0,14-23 0,-17 29-100,-8 22 125,0 10 152,-2-1 0,0 1 0,-1-1 1,-1 0-1,0-1 0,-11 20 0,-4 12 44,17-38-119,-1-1-1,0 1 1,0-1-1,-8 11 961,17-28-625,4-14-274,-1 1 1,-2-1 0,0 0-1,-1-1 1,-1 1 0,-1-1-1,0-22 1,-2 44-60,0-1 0,0 1 1,0-1-1,0 1 0,0-1 0,0 1 0,0-1 0,0 1 0,0-1 0,0 1 1,-1-1-1,1 1 0,0-1 0,0 1 0,0 0 0,-1-1 0,1 1 1,0-1-1,0 1 0,-1-1 0,1 1 0,0 0 0,-1-1 0,1 1 1,-1-1-1,0 1 3,1 0 0,-1 0 0,1 0 0,-1 0 0,1 0 0,-1 0 0,0 0 0,1 1 0,-1-1 0,1 0 0,-1 0 0,1 0 0,-1 1 0,1-1 0,-1 0 0,1 0 1,-1 1-1,0 0 0,-2 1-41,0 1 1,0-1-1,1 1 1,-1 0-1,-3 5 0,-2 4-82,0 0 36,0 1 0,0 0 0,1 0 0,1 1 1,-7 20-1,12-34 109,1 0 1,0 1 0,0-1-1,0 1 1,-1-1 0,1 1-1,0-1 1,0 1-1,0-1 1,0 1 0,0-1-1,0 1 1,0-1 0,0 0-1,0 1 1,0-1-1,0 1 1,0-1 0,0 1-1,1-1 1,-1 1-1,0-1 1,0 1 0,0-1-1,1 0 1,-1 1 0,0-1-1,1 1 1,0 0-1,-1-1 3,1 0-1,0 0 0,0 0 1,-1 0-1,1 0 0,0-1 0,0 1 1,-1 0-1,1 0 0,0 0 0,-1-1 1,1 1-1,0 0 0,-1-1 1,1 1-1,0-1 0,3-2 15,0 1 0,0-1 0,-1 0 0,0 0 0,5-6-1,36-57 186,-22 29-172,-12 18-431,-9 18 165,-1 5 117,0 0 0,1 0 0,0 0 0,0 0 0,0-1-1,0 1 1,0 0 0,1-1 0,3 7 0,-2-6-592,-1 0 0,1 0 1,0-1-1,6 6 0,11 7-1418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12.99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10 3712,'0'0'73,"1"-1"0,-1 0 0,0 1 0,0-1 0,1 1 0,-1-1 0,0 1 0,1 0 0,-1-1 0,1 1-1,-1-1 1,1 1 0,-1 0 0,1-1 0,-1 1 0,1 0 0,-1-1 0,1 1 0,-1 0 0,1 0 0,-1-1 0,1 1 0,-1 0 0,1 0 0,0 0 0,-1 0 0,1 0 0,-1 0 0,1 0 0,1 0 0,26 0 598,-18 1 60,95-1 1727,105 15 1,-164-11-2100,0-3 0,52-4-1,32 0 267,-49 5-372,-28-2-32,0 2 1,64 11 0,84 33 539,-19-4 195,-114-31-662,93 2 1,-4 0-196,-105-8 239,100-4 1,81-5-33,-157 7-46,80 12 1,-54 6-347,-77-15 49,16 7 115,-29-9-33,0 0 0,17 3 0,186 17 41,-211-24-152,7 1-5,0 0-1,-1 0 1,1-1 0,18-3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14.09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431 36 736,'8'-17'224,"-8"17"-220,0 0 0,0-1 0,1 1 0,-1 0 0,0-1 0,0 1 0,0 0 0,0 0 0,1 0 0,-1-1 0,0 1 0,0 0 0,0 0 0,1 0 0,-1-1 0,0 1 0,0 0 0,1 0 0,-1 0 0,0 0 0,0 0 0,1 0 0,-1-1 0,8-2 655,0 1 0,-1-1 1,1 1-1,15-1 0,-22 3-580,0 0 0,0 1 0,0-1 0,0 0 0,0 1 0,0-1 0,0 0 0,0 1 0,-1 0 0,1-1 0,0 1 0,0-1 1,-1 1-1,1 0 0,0 0 0,-1-1 0,1 1 0,0 0 0,-1 0 0,1 0 0,-1 0 0,0-1 0,1 1 0,-1 0 0,0 0 0,1 0 0,-1 0 0,0 0 0,0 0 0,0 0 0,0 0 0,0 1 0,1 3 92,-1 0 0,0 0-1,0 0 1,-1-1-1,0 8 1,-5 11 331,-11 47 488,13-60-886,1 0 0,-1-1 1,0 0-1,-1 0 0,-7 10 0,-14 13 706,-39 39 1,5-6-112,42-41-335,1 0 0,-28 52 0,-6 11 459,37-66-390,-1-1 0,-23 23 1,31-36-319,0-1 1,0 0 0,-1 0-1,0 0 1,0-1 0,0 0-1,-1 0 1,-17 6 0,25-11-190,0 1 1,0-1 0,-1 0-1,1 0 1,0 1 0,0-1-1,0 0 1,0 0 0,0 0-1,0 0 1,-1 0-1,1-1 1,0 1 0,0 0-1,0 0 1,0-1 0,0 1-1,0-1 1,-1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15.297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1 673 3808,'0'0'1227,"14"-4"623,-9 2-1557,1-1 1,-1 1-1,0-1 0,1 0 1,-1-1-1,-1 1 0,1-1 1,-1 0-1,1 0 0,-1-1 1,7-9-1,10-19 297,-1-2 0,-1-1-1,21-60 1,-18 41-112,21-34 106,-31 65-352,2 2-17,-6 12 18,-3 3 7,0-1 0,-1 1 0,0-1 0,0 0 0,0 0 0,2-10 0,-4 9-144,1 1 1,8-15-1,4-11-60,15-37-164,-27 63-1196,-5 21 846,2 3 561,1-1-9,-1 0 0,-1 0 0,-1 0 0,-5 28 0,-15 25 70,-23 80 347,37-111-1544,-7 69-1,13-81-2279,5-2 976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17.142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1160 1003 2240,'1'-1'72,"0"0"0,0 0 1,0 0-1,0 0 0,0 0 1,0 0-1,1 1 0,-1-1 0,0 0 1,1 1-1,-1-1 0,0 1 0,1 0 1,1-1-1,5-1 71,17-7 858,-19 7-592,1-1 1,-1 1-1,0-1 1,0 0-1,0 0 1,0-1-1,10-8 1,-12 8-196,0 0 1,0 0 0,0 0-1,0-1 1,-1 1 0,1-1-1,-1 0 1,-1 0 0,1-1-1,-1 1 1,0 0 0,0-1-1,0 1 1,-1-1 0,1-6-1,4-13 300,-4 17-362,0 0-1,-1-1 1,1-16-1,3-56 1215,-5 59-771,-1 0 1,-7-42-1,6 57-563,1-1 0,1 1 0,0-10-1,0 13 9,0 0 0,0 0-1,0 0 1,0 0-1,-1 0 1,0 0 0,1 0-1,-2 0 1,1 0 0,0 0-1,-4-5 1,0-3 22,5 11-60,-1 0 0,1 0 0,-1 0-1,1 0 1,-1 0 0,1-1 0,-1 1-1,0 0 1,0 1 0,0-1 0,1 0-1,-2-1 1,-1-1 52,0 0 1,1 0-1,-1-1 0,1 1 1,0 0-1,0-1 0,0 0 1,1 0-1,-1 1 0,1-1 1,-1-4-1,-8-20 51,-6 5 82,11 16-141,1-1 1,-2 1-1,1 0 0,-11-10 1,10 11-35,1 0 1,-1-1 0,1 1-1,0-1 1,1 0-1,-5-10 1,-24-46 51,29 52-84,-2-1 0,1 2 0,-9-13 0,6 11-44,63 56-645,47 43 1135,-92-79-332,0 0-1,14 7 0,-4-2 1062,-21-18-494,-2-1-551,0 0 0,1 0-1,-4-12 1,2 2 22,-1 1-173,-1 0-1,0 1 1,-1-1-1,-1 1 1,0 1-1,0 0 1,-2 0-1,1 1 1,-2 0-1,0 0 0,0 1 1,-1 1-1,0 0 1,-1 1-1,0 0 1,0 0-1,-1 2 1,0 0-1,-1 0 1,1 1-1,-1 1 1,-18-3-1,-4-2-187,23 7 269,1-1 0,-1 2 0,-25-2 0,-62 6-136,95-2 58,-1 1 0,0 0 0,1 1-1,-9 2 1,-21 4 320,-55-2-604,41-3 308,13 1 98,-32 0 45,51-3-183,1 1 0,-1 0 0,0 1 0,1 1 0,-1 1-1,1 1 1,-29 13 0,2 3 121,-65 45 0,62-38 7,26-16-83,1 0 1,-33 28-1,45-34-19,5-5-100,1 0 1,-1 0-1,1 1 0,-1-1 0,1 1 0,0-1 1,-3 6-1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29:17.911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27 245 2240,'-26'4'1285,"54"-10"3307,29-16-3139,-21 8-623,63-13 471,-50 15-885,13-4 169,-12 5 11,0-3 0,72-31 0,-93 33-434,1 0 0,0 2 0,1 2 0,42-7 0,129-6-1992,-181 19 1293,35 1-620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30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2557 2080,'2'-13'4617,"8"0"-4378,-4 8 281,-4 3-455,0 0 0,-1 0 0,1 0 1,0 0-1,-1 0 0,1-1 0,-1 1 0,3-5 0,24-18 879,-5-9-554,44-48-1,0 15 10,0 0-94,112-157 39,-7 8-160,-11 58-130,-47 51-25,-85 76 2,44-59-1,-47 53 0,132-171 36,33 26-35,-128 128 47,-3-3 1,58-71 0,-4-37 165,-74 103-105,76-89 0,81-39 317,-138 137-192,-31 29 12,-15 13-70,0-1-1,-1 0 1,17-22 0,-25 29-339,-4 5 138,1-1 0,-1 1-1,1-1 1,-1 1 0,1-1 0,-1 1-1,0-1 1,0 0 0,1 1-1,-1-1 1,0 0 0,0 1-1,1-1 1,-1 0 0,0 1 0,0-1-1,0 0 1,0 0-208,0 1 191,0-1 0,0 1-1,-1 0 1,1 0 0,0 0-1,0 0 1,0-1 0,0 1-1,0 0 1,0 0 0,-1 0-1,1 0 1,0 0 0,0 0-1,0-1 1,0 1 0,-1 0-1,1 0 1,0 0 0,0 0 0,0 0-1,0 0 1,-1 0 0,1 0-1,0 0 1,0 0 0,0 0-1,-1 0 1,-31 22 268,9-10-123,0 0-63,0-1 1,-1-1 0,-25 7 0,-38 14 254,66-20-231,20-10-86,-1 0 0,0 0 0,0 0 0,1 0 0,-1 0 0,0 0 0,0 0 0,0-1 0,0 1 0,-3 0 0,2-1-22,0 0 1,0 1 0,1 0 0,-1-1-1,0 1 1,0 0 0,0 1 0,1-1-1,-1 0 1,-2 3 0,2-3 44,1 1 0,0-1 0,-1 0 0,1 0 0,-1 0 0,1 0 1,-1 0-1,1 0 0,-6 0 0,7-1 38,-5 0-172,6 0 108,0 0-1,0 0 1,0 0-1,0 0 0,0-1 1,1 1-1,-1 0 1,0 0-1,0 0 1,0 0-1,0 0 0,0 0 1,0 0-1,0 0 1,0 0-1,0 0 1,0 0-1,0 0 0,0-1 1,0 1-1,0 0 1,0 0-1,0 0 1,0 0-1,0 0 0,0 0 1,0 0-1,0 0 1,0 0-1,0-1 1,0 1-1,0 0 0,0 0 1,0 0-1,0 0 1,0 0-1,0 0 1,0 0-1,0 0 0,0 0 1,0 0-1,0-1 1,0 1-1,0 0 1,0 0-1,0 0 0,-1 0 1,1 0-1,0 0 1,0 0-1,0 0 1,0 0-1,0 0 0,0 0 1,0 0-1,0 0 1,0 0-1,0 0 1,-1 0-1,1 0 0,0 0 1,0 0-1,2-1 13,0 0-1,0 0 0,1 0 0,-1 1 1,0-1-1,0 1 0,1-1 1,2 1-1,-2 0-4,0-1-1,0 1 1,0-1 0,0 1-1,0-1 1,-1 0 0,4-2-1,50-23 108,92-28 0,-61 24 38,-65 21-250,10-3 298,-25 6 39,-5 4-205,-3 6-23,0-2-15,0 1-1,0-1 1,0 0 0,-1 0 0,1 1 0,-3 1 0,-5 11-98,6-6 41,1-1 0,1 1 0,0 0 0,0 0 0,0 0 0,1 0 0,2 12 0,-1 7 131,-1-9-28,0-3 46,0 0-1,-3 18 1,2-1 270,1-32-166,1 1 52,-4 1-224,-4 1-710,-2 1-3123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0:08.40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723 452 1568,'-9'7'2800,"0"-18"-966,8 10-1798,1 0 0,-1 0 0,0 0-1,1 0 1,-1 0 0,0 0 0,0 1 0,0-1 0,0 0-1,0 0 1,0 0 0,0 1 0,-2-2 0,-3 0 187,0-1 0,1-1-1,-1 1 1,0-1 0,1 0 0,-8-8 0,-16-11 83,22 19-263,-1 1 0,1 0 0,-1 1 1,0 0-1,-11-2 0,10 2-8,5 1-51,0 1 0,0 0 0,0 0 0,0 1 0,0-1 0,0 1 0,1-1 0,-8 4 0,5 0-82,5-4 101,1 0 0,-1 1 0,1-1 0,-1 0 0,1 1 0,-1-1 0,1 0 0,-1 0 1,1 1-1,-1-1 0,0 0 0,1 0 0,-1 0 0,1 0 0,-1 0 0,0 0 0,0 0 0,0 0 5,0 1-1,0-1 1,0 0-1,0 0 1,0 1 0,0-1-1,0 1 1,0-1-1,0 1 1,0-1-1,0 1 1,0-1 0,1 1-1,-1 0 1,0 0-1,0-1 1,1 1-1,-2 1 1,1-1 19,1-1 1,-1 0-1,0 0 0,0 1 1,0-1-1,0 0 1,0 0-1,0 0 0,0 0 1,0 0-1,0 0 0,0 0 1,-2 0-1,-5-1 81,-14 5 355,19-4-416,1 0 0,-1 0 0,1 0-1,-1 0 1,1 1 0,0-1-1,-4 2 1,1 0-54,1 0-1,-1-1 1,0 0 0,0 0-1,1-1 1,-1 1 0,-7-1-1,8 1-72,-1 0-1,1 1 1,0 0-1,0-1 1,-5 5-1,2-2-70,-26 14 445,18-10-220,-27 13 0,39-20 59,1-1 0,-1 1-1,0-1 1,0 0-1,1 0 1,-1 0 0,0 0-1,0 0 1,1-1 0,-1 1-1,0-1 1,1 0-1,-1 0 1,-3-1 0,-16-14 875,8 0-982,-13 8-292,17 5 245,10 2 11,0 1 1,-1 0-1,1 0 0,0 0 0,0 0 0,0 0 1,0 0-1,0-1 0,0 1 0,0 0 0,0 0 1,-1 0-1,1 0 0,0 0 0,0 0 1,0 0-1,0 0 0,0 0 0,-1 0 0,1 0 1,0 0-1,0 0 0,0 0 0,0 0 0,0-1 1,-1 1-1,1 0 0,0 1 0,0-1 0,0 0 1,0 0-1,-1 0 0,1 0 0,0 0 0,0 0 1,0 0-1,0 0 0,0 0 0,0 0 1,-1 0-1,1 0 0,0 0 0,0 0 0,0 1 1,0-1-1,0 0 0,0 0 0,0 0 0,-1 0 1,1 0-1,0 0 0,0 1 0,0-1 0,0 0 1,0 0-1,0 0 0,0 0 0,0 0 1,0 1-1,0-1 0,0 0 0,0 0 0,0 0 1,0 0-1,0 1 0,0-1 2,0 0 1,0 1-1,0-1 1,0 0-1,0 0 0,0 1 1,0-1-1,0 0 0,-1 0 1,1 1-1,0-1 1,0 0-1,0 0 0,0 1 1,-1-1-1,1 0 1,0 0-1,0 0 0,0 1 1,-1-1-1,1 0 0,0 0 1,0 0-1,0 0 1,-1 0-1,1 1 0,-10 6 134,9-6-73,1 15-234,-8 20 176,3 12-54,1 3 91,4-48-29,0-1 0,0 0 1,-1 0-1,0 1 0,1-1 0,-1 0 0,0 0 1,-2 4-1,2-4-3,0 0-1,0 0 1,0 0 0,0 1 0,0-1-1,1 1 1,-1-1 0,0 5 0,0 14 52,-6 35 0,4-35-83,-2 37 0,0 56 122,-3-28 186,8-37 22,0 16 74,-5-22-378,5-41 48,0-2-35,0 1 1,-1 0 0,1-1 0,0 1 0,0 0-1,0-1 1,0 1 0,-1 0 0,1-1-1,0 1 1,-1 0 0,1-1 0,0 1 0,-1-1-1,1 1 1,-1 0 0,0 0-4,0 0 0,0 0-1,0 0 1,1 0 0,-1 0 0,1 0 0,-1 0 0,1 0-1,-1 1 1,1-1 0,-1 0 0,1 0 0,0 0 0,-1 2 0,1-2-13,0 0 0,0 0 0,0 0 0,0 0 0,-1 0 0,1 0 0,0 0 0,-1 0 1,1 0-1,-1 0 0,0 0 0,1 0 0,-1 0 0,0 0 0,1 0 0,-1 0 0,-1 0 1,-2 16-9,9-9 405,-1-6-369,1-1 0,0 1 1,-1-1-1,1 0 0,0 0 1,0 0-1,0-1 0,-1 0 0,1 0 1,6 0-1,10-3-33,23-5 0,8-2 24,54-6 201,-67 8-190,0 3-1,45-2 1,-38 7-95,-7-1 61,48 5 1,-72-2-14,0 0-1,0-2 0,0 0 1,24-3-1,-28 2 46,1 0 0,18 1 0,15-1 123,-25 0-231,29 1 1,-18 0 17,-27 0 68,0 0 1,0 1 0,1-1 0,-1 1 0,0-1 0,0 1 0,0 1-1,0-1 1,0 0 0,0 1 0,-1 0 0,1 0 0,6 4 0,-9-5 6,-1 0 1,1 0 0,0-1-1,0 1 1,0 0 0,-1 0 0,1 0-1,0 1 1,-1-1 0,1 0-1,-1 0 1,1 0 0,-1 0 0,1 1-1,-1-1 1,0 0 0,0 0-1,0 0 1,0 1 0,0-1 0,0 0-1,0 2 1,-1 2 27,0-1-1,0 1 1,-1-1-1,-3 7 1,0 1-135,5-11 161,0 0 0,-1 0 0,1 0-1,0 0 1,-1 0 0,0 0 0,1 0 0,-1 0 0,1 0 0,-1 0 0,0 0 0,0 0 0,0-1 0,1 1 0,-1 0 0,-2 0 0,3-18 325,0-28-917,-3 45 227,1 1 266,0 0 1,-1 0-1,1 0 1,0 1 0,-1-1-1,1 0 1,0 1-1,0 0 1,0-1-1,0 1 1,-2 4-1,-7 4-23,-118 89 522,114-87-405,-1-1 0,0-1-1,0 0 1,-1-1 0,0-1 0,-1-1 0,0 0 0,0-1-1,0-1 1,-1-1 0,1 0 0,-1-2 0,0 0 0,0-1-1,0-1 1,0 0 0,0-2 0,0 0 0,0-1 0,-24-8 0,7-2 75,-63-33 1,82 37-144,12 7 8,-6-5-455,11 7 441,0-1 0,0 1 0,0-1 0,0 1 0,0-1 0,0 1 1,0 0-1,0-1 0,1 1 0,-1-1 0,0 1 0,0 0 0,0-1 0,0 1 0,1 0 0,-1-1 0,0 1 1,0 0-1,1-1 0,-1 1 0,0 0 0,1-1 0,-1 1 0,0 0 0,1 0 0,-1-1 0,0 1 1,1 0-1,-1 0 0,1 0 0,0 0 0,3-2 4,1 0 1,-1 1-1,0 0 1,1 0 0,0 0-1,-1 0 1,9 1-1,-4-1 7,179-5 147,-76 1-116,-82 1 36,0-1 0,51-16 0,-64 16-110,103-23-129,-104 25 161,1 1 1,0 1-1,0 0 1,0 1-1,21 3 1,-35-3 16,0 1 1,0-1-1,0 1 1,1 0-1,-1 0 1,0 0-1,0 0 0,0 1 1,-1-1-1,1 1 1,0-1-1,0 1 1,-1 0-1,1 0 1,-1 0-1,0 1 1,0-1-1,0 1 1,0-1-1,0 1 1,0 0-1,0-1 1,-1 1-1,0 0 1,1 0-1,-1 0 1,0 0-1,0 0 1,-1 0-1,1 1 1,-1-1-1,1 0 1,-1 4-1,0 24 515,0-31-496,-1 0 1,1 0-1,0 0 0,0 0 0,0 0 1,0 0-1,-1 0 0,1 0 0,0 0 1,0 0-1,0 0 0,0 0 0,-1 0 1,1 0-1,0 0 0,0 0 0,0 0 1,0 0-1,-1 0 0,1 0 0,0 0 1,0 0-1,0 0 0,0 0 0,-1 0 1,1 0-1,0 0 0,0 0 0,0 0 1,0-1-1,-1 1 0,1 0 0,0 0 1,0 0-1,0 0 0,0 0 0,0 0 1,0-1-1,0 1 0,-1 0 0,-6-7 364,2-6-263,0-1 1,1 1 0,1-1 0,0 0 0,-1-14 0,-9-36 300,-2-6-373,-12-120 1,12 65-79,11 92-376,3-49 0,1 57 177,0 24 204,0 0-1,0-1 1,0 1 0,1 0-1,-1-1 1,0 1 0,1 0-1,-1-1 1,1 1 0,0 0-1,-1 0 1,1 0 0,0 0-1,0 0 1,0 0 0,0 0-1,-1 0 1,1 0 0,1 0-1,-1 0 1,0 0 0,0 1 0,2-2-1,4-1-84,-1 0 0,1 0 0,11-2 0,7-3 616,-24 8-484,-1-1 1,1 1 0,-1 0-1,1 0 1,-1-1 0,1 1-1,-1 0 1,1 0 0,-1-1-1,0 1 1,1-1 0,-1 1-1,1 0 1,-1-1 0,0 1-1,1-1 1,-1 1 0,0-1-1,0 1 1,1-1 0,-1 1 0,0-1-1,0 0 1,0 0-4,0 1 0,0-1 0,0 1 0,0 0 0,-1-1 0,1 1 0,0-1 1,0 1-1,-1-1 0,1 1 0,0 0 0,-1-1 0,1 1 0,0-1 0,-1 1 0,1 0 0,-1 0 0,1-1 0,-1 1 1,-3-2 3,1 0 1,-1 1-1,1 0 1,-1-1-1,-5 0 1,-8 0-115,0 0 0,-1 1 0,0 0 0,-27 4 1,-332 44 45,148-39 181,201-8-277,27 0-16,3-1-5,39-10-32,76-10 0,-101 19 191,165-39 59,-87 17-128,-54 14 44,-8 1 28,-1 2 0,1 1 0,52-2 1,-72 8-34,16 0-240,-26 0 258,0 0 1,-1 1-1,1-1 0,0 0 0,-1 1 1,1-1-1,-1 1 0,1 0 0,-1-1 1,1 1-1,-1 0 0,0 0 0,2 1 1,-2-1 17,-1-1 1,0 1 0,1-1 0,-1 1 0,0-1 0,0 1 0,1-1 0,-1 1 0,0-1 0,0 1 0,0-1 0,1 1 0,-1 0 0,0-1 0,0 1 0,0-1 0,0 1-1,0 0 1,0-1 0,0 1 0,-1-1 0,1 1 0,0 0 0,0-1 0,0 1 0,0-1 0,-1 1 0,1-1 0,-1 2 0,-12 14 68,10-13-54,-157 184 347,114-131-404,-3-2-1,-84 75 0,114-112 76,-30 37 0,32-34 19,15-18-35,0 0 0,0 1 1,0-1-1,1 1 1,-1-1-1,-1 5 0,3-6-15,0-1 0,0 1-1,-1-1 1,1 1 0,0-1-1,0 1 1,0-1 0,0 1-1,0-1 1,0 1 0,0 0-1,0-1 1,0 1 0,0-1-1,0 1 1,0-1 0,1 1-1,-1-1 1,0 1 0,0-1-1,0 1 1,1-1 0,-1 1 0,0-1-1,1 0 1,-1 1 0,0-1-1,1 1 1,-1-1 0,1 0-1,-1 1 1,0-1 0,1 0-1,-1 1 1,1-1 0,-1 0-1,1 0 1,-1 0 0,1 1-1,-1-1 1,2 0 0,3 1 12,1 0 1,0 0-1,0-1 1,-1 0-1,1 0 1,10-1-1,36-9 13,-6-4 91,0-3 1,49-24 0,-91 39-86,16-11 151,-12 5 192,-8 8-361,0 0 0,0 0 0,1 0 0,-1 0-1,0 0 1,0 0 0,0 0 0,0 0 0,0 0-1,0 0 1,0-1 0,0 1 0,0 0 0,0 0-1,0 0 1,0 0 0,0 0 0,0 0 0,1 0-1,-1 0 1,0-1 0,0 1 0,0 0 0,0 0-1,0 0 1,0 0 0,0 0 0,0 0 0,0 0 0,0 0-1,0-1 1,0 1 0,0 0 0,-1 0 0,1 0-1,0 0 1,0 0 0,0 0 0,0 0 0,0 0-1,0 0 1,0-1 0,0 1 0,0 0 0,0 0-1,0 0 1,0 0 0,0 0 0,-1 0 0,1 0-1,0 0 1,0 0 0,0 0 0,-17-4-109,-1 1 1,0 1 0,-35 0-1,-200 8-60,-2-1 394,239-5-116,-22-3 1,33 2-66,0 1 0,0-2-1,0 1 1,0 0 0,1-1 0,-1 0 0,0 0 0,-5-4-1,9 5-63,0 0 0,-1 0-1,1-1 1,0 1-1,0 0 1,0 0-1,0-1 1,0 1 0,1-1-1,-1 1 1,0-1-1,1 1 1,-1-1-1,1 1 1,-1-1 0,1 0-1,0 1 1,-1-1-1,1 1 1,0-1-1,0 0 1,0 1 0,0-1-1,1 0 1,-1 1-1,0-1 1,2-1-1,0-4-67,0 0 0,1 0 0,0 0 0,7-11 0,1 2-9,1 1-1,0 0 1,1 1 0,0 0-1,2 1 1,18-14 0,100-62 66,-111 75 6,85-46 8,-55 32 61,49-36 1,80-60 260,-181 123-302,1 0 1,0 0-1,0 1 1,-1-1-1,1 0 0,0 0 1,-1 0-1,1 1 1,-1-1-1,1 0 1,-1 0-1,0 0 0,1 0 1,-1 0-1,0 0 1,1-2-1,1-20 111,0 2-273,8-35-10,-8 37 60,-2 18 92,0 1-1,0-1 1,1 1 0,-1-1-1,0 1 1,0-1 0,-1 1-1,1 0 1,0-1 0,0 1-1,0-1 1,0 1 0,0-1-1,0 1 1,-1 0 0,1-1-1,0 1 1,0-1 0,0 1-1,-1 0 1,1-1 0,0 1-1,-1 0 1,1-1 0,0 1-1,-1 0 1,1 0 0,0-1-1,-1 1 1,1 0 0,-1 0-1,0-1 1,-10 0-243,9 1 206,-1-1 0,0 1 0,1 0 0,-1 0 0,0 0 0,1 0 0,-1 1 0,0-1 0,-4 2 1,-15 5 53,0-1 0,0-1 1,-1-1-1,0-1 0,0 0 1,0-2-1,-37-3 0,-9-6 87,46 4-97,-12 0-213,-31 9-373,93 2 245,-12-5 264,0-2 1,0 0 0,0-1 0,0 0 0,22-6-1,72-23 442,-102 28-312,21-8-140,-21 6 59,0 2 0,0-1 0,1 1 0,-1 0-1,1 0 1,-1 1 0,16-1 0,-21 2 188,25 0-58,-19 0-155,-5 0-27,4 0 411,-10 2-306,1-1 0,0 1 1,0-1-1,-1 0 0,1 0 0,0 0 0,-5 2 0,7-3-36,-22 6 8,-31 5 1,25-5 35,-61 5 41,70-9-116,-78-1 151,55-2-46,41 1-138,11 1-193,0 0 27,20 4-1,-16-3 217,-1-1 0,0 0 0,0-1 0,1 0 0,-1-1 0,0-1 0,0 0 0,0-1 0,19-6 0,3-4 137,0-1-1,37-22 1,-40 20-63,135-69 64,-134 71-146,1 1-1,0 2 1,42-9-1,5 5 40,-76 15-35,1 0-1,-1 0 1,0 1 0,0 0 0,1 0-1,-1 0 1,0 0 0,0 1-1,0 0 1,0 0 0,-1 1 0,6 2-1,14 7 0,-16-8-5,1 0 1,12 9 0,-16-9 41,1 0 1,-1-1-1,1 0 0,0 0 0,0 0 1,0-1-1,11 3 0,54 15 10,10 0 31,-22-10-21,57 20 0,-88-19 277,-27-10-297,-1-1 0,0 0 1,0 0-1,0 1 0,0-1 0,0 0 0,1 1 0,-1-1 0,0 0 0,0 0 1,0 0-1,1 1 0,-1-1 0,0 0 0,0 0 0,1 0 0,-1 1 0,0-1 0,0 0 1,1 0-1,-1 0 0,7 0-21,0 0 0,-1 0-1,1-1 1,0 0 0,-1 0 0,12-4 0,57-19 292,-72 23-348,0 1 0,-1-1 0,1 1 0,0 0 0,0 0 1,0 0-1,0 1 0,0-1 0,0 1 0,0-1 1,-1 1-1,4 1 0,-4-1 76,-1 0 21,1 1-30,0 0 0,0 0 0,0 0 1,-1 0-1,1 1 0,-1-1 1,1 0-1,-1 1 0,1 3 0,-1 9-117,-1-14 96,-2 20-130,2-16 142,0 1 1,-1-1-1,1 0 1,-3 6-1,-15 69-201,16-73 243,1 0-1,0 0 1,0 0-1,0 11 1,-2 19-85,0-13-93,-3 9 158,5-28-55,0 0 0,0 0 0,0 11 0,1-11 38,-1 1 0,1-1 0,-1 0-1,-2 6 1,1 0-11,-1 0 1,2 0-1,-2 14 0,-1 16 16,1-24 135,2 0-1,0 29 0,1-29 998,1-27-346,2-16-619,-1-36 0,0 18-158,-1 14 59,-1 0 0,-8-54 0,6 54-907,7 39-1053,3 26 1368,-5-25 498,0 1 0,-1-1 1,-1 1-1,1 13 1,7 73-4,-1 3 105,-3 67 284,-3-136 61,1-18 731,-3-16-484,0-88-335,-2 84-680,-2 9-526,4 0 789,-1-1-1,0 0 1,1 0 0,-1 1-1,1-1 1,-1 1-1,1-1 1,-1 3 0,-7 33-456,0-4 498,5-21 168,0 0 1,-1-1-1,0 1 1,-1-1-1,0 1 1,-12 17-1,17-29-92,-1 1-1,1-1 0,-1 1 0,1-1 1,-1 1-1,1-1 0,-1 0 1,1 1-1,-1-1 0,1 0 1,-1 0-1,1 1 0,-1-1 1,1 0-1,-1 0 0,0 0 0,1 0 1,-1 0-1,1 0 0,-1 0 1,0 0-1,1 0 0,-1 0 1,1 0-1,-1 0 0,0 0 1,1 0-1,-1-1 0,1 1 0,-1 0 1,1 0-1,-1-1 0,1 1 1,-1 0-1,1-1 0,-1 1 1,1 0-1,-1-1 0,0 0 0,-2-1 40,1-1-1,-1 0 0,1 1 1,0-1-1,-4-6 0,-3-9 9,0-2 1,2 1-1,0-1 0,-4-24 1,-4-9-54,9 33-5,-8-25 36,-23-50 0,31 82-133,-1 0 1,-1 0-1,0 0 0,0 1 1,-1 1-1,-1-1 0,-21-19 0,29 29 81,-4-3-131,0 0-1,0 0 1,-1 1 0,-12-7 0,17 10 62,0 0 0,0 1 0,0-1 0,-1 0 0,1 1 0,0 0 0,0 0 0,-1-1 0,1 1 0,0 0 0,0 1 0,-1-1 1,1 0-1,0 1 0,0-1 0,-1 1 0,1 0 0,0 0 0,0 0 0,-3 2 0,-3 2-26,1 0 1,0 0 0,1 1-1,0 0 1,-1 0 0,2 1-1,-1 0 1,1 0-1,0 0 1,1 1 0,-6 11-1,-2 9-22,-16 57 0,23-67 102,-49 200 394,45-189 1313,13-36-1582,-1 0 0,0 0 1,0-1-1,-1 1 0,3-14 1,4-43-161,-6 38 93,37-176-149,-17 101-240,-19 86-438,3 33-541,-6-3 1205,-1-1-1,-1 1 1,-3 24-1,1-9 83,-6 31 628,-27 104 0,35-164-545,1 0 1,0 0-1,0 0 1,-1 0-1,1 0 1,-1 0-1,1 0 1,0-1-1,-1 1 1,0 0-1,1 0 1,-1 0-1,-1 0 1,2 0-34,0-1 1,0 0-1,-1 0 1,1 0 0,0 0-1,-1 0 1,1 0 0,0 1-1,-1-1 1,1 0 0,0 0-1,-1 0 1,1 0-1,0 0 1,-1 0 0,1 0-1,-1 0 1,1-1 0,0 1-1,-1 0 1,1 0-1,0 0 1,0 0 0,-1 0-1,0-1 1,0 0 15,0 0-1,-1-1 1,1 1 0,0 0 0,-1-1-1,1 1 1,0-1 0,0 0 0,0 1-1,0-1 1,1 0 0,-2-2-1,-4-17 40,2-1 0,0 0 0,1 0 0,0-29 0,0 11-115,-24-179-527,27 219 527,0-1 1,-1 1 0,1-1-1,0 0 1,0 1 0,0-1-1,0 1 1,-1-1 0,1 1-1,0-1 1,0 1 0,-1-1-1,1 1 1,0-1 0,-1 1-1,1-1 1,-1 0 0,0 1-2,1 0 1,0 0-1,0 0 1,-1 0-1,1 0 1,0 0-1,0 0 1,0 0-1,-1 0 1,1 0-1,0 1 0,0-1 1,-1 0-1,1 0 1,0 0-1,0 0 1,0 0-1,-1 0 1,1 1-1,0-1 1,0 0-39,0 0 38,-1 0 1,1 1-1,0-1 1,0 0-1,-10 20-813,0 16 824,0 1-1,2 1 1,2-1-1,2 1 1,0 70 0,4-84 78,1 0 0,1 0 0,1 0 0,10 42 0,-12-64-25,-1 0 0,1-1 0,-1 1 0,1-1 0,0 1 0,0 0-1,0-1 1,0 0 0,0 1 0,0-1 0,0 0 0,0 1 0,1-1 0,-1 0 0,0 0 0,1 0-1,-1 0 1,1 0 0,-1-1 0,1 1 0,-1 0 0,1-1 0,0 1 0,-1-1 0,1 1-1,0-1 1,-1 0 0,1 0 0,0 0 0,0 0 0,-1 0 0,1 0 0,0 0 0,2-1-1,5-1-16,1-1-1,-1 0 1,-1-1-1,18-9 1,-21 11-47,30-16-33,45-16 1,-64 28 13,-1 2 0,1 0 0,0 1 0,0 0 0,28 0 0,2 9 127,6-6 11,-51 0 48,-1 1-195,0-1 63,1 1 1,-1-1 0,0 0-1,0 1 1,0-1 0,0 0-1,0 1 1,0-1 0,0 1-1,0-1 1,0 0 0,0 1-1,0-1 1,0 1-1,-1-1 1,1 0 0,0 1-1,0-1 1,0 0 0,0 1-1,-1-1 1,1 0 0,0 1-1,0-1 1,-1 1 0,-6 9-56,1-3 50,0 0-1,-1 0 1,0-1 0,0 0-1,-11 7 1,-43 23-104,39-24 64,-32 22 0,-25 33 69,24-18 136,14-18-65,-45 28 0,42-39-17,43-19-36,11-2-54,0 0 1,0-1-1,-1 0 1,1-1-1,9-3 1,-1 0 17,1-1 71,35-18 0,3-1-91,78-19-174,-133 44 143,0 0 1,0-1-1,-1 1 1,1-1-1,0 1 0,0-1 1,-1 0-1,3-2 1,-5 4 54,1 0 0,0 0 0,-1 0 0,1 0 0,0 0 0,-1 0 0,1 0 0,0 1 1,0-1-1,-1 0 0,1 0 0,0 0 0,-1 0 0,1 0 0,0 1 0,0-1 0,-1 0 1,1 0-1,0 0 0,0 1 0,-1-1 0,1 0 0,0 0 0,0 1 0,0-1 0,-1 0 1,1 0-1,0 1 0,0-1 0,0 0 0,0 1 0,-2 2-9,-6 3-85,0 0 0,0 0 1,-11 6-1,-9 6 7,-18 14 240,19-14-108,-26 23 0,-14 18-8,42-40-97,21-15 62,-1-1 0,0 1 0,-6 6 0,1-2 23,1-1-8,9-5 44,6-2 68,-3 0-130,1 0 1,-1-1-1,1 0 0,-1 0 0,1 0 0,-1 0 1,0-1-1,5-2 0,24-16 18,19-14 105,95-48 0,-114 63-95,7-2 142,-31 17 72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0:31.330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152 447 416,'-4'0'27,"0"-1"67,7-4-39,-3 4-98,-4 14 390,-8-1 536,10-10-704,1 0 1,0-1-1,0 1 1,-1-1-1,1 1 1,-1-1-1,0 0 0,1 1 1,-1-1-1,0 0 1,0 0-1,-2 1 1,3-2-63,-18 4 315,18-3-305,-1 1-1,0-1 0,0 0 1,0 0-1,1 0 0,-1 0 1,0 0-1,0-1 0,0 1 1,-1 0-1,1-1 0,-4 1 1,-30 0 509,13 0 2431,28-2-2728,7-1-489,7-1 391,-5-3 63,7-3-288,-7 1 17,27-10 1,-23 10-32,-6 2 146,0-1 0,16-12 0,-16 11-45,21-11 1,17-2-118,1 2 0,55-12 0,-60 18 29,20-10 1,-21 6-53,-28 10 123,0-2 0,-1 1 0,18-14 0,-23 15-78,8-6 44,30-29 0,-31 27-7,67-62 371,-74 68-452,1 0 0,0 1 0,1 1 1,13-7-1,-17 11 31,-1 0 1,1 0 0,0 1 0,0 0 0,0 0-1,0 1 1,13 0 0,-16 2 247,-7 2 300,-3 1-545,4-4-30,-1 0 1,1 1-1,-1-1 1,1 0-1,-1 0 1,0 0-1,1 0 1,-1 1-1,1-1 0,-1 0 1,1 0-1,-1 0 1,0 0-1,1 0 1,-1 0-1,1 0 1,-1 0-1,0-1 1,0 1-138,5 2 140,-3-2 47,1 1-108,16 7-166,10-1 397,-16-5-80,12 4-83,-19-4 18,0 0 0,1-1-1,-1 0 1,1 0 0,5 0-1,-2 0 49,0 0 0,0 0 1,-1 1-1,11 3 0,-10-2-75,0-1 1,-1 0 0,1-1 0,11 1 0,37 7-184,-2-1 294,-32-6 89,-18-2-162,-1 1 0,0-1 0,1 0 0,-1 0 0,0 0 0,1 0-1,5-2 1,70-23 297,-65 20-257,-12 3-43,0 1-1,0 0 1,0 0-1,1 0 1,-1 1-1,0-1 0,5 0 1,155 1-276,-150 2 292,0-1 0,0 2 1,17 4-1,-15-3-229,143 42 251,-127-36 108,-25-8-69,0-1 1,-1 0-1,12 0 0,12 2-17,-19-2 19,-1 0-1,1-1 0,16-1 1,-9 1-7,-16 0-59,1 0 1,-1-1 0,1 1 0,-1 0-1,1-1 1,-1 1 0,0-1 0,1 1-1,-1-1 1,0 0 0,1 1 0,-1-1 0,0 0-1,0 0 1,2-2 0,10-6-25,-9 9-25,-4 0 33,1 0 1,-1 0-1,0 0 0,1 0 1,-1 0-1,0 0 0,1 0 1,-1 0-1,0 0 0,0 0 1,1 0-1,-1 0 0,0 0 1,1 0-1,-1 0 0,0 0 1,0 0-1,1 0 0,-1-1 1,0 1-1,0 0 1,1 0-1,-1 0 0,0 0 1,0-1-1,1 1 0,-1 0 1,0 0-1,0-1 0,0 1 1,0 0-1,1 0 0,-1-1 1,1 0 240,-8 1-663,-19 0 223,0 1 1,-51 10 0,-36 19 198,-136 56 1,186-62 123,44-17-97,-72 24 274,76-27-268,1-1 0,-1 0 0,-1-1 1,-17 0-1,-269-2 606,274 2-687,0 0 0,-1 2 0,1 1 0,-52 17 0,49-10 36,25-9 31,0 0-1,0-1 1,-1 0 0,1 0 0,-1-1 0,-13 2 0,19-2-67,0-1 0,0 0 0,1 0 0,-1 1 0,0-1 0,1 0 0,-1 1 0,0-1 0,1 1-1,-1-1 1,1 1 0,-1-1 0,1 1 0,-1-1 0,1 1 0,-1 0 0,1-1 0,0 1 0,-1 0 0,1-1 0,0 1-1,-1 0 1,1-1 0,0 1 0,0 0 0,0 0 0,-1-1 0,1 2 0,2 2-3,0-1 0,0 1 0,0-1 0,0 1 0,1-1 0,-1 0 0,1 0 0,0 0 0,0 0 0,0 0 0,0-1 0,0 1 0,1-1 1,-1 0-1,1 0 0,-1 0 0,1 0 0,5 1 0,9 3 128,0 0 0,30 4 0,27 1 85,95 1 0,15-12 61,-144-4-141,21 0 63,-38 4 889,-38-2-1073,12 1 37,0 1 0,0 0 0,0 1 0,1-1 0,-1 0-1,0 0 1,0 1 0,1-1 0,-4 2 0,-14 2 2,-3-2-60,-1 0-1,-41 11 1,15-3-19,-24 2 27,-145 32 43,186-34-38,18-5 82,0 0 1,-1-2-1,1 0 0,-1 0 0,-20 0 0,34-3-106,0 0 52,1 0-1,0 0 0,-1 0 1,1 0-1,-1 0 0,1 0 1,0 0-1,-1 0 0,1 0 1,-1 0-1,1 0 0,0 0 1,-1 0-1,1 0 0,-1 0 1,1 0-1,0 1 0,-1-1 1,0 0-1,1 1-1,0 0-1,0-1 1,0 1 0,0 0-1,0-1 1,0 1 0,0 0-1,-1-1 1,1 1 0,0 0-1,-1-1 1,1 1 0,0 0-1,-1-1 1,0 1 0,0 10-225,1-6 191,-4 11 20,1-1-1,-2 32 1,-1 8-55,-16 132 366,17-153-143,1 12 127,2-15-125,2-19-138,-1 1-1,3 15 0,-2-1 193,-1-23-161,1 1 1,0-1 0,0 0 0,0 1-1,2 4 1,-1-5-31,-1-1 1,1 1-1,0 0 1,-1-1 0,0 1-1,0-1 1,0 1-1,0 0 1,-1-1-1,-1 7 1,3 6 56,-1-14-53,0-1-1,0 0 0,1 1 1,-1-1-1,0 1 1,0-1-1,-1 0 0,1 1 1,0-1-1,0 1 1,-1 1-1,-1 3 54,1-1 0,0 0 0,0 0 0,0 0 0,1 10 0,-4 17 173,4-30-214,0 0 0,0 0-1,0-1 1,0 1 0,0 0 0,0 0-1,0 0 1,1 2 0,-1-2 20,1 1 1,-1-1-1,0 0 1,0 1-1,0-1 0,0 0 1,0 3-1,0 24 104,3-20-257,-3-8 118,1-1-1,-1 1 1,0-1 0,0 0-1,0 1 1,1-1-1,-1 1 1,0-1 0,0 1-1,0-1 1,0 1-1,0-1 1,0 0 0,0 1-1,0-1 1,0 1-1,0-1 1,0 1 0,0-1-1,0 1 1,0-1-1,-1 0 1,1 1 0,0-1-1,-1 1 1,1 0 1,-1 1 0,1-1 1,0 0-1,0 0 0,-1 0 0,1 1 1,0-1-1,0 0 0,0 0 0,0 1 1,0-1-1,0 0 0,0 0 0,1 1 1,-1-1-1,0 0 0,1 0 0,0 2 0,0-2-8,-1 1 1,1-1-1,-1 0 0,0 0 0,0 1 0,1-1 0,-1 0 0,0 1 0,0-1 0,0 2 0,-1 2 6,0-1 1,1 1 0,0 0-1,0 0 1,0 0 0,1-1 0,-1 1-1,3 5 1,1 22 51,-4-26-39,1-1 0,-1 0 1,1 0-1,3 9 1,-2-9-43,-1 0 1,0 0-1,0 0 1,1 8-1,6 75 89,-5-63-54,-2-20 5,-1-1 0,1 1 0,-1-1-1,0 1 1,-1 8 0,1-10-40,-2 8-4,0 0 0,1 0 1,0 0-1,1 0 0,0 0 0,2 15 0,-1-24 39,0 0 10,-1 0-1,1 0 0,-1 0 0,1 0 1,-1 0-1,1 0 0,-1 0 0,0 0 0,0 0 1,0 0-1,0 0 0,-1 0 0,1 0 1,0 0-1,-1-1 0,0 1 0,0 2 1,1-4-5,0 0 0,0 1 1,0-1-1,-1 0 1,1 0-1,0 0 0,0 1 1,0-1-1,0 0 0,0 0 1,0 1-1,0-1 1,0 0-1,0 0 0,0 0 1,0 1-1,0-1 1,0 0-1,0 0 0,0 0 1,0 1-1,1-1 1,-1 0-1,0 0 0,0 0 1,0 1-1,0-1 0,0 0 1,0 0-1,0 0 1,1 0-1,-1 1 0,0-1-6,0 0 0,0 0-1,1 0 1,-1 0 0,0 0-1,0 0 1,0 1-1,0-1 1,0 0 0,0 0-1,0 0 1,0 0 0,0 0-1,0 0 1,0 0-1,0 1 1,0-1 0,1 0-1,-1 0 1,0 0 0,0 0-1,0 0 1,0 1-1,0-1 1,0 0 0,0 0-1,-1 0 1,1 0 0,0 0-1,0 1 1,0-1-1,0 0 1,0 0 0,0 0-1,0 0 1,0 0 0,0 0-1,0 0 1,0 1-1,0-1 1,0 0 0,-1 0-1,1 0 1,0 0 0,0 0-1,0 0 1,-2 1 389,2-11 1218,0 3-1554,1 0 1,-1 1 0,-1-1-1,0-8 1,-1-14-42,-3-77 72,1-25-112,4-53-40,-2-139-19,3 173-181,-1-1-3,-2 135 87,2 16 152,0 0-1,0-1 1,0 1-1,0-1 1,0 1-1,0-1 1,0 1-1,-1-1 1,1 1-1,0 0 1,0-1-1,0 1 1,-1-1-1,1 1 1,0 0-1,0-1 1,-1 1 0,1 0-1,0-1 1,-1 1-1,1 0 1,-1-1-1,0 1 1,1 30-1188,0-23 1165,0 0 0,0 1 1,2 8-1,-1-7-4,0 0 0,-1 14 0,-2-9 12,1-2 1,0 1-1,1 12 0,1-22 36,0 6-14,-1 0 0,0 0 0,0 0 0,-1 0 0,-1 10 0,-2 0 53,2 1 0,-1 22 1,2-28-8,-12 73-99,4-9 148,3-48-33,4-23-34,1 0 0,-1 0 0,1 14 1,0-9 2,0-1 0,-4 18 0,3-17-7,0-1-1,-1 18 0,-1 52-55,4-74 24,0 1 0,2 14 0,-1-14 38,0 0-1,-1 0 0,0 10 0,-2 4 11,0 0 0,2 0-1,4 28 1,-1 17-24,-3-53 43,0-12-26,-1-1 1,1 1-1,0-1 1,0 1-1,0-1 1,0 1-1,1-1 1,-1 0-1,0 1 1,1 1 0,0 7 1812,-1-10-1805,-1-2 98,-1 0 1,1 0-1,0 0 1,0 0-1,1 0 1,-1-1-1,0 1 1,0-4-1,-14-185-27,1 10-269,14 139 72,1 0 0,8-56 0,2 31-66,35-167-360,-32 180 421,-8 30-78,1 0 1,12-28-1,-12 34 153,-6 14 1,1 0 0,-1 0 0,1 0 1,0 0-1,0 0 0,0 1 0,1-1 0,-1 1 1,6-6-1,-8 9 11,1-1-1,-1 1 1,1 0 0,-1-1 0,1 1 0,-1 0-1,1-1 1,-1 1 0,1 0 0,-1-1 0,1 1-1,0 0 1,-1 0 0,1 0 0,-1 0 0,1 0-1,0 0 1,-1 0 0,1 0 0,0 0-1,-1 0 1,1 0 0,-1 0 0,1 0 0,0 0-1,-1 0 1,1 1 0,1 0-4,-1 0-1,0 0 1,1 0 0,-1 0-1,0 0 1,0 0 0,0 0-1,1 1 1,-1-1-1,1 2 1,1 4-17,1-1 0,-1 1-1,-1 0 1,4 10 0,28 174-15,-27-146 93,2 11-27,13 123-76,-14-54 145,38 194 0,-41-292 8,-5-22 12,1 0 1,0 1 0,0-1-1,1 0 1,-1 0 0,1 1-1,0-1 1,4 6 0,-6-11-72,0 0 1,0 0 0,1 0 0,-1 1 0,0-1-1,0 0 1,0 0 0,0 0 0,1 0 0,-1 0 0,0 0-1,0 0 1,0 0 0,1 0 0,-1 0 0,0 0-1,0 0 1,0 0 0,0 0 0,1 0 0,-1 0-1,0 0 1,0 0 0,0 0 0,1 0 0,-1 0 0,0 0-1,0 0 1,0 0 0,0-1 0,1 1 0,-1 0-1,0 0 1,0 0 0,0 0 0,0 0 0,1-1-1,4-4 122,-1-1-84,0-1 0,0 1 0,-1-1 1,0 0-1,0 0 0,-1 0 1,2-8-1,0 1-22,98-302-541,-64 181 425,25-168-1,-38 171 187,-16 84-931,-8 43 250,3 17-127,-2 33 621,-2 0 1,-6 49-1,1-8 77,0 46 26,-10 170-115,7-219 1336,-31 135 1,39-217-1185,-1 1 0,1-1 0,0 1 0,-1-1 0,1 1 0,-1-1 0,0 1 0,0-1 0,1 0 0,-1 1 0,-2 1 0,2-3-44,1 0 1,0 1-1,0-1 0,-1 0 0,1 0 0,0 0 1,-1 0-1,1 1 0,0-1 0,-1 0 0,1 0 1,-1 0-1,1 0 0,0 0 0,-1 0 1,1 0-1,0 0 0,-1 0 0,1 0 0,0 0 1,-1-1-1,1 1 0,0 0 0,-1 0 0,1 0 1,0 0-1,-1 0 0,1-1 0,0 1 0,-1 0 1,1-1-1,-3-1 19,1-1 0,0 0 1,0 0-1,0 0 0,0-1 1,1 1-1,-1 0 0,1 0 1,0-1-1,-1-4 0,-9-40-58,-7-59 0,3-56-55,14 148 105,-4-221-59,5 162-28,4-175-908,-4 249 966,0 0 1,0 0-1,0-1 0,0 1 0,0 0 0,0 0 1,0-1-1,0 1 0,0 0 0,0-1 0,0 1 1,0 0-1,0 0 0,0-1 0,-1 1 0,1 0 1,0 0-1,0-1 0,0 1 0,0 0 0,0 0 1,-1-1-1,1 1 0,0 0 0,0 0 0,0 0 1,-1 0-1,1-1 0,0 1 0,0 0 0,0 0 1,-1 0-1,-8 3-183,-8 15-358,5-2 377,1 2 1,1-1-1,1 1 1,-9 23-1,-9 18 112,13-31 10,0-3 14,2 1-1,-11 30 1,20-47 83,2-6-36,0 0-1,0-1 0,1 1 1,-1 0-1,1-1 1,-1 4-1,1-5 3,1-1 1,-1 0-1,0 0 1,1 0-1,-1 0 1,1 1-1,-1-1 1,0 0 0,1 0-1,-1 0 1,1 0-1,-1 0 1,0 0-1,1 0 1,-1 0-1,1 0 1,-1 0-1,0 0 1,1 0-1,0-1 1,-1 1 21,7-2 39,0 0 0,0-1 0,0 0 0,-1-1 1,0 1-1,1-1 0,-1 0 0,0-1 0,6-6 0,-2 3-7,21-18-75,-2-2 0,47-54 0,41-72-136,-92 120 112,-24 31 21,65-83-232,-51 69 23,1 0 0,29-25 0,-42 40 174,0-1 0,0 1-1,0 0 1,1 0 0,-1 0 0,1 1 0,-1-1 0,1 1-1,-1 0 1,1 0 0,5-1 0,-8 2 26,1 0 0,-1 0 0,1 0 0,-1 0 0,1 1 1,-1-1-1,1 1 0,-1-1 0,0 1 0,1-1 0,-1 1 0,1 0 0,-1-1 0,0 1 0,0 0 0,1 0 1,-1 0-1,0 0 0,0 0 0,0 1 0,0-1 0,0 0 0,0 0 0,-1 1 0,1-1 0,0 0 1,-1 1-1,1-1 0,-1 1 0,1 1 0,4 14-13,-2 0 0,0 0 0,-1 0 0,0 0 0,-1 0-1,-2 20 1,0-11 44,0 55 364,-4-1 0,-25 134 0,28-205-228,-5 21 690,5-27-255,2-8-83,2-10-140,28-134-428,-15 65-35,0 14 4,2 0 1,4 1-1,34-78 0,-38 107-77,-9 19-49,16-29 0,-18 41-487,-10 17 300,-8 15 104,-17 52 64,-30 119-1,33-97 257,1-16 156,-14 55 832,36-127-898,0 2 267,3-10-64,2-3 97,2-6-333,0 0 1,-1-1-1,3-11 0,1-2-55,9-21-102,1 2 0,3 0 0,1 1 0,1 2 0,3 0 0,1 1 0,1 1 0,2 2 0,2 1 0,51-43 0,-54 52-37,-12 9-17,0 2 1,1 0 0,19-11-1,-35 24 118,-1-1 0,1 1 0,-1 0 0,0 0 0,1 0 0,-1-1 0,1 1 0,-1 0 0,1 0 0,-1 0 0,1 0 1,0 0-1,-1 0 0,1 0 0,-1 0 0,1 0 0,-1 0 0,1 0 0,-1 0 0,1 0 0,-1 0 0,1 1 0,-1-1 0,1 0 0,-1 0 0,0 1 0,1-1 0,0 1 0,0 0-2,0 0 1,0 0-1,-1 0 0,1 0 1,0 1-1,0-1 1,-1 0-1,1 0 0,-1 1 1,1 1-1,1 4 4,-1-1-1,0 0 1,0 12 0,4 115 760,-5-132-527,7-11 373,-6 7-454,58-120 814,-42 84-885,22-66-112,-6 15-625,-33 90 652,0 0 0,0 0 0,0 0-19,0 0 19,7 17-1366,-4 22 1160,-2 0-58,0-14 261,-3 34-1,-12 140 1472,12-191-457,2-9-956,-1 1-1,1 0 1,0-1 0,0 1 0,-1 0 0,1-1 0,0 1 0,0 0 0,0-1 0,0 1-1,-1 0 1,1-1 0,0 1 0,0-1 0,0 1 0,0 0 0,0-1 0,0 1-1,0-1 1,0 1 0,0 0 0,0-1 0,0 0 0,-3-49 602,0 32-660,2-29 0,2-25-170,5-66 153,3 10-2080,-13 338 945,9-106 3253,-3-109-1916,1 0 1,-1 0-1,0-1 0,-1 1 0,1 0 1,1-10-1,2-37-112,-3 20-6,11-227-185,-8 204-1103,-1 83-1,1 141 630,1-135 894,-2-1 1566,27-175-1261,-23 97-767,15-91-1536,-16 219 1349,-4 116-1,-4-113 2034,2-90-1228,4-11-624,-1-1 1,0 0-1,-1 0 0,0 0 1,-2 0-1,0 0 0,-1-23 1,-3 81-114,-10 59 1,12-90 279,-2 3 13,-1-1-1,-6 18 0,-2 4-107,-19 65 632,18-56-433,7-27-41,2 0 0,-4 20 0,-23 198 32,23-190 156,5-31-212,0 0 1,1-1 0,0 15-1,1-18-7,0-7-9,0-1 0,0 1 1,1 0-1,0 0 0,-1-1 0,1 1 0,0 4 0,-5 56-72,2-19 160,3-43-28,0 0 1,0-1 0,-1 1-1,1-1 1,0 1 0,-1 0-1,1-1 1,0 1 0,-1-1-1,1 1 1,0-1 0,-1 1-1,1-1 1,-1 0 0,1 1-1,-1-1 1,1 0 0,-1 1-1,0-1 1,1 0 0,-1 1-1,1-1 1,-1 0 0,0 0-1,1 0 1,-1 1 0,1-1-1,-1 0 1,0 0 0,1 0-1,-2 0 1,-30 0-508,11 0 509,-2 4-117,0 2 0,-37 13-1,37-11-3,-11 4-85,1 2 1,-52 30-1,-54 49 131,111-70-21,2 0 0,-38 45 0,41-43 167,9-12-376,24-24 472,13-20 0,13-17-243,-13 24-31,1 0 1,51-37-1,60-29 121,1 0-129,-109 69 188,0-1-1,-1-1 1,-1-2-1,32-40 1,-56 65-148,-1-1-1,0 1 1,1 0-1,-1-1 1,0 1 0,1 0-1,-1-1 1,0 1-1,1-1 1,-1 1 0,0-1-1,0 1 1,1-1-1,-1 1 1,0-1-1,0 1 1,0 0 0,0-1-1,0 0 1,0 1-1,0-1 1,0 1 0,0-1-1,0 1 1,0-1-1,0 1 1,0-1 0,0 0-1,-1 1-8,0 0 0,1 0 1,-1 0-1,1 0 0,-1 0 0,0 0 0,1 0 0,-1 1 0,1-1 0,-1 0 1,0 0-1,1 0 0,-1 1 0,1-1 0,-1 0 0,1 1 0,-1-1 0,1 0 1,-1 1-1,1-1 0,-1 0 0,0 2 0,-20 15-254,-1-1 0,0-1 0,-28 13 0,-75 31 483,13-8-117,98-43-64,-25 11 276,36-18-230,1 0-1,-1 0 1,1 0 0,-1-1 0,0 1 0,0-1-1,1 0 1,-1 1 0,0-1 0,1-1 0,-1 1 0,-3-1-1,5 1-66,1 0-1,0 0 0,-1 0 0,1 0 1,0 0-1,-1 0 0,1-1 0,0 1 0,-1 0 1,1 0-1,0 0 0,-1-1 0,1 1 1,0 0-1,0-1 0,-1 1 0,1 0 1,0 0-1,0-1 0,-1 1 0,1 0 0,0-1 1,0 1-1,0 0 0,0-1 0,0 1 1,0-1-1,-1 1 0,1 0 0,0-1 1,0 1-1,0-1 0,6-13-128,5-2-135,1 1 0,1 1 1,17-16-1,0 0-1,27-30-66,56-77 0,-50 58 67,-63 79 247,0-1 0,1 1-1,-1 0 1,0-1 0,0 1-1,1-1 1,-1 1 0,1 0-1,-1-1 1,0 1 0,1 0-1,-1-1 1,1 1 0,-1 0-1,1 0 1,-1-1 0,1 1-1,-1 0 1,1 0 0,0 0-4,-1 0 1,0 0 0,0 0-1,1 0 1,-1 1 0,0-1-1,0 0 1,1 0 0,-1 0-1,0 1 1,0-1 0,0 0-1,0 0 1,1 1 0,-1-1-1,0 0 1,0 0-1,0 1 1,0-1 0,0 0-1,0 0 1,0 1 0,0-1-1,0 1 1,1 2-35,-1 0-1,0 0 1,0 0 0,0 0-1,0 0 1,-1 3 0,-3 7 43,0-1 0,-1 1 0,0-1 1,-1 0-1,0 0 0,-1-1 0,0 0 0,-1 0 1,-12 13-1,-13 11 175,-47 37 0,49-45-139,-137 116 938,132-115-500,32-26-354,5-5-89,6-6-101,8-4 19,1 1 1,0 0-1,35-18 0,-40 25 39,-6 3-99,0-1-1,0 1 1,0-1-1,-1 0 1,5-3-1,-51 43 203,24-21-96,-19 18 0,7 4 61,1 0 0,-40 72 0,-4 6-85,5-19 252,45-68 117,19-26-449,4-3 95,-1 0 0,1 0 0,0 1 0,-1-1-1,1 0 1,0 0 0,-1 1 0,1-1 0,0 0 0,-1 1-1,1-1 1,0 1 0,0-1 0,-1 0 0,1 1 0,0-1 0,0 1-1,0-1 1,0 0 0,0 1 0,-1 0 0,-2 17-414,2-16 426,3 10-116,-2-11 125,5 10-9,2 1 99,-7-12-100,0 1 0,0 0 0,0 0 0,0 0 0,0-1 0,0 1 0,0 0 0,0 0 0,0-1 0,0 1 0,0 0 0,0 0-1,0 0 1,-1-1 0,1 1 0,0 0 0,0 0 0,-1-1 0,1 1 0,-1 0 0,1-1 0,-1 1 0,0 0 0,-13 13 347,2-8-159,0-1-1,0-1 1,0 1 0,-26 4-1,-54 2 73,64-8 20,-65-2-1691,159 7 954,91-11 1221,-125-2 0,-50 5-719,13 0-828,-1 1 1,1 0 0,0 0 0,0 0-1,-1 1 1,1 0 0,0 0-1,-4 2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0:33.036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158 77 1984,'-8'-1'430,"0"0"1,0 0-1,-9-3 1,10 2 68,-1 1 0,0-1-1,-8 1 1,13 1-304,0 0 0,0 0 0,0 0-1,0-1 1,0 1 0,0-1 0,0 1 0,1-1-1,-1 0 1,0 0 0,0 0 0,1-1 0,-1 1-1,0-1 1,1 1 0,0-1 0,-1 0 0,-1-2-1,-20-3 4820,25 6-4830,-2 1-179,1 0 0,0 0 0,0 0 0,0-1 0,0 1 0,0 0 0,0 0 0,0 0 0,0 0 0,0 0 0,0 0 0,0 0 0,0-1 0,0 1 0,0 0 0,0 0 0,0 0 0,0 0 0,0 0 0,0 0 0,0 0 0,0 0 0,0-1 0,0 1 0,1 0 0,-1 0 0,0 0 0,0 0 0,0 0 0,0 0 0,0 0 0,0 0 0,0 0 0,0 0 0,0-1 0,0 1 1,0 0-1,1 0 0,-1 0 0,0 0 0,0 0 0,0 0 0,75-3 251,-52 3-350,-7 1 84,-1-2 0,1 0 0,19-3 0,-26 3 17,0 0 0,-1 0 0,10 1 0,18-1 13,1 0 27,-27 1-33,0 0 0,0-1 0,0 0 0,12-3 1,3 3 182,-23 1-112,-1 0-37,2 0-55,-2 0 6,1 0 1,-1 0-1,1 0 0,-1 0 0,1 0 0,-1 0 0,1 0 1,-1-1-1,1 1 0,1-2 0,-2 2 39,0 0-12,5 0 1,9 0-14,2 0 47,28 3 0,-18-4-148,-9-1 27,54-3 77,157 2 256,-217 3-286,-1 1 1,15 3-1,-14-1 218,0-2 0,16 1 0,53 7-380,4-1-2811,-73-8 1401,-1 0 154,-1 0 0,14-2-1,8-8-2609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0:36.71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179 72 2976,'-1'-1'134,"0"1"-1,0-1 1,-1 0 0,1 1 0,0-1-1,0 1 1,-1-1 0,1 1 0,0 0 0,0-1-1,-1 1 1,1 0 0,0 0 0,-3 0-1,-31-2 3301,11 1-2448,12 0-665,1 1 1,-1 1-1,-22 2 1,23-2 278,0-1 565,19 0-1384,36 5 187,-43-5 22,0 1 0,0-1 0,1 1 0,-1 0 0,0-1 0,0 1 0,0 0 0,0 0 0,0 0 0,0 0 0,0 0 0,1 1 0,2 2-9,-2-2 35,0 0 0,-1-1-1,1 1 1,-1 0 0,1 0 0,-1 0 0,0 1-1,0-1 1,0 0 0,0 0 0,0 0 0,-1 1-1,1-1 1,0 3 0,2 39 419,-1-10-216,-1-13-39,-1-19-138,0 1 0,0-1 0,1 1 1,-1-1-1,1 1 0,-1-1 1,1 1-1,0-1 0,0 1 1,1 2-1,1 3 475,-3-8-488,1 0 0,-1 1 0,0-1 0,0 0 0,0 1 1,0-1-1,1 0 0,-1 0 0,0 1 0,0-1 0,1 0 1,-1 0-1,0 1 0,0-1 0,1 0 0,-1 0 0,0 0 1,1 1-1,-1-1 0,0 0 0,1 0 0,-1 0 0,0 0 1,1 0-1,-1 0 0,0 0 0,1 0 0,4 2-13,0-1-1,1 0 1,-1 0-1,0-1 0,0 1 1,1-1-1,-1 0 1,0-1-1,9-1 1,6-2 27,23-8 0,-9 2 42,224-37 269,-114 26-319,-78 11-108,0 4 0,73 2 0,-112 4 121,0 2 0,27 5 0,-41 0 1270,-22-3-945,-28 3-203,23-5-103,-2 1 32,-8 6-56,-49 12 0,52-15 63,-7-1-26,0-1 1,0-1-1,0-2 1,-38-2 0,15 1-10,-141-4-65,133 4-332,59 0 309,-1 0 0,0 0 0,0 0-1,1 0 1,-1 0 0,0 0 0,1 0-1,-1 0 1,0 0 0,0 0-1,1 0 1,-1 0 0,0 1 0,1-1-1,-1 0 1,0 0 0,1 1-1,-1-1 1,1 1 0,-2 0 0,2-1-37,0 1 0,0-1 0,1 1 1,-1-1-1,0 1 0,0-1 0,1 1 0,-1-1 1,0 0-1,0 1 0,1-1 0,-1 1 0,1-1 1,-1 0-1,0 1 0,1-1 0,-1 0 1,1 0-1,-1 1 0,1-1 0,29 15-619,2-4 691,0-1 0,1-1 1,0-2-1,47 4 0,36-4 268,-25-3-396,-29-3 1475,-68 4-1360,5-4-5,-1 0 0,0 1 0,0-1 0,1 0 0,-1 0 0,0 0 0,0 0 0,-4 1 0,-6 0 14,0 1-1,-14 5 0,-14 4 17,-290 47 306,316-57-269,0-1 1,0 0-1,-1-1 1,1 0-1,-22-4 1,32 3-65,0 1-1,0-1 1,0 0 0,0-1 0,0 1 0,0-1-1,0 1 1,1-1 0,-1 0 0,0-1 0,1 1-1,0-1 1,-1 1 0,1-1 0,0 0-1,0 0 1,1-1 0,-1 1 0,1 0 0,-1-1-1,1 0 1,-2-6 0,1 3-101,1 0 1,0-1-1,0 1 0,1-1 0,0 1 0,0-1 1,1 1-1,1-14 0,0 5-67,-1 12 150,0 0 1,1-1 0,-1 1 0,1 0 0,2-6-1,-2 4 104,1-1 0,-1 1 0,1-12-1,1-6-32,-3 21-51,0 0 1,0 1-1,0-1 0,0 0 0,0 0 0,-1 0 1,1 1-1,-1-1 0,0 0 0,0 0 0,0 1 1,0-1-1,0 1 0,0-1 0,-1 1 1,-1-3-1,-8-15-51,8 16 22,0 0 0,-1 0 0,0 0 0,0 0 1,0 0-1,-1 1 0,1-1 0,-1 1 0,-6-3 0,5 3-4,-11-6 76,15 9-134,0-1 0,0 0 0,0 1 0,0-1 0,0 1 0,0 0 0,0 0 0,0 0 0,-3 0 0,4 0 135,-2 0-52,1 1-1,-1-1 0,1 1 0,-1 0 0,1 0 0,0 0 0,-1 0 0,1 1 0,-3 1 0,-12 6 49,12-6-114,0 0-1,0 0 1,0 0 0,1 1-1,-1 0 1,1 0 0,0 0-1,0 1 1,0-1 0,1 1-1,0 0 1,-1 0 0,-3 11-1,2-4 10,-5 26 0,3-9 31,1-10 39,2 0 1,1 0-1,-2 28 0,3 58 192,3-62-264,-6 5 84,4-25 22,0-16-31,0 0-1,1 0 0,0-1 1,2 12-1,-1 6 3497,1-67-3368,3 0-1,9-43 0,-12 77-150,-1 5 2,7-45-115,3 0-1,22-62 0,-24 81-7,-8 23 98,1 0-1,0 1 1,0-1-1,6-10 1,9-16-133,-12 22 4,0 0 1,11-16-1,-7 10-91,-9 16 221,1-1 0,-1 1 1,1-1-1,0 1 0,-1-1 0,1 1 1,0 0-1,0-1 0,2-1 0,7-8 172,-10 11-141,0 0 0,0 0 0,0 0 0,0 0 0,1 0 0,-1 0-1,0 0 1,0 0 0,0 0 0,0 0 0,0 0 0,0 0 0,0 0 0,0-1 0,0 1 0,1 0 0,-1 0 0,0 0 0,0 0 0,0 0 0,0 0 0,0 0 0,0-1 0,0 1 0,0 0 0,0 0 0,0 0 0,0 0 0,0 0 0,0 0 0,0-1 0,0 1 0,0 0 0,0 0 0,0 0 0,0 0 0,0 0 0,0 0 0,0-1 0,0 1 0,0 0 0,-1 0 0,1 0 0,0 0 0,0 0 0,0 0 0,0 0 0,0 0 0,0-1 0,0 1 0,0 0 0,0 0 0,-1 0 0,1 0 0,0 0 0,0 0 0,0 0-1,0-4-285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0:44.757"/>
    </inkml:context>
    <inkml:brush xml:id="br0">
      <inkml:brushProperty name="width" value="0.2" units="cm"/>
      <inkml:brushProperty name="height" value="0.4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167 82 1472,'5'0'5317,"-19"0"-4288,8 0-751,0-1-1,0 0 1,0 0-1,-6-2 1,3 0 46,-6-3 58,12 5-320,0-1 0,0 1 0,1 0 0,-1 0 0,0 0 0,-6 0 0,9-1-35,1 1 0,-1-1-1,0 1 1,1 0 0,-1-1-1,0 1 1,1 0 0,0-1-1,-1 1 1,2-2 0,1-2 204,-5 4-85,-9 6-13,7-3-64,1 0-1,-1 1 1,1-1-1,-6 6 1,8-7-22,0 0 1,0 0-1,0-1 0,1 1 0,-1-1 1,0 1-1,0-1 0,0 1 1,0-1-1,0 0 0,-1 1 0,1-1 1,0 0-1,-3 0 512,5-4 215,-1-15-111,0 18-643,0 1-1,0-1 0,-1 1 0,1-1 0,0 1 0,0 0 1,0-1-1,0 1 0,0-1 0,0 1 0,-1-1 0,1 1 0,0 0 1,0-1-1,0 1 0,-1-1 0,1 1 0,0 0 0,-1-1 1,1 1-1,0 0 0,-1-1 0,1 1 0,-1 0 0,1 0 0,0-1 1,-1 1-1,1 0 0,-1 0 0,1 0 0,-1 0 0,0-1 1,-16-7 108,17 8-149,0 0 1,0 0 0,0 0-1,0 0 1,1 0 0,-1 0-1,0 0 1,0 0 0,0 0 0,0 0-1,0 0 1,0 0 0,0 0-1,1 0 1,-1 0 0,0-1-21,1 1-142,-1 0 163,0-1 0,0 1-1,0 0 1,0 0 0,0 0 0,0 0-1,0 0 1,0 0 0,0 0-1,0-1 1,0 1 0,0 0-1,0 0 1,0 0 0,0 0-1,0 0 1,0-1 0,5 9-778,-1-3 730,0-1 0,0 1 0,-1 0 0,1 0 1,-2 1-1,5 8 0,0 2 35,-5-14 66,-1 1 0,1 0-1,-1-1 1,0 1 0,0 0 0,0 0 0,0 6 1295,1-11-1264,0 1 0,0 0 0,0 0 0,0-1 0,0 1 0,0-1-1,0 0 1,1-2 0,1 0-41,19-19-605,-22 22 465,0 1 59,0-1 1,1 0-1,-1 1 1,0-1 0,1 1-1,-1-1 1,1 1-1,2-1 1,27 1 51,-29 0 65,-1 0-1,0 0 1,0 0-1,0-1 0,0 1 0,0 0 1,-1-1-1,1 1 0,0-1 1,0 1-1,0-1 0,0 1 1,-1-1-1,1 1 0,1-2 1,1-1 83,-2 3-147,0-1 1,0 1 0,0-1 0,-1 0 0,1 1 0,0-1 0,-1 0-1,1 0 1,0 1 0,-1-1 0,1 0 0,-1 0 0,1 0 0,0-1 0,-1 1 25,5-3-181,11-4 35,-16 7 126,1 1 1,0-1-1,0 1 0,-1-1 1,1 1-1,0 0 0,0-1 0,0 1 1,0 0-1,-1 0 0,1 0 1,0 0-1,1-1 0,15-2-731,-15 3 684,0 0 1,-1 1-1,1-1 1,0 0 0,0 1-1,0-1 1,-1 1-1,1 0 1,0-1 0,0 1-1,-1 0 1,1 0-1,2 2 1,17 19-24,-3-2-106,-4-4 1279,-14-16-1031,1 1 0,0-1 0,0 0 0,0 0 0,0 0 0,-1 0 1,1 0-1,0 0 0,0 0 0,0 0 0,0 0 0,-1 0 0,2-1 1,-1-1-71,0-1 1,0 1 0,0-1 0,0 1 0,0-1 0,-1 1 0,1-1-1,-1 1 1,0-1 0,0 1 0,0-1 0,0 0 0,0 1 0,-1-1-1,1 1 1,-1-1 0,1 1 0,-1-1 0,0 1 0,0-1 0,0 1 0,0 0-1,-1 0 1,1-1 0,0 1 0,-1 0 0,0 0 0,-2-3 0,-4-2 44,8 6-56,-1 0 0,1 1 0,-1-1 0,0 1-1,1-1 1,-1 1 0,1-1 0,-1 1 0,0-1 0,0 1 0,1 0 0,-1-1-1,0 1 1,0 0 0,1 0 0,-1-1 0,0 1 0,0 0 0,1 0 0,-1 0-1,0 0 1,0 0 0,0 0 0,0 0 0,0 0 45,-1 0-44,-1-1 0,1 1 1,0 0-1,0 0 0,-1 0 0,1 0 0,-3 1 0,-1-1-71,4 0 38,-1 0 1,1 1-1,-1-1 0,1 1 1,-1-1-1,1 1 0,0 0 1,-1 0-1,1 0 0,0 0 1,0 0-1,0 0 0,0 1 1,0-1-1,0 1 0,0 0 1,0-1-1,1 1 1,-1 0-1,0 0 0,1 0 1,-3 4-1,-9 10-74,11-15 107,1 0 0,-1 1 1,1-1-1,0 1 0,-1-1 1,1 1-1,0 0 0,0-1 1,0 1-1,0 0 0,0 0 0,1 0 1,-1 0-1,0 0 0,1-1 1,0 1-1,-1 3 0,1-3-3,0-1-1,-1 1 0,1 0 0,0-1 1,-1 1-1,1 0 0,-1-1 1,-1 4-1,1-4-1,0 1 0,1 0 0,-1-1 1,1 1-1,-1 0 0,1-1 0,-1 1 0,1 3 1,-3 63 16,3-65 198,0 0-1,0 0 1,0 0 0,-1 0 0,1-1-1,-1 1 1,1 0 0,-1 0 0,-1 2-1,1-4-132,0 0-1,0 0 0,1 0 0,-1 0 0,0 0 0,0 0 0,0-1 0,0 1 0,0 0 0,0-1 0,0 1 0,0 0 1,0-1-1,0 0 0,-1 1 0,1-1 0,0 0 0,0 1 0,0-1 0,-1 0 0,1 0 0,0 0 0,0 0 0,-2 0 0,-20 0 209,13 1-708,-1-1 0,0 0 0,1-1 0,-13-2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1:17.4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2051 129 832,'5'0'2757,"-10"-1"-1717,5 1-1037,0 0 0,0-1 1,0 1-1,0 0 0,0-1 0,0 1 0,0 0 0,0 0 0,0-1 0,1 1 1,-1 0-1,0-1 0,0 1 0,0 0 0,0 0 0,1-1 0,-1 1 0,0 0 0,0 0 1,0 0-1,1-1 0,-1 1 0,0 0 0,0 0 0,1 0 0,-1-1 0,1 1 113,-1 0 0,1 0 0,-1 0 0,0-1 0,0 1 0,1 0-1,-1 0 1,0-1 0,1 1 0,-1 0 0,0 0 0,0-1-1,1 1 1,-1 0 0,0-1 0,0 1 0,0 0 0,0-1-1,0 1 1,1 0 0,-1-1 0,0 1 0,0-1 0,0 1 0,0 0-1,0-1 1,0 0 0,1 1 87,5 0-209,-7 0-160,0 0 353,0 1 0,1-1 0,-1 0 1,1 0-1,-1 0 0,0 0 1,1 0-1,-1 1 0,1-1 1,-1 0-1,1 0 0,-1 1 1,1-1-1,-1 0 0,1 1 1,-1-1-1,0 1 0,-3 2-698,-11 15 884,12-16-350,1 0 1,-1 1-1,1-1 1,0 1-1,-4 5 0,4-5 7,0 0-1,0 0 0,0-1 0,0 1 0,-1-1 0,1 1 1,-1-1-1,0 0 0,-2 2 0,3-4 59,0 1-1,0 0 1,0-1-1,0 0 1,0 1-1,-1-1 1,-2 0-1,3-1-87,1 1 0,0 0 0,0 0 0,-1 0 0,1 1 0,0-1 0,0 0-1,-1 0 1,1 1 0,0-1 0,0 0 0,0 1 0,-3 1 0,-14 2 117,11 0-226,6-3 127,0-1-1,0 1 1,0 0-1,-1-1 1,1 1-1,0-1 1,0 0-1,-1 1 1,1-1-1,0 0 1,-2 0-1,2 0 47,-13 4 128,11-4-209,-1 0 0,0 1-1,1 0 1,-1-1 0,0 1-1,1 1 1,-1-1 0,1 0-1,-1 1 1,1 0 0,-5 3-1,5-4 83,0 1-1,1-1 1,-1 0-1,0-1 1,0 1-1,0 0 1,1-1-1,-1 1 1,0-1 0,0 0-1,0 0 1,-4-1-1,1 1 425,4 0-490,0 0 0,0-1 0,0 1-1,0-1 1,0 0 0,0 1 0,-3-3 0,3 2 3,0 0-1,0 1 1,0-1 0,0 0 0,0 1 0,-1-1 0,-3 0 0,6 2-2,0-1 0,0 0 0,0 0 0,-1 0 0,1 0 0,0 0 0,0 0 0,-1 0 0,1 0 0,0 0 0,0 0 0,0 0 0,-1 0 0,1 0 0,0 0 1,0 0-1,-1 0 0,1 0 0,0 0 0,0 0 0,0 0 0,-1 0 0,1 0 0,0-1 0,0 1 0,-1 0 0,1 0 0,0 0 0,0 0 0,0 0 0,0-1 0,-1 1 1,1 0-1,0 0 0,0 0 0,0-1 0,0 1 8,-1-1 222,-4-3-129,5 3-234,-2-2 214,2 3-78,0 0-1,-1 0 1,1 0 0,0 0-1,0 0 1,0 0-1,0 0 1,0 0-1,0-1 1,-1 1-1,1 0 1,0 0 0,0 0-1,0 0 1,0 0-1,0 0 1,0 0-1,0 0 1,0-1-1,-1 1 1,1 0 0,0 0-1,0 0 1,0 0-1,0 0 1,0 0-1,0-1 1,0 1-1,0 0 1,0 0-1,0 0 1,0 0 0,0 0-1,0-1 1,0 1-1,0 0 1,0 0-1,0 0 1,0-1-2,0 1 0,1 0 1,-1-1-1,0 1 0,0 0 1,0 0-1,0-1 0,1 1 0,-1 0 1,0 0-1,0 0 0,1-1 0,-1 1 1,0 0-1,0 0 0,1 0 1,-1-1-1,0 1 0,0 0 0,1 0 1,-1 0-1,0 0 0,1 0 0,-1 0 1,0 0-1,1 0 0,-1 0 1,0 0-1,1 0 0,-1 0 0,0 0 1,1 0-1,-1 0 0,0 0 0,0 0 1,1 0-1,0 1 5,14-2-31,1 0-1,0 0 0,-1-1 1,30-9-1,-31 7 134,21-8-82,-25 8-79,-9 4 66,0 0 1,0 0-1,0-1 1,0 1-1,0 0 1,0-1 0,0 1-1,0-1 1,0 1-1,0-1 1,0 0 0,-1 1-1,1-1 1,0 0-1,0 0 1,0 0-1,-1 1 1,1-1 0,0-1-1,-1 1-11,1 1 0,-1 0 0,0-1-1,1 1 1,-1 0 0,0-1 0,1 1-1,-1 0 1,0-1 0,1 1 0,-1 0-1,1 0 1,-1 0 0,1 0 0,-1-1-1,0 1 1,1 0 0,-1 0 0,2 0-1,5-3-132,-7 3 136,0-1 0,1 1-1,-1 0 1,0 0 0,1 0-1,-1-1 1,1 1 0,-1 0-1,0 0 1,1 0 0,-1 0-1,1 0 1,-1 0 0,0 0-1,1 0 1,-1 0 0,1 0-1,-1 0 1,0 0 0,1 0-1,-1 0 1,1 0 0,-1 1-1,10-2-100,22-21 75,-9 5 245,-22 17-240,0-1-1,0 0 1,0 0 0,0 1 0,0-1 0,0 1-1,0-1 1,0 1 0,0-1 0,0 1-1,1 0 1,-1-1 0,0 1 0,0 0-1,0 0 1,1 0 0,1 0 0,-1 0-28,8-4 65,-9 4-16,11-5 28,-10 2-1,-2 2 181,-1 1-422,1 1 182,-1-1-1,1 0 1,-1 0-1,0 1 1,1-1 0,-1 0-1,1 1 1,-1-1-1,1 0 1,-1 1-1,1-1 1,-1 1 0,1-1-1,-1 1 1,1-1-1,0 1 1,-1-1-1,1 1 1,-1 0 0,-4 9-15,0 0 0,-11 13 0,10-14-1,0 0-1,-8 17 1,12-23 32,1 0 1,-1-1 0,0 1-1,0 0 1,0-1 0,0 0-1,-4 4 1,-8 10 247,8-8-181,5-7-55,0 0 1,0 1-1,0-1 0,0 1 1,0-1-1,0 1 0,1-1 1,-1 1-1,0 0 0,1-1 1,-1 1-1,1 0 1,-1 2-1,1-3-17,0 1 0,-1-1-1,1 0 1,0 0 0,-1 0 0,1 0 0,-1 0-1,1 0 1,-1 0 0,1 0 0,-2 2 0,-6 10-35,-5 20-168,7-21 281,5-11-51,0 1 1,0-1-1,1 0 0,-1 1 0,1-1 1,-1 1-1,1-1 0,-1 1 0,1 0 1,0-1-1,-1 3 0,1-2 4,0 1 1,-1-1-1,1 1 0,-1-1 0,0 0 0,0 0 0,0 1 1,-1 1-1,1-1-22,0-1 0,0 0 0,0 1 0,0-1 0,0 0 1,1 1-1,-1-1 0,0 4 0,-3 8-13,1-8 61,-4 4 571,7-10-591,0 0-1,0 0 1,0 0 0,0 0-1,0 0 1,0 0 0,0 0-1,0 0 1,-1 0 0,1 0-1,0 0 1,0 0-1,0 0 1,0 0 0,0 0-1,0 0 1,0 0 0,0 0-1,0 0 1,-1 0 0,1 0-1,0 0 1,0 0 0,0 0-1,0 0 1,0 0 0,0 0-1,0 0 1,0 0 0,0 0-1,0 0 1,0-1-1,0 1 1,0 0 0,0 0-1,-1 0 1,1 0 0,0 0-1,0 0 1,0 0 0,0 0-1,0 0 1,0 0 0,0-1-1,0 1 1,0 0 0,0 0-1,0 0 1,0 0-1,0 0 1,0 0 0,0 0-1,0 0 1,0 0 0,0-1-1,1 1 1,-1 0 0,0 0-1,0 0 1,0 0 0,0 0-1,0 0 1,0 0 0,0 0-1,0 0 1,0 0 0,0 0-1,25-64 503,-17 31-610,-7 27 84,1-1 0,-1 0 0,1 0 0,4-8 1,-3 9 21,4-8-112,-1 0 0,0-1 0,7-25 1,-11 33 38,0-1 0,1 1 0,0 0 0,6-9 1,3-10-174,-11 24 206,1 1 1,-1-1 0,0 0 0,0 0-1,1 1 1,-1-1 0,1 1 0,2-3 0,7-7-108,-10 11 246,1-1-617,-7 2 139,4-1 365,1 1-37,0 1 6,0 0-1,0-1 0,0 1 1,-1 0-1,1 0 0,-1-1 1,1 1-1,-1 0 0,1-1 1,-1 1-1,0-1 0,0 1 1,0-1-1,0 1 0,-1 0 1,-10 14 314,11-16-304,-12 7 64,-18 14-80,30-20 48,-4 1-16,-1 1 0,1 0 0,-9 8 0,13-11-27,-3 4-13,0-1-1,-1 0 1,1 0-1,-1-1 1,-5 3 0,6-3 64,0 0 0,0 0 1,1 0-1,-1 1 0,0-1 0,1 1 1,-5 5-1,6-6-30,-1 0-1,1 0 1,-1 0 0,1 0 0,-1 0-1,-5 3 1,-12 9-67,17-12 74,-1 1 0,1-1 1,-1 0-1,0 0 0,-7 3 1,-7 4-5,1 1-25,7-4 53,0 0 1,-8 7-1,-14 4-132,24-13 129,1 1-1,-1-1 0,-9 3 1,5-1-59,1 0 1,-18 14 0,5-4 139,16-11-222,3-1 148,0-1 1,0 0-1,-1 0 1,1 0-1,-1 0 1,1-1-1,-1 0 1,0 0-1,0-1 1,0 1-1,-12 0 1,-9 3 274,2-2-245,18-1-76,7-2 18,0 0 0,0 1-1,-1-1 1,1 0 0,0 0 0,0 0-1,-1 0 1,1 0 0,0 0 0,0 0 0,0 0-1,-1 0 1,1 0 0,0 0 0,0 0-1,-1 0 1,1 0 0,0 0 0,0 0 0,-1 0-1,1 0 1,0 0 0,0 0 0,0 0-1,-1-1 1,1 1 0,0 0 0,0 0 0,0 0-1,-1 0 1,1 0 0,0-1 0,0 1-1,0 0 1,-3-1 26,0 0 0,0 1 0,-1-1-1,1 1 1,0 0 0,0 0 0,0 0-1,-5 1 1,-4 0-156,10-1 106,0 1 0,0-1 0,1 0 0,-1 1 0,0-1-1,0 1 1,1 0 0,-1 0 0,0 0 0,1 0 0,-1 0 0,1 0 0,-1 0-1,-1 3 1,-15 8-24,-5 1 4,-13 5 182,25-10-289,11-7 153,-1-1 0,0 1 0,1 0 0,-1-1 0,0 1 0,1-1 0,-1 1 0,0-1 0,0 1 0,1-1-1,-1 0 1,0 1 0,0-1 0,0 0 0,1 1 0,-1-1 0,0 0 0,0 0 0,-1 0 0,0 0 1,1 1 0,-1-1 0,1 0 1,-1 1-1,1-1 0,-1 1 0,1 0 0,-1 0 1,1-1-1,0 1 0,-1 0 0,1 0 0,-2 2 1,1-2 14,0 0 1,0-1 0,0 1-1,0-1 1,0 1 0,0-1 0,0 0-1,0 0 1,0 0 0,-2 0-1,2 0-40,0 0 0,0 0 0,0 0 0,0 0 0,0 1-1,0-1 1,0 1 0,0-1 0,0 1 0,-3 1 0,2-1 59,1 0 1,-1 0-1,1 0 1,-1 0 0,1-1-1,-1 1 1,0-1 0,0 1-1,1-1 1,-1 0 0,-4 0-1,3 0-27,-28 5 64,-113-2 48,105 2-145,29-4 16,0 0 0,-20 5 0,21-4 64,-1 0-1,-18 1 1,-16 3-175,43-6 129,0 0 1,1 1 0,-1-1 0,0 0 0,0 1 0,1-1 0,-1 1 0,-2 1 0,2-1-15,1 0 0,-1 0 1,0-1-1,1 1 0,-1-1 1,0 1-1,1-1 1,-4 1-1,-1-1-4,0 0 0,0 1-1,-10 3 1,0-1-129,5-1 144,0 1 0,0 0 0,0 0-1,0 1 1,-15 8 0,24-11-3,0 0 0,-1 0 0,1 0 1,-1-1-1,1 1 0,-1-1 0,1 1 0,0-1 0,-1 0 0,-4 0 0,-16 1-147,6 5 131,12-5 43,1 1 0,0-1-1,0 0 1,-1 0-1,1 0 1,-7 0-1,2 2-7,9-3-26,0 0-1,-1 0 1,1 1-1,0-1 1,-1 0-1,1 0 1,-1 0-1,1 0 1,0 1-1,-1-1 1,1 0-1,-1 0 1,1 0-1,0 0 1,-1 0-1,1 0 1,0 0-1,-1 0 1,1 0-1,-1-1 1,1 1 0,0 0-1,-1 0 1,0 0 5,-1-1 1,1 1-1,0 0 1,0 0-1,-1 0 1,1 0 0,0 0-1,0 0 1,-1 0-1,1 0 1,0 1 0,-2 0-1,-10 1-90,-73-2 235,41 8-79,-13-3-86,36-5-16,-42 6 0,55-4 24,-5 0 82,1 1-1,-18-1 1,23 0-60,7-2-11,-1 1 1,0 0-1,1-1 0,-1 0 1,0 1-1,1-1 1,-1 0-1,0 0 0,-1 0 1,3 0 4,0 0 1,0 0-1,0 0 1,0 0-1,0 0 1,0 0-1,0 0 1,0 0-1,0 0 1,0 0-1,0 0 0,0-1 1,0 1-1,0 0 1,0 0-1,0 0 1,0 0-1,0 0 1,0 0-1,0 0 1,0 0-1,0 0 1,0 0-1,0 0 1,0 0-1,0 0 1,0 0-1,0 0 0,0 0 1,0 0-1,0-1 1,0 1-1,0 0 1,0 0-1,0 0 1,0 0-1,0 0 1,0 0-1,0 0 1,0 0-1,0 0 1,0 0-1,0 0 0,0 0 1,0 0-1,0 0 1,0 0-1,0 0 1,0 0-1,0 0 1,-1 0-1,1 0 1,0 0-1,0 0 1,0 0-1,0 0 1,0 0-1,0 0 1,0 0-1,0 0 0,8-6 59,12-2-69,35-3 234,19-1-346,-14 5 155,64-4-66,-66 8 25,-11-2 37,-24 0-160,-1 1 187,3-2 139,-22 6-184,-1-1-1,1 0 1,0 1 0,-1-1 0,1 0-1,4-3 1,-5 3 15,22-10 1,-15 8-20,-1-1 1,0 0-1,9-6 0,-6 4-29,1 1-1,-1 0 1,1 0 0,0 1-1,1 1 1,21-4 0,-12 2-62,139-27 156,-90 21 203,-40 5-484,24-4 66,-10 6-15,-4 1 12,-29 1 110,-10 3 48,0-1 0,-1 0 0,1 0 0,0-1 0,-1 1 0,1 0 0,0-1 0,-1 1 0,1-1 0,-1 1 0,1-1 0,-1 0 0,1 1 0,-1-1 0,1 0 0,-1 0 0,0 0 0,3-2 0,2-1-123,-4 4-329,-6 4 311,-22 12 350,22-14-268,1 1-1,-2 0 1,1-1-1,0 0 1,0 0-1,-1 0 1,-5 1 0,-14 6-72,0 2 109,-1-2 0,0 0 0,-32 5 0,-81 10 186,106-20 2,-24 3-19,-19 2-232,62-7 122,8-1-65,1-1-1,-1 1 1,1 0 0,0 1 0,-1-1 0,-4 3 0,3-1-12,-1 1 1,0-2 0,0 1-1,0-1 1,0 1 0,-1-2-1,-10 2 1,8-1 47,0 0 1,-13 5-1,13-4 75,0 0 0,-13 2 0,-130 17-87,81-11 48,34-9 33,6 0-87,-4 1 41,-10 2-86,11-1 201,27-4-269,1 0 0,-15 4-1,10-1 86,9-3 28,1 0 0,-1 1 0,1-1 0,-1 1 0,1-1-1,-1 1 1,1 0 0,0 0 0,-1 1 0,-1 0 0,-9 3 16,12-4 11,6 0 42,15-4 141,29-5 58,152-25 140,-102 19-207,-46 7-243,20-3-320,-26-4 749,-41 12-394,39-10 216,17-7-310,71-14 0,-108 29 1,-1 1-1,38-1 0,-51 3 149,-1 0 0,0 0-1,16-5 1,6-2-65,2 1-74,-25 4 41,0 1 1,0 0-1,16 0 0,-24 2 35,-3 2-217,0-1 138,-1 1 0,1 0 1,0-1-1,-1 0 0,-4 2 1,5-2 44,-3 1 49,0-1 0,0 1 0,-10 0 0,-5 2-60,-120 29 110,20-5-286,-24 10 285,104-26 69,10-7-43,0 7-127,-15-3 122,34-6-90,-1 0 1,0 0 0,-14 0-1,2 1-134,-26 6 337,32-6-100,0 0 0,0-1 1,-21 0-1,-73 4-317,107-7 261,0 0-1,-1 1 1,1 0 0,0 1-1,0-1 1,-6 3 0,-9 3 47,-21-4-57,33-1 57,1-1 0,-1 0 0,-14 0 0,21-1 38,2 0-223,28-1 177,0-3 0,0 0 1,34-11-1,14-1-104,-56 12 37,161-22-76,-128 20 56,-44 6-4,-20 5-391,-31 7 139,-29 11 315,54-17-16,-31 8 1,6-2-29,-2 0 51,25-8-88,-28 12 1,-18 4 426,19-5-383,36-13 107,9-4 69,4-1-103,46-26 14,-36 21-98,0-1-1,0 2 1,29-11-1,61-11-148,-83 24 174,11-4-69,40-5-1,-54 10-59,6 0 229,43-4-242,-62 7 101,1 1 0,0-1 0,0 0 0,9-4 0,-10 3-5,1 1 0,0 0-1,-1-1 1,11 1-1,60-8 198,-66 9-181,0-1 0,0-1 0,19-4 0,-17 3-4,0 0 0,14-1-1,72-11 75,-70 9 4,0 1 0,41-1 0,-14-2-191,-44 7 191,-1-1 0,21-4 0,-16 2-63,-3 0-78,4 1 213,-11 2-145,1 0 0,-1 0-1,0-1 1,1 0-1,-1 0 1,0 0-1,9-6 1,7-2 39,-18 9-12,0 0 0,0-1 0,-1 1 0,1-1-1,0 0 1,0 0 0,-1 0 0,1 0 0,-1-1-1,3-2 1,-4 3-13,1 1 0,-1-1 0,1 1-1,0 0 1,-1-1 0,1 1 0,0 0 0,0 0 0,2-1 0,12-8-221,-6 7-106,-3 2 330,-1-4 21,-5 5-33,0-1 0,0 0 0,0 1 0,0-1 0,0 0 0,0 1 0,0-1 0,0 1 0,1-1 0,-1 1 0,0 0 0,0 0 0,2-1 0,-1 1 9,-1-1 0,1 1-1,-1-1 1,1 0 0,-1 1 0,1-1-1,-1 0 1,0 0 0,1 0-1,1-2 1,6-4-112,41-10 154,3-2 184,-21 11-257,49-25 54,22-10-162,-53 16 267,-23 12-204,45-18-1,-47 19-91,-22 12 134,-1 0 0,1 1 1,0-1-1,0 0 0,0 1 0,1 0 0,-1 0 0,5-2 0,3 2-33,-8 0-298,-6 0 170,2 1 137,7-10-8915,-6 9 8946,1 1 0,-1-1 0,1 1 0,-1-1 0,0 1 0,1 0 0,-1-1 0,1 0 0,-1 1 0,0-1 0,0 1 0,1-1 0,-1 1 0,0-1 0,0 0 0,0 1-1,1-1 1,-1-1 0,2-8 349,2 3 9,-3 6-265,-1 0 0,1 1 1,-1-1-1,1 0 1,-1 0-1,1 0 0,-1 1 1,0-1-1,1 0 1,-1 0-1,0 0 0,0-1 1,5-20 2717,-1 20-2269,7-3-623,-4 4 32,-7-1 60,1 0 67,16 2 696,-35 0 1222,17 0-1951,-1 0 25,1 0 1,-1 0-1,0 0 0,0 0 0,0 0 1,0 1-1,1-1 0,-1 1 0,0-1 1,0 1-1,0-1 0,1 1 0,-1 0 1,0 0-1,1 0 0,-3 1 0,2 0-22,0-1 0,-1 0 0,0 0 0,1 0 0,-1 0 0,-4 0 0,-9 3 222,9-1-290,5-2 56,0 0 1,1-1 0,-1 1 0,0-1 0,1 1 0,-1-1 0,0 0 0,0 1-1,1-1 1,-3 0 0,-23 0 462,10 1-312,0-1 0,-29-4 0,23 3-296,20 1 169,0 0-1,0 0 0,1 0 1,-1 0-1,0 0 1,0-1-1,0 0 1,1 1-1,-5-2 1,5 1-19,0 0 0,0 0 0,-1 1-1,1 0 1,0-1 0,-1 1 0,-1 0 0,2 0-18,0 0 0,0 0 0,1 0 0,-1-1 0,0 1 0,0 0 0,1-1 0,-1 1-1,-2-2 1,-23-8 36,9 5 199,11 4-196,7 1-47,0 0 1,0 0-1,0 0 0,-1 0 1,1 0-1,0 0 0,0 0 0,0 0 1,-1 0-1,1 0 0,0 0 1,0 0-1,0 0 0,0 0 0,-1 0 1,1 0-1,0 0 0,0 0 1,0 0-1,-1 0 0,1 0 0,0 0 1,0 0-1,0-1 0,0 1 1,0 0-1,-1 0 0,1 0 0,0 0 1,0 0-1,0 0 0,0-1 1,0 1-1,0 0 0,-1 0 0,1 0 1,0 0-1,0-1 0,0 1 1,0 0-1,0 0 0,0 0 0,0-1 1,0 1-1,0-1 151,4 2-723,0-1 512,0 1-1,0 0 1,0 0 0,0 0-1,5 3 1,11 4 98,14 0 135,1-1 0,0-1-1,58 1 1,-81-7-217,-1 1 135,-1-1-1,1-1 1,0 1 0,0-2-1,0 1 1,-1-2 0,1 1-1,13-6 1,-18 5-78,7-3 282,26-8 0,-21 4-415,-10 4 113,-7 5 7,1 0 1,-1 0 0,0 0 0,0 0 0,1 0-1,-1 0 1,1 0 0,-1 0 0,3 0-1,-1-2-35,7-1 112,-14 6-315,3-1 229,0-1 1,1 0-1,-1 0 0,1 0 1,-1 1-1,1-1 0,-1 0 1,0 0-1,1 1 0,-1-1 0,1 1 1,-1-1-1,1 0 0,0 1 1,-1 0-1,-6 13 1,-4 4-17,9-15-4,0 0 1,0-1 0,1 1-1,-1 0 1,-2 6 0,-6 12 89,7-17-51,0 0 1,0 1-1,1 0 1,-4 10-1,-4 8-109,5-14 122,1 1-1,-6 18 0,-2 5-86,-7 23 125,16-43-63,3-11-5,0 0 0,-1 1 0,1-1 0,-1 0 1,0 0-1,1 0 0,-2 2 0,-2 14 182,4-17-165,0 0 1,0 1-1,0-1 0,0 0 0,-1 0 1,1 1-1,0-1 0,-1 0 0,1 0 1,-1 0-1,0 2 0,0-2 189,1-1-192,0 0-1,0 0 1,-1 0-1,1 1 0,0-1 1,0 0-1,-1 0 0,1 1 1,0-1-1,0 0 1,0 0-1,0 1 0,-1-1 1,1 0-1,0 0 0,0 1 1,0-1-1,0 0 1,0 1-1,0-1 0,0 0 1,0 1-1,0-1 0,0 0 1,0 1-1,0-1 1,0 0-1,0 0 0,0 1 1,0-1-1,0 1 0,-1 6-106,0-7 528,1 0-319,-1 0-1,0 0 0,1 0 1,-1 0-1,0 0 0,1 0 1,-1 0-1,1-1 0,-1 1 0,0 0 1,1 0-1,-1-1 0,1 1 1,-2-1-1,1-10 24,-1 1 0,0 0 0,0 0 1,-8-17-1,-5-15-134,-11-28-110,4 17 306,20 49-255,0 0 0,0-1 0,0 1 1,-1 0-1,0 0 0,1 0 0,-2 0 0,1 1 0,0-1 0,-1 1 0,0 0 0,-5-4 0,-5-2 113,0 1 0,-21-8 0,33 15-22,-78-43-6,65 33-410,13 8-185,10 5 483,4 4-2,-6-4 59,0 1-1,0 0 0,0 0 1,0 1-1,10 7 1,42 33-367,-33-19 465,-13-13-39,23 19 0,-29-26-14,-1 1 0,1 0 0,5 6 0,5 7-65,-9-12 98,-1 1 0,1 1 0,-2-1 1,9 17-1,-1-3-266,-4-11 209,-8-10 3,1 0 0,-1 1-1,0-1 1,0 1 0,0-1 0,0 1 0,0-1-1,0 1 1,0-1 0,-1 1 0,2 3-1,-1-2 21,0-1-1,0 0 0,0 1 0,0-1 0,1 0 0,-1 0 0,4 4 0,3 5 21,5 11-180,-13-21 250,6 9-143,-2-4 20,-4-5 417,3 0 383,-6-8-308,-3-2-454,-2-1 64,2-2-57,-2-7-35,-6-22-159,1-7 144,12 45 38,0-1 0,0 1-1,-1-1 1,1 1-1,-1 0 1,0 0 0,0 0-1,-3-4 1,-5-8 0,-15-34 60,19 35-83,0 1 0,-1 0 1,-1 0-1,0 1 1,-1 0-1,-16-18 0,9 13 17,11 11 3,-1 1 0,1 0 1,-12-9-1,-3-2-34,17 13-29,0 0 0,0 1 0,0-1 0,-1 1 0,1 0 0,-7-3 0,-12-6-100,21 10 86,7 2-253,0 0 262,0 0 0,0-1 0,0 0 0,7-1-1,16 0-84,8 3 88,30 3 2,-36-3 100,-24-3-38,-1 1 1,0 1 0,0-1-1,0 1 1,11 3 0,6 1-25,-13-4 12,-6-1 4,-1 1-1,1-1-1,0 1 1,-1 0-1,1 0 1,4 2-1,-7-2-66,1-1 32,51 15 314,-46-11-288,-4-3 54,3-1-6,-4 0 699,-3-2-761,-4 4-547,5-1 553,-1-1 0,1 1 0,0-1 0,-1 1 0,1-1 0,-1 1 0,1-1 0,0 1 0,0 0 0,-1-1 0,1 1 0,0 0 0,0-1 0,0 1 0,0 0 0,-1 0 0,-3 12-165,0-7 169,0 1 1,0-1-1,0 1 0,-3 9 0,-2 1-64,7-13 75,-1 1-1,1-1 1,0 0-1,-1 7 0,-17 47-116,15-48 117,1 1 0,0 0 0,0 1 0,2-1 0,-1 1 0,-1 19 0,4-30 5,0 1 0,0-1 0,0 0-1,-1 0 1,1 1 0,0-1 0,-1 0 0,1 0 0,-1 0-1,0 1 1,1-1 0,-1 0 0,0 0 0,0 0 0,1 0 0,-1 0-1,0 0 1,-2 1 0,2-1 15,0 0-1,1 0 1,-1 0-1,0 0 1,0 0-1,1 0 1,-1 0 0,1 1-1,-1-1 1,1 0-1,0 0 1,-1 1-1,1-1 1,0 0 0,0 2-1,0-2-16,0 1-1,-1-1 1,1 0 0,0 1 0,0-1-1,-1 0 1,1 1 0,-1-1-1,0 0 1,0 2 0,0-2 225,0-1-188,1 0 1,-1 0 0,0 0 0,1 0-1,-1 0 1,1-1 0,-1 1-1,0 0 1,1 0 0,-1 0 0,1-1-1,-1 1 1,1 0 0,-1-1-1,1 1 1,-1 0 0,1-1-1,-1 1 1,1-1 0,-1 1 0,1-1-1,0 1 1,-1-1 0,1 1-1,0-1 1,-1 1 0,1-1 0,0 0-1,0 1 1,-1-1 0,1 1-1,0-1 1,0 0 0,0 1 0,0-1-1,0 1 1,0-2 0,-4-10 24,-11-18 95,-16-44 1,21 49-153,0 0 1,-1 1-1,-22-34 0,27 50-19,0-2 20,-1 0-1,0 0 1,-1 1-1,0 0 0,-1 0 1,-13-10-1,14 13 35,-7-4-174,-7-6-41,19 15 160,2 1-53,1-2 16,0 1-22,-11 1-474,10 0 537,0 0 0,0 0 0,-1 0 1,1 0-1,0 0 0,0 0 0,0 0 1,-1 0-1,1 1 0,0-1 0,0 0 1,0 1-1,0-1 0,-1 1 0,0 0 1,-4 3-111,-5-2 660,8-1-2490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1:21.6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837 262 3232,'0'-5'124,"1"-1"0,0 1 1,0-1-1,0 1 0,1 0 1,0 0-1,3-5 0,6-23-233,-10 23 143,1 0 0,-1-18 0,-6 17 1933,5 10-1316,-1-1-201,0-1 0,0 1-1,1-1 1,-1 0 0,1-4 0,1 3-144,0 0 0,0-1 1,-1 1-1,1 0 0,-1 0 0,0-8 1,0 6 578,-24 6 203,10 2-858,-1-1 0,1 2 0,0 0 0,0 1 0,-19 7 0,13-4-176,-26 6 0,23-8 73,0 2 0,1 1 0,0 0 0,-41 23 0,41-16-122,-5 2 310,-1-2 277,-6 3-619,-11 5 379,22-7 32,13-13 127,7-2 490,11-1-321,-2 0-607,0-1 1,-1 0-1,1 0 1,-1-1-1,1 1 1,6-4-1,14-4-123,-13 6 183,-1-2 0,15-7 0,11-4-250,65-24 48,-57 21 63,11-5 124,0 0-285,-37 16 248,21-11 0,-23 9-67,48-29-215,-34 11 297,-29 25-1119,-7 5 788,-8 8 314,3-1-93,0-1-1,0 0 1,-1 0-1,0 0 0,0-2 1,-22 12-1,21-12 59,-28 17 61,-65 34-242,-23 7 194,44-21 168,56-32-196,19-7-8,-1-1 0,-11 8-1,16-8 13,-1 0-1,0-1 1,1 1-1,-1-1 1,0 0-1,-1 0 1,1 0-1,0-1 1,-9 2-1,13-3-11,1 0 0,-1 0-1,0 0 1,1 0 0,-1 0-1,1 0 1,-1 0 0,0 0-1,1 0 1,-1 0 0,1 1-1,-1-1 1,0 0 0,1 0-1,-1 1 1,1-1-1,-1 1 1,1-1-15,0 0 0,0 0 1,0 0-1,0 1 0,0-1 0,0 0 0,1 0 1,-1 0-1,0 0 0,0 0 0,0 1 0,0-1 0,1 0 1,-1 0-1,0 0 0,0 0 0,0 0 0,1 0 0,-1 0 1,0 0-1,0 0 0,0 0 0,1 0 0,-1 0 0,0 0 1,0 0-1,0 0 0,1 0 0,-1 0 0,0 0 1,0 0-1,0 0 0,1 0 0,-1 0 0,0 0 0,0 0 1,0-1-1,0 1 0,1 0 0,15-5 57,1 0-1,26-13 1,-7 2-96,90-35 113,123-69 0,-215 101-158,-17 8-24,27-11-1,-14 5 40,-19 10-45,-10 6-62,5 1 84,-5 0-163,-4 0-51,2 1 295,1-1 0,-1 1-1,0-1 1,0 1 0,1-1 0,-1 1-1,1-1 1,-1 1 0,1-1 0,-1 1-1,0 0 1,1-1 0,0 1 0,-1 0 0,1 0-1,-1-1 1,1 1 0,0 0 0,0 0-1,-1 0 1,1-1 0,0 1 0,0 1-1,-6 13 68,0-6-56,-2 2-7,3-6 20,4-4-12,-1 1-1,1-1 1,0 0-1,-1 0 1,1 1 0,-1-1-1,1 0 1,-1-1-1,0 1 1,1 0-1,-1 0 1,0-1 0,0 1-1,-3 0 1,0 0 16,0 0-1,0 0 1,0 1 0,1-1 0,-1 1 0,-5 3 0,2-1-23,-1 0 1,0 0-1,0-1 1,0 0 0,-13 2-1,-12 4-25,-269 116 11,170-66 92,62-28 173,60-26-263,1 0 601,17-11-329,-2 4-326,0-1 0,0 1 0,11-3 0,7-3 16,149-64 233,-35 16-185,-63 26-68,46-23 103,-94 41-385,-21 8 309,1 0-172,-6 9-255,-10 10 99,-3-2 330,8-8 26,1-1-1,-1 1 1,0-1-1,0-1 1,-9 6 0,-46 20 92,-68 23 0,-35 19 31,30-11-130,102-49 246,-66 12 0,50-13-294,34-8 123,-23 1-1,24-2 116,0 0 0,-13 3-1,24-3-173,0-1 0,0 0 0,0 0 0,1 0 0,-1 1 0,0-1 0,0 0 0,0 0 0,0 0 0,1 0 0,-1-1 0,0 1 0,0 0 0,0 0-1,0 0 1,1-1 0,-1 1 0,0 0 0,0-1 0,0 1 0,0-1 0,1 0-335,9-3-7742,-7 3 7812,-1 0 0,1 0 0,-1 0-1,1 0 1,-1 0 0,0 0 0,0-1 0,0 1 0,2-3-1,1-3-728,-1-1-1,-1 1 1,1-1-1,1-8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1:24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1242 0 1312,'-6'4'4626,"2"11"-3077,4-10-1320,0-1-1,0 0 0,0 0 1,1 8-1,-2-11-38,0 0 0,0 1 0,0-1 1,-1 0-1,1 0 0,0 0 0,0 1 0,1-1 0,-2 3 0,-1-1 400,-9 8-329,11-9-259,-1-1 0,1 0 0,0 0 0,0 0 0,-1 1 0,1-1 0,-1 0 0,1-1 0,-4 3 0,-9 6 650,13-8-607,1-1 0,-1 0 0,0 1 1,0-1-1,1 0 0,-1 0 0,0 0 0,0 0 0,1 0 1,-1 0-1,0 0 0,1 0 0,-1 0 0,0 0 0,0 0 0,0 0 1,-10 0-30,-38 11 811,42-9-749,0-1 0,1-1 1,-1 1-1,-8-2 1,-15 2-55,-87 8 1144,72-6-747,-68-11 448,111 8-856,-18 0-110,-1 0 0,-25 5 1,35-3 113,1 0 54,0 0 0,-14 0-1,-16 5 186,36-7-268,0 1 0,-1 0 0,1 0-1,0 0 1,-7 3 0,-16 4 0,-80 8 481,69-12-539,28-4 92,0 1-1,-13 2 1,-80 14 42,86-14 20,-6 2 280,-122 3 265,110-8-661,34 0 219,20 0 106,25-2-105,53-9 1,9-2-214,-22 11 11,-49 3 54,1-3 0,38-6 1,-39 3-63,1 1 1,47 2 0,-72 1 119,0-1 1,0 1-1,0-2 1,13-4 0,-9 3-522,22-4 1,-36 8 491,19-3-1632,-16 3 411,1-1-1,0 0 0,-1 0 1,1-1-1,0 1 1,-1-1-1,0 0 1,5-3-1,-7 3 664,0 0 0,0 0 0,0 0-1,0-1 1,-1 1 0,1-1-1,0-2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1:41.50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20 5 1056,'-2'-4'1816,"3"12"-208,0 0-1608,-1-8 0,0 1 0,-1-1 1,1 1-1,0-1 0,0 1 0,0-1 1,0 1-1,0-1 0,0 1 0,0-1 1,0 1-1,0-1 0,0 1 0,0-1 1,0 0-1,1 1 0,-1-1 0,0 1 1,0-1-1,0 1 0,1-1 1,-1 1-1,0-1 0,0 0 0,1 1 1,0 0-3,-1-1 1,0 0 0,1 1 0,-1-1-1,0 1 1,0-1 0,1 0 0,-1 1-1,0-1 1,0 1 0,0-1 0,0 1-1,1-1 1,-1 0 0,0 1 0,0-1 0,0 1-1,0-1 1,0 1 0,0-1 0,0 1-1,0-1 1,0 1 0,-1-1 0,1 1-1,0 0 1,0 2-40,0-1 99,0 0 0,0 0 0,0 1 0,0-1 0,0 0 0,-1 0 0,1 1 0,-1-1 0,1 0 0,-2 3 1,1-4 202,-13 12 1408,9-9-1383,5-1 3,1-3-280,-1 0 0,1 0-1,-1 0 1,1 0 0,-1 0-1,1 0 1,-1 0 0,1-1-1,-1 1 1,1 0 0,-1 0-1,1 0 1,-1-1 0,0 1-1,1 0 1,-1 0 0,1-1-1,-1 1 1,0 0 0,1-1-1,3-2 45,-1 0-1,0 1 0,1 0 0,0 0 1,-1 0-1,1 0 0,5-1 0,-5 2-37,0-1 0,-1 1 1,1-1-1,-1 0 0,1 0 0,-1 0 0,4-3 0,-11 8 405,3-2-384,0 0-1,-1-1 1,1 1 0,0-1-1,0 1 1,0-1 0,0 1-1,-1-1 1,1 0 0,0 0-1,-2 1 1,2-1-57,1 0-4,-1 0 1,1 0 0,-1 0-1,0 0 1,1 0 0,-1 0-1,1 1 1,-1-1 0,0 0-1,1 0 1,-1 1 0,1-1-1,-1 0 1,1 1 0,-1 0-1,-8 30 132,-22 20 10,31-50-138,0-1 13,0 0 0,0 0 1,0 0-1,0 0 0,0 0 1,0 0-1,0 0 0,0 1 1,0-1-1,0 0 0,0 0 1,0 0-1,0 0 1,0 0-1,0 0 0,0 1 1,0-1-1,0 0 0,0 0 1,0 0-1,0 0 0,0 0 1,0 0-1,0 1 0,0-1 1,0 0-1,0 0 0,0 0 1,0 0-1,0 0 1,0 0-1,0 0 0,0 1 1,0-1-1,1 0 0,-1 0 1,0 0-1,0 0 0,7 0-2114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1:43.5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121 46 320,'-5'-1'280,"0"0"0,-1 0 0,1 1 0,-1-1-1,1 1 1,-1 1 0,-7 0 0,-12 1 1172,-16-2 782,40-23 134,2 23-2372,-1 0-1,0 0 0,0 0 1,0 0-1,0 0 1,0 0-1,0 0 1,0 1-1,0-1 1,0 0-1,0 0 0,0 0 1,0 0-1,0 0 1,0 0-1,0 0 1,0 0-1,1 0 1,-1 0-1,0 0 0,0 0 1,0 0-1,0 0 1,0 0-1,0 0 1,0 0-1,0 0 1,0 0-1,0 0 0,0 0 1,1 0-1,-1 0 1,0 0-1,0 0 1,0 0-1,0 0 1,0 0-1,0 0 0,0 0 1,0 0-1,0 0 1,0 0-1,0 0 1,0 0-1,1 0 1,-1 0-1,0-1 1,0 1-1,0 0 0,0 0 1,0 0-1,0 0 1,0 0-1,0 0 1,0 0-1,0 0 1,0 0-1,8 13-24,7 21 146,-4 21-26,-9-38-48,8 27-1,-2-7-28,-8-21 1706,-3-21 226,-7-18-1902,0 0 0,2 0 0,-9-36 0,14 47 21,0 0-61,1 0 0,0 0-1,-1-20 1,3 9-244,0 23 357,11-1-702,-7 0 547,0 1 1,-1 0-1,1 0 1,0 0-1,-1 0 1,1 1-1,4 0 1,-5 0-178,0 1 0,0-1 0,0 1 1,0 0-1,-1-1 0,1 1 0,0 0 0,-1 1 0,1-1 1,-1 0-1,0 1 0,0-1 0,0 1 0,3 5 0,12 12-2684,-17-20 2826,1 1 0,-1-1 0,0 0 0,0 0 0,0 0 0,1 1 0,-1-1 0,0 0 0,0 0 0,1 0 0,-1 0 0,0 0 0,1 1 0,-1-1 0,0 0 0,0 0 0,1 0 0,-1 0 0,0 0 0,1 0 0,-1 0 0,0 0 0,0 0 0,1 0 0,-1 0 0,0 0 0,1 0 0,-1-1 0,0 1 0,0 0 0,1 0 0,-1 0 0,0 0 0,0 0 0,1-1 0,-1 1 0,0 0 0,1-1-78,-1 0 0,0 0 0,0-1 0,0 1 0,0 0 0,-1 0 0,1 0-1,0 0 1,0 0 0,-1 0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32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1 117 2912,'2'-3'1246,"-4"3"-999,2 0 169,0 0-327,0-1 0,0 1 0,0 0 0,0-1 0,0 1-1,1 0 1,-1-1 0,0 1 0,0 0 0,0 0 0,1-1 0,-1 1 0,0 0 0,0 0-1,1-1 1,-1 1 0,0 0 0,1 0 0,-1 0 0,0-1 0,1 1 0,-1 0-1,0 0 1,1 0 0,-1 0 0,0 0 0,1 0 0,-1 0 0,0 0 0,1 0 0,-1 0-1,0 0 1,1 0 0,-1 0 0,1 0 0,-1 0 0,0 0 0,1 0 0,-1 0-1,1 1 1,0-1 41,1 0 0,-1 1 0,1-1 0,-1 1 0,1-1 0,-1 1 0,0 0 0,1 0 0,1 0 0,-1 2-69,1 0 1,0 0-1,-1 0 0,0 0 1,0 0-1,0 1 0,3 5 1,1 4 37,-4-8-33,0 0-1,0 1 0,0-1 1,2 10-1,-2-4-8,2-1-1,6 19 0,5 11 255,-3-4-142,-8-27-45,0 1 1,-1-1-1,2 15 1,-3-16-52,0 0 0,1 0-1,4 9 1,-5-10 2143,-2-7-2203,0 1 1,0-1-1,0 0 1,0 0-1,0 0 1,0 0-1,0 0 1,0 0-1,0 0 1,0 0-1,0 0 1,0 0-1,0 0 1,-1 0-1,1 0 1,0 0-1,0 0 1,0 0-1,0 0 1,0 0-1,0 0 1,0 0-1,0 0 1,0 0-1,0 0 1,0 0-1,0 0 1,-1 0-1,1 0 1,0 0-1,0 0 1,0-1-1,0 1 1,0 0-1,0 0 1,0 0-1,0 0 1,0 0-1,0 0 1,0 0-1,0 0 1,0 0-1,0 0 1,0 0-1,0 0 1,0 0-1,0 0 1,0-1-1,0 1 1,0 0-1,0 0 1,0 0 0,0 0-1,0 0 1,0 0-1,0 0 1,0 0-1,0 0 1,0 0-1,0 0 1,0 0-1,0-1 1,0 1-1,0 0 1,0 0-1,0 0 1,0 0-1,0 0 1,-1-8 11,0 6 84,-2-10 17,1 9-93,1-1 0,0 1 1,1-1-1,-1 1 0,0-7 1,0-5 95,0 1 0,-6-24-1,4 24-48,0 0-1,0-24 0,-1-1 49,2 33-149,1 0 1,1 1 0,-1-1-1,1 0 1,0 0 0,0 0 0,0 0-1,1 0 1,2-9 0,7-32-444,-9 45 456,-1 0 0,1 1 1,0-1-1,1 0 0,-1 1 1,0-1-1,0 0 0,4-2 1,4-6-9,-7 7-7,0 0 0,1 0 0,-1 0 0,1 1 1,-1-1-1,1 1 0,0 0 0,0 0 1,0 0-1,1 0 0,-1 0 0,0 1 0,1-1 1,5-1-1,5 0 22,0 0-1,21-1 1,-5 0-208,-5 1 208,0 2 0,0 0 0,0 1 0,34 6 0,-21 1 454,-36-7-277,-11 2-5024,1 5 2987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1:45.2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32 379 1728,'1'3'2058,"-1"-3"-2021,12-3 438,14-9-432,-23 9-7,0 1-1,-1-1 1,1 1-1,-1-1 1,1 0-1,-1 0 1,0 0-1,0 0 1,-1-1 0,1 1-1,0-1 1,-1 1-1,2-7 1,-1 0 157,-1 0 0,1 0 0,-1-19-1,-1 27-153,-1-1-1,1 1 1,-1-1-1,0 1 1,0 0-1,0-1 0,0 1 1,-2-5-1,-6-11 118,8 15-127,0-1 0,0 1 0,1-1 0,-1 0 0,1 0 1,0 1-1,0-1 0,0 0 0,0 0 0,0 1 0,1-1 0,1-4 0,-1 2 62,0 1-1,0-1 0,0 0 0,-1 0 1,0-9-1,0 8-18,0-104 1000,0 110-1019,-1 3-192,-13 39 70,-11 54 0,4-17 170,19-69-72,-7 17 36,2 1 0,-6 53 0,12-76-143,1 1 0,0 0-1,1-1 1,-1 1 0,1-1 0,0 0 0,0 1-1,3 7 1,5 6-2151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2:01.90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570 179 3552,'-5'-12'449,"3"9"-320,1 0 0,-1 0 0,1 0 0,0 0 0,0 0 0,0-1 0,1 1 0,-1-7 1,0 4 40,-1 0 1,1 0-1,-1 0 1,0 0 0,-1 0-1,1 1 1,-1-1 0,0 1-1,-1-1 1,1 1 0,-1 0-1,0 0 1,0 1 0,-1-1-1,1 1 1,-1 0 0,0 0-1,0 0 1,-9-4 0,-1 2 90,0 2 0,0-1 0,0 2 0,-1 0 0,1 1 0,-1 0 0,0 1 0,-29 3 0,10 2-315,-1 1 0,-59 18-1,83-20 69,1 1 0,-1 1 0,1 0 0,1 0 0,-1 1 0,1 0 0,0 1 0,-13 11 0,20-15-19,-1 1 1,1 0-1,0-1 0,0 1 0,0 0 0,1 0 0,-1 1 0,1-1 0,0 1 0,-1 4 1,2-5 0,0-1 1,0 1-1,1 0 1,0-1 0,-1 1-1,1 0 1,1-1-1,-1 1 1,1 0 0,-1-1-1,1 1 1,0-1-1,0 1 1,3 6 0,3 1 60,-1 0 1,1 0-1,1 0 1,0-1 0,0 0-1,1 0 1,1-1-1,-1-1 1,1 1 0,1-1-1,-1-1 1,15 7-1,5 2 190,0-2-1,2-1 0,47 13 0,86 12 593,-11-4-814,-139-30 250,-1-2 1,20 2 0,-46-6-209,0 1 1,0-1-1,0-1 1,1 0-1,-19-8 1,13 5 89,-28-7 1,-28 3 187,-7-1-66,67 9-338,12 2 55,1 0 0,-1 0 0,0 0 0,1 0 0,-1 0 0,1 0 0,-1 0 0,0 0 0,1 0 0,-1-1 0,1 1 1,-1 0-1,0 0 0,1-1 0,-1 1 0,0-1 0,2 0 5,-1 1 1,0-1-1,1 0 1,-1 0-1,1 0 1,-1 1-1,1-1 1,-1 0 0,1 1-1,0-1 1,-1 1-1,1-1 1,0 0-1,0 1 1,1-1-1,181-167 353,-58 50 71,-77 74-9,-48 43-412,1 1 0,0-1 0,0 0 1,-1 1-1,1-1 0,-1 0 0,1 0 0,-1 1 1,1-1-1,-1 0 0,1 0 0,-1 0 1,0 1-1,0-1 0,1 0 0,-1 0 0,0 0 1,0 0-1,0 0 0,0 0 0,0 0 0,0 0 1,0 1-1,0-1 0,0 0 0,-1-1 0,1 0-13,-1 1-1,0 0 0,0 0 0,0 0 0,0 0 0,0 1 0,0-1 0,0 0 0,-1 0 1,1 1-1,0-1 0,0 0 0,-1 1 0,1-1 0,-2 1 0,-6-2-70,0 0-1,1 0 0,-1 2 1,-10-1-1,-2 2-36,1 1 0,-31 7 0,11-2 164,-16 3-84,1 2-1,0 3 1,-102 43 0,144-53-2,0 2 1,0 0-1,1 0 1,-19 15 0,31-22 37,-1 1 0,0 0 0,1-1 0,-1 1 0,0-1 0,1 1 0,-1 0 0,1 0 0,-1-1 0,1 1 0,0 0 0,-1 1 0,1-1 5,0-1-1,0 0 1,0 1-1,0-1 1,0 0-1,0 0 1,0 1-1,0-1 1,0 0-1,0 1 1,0-1-1,0 0 1,0 0-1,0 1 1,1-1-1,-1 0 1,0 1-1,0-1 1,0 0-1,1 0 1,-1 0 0,0 1-1,0-1 1,1 0-1,1 1 18,0 0 1,0 0-1,0 0 0,0 0 0,0-1 1,0 1-1,0-1 0,0 0 0,3 1 1,13-1 122,-1 0 0,1-2 1,0 0-1,22-5 0,-10 1-55,62-14-1,129-46 0,-225 74-344,-13 10 260,-1-1 0,-1-1 0,-34 22-1,-66 32 67,50-31 266,67-38-291,-3 2-68,1-1 1,0 1 0,0 0-1,0 0 1,-5 5 0,9-7 14,-1-1 0,1 1 1,-1 0-1,1 0 1,-1-1-1,1 1 0,-1 0 1,1 0-1,0-1 1,-1 1-1,1 0 0,0 0 1,0 0-1,-1 0 1,1-1-1,0 1 0,0 0 1,0 0-1,0 0 1,0 0-1,1 0 0,-1-1 1,0 1-1,0 0 1,0 0-1,1 0 0,-1 0 1,0-1-1,1 1 1,-1 0-1,1 0 0,-1-1 1,1 1-1,-1 0 1,1-1-1,0 1 0,0 0 1,7 5 11,0 0 1,0-1-1,0 0 0,0-1 1,1 0-1,0 0 0,0-1 1,12 4-1,-11-4 21,69 17 298,-29-7-156,44 5-70,-39-8-226,-38-7 227,0-1 0,19 0 0,-40 2 3,-3-2-86,1-2-1,0 1 1,-10-1 0,-2 1 107,2-1-59,-1 0-1,1-1 1,-27-5-1,-48-16 135,36 8-78,-48-10-530,90 23 59,13 1 340,0 0 0,-1 0 0,1 0 0,0 0 0,0 0 0,0 1 0,-1-1 1,1 0-1,0 0 0,0 0 0,0 0 0,0 0 0,-1 1 0,1-1 1,0 0-1,0 0 0,0 0 0,0 1 0,0-1 0,0 0 0,0 0 1,0 0-1,-1 1 0,1-1 0,0 0 0,0 0 0,0 0 0,0 1 1,0-1-1,0 1 0,1 0-11,-1 1-1,1-1 1,-1 1 0,1-1 0,0 0 0,0 1-1,0-1 1,0 0 0,-1 1 0,2-1-1,-1 0 1,0 0 0,2 2 0,34 26-233,67 40 0,-81-55 332,-1-1 1,2-1 0,0-2-1,0 0 1,1-1-1,0-2 1,0 0 0,1-2-1,0 0 1,45 0-1,-58-5-72,21 1 336,50-7-1,-84 6-318,1 0 1,0 0-1,-1 0 1,1-1-1,0 1 0,-1 0 1,1 0-1,-1-1 0,1 1 1,0 0-1,-1 0 0,1-1 1,-1 1-1,1-1 0,-1 1 1,1-1-1,-1 1 1,1-1-1,-1 1 0,1-1 1,-1 1-1,0-1 0,1 1 1,-1-1-1,0 0 0,1 1 1,-1-2-1,0-19 388,-1 20-423,1 0 1,-1-1-1,1 1 1,0 0-1,0 0 1,0-1-1,0 1 1,0 0-1,0 0 1,0 0-1,0-1 1,0 1-1,0 0 1,1 0-1,-1-1 1,0 1-1,1 0 1,-1 0-1,1 0 1,0 0-1,-1 0 1,1 0-1,1-2 1,17-7-186,1 0 1,0 2 0,1 0-1,35-8 1,-33 10 215,0 0 1,-1-2-1,38-19 0,-52 23-24,1-1 73,0 0 0,0 0 0,-1-1 0,0 0 0,0 0 0,0-1 0,-1 0 0,9-11 0,25-45-103,-24 36-11,24-30-1,-36 52-69,0 0 0,0 0 0,0 0 0,1 1-1,7-5 1,-12 8-197,-1 2 309,1-1 0,-1 0-1,0 0 1,1 1-1,-1-1 1,0 0 0,0 0-1,1 1 1,-1-1 0,0 0-1,0 1 1,1-1-1,-1 0 1,0 1 0,0-1-1,0 1 1,0-1-1,0 0 1,0 1 0,0-1-1,0 0 1,0 1-1,0-1 1,0 1 0,0-1-1,0 12 19,-1-5-26,-1-1 0,-1 0 1,1 1-1,-1-1 0,0 0 1,-5 7-1,-26 36 187,20-29-133,-2 2-11,-1-1 0,0-1 0,-25 22 0,27-30-52,0 0 0,0-1 0,-1 0 0,0-2 1,-24 11-1,-17 1 204,0-3-1,-87 16 1,64-16-3,34-8 37,-1-2 0,-46 2 0,82-10-151,0 0-1,0 0 1,0-2-1,0 1 1,0-1-1,0-1 1,1 0-1,-1 0 1,1-1-1,-18-10 1,27 14-69,1 0 0,-1-1-1,0 1 1,1 0 0,-1-1 0,0 1 0,1-1 0,-1 1 0,1 0 0,-1-1 0,0 0 0,1 1-1,-1-1 1,1 1 0,0-1 0,-1 0 0,1 1 0,0-1 0,-1 0 0,1 1 0,0-1 0,0 0 0,-1 1-1,1-1 1,0 0 0,0 0 0,0 1 0,0-1 0,0 0 0,0 0 0,0 1 0,0-1 0,0 0-1,0 0 1,1 1 0,-1-1 0,0 0 0,1 1 0,-1-1 0,0 0 0,1 1 0,-1-1 0,0 0-1,2 0 1,2-3 1,0 0-1,0 0 0,1 1 1,-1 0-1,7-3 1,-4 1-81,33-18-65,76-34 1,49-5-102,-145 55 177,68-22 28,53-21-57,-130 45 73,0 1 0,0 0 0,1 0 0,-1 1 0,1 1 0,-1 0 0,13 0 0,-23 2 30,0 0-1,0-1 1,0 1-1,0 0 1,0 1-1,0-1 1,0 0-1,0 0 1,0 0-1,0 1 1,0-1-1,0 0 1,0 1-1,0-1 1,0 1-1,-1-1 1,1 1 0,0-1-1,0 1 1,1 1-1,-2-1 1,0-1 0,1 1 0,-1 0 0,0 0 0,0 0 0,0-1 0,0 1 0,0 0-1,0 0 1,0 0 0,0-1 0,0 1 0,0 0 0,0 0 0,0-1 0,0 1 0,-1 0 0,1 0 0,0-1 0,-1 2 0,-1 2 0,-1 0 0,1-1 0,-1 1 0,0-1 0,0 1 0,0-1 0,0 0 0,-6 4 0,-5 2-15,-2-1-1,1-1 0,-1 0 0,0-1 1,-1-1-1,-19 4 0,2 0 14,-161 42 370,144-38-154,3-5-230,32-6 14,1 1 0,-18 5 0,28-6 51,-1-1-1,1 0 1,0 0-1,-1 0 0,1-1 1,-1 0-1,1 0 0,-7-1 1,10 1-18,0 0 0,0 0 0,0-1 0,0 1 0,0-1 0,0 1 0,1-1 0,-1 0 0,0 0 0,0 0 0,1 0 0,-1 0 0,0 0 1,1 0-1,-1-1 0,1 1 0,0 0 0,-1-1 0,1 0 0,0 1 0,0-1 0,0 0 0,0 1 0,0-1 0,-1-2 0,-5-26 9,-6-50-1,9 50-30,-11-45-1,-3 9-456,18 66 431,0 0 1,0 0-1,0 0 0,0 0 1,0 0-1,0 0 0,0 0 1,0 0-1,0 0 0,0 0 0,0 0 1,0 0-1,0 0 0,0 0 1,1 0-1,-1 0 0,0 1 1,0-1-1,0 0 0,0 0 1,0 0-1,0 0 0,0 0 0,0 0 1,0 0-1,0 0 0,0 0 1,0 0-1,0 0 0,0 0 1,1-1-1,-1 1 0,0 0 0,0 0 1,0 0-1,0 0 0,0 0 1,0 0-1,0 0 0,0 0 1,0 0-1,0 0 0,0 0 1,0 0-1,0 0 0,0 0 0,0 0 1,0 0-1,0 0 0,0 0 1,0 0-1,0 0 0,0 0 1,0-1-1,0 1 0,0 0 0,0 0 1,0 0-1,0 0 0,0 0 1,0 0-1,0 0 0,0 0 1,0 0-1,0 0 0,9 6-384,8 8 229,-3-2 162,1 0-1,1-1 0,0-1 0,0 0 0,1-1 1,0-1-1,19 6 0,13 2 65,68 12 0,145 4 517,-211-27-300,-5-5 33,-45 1-300,-1-1 1,0 0-1,0 0 0,0 0 0,0 0 0,1 0 0,-1 0 0,0 0 0,0 0 0,0 0 0,1 0 0,-1 0 0,0 0 0,0 0 0,0 0 0,0 0 0,1 0 0,-1 0 0,0 0 0,0 0 0,0 0 0,0-1 0,1 1 0,-1 0 0,0 0 0,0 0 0,0 0 0,0 0 1,0 0-1,1 0 0,-1-1 0,0 1 0,0 0 0,0 0 0,0 0 0,0 0 0,0-1 0,0 1 0,0 0 0,0 0 0,0 0 0,1-1 0,-8-6 36,-16-7-3,-1 2-29,-1 1 0,-1 2 0,-35-9 0,-81-10-76,86 18 104,-26 1-38,56 7 2,1-1 1,-45-11 0,69 13 4,1 1 0,-1 0 0,0-1 0,1 1-1,-1 0 1,0-1 0,1 1 0,-1-1 0,0 1 0,1-1 0,-1 1-1,1-1 1,-1 1 0,1-1 0,-1 1 0,1-1 0,0 0 0,-1 1-1,1-1 1,-1 0 0,1 0 0,0 1 0,0-1 0,0 0 0,-1 0-1,1 1 1,0-1 0,0 0 0,0 0 0,0 1 0,0-1 0,0 0-1,0 0 1,1 0 0,-1 1 0,0-1 0,0 0 0,1 1 0,-1-1-1,0 0 1,1 0 0,-1 1 0,1-2 0,2-4-35,1 1 1,0-1 0,8-9-1,3-1 65,2 1 0,0 1 0,0 0-1,21-12 1,4-3 106,-27 20-110,-11 6 3,0 0 0,0 0 0,0 0 0,0 0 0,-1-1 0,1 1 1,3-5-1,-7 7-38,1 1 0,-1 0 0,0-1 0,0 1 0,0 0 0,1-1 0,-1 1 0,0 0 0,0-1 0,0 1 0,0-1 0,0 1 0,0 0 0,0-1 0,1 1-1,-1-1 1,0 1 0,0 0 0,-1-1 0,1 1 0,0 0 0,0-1 0,0 1 0,0-1 0,0 1 0,0 0 0,0-1 0,-1 0 0,0 1-11,1-1 0,-1 1 0,0-1 0,1 1 0,-1-1 0,0 1 0,0-1-1,1 1 1,-1 0 0,0-1 0,0 1 0,-1 0 0,-29-3-274,31 3 288,-14 1-117,0 0 1,-1 1-1,1 0 0,0 1 0,-20 8 1,11-2 34,-1 0 0,-29 19 0,47-24 49,-1 0-1,0 1 0,1 0 1,0 0-1,0 1 0,1 0 0,0 0 1,0 0-1,0 0 0,0 1 1,-5 11-1,9-15 50,-1 0 0,1 0 0,0 0 0,0 0 0,0 1 0,1-1-1,-1 0 1,1 1 0,0-1 0,-1 1 0,2-1 0,-1 0 0,0 1 0,1-1 0,-1 0 0,1 1 0,0-1 0,0 0 0,0 0 0,1 1 0,-1-1 0,1 0 0,-1-1 0,1 1 0,0 0 0,0 0 0,1-1 0,-1 1 0,5 3-1,0-1-7,0 0-1,1 0 1,-1-1 0,1 0-1,0-1 1,0 1-1,1-2 1,-1 1-1,0-1 1,14 2-1,12 0 165,45-1-1,-60-3-145,189-1-23,-164-2 189,0-2 1,72-17-1,-113 22-172,15-5 77,0 0 1,20-9 0,-94 56-881,-30 16 538,35-25 92,-91 77-1,142-109 163,-1-1 0,0 1 0,0 0 0,1-1-1,-1 1 1,0 0 0,1 0 0,-1-1-1,1 1 1,-1 0 0,1 0 0,-1 0 0,1 0-1,0 0 1,-1 2 0,1-3 3,0 0-1,0 1 1,0-1-1,0 1 1,1-1 0,-1 0-1,0 1 1,0-1-1,0 0 1,1 1-1,-1-1 1,0 0 0,0 1-1,1-1 1,-1 0-1,0 0 1,0 1 0,1-1-1,-1 0 1,0 0-1,1 0 1,-1 1 0,1-1-1,-1 0 1,0 0-1,1 0 1,3 1 49,0 0 0,1 0 1,-1-1-1,0 0 0,0 0 0,5 0 0,5-2 6,0 0 0,0-1 1,-1 0-1,0-1 0,1 0 0,-2-1 0,1-1 0,0 0 0,-1-1 0,0 0 0,-1-1 0,17-13 0,-13 7-35,0-1-1,-1 0 1,-1 0 0,0-2-1,-1 0 1,-1 0 0,16-35-1,-18 34 11,-1 3 27,-1 0 1,7-25 0,-13 36-88,0 1 0,0 0 0,0-1 0,-1 1 0,0-1 0,1 0 0,-1 1 0,-1-1 0,1 1 0,0-1 0,-1 1 0,0-1 0,0 1 0,0-1 0,0 1-1,0 0 1,-3-6 0,2 7-17,0 1-1,0-1 0,0 0 0,0 1 0,0-1 1,-1 1-1,1-1 0,-4 0 0,-2-3-53,3 3-46,4 4-312,8 5 216,-4-5 269,1-1-1,0 0 1,-1 0-1,1 0 1,0 0 0,0 0-1,0-1 1,0 0-1,7 0 1,39-5-29,-38 3-46,17-2 34,-3 2 162,-1-2 0,33-9-1,-58 13-152,0 0 0,0 0 0,0 0-1,0 0 1,0 0 0,-1 0-1,1 0 1,0 0 0,0 0 0,0 0-1,0 0 1,0 0 0,0 0 0,0 0-1,0 0 1,0 0 0,0-1-1,0 1 1,0 0 0,0 0 0,-1 0-1,1 0 1,0 0 0,0 0 0,0 0-1,0 0 1,0 0 0,0 0-1,0 0 1,0-1 0,0 1 0,0 0-1,0 0 1,0 0 0,0 0 0,0 0-1,0 0 1,0 0 0,0 0-1,0 0 1,0 0 0,0-1 0,0 1-1,0 0 1,0 0 0,0 0 0,0 0-1,0 0 1,0 0 0,1 0-1,-1 0 1,0 0 0,0 0 0,0 0-1,0 0 1,0 0 0,0-1 0,0 1-1,-9-2-59,-102 6-460,-35 0 278,-295-43 760,429 37-612,-6-1-165,-29 0 0,45 23-658,-1-4 760,-9 22 1,-3 13-106,-30 134 166,37-148 141,3-16 41,1 0 1,1 0 0,0 25-1,3-45-67,0 0 0,0 1 0,0-1-1,0 1 1,0-1 0,0 0 0,1 1 0,-1-1 0,1 1-1,-1-1 1,1 0 0,0 0 0,-1 1 0,1-1-1,0 0 1,0 0 0,0 0 0,0 0 0,0 0 0,0 0-1,0 0 1,0 0 0,0 0 0,0-1 0,0 1-1,1 0 1,-1-1 0,0 1 0,1-1 0,-1 1 0,0-1-1,1 1 1,1-1 0,6 1 33,-1-1-1,0 1 1,0-2-1,14-1 1,-11 1-25,226-39 340,-178 28-354,-42 8 76,-4 1-142,-1 1-1,1 0 1,18-1-1,-28 3 18,-1 0-1,0 0 1,1 0-1,-1 1 1,0-1 0,0 0-1,1 1 1,-1-1-1,0 1 1,0 0-1,0 0 1,0 0-1,0 0 1,0 0-1,0 0 1,0 1 0,0-1-1,0 1 1,-1-1-1,1 1 1,-1 0-1,1-1 1,-1 1-1,0 0 1,3 3-1,-4-2 22,1-1 0,-1 0 0,1 0 0,-1 0 0,0 1-1,0-1 1,0 0 0,0 0 0,0 0 0,-1 1-1,1-1 1,-1 0 0,1 0 0,-1 0 0,0 0 0,0 0-1,1 0 1,-2 0 0,1 0 0,0 0 0,0 0-1,-1 0 1,1-1 0,-1 1 0,-2 2 0,-2 1 42,0 0 1,0 0-1,0 0 1,-1-1-1,1 0 1,-8 4-1,-13 2 106,0 0 0,0-2 0,-1-1 0,0-1 0,-1-1 0,1-1 0,-37-1 0,55-3-93,0 0 0,0-1 0,0 0 0,0 0 0,0-1 0,-12-4 0,19 4-19,-1 1 0,1-1-1,0 1 1,0-1 0,0 0 0,0 0 0,0-1 0,0 1 0,0 0 0,1-1 0,-1 0 0,1 0-1,0 1 1,0-1 0,0-1 0,0 1 0,0 0 0,1 0 0,-1-1 0,0-4 0,-1-7 31,1 0 1,0 0 0,1 0-1,1 0 1,1-1 0,2-15-1,0-7 36,6-311-365,-12 305-1008,4 44 704,5 5 377,-1 1 1,1 0 0,7 11-1,10 12 97,-11-18 149,0-1 1,1 1 0,0-2 0,1 0-1,0-1 1,0 0 0,1-1-1,30 10 1,-10-7 184,1-1 0,68 8 0,-76-14-182,1-2-1,45-3 1,-59 1 42,1-1 0,-1-1 1,0-1-1,0 0 0,0-1 0,20-9 1,-25 7 12,-11 7-111,1-1 0,0 1 0,0 0 0,0 0 0,0 0 0,0-1 0,0 1 0,0 0 0,-1 0 0,1 0 0,0 0 0,0 0 0,0 0 0,0-1 0,-1 1 1,1 0-1,0 0 0,0 0 0,0 0 0,-1 0 0,1 0 0,0 0 0,0 0 0,0 0 0,0 0 0,-1 0 0,1 0 0,0 0 0,0 0 0,-1 0 0,1 0 0,0 0 0,-3 0-46,1 0-1,0 0 0,-1 1 1,1-1-1,0 1 0,-1-1 0,1 1 1,0 0-1,-3 1 0,0 2 16,-1-2 4,1 1-1,0 1 1,0-1-1,1 1 1,-1 0-1,1 0 1,-1 0-1,1 1 1,1 0-1,-5 6 1,3-2-43,0-1-19,1 1 1,0 0-1,0 0 1,1 0-1,0 0 1,1 0-1,-3 20 1,3-10-1,1-10 131,0 0 0,1 0 0,0 0 0,0 0 0,3 13 0,-3-20-3,0 0 1,1-1 0,0 1-1,-1 0 1,1 0 0,0-1-1,0 1 1,0 0 0,0-1-1,0 1 1,0-1 0,0 1-1,1-1 1,-1 0 0,0 0-1,1 1 1,-1-1 0,1 0-1,0 0 1,-1 0 0,1-1-1,0 1 1,0 0 0,-1-1-1,1 1 1,0-1 0,0 1-1,0-1 1,0 0 0,-1 0-1,1 0 1,3 0 0,3-1 1,0 0 1,-1 0 0,1-1 0,0 0-1,0 0 1,-1-1 0,1 0 0,-1-1-1,0 1 1,7-6 0,5-3-39,-2-1 0,25-22 0,-25 18 109,0 0 0,-2-1-1,0 0 1,-1-1 0,-1-1 0,21-41 0,-32 56-109,0 1 0,-1-1 0,1 1 0,-1-1 1,-1 1-1,1-1 0,0 0 0,-1 1 0,0-1 0,-1-5 0,1 8-5,-1-1-1,1 1 1,-1-1 0,0 1-1,0-1 1,0 1-1,0 0 1,0-1 0,0 1-1,-1 0 1,1 0 0,-1 0-1,1 0 1,-1 0-1,0 0 1,0 0 0,0 1-1,0-1 1,0 1-1,-3-2 1,-3-1-55,0 0 0,-1 1 1,1 1-1,-1-1 0,1 1 0,-1 1 0,0 0 0,0 0 1,-10 0-1,-2 2-58,0 0-1,-37 8 1,41-4 144,-1 1 1,1 0-1,0 1 0,1 2 0,0-1 0,-17 13 1,-31 16-160,30-22 154,0-1 0,-1-2 1,-1-1-1,0-2 0,-48 6 0,-189 6 72,148-14 47,-157 5-249,276-14 136,13-1-19,17-4 14,648-133-1417,-671 140 1390,26-5-2788,47-15 1,-72 20 2590,-1-1 0,1 1 1,-1-1-1,1 0 0,-1 0 1,1 0-1,-1 0 0,1 0 1,-1 0-1,0 0 0,0 0 1,1 0-1,-1 0 0,0-1 1,1-1-1,-1 0-406,0 0 1,0-1-1,-1 1 0,1 0 1,-1 0-1,0 0 1,0-5-1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2:18.24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148 450 1472,'0'0'19,"0"0"1,0 0-1,0 0 0,0 0 0,0 0 1,0 1-1,-1-1 0,1 0 0,0 0 1,0 0-1,0 0 0,0 0 1,0 0-1,0 0 0,-1 0 0,1 1 1,0-1-1,0 0 0,0 0 0,0 0 1,0 0-1,-1 0 0,1 0 1,0 0-1,0 0 0,0 0 0,0 0 1,-1 0-1,1 0 0,0 0 0,0 0 1,0 0-1,0 0 0,0 0 1,-1 0-1,1 0 0,0 0 0,0 0 1,0-1-1,0 1 0,0 0 0,-1 0 1,1 0-1,0 0 0,0 0 1,0 0-1,0 0 0,0-1 0,0 1 1,-7-4 2344,7 4-2331,0 0 0,0 0 0,-1-1 1,1 1-1,0 0 0,0 0 0,0 0 0,0 0 0,0-1 1,0 1-1,0 0 0,-1 0 0,1 0 0,0 0 0,0 0 1,0 0-1,0-1 0,0 1 0,-1 0 0,1 0 0,0 0 0,0 0 1,0 0-1,-1 0 0,1 0 0,0 0 0,0 0 0,0 0 1,-1 0-1,1 0 0,0 0 0,-3 0 161,2 0-184,1 0-1,0 0 1,-1 0 0,1 1 0,0-1 0,0 0 0,-1 0 0,1 0-1,0 0 1,-1 0 0,1 0 0,0 0 0,-1 0 0,1 0-1,0 0 1,-1 0 0,1-1 0,0 1 0,0 0 0,-1 0 0,1 0-1,0 0 1,0 0 0,-1-1 0,1 1 0,0 0 0,0 0-1,-1 0 1,1-1 0,0 1 0,0 0 0,0 0 0,-1 0 0,1-1-1,0 1 1,0 0 0,0-1 0,0 1 0,0 0 0,-1-1-1,-13-20 1170,10 18-974,1 0-1,-1 0 0,0-1 1,1 0-1,-4-5 1,7 8-183,0 0 1,0 0 0,0 0-1,0 1 1,0-1 0,0 0-1,-1 0 1,1 1 0,0-1-1,0 0 1,0 0-1,-1 1 1,1-1 0,0 0-1,-1 1 1,1-1 0,-1 0-1,1 1 1,-1-2 0,-4-3 52,4-3-85,1 8 11,0 0 1,0 0 0,0 0 0,0 0-1,1 0 1,-1 0 0,0 0-1,0-1 1,0 1 0,0 0 0,0 0-1,0 0 1,0 0 0,0 0 0,0 0-1,0-1 1,0 1 0,-1 0-1,1 0 1,0 0 0,0 0 0,0 0-1,0 0 1,0-1 0,0 1 0,0 0-1,0 0 1,0 0 0,0 0-1,0 0 1,0 0 0,0 0 0,-1 0-1,1 0 1,0 0 0,0-1 0,0 1-1,0 0 1,0 0 0,0 0-1,0 0 1,-1 0 0,1 0 0,0 0-1,0 0 1,-1 0 121,0-23 586,-12-2 347,11 24-1041,1 0 1,0 0-1,0-1 0,0 1 0,0 0 1,0-1-1,0 1 0,0-1 1,0 1-1,1-1 0,-1 1 0,0-1 1,1 0-1,-1-2 0,1 4-9,0 0-1,0 0 1,0 0-1,0 0 1,0-1 0,0 1-1,0 0 1,0 0-1,0 0 1,0 0-1,0 0 1,0-1-1,0 1 1,0 0-1,0 0 1,0 0-1,0 0 1,0-1 0,-1 1-1,1 0 1,0 0-1,0 0 1,0 0-1,0 0 1,0 0-1,0 0 1,0-1-1,-1 1 1,1 0 0,0 0-1,0 0 1,0 0-1,0 0 1,0 0-1,-1 0 1,1 0-1,0 0 1,0 0-1,-1 0 1,1 0-4,0 0-1,0 0 1,-1 0 0,1 0 0,0-1 0,0 1-1,0 0 1,-1 0 0,1 0 0,0 0 0,0 0-1,0 0 1,-1-1 0,1 1 0,0 0 0,0 0-1,0 0 1,0 0 0,-1-1 0,1 1 0,0 0-1,0 0 1,0-1 0,0 1 0,0 0 0,0 0-1,0 0 1,0-1 0,0 1 0,-1 0-1,1 0 1,0-1 0,0 1 0,0 0 0,0 0-1,1-1 1,-1 1 0,0 0 0,0-1 0,-2-2 88,2 2-86,-1 1 0,1-1 0,0 1 0,-1-1 0,1 0 0,0 1 0,0-1 0,-1 1 0,1-1 0,0 1 0,0-1-1,0 0 1,0 1 0,0-1 0,0 0 0,0 1 0,0-1 0,0-1 0,-5-6 273,5 7-244,0 0 0,0 0-1,0-1 1,0 1 0,0 0-1,-1-1 1,1 1 0,0 0-1,-1 0 1,1 0 0,-1-1-1,1 1 1,-1 0 0,-1-2-1,0 0 22,-3-14-182,1 4-118,4 9-371,4 10 376,-1 3 168,-1 0 0,3 12 1,3 11 29,5 33-154,-9-51 250,-1 1 0,0 0 1,0 28-1,-3-42 54,1 12 469,-1-13-557,0 0 0,0 1 0,0-1 1,1 0-1,-1 0 0,0 0 0,0 1 1,0-1-1,0 0 0,0 0 0,1 0 1,-1 0-1,0 1 0,0-1 0,0 0 1,0 0-1,1 0 0,-1 0 1,0 0-1,0 0 0,0 1 0,1-1 1,-1 0-1,0 0 0,0 0 0,0 0 1,1 0-1,-1 0 0,0 0 0,0 0 1,1 0-1,-1 0 0,0 0 0,0 0 1,0 0-1,1 0 0,-1 0 0,0 0 1,0-1-1,1 1 0,-1 0 0,0 0 1,8-9 588,-6 6-786,1-3 219,0 0 0,-1 0 0,0 0 0,0 0 0,0 0 0,0-1-1,-1 1 1,0 0 0,-1-1 0,0 1 0,0-11 0,5-30-100,-5 32 175,1 10-122,-1 0-1,0 0 1,0 0 0,0 0 0,-1 0 0,0 1 0,0-1 0,0 0-1,0 1 1,-4-10 0,-4-14 284,7 25-239,1 0 0,0 0 1,0 0-1,0 0 0,0 0 1,0 0-1,0-6 0,1 6-45,0 0 0,-1 0 0,1-1 1,-1 1-1,0 0 0,0 0 0,-1 0 0,-2-5 0,-9-25 91,11 30-75,1-1 0,0 1 0,-1-1 0,1 1 1,1-1-1,-2-6 0,2 7 5,0 0 0,-1 1 0,1-1 0,-1 0 0,0 1 0,0-1 0,0 1 0,0-1 1,0 1-1,0-1 0,-1 1 0,-2-4 0,-5-9-228,5 8 296,1 3-1104,2 10 471,9 115 70,-6-96 361,-1-11 108,0 0-1,1 0 0,6 19 0,-2 0 45,-6-29-28,0 1 0,1-1-1,0 1 1,0 0-1,0-1 1,0 0 0,1 1-1,3 6 1,8 19 438,-13-29-219,1-1-222,-1 0 1,1 0 0,-1 0 0,1 0 0,-1 0-1,1 0 1,-1 1 0,1-1 0,-1 0 0,1 0-1,-1 0 1,1 0 0,-1 1 0,1-1 0,-1 0-1,1 0 1,-1 1 0,0-1 0,1 1 0,9 4 95,-7-6-89,-1 2-13,0-1 0,-1 0 0,1 0 0,0 1 1,-1-1-1,1 1 0,-1 0 0,1-1 0,0 1 0,1 2 0,-1-2-15,15 2 190,-16-3-187,9 4 165,7 4 662,-13-7-1173,-1 0 294,0 0 0,1 1 0,-1 0 0,0-1 0,0 1 0,0 0 0,0 0 0,0 1 0,0-1 0,2 4 0,-1-2 81,1-1 1,-1 1-1,9 5 0,-6-5 4,-1 3-52,-5-6 33,0 1 1,0-1-1,0 0 1,0 0-1,0 0 0,0 0 1,0 0-1,0 0 1,0 0-1,0 0 0,1 0 1,-1 0-1,0-1 1,3 2-1,-3-1 55,1 0-1,-1-1 1,0 1 0,1-1 0,-1 1-1,0-1 1,1 1 0,-1-1 0,1 0 0,-1 0-1,1 0 1,-1 0 0,1 0 0,-1 0-1,0 0 1,1 0 0,-1 0 0,1-1-1,-1 1 1,1-1 0,-1 1 0,0-1-1,1 1 1,-1-1 0,0 0 0,0 0-1,3-1 1,-3 1-47,-1 1-68,3-1-44,3-9 76,0 0 215,3-5-119,-9 14-60,0 1 0,0-1 0,0 1 0,0-1 0,0 0 0,0 1 0,0-1 0,0 0 0,0 1-1,0-1 1,0 0 0,0 1 0,0-1 0,-1 1 0,1-1 0,0 1 0,-1-1 0,1 0 0,0 1 0,-1-1-1,1 1 1,0-1 0,-1 1 0,1-1 0,-1 1 0,0-1 0,-5-4 82,-13-11-39,-23-14 1,40 28-84,-8-4 10,0 0-1,-14-13 1,2 7 120,19 11-159,-1-1 0,1 1 0,0 0-1,-1 0 1,-6-1 0,7 1 81,-1 0 0,1 0 0,-1 0 0,0 0-1,1-1 1,0 1 0,-1-1 0,1 0 0,0 0 0,-6-5-1,-6-4 102,8 7 16,0-2 0,0 1 0,1-1 0,0 0 0,-6-7 1,12 3-1086,5 18 771,1 0-1,0-1 1,0 1-1,1-1 1,8 6 0,40 30-390,-37-30 294,12 8-512,2-2-1,50 24 0,73 21-1030,-141-60 469,-1 1 389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2:22.3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216 286 2496,'-3'-4'3497,"-7"-6"-2520,9 9-859,1-2 171,0-1 0,-1 1-1,1 0 1,-1 0 0,0 0 0,0 0 0,0 0 0,0 0 0,-1 0 0,1 0 0,-4-4 0,-1-2 274,0 1 0,-12-11 1,5-4-660,12 21-48,1-1 507,-2-1 151,2 4-485,0 0-1,-1-1 1,1 1 0,0 0-1,0 0 1,-1-1-1,1 1 1,0 0-1,0-1 1,0 1 0,0-1-1,0 1 1,-1 0-1,1-1 1,0 1-1,0 0 1,0-1 0,0 1-1,0-1 1,0 0-1,0 0-17,-1 0 0,1 0-1,-1-1 1,1 1 0,-1 0 0,0 0-1,0 0 1,0 0 0,1-1-1,-1 1 1,0 0 0,0 1-1,0-1 1,-1 0 0,0-1 0,-5-3 201,0 1 162,7 4-370,-1 0-1,1-1 1,0 1-1,-1 0 1,1 0-1,0 0 1,0 0-1,-1 0 0,1 0 1,0 0-1,-1-1 1,1 1-1,0 0 1,0 0-1,-1 0 1,1-1-1,0 1 1,0 0-1,0 0 1,-1-1-1,1 1 1,0 0-1,0-1 1,0 1-1,0 0 1,0 0-1,0-1 1,-1 1-1,1 0 1,0-1-1,0 1 1,0 0-1,0-1 1,0 0-1,0 1 8,0-1-1,0 1 1,0-1 0,0 1-1,0-1 1,0 1-1,-1-1 1,1 1 0,0-1-1,0 1 1,0 0-1,-1-1 1,1 1 0,0-1-1,-1 1 1,1 0-1,0-1 1,-1 1 0,1 0-1,-1-1 1,1 1-1,-1 0 1,1-1 0,0 1-1,-1 0 1,0-1-1,0 1-6,1 0 0,-1 0 1,0 0-1,1-1 0,-1 1 0,1 0 0,-1-1 0,1 1 0,0 0 0,-1-1 0,1 1 0,-1-1 0,1 1 0,0-1 0,-1 1 0,1 0 0,0-1 1,-1 0-1,1 1 0,0-1 0,0 1 0,0-1 0,-1 1 0,1-1 0,0 1 0,0-1 0,0 0 0,0 0-3,-1 0 0,1 0 0,0 0 0,-1 0 0,1 0 0,-1 0-1,1 0 1,-1 0 0,0 0 0,1 0 0,-1 0 0,0 1 0,1-1 0,-1 0 0,0 0-1,0 1 1,-1-2 0,1 2 21,-5 2-337,7 5-778,7 11 1043,-6-13 52,0 0-1,1 0 1,-1 0 0,1-1 0,0 1-1,0-1 1,1 1 0,-1-1 0,6 4 0,7 8 134,0 0 0,-2 1 0,1 0 0,-2 1 0,14 26 0,-7-1 1752,-11-44-1414,-8 1-463,0 0 1,0-1-1,0 1 0,0-1 0,0 1 1,0-1-1,-1 1 0,1-1 0,0 1 0,0-1 1,-1 0-1,1 1 0,0-1 0,-1 0 1,1 0-1,0 0 0,-1 0 0,0 1 0,2-3 1,-1-23-1,-1 15-39,0 10 25,0-1 0,-1 1 0,1 0 1,-1 0-1,1 0 0,-1 0 0,1-1 0,-1 1 0,0 0 0,0 0 0,-1-1 0,-3-7 171,5 8-174,0 1-1,-1-1 1,1 1-1,0-1 1,0 1-1,0-1 1,-1 1-1,1 0 1,0-1-1,0 1 1,-1-1-1,1 1 1,0 0-1,-1-1 0,1 1 1,-1 0-1,1-1 1,0 1-1,-1 0 1,0-1-1,-3-1-26,1 1 59,2 1-21,-1-1 0,1 1-1,0 0 1,-1-1-1,1 1 1,0-1-1,-1 1 1,1-1-1,0 0 1,-1 1-1,1-1 1,0 0 0,0 0-1,-1-1 1,-1 0-26,-2-1 94,4 2-69,0 1 0,0-1-1,0 1 1,0-1 0,0 0-1,0 0 1,0 1 0,0-1-1,1 0 1,-1 0 0,0 0-1,0 0 1,1 0 0,-1-1-1,0 1-8,1 1-1,0-1 0,-1 1 0,1 0 0,-1-1 0,1 1 0,0-1 0,-1 1 0,1 0 0,-1-1 1,1 1-1,-1 0 0,1 0 0,-1-1 0,1 1 0,-1 0 0,1 0 0,-1 0 0,0 0 0,1-1 1,-2 1-1,2 0-3,-1 0 0,0 0 0,1 0 0,-1 0 1,1 0-1,-1 0 0,0-1 0,1 1 1,-1 0-1,1 0 0,-1-1 0,1 1 0,-1-1 1,1 1-1,-1 0 0,1-1 0,-1 0 0,-21-19 191,21 18-185,-1 1 0,0-1 0,1 0 0,-1 1 0,0 0 0,0-1 0,0 1 0,-3-2 0,3 2 25,0 0 0,0-1 0,1 1 0,-1-1-1,0 1 1,1-1 0,-1 0 0,1 1 0,-1-1 0,-1-4 0,-4-2 89,-10-9-72,-6-6-243,-17-33-26,34 42 300,6 13-73,0-1 0,-1 1 0,1 0 0,0-1 1,-1 1-1,1 0 0,-1 0 0,0 0 0,1-1 0,-1 1 0,0 0 0,-1-1 0,-3-5 281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2:24.99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45 164 1984,'0'-2'71,"0"0"0,0 0 0,0-1-1,1 1 1,-1 0 0,0 0 0,1 0 0,0 0 0,-1 0-1,1 0 1,0 0 0,0 0 0,2-3 0,-2 3 21,1 0 0,-1 0-1,0 0 1,0 0 0,0-1 0,-1 1 0,1 0 0,-1-13 4501,-4 5-3059,3 9-1325,0-1 0,0 0 1,0 0-1,0 1 0,0-1 0,0 0 1,-1 1-1,1-1 0,-2 0 0,-2-3 302,3 5-427,1-1 0,-1-1-1,1 1 1,-1 0 0,1 0 0,0 0 0,-1-1-1,1 1 1,0-1 0,0 1 0,0-1 0,0 1-1,0-1 1,1 0 0,-1 1 0,0-1 0,1 0-1,-1 0 1,0-2 0,-2-1 55,3 5-135,-1 0 0,1-1 0,-1 1 0,1 0 0,0-1 0,0 1 0,-1 0 0,1 0 0,0-1 0,0 1 0,-1-1 0,1 1 0,0 0 0,0-1 0,0 1 0,-1-1 0,1 1 0,0 0 0,0-2 0,-5-14 961,5 16-973,0 0 0,0 0-1,0-1 1,0 1 0,0 0 0,0-1 0,0 1 0,0 0 0,0 0 0,0-1 0,0 1-1,0 0 1,0 0 0,0-1 0,0 1 0,0 0 0,0 0 0,0-1 0,0 1-1,0 0 1,-1 0 0,1-1 0,0 1 0,0 0 0,0 0 0,0 0 0,-1-1-1,1 1 1,0 0 0,0 0 0,-1 0 0,1 0-17,0 0 0,-1 0 0,1 0 1,0 0-1,0 1 0,0-1 0,0 0 0,0 0 1,0 1-1,-1-1 0,1 0 0,0 0 0,0 1 0,0-1 1,0 0-1,0 0 0,0 1 0,0-1 0,0 0 1,0 0-1,0 1 0,0-1 0,0 0 0,0 0 0,0 1 1,0-1-1,0 0 0,1 0 0,-1 1 0,0-1 1,9 45-254,-1 1 609,-3-27-301,-4-15-13,-1-1-1,1 0 0,0 1 0,0-1 1,3 5-1,-2 0 171,-1-4 1077,4-7-694,6-6-457,-1-1 0,0 0 0,0 0 0,9-16 0,-2-1-726,-17 27 315,1 1-336,0 0 600,-1 0 0,0 0 0,1 0 0,0 0 1,-1 0-1,1 0 0,0-1 0,-1 1 0,1 0 0,0 0 0,1 0 0,2 4-61,1 3 124,0 0 0,-1 0 1,4 12-1,-3 4-34,-5-23 76,1 0 0,-1 0 0,0 0 0,0 0 1,0 0-1,0 0 0,0 0 0,0 0 1,0 0-1,0 0 0,0 0 0,0 0 1,-1 1-1,-3 0 614,-5-8-373,6 2-243,-1 1 1,1-2-1,0 1 0,1 0 1,-1 0-1,1-1 0,-1 0 1,1 1-1,-1-6 0,-1 0 28,0-4-103,-1-17 337,5 31-529,8 14-5570,-5-10 4215,5 7 0,5-9-3428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4:43.0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962 165 1152,'-6'-22'1193,"3"8"83,-2-18 420,2 21-1049,3 10-599,0 0 0,0 0 0,0 0-1,0 0 1,0 1 0,-1-1 0,1 0 0,0 0 0,-1 1 0,1-1 0,0 0 0,-1 0 0,1 1 0,-1-1 0,0-1-1,0 2 96,-1-1 0,1 0-1,0 1 1,0-1-1,0 1 1,-1-1-1,1 1 1,0 0 0,-1-1-1,1 1 1,0 0-1,-1 0 1,-1 0 0,-23 1 149,12-1-218,3 0-93,3 1 179,1-1 0,-1 0-1,1-1 1,0 0 0,-1 0 0,1 0-1,0-1 1,-12-5 0,11 4-156,0 0 1,1 1 0,-1 0 0,0 0-1,0 0 1,-1 1 0,1 0 0,-9 1-1,-79 0 28,48 5 379,-14 2-267,34-2-267,-39 3 897,-60-5-188,123-4-531,0 0-1,0 0 0,0 0 1,0-1-1,1 0 1,-1 0-1,0 0 0,1 0 1,-4-3-1,-14-8 165,5 6-259,-1 0-1,0 1 1,-29-7 0,40 12-332,0 0 0,0 1 0,0-1 1,0 1-1,0 0 0,0 1 0,0-1 0,0 1 0,0 1 1,0-1-1,1 1 0,-1 0 0,0 0 0,-8 5 0,-13 12-3606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2:55.3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682 323 2496,'-4'-3'147,"1"1"-38,0 0 1,0 1 0,0-1-1,0 1 1,0 0-1,-1-1 1,1 1-1,0 1 1,-6-2 0,-13-7 620,7 6 844,13 2-1492,0 0 1,-1 0-1,1 1 1,0-1-1,0 1 1,0 0-1,-1 0 1,1 0-1,0 0 1,0 0-1,-1 0 1,1 0-1,0 1 1,0-1-1,0 1 1,-1 0-1,1 0 1,-2 1-1,-17 10 18,-24 19-1,-7 4 28,-44 28 415,81-51-419,1 0 0,0 1 0,1 0 0,-13 17 0,10-8 19,2 1 0,1 0 0,1 1 0,0 0-1,2 1 1,1 0 0,1 0 0,2 1 0,-7 45 0,11-62-38,1-1 0,1 1 0,0-1 0,1 14 0,-1-20-84,0-1 1,0 1-1,0-1 0,1 1 1,-1 0-1,1-1 0,-1 1 1,1-1-1,0 1 1,0-1-1,-1 1 0,1-1 1,0 0-1,0 1 1,0-1-1,1 0 0,-1 0 1,0 0-1,0 0 0,1 0 1,-1 0-1,0 0 1,1 0-1,-1 0 0,1-1 1,-1 1-1,1-1 0,-1 1 1,1-1-1,2 1 1,-1-1 17,-1 0 1,0 0 0,1-1 0,-1 1-1,0-1 1,1 1 0,-1-1 0,0 0 0,0 0-1,0 0 1,0 0 0,0 0 0,0 0-1,0-1 1,0 1 0,0-1 0,0 1-1,1-3 1,3-3 38,0 1 1,-1-1-1,8-13 0,-2-1 121,13-37 1,-9 20-116,27-55 92,-13 30-25,38-120 0,-28 0 121,-35 153-165,-1 1-1,-2-1 1,-1 1 0,-5-40 0,1 59-293,4 10 181,-1-1 0,1 1 0,0 0 0,-1 0 0,1 0 0,0 0 0,0 0 0,-1 0 0,1 0 0,0 0 0,-1 0 0,1 0 0,0 0 0,0 0 0,-1 0 0,1 0 1,0 0-1,-1 0 0,1 0 0,0 0 0,0 1 0,-1-1 0,1 0 0,0 0 0,0 0 0,-1 0 0,1 1 0,0-1 0,0 0 0,0 0 0,-1 0 0,1 1 0,0-1 0,0 0 0,0 0 0,0 1 0,0-1 0,-1 0 0,1 0 0,0 1 0,0-1 0,-4 7-77,0 1 0,0-1 1,1 1-1,0 0 0,-3 11 0,-2 7 10,-59 137-128,-8 27 306,61-149 21,-2-1 0,-26 49 0,31-69 49,-15 24 381,26-43-533,-1 0-1,1-1 1,-1 1 0,1 0 0,-1-1-1,1 1 1,-1 0 0,0-1 0,1 1-1,-1-1 1,0 1 0,1-1 0,-1 1-1,0-1 1,0 0 0,0 1 0,1-1-1,-1 0 1,0 1 0,0-1 0,0 0-1,0 0 1,1 0 0,-1 0 0,0 0-1,0 0 1,0 0 0,0 0 0,0 0-1,1-1 1,-3 1 0,2-1-6,-1 0 0,1 0 0,-1 0 1,1 0-1,0-1 0,-1 1 0,1 0 0,0-1 0,0 1 1,0-1-1,0 1 0,0-1 0,0 1 0,1-1 0,-2-2 1,-7-25-85,2 0 0,1 0 0,1 0 0,1-1 0,1-53 1,18-150-322,-15 229 387,5-28-131,-3 20-130,1-23 0,0 85-564,-12 26 1065,2-30 210,7-33-189,0-13-251,0 0 0,0 1 1,0-1-1,0 0 0,0 0 0,0 0 0,0 0 1,0 1-1,0-1 0,1 0 0,-1 0 0,0 0 1,0 0-1,0 0 0,0 1 0,0-1 1,0 0-1,0 0 0,0 0 0,1 0 0,-1 0 1,0 0-1,0 0 0,0 0 0,0 1 0,0-1 1,1 0-1,-1 0 0,0 0 0,0 0 1,0 0-1,0 0 0,1 0 0,1-1 1,0 0 0,0 0 0,-1 0 0,1 0-1,0 0 1,0 0 0,-1 0 0,1-1 0,1-1 0,24-23-79,-16 15 44,1 1 0,22-17 0,-33 27 21,11-8-109,1 1 0,22-10 0,-33 16 91,1 0 0,0 0 0,-1 0 0,1 0-1,0 0 1,0 1 0,0-1 0,0 1 0,0 0 0,-1 0 0,1 0 0,0 0 0,0 1 0,0-1 0,0 1 0,0 0 0,-1-1 0,1 1 0,0 0 0,3 2 0,-5-2 8,1 0-1,-1 0 1,0 1-1,0-1 1,0 0 0,0 0-1,0 0 1,0 1-1,0-1 1,-1 0-1,1 1 1,0-1-1,-1 1 1,1-1 0,-1 1-1,1-1 1,-1 1-1,0 1 1,0 1 3,0 0 0,0 0-1,0 0 1,-1-1 0,1 1 0,-1 0 0,-2 4 0,-2 5 25,0 0-1,-1 0 0,-9 12 1,1-4 75,-1-1 1,-22 22 0,-1 3 254,11-10-67,6-8 289,-27 30-1,47-57-539,1 1 1,-1 0-1,0 0 0,1-1 0,-1 1 0,0 0 1,0-1-1,0 1 0,1 0 0,-1-1 0,0 1 0,0-1 1,0 0-1,0 1 0,0-1 0,0 0 0,0 1 1,0-1-1,0 0 0,0 0 0,0 0 0,-1 0 1,1-1-23,1 1 0,-1-1 0,0 1 1,1-1-1,-1 0 0,1 0 1,-1 1-1,1-1 0,0 0 1,-1 0-1,1 1 0,0-1 1,-1 0-1,1 0 0,0 0 1,0 0-1,0 1 0,0-1 1,0 0-1,0 0 0,0 0 1,0 0-1,0 0 0,0 1 1,1-2-1,0-6-16,1 1 0,-1 0 0,2-1 1,-1 1-1,1 0 0,0 1 0,0-1 0,1 0 1,0 1-1,0 0 0,8-9 0,2-1-179,2 0 0,26-21 0,-38 34 156,-1 0 0,1 1 0,-1-1 0,1 1 0,0 0 0,6-2 0,-10 3 30,0 1 0,0 0 0,1 0 0,-1 0 0,0 0 0,0 0 0,1 0 0,-1 0-1,0 0 1,1 0 0,-1 0 0,0 0 0,0 0 0,1 0 0,-1 0 0,0 0 0,1 0 0,-1 0 0,0 0 0,0 0 0,1 0 0,-1 0 0,0 0 0,1 0 0,-1 1 0,0-1 0,0 0 0,1 0 0,-1 0 0,0 0-1,0 1 1,0-1 0,1 0 0,-1 0 0,0 1 0,0-1 0,0 0 0,0 0 0,0 1 0,1-1 0,-1 0 0,0 0 0,0 1 0,0-1 0,0 0 0,0 1 0,0-1 0,0 0 0,0 0 0,0 1 0,0-1 0,0 2-4,0 0 1,-1-1-1,1 1 1,-1 0-1,1-1 1,-1 1 0,1 0-1,-1-1 1,-1 3-1,-29 45 37,-44 75 579,68-109-529,-7 11 587,-33 48 0,47-74-654,0 0 0,0 1 0,0-1 1,0 0-1,0 0 0,0 0 0,-1 1 0,1-1 0,0 0 1,0 0-1,0 0 0,0 1 0,-1-1 0,1 0 1,0 0-1,0 0 0,0 0 0,-1 1 0,1-1 0,0 0 1,0 0-1,-1 0 0,1 0 0,0 0 0,0 0 0,-1 0 1,1 0-1,0 0 0,0 0 0,-1 0 0,1 0 1,-1 0-1,-1-9 87,5-20-229,1 11 36,1 1 1,1 0-1,0 0 1,1 0-1,1 1 1,0 0-1,1 0 1,1 1-1,1 1 1,17-20 0,16-13-29,80-64 1,-92 84 105,-13 11-125,25-16 1,-43 31 128,0 0 0,0 1 0,0-1 0,1 1 1,-1-1-1,0 1 0,0-1 0,1 1 0,-1-1 0,3 1 0,-4 0 10,1 0 0,-1 0 0,0 0 0,1 0 0,-1 0 0,0 0 0,0 0 0,1 0 0,-1 1 0,0-1 0,1 0 0,-1 0 0,0 0 0,0 0 0,1 1 0,-1-1-1,0 0 1,0 0 0,1 0 0,-1 1 0,0-1 0,0 0 0,0 0 0,1 1 0,-1-1 0,0 0 0,0 1 0,0-1 0,0 2-1,0 0 1,0-1-1,0 1 0,0 0 1,0 0-1,0-1 0,-1 1 1,1 0-1,-1-1 1,1 1-1,-1-1 0,1 1 1,-1-1-1,0 1 0,-2 1 1,-8 13 30,-1-1 1,-1 0 0,-1-1-1,-19 15 1,2-1 149,-5 6 109,1 2 0,-54 75 0,36-32 37,20-29 124,-43 52-1,65-92-253,6-10-151,4-9-48,3 0-35,0 0-1,1 0 0,0 0 1,8-17-1,23-36-150,-21 44 141,0 0-1,1 1 0,2 0 0,-1 1 0,2 1 0,0 0 0,1 2 0,0 0 0,33-18 0,-5 8-32,1 2-1,0 2 0,57-15 0,-90 30 87,-1 0 1,1 2 0,-1-1-1,24 0 1,-33 3-7,-1 1 0,1-1-1,0 1 1,-1-1 0,1 1 0,-1 0 0,1 0-1,-1 0 1,1 1 0,3 1 0,-5-1 3,-1-1 0,1 1 0,0-1 0,0 1 1,-1 0-1,1-1 0,0 1 0,-1 0 0,0 0 1,0 0-1,1 0 0,-1 0 0,0 1 0,-1-1 0,1 0 1,0 0-1,0 3 0,1 7 12,-1-1-1,0 0 1,-1 0 0,-1 0 0,1 1-1,-4 14 1,-18 66 186,21-88-192,-5 14 38,-3 30-1,10-33 38,-1-15-77,0 0 0,0 1 1,0-1-1,1 0 0,-1 0 1,0 1-1,0-1 0,0 0 0,0 0 1,1 0-1,-1 1 0,0-1 0,0 0 1,1 0-1,-1 0 0,0 0 0,0 0 1,0 0-1,1 1 0,-1-1 0,0 0 1,0 0-1,1 0 0,-1 0 1,0 0-1,1 0 0,-1 0 0,0 0 1,2-1 9,0 1 0,0-1 0,-1 0 1,1 0-1,-1 0 0,1 0 1,0 0-1,-1 0 0,0 0 0,1 0 1,-1-1-1,2-1 0,46-60 99,-4 5-80,-16 24-130,2 2 0,1 1 0,2 1 0,57-39-1,-110 91 158,-28 42 0,-25 51 23,45-69 77,-3 0 0,-56 66 1,61-84 140,-2-1 1,-47 34-1,72-58-247,-1-1 1,0 0-1,0 0 0,-1-1 0,1 1 1,0-1-1,-1 1 0,-3 0 0,6-2-51,1 0 1,-1 0-1,1 0 0,-1 0 0,1 0 1,-1 0-1,1 0 0,-1 0 0,1 0 0,-1 0 1,1 0-1,-1 0 0,1-1 0,-1 1 1,1 0-1,-1 0 0,1-1 0,-1 1 0,1 0 1,0 0-1,-1-1 0,1 1 0,0-1 1,-1 1-1,0-1 0,1 0-21,-1-1-1,1 1 1,-1-1 0,1 1-1,0-1 1,0 1 0,0-1 0,0 1-1,0-1 1,0 0 0,0 1-1,0-1 1,1-1 0,3-16-90,1 0 0,0 1 0,2-1 1,15-30-1,46-73-281,-44 83 236,23-42-96,108-173-12,-148 245 310,-15 23-123,-13 15 31,-46 50 0,-33 21 220,23-25 8,-9 13 269,-166 164 545,236-236-918,12-11-9,-1-1 1,1 1-1,-1-1 1,-7 4-1,12-8-69,0 1-1,-1-1 0,1 0 1,0 0-1,0 0 1,0 0-1,0 0 1,-1 1-1,1-1 1,0 0-1,0 0 1,0 0-1,-1 0 1,1 0-1,0 0 1,0 0-1,0 0 0,-1 0 1,1 0-1,0 0 1,0 0-1,0 0 1,-1 0-1,1 0 1,0 0-1,0 0 1,-1 0-1,1 0 1,0 0-1,0 0 0,0 0 1,0 0-1,-1-1 1,1 1-1,0 0 1,0 0-1,0 0 1,0 0-1,-1 0 1,1-1-1,0 1 1,0 0-1,0 0 1,0 0-1,0 0 0,0-1 1,-1 1-1,1 0 1,0 0-1,0-1 1,0-1-28,0 0-1,0-1 1,0 1 0,0-1 0,0 1 0,0 0-1,1-1 1,-1 1 0,1 0 0,0-3 0,6-13-37,0 0 0,1 1 0,1 0 0,1 1-1,0 0 1,1 0 0,23-24 0,103-94-275,115-71 23,-234 190 315,-13 10-32,1 0 0,1 0 0,-1 0 0,0 1 0,1 0 0,0 0 0,13-4 0,-20 8 25,0-1 0,1 1 0,-1 0 0,1 0 0,-1 0-1,0 0 1,1 0 0,-1 0 0,1 0 0,-1 0-1,0 0 1,1 0 0,-1 0 0,1 0 0,-1 0 0,1 0-1,-1 0 1,0 0 0,1 1 0,-1-1 0,1 0 0,-1 0-1,0 0 1,1 1 0,-1-1 0,0 0 0,1 0-1,-1 1 1,1-1 0,-1 1 0,0 0 0,0 0 0,1 0 1,-1 0-1,0 0 0,0 0 0,0 0 0,0 0 0,0-1 0,0 1 0,0 0 0,0 0 1,0 1-1,-10 30-55,-1-11 104,-23 40 0,23-45-19,-35 58 126,-101 122 0,-83 56 1099,212-235-1246,17-17-2,2-2-4,10-12-20,45-58-135,117-141 51,-128 162-15,190-203-213,-233 252 335,0 0 0,1 0-1,-1 0 1,0 1-1,1-1 1,0 1-1,-1-1 1,6-1 0,-8 3-4,0 0 0,0 0 0,1 0 1,-1 0-1,0 0 0,0 0 0,1 0 0,-1 0 1,0 0-1,0 0 0,1 0 0,-1 0 1,0 0-1,0 0 0,1 0 0,-1 0 0,0 0 1,0 0-1,1 0 0,-1 0 0,0 1 1,0-1-1,0 0 0,1 0 0,-1 0 0,0 0 1,0 1-1,0-1 0,0 0 0,1 0 1,-1 0-1,0 1 0,0-1 0,0 0 1,0 0-1,0 2-12,1-1 1,-1 1-1,0-1 0,0 0 1,-1 1-1,1-1 0,0 0 1,0 1-1,-1-1 1,1 0-1,-1 3 0,-43 108 83,12-33 39,-58 121 62,59-135 183,29-58-109,6-12-129,8-15-54,33-76-302,-7 13-35,12-21 205,-47 96 86,-7 11-186,-9 16-27,6-9 184,-14 25-16,-1-1-1,-40 47 1,-133 107 675,109-108-511,80-71 53,13-9-105,22-12-177,-6 0 91,0-2-1,-1 0 1,-1-2-1,0 0 1,19-20-1,89-105 83,-31 32-142,-44 57 11,72-53 0,-116 98 77,-17 20-175,-73 138-135,58-105 344,-1-1 0,-3 0 0,-37 47-1,-53 34 256,49-56-44,66-68-267,0-1 0,-1 0 0,1 0-1,0 1 1,0-1 0,0 1-1,0-1 1,0 1 0,0 0 0,-1 2-1,2-3 3,1-1 1,-1 0-1,0 0 0,0 0 0,0 1 0,0-1 1,0 0-1,0 0 0,0 0 0,0 1 0,0-1 0,0 0 1,1 0-1,-1 0 0,0 0 0,0 1 0,0-1 1,0 0-1,0 0 0,1 0 0,-1 0 0,0 0 1,0 0-1,0 1 0,1-1 0,-1 0 0,0 0 0,0 0 1,0 0-1,1 0 0,13 1 104,-7-2-123,1-1-1,-1 1 0,1-1 1,-1 0-1,0-1 0,0 0 0,12-6 1,48-34-362,-32 18 301,41-30 405,-74 53-335,0 1 1,0-1-1,0 1 0,0 0 1,0 0-1,0 0 0,0 0 1,0 0-1,1 1 1,-1-1-1,0 1 0,4-1 1,-6 1 7,0 0 1,0 0-1,0 0 1,0 0-1,0 0 1,0 0-1,0 0 0,0 0 1,0 0-1,1 0 1,-1 0-1,0 0 1,0 0-1,0 0 1,0 0-1,0 0 1,0 0-1,0 0 0,0 0 1,0 0-1,0 0 1,0 1-1,0-1 1,0 0-1,0 0 1,0 0-1,0 0 1,0 0-1,0 0 0,0 0 1,0 0-1,0 0 1,0 0-1,0 0 1,0 0-1,0 1 1,0-1-1,0 0 1,0 0-1,0 0 0,0 0 1,0 0-1,0 0 1,0 0-1,0 0 1,0 0-1,0 0 1,0 0-1,0 1 1,0-1-1,0 0 1,0 0-1,0 0 0,0 0 1,0 0-1,0 0 1,0 0-1,0 0 1,-3 17-19,0-1 0,-1 0 1,-1 0-1,0 0 0,-9 19 1,9-24 80,0 1 0,1-1 1,-5 21-1,9-30-71,0-2 12,-1 1 1,1-1-1,0 0 0,0 1 1,0-1-1,0 1 1,0-1-1,0 0 1,0 1-1,0-1 0,0 1 1,0-1-1,0 0 1,0 1-1,0-1 1,1 0-1,-1 1 0,0-1 1,0 0-1,0 1 1,0-1-1,1 0 1,-1 1-1,0-1 0,0 0 1,1 1-1,-1-1 1,0 0-1,0 0 1,1 1-1,-1-1 0,0 0 1,1 0-1,-1 1 1,0-1-1,1 0 1,-1 0-1,1 0 0,-1 0 1,0 0-1,1 0 1,-1 0-1,1 0 1,-1 0-1,0 0 0,1 0 1,-1 0-1,0 0 1,1 0-1,-1 0 1,1 0-1,-1 0 0,0 0 1,1 0-1,0-1 1,24-7 273,47-27-314,113-48-177,-100 46 449,-99 46-453,-39 24 111,23-19 104,-23 12 332,-78 52 1,126-74-297,-17 10 126,21-13-135,0-1 1,0 0 0,0 1-1,0-1 1,0 1 0,0-1-1,0 0 1,0 0-1,0 0 1,0 0 0,0 1-1,0-1 1,0 0 0,0-1-1,0 1 1,0 0 0,0 0-1,0 0 1,0-1-1,-2 0 1,3 1-22,0 0 0,-1-1 0,1 1 0,0-1 0,-1 1 0,1 0 0,0-1 0,0 1 0,-1-1 0,1 1 0,0-1 0,0 1 0,0-1 0,0 1 0,-1-1 0,1 1 0,0-1 0,0 1 0,0-1 0,0 1 0,0-1 0,0 1 0,1-1 0,-1 1 0,0-1 0,0 1 0,0-1 0,0 1 0,0-1 0,1 1 0,-1 0 0,1-1 0,10-19-18,-7 15 11,60-89 69,-10 15 97,60-118 0,-98 166-170,27-65 224,-24 51-46,-11 27-141,-1 0 0,9-33-1,-13 39-16,1 0 0,6-13 0,-7 17-37,1-1 0,-1 0-1,0 0 1,2-15 0,10-81-98,-9 60 157,-4 31-385,-2 11-89,-13 232-1097,-16-3 1597,27-206-55,-52 244 309,46-225-172,6-28 105,0-1 1,-1 1-1,-4 10 0,12-36-80,7-25 1,-7 20-290,45-212-181,-7 31 281,-30 124 114,-6 30-387,-7 46 268,0 1-1,0-1 0,0 0 0,0 0 0,1 1 0,-1-1 0,0 0 0,1 1 1,-1-1-1,0 1 0,1-1 0,-1 0 0,1 1 0,0-1 0,3 1-387,-2 8 160,-1 35-61,-1-21 275,-12 197 224,3-92 386,9-98-148,2-27-198,1-6-17,12-45 73,-13 42-357,99-353-477,-92 327 621,-4 15-278,9-26 1,-18 80-739,-36 115 1062,-49 146 854,239-703-625,-142 390-935,-14 39 38,4-15 570,-8 31 26,-46 154 582,47-168-496,-1-1 0,-1 0 0,-1-1 0,-2 0 1,-23 32-1,34-52-65,1 0-1,-1 0 1,0 0 0,0 0 0,0-1-1,0 1 1,0-1 0,0 0 0,-7 4 0,9-6-40,0 0 0,0 0 1,0 1-1,1-1 0,-1 0 1,0 0-1,0 0 1,0 0-1,0 0 0,0 0 1,0 0-1,0 0 0,1-1 1,-1 1-1,0 0 1,0 0-1,0-1 0,-1 0 1,1 0-16,0 0 0,0 0 0,0 0 0,0 0 0,0 0 0,0 0 0,0-1 0,0 1 0,0 0 0,0-1 0,1 1 0,-1 0 0,0-4 0,-2-4-11,1 0 1,0 0-1,0-18 0,0 7-24,0-42-19,2 46-66,0-1-1,-1 1 0,-5-21 1,4 35-186,-1 6-35,-5 20-103,-10 43 1,4-11 304,-13 24 265,-3-2-1,-42 77 1,31-66 726,32-77-399,9-12-453,0 0 0,0-1 0,0 1 0,0 0-1,0 0 1,0 0 0,1 0 0,-1 0 0,0 0 0,0 0 0,0 0-1,0 0 1,0-1 0,0 1 0,0 0 0,0 0 0,0 0 0,-1 0 0,1 0-1,0 0 1,0 0 0,0 0 0,0-1 0,0 1 0,0 0 0,0 0-1,0 0 1,0 0 0,0 0 0,0 0 0,0 0 0,0 0 0,0 0 0,0 0-1,0 0 1,-1 0 0,1-1 0,0 1 0,0 0 0,0 0 0,0 0-1,0 0 1,0 0 0,0 0 0,0 0 0,-1 0 0,1 0 0,0 0 0,0 0-1,0 0 1,0 0 0,0 0 0,0 0 0,0 0 0,0 0 0,-1 0-1,1 0 1,0 0 0,0 0 0,0 0 0,0 1 0,0-1 0,0 0 0,0 0-1,0 0 1,0 0 0,-1 0 0,3-10 80,6-8-75,0 1 0,17-25 1,8-15-94,-4-6 24,31-57-204,-52 109 67,-8 11 188,0 0 0,0 0 0,1 0 0,-1 0 0,0 0 0,0 1 0,0-1 0,0 0-1,0 0 1,0 0 0,0 0 0,0 0 0,0 0 0,0 0 0,1 0 0,-1 0 0,0 0 0,0 1-1,0-1 1,0 0 0,0 0 0,0 0 0,0 0 0,0 0 0,0 0 0,0 0 0,0 0 0,0 1-1,0-1 1,0 0 0,0 0 0,0 0 0,0 0 0,0 0 0,0 0 0,0 0 0,0 1 0,0-1-1,0 0 1,0 0 0,0 0 0,0 0 0,-1 0 0,1 0 0,0 0 0,0 0 0,0 1 0,0-1-1,-10 27-323,-3-1 348,-2-1 0,-27 36 1,-44 42 338,46-57-39,39-44-271,-16 15 540,17-17-581,0 0 1,0 0-1,-1 1 0,1-1 1,0 0-1,0 0 0,-1 0 0,1 1 1,0-1-1,-1 0 0,1 0 1,0 0-1,-1 0 0,1 0 0,0 0 1,0 0-1,-1 0 0,1 0 1,0 0-1,-1 0 0,1 0 0,0 0 1,-1 0-1,1 0 0,0 0 1,-1 0-1,1 0 0,0 0 0,-1 0 1,1 0-1,0-1 0,-1 1 1,1 0-1,0 0 0,0 0 0,-1 0 1,1-1-1,0 1 0,0 0 1,0 0-1,-1-1 0,1 1 0,0 0 1,0-1-1,0 1 0,0 0 1,-1 0-1,1-1 0,0 1 0,0 0 1,0-1-1,0 1 0,0 0 1,0-1-1,0 1 0,0 0 1,0-1-1,0 1 0,0 0 0,0-1 1,0-8-72,0 1 0,1-1 0,0 0 0,0 1-1,0-1 1,6-14 0,3-17-10,-5 6 68,0 11 7,-1 0 1,-2-1-1,0 1 1,-2-36-1,-1 57-20,1 0-1,0 0 1,-1 0-1,1 0 1,-1 0-1,0 0 1,-1-3 0,2 5 5,-1 0 1,1-1 0,0 1 0,0 0 0,-1-1 0,1 1 0,0 0 0,-1 0 0,1-1 0,0 1 0,-1 0 0,1 0 0,0 0 0,-1-1 0,1 1 0,-1 0 0,1 0 0,0 0 0,-1 0 0,1 0 0,-1 0 0,1 0 0,-1 0 0,1 0 0,0 0 0,-1 0 0,1 0 0,-1 0 0,1 0 0,-1 0 0,1 0 0,0 0 0,-1 1 0,1-1 0,0 0 0,-1 0 0,1 1 0,-1-1 0,1 0 0,0 0-1,-1 1 1,1-1 0,0 0 0,-1 1 0,-14 15-113,0 0 0,-20 28 0,18-21 181,-27 27 1,28-36-17,-1 0 0,0-1 1,0 0-1,-37 17 0,18-12 209,-65 20-1,95-36-156,-1-1-1,1 1 0,-1-1 0,-12 0 0,17-1-73,1 0-1,-1 0 1,1 0-1,-1-1 1,1 1-1,-1 0 0,1-1 1,-1 1-1,1-1 1,0 1-1,-1-1 1,0-1-1,1 2-18,1-1 1,-1 1-1,1-1 0,-1 1 0,1-1 1,-1 1-1,1-1 0,0 0 1,-1 1-1,1-1 0,0 0 0,0 1 1,-1-1-1,1 0 0,0 1 0,0-1 1,0 0-1,0 1 0,0-1 0,0 0 1,0 0-1,0 1 0,0-1 1,0 0-1,1 1 0,-1-2 0,2-4-54,1-1-1,0 1 1,0-1 0,0 1-1,8-10 1,4-8-104,57-102-191,71-114 91,-105 182 225,2 2 1,50-52-1,-81 98 39,58-57-319,-70 71 220,-1-1-1,1 1 0,0 0 1,-4 6-1,-4 6 90,-81 117 218,59-81-219,-55 66 0,21-48 88,-78 62-1,74-70 107,67-59-171,-204 178 1038,204-177-976,-11 7 87,15-11-153,0 0-1,-1 1 0,1-1 1,-1 0-1,1 0 0,-1 0 0,1 1 1,-1-1-1,1 0 0,-1 0 0,0 0 1,1 0-1,-1 0 0,1 0 0,-1 0 1,1 0-1,-1 0 0,1 0 1,-1 0-1,1 0 0,-1 0 0,1 0 1,-1-1-1,0 1 0,0 0 0,1-1-7,0 1-1,-1 0 0,1-1 1,0 1-1,0 0 0,-1-1 1,1 1-1,0-1 0,0 1 1,0 0-1,0-1 0,-1 1 1,1-1-1,0 1 0,0-1 1,0 1-1,0-1 0,0 1 1,0-1-1,0 1 0,0 0 1,0-1-1,1 1 0,-1-1 1,0 1-1,0-1 0,0 0 1,4-5-35,-1 0 0,0 0 0,1 0 1,0 1-1,1-1 0,-1 1 0,1 0 0,0 0 1,0 1-1,8-5 0,7-9-6,254-259-283,-89 86-50,9 14 68,-170 158 345,-7 6 56,-1 0-1,25-27 1,-40 39-96,-1 1-1,0 0 1,1-1-1,-1 1 1,0 0-1,1-1 1,-1 1-1,0 0 1,0-1-1,1 1 1,-1-1-1,0 1 1,0-1-1,0 1 1,1-1-1,-1 1 1,0 0-1,0-1 1,0 1-1,0-1 1,0 1-1,0-1 1,0 1-1,0-2 1,-1 2-11,1 0 0,-1 0 0,1 0 1,-1 0-1,0-1 0,1 1 0,-1 0 0,1 0 1,-1 0-1,1 0 0,-1 0 0,0 0 1,1 0-1,-1 0 0,1 1 0,-1-1 0,1 0 1,-1 0-1,0 0 0,1 1 0,-1-1 0,-19 9-77,1 0 0,-31 22 0,7-5 39,-40 21-76,-142 91 77,99-45 120,-77 53 521,126-92-103,55-40-369,22-14-119,0 0-1,0 0 0,0 0 0,-1 1 0,1-1 0,0 0 0,0 0 1,-1 0-1,1 0 0,0 0 0,0 1 0,-1-1 0,1 0 1,0 0-1,-1 0 0,1 0 0,0 0 0,0 0 0,-1 0 0,1 0 1,0 0-1,-1 0 0,1 0 0,0 0 0,0 0 0,-1 0 1,1 0-1,0-1 0,0 1 0,-1 0 0,1 0 0,0 0 0,0 0 1,-1 0-1,1-1 0,0 1 0,0 0 0,0 0 0,-1 0 1,1-1-1,0 1 0,0 0 0,0 0 0,0-1 0,-1 1 0,1 0 1,0 0-1,0-1 0,0 1 0,0-1 0,2-17 16,3 3-40,1 1 0,0-1-1,1 2 1,1-1-1,0 1 1,0 0 0,2 1-1,-1 0 1,2 0-1,12-11 1,16-12-57,69-48-1,235-172-251,-191 127 459,-138 117-240,-11 9 49,-3 4 37,-4 5 9,-5 6-4,-1-1 0,-1-1 0,1 1 0,-2-2 0,1 0 1,-23 15-1,-86 42-120,25-14 76,35-13 66,-96 82 1,-41 63 240,112-97 46,81-81-246,14-17 12,18-26 94,23-25-40,-22 32-83,1 2 1,41-29-1,75-41-72,-80 56-90,104-86 0,-136 97 235,34-41 1,-52 49-14,-16 21-92,0 1 0,0 0 0,1-1 0,-1 1 0,0-1 0,0 1 0,0 0 0,0-1-1,1 1 1,-1-1 0,0 1 0,0-1 0,0 1 0,0-1 0,0 1 0,0 0 0,0-1 0,0 1-1,0-1 1,0 1 0,-1-1 0,1 1 0,0-1 0,0 1 0,0 0 0,0-1 0,-1 0 0,0 1-4,1-1 0,-1 1 1,0 0-1,1-1 0,-1 1 1,0 0-1,1-1 0,-1 1 1,0 0-1,0 0 0,1 0 1,-1 0-1,0 0 0,-1 0 1,-3 0-53,0 0 1,0 1 0,-10 2-1,-124 43-239,81-26 226,-38 16 140,-123 64 0,201-89 91,20-10 33,14-6-73,75-26 124,102-37-67,-126 39-204,136-48-464,-199 76 469,0 0 0,1 0-1,-1 0 1,0 0 0,0 1-1,1 0 1,7 0 0,-11 0 21,1 1-1,-1-1 1,0 0 0,1 1 0,-1-1 0,0 1 0,1 0-1,-1-1 1,0 1 0,0 0 0,0 0 0,0 0 0,0 0-1,0 0 1,0 0 0,0 0 0,0 0 0,0 0 0,0 1-1,-1-1 1,1 0 0,0 1 0,-1-1 0,1 0 0,0 3-1,1 5-4,0 0-1,-1 0 0,0 1 1,0-1-1,-1 13 0,-6 52-45,5-64 35,-21 432 326,23-418-544,0 0 0,1 0 0,1-1 0,12 44 0,-15-66 96,0-1-1,1 1 0,-1-1 1,0 0-1,0 1 1,0-1-1,0 1 1,0-1-1,1 1 1,-1-1-1,0 0 1,0 1-1,0-1 0,1 0 1,-1 1-1,2 0-577,-2 0 577,0-1 1,1 0-1,-1 0 0,1 1 1,0-2-37,0 1 0,0-1 0,0 1-1,0-1 1,0 0 0,0 1 0,0-1 0,-1 0 0,1 0 0,0 0 0,0 1-1,-1-1 1,1 0 0,-1 0 0,1 0 0,-1 0 0,1-2 0,28-55-6155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3:00.73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190 520 1888,'-5'-8'1493,"5"8"-1368,0-1-1,0 0 1,0 1-1,0-1 0,1 1 1,-1-1-1,0 1 1,0-1-1,-1 1 1,1-1-1,0 0 1,0 1-1,0-1 1,0 1-1,0-1 0,-1 1 1,1-1-1,0 1 1,0-1-1,-1 1 1,1-1-1,0 1 1,-1 0-1,0-1 0,-3-11 632,-1-63 1206,5 68-1922,0 4 74,0 0 1,0 0-1,0 0 0,0 0 1,-1-1-1,1 1 1,-2-4-1,1 4-58,1 1 0,-1 0 0,1-1 1,0 1-1,-1-1 0,1 1 0,0-1 0,1 1 0,-1 0 0,0-1 0,1 1 1,0-3-1,2-14 83,2 4 277,2-14 59,-2 12-357,-4 12-9,1-1 0,-1 0-1,0 1 1,0-11-1,4-40 911,-5-84-400,3 126-369,-1 4 58,-2 10-331,0-1 0,-1 1 0,1 0 0,0 0 0,0-1 0,-1 1-1,1 0 1,0 0 0,0 0 0,-1-1 0,1 1 0,0 0 0,-1 0 0,1 0-1,0 0 1,-1-1 0,1 1 0,0 0 0,-1 0 0,1 0 0,0 0-1,-1 0 1,1 0 0,0 0 0,-1 0 0,1 0 0,0 0 0,-1 0 0,0 21-489,-9 62 122,0 65 143,7-116 292,-1 52-269,-10 48 549,14-101-203,0-27-89,0 0-1,1 0 1,-2 1 0,1-1 0,0 0-1,-1 0 1,-1 6 0,0-6 135,0-4 143,1-7 306,1 3-577,-2-1-9,0 1 0,1-1 1,0 0-1,0 1 0,0-1 0,0-6 1,1 9-52,-1 1 0,1 0 0,0 0 0,-1-1 0,1 1 1,-1 0-1,1 0 0,-1-1 0,1 1 0,-1 0 0,0 0 1,0 0-1,-1-2 0,1 2 13,0 0-1,0 0 1,0 0-1,1 0 1,-1-1-1,0 1 1,0 0-1,1-1 1,-1 1-1,1-1 1,-1 1 0,1-1-1,0 1 1,-1-2-1,1 1 27,0 0-1,-1 0 1,1 0 0,-1 0-1,0 0 1,0 0-1,-1-3 1,1 3-21,0 1 0,1 0 0,-1 0 0,0-1 0,1 1 0,-1 0 0,1-1 0,-1 1 0,1-1 1,0 1-1,0-1 0,-1 1 0,1-1 0,0 1 0,0-1 0,1 1 0,-1-1 0,1-1 0,0-1 22,0 4-21,-1-1 1,0 0-1,1 1 0,-1-1 0,0 0 0,1 0 0,-1 0 1,0 1-1,0-1 0,1 0 0,-1 0 0,0 0 0,0 0 1,0 1-1,0-1 0,0 0 0,-1 0 0,1 0 0,0 0 1,0 1-1,0-1 0,-1 0 0,0-1 0,-1-10-89,2 10 83,0 1 1,0 0-1,0 0 0,-1 0 0,1 0 0,0 0 1,0 0-1,-1 0 0,1 0 0,-1 0 0,1 0 1,-1 0-1,1 1 0,-2-3 0,-7-8-174,9 10 181,0 1 0,0 0-1,0-1 1,0 1 0,-1 0 0,1 0 0,0-1-1,0 1 1,-1 0 0,1 0 0,0 0 0,-1-1-1,1 1 1,0 0 0,0 0 0,-1 0 0,1 0-1,0-1 1,-1 1 0,1 0 0,0 0 0,-1 0-1,1 0 1,0 0 0,-1 0 0,1 0 0,0 0-1,-1 0 1,1 0 0,-1 0 0,-4 1 6,4-1 101,0 0-81,-1 0 22,2-1-35,-1 1-1,1 0 1,0 0 0,-1 0-1,1 0 1,-1-1-1,1 1 1,0 0 0,-1 0-1,1-1 1,0 1 0,-1 0-1,1-1 1,0 1-1,0 0 1,-1-1 0,1 1-1,0 0 1,0-1-1,0 1 1,-1-1 0,1 1-1,0 0 1,0-1-1,0 1 1,0-1 0,0 1-1,0 0 1,0-1-1,0 0-9,0 1-1,0-1 0,0 1 0,0-1 0,0 1 0,-1 0 1,1-1-1,0 1 0,0-1 0,0 1 0,0 0 0,-1-1 0,1 1 1,0-1-1,0 1 0,0 0 0,-1-1 0,1 1 0,0 0 0,-1 0 1,1-1-1,0 1 0,-1 0 0,1 0 0,0-1 0,-1 1 0,1 0 1,-1 0-1,0 0 0,1 0 8,0 0 1,-1 0 0,1 0-1,-1 0 1,1 0-1,-1 0 1,1 0-1,0 0 1,-1 0 0,1-1-1,-1 1 1,1 0-1,0 0 1,-1 0-1,1 0 1,-1-1 0,1 1-1,0 0 1,-1 0-1,1-1 1,0 1-1,-1 0 1,1 0-1,0-1 1,0 1 0,-1 0-1,1-1 1,-1-1 28,0 1 0,-1 0 0,1-1 0,0 1 1,-1 0-1,1 0 0,0 0 0,-1 0 0,1 0 0,-1 0 1,0 1-1,1-1 0,-1 0 0,0 1 0,-1-1 1,0 0-110,1 1 1,0-1 0,-1 1 0,1 0 0,-1-1 0,-3 1-1,4 0-43,1 0 151,5-1-120,11 2-178,-9 0 242,0-1 1,-1 1-1,1 0 0,7 3 0,-8-3 21,-1 1 0,1-1 0,0 0-1,0-1 1,0 1 0,0-1 0,0 0-1,5 0 1,4-3 104,-5 2-87,-1 0 0,1 0 0,12 1 0,-19 0 87,20-1 233,-22 1-337,1-1 0,0 1 1,-1 0-1,1 0 0,0 0 0,-1 0 1,1-1-1,-1 1 0,1 0 1,0 0-1,-1-1 0,1 1 1,-1-1-1,1 1 0,-1 0 1,1-1-1,-1 1 0,1-1 0,-1 1 1,0-1-1,1 1 0,-1-1 1,1 0-1,-1 1 0,0-1 1,0 1-1,1-1 0,-1 0 1,0 1-1,0-2 0,0 1 4,0 0 0,0 1 0,0-1-1,1 1 1,-1-1 0,0 0 0,0 1-1,0-1 1,1 1 0,-1-1 0,0 1 0,0-1-1,1 0 1,-1 1 0,1-1 0,-1 1-3,1-1 0,-1 1 1,0 0-1,0 0 0,1-1 1,-1 1-1,0 0 0,0-1 1,0 1-1,0-1 1,1 1-1,-1 0 0,0-1 1,0 1-1,0 0 0,0-1 1,0 1-1,0-1 0,0 1 1,0 0-1,0-1 0,0 1 1,0 0-1,0-1 0,0 1 1,0-1-1,-1 1 1,1-1-1,-5-30 412,-8-14-443,11 32 99,-1-1-48,0 3-133,3 10 108,0 1 0,-1-1 1,1 1-1,0-1 1,0 1-1,0-1 0,0 1 1,0 0-1,0-1 1,0 1-1,-1-1 0,1 1 1,0-1-1,0 1 1,-1 0-1,1-1 0,0 1 1,-1-1-1,1 1 1,0 0-1,-2-1 1,-4-22-118,3 19-610,3 13 540,5 14 198,-3-21-30,-2 0 30,1-1 0,0 1 0,0-1 0,0 0-1,0 0 1,0 1 0,0-1 0,0 0 0,0 0-1,0 0 1,0 0 0,1 0 0,-1 0 0,0 0-1,1-1 1,-1 1 0,1 0 0,-1-1 0,1 1-1,2 0 1,-3-1 140,1 0 74,0 0-261,0 0 1,0 0 0,0-1 0,0 1 0,0 0 0,-1-1 0,1 1 0,3-2-1,11-7-4403,-15 9 3899,18-11-4936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14.52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170 113 896,'2'-9'610,"-1"6"-416,0 0 1,-1 0 0,1 1 0,0-1-1,1 0 1,-1 0 0,0 0 0,3-2 0,-3 4-36,-1 0 1,1 1 0,0-1-1,0 0 1,-1 0 0,1 0-1,0 0 1,-1 0 0,1 0-1,-1 0 1,0 0 0,1 0-1,-1 0 1,0 0-1,1-2 1,-6 13 3813,-3 9-3983,6-12 109,0 0 0,-1 0 0,0 0 0,0-1 0,0 1 0,-8 9 0,1-6-99,4-1 154,-1-2 0,-1 1 0,1-1 0,-1 0 0,0-1-1,-18 11 1,25-16-126,-1-1 0,1 1 0,-1-1 0,1 0 1,-1 1-1,1-1 0,-1 0 0,1 0 0,0 0 0,-1 0 0,1 0 0,-1-1 0,1 1 0,-1 0 0,1-1 0,-1 1 0,1-1 0,0 1 0,-1-1 0,1 0 0,0 1 0,0-1 0,-1 0 0,1 0 0,0 0 0,0 0 1,-1-2-1,-3-2 31,0 0 1,1-1 0,0 0-1,-4-7 1,5 8-98,2 2 1,0 0 0,0 0 0,1 0 0,-1 0 0,1 0 0,0 0 0,-1-1 1,1 1-1,1 0 0,-1 0 0,1-4 0,0-10-59,0 15 85,-1 1-1,0-1 1,0 1 0,0-1-1,1 1 1,-1 0 0,1-1 0,-1 1-1,1 0 1,0-1 0,-1 1-1,1 0 1,0 0 0,0 0 0,0 0-1,0 0 1,0 0 0,0 0-1,0 0 1,0 0 0,0 0-1,1 0 1,-1 1 0,0-1 0,0 0-1,3 0 1,4-2-95,1 1 0,-1 0 0,14-1 0,-6 0 67,9 0 78,0 1 0,1 1 0,49 6 1,-33-3 91,30 6 355,-45-5-166,0 0 0,0-2-1,30-2 1,-54 1-271,0 0-1,0-1 0,0 1 0,0-1 1,0 0-1,0 0 0,0 0 1,0 0-1,-1-1 0,1 1 0,0-1 1,-1 0-1,1 0 0,-1 1 0,1-2 1,-1 1-1,0 0 0,0 0 1,0-1-1,0 1 0,0-1 0,-1 1 1,1-1-1,1-4 0,-2 4-749,0-1 0,0 0 0,0 0 0,0 0-1,-1 0 1,1-7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15.32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179 0 2240,'-2'2'6307,"4"7"-5199,7 13-1462,-3-10 528,0 0 0,-1 0 0,-1 0 0,0 1-1,5 24 1,3 67-88,-8-55-47,2 25 524,-7 151-1,1-224-557,0 7 148,-1 0 0,0 1-1,0-1 1,-1 0 0,-4 13-1,5-19-56,0-1 0,0 1 0,0 0 1,0-1-1,0 1 0,0-1 0,0 0 0,-1 1 0,1-1 0,0 0 0,-1 0 0,1 0 0,-1 0 0,1 0 0,-1 0 0,0 0 0,1 0 0,-1-1 0,0 1 0,0 0 0,1-1 0,-1 0 0,0 1 1,0-1-1,0 0 0,0 0 0,1 0 0,-1 0 0,0 0 0,-2-1 0,-10-1 90,1 0 0,0-1 0,0-1 0,0 0 0,1-1 0,-1 0 0,-17-10 0,9 7-427,17 7 43,0 0 1,1 0-1,-1 0 0,1 0 0,-1-1 0,1 0 1,0 1-1,-1-1 0,-4-5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32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3 258 3328,'0'0'26,"0"0"0,0 0 1,0 0-1,0 0 0,0 0 1,-1 0-1,1 0 0,0 0 1,0 0-1,0 0 0,0 0 0,0-1 1,0 1-1,-1 0 0,1 0 1,0 0-1,0 0 0,0 0 0,0 0 1,0 0-1,0 0 0,0 0 1,0-1-1,0 1 0,-1 0 0,1 0 1,0 0-1,0 0 0,0 0 1,0 0-1,0-1 0,0 1 1,0 0-1,0 0 0,0 0 0,0 0 1,0 0-1,0-1 0,0 1 1,0 0-1,0 0 0,0 0 0,0 0 1,0 0-1,0 0 0,0-1 1,0 1-1,1 0 0,7-2 462,-8 2-404,1 0 0,-1 0-1,1 0 1,-1 0 0,1 0 0,0 0 0,-1 0 0,1 0-1,-1 0 1,1 0 0,-1-1 0,1 1 0,-1 0 0,1 0-1,-1-1 1,1 1 0,-1 0 0,1-1 0,-1 1 0,1 0-1,-1-1 1,1 1 0,-1-1 0,1 0 0,-1 1-29,0-1-1,0 1 1,0 0 0,1-1 0,-1 1-1,0-1 1,0 1 0,1 0 0,-1-1-1,0 1 1,1-1 0,-1 1 0,0 0 0,1-1-1,-1 1 1,0 0 0,1 0 0,-1-1-1,1 1 1,-1 0 0,1 0 0,-1 0-1,1 0 1,0-1 0,-1 1-1,1 0 1,0 0-1,-1-1 1,1 1-1,0 0 1,-1-1-1,1 1 1,0-1-1,-1 1 1,1-1-1,-1 1 1,1-1-1,-1 1 1,2-2-1,-2 1-20,0 1 1,1-1-1,-1 0 0,1 1 0,-1-1 0,1 1 0,-1-1 0,1 1 0,-1-1 0,1 1 0,-1-1 1,1 1-1,0 0 0,-1-1 0,1 1 0,1-1 0,-1 1 1,-1 0-1,1 0 0,0-1 1,-1 1-1,1 0 1,0-1-1,-1 1 1,1-1-1,-1 1 0,1 0 1,-1-1-1,1 1 1,-1-1-1,1 1 1,0-2-1,1-3 117,0 1 0,0 0 0,1-1 0,-1 1 0,1 0 0,0 1 0,1-1-1,-1 0 1,5-3 0,10-17 345,-9 19-402,1-1-1,-1 1 0,1 1 0,0 0 1,0 0-1,10-2 0,-2 1 1,41-12 180,105-14 0,-65 14 106,42-15-16,-108 24-259,-28 7-141,-1 1 0,1-1 0,0 1 1,-1 0-1,8 1 0,3 0-666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15.96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10 105 3136,'-10'-12'4371,"10"12"-4332,4-2 1359,-2-12 506,7 6-1691,-1 0-1,1 0 1,1 1 0,0 1 0,0 0 0,0 0 0,0 1-1,1 0 1,0 0 0,20-4 0,-27 8-217,0 0-1,0 0 1,0 1-1,0-1 1,0 1 0,0 0-1,0 1 1,0-1 0,0 1-1,0-1 1,7 3-1,-1 1-246,-1 0 0,0 1 0,11 7 0,3 2-1487,0-1 464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18.38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2 393 1728,'-2'-4'1446,"8"4"-210,4-1-105,-8 0-1036,0 0-1,0 0 0,0 0 1,0 0-1,0-1 1,-1 1-1,1 0 1,0-1-1,-1 1 0,1-1 1,-1 0-1,1 1 1,-1-1-1,0 0 1,2-4-1,15-35 394,-11 23-252,1-1 131,0-1 0,-2 0 1,6-27-1,4-61 870,-11 62-877,-4 44-342,-1 0 0,0 0 0,1 0 0,0 0 0,0 0 0,-1 1 0,3-4 0,-2 3-18,0 1 0,-1 0 0,1-1 0,0 1 0,-1-1 0,1 1 0,-1-1 0,0 1 0,1-1 0,-1 1 0,0-3 0,0 4-4,0 1 0,0-1 0,0 0 0,1 0 0,-1 0 0,0 1 0,0-1 0,0 0 0,0 0 0,0 0 0,1 0 0,-1 0 0,0 1 0,0-1 0,0 0 0,1 0 0,-1 0 0,0 0 0,0 0 0,0 0 0,1 0 0,-1 0 0,0 0 0,0 0 0,1 0 0,-1 0 0,0 0 0,0 0 0,0 0 0,1 0 0,-1 0 0,0 0 0,0 0 0,1 0 0,-1 0 0,0 0 0,0-1 0,0 1 0,1 0 0,-1 0 0,0 0 0,0 0-1,0 0 1,0 0 0,0-1 0,1 1 0,-1 0 0,0 0 0,0 0 0,0-1 0,0 1 0,0 0 0,0 0 0,0 0 0,0-1 0,1 1 0,-1 0 0,0 0 0,0 0 0,0-1 0,0 1 0,0 0 0,0 0 0,0-1 0,0 1 0,-1 0 0,3 1-24,0 1 1,-1 0-1,1 0 0,-1 0 1,0 0-1,1 0 0,0 3 1,2 11 16,-1 1 0,-1-1 0,0 1 0,-1-1 0,-3 32 0,2-12-3,-1-7 46,0-13 2,1 0-1,0 0 1,2 1-1,-1-1 0,2 0 1,6 21-1,-9-36-32,1 1 0,0 0 0,-1-1 0,1 1 0,0-1 0,0 0 0,0 1 0,0-1-1,0 0 1,0 0 0,1 1 0,-1-1 0,0 0 0,1 0 0,-1 0 0,0 0 0,1-1 0,1 2-1,0-1 22,-1-1-1,1 1 1,0-1-1,-1 1 1,1-1-1,0 0 0,0 0 1,-1 0-1,1 0 1,3-1-1,5-2 21,0 0 1,0-1-1,-1 0 0,13-8 0,-5 3 128,0-1 0,0 0-1,-1-2 1,20-17-1,-36 28-139,1 1-1,-1-2 0,0 1 1,0 0-1,0 0 0,0 0 1,0 0-1,0-1 0,1-1 1,-6-1-89,3 4 27,0 0-1,-1 1 1,1-1 0,0 0-1,0 0 1,0 1 0,0-1 0,0 1-1,0-1 1,0 1 0,0-1-1,0 1 1,0 0 0,0-1 0,0 1-1,0 0 1,0 0 0,1 0-1,-1 0 1,-1 1 0,-15 21-426,15-20 445,0 1 0,0 0-1,0 0 1,1-1 0,0 1 0,-1 0-1,0 6 1,2-9-2,0 0-1,0 1 1,0-1-1,0 0 1,1 0-1,-1 1 1,0-1-1,0 0 1,1 1-1,-1-1 1,1 0-1,-1 0 1,1 0-1,-1 1 1,1-1-1,0 0 1,-1 0 0,1 0-1,0 0 1,0 0-1,0 0 1,0-1-1,0 1 1,0 0-1,0 0 1,0-1-1,0 1 1,2 0-1,2 1 52,0 0-1,1 0 0,-1-1 1,0 0-1,1 0 0,-1 0 0,1-1 1,-1 0-1,1 0 0,-1 0 1,0-1-1,1 0 0,-1 0 0,1 0 1,-1 0-1,0-1 0,9-4 1,-9 4 38,1-1 0,-1 0 1,0 0-1,0 0 0,0 0 0,-1-1 1,1 0-1,-1 0 0,0 0 1,0 0-1,0-1 0,0 1 0,-1-1 1,0 0-1,5-11 0,-7 13-30,0-1-1,-1 0 1,0 0-1,1 0 1,-1 0-1,0 0 1,-1 0-1,1 0 0,-1 0 1,0 0-1,0 0 1,0 0-1,-3-5 1,0-1 6,0 1 0,-1 0 0,0 0 0,-9-11 0,9 14-24,0 0 0,0 0 0,-1 1 0,0 0 0,0 0 0,0 1 0,-10-7 0,12 10-66,1-1-1,0 0 1,-1 1 0,1 0-1,-1 0 1,1 0 0,-1 0 0,1 0-1,-1 1 1,0 0 0,1 0-1,-1 0 1,0 0 0,1 0-1,-1 1 1,1-1 0,-6 3 0,-2 3-145,10-5 175,0 0 1,-1 1-1,0-1 0,1 0 1,-1-1-1,1 1 0,-1 0 0,-3 0 1,12-1 56,-1-1 1,1 1-1,0-2 1,-1 1-1,13-5 1,35-18 271,-40 17-206,0 0-1,1 1 1,0 1 0,28-7 0,-32 10-143,-1 1 1,21 1 0,-28 0 37,-1 0 0,1 0 0,-1 1 0,1 0 0,0-1 0,-1 1 0,1 0 0,-1 0 0,1 0 0,-1 0 0,0 1 0,0-1 0,1 1 0,-1-1 0,0 1 0,2 2 0,2 4 17,-1-1 0,0 1 1,0 0-1,0 0 0,-1 0 1,0 1-1,-1-1 0,0 1 1,-1 0-1,1 0 0,1 15 1,0 6 281,-1-10 264,0 26 1,-2-48-528,0 1 1,0-1-1,1 1 0,-1-1 0,0 1 0,1-1 0,-1 1 0,2-1 1,2-3 64,5-7-110,-1 0 0,0-1 0,10-19 1,-10 16 135,19-27 0,-27 42-141,-1 0 0,0 1 0,1-1 0,-1 0 0,1 1 1,-1-1-1,1 0 0,-1 1 0,1-1 0,-1 1 1,1-1-1,-1 1 0,1-1 0,0 1 0,-1-1 0,1 1 1,0 0-1,-1-1 0,1 1 0,0 0 0,0 0 1,0-1-1,0 3-11,0-1 0,0 1 0,-1 0 1,1-1-1,-1 1 0,1 0 0,-1-1 1,1 1-1,-1 0 0,0 2 1,0-4 14,2 12-31,-1 22 0,1 10 147,4-27-98,-5-15 57,0-1 1,0 1-1,0 0 1,-1-1 0,1 1-1,-1 0 1,1 0-1,-1 0 1,1 2 245,7-20 155,0 5-510,-1 0-1,0-1 0,0 0 0,8-24 1,-1 5-5,-12 25 26,1 0-12,0 0 0,0 0 1,0 0-1,0 1 0,1-1 1,0 1-1,8-8 0,-12 13 23,0-1 0,1 1 0,-1 0 0,1 0 0,-1-1 0,1 1 0,-1 0 0,1 0 0,-1 0 0,1-1 0,-1 1 0,1 0 0,0 0-1,-1 0 1,1 0 0,-1 0 0,1 0 0,-1 0 0,1 0 0,-1 1 0,1-1 0,-1 0 0,1 0 0,-1 0 0,1 1 0,14 10-4,-10-5 7,-1 0 0,0 0 0,4 6 0,1 2 129,1 0 0,0-1 0,1 0 0,1 0 0,0-1 0,0-1 0,20 14 0,-29-23-225,0-1-1,0 1 1,0-1 0,1 0-1,-1 0 1,0 0 0,1 0 0,-1 0-1,1-1 1,-1 0 0,1 1-1,-1-1 1,1 0 0,0-1 0,-1 1-1,1-1 1,3-1 0,18 0-5336,-12 4 2852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44.84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84 756 1248,'-15'-3'389,"15"3"-381,0 0-1,0 0 0,-1 1 1,1-1-1,0 0 1,0 0-1,0 0 0,0 0 1,-1 0-1,1 0 0,0 0 1,0 1-1,0-1 0,0 0 1,0 0-1,-1 0 1,1 0-1,0 1 0,0-1 1,0 0-1,0 0 0,0 0 1,0 1-1,0-1 1,0 0-1,0 0 0,0 0 1,0 1-1,-1 3 115,-2 1 556,3-5-640,0 0 0,0 0 0,0 0 0,-1 0 0,1 0 0,0 1-1,0-1 1,0 0 0,-1 0 0,1 0 0,0 1 0,0-1 0,0 0-1,0 0 1,0 1 0,0-1 0,0 0 0,-1 0 0,1 1 0,0-1-1,0 0 1,0 0 0,0 1 0,0-1 0,0 0 0,0 0 0,0 1-1,0-1 1,0 0 0,1 0 0,-1 1 0,0-1 0,0 0 0,0 0-1,0 1 1,0-1 0,0 0 0,1 0 0,-1 1 59,0-1 0,0 0 0,0 1 0,0-1 0,0 0 0,0 1 0,0-1 0,0 0 0,0 1-1,0-1 1,-1 0 0,1 1 0,0-1 0,0 0 0,0 1 0,0-1 0,0 0 0,-1 0 0,1 1 0,0-1 0,0 0 0,0 1 0,-1-1 0,1 0 0,0 0 0,-1 1 0,-1 0 192,5-5-108,1 1-45,-1-2 0,0 1 1,0 0-1,-1-1 0,1 1 1,2-9-1,11-34 14,-10 29-44,21-72 61,-15 48-145,2 0 1,1 1-1,28-54 0,-3 28 162,88-112 0,-110 154-127,-8 9-103,-10 16 52,0 0-1,0 1 1,0-1 0,0 0 0,0 0 0,0 0 0,0 0 0,0 0 0,0 0-1,0 0 1,0 0 0,0 0 0,0 0 0,0 0 0,0 0 0,0 0 0,0 0-1,1 0 1,-1 0 0,0 0 0,0 0 0,0 0 0,0 0 0,0 0 0,0 0-1,0 0 1,0 0 0,-4 8 385,-16 19-74,7-11-240,-12 22-16,2 1-1,1 0 1,3 2-1,1 1 1,-21 72-1,-28 118 171,-35 127 103,93-319-331,2-13 161,-16 47 0,23-71 56,-2 0-62,-4-8-275,4 2 89,1 0 0,-1 0 0,1 0 0,0 0 0,0 0-1,0 0 1,0 0 0,0 0 0,1 0 0,-1 0 0,1-1-1,0 1 1,0 0 0,0 0 0,1 0 0,-1-1 0,1-2 0,2-6-86,1-1 1,8-20 0,-11 32 106,5-13-7,0 1 1,2 0-1,-1 0 1,14-16-1,44-44-85,-42 49 117,75-68 231,-21 23-269,245-293 500,-301 335-338,-1 0 0,-2-2 0,-1 0 0,-1-1 0,-1 0 0,-2-2 0,12-40 0,-25 71-135,9-38 269,-9 37-259,0-1-1,0 0 1,0 0-1,0 0 0,0 1 1,0-1-1,-1 0 0,1 0 1,-1 1-1,0-1 1,-1-3-1,2 6-31,-1-1-1,1 1 1,0-1 0,-1 1-1,1 0 1,-1-1 0,1 1-1,0 0 1,-1-1 0,1 1-1,-1 0 1,1-1 0,-1 1-1,1 0 1,-1 0 0,1-1-1,-1 1 1,1 0 0,-1 0-1,1 0 1,-1 0 0,1 0-1,-1 0 1,1 0 0,-1 0-1,1 0 1,-1 0 0,0 0-1,1 0 1,-1 0 0,1 0-1,-1 1 1,1-1 0,-1 0-1,1 0 1,-1 1 0,1-1-1,-1 0 1,1 1 0,-17 13-268,-23 45-41,14-19 360,4-5-11,1 0-1,2 2 1,1 1-1,-15 47 1,18-37-44,-15 89 0,27-118 18,1 0 0,1 1 0,0-1 0,2 0 0,0 1 0,1-1 0,6 23 0,-6-34 38,0 0 1,1 1 0,1-2 0,-1 1-1,1 0 1,0-1 0,1 1 0,5 6-1,-6-10 15,1 1 0,-1-1 1,0 0-1,1 0 0,0-1 0,0 1 0,0-1 0,1 0 0,-1 0 0,0-1 0,1 0 0,9 3 0,-10-4-26,0-1-1,1 1 1,-1-1-1,1 0 1,-1 0-1,1 0 1,-1-1 0,1 0-1,-1 0 1,0 0-1,7-3 1,7-3 106,30-17 1,-38 19-70,1-2-19,0-1 1,18-12-1,-25 15 41,1 0 1,-1 1-1,0-2 0,-1 1 1,1 0-1,-1-1 1,5-8-1,-9 13-90,1 1-1,-1-1 1,0 1 0,0-1 0,1 0-1,-1 1 1,0-1 0,0 0 0,0 1 0,0-1-1,0 0 1,0 1 0,0-1 0,0 0-1,0 1 1,0-1 0,0 0 0,0 1-1,0-1 1,0 0 0,-1 1 0,1-1-1,0 1 1,-1-2 0,1 2-13,-1 0 1,1-1-1,0 1 0,-1 0 0,1 0 1,-1 0-1,1 0 0,0 0 1,-1 0-1,1 0 0,-1 0 1,1 0-1,-1 0 0,1 0 0,0 0 1,-1 0-1,1 0 0,-1 0 1,1 0-1,0 0 0,-1 0 1,1 0-1,-1 1 0,1-1 0,0 0 1,-1 0-1,1 1 0,0-1 1,-1 0-1,1 0 0,0 1 0,0-1 1,-1 0-1,1 1 0,0-1 1,0 0-1,-1 1 0,1 0 1,-7 8-131,1 0 1,1 0 0,-1 1 0,2 0 0,-6 14 0,7-17 162,1 0 0,0 0 0,1 0 1,-1 0-1,1 0 0,1 0 0,-1 1 1,1-1-1,2 10 0,-2-16 16,0 1 0,0-1 0,0 0 0,1 1 0,-1-1 0,1 0 0,-1 0 0,1 1 0,0-1 0,-1 0 0,1 0 0,0 0 0,0 0 0,0 0 0,0 0 0,0 0 0,0 0 1,0 0-1,0 0 0,0-1 0,0 1 0,0 0 0,1-1 0,-1 1 0,0-1 0,0 1 0,1-1 0,-1 1 0,0-1 0,1 0 0,1 0 0,0 0 36,1 0 0,-1 0 1,0-1-1,1 1 0,-1-1 0,0 0 0,0 0 1,0 0-1,0 0 0,0-1 0,0 1 0,4-4 1,0 1-22,-1-1 1,0 0-1,0 0 1,-1 0 0,1-1-1,-1 0 1,0 0-1,-1 0 1,1-1 0,-1 1-1,-1-1 1,1 0 0,-1 0-1,0 0 1,-1-1-1,0 1 1,0-1 0,0 0-1,-1 1 1,0-1-1,-1 0 1,0 0 0,0 1-1,-1-1 1,1 0 0,-3-8-1,2 14-30,-1-7-54,0 0 0,-1 0 1,-1 0-1,-7-14 0,11 22 15,-1-1 1,0 1-1,0-1 0,0 1 1,0-1-1,0 1 0,0 0 1,-1 0-1,1 0 0,0 0 1,-1-1-1,1 2 0,0-1 1,-1 0-1,1 0 0,-1 0 1,0 1-1,1-1 0,-1 1 1,0-1-1,1 1 0,-1 0 1,0-1-1,1 1 0,-1 0 1,0 0-1,1 0 0,-1 1 1,0-1-1,1 0 0,-1 1 1,0-1-1,-2 1 0,1 1-15,0 0 0,0-1 0,0 1-1,0 0 1,0 1 0,0-1 0,0 0-1,1 1 1,0 0 0,-1-1 0,1 1 0,0 0-1,0 0 1,0 0 0,1 1 0,-1-1-1,1 0 1,0 0 0,-1 1 0,2-1 0,-1 1-1,0-1 1,0 6 0,1-7 38,0-1 0,1 0 0,-1 1 0,0-1 0,0 0 0,1 1 0,-1-1 1,1 0-1,-1 0 0,1 1 0,0-1 0,-1 0 0,1 0 0,0 0 0,0 0 0,0 0 0,0 0 0,0 0 0,0 0 0,0 0 0,0 0 1,0 0-1,0-1 0,0 1 0,1 0 0,-1-1 0,0 1 0,0-1 0,1 0 0,-1 1 0,0-1 0,3 0 0,2 1 59,1 0 1,0-1-1,-1 0 0,1 0 0,8-2 0,28-5 65,0-3-1,-1-1 1,0-2-1,-1-2 0,-1-2 1,44-24-1,-82 39-100,0 1 0,1 0 0,-1 0 0,0 1-1,0-1 1,5 0 0,-7 1-21,0 0 1,1 0-1,-1 0 0,1 0 0,-1 0 1,1 0-1,-1 0 0,1 0 0,-1 0 1,0 0-1,1 0 0,-1 0 0,1 1 0,-1-1 1,0 0-1,1 0 0,-1 1 0,0-1 1,1 0-1,-1 0 0,0 1 0,1-1 1,-1 0-1,0 1 0,0-1 0,1 1 0,-1-1 1,0 0-1,0 1 0,0-1 0,1 1 1,-1-1-1,0 0 0,0 1 0,0-1 1,0 1-1,0-1 0,0 1 0,0-1 0,0 0 1,0 1-1,0 0 0,-1 7-2,1 0-1,-2-1 1,1 1-1,-1 0 1,0-1-1,-4 10 1,-24 45-88,18-37-7,9-19 108,0 1-61,0 0-1,0 0 1,-4 15-1,6-21 71,1 1 1,0 0-1,0 0 1,-1 0-1,1-1 1,0 1-1,0 0 1,1 0-1,-1 0 1,0-1-1,1 1 1,-1 0-1,1 0 0,-1-1 1,1 1-1,0 0 1,0-1-1,0 1 1,0-1-1,0 1 1,0-1-1,2 3 1,-1-3 23,0 0 1,0 0-1,0-1 1,-1 1 0,1-1-1,0 1 1,0-1-1,0 1 1,0-1-1,0 0 1,0 0 0,0 0-1,0 0 1,0-1-1,0 1 1,0 0 0,0-1-1,0 1 1,0-1-1,-1 0 1,1 1 0,2-2-1,2-1-17,0 0 0,0 0 0,0-1 0,0 0 0,0 0 0,4-4 0,11-14 7,-2-1 1,-1-1-1,-1 0 0,22-42 0,-35 57-76,-1 5-194,2 12 39,11 36-103,-1-1 196,-13-40 138,-1 0 0,1 0-1,0 0 1,-1 0 0,1-1 0,0 1 0,1-1-1,-1 1 1,0-1 0,1 0 0,3 3-1,-5-4-1,1-1 0,-1 1-1,0-1 1,1 1 0,-1-1-1,0 1 1,1-1 0,-1 0 0,0 0-1,1 0 1,-1 0 0,1 0-1,-1 0 1,0 0 0,1 0-1,-1-1 1,0 1 0,1 0 0,-1-1-1,0 1 1,1-1 0,-1 0-1,0 1 1,0-1 0,0 0-1,0 0 1,1 0 0,-1 0-1,1-1 1,3-3 63,0-1 0,-1 1 0,1-1 1,-1 0-1,0 0 0,-1 0 0,4-9 0,16-51-57,-16 44 2,10-41 88,9-23-356,-25 83 187,0 0 1,1 0-1,-1 0 1,1 0-1,0 0 1,0 0-1,0 1 0,0-1 1,1 1-1,-1 0 1,1-1-1,-1 1 1,1 0-1,0 0 1,0 1-1,0-1 1,0 1-1,0-1 1,0 1-1,0 0 0,1 0 1,-1 0-1,0 1 1,4-1-1,8 0 63,0 0 0,0 1-1,-1 1 1,18 3 0,-20-3-54,-12-1 28,139 20-855,-87-12-1936,-17-4-2787,-4-1 2146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52.66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163 1 1568,'2'13'10398,"-5"12"-8154,2-17-2226,-1 0 1,0-1-1,0 1 0,-1-1 0,-4 10 1,-11 10-373,-1-1 1,-1-1 0,-36 35 0,35-38-1845,10-6 801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29.68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1048 1888,'0'0'613,"0"0"-553,0 0 0,0 0 0,0 0-1,0 0 1,0 1 0,0-1 0,0 0 0,0 0-1,0 0 1,0 0 0,0 1 0,0-1 0,0 0-1,0 0 1,0 0 0,1 2 897,0-1-897,23-1 169,-5 1-38,0-1 1,0-1-1,-1 0 0,1-2 0,0 0 0,19-6 0,-29 5-110,0 0 0,0 0 0,-1-1 0,1 0 0,-1 0 0,0-1 0,-1 0 0,1-1 0,12-13 0,-16 15-42,-1 0-1,1 0 1,-1 0-1,0-1 1,0 1 0,0-1-1,-1 0 1,0 1-1,0-1 1,-1 0-1,1-1 1,-1 1 0,0 0-1,-1 0 1,0 0-1,0 0 1,-1-9-1,0 7 6,1 4-14,-1-1 0,1 1 0,-1 0 0,0 0 0,0-1 0,0 1 0,-1 0 0,1 0 0,-1 1 0,0-1 0,0 0 0,-1 0 0,-2-3 0,1 3-32,1 1 0,-1-1 0,-1 1-1,1 0 1,0 0 0,-1 0 0,0 0 0,1 1-1,-1 0 1,0 0 0,0 0 0,0 1-1,0 0 1,-1 0 0,1 0 0,0 0-1,-1 1 1,1 0 0,0 0 0,-1 0-1,1 1 1,0 0 0,0 0 0,-1 0 0,1 0-1,0 1 1,0 0 0,0 0 0,1 1-1,-7 3 1,5-3-20,0 1 1,1 0-1,-1 0 0,1 1 0,0-1 0,0 1 1,1 0-1,-1 1 0,1-1 0,0 1 1,-3 7-1,-3 5 64,2 1 0,0 0 0,2 1 0,0 0 0,1 0 1,0 0-1,2 0 0,1 1 0,0 38 0,3-42 31,-1-7-23,1-1 0,0 1 0,4 13 0,-4-19-22,1 0-1,0 0 1,0 0-1,0 0 1,0 0-1,0-1 1,1 1 0,0-1-1,0 0 1,5 6-1,-1-3-17,1 0-1,0-1 1,0 0 0,0 0-1,0 0 1,1-1 0,15 5 0,-3-3 86,0-1 1,27 3 0,-42-7-70,0-1 0,-1 0 0,1 0 0,0-1 0,-1 1 0,1-1 0,-1 0 0,1-1 0,-1 0 0,1 0 0,-1 0 0,0 0 0,0-1 0,9-5 0,-2-1 9,0-1 1,-1 0-1,0-1 0,13-16 1,-13 12-36,-1 0 0,-1-1 0,-1 0 0,0-1 1,8-27-1,-9 27 18,13-36-3,85-204 38,-15 58-54,-69 143 0,22-92 0,-36 116 15,3-10 70,-2 0 1,-1 0-1,0-49 1,-6 86-87,-2-1 0,1 1 0,-1-1-1,0 1 1,-2-11 0,2 15-9,1 0 0,0 0 0,-1 1-1,1-1 1,0 0 0,-1 0 0,1 0 0,-1 1 0,1-1 0,-1 0-1,1 1 1,-1-1 0,0 0 0,1 1 0,-1-1 0,0 1-1,0-1 1,1 1 0,-1 0 0,0-1 0,0 1 0,1 0-1,-1-1 1,0 1 0,0 0 0,0 0 0,0 0 0,0-1 0,0 1-1,1 0 1,-1 0 0,0 1 0,0-1 0,0 0 0,0 0-1,0 0 1,1 0 0,-1 1 0,0-1 0,0 0 0,0 1-1,1-1 1,-1 1 0,-1 0 0,-5 4-21,0 1 0,0-1 1,1 2-1,0-1 0,0 0 0,1 1 0,-1 0 1,-6 14-1,-7 14-15,2 2 1,1 0-1,-16 61 1,13-40-3,4-10 8,1 0 0,3 1-1,2 0 1,2 1-1,3-1 1,1 62 0,5-54 70,6 78 121,-4-90-109,-3-29 11,1 0 1,0 1-1,8 25 1,-6-30-2,-4-9-34,0-1 0,1 0-1,-1 0 1,1 0 0,0 1 0,0-1-1,0 0 1,0 0 0,0 0 0,0 0-1,0-1 1,1 1 0,-1 0 0,1 0-1,-1-1 1,1 1 0,0-1 0,0 0-1,-1 1 1,1-1 0,0 0 0,0 0 0,0 0-1,4 1 1,1 0-8,-1 0 1,0-1-1,1 0 0,-1 0 0,1 0 1,-1-1-1,1 0 0,0-1 0,-1 1 1,10-3-1,3-1 2,-1-1 0,22-10 0,-28 10 29,0-1-1,0 0 1,0-1-1,-1 0 1,0-1-1,-1 0 1,0 0-1,0-1 1,0-1-1,-2 0 1,1 0-1,-1-1 1,0 0-1,-1 0 1,-1-1-1,0 1 1,0-2-1,-1 1 1,-1-1-1,0 1 1,3-19-1,-6 25-16,-1 0 0,1-1 0,-2 1 0,1 0 0,-1 0 0,0 0 0,0-1 0,0 1 0,-1 0 0,-3-7 0,4 9-53,-1 0-1,0 1 1,0-1 0,0 1-1,-1 0 1,1 0 0,-1 0-1,1 0 1,-1 0 0,0 0-1,0 1 1,-1-1 0,1 1-1,0 0 1,-1 0 0,-7-3-1,9 4 6,0 1 1,-1-1-1,1 1 0,-1 0 0,1 0 0,-1 0 0,1 0 0,-1 0 0,1 1 0,0-1 1,-1 1-1,1-1 0,-1 1 0,1 0 0,0 0 0,0 0 0,0 0 0,-1 0 0,1 1 1,0-1-1,0 1 0,-1 1 0,-2 1-31,1-1 1,1 1-1,-1 1 1,0-1-1,1 0 1,0 1-1,0 0 1,-3 7-1,2-2 41,0 1-1,0 1 0,1-1 1,0 0-1,1 1 0,1 0 1,0-1-1,0 1 0,1 0 1,0 0-1,1-1 0,1 1 1,0 0-1,0-1 0,9 23 1,-8-25 74,1 0 0,1 0 0,0 0 0,0-1 0,0 0 0,1 0 0,0 0 0,1 0 0,-1-1 0,2 0 0,-1-1 0,1 1 0,0-1 0,0-1 0,9 5 0,-12-8-15,1 0 1,-1 0-1,0-1 1,0 1-1,1-2 1,-1 1 0,1 0-1,-1-1 1,0 0-1,1 0 1,-1-1-1,1 0 1,-1 0-1,0 0 1,1 0 0,-1-1-1,0 0 1,5-2-1,2-2-10,-2 0 0,1 0 0,-1-1-1,0-1 1,0 1 0,15-17 0,-15 12 1,0-1 0,-1 0 0,15-27 0,16-47 220,-36 69-255,-4 17-239,0 12 123,-12 135 876,8-113-333,3-26-394,0-4-4,1-1 0,-1 1 0,1-1 0,0 1 0,0-1 0,0 1 0,0 0 0,1 3 0,0-4 216,0-4-174,-1 1 1,0 0-1,1-1 1,-1 1 0,1 0-1,-1-1 1,1 1 0,0 0-1,-1 0 1,1 0-1,0 0 1,0 0 0,0-1-1,1 0 1,8-11-229,2-10 266,-1 2-53,14-22 1,-21 38-98,0 0 1,-1 0-1,2 0 1,-1 1-1,0-1 0,1 1 1,0 1-1,0-1 1,7-4-1,-11 8 33,-1 0 0,1 0 0,-1 0 0,0 0 0,1 0 0,-1 0 0,1 0 0,-1 0 0,0 0 0,1 0 0,-1 0 0,1 0 0,-1 0 0,0 0 0,1 0 0,-1 1 0,1-1 0,-1 0 0,0 0 0,1 0 0,-1 1 0,0-1 0,0 0 0,1 1 0,-1-1 0,0 0 0,1 0 0,-1 1 0,0-1 1,0 1-1,0-1 0,1 0 0,-1 1 0,0-1 0,0 0 0,0 1 0,0-1 0,0 1 0,0-1 0,0 0 0,0 1 0,0-1 0,0 1 0,3 24 14,-3-20 5,1 8 14,-3 22-1,1-25-20,0-1-1,1 1 1,2 17 0,-1 4 53,-1-31-33,1 1-1,-1-1 1,1 0 0,-1 0-1,1 0 1,-1 0-1,0 0 1,1 0 0,-1 0-1,1 0 1,-1 0-1,1 0 1,-1 0 0,1-1-1,-1 1 1,0 0-1,1 0 1,6-4-16,-1 1 0,0-1 0,1 0 0,-2-1 1,1 1-1,6-8 0,30-37-156,-11 11 113,44-34-110,-67 62 39,-6 8-86,-1 12 1,-1-5 187,-1 14-40,2 1 0,0 0 1,1-1-1,5 21 0,-5-35 47,-1 0-1,1 0 0,-1 0 1,1 0-1,1-1 0,-1 1 1,1-1-1,0 0 0,0 1 0,0-1 1,0 0-1,1-1 0,-1 1 1,1-1-1,0 1 0,0-1 1,0 0-1,1-1 0,-1 1 1,1-1-1,5 2 0,-6-2 28,1-1 1,0 1-1,0-1 0,0 0 0,0-1 0,0 1 0,0-1 0,0 0 0,0 0 1,0 0-1,0-1 0,0 0 0,0 0 0,0 0 0,-1-1 0,1 0 1,0 1-1,-1-2 0,1 1 0,7-6 0,-6 4-1,-1-1-1,1 0 0,-1 0 1,0 0-1,-1-1 1,1 0-1,-1 0 1,0 0-1,0 0 1,-1-1-1,0 0 1,0 1-1,2-12 1,1-1 65,-1-1 0,-2 1 0,1-1 0,-1-30 0,-3 49-123,0 1 1,0-1-1,0 0 1,0 0-1,0 0 1,0 1-1,0-1 1,0 0-1,0 0 1,-1 0-1,1 1 1,0-1 0,-1 0-1,1 0 1,-1 1 8,1 0 0,0-1 0,0 1 1,0 0-1,0 0 0,-1 0 0,1 0 0,0 0 1,0 0-1,0 0 0,-1 0 0,1 0 1,0 0-1,0 0 0,0 0 0,-1 0 0,1 0 1,0 0-1,0 0 0,0 0 0,0 0 1,-1 0-1,1 0 0,0 1 0,0-1 1,0 0-1,0 0 0,-1 0 0,1 0 0,0 0 1,0 0-1,0 1 0,0-1 0,-2 1-42,1 1-1,-1 0 0,1-1 1,0 1-1,0 0 0,0 0 1,0 0-1,-1 3 0,-2 10-4,0 0 0,1 0-1,0 1 1,2-1 0,0 1 0,2 30-1,0-17-98,-2-25 179,1 1 0,0-1 0,1 0 0,-1 1 1,1-1-1,0 0 0,0 1 0,0-1 0,0 0 0,3 5 0,-3-6-64,8 9 459,-8-12-380,-1 1 0,1-1 0,-1 0 0,1 0-1,0 1 1,-1-1 0,1 0 0,0 0 0,-1 0-1,1 0 1,-1 0 0,1 0 0,0 0-1,-1 0 1,1 0 0,0 0 0,-1 0 0,1-1-1,-1 1 1,1 0 0,0 0 0,-1-1-1,2 1 1,5-4 9,0 0-1,-1 0 1,1-1 0,-1 0-1,0 0 1,9-10-1,0-1 21,15-24 0,-25 33-23,-4 5-52,0 1-1,0-1 1,0 0-1,1 0 1,-1 1-1,1-1 1,-1 1-1,1-1 1,0 1-1,-1 0 1,1-1-1,3 0 1,-5 2 11,0 0-1,1 0 1,-1 0 0,0 0-1,0 0 1,0 0 0,1 0-1,-1 0 1,0 0 0,0 0 0,1 0-1,-1 0 1,0 0 0,0 0-1,0 0 1,1 0 0,-1 0-1,0 1 1,0-1 0,0 0-1,0 0 1,1 0 0,-1 0 0,0 1-1,0-1 1,0 0 0,0 0-1,0 0 1,0 1 0,1-1-1,-1 0 1,0 0 0,0 0 0,0 1-1,0-1 1,0 0 0,3 11-79,-3-10 78,2 21-33,0 1 1,-2 32 0,0-25 103,0-29-54,0-1 0,0 1 0,0-1-1,0 1 1,0-1 0,0 1 0,0-1 0,0 1-1,0-1 1,0 0 0,0 1 0,0-1-1,0 1 1,0-1 0,1 1 0,-1-1 0,0 0-1,0 1 1,1-1 0,-1 1 0,0-1 0,1 0-1,-1 1 1,0-1 0,1 0 0,-1 0-1,0 1 1,1-1 0,-1 0 0,1 1 0,0-1 13,0 0 0,1 0 1,-1 0-1,0 0 0,0-1 0,0 1 1,0 0-1,0 0 0,0-1 1,0 1-1,0 0 0,0-1 1,1 0-1,5-4 37,0 0 1,12-9-1,9-13-145,29-35 1,0-1 328,-32 39-554,-25 24 303,0 0 0,0 0 0,0 0 0,0 0-1,1 0 1,-1 0 0,0 0 0,0 0 0,0 0 0,1 0-1,-1 0 1,0 0 0,0 0 0,0 0 0,0 0 0,1 0-1,-1 0 1,0 0 0,0 1 0,0-1 0,0 0 0,0 0-1,0 0 1,1 0 0,-1 0 0,0 0 0,0 0 0,0 1-1,0-1 1,0 0 0,0 0 0,0 0 0,0 0-1,1 1 1,-1-1 0,0 0 0,0 0 0,0 0 0,0 0-1,0 1 1,0-1 0,0 0 0,0 0 0,0 0 0,0 0-1,0 1 1,0-1 0,0 0 0,2 12-106,1 23 94,-1-10-81,7 29 1,-8-50 116,0 0 0,0 0 0,0 0 0,1-1 1,-1 1-1,1 0 0,0-1 0,0 1 0,1-1 1,-1 0-1,1 0 0,-1 0 0,1 0 0,0 0 1,0-1-1,1 1 0,-1-1 0,0 0 0,1 0 0,-1 0 1,1 0-1,0-1 0,-1 1 0,1-1 0,0 0 1,0 0-1,0-1 0,0 1 0,6 0 0,-4-1 0,0-1-1,0 1 0,0-1 1,0 0-1,0 0 0,-1-1 1,1 1-1,0-1 0,-1-1 1,1 1-1,-1-1 1,0 0-1,0 0 0,0 0 1,0-1-1,0 0 0,-1 0 1,1 0-1,4-7 0,5-9 20,-1-1 0,-1-1 0,-1 1 0,-1-2-1,0 1 1,5-26 0,31-151 379,-28 108-339,-5 27-192,-3 0 0,-3 0 0,-1-68 0,-12 152-636,-11 71 245,9-18 398,3-28 25,1 1-1,3 58 0,6 27 309,-1-23-53,-4-24 592,1-83-968,-1 0 211,0-1 0,0 0 0,0 1 0,0-1 0,0 0 0,0 1 0,0-1 0,0 0 0,0 1 0,1-1 0,-1 0 0,0 1 0,0-1 0,0 0 0,1 0 0,-1 1 1,0-1-1,0 0 0,1 0 0,-1 0 0,0 1 0,0-1 0,1 0 0,-1 0 0,1 0 0,0 1-15,0-1 1,0 0 0,0 0 0,0 1 0,-1-1 0,1 1-1,0-1 1,0 1 0,0-1 0,0 1 0,0-1 0,0 2-1,13 6 116,-10-8-102,-1 1 0,0-1 1,1 1-1,-1-1 0,1 0 1,-1-1-1,0 1 0,1 0 1,-1-1-1,0 0 0,1 0 1,-1 0-1,0 0 0,0 0 1,0-1-1,0 1 0,4-3 1,40-28 14,-24 15-25,50-25 0,-66 39-45,1-1 0,-1 1 0,1 1-1,0 0 1,0 0 0,1 0 0,-1 1-1,0 0 1,0 1 0,1 0 0,12 1 0,15 4 34,-22-3 168,24 2 0,-36-4 45,-3-3-161,0 0 1,0 0-1,-1 1 0,1-1 1,-1 0-1,1 1 1,-1-1-1,0 1 0,0-1 1,0 1-1,-4-4 0,2 2-72,1 1 14,-1-1 0,1 1 0,-1 0 0,0 0 0,0 0 0,0 1 0,0-1 1,0 1-1,-1 0 0,-7-3 0,10 5-22,-1-1 0,1 1 1,-1-1-1,1 1 1,-1 0-1,0 0 0,1 0 1,-1 1-1,1-1 0,-1 1 1,0-1-1,1 1 1,-1 0-1,1 0 0,0 0 1,-1 0-1,1 0 0,0 0 1,0 1-1,-4 2 1,-6 8 3,0 0 0,1 0 0,0 1 1,1 1-1,0 0 0,1 0 1,1 1-1,-11 25 0,10-21-137,-6 19 31,14-35 158,0 0 0,0 0 1,1-1-1,0 1 0,0 0 1,-1 0-1,2 0 0,-1 0 0,0 0 1,1 0-1,0 5 0,0-7 6,-1 1-1,1-1 1,0 0-1,-1 0 1,1 0-1,0 0 1,-1 0-1,1 1 1,0-2-1,0 1 1,0 0-1,0 0 1,0 0-1,0 0 1,0 0-1,0-1 1,1 1-1,-1-1 0,0 1 1,0-1-1,1 1 1,-1-1-1,0 1 1,0-1-1,1 0 1,-1 0-1,0 0 1,3 0-1,0 0 44,-1 0 0,0-1 1,1 1-1,-1-1 0,0 0 0,1 0 0,-1 0 0,0-1 0,0 1 0,3-3 0,3-2-26,-1 0 0,0-1-1,0 0 1,-1-1 0,0 0 0,0 0 0,-1 0 0,9-16-1,2-8 60,15-39 0,-31 69-83,6-20-24,-1 3-294,-7 22 138,0-1-1,1 1 1,-1 0-1,0 0 1,1 0 0,0 0-1,0 5 1,-1 8 15,-2 2 88,1 0 1,1 0 0,2 32-1,0-41 109,1 1-1,-1-1 0,2 1 0,-1-1 0,1 0 0,1 0 0,0 0 0,9 16 0,-12-23-5,0 0 1,1-1-1,-1 1 1,1 0-1,-1 0 0,1-1 1,-1 1-1,1-1 1,0 0-1,0 1 0,0-1 1,0 0-1,0 0 1,0 0-1,0 0 0,0 0 1,0-1-1,0 1 1,1-1-1,-1 1 1,0-1-1,0 0 0,0 0 1,1 0-1,-1 0 1,0 0-1,3-1 0,-1 0 0,1-1 0,-1 1 0,0-1-1,0 0 1,0 0 0,0 0 0,0 0-1,0-1 1,-1 0 0,1 0 0,-1 0-1,6-6 1,0-3 4,1 0-1,-2-1 1,0 0-1,0 0 1,-1-1-1,-1 0 1,-1 0-1,0-1 1,5-22 0,-9 33-30,-1 1-13,1 1 0,-1 0 0,0 0 0,1 0 0,0 0 0,-1 0 0,1 0 0,0 0 0,0 1 0,2-4 0,-3 5-3,0 0-1,1 0 1,-1 0-1,0-1 1,0 1 0,0 0-1,0 0 1,0 0 0,0 0-1,1 0 1,-1 0-1,0 0 1,0 0 0,0 0-1,0-1 1,0 1 0,0 0-1,0 0 1,0 0-1,0 0 1,0 0 0,0 0-1,0-1 1,0 1 0,0 0-1,1 0 1,-1 0-1,0 0 1,0 0 0,0-1-1,0 1 1,-1 0 0,1 0-1,0 0 1,0 0 0,0 0-1,0 0 1,0-1-1,0 1 1,0 0 0,0 0-1,0 0 1,0 0 0,0 0-1,0 0 1,0-1-1,0 1 1,-1 0 0,1 0-1,0 0 1,0 0 0,0 0-1,0 0 1,0 0-1,-1 0 1,2-1-105,1 1 56,1 1-1,-1-1 1,1 0-1,-1 1 1,0-1-1,1 1 1,-1 0-1,0-1 0,0 1 1,0 0-1,1 1 1,-1-1-1,0 0 1,0 0-1,-1 1 1,4 2-1,-2-1 60,-1 0 1,1 1-1,-1-1 0,0 0 0,0 1 1,0-1-1,-1 1 0,1 0 0,-1-1 1,1 6-1,6 26-80,-5-17 219,9 25 0,12 36-234,-24-78 114,1 0 0,0 0 1,-1 0-1,1 0 0,0 0 1,0 0-1,0 0 0,0 0 1,0 0-1,0-1 1,0 1-1,0 0 0,0-1 1,1 1-1,-1-1 0,0 1 1,0-1-1,1 1 0,-1-1 1,0 0-1,0 0 0,1 0 1,-1 0-1,0 0 1,3 0-1,1 0 88,0 0 0,-1-1 1,1 0-1,0 0 0,7-3 0,-1-1-52,-1 0 0,0 0 0,-1-1-1,1-1 1,-1 0 0,0 0 0,-1 0 0,0-1-1,0-1 1,-1 1 0,0-1 0,0-1 0,5-9 0,-11 71-1426,-1-51 1382,0-1 0,0 1-1,0-1 1,0 1-1,0-1 1,0 0 0,0 1-1,0-1 1,0 1 0,1-1-1,-1 1 1,0-1 0,0 0-1,1 1 1,-1-1 0,0 0-1,0 1 1,1-1 0,-1 0-1,0 1 1,1-1 0,-1 0-1,0 0 1,1 1-1,-1-1 1,0 0 0,1 0-1,0 1 1,16 0 603,-11-2-424,0-1-1,0 1 0,10-4 1,-8 0-122,0 1 0,-1-1-1,1 0 1,-1-1 0,0 0 0,-1 0 0,9-10 0,7-6-272,-5 9 39,-10 13-79,-7 0 223,0 1 0,0-1 0,1 1 0,-1-1 0,0 1 0,0-1 0,0 1 0,0-1 0,0 1-1,0-1 1,0 1 0,0-1 0,0 1 0,0-1 0,0 1 0,0-1 0,-1 1 0,1 0 0,-12 45-242,-1-1 0,-21 45 1,-58 178 186,28-68 312,58-183-130,-1 1-1,-1-1 1,0-1-1,-2 1 1,0-2-1,-17 22 1,26-35-83,-1 0 0,0 0 0,0-1 0,0 1 0,0-1 1,0 1-1,0-1 0,0 1 0,0-1 0,-1 0 0,1 0 1,0 0-1,-1-1 0,-4 2 0,6-2-18,-1 0 0,0 0 0,0 0 0,0-1-1,0 1 1,0 0 0,1-1 0,-1 0 0,0 1 0,0-1 0,1 0 0,-1 0 0,0 0-1,1 0 1,-1 0 0,1 0 0,-1 0 0,1-1 0,0 1 0,0 0 0,-2-3-1,-3-5-51,0-1 0,1 0 0,-6-15 0,10 22 19,-2-6 8,0 0 0,1-1 0,0 1 1,0-1-1,1 1 0,0-1 0,1 1 1,2-19-1,1 2-183,13-51 1,-14 68 210,1 1 0,0-1 1,0 1-1,1 0 0,0 0 0,1 1 1,-1-1-1,2 1 0,10-12 1,-8 11-10,1 0 1,-1 1 0,1 1-1,1-1 1,0 1 0,-1 1 0,19-7-1,2 1-191,2 2 0,-1 1 0,40-4 1,32-8-5275,-76 15 3563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30.05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 95 5632,'-8'-7'2560,"13"-1"-2208,-5 3 0,3 5-256,2-7 448,0 2-288,4-3 384,9 5-384,5-9-128,4 7-64,8-7-352,1 9 160,14-10-1088,3 9 672,15 1-2272,-5 3 1536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34.10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1 722 1824,'7'0'452,"0"0"0,0-1 0,0 0 0,0-1 0,0 1 0,0-1 0,0 0 0,-1-1 0,1 0 0,11-7 0,-9 4-76,0 0 0,0-2 0,-1 1 0,0-1 0,0 0 0,8-11 0,4-10 51,-2-1 1,-1-1 0,18-43-1,-32 67-371,56-135 753,-15 33-455,-37 94-400,-1 0 0,-1 0-1,-1 0 1,0 0 0,-1-1 0,0 0-1,-1 0 1,-1-15 0,-1 40-39,-1 0 1,-1 0-1,0 0 1,0 0-1,0 0 1,-1 0-1,-6 11 1,2-3 75,-5 22 1,-33 195-31,23-101 67,-82 347 425,72-333 262,32-147-713,0 0 1,0 0-1,0 0 1,0 0-1,0-1 1,0 1-1,0 0 1,0 0-1,0 0 1,0 0-1,0 0 1,0 0-1,0 0 1,-1 0-1,1 0 0,0 0 1,0 0-1,0 0 1,0 0-1,0 0 1,0 0-1,0 0 1,0-1-1,0 1 1,0 0-1,0 0 1,-1 0-1,1 0 1,0 0-1,0 0 0,0 0 1,0 0-1,0 0 1,0 0-1,0 0 1,0 0-1,0 0 1,0 1-1,-1-1 1,1 0-1,0 0 1,0 0-1,0 0 1,0 0-1,0 0 1,0 0-1,0 0 0,0 0 1,0 0-1,0 0 1,0 0-1,0 0 1,0 0-1,-1-7 0,0 0 0,1-1 0,0 1-1,1-1 1,0 1 0,0 0 0,1-1 0,4-12-1,4-18 84,15-43-351,-20 69 228,0 0-1,1 0 1,0 1-1,13-17 1,-1 7 174,0 1 0,2 1 0,0 1 0,1 1 0,0 1 0,2 0 0,25-12 0,-25 15 157,-2-1-1,1 0 1,-2-2 0,0 0-1,-1-1 1,0-1 0,29-39-1,-11 1-233,-28 39 309,0-9 11,14-22-294,11-21 155,-19 40-198,24-38 64,-29 53-121,-1 0 0,0 0 0,-2-1 0,1 0 0,-2 0 0,9-30-1,-12 30 55,3-21-664,-25 64-372,3-1 899,0 0 0,2 1 0,1 1 0,2 0 0,-15 53 0,-21 159 200,40-197-8,-2 64-1,9-104-64,0 0 0,1 0 1,-1 1-1,1-1 0,0 0 0,0 0 0,1 0 1,-1 0-1,1 0 0,0 0 0,4 7 0,-5-9 13,1 0 0,-1 0-1,1-1 1,-1 1-1,1-1 1,0 1 0,-1-1-1,1 0 1,0 1 0,0-1-1,0 0 1,0 0-1,0 0 1,0-1 0,0 1-1,0 0 1,1-1-1,-1 1 1,0-1 0,0 0-1,0 0 1,1 0 0,2 0-1,2-1-31,-1-1 0,0 1 1,-1-1-1,1-1 0,0 1 0,0-1 0,-1 0 0,0 0 0,0 0 1,1-1-1,4-4 0,3-5 10,0 0 0,17-22 0,12-31-68,-36 56 4,0 0 1,-1-1-1,3-12 1,11-20-18,-14 32 162,-5 10-110,1-1 1,-1 1-1,0 0 0,1 0 0,-1 0 1,1 0-1,-1 0 0,1 0 0,0-1 1,-1 1-1,1 1 0,0-1 0,1-2 1,-2 5-29,1-1 0,-1 1 0,0-1 0,0 1 0,0-1 0,0 1 0,0-1 0,0 1 0,-1-1 0,1 1 0,0-1 0,-1 1 0,0 1 0,0 3-80,-1 13-89,2 37-1,1-21 124,-1-24 115,1-1 0,0 1 0,1 0 0,0-1 0,1 1 0,0-1 0,1 0 0,7 14 0,-11-23-12,0 0 1,1-1-1,-1 1 1,0-1-1,1 1 1,-1 0-1,1-1 1,-1 1-1,0-1 1,1 1-1,0-1 1,-1 0-1,1 1 1,-1-1-1,1 0 1,-1 1-1,1-1 1,0 0-1,-1 1 1,1-1-1,0 0 1,-1 0-1,1 0 1,0 0-1,0 0 1,1 0 5,0 0-1,-1 0 1,1-1 0,0 1 0,-1-1-1,1 1 1,-1-1 0,1 0 0,-1 1 0,3-3-1,0 0-16,0 0 1,1 0-1,-1-1 0,-1 0 0,1 0 0,5-7 0,50-81 252,-53 82-529,-6 16-379,-1 8 485,0-5 129,2-1 0,-1 1 0,1-1 1,0 1-1,1-1 0,5 16 0,-5-21 45,-1 0 0,0 0 0,1 0 0,0 0 0,0 0 0,0-1 0,0 1 0,0-1 0,1 1 0,-1-1 0,1 0 0,-1 0 0,1 0 0,0 0-1,0-1 1,0 1 0,0-1 0,0 1 0,0-1 0,5 1 0,0-1 104,0 0 0,0-1-1,0 0 1,1 0 0,-1-1 0,0 0-1,0-1 1,0 1 0,14-7-1,-5 2-68,-1-2 0,0 0-1,0-1 1,0-1-1,-2 0 1,1-1-1,-1-1 1,-1 0-1,0-1 1,16-20-1,-19 23 37,-8 8-82,1-1-1,-1 1 1,0-1 0,0 1 0,0-1 0,0 0 0,0 1-1,-1-1 1,2-3 0,0-3-236,-4 14-218,-5 28-107,-2-12 671,4-13-169,1 1-1,0-1 1,1 1-1,0 0 1,0 0-1,-1 16 1,4-21 56,-1-1 1,1 1 0,0-1 0,0 0 0,0 1 0,0-1 0,1 0 0,-1 0-1,1 0 1,0 0 0,0 0 0,4 4 0,-5-5 3,1 1 1,0-1-1,0-1 1,0 1-1,0 0 0,0 0 1,0-1-1,0 1 1,1-1-1,-1 0 1,0 1-1,1-1 0,-1 0 1,1-1-1,0 1 1,4 1-1,1-3-18,0 0 0,0 0 0,0 0 0,0-1 0,0 0 0,0 0 0,-1-1 0,1 0-1,-1-1 1,8-4 0,8-6 96,34-30-1,3-1 115,-59 44-185,-1 1 0,1 0 0,-1 0 0,1-1 0,-1 1 0,1-1 0,-1 1 0,0 0 0,1-1 0,-1 1 0,1-1 1,-1 1-1,0-1 0,1 1 0,-1-1 0,0 1 0,0-1 0,0 1 0,1-1 0,-1 1 0,0-2 0,-2 3-150,-2 6-306,-45 109-172,48-113 606,1 1-1,-1-1 0,0 1 0,1 0 1,0-1-1,0 1 0,0 0 1,0-1-1,1 1 0,-1-1 0,1 1 1,0 0-1,2 3 0,-1 0-161,-2-7 162,7-3 79,-2 1-21,-1 0 0,0 0 0,0 0 1,0 0-1,-1-1 0,1 0 0,0 0 1,-1 0-1,0 0 0,0 0 0,5-8 1,3 0-104,56-66-2,-56 63 24,0-2 1,-2 0-1,13-26 0,65-203-318,-80 222 324,34-128 32,-35 119 127,0 1 0,1-60 1,-7 87-156,1 1 0,-1-1 0,-1 1 1,1-1-1,0 1 0,-1-1 0,1 1 1,-1-1-1,0 1 0,0 0 1,-1-1-1,1 1 0,-1 0 0,0 0 1,1 0-1,-5-4 0,6 6 11,-1 1-1,0-1 0,1 1 1,-1 0-1,0 0 0,1-1 1,-1 1-1,0 0 0,1 0 1,-1 0-1,0 0 0,0 0 1,1 0-1,-1 0 0,0 0 1,1 0-1,-1 0 0,0 0 1,1 0-1,-1 1 0,0-1 1,0 0-1,1 0 0,-1 1 1,1-1-1,-1 0 1,0 1-1,1-1 0,-1 1 1,1-1-1,-1 1 0,1-1 1,-1 2-1,-20 20-59,20-20 69,-15 20-68,2 1 0,0 0 0,2 0-1,0 1 1,2 1 0,0 0 0,-5 28 0,-1 14 141,-11 101 0,16-49 94,10-95-19,2 1 0,6 43 0,-7-65-112,1 0 1,-1 0-1,1 1 0,0-1 1,0 0-1,1 0 1,-1 0-1,1 0 0,-1-1 1,1 1-1,0 0 1,0-1-1,0 1 0,0-1 1,1 0-1,-1 0 1,1 0-1,-1 0 0,1 0 1,3 2-1,-2-2 20,1-1 0,0 1 1,-1-1-1,1 1 0,0-2 0,0 1 0,0 0 1,0-1-1,0 0 0,-1 0 0,1 0 0,7-2 1,25-4 169,-2-2 0,63-21 1,-86 24-194,-1-1-1,1 0 1,-1-1 0,-1 0-1,1 0 1,-1-1 0,0-1-1,-1 0 1,0 0 0,-1 0-1,10-14 1,-10 12-112,-6 9 69,0-1 1,-1 0 0,1 1-1,0-1 1,-1 0-1,1 0 1,-1 0-1,1-4 1,-2 7 2,0-1 0,1 0 0,-1 1 0,0-1 0,0 1 0,0-1 0,1 0 0,-1 1 0,0-1-1,1 1 1,-1-1 0,1 1 0,-1-1 0,1 1 0,-1-1 0,1 1 0,-1 0 0,1-1 0,-1 1 0,1 0 0,-1-1 0,1 1 0,-1 0 0,1 0 0,0-1 0,0 1 0,-1 24-435,-3-3 295,0 0 0,-11 35 0,10-47 186,1 1-1,-1-1 1,-1 0 0,0 0-1,0-1 1,0 1 0,-13 13 0,15-19 17,0-1 0,0 0 0,1 1 0,-2-1 1,1 0-1,0 0 0,0-1 0,-1 1 0,1-1 0,-1 0 1,1 1-1,-1-1 0,1-1 0,-1 1 0,0-1 1,1 1-1,-1-1 0,0 0 0,0 0 0,1-1 1,-1 1-1,0-1 0,1 0 0,-1 0 0,1 0 1,-1 0-1,1-1 0,-1 1 0,1-1 0,0 0 1,0 0-1,0 0 0,-4-3 0,1 0-68,4 4 14,0 1 0,1-1-1,-1 0 1,1-1 0,-1 1 0,1 0 0,-1 0 0,1-1-1,0 1 1,0 0 0,0-1 0,0 1 0,0-1 0,0 0 0,0 1-1,0-1 1,0 0 0,1 0 0,-1-2 0,1 4-4,0 0 1,0-1 0,-1 1-1,1 0 1,0-1 0,0 1-1,0 0 1,0-1-1,0 1 1,0 0 0,1-1-1,-1 1 1,0 0 0,0-1-1,0 1 1,0 0-1,0 0 1,0-1 0,0 1-1,1 0 1,-1-1 0,0 1-1,0 0 1,0 0-1,1-1 1,-1 1 0,0 0-1,0 0 1,1 0-1,-1-1 1,0 1 0,1 0-1,-1 0 1,0 0 0,0 0-1,1 0 1,-1 0-1,0 0 1,1-1 0,-1 1-1,1 0 1,17 1-76,-9 0 193,51 1-1000,75 13-1,-114-15-3104,-11-1 2177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34.48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23 20 7648,'-13'-12'3456,"8"9"-3008,0-2-1152,10 5 288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35.33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149 5 3232,'2'-5'10115,"0"10"-10694,-1 0 672,0-1 0,-1 1 1,1 0-1,-1-1 1,0 1-1,0 0 0,-1-1 1,1 1-1,-2 5 0,-14 43 342,7-27-342,-3 18-45,4-10 133,-3-1 1,0-1-1,-20 40 0,27-65-256,-1 0 0,0-1 0,0 0 0,-7 7 0,9-10-878,0 0-1,-1 0 1,1 0 0,-7 3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36.79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77 856 1824,'0'-1'51,"-1"1"0,1 0 0,-1 0 0,1 0 0,-1 0 0,1 0 0,-1 0 0,1 0 0,-1 0 0,0 0 0,-6 6 3089,7-7-3041,0 1-1,0-1 1,0 1-1,0 0 1,0-1-1,0 1 1,1 0-1,-1-1 1,0 1-1,0 0 1,0-1-1,0 1 1,1 0-1,-1-1 1,0 1-1,0 0 1,0 0-1,1-1 1,-1 1-1,0 0 1,0 0-1,1-1 1,-1 1-1,0 0 1,1 0-1,-1 0 1,1 0 0,1-3 214,6-7-115,-2-1 0,1 0-1,-1 0 1,4-14 0,4-4-94,-3 5 127,117-219 1320,10 35-1119,-112 167-396,29-51 104,12-52-247,-74 162-548,-3 6 441,-24 43 0,-49 47 237,9-15 24,-138 280-69,140-226 232,33-69 167,33-66-314,6-16-34,-1 1-1,0 0 1,1-1-1,-1 1 1,0-1-1,-1 0 1,1 1-1,-3 3 1,13-11 498,10-11-467,-7 5-53,0 1 0,19-14 1,-4 4-20,-6 5 55,61-48 565,82-81 0,-110 93-148,26-28 131,-63 61-481,27-31-247,-42 48 132,-1 6 3,-1 7 4,-8 36-2,-29 94 0,26-107 210,-13 66 1,24-99-176,0 1 1,0 0-1,0-1 1,0 1-1,0 0 0,0-1 1,1 1-1,0 0 1,-1-1-1,1 1 1,1 3-1,-1-5-7,-1 0 1,1-1-1,-1 1 1,1 0-1,-1 0 1,1 0-1,0-1 0,-1 1 1,1 0-1,0-1 1,-1 1-1,1 0 1,0-1-1,0 1 1,0-1-1,0 1 0,0-1 1,-1 0-1,1 1 1,0-1-1,0 0 1,0 0-1,0 1 0,0-1 1,0 0-1,0 0 1,0 0-1,0 0 1,0 0-1,2-1 1,0 0 20,0 0 1,0 0 0,0 0 0,0 0 0,0-1 0,0 1-1,0-1 1,-1 0 0,1 0 0,0 0 0,-1 0 0,0 0-1,1-1 1,2-3 0,-2 1-12,0 0-1,0 0 1,0 0 0,-1-1-1,0 0 1,0 1-1,2-8 1,0-8 14,-1 0 1,-1 0-1,-2-29 1,0 49-48,1-23-99,-2 0-1,-1 1 0,-5-24 1,7 43 48,-1 1 1,1-1-1,0 1 1,0-1-1,0 0 1,0 1-1,0-1 1,2-3-1,-2 5-14,1 1 0,-1-1 1,1 1-1,-1-1 0,1 1 0,-1-1 0,1 1 0,0 0 1,0-1-1,0 1 0,0 0 0,0 0 0,0-1 0,0 1 1,0 0-1,1 0 0,-1 0 0,2-1 0,11-5 132,-11 5-81,-1 0-1,1 1 1,0-1-1,0 1 1,0 0-1,6-2 1,-2 1-2,1 1 0,-1 0 0,0 1 1,0-1-1,1 1 0,6 1 0,-11 0 10,-1-1 0,0 1 0,0-1-1,0 1 1,0 0 0,0 0 0,0 0-1,0 0 1,-1 0 0,1 0 0,0 1-1,0-1 1,-1 0 0,1 1 0,-1-1-1,1 1 1,-1 0 0,0 0-1,0-1 1,0 1 0,0 0 0,0 0-1,0 0 1,1 3 0,19 85 1116,-14-59-568,13 44-1,-17-67-546,0 0-1,1 1 0,0-1 1,1-1-1,-1 1 1,1 0-1,1-1 1,-1 0-1,12 10 0,-15-15-136,0-1-1,1 1 1,-1 0-1,0-1 1,1 0-1,0 1 1,-1-1-1,1 0 1,0 0-1,-1-1 1,1 1-1,0-1 1,3 1-1,-2-1-660,0 0 1,0 0-1,0-1 1,0 1-1,0-1 1,-1 0-1,1 0 0,6-3 1,8-3-1779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46.509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1 836 1728,'17'-19'747,"-15"18"-692,-1 0 1,0 1 0,1-1 0,-1 0 0,0 1-1,1-1 1,-1 0 0,1 1 0,19-6 4353,-2 4-4029,0 0-1,0-1 1,36-11-1,2 0 98,137-39 819,-155 41-1110,69-24-164,-39 12 79,-27 10-32,0 1 0,57-9-1,-14 3 4,87-28-270,-82 26 156,-79 19 37,1 0 0,1 1-1,-1 0 1,0 1 0,17 2 0,3-1 4,3-1-110,124-4 254,0 2-251,-85 3 72,-43-2 61,-6 1 48,0 0 1,30 5-1,-21-2-189,-27-3 114,1 0-1,-1 1 1,1 0-1,8 3 1,10 3 14,-16-5-31,-1 1 0,1 0 0,10 5 0,19 10-55,78 25-1,-83-32 53,23 10-41,-35-12 56,0-1-1,43 10 1,-31-11 51,0 2 1,42 15-1,-70-22-19,0 0-1,-1-1 0,11 2 0,-9-2-46,2 1 20,0 0 1,0 1-1,9 4 1,6 2 2,-15-6-5,11 3-29,28 5 0,-23-5-41,17 1 42,10 0 109,-28-3-164,35 0 1,45 5 310,-33-1-150,-13 0 60,23-2-161,-59-4 24,-17-2 51,1 1 1,0-1 0,0 0-1,8-2 1,43-1-225,31-2 841,-9 2-493,-21 0-426,68 6 0,-18 1 650,-19 2-261,3-1-110,20-13-30,116-15 645,-203 19-611,76-6 75,-82 8-83,34-8 0,-32 5 81,22-1 0,-21 2 77,0 0 0,31-12 0,-12 4-242,97-31 301,7-2 148,-116 37-407,0-2 0,-1-1-1,49-27 1,-56 25 12,-1-1-1,-1-1 1,20-19 0,2-8 94,-31 30-50,1 0 0,1 1 0,0 0 1,15-9-1,16-10 15,-25 16 10,1 2-1,23-12 1,-17 12-56,0 1-1,37-11 1,-13 8 169,22-6-85,-52 15-130,27-11-1,-8 3-64,22-11 273,-44 18-203,1-1 0,-1 0 1,16-11-1,-14 8 114,25-15-201,25-13 216,-35 19 241,-27 15-270,0 0 0,0 0 0,0 1 0,1-1 0,0 2 0,-1-1 0,8-1 1,-7 2 84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40.82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 1158 2976,'-15'7'2926,"36"-20"-220,-8 4-2120,-1 0 1,0-1 0,-1 0-1,0-1 1,0-1 0,12-17-1,21-43 306,37-82 0,-36 64-361,-41 81-523,19-32 117,-21 37-127,1 0 0,0 0 0,-1 1 0,1-1 0,1 1 0,-1 0 0,6-5 0,-8 8-3,-1-1-1,1 1 0,0-1 1,0 1-1,-1 0 0,1-1 1,0 1-1,0 0 1,-1 0-1,1 0 0,0 0 1,0 0-1,0 0 0,0 0 1,-1 0-1,1 0 1,0 0-1,0 0 0,0 0 1,0 0-1,-1 1 0,2-1 1,0 1-6,-1 0 1,1 0-1,-1 1 0,1-1 1,-1 0-1,0 0 1,1 1-1,-1-1 1,2 3-1,0 2-2,1 0 1,-1 1-1,-1-1 0,4 9 1,-2 2-37,0 0 1,-2 0-1,0 1 1,0-1-1,-2 21 1,-3 2 121,-7 46 1,7-72-26,-1 1 0,0-1 0,0 0 0,-2 0 0,0 0 0,0-1 0,-11 16 0,11-19-6,3-4 14,0-1 1,0 1 0,-1-1 0,0 1 0,-1-1 0,1 0 0,-1-1 0,-9 8 0,13-12-75,-1 1 0,0-1-1,1 0 1,-1 0 0,0 0 0,0 0-1,1-1 1,-1 1 0,0 0 0,1-1-1,-1 1 1,0-1 0,1 1 0,-1-1-1,1 0 1,-1 0 0,1 1 0,-1-1-1,1 0 1,0-1 0,-1 1 0,1 0-1,0 0 1,0 0 0,-2-3 0,2 1-26,0 0 1,1 0 0,-1 0 0,1 0 0,-1 0 0,1 0 0,0 0 0,0 0 0,1-6 0,0-10-1,-1 18 24,0 0 0,0 0 1,0 0-1,0 0 0,0 1 1,0-1-1,0 0 0,1 0 1,-1 0-1,0 0 0,1 0 0,-1 1 1,1-1-1,-1 0 0,1 0 1,-1 1-1,1-1 0,-1 0 1,1 1-1,0-1 0,-1 0 0,1 1 1,0-1-1,0 1 0,-1-1 1,1 1-1,0 0 0,0-1 0,0 1 1,0 0-1,1-1 0,3 0-17,1 1-1,-1-1 0,1 1 0,7 0 1,7 0 67,5-1 122,51-12 1,-63 10-61,0-1 0,0 0 1,-1-1-1,1-1 0,19-12 0,-18 8-37,1-1 0,-2-1 0,0 0 0,0-1 0,-1 0 0,0-1 0,13-22 0,4-12 88,24-54 0,-23 42 27,0 3 51,-2-1-1,35-112 1,35-170 605,-96 337-854,-1-1-1,0 0 0,0 0 1,0 0-1,-1 0 1,1 0-1,-1 0 0,0 0 1,0 0-1,-1-7 0,1 11-2,-1 0-1,0 0 0,1 1 1,-1-1-1,0 0 0,1 1 1,-1-1-1,1 1 0,-1-1 1,1 0-1,-1 1 0,1-1 1,-1 1-1,1-1 0,0 1 1,-1 0-1,-7 13-76,0 1 1,1-1 0,1 1-1,1 0 1,-8 30 0,6-19 84,-61 228 295,57-203-354,3 0 1,-3 63-1,9-79-4,-3 105 311,5-111-7,2 0 1,11 53 0,-12-77-182,1 1 0,0-1 1,0 1-1,0-1 0,0 0 0,1 0 1,0 0-1,0 0 0,1-1 1,-1 1-1,6 4 0,-7-8-26,-1 1 0,1-1-1,0 0 1,-1 0 0,1 0-1,0 0 1,0-1-1,0 1 1,0 0 0,0-1-1,0 1 1,0-1-1,0 0 1,0 0 0,0 0-1,2 0 1,36-5 183,-28 3-131,-5 1-29,1-1 1,-1 0 0,1-1-1,-1 0 1,0 0 0,0 0-1,0-1 1,-1 0-1,1-1 1,6-5 0,7-8 158,29-33 0,-23 22 0,-13 14-257,-1-2 0,14-22-1,-17 25 188,-3 3-4,10-22 0,1-3-170,-14 31 1,0 1 0,0-1 0,-1 0 0,1 0 0,-1-1 0,-1 1 1,1 0-1,-1-1 0,0 1 0,1-9 0,1 7 320,-3 7-256,0-1-1,1 1 1,-1-1-1,0 1 1,0 0-1,0-1 1,1 1-1,-1-1 1,0 1-1,0-1 1,0 1-1,0 0 1,0-1-1,0 1 1,0-1-1,0 1 1,0-1-1,0 1 1,0-1-1,0 1 1,0-1-1,0 1 1,0-1-1,-1 0 1,1-1 0,-1 1-1,0-1 1,0 0 0,1 0 0,-1 0 0,0 1 0,-1-1-1,1 1 1,0-1 0,0 1 0,-1-1 0,1 1-1,-1 0 1,1-1 0,-1 1 0,0 0 0,1 0 0,-1 0-1,0 1 1,0-1 0,-2-1 0,-1 1-96,0-1-1,-1 1 1,1 0 0,-1 0 0,1 1 0,0-1-1,-1 1 1,1 1 0,-1-1 0,1 1 0,-1 0-1,1 0 1,0 0 0,0 1 0,-1 0-1,1 0 1,0 0 0,0 0 0,-8 7 0,4-3 34,0 1 0,1 1 0,0-1 0,0 2 0,0-1 1,1 1-1,1 0 0,-11 18 0,13-19 60,-1 0-1,1 0 1,1 1-1,0 0 1,0 0-1,0 0 1,1 0 0,1 0-1,0 0 1,0 1-1,0-1 1,1 0-1,1 1 1,0-1-1,0 0 1,1 0 0,2 10-1,0-6 42,1 0 0,0 0 0,1-1 0,11 18 0,-12-23-6,-1-1 0,1-1 0,0 1 0,1-1 0,-1 0 0,1 0 1,0 0-1,1-1 0,10 7 0,-4-5 41,1 0 0,0-1 0,-1 0 0,2-1 0,-1-1 0,0 0 0,21 1 0,-25-3-80,0-1-1,-1 0 0,1-1 1,0 0-1,-1 0 1,1-1-1,-1 0 0,1-1 1,-1 0-1,0-1 0,0 0 1,9-6-1,2-2 46,25-22 1,-38 29-53,-1-1 1,1 0-1,-2-1 1,1 0-1,-1 0 1,9-14-1,22-59 15,-29 63-85,-6 15 68,7-23 263,-8 23-291,1 1 1,-1-1-1,0 1 0,0-1 0,0 1 0,0-1 1,-1 1-1,1-1 0,0 1 0,-1-1 1,1 1-1,-1 0 0,1-1 0,-2-2 0,1 4 11,1 0-1,0 0 0,0-1 0,0 1 0,-1 0 1,1 0-1,0 0 0,-1 0 0,1 0 0,0-1 1,0 1-1,-1 0 0,1 0 0,0 0 0,-1 0 1,1 0-1,0 0 0,-1 0 0,1 0 1,0 0-1,0 0 0,-1 0 0,1 0 0,0 0 1,-1 0-1,1 0 0,0 1 0,-1-1 0,1 0 1,0 0-1,0 0 0,-1 0 0,1 0 0,0 1 1,0-1-1,-1 0 0,1 0 0,0 1 0,0-1 1,0 0-1,-1 0 0,1 1 0,0-1 0,0 0 1,0 0-1,0 1 0,-13 18-253,10-15 211,-19 33 6,2 1 0,-23 57 0,42-91 70,-20 51-21,20-50 2,-1 0-1,1 0 0,0-1 1,1 1-1,-1 0 0,1 0 1,0 0-1,0 0 0,1 6 1,-1-10 23,0 0 0,1 0 0,-1 0 0,0 0 0,0 0 0,1-1 0,-1 1 1,0 0-1,1 0 0,-1 0 0,1-1 0,-1 1 0,1 0 0,-1 0 0,1-1 0,1 2 0,-1-2 3,0 0-1,0 1 1,0-1-1,0 0 0,1 0 1,-1 0-1,0 0 1,0 0-1,0 0 1,0-1-1,2 1 0,-1 0-5,1-1 5,0 0-1,0 0 0,-1-1 1,1 1-1,0 0 1,0-1-1,-1 0 0,1 0 1,-1 0-1,0 0 1,1 0-1,-1 0 1,0 0-1,0-1 0,-1 1 1,1-1-1,0 1 1,-1-1-1,1 0 1,0-3-1,4-8 6,-1 0 0,6-24 0,9-61 0,-13 58-26,-2-2-410,-6 34-168,-2 28 127,-5 73 419,8-80 60,0 0 1,1 0-1,0 0 0,1 0 1,5 18-1,-6-27-11,1 0 0,-1 0 0,1 0 1,-1 0-1,1 0 0,0 0 0,0-1 0,0 1 0,1-1 0,-1 1 0,0-1 0,1 0 0,0 0 1,0 0-1,-1 0 0,1 0 0,0-1 0,0 1 0,1-1 0,-1 0 0,0 0 0,0 0 0,1 0 1,3 0-1,5 0 10,1 0 1,-1-1-1,1 0 0,-1-1 1,14-2-1,2-1 108,0-2-1,-1 0 0,1-2 1,-2-1-1,1-1 1,-1-1-1,-1-1 0,0-2 1,37-25-1,-57 36-131,-5 3-11,0-1 0,1 1 0,-1 0 0,1 0 0,-1-1 0,1 1 0,-1 0 0,0 0 0,1-1 0,-1 1 0,0-1 0,1 1 0,-1 0 0,0-1 0,1 1 0,-1-1 0,0 1 0,0 0 0,0-1 0,1 1 0,-1-1 0,0 1 0,0-1 0,0 0 0,0 1 5,0 0 0,0 0-1,0 0 1,0 0 0,0 0 0,0-1 0,0 1 0,0 0 0,0 0 0,0 0-1,0 0 1,0 0 0,0 0 0,0 0 0,0 0 0,0 0 0,0 0 0,0 0 0,0 0-1,0 0 1,0 0 0,-1 0 0,1 0 0,0-1 0,0 1 0,0 0 0,0 0-1,0 0 1,0 0 0,0 0 0,0 0 0,0 0 0,0 0 0,0 0 0,0 0 0,0 0-1,-1 0 1,1 0 0,0 0 0,0 0 0,0 0 0,0 0 0,0 0 0,0 0 0,0 0-1,0 0 1,0 0 0,0 0 0,0 1 0,0-1 0,0 0 0,0 0 0,-1 0-1,1 0 1,0 0 0,0 0 0,0 0 0,0 0 0,0 0 0,0 0 0,0 0 0,0 0-1,0 0 1,0 0 0,-7 3-133,0 1-1,0-1 0,0 1 1,1 1-1,0-1 1,-1 1-1,1 0 1,-9 10-1,-11 9-10,-11 4 95,25-20 5,0 1 0,1 0 1,0 0-1,0 1 0,1 1 0,1 0 0,-13 18 0,20-27 34,1 1 0,0 0-1,0 0 1,0 0-1,0-1 1,0 1-1,0 4 1,1-6 19,0 0 1,0 0 0,0 1-1,0-1 1,0 0-1,0 0 1,0 0 0,0 1-1,1-1 1,-1 0-1,0 0 1,1 0-1,-1 0 1,1 0 0,-1 1-1,1-1 1,0 0-1,-1 0 1,1 0 0,0-1-1,1 2 1,1 0 17,0 0 1,0 0-1,0-1 1,0 0-1,0 1 1,0-1-1,0 0 1,1 0-1,-1-1 1,0 1-1,1-1 1,-1 0 0,0 0-1,1 0 1,-1 0-1,1 0 1,-1-1-1,0 0 1,1 1-1,-1-1 1,0 0-1,0-1 1,4-1-1,1-1-14,0 0 0,0 0 0,-1-1 0,0 0 0,0 0-1,0-1 1,0 1 0,8-12 0,-2-2 64,-1 0 0,-1-1-1,0-1 1,10-30 0,-17 41-80,24-64-89,-3-2 0,-4 0 0,-3-1 0,13-122 0,-29 179 68,-1 1 1,-1-1-1,-2-26 0,2 45 6,0 1 0,0 0-1,0-1 1,0 1-1,0 0 1,0-1-1,0 1 1,-1 0-1,1 0 1,0-1-1,0 1 1,0 0-1,0-1 1,0 1-1,0 0 1,-1 0-1,1-1 1,0 1-1,0 0 1,0 0-1,-1-1 1,1 1-1,0 0 1,0 0-1,-1 0 1,1-1-1,0 1 1,0 0-1,-1 0 1,0 0-1,-7 5-455,-6 14 186,0 6 215,2 1 1,1 0 0,1 1-1,1 0 1,1 1-1,-5 36 1,9-29 78,2 2 0,3 52 1,1-64 76,1-1 0,1 0 0,1 0 0,13 36 1,-15-52-62,2 6 119,0-1 0,1-1 1,0 1-1,10 14 0,-15-25-108,0 0-1,1 1 0,0-1 0,-1 0 0,1 0 0,0 0 0,0-1 0,0 1 0,0 0 0,1-1 1,-1 1-1,0-1 0,1 0 0,-1 0 0,0 0 0,1 0 0,-1 0 0,1-1 0,0 1 0,-1-1 1,1 1-1,0-1 0,-1 0 0,1 0 0,0 0 0,-1-1 0,1 1 0,0 0 0,2-2 0,2-1 26,1 0 0,-1 0-1,0-1 1,0 0-1,0 0 1,-1-1-1,1 0 1,-1 0 0,9-10-1,4-7 150,22-34-1,1-1-121,-22 30-187,20-35 0,-27 41-192,-14 62-439,-30 113 884,6-41 184,23-101-128,0 1-1,0 17 0,2-26-124,0-1 1,0 1-1,1-1 1,-1 1-1,1-1 1,0 0-1,0 1 1,0-1-1,0 0 1,0 0 0,1 0-1,0 0 1,1 3-1,-1-4-24,-1-1-1,1 0 1,-1 1 0,1-1-1,0 0 1,-1 0 0,1 0-1,0 0 1,0 0 0,-1 0-1,1-1 1,0 1-1,0-1 1,0 1 0,0-1-1,3 0 1,2 1 97,-1-1 0,1-1-1,7 0 1,4-2 50,0-1-1,0-1 0,-1 0 1,23-11-1,-9 1-198,38-24 0,4-9-552,-54 41 310,-19 7 232,0 0-1,0-1 1,0 1 0,0 0 0,1 0-1,-1 0 1,0 0 0,0 0 0,1 0 0,-1 0-1,0 0 1,0 0 0,0 0 0,1 0 0,-1 0-1,0 0 1,0 0 0,1 0 0,-1 0 0,0 0-1,0 0 1,1 0 0,-1 0 0,0 0 0,0 0-1,0 0 1,1 0 0,-1 0 0,0 1 0,0-1-1,0 0 1,1 0 0,-1 0 0,0 0-1,0 0 1,0 1 0,0-1 0,0 0 0,1 0-1,-1 0 1,0 1 0,0-1 0,0 0 0,0 0-1,0 1 1,0-1 0,0 0 0,0 0 0,0 0-1,0 1 1,0-1 0,0 0 0,0 0 0,0 1-1,0-1 1,0 0 0,0 0 0,0 1 0,0-1-1,0 0 1,0 0 0,0 1 0,-8 20-417,6-15 342,0 0 0,0 0 0,-6 11 0,-10 9-155,-22 25 1,4-5 53,-164 273-1285,124-189 632,44-74 217,31-55 601,1 0-1,-1 0 1,1 0-1,-1 0 1,0-1 0,1 1-1,-1 0 1,0 0-1,0-1 1,0 1 0,0 0-1,1-1 1,-1 1-1,0-1 1,0 1-1,0-1 1,0 1 0,0-1-1,0 0 1,-1 1-1,-1-1 1,3 0 8,-1 0 0,0-1 0,0 1 0,0 0 0,1-1 0,-1 1 1,0-1-1,1 1 0,-1-1 0,0 1 0,1-1 0,-1 1 0,0-1 0,1 0 0,-1 1 0,1-1 0,-1 0 1,1 1-1,0-1 0,-1 0 0,1 0 0,0 1 0,-1-1 0,1 0 0,0 0 0,0 0 0,0-1 1,-3-11 23,1 1 0,1-1 1,0 1-1,0-1 1,2 0-1,-1 0 0,2 1 1,0-1-1,4-13 1,-4 16 5,2 0 0,-1 0 0,2 0 0,-1 1 0,1 0 0,0 0 0,1 0 0,0 1 0,1-1 0,0 2 0,15-15 0,-5 9 51,1 0 0,1 1 0,0 1 1,0 1-1,1 1 0,30-10 0,132-28-931,-120 33-26,-21 4-944,-1 5 524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41.36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29 4480,'4'-9'2016,"37"6"-1728,-6-2 1024,6 5-768,21-3 544,1-1-608,27-1-288,-4 5-96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57.39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369 117 2080,'0'0'5968,"-4"-9"-3776,-17-21-1078,18 25-986,-1-1 0,0 0 0,0 1 0,0 0 0,0 0 0,-1 0 0,0 1 0,-9-8 0,9 9-106,1 0 1,-1 1 0,0-1 0,1 1-1,-1 0 1,0 0 0,0 0-1,-1 1 1,1-1 0,0 1 0,-10 0-1,9 1-54,0 1-1,0 0 1,0 0-1,1 1 0,-1 0 1,1 0-1,-1 0 1,1 1-1,0-1 1,-10 8-1,-3 3 23,-27 25 0,36-28-21,-1 0 1,1 1-1,1 1 1,0 0-1,1 0 1,0 0-1,1 1 1,0-1-1,1 2 1,0-1-1,2 0 1,-1 1-1,-2 23 1,6-32 48,-1 0 0,1 0 0,1 0 0,-1 0 0,1 0 0,-1 0 0,1 0 0,1-1 0,-1 1 0,1 0 0,0-1 0,4 10 0,-3-11 33,-1 0 1,0 0 0,1-1-1,-1 1 1,1 0 0,0-1-1,0 0 1,0 1 0,0-1 0,0-1-1,0 1 1,1 0 0,-1-1-1,1 1 1,-1-1 0,1 0 0,0 0-1,4 0 1,18 2 165,0-2 1,0 0 0,-1-2-1,42-6 1,102-31 401,-165 37-525,-1-1 1,1 1 0,-1 0 0,1-1-1,4-3 1,-8 5-86,0 0 1,1 0-1,-1 0 1,0 0-1,0 0 0,0 0 1,0-1-1,0 1 1,1 0-1,-1 0 0,0 0 1,0 0-1,0 0 0,0 0 1,0 0-1,0-1 1,0 1-1,0 0 0,0 0 1,0 0-1,1 0 0,-1 0 1,0-1-1,0 1 1,0 0-1,0 0 0,0 0 1,0 0-1,0 0 0,0-1 1,0 1-1,0 0 1,0 0-1,0 0 0,0 0 1,0-1-1,0 1 1,-1 0-1,1 0 0,0 0 1,-13-3-51,-4 5-59,0 0 1,0 1 0,0 1 0,0 1 0,1 0 0,-24 11-1,-5 1 64,29-11-120,0 0 1,1 2 0,0-1-1,0 2 1,0 0-1,-17 14 1,30-20 148,0-1 0,0 0 0,0 1 0,0-1 0,1 1 0,-1 0 0,1 0 0,-1 0 0,1-1 0,0 1-1,0 0 1,0 0 0,1 1 0,-1-1 0,1 0 0,0 0 0,0 0 0,0 0 0,0 0 0,0 0 0,1 1 0,-1-1 0,1 0 0,1 4 0,0-5 34,-1 0 1,0 0-1,1 0 1,-1 0-1,1 0 1,0 0-1,0-1 0,-1 1 1,1-1-1,0 1 1,0-1-1,0 0 1,1 0-1,-1 0 0,0 0 1,0 0-1,1 0 1,3 0-1,7 2 146,0-1 0,15 0 0,-28-2-173,43 1 211,-1-1-1,1-3 1,52-10 0,-63 5-132,-1-1 0,0-1 0,-1-2 0,0-1 0,50-30 0,-51 24 35,32-26 0,-53 39-43,10-8 192,-12 8-377,-17 19-243,-7 9-148,-29 45 0,29-40 304,15-22 181,0 0 0,0 1-1,0-1 1,1 1 0,0-1 0,0 1-1,0 0 1,1 0 0,-2 10 0,4-16 32,-1 0 0,0 0 0,0 1 1,1-1-1,-1 0 0,0 0 1,0 0-1,1 0 0,-1 0 1,0 1-1,0-1 0,1 0 1,-1 0-1,0 0 0,0 0 1,1 0-1,-1 0 0,0 0 1,1 0-1,-1 0 0,0 0 1,0 0-1,1 0 0,-1 0 0,0-1 1,0 1-1,1 0 0,-1 0 1,0 0-1,1 0 0,9-5 417,0-7-238,-1 0 0,0-1 0,0 0-1,12-27 1,9-16-297,-22 42 22,3-4-514,-14 34-224,-12 51 641,-31 81-1,22-72 231,-32 159 132,56-235-175,0 0 0,-1 0 0,1 0 0,0 0 0,0 1 0,0-1 1,0 0-1,0 0 0,0 0 0,0 0 0,0 0 0,0 0 0,0 0 0,0 0 0,0 0 0,0 1 0,0-1 1,0 0-1,0 0 0,0 0 0,0 0 0,0 0 0,0 0 0,0 0 0,0 0 0,0 0 0,0 1 1,0-1-1,0 0 0,0 0 0,0 0 0,0 0 0,0 0 0,0 0 0,0 0 0,0 0 0,0 0 0,1 0 1,-1 0-1,0 1 0,0-1 0,0 0 0,0 0 0,0 0 0,0 0 0,0 0 0,0 0 0,0 0 1,0 0-1,1 0 0,-1 0 0,0 0 0,0 0 0,0 0 0,0 0 0,0 0 0,0 0 0,0 0 0,0 0 1,0 0-1,1 0 0,-1 0 0,0 0 0,0 0 0,0 0 0,0 0 0,0 0 0,9-8 289,12-18 111,12-38-196,-23 43-31,1 0-1,22-33 1,-16 34-106,0 0 1,2 1-1,24-19 0,68-44-44,-58 44 49,103-69-179,-150 103 25,0 0 0,0 1 0,0 0 0,0 0 1,0 0-1,1 1 0,-1 0 0,9-1 0,-15 3 75,0 0 0,1 0 0,-1 0 0,0 0 0,1 0 0,-1 0 0,1 0 0,-1 0 0,0 0 1,1 1-1,-1-1 0,0 0 0,1 0 0,-1 1 0,0-1 0,0 0 0,1 0 0,-1 1 0,0-1 0,0 0 0,1 0 0,-1 1 0,0-1 0,0 0 0,0 1 0,0-1 0,1 1 0,-1-1 0,0 1 0,1 16 81,-7 17 34,6-33-119,-12 31-15,10-26 11,-1 0 0,1 0 1,0 1-1,-2 9 0,3-10 15,0 1 209,7-10 359,65-53-212,-59 45-465,-10 8 76,1 0 1,-1 0-1,1 1 1,0 0-1,-1-1 1,1 1-1,0 0 1,0 0-1,1 0 1,-1 1-1,0-1 1,1 1-1,-1 0 1,1 0-1,6-1 0,-9 2 22,-1 0-1,1 0 0,-1 1 1,1-1-1,0 0 0,-1 0 1,1 1-1,-1-1 0,1 0 1,-1 1-1,1-1 0,-1 1 1,1-1-1,-1 1 0,0-1 1,1 1-1,-1-1 0,1 1 1,-1-1-1,0 1 0,0-1 0,1 1 1,-1 0-1,0 0 0,6 20 215,-4-13-94,0-1 3,-1 1 1,0 0-1,1 15 1,-2-16-88,0-1 0,0 1 0,1 0 1,1-1-1,2 10 0,-2-9 12,1 1-1,0-1 1,1 0-1,0-1 0,7 11 1,-9-15-333,0 0 0,0 0 0,0 0 0,0 0 0,0-1 1,0 1-1,0 0 0,1-1 0,-1 0 0,1 0 0,-1 0 0,1 0 0,-1 0 0,1 0 1,0 0-1,0-1 0,-1 0 0,6 1 0,15-1-2067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6:58.79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189 336 3232,'0'-8'6037,"-12"16"-3317,5-3-2431,0 0 1,0-1-1,0 0 1,-12 4-1,-15 9-131,22-8-127,0-1 0,0 2-1,-16 16 1,25-23-32,0 1-1,0 0 1,0-1-1,0 1 1,1 0-1,-1 1 1,1-1 0,0 0-1,1 1 1,-1-1-1,1 1 1,0-1-1,0 1 1,-1 9 0,2-13 38,0 1 1,1 0-1,-1 0 0,0-1 1,1 1-1,-1 0 1,1-1-1,0 1 1,0-1-1,-1 1 1,1-1-1,0 1 1,0-1-1,0 1 1,0-1-1,1 0 1,-1 1-1,0-1 1,1 0-1,-1 0 1,0 0-1,1 0 0,-1 0 1,1-1-1,0 1 1,-1 0-1,1-1 1,0 1-1,-1-1 1,1 1-1,3-1 1,3 1 84,1 0 0,-1 0-1,1-1 1,-1 0 0,11-2 0,-10 1 64,0 0 127,0 0-1,0-1 1,9-2 0,-17 4-265,0-1 1,0 1 0,0-1-1,1 1 1,-1-1 0,0 1 0,0-1-1,0 1 1,0-1 0,0 0-1,0 0 1,0 1 0,0-1-1,0 0 1,0 0 0,-1 0-1,1 0 1,0 0 0,0 0 0,-1 0-1,1-1 1,-1 1 0,1 0-1,-1 0 1,0 0 0,1-1-1,-1-1 1,-1 0-49,0-1 1,0 1-1,0 0 0,0 0 0,-1 0 0,1 0 1,-1 1-1,0-1 0,0 0 0,0 1 0,0-1 0,0 1 1,-1 0-1,-2-3 0,-2-1-72,3 2-49,-1-1 1,0 2-1,0-1 1,0 1 0,0 0-1,-1 0 1,0 0-1,1 0 1,-1 1-1,-7-2 1,-5-2-81,17 6 180,1 0-1,-1 0 1,1 0-1,-1 0 1,1-1 0,-1 1-1,1 0 1,-1 0-1,1 0 1,-1-1-1,1 1 1,-1 0-1,1-1 1,-1 1-1,1 0 1,0-1-1,-1 1 1,1-1-1,0 1 1,-1-1-1,8-5-193,2 2 295,17-8 173,-21 10-148,0-1 1,0 1 0,0-1-1,0 1 1,0-2-1,7-5 1,13-17 234,-1-2 1,-1 0 0,32-55-1,-36 52-400,1 1 0,2 1 0,1 1-1,26-25 1,-47 51 44,2-1-121,0-1 0,1 1-1,-1 0 1,6-4 0,-9 7 105,0-1 0,0 1 0,0-1 0,-1 1 0,1 0 1,0-1-1,0 1 0,0 0 0,0 0 0,0 0 0,-1 0 0,1-1 0,0 1 0,0 0 0,0 1 1,0-1-1,0 0 0,0 0 0,0 0 0,-1 0 0,1 1 0,0-1 0,0 0 0,0 1 0,-1-1 1,1 1-1,0-1 0,0 1 0,-1-1 0,1 1 0,0 0 0,-1-1 0,1 1 0,0 0 1,2 5-53,0-1 0,0 1 0,-1-1 0,1 1 0,-1 0 0,1 10 0,6 41 122,-6-36-64,2 26-2,-1 0 0,-3 0 1,-2 0-1,-1 0 1,-16 79-1,-37 83 165,39-162 14,-3-1 1,-31 59 0,33-75-53,-30 39 1,36-55-31,0-1 0,-1-1 0,0 0 0,-24 18 0,32-27-10,0-1 1,0 1-1,0-1 0,0 0 1,-7 1-1,10-2-50,0-1 0,0 0-1,0 1 1,0-1 0,0 0-1,0 0 1,-1 1 0,1-1-1,0 0 1,0 0 0,0-1-1,0 1 1,0 0 0,0 0-1,-1 0 1,1-1 0,0 1 0,0-1-1,0 1 1,0-1 0,0 1-1,0-1 1,0 1 0,1-1-1,-1 0 1,0 1 0,0-1-1,-1-1 1,1-1-8,0 0 0,0 0 0,0 1 0,0-1-1,0 0 1,1 0 0,-1 0 0,1 0 0,0 0 0,0 0-1,0 0 1,0 0 0,1 0 0,-1 0 0,2-3 0,1-8 120,11-27 0,-4 18-73,1 0 1,1 1-1,1 0 0,1 1 0,1 0 1,0 1-1,2 1 0,36-33 0,-35 36-487,1 2-1,1 0 1,0 2-1,0 0 1,42-17 0,14 1-4281,-39 20 2512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04.20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158 531 1984,'0'0'2837,"0"-21"688,-2 16-3173,1 1 0,-1-1 0,-1 0 0,1 1 0,-1 0 0,1 0 0,-1-1 0,0 2 0,-1-1 0,-4-4 0,7 7-337,0 0 0,0 1 1,-1 0-1,1-1 0,0 1 0,0 0 0,-1-1 0,1 1 0,0 0 0,0 0 0,0 0 0,-1 0 1,1 0-1,0 0 0,0 0 0,-1 1 0,1-1 0,0 0 0,0 1 0,0-1 0,-1 1 0,1-1 0,0 1 1,0 0-1,0-1 0,-1 2 0,-3 1-27,0 1-1,0 0 1,0 0 0,-5 6 0,3 0-12,0-1-1,0 1 1,1 1-1,0-1 1,1 1 0,1 0-1,-1 1 1,2-1 0,0 1-1,0-1 1,1 1-1,0 0 1,0 12 0,3-20 41,-1 0 1,1 0 0,0 0 0,0-1 0,0 1 0,0-1-1,1 1 1,0-1 0,-1 1 0,1-1 0,0 0 0,5 5-1,-2-2 119,0 0 0,0-1-1,0 0 1,1 0-1,9 6 1,-12-9-59,0-1 0,1 1 0,-1-1 0,0 0 1,0-1-1,1 1 0,-1 0 0,0-1 0,1 0 0,-1 1 0,0-2 0,1 1 1,5-1-1,6-2 149,25-8 0,-24 6-163,74-21 155,128-21 1,-211 46-246,10 1-224,-17 4 130,-7 6 77,1-4 5,1 0 0,0 0 0,1 0 0,0 1 1,0-1-1,-5 11 0,8-13 11,0 0-1,-1 0 1,2 0 0,-1 1 0,0-1 0,1 0 0,0 0-1,0 0 1,0 1 0,0-1 0,1 0 0,0 0 0,2 8 0,-1-6 30,1 1 1,0-1-1,0 0 1,0 0-1,1-1 1,0 1-1,0-1 1,0 1-1,1-1 1,0-1-1,8 8 1,-9-9 79,0 0 0,0-1 1,0 1-1,0-1 0,1 0 1,-1 0-1,1 0 0,-1 0 0,1-1 1,-1 0-1,1 0 0,0 0 1,0 0-1,0-1 0,-1 0 1,11-1-1,-12 0-7,1 0 0,-1 0 0,1 0 0,-1-1 0,1 0 0,-1 1 0,0-1 0,0 0 0,0-1 0,0 1 0,0-1 0,0 1 0,4-6 0,0-1 100,-1 0-1,0-1 1,7-13 0,-11 19-133,-1 0 0,1 0 0,-1 0 0,0-1 0,0 1-1,0 0 1,-1-1 0,1 1 0,-1 0 0,0-1 0,-1 1 0,1 0-1,-1 0 1,1-1 0,-1 1 0,0 0 0,-1 0 0,1 0 0,-1 0 0,0 0-1,-3-5 1,2 4-126,0 1 0,0 0 0,0 0 0,0 0 0,-1 1 0,0-1 0,1 1 0,-1 0 0,-1 0 0,1 0 0,0 0 0,-1 1 0,1 0-1,-1 0 1,0 0 0,1 0 0,-9-1 0,8 2-11,0 0-1,0 1 0,0-1 1,0 1-1,0 0 0,0 0 1,0 1-1,1-1 1,-1 1-1,0 0 0,0 1 1,0-1-1,-5 3 1,66-14 735,60-25-443,-25 7-37,-79 26-153,-1 0 0,1 0 0,-1 1 0,1 0 0,22 2 0,-31-1-9,-1 1 0,0-1 0,1 0 0,-1 1-1,0 0 1,0-1 0,1 1 0,-1 0-1,0 0 1,0 1 0,0-1 0,0 0-1,0 1 1,0-1 0,0 1 0,-1-1-1,1 1 1,0 0 0,-1 0 0,0 0 0,1 0-1,-1 0 1,0 0 0,0 0 0,0 0-1,0 1 1,0-1 0,-1 0 0,1 1-1,0 2 1,-1 2 42,0 0 1,0 0-1,0 0 0,-1 0 1,0 0-1,0 0 0,0 0 1,-5 12-1,4-16-10,1 0 0,0 0 0,0 0 0,1 1-1,-1 5 1,1-9-15,0 0 0,0 0 0,0 1 0,0-1 0,0 0 0,0 0 0,0 1 0,0-1 0,0 0 0,0 1 0,0-1 0,0 0 0,0 0 0,1 1 0,-1-1 0,0 0 0,0 0 0,0 0 0,0 1 0,1-1 0,-1 0-1,0 0 1,0 0 0,1 0 0,-1 1 0,0-1 0,1 0 0,0 0 42,-1 0 0,1 0 0,0 0 1,0 0-1,0 0 0,0 0 0,0 0 0,0 0 0,-1-1 0,1 1 0,0 0 0,0-1 0,1 0 0,62-30 554,-40 17-658,1 2-1,0 1 1,46-13-1,-70 24 6,-1-1 0,1 1-1,0 0 1,0 0 0,-1 0-1,1 0 1,0 0-1,0 0 1,0 0 0,-1 0-1,1 0 1,0 0-1,0 1 1,-1-1 0,1 0-1,0 0 1,0 1-1,-1-1 1,1 1 0,0-1-1,-1 0 1,1 1 0,0-1-1,-1 1 1,2 1-1,-1 0-64,1 1-1,-1-1 0,1 1 1,-1 0-1,2 5 0,4 9 166,-5-13-25,1 0 0,-1 0 0,1 0 1,0 0-1,1-1 0,-1 1 0,0-1 0,1 0 1,0 0-1,0 0 0,0-1 0,0 1 0,0-1 1,1 0-1,-1 0 0,1-1 0,-1 1 0,6 0 1,-4-1 30,-1 0 1,1 0-1,0-1 1,-1 0-1,1 0 1,-1 0 0,1-1-1,-1 0 1,1 0-1,-1-1 1,0 1-1,1-1 1,-1 0 0,0 0-1,8-5 1,0-1 2,-1-1 0,1 0 0,-1 0 1,-1-1-1,0-1 0,0 0 0,-1 0 0,-1-1 1,9-13-1,32-78 180,-34 67-164,58-147 285,-57 135-169,1-4-218,18-74-1,-35 116-74,-1 1 0,0-17-1,0 10-944,-1 16 980,1 0 0,-1 0 1,1 0-1,-1 0 0,1 1 1,0-1-1,-1 0 0,1 0 1,-1 1-1,1-1 0,-1 0 1,1 1-1,0-1 0,-1 0 1,1 1-1,0-1 0,-1 0 1,1 1-1,0-1 0,-1 1 1,-9 17 3,1 0 1,1 1-1,0-1 1,2 1-1,-9 39 1,9-35-25,-53 271-145,49-246 88,7-34 133,0 1 0,1-1-1,-1 19 1,3-22 11,0 0-1,1 0 1,1 0 0,0 0-1,0 0 1,1-1 0,0 1-1,1-1 1,0 0 0,1 0-1,0 0 1,1-1 0,0 1-1,0-1 1,11 11 0,-15-17 49,1-1 0,-1 0 0,1-1 0,-1 1 0,1 0 0,-1-1 1,1 1-1,0-1 0,0 0 0,0 0 0,0 0 0,0 0 0,5 0 0,-3 0 25,0-1-1,0 0 0,0-1 1,0 1-1,-1-1 0,1 0 0,9-3 1,4-3 96,-1-1 0,-1 0 0,27-19 1,-22 14-150,-16 10 24,62-40 218,-56 35-264,0 0 0,0-1 0,15-18 0,-2 3-573,-26 37-1053,-12 14 1510,12-22 87,-1-1 0,1 2 0,0-1 0,1 0 0,-1 0 0,1 0 0,0 1 0,0-1 0,1 11 0,0-14 30,0 1 1,0-1 0,0 1-1,0-1 1,1 0-1,-1 1 1,1-1 0,0 0-1,0 1 1,0-1-1,0 0 1,0 0 0,0 0-1,0 0 1,1 0 0,-1 0-1,1 0 1,0 0-1,-1-1 1,1 1 0,0 0-1,0-1 1,0 0 0,3 3-1,-2-4 64,-1 1 0,0 0 0,0-1-1,1 0 1,-1 1 0,0-1 0,1 0 0,-1 0-1,0 0 1,1 0 0,-1-1 0,0 1-1,1-1 1,-1 1 0,0-1 0,0 0 0,0 0-1,3-1 1,4-3 52,1-1 1,13-11-1,-17 13-90,43-33-114,-46 35 13,0-1 0,0 0 0,0 1 0,1 0 0,-1 0 1,1 0-1,-1 0 0,1 0 0,0 1 0,0-1 0,-1 1 0,6-1 0,-8 2 35,-1 1 0,1-1 0,-1 0 0,1 0 0,-1 0 0,1 1 0,-1-1 0,0 0 0,1 1-1,-1-1 1,1 0 0,-1 1 0,0-1 0,1 0 0,-1 1 0,0-1 0,0 1 0,1-1-1,-1 0 1,0 1 0,0-1 0,0 1 0,1-1 0,-1 1 0,0-1 0,0 1 0,0 0 0,3 19 97,-2-11-42,-1-5 12,1 0-1,-1 0 1,0 0 0,-1 1 0,1-1-1,-1 0 1,-1 5 0,1-6-4,1 0 1,-1 1-1,1-1 0,-1 0 1,1 0-1,0 1 0,0-1 0,1 6 1,0-7 304,10-13 896,3 1-1161,17-16 0,-16 13-59,22-14-1,-30 22-112,-7 4 54,1 1-1,0-1 0,0 0 0,0 0 1,0 1-1,0-1 0,0 1 1,0-1-1,0 1 0,0-1 1,0 1-1,0-1 0,0 1 1,2 0-1,-3 13-725,0-10 778,0 0 1,0 0 0,0 0-1,1 0 1,-1 0 0,1 0-1,0 0 1,0 0 0,0 0-1,0 0 1,1-1 0,-1 1-1,1 0 1,-1-1 0,1 1 0,0-1-1,0 0 1,0 1 0,0-1-1,4 3 1,-2-3 46,0 0 1,-1 0-1,1 0 1,0-1-1,0 1 1,0-1-1,0 0 1,1 0-1,-1 0 1,0-1-1,0 0 1,0 1-1,1-1 1,4-1-1,23-2 67,0-1-1,-1-2 1,0-1-1,49-17 0,-36 9-10,-28 9-14,1 0 1,-1 0-1,18-12 1,-29 14-38,-6 2 52,-1-4-35,2 6-95,0 0 1,0 0 0,0 0-1,0 0 1,0 0 0,1 1-306,-1-1 305,0 0 1,0 0 0,0 0-1,0 0 1,0 0 0,0 0-1,0 0 1,0 0-1,0 0 1,0 0 0,0 0-1,0 0 1,0 0 0,0 0-1,0 0 1,0 0 0,1 0-1,-1 0 1,0-1-204,0 12-376,-3-1 440,1 0 0,0 0 0,1 0 0,0 0 0,1 20 0,0-22 235,-1 19-134,-6 34 0,7-60 81,0 1 0,-1-1 0,1 1 0,0-1 0,0 1 0,0-1 0,0 0 0,1 1-1,-1-1 1,0 1 0,0-1 0,1 0 0,-1 1 0,1-1 0,-1 0 0,1 1 0,0-1-1,0 0 1,-1 0 0,1 1 0,0-1 0,0 0 0,0 0 0,0 0 0,0 0 0,0 0-1,1-1 1,-1 1 0,0 0 0,0 0 0,1-1 0,-1 1 0,0-1 0,1 1 0,-1-1-1,0 0 1,1 1 0,-1-1 0,1 0 0,-1 0 0,1 0 0,-1 0 0,0 0 0,1 0-1,-1 0 1,1-1 0,1 0 0,3-17 549,18-25-234,-17 29-241,0 1-1,16-22 1,-15 26-95,-2 0 0,1-1-1,-1 1 1,-1-1 0,6-14 0,-11 24-9,0 0-1,1 0 0,-1-1 1,0 1-1,0 0 1,0 0-1,0-1 1,0 1-1,1 0 1,-1-1-1,0 1 1,0 0-1,0 0 1,0-1-1,0 1 1,0 0-1,0-1 0,0 1 1,0 0-1,0 0 1,0-1-1,0 1 1,0 0-1,0-1 1,-1 1-1,1 0 1,0 0-1,0-1 1,0 1-1,0 0 0,0 0 1,-1-1-1,1 1 1,0 0-1,0 0 1,0-1-1,-1 1 1,1 0-1,0 0 1,-1-1-1,1 1-33,-1 0-1,1 1 1,0-1-1,-1 0 0,1 0 1,-1 0-1,1 0 1,0 0-1,-1 0 1,1 0-1,-1 1 1,1-1-1,0 0 1,-1 0-1,1 1 0,0-1 1,-1 0-1,1 0 1,0 1-1,-1-1 1,1 0-1,0 1 1,0-1-1,0 0 1,-1 1-1,1 0 0,0 0 10,0 0 0,0 0 0,0 0 0,0 1-1,0-1 1,0 0 0,0 0 0,0 0-1,0 1 1,1-1 0,-1 0 0,1 2-1,3 11-24,-4-1-29,0 1-39,-1 0 1,-3 25-1,4-36 128,0 0-1,0 1 1,0-1 0,1 0 0,-1 0-1,2 6 1,-1-8 30,-1 0 1,1 1-1,-1-1 0,0 0 0,1 0 0,-1 1 1,0-1-1,0 1 0,0-1 0,0 0 0,0 1 1,0-1-1,-1 0 0,1 1 0,0-1 1,-1 2-1,4-4 80,1-1 0,-1 1 0,0-1 0,0 0 0,0 0 0,0 0 0,0 0 0,4-4 0,47-50 64,-43 44-150,1 1 1,0 0 0,1 1-1,0 0 1,25-14 0,-21 14-475,-18 13 316,-1 0 1,0 0 0,1 0 0,0 0-1,-1 0 1,1 0 0,0 0-1,1 0 1,-1 1 0,1-1-1,-1 5 1,0 2 75,-1 0 0,-5 12 0,5-16 55,0 1-1,1-1 1,-1 0 0,1 0 0,0 1 0,1-1 0,-1 0-1,1 1 1,1-1 0,-1 1 0,1-1 0,0 0-1,0 1 1,1-1 0,0 0 0,0 0 0,4 7-1,-6-12 25,1-1-1,0 1 1,-1 0-1,1-1 0,0 1 1,-1-1-1,1 1 0,0-1 1,0 1-1,-1-1 0,1 1 1,0-1-1,0 0 1,0 0-1,0 1 0,0-1 1,-1 0-1,1 0 0,0 0 1,0 0-1,0 0 0,0 0 1,0 0-1,0 0 0,0 0 1,1-1-1,25-7 206,7-9-210,0-1-1,-2-2 0,42-32 0,22-15-630,-95 66 607,14-8-164,25-21 1,-35 26 132,-1 0 0,0-1 0,0 1 0,0-1 0,0 0 0,-1 0 1,0-1-1,0 1 0,3-8 0,0-7-32,-2-1 0,0 1 0,1-27 0,0 0 126,1 19 29,1-1 0,13-37 0,-5 23-35,-7 9 13,8-61 0,-15 87-25,-1 0 0,1 0 0,-2-12 0,0-6-8,1 25-38,0 0 0,0 0 0,0 0 0,0 0 0,0 0 0,0 0 0,0 0-1,0 0 1,1 0 0,-1 0 0,0 0 0,1 0 0,-1 0 0,1 0 0,-1 0 0,1 1 0,0-1 0,-1 0 0,2-1-1,-1 1-10,-1 1 2,0 0 0,1-1 0,-1 1 0,0 0 0,0-1 0,0 1 1,1 0-1,-1 0 0,0-1 0,0 1 0,0-1 0,0 1 0,0 0 0,0-1 0,0 1 0,0 0 0,0-1 0,0 1 0,0 0 0,0-1 0,0 1 0,0 0 0,0-1 0,0 1 1,0-1-1,0 1 0,0 0 0,-1-1 0,1 1 0,0 0 0,0 0 0,0-1 0,-1 1 0,1 0 0,0-1 0,0 1 0,-1 0 0,1 0 0,0 0 0,-1-1 0,1 1 0,0 0 1,-1 0-1,1 0 0,0 0 0,-1-1 0,1 1 0,0 0 0,-1 0 0,1 0 0,0 0 0,-1 0 0,1 0 0,0 0 0,-1 0 0,1 0 0,-1 0 0,1 0 0,-1 0 0,-9 3-348,10-3 360,-1 0-1,1 0 0,0 0 0,0 1 0,0-1 0,0 0 1,0 0-1,-1 1 0,1-1 0,0 0 0,0 0 1,0 1-1,0-1 0,0 0 0,0 0 0,0 1 1,0-1-1,0 0 0,0 0 0,0 1 0,0-1 1,0 0-1,0 0 0,0 1 0,0-1 0,0 0 1,0 0-1,0 1 0,0-1 0,0 0 0,0 0 1,1 1-1,-1-1 0,0 0 0,0 0 0,1 1 1,0 1 16,0 1 0,1 0 0,-1 0 0,0 0 0,-1 0 0,1 0 0,0 0 0,-1 0 0,0 1 0,1-1 0,-1 0 0,-1 0 0,1 0 0,0 0 0,-2 4 0,1 9-22,0 1 0,0-1 1,2 1-1,4 28 1,-3-36 9,-1 0 0,1 0 0,-2 0 0,1 0 0,-1 0 0,0 0 0,-1 0 0,-2 10 0,-5 21-67,-2 52 0,10-79 50,-2 1-1,1-1 1,-2 0-1,0 0 1,0 0-1,-7 16 1,-13 29 11,21-52 10,0 0-1,1 1 0,-1-1 1,1 0-1,1 1 0,0-1 1,0 11-1,1-12 25,0-1-1,0 1 1,1-1 0,-1 0-1,4 5 1,-4-7-19,0 0 1,0 1-1,0-1 1,0 1-1,0-1 1,0 1-1,0-1 0,-1 1 1,1 0-1,-1-1 1,0 1-1,0 0 1,0-1-1,0 1 1,0 0-1,-1-1 0,-1 5 1,1-1 6,0 0 0,0 0 0,0 0 0,0-1 0,1 1 0,0 8 0,0-2 59,1-11-77,-1 0 0,1 0 1,-1 0-1,1 0 1,0 0-1,-1 0 1,1 0-1,0 0 0,0 0 1,-1 0-1,1 0 1,0-1-1,0 1 1,0 0-1,0-1 1,0 1-1,0-1 0,0 1 1,2 0-1,8 6 60,-9-6-14,0 0-1,-1 0 1,1 0-1,0 0 1,0-1-1,0 1 1,0 0-1,0-1 1,0 0-1,0 1 1,0-1-1,-1 0 1,1 0-1,0 0 1,0 0-1,0-1 1,0 1-1,0 0 1,0-1-1,0 0 1,0 1-1,0-1 1,0 0-1,-1 0 1,1 0-1,0 0 1,-1 0-1,1 0 1,-1 0-1,1-1 1,-1 1-1,1-1 1,-1 1-1,0-1 1,0 1-1,0-1 1,2-3-1,-2 2-17,1 0 0,-1 0-1,1 0 1,0 1 0,0-1-1,0 1 1,0-1-1,3-2 1,7-8 127,3-10 326,68-95 290,-80 114-781,7-8-61,-9 12 42,-1-1 0,0 1 1,0 0-1,0 0 1,0 0-1,1 0 1,-1 0-1,0 0 1,0 0-1,0-1 0,0 1 1,0 0-1,0 0 1,1 0-1,-1 0 1,0-1-1,0 1 1,0 0-1,0 0 0,0 0 1,0 0-1,0-1 1,0 1-1,0 0 1,0 0-1,0 0 1,0-1-1,0 1 0,0 0 1,0 0-1,0 0 1,0-1-1,0 1 1,0 0-1,0 0 1,0 0-1,0-1 0,0 1 1,0 0-1,-1 0 1,0 2-105,0 0-1,0 0 1,0 0 0,0 0 0,0 0-1,0 0 1,1 0 0,-2 4 0,1-1-8,-2 6 24,-2 5 65,-4 23 1,8-33 67,1-1 1,-1 0-1,1 1 0,0-1 1,1 1-1,-1-1 1,1 0-1,2 9 1,-2-13 26,-1 1 0,1 0 0,-1 0 1,1-1-1,0 1 0,0 0 0,-1-1 0,1 1 1,0 0-1,0-1 0,1 1 0,-1-1 1,0 0-1,0 1 0,1-1 0,-1 0 0,1 0 1,-1 0-1,3 1 0,-2-1 30,0-1-1,0 0 1,0 0 0,0 0 0,0 0-1,0 0 1,0 0 0,0-1 0,0 1-1,0-1 1,0 1 0,0-1 0,0 0-1,0 0 1,-1 0 0,5-2-1,33-18 327,159-82-255,-191 99-183,17-7-211,-23 11 183,1-1 1,-1 1-1,0 0 1,1-1-1,-1 1 1,1 0-1,-1 0 0,1 0 1,-1 0-1,0 0 1,1 0-1,-1 0 0,3 1 1,-4-1 41,0 1-1,0-1 1,1 1 0,-1-1 0,0 1 0,0-1-1,0 1 1,0-1 0,0 1 0,1-1 0,-1 1-1,0-1 1,0 1 0,0-1 0,-1 1 0,1-1-1,0 1 1,0-1 0,0 2 0,-1 0-11,-1 14 32,-2 0 0,0 1-1,-11 27 1,-26 46 35,29-65-33,-9 18 8,-3-1 0,0-1-1,-3-1 1,-2-1-1,-59 63 1,72-85 2,-1 0 199,-35 30 0,47-44-138,0 1 0,0-1 1,0 1-1,0-2 0,-1 1 1,0 0-1,1-1 0,-1 0 0,0-1 1,0 1-1,0-1 0,-10 1 0,13-3-69,0 1 0,0 0 0,0-1 0,0 0 0,0 0 0,0 0 0,0 0 0,0 0 0,0 0 0,1-1 0,-1 1 0,1-1 0,-1 0 0,1 0 0,-1 0 0,-2-3 0,4 3-8,-1 1 0,1-1 0,0 1-1,-1-1 1,1 0 0,0 0 0,0 1 0,1-1 0,-1 0 0,0 0-1,0 0 1,1 0 0,0 0 0,-1 0 0,1 0 0,0 0 0,0 0-1,0 0 1,0 0 0,0 0 0,0 0 0,1 0 0,-1 0 0,1-3-1,10-23-4,-7 18 64,0-1 1,0 1-1,1 0 1,0 0 0,0 1-1,1-1 1,1 1-1,-1 1 1,11-11-1,-5 9 15,1 0 0,0 1-1,0 1 1,1 0-1,16-7 1,77-23-172,-56 21-6,72-30-1400,-92 34 789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04.56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60 8800,'40'-7'4000,"31"-14"-3488,-34 14-192,-1 2-288,-1-3-160,-3 5 64,-6-6-192,2 9 160,-6 0-32,5 9 64,-12-6-2688,-2 5 1504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04.91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 0 7968,'-5'0'3616,"15"0"-3136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05.26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55 9312,'0'0'4192,"15"-8"-3616,-12 5-256,7-1-288,-2-9-576,6 6 288,-4-6-1664,-2 6 1088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05.61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1 339 9056,'0'-3'4096,"84"-29"-3552,-25 7-160,4 10-320,36-24-160,4 2 32,37-8 32,-6 10 32,6-1-1984,-14 7 1088,9 1-1888,-14 13 1568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07.59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193 76 4224,'-4'-3'5782,"-5"7"-3552,-16 13-2932,10-6 1098,1-3-354,-1 2 0,2-1 1,-1 2-1,2 0 0,-1 1 0,1 0 0,1 0 0,-15 23 0,25-33-12,-1 0-1,1 0 1,0 0-1,0 0 1,0 0 0,1 0-1,-1 0 1,0 1-1,1-1 1,0 0 0,-1 1-1,1-1 1,0 0-1,0 0 1,0 1 0,0-1-1,1 0 1,-1 1-1,1-1 1,0 3 0,0-4 23,0 1 1,0-1 0,0 0 0,0 1 0,0-1-1,0 0 1,1 0 0,-1 1 0,0-1 0,1 0-1,-1 0 1,1 0 0,-1-1 0,1 1 0,-1 0-1,1-1 1,-1 1 0,1-1 0,0 1-1,-1-1 1,1 0 0,0 1 0,0-1 0,-1 0-1,1 0 1,0 0 0,1-1 0,10 0 108,0-2-1,0 1 1,-1-2-1,1 1 1,-1-2 0,0 0-1,0 0 1,0-1-1,-1 0 1,12-9 0,1-3 128,-1 0 0,0-2 0,25-30 0,-34 31-652,-15 21 124,-1 0-1,1 1 1,0-1 0,0 1 0,1-1 0,-1 1 0,0 0-1,1-1 1,-1 4 0,0 0 76,1-3 186,-1-1 0,1 1 0,0-1 0,0 1 0,0-1 0,0 1-1,1-1 1,-1 1 0,0-1 0,1 1 0,0-1 0,0 0 0,0 1 0,0-1 0,0 0 0,0 0 0,0 0 0,1 1 0,-1-1 0,1-1 0,0 1 0,-1 0-1,1 0 1,0-1 0,0 1 0,0-1 0,0 1 0,0-1 0,1 0 0,-1 0 0,0 0 0,1 0 0,-1 0 0,0 0 0,1-1 0,-1 1 0,1-1 0,-1 0-1,1 0 1,-1 0 0,1 0 0,2 0 0,3-2 93,0 0-1,0 0 0,0-1 1,0 0-1,0 0 0,-1 0 1,1-1-1,-1-1 0,0 1 1,10-10-1,-1 0 31,-2-1-1,1 0 1,12-20 0,-23 29-122,0 0 1,-1 0-1,1 0 1,2-10-1,8-12-328,-14 27 219,1 1 0,0-1 0,-1 0 0,1 1 0,0 0 0,-1-1 0,1 1 0,0-1 0,-1 1 0,1 0 0,0-1 0,0 1 0,-1 0 0,1 0 0,0 0 0,0 0-1,0 0 1,1 0 0,21 0-118,-10 1 92,119 5-71,-86-3 122,179 16 955,-224-19-818,23 2-149,-13 2 1345,-11-4-1237,0 0 1,0 0-1,0 0 1,0 1-1,0-1 1,0 0-1,0 0 1,0 0-1,0 0 1,0 0-1,0 0 1,0 0-1,0 0 1,0 1-1,0-1 1,0 0-1,0 0 1,0 0-1,0 0 1,0 0-1,0 0 1,0 0-1,0 0 1,-1 1-7,0 0 1,0 0-1,0 0 1,0 0-1,0 0 1,0-1-1,0 1 1,0 0-1,0-1 1,-2 1-1,-6 4-89,2 0 7,-74 62-661,74-60 618,0 0 0,0 0 1,1 1-1,0-1 1,1 1-1,-1 1 1,2-1-1,-8 17 0,11-20 75,-1 0-1,1 0 0,0 0 1,1 1-1,-1 8 0,1-12 45,0-1-1,0 0 0,0 1 1,0-1-1,0 0 1,0 1-1,1-1 0,-1 0 1,0 0-1,1 1 1,-1-1-1,1 0 1,0 0-1,-1 0 0,1 1 1,0-1-1,0 0 1,-1 0-1,1 0 0,0 0 1,0 0-1,0-1 1,0 1-1,0 0 1,1 0-1,-1-1 0,2 2 1,-2-2 7,0 0 0,0 0 0,0 0 0,0 0 0,1 0 0,-1 0 0,0-1 0,0 1 0,0 0 0,0-1 0,0 1 0,0 0 0,0-1 0,0 1 0,0-1 0,0 0 0,0 0 0,17-14 368,-2-5-239,0-1 0,-2-1 1,16-28-1,-18 27-272,-5 10-492,13-21 0,-20 37 399,-1 0 0,1-1 0,0 1 0,0-1 0,0 1 0,0 0 0,0-1 0,1 1 0,0 2 0,8 32 319,-7-32-58,0-1 1,1 1 0,-1 0 0,1-1 0,0 0 0,0 1 0,0-1-1,0-1 1,1 1 0,0 0 0,0-1 0,0 1 0,0-1 0,0-1-1,1 1 1,-1 0 0,1-1 0,0 0 0,0 0 0,0 0 0,0-1-1,0 0 1,0 0 0,0 0 0,0 0 0,0-1 0,0 0 0,1 0-1,-1 0 1,0-1 0,0 0 0,6-1 0,6-4 202,1-2 0,-1 1 0,0-2 0,-1 0 0,27-20 0,68-67-307,-60 49-282,-40 36 94,-11 10 189,1 0-1,0 0 1,0 0-1,0 0 1,0 0-1,0 0 1,0 0-1,0 0 1,0 1-1,1-1 1,-1 0-1,0 1 0,0-1 1,1 0-1,-1 1 1,0 0-1,2-1 1,-3 1 27,1 0 1,-1 1-1,1-1 0,-1 0 1,1 0-1,-1 1 0,0-1 1,1 0-1,-1 1 0,0-1 1,1 0-1,-1 1 0,0-1 1,0 1-1,1-1 0,-1 1 1,0-1-1,0 0 1,0 1-1,0-1 0,1 1 1,-1 0-1,2 11 21,0-4-30,-1 0 0,0-1 0,-1 1-1,0 0 1,0 0 0,-2 13 0,1-16 21,1-1 1,-1 1-1,0 0 0,-1-1 1,1 1-1,-1-1 1,0 0-1,0 1 1,0-1-1,0 0 0,-1 0 1,0 0-1,0-1 1,0 1-1,0 0 0,-6 4 1,5-5 54,1-1 1,-1 0-1,1 0 0,-1 0 1,0 0-1,0 0 0,0-1 1,0 0-1,0 1 0,-8 0 1,-3-1-211,-25 0 0,24-1-41,-8-4 150,62 4 371,1 2 1,-1 1 0,72 15-1,-88-13-899,-4-1 186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50.018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0 507 832,'7'-11'4775,"-6"10"-4610,1 0-412,14-3 391,-6 0 225,-1 0 1,1 0-1,-1-1 0,14-10 1,-11 8-308,1-3 238,25-22 0,-12 9-41,-15 15-167,-4 2 35,1 0 0,-1-1 0,0 1 0,-1-1-1,7-8 1,-1 0-79,0 1-1,1 1 1,1 0-1,25-18 0,-31 24-22,29-18 135,1 0 0,62-28 0,48-7-274,-103 44 169,-17 7-22,48-8 0,-10 3 120,-57 12-127,-1 1 0,15-1 1,6-1-42,25 0-129,45-2 378,-69 3-266,-1 2-1,45 5 0,13 0 307,-1 3-386,-68-7 131,0 1 1,-1 1-1,1 1 0,16 5 0,-14-4-120,71 27-75,-81-28 97,0 0-1,16 10 1,-2-1 173,2 1 187,-20-10-264,0-1 0,1 0 0,-1 0 0,0 0 0,1-1 0,11 3 0,7-1-9,24 9 0,-7-1 8,48 16 68,-61-18 101,46 11-1,-51-15-19,27 9 1,10 4 58,-51-16-187,-1 0-1,1 1 1,-1 0-1,17 10 1,-14-7-99,24 10 0,-13-8 174,1-2 0,-1 0 0,42 6 0,71 10 112,38 6-112,-130-22-163,24 2 235,31 4 159,-27-2-483,-40-7 251,80 4 2,-33-2-108,-1 0-69,-38-6 131,68 8-1,-36 1 101,13 2-387,-1 0 278,-40-6 65,99 3-56,-14 0 10,6 4-151,-82-7 171,16 1 19,269-13 167,-132 5-59,-168 2-217,0-1 0,44-9 0,240-30 207,-253 32-12,164-28 219,-214 32-316,32-10 0,-2 0-21,269-77 268,-282 79-302,-11 5 71,-1-2 0,0-1-1,37-20 1,-48 21-70,0 1-1,0-2 1,16-15 0,-18 15 33,21-14 0,6-7-130,-23 17-5,0-2-1,12-17 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1.46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25 781 1248,'0'-1'34,"-1"1"-1,1 0 1,-1 0-1,1-1 1,-1 1-1,1 0 1,-1 0 0,1 0-1,-1 0 1,1 0-1,-1 0 1,1 0 0,-1 0-1,0 0 1,1 0-1,-1 0 1,1 0-1,-1 0 1,1 0 0,-1 0-1,-1 10 1022,2-9-996,0-1 0,0 0 0,0 0 1,0 1-1,0-1 0,0 0 0,0 1 0,0-1 1,0 0-1,0 0 0,0 1 0,0-1 0,0 0 0,0 0 1,0 1-1,0-1 0,0 0 0,0 0 0,-1 1 1,1-1-1,0 0 0,0 0 0,0 1 0,0-1 0,0 0 1,-1 0-1,1 0 0,0 1 0,0-1 0,-1 0 0,1 0 1,0 0-1,0 0 0,0 0 0,-1 1 0,-6-1 3218,7 0-3240,3-8 2958,1-2-2842,23-55 1223,1-11-496,-3 5-540,4 1-1,39-71 0,-55 120-322,1 1 0,1 0 0,1 1 0,0 0 0,37-30 0,-16 20 54,1 2 0,50-27 0,-50 32-8,42-23 134,-67 39-207,1 0 1,0 1 0,0 0-1,16-3 1,-28 8 12,0 0 0,0-1 0,0 1 0,0 0 0,0 0 0,0 0 0,0 0 0,0 0 0,0 0 0,0 1 0,0-1 0,0 1 0,-1-1 0,1 1 0,0 0 0,0 0 0,0 0 0,-1 0 0,1 0 0,0 0 0,-1 0 0,1 0 0,-1 1 0,1-1 0,-1 1 0,0-1 0,0 1 0,0 0 0,0-1 0,0 1 0,0 0 0,0 0 0,0-1 0,0 1 0,-1 0 0,1 0 0,0 4 0,0 0 65,-1 0 0,1 1 0,-1-1 0,0 0-1,0 1 1,-1-1 0,0 0 0,0 1 0,0-1 0,-1 0-1,-2 6 1,0-2 81,-1-1 0,0 0 0,0 0 0,0 0 0,-9 9 0,11-15-48,0 1 0,-1-1-1,1 0 1,-1 0 0,0 0 0,0 0-1,0-1 1,0 1 0,0-1 0,0 0-1,-1-1 1,1 1 0,-1-1 0,-4 2-1,-9-1 100,1-1-1,-1-1 1,0 0-1,1-1 1,-21-4-1,-91-23-1252,87 18-317,32 8 453,0 0-1114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1.88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 21 4736,'0'0'152,"1"-1"-1,-1 0 1,0 1 0,1-1 0,-1 0 0,0 1-1,1-1 1,-1 0 0,1 1 0,-1-1 0,1 1-1,-1-1 1,1 1 0,-1-1 0,1 1-1,0-1 1,-1 1 0,1-1 0,0 1 0,-1 0-1,1 0 1,1-1 0,20-6 2243,-17 6-1743,-5 4-332,0 0-1,0 0 1,0-1-1,0 1 0,-1 0 1,1 0-1,-1 0 0,-2 4 1,-12 38-117,11-35-529,0 1 0,0-1 0,1 1-1,1 0 1,0 0 0,-1 15 0,5-11-639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3.42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263 146 1472,'11'-19'9533,"-13"27"-7888,0-1-1530,-1 0-1,2 0 0,-1 1 1,1-1-1,0 8 1,0-5-14,0 0 1,-5 15 0,-45 120 189,-2 9-214,27-71 86,-40 89 0,60-157-102,5-10-17,-1-1 0,0 1 1,0-1-1,-5 7 0,-3 7 65,9-15-74,0-1 0,0 0-1,0 1 1,0-1 0,0 0-1,-1 0 1,1 0 0,-1 0-1,0 0 1,-2 2 0,4-4 160,-1 0-178,1 0 0,0 0 1,0 0-1,-1 0 0,1 1 0,0-1 1,0 0-1,-1 0 0,1 0 1,0 0-1,-1 0 0,1 0 0,0 0 1,-1 0-1,1 0 0,0 0 1,0 0-1,-1 0 0,1 0 0,0 0 1,0-1-1,-1 1 0,1 0 1,0 0-1,-1 0 0,1 0 0,0 0 1,0-1-1,0 1 0,-1 0 1,1 0-1,0 0 0,0-1 0,0 1 1,-1 0-1,1 0 0,0-1 1,0 1-1,0 0 0,0 0 0,0-1 1,0 1-1,-1 0 0,1 0 1,0-1-1,0 1 0,0 0 0,0-1 1,0 1-1,0 0 0,0-1 1,0 1-1,0 0 0,0 0 0,1-1 1,-1 1-1,0 0 0,0 0 1,0-1-1,91-287-220,7 52 495,-97 232-285,30-67 194,-5-1 0,25-99-1,-51 170-215,0 0-1,0 0 1,1-1-1,-1 1 0,0 0 1,1 0-1,-1 0 1,1 0-1,0 0 0,-1 0 1,1 0-1,0 0 0,0-1 1,2-4 4,-4 12-32,0 21-35,2 1 0,8 45 0,67 177 247,-36-131-18,29 71-109,-61-174-3,1 0-1,1-1 1,0 0-1,18 19 0,15 21 85,-40-50 93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3.81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 24 2816,'-5'0'4890,"14"-6"-1567,12-2-1284,-18 6-1960,-1 1 0,0 0-1,1 0 1,-1 0 0,1 0 0,-1 0-1,1 0 1,0 1 0,3-1 0,-1 2-110,0-1 1,0 1 0,0 0-1,0 0 1,0 0 0,-1 1-1,1 0 1,5 3 0,37 23-3189,-31-18 337,6 5 328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4.19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32 0 6560,'0'5'2976,"5"10"-2592,-5-6 1056,0-1-864,0 8 768,0 8-800,-5-1 288,2 2-480,-7 3-416,7 0 32,-7-4-96,10-1 64,-5-6-928,5-1 544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5.62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69 1664,'0'0'5840,"13"8"-1563,-11-4-4123,1 1 0,0-1 0,-1 1 0,0-1 0,0 1 0,-1 0 0,1 0 0,-1 0 0,0 0 0,0 6 0,1-4-3,24 164 105,-17-111-188,25 90 0,-32-141-54,12 34-75,-8-24 214,5 27 0,-7-29 14,-4-17-129,0 1 0,1-1 0,-1 1 0,0 0-1,0-1 1,1 1 0,-1-1 0,0 1 0,1-1 0,-1 1 0,0-1 0,1 1 0,-1-1 0,1 1-1,-1-1 1,1 1 0,-1-1 0,1 0 0,-1 1 0,1-1 0,0 0 0,-1 1 0,1-1 0,0 0 0,1 0 102,-1-1 0,0 0 0,0 0 1,0 0-1,0 0 0,1 0 1,-2 0-1,1 0 0,0-1 1,0 1-1,0 0 0,0-2 0,39-168 756,10-7-805,-40 151-153,2 0-1,0 1 1,33-48-1,-12 28-1407,42-44 1,-70 82-163,0 2 539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6.00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45 1 6976,'0'3'5312,"0"2"-3904,5 3-800,-10 4 256,5 4-512,-10-1-192,7 5-96,-10-3-64,8 3 0,-5-5-288,6 1 160,4-4-2624,9 0 1504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7.09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54 3968,'8'-5'6673,"-7"5"-6406,15-2 6026,-10 2-7985,126-25 2668,15 11-449,-68 8-436,-67 5-83,1 1-1,-1 0 0,1 1 0,0 0 0,19 5 0,-31-6-21,-1 0 0,1 0 1,-1 0-1,1 1 0,-1-1 0,0 0 0,1 0 0,-1 1 1,1-1-1,-1 0 0,0 1 0,1-1 0,-1 0 0,0 1 1,1-1-1,-1 0 0,0 1 0,0-1 0,1 1 0,-1-1 0,0 1 1,0-1-1,0 0 0,0 1 0,1 0 0,-2 16-781,-10 14-3740,7-19 39,4-4 2816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7.55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23 4576,'6'0'9689,"15"0"-9271,-11 0 184,204-7 203,-173 5-1493,62-8-5120,-71 6 3638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8.51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 1132 2720,'-5'3'4568,"5"-14"-1051,-3-6-3059,1 0 0,1 0-1,0 0 1,3-19 0,11-71 175,-7 69-350,80-398 2096,-76 401-2310,2 0 0,1 1 0,30-57 0,-33 74-59,1 0 0,1 0 1,0 1-1,2 1 0,-1 0 0,2 1 0,0 0 1,25-17-1,-11 13-81,39-19 0,-54 30 37,-3 2-3,-1 1-1,1 0 1,-1 1 0,1 0-1,17-2 1,-21 4 43,0 1 0,0-1-1,1 1 1,-1 0 0,0 1 0,0 0 0,0 0 0,0 1 0,10 3-1,-13-3 10,0 1 0,0 0 0,0 0 0,-1 0 0,1 0 0,-1 1 0,0-1-1,0 1 1,0 0 0,0 0 0,-1 0 0,3 7 0,-1-6 15,-2-1 48,-1 1 0,1-1-1,-1 0 1,1 1-1,-1-1 1,-1 1 0,1 0-1,-1-1 1,1 1-1,-1 0 1,0-1 0,-1 1-1,1-1 1,-1 1-1,0 0 1,0-1 0,-3 6-1,1-2 61,0-1 0,0 1-1,-1-1 1,0 0-1,0 0 1,-1 0 0,0-1-1,0 0 1,-7 7 0,6-8-92,0 0 0,0-1 0,-1 0 1,1 0-1,-1-1 0,0 1 0,0-1 0,0-1 1,0 1-1,0-1 0,-1-1 0,-13 2 0,8-2-688,1-1 0,0 0-1,0-1 1,-1 0-1,1-1 1,0-1 0,-13-4-1,23 6 359,1 1 0,-1-1 0,1 1 0,-1-1 0,1 0 0,0 1 0,-1-1 0,1 0 0,0 0 0,-1 0 0,1 0 0,0 0 0,0 0 0,0-1 0,-2-1 0,-2-6-1630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53.973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1371 1568,'4'-1'4791,"29"-6"-2942,-20 6-1716,0-1 0,1 0 1,15-4-1,24-4 128,-34 7 29,33-10 0,-32 8-193,31-6 0,-47 11-117,0-1 1,0-1-1,0 1 1,0-1 0,5-2-1,12-5-130,82-31 171,-93 36-67,0 1 1,0 0-1,18-2 0,14-4 277,-28 6-256,0 0-1,1 1 0,-1 1 0,1 1 1,19 1-1,-1 0 116,247-1 44,-211 1 19,67-2 179,185-5 203,-202 7-473,-86 0 13,50 10 0,-81-11-75,18 4-2,22 8 0,3 0-16,-26-4-42,-2-1 14,50 6 288,-47-8-101,0-1 0,0 0-1,25-1 1,33 3 119,2 0 35,-58-6-299,-1 2 1,25 4-1,-28-6-131,-15 0 122,-1 0 0,0 0-1,1 0 1,-1 0 0,0 1 0,1-1 0,-1 0 0,0 1-1,4 1 1,-3-1 76,1 1 0,-1-1 0,1 0 0,-1 0 0,5 0 0,-3 0-80,0 0 1,0 1-1,0-1 1,-1 1-1,1-1 1,0 2-1,6 3 1,13 1 154,-17-7-100,-4 0-28,-1 1 0,0-1 0,0 0 0,0 1 0,0 0 1,0-1-1,0 1 0,0 0 0,0 0 0,0 0 0,0 0 1,2 2-1,-3-2-10,0 0 1,1 0-1,-1 0 1,1 0 0,-1 0-1,1-1 1,0 1-1,-1 0 1,1-1-1,-1 0 1,4 1-1,1 5 109,-5-5-90,25 5 104,-21-4-111,0 0-1,0 0 1,0-1-1,1 0 1,-1 0-1,0 0 1,7-1 0,-5 1 11,0-1 1,0 1-1,9 3 1,-3-1 31,0 0 0,15 0 0,13 4-23,30 1-75,-61-6 41,-1-1 0,0 0 1,14-1-1,-12 0 75,-1 0 1,19 3 0,27 6-49,17 2 78,0 2 25,-37-8-59,-6-2 0,-20-2-33,0-1 0,0 1 0,0-1 0,18-3-1,12 0-54,-28 2 41,0 0-1,13-3 1,12-2 100,215-25 394,-132 14-227,-99 13-209,1 0 0,-1-2 0,33-12 0,-32 8-10,-1-1-1,28-19 1,12-7 255,14 0-186,-24 12-123,0-2 0,78-56-1,-101 62 224,-9 6-124,36-33 1,-22 13-9,61-61-198,-82 83 196,16-20 1,-18 21-88,0-1 1,15-12-1,0 5 7,1 2 0,51-28 0,11-7 412,-23 13-184,-38 24-318,42-31 0,-50 31 52,-2-1 0,0-1 0,-1 0 0,14-21 0,46-85-18,-48 72 145,27-44-218,-40 72 66,-10 14 27,1 0 1,1 1-1,0 0 1,0 0 0,12-12-1,22-15-64,-24 22 144,-11 9-92,0 0 1,0 0-1,12-6 1,-17 11-59,0-1-1,0 1 1,0-1-1,0 0 1,0 0-1,0 1 1,-1-1-1,1 0 0,0 0 1,-1 0-1,1 1 1,0-1-1,-1 0 1,1 0-1,-1 0 1,1 0-1,-1 0 1,0 0-1,1-1 1,-1-1-1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19.30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91 5056,'1'-2'429,"-1"0"0,0 1 0,1-1 0,-1 0 0,1 0 0,-1 0 0,1 0 1,0 1-1,0-1 0,0 0 0,0 1 0,0-1 0,0 1 0,2-2 0,2-5 238,1 0 0,11-13 0,-14 18-618,1 1 0,-1-1 0,1 0-1,-1 1 1,1 0 0,0 0 0,0 0 0,0 0 0,0 0 0,8-1 0,-11 3-40,1 0 0,0-1 0,-1 1 0,1 0 0,0 0 0,0 1 1,-1-1-1,1 0 0,0 1 0,-1-1 0,1 1 0,0-1 0,-1 1 1,1 0-1,-1 0 0,1-1 0,-1 1 0,1 0 0,-1 0 1,0 1-1,1-1 0,-1 0 0,0 0 0,0 1 0,0-1 0,0 0 1,0 1-1,0-1 0,0 1 0,0 2 0,2 3 55,-1 0 0,0 0 0,0 0 0,-1 0-1,0 0 1,0 0 0,0 0 0,-1 0 0,0 1 0,-1-1 0,0 0-1,0 0 1,0 0 0,-1 0 0,-4 11 0,-2 2 106,-1 0 0,0 0 0,-22 31 0,12-18 2491,23-35-2663,0 0 1,0 1-1,0-1 0,0 1 1,0 0-1,0 1 1,0-1-1,0 1 1,6-1-1,2 0-30,19-2-2213,33 0-1,-28 5 620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20.62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255 132 2496,'4'1'8976,"-6"1"-8804,0 1 1,1-1 0,-1 1 0,1 0 0,-1 0-1,1 0 1,-1 5 0,-4 9 109,-14 27-42,2 1 0,-13 49 0,10-15-289,-85 284 28,93-322 38,9-27 187,0-1 0,-1 1-1,-10 20 1,12-32 328,5-10-360,5-12-161,5-5 3,-1 0 0,14-48 0,5-55-77,-16 61 169,37-126 81,-38 152-118,41-105 299,-38 112-89,0 0 0,28-40 0,-32 54-256,-9 14-58,1 1 0,-1 0 0,8-10 0,-10 15 47,-1 0-1,0 0 1,1 0-1,-1-1 1,1 1-1,-1 0 1,1 0-1,-1 0 1,1 0-1,-1 0 1,1 0-1,-1 0 1,0 0-1,1 0 1,-1 0-1,1 0 1,-1 1-1,1-1 1,-1 0-1,1 0 1,-1 0-1,0 1 1,1-1-1,-1 0 1,1 0-1,-1 1 1,0-1-1,1 0 1,-1 1-1,0-1 1,1 0-1,-1 1 1,0-1-1,0 1 1,0-1-1,1 1 0,12 18 179,-11-16-277,3 6 94,0 0 0,-1 0 0,0 1 0,0 0-1,-1-1 1,0 1 0,2 15 0,-1 7 12,0 33 1,-3-33-61,0-15 40,13 184 146,-9-162-66,2-1 0,1 1-1,15 40 1,-11-49-125,1-1 0,2 0 1,1-1-1,36 49 0,-25-44-1511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20.97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32 6720,'5'-3'3040,"9"-5"-2624,-9 0 672,3 8-672,7-9 64,-2 9-320,4-3-320,1 3 96,5 0-192,-1 8 128,9 1-1472,6 2 864,8-8-2720,0 6 1952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21.88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24 5216,'3'-4'4526,"-3"4"-4450,15-5 2522,-14 5-2566,19-6 1199,-17 4-1209,0 1 1,1 0-1,-1-1 1,0 2-1,0-1 1,0 0-1,1 1 1,-1-1 0,0 1-1,0 0 1,1 0-1,-1 0 1,6 2-1,-9-2-23,0 0 0,1 0-1,-1 0 1,1 0 0,-1 0 0,0 1-1,1-1 1,-1 0 0,0 0 0,1 0-1,-1 1 1,0-1 0,1 0 0,-1 1-1,0-1 1,1 0 0,-1 1 0,0-1-1,0 0 1,0 1 0,1-1 0,-1 1-1,0-1 1,0 0 0,0 1 0,0-1-1,0 1 1,0-1 0,0 0 0,1 1-1,-1-1 1,-1 1 0,1 0 0,0-1 1,2 12 9,-1 1 1,-1-1 0,0 0 0,-1 0 0,0 0 0,-4 15-1,-23 73 121,18-64-88,-11 46 726,21-82-697,0 1 1,0-1-1,1 1 0,-1-1 1,0 0-1,0 1 1,0-1-1,1 1 1,-1-1-1,0 1 1,0-1-1,1 1 1,-1-1-1,0 0 1,1 1-1,-1-1 1,1 0-1,-1 1 1,0-1-1,1 0 1,-1 0-1,1 1 1,-1-1-1,1 0 1,-1 0-1,1 0 1,-1 1-1,1-1 1,-1 0-1,1 0 1,-1 0-1,1 0 1,-1 0-1,1 0 0,-1 0 1,1 0-1,0-1 1,29 1-401,-19 0-101,11 0-1917,-8 0 1089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23.57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0 159 1472,'9'-11'10149,"-8"12"-10081,1 0-1,0 0 1,-1 1-1,1-1 1,-1 1-1,1-1 1,-1 1-1,0-1 1,0 1 0,0 0-1,2 3 1,3 8 21,0 0 1,-1 0 0,-1 0 0,4 21 0,0-1 37,3 7-33,4 18 152,39 95 0,-47-137-224,39 95 132,-37-86 1708,-4-35-257,8-19-859,-3 0 0,11-43 1,-9 30-576,63-179-304,-53 174 153,1 1 0,48-68-1,-44 72-297,0 8-1151,-24 30 1341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7:24.20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10 5408,'0'0'4373,"6"0"-1504,24-5-703,-24 4-1972,0 0-1,0 0 1,0 0 0,0 1-1,9 0 1,35 0-375,-50 1 177,1-1 0,-1 0 1,1 0-1,-1 0 0,0 0 0,1 1 1,-1-1-1,1 0 0,-1 0 0,0 1 1,1-1-1,-1 0 0,0 0 0,1 1 1,-1-1-1,0 1 0,0-1 1,1 0-1,-1 1 0,0-1 0,0 0 1,0 1-1,0-1 0,1 1 0,-1-1 1,0 1-1,0-1 0,0 0 0,0 1 1,0-1-1,0 1 0,0-1 0,0 1 1,0-1-1,0 1 0,0-1 0,-1 0 1,1 1-1,0-1 0,0 1 0,0 0 1,-8 20-123,-1-5 103,-2 0 0,0-1 0,-19 20-1,-1 3-101,29-37 218,1 1 1,0-1 0,0 1-1,0 0 1,1 0 0,-1-1 0,0 1-1,1 0 1,-1 0 0,1 0-1,-1 0 1,1 0 0,0 3-1,85 3 1934,59-14-5432,-125 4 1648,7 2 125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31.2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123 92 1728,'7'-9'1316,"-7"8"-1124,1 0 0,-1 0 0,1 0 0,-1 1 0,1-1 0,0 0 0,-1 1 1,1-1-1,0 0 0,-1 1 0,1-1 0,0 1 0,-1-1 0,1 1 0,1-1 0,-2 1-124,1-1 1,-1 1-1,1-1 0,-1 1 0,0 0 0,1-1 0,-1 1 1,0-1-1,1 1 0,-1-1 0,0 1 0,0-1 0,0 1 1,1-1-1,-1 1 0,0-1 0,0 0 0,0 1 1,0-1-1,0 0 0,0 0-22,0 1 0,0-1-1,0 1 1,0-1 0,0 1 0,0-1 0,0 1 0,1 0 0,-1-1-1,0 1 1,0-1 0,0 1 0,1-1 0,-1 1 0,0 0-1,0-1 1,1 1 0,-1-1 0,0 1 0,1-1 0,0-4 473,-1 4-393,0 4-94,0-2 48,3 11 624,-2 6-570,0 0 0,-1 1 0,-4 33 0,3-37-89,-15 142 238,3-52 44,-39 158 0,29-162-522,9-41 280,-12 69-80,25-119 35,-4 16 59,8-40-19,0-1 0,-1 1 0,1-19 0,0 4-53,33-224 517,-12 97-62,10-49 289,-25 158-700,10-36 306,11-32 333,-19 69-12,-3 22-399,-8 26-283,1 0 0,-1 1 1,1-1-1,0 0 1,-1 0-1,1 0 1,0 0-1,0 0 1,1-1-1,1 4 1,4 6 58,15 45-257,-2 1 0,19 87 0,-8-26 333,38 74 14,-42-122 91,34 132 0,-53-164-378,8 44-61,-12-27-3890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31.82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 51 1984,'-1'0'20,"1"0"-1,0 0 1,0 0-1,-1-1 1,1 1 0,0 0-1,0 0 1,-1 0 0,1 0-1,0 0 1,0 0-1,0 0 1,-1 0 0,1-1-1,0 1 1,0 0 0,0 0-1,-1 0 1,1-1-1,0 1 1,0 0 0,0 0-1,0 0 1,0-1 0,-1 1-1,1 0 1,0 0-1,0-1 1,0 1 0,0 0-1,0 0 1,0-1 0,0 1-1,1-13 3125,5-7 1663,-6 19-4634,1 0 0,0 0 0,0 1 1,0-1-1,0 0 0,0 0 0,0 1 0,0-1 0,0 0 0,0 1 0,0-1 0,0 1 0,0-1 0,1 1 0,-1 0 0,0-1 0,3 1 0,1 0-144,1-1 0,-1 1-1,1 0 1,7 2 0,8 0 169,-15-2-225,-1 1-1,1-1 0,-1 1 0,0 1 1,7 1-1,-5 0-104,-2-2-385,0 1 1,0 0-1,-1 0 0,1 0 0,-1 0 0,5 4 1,1 2-924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33.18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1 390 2976,'0'-1'216,"0"1"-1,0-1 1,0 0 0,0 1-1,1-1 1,-1 0 0,0 0-1,0 1 1,1-1 0,-1 0-1,1 1 1,-1-1-1,0 1 1,1-1 0,-1 1-1,1-1 1,0 0 0,0 0-1,0 0-74,0 0-1,0 0 0,1 0 0,-1-1 0,0 1 0,-1 0 0,1-1 0,0 1 0,1-3 0,12-38 1292,17-42-122,-21 54-956,13-53-1,-16 56-84,5-42 520,-11 60-726,-1 8-85,-1 0 0,1 1 0,0-1 0,0 1 0,0-1 1,0 0-1,0 1 0,0-1 0,0 0 0,0 1 0,0-1 0,0 0 1,0 1-1,1-1 0,-1 1 0,0-1 0,0 0 0,1 1 0,-1-1 1,0 1-1,1-1 0,-1 1 0,0-1 0,1 1 0,-1-1 0,1 1 0,0-1 1,8 21-193,2 0 259,15 35-1,-17-34-168,21 37-1,-24-50 126,0 1-1,0-2 1,1 1-1,0-1 0,1 0 1,-1 0-1,1-1 1,1 0-1,-1-1 0,1 0 1,0 0-1,14 5 1,-20-9 23,1 0 1,0-1-1,0 1 1,-1-1 0,1 0-1,0 0 1,0-1-1,0 1 1,-1-1 0,1 1-1,4-3 1,1 0 33,0 0 0,0-1 0,9-6 1,-1 0-3,0-1 0,-1 0 0,-1-2 1,0 0-1,0 0 0,-1-2 1,-1 0-1,18-26 0,-27 35 10,0 0-1,-1 0 1,1 0-1,-1-1 1,-1 1-1,1-1 0,-1 1 1,0-1-1,-1 0 1,1-8-1,-2 15-67,0-1 0,0 0 0,0 1 0,0-1-1,0 0 1,0 1 0,0-1 0,0 1 0,0-1-1,0 0 1,-1 1 0,1-1 0,0 0 0,-1 1 0,1-1-1,0 1 1,-1-1 0,1 1 0,-1-1 0,1 1-1,0-1 1,-1 1 0,1-1 0,-1 1 0,0-1 0,1 1-1,-1 0 1,1-1 0,-1 1 0,0 0 0,1 0 0,-1-1-1,1 1 1,-1 0 0,0 0 0,1 0 0,-1 0-1,0 0 1,1 0 0,-1 0 0,0 0 0,1 0 0,-1 0-1,0 0 1,1 1 0,-1-1 0,0 0 0,0 1 0,-3 0-32,0 0 0,1 0 0,-1 1 0,1 0 0,-1 0 0,1 0 0,-4 3 0,0 0 48,2 1 1,-1 0 0,1 0-1,-1 0 1,1 0 0,1 1-1,0 0 1,0 0 0,0 0-1,1 0 1,-5 15 0,8-20 19,0 0 1,0 0 0,0 0 0,0 0 0,0-1-1,0 1 1,1 0 0,-1 0 0,1 0 0,0 0 0,-1-1-1,1 1 1,0 0 0,0-1 0,0 1 0,0-1-1,0 1 1,0-1 0,1 1 0,1 0 0,1 2 130,0 0 0,1-1 0,-1 1 1,1-1-1,8 3 0,0 0-1,1 0 0,0-2 0,0 0-1,1 0 1,17 1 0,4-2-2509,37 0 1,-56-3 760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35.81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1023 2656,'-10'-2'2494,"15"-3"-572,-3 4-1825,0-1 0,-1 1 1,1 0-1,-1-1 0,1 0 1,-1 1-1,2-3 0,43-73 1525,12-19-518,68-200-305,-42 87-644,-71 182 11,-8 18-24,0 0 0,-1 0 0,0-1 0,-1 1 0,0-1 0,0 0 0,1-14 0,-4 24-142,0 0 0,0 0 0,0 0 0,1-1 0,-1 1 0,0 0 0,0 0 0,0-1 0,-1 1 0,1 0 0,0 0 0,0-1 1,0 1-1,0 0 0,0 0 0,0 0 0,0-1 0,0 1 0,0 0 0,0 0 0,-1 0 0,1-1 0,0 1 0,0 0 0,0 0 0,0 0 0,-1 0 1,1 0-1,0-1 0,0 1 0,0 0 0,-1 0 0,1 0 0,0 0 0,0 0 0,0 0 0,-1 0 0,1 0 0,0 0 0,0 0 0,-1 0 0,1 0 1,0 0-1,0 0 0,0 0 0,-1 0 0,1 0 0,0 0 0,0 0 0,-1 0 0,1 0 0,0 0 0,0 0 0,0 0 0,-1 0 0,1 0 1,0 1-1,0-1 0,-14 11-404,9-3 366,0-1 0,1 1 1,0 1-1,0-1 0,0 0 0,-3 16 1,-11 59-115,13-51 109,-10 42-33,4 0-1,-3 104 1,15-165 79,-1 0 1,2 0 0,5 24-1,-6-33 7,0 0 0,0 1 0,1-1 0,0 0 1,-1 0-1,1 0 0,1 0 0,-1 0 0,1-1 0,-1 1 0,1-1 0,0 1 0,1-1 0,5 4 0,-8-6 15,1 0 0,-1 0 0,1-1 0,0 1 0,0-1 0,-1 1 0,1-1 0,0 0 0,0 0 0,0 0 0,-1 0 0,1 0 0,0 0-1,0 0 1,0-1 0,-1 1 0,1-1 0,0 1 0,0-1 0,-1 0 0,3 0 0,4-4 93,0 0 0,14-11-1,-15 11-38,15-12 28,0-2 0,-2-1-1,0-1 1,-2 0 0,23-33-1,-18 19-64,-2-1-1,-1-1 0,19-49 1,56-160 336,-40 78-64,-51 154-201,-2 7-48,0 0 1,-1 0-1,1 0 1,-2 0 0,1 0-1,-1-8 1,-1 18-81,1 1 0,-1-1 0,0 0 0,0 1 0,-2 3 0,-2 8-2,-51 238-187,36-159 269,-85 320 31,102-402-28,0-1 1,1 1-1,0-1 0,-1 18 1,3-29-65,0 1 1,0-1-1,0 0 1,0 0-1,0 0 1,0 0-1,0 0 1,0 0-1,0 0 1,0 0-1,1 0 1,-1 1-1,0-1 1,0 0-1,0 0 1,0 0-1,0 0 1,0 0-1,0 0 1,0 0-1,0 0 1,1 0-1,-1 0 1,0 0-1,0 0 1,0 0-1,0 0 1,0 0-1,0 0 1,0 0-1,0 0 1,1 0-1,-1 0 1,0 0-1,0 0 1,0 0-1,0 0 1,0 0-1,0 0 1,0 0-1,0 0 1,1 0-1,-1 0 1,0 0-1,0 0 1,0 0-1,0-1 1,0 1-1,0 0 1,0 0-1,0 0 1,0 0-1,0 0 1,0 0-1,0 0 1,1 0-1,-1-1 1,52-82 4,4-6-439,-56 89 419,0-1 0,0 1 0,1 0 0,-1-1 0,0 1 1,0 0-1,1-1 0,-1 1 0,0 0 0,1 0 0,-1-1 1,0 1-1,1 0 0,-1 0 0,1 0 0,-1 0 0,0-1 1,1 1-1,-1 0 0,1 0 0,-1 0 0,0 0 0,1 0 1,-1 0-1,1 0 0,-1 0 0,1 0 0,-1 0 0,1 0 0,0 1-5,0-1 0,0 1 0,0 0 0,0-1 0,0 1 0,0 0 0,0 0 0,0 0 0,0-1 0,1 3 0,1 1-22,1 1-1,-1 0 0,4 8 1,-4-5 43,5 9-38,0 0 0,1 0 0,1 0 1,15 19-1,-23-32 57,1-1 1,0 0-1,0 0 0,0 0 1,0-1-1,0 1 0,1-1 1,-1 1-1,1-1 0,0 0 1,-1 0-1,1-1 1,0 1-1,0-1 0,0 0 1,0 0-1,0 0 0,1 0 1,-1-1-1,0 0 0,0 0 1,0 0-1,0 0 0,1-1 1,7-1-1,-1-2 19,-1 0-1,1-1 1,-1 0-1,1-1 1,-2 0-1,12-8 1,52-49 337,-64 53-288,1 0 0,-2-1 1,12-16-1,-17 22-30,0 0 1,0 0-1,-1-1 1,1 1-1,-1-1 0,0 1 1,-1-1-1,1 0 1,-1 0-1,1-7 0,-2 12-60,0 0-1,0 1 0,0-1 1,0 1-1,0-1 0,0 1 1,0-1-1,0 1 0,0-1 0,0 1 1,0-1-1,0 0 0,-1 1 1,1-1-1,0 1 0,0-1 0,0 1 1,-1-1-1,1 1 0,0 0 1,-1-1-1,1 1 0,0-1 0,-1 1 1,1-1-1,0 1 0,-1 0 1,1-1-1,-1 1 0,1 0 0,-1 0 1,1-1-1,-1 1 0,1 0 1,-1 0-1,1 0 0,-1-1 0,1 1 1,-1 0-1,0 0 0,1 0 1,-1 0-1,1 0 0,-1 0 0,1 0 1,-1 0-1,1 0 0,-1 1 1,1-1-1,-1 0 0,1 0 0,-1 0 1,1 1-1,-1-1 0,1 0 1,-2 1-1,-2 1-98,-1 1 0,0 0 0,1 0 1,-5 4-1,3-1-6,0 0 0,0 0 0,1 0 1,-1 1-1,2 0 0,-6 7 0,8-10 80,0 1-1,0-1 1,0 0 0,1 0-1,-1 1 1,1-1-1,0 1 1,0-1 0,0 1-1,1 0 1,0-1-1,0 8 1,0-10 16,1 0-1,-1 1 1,1-1 0,0 0-1,0 0 1,0 1-1,0-1 1,0 0 0,0 0-1,0 0 1,1 0 0,-1 0-1,1 0 1,0-1 0,1 3-1,1-1 17,0-1-1,-1 0 1,1 1-1,0-1 1,0 0-1,0-1 1,8 3-1,0-1 104,0-1 1,0-1-1,0 1 0,0-2 1,14 0-1,-9-2-39,-1 0 1,1 0 0,-1-2-1,1 0 1,-1-1-1,0 0 1,0-1 0,-1-1-1,0-1 1,0 0-1,-1-1 1,0 0 0,0-1-1,-1-1 1,-1 0-1,0-1 1,0 0 0,-1-1-1,11-17 1,-10 12-10,-8 10-8,1 0 0,1 1 0,7-9 0,-9 25-339,-3 1 229,0 1-1,-1-1 1,0 1-1,-1-1 1,-1 0-1,-3 16 1,3-14 30,-9 35 37,-23 58 0,14-43 147,19-58-146,-3 9-70,4-13 49,-1 0 0,1 1 0,0-1-1,0 0 1,0 0 0,-1 1-1,1-1 1,0 0 0,0 0-1,-1 0 1,1 1 0,0-1 0,0 0-1,-1 0 1,1 0 0,0 0-1,-1 0 1,1 0 0,0 0-1,-1 1 1,1-1 0,0 0 0,-1 0-1,1 0 1,0 0 0,0 0-1,-1 0 1,1-1 0,0 1-1,-1 0 1,1 0 0,0 0 0,-1 0-1,1 0 1,0 0 0,0 0-1,-1-1 1,1 1 0,0 0-1,-1-1 1,-1-1-55,-1 0 0,0-1 1,1 0-1,0 1 0,0-1 0,0 0 0,0 0 0,0-1 1,1 1-1,-1 0 0,-1-6 0,-1-4-132,-5-25 0,4 18 95,3 14 105,1 0 0,-1 0 0,1-9 0,26 29-1094,-5-2 933,-6-4 256,0-1 1,0 1-1,21 6 0,-30-13-36,0 1 0,0-1 0,0 0 0,0-1 0,0 1 0,0-1 0,0 0 0,0-1 0,0 1 0,0-1 0,0 0 0,0 0 0,-1 0 0,1-1 0,5-2 1,0 0 20,-1-1 1,0-1-1,0 1 1,0-2 0,0 1-1,-1-1 1,0-1-1,12-14 1,-17 19-19,0-1 0,0-1 0,-1 1-1,1 0 1,-1-1 0,0 1 0,0-1 0,0 0 0,-1 0-1,1 0 1,-1 1 0,-1-1 0,1 0 0,-1 0 0,1 0-1,-1-1 1,-1 1 0,1 0 0,-1 0 0,0 0 0,-2-5-1,3 9-82,0 0-1,0 0 0,-1 0 0,1 0 0,-1 0 0,1 0 0,-1 1 0,1-1 0,-1 0 0,1 0 0,-1 1 1,0-1-1,1 0 0,-1 1 0,0-1 0,0 0 0,1 1 0,-1-1 0,0 1 0,0-1 0,0 1 0,0 0 0,0-1 1,0 1-1,1 0 0,-1 0 0,0 0 0,0 0 0,0-1 0,0 1 0,0 0 0,0 1 0,0-1 0,0 0 1,0 0-1,0 0 0,0 0 0,0 1 0,0-1 0,0 1 0,1-1 0,-1 0 0,0 1 0,0-1 0,0 1 1,1 0-1,-1-1 0,0 1 0,0 0 0,1-1 0,-1 1 0,1 0 0,-1 0 0,1-1 0,-1 1 0,1 0 0,-1 0 1,1 0-1,0 0 0,-1 1 0,0 2-1,0-1 1,0 0 0,1 1-1,-1-1 1,1 1-1,0-1 1,0 1-1,0-1 1,0 0-1,1 1 1,0-1 0,-1 1-1,1-1 1,0 0-1,2 5 1,0-4 12,-1 0 0,1 0-1,-1 0 1,1-1 0,1 1 0,-1-1 0,0 1 0,1-1 0,0 0-1,4 2 1,8 5 5,2-2-1,-1 0 0,1 0 1,27 6-1,-37-12-19,158 37-673,-114-28-1703,2-3-3339,-35-5 3308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38:58.43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274 93 2240,'2'-3'289,"0"0"1,0 0-1,0 1 1,0-1 0,1 1-1,-1-1 1,1 1-1,0 0 1,-1 0-1,1 0 1,0 0-1,0 1 1,6-3-1,-6 2-163,0 1 1,0-1-1,-1 0 1,1 0-1,-1 0 0,1 0 1,-1 0-1,1-1 0,-1 1 1,3-5-1,13-12 969,-11 9-813,-6 8-162,-4 6-90,-6 8 117,0-2 0,-1 1-1,0-1 1,0 0 0,-13 8-1,1 0 19,-6 3-266,23-17 151,1-1 1,-1 1-1,1-1 0,-8 9 0,-3 4 41,-8 14-203,13-17 225,-2-1 99,-2-1 169,-4 2 1,16-12-361,-2 1 41,1-1 1,-1 1-1,0-1 1,1 0-1,-1 0 1,-8 1-1,12-2-74,-1 0 1,0 0-1,0 1 0,1-1 0,-1 0 0,0 0 0,0 0 0,1 1 0,-1-1 0,0 0 0,1 1 1,-1-1-1,-1 1 0,2 0 4,-1-1 0,0 1 0,1-1 0,-1 1 0,0-1 0,0 0 0,1 0 0,-1 1 1,0-1-1,0 0 0,1 0 0,-1 0 0,-1 1 0,-9 2 8,10-2 14,1 0 0,-1-1 1,0 1-1,0-1 0,0 0 0,0 1 0,0-1 1,0 0-1,0 0 0,0 1 0,-1-1 1,-1-1-33,3 1 30,-1 0 0,1 0 0,-1 0 1,1 0-1,-1 0 0,0 0 0,1 0 0,-1 0 0,0 0 1,1 0-1,-1 0 0,1 0 0,-1 0 0,1 1 0,-1-1 1,0 0-1,1 0 0,-1 1 0,1-1 0,-1 0 0,1 1 1,-1-1-1,1 0 0,-1 1 0,0 0 0,-21 4-225,18-3 325,6-3-43,18-5-17,28-9 35,-23 5-74,-1 0 0,-1-2-1,0 0 1,27-20 0,-29 19 31,0 0 1,27-10-1,10-5-124,27-16-32,-84 42 211,-5 2-135,2 0 19,1 0 0,0 1 1,0-1-1,0 0 0,0 0 0,0 1 1,0-1-1,0 1 0,0-1 1,0 1-1,0-1 0,-1 2 1,-17 15-172,14-13 162,1 0 1,-1 0-1,1 0 0,0 1 0,0 0 0,-6 8 1,-1 6 80,1 1 0,1 0 1,0 0-1,-9 37 0,15-45 29,1 1 0,1-1 0,0 0 0,0 0 0,2 1 0,-1-1 0,1 0 0,1 0 0,0 1 0,5 12 0,-6-21-7,9 23-2685,-9-26 2431,-1 0 0,0 0 0,1 0 0,18 9-3715,-2-18 694,-16 8 3143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36.31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121 200 1888,'-45'-7'1592,"30"6"-7,0-2 0,-27-7-1,42 10-1541,0 0 0,0 0 0,0 0 0,0 0 0,-1 0 0,1 0 0,0 0-1,0 0 1,0 0 0,0 0 0,-1 0 0,1 0 0,0 0 0,0 0 0,0 0 0,0 0-1,0 0 1,-1-1 0,1 1 0,0 0 0,0 0 0,0 0 0,0 0 0,0 0-1,0 0 1,0-1 0,0 1 0,0 0 0,-1 0 0,1 0 0,0 0 0,0 0-1,0-1 1,0 1 0,0 0 0,0 0 0,0 0 0,0 0 0,0-1 0,0 1 0,0 0-1,0 0 1,0 0 0,0 0 0,0-1 0,0 1 0,0 0 0,1 0 0,-1 0-1,0 0 1,0 0 0,0-1 0,9-6 463,-5 4-122,24-18 12,0 1-1,1 1 1,0 2-1,2 1 1,37-14-1,-3 8-603,3 4 54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38.48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1063 2144,'9'-4'5114,"3"-7"-3613,12-16-986,12-17 445,-3-2 0,38-68 0,-61 96-898,66-136 111,4-65-258,-45 132 145,43-114 557,-77 198-600,1-4-31,-2 7 10,0 0 1,0 0 0,0 0 0,0 0 0,0 0 0,0 0-1,0 0 1,0-1 0,0 1 0,0 0 0,0 0 0,0 0-1,0 0 1,0 0 0,0 0 0,0 0 0,0 0 0,-1-1 0,1 1-1,0 0 1,0 0 0,0 0 0,0 0 0,0 0 0,0 0-1,0 0 1,0 0 0,0 0 0,-1 0 0,1 0 0,0 0-1,0 0 1,0 0 0,0 0 0,0 0 0,0 0 0,0 0-1,-1 0 1,1 0 0,0 0 0,0 0 0,0 0 0,0 0-4,-1 0 0,1 0 1,0 0-1,-1 0 1,1 0-1,0 0 0,0 1 1,-1-1-1,1 0 0,0 0 1,0 0-1,-1 1 1,1-1-1,0 0 0,0 0 1,0 1-1,-1-1 1,1 0-1,0 0 0,0 1 1,0-1-1,0 0 1,0 1-1,-1-1 0,-2 8-145,0 0-1,-3 17 1,1-5 49,-42 203-450,36-163 504,-2 5 20,3 2 1,-1 76-1,11-135 86,0 0 0,1 0-1,0 0 1,1 0 0,0 0 0,0 0-1,0 0 1,1 0 0,0-1 0,6 10-1,-8-16-41,-1 0 0,1 0-1,0 0 1,-1 0 0,1 0-1,0 0 1,0-1 0,0 1-1,0 0 1,-1-1 0,1 1-1,0 0 1,0-1 0,0 1-1,0-1 1,0 0-1,1 1 1,-1-1 0,0 0-1,0 0 1,0 1 0,0-1-1,0 0 1,0 0 0,0 0-1,1 0 1,-1-1 0,0 1-1,0 0 1,0 0 0,0-1-1,0 1 1,1-1 0,3-1 31,0-1 1,0 1 0,-1-1 0,1 0-1,5-5 1,22-20 412,53-63-1,-52 50-416,-2-1 0,-1-2 0,23-47 0,61-146 395,-43 85 30,-22 43 376,-55 148-902,-23 112 193,6-14-169,-57 193 0,-10 18 990,89-342-550,1-7-177,2-18-143,6-28-297,1 14 125,2 2 0,2-1-1,0 1 1,30-46-1,-42 75 109,11-16-134,-11 18 105,-1-1-1,0 1 0,0 0 0,0 0 1,1-1-1,-1 1 0,0 0 0,0 0 1,1-1-1,-1 1 0,0 0 0,0 0 1,1 0-1,-1 0 0,0 0 0,1-1 1,-1 1-1,0 0 0,1 0 0,-1 0 1,0 0-1,1 0 0,-1 0 1,0 0-1,0 0 0,1 0 0,-1 0 1,0 0-1,1 0 0,-1 0 0,0 0 1,1 1-1,-1-1 0,0 0 0,1 0 1,-1 0-1,0 0 0,0 1 0,1-1 1,-1 0-1,0 0 0,0 0 0,1 1 1,-1-1-1,0 0 0,0 0 1,0 1-1,1-1 0,-1 0 0,0 1 1,0-1-1,0 0 0,0 1 0,0-1 1,0 1-1,23 78-23,-19-68-26,1 1 0,0-1 0,1 0-1,0 0 1,1-1 0,9 12 0,-13-19 62,0 0 1,0 0-1,-1 0 0,2-1 1,-1 1-1,0-1 0,0 0 0,1 1 1,-1-2-1,1 1 0,0 0 0,0-1 1,-1 1-1,1-1 0,0 0 1,0-1-1,0 1 0,0-1 0,0 1 1,0-1-1,0 0 0,0-1 1,5 0-1,11-4 149,0 0 1,-1-2 0,0 0-1,0-1 1,0-1-1,-1-1 1,-1-1 0,1 0-1,27-25 1,-40 32-49,0-1 0,-1 0 1,0 0-1,1 0 0,-2-1 0,7-10 1,-9 14-79,0 1 0,-1-1 1,1 0-1,0 0 1,0 1-1,-1-1 0,1 0 1,-1 0-1,0 0 1,1 0-1,-1 0 0,0 0 1,0 0-1,0 0 1,0 0-1,-1 1 0,1-1 1,-1 0-1,1 0 1,-1 0-1,1 0 0,-1 0 1,0 1-1,0-1 1,0 0-1,0 1 0,-2-3 1,2 3-65,0 0 0,0 1 0,0-1 0,0 0 1,-1 1-1,1-1 0,0 1 0,-1-1 0,1 1 1,0-1-1,-1 1 0,1 0 0,0 0 0,-1 0 0,1 0 1,-1 0-1,1 0 0,0 0 0,-1 0 0,1 0 0,-1 1 1,1-1-1,0 1 0,-1-1 0,1 1 0,0-1 1,0 1-1,-1 0 0,1-1 0,-1 3 0,-4 0-26,1 1 0,0 0 0,0 0 0,1 1 0,-5 5 0,8-8 61,-1-1 1,1 1-1,0-1 1,0 1-1,0-1 0,0 1 1,0 0-1,1 0 1,-1-1-1,0 1 1,1 0-1,-1 0 1,1 0-1,0 0 0,0 0 1,0 0-1,0 0 1,0 0-1,0 3 1,1-3-3,0 0 1,0 0 0,0 1 0,0-1-1,0 0 1,1 0 0,-1 0 0,1 0-1,-1 0 1,1-1 0,0 1 0,-1 0-1,1-1 1,4 3 0,2 1-24,1 0 0,-1 0 0,1-1 0,0-1 0,0 1 1,18 3-1,-9-4-44,-1 0 0,34-1 1,-36-2-88,6 1-772,1-2 1,-1 0 0,1-1-1,26-7 1,-20 1-815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38.86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9 195 4480,'-8'-7'2016,"16"-6"-1728,-3 6 800,3 2-640,11-15 1248,7 4-960,11-11 352,-1 7-640,22-5-256,1 5-128,25 5-224,-2 7 96,12 0-2720,1 4 1536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41.69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0 451 4160,'1'-3'212,"0"-1"1,0 1 0,0 0-1,0 0 1,0-1-1,1 1 1,-1 0 0,1 0-1,0 0 1,0 1-1,0-1 1,0 0-1,1 1 1,-1-1 0,5-2-1,15-21 648,71-97 1990,-51 71-2303,98-122 1219,-138 171-1753,0 1 1,0 0 0,0 0 0,1 0 0,-1 1 0,0-1-1,1 1 1,-1-1 0,1 1 0,-1-1 0,1 1-1,0 0 1,0 1 0,-1-1 0,1 0 0,0 1 0,0-1-1,0 1 1,0 0 0,0 0 0,-1 0 0,1 0 0,0 1-1,0-1 1,0 1 0,0 0 0,-1-1 0,1 1-1,0 0 1,-1 1 0,5 1 0,-2 1-11,0-1 0,0 1 0,0-1 0,0 1 0,0 1 0,-1-1 0,0 1 0,0 0 1,0 0-1,-1 0 0,1 0 0,-1 1 0,4 10 0,-4-7 45,-1 1 0,0-1 0,-1 1-1,0 0 1,0-1 0,-1 16 0,-1-8 50,-1 1 0,-7 27 0,6-33 4,-1 1 0,0-2-1,-9 18 1,11-24-34,-1 0 1,0-1-1,0 0 0,0 0 0,0 0 0,-1 0 1,0 0-1,0-1 0,0 1 0,-8 5 1,10-8-71,0-1 0,-1 1 0,1 0 0,0 0 0,0-1 1,0 1-1,-1-1 0,1 0 0,0 0 0,0 0 0,-1 0 1,1 0-1,0 0 0,-1 0 0,1-1 0,0 1 1,0-1-1,0 0 0,0 0 0,-1 0 0,1 0 0,0 0 1,1 0-1,-1 0 0,-3-3 0,-4-3-98,1 0-1,0-1 1,-13-16 0,16 17 122,-1 0-86,1 0 1,1 0-1,-5-9 0,1 2-177,2-2-251,6 15 469,0 1 0,0 0 0,0 0-1,0-1 1,0 1 0,0 0 0,0 0-1,0-1 1,0 1 0,0 0 0,0-1-1,0 1 1,0 0 0,0 0 0,0-1-1,0 1 1,0 0 0,0 0 0,0-1-1,1 1 1,-1 0 0,0 0 0,0-1-1,0 1 1,0 0 0,1 0 0,-1 0-1,0 0 1,0-1 0,1 1 0,-1 0-1,0 0 1,0 0 0,0 0 0,1 0-1,-1 0 1,0-1 0,1 1 0,-1 0-1,0 0 1,0 0 0,1 0 0,-1 0-1,73 3-637,26-7 625,-43 3 43,0-3-1,69-12 1,-64 0 238,0-2 1,80-36-1,-93 37-94,-33 13 380,-1-1 1,0-1 0,23-12-1,-39 17 169,-8 2-443,-15 6-206,16-2-72,1-1 1,0 1-1,0 1 0,1-1 1,0 1-1,0 1 0,0-1 1,1 1-1,0 0 0,0 1 1,0-1-1,-6 15 0,3-5-115,1 1-1,0 0 1,2 1-1,0-1 1,-3 24-1,8-37 123,1-1-1,-1 1 0,1-1 1,0 1-1,1-1 0,-1 1 1,1-1-1,2 8 0,-3-11 23,0 0-1,1 0 1,-1 0-1,0 0 1,1 0-1,-1-1 1,1 1-1,-1 0 1,1 0-1,0 0 1,-1-1-1,1 1 1,0 0-1,-1-1 1,1 1-1,0-1 1,0 1-1,0-1 1,1 1-1,-1-1 12,0 0-1,0 0 1,0 0 0,1 0-1,-1 0 1,0 0-1,0 0 1,0 0-1,1-1 1,-1 1-1,0 0 1,0-1 0,0 1-1,0-1 1,0 0-1,0 1 1,0-1-1,0 0 1,2-1 0,2-3 73,1 0 1,-1 0 0,0-1 0,0 0 0,-1 0 0,6-11 0,20-42 303,-27 55-397,9-25 66,0 0 0,-2 0 1,8-41-1,-18 68-58,4-12-380,-1 12 105,0 9 118,-2-3 145,2 9-24,0-1 0,1 0-1,9 19 1,-11-28 17,-1 0 0,2 0 0,-1 0 0,0 0 0,0 0 0,1 0 0,0 0 0,-1-1 1,1 1-1,0-1 0,0 0 0,0 0 0,1 0 0,-1 0 0,0-1 0,8 3 0,-2-2 77,1 0 0,0-1 0,0 0 0,-1-1 0,1 0 0,0-1 1,0 1-1,0-2 0,-1 0 0,1 0 0,-1 0 0,1-1 0,15-8 0,9-6 72,-1-1 0,37-26 0,-44 25-21,-10 8 109,27-15 0,-43 26-218,0 0-1,1 0 1,-1 0 0,0 0-1,1 0 1,-1 0 0,0 0 0,1 0-1,-1 0 1,0 1 0,1-1 0,-1 0-1,0 0 1,1 0 0,-1 0 0,0 1-1,1-1 1,-1 0 0,0 0-1,0 1 1,1-1 0,-1 0 0,0 1-1,0-1 1,0 0 0,1 1 0,-1-1-1,0 0 1,0 1 0,0-1 0,0 0-1,0 1 1,0-1 0,0 0-1,0 1 1,0 0 0,4 15 42,-3 1 21,-1 0-1,-3 30 0,0-10-31,2-16-19,-6 84 223,6-104-244,1 1 0,0-1 0,0 0 0,0 0 0,0 1 0,0-1 0,0 0 1,0 0-1,0 1 0,0-1 0,0 0 0,1 2 0,-1-3 2,1 0 0,-1 0 0,0 0 1,0 0-1,1 0 0,-1 0 0,0 0 0,0 0 0,1 0 1,-1 0-1,0 0 0,0 0 0,1 0 0,-1 0 1,0 0-1,0 0 0,1-1 0,-1 1 0,0 0 1,0 0-1,0 0 0,1 0 0,-1 0 0,0-1 1,0 1-1,0 0 0,0 0 0,1 0 0,-1 0 0,0-1 1,0 1-1,0 0 0,0 0 0,0-1 0,17-26 30,86-145 423,-99 165-425,2-1 127,-4 10-73,-1 7-27,-1 62-135,0-70 66,0 0 1,0 0-1,0 1 0,0-1 0,0-1 0,1 1 1,-1 0-1,0 0 0,0 0 0,1 0 1,-1 0-1,1 0 0,0 1 0,-1-2 11,0 0 0,0 1-1,1-1 1,-1 0 0,0 0-1,0 0 1,1 0 0,-1 0-1,0 0 1,0 0 0,1 1 0,-1-1-1,0 0 1,1 0 0,-1 0-1,0 0 1,0 0 0,1 0-1,-1 0 1,0-1 0,1 1-1,-1 0 1,0 0 0,0 0-1,1 0 1,-1 0 0,0 0 0,1 0-1,-1-1 1,0 1 0,0 0-1,0 0 1,1 0 0,-1 0-1,0-1 1,0 1 0,0 0-1,1 0 1,-1-1 0,40-29 328,-27 18-420,0 1 0,1 1 0,0 0 0,18-9 0,-31 19 95,0-1-1,0 0 0,0 1 0,0-1 1,0 1-1,0 0 0,0-1 0,1 1 0,-1 0 1,0 0-1,0-1 0,0 1 0,0 0 1,0 0-1,0 0 0,1 1 0,-1-1 0,0 0 1,0 0-1,0 0 0,0 1 0,0-1 1,0 1-1,0-1 0,0 1 0,0-1 0,0 1 1,0 0-1,1 0 0,1 2 18,-1 1 0,0-1 0,1 0 0,-1 1 0,-1 0 0,4 6 0,-4-5 4,1-1 1,0 0-1,0 0 1,0 0-1,4 5 0,-1-5-41,1 1-1,-1 0 1,0-1-1,1 0 1,0-1-1,0 1 1,0-1-1,1 0 0,-1 0 1,1-1-1,7 2 1,8 1 22,0-2 0,28 2 0,-25-2-62,-15-2 53,0 0 0,0 0 0,0-1-1,18-2 1,-1-2-20,-16 3 116,0-1 1,14-4-1,-21 5-50,0-1 1,0 0-1,0 0 1,0 0-1,0 0 0,0-1 1,-1 0-1,1 1 1,3-5-1,-3 3 28,-1 0 0,1 0 0,-1 0 0,1-1 0,-1 1 0,0-1 0,-1 0 0,4-10 0,-4 12-17,-2-1 0,1 0 1,0 0-1,-1 0 0,1 0 0,-1 0 1,-1 0-1,1 0 0,0 0 1,-1 0-1,0 0 0,0 0 0,-2-5 1,3 8-68,0 0 1,0 0-1,-1 0 1,1 0-1,-1 0 1,1 0-1,-1 0 1,1 0-1,-1 0 1,0 1-1,1-1 1,-1 0-1,0 0 1,0 1-1,1-1 1,-1 0-1,0 1 1,0-1-1,0 1 1,0-1-1,0 1 1,0-1-1,0 1 1,0 0-1,0-1 1,0 1-1,0 0 1,0 0-1,0 0 1,0 0-1,0 0 1,0 0-1,-2 0 1,1 1-15,-1-1 0,1 1 0,0 0 1,0 0-1,-1 0 0,1 0 0,0 1 0,0-1 1,0 1-1,0-1 0,1 1 0,-1-1 1,-2 4-1,-2 2-13,1 1 0,0 0 0,0 0 0,1 1 0,0-1 0,0 1 0,1 0 1,0 0-1,1 0 0,0 0 0,-1 13 0,2-17 64,1 0-1,-1 1 1,1-1 0,1 0-1,-1 0 1,1 0 0,0 0-1,0 0 1,1 0 0,-1 0-1,1 0 1,0 0 0,0 0-1,1-1 1,0 1-1,-1-1 1,1 0 0,1 0-1,-1 0 1,1 0 0,-1 0-1,7 4 1,-7-6-15,0-1 0,0 1 0,1-1 0,-1 1 0,1-1 0,-1 0 1,1-1-1,-1 1 0,1 0 0,-1-1 0,1 0 0,5 0 0,0-1 68,1 1 0,-1-2 0,15-3-1,16 0-152,-5 1 110,-10 1-1531,-8 0-2467,-16 2 3661,6 1-1907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42.67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7 235 4896,'0'0'134,"-1"-1"0,1 1 1,-1-1-1,1 1 0,-1-1 0,1 1 1,0-1-1,-1 1 0,1-1 1,-1 1-1,1-1 0,0 0 0,0 1 1,-1-1-1,1 1 0,0-1 1,0 0-1,0 1 0,0-1 0,0 0 1,0 1-1,0-1 0,0 0 0,0 1 1,0-1-1,0 0 0,0 1 1,0-1-1,0 0 0,1 0 0,1-13 2162,-2 12-2152,1 0 0,-1 0 0,1 1 0,-1-1 0,1 0-1,0 1 1,-1-1 0,1 1 0,1-2 0,4-9 657,-1 0-653,0 0 0,1 1-1,0 0 1,0 1 0,1-1 0,1 1-1,0 1 1,0-1 0,10-8 0,-9 12-155,-1-1 1,1 1 0,0 1 0,1 0-1,-1 0 1,1 1 0,0 0 0,0 1-1,1 0 1,-1 0 0,0 1 0,13-1-1,-11 2 58,1 0-1,0 1 0,-1 0 0,1 1 1,0 1-1,-1 0 0,1 0 0,-1 1 1,23 9-1,-32-10-11,1 0 0,-1 0 0,1 0 0,-1 0 0,5 4 1,-7-6-24,-1 1 0,1 0 0,0 0 1,0 0-1,0 0 0,-1 0 0,1 0 0,-1 0 1,1 0-1,-1 0 0,1 0 0,-1 0 1,1 0-1,-1 1 0,0-1 0,0 0 1,0 0-1,1 0 0,-1 0 0,0 1 1,-1 1-1,0 4 75,-1-1 0,0 1 0,-1 0 0,1-1 0,-1 0 0,-1 0 0,-7 12 0,-35 37 129,23-29-64,-18 18 1,25-28-224,1 1 0,0 1-1,-22 35 1,35-50 99,1 1 0,-1-1 1,1 1-1,-1 0 0,1 0 1,0 0-1,1 0 0,-1 0 1,1 0-1,0 0 0,0 0 0,0 0 1,0 0-1,1 0 0,-1 0 1,1 0-1,0 0 0,2 5 1,2 3 238,1 0 1,1 0 0,0 0 0,8 10 0,-10-15-128,5 7 75,-2-2-100,1 1 0,8 18 0,-16-30-192,-1-1-1,0 0 1,0 1 0,0-1 0,0 0-1,0 1 1,0-1 0,0 0-1,1 1 1,-1-1 0,0 0-1,0 1 1,0-1 0,0 1-1,-1-1 1,1 0 0,0 1-1,0-1 1,0 0 0,0 1 0,0-1-1,0 0 1,0 1 0,-1-1-1,1 0 1,0 1 0,0-1-1,-1 0 1,1 1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1:48:43.18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 16 8384,'-4'11'11848,"-2"-3"-10753,13-13-868,-1 2-105,-1 0-1,0-1 0,0 1 0,-1-1 1,9-9-1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37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44 2720,'1'0'225,"0"-1"1,-1 0-1,1 0 1,-1 1-1,1-1 1,-1 0-1,1 0 1,-1 0-1,0 1 1,1-1-1,-1 0 1,0 0-1,0 0 1,1 0-1,-1 0 1,0 0-1,0 0 1,0 1-1,0-1 1,-1-2-1,1 1 507,0 0-1,0 0 0,-1 0 1,1 0-1,-1 0 0,1 0 1,-3-3-1,3 4-658,0 1 1,-1-1-1,1 1 0,0 0 0,-1-1 0,1 1 0,-1 0 0,1-1 1,-1 1-1,1 0 0,-1 0 0,1-1 0,0 1 0,-1 0 0,0 0 1,1 0-1,-1 0 0,1 0 0,-1 0 0,1 0 0,-1 0 0,1 0 0,-1 0 1,1 0-1,-1 0 0,1 0 0,-1 0 0,1 0 0,-1 0 0,1 1 1,-1-1-1,1 0 0,-1 0 0,1 1 0,-1-1 0,1 0 0,0 0 1,-1 1-1,1-1 0,-1 1 0,1-1 0,0 0 0,-1 1 0,1-1 1,0 1-1,0-1 0,-1 1 0,1 0 0,-14 19 632,4-7-167,2 0 1,-12 22-1,2 11 182,1 1 1,-19 94-1,13-43-390,-26 91 352,38-138-496,10-40-135,-2 1 0,1-1 0,-7 16 0,3-17-7,6-10-211,0 0 1,0 0-1,0 1 0,-1-1 1,1 0-1,0 0 0,0 0 1,-1 1-1,1-1 0,0 0 1,0 0-1,-1 0 0,1 0 1,0 0-1,-1 0 0,1 1 1,0-1-1,0 0 0,-1 0 1,1 0-1,0 0 0,-1 0 1,1 0-1,0 0 0,-1 0 1,1 0-1,0-1 0,-1 1 1,1 0-1,0 0 0,0 0 0,-1 0 1,1-1-318,-1 0 1,1 0-1,0 0 1,0 0-1,0 0 1,0 0-1,0 0 0,0 0 1,0 0-1,0 0 1,0 0-1,0 0 1,1 0-1,-1 0 1,0 0-1,1 0 1,0-2-1,6-8-1697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37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14 139 7456,'-5'-6'1131,"4"5"-677,0 0 1,0-1-1,0 1 1,1 0-1,-1 0 1,0 0-1,0-1 1,1 1-1,-1 0 1,1-1 0,-1 1-1,3-6 2919,5 7-2702,2 0-275,0 1-1,0-2 1,-1 1 0,1-1 0,-1 0 0,11-3 0,17-3 177,493-71 1640,-503 74-2205,-16 4 1,-1-2-1,1 1 1,17-6 0,-27 7-129,0 0 1,0-1 0,0 1-1,0 0 1,-1 0 0,1 0-1,0-1 1,0 1-1,0 0 1,0 0 0,0 0-1,0 0 1,0-1 0,0 1-1,0 0 1,-1 0 0,1 0-1,0 0 1,0 0 0,0-1-1,0 1 1,0 0 0,-1 0-1,1 0 1,0 0-1,0 0 1,0 0 0,0 0-1,-1 0 1,1 0 0,0 0-1,0 0 1,0 0 0,-1 0-1,1 0 1,0 0 0,0 0-1,0 0 1,-1 0 0,0-1-470,0 1 1,0 0 0,0 0 0,0-1-1,0 1 1,0 0 0,0 0 0,0 0 0,0 0-1,0 0 1,0 0 0,-2 1 0,-7 5-1716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38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11 119 7712,'-9'5'2506,"8"-5"-1524,2-4 1924,14-7-1796,0 0-1,1 2 0,0 0 0,0 0 1,1 2-1,35-12 0,112-18-102,-162 37-990,19-3 13,1 0-1,0 2 1,24 1-1,62 10-573,-100-9-954,4 0-116,-3 4-3167,0 2 2205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31T20:14:38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176 199 4320,'-12'-44'3694,"7"25"-183,5 17-3380,-1 1 1,1-1-1,-1 1 0,1-1 1,-1 1-1,0 0 0,1-1 1,-1 1-1,0 0 0,0-1 1,0 1-1,0 0 0,0 0 1,0 0-1,0 0 0,0 0 1,0 0-1,-1 0 0,1 0 1,0 1-1,-1-1 0,1 0 1,-1 1-1,1-1 0,-1 1 1,1-1-1,-1 1 0,1 0 1,-1 0-1,1 0 0,-1 0 1,1 0-1,-1 0 0,1 0 1,-1 0-1,1 0 0,-1 1 1,1-1-1,-1 1 0,-1 0 1,-3 2 25,0-1 0,1 1 0,0 0 0,0 0 0,0 0 0,0 1 0,0 0-1,1 0 1,-5 5 0,3-1-11,0 0-1,0 1 1,1-1-1,0 1 0,0 0 1,1 1-1,0-1 1,1 1-1,-4 15 0,6-22-88,1 1-1,-1 1 1,0-1 0,1 0-1,0 0 1,0 0-1,0 0 1,1 0-1,-1 0 1,1 0 0,0 0-1,0 0 1,1 0-1,-1 0 1,1-1-1,0 1 1,-1 0 0,2-1-1,-1 1 1,0-1-1,1 0 1,-1 0-1,1 0 1,0 0 0,0 0-1,7 4 1,-5-5 14,0 0 1,0 0 0,0 0 0,0 0 0,1-1-1,-1 0 1,1 0 0,-1 0 0,1-1-1,-1 0 1,1 0 0,-1 0 0,1-1-1,-1 0 1,1 0 0,-1 0 0,8-3-1,0-1 25,-1 0 0,1 0 0,-1-1 0,0-1 0,0 0-1,11-9 1,-19 13-93,1-1-1,-1 0 1,0 0-1,-1 0 0,1 0 1,-1 0-1,0-1 1,0 0-1,0 0 0,-1 1 1,1-1-1,-1-1 1,0 1-1,-1 0 0,2-9 1,-2 10-25,-1 0 1,0-1 0,0 1-1,0 0 1,-1 0-1,1 0 1,-1 0 0,0 0-1,0 0 1,-1 0 0,1 0-1,-1 0 1,0 0-1,0 0 1,0 1 0,0-1-1,-1 1 1,1 0-1,-1 0 1,0 0 0,-6-5-1,-47-38 188,56 45-158,0 1 0,-1 0 1,1 0-1,0 0 0,0-1 1,0 1-1,0 0 1,0 0-1,0-1 0,0 1 1,0 0-1,0 0 0,0-1 1,0 1-1,0 0 0,0 0 1,0-1-1,0 1 1,0 0-1,0 0 0,0-1 1,0 1-1,0 0 0,0 0 1,0-1-1,0 1 0,0 0 1,0 0-1,0 0 1,1-1-1,-1 1 0,0 0 1,0 0-1,0 0 0,0-1 1,1 1-1,-1 0 0,0 0 1,0 0-1,1 0 1,-1 0-1,0-1 0,0 1 1,0 0-1,1 0 0,12-6 184,-12 6-150,52-20 93,1 3 0,108-19 1,-154 34-136,0 0 1,0 1-1,1 0 1,-1 1-1,0 0 1,1 0-1,-1 0 1,0 1-1,16 4 1,-22-4 12,0 1 0,0-1 0,1 1-1,-1-1 1,0 1 0,0 0 0,-1 0 0,1 0 0,0 0 0,-1 0 0,1 0-1,-1 0 1,0 0 0,1 1 0,-1-1 0,0 1 0,-1-1 0,2 4-1,1 5 65,-1 0 0,3 21 0,-4-12 76,-3 27 0,1-35-85,0 0-1,1 0 1,0 0-1,1 0 0,1 0 1,2 13-1,-1-17 14,-1 0 0,1-1 0,0 1 0,0-1 0,7 11 0,-8-16-72,-1 0 1,1 0-1,0 0 1,0 0 0,0 0-1,0 0 1,1 0-1,-1-1 1,0 1 0,1-1-1,-1 0 1,1 0-1,-1 0 1,1 0 0,0 0-1,-1 0 1,1-1-1,0 1 1,3-1 0,22 1-2122,51-6 0,0 0-6341,-32 7 4709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25F1-887F-D5CA-4550-A98FD732F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ED417-B709-1DEF-0DD5-8B46329B3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26FF-00B7-2EB8-EE5D-1FA9E76C6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30634-8B81-4F46-DB6F-65D960B1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6D134-49B4-76E1-1B0D-AC6B250C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0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4A79C-459C-4C1D-1855-FE03A0DC5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4B0E5-3A34-5571-E5C4-79D5735E6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A1CA9-6A08-9942-CBA4-30D768AF2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AF615-2EB8-615F-5675-7772E747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877A2-6EF5-5605-F3B7-C6E3975D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2C603-64A3-9E50-40EC-292DE8F63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3963C-3079-A0C5-977C-0C730CC6E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B07A5-C631-2352-2E7C-CFD13AAC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1EFAB-36E7-68F2-EFAC-502ECF60A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3256A-0AFD-DD2B-4159-5FE7D024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0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0DC6-DC21-269A-88D5-8099AC9C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314A2-9671-5B5A-A7AF-A01FCEE4F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B0C2A-8FEC-4835-06AD-F1DB4AC8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9809C-7EC6-D324-D6F6-F2883F62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A1B70-37BC-B0CF-B097-C1144F9F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9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71E0C-EA3C-A0DA-3C03-CC42A8D71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73CAC-A874-4743-B996-7C9637C43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55981-1FDB-8528-08ED-C1CD25D3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B4717-8561-31B2-1225-67371C7B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731A-925F-C82F-3804-0EC0B39C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FCD74-E4A5-28B6-368F-74646371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D94D-593F-F5E3-4367-338171862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517BD-F099-2E7B-6703-1BAF89562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7BEF5-3E7C-EEA0-3F06-4C128F12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0AC6E-790F-EBB0-938F-30D0DB40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7A0AE-EEDB-795D-227A-3CF72C5D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6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E8975-242D-57D8-9B1B-32F825E5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FDCD1-F013-85F2-68C9-5809CDF47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4E94C-7B88-5673-88F6-F3DCEF2D0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74DE7-4E91-1028-D94E-769064562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522F5-38F6-AC1B-EB97-718BF29A8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A1A94-D733-6E8C-2742-C895E5C4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41C79B-CCDE-EB0B-DA1C-4BDDF720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BAF137-FC9B-52F5-4D90-D0CF5212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358A9-2569-FD19-527C-D7C1AE44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C02BFC-9F42-B9F6-3E1B-85C9148E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31F46-6A1F-45B2-DAC3-D283863F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FAF4B-A341-A942-6684-E813FB22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8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7F3F06-76D5-705C-995F-EF99CFA8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85A84D-42CA-3C08-7A0B-71AF1977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C3032-690A-C20A-6216-D7C443F7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31C21-358E-2EBF-6631-1D844ED19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83282-1F10-FB07-2C72-AD37B009C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BA87E-4A0A-33E2-4CD3-64B09E5EC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5A819-A6EF-E092-41B3-7197A54F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58BCB-28DA-23F9-01C2-71DAA7A8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430EC-8C8F-9A64-6E58-466C098E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5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D8422-9528-1B1C-1CFC-E31F0735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15374-F4D2-FE0F-BD56-645E1FA85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0ED45-0ED1-1487-9BAC-FED16524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DCBE1-D32E-97E1-A5C8-4135FEDE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C2A48-F1A1-6AA1-4F0D-340C0BFF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8ABBC-87E8-F29B-700F-BFA3DDE09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A92AE-DAD8-5357-79A4-319B0A71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3A62E-C059-07B1-0A30-3AB27434A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DC537-FC6E-F992-3FB5-33156380F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49CF0-987D-41FF-A504-0193ACE90F41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202DA-2219-A846-BB34-6DED228AE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2BCD2-7334-FF27-517F-0F0789A60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4315A-40C1-42A9-BE03-0397FD48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20.png"/><Relationship Id="rId21" Type="http://schemas.openxmlformats.org/officeDocument/2006/relationships/image" Target="../media/image11.png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24.png"/><Relationship Id="rId50" Type="http://schemas.openxmlformats.org/officeDocument/2006/relationships/customXml" Target="../ink/ink24.xml"/><Relationship Id="rId55" Type="http://schemas.openxmlformats.org/officeDocument/2006/relationships/image" Target="../media/image28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2" Type="http://schemas.openxmlformats.org/officeDocument/2006/relationships/image" Target="../media/image1.emf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5.png"/><Relationship Id="rId41" Type="http://schemas.openxmlformats.org/officeDocument/2006/relationships/image" Target="../media/image21.png"/><Relationship Id="rId54" Type="http://schemas.openxmlformats.org/officeDocument/2006/relationships/customXml" Target="../ink/ink2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9.png"/><Relationship Id="rId40" Type="http://schemas.openxmlformats.org/officeDocument/2006/relationships/customXml" Target="../ink/ink19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10" Type="http://schemas.openxmlformats.org/officeDocument/2006/relationships/customXml" Target="../ink/ink4.xml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4.png"/><Relationship Id="rId30" Type="http://schemas.openxmlformats.org/officeDocument/2006/relationships/customXml" Target="../ink/ink14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8" Type="http://schemas.openxmlformats.org/officeDocument/2006/relationships/customXml" Target="../ink/ink3.xml"/><Relationship Id="rId51" Type="http://schemas.openxmlformats.org/officeDocument/2006/relationships/image" Target="../media/image26.png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customXml" Target="../ink/ink32.xml"/><Relationship Id="rId18" Type="http://schemas.openxmlformats.org/officeDocument/2006/relationships/image" Target="../media/image39.png"/><Relationship Id="rId26" Type="http://schemas.openxmlformats.org/officeDocument/2006/relationships/image" Target="../media/image43.png"/><Relationship Id="rId39" Type="http://schemas.openxmlformats.org/officeDocument/2006/relationships/customXml" Target="../ink/ink45.xml"/><Relationship Id="rId3" Type="http://schemas.openxmlformats.org/officeDocument/2006/relationships/image" Target="../media/image4.emf"/><Relationship Id="rId21" Type="http://schemas.openxmlformats.org/officeDocument/2006/relationships/customXml" Target="../ink/ink36.xml"/><Relationship Id="rId34" Type="http://schemas.openxmlformats.org/officeDocument/2006/relationships/image" Target="../media/image47.png"/><Relationship Id="rId7" Type="http://schemas.openxmlformats.org/officeDocument/2006/relationships/customXml" Target="../ink/ink29.xml"/><Relationship Id="rId12" Type="http://schemas.openxmlformats.org/officeDocument/2006/relationships/image" Target="../media/image36.png"/><Relationship Id="rId17" Type="http://schemas.openxmlformats.org/officeDocument/2006/relationships/customXml" Target="../ink/ink34.xml"/><Relationship Id="rId25" Type="http://schemas.openxmlformats.org/officeDocument/2006/relationships/customXml" Target="../ink/ink38.xml"/><Relationship Id="rId33" Type="http://schemas.openxmlformats.org/officeDocument/2006/relationships/customXml" Target="../ink/ink42.xml"/><Relationship Id="rId38" Type="http://schemas.openxmlformats.org/officeDocument/2006/relationships/image" Target="../media/image49.png"/><Relationship Id="rId2" Type="http://schemas.openxmlformats.org/officeDocument/2006/relationships/image" Target="../media/image3.emf"/><Relationship Id="rId16" Type="http://schemas.openxmlformats.org/officeDocument/2006/relationships/image" Target="../media/image38.png"/><Relationship Id="rId20" Type="http://schemas.openxmlformats.org/officeDocument/2006/relationships/image" Target="../media/image40.png"/><Relationship Id="rId29" Type="http://schemas.openxmlformats.org/officeDocument/2006/relationships/customXml" Target="../ink/ink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customXml" Target="../ink/ink31.xml"/><Relationship Id="rId24" Type="http://schemas.openxmlformats.org/officeDocument/2006/relationships/image" Target="../media/image42.png"/><Relationship Id="rId32" Type="http://schemas.openxmlformats.org/officeDocument/2006/relationships/image" Target="../media/image46.png"/><Relationship Id="rId37" Type="http://schemas.openxmlformats.org/officeDocument/2006/relationships/customXml" Target="../ink/ink44.xml"/><Relationship Id="rId40" Type="http://schemas.openxmlformats.org/officeDocument/2006/relationships/image" Target="../media/image50.png"/><Relationship Id="rId5" Type="http://schemas.openxmlformats.org/officeDocument/2006/relationships/customXml" Target="../ink/ink28.xml"/><Relationship Id="rId15" Type="http://schemas.openxmlformats.org/officeDocument/2006/relationships/customXml" Target="../ink/ink33.xml"/><Relationship Id="rId23" Type="http://schemas.openxmlformats.org/officeDocument/2006/relationships/customXml" Target="../ink/ink37.xml"/><Relationship Id="rId28" Type="http://schemas.openxmlformats.org/officeDocument/2006/relationships/image" Target="../media/image44.png"/><Relationship Id="rId36" Type="http://schemas.openxmlformats.org/officeDocument/2006/relationships/image" Target="../media/image48.png"/><Relationship Id="rId10" Type="http://schemas.openxmlformats.org/officeDocument/2006/relationships/image" Target="../media/image35.png"/><Relationship Id="rId19" Type="http://schemas.openxmlformats.org/officeDocument/2006/relationships/customXml" Target="../ink/ink35.xml"/><Relationship Id="rId31" Type="http://schemas.openxmlformats.org/officeDocument/2006/relationships/customXml" Target="../ink/ink41.xml"/><Relationship Id="rId4" Type="http://schemas.openxmlformats.org/officeDocument/2006/relationships/image" Target="../media/image5.emf"/><Relationship Id="rId9" Type="http://schemas.openxmlformats.org/officeDocument/2006/relationships/customXml" Target="../ink/ink30.xml"/><Relationship Id="rId14" Type="http://schemas.openxmlformats.org/officeDocument/2006/relationships/image" Target="../media/image37.png"/><Relationship Id="rId22" Type="http://schemas.openxmlformats.org/officeDocument/2006/relationships/image" Target="../media/image41.png"/><Relationship Id="rId27" Type="http://schemas.openxmlformats.org/officeDocument/2006/relationships/customXml" Target="../ink/ink39.xml"/><Relationship Id="rId30" Type="http://schemas.openxmlformats.org/officeDocument/2006/relationships/image" Target="../media/image45.png"/><Relationship Id="rId35" Type="http://schemas.openxmlformats.org/officeDocument/2006/relationships/customXml" Target="../ink/ink43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7.xml"/><Relationship Id="rId21" Type="http://schemas.openxmlformats.org/officeDocument/2006/relationships/image" Target="../media/image61.png"/><Relationship Id="rId42" Type="http://schemas.openxmlformats.org/officeDocument/2006/relationships/customXml" Target="../ink/ink65.xml"/><Relationship Id="rId47" Type="http://schemas.openxmlformats.org/officeDocument/2006/relationships/image" Target="../media/image74.png"/><Relationship Id="rId63" Type="http://schemas.openxmlformats.org/officeDocument/2006/relationships/image" Target="../media/image82.png"/><Relationship Id="rId68" Type="http://schemas.openxmlformats.org/officeDocument/2006/relationships/customXml" Target="../ink/ink78.xml"/><Relationship Id="rId84" Type="http://schemas.openxmlformats.org/officeDocument/2006/relationships/customXml" Target="../ink/ink86.xml"/><Relationship Id="rId89" Type="http://schemas.openxmlformats.org/officeDocument/2006/relationships/image" Target="../media/image95.png"/><Relationship Id="rId7" Type="http://schemas.openxmlformats.org/officeDocument/2006/relationships/image" Target="../media/image54.png"/><Relationship Id="rId71" Type="http://schemas.openxmlformats.org/officeDocument/2006/relationships/image" Target="../media/image86.png"/><Relationship Id="rId92" Type="http://schemas.openxmlformats.org/officeDocument/2006/relationships/customXml" Target="../ink/ink90.xml"/><Relationship Id="rId2" Type="http://schemas.openxmlformats.org/officeDocument/2006/relationships/image" Target="../media/image6.emf"/><Relationship Id="rId16" Type="http://schemas.openxmlformats.org/officeDocument/2006/relationships/customXml" Target="../ink/ink52.xml"/><Relationship Id="rId29" Type="http://schemas.openxmlformats.org/officeDocument/2006/relationships/image" Target="../media/image65.png"/><Relationship Id="rId11" Type="http://schemas.openxmlformats.org/officeDocument/2006/relationships/image" Target="../media/image56.png"/><Relationship Id="rId24" Type="http://schemas.openxmlformats.org/officeDocument/2006/relationships/customXml" Target="../ink/ink56.xml"/><Relationship Id="rId32" Type="http://schemas.openxmlformats.org/officeDocument/2006/relationships/customXml" Target="../ink/ink60.xml"/><Relationship Id="rId37" Type="http://schemas.openxmlformats.org/officeDocument/2006/relationships/image" Target="../media/image69.png"/><Relationship Id="rId40" Type="http://schemas.openxmlformats.org/officeDocument/2006/relationships/customXml" Target="../ink/ink64.xml"/><Relationship Id="rId45" Type="http://schemas.openxmlformats.org/officeDocument/2006/relationships/image" Target="../media/image73.png"/><Relationship Id="rId53" Type="http://schemas.openxmlformats.org/officeDocument/2006/relationships/image" Target="../media/image77.png"/><Relationship Id="rId58" Type="http://schemas.openxmlformats.org/officeDocument/2006/relationships/customXml" Target="../ink/ink73.xml"/><Relationship Id="rId66" Type="http://schemas.openxmlformats.org/officeDocument/2006/relationships/customXml" Target="../ink/ink77.xml"/><Relationship Id="rId74" Type="http://schemas.openxmlformats.org/officeDocument/2006/relationships/customXml" Target="../ink/ink81.xml"/><Relationship Id="rId79" Type="http://schemas.openxmlformats.org/officeDocument/2006/relationships/image" Target="../media/image90.png"/><Relationship Id="rId87" Type="http://schemas.openxmlformats.org/officeDocument/2006/relationships/image" Target="../media/image94.png"/><Relationship Id="rId102" Type="http://schemas.openxmlformats.org/officeDocument/2006/relationships/customXml" Target="../ink/ink95.xml"/><Relationship Id="rId5" Type="http://schemas.openxmlformats.org/officeDocument/2006/relationships/image" Target="../media/image53.png"/><Relationship Id="rId61" Type="http://schemas.openxmlformats.org/officeDocument/2006/relationships/image" Target="../media/image81.png"/><Relationship Id="rId82" Type="http://schemas.openxmlformats.org/officeDocument/2006/relationships/customXml" Target="../ink/ink85.xml"/><Relationship Id="rId90" Type="http://schemas.openxmlformats.org/officeDocument/2006/relationships/customXml" Target="../ink/ink89.xml"/><Relationship Id="rId95" Type="http://schemas.openxmlformats.org/officeDocument/2006/relationships/image" Target="../media/image98.png"/><Relationship Id="rId19" Type="http://schemas.openxmlformats.org/officeDocument/2006/relationships/image" Target="../media/image60.png"/><Relationship Id="rId14" Type="http://schemas.openxmlformats.org/officeDocument/2006/relationships/customXml" Target="../ink/ink51.xml"/><Relationship Id="rId22" Type="http://schemas.openxmlformats.org/officeDocument/2006/relationships/customXml" Target="../ink/ink55.xml"/><Relationship Id="rId27" Type="http://schemas.openxmlformats.org/officeDocument/2006/relationships/image" Target="../media/image64.png"/><Relationship Id="rId30" Type="http://schemas.openxmlformats.org/officeDocument/2006/relationships/customXml" Target="../ink/ink59.xml"/><Relationship Id="rId35" Type="http://schemas.openxmlformats.org/officeDocument/2006/relationships/image" Target="../media/image68.png"/><Relationship Id="rId43" Type="http://schemas.openxmlformats.org/officeDocument/2006/relationships/image" Target="../media/image72.png"/><Relationship Id="rId48" Type="http://schemas.openxmlformats.org/officeDocument/2006/relationships/customXml" Target="../ink/ink68.xml"/><Relationship Id="rId56" Type="http://schemas.openxmlformats.org/officeDocument/2006/relationships/customXml" Target="../ink/ink72.xml"/><Relationship Id="rId64" Type="http://schemas.openxmlformats.org/officeDocument/2006/relationships/customXml" Target="../ink/ink76.xml"/><Relationship Id="rId69" Type="http://schemas.openxmlformats.org/officeDocument/2006/relationships/image" Target="../media/image85.png"/><Relationship Id="rId77" Type="http://schemas.openxmlformats.org/officeDocument/2006/relationships/image" Target="../media/image89.png"/><Relationship Id="rId100" Type="http://schemas.openxmlformats.org/officeDocument/2006/relationships/customXml" Target="../ink/ink94.xml"/><Relationship Id="rId8" Type="http://schemas.openxmlformats.org/officeDocument/2006/relationships/customXml" Target="../ink/ink48.xml"/><Relationship Id="rId51" Type="http://schemas.openxmlformats.org/officeDocument/2006/relationships/image" Target="../media/image76.png"/><Relationship Id="rId72" Type="http://schemas.openxmlformats.org/officeDocument/2006/relationships/customXml" Target="../ink/ink80.xml"/><Relationship Id="rId80" Type="http://schemas.openxmlformats.org/officeDocument/2006/relationships/customXml" Target="../ink/ink84.xml"/><Relationship Id="rId85" Type="http://schemas.openxmlformats.org/officeDocument/2006/relationships/image" Target="../media/image93.png"/><Relationship Id="rId93" Type="http://schemas.openxmlformats.org/officeDocument/2006/relationships/image" Target="../media/image97.png"/><Relationship Id="rId98" Type="http://schemas.openxmlformats.org/officeDocument/2006/relationships/customXml" Target="../ink/ink93.xml"/><Relationship Id="rId3" Type="http://schemas.openxmlformats.org/officeDocument/2006/relationships/image" Target="../media/image7.emf"/><Relationship Id="rId12" Type="http://schemas.openxmlformats.org/officeDocument/2006/relationships/customXml" Target="../ink/ink50.xml"/><Relationship Id="rId17" Type="http://schemas.openxmlformats.org/officeDocument/2006/relationships/image" Target="../media/image59.png"/><Relationship Id="rId25" Type="http://schemas.openxmlformats.org/officeDocument/2006/relationships/image" Target="../media/image63.png"/><Relationship Id="rId33" Type="http://schemas.openxmlformats.org/officeDocument/2006/relationships/image" Target="../media/image67.png"/><Relationship Id="rId38" Type="http://schemas.openxmlformats.org/officeDocument/2006/relationships/customXml" Target="../ink/ink63.xml"/><Relationship Id="rId46" Type="http://schemas.openxmlformats.org/officeDocument/2006/relationships/customXml" Target="../ink/ink67.xml"/><Relationship Id="rId59" Type="http://schemas.openxmlformats.org/officeDocument/2006/relationships/image" Target="../media/image80.png"/><Relationship Id="rId67" Type="http://schemas.openxmlformats.org/officeDocument/2006/relationships/image" Target="../media/image84.png"/><Relationship Id="rId103" Type="http://schemas.openxmlformats.org/officeDocument/2006/relationships/image" Target="../media/image102.png"/><Relationship Id="rId20" Type="http://schemas.openxmlformats.org/officeDocument/2006/relationships/customXml" Target="../ink/ink54.xml"/><Relationship Id="rId41" Type="http://schemas.openxmlformats.org/officeDocument/2006/relationships/image" Target="../media/image71.png"/><Relationship Id="rId54" Type="http://schemas.openxmlformats.org/officeDocument/2006/relationships/customXml" Target="../ink/ink71.xml"/><Relationship Id="rId62" Type="http://schemas.openxmlformats.org/officeDocument/2006/relationships/customXml" Target="../ink/ink75.xml"/><Relationship Id="rId70" Type="http://schemas.openxmlformats.org/officeDocument/2006/relationships/customXml" Target="../ink/ink79.xml"/><Relationship Id="rId75" Type="http://schemas.openxmlformats.org/officeDocument/2006/relationships/image" Target="../media/image88.png"/><Relationship Id="rId83" Type="http://schemas.openxmlformats.org/officeDocument/2006/relationships/image" Target="../media/image92.png"/><Relationship Id="rId88" Type="http://schemas.openxmlformats.org/officeDocument/2006/relationships/customXml" Target="../ink/ink88.xml"/><Relationship Id="rId91" Type="http://schemas.openxmlformats.org/officeDocument/2006/relationships/image" Target="../media/image96.png"/><Relationship Id="rId96" Type="http://schemas.openxmlformats.org/officeDocument/2006/relationships/customXml" Target="../ink/ink9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7.xml"/><Relationship Id="rId15" Type="http://schemas.openxmlformats.org/officeDocument/2006/relationships/image" Target="../media/image58.png"/><Relationship Id="rId23" Type="http://schemas.openxmlformats.org/officeDocument/2006/relationships/image" Target="../media/image62.png"/><Relationship Id="rId28" Type="http://schemas.openxmlformats.org/officeDocument/2006/relationships/customXml" Target="../ink/ink58.xml"/><Relationship Id="rId36" Type="http://schemas.openxmlformats.org/officeDocument/2006/relationships/customXml" Target="../ink/ink62.xml"/><Relationship Id="rId49" Type="http://schemas.openxmlformats.org/officeDocument/2006/relationships/image" Target="../media/image75.png"/><Relationship Id="rId57" Type="http://schemas.openxmlformats.org/officeDocument/2006/relationships/image" Target="../media/image79.png"/><Relationship Id="rId10" Type="http://schemas.openxmlformats.org/officeDocument/2006/relationships/customXml" Target="../ink/ink49.xml"/><Relationship Id="rId31" Type="http://schemas.openxmlformats.org/officeDocument/2006/relationships/image" Target="../media/image66.png"/><Relationship Id="rId44" Type="http://schemas.openxmlformats.org/officeDocument/2006/relationships/customXml" Target="../ink/ink66.xml"/><Relationship Id="rId52" Type="http://schemas.openxmlformats.org/officeDocument/2006/relationships/customXml" Target="../ink/ink70.xml"/><Relationship Id="rId60" Type="http://schemas.openxmlformats.org/officeDocument/2006/relationships/customXml" Target="../ink/ink74.xml"/><Relationship Id="rId65" Type="http://schemas.openxmlformats.org/officeDocument/2006/relationships/image" Target="../media/image83.png"/><Relationship Id="rId73" Type="http://schemas.openxmlformats.org/officeDocument/2006/relationships/image" Target="../media/image87.png"/><Relationship Id="rId78" Type="http://schemas.openxmlformats.org/officeDocument/2006/relationships/customXml" Target="../ink/ink83.xml"/><Relationship Id="rId81" Type="http://schemas.openxmlformats.org/officeDocument/2006/relationships/image" Target="../media/image91.png"/><Relationship Id="rId86" Type="http://schemas.openxmlformats.org/officeDocument/2006/relationships/customXml" Target="../ink/ink87.xml"/><Relationship Id="rId94" Type="http://schemas.openxmlformats.org/officeDocument/2006/relationships/customXml" Target="../ink/ink91.xml"/><Relationship Id="rId99" Type="http://schemas.openxmlformats.org/officeDocument/2006/relationships/image" Target="../media/image100.png"/><Relationship Id="rId101" Type="http://schemas.openxmlformats.org/officeDocument/2006/relationships/image" Target="../media/image101.png"/><Relationship Id="rId4" Type="http://schemas.openxmlformats.org/officeDocument/2006/relationships/customXml" Target="../ink/ink46.xml"/><Relationship Id="rId9" Type="http://schemas.openxmlformats.org/officeDocument/2006/relationships/image" Target="../media/image55.png"/><Relationship Id="rId13" Type="http://schemas.openxmlformats.org/officeDocument/2006/relationships/image" Target="../media/image57.png"/><Relationship Id="rId18" Type="http://schemas.openxmlformats.org/officeDocument/2006/relationships/customXml" Target="../ink/ink53.xml"/><Relationship Id="rId39" Type="http://schemas.openxmlformats.org/officeDocument/2006/relationships/image" Target="../media/image70.png"/><Relationship Id="rId34" Type="http://schemas.openxmlformats.org/officeDocument/2006/relationships/customXml" Target="../ink/ink61.xml"/><Relationship Id="rId50" Type="http://schemas.openxmlformats.org/officeDocument/2006/relationships/customXml" Target="../ink/ink69.xml"/><Relationship Id="rId55" Type="http://schemas.openxmlformats.org/officeDocument/2006/relationships/image" Target="../media/image78.png"/><Relationship Id="rId76" Type="http://schemas.openxmlformats.org/officeDocument/2006/relationships/customXml" Target="../ink/ink82.xml"/><Relationship Id="rId97" Type="http://schemas.openxmlformats.org/officeDocument/2006/relationships/image" Target="../media/image99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55.png"/><Relationship Id="rId299" Type="http://schemas.openxmlformats.org/officeDocument/2006/relationships/image" Target="../media/image246.png"/><Relationship Id="rId21" Type="http://schemas.openxmlformats.org/officeDocument/2006/relationships/image" Target="../media/image107.png"/><Relationship Id="rId63" Type="http://schemas.openxmlformats.org/officeDocument/2006/relationships/image" Target="../media/image128.png"/><Relationship Id="rId159" Type="http://schemas.openxmlformats.org/officeDocument/2006/relationships/image" Target="../media/image176.png"/><Relationship Id="rId324" Type="http://schemas.openxmlformats.org/officeDocument/2006/relationships/customXml" Target="../ink/ink257.xml"/><Relationship Id="rId366" Type="http://schemas.openxmlformats.org/officeDocument/2006/relationships/customXml" Target="../ink/ink278.xml"/><Relationship Id="rId170" Type="http://schemas.openxmlformats.org/officeDocument/2006/relationships/customXml" Target="../ink/ink180.xml"/><Relationship Id="rId226" Type="http://schemas.openxmlformats.org/officeDocument/2006/relationships/customXml" Target="../ink/ink208.xml"/><Relationship Id="rId107" Type="http://schemas.openxmlformats.org/officeDocument/2006/relationships/image" Target="../media/image150.png"/><Relationship Id="rId268" Type="http://schemas.openxmlformats.org/officeDocument/2006/relationships/customXml" Target="../ink/ink229.xml"/><Relationship Id="rId289" Type="http://schemas.openxmlformats.org/officeDocument/2006/relationships/image" Target="../media/image241.png"/><Relationship Id="rId11" Type="http://schemas.openxmlformats.org/officeDocument/2006/relationships/image" Target="../media/image52.png"/><Relationship Id="rId32" Type="http://schemas.openxmlformats.org/officeDocument/2006/relationships/customXml" Target="../ink/ink111.xml"/><Relationship Id="rId53" Type="http://schemas.openxmlformats.org/officeDocument/2006/relationships/image" Target="../media/image123.png"/><Relationship Id="rId74" Type="http://schemas.openxmlformats.org/officeDocument/2006/relationships/customXml" Target="../ink/ink132.xml"/><Relationship Id="rId128" Type="http://schemas.openxmlformats.org/officeDocument/2006/relationships/customXml" Target="../ink/ink159.xml"/><Relationship Id="rId149" Type="http://schemas.openxmlformats.org/officeDocument/2006/relationships/image" Target="../media/image171.png"/><Relationship Id="rId314" Type="http://schemas.openxmlformats.org/officeDocument/2006/relationships/customXml" Target="../ink/ink252.xml"/><Relationship Id="rId335" Type="http://schemas.openxmlformats.org/officeDocument/2006/relationships/image" Target="../media/image264.png"/><Relationship Id="rId356" Type="http://schemas.openxmlformats.org/officeDocument/2006/relationships/customXml" Target="../ink/ink273.xml"/><Relationship Id="rId377" Type="http://schemas.openxmlformats.org/officeDocument/2006/relationships/image" Target="../media/image285.png"/><Relationship Id="rId398" Type="http://schemas.openxmlformats.org/officeDocument/2006/relationships/customXml" Target="../ink/ink294.xml"/><Relationship Id="rId5" Type="http://schemas.openxmlformats.org/officeDocument/2006/relationships/image" Target="../media/image31.png"/><Relationship Id="rId95" Type="http://schemas.openxmlformats.org/officeDocument/2006/relationships/image" Target="../media/image144.png"/><Relationship Id="rId160" Type="http://schemas.openxmlformats.org/officeDocument/2006/relationships/customXml" Target="../ink/ink175.xml"/><Relationship Id="rId181" Type="http://schemas.openxmlformats.org/officeDocument/2006/relationships/image" Target="../media/image187.png"/><Relationship Id="rId216" Type="http://schemas.openxmlformats.org/officeDocument/2006/relationships/customXml" Target="../ink/ink203.xml"/><Relationship Id="rId237" Type="http://schemas.openxmlformats.org/officeDocument/2006/relationships/image" Target="../media/image215.png"/><Relationship Id="rId258" Type="http://schemas.openxmlformats.org/officeDocument/2006/relationships/customXml" Target="../ink/ink224.xml"/><Relationship Id="rId279" Type="http://schemas.openxmlformats.org/officeDocument/2006/relationships/image" Target="../media/image236.png"/><Relationship Id="rId22" Type="http://schemas.openxmlformats.org/officeDocument/2006/relationships/customXml" Target="../ink/ink106.xml"/><Relationship Id="rId43" Type="http://schemas.openxmlformats.org/officeDocument/2006/relationships/image" Target="../media/image118.png"/><Relationship Id="rId64" Type="http://schemas.openxmlformats.org/officeDocument/2006/relationships/customXml" Target="../ink/ink127.xml"/><Relationship Id="rId118" Type="http://schemas.openxmlformats.org/officeDocument/2006/relationships/customXml" Target="../ink/ink154.xml"/><Relationship Id="rId139" Type="http://schemas.openxmlformats.org/officeDocument/2006/relationships/image" Target="../media/image166.png"/><Relationship Id="rId290" Type="http://schemas.openxmlformats.org/officeDocument/2006/relationships/customXml" Target="../ink/ink240.xml"/><Relationship Id="rId304" Type="http://schemas.openxmlformats.org/officeDocument/2006/relationships/customXml" Target="../ink/ink247.xml"/><Relationship Id="rId325" Type="http://schemas.openxmlformats.org/officeDocument/2006/relationships/image" Target="../media/image259.png"/><Relationship Id="rId346" Type="http://schemas.openxmlformats.org/officeDocument/2006/relationships/customXml" Target="../ink/ink268.xml"/><Relationship Id="rId367" Type="http://schemas.openxmlformats.org/officeDocument/2006/relationships/image" Target="../media/image280.png"/><Relationship Id="rId388" Type="http://schemas.openxmlformats.org/officeDocument/2006/relationships/customXml" Target="../ink/ink289.xml"/><Relationship Id="rId85" Type="http://schemas.openxmlformats.org/officeDocument/2006/relationships/image" Target="../media/image139.png"/><Relationship Id="rId150" Type="http://schemas.openxmlformats.org/officeDocument/2006/relationships/customXml" Target="../ink/ink170.xml"/><Relationship Id="rId171" Type="http://schemas.openxmlformats.org/officeDocument/2006/relationships/image" Target="../media/image182.png"/><Relationship Id="rId192" Type="http://schemas.openxmlformats.org/officeDocument/2006/relationships/customXml" Target="../ink/ink191.xml"/><Relationship Id="rId206" Type="http://schemas.openxmlformats.org/officeDocument/2006/relationships/customXml" Target="../ink/ink198.xml"/><Relationship Id="rId227" Type="http://schemas.openxmlformats.org/officeDocument/2006/relationships/image" Target="../media/image210.png"/><Relationship Id="rId248" Type="http://schemas.openxmlformats.org/officeDocument/2006/relationships/customXml" Target="../ink/ink219.xml"/><Relationship Id="rId269" Type="http://schemas.openxmlformats.org/officeDocument/2006/relationships/image" Target="../media/image231.png"/><Relationship Id="rId12" Type="http://schemas.openxmlformats.org/officeDocument/2006/relationships/customXml" Target="../ink/ink101.xml"/><Relationship Id="rId33" Type="http://schemas.openxmlformats.org/officeDocument/2006/relationships/image" Target="../media/image113.png"/><Relationship Id="rId108" Type="http://schemas.openxmlformats.org/officeDocument/2006/relationships/customXml" Target="../ink/ink149.xml"/><Relationship Id="rId129" Type="http://schemas.openxmlformats.org/officeDocument/2006/relationships/image" Target="../media/image161.png"/><Relationship Id="rId280" Type="http://schemas.openxmlformats.org/officeDocument/2006/relationships/customXml" Target="../ink/ink235.xml"/><Relationship Id="rId315" Type="http://schemas.openxmlformats.org/officeDocument/2006/relationships/image" Target="../media/image254.png"/><Relationship Id="rId336" Type="http://schemas.openxmlformats.org/officeDocument/2006/relationships/customXml" Target="../ink/ink263.xml"/><Relationship Id="rId357" Type="http://schemas.openxmlformats.org/officeDocument/2006/relationships/image" Target="../media/image275.png"/><Relationship Id="rId54" Type="http://schemas.openxmlformats.org/officeDocument/2006/relationships/customXml" Target="../ink/ink122.xml"/><Relationship Id="rId75" Type="http://schemas.openxmlformats.org/officeDocument/2006/relationships/image" Target="../media/image134.png"/><Relationship Id="rId96" Type="http://schemas.openxmlformats.org/officeDocument/2006/relationships/customXml" Target="../ink/ink143.xml"/><Relationship Id="rId140" Type="http://schemas.openxmlformats.org/officeDocument/2006/relationships/customXml" Target="../ink/ink165.xml"/><Relationship Id="rId161" Type="http://schemas.openxmlformats.org/officeDocument/2006/relationships/image" Target="../media/image177.png"/><Relationship Id="rId182" Type="http://schemas.openxmlformats.org/officeDocument/2006/relationships/customXml" Target="../ink/ink186.xml"/><Relationship Id="rId217" Type="http://schemas.openxmlformats.org/officeDocument/2006/relationships/image" Target="../media/image205.png"/><Relationship Id="rId378" Type="http://schemas.openxmlformats.org/officeDocument/2006/relationships/customXml" Target="../ink/ink284.xml"/><Relationship Id="rId399" Type="http://schemas.openxmlformats.org/officeDocument/2006/relationships/image" Target="../media/image296.png"/><Relationship Id="rId6" Type="http://schemas.openxmlformats.org/officeDocument/2006/relationships/customXml" Target="../ink/ink98.xml"/><Relationship Id="rId238" Type="http://schemas.openxmlformats.org/officeDocument/2006/relationships/customXml" Target="../ink/ink214.xml"/><Relationship Id="rId259" Type="http://schemas.openxmlformats.org/officeDocument/2006/relationships/image" Target="../media/image226.png"/><Relationship Id="rId23" Type="http://schemas.openxmlformats.org/officeDocument/2006/relationships/image" Target="../media/image108.png"/><Relationship Id="rId119" Type="http://schemas.openxmlformats.org/officeDocument/2006/relationships/image" Target="../media/image156.png"/><Relationship Id="rId270" Type="http://schemas.openxmlformats.org/officeDocument/2006/relationships/customXml" Target="../ink/ink230.xml"/><Relationship Id="rId291" Type="http://schemas.openxmlformats.org/officeDocument/2006/relationships/image" Target="../media/image242.png"/><Relationship Id="rId305" Type="http://schemas.openxmlformats.org/officeDocument/2006/relationships/image" Target="../media/image249.png"/><Relationship Id="rId326" Type="http://schemas.openxmlformats.org/officeDocument/2006/relationships/customXml" Target="../ink/ink258.xml"/><Relationship Id="rId347" Type="http://schemas.openxmlformats.org/officeDocument/2006/relationships/image" Target="../media/image270.png"/><Relationship Id="rId44" Type="http://schemas.openxmlformats.org/officeDocument/2006/relationships/customXml" Target="../ink/ink117.xml"/><Relationship Id="rId65" Type="http://schemas.openxmlformats.org/officeDocument/2006/relationships/image" Target="../media/image129.png"/><Relationship Id="rId86" Type="http://schemas.openxmlformats.org/officeDocument/2006/relationships/customXml" Target="../ink/ink138.xml"/><Relationship Id="rId130" Type="http://schemas.openxmlformats.org/officeDocument/2006/relationships/customXml" Target="../ink/ink160.xml"/><Relationship Id="rId151" Type="http://schemas.openxmlformats.org/officeDocument/2006/relationships/image" Target="../media/image172.png"/><Relationship Id="rId368" Type="http://schemas.openxmlformats.org/officeDocument/2006/relationships/customXml" Target="../ink/ink279.xml"/><Relationship Id="rId389" Type="http://schemas.openxmlformats.org/officeDocument/2006/relationships/image" Target="../media/image291.png"/><Relationship Id="rId172" Type="http://schemas.openxmlformats.org/officeDocument/2006/relationships/customXml" Target="../ink/ink181.xml"/><Relationship Id="rId193" Type="http://schemas.openxmlformats.org/officeDocument/2006/relationships/image" Target="../media/image193.png"/><Relationship Id="rId207" Type="http://schemas.openxmlformats.org/officeDocument/2006/relationships/image" Target="../media/image200.png"/><Relationship Id="rId228" Type="http://schemas.openxmlformats.org/officeDocument/2006/relationships/customXml" Target="../ink/ink209.xml"/><Relationship Id="rId249" Type="http://schemas.openxmlformats.org/officeDocument/2006/relationships/image" Target="../media/image221.png"/><Relationship Id="rId13" Type="http://schemas.openxmlformats.org/officeDocument/2006/relationships/image" Target="../media/image103.png"/><Relationship Id="rId109" Type="http://schemas.openxmlformats.org/officeDocument/2006/relationships/image" Target="../media/image151.png"/><Relationship Id="rId260" Type="http://schemas.openxmlformats.org/officeDocument/2006/relationships/customXml" Target="../ink/ink225.xml"/><Relationship Id="rId281" Type="http://schemas.openxmlformats.org/officeDocument/2006/relationships/image" Target="../media/image237.png"/><Relationship Id="rId316" Type="http://schemas.openxmlformats.org/officeDocument/2006/relationships/customXml" Target="../ink/ink253.xml"/><Relationship Id="rId337" Type="http://schemas.openxmlformats.org/officeDocument/2006/relationships/image" Target="../media/image265.png"/><Relationship Id="rId34" Type="http://schemas.openxmlformats.org/officeDocument/2006/relationships/customXml" Target="../ink/ink112.xml"/><Relationship Id="rId55" Type="http://schemas.openxmlformats.org/officeDocument/2006/relationships/image" Target="../media/image124.png"/><Relationship Id="rId76" Type="http://schemas.openxmlformats.org/officeDocument/2006/relationships/customXml" Target="../ink/ink133.xml"/><Relationship Id="rId97" Type="http://schemas.openxmlformats.org/officeDocument/2006/relationships/image" Target="../media/image145.png"/><Relationship Id="rId120" Type="http://schemas.openxmlformats.org/officeDocument/2006/relationships/customXml" Target="../ink/ink155.xml"/><Relationship Id="rId141" Type="http://schemas.openxmlformats.org/officeDocument/2006/relationships/image" Target="../media/image167.png"/><Relationship Id="rId358" Type="http://schemas.openxmlformats.org/officeDocument/2006/relationships/customXml" Target="../ink/ink274.xml"/><Relationship Id="rId379" Type="http://schemas.openxmlformats.org/officeDocument/2006/relationships/image" Target="../media/image286.png"/><Relationship Id="rId7" Type="http://schemas.openxmlformats.org/officeDocument/2006/relationships/image" Target="../media/image32.png"/><Relationship Id="rId162" Type="http://schemas.openxmlformats.org/officeDocument/2006/relationships/customXml" Target="../ink/ink176.xml"/><Relationship Id="rId183" Type="http://schemas.openxmlformats.org/officeDocument/2006/relationships/image" Target="../media/image188.png"/><Relationship Id="rId218" Type="http://schemas.openxmlformats.org/officeDocument/2006/relationships/customXml" Target="../ink/ink204.xml"/><Relationship Id="rId239" Type="http://schemas.openxmlformats.org/officeDocument/2006/relationships/image" Target="../media/image216.png"/><Relationship Id="rId390" Type="http://schemas.openxmlformats.org/officeDocument/2006/relationships/customXml" Target="../ink/ink290.xml"/><Relationship Id="rId250" Type="http://schemas.openxmlformats.org/officeDocument/2006/relationships/customXml" Target="../ink/ink220.xml"/><Relationship Id="rId271" Type="http://schemas.openxmlformats.org/officeDocument/2006/relationships/image" Target="../media/image232.png"/><Relationship Id="rId292" Type="http://schemas.openxmlformats.org/officeDocument/2006/relationships/customXml" Target="../ink/ink241.xml"/><Relationship Id="rId306" Type="http://schemas.openxmlformats.org/officeDocument/2006/relationships/customXml" Target="../ink/ink248.xml"/><Relationship Id="rId24" Type="http://schemas.openxmlformats.org/officeDocument/2006/relationships/customXml" Target="../ink/ink107.xml"/><Relationship Id="rId45" Type="http://schemas.openxmlformats.org/officeDocument/2006/relationships/image" Target="../media/image119.png"/><Relationship Id="rId66" Type="http://schemas.openxmlformats.org/officeDocument/2006/relationships/customXml" Target="../ink/ink128.xml"/><Relationship Id="rId87" Type="http://schemas.openxmlformats.org/officeDocument/2006/relationships/image" Target="../media/image140.png"/><Relationship Id="rId110" Type="http://schemas.openxmlformats.org/officeDocument/2006/relationships/customXml" Target="../ink/ink150.xml"/><Relationship Id="rId131" Type="http://schemas.openxmlformats.org/officeDocument/2006/relationships/image" Target="../media/image162.png"/><Relationship Id="rId327" Type="http://schemas.openxmlformats.org/officeDocument/2006/relationships/image" Target="../media/image260.png"/><Relationship Id="rId348" Type="http://schemas.openxmlformats.org/officeDocument/2006/relationships/customXml" Target="../ink/ink269.xml"/><Relationship Id="rId369" Type="http://schemas.openxmlformats.org/officeDocument/2006/relationships/image" Target="../media/image281.png"/><Relationship Id="rId152" Type="http://schemas.openxmlformats.org/officeDocument/2006/relationships/customXml" Target="../ink/ink171.xml"/><Relationship Id="rId173" Type="http://schemas.openxmlformats.org/officeDocument/2006/relationships/image" Target="../media/image183.png"/><Relationship Id="rId194" Type="http://schemas.openxmlformats.org/officeDocument/2006/relationships/customXml" Target="../ink/ink192.xml"/><Relationship Id="rId208" Type="http://schemas.openxmlformats.org/officeDocument/2006/relationships/customXml" Target="../ink/ink199.xml"/><Relationship Id="rId229" Type="http://schemas.openxmlformats.org/officeDocument/2006/relationships/image" Target="../media/image211.png"/><Relationship Id="rId380" Type="http://schemas.openxmlformats.org/officeDocument/2006/relationships/customXml" Target="../ink/ink285.xml"/><Relationship Id="rId240" Type="http://schemas.openxmlformats.org/officeDocument/2006/relationships/customXml" Target="../ink/ink215.xml"/><Relationship Id="rId261" Type="http://schemas.openxmlformats.org/officeDocument/2006/relationships/image" Target="../media/image227.png"/><Relationship Id="rId14" Type="http://schemas.openxmlformats.org/officeDocument/2006/relationships/customXml" Target="../ink/ink102.xml"/><Relationship Id="rId35" Type="http://schemas.openxmlformats.org/officeDocument/2006/relationships/image" Target="../media/image114.png"/><Relationship Id="rId56" Type="http://schemas.openxmlformats.org/officeDocument/2006/relationships/customXml" Target="../ink/ink123.xml"/><Relationship Id="rId77" Type="http://schemas.openxmlformats.org/officeDocument/2006/relationships/image" Target="../media/image135.png"/><Relationship Id="rId100" Type="http://schemas.openxmlformats.org/officeDocument/2006/relationships/customXml" Target="../ink/ink145.xml"/><Relationship Id="rId282" Type="http://schemas.openxmlformats.org/officeDocument/2006/relationships/customXml" Target="../ink/ink236.xml"/><Relationship Id="rId317" Type="http://schemas.openxmlformats.org/officeDocument/2006/relationships/image" Target="../media/image255.png"/><Relationship Id="rId338" Type="http://schemas.openxmlformats.org/officeDocument/2006/relationships/customXml" Target="../ink/ink264.xml"/><Relationship Id="rId359" Type="http://schemas.openxmlformats.org/officeDocument/2006/relationships/image" Target="../media/image276.png"/><Relationship Id="rId8" Type="http://schemas.openxmlformats.org/officeDocument/2006/relationships/customXml" Target="../ink/ink99.xml"/><Relationship Id="rId98" Type="http://schemas.openxmlformats.org/officeDocument/2006/relationships/customXml" Target="../ink/ink144.xml"/><Relationship Id="rId121" Type="http://schemas.openxmlformats.org/officeDocument/2006/relationships/image" Target="../media/image157.png"/><Relationship Id="rId142" Type="http://schemas.openxmlformats.org/officeDocument/2006/relationships/customXml" Target="../ink/ink166.xml"/><Relationship Id="rId163" Type="http://schemas.openxmlformats.org/officeDocument/2006/relationships/image" Target="../media/image178.png"/><Relationship Id="rId184" Type="http://schemas.openxmlformats.org/officeDocument/2006/relationships/customXml" Target="../ink/ink187.xml"/><Relationship Id="rId219" Type="http://schemas.openxmlformats.org/officeDocument/2006/relationships/image" Target="../media/image206.png"/><Relationship Id="rId370" Type="http://schemas.openxmlformats.org/officeDocument/2006/relationships/customXml" Target="../ink/ink280.xml"/><Relationship Id="rId391" Type="http://schemas.openxmlformats.org/officeDocument/2006/relationships/image" Target="../media/image292.png"/><Relationship Id="rId230" Type="http://schemas.openxmlformats.org/officeDocument/2006/relationships/customXml" Target="../ink/ink210.xml"/><Relationship Id="rId251" Type="http://schemas.openxmlformats.org/officeDocument/2006/relationships/image" Target="../media/image222.png"/><Relationship Id="rId25" Type="http://schemas.openxmlformats.org/officeDocument/2006/relationships/image" Target="../media/image109.png"/><Relationship Id="rId46" Type="http://schemas.openxmlformats.org/officeDocument/2006/relationships/customXml" Target="../ink/ink118.xml"/><Relationship Id="rId67" Type="http://schemas.openxmlformats.org/officeDocument/2006/relationships/image" Target="../media/image130.png"/><Relationship Id="rId272" Type="http://schemas.openxmlformats.org/officeDocument/2006/relationships/customXml" Target="../ink/ink231.xml"/><Relationship Id="rId293" Type="http://schemas.openxmlformats.org/officeDocument/2006/relationships/image" Target="../media/image243.png"/><Relationship Id="rId307" Type="http://schemas.openxmlformats.org/officeDocument/2006/relationships/image" Target="../media/image250.png"/><Relationship Id="rId328" Type="http://schemas.openxmlformats.org/officeDocument/2006/relationships/customXml" Target="../ink/ink259.xml"/><Relationship Id="rId349" Type="http://schemas.openxmlformats.org/officeDocument/2006/relationships/image" Target="../media/image271.png"/><Relationship Id="rId88" Type="http://schemas.openxmlformats.org/officeDocument/2006/relationships/customXml" Target="../ink/ink139.xml"/><Relationship Id="rId111" Type="http://schemas.openxmlformats.org/officeDocument/2006/relationships/image" Target="../media/image152.png"/><Relationship Id="rId132" Type="http://schemas.openxmlformats.org/officeDocument/2006/relationships/customXml" Target="../ink/ink161.xml"/><Relationship Id="rId153" Type="http://schemas.openxmlformats.org/officeDocument/2006/relationships/image" Target="../media/image173.png"/><Relationship Id="rId174" Type="http://schemas.openxmlformats.org/officeDocument/2006/relationships/customXml" Target="../ink/ink182.xml"/><Relationship Id="rId195" Type="http://schemas.openxmlformats.org/officeDocument/2006/relationships/image" Target="../media/image194.png"/><Relationship Id="rId209" Type="http://schemas.openxmlformats.org/officeDocument/2006/relationships/image" Target="../media/image201.png"/><Relationship Id="rId360" Type="http://schemas.openxmlformats.org/officeDocument/2006/relationships/customXml" Target="../ink/ink275.xml"/><Relationship Id="rId381" Type="http://schemas.openxmlformats.org/officeDocument/2006/relationships/image" Target="../media/image287.png"/><Relationship Id="rId220" Type="http://schemas.openxmlformats.org/officeDocument/2006/relationships/customXml" Target="../ink/ink205.xml"/><Relationship Id="rId241" Type="http://schemas.openxmlformats.org/officeDocument/2006/relationships/image" Target="../media/image217.png"/><Relationship Id="rId15" Type="http://schemas.openxmlformats.org/officeDocument/2006/relationships/image" Target="../media/image104.png"/><Relationship Id="rId36" Type="http://schemas.openxmlformats.org/officeDocument/2006/relationships/customXml" Target="../ink/ink113.xml"/><Relationship Id="rId57" Type="http://schemas.openxmlformats.org/officeDocument/2006/relationships/image" Target="../media/image125.png"/><Relationship Id="rId262" Type="http://schemas.openxmlformats.org/officeDocument/2006/relationships/customXml" Target="../ink/ink226.xml"/><Relationship Id="rId283" Type="http://schemas.openxmlformats.org/officeDocument/2006/relationships/image" Target="../media/image238.png"/><Relationship Id="rId318" Type="http://schemas.openxmlformats.org/officeDocument/2006/relationships/customXml" Target="../ink/ink254.xml"/><Relationship Id="rId339" Type="http://schemas.openxmlformats.org/officeDocument/2006/relationships/image" Target="../media/image266.png"/><Relationship Id="rId78" Type="http://schemas.openxmlformats.org/officeDocument/2006/relationships/customXml" Target="../ink/ink134.xml"/><Relationship Id="rId99" Type="http://schemas.openxmlformats.org/officeDocument/2006/relationships/image" Target="../media/image146.png"/><Relationship Id="rId101" Type="http://schemas.openxmlformats.org/officeDocument/2006/relationships/image" Target="../media/image147.png"/><Relationship Id="rId122" Type="http://schemas.openxmlformats.org/officeDocument/2006/relationships/customXml" Target="../ink/ink156.xml"/><Relationship Id="rId143" Type="http://schemas.openxmlformats.org/officeDocument/2006/relationships/image" Target="../media/image168.png"/><Relationship Id="rId164" Type="http://schemas.openxmlformats.org/officeDocument/2006/relationships/customXml" Target="../ink/ink177.xml"/><Relationship Id="rId185" Type="http://schemas.openxmlformats.org/officeDocument/2006/relationships/image" Target="../media/image189.png"/><Relationship Id="rId350" Type="http://schemas.openxmlformats.org/officeDocument/2006/relationships/customXml" Target="../ink/ink270.xml"/><Relationship Id="rId371" Type="http://schemas.openxmlformats.org/officeDocument/2006/relationships/image" Target="../media/image282.png"/><Relationship Id="rId9" Type="http://schemas.openxmlformats.org/officeDocument/2006/relationships/image" Target="../media/image51.png"/><Relationship Id="rId210" Type="http://schemas.openxmlformats.org/officeDocument/2006/relationships/customXml" Target="../ink/ink200.xml"/><Relationship Id="rId392" Type="http://schemas.openxmlformats.org/officeDocument/2006/relationships/customXml" Target="../ink/ink291.xml"/><Relationship Id="rId26" Type="http://schemas.openxmlformats.org/officeDocument/2006/relationships/customXml" Target="../ink/ink108.xml"/><Relationship Id="rId231" Type="http://schemas.openxmlformats.org/officeDocument/2006/relationships/image" Target="../media/image212.png"/><Relationship Id="rId252" Type="http://schemas.openxmlformats.org/officeDocument/2006/relationships/customXml" Target="../ink/ink221.xml"/><Relationship Id="rId273" Type="http://schemas.openxmlformats.org/officeDocument/2006/relationships/image" Target="../media/image233.png"/><Relationship Id="rId294" Type="http://schemas.openxmlformats.org/officeDocument/2006/relationships/customXml" Target="../ink/ink242.xml"/><Relationship Id="rId308" Type="http://schemas.openxmlformats.org/officeDocument/2006/relationships/customXml" Target="../ink/ink249.xml"/><Relationship Id="rId329" Type="http://schemas.openxmlformats.org/officeDocument/2006/relationships/image" Target="../media/image261.png"/><Relationship Id="rId47" Type="http://schemas.openxmlformats.org/officeDocument/2006/relationships/image" Target="../media/image120.png"/><Relationship Id="rId68" Type="http://schemas.openxmlformats.org/officeDocument/2006/relationships/customXml" Target="../ink/ink129.xml"/><Relationship Id="rId89" Type="http://schemas.openxmlformats.org/officeDocument/2006/relationships/image" Target="../media/image141.png"/><Relationship Id="rId112" Type="http://schemas.openxmlformats.org/officeDocument/2006/relationships/customXml" Target="../ink/ink151.xml"/><Relationship Id="rId133" Type="http://schemas.openxmlformats.org/officeDocument/2006/relationships/image" Target="../media/image163.png"/><Relationship Id="rId154" Type="http://schemas.openxmlformats.org/officeDocument/2006/relationships/customXml" Target="../ink/ink172.xml"/><Relationship Id="rId175" Type="http://schemas.openxmlformats.org/officeDocument/2006/relationships/image" Target="../media/image184.png"/><Relationship Id="rId340" Type="http://schemas.openxmlformats.org/officeDocument/2006/relationships/customXml" Target="../ink/ink265.xml"/><Relationship Id="rId361" Type="http://schemas.openxmlformats.org/officeDocument/2006/relationships/image" Target="../media/image277.png"/><Relationship Id="rId196" Type="http://schemas.openxmlformats.org/officeDocument/2006/relationships/customXml" Target="../ink/ink193.xml"/><Relationship Id="rId200" Type="http://schemas.openxmlformats.org/officeDocument/2006/relationships/customXml" Target="../ink/ink195.xml"/><Relationship Id="rId382" Type="http://schemas.openxmlformats.org/officeDocument/2006/relationships/customXml" Target="../ink/ink286.xml"/><Relationship Id="rId16" Type="http://schemas.openxmlformats.org/officeDocument/2006/relationships/customXml" Target="../ink/ink103.xml"/><Relationship Id="rId221" Type="http://schemas.openxmlformats.org/officeDocument/2006/relationships/image" Target="../media/image207.png"/><Relationship Id="rId242" Type="http://schemas.openxmlformats.org/officeDocument/2006/relationships/customXml" Target="../ink/ink216.xml"/><Relationship Id="rId263" Type="http://schemas.openxmlformats.org/officeDocument/2006/relationships/image" Target="../media/image228.png"/><Relationship Id="rId284" Type="http://schemas.openxmlformats.org/officeDocument/2006/relationships/customXml" Target="../ink/ink237.xml"/><Relationship Id="rId319" Type="http://schemas.openxmlformats.org/officeDocument/2006/relationships/image" Target="../media/image256.png"/><Relationship Id="rId37" Type="http://schemas.openxmlformats.org/officeDocument/2006/relationships/image" Target="../media/image115.png"/><Relationship Id="rId58" Type="http://schemas.openxmlformats.org/officeDocument/2006/relationships/customXml" Target="../ink/ink124.xml"/><Relationship Id="rId79" Type="http://schemas.openxmlformats.org/officeDocument/2006/relationships/image" Target="../media/image136.png"/><Relationship Id="rId102" Type="http://schemas.openxmlformats.org/officeDocument/2006/relationships/customXml" Target="../ink/ink146.xml"/><Relationship Id="rId123" Type="http://schemas.openxmlformats.org/officeDocument/2006/relationships/image" Target="../media/image158.png"/><Relationship Id="rId144" Type="http://schemas.openxmlformats.org/officeDocument/2006/relationships/customXml" Target="../ink/ink167.xml"/><Relationship Id="rId330" Type="http://schemas.openxmlformats.org/officeDocument/2006/relationships/customXml" Target="../ink/ink260.xml"/><Relationship Id="rId90" Type="http://schemas.openxmlformats.org/officeDocument/2006/relationships/customXml" Target="../ink/ink140.xml"/><Relationship Id="rId165" Type="http://schemas.openxmlformats.org/officeDocument/2006/relationships/image" Target="../media/image179.png"/><Relationship Id="rId186" Type="http://schemas.openxmlformats.org/officeDocument/2006/relationships/customXml" Target="../ink/ink188.xml"/><Relationship Id="rId351" Type="http://schemas.openxmlformats.org/officeDocument/2006/relationships/image" Target="../media/image272.png"/><Relationship Id="rId372" Type="http://schemas.openxmlformats.org/officeDocument/2006/relationships/customXml" Target="../ink/ink281.xml"/><Relationship Id="rId393" Type="http://schemas.openxmlformats.org/officeDocument/2006/relationships/image" Target="../media/image293.png"/><Relationship Id="rId211" Type="http://schemas.openxmlformats.org/officeDocument/2006/relationships/image" Target="../media/image202.png"/><Relationship Id="rId232" Type="http://schemas.openxmlformats.org/officeDocument/2006/relationships/customXml" Target="../ink/ink211.xml"/><Relationship Id="rId253" Type="http://schemas.openxmlformats.org/officeDocument/2006/relationships/image" Target="../media/image223.png"/><Relationship Id="rId274" Type="http://schemas.openxmlformats.org/officeDocument/2006/relationships/customXml" Target="../ink/ink232.xml"/><Relationship Id="rId295" Type="http://schemas.openxmlformats.org/officeDocument/2006/relationships/image" Target="../media/image244.png"/><Relationship Id="rId309" Type="http://schemas.openxmlformats.org/officeDocument/2006/relationships/image" Target="../media/image251.png"/><Relationship Id="rId27" Type="http://schemas.openxmlformats.org/officeDocument/2006/relationships/image" Target="../media/image110.png"/><Relationship Id="rId48" Type="http://schemas.openxmlformats.org/officeDocument/2006/relationships/customXml" Target="../ink/ink119.xml"/><Relationship Id="rId69" Type="http://schemas.openxmlformats.org/officeDocument/2006/relationships/image" Target="../media/image131.png"/><Relationship Id="rId113" Type="http://schemas.openxmlformats.org/officeDocument/2006/relationships/image" Target="../media/image153.png"/><Relationship Id="rId134" Type="http://schemas.openxmlformats.org/officeDocument/2006/relationships/customXml" Target="../ink/ink162.xml"/><Relationship Id="rId320" Type="http://schemas.openxmlformats.org/officeDocument/2006/relationships/customXml" Target="../ink/ink255.xml"/><Relationship Id="rId80" Type="http://schemas.openxmlformats.org/officeDocument/2006/relationships/customXml" Target="../ink/ink135.xml"/><Relationship Id="rId155" Type="http://schemas.openxmlformats.org/officeDocument/2006/relationships/image" Target="../media/image174.png"/><Relationship Id="rId176" Type="http://schemas.openxmlformats.org/officeDocument/2006/relationships/customXml" Target="../ink/ink183.xml"/><Relationship Id="rId197" Type="http://schemas.openxmlformats.org/officeDocument/2006/relationships/image" Target="../media/image195.png"/><Relationship Id="rId341" Type="http://schemas.openxmlformats.org/officeDocument/2006/relationships/image" Target="../media/image267.png"/><Relationship Id="rId362" Type="http://schemas.openxmlformats.org/officeDocument/2006/relationships/customXml" Target="../ink/ink276.xml"/><Relationship Id="rId383" Type="http://schemas.openxmlformats.org/officeDocument/2006/relationships/image" Target="../media/image288.png"/><Relationship Id="rId201" Type="http://schemas.openxmlformats.org/officeDocument/2006/relationships/image" Target="../media/image197.png"/><Relationship Id="rId222" Type="http://schemas.openxmlformats.org/officeDocument/2006/relationships/customXml" Target="../ink/ink206.xml"/><Relationship Id="rId243" Type="http://schemas.openxmlformats.org/officeDocument/2006/relationships/image" Target="../media/image218.png"/><Relationship Id="rId264" Type="http://schemas.openxmlformats.org/officeDocument/2006/relationships/customXml" Target="../ink/ink227.xml"/><Relationship Id="rId285" Type="http://schemas.openxmlformats.org/officeDocument/2006/relationships/image" Target="../media/image239.png"/><Relationship Id="rId17" Type="http://schemas.openxmlformats.org/officeDocument/2006/relationships/image" Target="../media/image105.png"/><Relationship Id="rId38" Type="http://schemas.openxmlformats.org/officeDocument/2006/relationships/customXml" Target="../ink/ink114.xml"/><Relationship Id="rId59" Type="http://schemas.openxmlformats.org/officeDocument/2006/relationships/image" Target="../media/image126.png"/><Relationship Id="rId103" Type="http://schemas.openxmlformats.org/officeDocument/2006/relationships/image" Target="../media/image148.png"/><Relationship Id="rId124" Type="http://schemas.openxmlformats.org/officeDocument/2006/relationships/customXml" Target="../ink/ink157.xml"/><Relationship Id="rId310" Type="http://schemas.openxmlformats.org/officeDocument/2006/relationships/customXml" Target="../ink/ink250.xml"/><Relationship Id="rId70" Type="http://schemas.openxmlformats.org/officeDocument/2006/relationships/customXml" Target="../ink/ink130.xml"/><Relationship Id="rId91" Type="http://schemas.openxmlformats.org/officeDocument/2006/relationships/image" Target="../media/image142.png"/><Relationship Id="rId145" Type="http://schemas.openxmlformats.org/officeDocument/2006/relationships/image" Target="../media/image169.png"/><Relationship Id="rId166" Type="http://schemas.openxmlformats.org/officeDocument/2006/relationships/customXml" Target="../ink/ink178.xml"/><Relationship Id="rId187" Type="http://schemas.openxmlformats.org/officeDocument/2006/relationships/image" Target="../media/image190.png"/><Relationship Id="rId331" Type="http://schemas.openxmlformats.org/officeDocument/2006/relationships/image" Target="../media/image262.png"/><Relationship Id="rId352" Type="http://schemas.openxmlformats.org/officeDocument/2006/relationships/customXml" Target="../ink/ink271.xml"/><Relationship Id="rId373" Type="http://schemas.openxmlformats.org/officeDocument/2006/relationships/image" Target="../media/image283.png"/><Relationship Id="rId394" Type="http://schemas.openxmlformats.org/officeDocument/2006/relationships/customXml" Target="../ink/ink292.xml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201.xml"/><Relationship Id="rId233" Type="http://schemas.openxmlformats.org/officeDocument/2006/relationships/image" Target="../media/image213.png"/><Relationship Id="rId254" Type="http://schemas.openxmlformats.org/officeDocument/2006/relationships/customXml" Target="../ink/ink222.xml"/><Relationship Id="rId28" Type="http://schemas.openxmlformats.org/officeDocument/2006/relationships/customXml" Target="../ink/ink109.xml"/><Relationship Id="rId49" Type="http://schemas.openxmlformats.org/officeDocument/2006/relationships/image" Target="../media/image121.png"/><Relationship Id="rId114" Type="http://schemas.openxmlformats.org/officeDocument/2006/relationships/customXml" Target="../ink/ink152.xml"/><Relationship Id="rId275" Type="http://schemas.openxmlformats.org/officeDocument/2006/relationships/image" Target="../media/image234.png"/><Relationship Id="rId296" Type="http://schemas.openxmlformats.org/officeDocument/2006/relationships/customXml" Target="../ink/ink243.xml"/><Relationship Id="rId300" Type="http://schemas.openxmlformats.org/officeDocument/2006/relationships/customXml" Target="../ink/ink245.xml"/><Relationship Id="rId60" Type="http://schemas.openxmlformats.org/officeDocument/2006/relationships/customXml" Target="../ink/ink125.xml"/><Relationship Id="rId81" Type="http://schemas.openxmlformats.org/officeDocument/2006/relationships/image" Target="../media/image137.png"/><Relationship Id="rId135" Type="http://schemas.openxmlformats.org/officeDocument/2006/relationships/image" Target="../media/image164.png"/><Relationship Id="rId156" Type="http://schemas.openxmlformats.org/officeDocument/2006/relationships/customXml" Target="../ink/ink173.xml"/><Relationship Id="rId177" Type="http://schemas.openxmlformats.org/officeDocument/2006/relationships/image" Target="../media/image185.png"/><Relationship Id="rId198" Type="http://schemas.openxmlformats.org/officeDocument/2006/relationships/customXml" Target="../ink/ink194.xml"/><Relationship Id="rId321" Type="http://schemas.openxmlformats.org/officeDocument/2006/relationships/image" Target="../media/image257.png"/><Relationship Id="rId342" Type="http://schemas.openxmlformats.org/officeDocument/2006/relationships/customXml" Target="../ink/ink266.xml"/><Relationship Id="rId363" Type="http://schemas.openxmlformats.org/officeDocument/2006/relationships/image" Target="../media/image278.png"/><Relationship Id="rId384" Type="http://schemas.openxmlformats.org/officeDocument/2006/relationships/customXml" Target="../ink/ink287.xml"/><Relationship Id="rId202" Type="http://schemas.openxmlformats.org/officeDocument/2006/relationships/customXml" Target="../ink/ink196.xml"/><Relationship Id="rId223" Type="http://schemas.openxmlformats.org/officeDocument/2006/relationships/image" Target="../media/image208.png"/><Relationship Id="rId244" Type="http://schemas.openxmlformats.org/officeDocument/2006/relationships/customXml" Target="../ink/ink217.xml"/><Relationship Id="rId18" Type="http://schemas.openxmlformats.org/officeDocument/2006/relationships/customXml" Target="../ink/ink104.xml"/><Relationship Id="rId39" Type="http://schemas.openxmlformats.org/officeDocument/2006/relationships/image" Target="../media/image116.png"/><Relationship Id="rId265" Type="http://schemas.openxmlformats.org/officeDocument/2006/relationships/image" Target="../media/image229.png"/><Relationship Id="rId286" Type="http://schemas.openxmlformats.org/officeDocument/2006/relationships/customXml" Target="../ink/ink238.xml"/><Relationship Id="rId50" Type="http://schemas.openxmlformats.org/officeDocument/2006/relationships/customXml" Target="../ink/ink120.xml"/><Relationship Id="rId104" Type="http://schemas.openxmlformats.org/officeDocument/2006/relationships/customXml" Target="../ink/ink147.xml"/><Relationship Id="rId125" Type="http://schemas.openxmlformats.org/officeDocument/2006/relationships/image" Target="../media/image159.png"/><Relationship Id="rId146" Type="http://schemas.openxmlformats.org/officeDocument/2006/relationships/customXml" Target="../ink/ink168.xml"/><Relationship Id="rId167" Type="http://schemas.openxmlformats.org/officeDocument/2006/relationships/image" Target="../media/image180.png"/><Relationship Id="rId188" Type="http://schemas.openxmlformats.org/officeDocument/2006/relationships/customXml" Target="../ink/ink189.xml"/><Relationship Id="rId311" Type="http://schemas.openxmlformats.org/officeDocument/2006/relationships/image" Target="../media/image252.png"/><Relationship Id="rId332" Type="http://schemas.openxmlformats.org/officeDocument/2006/relationships/customXml" Target="../ink/ink261.xml"/><Relationship Id="rId353" Type="http://schemas.openxmlformats.org/officeDocument/2006/relationships/image" Target="../media/image273.png"/><Relationship Id="rId374" Type="http://schemas.openxmlformats.org/officeDocument/2006/relationships/customXml" Target="../ink/ink282.xml"/><Relationship Id="rId395" Type="http://schemas.openxmlformats.org/officeDocument/2006/relationships/image" Target="../media/image294.png"/><Relationship Id="rId71" Type="http://schemas.openxmlformats.org/officeDocument/2006/relationships/image" Target="../media/image132.png"/><Relationship Id="rId92" Type="http://schemas.openxmlformats.org/officeDocument/2006/relationships/customXml" Target="../ink/ink141.xml"/><Relationship Id="rId213" Type="http://schemas.openxmlformats.org/officeDocument/2006/relationships/image" Target="../media/image203.png"/><Relationship Id="rId234" Type="http://schemas.openxmlformats.org/officeDocument/2006/relationships/customXml" Target="../ink/ink212.xml"/><Relationship Id="rId2" Type="http://schemas.openxmlformats.org/officeDocument/2006/relationships/customXml" Target="../ink/ink96.xml"/><Relationship Id="rId29" Type="http://schemas.openxmlformats.org/officeDocument/2006/relationships/image" Target="../media/image111.png"/><Relationship Id="rId255" Type="http://schemas.openxmlformats.org/officeDocument/2006/relationships/image" Target="../media/image224.png"/><Relationship Id="rId276" Type="http://schemas.openxmlformats.org/officeDocument/2006/relationships/customXml" Target="../ink/ink233.xml"/><Relationship Id="rId297" Type="http://schemas.openxmlformats.org/officeDocument/2006/relationships/image" Target="../media/image245.png"/><Relationship Id="rId40" Type="http://schemas.openxmlformats.org/officeDocument/2006/relationships/customXml" Target="../ink/ink115.xml"/><Relationship Id="rId115" Type="http://schemas.openxmlformats.org/officeDocument/2006/relationships/image" Target="../media/image154.png"/><Relationship Id="rId136" Type="http://schemas.openxmlformats.org/officeDocument/2006/relationships/customXml" Target="../ink/ink163.xml"/><Relationship Id="rId157" Type="http://schemas.openxmlformats.org/officeDocument/2006/relationships/image" Target="../media/image175.png"/><Relationship Id="rId178" Type="http://schemas.openxmlformats.org/officeDocument/2006/relationships/customXml" Target="../ink/ink184.xml"/><Relationship Id="rId301" Type="http://schemas.openxmlformats.org/officeDocument/2006/relationships/image" Target="../media/image247.png"/><Relationship Id="rId322" Type="http://schemas.openxmlformats.org/officeDocument/2006/relationships/customXml" Target="../ink/ink256.xml"/><Relationship Id="rId343" Type="http://schemas.openxmlformats.org/officeDocument/2006/relationships/image" Target="../media/image268.png"/><Relationship Id="rId364" Type="http://schemas.openxmlformats.org/officeDocument/2006/relationships/customXml" Target="../ink/ink277.xml"/><Relationship Id="rId61" Type="http://schemas.openxmlformats.org/officeDocument/2006/relationships/image" Target="../media/image127.png"/><Relationship Id="rId82" Type="http://schemas.openxmlformats.org/officeDocument/2006/relationships/customXml" Target="../ink/ink136.xml"/><Relationship Id="rId199" Type="http://schemas.openxmlformats.org/officeDocument/2006/relationships/image" Target="../media/image196.png"/><Relationship Id="rId203" Type="http://schemas.openxmlformats.org/officeDocument/2006/relationships/image" Target="../media/image198.png"/><Relationship Id="rId385" Type="http://schemas.openxmlformats.org/officeDocument/2006/relationships/image" Target="../media/image289.png"/><Relationship Id="rId19" Type="http://schemas.openxmlformats.org/officeDocument/2006/relationships/image" Target="../media/image106.png"/><Relationship Id="rId224" Type="http://schemas.openxmlformats.org/officeDocument/2006/relationships/customXml" Target="../ink/ink207.xml"/><Relationship Id="rId245" Type="http://schemas.openxmlformats.org/officeDocument/2006/relationships/image" Target="../media/image219.png"/><Relationship Id="rId266" Type="http://schemas.openxmlformats.org/officeDocument/2006/relationships/customXml" Target="../ink/ink228.xml"/><Relationship Id="rId287" Type="http://schemas.openxmlformats.org/officeDocument/2006/relationships/image" Target="../media/image240.png"/><Relationship Id="rId30" Type="http://schemas.openxmlformats.org/officeDocument/2006/relationships/customXml" Target="../ink/ink110.xml"/><Relationship Id="rId105" Type="http://schemas.openxmlformats.org/officeDocument/2006/relationships/image" Target="../media/image149.png"/><Relationship Id="rId126" Type="http://schemas.openxmlformats.org/officeDocument/2006/relationships/customXml" Target="../ink/ink158.xml"/><Relationship Id="rId147" Type="http://schemas.openxmlformats.org/officeDocument/2006/relationships/image" Target="../media/image170.png"/><Relationship Id="rId168" Type="http://schemas.openxmlformats.org/officeDocument/2006/relationships/customXml" Target="../ink/ink179.xml"/><Relationship Id="rId312" Type="http://schemas.openxmlformats.org/officeDocument/2006/relationships/customXml" Target="../ink/ink251.xml"/><Relationship Id="rId333" Type="http://schemas.openxmlformats.org/officeDocument/2006/relationships/image" Target="../media/image263.png"/><Relationship Id="rId354" Type="http://schemas.openxmlformats.org/officeDocument/2006/relationships/customXml" Target="../ink/ink272.xml"/><Relationship Id="rId51" Type="http://schemas.openxmlformats.org/officeDocument/2006/relationships/image" Target="../media/image122.png"/><Relationship Id="rId72" Type="http://schemas.openxmlformats.org/officeDocument/2006/relationships/customXml" Target="../ink/ink131.xml"/><Relationship Id="rId93" Type="http://schemas.openxmlformats.org/officeDocument/2006/relationships/image" Target="../media/image143.png"/><Relationship Id="rId189" Type="http://schemas.openxmlformats.org/officeDocument/2006/relationships/image" Target="../media/image191.png"/><Relationship Id="rId375" Type="http://schemas.openxmlformats.org/officeDocument/2006/relationships/image" Target="../media/image284.png"/><Relationship Id="rId396" Type="http://schemas.openxmlformats.org/officeDocument/2006/relationships/customXml" Target="../ink/ink293.xml"/><Relationship Id="rId3" Type="http://schemas.openxmlformats.org/officeDocument/2006/relationships/image" Target="../media/image30.png"/><Relationship Id="rId214" Type="http://schemas.openxmlformats.org/officeDocument/2006/relationships/customXml" Target="../ink/ink202.xml"/><Relationship Id="rId235" Type="http://schemas.openxmlformats.org/officeDocument/2006/relationships/image" Target="../media/image214.png"/><Relationship Id="rId256" Type="http://schemas.openxmlformats.org/officeDocument/2006/relationships/customXml" Target="../ink/ink223.xml"/><Relationship Id="rId277" Type="http://schemas.openxmlformats.org/officeDocument/2006/relationships/image" Target="../media/image235.png"/><Relationship Id="rId298" Type="http://schemas.openxmlformats.org/officeDocument/2006/relationships/customXml" Target="../ink/ink244.xml"/><Relationship Id="rId116" Type="http://schemas.openxmlformats.org/officeDocument/2006/relationships/customXml" Target="../ink/ink153.xml"/><Relationship Id="rId137" Type="http://schemas.openxmlformats.org/officeDocument/2006/relationships/image" Target="../media/image165.png"/><Relationship Id="rId158" Type="http://schemas.openxmlformats.org/officeDocument/2006/relationships/customXml" Target="../ink/ink174.xml"/><Relationship Id="rId302" Type="http://schemas.openxmlformats.org/officeDocument/2006/relationships/customXml" Target="../ink/ink246.xml"/><Relationship Id="rId323" Type="http://schemas.openxmlformats.org/officeDocument/2006/relationships/image" Target="../media/image258.png"/><Relationship Id="rId344" Type="http://schemas.openxmlformats.org/officeDocument/2006/relationships/customXml" Target="../ink/ink267.xml"/><Relationship Id="rId20" Type="http://schemas.openxmlformats.org/officeDocument/2006/relationships/customXml" Target="../ink/ink105.xml"/><Relationship Id="rId41" Type="http://schemas.openxmlformats.org/officeDocument/2006/relationships/image" Target="../media/image117.png"/><Relationship Id="rId62" Type="http://schemas.openxmlformats.org/officeDocument/2006/relationships/customXml" Target="../ink/ink126.xml"/><Relationship Id="rId83" Type="http://schemas.openxmlformats.org/officeDocument/2006/relationships/image" Target="../media/image138.png"/><Relationship Id="rId179" Type="http://schemas.openxmlformats.org/officeDocument/2006/relationships/image" Target="../media/image186.png"/><Relationship Id="rId365" Type="http://schemas.openxmlformats.org/officeDocument/2006/relationships/image" Target="../media/image279.png"/><Relationship Id="rId386" Type="http://schemas.openxmlformats.org/officeDocument/2006/relationships/customXml" Target="../ink/ink288.xml"/><Relationship Id="rId190" Type="http://schemas.openxmlformats.org/officeDocument/2006/relationships/customXml" Target="../ink/ink190.xml"/><Relationship Id="rId204" Type="http://schemas.openxmlformats.org/officeDocument/2006/relationships/customXml" Target="../ink/ink197.xml"/><Relationship Id="rId225" Type="http://schemas.openxmlformats.org/officeDocument/2006/relationships/image" Target="../media/image209.png"/><Relationship Id="rId246" Type="http://schemas.openxmlformats.org/officeDocument/2006/relationships/customXml" Target="../ink/ink218.xml"/><Relationship Id="rId267" Type="http://schemas.openxmlformats.org/officeDocument/2006/relationships/image" Target="../media/image230.png"/><Relationship Id="rId288" Type="http://schemas.openxmlformats.org/officeDocument/2006/relationships/customXml" Target="../ink/ink239.xml"/><Relationship Id="rId106" Type="http://schemas.openxmlformats.org/officeDocument/2006/relationships/customXml" Target="../ink/ink148.xml"/><Relationship Id="rId127" Type="http://schemas.openxmlformats.org/officeDocument/2006/relationships/image" Target="../media/image160.png"/><Relationship Id="rId313" Type="http://schemas.openxmlformats.org/officeDocument/2006/relationships/image" Target="../media/image253.png"/><Relationship Id="rId10" Type="http://schemas.openxmlformats.org/officeDocument/2006/relationships/customXml" Target="../ink/ink100.xml"/><Relationship Id="rId31" Type="http://schemas.openxmlformats.org/officeDocument/2006/relationships/image" Target="../media/image112.png"/><Relationship Id="rId52" Type="http://schemas.openxmlformats.org/officeDocument/2006/relationships/customXml" Target="../ink/ink121.xml"/><Relationship Id="rId73" Type="http://schemas.openxmlformats.org/officeDocument/2006/relationships/image" Target="../media/image133.png"/><Relationship Id="rId94" Type="http://schemas.openxmlformats.org/officeDocument/2006/relationships/customXml" Target="../ink/ink142.xml"/><Relationship Id="rId148" Type="http://schemas.openxmlformats.org/officeDocument/2006/relationships/customXml" Target="../ink/ink169.xml"/><Relationship Id="rId169" Type="http://schemas.openxmlformats.org/officeDocument/2006/relationships/image" Target="../media/image181.png"/><Relationship Id="rId334" Type="http://schemas.openxmlformats.org/officeDocument/2006/relationships/customXml" Target="../ink/ink262.xml"/><Relationship Id="rId355" Type="http://schemas.openxmlformats.org/officeDocument/2006/relationships/image" Target="../media/image274.png"/><Relationship Id="rId376" Type="http://schemas.openxmlformats.org/officeDocument/2006/relationships/customXml" Target="../ink/ink283.xml"/><Relationship Id="rId397" Type="http://schemas.openxmlformats.org/officeDocument/2006/relationships/image" Target="../media/image295.png"/><Relationship Id="rId4" Type="http://schemas.openxmlformats.org/officeDocument/2006/relationships/customXml" Target="../ink/ink97.xml"/><Relationship Id="rId180" Type="http://schemas.openxmlformats.org/officeDocument/2006/relationships/customXml" Target="../ink/ink185.xml"/><Relationship Id="rId215" Type="http://schemas.openxmlformats.org/officeDocument/2006/relationships/image" Target="../media/image204.png"/><Relationship Id="rId236" Type="http://schemas.openxmlformats.org/officeDocument/2006/relationships/customXml" Target="../ink/ink213.xml"/><Relationship Id="rId257" Type="http://schemas.openxmlformats.org/officeDocument/2006/relationships/image" Target="../media/image225.png"/><Relationship Id="rId278" Type="http://schemas.openxmlformats.org/officeDocument/2006/relationships/customXml" Target="../ink/ink234.xml"/><Relationship Id="rId303" Type="http://schemas.openxmlformats.org/officeDocument/2006/relationships/image" Target="../media/image248.png"/><Relationship Id="rId42" Type="http://schemas.openxmlformats.org/officeDocument/2006/relationships/customXml" Target="../ink/ink116.xml"/><Relationship Id="rId84" Type="http://schemas.openxmlformats.org/officeDocument/2006/relationships/customXml" Target="../ink/ink137.xml"/><Relationship Id="rId138" Type="http://schemas.openxmlformats.org/officeDocument/2006/relationships/customXml" Target="../ink/ink164.xml"/><Relationship Id="rId345" Type="http://schemas.openxmlformats.org/officeDocument/2006/relationships/image" Target="../media/image269.png"/><Relationship Id="rId387" Type="http://schemas.openxmlformats.org/officeDocument/2006/relationships/image" Target="../media/image290.png"/><Relationship Id="rId191" Type="http://schemas.openxmlformats.org/officeDocument/2006/relationships/image" Target="../media/image192.png"/><Relationship Id="rId205" Type="http://schemas.openxmlformats.org/officeDocument/2006/relationships/image" Target="../media/image199.png"/><Relationship Id="rId247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7F42-DD46-FAF0-3429-7C8EE4CA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Equation of continuity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81C13-DD1C-A627-5232-7CA96F7B09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LL6 section 1</a:t>
            </a:r>
          </a:p>
        </p:txBody>
      </p:sp>
    </p:spTree>
    <p:extLst>
      <p:ext uri="{BB962C8B-B14F-4D97-AF65-F5344CB8AC3E}">
        <p14:creationId xmlns:p14="http://schemas.microsoft.com/office/powerpoint/2010/main" val="131523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570700-1F8E-8B70-67D7-012FB5D04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139"/>
            <a:ext cx="5383381" cy="49426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64806-93F3-6538-C662-221232915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418" y="3582081"/>
            <a:ext cx="5789751" cy="327591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BEE7878-6A56-4451-EC04-E39ED4FE01A2}"/>
              </a:ext>
            </a:extLst>
          </p:cNvPr>
          <p:cNvGrpSpPr/>
          <p:nvPr/>
        </p:nvGrpSpPr>
        <p:grpSpPr>
          <a:xfrm>
            <a:off x="8600650" y="1543622"/>
            <a:ext cx="955080" cy="1266120"/>
            <a:chOff x="8600650" y="1543622"/>
            <a:chExt cx="955080" cy="1266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E14CB88-5BA4-3659-34F4-780A23646969}"/>
                    </a:ext>
                  </a:extLst>
                </p14:cNvPr>
                <p14:cNvContentPartPr/>
                <p14:nvPr/>
              </p14:nvContentPartPr>
              <p14:xfrm>
                <a:off x="8653570" y="2421302"/>
                <a:ext cx="69840" cy="889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E14CB88-5BA4-3659-34F4-780A2364696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644570" y="2412662"/>
                  <a:ext cx="8748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3EA494F-A924-28FF-E83C-13AC6B4DEF33}"/>
                    </a:ext>
                  </a:extLst>
                </p14:cNvPr>
                <p14:cNvContentPartPr/>
                <p14:nvPr/>
              </p14:nvContentPartPr>
              <p14:xfrm>
                <a:off x="8600650" y="2594462"/>
                <a:ext cx="190440" cy="2152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3EA494F-A924-28FF-E83C-13AC6B4DEF3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591650" y="2585822"/>
                  <a:ext cx="20808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BCDFBB0-A97E-2583-9D2E-238972856059}"/>
                    </a:ext>
                  </a:extLst>
                </p14:cNvPr>
                <p14:cNvContentPartPr/>
                <p14:nvPr/>
              </p14:nvContentPartPr>
              <p14:xfrm>
                <a:off x="8691370" y="1543622"/>
                <a:ext cx="822240" cy="9205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BCDFBB0-A97E-2583-9D2E-23897285605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682730" y="1534982"/>
                  <a:ext cx="839880" cy="9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2700BC3-BB4A-6F23-0D2A-D1E41D5181F4}"/>
                    </a:ext>
                  </a:extLst>
                </p14:cNvPr>
                <p14:cNvContentPartPr/>
                <p14:nvPr/>
              </p14:nvContentPartPr>
              <p14:xfrm>
                <a:off x="9308050" y="2027822"/>
                <a:ext cx="173160" cy="151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2700BC3-BB4A-6F23-0D2A-D1E41D5181F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299410" y="2019182"/>
                  <a:ext cx="1908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1C2F510-709E-115C-B7A6-8D01D3830D31}"/>
                    </a:ext>
                  </a:extLst>
                </p14:cNvPr>
                <p14:cNvContentPartPr/>
                <p14:nvPr/>
              </p14:nvContentPartPr>
              <p14:xfrm>
                <a:off x="9284290" y="1927022"/>
                <a:ext cx="271440" cy="93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1C2F510-709E-115C-B7A6-8D01D3830D3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275290" y="1918022"/>
                  <a:ext cx="289080" cy="11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7ADBF13-F014-DBCC-176E-3D80DAB7F3DC}"/>
                  </a:ext>
                </a:extLst>
              </p14:cNvPr>
              <p14:cNvContentPartPr/>
              <p14:nvPr/>
            </p14:nvContentPartPr>
            <p14:xfrm>
              <a:off x="8403010" y="1286942"/>
              <a:ext cx="2225160" cy="300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7ADBF13-F014-DBCC-176E-3D80DAB7F3D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367370" y="1215302"/>
                <a:ext cx="2296800" cy="4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4EC13E8-C913-073D-6654-678DB5740DC0}"/>
                  </a:ext>
                </a:extLst>
              </p14:cNvPr>
              <p14:cNvContentPartPr/>
              <p14:nvPr/>
            </p14:nvContentPartPr>
            <p14:xfrm>
              <a:off x="8502010" y="1640462"/>
              <a:ext cx="2324160" cy="202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4EC13E8-C913-073D-6654-678DB5740DC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66010" y="1568822"/>
                <a:ext cx="2395800" cy="34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091F19D-2344-F07B-993D-B5F6120FB206}"/>
                  </a:ext>
                </a:extLst>
              </p14:cNvPr>
              <p14:cNvContentPartPr/>
              <p14:nvPr/>
            </p14:nvContentPartPr>
            <p14:xfrm>
              <a:off x="8430730" y="851702"/>
              <a:ext cx="1949040" cy="5317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091F19D-2344-F07B-993D-B5F6120FB20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394730" y="779702"/>
                <a:ext cx="2020680" cy="67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1C2650D-F0C8-F493-68EC-308CADFBF669}"/>
                  </a:ext>
                </a:extLst>
              </p14:cNvPr>
              <p14:cNvContentPartPr/>
              <p14:nvPr/>
            </p14:nvContentPartPr>
            <p14:xfrm>
              <a:off x="10259890" y="799862"/>
              <a:ext cx="162360" cy="1602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1C2650D-F0C8-F493-68EC-308CADFBF66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224250" y="728222"/>
                <a:ext cx="23400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296879F-8609-749F-9A62-4FBFD38E8E98}"/>
                  </a:ext>
                </a:extLst>
              </p14:cNvPr>
              <p14:cNvContentPartPr/>
              <p14:nvPr/>
            </p14:nvContentPartPr>
            <p14:xfrm>
              <a:off x="10507210" y="1225382"/>
              <a:ext cx="163800" cy="236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296879F-8609-749F-9A62-4FBFD38E8E9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471570" y="1153742"/>
                <a:ext cx="23544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46DB378-58E4-D034-8342-DF0A98D5B403}"/>
                  </a:ext>
                </a:extLst>
              </p14:cNvPr>
              <p14:cNvContentPartPr/>
              <p14:nvPr/>
            </p14:nvContentPartPr>
            <p14:xfrm>
              <a:off x="10607650" y="1624262"/>
              <a:ext cx="298080" cy="2300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46DB378-58E4-D034-8342-DF0A98D5B40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572010" y="1552262"/>
                <a:ext cx="369720" cy="37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47EE6096-6460-5EB1-F269-49991DCADEF9}"/>
              </a:ext>
            </a:extLst>
          </p:cNvPr>
          <p:cNvGrpSpPr/>
          <p:nvPr/>
        </p:nvGrpSpPr>
        <p:grpSpPr>
          <a:xfrm>
            <a:off x="3139810" y="2901902"/>
            <a:ext cx="262440" cy="398160"/>
            <a:chOff x="3139810" y="2901902"/>
            <a:chExt cx="262440" cy="39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B6CF4DA-3CE8-5A12-575C-0E43939A7909}"/>
                    </a:ext>
                  </a:extLst>
                </p14:cNvPr>
                <p14:cNvContentPartPr/>
                <p14:nvPr/>
              </p14:nvContentPartPr>
              <p14:xfrm>
                <a:off x="3139810" y="3036902"/>
                <a:ext cx="22680" cy="2631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B6CF4DA-3CE8-5A12-575C-0E43939A790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121810" y="3019262"/>
                  <a:ext cx="5832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883E1D0-7DD2-8E51-3F27-D2AD514B122B}"/>
                    </a:ext>
                  </a:extLst>
                </p14:cNvPr>
                <p14:cNvContentPartPr/>
                <p14:nvPr/>
              </p14:nvContentPartPr>
              <p14:xfrm>
                <a:off x="3392170" y="3056702"/>
                <a:ext cx="3960" cy="5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883E1D0-7DD2-8E51-3F27-D2AD514B122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374530" y="3039062"/>
                  <a:ext cx="396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CCDFDB8-4C6D-5C41-52C7-289AF5FD7FC7}"/>
                    </a:ext>
                  </a:extLst>
                </p14:cNvPr>
                <p14:cNvContentPartPr/>
                <p14:nvPr/>
              </p14:nvContentPartPr>
              <p14:xfrm>
                <a:off x="3335290" y="2959142"/>
                <a:ext cx="66960" cy="752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CCDFDB8-4C6D-5C41-52C7-289AF5FD7FC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317650" y="2941502"/>
                  <a:ext cx="10260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AD20292-387A-2126-7A02-A76904147C04}"/>
                    </a:ext>
                  </a:extLst>
                </p14:cNvPr>
                <p14:cNvContentPartPr/>
                <p14:nvPr/>
              </p14:nvContentPartPr>
              <p14:xfrm>
                <a:off x="3149890" y="2950142"/>
                <a:ext cx="212400" cy="824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AD20292-387A-2126-7A02-A76904147C0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132250" y="2932142"/>
                  <a:ext cx="24804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7F0DD09-4166-33E8-33B9-629C412EEDEA}"/>
                    </a:ext>
                  </a:extLst>
                </p14:cNvPr>
                <p14:cNvContentPartPr/>
                <p14:nvPr/>
              </p14:nvContentPartPr>
              <p14:xfrm>
                <a:off x="3258250" y="3062462"/>
                <a:ext cx="71640" cy="925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7F0DD09-4166-33E8-33B9-629C412EEDE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240610" y="3044822"/>
                  <a:ext cx="1072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06A9154-4D24-CA8B-71E9-268FEF73E260}"/>
                    </a:ext>
                  </a:extLst>
                </p14:cNvPr>
                <p14:cNvContentPartPr/>
                <p14:nvPr/>
              </p14:nvContentPartPr>
              <p14:xfrm>
                <a:off x="3145210" y="2901902"/>
                <a:ext cx="178560" cy="1285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06A9154-4D24-CA8B-71E9-268FEF73E26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27210" y="2883902"/>
                  <a:ext cx="2142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7DA6E2B-EEFB-64F0-1A2A-50E020E0179F}"/>
                    </a:ext>
                  </a:extLst>
                </p14:cNvPr>
                <p14:cNvContentPartPr/>
                <p14:nvPr/>
              </p14:nvContentPartPr>
              <p14:xfrm>
                <a:off x="3149170" y="2925302"/>
                <a:ext cx="89640" cy="1180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7DA6E2B-EEFB-64F0-1A2A-50E020E0179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31530" y="2907662"/>
                  <a:ext cx="12528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F5F4C7A-B04D-AFFD-147B-AC9B4B4624A6}"/>
                    </a:ext>
                  </a:extLst>
                </p14:cNvPr>
                <p14:cNvContentPartPr/>
                <p14:nvPr/>
              </p14:nvContentPartPr>
              <p14:xfrm>
                <a:off x="3251050" y="3056702"/>
                <a:ext cx="111600" cy="536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F5F4C7A-B04D-AFFD-147B-AC9B4B4624A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233410" y="3038702"/>
                  <a:ext cx="147240" cy="89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993D5399-57F3-E82F-F8F7-8A0525235EA5}"/>
                  </a:ext>
                </a:extLst>
              </p14:cNvPr>
              <p14:cNvContentPartPr/>
              <p14:nvPr/>
            </p14:nvContentPartPr>
            <p14:xfrm>
              <a:off x="3181210" y="2869862"/>
              <a:ext cx="195480" cy="295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993D5399-57F3-E82F-F8F7-8A0525235EA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172210" y="2861222"/>
                <a:ext cx="21312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0CB6E5B2-C97C-F7DB-299C-3DD60BB34931}"/>
                  </a:ext>
                </a:extLst>
              </p14:cNvPr>
              <p14:cNvContentPartPr/>
              <p14:nvPr/>
            </p14:nvContentPartPr>
            <p14:xfrm>
              <a:off x="1176370" y="1448942"/>
              <a:ext cx="1028520" cy="53424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0CB6E5B2-C97C-F7DB-299C-3DD60BB3493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58730" y="1430942"/>
                <a:ext cx="1064160" cy="56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1A71022-B67F-7B99-D368-2B3485CD990D}"/>
                  </a:ext>
                </a:extLst>
              </p14:cNvPr>
              <p14:cNvContentPartPr/>
              <p14:nvPr/>
            </p14:nvContentPartPr>
            <p14:xfrm>
              <a:off x="2488210" y="788702"/>
              <a:ext cx="361440" cy="12240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1A71022-B67F-7B99-D368-2B3485CD990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470210" y="771062"/>
                <a:ext cx="397080" cy="15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899E2D2E-03FC-24CA-8C47-01B6B0C81ACF}"/>
              </a:ext>
            </a:extLst>
          </p:cNvPr>
          <p:cNvGrpSpPr/>
          <p:nvPr/>
        </p:nvGrpSpPr>
        <p:grpSpPr>
          <a:xfrm>
            <a:off x="4293610" y="1242662"/>
            <a:ext cx="70560" cy="51480"/>
            <a:chOff x="4293610" y="1242662"/>
            <a:chExt cx="70560" cy="5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3076E764-59B0-A544-0D0A-B3031AAEB0AF}"/>
                    </a:ext>
                  </a:extLst>
                </p14:cNvPr>
                <p14:cNvContentPartPr/>
                <p14:nvPr/>
              </p14:nvContentPartPr>
              <p14:xfrm>
                <a:off x="4293610" y="1242662"/>
                <a:ext cx="42840" cy="514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3076E764-59B0-A544-0D0A-B3031AAEB0A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275610" y="1225022"/>
                  <a:ext cx="7848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E937B64-B045-43D8-1733-BF04B285687B}"/>
                    </a:ext>
                  </a:extLst>
                </p14:cNvPr>
                <p14:cNvContentPartPr/>
                <p14:nvPr/>
              </p14:nvContentPartPr>
              <p14:xfrm>
                <a:off x="4312330" y="1249502"/>
                <a:ext cx="51840" cy="126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E937B64-B045-43D8-1733-BF04B285687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294330" y="1231502"/>
                  <a:ext cx="87480" cy="4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10A4A10-BB55-0BB2-1A79-04AC9EC34BA2}"/>
                  </a:ext>
                </a:extLst>
              </p14:cNvPr>
              <p14:cNvContentPartPr/>
              <p14:nvPr/>
            </p14:nvContentPartPr>
            <p14:xfrm>
              <a:off x="9455290" y="5804942"/>
              <a:ext cx="200160" cy="7092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10A4A10-BB55-0BB2-1A79-04AC9EC34BA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437650" y="5787302"/>
                <a:ext cx="23580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B9832B92-3070-AD9B-A14D-55317379D284}"/>
                  </a:ext>
                </a:extLst>
              </p14:cNvPr>
              <p14:cNvContentPartPr/>
              <p14:nvPr/>
            </p14:nvContentPartPr>
            <p14:xfrm>
              <a:off x="9517210" y="5398862"/>
              <a:ext cx="69480" cy="486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B9832B92-3070-AD9B-A14D-55317379D28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499210" y="5380862"/>
                <a:ext cx="105120" cy="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F8FC2B1-E5F0-0D79-2291-42692E11DBDF}"/>
                  </a:ext>
                </a:extLst>
              </p14:cNvPr>
              <p14:cNvContentPartPr/>
              <p14:nvPr/>
            </p14:nvContentPartPr>
            <p14:xfrm>
              <a:off x="8769130" y="5358902"/>
              <a:ext cx="162000" cy="3312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F8FC2B1-E5F0-0D79-2291-42692E11DBD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751490" y="5340902"/>
                <a:ext cx="197640" cy="6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474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DF4C05-6FEA-BB5B-4B4C-2FF582CA1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38"/>
            <a:ext cx="5752869" cy="61886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434062-6F81-C89B-BDE2-C443D8E04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364" y="124949"/>
            <a:ext cx="5622636" cy="36399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6EF5B8-DDB1-A297-A854-637A8383F3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2533" y="3839252"/>
            <a:ext cx="5009236" cy="30187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E3AE5F4-32C7-DBA0-9047-94DF745004A6}"/>
                  </a:ext>
                </a:extLst>
              </p14:cNvPr>
              <p14:cNvContentPartPr/>
              <p14:nvPr/>
            </p14:nvContentPartPr>
            <p14:xfrm>
              <a:off x="3533290" y="1875542"/>
              <a:ext cx="100440" cy="1404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E3AE5F4-32C7-DBA0-9047-94DF745004A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27170" y="1869422"/>
                <a:ext cx="11268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251D3D5-4A17-E626-052C-4F2985E12D83}"/>
                  </a:ext>
                </a:extLst>
              </p14:cNvPr>
              <p14:cNvContentPartPr/>
              <p14:nvPr/>
            </p14:nvContentPartPr>
            <p14:xfrm>
              <a:off x="3478210" y="1838462"/>
              <a:ext cx="182520" cy="2491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251D3D5-4A17-E626-052C-4F2985E12D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60570" y="1820462"/>
                <a:ext cx="21816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32A6046-6273-D1A2-9609-51C45470ED0B}"/>
                  </a:ext>
                </a:extLst>
              </p14:cNvPr>
              <p14:cNvContentPartPr/>
              <p14:nvPr/>
            </p14:nvContentPartPr>
            <p14:xfrm>
              <a:off x="1154410" y="223142"/>
              <a:ext cx="699840" cy="5187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32A6046-6273-D1A2-9609-51C45470ED0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18410" y="151502"/>
                <a:ext cx="771480" cy="66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208CD0F-F148-4674-7C64-775F7C2FF92F}"/>
                  </a:ext>
                </a:extLst>
              </p14:cNvPr>
              <p14:cNvContentPartPr/>
              <p14:nvPr/>
            </p14:nvContentPartPr>
            <p14:xfrm>
              <a:off x="1856770" y="3815222"/>
              <a:ext cx="851400" cy="6915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208CD0F-F148-4674-7C64-775F7C2FF92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20770" y="3743222"/>
                <a:ext cx="923040" cy="83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6F2136C-0AD6-867E-0A0D-4D4943DEF7D9}"/>
                  </a:ext>
                </a:extLst>
              </p14:cNvPr>
              <p14:cNvContentPartPr/>
              <p14:nvPr/>
            </p14:nvContentPartPr>
            <p14:xfrm>
              <a:off x="1776850" y="4485542"/>
              <a:ext cx="431280" cy="277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6F2136C-0AD6-867E-0A0D-4D4943DEF7D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40850" y="4413902"/>
                <a:ext cx="50292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EF2476B-1FFB-737C-ACFD-92C327E5DD56}"/>
                  </a:ext>
                </a:extLst>
              </p14:cNvPr>
              <p14:cNvContentPartPr/>
              <p14:nvPr/>
            </p14:nvContentPartPr>
            <p14:xfrm>
              <a:off x="1821490" y="3998102"/>
              <a:ext cx="386640" cy="2170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EF2476B-1FFB-737C-ACFD-92C327E5DD5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85490" y="3926102"/>
                <a:ext cx="458280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03A9AFD-FE74-91FE-CF71-6094CD1B5426}"/>
                  </a:ext>
                </a:extLst>
              </p14:cNvPr>
              <p14:cNvContentPartPr/>
              <p14:nvPr/>
            </p14:nvContentPartPr>
            <p14:xfrm>
              <a:off x="1922650" y="4264862"/>
              <a:ext cx="117360" cy="831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03A9AFD-FE74-91FE-CF71-6094CD1B542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887010" y="4193222"/>
                <a:ext cx="18900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12D2736-E04F-61F3-64D5-2E47E6D6127A}"/>
                  </a:ext>
                </a:extLst>
              </p14:cNvPr>
              <p14:cNvContentPartPr/>
              <p14:nvPr/>
            </p14:nvContentPartPr>
            <p14:xfrm>
              <a:off x="1182850" y="4272422"/>
              <a:ext cx="748440" cy="2898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12D2736-E04F-61F3-64D5-2E47E6D6127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74210" y="4263782"/>
                <a:ext cx="76608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F60E25B-2CDB-E5DC-75CD-E2EE8EAD77BA}"/>
                  </a:ext>
                </a:extLst>
              </p14:cNvPr>
              <p14:cNvContentPartPr/>
              <p14:nvPr/>
            </p14:nvContentPartPr>
            <p14:xfrm>
              <a:off x="1537450" y="4339382"/>
              <a:ext cx="349560" cy="162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F60E25B-2CDB-E5DC-75CD-E2EE8EAD77B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528810" y="4330382"/>
                <a:ext cx="3672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3F2E79D-808F-65A6-9D5C-19F2CB71DC1E}"/>
                  </a:ext>
                </a:extLst>
              </p14:cNvPr>
              <p14:cNvContentPartPr/>
              <p14:nvPr/>
            </p14:nvContentPartPr>
            <p14:xfrm>
              <a:off x="1182850" y="4450982"/>
              <a:ext cx="447120" cy="770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3F2E79D-808F-65A6-9D5C-19F2CB71DC1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74210" y="4441982"/>
                <a:ext cx="464760" cy="94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D5B56F03-5984-315D-F66A-80500F8EAA01}"/>
              </a:ext>
            </a:extLst>
          </p:cNvPr>
          <p:cNvGrpSpPr/>
          <p:nvPr/>
        </p:nvGrpSpPr>
        <p:grpSpPr>
          <a:xfrm>
            <a:off x="6887770" y="2386382"/>
            <a:ext cx="109800" cy="193680"/>
            <a:chOff x="6887770" y="2386382"/>
            <a:chExt cx="109800" cy="19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88801D0-E35B-D7B5-7AAF-BEFABBB3F4C5}"/>
                    </a:ext>
                  </a:extLst>
                </p14:cNvPr>
                <p14:cNvContentPartPr/>
                <p14:nvPr/>
              </p14:nvContentPartPr>
              <p14:xfrm>
                <a:off x="6887770" y="2386382"/>
                <a:ext cx="27720" cy="554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88801D0-E35B-D7B5-7AAF-BEFABBB3F4C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870130" y="2368742"/>
                  <a:ext cx="633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34911CB-7735-6244-C78A-70170D0E28F7}"/>
                    </a:ext>
                  </a:extLst>
                </p14:cNvPr>
                <p14:cNvContentPartPr/>
                <p14:nvPr/>
              </p14:nvContentPartPr>
              <p14:xfrm>
                <a:off x="6942130" y="2407622"/>
                <a:ext cx="43920" cy="860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34911CB-7735-6244-C78A-70170D0E28F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924130" y="2389982"/>
                  <a:ext cx="795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A68542A-2EA9-CC01-FC83-83D3070CC48D}"/>
                    </a:ext>
                  </a:extLst>
                </p14:cNvPr>
                <p14:cNvContentPartPr/>
                <p14:nvPr/>
              </p14:nvContentPartPr>
              <p14:xfrm>
                <a:off x="6958330" y="2427062"/>
                <a:ext cx="39240" cy="1530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A68542A-2EA9-CC01-FC83-83D3070CC48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940330" y="2409062"/>
                  <a:ext cx="74880" cy="188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41242845-D456-9C35-A445-AB2ABA71FC95}"/>
                  </a:ext>
                </a:extLst>
              </p14:cNvPr>
              <p14:cNvContentPartPr/>
              <p14:nvPr/>
            </p14:nvContentPartPr>
            <p14:xfrm>
              <a:off x="11339890" y="3785702"/>
              <a:ext cx="567360" cy="2426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41242845-D456-9C35-A445-AB2ABA71FC95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1321890" y="3767702"/>
                <a:ext cx="60300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F5D898B-72E7-9EF1-2035-927FC5741416}"/>
                  </a:ext>
                </a:extLst>
              </p14:cNvPr>
              <p14:cNvContentPartPr/>
              <p14:nvPr/>
            </p14:nvContentPartPr>
            <p14:xfrm>
              <a:off x="11082130" y="6277262"/>
              <a:ext cx="173160" cy="1670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F5D898B-72E7-9EF1-2035-927FC574141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1064130" y="6259262"/>
                <a:ext cx="20880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855AB3D-D1F7-9692-F7F4-80DE26D2CB33}"/>
                  </a:ext>
                </a:extLst>
              </p14:cNvPr>
              <p14:cNvContentPartPr/>
              <p14:nvPr/>
            </p14:nvContentPartPr>
            <p14:xfrm>
              <a:off x="11065570" y="6324782"/>
              <a:ext cx="92880" cy="1177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855AB3D-D1F7-9692-F7F4-80DE26D2CB33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047570" y="6306782"/>
                <a:ext cx="12852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47E30FC-B57C-DED6-AE23-7E89DBA71070}"/>
                  </a:ext>
                </a:extLst>
              </p14:cNvPr>
              <p14:cNvContentPartPr/>
              <p14:nvPr/>
            </p14:nvContentPartPr>
            <p14:xfrm>
              <a:off x="11811850" y="6378782"/>
              <a:ext cx="57240" cy="594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47E30FC-B57C-DED6-AE23-7E89DBA71070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1793850" y="6361142"/>
                <a:ext cx="9288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98AAFD1-E94A-BD22-FDD9-FFDA3B7F60C9}"/>
                  </a:ext>
                </a:extLst>
              </p14:cNvPr>
              <p14:cNvContentPartPr/>
              <p14:nvPr/>
            </p14:nvContentPartPr>
            <p14:xfrm>
              <a:off x="3285970" y="1874462"/>
              <a:ext cx="346680" cy="594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98AAFD1-E94A-BD22-FDD9-FFDA3B7F60C9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267970" y="1856462"/>
                <a:ext cx="382320" cy="9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699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0749A0-5A06-2A79-A128-2C8AF2148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8489" cy="52075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A2A2D0-72EE-0577-EF2D-598395E14C09}"/>
              </a:ext>
            </a:extLst>
          </p:cNvPr>
          <p:cNvSpPr txBox="1"/>
          <p:nvPr/>
        </p:nvSpPr>
        <p:spPr>
          <a:xfrm>
            <a:off x="255578" y="5492080"/>
            <a:ext cx="4322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scalar differential equation contains 4 of the 5 quantities needed to completely specify the state of a fluid.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7DBFBF-6CBC-372B-7BF2-1C7A09D7D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464" y="3480950"/>
            <a:ext cx="4703479" cy="308780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6785CF4-9F51-0FB0-5E1B-2EB9DE91CEEE}"/>
                  </a:ext>
                </a:extLst>
              </p14:cNvPr>
              <p14:cNvContentPartPr/>
              <p14:nvPr/>
            </p14:nvContentPartPr>
            <p14:xfrm>
              <a:off x="11513050" y="3378542"/>
              <a:ext cx="508680" cy="4276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6785CF4-9F51-0FB0-5E1B-2EB9DE91CEE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495050" y="3360902"/>
                <a:ext cx="544320" cy="4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EB951E1-8A10-3B59-9A07-F92AC0C28A1A}"/>
                  </a:ext>
                </a:extLst>
              </p14:cNvPr>
              <p14:cNvContentPartPr/>
              <p14:nvPr/>
            </p14:nvContentPartPr>
            <p14:xfrm>
              <a:off x="11991130" y="6082502"/>
              <a:ext cx="94320" cy="2070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EB951E1-8A10-3B59-9A07-F92AC0C28A1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973130" y="6064502"/>
                <a:ext cx="129960" cy="24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A2879262-568C-7D51-54F0-FC9F428886F7}"/>
              </a:ext>
            </a:extLst>
          </p:cNvPr>
          <p:cNvGrpSpPr/>
          <p:nvPr/>
        </p:nvGrpSpPr>
        <p:grpSpPr>
          <a:xfrm>
            <a:off x="6302770" y="345182"/>
            <a:ext cx="681480" cy="281160"/>
            <a:chOff x="6302770" y="345182"/>
            <a:chExt cx="681480" cy="28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156F17D-9308-F094-B7FA-85A90CDB1D4E}"/>
                    </a:ext>
                  </a:extLst>
                </p14:cNvPr>
                <p14:cNvContentPartPr/>
                <p14:nvPr/>
              </p14:nvContentPartPr>
              <p14:xfrm>
                <a:off x="6302770" y="345182"/>
                <a:ext cx="202320" cy="79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156F17D-9308-F094-B7FA-85A90CDB1D4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284770" y="327182"/>
                  <a:ext cx="2379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CF4D08F-84E9-1CA2-F33F-6F8CD6655578}"/>
                    </a:ext>
                  </a:extLst>
                </p14:cNvPr>
                <p14:cNvContentPartPr/>
                <p14:nvPr/>
              </p14:nvContentPartPr>
              <p14:xfrm>
                <a:off x="6357850" y="384062"/>
                <a:ext cx="87840" cy="2422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CF4D08F-84E9-1CA2-F33F-6F8CD665557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340210" y="366062"/>
                  <a:ext cx="12348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CA4FA3B-6554-AB6F-0DC4-8074AD4050A1}"/>
                    </a:ext>
                  </a:extLst>
                </p14:cNvPr>
                <p14:cNvContentPartPr/>
                <p14:nvPr/>
              </p14:nvContentPartPr>
              <p14:xfrm>
                <a:off x="6363970" y="486302"/>
                <a:ext cx="102600" cy="381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CA4FA3B-6554-AB6F-0DC4-8074AD4050A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345970" y="468302"/>
                  <a:ext cx="13824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BBB808A-ED9F-4C3F-8591-AFE483CA9AF8}"/>
                    </a:ext>
                  </a:extLst>
                </p14:cNvPr>
                <p14:cNvContentPartPr/>
                <p14:nvPr/>
              </p14:nvContentPartPr>
              <p14:xfrm>
                <a:off x="6538210" y="478742"/>
                <a:ext cx="446040" cy="1418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BBB808A-ED9F-4C3F-8591-AFE483CA9AF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520210" y="461102"/>
                  <a:ext cx="481680" cy="177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FB6E6B0-E2CC-778C-81A2-19377C11A007}"/>
                  </a:ext>
                </a:extLst>
              </p14:cNvPr>
              <p14:cNvContentPartPr/>
              <p14:nvPr/>
            </p14:nvContentPartPr>
            <p14:xfrm>
              <a:off x="6314290" y="793742"/>
              <a:ext cx="759240" cy="42624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FB6E6B0-E2CC-778C-81A2-19377C11A00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96290" y="776102"/>
                <a:ext cx="794880" cy="46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70A766F-B7AF-428A-813D-F305A156568A}"/>
                  </a:ext>
                </a:extLst>
              </p14:cNvPr>
              <p14:cNvContentPartPr/>
              <p14:nvPr/>
            </p14:nvContentPartPr>
            <p14:xfrm>
              <a:off x="7037170" y="1133222"/>
              <a:ext cx="59400" cy="972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70A766F-B7AF-428A-813D-F305A156568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019170" y="1115582"/>
                <a:ext cx="95040" cy="13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AA7CE2F5-607A-F0B3-CF5F-658C56A6CF22}"/>
              </a:ext>
            </a:extLst>
          </p:cNvPr>
          <p:cNvGrpSpPr/>
          <p:nvPr/>
        </p:nvGrpSpPr>
        <p:grpSpPr>
          <a:xfrm>
            <a:off x="7192330" y="166622"/>
            <a:ext cx="4090320" cy="1173960"/>
            <a:chOff x="7192330" y="166622"/>
            <a:chExt cx="4090320" cy="117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E5F03F4-09AF-A9D0-515A-8BF985651AA7}"/>
                    </a:ext>
                  </a:extLst>
                </p14:cNvPr>
                <p14:cNvContentPartPr/>
                <p14:nvPr/>
              </p14:nvContentPartPr>
              <p14:xfrm>
                <a:off x="7192330" y="166622"/>
                <a:ext cx="1307880" cy="674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E5F03F4-09AF-A9D0-515A-8BF985651AA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174690" y="148622"/>
                  <a:ext cx="1343520" cy="70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6AD1E58-CC00-F11A-133D-F2E5EFBA0D19}"/>
                    </a:ext>
                  </a:extLst>
                </p14:cNvPr>
                <p14:cNvContentPartPr/>
                <p14:nvPr/>
              </p14:nvContentPartPr>
              <p14:xfrm>
                <a:off x="8040850" y="385862"/>
                <a:ext cx="144360" cy="345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6AD1E58-CC00-F11A-133D-F2E5EFBA0D1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022850" y="367862"/>
                  <a:ext cx="1800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3604585-F600-FDA8-15AB-A78E246B363D}"/>
                    </a:ext>
                  </a:extLst>
                </p14:cNvPr>
                <p14:cNvContentPartPr/>
                <p14:nvPr/>
              </p14:nvContentPartPr>
              <p14:xfrm>
                <a:off x="8714050" y="321422"/>
                <a:ext cx="837000" cy="4291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3604585-F600-FDA8-15AB-A78E246B363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696410" y="303782"/>
                  <a:ext cx="872640" cy="4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51D0928-233A-89BD-9928-A86FDE58F7C0}"/>
                    </a:ext>
                  </a:extLst>
                </p14:cNvPr>
                <p14:cNvContentPartPr/>
                <p14:nvPr/>
              </p14:nvContentPartPr>
              <p14:xfrm>
                <a:off x="9277090" y="408542"/>
                <a:ext cx="8640" cy="75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51D0928-233A-89BD-9928-A86FDE58F7C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259090" y="390542"/>
                  <a:ext cx="4428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E062C38-93AA-F576-A45A-B2E588E203E0}"/>
                    </a:ext>
                  </a:extLst>
                </p14:cNvPr>
                <p14:cNvContentPartPr/>
                <p14:nvPr/>
              </p14:nvContentPartPr>
              <p14:xfrm>
                <a:off x="9597490" y="625622"/>
                <a:ext cx="56160" cy="1472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E062C38-93AA-F576-A45A-B2E588E203E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579850" y="607622"/>
                  <a:ext cx="918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4B44D29-B6E8-246E-43DD-79605BB5988F}"/>
                    </a:ext>
                  </a:extLst>
                </p14:cNvPr>
                <p14:cNvContentPartPr/>
                <p14:nvPr/>
              </p14:nvContentPartPr>
              <p14:xfrm>
                <a:off x="9821050" y="281822"/>
                <a:ext cx="343440" cy="3538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4B44D29-B6E8-246E-43DD-79605BB5988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803050" y="264182"/>
                  <a:ext cx="379080" cy="38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53BE972-F48F-79E3-84E1-B7AE51C7FF1F}"/>
                    </a:ext>
                  </a:extLst>
                </p14:cNvPr>
                <p14:cNvContentPartPr/>
                <p14:nvPr/>
              </p14:nvContentPartPr>
              <p14:xfrm>
                <a:off x="10265290" y="196142"/>
                <a:ext cx="1017360" cy="616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53BE972-F48F-79E3-84E1-B7AE51C7FF1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247650" y="178502"/>
                  <a:ext cx="1053000" cy="65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0147149-ED37-04BF-E337-8FFB15B29F88}"/>
                    </a:ext>
                  </a:extLst>
                </p14:cNvPr>
                <p14:cNvContentPartPr/>
                <p14:nvPr/>
              </p14:nvContentPartPr>
              <p14:xfrm>
                <a:off x="10405690" y="355262"/>
                <a:ext cx="152280" cy="10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0147149-ED37-04BF-E337-8FFB15B29F8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387690" y="337262"/>
                  <a:ext cx="1879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DB5E31B-546D-B435-46CD-22BEC212E979}"/>
                    </a:ext>
                  </a:extLst>
                </p14:cNvPr>
                <p14:cNvContentPartPr/>
                <p14:nvPr/>
              </p14:nvContentPartPr>
              <p14:xfrm>
                <a:off x="7344610" y="908942"/>
                <a:ext cx="537840" cy="3294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DB5E31B-546D-B435-46CD-22BEC212E979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326610" y="891302"/>
                  <a:ext cx="573480" cy="36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10706EB-331E-83A6-B7A1-3B10AFA07233}"/>
                    </a:ext>
                  </a:extLst>
                </p14:cNvPr>
                <p14:cNvContentPartPr/>
                <p14:nvPr/>
              </p14:nvContentPartPr>
              <p14:xfrm>
                <a:off x="8116810" y="925142"/>
                <a:ext cx="204480" cy="397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10706EB-331E-83A6-B7A1-3B10AFA0723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098810" y="907142"/>
                  <a:ext cx="24012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61AB239-088B-EE1A-5BD7-DFC5EC433BA6}"/>
                    </a:ext>
                  </a:extLst>
                </p14:cNvPr>
                <p14:cNvContentPartPr/>
                <p14:nvPr/>
              </p14:nvContentPartPr>
              <p14:xfrm>
                <a:off x="8547370" y="872222"/>
                <a:ext cx="1463400" cy="468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61AB239-088B-EE1A-5BD7-DFC5EC433BA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529370" y="854582"/>
                  <a:ext cx="1499040" cy="50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886F3B5-774F-834F-58CB-8D2003B5F4EE}"/>
                    </a:ext>
                  </a:extLst>
                </p14:cNvPr>
                <p14:cNvContentPartPr/>
                <p14:nvPr/>
              </p14:nvContentPartPr>
              <p14:xfrm>
                <a:off x="9699730" y="1037102"/>
                <a:ext cx="137880" cy="219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886F3B5-774F-834F-58CB-8D2003B5F4E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682090" y="1019102"/>
                  <a:ext cx="1735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4504C06-95F7-4D1C-AC7A-279652B0FC5E}"/>
                    </a:ext>
                  </a:extLst>
                </p14:cNvPr>
                <p14:cNvContentPartPr/>
                <p14:nvPr/>
              </p14:nvContentPartPr>
              <p14:xfrm>
                <a:off x="9568330" y="1029902"/>
                <a:ext cx="3960" cy="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4504C06-95F7-4D1C-AC7A-279652B0FC5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550330" y="1011902"/>
                  <a:ext cx="396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CE4EEE9-EE59-1C81-97DF-B0D80E8DE5A2}"/>
                    </a:ext>
                  </a:extLst>
                </p14:cNvPr>
                <p14:cNvContentPartPr/>
                <p14:nvPr/>
              </p14:nvContentPartPr>
              <p14:xfrm>
                <a:off x="9249370" y="1017302"/>
                <a:ext cx="24840" cy="201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CE4EEE9-EE59-1C81-97DF-B0D80E8DE5A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9231730" y="999302"/>
                  <a:ext cx="6048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F6FB8BB-00D6-19D6-5D15-0317DAB8B956}"/>
                    </a:ext>
                  </a:extLst>
                </p14:cNvPr>
                <p14:cNvContentPartPr/>
                <p14:nvPr/>
              </p14:nvContentPartPr>
              <p14:xfrm>
                <a:off x="8883970" y="922262"/>
                <a:ext cx="433800" cy="122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F6FB8BB-00D6-19D6-5D15-0317DAB8B95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866330" y="904262"/>
                  <a:ext cx="46944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1C01E9E-D643-2665-28F3-856DCCED06F9}"/>
                    </a:ext>
                  </a:extLst>
                </p14:cNvPr>
                <p14:cNvContentPartPr/>
                <p14:nvPr/>
              </p14:nvContentPartPr>
              <p14:xfrm>
                <a:off x="10206610" y="1065902"/>
                <a:ext cx="587520" cy="1083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1C01E9E-D643-2665-28F3-856DCCED06F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0188610" y="1047902"/>
                  <a:ext cx="623160" cy="14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7A4F8DC-EE04-90D8-4DCB-6FD20B07686B}"/>
              </a:ext>
            </a:extLst>
          </p:cNvPr>
          <p:cNvGrpSpPr/>
          <p:nvPr/>
        </p:nvGrpSpPr>
        <p:grpSpPr>
          <a:xfrm>
            <a:off x="7312930" y="1475222"/>
            <a:ext cx="1136160" cy="396360"/>
            <a:chOff x="7312930" y="1475222"/>
            <a:chExt cx="1136160" cy="39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6A41BB1-9A9D-83F8-944F-08559E5AF5B0}"/>
                    </a:ext>
                  </a:extLst>
                </p14:cNvPr>
                <p14:cNvContentPartPr/>
                <p14:nvPr/>
              </p14:nvContentPartPr>
              <p14:xfrm>
                <a:off x="7312930" y="1558742"/>
                <a:ext cx="265680" cy="2876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6A41BB1-9A9D-83F8-944F-08559E5AF5B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295290" y="1541102"/>
                  <a:ext cx="30132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DE71D0AD-A65D-0D60-5697-51CB1A2FC9AE}"/>
                    </a:ext>
                  </a:extLst>
                </p14:cNvPr>
                <p14:cNvContentPartPr/>
                <p14:nvPr/>
              </p14:nvContentPartPr>
              <p14:xfrm>
                <a:off x="7536490" y="1806422"/>
                <a:ext cx="15480" cy="651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DE71D0AD-A65D-0D60-5697-51CB1A2FC9A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518490" y="1788782"/>
                  <a:ext cx="5112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72EEAF2-0D6C-FD29-79A5-C0F9B58C2F7F}"/>
                    </a:ext>
                  </a:extLst>
                </p14:cNvPr>
                <p14:cNvContentPartPr/>
                <p14:nvPr/>
              </p14:nvContentPartPr>
              <p14:xfrm>
                <a:off x="7747090" y="1475222"/>
                <a:ext cx="221040" cy="3150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72EEAF2-0D6C-FD29-79A5-C0F9B58C2F7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729090" y="1457222"/>
                  <a:ext cx="25668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13845B9-6167-9DDD-3DED-00D2E9E1FBB1}"/>
                    </a:ext>
                  </a:extLst>
                </p14:cNvPr>
                <p14:cNvContentPartPr/>
                <p14:nvPr/>
              </p14:nvContentPartPr>
              <p14:xfrm>
                <a:off x="7832050" y="1637582"/>
                <a:ext cx="69840" cy="24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13845B9-6167-9DDD-3DED-00D2E9E1FBB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814050" y="1619582"/>
                  <a:ext cx="1054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C3D55370-B07C-F582-89B6-7DEBBD69558E}"/>
                    </a:ext>
                  </a:extLst>
                </p14:cNvPr>
                <p14:cNvContentPartPr/>
                <p14:nvPr/>
              </p14:nvContentPartPr>
              <p14:xfrm>
                <a:off x="8087290" y="1743422"/>
                <a:ext cx="13680" cy="943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C3D55370-B07C-F582-89B6-7DEBBD69558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069650" y="1725422"/>
                  <a:ext cx="4932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296509C-D92B-B550-893B-DEDCC50E847C}"/>
                    </a:ext>
                  </a:extLst>
                </p14:cNvPr>
                <p14:cNvContentPartPr/>
                <p14:nvPr/>
              </p14:nvContentPartPr>
              <p14:xfrm>
                <a:off x="8285290" y="1573502"/>
                <a:ext cx="163800" cy="2408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296509C-D92B-B550-893B-DEDCC50E847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267650" y="1555502"/>
                  <a:ext cx="1994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15CC4E5-42A4-CD0A-1F95-3D69E7D01A3F}"/>
                    </a:ext>
                  </a:extLst>
                </p14:cNvPr>
                <p14:cNvContentPartPr/>
                <p14:nvPr/>
              </p14:nvContentPartPr>
              <p14:xfrm>
                <a:off x="8416330" y="1792382"/>
                <a:ext cx="18360" cy="619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15CC4E5-42A4-CD0A-1F95-3D69E7D01A3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398330" y="1774742"/>
                  <a:ext cx="54000" cy="9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F77E323-B246-91CD-3CB5-1554367BCF3A}"/>
              </a:ext>
            </a:extLst>
          </p:cNvPr>
          <p:cNvGrpSpPr/>
          <p:nvPr/>
        </p:nvGrpSpPr>
        <p:grpSpPr>
          <a:xfrm>
            <a:off x="8828890" y="1514822"/>
            <a:ext cx="1476360" cy="542520"/>
            <a:chOff x="8828890" y="1514822"/>
            <a:chExt cx="1476360" cy="54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B6F17E1-3EEF-DBA7-0BB6-550C1A3D0E87}"/>
                    </a:ext>
                  </a:extLst>
                </p14:cNvPr>
                <p14:cNvContentPartPr/>
                <p14:nvPr/>
              </p14:nvContentPartPr>
              <p14:xfrm>
                <a:off x="8828890" y="1616342"/>
                <a:ext cx="177840" cy="309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9B6F17E1-3EEF-DBA7-0BB6-550C1A3D0E87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811250" y="1598702"/>
                  <a:ext cx="21348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B58C6D4-E7FA-C4CA-3B4A-A4734B057C55}"/>
                    </a:ext>
                  </a:extLst>
                </p14:cNvPr>
                <p14:cNvContentPartPr/>
                <p14:nvPr/>
              </p14:nvContentPartPr>
              <p14:xfrm>
                <a:off x="8833930" y="1752422"/>
                <a:ext cx="154080" cy="86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B58C6D4-E7FA-C4CA-3B4A-A4734B057C5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815930" y="1734422"/>
                  <a:ext cx="1897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6875F15-1377-CEB2-072D-AAD13F911289}"/>
                    </a:ext>
                  </a:extLst>
                </p14:cNvPr>
                <p14:cNvContentPartPr/>
                <p14:nvPr/>
              </p14:nvContentPartPr>
              <p14:xfrm>
                <a:off x="9098170" y="1584662"/>
                <a:ext cx="237600" cy="4086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6875F15-1377-CEB2-072D-AAD13F91128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080170" y="1566662"/>
                  <a:ext cx="27324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B95A716-1E8D-43DD-3E58-82791B31A238}"/>
                    </a:ext>
                  </a:extLst>
                </p14:cNvPr>
                <p14:cNvContentPartPr/>
                <p14:nvPr/>
              </p14:nvContentPartPr>
              <p14:xfrm>
                <a:off x="9285370" y="1951142"/>
                <a:ext cx="89640" cy="1062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B95A716-1E8D-43DD-3E58-82791B31A23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267370" y="1933142"/>
                  <a:ext cx="12528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5E595C5-352C-688B-B08F-F0D917D4B4A0}"/>
                    </a:ext>
                  </a:extLst>
                </p14:cNvPr>
                <p14:cNvContentPartPr/>
                <p14:nvPr/>
              </p14:nvContentPartPr>
              <p14:xfrm>
                <a:off x="9522250" y="1514822"/>
                <a:ext cx="213480" cy="3315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5E595C5-352C-688B-B08F-F0D917D4B4A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504250" y="1496822"/>
                  <a:ext cx="24912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EE86A53-551C-F13F-1245-E9E2B41241A9}"/>
                    </a:ext>
                  </a:extLst>
                </p14:cNvPr>
                <p14:cNvContentPartPr/>
                <p14:nvPr/>
              </p14:nvContentPartPr>
              <p14:xfrm>
                <a:off x="9568330" y="1749182"/>
                <a:ext cx="107280" cy="147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EE86A53-551C-F13F-1245-E9E2B41241A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550330" y="1731542"/>
                  <a:ext cx="14292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7A178D38-771D-2A3C-BB15-89B916BBEFA9}"/>
                    </a:ext>
                  </a:extLst>
                </p14:cNvPr>
                <p14:cNvContentPartPr/>
                <p14:nvPr/>
              </p14:nvContentPartPr>
              <p14:xfrm>
                <a:off x="9798370" y="1851422"/>
                <a:ext cx="45720" cy="1231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7A178D38-771D-2A3C-BB15-89B916BBEFA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780730" y="1833422"/>
                  <a:ext cx="813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9CC3728-BEF3-5616-7888-9AE033B37565}"/>
                    </a:ext>
                  </a:extLst>
                </p14:cNvPr>
                <p14:cNvContentPartPr/>
                <p14:nvPr/>
              </p14:nvContentPartPr>
              <p14:xfrm>
                <a:off x="10000690" y="1594022"/>
                <a:ext cx="185400" cy="2487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9CC3728-BEF3-5616-7888-9AE033B3756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982690" y="1576382"/>
                  <a:ext cx="2210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C786B08-C458-EA32-1BD3-C383FE59F500}"/>
                    </a:ext>
                  </a:extLst>
                </p14:cNvPr>
                <p14:cNvContentPartPr/>
                <p14:nvPr/>
              </p14:nvContentPartPr>
              <p14:xfrm>
                <a:off x="10196170" y="1845302"/>
                <a:ext cx="109080" cy="698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C786B08-C458-EA32-1BD3-C383FE59F50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0178530" y="1827662"/>
                  <a:ext cx="144720" cy="10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CCB27E9-36A4-BC1F-60C0-2B02B9ECB17C}"/>
              </a:ext>
            </a:extLst>
          </p:cNvPr>
          <p:cNvGrpSpPr/>
          <p:nvPr/>
        </p:nvGrpSpPr>
        <p:grpSpPr>
          <a:xfrm>
            <a:off x="6534970" y="2024222"/>
            <a:ext cx="2250720" cy="418680"/>
            <a:chOff x="6534970" y="2024222"/>
            <a:chExt cx="2250720" cy="41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88348302-4811-5351-078D-CD6EA2BDDB26}"/>
                    </a:ext>
                  </a:extLst>
                </p14:cNvPr>
                <p14:cNvContentPartPr/>
                <p14:nvPr/>
              </p14:nvContentPartPr>
              <p14:xfrm>
                <a:off x="6534970" y="2064542"/>
                <a:ext cx="180720" cy="378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88348302-4811-5351-078D-CD6EA2BDDB2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517330" y="2046542"/>
                  <a:ext cx="21636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8DCEE6B-4AAF-90B9-D33E-0AB818CD7809}"/>
                    </a:ext>
                  </a:extLst>
                </p14:cNvPr>
                <p14:cNvContentPartPr/>
                <p14:nvPr/>
              </p14:nvContentPartPr>
              <p14:xfrm>
                <a:off x="6578530" y="2286302"/>
                <a:ext cx="64080" cy="18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8DCEE6B-4AAF-90B9-D33E-0AB818CD780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560890" y="2268302"/>
                  <a:ext cx="997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6449A2E5-4B29-1E7C-8CBF-460342E431C1}"/>
                    </a:ext>
                  </a:extLst>
                </p14:cNvPr>
                <p14:cNvContentPartPr/>
                <p14:nvPr/>
              </p14:nvContentPartPr>
              <p14:xfrm>
                <a:off x="6797770" y="2253182"/>
                <a:ext cx="273600" cy="1404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6449A2E5-4B29-1E7C-8CBF-460342E431C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780130" y="2235542"/>
                  <a:ext cx="30924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12B7CAF5-D736-6833-468E-88D619A9F894}"/>
                    </a:ext>
                  </a:extLst>
                </p14:cNvPr>
                <p14:cNvContentPartPr/>
                <p14:nvPr/>
              </p14:nvContentPartPr>
              <p14:xfrm>
                <a:off x="7281250" y="2024222"/>
                <a:ext cx="761760" cy="3682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12B7CAF5-D736-6833-468E-88D619A9F89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263250" y="2006582"/>
                  <a:ext cx="797400" cy="40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2D77948F-B385-707C-231A-C8984EFD0ACC}"/>
                    </a:ext>
                  </a:extLst>
                </p14:cNvPr>
                <p14:cNvContentPartPr/>
                <p14:nvPr/>
              </p14:nvContentPartPr>
              <p14:xfrm>
                <a:off x="7289890" y="2172182"/>
                <a:ext cx="129960" cy="720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2D77948F-B385-707C-231A-C8984EFD0AC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271890" y="2154182"/>
                  <a:ext cx="16560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9DEA3AD0-E7F4-B195-1DB0-CF460C8498EA}"/>
                    </a:ext>
                  </a:extLst>
                </p14:cNvPr>
                <p14:cNvContentPartPr/>
                <p14:nvPr/>
              </p14:nvContentPartPr>
              <p14:xfrm>
                <a:off x="8236330" y="2044382"/>
                <a:ext cx="549360" cy="3826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9DEA3AD0-E7F4-B195-1DB0-CF460C8498EA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218330" y="2026742"/>
                  <a:ext cx="585000" cy="41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8BA0C3A-008E-AD5D-A64F-DEB80F943D2B}"/>
                    </a:ext>
                  </a:extLst>
                </p14:cNvPr>
                <p14:cNvContentPartPr/>
                <p14:nvPr/>
              </p14:nvContentPartPr>
              <p14:xfrm>
                <a:off x="8267290" y="2188382"/>
                <a:ext cx="220320" cy="702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8BA0C3A-008E-AD5D-A64F-DEB80F943D2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249650" y="2170382"/>
                  <a:ext cx="255960" cy="105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E0BDBB9-6281-D29F-840C-9A91C448F452}"/>
              </a:ext>
            </a:extLst>
          </p:cNvPr>
          <p:cNvGrpSpPr/>
          <p:nvPr/>
        </p:nvGrpSpPr>
        <p:grpSpPr>
          <a:xfrm>
            <a:off x="8994130" y="2115302"/>
            <a:ext cx="1190520" cy="416520"/>
            <a:chOff x="8994130" y="2115302"/>
            <a:chExt cx="1190520" cy="416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96BCA6B7-FF15-FF22-47AB-F4A583DABA99}"/>
                    </a:ext>
                  </a:extLst>
                </p14:cNvPr>
                <p14:cNvContentPartPr/>
                <p14:nvPr/>
              </p14:nvContentPartPr>
              <p14:xfrm>
                <a:off x="8994130" y="2262902"/>
                <a:ext cx="877320" cy="1623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96BCA6B7-FF15-FF22-47AB-F4A583DABA9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976130" y="2245262"/>
                  <a:ext cx="91296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B719941-DF99-2A8D-CDBD-5E639A8C569A}"/>
                    </a:ext>
                  </a:extLst>
                </p14:cNvPr>
                <p14:cNvContentPartPr/>
                <p14:nvPr/>
              </p14:nvContentPartPr>
              <p14:xfrm>
                <a:off x="10035250" y="2115302"/>
                <a:ext cx="149400" cy="2134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B719941-DF99-2A8D-CDBD-5E639A8C569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017610" y="2097302"/>
                  <a:ext cx="18504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B6294654-7F74-FE09-EFEB-4162E9BC4469}"/>
                    </a:ext>
                  </a:extLst>
                </p14:cNvPr>
                <p14:cNvContentPartPr/>
                <p14:nvPr/>
              </p14:nvContentPartPr>
              <p14:xfrm>
                <a:off x="10152250" y="2518862"/>
                <a:ext cx="16560" cy="129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B6294654-7F74-FE09-EFEB-4162E9BC446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0134610" y="2500862"/>
                  <a:ext cx="52200" cy="48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5174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041ED352-B4E6-A234-D6E9-B864AAC72C22}"/>
              </a:ext>
            </a:extLst>
          </p:cNvPr>
          <p:cNvGrpSpPr/>
          <p:nvPr/>
        </p:nvGrpSpPr>
        <p:grpSpPr>
          <a:xfrm>
            <a:off x="892690" y="169289"/>
            <a:ext cx="8800920" cy="878400"/>
            <a:chOff x="892690" y="169289"/>
            <a:chExt cx="8800920" cy="87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54DF0D9F-6D55-9EA0-47F2-0CCFECB4ED39}"/>
                    </a:ext>
                  </a:extLst>
                </p14:cNvPr>
                <p14:cNvContentPartPr/>
                <p14:nvPr/>
              </p14:nvContentPartPr>
              <p14:xfrm>
                <a:off x="892690" y="335609"/>
                <a:ext cx="95400" cy="2649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4DF0D9F-6D55-9EA0-47F2-0CCFECB4ED3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050" y="326969"/>
                  <a:ext cx="11304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29D3A8D-FD43-1302-0335-1057A40CD068}"/>
                    </a:ext>
                  </a:extLst>
                </p14:cNvPr>
                <p14:cNvContentPartPr/>
                <p14:nvPr/>
              </p14:nvContentPartPr>
              <p14:xfrm>
                <a:off x="927610" y="304289"/>
                <a:ext cx="261720" cy="504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29D3A8D-FD43-1302-0335-1057A40CD06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18610" y="295289"/>
                  <a:ext cx="27936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F67022A3-2F84-53E6-1D7B-001C24320DE1}"/>
                    </a:ext>
                  </a:extLst>
                </p14:cNvPr>
                <p14:cNvContentPartPr/>
                <p14:nvPr/>
              </p14:nvContentPartPr>
              <p14:xfrm>
                <a:off x="930490" y="394649"/>
                <a:ext cx="206280" cy="446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F67022A3-2F84-53E6-1D7B-001C24320DE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21850" y="386009"/>
                  <a:ext cx="22392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34F7F86-8D11-1CF4-17A4-25F2EA43290D}"/>
                    </a:ext>
                  </a:extLst>
                </p14:cNvPr>
                <p14:cNvContentPartPr/>
                <p14:nvPr/>
              </p14:nvContentPartPr>
              <p14:xfrm>
                <a:off x="1169890" y="464129"/>
                <a:ext cx="337680" cy="1332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34F7F86-8D11-1CF4-17A4-25F2EA43290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60890" y="455489"/>
                  <a:ext cx="35532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5CA84EF-3D9A-988B-A6B4-B6DEA47CA721}"/>
                    </a:ext>
                  </a:extLst>
                </p14:cNvPr>
                <p14:cNvContentPartPr/>
                <p14:nvPr/>
              </p14:nvContentPartPr>
              <p14:xfrm>
                <a:off x="1663090" y="185129"/>
                <a:ext cx="1233000" cy="5587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5CA84EF-3D9A-988B-A6B4-B6DEA47CA72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654090" y="176489"/>
                  <a:ext cx="1250640" cy="57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F143020-E6B2-3AC1-4D72-BB15F9A9AE2C}"/>
                    </a:ext>
                  </a:extLst>
                </p14:cNvPr>
                <p14:cNvContentPartPr/>
                <p14:nvPr/>
              </p14:nvContentPartPr>
              <p14:xfrm>
                <a:off x="2031010" y="275489"/>
                <a:ext cx="320760" cy="662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F143020-E6B2-3AC1-4D72-BB15F9A9AE2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2370" y="266489"/>
                  <a:ext cx="3384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2B4D18A-BB8F-6ADE-0025-F1F64E7D54F7}"/>
                    </a:ext>
                  </a:extLst>
                </p14:cNvPr>
                <p14:cNvContentPartPr/>
                <p14:nvPr/>
              </p14:nvContentPartPr>
              <p14:xfrm>
                <a:off x="3138370" y="169289"/>
                <a:ext cx="1120320" cy="5968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2B4D18A-BB8F-6ADE-0025-F1F64E7D54F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29730" y="160289"/>
                  <a:ext cx="1137960" cy="61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7461260-07F7-7C72-F0CC-777EBF0E121B}"/>
                    </a:ext>
                  </a:extLst>
                </p14:cNvPr>
                <p14:cNvContentPartPr/>
                <p14:nvPr/>
              </p14:nvContentPartPr>
              <p14:xfrm>
                <a:off x="4623730" y="172169"/>
                <a:ext cx="192240" cy="3416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7461260-07F7-7C72-F0CC-777EBF0E121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614730" y="163169"/>
                  <a:ext cx="209880" cy="35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39B3E17-2DED-1FFF-FB9C-6A476E64DB7B}"/>
                    </a:ext>
                  </a:extLst>
                </p14:cNvPr>
                <p14:cNvContentPartPr/>
                <p14:nvPr/>
              </p14:nvContentPartPr>
              <p14:xfrm>
                <a:off x="4794010" y="355409"/>
                <a:ext cx="282240" cy="3837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39B3E17-2DED-1FFF-FB9C-6A476E64DB7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785370" y="346409"/>
                  <a:ext cx="299880" cy="40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679B856-F51C-3AC4-E4A6-47C199F61DAB}"/>
                    </a:ext>
                  </a:extLst>
                </p14:cNvPr>
                <p14:cNvContentPartPr/>
                <p14:nvPr/>
              </p14:nvContentPartPr>
              <p14:xfrm>
                <a:off x="4492330" y="585809"/>
                <a:ext cx="639000" cy="493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679B856-F51C-3AC4-E4A6-47C199F61DA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483690" y="577169"/>
                  <a:ext cx="65664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496B13B-8069-3835-0158-B23E9013CD76}"/>
                    </a:ext>
                  </a:extLst>
                </p14:cNvPr>
                <p14:cNvContentPartPr/>
                <p14:nvPr/>
              </p14:nvContentPartPr>
              <p14:xfrm>
                <a:off x="4458130" y="788849"/>
                <a:ext cx="177480" cy="2520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496B13B-8069-3835-0158-B23E9013CD7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49130" y="779849"/>
                  <a:ext cx="19512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7D22AD6-730C-FE22-0436-8D4B2132289A}"/>
                    </a:ext>
                  </a:extLst>
                </p14:cNvPr>
                <p14:cNvContentPartPr/>
                <p14:nvPr/>
              </p14:nvContentPartPr>
              <p14:xfrm>
                <a:off x="4796170" y="774449"/>
                <a:ext cx="106200" cy="2732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7D22AD6-730C-FE22-0436-8D4B2132289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787170" y="765449"/>
                  <a:ext cx="12384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8944A7C-4B69-10E8-64AB-59C2AD8DE2AD}"/>
                    </a:ext>
                  </a:extLst>
                </p14:cNvPr>
                <p14:cNvContentPartPr/>
                <p14:nvPr/>
              </p14:nvContentPartPr>
              <p14:xfrm>
                <a:off x="4678810" y="879569"/>
                <a:ext cx="311400" cy="734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8944A7C-4B69-10E8-64AB-59C2AD8DE2A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669810" y="870569"/>
                  <a:ext cx="32904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648168B-EE4E-974C-9C94-CA88511F4AEA}"/>
                    </a:ext>
                  </a:extLst>
                </p14:cNvPr>
                <p14:cNvContentPartPr/>
                <p14:nvPr/>
              </p14:nvContentPartPr>
              <p14:xfrm>
                <a:off x="5449570" y="545489"/>
                <a:ext cx="217800" cy="306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648168B-EE4E-974C-9C94-CA88511F4AE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440570" y="536489"/>
                  <a:ext cx="23544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E0176BA-DAF2-2505-51CE-9F8CB9C9D279}"/>
                    </a:ext>
                  </a:extLst>
                </p14:cNvPr>
                <p14:cNvContentPartPr/>
                <p14:nvPr/>
              </p14:nvContentPartPr>
              <p14:xfrm>
                <a:off x="5407450" y="603089"/>
                <a:ext cx="279000" cy="190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E0176BA-DAF2-2505-51CE-9F8CB9C9D27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398450" y="594089"/>
                  <a:ext cx="29664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D6B27F2-762D-D026-79BA-E40C651B212C}"/>
                    </a:ext>
                  </a:extLst>
                </p14:cNvPr>
                <p14:cNvContentPartPr/>
                <p14:nvPr/>
              </p14:nvContentPartPr>
              <p14:xfrm>
                <a:off x="5872570" y="402209"/>
                <a:ext cx="238680" cy="2347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D6B27F2-762D-D026-79BA-E40C651B212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863930" y="393569"/>
                  <a:ext cx="25632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D44DCC6-EC70-F63A-E72C-A2C08074BED7}"/>
                    </a:ext>
                  </a:extLst>
                </p14:cNvPr>
                <p14:cNvContentPartPr/>
                <p14:nvPr/>
              </p14:nvContentPartPr>
              <p14:xfrm>
                <a:off x="6429850" y="203129"/>
                <a:ext cx="414000" cy="4050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D44DCC6-EC70-F63A-E72C-A2C08074BED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420850" y="194489"/>
                  <a:ext cx="43164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7FF1A30-E905-0089-04CD-798B8DDDBB9C}"/>
                    </a:ext>
                  </a:extLst>
                </p14:cNvPr>
                <p14:cNvContentPartPr/>
                <p14:nvPr/>
              </p14:nvContentPartPr>
              <p14:xfrm>
                <a:off x="6704170" y="355049"/>
                <a:ext cx="226800" cy="558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7FF1A30-E905-0089-04CD-798B8DDDBB9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695170" y="346409"/>
                  <a:ext cx="24444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4696919-B90D-B6B7-3B35-C46A441A3582}"/>
                    </a:ext>
                  </a:extLst>
                </p14:cNvPr>
                <p14:cNvContentPartPr/>
                <p14:nvPr/>
              </p14:nvContentPartPr>
              <p14:xfrm>
                <a:off x="7146970" y="261089"/>
                <a:ext cx="978120" cy="3333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4696919-B90D-B6B7-3B35-C46A441A358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38330" y="252449"/>
                  <a:ext cx="99576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E51775D-599E-C3BC-6891-B76673A95F1A}"/>
                    </a:ext>
                  </a:extLst>
                </p14:cNvPr>
                <p14:cNvContentPartPr/>
                <p14:nvPr/>
              </p14:nvContentPartPr>
              <p14:xfrm>
                <a:off x="8371330" y="206369"/>
                <a:ext cx="1171440" cy="5868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E51775D-599E-C3BC-6891-B76673A95F1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362690" y="197369"/>
                  <a:ext cx="1189080" cy="60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A8967D9-6566-20F3-2AB2-BCB7AAC3D52C}"/>
                    </a:ext>
                  </a:extLst>
                </p14:cNvPr>
                <p14:cNvContentPartPr/>
                <p14:nvPr/>
              </p14:nvContentPartPr>
              <p14:xfrm>
                <a:off x="9326770" y="330929"/>
                <a:ext cx="232200" cy="237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A8967D9-6566-20F3-2AB2-BCB7AAC3D52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17770" y="321929"/>
                  <a:ext cx="2498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744C59E-9293-0A70-8CF7-7F444E52519C}"/>
                    </a:ext>
                  </a:extLst>
                </p14:cNvPr>
                <p14:cNvContentPartPr/>
                <p14:nvPr/>
              </p14:nvContentPartPr>
              <p14:xfrm>
                <a:off x="9006730" y="176129"/>
                <a:ext cx="31320" cy="507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744C59E-9293-0A70-8CF7-7F444E52519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997730" y="167129"/>
                  <a:ext cx="489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199F4F8-3DD4-9F70-DC37-2742F0D41D1B}"/>
                    </a:ext>
                  </a:extLst>
                </p14:cNvPr>
                <p14:cNvContentPartPr/>
                <p14:nvPr/>
              </p14:nvContentPartPr>
              <p14:xfrm>
                <a:off x="9627010" y="532529"/>
                <a:ext cx="66600" cy="291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199F4F8-3DD4-9F70-DC37-2742F0D41D1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9618010" y="523889"/>
                  <a:ext cx="8424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41B5164-5F7A-380E-B39D-5987DB00CB8C}"/>
              </a:ext>
            </a:extLst>
          </p:cNvPr>
          <p:cNvGrpSpPr/>
          <p:nvPr/>
        </p:nvGrpSpPr>
        <p:grpSpPr>
          <a:xfrm>
            <a:off x="949930" y="1172249"/>
            <a:ext cx="712440" cy="536400"/>
            <a:chOff x="949930" y="1172249"/>
            <a:chExt cx="712440" cy="536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10FB075-894E-7AD1-BC37-399863D6F5D4}"/>
                    </a:ext>
                  </a:extLst>
                </p14:cNvPr>
                <p14:cNvContentPartPr/>
                <p14:nvPr/>
              </p14:nvContentPartPr>
              <p14:xfrm>
                <a:off x="1001770" y="1339289"/>
                <a:ext cx="123480" cy="331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10FB075-894E-7AD1-BC37-399863D6F5D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92770" y="1330289"/>
                  <a:ext cx="14112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C328031-E351-9A8A-838C-7F92D1CE886C}"/>
                    </a:ext>
                  </a:extLst>
                </p14:cNvPr>
                <p14:cNvContentPartPr/>
                <p14:nvPr/>
              </p14:nvContentPartPr>
              <p14:xfrm>
                <a:off x="949930" y="1316609"/>
                <a:ext cx="244800" cy="363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C328031-E351-9A8A-838C-7F92D1CE886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41290" y="1307969"/>
                  <a:ext cx="2624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8FC3B4D-2469-3EBF-E4BE-69033CFC0059}"/>
                    </a:ext>
                  </a:extLst>
                </p14:cNvPr>
                <p14:cNvContentPartPr/>
                <p14:nvPr/>
              </p14:nvContentPartPr>
              <p14:xfrm>
                <a:off x="1194370" y="1172249"/>
                <a:ext cx="468000" cy="5364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8FC3B4D-2469-3EBF-E4BE-69033CFC005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185730" y="1163249"/>
                  <a:ext cx="485640" cy="55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3F1FDB4-7EED-487F-453E-6A67C056A7B8}"/>
              </a:ext>
            </a:extLst>
          </p:cNvPr>
          <p:cNvGrpSpPr/>
          <p:nvPr/>
        </p:nvGrpSpPr>
        <p:grpSpPr>
          <a:xfrm>
            <a:off x="2144770" y="1295369"/>
            <a:ext cx="2070720" cy="687960"/>
            <a:chOff x="2144770" y="1295369"/>
            <a:chExt cx="2070720" cy="68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A2BFE42-8C0C-8DF0-5512-307CC9436958}"/>
                    </a:ext>
                  </a:extLst>
                </p14:cNvPr>
                <p14:cNvContentPartPr/>
                <p14:nvPr/>
              </p14:nvContentPartPr>
              <p14:xfrm>
                <a:off x="2144770" y="1443329"/>
                <a:ext cx="313200" cy="3200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A2BFE42-8C0C-8DF0-5512-307CC943695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136130" y="1434689"/>
                  <a:ext cx="33084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1AC25BC-73A0-B33A-1D2F-BAF906B78B46}"/>
                    </a:ext>
                  </a:extLst>
                </p14:cNvPr>
                <p14:cNvContentPartPr/>
                <p14:nvPr/>
              </p14:nvContentPartPr>
              <p14:xfrm>
                <a:off x="2170690" y="1300409"/>
                <a:ext cx="313920" cy="176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1AC25BC-73A0-B33A-1D2F-BAF906B78B4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162050" y="1291769"/>
                  <a:ext cx="33156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A963ECB-1054-DE8A-C425-9B8031AA8EF4}"/>
                    </a:ext>
                  </a:extLst>
                </p14:cNvPr>
                <p14:cNvContentPartPr/>
                <p14:nvPr/>
              </p14:nvContentPartPr>
              <p14:xfrm>
                <a:off x="2581090" y="1579769"/>
                <a:ext cx="54360" cy="493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A963ECB-1054-DE8A-C425-9B8031AA8EF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572450" y="1570769"/>
                  <a:ext cx="7200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B8108246-571F-241E-E96C-A856ABD56B63}"/>
                    </a:ext>
                  </a:extLst>
                </p14:cNvPr>
                <p14:cNvContentPartPr/>
                <p14:nvPr/>
              </p14:nvContentPartPr>
              <p14:xfrm>
                <a:off x="2639050" y="1537649"/>
                <a:ext cx="275400" cy="44568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B8108246-571F-241E-E96C-A856ABD56B6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630410" y="1528649"/>
                  <a:ext cx="293040" cy="4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367A635-FD15-ADE0-1BE0-5AD7B4517044}"/>
                    </a:ext>
                  </a:extLst>
                </p14:cNvPr>
                <p14:cNvContentPartPr/>
                <p14:nvPr/>
              </p14:nvContentPartPr>
              <p14:xfrm>
                <a:off x="3018130" y="1528649"/>
                <a:ext cx="274680" cy="1663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367A635-FD15-ADE0-1BE0-5AD7B451704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009490" y="1519649"/>
                  <a:ext cx="2923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5A0C6C3-72FF-005F-9ACE-817C5C3E2B42}"/>
                    </a:ext>
                  </a:extLst>
                </p14:cNvPr>
                <p14:cNvContentPartPr/>
                <p14:nvPr/>
              </p14:nvContentPartPr>
              <p14:xfrm>
                <a:off x="3134410" y="1421729"/>
                <a:ext cx="196560" cy="262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5A0C6C3-72FF-005F-9ACE-817C5C3E2B42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125770" y="1413089"/>
                  <a:ext cx="2142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849B45D-E9DA-EFAE-E51E-A7DAD9B505CC}"/>
                    </a:ext>
                  </a:extLst>
                </p14:cNvPr>
                <p14:cNvContentPartPr/>
                <p14:nvPr/>
              </p14:nvContentPartPr>
              <p14:xfrm>
                <a:off x="2673250" y="1387529"/>
                <a:ext cx="188640" cy="5324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849B45D-E9DA-EFAE-E51E-A7DAD9B505C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664610" y="1378889"/>
                  <a:ext cx="206280" cy="55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CC75652B-473F-FF20-5F0D-3E93296AC039}"/>
                    </a:ext>
                  </a:extLst>
                </p14:cNvPr>
                <p14:cNvContentPartPr/>
                <p14:nvPr/>
              </p14:nvContentPartPr>
              <p14:xfrm>
                <a:off x="3261490" y="1295369"/>
                <a:ext cx="143280" cy="5324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CC75652B-473F-FF20-5F0D-3E93296AC03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252490" y="1286729"/>
                  <a:ext cx="160920" cy="55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31592DE-D3AD-2229-24DC-23C0A47DD37D}"/>
                    </a:ext>
                  </a:extLst>
                </p14:cNvPr>
                <p14:cNvContentPartPr/>
                <p14:nvPr/>
              </p14:nvContentPartPr>
              <p14:xfrm>
                <a:off x="3574690" y="1550969"/>
                <a:ext cx="181440" cy="187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31592DE-D3AD-2229-24DC-23C0A47DD37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565690" y="1542329"/>
                  <a:ext cx="19908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B1E3612-2DE9-69C7-1DFF-870DDDB76CFB}"/>
                    </a:ext>
                  </a:extLst>
                </p14:cNvPr>
                <p14:cNvContentPartPr/>
                <p14:nvPr/>
              </p14:nvContentPartPr>
              <p14:xfrm>
                <a:off x="3515290" y="1631249"/>
                <a:ext cx="223560" cy="302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B1E3612-2DE9-69C7-1DFF-870DDDB76CF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506650" y="1622609"/>
                  <a:ext cx="2412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D9A5ABC-7CC4-C637-B98E-2A96229B97B6}"/>
                    </a:ext>
                  </a:extLst>
                </p14:cNvPr>
                <p14:cNvContentPartPr/>
                <p14:nvPr/>
              </p14:nvContentPartPr>
              <p14:xfrm>
                <a:off x="3896530" y="1513529"/>
                <a:ext cx="318960" cy="2797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D9A5ABC-7CC4-C637-B98E-2A96229B97B6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887530" y="1504889"/>
                  <a:ext cx="336600" cy="297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35B56ED1-233B-C65D-DDF5-1CD2EF29BC52}"/>
                  </a:ext>
                </a:extLst>
              </p14:cNvPr>
              <p14:cNvContentPartPr/>
              <p14:nvPr/>
            </p14:nvContentPartPr>
            <p14:xfrm>
              <a:off x="3143050" y="2258729"/>
              <a:ext cx="20160" cy="648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35B56ED1-233B-C65D-DDF5-1CD2EF29BC52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134050" y="2249729"/>
                <a:ext cx="37800" cy="24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5AB48A9-A60F-2A3E-4DB7-34A83251B8BB}"/>
              </a:ext>
            </a:extLst>
          </p:cNvPr>
          <p:cNvGrpSpPr/>
          <p:nvPr/>
        </p:nvGrpSpPr>
        <p:grpSpPr>
          <a:xfrm>
            <a:off x="7285561" y="2030086"/>
            <a:ext cx="2473920" cy="951120"/>
            <a:chOff x="6366130" y="4441409"/>
            <a:chExt cx="2473920" cy="95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FB164A5F-EEB5-0BAE-FE31-B84D510908C5}"/>
                    </a:ext>
                  </a:extLst>
                </p14:cNvPr>
                <p14:cNvContentPartPr/>
                <p14:nvPr/>
              </p14:nvContentPartPr>
              <p14:xfrm>
                <a:off x="6366130" y="4941809"/>
                <a:ext cx="299160" cy="35208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FB164A5F-EEB5-0BAE-FE31-B84D510908C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357130" y="4933169"/>
                  <a:ext cx="31680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E1D173DA-E9C1-AABE-DA59-A4A7985CCC1C}"/>
                    </a:ext>
                  </a:extLst>
                </p14:cNvPr>
                <p14:cNvContentPartPr/>
                <p14:nvPr/>
              </p14:nvContentPartPr>
              <p14:xfrm>
                <a:off x="8108170" y="4441409"/>
                <a:ext cx="660960" cy="88380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E1D173DA-E9C1-AABE-DA59-A4A7985CCC1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099170" y="4432769"/>
                  <a:ext cx="678600" cy="90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6AF22DD-A993-7E4E-0449-42CDEAD7DD5A}"/>
                    </a:ext>
                  </a:extLst>
                </p14:cNvPr>
                <p14:cNvContentPartPr/>
                <p14:nvPr/>
              </p14:nvContentPartPr>
              <p14:xfrm>
                <a:off x="6407890" y="5058089"/>
                <a:ext cx="124560" cy="15768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6AF22DD-A993-7E4E-0449-42CDEAD7DD5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399250" y="5049449"/>
                  <a:ext cx="14220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D5D33E25-9134-5333-AD1A-C54A45A495D2}"/>
                    </a:ext>
                  </a:extLst>
                </p14:cNvPr>
                <p14:cNvContentPartPr/>
                <p14:nvPr/>
              </p14:nvContentPartPr>
              <p14:xfrm>
                <a:off x="6404290" y="5132969"/>
                <a:ext cx="167400" cy="2952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D5D33E25-9134-5333-AD1A-C54A45A495D2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395650" y="5124329"/>
                  <a:ext cx="18504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F3DD473F-4747-21FA-BC7D-F76CE32F226A}"/>
                    </a:ext>
                  </a:extLst>
                </p14:cNvPr>
                <p14:cNvContentPartPr/>
                <p14:nvPr/>
              </p14:nvContentPartPr>
              <p14:xfrm>
                <a:off x="6583570" y="5146289"/>
                <a:ext cx="18360" cy="10800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F3DD473F-4747-21FA-BC7D-F76CE32F226A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574930" y="5137289"/>
                  <a:ext cx="3600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9E32C5D7-2E40-D34B-D6AF-56E729D40B7A}"/>
                    </a:ext>
                  </a:extLst>
                </p14:cNvPr>
                <p14:cNvContentPartPr/>
                <p14:nvPr/>
              </p14:nvContentPartPr>
              <p14:xfrm>
                <a:off x="8343610" y="4748489"/>
                <a:ext cx="163440" cy="31140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9E32C5D7-2E40-D34B-D6AF-56E729D40B7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8334970" y="4739489"/>
                  <a:ext cx="18108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915C5EAA-9E57-3588-DB13-1CAA2FF5A3C4}"/>
                    </a:ext>
                  </a:extLst>
                </p14:cNvPr>
                <p14:cNvContentPartPr/>
                <p14:nvPr/>
              </p14:nvContentPartPr>
              <p14:xfrm>
                <a:off x="8382130" y="4936409"/>
                <a:ext cx="140760" cy="2484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915C5EAA-9E57-3588-DB13-1CAA2FF5A3C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373490" y="4927409"/>
                  <a:ext cx="15840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36B4D86-753A-C0B0-F12B-86307CAC8BF5}"/>
                    </a:ext>
                  </a:extLst>
                </p14:cNvPr>
                <p14:cNvContentPartPr/>
                <p14:nvPr/>
              </p14:nvContentPartPr>
              <p14:xfrm>
                <a:off x="8547370" y="4987889"/>
                <a:ext cx="113400" cy="11232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36B4D86-753A-C0B0-F12B-86307CAC8BF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538730" y="4979249"/>
                  <a:ext cx="13104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3E701291-C9D2-A0CC-050F-B76221853D78}"/>
                    </a:ext>
                  </a:extLst>
                </p14:cNvPr>
                <p14:cNvContentPartPr/>
                <p14:nvPr/>
              </p14:nvContentPartPr>
              <p14:xfrm>
                <a:off x="6459370" y="4506929"/>
                <a:ext cx="1855080" cy="46116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3E701291-C9D2-A0CC-050F-B76221853D78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450370" y="4498289"/>
                  <a:ext cx="1872720" cy="47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0A9338C5-48E9-CE34-AD25-014DE93CD4DC}"/>
                    </a:ext>
                  </a:extLst>
                </p14:cNvPr>
                <p14:cNvContentPartPr/>
                <p14:nvPr/>
              </p14:nvContentPartPr>
              <p14:xfrm>
                <a:off x="6582490" y="4852529"/>
                <a:ext cx="1541160" cy="26532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0A9338C5-48E9-CE34-AD25-014DE93CD4D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573850" y="4843529"/>
                  <a:ext cx="155880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18086042-D9A0-D373-D090-3202A88ED925}"/>
                    </a:ext>
                  </a:extLst>
                </p14:cNvPr>
                <p14:cNvContentPartPr/>
                <p14:nvPr/>
              </p14:nvContentPartPr>
              <p14:xfrm>
                <a:off x="6617050" y="5184449"/>
                <a:ext cx="1514160" cy="316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18086042-D9A0-D373-D090-3202A88ED92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608410" y="5175449"/>
                  <a:ext cx="15318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F980891D-A37E-6440-8A98-58DD22579B92}"/>
                    </a:ext>
                  </a:extLst>
                </p14:cNvPr>
                <p14:cNvContentPartPr/>
                <p14:nvPr/>
              </p14:nvContentPartPr>
              <p14:xfrm>
                <a:off x="6523450" y="5292449"/>
                <a:ext cx="1789560" cy="9036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F980891D-A37E-6440-8A98-58DD22579B92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514810" y="5283449"/>
                  <a:ext cx="18072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4DBEC5B3-09DE-0A2A-3293-80DAA2A7A543}"/>
                    </a:ext>
                  </a:extLst>
                </p14:cNvPr>
                <p14:cNvContentPartPr/>
                <p14:nvPr/>
              </p14:nvContentPartPr>
              <p14:xfrm>
                <a:off x="8175130" y="5372369"/>
                <a:ext cx="259200" cy="2016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4DBEC5B3-09DE-0A2A-3293-80DAA2A7A54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166490" y="5363369"/>
                  <a:ext cx="27684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F1328C54-9B27-6807-490A-0F4AC77CB09C}"/>
                    </a:ext>
                  </a:extLst>
                </p14:cNvPr>
                <p14:cNvContentPartPr/>
                <p14:nvPr/>
              </p14:nvContentPartPr>
              <p14:xfrm>
                <a:off x="8011330" y="4773689"/>
                <a:ext cx="828720" cy="14328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F1328C54-9B27-6807-490A-0F4AC77CB09C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002690" y="4765049"/>
                  <a:ext cx="8463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C7F7A60B-1988-133D-DC49-FFAF6C3D7D78}"/>
                    </a:ext>
                  </a:extLst>
                </p14:cNvPr>
                <p14:cNvContentPartPr/>
                <p14:nvPr/>
              </p14:nvContentPartPr>
              <p14:xfrm>
                <a:off x="8021050" y="5159249"/>
                <a:ext cx="574920" cy="5904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C7F7A60B-1988-133D-DC49-FFAF6C3D7D78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012050" y="5150609"/>
                  <a:ext cx="592560" cy="7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13B6BFD-A2DE-1865-E52F-4125CD62BF8C}"/>
              </a:ext>
            </a:extLst>
          </p:cNvPr>
          <p:cNvGrpSpPr/>
          <p:nvPr/>
        </p:nvGrpSpPr>
        <p:grpSpPr>
          <a:xfrm>
            <a:off x="1840210" y="2066849"/>
            <a:ext cx="2760840" cy="581760"/>
            <a:chOff x="1840210" y="2066849"/>
            <a:chExt cx="2760840" cy="58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6F177260-97B3-3F64-0238-1F5F8F3B7BCC}"/>
                    </a:ext>
                  </a:extLst>
                </p14:cNvPr>
                <p14:cNvContentPartPr/>
                <p14:nvPr/>
              </p14:nvContentPartPr>
              <p14:xfrm>
                <a:off x="1932370" y="2106809"/>
                <a:ext cx="360" cy="144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6F177260-97B3-3F64-0238-1F5F8F3B7BCC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923370" y="2097809"/>
                  <a:ext cx="1800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23C61F0-05F3-1AA2-56C2-F9D2E2D68628}"/>
                    </a:ext>
                  </a:extLst>
                </p14:cNvPr>
                <p14:cNvContentPartPr/>
                <p14:nvPr/>
              </p14:nvContentPartPr>
              <p14:xfrm>
                <a:off x="1840210" y="2066849"/>
                <a:ext cx="146160" cy="58104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23C61F0-05F3-1AA2-56C2-F9D2E2D6862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831570" y="2057849"/>
                  <a:ext cx="163800" cy="59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472C8030-BDB1-39E7-97A9-017D517492C2}"/>
                    </a:ext>
                  </a:extLst>
                </p14:cNvPr>
                <p14:cNvContentPartPr/>
                <p14:nvPr/>
              </p14:nvContentPartPr>
              <p14:xfrm>
                <a:off x="2201650" y="2224169"/>
                <a:ext cx="258840" cy="2818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472C8030-BDB1-39E7-97A9-017D517492C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193010" y="2215169"/>
                  <a:ext cx="27648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B8146BD5-B69C-02BA-ABCE-69FA0749EF1F}"/>
                    </a:ext>
                  </a:extLst>
                </p14:cNvPr>
                <p14:cNvContentPartPr/>
                <p14:nvPr/>
              </p14:nvContentPartPr>
              <p14:xfrm>
                <a:off x="2195890" y="2100689"/>
                <a:ext cx="220320" cy="5076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B8146BD5-B69C-02BA-ABCE-69FA0749EF1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187250" y="2091689"/>
                  <a:ext cx="2379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F190E21-CD0C-E5E3-DE9D-C18DDBF051BB}"/>
                    </a:ext>
                  </a:extLst>
                </p14:cNvPr>
                <p14:cNvContentPartPr/>
                <p14:nvPr/>
              </p14:nvContentPartPr>
              <p14:xfrm>
                <a:off x="2608450" y="2336489"/>
                <a:ext cx="32760" cy="4104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F190E21-CD0C-E5E3-DE9D-C18DDBF051BB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599810" y="2327489"/>
                  <a:ext cx="5040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F65FEC2A-59F1-BCF8-B3D4-70AFDCC5CF0C}"/>
                    </a:ext>
                  </a:extLst>
                </p14:cNvPr>
                <p14:cNvContentPartPr/>
                <p14:nvPr/>
              </p14:nvContentPartPr>
              <p14:xfrm>
                <a:off x="2658130" y="2299049"/>
                <a:ext cx="245160" cy="34956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F65FEC2A-59F1-BCF8-B3D4-70AFDCC5CF0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649130" y="2290409"/>
                  <a:ext cx="26280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08753AF5-60B3-0746-8FF9-0ED72834F9BC}"/>
                    </a:ext>
                  </a:extLst>
                </p14:cNvPr>
                <p14:cNvContentPartPr/>
                <p14:nvPr/>
              </p14:nvContentPartPr>
              <p14:xfrm>
                <a:off x="2965210" y="2288249"/>
                <a:ext cx="255240" cy="15876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08753AF5-60B3-0746-8FF9-0ED72834F9B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956570" y="2279249"/>
                  <a:ext cx="27288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8CA6B5AB-0D32-3B6B-D855-8CB88FCD1031}"/>
                    </a:ext>
                  </a:extLst>
                </p14:cNvPr>
                <p14:cNvContentPartPr/>
                <p14:nvPr/>
              </p14:nvContentPartPr>
              <p14:xfrm>
                <a:off x="3021370" y="2175929"/>
                <a:ext cx="201600" cy="2160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8CA6B5AB-0D32-3B6B-D855-8CB88FCD103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012370" y="2166929"/>
                  <a:ext cx="2192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ADB164F-8042-E86A-3952-E11D722E8D1C}"/>
                    </a:ext>
                  </a:extLst>
                </p14:cNvPr>
                <p14:cNvContentPartPr/>
                <p14:nvPr/>
              </p14:nvContentPartPr>
              <p14:xfrm>
                <a:off x="3379210" y="2093129"/>
                <a:ext cx="128520" cy="36468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ADB164F-8042-E86A-3952-E11D722E8D1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370210" y="2084129"/>
                  <a:ext cx="14616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C0964063-F6F3-BA1E-12BB-DD5EDBD54AAD}"/>
                    </a:ext>
                  </a:extLst>
                </p14:cNvPr>
                <p14:cNvContentPartPr/>
                <p14:nvPr/>
              </p14:nvContentPartPr>
              <p14:xfrm>
                <a:off x="3605650" y="2069009"/>
                <a:ext cx="230760" cy="38844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C0964063-F6F3-BA1E-12BB-DD5EDBD54AA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597010" y="2060369"/>
                  <a:ext cx="24840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310CDB8-2533-4159-C644-2E3B40C9A794}"/>
                    </a:ext>
                  </a:extLst>
                </p14:cNvPr>
                <p14:cNvContentPartPr/>
                <p14:nvPr/>
              </p14:nvContentPartPr>
              <p14:xfrm>
                <a:off x="3979690" y="2227049"/>
                <a:ext cx="201240" cy="2952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310CDB8-2533-4159-C644-2E3B40C9A79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970690" y="2218409"/>
                  <a:ext cx="218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D73315F1-2102-F503-EB14-889D49DEFFFE}"/>
                    </a:ext>
                  </a:extLst>
                </p14:cNvPr>
                <p14:cNvContentPartPr/>
                <p14:nvPr/>
              </p14:nvContentPartPr>
              <p14:xfrm>
                <a:off x="4020370" y="2286089"/>
                <a:ext cx="207360" cy="756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D73315F1-2102-F503-EB14-889D49DEFFF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011370" y="2277449"/>
                  <a:ext cx="22500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52C0E540-1BAF-7864-C326-AD99B225C88F}"/>
                    </a:ext>
                  </a:extLst>
                </p14:cNvPr>
                <p14:cNvContentPartPr/>
                <p14:nvPr/>
              </p14:nvContentPartPr>
              <p14:xfrm>
                <a:off x="4364170" y="2079449"/>
                <a:ext cx="236880" cy="19728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52C0E540-1BAF-7864-C326-AD99B225C88F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355530" y="2070449"/>
                  <a:ext cx="254520" cy="21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2A91F02-BD0D-B657-13F5-9D204258AEAE}"/>
              </a:ext>
            </a:extLst>
          </p:cNvPr>
          <p:cNvGrpSpPr/>
          <p:nvPr/>
        </p:nvGrpSpPr>
        <p:grpSpPr>
          <a:xfrm>
            <a:off x="1127050" y="2729609"/>
            <a:ext cx="1503720" cy="790200"/>
            <a:chOff x="1127050" y="2729609"/>
            <a:chExt cx="1503720" cy="79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6264E2F7-6E40-827E-6CEE-F3E18BB34FF7}"/>
                    </a:ext>
                  </a:extLst>
                </p14:cNvPr>
                <p14:cNvContentPartPr/>
                <p14:nvPr/>
              </p14:nvContentPartPr>
              <p14:xfrm>
                <a:off x="1304890" y="2815289"/>
                <a:ext cx="412560" cy="23112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6264E2F7-6E40-827E-6CEE-F3E18BB34FF7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295890" y="2806649"/>
                  <a:ext cx="43020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0A03968E-73FC-1D97-F6F9-401156E5870A}"/>
                    </a:ext>
                  </a:extLst>
                </p14:cNvPr>
                <p14:cNvContentPartPr/>
                <p14:nvPr/>
              </p14:nvContentPartPr>
              <p14:xfrm>
                <a:off x="1873690" y="2729609"/>
                <a:ext cx="302040" cy="20196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0A03968E-73FC-1D97-F6F9-401156E5870A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864690" y="2720609"/>
                  <a:ext cx="31968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FF966E30-2421-579D-51E8-6BDBC13CD62E}"/>
                    </a:ext>
                  </a:extLst>
                </p14:cNvPr>
                <p14:cNvContentPartPr/>
                <p14:nvPr/>
              </p14:nvContentPartPr>
              <p14:xfrm>
                <a:off x="2249890" y="2857409"/>
                <a:ext cx="12960" cy="9972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FF966E30-2421-579D-51E8-6BDBC13CD62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2241250" y="2848409"/>
                  <a:ext cx="3060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48BF567D-6621-9CCC-F2A4-383241096044}"/>
                    </a:ext>
                  </a:extLst>
                </p14:cNvPr>
                <p14:cNvContentPartPr/>
                <p14:nvPr/>
              </p14:nvContentPartPr>
              <p14:xfrm>
                <a:off x="1127050" y="3096809"/>
                <a:ext cx="1016280" cy="34884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48BF567D-6621-9CCC-F2A4-383241096044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118410" y="3088169"/>
                  <a:ext cx="103392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E93FCBC0-A11E-3C09-0570-512507D41E29}"/>
                    </a:ext>
                  </a:extLst>
                </p14:cNvPr>
                <p14:cNvContentPartPr/>
                <p14:nvPr/>
              </p14:nvContentPartPr>
              <p14:xfrm>
                <a:off x="2374090" y="3044609"/>
                <a:ext cx="256680" cy="47520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E93FCBC0-A11E-3C09-0570-512507D41E29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2365090" y="3035609"/>
                  <a:ext cx="274320" cy="49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7B9AEB68-80B7-511B-259A-07000E544C6D}"/>
              </a:ext>
            </a:extLst>
          </p:cNvPr>
          <p:cNvGrpSpPr/>
          <p:nvPr/>
        </p:nvGrpSpPr>
        <p:grpSpPr>
          <a:xfrm>
            <a:off x="929770" y="3586769"/>
            <a:ext cx="1710000" cy="382320"/>
            <a:chOff x="929770" y="3586769"/>
            <a:chExt cx="1710000" cy="38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8BE99799-3A50-7912-3A95-0427D0EB3214}"/>
                    </a:ext>
                  </a:extLst>
                </p14:cNvPr>
                <p14:cNvContentPartPr/>
                <p14:nvPr/>
              </p14:nvContentPartPr>
              <p14:xfrm>
                <a:off x="929770" y="3586769"/>
                <a:ext cx="1710000" cy="38232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8BE99799-3A50-7912-3A95-0427D0EB3214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20770" y="3578129"/>
                  <a:ext cx="1727640" cy="39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D337A4D-C486-EA0C-3CF4-8D9AEAC7F7EE}"/>
                    </a:ext>
                  </a:extLst>
                </p14:cNvPr>
                <p14:cNvContentPartPr/>
                <p14:nvPr/>
              </p14:nvContentPartPr>
              <p14:xfrm>
                <a:off x="2365810" y="3687569"/>
                <a:ext cx="11880" cy="648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D337A4D-C486-EA0C-3CF4-8D9AEAC7F7EE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357170" y="3678569"/>
                  <a:ext cx="295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8A4E441C-6EF7-3E60-9ED8-8C8718C38B9C}"/>
                    </a:ext>
                  </a:extLst>
                </p14:cNvPr>
                <p14:cNvContentPartPr/>
                <p14:nvPr/>
              </p14:nvContentPartPr>
              <p14:xfrm>
                <a:off x="1111930" y="3663089"/>
                <a:ext cx="379080" cy="4356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8A4E441C-6EF7-3E60-9ED8-8C8718C38B9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02930" y="3654089"/>
                  <a:ext cx="396720" cy="6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A6AD4DE0-5F2A-908A-EB9A-65538A5FCCFF}"/>
              </a:ext>
            </a:extLst>
          </p:cNvPr>
          <p:cNvGrpSpPr/>
          <p:nvPr/>
        </p:nvGrpSpPr>
        <p:grpSpPr>
          <a:xfrm>
            <a:off x="1629610" y="4283369"/>
            <a:ext cx="1506240" cy="603720"/>
            <a:chOff x="1629610" y="4283369"/>
            <a:chExt cx="1506240" cy="60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7EFEBD2C-ED4E-93B1-EA63-FE6DCA361BC4}"/>
                    </a:ext>
                  </a:extLst>
                </p14:cNvPr>
                <p14:cNvContentPartPr/>
                <p14:nvPr/>
              </p14:nvContentPartPr>
              <p14:xfrm>
                <a:off x="1629610" y="4311449"/>
                <a:ext cx="239040" cy="57564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7EFEBD2C-ED4E-93B1-EA63-FE6DCA361BC4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620970" y="4302449"/>
                  <a:ext cx="256680" cy="59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737CD26-52B9-0518-2D4B-0991E26B3F6A}"/>
                    </a:ext>
                  </a:extLst>
                </p14:cNvPr>
                <p14:cNvContentPartPr/>
                <p14:nvPr/>
              </p14:nvContentPartPr>
              <p14:xfrm>
                <a:off x="1630690" y="4474889"/>
                <a:ext cx="192600" cy="23112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737CD26-52B9-0518-2D4B-0991E26B3F6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622050" y="4465889"/>
                  <a:ext cx="21024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07B496CF-7C37-51CF-2991-AE6825AA537B}"/>
                    </a:ext>
                  </a:extLst>
                </p14:cNvPr>
                <p14:cNvContentPartPr/>
                <p14:nvPr/>
              </p14:nvContentPartPr>
              <p14:xfrm>
                <a:off x="1966570" y="4502609"/>
                <a:ext cx="163080" cy="20376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07B496CF-7C37-51CF-2991-AE6825AA537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957570" y="4493969"/>
                  <a:ext cx="1807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1C0B4D64-9210-9410-E856-4B30869FD7D5}"/>
                    </a:ext>
                  </a:extLst>
                </p14:cNvPr>
                <p14:cNvContentPartPr/>
                <p14:nvPr/>
              </p14:nvContentPartPr>
              <p14:xfrm>
                <a:off x="2172130" y="4482449"/>
                <a:ext cx="235800" cy="14112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1C0B4D64-9210-9410-E856-4B30869FD7D5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163490" y="4473809"/>
                  <a:ext cx="25344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45B64DC1-E1F4-A068-9D33-46E8E2D53239}"/>
                    </a:ext>
                  </a:extLst>
                </p14:cNvPr>
                <p14:cNvContentPartPr/>
                <p14:nvPr/>
              </p14:nvContentPartPr>
              <p14:xfrm>
                <a:off x="2222890" y="4375169"/>
                <a:ext cx="186120" cy="2916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45B64DC1-E1F4-A068-9D33-46E8E2D53239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213890" y="4366529"/>
                  <a:ext cx="2037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9E262FE-1021-1222-050A-C9A2D84B46ED}"/>
                    </a:ext>
                  </a:extLst>
                </p14:cNvPr>
                <p14:cNvContentPartPr/>
                <p14:nvPr/>
              </p14:nvContentPartPr>
              <p14:xfrm>
                <a:off x="2566330" y="4499009"/>
                <a:ext cx="18720" cy="4356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9E262FE-1021-1222-050A-C9A2D84B46E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557690" y="4490369"/>
                  <a:ext cx="3636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244F1C51-5A77-070B-6D0A-D1CD1E451EDD}"/>
                    </a:ext>
                  </a:extLst>
                </p14:cNvPr>
                <p14:cNvContentPartPr/>
                <p14:nvPr/>
              </p14:nvContentPartPr>
              <p14:xfrm>
                <a:off x="2695930" y="4283369"/>
                <a:ext cx="153360" cy="30276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244F1C51-5A77-070B-6D0A-D1CD1E451EDD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686930" y="4274369"/>
                  <a:ext cx="17100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176FFD18-9229-84D2-0404-0F136629991A}"/>
                    </a:ext>
                  </a:extLst>
                </p14:cNvPr>
                <p14:cNvContentPartPr/>
                <p14:nvPr/>
              </p14:nvContentPartPr>
              <p14:xfrm>
                <a:off x="2987890" y="4302809"/>
                <a:ext cx="147960" cy="29916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176FFD18-9229-84D2-0404-0F136629991A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979250" y="4294169"/>
                  <a:ext cx="16560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679611F7-A7A4-A8B4-16BC-A3B20A47E7B0}"/>
                    </a:ext>
                  </a:extLst>
                </p14:cNvPr>
                <p14:cNvContentPartPr/>
                <p14:nvPr/>
              </p14:nvContentPartPr>
              <p14:xfrm>
                <a:off x="2896450" y="4466249"/>
                <a:ext cx="203040" cy="1404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679611F7-A7A4-A8B4-16BC-A3B20A47E7B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887450" y="4457249"/>
                  <a:ext cx="220680" cy="3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F6E5537-4B52-6F36-8D5A-420BAEB8A555}"/>
              </a:ext>
            </a:extLst>
          </p:cNvPr>
          <p:cNvGrpSpPr/>
          <p:nvPr/>
        </p:nvGrpSpPr>
        <p:grpSpPr>
          <a:xfrm>
            <a:off x="3377050" y="4302089"/>
            <a:ext cx="724320" cy="221760"/>
            <a:chOff x="3377050" y="4302089"/>
            <a:chExt cx="724320" cy="22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C7622CC5-71A5-B733-4DDA-49E78D38FAE7}"/>
                    </a:ext>
                  </a:extLst>
                </p14:cNvPr>
                <p14:cNvContentPartPr/>
                <p14:nvPr/>
              </p14:nvContentPartPr>
              <p14:xfrm>
                <a:off x="3399010" y="4414769"/>
                <a:ext cx="230040" cy="684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C7622CC5-71A5-B733-4DDA-49E78D38FAE7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390010" y="4406129"/>
                  <a:ext cx="24768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1AF2EB60-2EBA-DD95-916D-70FA845B44AF}"/>
                    </a:ext>
                  </a:extLst>
                </p14:cNvPr>
                <p14:cNvContentPartPr/>
                <p14:nvPr/>
              </p14:nvContentPartPr>
              <p14:xfrm>
                <a:off x="3377050" y="4471289"/>
                <a:ext cx="249120" cy="4320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1AF2EB60-2EBA-DD95-916D-70FA845B44AF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368050" y="4462649"/>
                  <a:ext cx="26676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04392738-81F4-15F6-7359-C9C9E9224CD9}"/>
                    </a:ext>
                  </a:extLst>
                </p14:cNvPr>
                <p14:cNvContentPartPr/>
                <p14:nvPr/>
              </p14:nvContentPartPr>
              <p14:xfrm>
                <a:off x="3875650" y="4302089"/>
                <a:ext cx="225720" cy="22176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04392738-81F4-15F6-7359-C9C9E9224CD9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867010" y="4293449"/>
                  <a:ext cx="243360" cy="23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35BED012-BD15-58BC-182C-874BB540DDE5}"/>
              </a:ext>
            </a:extLst>
          </p:cNvPr>
          <p:cNvGrpSpPr/>
          <p:nvPr/>
        </p:nvGrpSpPr>
        <p:grpSpPr>
          <a:xfrm>
            <a:off x="3603490" y="2836889"/>
            <a:ext cx="930240" cy="801000"/>
            <a:chOff x="3603490" y="2836889"/>
            <a:chExt cx="930240" cy="80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A9E86FE4-016B-4BA6-84F0-4C2BD81C19C8}"/>
                    </a:ext>
                  </a:extLst>
                </p14:cNvPr>
                <p14:cNvContentPartPr/>
                <p14:nvPr/>
              </p14:nvContentPartPr>
              <p14:xfrm>
                <a:off x="3603490" y="2836889"/>
                <a:ext cx="208440" cy="73620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A9E86FE4-016B-4BA6-84F0-4C2BD81C19C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594850" y="2828249"/>
                  <a:ext cx="226080" cy="75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E5A71EE4-45D9-099C-A789-C5E0FCF0E75E}"/>
                    </a:ext>
                  </a:extLst>
                </p14:cNvPr>
                <p14:cNvContentPartPr/>
                <p14:nvPr/>
              </p14:nvContentPartPr>
              <p14:xfrm>
                <a:off x="4068250" y="2907809"/>
                <a:ext cx="104040" cy="28764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E5A71EE4-45D9-099C-A789-C5E0FCF0E75E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059610" y="2899169"/>
                  <a:ext cx="12168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EB11BFED-CE2F-F973-EA75-7F9703041FFE}"/>
                    </a:ext>
                  </a:extLst>
                </p14:cNvPr>
                <p14:cNvContentPartPr/>
                <p14:nvPr/>
              </p14:nvContentPartPr>
              <p14:xfrm>
                <a:off x="4260130" y="3019769"/>
                <a:ext cx="35280" cy="8820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EB11BFED-CE2F-F973-EA75-7F9703041FF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251490" y="3011129"/>
                  <a:ext cx="5292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F0B811C9-7CC0-5D17-4587-2753B76E7A2A}"/>
                    </a:ext>
                  </a:extLst>
                </p14:cNvPr>
                <p14:cNvContentPartPr/>
                <p14:nvPr/>
              </p14:nvContentPartPr>
              <p14:xfrm>
                <a:off x="4316290" y="2962529"/>
                <a:ext cx="5040" cy="756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F0B811C9-7CC0-5D17-4587-2753B76E7A2A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307650" y="2953889"/>
                  <a:ext cx="226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C8C664F4-63A2-3EAB-5A26-4914324C971B}"/>
                    </a:ext>
                  </a:extLst>
                </p14:cNvPr>
                <p14:cNvContentPartPr/>
                <p14:nvPr/>
              </p14:nvContentPartPr>
              <p14:xfrm>
                <a:off x="4389370" y="3008609"/>
                <a:ext cx="144360" cy="15552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C8C664F4-63A2-3EAB-5A26-4914324C971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380370" y="2999969"/>
                  <a:ext cx="16200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A8597674-9789-45B5-5DC0-2432F13B2ED1}"/>
                    </a:ext>
                  </a:extLst>
                </p14:cNvPr>
                <p14:cNvContentPartPr/>
                <p14:nvPr/>
              </p14:nvContentPartPr>
              <p14:xfrm>
                <a:off x="3896170" y="3334769"/>
                <a:ext cx="170640" cy="28728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A8597674-9789-45B5-5DC0-2432F13B2ED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3887170" y="3326129"/>
                  <a:ext cx="18828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9444CD6C-F6FD-AEF3-9A4A-906075764017}"/>
                    </a:ext>
                  </a:extLst>
                </p14:cNvPr>
                <p14:cNvContentPartPr/>
                <p14:nvPr/>
              </p14:nvContentPartPr>
              <p14:xfrm>
                <a:off x="3839290" y="3458969"/>
                <a:ext cx="249480" cy="5472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9444CD6C-F6FD-AEF3-9A4A-906075764017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830290" y="3450329"/>
                  <a:ext cx="26712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48F0B64B-80C1-A14D-B519-7407E1863F4E}"/>
                    </a:ext>
                  </a:extLst>
                </p14:cNvPr>
                <p14:cNvContentPartPr/>
                <p14:nvPr/>
              </p14:nvContentPartPr>
              <p14:xfrm>
                <a:off x="4095610" y="3292649"/>
                <a:ext cx="80640" cy="34524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48F0B64B-80C1-A14D-B519-7407E1863F4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086610" y="3283649"/>
                  <a:ext cx="9828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8866171C-022D-6253-59D3-DC3ECA6EF3FE}"/>
                    </a:ext>
                  </a:extLst>
                </p14:cNvPr>
                <p14:cNvContentPartPr/>
                <p14:nvPr/>
              </p14:nvContentPartPr>
              <p14:xfrm>
                <a:off x="4300810" y="3452849"/>
                <a:ext cx="210960" cy="13536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8866171C-022D-6253-59D3-DC3ECA6EF3FE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4292170" y="3444209"/>
                  <a:ext cx="228600" cy="15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2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5EFB50B7-7A7C-0AD0-5AEC-21D02960AAC4}"/>
                  </a:ext>
                </a:extLst>
              </p14:cNvPr>
              <p14:cNvContentPartPr/>
              <p14:nvPr/>
            </p14:nvContentPartPr>
            <p14:xfrm>
              <a:off x="7391770" y="3729329"/>
              <a:ext cx="23040" cy="1764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5EFB50B7-7A7C-0AD0-5AEC-21D02960AAC4}"/>
                  </a:ext>
                </a:extLst>
              </p:cNvPr>
              <p:cNvPicPr/>
              <p:nvPr/>
            </p:nvPicPr>
            <p:blipFill>
              <a:blip r:embed="rId193"/>
              <a:stretch>
                <a:fillRect/>
              </a:stretch>
            </p:blipFill>
            <p:spPr>
              <a:xfrm>
                <a:off x="7382770" y="3720329"/>
                <a:ext cx="40680" cy="3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30" name="Group 229">
            <a:extLst>
              <a:ext uri="{FF2B5EF4-FFF2-40B4-BE49-F238E27FC236}">
                <a16:creationId xmlns:a16="http://schemas.microsoft.com/office/drawing/2014/main" id="{11CB2A43-5490-86CA-0E16-7E222D1588E7}"/>
              </a:ext>
            </a:extLst>
          </p:cNvPr>
          <p:cNvGrpSpPr/>
          <p:nvPr/>
        </p:nvGrpSpPr>
        <p:grpSpPr>
          <a:xfrm>
            <a:off x="6702010" y="3300929"/>
            <a:ext cx="4851000" cy="1117800"/>
            <a:chOff x="6702010" y="3300929"/>
            <a:chExt cx="4851000" cy="1117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63FE3990-9ECF-322C-D5DE-B95CD4B0B2D9}"/>
                    </a:ext>
                  </a:extLst>
                </p14:cNvPr>
                <p14:cNvContentPartPr/>
                <p14:nvPr/>
              </p14:nvContentPartPr>
              <p14:xfrm>
                <a:off x="6702010" y="3582449"/>
                <a:ext cx="133200" cy="21204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63FE3990-9ECF-322C-D5DE-B95CD4B0B2D9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693370" y="3573449"/>
                  <a:ext cx="15084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7CBD75E2-2AFB-A1EE-FB3D-E7C6B093589C}"/>
                    </a:ext>
                  </a:extLst>
                </p14:cNvPr>
                <p14:cNvContentPartPr/>
                <p14:nvPr/>
              </p14:nvContentPartPr>
              <p14:xfrm>
                <a:off x="6894250" y="3696929"/>
                <a:ext cx="135720" cy="7632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7CBD75E2-2AFB-A1EE-FB3D-E7C6B093589C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885250" y="3687929"/>
                  <a:ext cx="15336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3C617B7B-37A0-53DC-AA97-CFEDF0DB05EA}"/>
                    </a:ext>
                  </a:extLst>
                </p14:cNvPr>
                <p14:cNvContentPartPr/>
                <p14:nvPr/>
              </p14:nvContentPartPr>
              <p14:xfrm>
                <a:off x="7260010" y="3448169"/>
                <a:ext cx="236880" cy="32508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3C617B7B-37A0-53DC-AA97-CFEDF0DB05EA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251010" y="3439169"/>
                  <a:ext cx="254520" cy="34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0451D693-7805-D218-A409-AE830347DABA}"/>
                    </a:ext>
                  </a:extLst>
                </p14:cNvPr>
                <p14:cNvContentPartPr/>
                <p14:nvPr/>
              </p14:nvContentPartPr>
              <p14:xfrm>
                <a:off x="7544770" y="3459329"/>
                <a:ext cx="44640" cy="33120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0451D693-7805-D218-A409-AE830347DABA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7535770" y="3450329"/>
                  <a:ext cx="6228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2DB828DC-55D0-8FF1-4406-470CFAF4CF86}"/>
                    </a:ext>
                  </a:extLst>
                </p14:cNvPr>
                <p14:cNvContentPartPr/>
                <p14:nvPr/>
              </p14:nvContentPartPr>
              <p14:xfrm>
                <a:off x="7642330" y="3691889"/>
                <a:ext cx="86400" cy="7308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2DB828DC-55D0-8FF1-4406-470CFAF4CF86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633690" y="3683249"/>
                  <a:ext cx="10404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A26EAD87-24DD-F4B5-8562-3C2DE9C1944F}"/>
                    </a:ext>
                  </a:extLst>
                </p14:cNvPr>
                <p14:cNvContentPartPr/>
                <p14:nvPr/>
              </p14:nvContentPartPr>
              <p14:xfrm>
                <a:off x="7827010" y="3556529"/>
                <a:ext cx="24120" cy="21744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A26EAD87-24DD-F4B5-8562-3C2DE9C1944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818370" y="3547529"/>
                  <a:ext cx="4176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5E886A9E-9EB9-DD87-C990-0F3811AD9A6D}"/>
                    </a:ext>
                  </a:extLst>
                </p14:cNvPr>
                <p14:cNvContentPartPr/>
                <p14:nvPr/>
              </p14:nvContentPartPr>
              <p14:xfrm>
                <a:off x="7918090" y="3507929"/>
                <a:ext cx="139320" cy="25884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5E886A9E-9EB9-DD87-C990-0F3811AD9A6D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7909090" y="3498929"/>
                  <a:ext cx="1569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A7DC034A-FA7C-74F1-768F-45D4475EDBC2}"/>
                    </a:ext>
                  </a:extLst>
                </p14:cNvPr>
                <p14:cNvContentPartPr/>
                <p14:nvPr/>
              </p14:nvContentPartPr>
              <p14:xfrm>
                <a:off x="8254330" y="3363209"/>
                <a:ext cx="715680" cy="53208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A7DC034A-FA7C-74F1-768F-45D4475EDBC2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245330" y="3354209"/>
                  <a:ext cx="733320" cy="54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598C9C48-44D5-7527-825A-78461EBF30F8}"/>
                    </a:ext>
                  </a:extLst>
                </p14:cNvPr>
                <p14:cNvContentPartPr/>
                <p14:nvPr/>
              </p14:nvContentPartPr>
              <p14:xfrm>
                <a:off x="8781370" y="3487049"/>
                <a:ext cx="205920" cy="5112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598C9C48-44D5-7527-825A-78461EBF30F8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772730" y="3478049"/>
                  <a:ext cx="22356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52C681A2-F582-9A48-3998-F8DCE12A2427}"/>
                    </a:ext>
                  </a:extLst>
                </p14:cNvPr>
                <p14:cNvContentPartPr/>
                <p14:nvPr/>
              </p14:nvContentPartPr>
              <p14:xfrm>
                <a:off x="8887570" y="3570569"/>
                <a:ext cx="161280" cy="13680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52C681A2-F582-9A48-3998-F8DCE12A2427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8878930" y="3561569"/>
                  <a:ext cx="17892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6F548068-9A9E-C970-8E3E-AE84D1D86003}"/>
                    </a:ext>
                  </a:extLst>
                </p14:cNvPr>
                <p14:cNvContentPartPr/>
                <p14:nvPr/>
              </p14:nvContentPartPr>
              <p14:xfrm>
                <a:off x="9063250" y="3332969"/>
                <a:ext cx="489240" cy="38520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6F548068-9A9E-C970-8E3E-AE84D1D86003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9054250" y="3324329"/>
                  <a:ext cx="506880" cy="40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E85D31DA-4F59-AE2F-3CD6-3247029827A0}"/>
                    </a:ext>
                  </a:extLst>
                </p14:cNvPr>
                <p14:cNvContentPartPr/>
                <p14:nvPr/>
              </p14:nvContentPartPr>
              <p14:xfrm>
                <a:off x="9818890" y="3505409"/>
                <a:ext cx="711720" cy="28656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E85D31DA-4F59-AE2F-3CD6-3247029827A0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9810250" y="3496769"/>
                  <a:ext cx="72936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BD77CEFA-5410-64C5-47EC-62C914D3E5DE}"/>
                    </a:ext>
                  </a:extLst>
                </p14:cNvPr>
                <p14:cNvContentPartPr/>
                <p14:nvPr/>
              </p14:nvContentPartPr>
              <p14:xfrm>
                <a:off x="10788370" y="3300929"/>
                <a:ext cx="496440" cy="28404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BD77CEFA-5410-64C5-47EC-62C914D3E5DE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0779370" y="3292289"/>
                  <a:ext cx="51408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BDCCAF28-C6C3-A925-E955-2200F899C938}"/>
                    </a:ext>
                  </a:extLst>
                </p14:cNvPr>
                <p14:cNvContentPartPr/>
                <p14:nvPr/>
              </p14:nvContentPartPr>
              <p14:xfrm>
                <a:off x="11100490" y="3340169"/>
                <a:ext cx="231840" cy="8568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BDCCAF28-C6C3-A925-E955-2200F899C938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1091850" y="3331529"/>
                  <a:ext cx="24948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13ADA4DC-3579-6E1F-69F3-B9E98E0E414C}"/>
                    </a:ext>
                  </a:extLst>
                </p14:cNvPr>
                <p14:cNvContentPartPr/>
                <p14:nvPr/>
              </p14:nvContentPartPr>
              <p14:xfrm>
                <a:off x="6721450" y="3922289"/>
                <a:ext cx="335520" cy="33732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13ADA4DC-3579-6E1F-69F3-B9E98E0E414C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712810" y="3913289"/>
                  <a:ext cx="35316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3E1E7572-4A86-E665-7C43-4CE08A8B508F}"/>
                    </a:ext>
                  </a:extLst>
                </p14:cNvPr>
                <p14:cNvContentPartPr/>
                <p14:nvPr/>
              </p14:nvContentPartPr>
              <p14:xfrm>
                <a:off x="7119250" y="3896729"/>
                <a:ext cx="1242360" cy="30096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3E1E7572-4A86-E665-7C43-4CE08A8B508F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7110610" y="3888089"/>
                  <a:ext cx="126000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AE09B799-61C5-DCD4-2782-50C0A9E30361}"/>
                    </a:ext>
                  </a:extLst>
                </p14:cNvPr>
                <p14:cNvContentPartPr/>
                <p14:nvPr/>
              </p14:nvContentPartPr>
              <p14:xfrm>
                <a:off x="8559970" y="3844889"/>
                <a:ext cx="1343880" cy="57384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AE09B799-61C5-DCD4-2782-50C0A9E30361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550970" y="3835889"/>
                  <a:ext cx="136152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85132A8C-5640-16D8-C2C8-82339A553244}"/>
                    </a:ext>
                  </a:extLst>
                </p14:cNvPr>
                <p14:cNvContentPartPr/>
                <p14:nvPr/>
              </p14:nvContentPartPr>
              <p14:xfrm>
                <a:off x="8566450" y="3988169"/>
                <a:ext cx="497520" cy="1296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85132A8C-5640-16D8-C2C8-82339A553244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557450" y="3979529"/>
                  <a:ext cx="51516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E5B98AA-9DB9-38DB-E36A-80004D1B5447}"/>
                    </a:ext>
                  </a:extLst>
                </p14:cNvPr>
                <p14:cNvContentPartPr/>
                <p14:nvPr/>
              </p14:nvContentPartPr>
              <p14:xfrm>
                <a:off x="10033450" y="3788009"/>
                <a:ext cx="1519560" cy="44640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E5B98AA-9DB9-38DB-E36A-80004D1B544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0024810" y="3779009"/>
                  <a:ext cx="1537200" cy="46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BFF70712-C136-21A9-96DA-8F980EB6AFD3}"/>
                    </a:ext>
                  </a:extLst>
                </p14:cNvPr>
                <p14:cNvContentPartPr/>
                <p14:nvPr/>
              </p14:nvContentPartPr>
              <p14:xfrm>
                <a:off x="10416490" y="3954689"/>
                <a:ext cx="45720" cy="1476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BFF70712-C136-21A9-96DA-8F980EB6AFD3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0407490" y="3946049"/>
                  <a:ext cx="63360" cy="3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A09020AB-34E7-5F4A-7E3D-88353657E3C2}"/>
              </a:ext>
            </a:extLst>
          </p:cNvPr>
          <p:cNvGrpSpPr/>
          <p:nvPr/>
        </p:nvGrpSpPr>
        <p:grpSpPr>
          <a:xfrm>
            <a:off x="8247130" y="1104569"/>
            <a:ext cx="2379240" cy="1140120"/>
            <a:chOff x="8247130" y="1104569"/>
            <a:chExt cx="2379240" cy="1140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28C5AC45-F0A4-C315-CECA-42B921BB582F}"/>
                    </a:ext>
                  </a:extLst>
                </p14:cNvPr>
                <p14:cNvContentPartPr/>
                <p14:nvPr/>
              </p14:nvContentPartPr>
              <p14:xfrm>
                <a:off x="8343250" y="1676969"/>
                <a:ext cx="320760" cy="56772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28C5AC45-F0A4-C315-CECA-42B921BB582F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334610" y="1667969"/>
                  <a:ext cx="338400" cy="58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E4049FF4-E14E-0AD7-807F-4A44BB1B5775}"/>
                    </a:ext>
                  </a:extLst>
                </p14:cNvPr>
                <p14:cNvContentPartPr/>
                <p14:nvPr/>
              </p14:nvContentPartPr>
              <p14:xfrm>
                <a:off x="8247130" y="2042369"/>
                <a:ext cx="254880" cy="195120"/>
              </p14:xfrm>
            </p:contentPart>
          </mc:Choice>
          <mc:Fallback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E4049FF4-E14E-0AD7-807F-4A44BB1B5775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238130" y="2033369"/>
                  <a:ext cx="27252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41ED73B3-6CDD-A20B-9463-4878FD80787C}"/>
                    </a:ext>
                  </a:extLst>
                </p14:cNvPr>
                <p14:cNvContentPartPr/>
                <p14:nvPr/>
              </p14:nvContentPartPr>
              <p14:xfrm>
                <a:off x="8678410" y="1104569"/>
                <a:ext cx="1947960" cy="48456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41ED73B3-6CDD-A20B-9463-4878FD80787C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669410" y="1095929"/>
                  <a:ext cx="1965600" cy="50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534547C3-E3DA-7900-FC25-ACDC09F6CC33}"/>
                    </a:ext>
                  </a:extLst>
                </p14:cNvPr>
                <p14:cNvContentPartPr/>
                <p14:nvPr/>
              </p14:nvContentPartPr>
              <p14:xfrm>
                <a:off x="8833930" y="1217249"/>
                <a:ext cx="514440" cy="100800"/>
              </p14:xfrm>
            </p:contentPart>
          </mc:Choice>
          <mc:Fallback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534547C3-E3DA-7900-FC25-ACDC09F6CC33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825290" y="1208609"/>
                  <a:ext cx="532080" cy="11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2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D79B1271-1CE5-36CA-6454-C634F24E85C2}"/>
                  </a:ext>
                </a:extLst>
              </p14:cNvPr>
              <p14:cNvContentPartPr/>
              <p14:nvPr/>
            </p14:nvContentPartPr>
            <p14:xfrm>
              <a:off x="212650" y="6316649"/>
              <a:ext cx="1458000" cy="369360"/>
            </p14:xfrm>
          </p:contentPart>
        </mc:Choice>
        <mc:Fallback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D79B1271-1CE5-36CA-6454-C634F24E85C2}"/>
                  </a:ext>
                </a:extLst>
              </p:cNvPr>
              <p:cNvPicPr/>
              <p:nvPr/>
            </p:nvPicPr>
            <p:blipFill>
              <a:blip r:embed="rId243"/>
              <a:stretch>
                <a:fillRect/>
              </a:stretch>
            </p:blipFill>
            <p:spPr>
              <a:xfrm>
                <a:off x="204010" y="6308009"/>
                <a:ext cx="1475640" cy="387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3" name="Group 302">
            <a:extLst>
              <a:ext uri="{FF2B5EF4-FFF2-40B4-BE49-F238E27FC236}">
                <a16:creationId xmlns:a16="http://schemas.microsoft.com/office/drawing/2014/main" id="{E3BC47E2-255C-7229-6A60-6673EF9FA4F3}"/>
              </a:ext>
            </a:extLst>
          </p:cNvPr>
          <p:cNvGrpSpPr/>
          <p:nvPr/>
        </p:nvGrpSpPr>
        <p:grpSpPr>
          <a:xfrm>
            <a:off x="1301290" y="5009849"/>
            <a:ext cx="3461040" cy="623880"/>
            <a:chOff x="1301290" y="5009849"/>
            <a:chExt cx="3461040" cy="62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3F3013CB-E8FD-31AE-2430-4D409B0EAF5B}"/>
                    </a:ext>
                  </a:extLst>
                </p14:cNvPr>
                <p14:cNvContentPartPr/>
                <p14:nvPr/>
              </p14:nvContentPartPr>
              <p14:xfrm>
                <a:off x="1301290" y="5354729"/>
                <a:ext cx="255960" cy="29520"/>
              </p14:xfrm>
            </p:contentPart>
          </mc:Choice>
          <mc:Fallback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3F3013CB-E8FD-31AE-2430-4D409B0EAF5B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292650" y="5345729"/>
                  <a:ext cx="2736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175DD6A0-600A-885A-5B69-126A11E65B19}"/>
                    </a:ext>
                  </a:extLst>
                </p14:cNvPr>
                <p14:cNvContentPartPr/>
                <p14:nvPr/>
              </p14:nvContentPartPr>
              <p14:xfrm>
                <a:off x="1541050" y="5235929"/>
                <a:ext cx="250200" cy="397800"/>
              </p14:xfrm>
            </p:contentPart>
          </mc:Choice>
          <mc:Fallback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175DD6A0-600A-885A-5B69-126A11E65B19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532410" y="5227289"/>
                  <a:ext cx="26784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557D064D-F016-856E-BAC5-C244DB2F0160}"/>
                    </a:ext>
                  </a:extLst>
                </p14:cNvPr>
                <p14:cNvContentPartPr/>
                <p14:nvPr/>
              </p14:nvContentPartPr>
              <p14:xfrm>
                <a:off x="1871890" y="5199929"/>
                <a:ext cx="344520" cy="186120"/>
              </p14:xfrm>
            </p:contentPart>
          </mc:Choice>
          <mc:Fallback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557D064D-F016-856E-BAC5-C244DB2F0160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862890" y="5190929"/>
                  <a:ext cx="36216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646E4EB0-89B8-B93A-823E-912BFFAA2825}"/>
                    </a:ext>
                  </a:extLst>
                </p14:cNvPr>
                <p14:cNvContentPartPr/>
                <p14:nvPr/>
              </p14:nvContentPartPr>
              <p14:xfrm>
                <a:off x="1950370" y="5094089"/>
                <a:ext cx="223560" cy="32040"/>
              </p14:xfrm>
            </p:contentPart>
          </mc:Choice>
          <mc:Fallback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646E4EB0-89B8-B93A-823E-912BFFAA2825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941370" y="5085449"/>
                  <a:ext cx="24120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867EAD8C-B297-775E-C1BB-888A744CE8EA}"/>
                    </a:ext>
                  </a:extLst>
                </p14:cNvPr>
                <p14:cNvContentPartPr/>
                <p14:nvPr/>
              </p14:nvContentPartPr>
              <p14:xfrm>
                <a:off x="2266450" y="5131889"/>
                <a:ext cx="150120" cy="288360"/>
              </p14:xfrm>
            </p:contentPart>
          </mc:Choice>
          <mc:Fallback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867EAD8C-B297-775E-C1BB-888A744CE8EA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2257450" y="5122889"/>
                  <a:ext cx="16776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0AFB8545-B1EB-73F6-FCA1-E6CC23236DBF}"/>
                    </a:ext>
                  </a:extLst>
                </p14:cNvPr>
                <p14:cNvContentPartPr/>
                <p14:nvPr/>
              </p14:nvContentPartPr>
              <p14:xfrm>
                <a:off x="2319730" y="5292089"/>
                <a:ext cx="121320" cy="20160"/>
              </p14:xfrm>
            </p:contentPart>
          </mc:Choice>
          <mc:Fallback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0AFB8545-B1EB-73F6-FCA1-E6CC23236DBF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2311090" y="5283449"/>
                  <a:ext cx="13896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CCE745FE-320B-BEF4-53E0-605240AF4318}"/>
                    </a:ext>
                  </a:extLst>
                </p14:cNvPr>
                <p14:cNvContentPartPr/>
                <p14:nvPr/>
              </p14:nvContentPartPr>
              <p14:xfrm>
                <a:off x="2469130" y="5441129"/>
                <a:ext cx="13680" cy="128880"/>
              </p14:xfrm>
            </p:contentPart>
          </mc:Choice>
          <mc:Fallback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CCE745FE-320B-BEF4-53E0-605240AF4318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2460130" y="5432129"/>
                  <a:ext cx="3132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54907F34-A15D-4093-B244-F3EB1D158FA9}"/>
                    </a:ext>
                  </a:extLst>
                </p14:cNvPr>
                <p14:cNvContentPartPr/>
                <p14:nvPr/>
              </p14:nvContentPartPr>
              <p14:xfrm>
                <a:off x="2675410" y="5162849"/>
                <a:ext cx="21600" cy="248040"/>
              </p14:xfrm>
            </p:contentPart>
          </mc:Choice>
          <mc:Fallback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54907F34-A15D-4093-B244-F3EB1D158FA9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666770" y="5154209"/>
                  <a:ext cx="392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391AC6D1-3626-25B5-943D-A2DA844E533B}"/>
                    </a:ext>
                  </a:extLst>
                </p14:cNvPr>
                <p14:cNvContentPartPr/>
                <p14:nvPr/>
              </p14:nvContentPartPr>
              <p14:xfrm>
                <a:off x="2633290" y="5286329"/>
                <a:ext cx="169560" cy="3420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391AC6D1-3626-25B5-943D-A2DA844E533B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2624650" y="5277689"/>
                  <a:ext cx="1872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76A24CD5-7BEA-1966-1D69-A8893A54BDE3}"/>
                    </a:ext>
                  </a:extLst>
                </p14:cNvPr>
                <p14:cNvContentPartPr/>
                <p14:nvPr/>
              </p14:nvContentPartPr>
              <p14:xfrm>
                <a:off x="2848570" y="5197769"/>
                <a:ext cx="220680" cy="341640"/>
              </p14:xfrm>
            </p:contentPart>
          </mc:Choice>
          <mc:Fallback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76A24CD5-7BEA-1966-1D69-A8893A54BDE3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839930" y="5189129"/>
                  <a:ext cx="238320" cy="35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327998FB-CE32-C949-7E6F-9347303E60F4}"/>
                    </a:ext>
                  </a:extLst>
                </p14:cNvPr>
                <p14:cNvContentPartPr/>
                <p14:nvPr/>
              </p14:nvContentPartPr>
              <p14:xfrm>
                <a:off x="3219730" y="5154929"/>
                <a:ext cx="358920" cy="181800"/>
              </p14:xfrm>
            </p:contentPart>
          </mc:Choice>
          <mc:Fallback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327998FB-CE32-C949-7E6F-9347303E60F4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3211090" y="5145929"/>
                  <a:ext cx="37656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D9DA010D-170C-846B-E635-93AEB10AE949}"/>
                    </a:ext>
                  </a:extLst>
                </p14:cNvPr>
                <p14:cNvContentPartPr/>
                <p14:nvPr/>
              </p14:nvContentPartPr>
              <p14:xfrm>
                <a:off x="3282370" y="5009849"/>
                <a:ext cx="266040" cy="15840"/>
              </p14:xfrm>
            </p:contentPart>
          </mc:Choice>
          <mc:Fallback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D9DA010D-170C-846B-E635-93AEB10AE949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3273370" y="5000849"/>
                  <a:ext cx="28368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EC3E6494-54D4-47BC-EBF2-1F16199EDACC}"/>
                    </a:ext>
                  </a:extLst>
                </p14:cNvPr>
                <p14:cNvContentPartPr/>
                <p14:nvPr/>
              </p14:nvContentPartPr>
              <p14:xfrm>
                <a:off x="3621850" y="5136209"/>
                <a:ext cx="219240" cy="299160"/>
              </p14:xfrm>
            </p:contentPart>
          </mc:Choice>
          <mc:Fallback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EC3E6494-54D4-47BC-EBF2-1F16199EDACC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3613210" y="5127569"/>
                  <a:ext cx="23688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83132686-03B4-11DC-D15E-3C0E3FD578D7}"/>
                    </a:ext>
                  </a:extLst>
                </p14:cNvPr>
                <p14:cNvContentPartPr/>
                <p14:nvPr/>
              </p14:nvContentPartPr>
              <p14:xfrm>
                <a:off x="3669370" y="5283089"/>
                <a:ext cx="188640" cy="61920"/>
              </p14:xfrm>
            </p:contentPart>
          </mc:Choice>
          <mc:Fallback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83132686-03B4-11DC-D15E-3C0E3FD578D7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3660730" y="5274089"/>
                  <a:ext cx="20628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6583DDB7-4171-8161-CDC2-8FC81D8A1780}"/>
                    </a:ext>
                  </a:extLst>
                </p14:cNvPr>
                <p14:cNvContentPartPr/>
                <p14:nvPr/>
              </p14:nvContentPartPr>
              <p14:xfrm>
                <a:off x="3910210" y="5419529"/>
                <a:ext cx="107280" cy="128160"/>
              </p14:xfrm>
            </p:contentPart>
          </mc:Choice>
          <mc:Fallback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6583DDB7-4171-8161-CDC2-8FC81D8A1780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901570" y="5410889"/>
                  <a:ext cx="12492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6A94271F-728B-96DD-4C9A-5861491AA675}"/>
                    </a:ext>
                  </a:extLst>
                </p14:cNvPr>
                <p14:cNvContentPartPr/>
                <p14:nvPr/>
              </p14:nvContentPartPr>
              <p14:xfrm>
                <a:off x="4148170" y="5158889"/>
                <a:ext cx="205920" cy="25920"/>
              </p14:xfrm>
            </p:contentPart>
          </mc:Choice>
          <mc:Fallback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6A94271F-728B-96DD-4C9A-5861491AA675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4139530" y="5149889"/>
                  <a:ext cx="2235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7E67EDEF-6EAC-9879-5FED-C6134509270C}"/>
                    </a:ext>
                  </a:extLst>
                </p14:cNvPr>
                <p14:cNvContentPartPr/>
                <p14:nvPr/>
              </p14:nvContentPartPr>
              <p14:xfrm>
                <a:off x="4091650" y="5252489"/>
                <a:ext cx="251640" cy="4644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7E67EDEF-6EAC-9879-5FED-C6134509270C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4082650" y="5243489"/>
                  <a:ext cx="26928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AE0ED7CE-E9F4-ED75-D373-8F539DC5C860}"/>
                    </a:ext>
                  </a:extLst>
                </p14:cNvPr>
                <p14:cNvContentPartPr/>
                <p14:nvPr/>
              </p14:nvContentPartPr>
              <p14:xfrm>
                <a:off x="4488370" y="5105249"/>
                <a:ext cx="273960" cy="213120"/>
              </p14:xfrm>
            </p:contentPart>
          </mc:Choice>
          <mc:Fallback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AE0ED7CE-E9F4-ED75-D373-8F539DC5C860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4479730" y="5096249"/>
                  <a:ext cx="2916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17C6166D-B128-1821-6F48-C72D6E76EC14}"/>
                    </a:ext>
                  </a:extLst>
                </p14:cNvPr>
                <p14:cNvContentPartPr/>
                <p14:nvPr/>
              </p14:nvContentPartPr>
              <p14:xfrm>
                <a:off x="1794490" y="5444369"/>
                <a:ext cx="15480" cy="163800"/>
              </p14:xfrm>
            </p:contentPart>
          </mc:Choice>
          <mc:Fallback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17C6166D-B128-1821-6F48-C72D6E76EC14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785850" y="5435369"/>
                  <a:ext cx="3312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00874714-7C98-2F4C-FF57-A7613C99BCEA}"/>
                    </a:ext>
                  </a:extLst>
                </p14:cNvPr>
                <p14:cNvContentPartPr/>
                <p14:nvPr/>
              </p14:nvContentPartPr>
              <p14:xfrm>
                <a:off x="2122090" y="5428889"/>
                <a:ext cx="18000" cy="106200"/>
              </p14:xfrm>
            </p:contentPart>
          </mc:Choice>
          <mc:Fallback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00874714-7C98-2F4C-FF57-A7613C99BCEA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2113450" y="5420249"/>
                  <a:ext cx="3564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64AC0ECE-BC98-4A35-2577-B44A8B6C45AF}"/>
                    </a:ext>
                  </a:extLst>
                </p14:cNvPr>
                <p14:cNvContentPartPr/>
                <p14:nvPr/>
              </p14:nvContentPartPr>
              <p14:xfrm>
                <a:off x="3051610" y="5417009"/>
                <a:ext cx="104400" cy="115560"/>
              </p14:xfrm>
            </p:contentPart>
          </mc:Choice>
          <mc:Fallback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64AC0ECE-BC98-4A35-2577-B44A8B6C45AF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3042610" y="5408009"/>
                  <a:ext cx="12204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449B398C-5981-DEFF-909F-296948CDE61D}"/>
                    </a:ext>
                  </a:extLst>
                </p14:cNvPr>
                <p14:cNvContentPartPr/>
                <p14:nvPr/>
              </p14:nvContentPartPr>
              <p14:xfrm>
                <a:off x="3402250" y="5387849"/>
                <a:ext cx="147600" cy="94320"/>
              </p14:xfrm>
            </p:contentPart>
          </mc:Choice>
          <mc:Fallback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449B398C-5981-DEFF-909F-296948CDE61D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3393610" y="5378849"/>
                  <a:ext cx="165240" cy="11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F14544EA-B934-1BF1-82C2-0DFB2076E215}"/>
              </a:ext>
            </a:extLst>
          </p:cNvPr>
          <p:cNvGrpSpPr/>
          <p:nvPr/>
        </p:nvGrpSpPr>
        <p:grpSpPr>
          <a:xfrm>
            <a:off x="186370" y="5611769"/>
            <a:ext cx="1053720" cy="613080"/>
            <a:chOff x="186370" y="5611769"/>
            <a:chExt cx="1053720" cy="61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09A7B845-AD1F-66D5-2893-2AF4E243F7AE}"/>
                    </a:ext>
                  </a:extLst>
                </p14:cNvPr>
                <p14:cNvContentPartPr/>
                <p14:nvPr/>
              </p14:nvContentPartPr>
              <p14:xfrm>
                <a:off x="263770" y="5950529"/>
                <a:ext cx="71640" cy="166680"/>
              </p14:xfrm>
            </p:contentPart>
          </mc:Choice>
          <mc:Fallback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09A7B845-AD1F-66D5-2893-2AF4E243F7AE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254770" y="5941889"/>
                  <a:ext cx="8928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796C5DB2-FB10-56ED-80A1-5636E534ECE4}"/>
                    </a:ext>
                  </a:extLst>
                </p14:cNvPr>
                <p14:cNvContentPartPr/>
                <p14:nvPr/>
              </p14:nvContentPartPr>
              <p14:xfrm>
                <a:off x="346210" y="5848289"/>
                <a:ext cx="11880" cy="25920"/>
              </p14:xfrm>
            </p:contentPart>
          </mc:Choice>
          <mc:Fallback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796C5DB2-FB10-56ED-80A1-5636E534ECE4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337210" y="5839649"/>
                  <a:ext cx="2952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C6B74215-EA1C-40F8-EF0F-A80A7CCA94A5}"/>
                    </a:ext>
                  </a:extLst>
                </p14:cNvPr>
                <p14:cNvContentPartPr/>
                <p14:nvPr/>
              </p14:nvContentPartPr>
              <p14:xfrm>
                <a:off x="398770" y="6015329"/>
                <a:ext cx="95400" cy="112680"/>
              </p14:xfrm>
            </p:contentPart>
          </mc:Choice>
          <mc:Fallback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C6B74215-EA1C-40F8-EF0F-A80A7CCA94A5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390130" y="6006329"/>
                  <a:ext cx="11304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710337B8-5CEE-8011-CAD1-EE102E29728C}"/>
                    </a:ext>
                  </a:extLst>
                </p14:cNvPr>
                <p14:cNvContentPartPr/>
                <p14:nvPr/>
              </p14:nvContentPartPr>
              <p14:xfrm>
                <a:off x="553210" y="5763689"/>
                <a:ext cx="686880" cy="461160"/>
              </p14:xfrm>
            </p:contentPart>
          </mc:Choice>
          <mc:Fallback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710337B8-5CEE-8011-CAD1-EE102E29728C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544210" y="5755049"/>
                  <a:ext cx="704520" cy="47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D3B78580-89D3-D986-CDBD-569A4AA3C58A}"/>
                    </a:ext>
                  </a:extLst>
                </p14:cNvPr>
                <p14:cNvContentPartPr/>
                <p14:nvPr/>
              </p14:nvContentPartPr>
              <p14:xfrm>
                <a:off x="186370" y="5611769"/>
                <a:ext cx="736560" cy="220320"/>
              </p14:xfrm>
            </p:contentPart>
          </mc:Choice>
          <mc:Fallback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D3B78580-89D3-D986-CDBD-569A4AA3C58A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177730" y="5603129"/>
                  <a:ext cx="754200" cy="23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173D3957-A674-A195-6836-AA4D540061AA}"/>
              </a:ext>
            </a:extLst>
          </p:cNvPr>
          <p:cNvGrpSpPr/>
          <p:nvPr/>
        </p:nvGrpSpPr>
        <p:grpSpPr>
          <a:xfrm>
            <a:off x="1003570" y="5594489"/>
            <a:ext cx="1417680" cy="560880"/>
            <a:chOff x="1003570" y="5594489"/>
            <a:chExt cx="1417680" cy="560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58ACD800-82CA-84D0-AFF1-F644D9BDACEF}"/>
                    </a:ext>
                  </a:extLst>
                </p14:cNvPr>
                <p14:cNvContentPartPr/>
                <p14:nvPr/>
              </p14:nvContentPartPr>
              <p14:xfrm>
                <a:off x="1398130" y="5960249"/>
                <a:ext cx="314640" cy="160200"/>
              </p14:xfrm>
            </p:contentPart>
          </mc:Choice>
          <mc:Fallback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58ACD800-82CA-84D0-AFF1-F644D9BDACEF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1389130" y="5951609"/>
                  <a:ext cx="33228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176EE60F-189C-F610-A05A-9F8B6455AF2D}"/>
                    </a:ext>
                  </a:extLst>
                </p14:cNvPr>
                <p14:cNvContentPartPr/>
                <p14:nvPr/>
              </p14:nvContentPartPr>
              <p14:xfrm>
                <a:off x="1867930" y="5762609"/>
                <a:ext cx="505440" cy="392760"/>
              </p14:xfrm>
            </p:contentPart>
          </mc:Choice>
          <mc:Fallback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176EE60F-189C-F610-A05A-9F8B6455AF2D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1858930" y="5753609"/>
                  <a:ext cx="5230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ED331067-53DD-138B-C89E-FB0D881B53B7}"/>
                    </a:ext>
                  </a:extLst>
                </p14:cNvPr>
                <p14:cNvContentPartPr/>
                <p14:nvPr/>
              </p14:nvContentPartPr>
              <p14:xfrm>
                <a:off x="2233690" y="5901569"/>
                <a:ext cx="187560" cy="54720"/>
              </p14:xfrm>
            </p:contentPart>
          </mc:Choice>
          <mc:Fallback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ED331067-53DD-138B-C89E-FB0D881B53B7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2225050" y="5892569"/>
                  <a:ext cx="2052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B4BA954E-CCF9-2C91-F09E-A48469044A0B}"/>
                    </a:ext>
                  </a:extLst>
                </p14:cNvPr>
                <p14:cNvContentPartPr/>
                <p14:nvPr/>
              </p14:nvContentPartPr>
              <p14:xfrm>
                <a:off x="1003570" y="5594489"/>
                <a:ext cx="555480" cy="262440"/>
              </p14:xfrm>
            </p:contentPart>
          </mc:Choice>
          <mc:Fallback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B4BA954E-CCF9-2C91-F09E-A48469044A0B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994570" y="5585849"/>
                  <a:ext cx="5731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FE72383C-8967-894A-3417-C6C0FE2BC639}"/>
                    </a:ext>
                  </a:extLst>
                </p14:cNvPr>
                <p14:cNvContentPartPr/>
                <p14:nvPr/>
              </p14:nvContentPartPr>
              <p14:xfrm>
                <a:off x="1660570" y="5687369"/>
                <a:ext cx="243360" cy="228600"/>
              </p14:xfrm>
            </p:contentPart>
          </mc:Choice>
          <mc:Fallback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FE72383C-8967-894A-3417-C6C0FE2BC639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1651570" y="5678729"/>
                  <a:ext cx="2610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623326B6-C802-13DA-C8EA-F5D10AC802AA}"/>
                    </a:ext>
                  </a:extLst>
                </p14:cNvPr>
                <p14:cNvContentPartPr/>
                <p14:nvPr/>
              </p14:nvContentPartPr>
              <p14:xfrm>
                <a:off x="1421890" y="5714369"/>
                <a:ext cx="132120" cy="126000"/>
              </p14:xfrm>
            </p:contentPart>
          </mc:Choice>
          <mc:Fallback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623326B6-C802-13DA-C8EA-F5D10AC802AA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1413250" y="5705729"/>
                  <a:ext cx="149760" cy="14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8B0E8512-B8CA-CF32-731C-5FB6B20245EC}"/>
              </a:ext>
            </a:extLst>
          </p:cNvPr>
          <p:cNvGrpSpPr/>
          <p:nvPr/>
        </p:nvGrpSpPr>
        <p:grpSpPr>
          <a:xfrm>
            <a:off x="3159970" y="5637329"/>
            <a:ext cx="2958120" cy="937080"/>
            <a:chOff x="3159970" y="5637329"/>
            <a:chExt cx="2958120" cy="93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6216C0D8-2798-BBFA-490C-41A28829A743}"/>
                    </a:ext>
                  </a:extLst>
                </p14:cNvPr>
                <p14:cNvContentPartPr/>
                <p14:nvPr/>
              </p14:nvContentPartPr>
              <p14:xfrm>
                <a:off x="3159970" y="6376769"/>
                <a:ext cx="402480" cy="12600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6216C0D8-2798-BBFA-490C-41A28829A743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3150970" y="6368129"/>
                  <a:ext cx="42012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21419DF8-BD8B-2D9F-608B-6339693C595A}"/>
                    </a:ext>
                  </a:extLst>
                </p14:cNvPr>
                <p14:cNvContentPartPr/>
                <p14:nvPr/>
              </p14:nvContentPartPr>
              <p14:xfrm>
                <a:off x="3633370" y="6160409"/>
                <a:ext cx="853200" cy="414000"/>
              </p14:xfrm>
            </p:contentPart>
          </mc:Choice>
          <mc:Fallback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21419DF8-BD8B-2D9F-608B-6339693C595A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3624370" y="6151769"/>
                  <a:ext cx="87084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F1316B67-E34A-E77E-E676-C92AF8B0FE5E}"/>
                    </a:ext>
                  </a:extLst>
                </p14:cNvPr>
                <p14:cNvContentPartPr/>
                <p14:nvPr/>
              </p14:nvContentPartPr>
              <p14:xfrm>
                <a:off x="3995890" y="6153209"/>
                <a:ext cx="516960" cy="145800"/>
              </p14:xfrm>
            </p:contentPart>
          </mc:Choice>
          <mc:Fallback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F1316B67-E34A-E77E-E676-C92AF8B0FE5E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3986890" y="6144569"/>
                  <a:ext cx="5346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28465E48-142C-9333-0B72-39CD1D395F69}"/>
                    </a:ext>
                  </a:extLst>
                </p14:cNvPr>
                <p14:cNvContentPartPr/>
                <p14:nvPr/>
              </p14:nvContentPartPr>
              <p14:xfrm>
                <a:off x="4586650" y="6142769"/>
                <a:ext cx="1343520" cy="367200"/>
              </p14:xfrm>
            </p:contentPart>
          </mc:Choice>
          <mc:Fallback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28465E48-142C-9333-0B72-39CD1D395F69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4578010" y="6133769"/>
                  <a:ext cx="136116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9DD7B5E3-03C7-D740-2A48-1788ED76B228}"/>
                    </a:ext>
                  </a:extLst>
                </p14:cNvPr>
                <p14:cNvContentPartPr/>
                <p14:nvPr/>
              </p14:nvContentPartPr>
              <p14:xfrm>
                <a:off x="3180490" y="5800769"/>
                <a:ext cx="723600" cy="123840"/>
              </p14:xfrm>
            </p:contentPart>
          </mc:Choice>
          <mc:Fallback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9DD7B5E3-03C7-D740-2A48-1788ED76B228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3171850" y="5791769"/>
                  <a:ext cx="7412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BA009A31-F334-CF89-0B9F-966380EE1235}"/>
                    </a:ext>
                  </a:extLst>
                </p14:cNvPr>
                <p14:cNvContentPartPr/>
                <p14:nvPr/>
              </p14:nvContentPartPr>
              <p14:xfrm>
                <a:off x="4005970" y="5637329"/>
                <a:ext cx="626400" cy="299880"/>
              </p14:xfrm>
            </p:contentPart>
          </mc:Choice>
          <mc:Fallback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BA009A31-F334-CF89-0B9F-966380EE1235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3996970" y="5628689"/>
                  <a:ext cx="6440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F35ADDB2-5A9B-889F-A487-29F122ED2A33}"/>
                    </a:ext>
                  </a:extLst>
                </p14:cNvPr>
                <p14:cNvContentPartPr/>
                <p14:nvPr/>
              </p14:nvContentPartPr>
              <p14:xfrm>
                <a:off x="4672690" y="5701769"/>
                <a:ext cx="257400" cy="419760"/>
              </p14:xfrm>
            </p:contentPart>
          </mc:Choice>
          <mc:Fallback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F35ADDB2-5A9B-889F-A487-29F122ED2A33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4664050" y="5693129"/>
                  <a:ext cx="275040" cy="43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7E421C28-1019-922C-6537-F924CDC5A796}"/>
                    </a:ext>
                  </a:extLst>
                </p14:cNvPr>
                <p14:cNvContentPartPr/>
                <p14:nvPr/>
              </p14:nvContentPartPr>
              <p14:xfrm>
                <a:off x="5017930" y="5721569"/>
                <a:ext cx="437040" cy="259200"/>
              </p14:xfrm>
            </p:contentPart>
          </mc:Choice>
          <mc:Fallback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7E421C28-1019-922C-6537-F924CDC5A796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5009290" y="5712929"/>
                  <a:ext cx="45468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6A7477D4-01BA-BAFF-F6B3-3A9D4B182088}"/>
                    </a:ext>
                  </a:extLst>
                </p14:cNvPr>
                <p14:cNvContentPartPr/>
                <p14:nvPr/>
              </p14:nvContentPartPr>
              <p14:xfrm>
                <a:off x="5294770" y="5833889"/>
                <a:ext cx="192600" cy="10800"/>
              </p14:xfrm>
            </p:contentPart>
          </mc:Choice>
          <mc:Fallback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6A7477D4-01BA-BAFF-F6B3-3A9D4B182088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5285770" y="5824889"/>
                  <a:ext cx="21024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60AC73F8-79E0-231D-1552-712BA3431EA9}"/>
                    </a:ext>
                  </a:extLst>
                </p14:cNvPr>
                <p14:cNvContentPartPr/>
                <p14:nvPr/>
              </p14:nvContentPartPr>
              <p14:xfrm>
                <a:off x="5406010" y="5687009"/>
                <a:ext cx="712080" cy="370800"/>
              </p14:xfrm>
            </p:contentPart>
          </mc:Choice>
          <mc:Fallback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60AC73F8-79E0-231D-1552-712BA3431EA9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5397370" y="5678009"/>
                  <a:ext cx="729720" cy="38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3745CCAB-D44F-E9C5-A6BB-82B4691D0102}"/>
              </a:ext>
            </a:extLst>
          </p:cNvPr>
          <p:cNvGrpSpPr/>
          <p:nvPr/>
        </p:nvGrpSpPr>
        <p:grpSpPr>
          <a:xfrm>
            <a:off x="5681770" y="4860089"/>
            <a:ext cx="5673960" cy="1549800"/>
            <a:chOff x="5681770" y="4860089"/>
            <a:chExt cx="5673960" cy="154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DBDEEEFF-BA44-556F-49B9-79B1008F11C8}"/>
                    </a:ext>
                  </a:extLst>
                </p14:cNvPr>
                <p14:cNvContentPartPr/>
                <p14:nvPr/>
              </p14:nvContentPartPr>
              <p14:xfrm>
                <a:off x="7362610" y="5517809"/>
                <a:ext cx="358920" cy="434880"/>
              </p14:xfrm>
            </p:contentPart>
          </mc:Choice>
          <mc:Fallback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DBDEEEFF-BA44-556F-49B9-79B1008F11C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7353610" y="5509169"/>
                  <a:ext cx="376560" cy="45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174768F8-C484-38CF-91EC-158F139CC63E}"/>
                    </a:ext>
                  </a:extLst>
                </p14:cNvPr>
                <p14:cNvContentPartPr/>
                <p14:nvPr/>
              </p14:nvContentPartPr>
              <p14:xfrm>
                <a:off x="7818730" y="5420969"/>
                <a:ext cx="437400" cy="23004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174768F8-C484-38CF-91EC-158F139CC63E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7810090" y="5411969"/>
                  <a:ext cx="4550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07416CC0-8F68-454A-0DA7-EADE799EF161}"/>
                    </a:ext>
                  </a:extLst>
                </p14:cNvPr>
                <p14:cNvContentPartPr/>
                <p14:nvPr/>
              </p14:nvContentPartPr>
              <p14:xfrm>
                <a:off x="7918450" y="5239529"/>
                <a:ext cx="330840" cy="33840"/>
              </p14:xfrm>
            </p:contentPart>
          </mc:Choice>
          <mc:Fallback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07416CC0-8F68-454A-0DA7-EADE799EF161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7909450" y="5230529"/>
                  <a:ext cx="3484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225C661F-F3D7-B19D-3CFC-17952A158977}"/>
                    </a:ext>
                  </a:extLst>
                </p14:cNvPr>
                <p14:cNvContentPartPr/>
                <p14:nvPr/>
              </p14:nvContentPartPr>
              <p14:xfrm>
                <a:off x="8288170" y="5199209"/>
                <a:ext cx="349560" cy="492840"/>
              </p14:xfrm>
            </p:contentPart>
          </mc:Choice>
          <mc:Fallback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225C661F-F3D7-B19D-3CFC-17952A158977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8279530" y="5190209"/>
                  <a:ext cx="367200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AD08186F-CA3F-3BC0-A407-1A014A5F5F1D}"/>
                    </a:ext>
                  </a:extLst>
                </p14:cNvPr>
                <p14:cNvContentPartPr/>
                <p14:nvPr/>
              </p14:nvContentPartPr>
              <p14:xfrm>
                <a:off x="8409130" y="5442569"/>
                <a:ext cx="191160" cy="17280"/>
              </p14:xfrm>
            </p:contentPart>
          </mc:Choice>
          <mc:Fallback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AD08186F-CA3F-3BC0-A407-1A014A5F5F1D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8400130" y="5433929"/>
                  <a:ext cx="2088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A49E692A-A625-9FD9-D69A-C19674DE564E}"/>
                    </a:ext>
                  </a:extLst>
                </p14:cNvPr>
                <p14:cNvContentPartPr/>
                <p14:nvPr/>
              </p14:nvContentPartPr>
              <p14:xfrm>
                <a:off x="8770210" y="5589449"/>
                <a:ext cx="12960" cy="160200"/>
              </p14:xfrm>
            </p:contentPart>
          </mc:Choice>
          <mc:Fallback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A49E692A-A625-9FD9-D69A-C19674DE564E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8761570" y="5580449"/>
                  <a:ext cx="306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714E7AD4-40DC-21AB-7DA4-8D4DC6C39538}"/>
                    </a:ext>
                  </a:extLst>
                </p14:cNvPr>
                <p14:cNvContentPartPr/>
                <p14:nvPr/>
              </p14:nvContentPartPr>
              <p14:xfrm>
                <a:off x="9124450" y="5454089"/>
                <a:ext cx="211680" cy="3924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714E7AD4-40DC-21AB-7DA4-8D4DC6C39538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9115450" y="5445449"/>
                  <a:ext cx="2293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B9472CD0-F1EB-2724-7C66-25A8990F49AE}"/>
                    </a:ext>
                  </a:extLst>
                </p14:cNvPr>
                <p14:cNvContentPartPr/>
                <p14:nvPr/>
              </p14:nvContentPartPr>
              <p14:xfrm>
                <a:off x="9094210" y="5517449"/>
                <a:ext cx="265680" cy="9504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B9472CD0-F1EB-2724-7C66-25A8990F49AE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9085570" y="5508809"/>
                  <a:ext cx="28332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3F589179-54F7-5BE3-813F-F0B678C12982}"/>
                    </a:ext>
                  </a:extLst>
                </p14:cNvPr>
                <p14:cNvContentPartPr/>
                <p14:nvPr/>
              </p14:nvContentPartPr>
              <p14:xfrm>
                <a:off x="7661410" y="5792129"/>
                <a:ext cx="38160" cy="207720"/>
              </p14:xfrm>
            </p:contentPart>
          </mc:Choice>
          <mc:Fallback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3F589179-54F7-5BE3-813F-F0B678C12982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7652770" y="5783129"/>
                  <a:ext cx="5580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1870EE72-A0A9-6CAC-F2F9-2FF890712FF5}"/>
                    </a:ext>
                  </a:extLst>
                </p14:cNvPr>
                <p14:cNvContentPartPr/>
                <p14:nvPr/>
              </p14:nvContentPartPr>
              <p14:xfrm>
                <a:off x="8127970" y="5699969"/>
                <a:ext cx="42120" cy="184680"/>
              </p14:xfrm>
            </p:contentPart>
          </mc:Choice>
          <mc:Fallback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1870EE72-A0A9-6CAC-F2F9-2FF890712FF5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119330" y="5691329"/>
                  <a:ext cx="5976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E54B3296-484F-18C2-56B2-C5A488F92298}"/>
                    </a:ext>
                  </a:extLst>
                </p14:cNvPr>
                <p14:cNvContentPartPr/>
                <p14:nvPr/>
              </p14:nvContentPartPr>
              <p14:xfrm>
                <a:off x="9427570" y="5375969"/>
                <a:ext cx="349560" cy="516960"/>
              </p14:xfrm>
            </p:contentPart>
          </mc:Choice>
          <mc:Fallback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E54B3296-484F-18C2-56B2-C5A488F92298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9418570" y="5367329"/>
                  <a:ext cx="367200" cy="53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29CC40F2-7658-D422-8F8B-54DB1703B99C}"/>
                    </a:ext>
                  </a:extLst>
                </p14:cNvPr>
                <p14:cNvContentPartPr/>
                <p14:nvPr/>
              </p14:nvContentPartPr>
              <p14:xfrm>
                <a:off x="9619090" y="5761169"/>
                <a:ext cx="230040" cy="165240"/>
              </p14:xfrm>
            </p:contentPart>
          </mc:Choice>
          <mc:Fallback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29CC40F2-7658-D422-8F8B-54DB1703B99C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9610090" y="5752169"/>
                  <a:ext cx="24768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921C9628-EC87-BE7D-40F4-8EC46A8AE56E}"/>
                    </a:ext>
                  </a:extLst>
                </p14:cNvPr>
                <p14:cNvContentPartPr/>
                <p14:nvPr/>
              </p14:nvContentPartPr>
              <p14:xfrm>
                <a:off x="9984850" y="5313689"/>
                <a:ext cx="470520" cy="275400"/>
              </p14:xfrm>
            </p:contentPart>
          </mc:Choice>
          <mc:Fallback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921C9628-EC87-BE7D-40F4-8EC46A8AE56E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9976210" y="5305049"/>
                  <a:ext cx="48816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0FE9B6DA-B1DD-FF71-DD8D-3D8DB1A3F517}"/>
                    </a:ext>
                  </a:extLst>
                </p14:cNvPr>
                <p14:cNvContentPartPr/>
                <p14:nvPr/>
              </p14:nvContentPartPr>
              <p14:xfrm>
                <a:off x="10315330" y="5593769"/>
                <a:ext cx="182880" cy="105480"/>
              </p14:xfrm>
            </p:contentPart>
          </mc:Choice>
          <mc:Fallback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0FE9B6DA-B1DD-FF71-DD8D-3D8DB1A3F517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10306330" y="5584769"/>
                  <a:ext cx="20052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C5455963-EC7C-BBD7-CEF6-D209E8D06731}"/>
                    </a:ext>
                  </a:extLst>
                </p14:cNvPr>
                <p14:cNvContentPartPr/>
                <p14:nvPr/>
              </p14:nvContentPartPr>
              <p14:xfrm>
                <a:off x="10621690" y="5169329"/>
                <a:ext cx="261360" cy="484560"/>
              </p14:xfrm>
            </p:contentPart>
          </mc:Choice>
          <mc:Fallback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C5455963-EC7C-BBD7-CEF6-D209E8D06731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10612690" y="5160689"/>
                  <a:ext cx="279000" cy="50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EEF78E93-9422-BE67-AD98-86EB40B3852D}"/>
                    </a:ext>
                  </a:extLst>
                </p14:cNvPr>
                <p14:cNvContentPartPr/>
                <p14:nvPr/>
              </p14:nvContentPartPr>
              <p14:xfrm>
                <a:off x="10730410" y="5465609"/>
                <a:ext cx="127080" cy="39240"/>
              </p14:xfrm>
            </p:contentPart>
          </mc:Choice>
          <mc:Fallback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EEF78E93-9422-BE67-AD98-86EB40B3852D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10721410" y="5456609"/>
                  <a:ext cx="1447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49A796BF-B96F-59DA-3542-3A159FE624A5}"/>
                    </a:ext>
                  </a:extLst>
                </p14:cNvPr>
                <p14:cNvContentPartPr/>
                <p14:nvPr/>
              </p14:nvContentPartPr>
              <p14:xfrm>
                <a:off x="11055850" y="5611409"/>
                <a:ext cx="176760" cy="9180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49A796BF-B96F-59DA-3542-3A159FE624A5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11046850" y="5602769"/>
                  <a:ext cx="19440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9FAF755E-792E-F93D-F91D-3146985C095B}"/>
                    </a:ext>
                  </a:extLst>
                </p14:cNvPr>
                <p14:cNvContentPartPr/>
                <p14:nvPr/>
              </p14:nvContentPartPr>
              <p14:xfrm>
                <a:off x="10029130" y="5174729"/>
                <a:ext cx="343800" cy="43560"/>
              </p14:xfrm>
            </p:contentPart>
          </mc:Choice>
          <mc:Fallback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9FAF755E-792E-F93D-F91D-3146985C095B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10020490" y="5166089"/>
                  <a:ext cx="36144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0C1AB966-0433-D2FB-94CC-3712A2294098}"/>
                    </a:ext>
                  </a:extLst>
                </p14:cNvPr>
                <p14:cNvContentPartPr/>
                <p14:nvPr/>
              </p14:nvContentPartPr>
              <p14:xfrm>
                <a:off x="5681770" y="5197409"/>
                <a:ext cx="1206360" cy="405720"/>
              </p14:xfrm>
            </p:contentPart>
          </mc:Choice>
          <mc:Fallback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0C1AB966-0433-D2FB-94CC-3712A2294098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672770" y="5188409"/>
                  <a:ext cx="122400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DA49082D-EC8D-CD44-1C1C-78125828C3B0}"/>
                    </a:ext>
                  </a:extLst>
                </p14:cNvPr>
                <p14:cNvContentPartPr/>
                <p14:nvPr/>
              </p14:nvContentPartPr>
              <p14:xfrm>
                <a:off x="7123930" y="5124689"/>
                <a:ext cx="161280" cy="1011240"/>
              </p14:xfrm>
            </p:contentPart>
          </mc:Choice>
          <mc:Fallback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DA49082D-EC8D-CD44-1C1C-78125828C3B0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7114930" y="5116049"/>
                  <a:ext cx="178920" cy="10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C4B0CE36-1653-9D53-3841-8E77BF495411}"/>
                    </a:ext>
                  </a:extLst>
                </p14:cNvPr>
                <p14:cNvContentPartPr/>
                <p14:nvPr/>
              </p14:nvContentPartPr>
              <p14:xfrm>
                <a:off x="7124290" y="4860089"/>
                <a:ext cx="4231440" cy="1549800"/>
              </p14:xfrm>
            </p:contentPart>
          </mc:Choice>
          <mc:Fallback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C4B0CE36-1653-9D53-3841-8E77BF495411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7115650" y="4851089"/>
                  <a:ext cx="4249080" cy="156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8F1ADB7E-E31A-C9D2-5BD6-1CA2E2115F86}"/>
                    </a:ext>
                  </a:extLst>
                </p14:cNvPr>
                <p14:cNvContentPartPr/>
                <p14:nvPr/>
              </p14:nvContentPartPr>
              <p14:xfrm>
                <a:off x="6739090" y="5441129"/>
                <a:ext cx="203040" cy="181440"/>
              </p14:xfrm>
            </p:contentPart>
          </mc:Choice>
          <mc:Fallback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8F1ADB7E-E31A-C9D2-5BD6-1CA2E2115F86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730450" y="5432129"/>
                  <a:ext cx="220680" cy="199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4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916C1651-CBB4-1044-2758-1FDB376F0722}"/>
                  </a:ext>
                </a:extLst>
              </p14:cNvPr>
              <p14:cNvContentPartPr/>
              <p14:nvPr/>
            </p14:nvContentPartPr>
            <p14:xfrm>
              <a:off x="7587250" y="2350529"/>
              <a:ext cx="984240" cy="239760"/>
            </p14:xfrm>
          </p:contentPart>
        </mc:Choice>
        <mc:Fallback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916C1651-CBB4-1044-2758-1FDB376F0722}"/>
                  </a:ext>
                </a:extLst>
              </p:cNvPr>
              <p:cNvPicPr/>
              <p:nvPr/>
            </p:nvPicPr>
            <p:blipFill>
              <a:blip r:embed="rId375"/>
              <a:stretch>
                <a:fillRect/>
              </a:stretch>
            </p:blipFill>
            <p:spPr>
              <a:xfrm>
                <a:off x="7551250" y="2278529"/>
                <a:ext cx="1055880" cy="38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6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7C1E32A7-EF79-5E11-C896-F2C254CF1BDF}"/>
                  </a:ext>
                </a:extLst>
              </p14:cNvPr>
              <p14:cNvContentPartPr/>
              <p14:nvPr/>
            </p14:nvContentPartPr>
            <p14:xfrm>
              <a:off x="7609930" y="2102849"/>
              <a:ext cx="1841760" cy="455760"/>
            </p14:xfrm>
          </p:contentPart>
        </mc:Choice>
        <mc:Fallback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7C1E32A7-EF79-5E11-C896-F2C254CF1BDF}"/>
                  </a:ext>
                </a:extLst>
              </p:cNvPr>
              <p:cNvPicPr/>
              <p:nvPr/>
            </p:nvPicPr>
            <p:blipFill>
              <a:blip r:embed="rId377"/>
              <a:stretch>
                <a:fillRect/>
              </a:stretch>
            </p:blipFill>
            <p:spPr>
              <a:xfrm>
                <a:off x="7573930" y="2031209"/>
                <a:ext cx="1913400" cy="59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8">
            <p14:nvContentPartPr>
              <p14:cNvPr id="327" name="Ink 326">
                <a:extLst>
                  <a:ext uri="{FF2B5EF4-FFF2-40B4-BE49-F238E27FC236}">
                    <a16:creationId xmlns:a16="http://schemas.microsoft.com/office/drawing/2014/main" id="{6A3CCFF7-5F23-8AD4-2767-FE0C005B4EC8}"/>
                  </a:ext>
                </a:extLst>
              </p14:cNvPr>
              <p14:cNvContentPartPr/>
              <p14:nvPr/>
            </p14:nvContentPartPr>
            <p14:xfrm>
              <a:off x="7592290" y="2235689"/>
              <a:ext cx="1996200" cy="459360"/>
            </p14:xfrm>
          </p:contentPart>
        </mc:Choice>
        <mc:Fallback>
          <p:pic>
            <p:nvPicPr>
              <p:cNvPr id="327" name="Ink 326">
                <a:extLst>
                  <a:ext uri="{FF2B5EF4-FFF2-40B4-BE49-F238E27FC236}">
                    <a16:creationId xmlns:a16="http://schemas.microsoft.com/office/drawing/2014/main" id="{6A3CCFF7-5F23-8AD4-2767-FE0C005B4EC8}"/>
                  </a:ext>
                </a:extLst>
              </p:cNvPr>
              <p:cNvPicPr/>
              <p:nvPr/>
            </p:nvPicPr>
            <p:blipFill>
              <a:blip r:embed="rId379"/>
              <a:stretch>
                <a:fillRect/>
              </a:stretch>
            </p:blipFill>
            <p:spPr>
              <a:xfrm>
                <a:off x="7556290" y="2163689"/>
                <a:ext cx="2067840" cy="60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0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111FAF1E-8DD9-4592-A91E-D90AD26E1ACC}"/>
                  </a:ext>
                </a:extLst>
              </p14:cNvPr>
              <p14:cNvContentPartPr/>
              <p14:nvPr/>
            </p14:nvContentPartPr>
            <p14:xfrm>
              <a:off x="7657090" y="2337569"/>
              <a:ext cx="1966680" cy="396360"/>
            </p14:xfrm>
          </p:contentPart>
        </mc:Choice>
        <mc:Fallback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111FAF1E-8DD9-4592-A91E-D90AD26E1ACC}"/>
                  </a:ext>
                </a:extLst>
              </p:cNvPr>
              <p:cNvPicPr/>
              <p:nvPr/>
            </p:nvPicPr>
            <p:blipFill>
              <a:blip r:embed="rId381"/>
              <a:stretch>
                <a:fillRect/>
              </a:stretch>
            </p:blipFill>
            <p:spPr>
              <a:xfrm>
                <a:off x="7621090" y="2265569"/>
                <a:ext cx="2038320" cy="54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2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0CB4881C-4164-373F-081E-569DCABFA0F8}"/>
                  </a:ext>
                </a:extLst>
              </p14:cNvPr>
              <p14:cNvContentPartPr/>
              <p14:nvPr/>
            </p14:nvContentPartPr>
            <p14:xfrm>
              <a:off x="7577890" y="2556809"/>
              <a:ext cx="1997280" cy="210600"/>
            </p14:xfrm>
          </p:contentPart>
        </mc:Choice>
        <mc:Fallback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0CB4881C-4164-373F-081E-569DCABFA0F8}"/>
                  </a:ext>
                </a:extLst>
              </p:cNvPr>
              <p:cNvPicPr/>
              <p:nvPr/>
            </p:nvPicPr>
            <p:blipFill>
              <a:blip r:embed="rId383"/>
              <a:stretch>
                <a:fillRect/>
              </a:stretch>
            </p:blipFill>
            <p:spPr>
              <a:xfrm>
                <a:off x="7541890" y="2485169"/>
                <a:ext cx="2068920" cy="35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4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C294B6C4-638F-32AE-E623-24645292B2AA}"/>
                  </a:ext>
                </a:extLst>
              </p14:cNvPr>
              <p14:cNvContentPartPr/>
              <p14:nvPr/>
            </p14:nvContentPartPr>
            <p14:xfrm>
              <a:off x="7627930" y="2708009"/>
              <a:ext cx="1816560" cy="87840"/>
            </p14:xfrm>
          </p:contentPart>
        </mc:Choice>
        <mc:Fallback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C294B6C4-638F-32AE-E623-24645292B2AA}"/>
                  </a:ext>
                </a:extLst>
              </p:cNvPr>
              <p:cNvPicPr/>
              <p:nvPr/>
            </p:nvPicPr>
            <p:blipFill>
              <a:blip r:embed="rId385"/>
              <a:stretch>
                <a:fillRect/>
              </a:stretch>
            </p:blipFill>
            <p:spPr>
              <a:xfrm>
                <a:off x="7592290" y="2636369"/>
                <a:ext cx="188820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6">
            <p14:nvContentPartPr>
              <p14:cNvPr id="331" name="Ink 330">
                <a:extLst>
                  <a:ext uri="{FF2B5EF4-FFF2-40B4-BE49-F238E27FC236}">
                    <a16:creationId xmlns:a16="http://schemas.microsoft.com/office/drawing/2014/main" id="{B2F9EEF1-13EA-E762-2C59-B314FA6070FB}"/>
                  </a:ext>
                </a:extLst>
              </p14:cNvPr>
              <p14:cNvContentPartPr/>
              <p14:nvPr/>
            </p14:nvContentPartPr>
            <p14:xfrm>
              <a:off x="7593370" y="2790809"/>
              <a:ext cx="1647000" cy="59760"/>
            </p14:xfrm>
          </p:contentPart>
        </mc:Choice>
        <mc:Fallback>
          <p:pic>
            <p:nvPicPr>
              <p:cNvPr id="331" name="Ink 330">
                <a:extLst>
                  <a:ext uri="{FF2B5EF4-FFF2-40B4-BE49-F238E27FC236}">
                    <a16:creationId xmlns:a16="http://schemas.microsoft.com/office/drawing/2014/main" id="{B2F9EEF1-13EA-E762-2C59-B314FA6070FB}"/>
                  </a:ext>
                </a:extLst>
              </p:cNvPr>
              <p:cNvPicPr/>
              <p:nvPr/>
            </p:nvPicPr>
            <p:blipFill>
              <a:blip r:embed="rId387"/>
              <a:stretch>
                <a:fillRect/>
              </a:stretch>
            </p:blipFill>
            <p:spPr>
              <a:xfrm>
                <a:off x="7557370" y="2718809"/>
                <a:ext cx="171864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8">
            <p14:nvContentPartPr>
              <p14:cNvPr id="332" name="Ink 331">
                <a:extLst>
                  <a:ext uri="{FF2B5EF4-FFF2-40B4-BE49-F238E27FC236}">
                    <a16:creationId xmlns:a16="http://schemas.microsoft.com/office/drawing/2014/main" id="{C16ED552-DD42-AD31-48AA-8DA9A376E70B}"/>
                  </a:ext>
                </a:extLst>
              </p14:cNvPr>
              <p14:cNvContentPartPr/>
              <p14:nvPr/>
            </p14:nvContentPartPr>
            <p14:xfrm>
              <a:off x="7893610" y="2799809"/>
              <a:ext cx="1343520" cy="64080"/>
            </p14:xfrm>
          </p:contentPart>
        </mc:Choice>
        <mc:Fallback>
          <p:pic>
            <p:nvPicPr>
              <p:cNvPr id="332" name="Ink 331">
                <a:extLst>
                  <a:ext uri="{FF2B5EF4-FFF2-40B4-BE49-F238E27FC236}">
                    <a16:creationId xmlns:a16="http://schemas.microsoft.com/office/drawing/2014/main" id="{C16ED552-DD42-AD31-48AA-8DA9A376E70B}"/>
                  </a:ext>
                </a:extLst>
              </p:cNvPr>
              <p:cNvPicPr/>
              <p:nvPr/>
            </p:nvPicPr>
            <p:blipFill>
              <a:blip r:embed="rId389"/>
              <a:stretch>
                <a:fillRect/>
              </a:stretch>
            </p:blipFill>
            <p:spPr>
              <a:xfrm>
                <a:off x="7857610" y="2728169"/>
                <a:ext cx="141516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0">
            <p14:nvContentPartPr>
              <p14:cNvPr id="333" name="Ink 332">
                <a:extLst>
                  <a:ext uri="{FF2B5EF4-FFF2-40B4-BE49-F238E27FC236}">
                    <a16:creationId xmlns:a16="http://schemas.microsoft.com/office/drawing/2014/main" id="{D9E1A8CB-29C6-EDBD-BF3D-43F14D9F7A6E}"/>
                  </a:ext>
                </a:extLst>
              </p14:cNvPr>
              <p14:cNvContentPartPr/>
              <p14:nvPr/>
            </p14:nvContentPartPr>
            <p14:xfrm>
              <a:off x="7909810" y="2823929"/>
              <a:ext cx="1059840" cy="93600"/>
            </p14:xfrm>
          </p:contentPart>
        </mc:Choice>
        <mc:Fallback>
          <p:pic>
            <p:nvPicPr>
              <p:cNvPr id="333" name="Ink 332">
                <a:extLst>
                  <a:ext uri="{FF2B5EF4-FFF2-40B4-BE49-F238E27FC236}">
                    <a16:creationId xmlns:a16="http://schemas.microsoft.com/office/drawing/2014/main" id="{D9E1A8CB-29C6-EDBD-BF3D-43F14D9F7A6E}"/>
                  </a:ext>
                </a:extLst>
              </p:cNvPr>
              <p:cNvPicPr/>
              <p:nvPr/>
            </p:nvPicPr>
            <p:blipFill>
              <a:blip r:embed="rId391"/>
              <a:stretch>
                <a:fillRect/>
              </a:stretch>
            </p:blipFill>
            <p:spPr>
              <a:xfrm>
                <a:off x="7873810" y="2752289"/>
                <a:ext cx="113148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2">
            <p14:nvContentPartPr>
              <p14:cNvPr id="334" name="Ink 333">
                <a:extLst>
                  <a:ext uri="{FF2B5EF4-FFF2-40B4-BE49-F238E27FC236}">
                    <a16:creationId xmlns:a16="http://schemas.microsoft.com/office/drawing/2014/main" id="{D498E778-491B-A168-C897-D60732BD7CDB}"/>
                  </a:ext>
                </a:extLst>
              </p14:cNvPr>
              <p14:cNvContentPartPr/>
              <p14:nvPr/>
            </p14:nvContentPartPr>
            <p14:xfrm>
              <a:off x="9270970" y="2638889"/>
              <a:ext cx="186480" cy="267120"/>
            </p14:xfrm>
          </p:contentPart>
        </mc:Choice>
        <mc:Fallback>
          <p:pic>
            <p:nvPicPr>
              <p:cNvPr id="334" name="Ink 333">
                <a:extLst>
                  <a:ext uri="{FF2B5EF4-FFF2-40B4-BE49-F238E27FC236}">
                    <a16:creationId xmlns:a16="http://schemas.microsoft.com/office/drawing/2014/main" id="{D498E778-491B-A168-C897-D60732BD7CDB}"/>
                  </a:ext>
                </a:extLst>
              </p:cNvPr>
              <p:cNvPicPr/>
              <p:nvPr/>
            </p:nvPicPr>
            <p:blipFill>
              <a:blip r:embed="rId393"/>
              <a:stretch>
                <a:fillRect/>
              </a:stretch>
            </p:blipFill>
            <p:spPr>
              <a:xfrm>
                <a:off x="9235330" y="2567249"/>
                <a:ext cx="258120" cy="41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4">
            <p14:nvContentPartPr>
              <p14:cNvPr id="335" name="Ink 334">
                <a:extLst>
                  <a:ext uri="{FF2B5EF4-FFF2-40B4-BE49-F238E27FC236}">
                    <a16:creationId xmlns:a16="http://schemas.microsoft.com/office/drawing/2014/main" id="{112E7EF5-7557-D149-B04F-CA9A20412DA7}"/>
                  </a:ext>
                </a:extLst>
              </p14:cNvPr>
              <p14:cNvContentPartPr/>
              <p14:nvPr/>
            </p14:nvContentPartPr>
            <p14:xfrm>
              <a:off x="9490930" y="2461409"/>
              <a:ext cx="135000" cy="242280"/>
            </p14:xfrm>
          </p:contentPart>
        </mc:Choice>
        <mc:Fallback>
          <p:pic>
            <p:nvPicPr>
              <p:cNvPr id="335" name="Ink 334">
                <a:extLst>
                  <a:ext uri="{FF2B5EF4-FFF2-40B4-BE49-F238E27FC236}">
                    <a16:creationId xmlns:a16="http://schemas.microsoft.com/office/drawing/2014/main" id="{112E7EF5-7557-D149-B04F-CA9A20412DA7}"/>
                  </a:ext>
                </a:extLst>
              </p:cNvPr>
              <p:cNvPicPr/>
              <p:nvPr/>
            </p:nvPicPr>
            <p:blipFill>
              <a:blip r:embed="rId395"/>
              <a:stretch>
                <a:fillRect/>
              </a:stretch>
            </p:blipFill>
            <p:spPr>
              <a:xfrm>
                <a:off x="9455290" y="2389769"/>
                <a:ext cx="20664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6">
            <p14:nvContentPartPr>
              <p14:cNvPr id="336" name="Ink 335">
                <a:extLst>
                  <a:ext uri="{FF2B5EF4-FFF2-40B4-BE49-F238E27FC236}">
                    <a16:creationId xmlns:a16="http://schemas.microsoft.com/office/drawing/2014/main" id="{0FD9EB69-F19A-A82C-29CC-AA8085DD732F}"/>
                  </a:ext>
                </a:extLst>
              </p14:cNvPr>
              <p14:cNvContentPartPr/>
              <p14:nvPr/>
            </p14:nvContentPartPr>
            <p14:xfrm>
              <a:off x="9063610" y="2115449"/>
              <a:ext cx="480960" cy="361080"/>
            </p14:xfrm>
          </p:contentPart>
        </mc:Choice>
        <mc:Fallback>
          <p:pic>
            <p:nvPicPr>
              <p:cNvPr id="336" name="Ink 335">
                <a:extLst>
                  <a:ext uri="{FF2B5EF4-FFF2-40B4-BE49-F238E27FC236}">
                    <a16:creationId xmlns:a16="http://schemas.microsoft.com/office/drawing/2014/main" id="{0FD9EB69-F19A-A82C-29CC-AA8085DD732F}"/>
                  </a:ext>
                </a:extLst>
              </p:cNvPr>
              <p:cNvPicPr/>
              <p:nvPr/>
            </p:nvPicPr>
            <p:blipFill>
              <a:blip r:embed="rId397"/>
              <a:stretch>
                <a:fillRect/>
              </a:stretch>
            </p:blipFill>
            <p:spPr>
              <a:xfrm>
                <a:off x="9027970" y="2043809"/>
                <a:ext cx="552600" cy="50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8">
            <p14:nvContentPartPr>
              <p14:cNvPr id="337" name="Ink 336">
                <a:extLst>
                  <a:ext uri="{FF2B5EF4-FFF2-40B4-BE49-F238E27FC236}">
                    <a16:creationId xmlns:a16="http://schemas.microsoft.com/office/drawing/2014/main" id="{97752A44-8B43-0601-D74E-5B8DC6E3E274}"/>
                  </a:ext>
                </a:extLst>
              </p14:cNvPr>
              <p14:cNvContentPartPr/>
              <p14:nvPr/>
            </p14:nvContentPartPr>
            <p14:xfrm>
              <a:off x="8629810" y="2242889"/>
              <a:ext cx="369360" cy="89640"/>
            </p14:xfrm>
          </p:contentPart>
        </mc:Choice>
        <mc:Fallback>
          <p:pic>
            <p:nvPicPr>
              <p:cNvPr id="337" name="Ink 336">
                <a:extLst>
                  <a:ext uri="{FF2B5EF4-FFF2-40B4-BE49-F238E27FC236}">
                    <a16:creationId xmlns:a16="http://schemas.microsoft.com/office/drawing/2014/main" id="{97752A44-8B43-0601-D74E-5B8DC6E3E274}"/>
                  </a:ext>
                </a:extLst>
              </p:cNvPr>
              <p:cNvPicPr/>
              <p:nvPr/>
            </p:nvPicPr>
            <p:blipFill>
              <a:blip r:embed="rId399"/>
              <a:stretch>
                <a:fillRect/>
              </a:stretch>
            </p:blipFill>
            <p:spPr>
              <a:xfrm>
                <a:off x="8594170" y="2171249"/>
                <a:ext cx="441000" cy="23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05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26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Equation of continuity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 of continuity</dc:title>
  <dc:creator>Robert Peale</dc:creator>
  <cp:lastModifiedBy>Robert Peale</cp:lastModifiedBy>
  <cp:revision>5</cp:revision>
  <dcterms:created xsi:type="dcterms:W3CDTF">2023-12-21T20:18:14Z</dcterms:created>
  <dcterms:modified xsi:type="dcterms:W3CDTF">2023-12-31T20:30:57Z</dcterms:modified>
</cp:coreProperties>
</file>