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59 3648,'-5'-10'1130,"-1"-5"2054,7 15-3070,-1-1-1,0 1 1,0 0-1,0-1 1,1 1-1,-1 0 1,0 0-1,0-1 1,0 1-1,0 0 1,0-1-1,0 1 1,0 0-1,0-1 1,1 1-1,-1 0 1,0-1-1,0 1 1,-1 0-1,1-1 1,0 1-1,0 0 1,0-1-1,0 1 1,0 0-1,0 0 1,0-1-1,0 1 1,-1 0-1,1-1 1,-9-9 2065,3 0 187,6 7-874,0 9-302,-1 13-299,0-2-95,1 29-1,0 5 20,-4 158 1633,4-32-1339,-1-10-906,1-152-119,2 5 92,-1 0 0,-1 0 0,-1 0 1,-5 29-1,4-43-147,-1-11-739,3 5 682,-4-8-586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8128,'-59'-13'3680,"46"9"-3168,13 1-288,5 6-224,17-3-864,9 4 480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3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7456,'0'-1'2403,"0"4"-508,1-2-1784,-1-1 1,0 0-1,0 1 1,0-1-1,0 0 1,0 1-1,1-1 1,-1 0-1,0 0 1,0 1-1,0-1 1,1 0-1,-1 0 1,0 1-1,0-1 1,1 0-1,-1 0 1,0 0-1,1 1 1,-1-1-1,0 0 1,1 0-1,-1 0 1,0 0-1,1 0 1,-1 0-1,0 0 1,1 0-1,-1 0 1,1 0-1,61-2 6309,1-4-3977,58-2-1519,59 8-2391,-178 0 904,0 0 0,0 0 0,-1 0 0,1 0 0,0 0 0,0 0 0,0 1 0,0-1 0,0 1 0,-1-1 0,1 1 0,0 0 0,0-1 0,-1 1 0,1 0 0,-1 0 0,1 1 0,-1-1 0,1 0 0,-1 0 0,0 1 0,3 2 0,-3 9-5218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5888,'0'0'63,"0"0"0,0 0 0,0 0 0,0 0 0,0 0 0,0 0 1,0-1-1,0 1 0,0 0 0,0 0 0,-1 0 0,1 0 0,0 0 0,0 0 0,0 0 1,0 0-1,0-1 0,0 1 0,0 0 0,0 0 0,0 0 0,0 0 0,-1 0 1,1 0-1,0 0 0,0 0 0,0 0 0,0 0 0,0 0 0,0 0 0,0 0 0,-1 0 1,1 0-1,0 0 0,0 0 0,0 0 0,0 0 0,0 0 0,0 0 0,-1 0 0,1 0 1,0 0-1,0 0 0,0 0 0,0 0 0,0 0 0,0 0 0,0 0 0,-1 0 0,1 0 1,0 0-1,0 0 0,0 0 0,0 0 0,0 1 0,0-1 0,0 0 0,0 0 0,0 0 1,0 0-1,0 0 0,-1 0 0,2 7 6045,36 23-2721,-30-23-3082,0 1-1,0-1 0,-1 1 0,0 1 0,9 16 0,19 52 887,-16-35-569,20 51 238,-21-48-274,27 48 0,0-15 22,-32-58-487,-11-16-104,1 0 0,0 0 1,0-1-1,1 1 0,-1-1 0,1 1 0,0-1 1,0 0-1,4 3 0,-6-5-54,4-3 130,0-1 1,1 1 0,-1-1 0,5-4 0,-6 3-90,0 0 0,0 0 0,0 0 0,-1-1 0,1 1 0,-1-1 0,0 0 0,2-5 0,19-47 98,-15 34-53,35-97-193,-21 54 106,5-10-47,-10 34-230,-18 42 310,0 0 0,0 0 0,1 0 0,-1 0 0,0 1 0,0-1 0,0 0 0,0 0 0,0 0 0,0 0 0,0 0 0,0 0 0,1 1 0,-1-1 0,0 0 0,0 0 0,0 0 0,0 0 0,1 0 0,-1 0 0,0 0 0,0 0 0,0 0 0,0 0 0,1 1 0,-1-1 0,0 0 0,0 0 0,0 0 0,0 0 0,1 0 0,-1 0 0,0 0 0,0-1 0,0 1 0,0 0 0,1 0 0,-1 0 0,0 0 0,0 0 0,0 0 0,0 0 0,1 0 0,-1 0 0,0 0 0,0 0 0,0-1 0,0 1 0,0 0 0,0 0 0,1 0 0,-1 0 0,0 0 0,0-1 0,0 1 0,0 0 0,0 0 0,0 0 0,0 0 0,0-1 0,4 17-90,-2 0 278,10 140 440,-11-141-655,3 23 1,2 5 163,2 18 262,-3-28-143,-3-24-212,-1 0 0,2 0 1,-1 0-1,1 0 0,8 15 0,-8-20-2,-2-3-30,0-1 1,0 1-1,-1-1 0,1 1 0,0-1 0,0 1 1,0-1-1,0 0 0,0 1 0,0-1 0,0 0 0,0 0 1,0 0-1,0 0 0,0 0 0,0 0 0,0 0 1,0 0-1,0 0 0,0 0 0,0 0 0,0-1 1,0 1-1,0 0 0,-1-1 0,1 1 0,0-1 1,0 1-1,1-2 0,2 0 6,1-1 1,-2-1-1,1 1 0,6-7 1,36-52-8,-33 43-7,58-88-252,48-65-905,-95 142 810,1 0-1,1 2 0,40-33 1,-58 50-2862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376 554 3072,'-5'-7'5229,"-1"4"-1716,-6 0-1898,5 1-992,-1 0 0,0 1 0,0 0 0,0 0 0,0 1 1,0 0-1,-9 1 0,0 1-84,0 1 0,-26 7 0,28-5-178,0 0-1,0 1 0,-27 16 0,33-17-279,1 0-1,0 1 1,1 0-1,-1 1 1,1 0-1,1 0 1,-1 0-1,-5 9 1,6-7-56,1-1 0,0 1 1,0 0-1,1 0 1,0 0-1,1 1 1,0-1-1,0 1 0,1 0 1,0 0-1,1 0 1,0 0-1,0 0 0,1 0 1,1 0-1,2 17 1,-1-18-19,0-1 1,1 1 0,0-1-1,0 0 1,0 0 0,1 0-1,1 0 1,-1-1 0,10 12-1,-5-9 24,0 0 0,1-1 0,0 0-1,1 0 1,18 10 0,-22-15 11,1 0 1,0-1-1,0 0 0,0-1 1,0 1-1,0-2 0,0 1 0,1-1 1,-1 0-1,0-1 0,1 0 1,-1 0-1,1-1 0,15-3 1,-20 3-42,-1 0 0,0-1 0,1 1 0,-1-1 0,0 1 0,0-1 0,0 0 0,-1 0 0,1-1 0,0 1 0,-1 0 0,1-1 0,-1 0 0,3-4 0,3-5 2,-1 0 1,8-18-1,-8 14-2,9-17 35,-2-1-1,17-62 1,-12 22 92,-3-2 0,-3 0 0,3-78 0,-14 118-26,0-102 111,-7 69 39,-1-51-19,-2 165 322,0 140 523,3-68-237,5 42-220,1-70-436,20 307 359,-20-389-568,-1-2-83,0 1 1,0-1 0,1 0-1,0 0 1,0 0 0,1 0-1,2 5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1199 3072,'-1'0'101,"1"0"-1,-1 0 1,1 0 0,0 0 0,-1 0-1,1 0 1,-1 1 0,1-1 0,-1 0-1,1 0 1,0 0 0,-1 1 0,1-1-1,-1 0 1,1 0 0,0 1 0,-1-1 0,1 0-1,0 1 1,-1-1 0,0 11 8977,2-13-8659,0 1 0,0-1 0,0 0 0,0 1 0,0-1 0,-1 0 0,1 0-1,-1 0 1,1-3 0,4-13 197,39-139 1821,-26 86-1525,28-70 1,10 10 61,14-36-242,70-159 276,-129 304-834,1 2 1,1-1-1,0 2 0,2 0 0,19-21 1,-29 36-81,1 0 1,-1 0-1,1 0 1,0 0-1,0 1 1,0 0 0,0 0-1,0 1 1,1 0-1,-1 0 1,1 0-1,0 1 1,10-1 0,-12 1-45,-1 1 0,1 0 0,-1 0 0,1 1 1,0-1-1,-1 1 0,1 0 0,-1 0 0,1 1 1,-1-1-1,0 1 0,1 0 0,-1 0 1,0 0-1,0 1 0,-1-1 0,1 1 0,0 0 1,-1 0-1,5 5 0,-5-3-4,0-1 1,-1 1-1,1 0 0,-1 1 1,0-1-1,0 0 0,0 1 0,-1-1 1,2 11-1,-2-2 126,0-1 1,-1 0-1,-2 16 0,0-11 48,0 0 0,-2 0 0,0 0-1,-1 0 1,-12 26 0,14-37-237,0-1 1,0 0-1,-1 0 0,1 0 1,-1 0-1,-1-1 0,1 1 1,-1-1-1,0 0 0,0-1 0,-1 1 1,1-1-1,-1 0 0,0 0 1,0-1-1,0 0 0,-10 4 1,12-6-113,0 0 1,1-1 0,-1 1 0,0-1-1,1 0 1,-1 0 0,0-1 0,1 1-1,-1-1 1,-6-1 0,-34-15-3107,36 13 2254,-21-8-1035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2496,'2'-31'6581,"1"1"1728,1 113-3943,0 16-3415,-5 5-316,11 233 245,-9-290-547,-1-40-4906,-8-55-8664,11 28 10080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5472,'-22'0'2872,"11"0"4853,63-2-228,-8-3-6790,51-12 1,-55 9-591,-1 2 0,2 1 1,-1 3-1,72 3 0,-89 0 51,-4 0-164,23 3 0,-38-3-161,1 0 0,-1 0 0,1 1 0,-1-1 0,1 1 0,-1 0 0,0 0 0,0 0-1,0 0 1,5 4 0,-4-1-1997,-2 3 612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0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4 937 3648,'-4'-2'8138,"5"-2"-4499,8-8-3211,-3 4 588,0-3-376,-1-1 0,5-19 0,6-16 325,-12 40-853,12-27 616,18-50 0,-3-26 26,-13 45-344,27-67 0,-36 111-281,0 1 0,2 0 0,0 1 1,1 0-1,1 0 0,1 2 1,20-21-1,-9 15-45,1 2-1,0 0 1,44-25 0,-25 21 7,78-31 0,-117 54-75,1-1 0,0 1 0,-1 1 0,1-1 0,0 1 0,0 0-1,0 0 1,0 1 0,0 0 0,13 2 0,-16-1-6,0 0-1,1 0 1,-1 1-1,0-1 1,0 1 0,0 0-1,0 0 1,-1 1-1,1-1 1,0 1 0,-1 0-1,0-1 1,0 2 0,0-1-1,0 0 1,0 1-1,0-1 1,2 6 0,-2-4 75,0 1 1,-1 0-1,0 0 1,0-1-1,0 1 1,-1 0-1,1 1 1,-2-1-1,1 0 1,-1 0-1,1 0 1,-2 0 0,1 1-1,-1-1 1,0 0-1,0 0 1,-1 0-1,1 0 1,-1 0-1,-1 0 1,1-1-1,-1 1 1,0-1-1,0 1 1,-7 6 0,4-5-17,0-1 1,0 1 0,-1-2-1,0 1 1,0-1-1,-1 0 1,0 0 0,0-1-1,0 0 1,0-1 0,0 0-1,-1 0 1,1-1 0,-1 0-1,-11 2 1,4-3-31,-1 0-1,1-1 0,0 0 1,-25-5-1,-64-18-1073,59 12-996,33 10-52,29 16-9111,-12-13 10962,24 17-3240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0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4384,'-4'2'11341,"-14"17"-10048,-93 153 1848,83-118-2070,-38 106 0,56-135-941,-86 240 772,95-263-891,-47 124 399,37-90-181,-12 57 1,17-57-121,2 0 0,1 0 0,2 1 0,1-1 0,3 0 0,9 54 0,-7-64-10,2-1 0,1 0-1,0 0 1,2-1-1,1 0 1,1-1-1,1 0 1,1-1-1,29 34 1,-28-38-44,0 0 0,2-1-1,0-1 1,1-1 0,0 0 0,21 11 0,-12-14-1472,-8-8-4137,-10-4 3266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2496,'-3'-11'1327,"3"8"-242,-1 5 1052,10-19 4476,-7 40-555,1 21-5572,-22 394 3706,14-328-4106,-4 34-65,9-127 158,0-14-336,0 0-1,0-1 1,-1 1-1,1 0 1,0 0-1,-2 3 1,2-6 120,0 0 1,0 0-1,0 1 0,0-1 1,0 0-1,0 0 1,0 0-1,0 0 0,0 0 1,0 0-1,0 0 1,0 0-1,0 0 0,0 0 1,0 0-1,0 0 0,-1 0 1,1 0-1,0 1 1,0-1-1,0 0 0,0 0 1,0 0-1,0 0 0,0 0 1,0 0-1,0 0 1,0 0-1,0 0 0,0 0 1,0 0-1,-1 0 1,1 0-1,0 0 0,0 0 1,0 0-1,0 0 0,0 0 1,0 0-1,0 0 1,0 0-1,0 0 0,0 0 1,0 0-1,-1 0 1,1 0-1,0 0 0,0 0 1,0 0-1,0-1 0,0 1 1,0 0-1,0 0 1,0 0-1,0 0 0,0 0 1,0 0-1,0 0 0,0 0 1,0 0-1,0 0 1,0 0-1,0 0 0,0 0 1,0-1-1,0 1 1,0 0-1,-5-9-2196,0-11-1369,4 7 1533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1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84 5472,'-6'-4'700,"0"0"1,1 0 0,-1-1-1,1 0 1,0 0 0,0 0-1,-7-9 1,11 12-196,-10-12 3133,12 7-1805,-1 7-1776,1-1 1,-1 1 0,0 0-1,1-1 1,-1 1 0,1 0-1,-1 0 1,1 0-1,0 0 1,-1-1 0,1 1-1,-1 0 1,1 0 0,-1 0-1,1 0 1,-1 0-1,1 0 1,30 2 960,-1 1-1,0 1 0,35 10 1,30 5-96,-43-13-384,101-2 0,51-17 173,-172 10-669,164-25 134,-190 27-198,3-1-340,-1 1 1,0-1-1,0 0 0,0-1 1,14-6-1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144 532 4480,'0'-1'136,"0"1"0,0-1 0,0 1 0,0 0 0,0-1 0,0 1-1,0-1 1,0 1 0,0 0 0,0-1 0,0 1 0,0 0 0,0-1 0,0 1 0,-1 0 0,1-1 0,0 1 0,0 0 0,0-1 0,-1 1 0,1 0 0,0-1 0,-1 1-1,-5 0 4901,2 1-4621,0 0 1,0 0-1,0 0 0,0 0 0,0 0 0,0 1 0,0 0 0,0 0 0,1 0 0,-1 0 1,1 1-1,-1-1 0,1 1 0,-3 4 0,-1-1-289,2 0 0,-1 0 0,1 1 0,0 0 0,0 0 0,-6 13 0,5-5-76,0 1-1,1 0 0,1 0 0,1 0 0,-2 22 0,3-26 31,2 1-1,0 0 0,0 0 0,1 0 0,1-1 0,0 1 0,6 18 0,-5-21-30,-2-5 28,0-1 0,1 1 0,-1-1 0,1 0 0,0 0 0,3 5 0,-4-9-57,-1 1-1,0-1 1,1 1-1,-1-1 1,1 1-1,-1-1 1,0 0-1,1 1 1,-1-1-1,1 0 1,-1 0-1,1 1 1,-1-1-1,1 0 1,0 0-1,-1 0 1,1 0-1,-1 1 1,1-1-1,-1 0 1,1 0-1,0 0 1,1-1 16,-1 1 0,0-1-1,0 1 1,0-1 0,0 1 0,0-1-1,1 0 1,-1 0 0,0 1 0,0-1 0,-1 0-1,1 0 1,0 0 0,1-2 0,6-8-42,-1-1 0,0-1 0,-1 1 0,-1-1 0,7-23 0,1 1-124,12-35-106,25-63-189,-28 77 413,-3-2 1,-2 0-1,-3-1 0,10-93 0,-21 130 118,-1 0 0,-1-1 0,-1 1-1,-1-1 1,-5-26 0,6 49-108,0-1 0,0 1 1,0-1-1,0 1 0,0 0 0,0-1 1,-1 1-1,1-1 0,0 1 0,0 0 0,0-1 1,0 1-1,-1 0 0,1-1 0,0 1 1,0 0-1,0-1 0,-1 1 0,1 0 0,0 0 1,-1-1-1,1 1 0,-1-1 0,1 2-8,-1-1 1,1 0-1,-1 0 0,1 1 0,-1-1 0,1 0 0,-1 1 0,1-1 1,0 1-1,-1-1 0,1 0 0,0 1 0,-1-1 0,1 1 0,0-1 1,0 1-1,-1-1 0,1 1 0,0-1 0,0 1 0,0-1 0,-1 1 1,-4 18-100,5-17 108,-34 233 673,28-163-115,6 102 1,22 68-35,-11-165-411,-5-52 23,-5-22-149,1 1-1,-1 0 0,0 0 1,-1-1-1,1 6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4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28 977 4384,'-5'9'502,"0"0"446,0 0-1,0 0 1,-3 11 0,11 9 10764,2-31-11439,0-1-1,-1 0 1,1 0 0,0 0 0,-1 0 0,0-1 0,1 0 0,-1 1 0,-1-2-1,1 1 1,-1 0 0,1-1 0,-1 0 0,2-5 0,4-9-48,0-1 0,8-29 0,-13 35-103,37-132 680,-2 3-297,-23 89-186,27-73 418,-21 74-532,1 1 0,41-64 0,-52 98-178,1 0 0,1 0 0,0 1 0,1 1 0,1 0 0,0 1 0,1 1 0,1 0 0,21-11 0,-29 19-21,0 1 0,1 0 0,0 1 0,0 0 0,1 0 0,-1 1 0,19-2 0,-24 5 1,1-1-1,0 1 0,0 1 1,-1-1-1,1 1 1,0 0-1,-1 1 0,1-1 1,-1 1-1,0 1 1,1-1-1,-1 1 0,0 0 1,8 6-1,-5-2 37,0 0 1,-1 1-1,1 0 0,-2 1 0,1 0 1,11 18-1,29 64 404,-40-74-253,-6-13-82,0 1 0,0 0 0,-1 0 0,1 0 0,-1 0 0,0 8-1,0-11-71,-1 0-1,0-1 0,0 1 0,0 0 0,-1 0 0,1 0 0,0 0 1,-1 0-1,1-1 0,-1 1 0,1 0 0,-1 0 0,0-1 0,0 1 0,0 0 1,0-1-1,0 1 0,0-1 0,0 1 0,0-1 0,-1 0 0,1 0 1,-2 2-1,-4 1-34,0-1 1,0 0-1,0-1 1,0 1 0,0-1-1,-1 0 1,1-1-1,-13 1 1,-67-1-692,72-1 420,-201-12-5771,206 11 4479,-1 0-1,1-1 0,-12-4 1,16 3 690,1 1-1,0-1 1,-1 0 0,-8-7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45 3808,'0'-1'158,"0"1"0,1 0 1,-1-1-1,0 1 0,0-1 0,1 1 1,-1 0-1,0-1 0,1 1 0,-1 0 1,0 0-1,1-1 0,-1 1 1,0 0-1,1 0 0,-1-1 0,8-3 6588,-8 3-6542,0 1 0,0 0 0,-14-18 4926,10 16-4961,1 0 1,-1 0-1,0 1 0,0-1 0,0 1 1,0 0-1,0 0 0,0 1 1,0-1-1,0 1 0,-7 0 0,-1-1 61,4 0-183,0 0-1,0 1 1,1 0 0,-1 1-1,0-1 1,0 1-1,1 1 1,-1-1-1,1 1 1,-11 5-1,10-4-51,1 0 1,0 1-1,0 0 0,0 1 0,0 0 0,-7 6 0,12-10 12,1 1 0,0-1 0,0 0 0,-1 0 1,1 1-1,0-1 0,0 1 0,0-1 0,1 1 0,-1-1 0,0 1 0,0-1 1,1 1-1,-1 0 0,1-1 0,-1 1 0,1 0 0,0 0 0,0-1 1,0 1-1,0 0 0,0 0 0,0-1 0,0 1 0,1 0 0,-1 0 0,1-1 1,-1 1-1,1 0 0,-1-1 0,1 1 0,0-1 0,0 1 0,0-1 0,0 1 1,2 1-1,6 6 85,0 0 1,1-1-1,1 0 1,-1-1 0,1 0-1,0 0 1,13 4-1,-8-3 147,-1 1 0,0 0 0,18 14 0,-21-13-67,-5-4 59,0 0 1,0 0 0,-1 0 0,0 1 0,8 11-1,-13-16-159,0 0 0,0 0-1,0 0 1,0 0 0,0 1 0,-1-1-1,1 0 1,0 0 0,-1 1-1,0-1 1,0 0 0,0 1-1,0-1 1,0 0 0,0 1-1,0-1 1,-1 0 0,0 1 0,1-1-1,-1 0 1,0 0 0,0 0-1,0 0 1,0 0 0,0 0-1,-2 3 1,-7 10 53,-1-1 1,0 1-1,-27 24 0,15-19 4,-38 32-1548,51-44 464,-44 30-6267,45-33 4108,0 0-1,-13 4 1,8-3 160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3072,'-19'4'1797,"-21"-4"13355,108-3-12306,53 1-2034,40 5 192,37 1-605,-112-3-151,-52-1-757,-32 0 87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4224,'0'-8'9610,"0"12"-7124,0 13-582,-1 1 1,-4 17 0,-21 69 1061,-2 13-1860,19-66-884,3-17-210,-3 69-1,10-79-303,1 0-4461,-2-20 2742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3552,'3'-12'1091,"5"-11"5822,-8 22-6488,0 1-1,0-1 0,1 1 1,-1-1-1,0 1 0,0-1 0,0 1 1,1-1-1,-1 0 0,0 0 1,0 25 2833,-1 124 621,-7 77-2409,4-109-1374,1-93 728,1-9-3325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7808,'-10'0'5771,"40"0"-2108,109-4 38,-28 0-2549,67-5-308,132 2-493,-211 8-806,-60-1-2061,-38 0 2301,-1 0 0,1 0-1,-1 0 1,1 0-1,0 0 1,-1 0-1,1 0 1,-1 0 0,1 0-1,0 0 1,-1 0-1,1 1 1,-1-1-1,1 0 1,-1 0 0,1 1-1,-1-1 1,2 1-1,-2 0-191,0-1 0,0 1 0,0-1 0,-1 1 0,1-1-1,0 1 1,0-1 0,-11 13-8530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1065 5056,'-4'-3'5473,"13"-3"-290,0-5-4662,0-1 1,-1 0 0,-1 0 0,0-1-1,0 0 1,7-21 0,-2 6-20,23-57 433,15-31 125,68-81-22,-20 38-562,-65 96-309,41-67-32,-58 104 47,1 1 0,41-43 0,-52 62-109,0 0 0,0 0-1,1 1 1,0 0 0,0 0 0,11-4-1,-15 7-35,1 1 0,0-1 0,-1 1 0,1 0 0,0 0 0,-1 0 0,1 1-1,0-1 1,0 1 0,0 0 0,0 0 0,0 1 0,-1-1 0,1 1-1,0-1 1,4 3 0,-2-1 18,0 1 0,0 0 0,-1 1 0,0-1 0,1 1 0,-1 0 0,-1 0 0,1 1 0,-1-1 0,1 1 0,-1 0 0,-1 0 0,5 7 0,-2-1 99,0 1 1,0 1-1,-1-1 0,0 1 1,2 16-1,-5-23-86,-1 1 0,0 0 0,0 0-1,-1-1 1,0 1 0,0 0 0,0 0-1,-1 0 1,0 0 0,-1-1 0,1 1-1,-1-1 1,-1 1 0,1-1 0,-1 0 0,0 1-1,0-1 1,-1-1 0,0 1 0,0 0-1,0-1 1,-1 0 0,-9 8 0,4-4 8,-1-1 0,0 0 0,-1 0 0,0-2 0,0 1 0,-16 5 0,18-8-401,-1 0 1,0-1-1,-1 0 1,1-1-1,0 0 1,-1-1-1,-21 0 1,26-2-915,0 0 1,0-1-1,0 1 0,1-1 1,-1-1-1,0 1 0,-9-6 1,6 4-1103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492 476 4736,'-1'-1'225,"1"0"1,-1 0-1,1 1 1,-1-1-1,0 0 1,1 0-1,-1 0 1,0 1-1,0-1 1,1 0-1,-1 1 1,0-1-1,0 1 1,0-1-1,0 1 1,0-1-1,-1 0 1,-18 3 2814,2 0-1825,-30 2 1329,-62 13 0,78-11-2017,2 0 1,-1 1 0,-42 16-1,65-20-451,1 1-1,-1-1 1,0 1-1,1 0 1,0 1-1,0 0 1,1 0-1,-1 1 1,1-1-1,0 1 1,1 1-1,-1-1 1,1 1-1,-5 10 1,8-13-56,0 0 1,0 0 0,1 1-1,-1-1 1,1 0 0,1 1-1,-1 0 1,0-1 0,1 1-1,0-1 1,0 1-1,1 0 1,-1-1 0,2 6-1,0-3 13,0-1-1,0 0 0,1 1 0,-1-1 0,2 0 0,-1 0 0,0-1 0,1 1 0,7 6 1,-7-7-27,0 0 0,1 0-1,-1-1 1,1 0 0,0 0 0,1-1 0,-1 1 0,1-1 0,-1 0 0,1 0 0,0-1 0,0 0 0,0 0 0,1 0 0,-1-1 0,0 0 0,0 0 0,1 0 0,-1-1 0,1 0 0,-1-1 0,7 0 0,-5-1-9,0-1 0,-1 0 1,0 0-1,1 0 0,12-9 0,29-26-130,-33 25 103,-2-1 0,0-1-1,0 0 1,-1-1 0,-1 0-1,-1-1 1,-1-1 0,0 1-1,-1-2 1,-1 1 0,0-1-1,-2 0 1,0-1 0,-1 1-1,2-23 1,3-30 211,-3-1 1,-6-142-1,-3 200-12,0 1-1,-6-18 1,4 19-120,4 12-39,0 0 0,0 0 0,0 1 1,-1-1-1,1 0 0,0 0 0,-1 0 0,1 0 1,0 1-1,-1-1 0,1 0 0,-1 0 0,1 1 1,-1-1-1,-1-1 0,2 2-2,0 0 0,-1 0 1,1 0-1,0 0 0,0 0 0,-1 1 0,1-1 1,0 0-1,-1 0 0,1 0 0,0 0 0,0 0 0,-1 0 1,1 0-1,0 0 0,0 1 0,0-1 0,-1 0 1,1 0-1,0 0 0,0 1 0,0-1 0,-1 0 1,1 0-1,0 0 0,0 1 0,0-1 0,0 0 0,0 1 1,-1-1-1,-1 4 75,0 1 0,1-1 0,-1 1 0,0 6 0,-6 34 466,-4 68 0,9 46 379,4-112-386,13 76 0,19 46 19,-15-84-547,-14-58-43,-4-20-369,1 1 1,0-1 0,1 0-1,3 11 1,0-27-4392,-3-10 549,7-2 1339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9728,'0'0'3120,"0"16"1055,-1 90 2168,-1-2-3488,-13 208-1466,14-280-1447,-1 18-169,-5-20-3456,5-25 408,5 0 1083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8064,'-7'-13'2592,"6"12"-2516,1 1 0,0 0 1,0-1-1,0 1 0,0-1 1,0 1-1,0 0 0,0-1 1,0 1-1,0-1 0,0 1 1,0 0-1,0-1 0,0 1 0,0 0 1,0-1-1,0 1 0,0-1 1,0 1-1,0 0 0,1-1 1,-1 1-1,0 0 0,0-1 1,1 1-1,-1 0 0,0-1 1,0 1-1,1-1 0,10-6 1522,-7 5-1096,6-4 49,0 0-1,1 0 1,0 1 0,0 1 0,0 0 0,0 0-1,0 1 1,17-2 0,1 1 168,0 2 0,37 1 0,-41 2-131,0 1-1,0 2 0,0 0 0,-1 1 1,1 2-1,-1 0 0,-1 2 0,26 12 0,-46-19-433,0 0 0,0 0-1,0 0 1,-1 0 0,1 0-1,-1 0 1,1 1 0,-1-1-1,0 1 1,0 0 0,0 0-1,3 5 1,-5-6-114,1-1 1,-1 0-1,1 1 0,-1-1 1,0 0-1,0 1 1,0-1-1,0 0 0,0 1 1,0-1-1,0 1 0,0-1 1,0 0-1,0 1 0,-1-1 1,1 0-1,-1 1 1,1-1-1,-1 0 0,0 0 1,1 0-1,-1 1 0,0-1 1,0 0-1,0 0 0,1 0 1,-1 0-1,0 0 1,-1 0-1,1-1 0,0 1 1,0 0-1,0 0 0,0-1 1,-3 2-1,-9 4-20,0-1-1,-1 0 1,1 0-1,-1-1 1,0-1-1,-28 3 1,-25-4-1845,1-4-3452,45 1 1330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3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 5984,'0'0'138,"1"-1"0,-1 0 0,1 1 0,0-1 0,-1 1 0,1-1 0,0 1 0,-1 0 0,1-1 0,0 1 0,0-1 0,-1 1 0,1 0 0,0 0 0,0 0 0,-1-1 1,1 1-1,0 0 0,0 0 0,0 0 0,0 0 0,-1 0 0,1 0 0,0 0 0,0 1 0,0-1 0,-1 0 0,1 0 0,0 1 0,0-1 0,0 1 0,30 16 2734,-22-12-1980,19 11 771,-1 2 0,40 33-1,-52-37-1209,-2-1 0,0 2 0,0-1 0,-1 2 0,18 30 0,-8-1 426,-1 1 0,-2 0 0,-2 1 0,16 75 0,-26-82-522,-1 1 1,-3 0-1,-1 0 0,-1 1 0,-3-1 1,-9 53-1,2-45-231,-2-1 1,-2 0-1,-2 0 0,-3-1 0,-32 62 0,-82 120-130,85-151-525,-111 170-5964,92-146 528,-5 12 1240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2656,'6'-2'7979,"14"1"6209,-9 1-11044,-2-1-6845,106-16 4613,51-6-784,84 16-363,-245 7 193,-4 0-54,-1 1-1155,0 0 1100,0-1 0,-1 0 0,1 1 0,0-1 0,0 0 0,0 0 1,-1 1-1,1-1 0,0 0 0,0 0 0,0 0 0,-1 1 0,1-1 0,0 0 0,-1 0 0,1 0 0,0 0 0,0 0 0,-1 1 1,1-1-1,0 0 0,-1 0 0,1 0 0,-1 0 0,-12 1-5953,6-1 3381,-6 5-2727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2976,'-22'-7'21951,"32"6"-21625,3-2-154,1 1 1,-1 0-1,1 0 1,15 1 0,5-1 100,331-22 721,-225 16-725,-90 8 626,-36 0-4319,0 0-5721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3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379 495 2720,'-4'-12'4221,"2"6"-3126,0 1-1,0-1 0,-1 1 0,1-1 0,-7-8 0,8 13-981,0-1 0,-1 1 0,1-1 0,-1 1 0,1 0 0,-1-1 0,1 1 0,-1 0 0,0 0 0,1 0 0,-1 0 0,0 1 0,0-1 0,0 0 0,0 1 0,0-1 0,0 1 0,0 0 0,0 0 0,0-1 0,0 1 0,0 1 0,-3-1 0,-9 3 390,-1 0 0,1 0 0,0 2 0,-20 8 0,-54 33 619,67-33-838,-31 23 0,46-31-238,0 0 0,1 1 1,-1-1-1,1 1 0,0 0 0,1 0 0,-1 1 0,1-1 1,-5 12-1,8-15-36,1-1 0,-1 1 0,1 0 0,-1 0 0,1 0 1,0 0-1,0 0 0,1 0 0,-1 0 0,0 0 0,1-1 1,0 1-1,0 0 0,0 0 0,0-1 0,0 1 0,0 0 1,1-1-1,-1 1 0,1-1 0,0 1 0,-1-1 0,4 2 0,3 5 74,0-1-1,1 0 1,0-1-1,14 9 1,-17-11-29,1-2-1,-1 1 1,1-1-1,0 0 1,0-1 0,0 1-1,0-1 1,1-1 0,-1 1-1,0-1 1,1-1-1,-1 1 1,1-1 0,7-1-1,-10 0-34,1 0-1,-1 0 0,0-1 0,1 1 1,-1-1-1,0-1 0,0 1 1,0-1-1,0 1 0,-1-1 1,1-1-1,-1 1 0,0-1 0,0 1 1,0-1-1,0 0 0,0-1 1,-1 1-1,5-8 0,0-3 40,-1-1 0,0 0 0,-1 0 0,4-19-1,12-75-192,-13 30 49,-3 1 0,-8-137-1,1 199 105,-1 0 0,-1 0-1,-10-32 1,7 38-24,6 11 6,0 0 0,0 0 0,0 0 0,0 0 0,-1 0 0,1 0 0,0 0 0,0 0 0,0 0 0,0 1 0,0-1 0,0 0 0,0 0 0,0 0 0,0 0 0,0 0 1,0 0-1,0 0 0,0 0 0,0 0 0,0 0 0,0 0 0,0 0 0,0 0 0,0 0 0,0 0 0,-1 0 0,1 0 0,0 0 0,0 0 0,0 0 0,0 0 0,0 0 0,0 0 0,0 0 0,0 0 1,0 0-1,0 0 0,0 0 0,0 0 0,0 0 0,-1 0 0,1 0 0,0 0 0,0 0 0,0 0 0,0 0 0,0 0 0,0 0 0,0 0 0,0 0 0,0 0 0,0 0 0,0 0 0,0 0 0,0 0 1,0-1-1,0 1 0,0 0 0,0 0 0,0 0 0,0 0 0,0 0 0,0 0 0,0 0 0,-3 5 102,1 1 1,1 0-1,-1 0 0,1 0 1,0-1-1,0 1 0,1 0 0,0 8 1,-1-2 123,-3 143 954,6-1-1,31 221 0,-27-345-1156,-3-21-680,-2 1-1,2 18 0,-2-28 357,0 0 0,-1 0-1,1 0 1,-1-1 0,1 1 0,-1 0 0,1 0-1,-1 0 1,1 0 0,0-1 0,-1 1 0,0 0-1,1-1 1,-1 1 0,1 0 0,-1-1 0,1 1 0,-1 0-1,0-1 1,1 1 0,-1-1 0,1 1 0,-1-1-1,16-15-5320,-2-1 2341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5568,'-8'0'8629,"8"7"-4864,-3 97 2229,-2 2-3745,-1 22-1292,4-79-818,-6 102 58,-10-3-315,17-139-591,-1 11-153,6-8-3460,0-7 2034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32 282 5824,'-26'-23'1866,"25"23"-1838,1 0-1,0-1 0,-1 1 0,1 0 1,0 0-1,0 0 0,-1-1 1,1 1-1,0 0 0,0-1 0,-1 1 1,1 0-1,0 0 0,0-1 0,-1 1 1,1 0-1,0-1 0,0 1 0,0 0 1,0-1-1,0 1 0,0-1 0,0 1 1,0 0-1,0-1 0,0 0 0,0-6 480,1-1 0,1 1 0,0 0 0,0-1 0,0 1 0,1 0 0,0 0 0,5-8 0,4-7 998,20-26 1,-23 36-974,0 0 1,1 0-1,1 1 1,21-18-1,-27 26-386,0-1 0,0 1 0,1 0 0,-1 0 0,1 0 0,0 1 0,0 0 0,0 0-1,0 1 1,0-1 0,0 1 0,0 1 0,0-1 0,1 1 0,5 0 0,7 3 208,-1 0 1,0 1-1,0 1 0,0 0 1,0 2-1,29 14 1,-11-1 578,-1 1 0,35 28 0,-58-40-554,-1 0 1,1 1 0,-2 1-1,16 16 1,-25-25-334,1 0-1,-1 0 1,1 0-1,-1 0 1,0 1 0,0-1-1,0 0 1,0 0-1,0 1 1,0-1-1,-1 0 1,1 1-1,-1-1 1,1 1 0,-1-1-1,0 1 1,0-1-1,0 1 1,-1-1-1,1 1 1,0-1-1,-1 0 1,0 1 0,1-1-1,-1 1 1,0-1-1,0 0 1,0 0-1,-1 0 1,1 0 0,-1 0-1,1 0 1,-1 0-1,-2 3 1,-3 0 20,1-1 1,-1 1 0,0-1 0,-1 0-1,-14 5 1,-44 13 51,56-19-108,8-3-8,-105 27-1143,96-25 312,0-1 0,0 0 0,-1-1 0,1 0 0,0 0 0,0-1 0,-18-4 0,26 4 111,0 0 0,0 0 0,0-1 0,1 1 0,-1-1 0,0 1 0,-3-4 0,-9-10-3233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44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0 832,'-1'0'105,"1"1"1,0-1-1,-1 0 0,1 1 0,0-1 1,0 0-1,-1 1 0,1-1 0,0 1 1,0-1-1,0 0 0,0 1 0,-1-1 1,1 1-1,0-1 0,0 1 1,0-1-1,0 1 0,0-1 0,0 0 1,0 1-1,0-1 0,0 1 0,0-1 1,1 1-1,-1-1 0,0 0 0,0 1 1,0-1-1,0 1 0,1-1 1,-1 0-1,0 1 0,0-1 0,1 0 1,-1 1-1,0-1 0,1 0 0,-1 1 1,0-1-1,1 1 0,0-1 58,0 0 1,0 0-1,0 1 0,-1-1 0,1 0 1,0 1-1,-1-1 0,1 0 1,0 1-1,0-1 0,-1 1 0,1 0 1,-1-1-1,1 1 0,-1-1 0,1 1 1,-1 0-1,1-1 0,0 2 0,1 1-377,-1-1 784,0-2-498,0 1-1,0-1 1,0 1-1,0-1 1,0 1-1,0 0 1,0 0-1,0-1 1,-1 1-1,1 0 1,0 0-1,0 0 1,-1 0-1,1 0 1,0 2-1,5 4 625,4 3-125,23 16 0,36 34 351,-44-40-809,-2 1-1,-1 1 0,39 50 1,44 83 549,-96-142-632,125 220 454,-108-186-382,7 10-19,3-2 0,2-2-1,2-1 1,3-2 0,92 84-1,462 377 2425,-309-250-1548,-231-199-1965,-2 1 0,72 113 0,-113-149-6428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44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41 3712,'-4'-6'375,"2"4"-260,1 1 0,0-1 0,0 0 0,0 1 0,0-1-1,0 0 1,1 0 0,-1 0 0,0 0 0,1 0 0,-1 0 0,1 0 0,0-2 0,0 3-78,0 1 0,0 0 0,0-1 0,0 1 1,0 0-1,0-1 0,0 1 0,0 0 0,1 0 0,-1-1 0,0 1 1,0 0-1,0 0 0,1 0 0,-1-1 0,0 1 0,0 0 1,0 0-1,1 0 0,-1-1 0,0 1 0,0 0 0,1 0 0,-1 0 1,0 0-1,1 0 0,-1 0 0,0 0 0,0 0 0,1-1 0,-1 1 1,0 0-1,1 0 0,-1 0 0,0 0 0,1 1 0,-1-1 1,0 0-1,0 0 0,1 0 0,-1 0 0,0 0 0,1 0 0,12 6 659,0 5 408,1 1 0,-2 1 0,0 0 0,19 28 0,27 31 54,-37-48-817,30 43 0,-30-30-140,18 43 0,-23-44-60,37 60-1,-19-50 23,3-1-1,58 54 1,9 11 133,27 58 50,33 36 124,59 2-86,-74-74-93,-106-90-146,49 61 0,60 119 429,-58-78-407,-10-40-2172,-79-95-816,-9-8 848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46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76 103 1728,'-3'-1'130,"1"-1"1,0 1-1,-1 0 0,1 0 0,-1 0 1,0 0-1,1 0 0,-1 0 0,0 1 1,1-1-1,-1 1 0,0 0 1,-3 0-1,5 0 75,0-1 1,0 1-1,0-1 0,0 1 1,1 0-1,-1-1 0,0 1 1,0-1-1,1 0 0,-1 1 1,0-1-1,1 0 0,-2-1 1,2 1-20,-1 0 1,0 1 0,0-1-1,1 0 1,-1 0 0,0 0-1,0 1 1,0-1 0,0 0-1,0 1 1,0-1-1,0 1 1,0-1 0,0 1-1,-2-1 1,-4 0 1813,15 2 240,4 3-1823,1-1 0,0 0 1,0-1-1,26 2 0,57-7 331,-66 2-585,321-14 888,143-6-187,156-9 789,620 12 11,-290 44-1295,-783-19-295,297 23-85,-398-24-874,-95-6 724,0 0 0,0 0 0,0 0-1,0 0 1,0 0 0,0 0 0,0 0 0,-1 0 0,1 0 0,0 0 0,0 0 0,0-1 0,0 1 0,0 0 0,0-1 0,0 1 0,0 0 0,-1-1 0,2 0 0,-3 0-182,0 0 0,0 0 0,0 1 1,0-1-1,0 0 0,0 1 0,0-1 1,-1 1-1,1 0 0,0-1 0,0 1 1,-1 0-1,1-1 0,-2 1 0,-35-5-6675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5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5 197 6400,'-5'-8'13087,"24"11"-9151,7-9-2633,7-3-606,187-65 22,6 14-507,-108 30-119,-108 27-110,0 0 1,1 1-1,-1 0 0,1 1 0,0 0 1,16 1-1,0 0-474,-26 0 363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6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4480,'-23'-5'1445,"23"5"-1428,-1 0 1,1 0-1,0 0 0,0 0 1,0 0-1,-1 0 0,1 0 1,0 0-1,0 0 0,0 1 1,-1-1-1,1 0 0,0 0 0,0 0 1,0 0-1,0 0 0,-1 0 1,1 0-1,0 0 0,0 0 1,0 1-1,0-1 0,0 0 1,-1 0-1,1 0 0,0 0 0,0 1 1,0-1-1,0 0 0,0 0 1,0 0-1,0 0 0,0 1 1,0-1-1,0 0 0,0 0 0,0 0 1,-1 1-1,1-1 0,0 0 1,1 0-1,-1 0 0,0 1 1,0-1-1,0 0 0,0 0 1,0 1 41,0-1 0,0 0 0,0 0 0,0 0 1,0 0-1,0 1 0,0-1 0,0 0 0,0 0 1,0 0-1,0 0 0,0 0 0,0 1 0,0-1 0,0 0 1,0 0-1,0 0 0,0 0 0,-1 1 0,1-1 1,0 0-1,0 0 0,0 0 0,0 0 0,0 0 1,0 0-1,0 1 0,-1-1 0,1 0 0,0 0 1,0 0-1,0 0 0,0 0 0,-1 0 0,63-1 9057,1-1-3534,13-3-2492,40-5-3135,127-6-551,-163 15 383,-52 1-2177,-13 0 891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5472,'1'-1'125,"-1"1"0,1-1 0,0 0 1,-1 0-1,1 0 0,-1 1 0,0-1 0,1 0 1,-1 0-1,0 0 0,1 0 0,-1 0 1,0 1-1,0-1 0,0 0 0,0 0 0,0-2 1,-5-5 2489,-1 1 1934,5 2-2657,2 4-1249,-1 3-175,8 5 677,-6-6-978,1 2-62,0 1 1,0-1-1,-1 1 1,1-1-1,-1 1 1,0 0-1,0 0 1,-1 0-1,1 0 1,-1 1-1,0-1 1,1 5-1,3 6 76,26 99 571,-11-49-371,25 69 89,-37-116-402,0 0-1,1-1 1,1 0 0,0 0 0,15 16 0,-24-31-45,9 9 7,-1 0 1,-1 0 0,1 1 0,7 16-1,-16-28 21,0 1 1,0-1-1,1 1 0,-1-1 0,0 0 0,1 1 1,-1-1-1,0 0 0,1 1 0,-1-1 0,0 0 0,1 0 1,-1 0-1,1 1 0,-1-1 0,0 0 0,1 0 0,-1 0 1,1 0-1,-1 0 0,1 1 0,-1-1 0,1 0 0,-1 0 1,0 0-1,1 0 0,-1-1 0,1 1 0,-1 0 1,1 0-1,-1 0 0,1 0 0,-1 0 0,0 0 0,1-1 1,-1 1-1,1 0 0,-1 0 0,0-1 0,1 1 0,-1-1 1,17-11 166,-3-2-166,-1-1-1,0 0 0,0-1 1,17-31-1,33-79 201,-31 61-206,-8 15-57,28-54-47,-49 99 49,9-17-120,24-33 0,-35 54 129,-1 1 0,1-1 0,-1 1 1,1-1-1,-1 1 0,1-1 0,-1 1 0,1-1 0,-1 1 0,1-1 1,-1 1-1,1-1 0,0 1 0,-1 0 0,1 0 0,0-1 1,-1 1-1,1 0 0,0 0 0,-1 0 0,1 0 0,0-1 0,0 1 1,-1 0-1,1 0 0,0 1 0,1-1 0,-1 1-3,0-1 0,0 1 0,1 0-1,-1 0 1,0 0 0,0-1 0,0 1-1,0 1 1,0-1 0,0 0 0,0 0 0,1 3-1,2 3 2,0 1-1,0 0 1,3 13-1,6 29-12,9 73 0,-16-81 34,-3-16 37,-1 33 0,2 16-2,-1-59-88,1 1 1,1-1 0,10 26-1,-14-38 240,1-1 415,3-7-568,0-1-10,-1 0 0,0-1 0,0 1 0,0-1-1,-1 0 1,0 0 0,4-13 0,6-8 36,19-36-120,56-100 56,-56 110-10,39-50 0,-47 76-4,1 0 0,52-43 0,-66 61-4,20-19-104,-38 33-3059,2 0 664,-1-1 0,-7 10 0,2 5-484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4064,'2'3'13967,"12"-1"-5792,-6-2-10894,89-26 4980,-51 13-1799,50-7-1,117-3-333,-174 22-144,1 1 0,-1 2 0,59 10 0,-78-9-10,13 2-530,-32-4 315,1-1 1,0 1 0,0-1 0,0 1-1,-1 0 1,1 0 0,0 0-1,-1 0 1,1 0 0,0 0-1,-1 0 1,2 2 0,-2-2-85,0 0 0,-1-1 1,1 1-1,-1 0 0,1 0 1,-1 0-1,0-1 1,1 1-1,-1 0 0,0 0 1,0 0-1,1 0 0,-1 0 1,0 0-1,0 0 1,0-1-1,0 1 0,0 0 1,0 0-1,0 0 0,-1 0 1,1 0-1,0 0 0,0 0 1,-1-1-1,1 1 1,-1 0-1,1 0 0,0 0 1,-1-1-1,0 2 0,-1-1-74,1 1 0,0-1 0,0 0 0,0 0 0,0 0 0,-1 0-1,1-1 1,0 1 0,-1 0 0,1-1 0,-1 1 0,1 0 0,-1-1-1,1 0 1,-1 1 0,1-1 0,-3 0 0,-19-4-3041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319 666 2240,'5'-14'8213,"-6"13"-7867,0-1 1,0 1-1,0 0 0,0-1 0,-1 1 0,1 0 1,-1 0-1,1 0 0,-1 0 0,1 0 1,-1 0-1,-3-1 0,-2 0 93,-1 1-1,0-1 1,0 2-1,0-1 0,0 1 1,0 0-1,-16 2 1,2 0 138,15-1-457,0-1-1,-1 1 0,1 0 0,0 1 1,1 0-1,-1 0 0,0 0 0,0 1 1,1 0-1,0 0 0,-1 1 0,1 0 0,-8 7 1,5-3-25,0 1 0,1 1 1,0 0-1,1 0 0,0 0 1,0 1-1,1 0 1,-7 20-1,7-16-63,1 0 0,1 1 0,1-1 0,0 1 0,1 0 0,-1 23 0,4-32 6,-1 1-1,1 0 0,0 0 1,0-1-1,1 1 0,0-1 1,1 1-1,-1-1 0,1 0 1,1 0-1,-1 0 0,1 0 1,1-1-1,-1 1 0,1-1 1,0 0-1,0-1 0,1 1 1,0-1-1,0 0 0,0-1 1,0 1-1,1-1 0,0 0 1,11 4-1,-11-4 31,1-1 0,-1 0 1,1 0-1,0-1 0,0 0 0,0-1 0,0 0 1,0 0-1,0 0 0,0-1 0,0-1 0,0 1 1,0-1-1,0 0 0,0-1 0,0 0 1,0 0-1,8-4 0,-8 2-39,-1 0 1,0 0-1,0-1 1,0 0-1,0 0 0,-1-1 1,0 0-1,10-11 1,-8 7 13,-1-1-1,0 0 1,-1-1 0,10-23 0,-4 0 42,-2-1 1,10-67-1,-19 102-84,1-13 7,21-157 5,-22 129-50,-2 0 0,-6-46-1,-2 17-54,-2 1 0,-4 1 0,-27-81 0,36 133 7,4 9-75,0 1 0,-1-1 0,-7-12 0,10 20 154,0 0-1,0 0 1,0 0-1,0 0 1,0 0-1,0 0 1,0-1 0,0 1-1,0 0 1,0 0-1,-1 0 1,1 0 0,0 0-1,0 0 1,0 0-1,0 0 1,0 0 0,0 0-1,0 0 1,0 0-1,0 0 1,0 0 0,-1 1-1,1-1 1,0 0-1,0 0 1,0 0 0,0 0-1,0 0 1,0 0-1,0 0 1,0 0-1,0 0 1,0 0 0,0 0-1,0 0 1,0 0-1,-1 0 1,1 0 0,0 1-1,0-1 1,0 0-1,0 0 1,0 0 0,0 0-1,0 0 1,0 0-1,0 0 1,0 0 0,0 0-1,0 0 1,0 1-1,0-1 1,0 0 0,0 0-1,0 0 1,0 0-1,0 0 1,0 0-1,0 0 1,0 0 0,0 0-1,0 0 1,1 0-1,-1 1 1,0-1 0,0 0-1,-2 14-69,2 18 129,3 22-81,11 67-1,-4-48-20,29 196 880,-19-145-484,21 89 21,-7-43 86,-27-141-427,-5-24-3,0 1-1,-1 0 0,0 0 0,1 10 1,-2-16-56,0 0 0,0 1 0,-1-1 0,1 0 0,0 0 0,0 0 0,0 1 1,0-1-1,0 0 0,0 0 0,0 1 0,0-1 0,0 0 0,0 0 0,0 0 0,0 1 1,0-1-1,1 0 0,-1 0 0,0 1 0,0-1 0,0 0 0,0 0 0,0 0 1,0 0-1,0 1 0,1-1 0,-1 0 0,0 0 0,0 0 0,0 0 0,0 1 0,1-1 1,-1 0-1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1371 3328,'-3'0'8698,"10"-17"-2623,4-14-3593,-6 19-1835,-1 1-1,4-20 0,24-92 858,-4-50-752,-25 160-735,40-182 775,-34 164-663,1 0-1,2 1 0,1 0 0,18-31 1,120-171 118,-113 181-205,2 3 0,62-59 0,-82 89-62,3-6-11,2 2 0,0 1 0,41-25 0,-63 44 37,0 0 1,0 1 0,0 0-1,1-1 1,-1 1 0,0 0-1,1 1 1,-1-1-1,1 0 1,-1 1 0,1 0-1,-1 0 1,1 0 0,0 0-1,-1 1 1,1-1-1,-1 1 1,0 0 0,1 0-1,-1 0 1,5 3 0,-4-2 14,0 0 1,-1 1-1,1 0 1,0 0-1,-1 0 1,0 0-1,0 0 1,0 1 0,0-1-1,0 1 1,-1 0-1,0 0 1,0 0-1,0 0 1,0 0-1,2 7 1,2 9 63,-2 1-1,1 0 1,-2 0 0,-1 0-1,-1 0 1,-2 37 0,-1-42 39,0 0 1,-1 0 0,-1 0-1,0 0 1,-1-1 0,-1 0 0,0 0-1,-1 0 1,-14 20 0,17-30-98,0 0 1,0 0 0,-1 0-1,1-1 1,-1 0-1,0 0 1,-1 0-1,1 0 1,-1-1 0,0 0-1,1 0 1,-1-1-1,0 0 1,-1 0 0,1 0-1,-13 2 1,-2-2-89,0 0-1,0-1 1,-39-5 0,36 2-484,1-2 0,0 0-1,-41-14 1,48 12-2084,-1-1-1,-31-18 1,46 24 2201,0-1 0,0 1 1,1 0-1,-1-1 0,0 1 0,0-1 1,1 0-1,-1 0 0,-1-2 1,2 2-367,0 0 0,1 0 1,-1 0-1,1 1 1,0-1-1,-1 0 1,1 0-1,0 0 0,0-3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3072,'8'-4'18058,"1"173"-14997,-8-65-2667,-10 210-89,8-298-252,0-9-42,1 0 1,-1 0-1,0 0 1,0 0-1,-1 0 1,-4 11-1,1-13-612,5-5 380,-1 0-1,1 0 1,0 0-1,0 0 1,-1 0-1,1 0 1,0 0-1,0-1 1,-1 1-1,1 0 1,-6-16-10555,6 4 7886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3904,'-15'-8'13834,"20"8"-12972,-1-1 1,0 1-1,0-1 0,7-1 1,28-15 901,-3 1-1045,6 2-126,81-16 0,48 4-290,-160 25-272,27-4 66,1 2 1,63 3 0,-59 1-2,-30-1-37,-1 0 0,1 1-1,0 0 1,15 4-1,-22-4-158,0 1 0,0-1-1,0-1 1,11 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1148 2912,'-4'10'859,"3"-8"-515,0-1 1,1 1 0,-1 0 0,0-1-1,1 1 1,-1 0 0,1-1 0,0 1-1,0 0 1,-1-1 0,1 1 0,0 0-1,1 2 1,-1-3-105,0 0 0,1-1 0,-1 1 0,0 0 0,0-1 0,0 1 0,0 0 0,0-1 0,1 1 0,-1 0 0,0 0 0,-1-1 0,1 1 0,0 0 0,0 0 0,0-1 0,0 1 0,0 0 0,-1-1 0,1 1 0,0 0 0,-1-1 0,1 1 0,-1-1 0,1 1 0,0 0 0,-1-1 0,1 1 0,-1-1 0,0 1 1,-6 3 1219,7-4-1425,0 0 0,0 0 0,0 0 1,0-1-1,0 1 0,0 0 0,0 0 1,0 0-1,0-1 0,0 1 0,0 0 1,-1 0-1,1 0 0,0 0 0,0-1 1,0 1-1,1 0 0,-1 0 0,0 0 0,0-1 1,0 1-1,0 0 0,0 0 0,0 0 1,0 0-1,0-1 0,0 1 0,0 0 1,0 0-1,0 0 0,1 0 0,-1 0 1,0-1-1,0 1 0,0 0 0,0 0 1,1 0-1,0-27 1463,17-91 1,-12 71-932,23-90 0,-22 113-466,2 0-1,0 1 1,1 0 0,2 0 0,19-29 0,51-56 417,20-30 46,-87 115-540,149-223 598,-145 221-569,26-26 0,-35 40-78,2 1-1,-1 0 0,1 1 1,20-11-1,-17 11 29,0 1-1,1 1 1,0 1-1,1 0 1,-1 1-1,26-4 1,-34 8 26,1 0 1,0 0 0,0 1 0,0 0-1,-1 1 1,1 0 0,0 0 0,0 1 0,-1 0-1,1 1 1,-1-1 0,0 2 0,0-1-1,11 7 1,-14-6-9,0-1 0,-1 1 0,1 0 0,-1 0 0,0 1 0,0-1 0,-1 1 0,1 0 0,-1 0 0,0 0 0,0 0 0,-1 0 0,0 1 0,0-1 0,2 10 0,-3-5 87,-1 0 0,0 0 0,0 0 0,-1 0 0,-1 0 0,1-1 0,-2 1 1,1-1-1,-2 1 0,1-1 0,-1 0 0,0 0 0,-10 15 0,5-11-3,0 0 1,-1 0 0,0-2 0,-1 1-1,0-1 1,0 0 0,-1-1-1,-15 9 1,19-14-106,-1 0-1,1-1 1,-1 0-1,0 0 1,0-1-1,-16 3 1,19-5-21,1 0 0,0 0 0,0-1 1,-1 0-1,1 0 0,0-1 0,-1 1 1,1-1-1,0 0 0,0-1 0,0 1 1,0-1-1,0 0 0,-6-3 0,0-3-570,1 1-1,0-2 0,0 0 1,-12-14-1,-16-14-5639,37 36 5831,0 0 0,0 1 0,0-1 0,0 0 0,0 1 0,0-1 0,0 0 1,0 1-1,0-1 0,0 1 0,-1 0 0,1-1 0,0 1 0,0 0 0,-1 0 0,1 0 0,0 0 0,0 0 0,-1 0 0,1 0 0,0 0 0,-2 1 0,-12 4-3488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3808,'8'2'21842,"-6"7"-24632,-1-3 2941,0-1 1,-1 1-1,0 0 0,-1 7 1,0 5-26,-6 163 946,2-73-512,-6 23 21,-1 27-394,16 125 48,-4-256 640,0-17-2201,4-30-15490,-2 17 16132,-2 2 347,12-14-3561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1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 3552,'-21'-23'3530,"17"21"-2326,4 1-634,-1 0 0,0 1-1,0-1 1,1 1 0,-1-1 0,0 1 0,0-1 0,1 1 0,-1-1-1,0 1 1,0 0 0,0-1 0,0 1 0,0 0 0,0 0 0,0 0 0,-1 0-1,10 0 4068,36 0-3444,163-8 172,-39 0-618,-139 8-616,319 3 447,-327-3-545,-13 0-28,0 1 0,0 0 0,10 1 0,-10-1-298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1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359 777 2976,'-6'-11'1590,"6"-4"5713,1 2-3380,-2 12-3751,1 0 1,0 0 0,-1 0 0,1 0 0,0 0 0,-1 0 0,0 0 0,1 0-1,-1 0 1,1 0 0,-1 0 0,0 0 0,0 1 0,1-1 0,-1 0 0,0 0 0,0 1-1,0-1 1,0 1 0,0-1 0,-1 0 0,-24-9 1069,16 9-1099,-1-1 1,0 1 0,0 1 0,0 0-1,0 1 1,0 0 0,0 1 0,0 0-1,1 0 1,-1 1 0,1 1 0,-13 5-1,10-3-93,0 0-1,1 1 1,0 0-1,0 1 0,1 0 1,0 1-1,0 0 0,1 1 1,-11 13-1,17-17-47,0 0-1,0 1 1,0-1-1,1 1 1,0 0-1,1 0 1,-1 0-1,1 0 1,1 0-1,-1 0 1,1 1-1,1-1 1,-1 13 0,1-14 9,1 1 0,0-1 0,0 1 1,0-1-1,1 0 0,0 1 1,0-1-1,1 0 0,-1 0 1,1 0-1,1-1 0,-1 1 0,1-1 1,0 0-1,0 0 0,5 5 1,1-1 71,1 0 1,0-1 0,0 0-1,24 11 1,-28-15-19,1-1 1,0 0-1,0 0 1,0-1-1,0 0 0,0 0 1,0-1-1,0 0 0,13-1 1,-17 0-37,0-1 1,0 0-1,-1 1 1,1-1 0,0-1-1,-1 1 1,1 0-1,-1-1 1,1 0 0,-1 0-1,0 0 1,0 0 0,0 0-1,0-1 1,3-3-1,0 0 13,-2 0 0,1-1 0,-1 1 0,0-1 1,0 0-1,4-10 0,11-35 20,21-101 0,-36 136-37,10-56 37,-2 0 1,2-114 0,-22-140-54,8 316-3,-1-17-175,-2 0 0,-8-39 0,7 57 106,-1 23-103,1 5 155,1 0-1,1 0 1,-1 30 0,6 59 96,-1-68 13,33 461 958,-21-299-389,-14-42-598,2-152-1405,-5-17-7014,3 9 7735,0 0-1,0-1 1,-1 1-1,1 0 1,0-1-1,0 1 1,0 0 0,1-1-1,-1 1 1,1-2-1,0-3-1493,3-14-2669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91 6048,'4'-1'1665,"-2"1"-334,0 0-1,0-1 1,0 0-1,0 1 1,0-1-1,0 0 0,3-1 1,-4 1-1128,-1 1-1,1-1 1,-1 1 0,1-1-1,-1 1 1,1-1 0,-1 1 0,1-1-1,-1 1 1,0-1 0,1 0 0,-1 1-1,0-1 1,1 0 0,-1 1 0,0-1-1,0 0 1,0 1 0,1-1-1,-1 0 1,0 0 0,0 1 0,0-1-1,0-1 1,-9-14 1686,1 4-1172,5 9-572,0 0-1,0 0 1,-1 0-1,1 1 1,-1 0-1,1-1 1,-1 1-1,-6-2 1,6 2-49,-2-1-66,0 1-1,0 1 1,0-1-1,0 1 1,0 0-1,0 0 1,-9 0-1,-4 1-40,-21 3 0,23 0-23,0 1-1,1 0 1,-1 1 0,1 0-1,0 2 1,-25 13 0,38-18 26,0-1 0,1 1 0,-1 0 0,0 0 0,1 0 0,-1 0 0,1 1-1,-1-1 1,1 1 0,0-1 0,0 1 0,-2 4 0,3-5 6,0 1 1,1-1-1,-1 0 0,1 1 0,-1-1 1,1 0-1,0 1 0,0-1 0,0 1 0,0-1 1,1 0-1,-1 1 0,1-1 0,-1 0 0,1 1 1,0-1-1,0 0 0,1 3 0,4 6 8,0 0 0,1-1 0,0 0 0,0-1 0,1 1 0,0-2 0,12 11 0,71 49-23,-75-56-8,134 79 141,8 6 322,-148-91-361,-6-4 55,0 1 1,0-1-1,0 1 1,-1 0 0,6 5-1,-9-7-113,0-1 0,1 1 1,-1-1-1,1 1 0,-1 0 0,0-1 0,0 1 0,1 0 0,-1-1 1,0 1-1,0 0 0,0-1 0,0 1 0,1 0 0,-1-1 0,0 1 0,0 0 1,0-1-1,-1 1 0,1 0 0,0-1 0,0 1 0,0 0 0,0-1 1,-1 1-1,1-1 0,0 1 0,-1 0 0,1-1 0,0 1 0,-1-1 1,1 1-1,-1-1 0,1 1 0,-1-1 0,1 1 0,-1-1 0,1 1 1,-1-1-1,1 0 0,-1 1 0,0-1 0,1 0 0,-2 1 0,-6 3 21,-1 0 0,-1 0 0,1-1 0,0-1 0,-1 1 0,0-1 0,1-1 0,-13 1-1,2 0 40,-37 5 78,-1-3 1,-71-5-1,87-2-1385,-79-17 0,113 19 1078,-97-28-7113,93 25 5823,0-1 0,0 0 0,1-1 0,-1 0 0,1-1 0,-12-11 0,-23-24-4629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327 619 2496,'1'-1'71,"-1"1"-1,0 0 1,1-1 0,-1 1 0,0-1-1,1 1 1,-1-1 0,1 1 0,-1 0-1,1 0 1,-1-1 0,1 1 0,-1 0-1,1-1 1,-1 1 0,1 0 0,-1 0-1,1 0 1,0 0 0,-1 0 0,2 0-1,13-7 1803,-10 2-829,-4 5-883,-1-1 0,1 1 0,-1-1 1,1 1-1,-1-1 0,1 1 1,-1-1-1,1 1 0,-1-1 0,1 0 1,-1 1-1,0-1 0,1 0 1,-1 1-1,0-1 0,0 0 1,1 1-1,-1-1 0,0 0 0,0 0 1,0-1 1924,0 1-1935,1 1-1,-1 0 0,0-1 0,0 1 0,0-1 1,1 1-1,-1 0 0,0-1 0,0 1 1,0-1-1,0 1 0,0-1 0,0 1 0,0 0 1,0-1-1,0 1 0,0-1 0,0 1 1,0-1-1,0 1 0,0 0 0,-1-1 1,1 1-1,0-1 0,0 1 0,0 0 0,-1-1 1,-8-13 861,5 8-562,-1-3-112,-1 0 0,0 0-1,0 1 1,0 0 0,-1 0-1,0 0 1,-1 1 0,0 0-1,0 0 1,0 1 0,-1 0-1,0 1 1,0 0 0,0 0-1,-11-3 1,16 6-280,0 1 0,0 0 0,0 0 0,0 0 0,0 1 0,0-1 0,-1 1 0,1 0 0,0 0 0,0 1 0,0-1 0,-1 1 0,-6 2 0,5-1-38,0 1 1,1 0-1,-1 0 0,1 0 1,0 0-1,0 1 1,0 0-1,-7 6 1,1 2-4,1 1 0,0 0 0,1 0 0,0 1 0,1 0 0,-7 19 0,9-19-27,1 0 0,0 0 0,1 1 0,1 0 0,-2 17 0,4-24-19,1-1 1,-1 1 0,1-1 0,1 1 0,0-1-1,0 0 1,0 1 0,1-1 0,0 0 0,0 0-1,1 0 1,5 10 0,-3-10 39,0 1-1,0-1 1,1-1 0,0 1-1,0-1 1,1 0 0,0-1 0,0 0-1,0 0 1,1 0 0,-1-1-1,10 4 1,-13-6 13,0-1 0,0 1-1,0-1 1,0 0 0,0 0-1,1 0 1,-1-1 0,0 1-1,1-1 1,-1 0 0,0-1-1,1 1 1,-1-1 0,0 0-1,0 0 1,1 0 0,-1 0-1,0-1 1,0 1 0,0-1-1,-1 0 1,1 0 0,0-1 0,-1 1-1,1-1 1,3-3 0,0-2 8,-1 0 1,1-1 0,-1 1-1,-1-1 1,1 0 0,-1-1-1,-1 1 1,5-15 0,0-5 137,7-47 0,-12 50-108,-2 0-1,0-1 0,-2 1 1,-1 0-1,-6-39 1,-35-127 496,40 184-514,-7-24-30,-24-62 0,27 81-57,0 1 0,-1 0 0,0 0 1,-1 1-1,-1-1 0,1 2 0,-17-16 0,22 23-32,0 1 0,-1-1 0,0 1 0,1 0 0,-1 0 0,0 0 0,0 1 0,0-1 0,-1 1 0,1 0 0,0 0 0,0 0 0,-1 1 0,1-1 0,0 1 0,-9 1 0,9-1-125,1 1 0,-1-1-1,1 1 1,-1 0-1,1 0 1,0 1 0,-1-1-1,1 1 1,0-1 0,0 1-1,0 0 1,0 0 0,0 0-1,0 1 1,1-1 0,-1 1-1,1 0 1,0-1-1,0 1 1,-3 5 0,4-6-81,0 0 1,0 0 0,1-1 0,-1 1-1,1 0 1,0 0 0,-1 0 0,1 0-1,0-1 1,0 1 0,0 0 0,0 0-1,0 0 1,1 0 0,-1 0 0,1 0-1,-1-1 1,1 1 0,1 2 0,10 16-5400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36 2240,'-1'-1'78,"1"0"0,-1 0 0,1 1 1,-1-1-1,1 0 0,-1 0 0,1 1 0,0-1 0,-1 0 0,1 0 1,0 0-1,0 0 0,-1 0 0,1 1 0,0-1 0,0 0 0,0-2 1,11-15 9768,-10 18-9715,-1-1-1,0 1 1,0 0 0,0 0-1,0 0 1,2 1 1185,-2-1-1185,-2 34 976,-10 56 1,3-30-878,3-9 37,-10 73 878,-39 155 0,-60 143 230,113-415-1349,-14 43 655,15-80 865,1 9-1547,1 0 0,1 0 1,1 0-1,1 0 0,1 1 1,0-1-1,2 1 0,0 1 1,1-1-1,1 1 1,1 0-1,1 1 0,1 1 1,17-22-1,-16 24-75,11-15-61,32-28 0,-47 50 54,0 0 1,0 1 0,1 0 0,0 1-1,0 0 1,1 1 0,21-9 0,-31 14 69,1-1 0,-1 1 1,1-1-1,-1 1 0,1-1 1,-1 1-1,1 0 0,-1 0 1,1 0-1,0 0 1,-1 0-1,1 0 0,-1 0 1,1 1-1,-1-1 0,1 0 1,0 1-1,-1-1 0,0 1 1,1 0-1,-1 0 0,1-1 1,-1 1-1,0 0 1,1 0-1,-1 0 0,0 0 1,0 0-1,0 1 0,0-1 1,0 0-1,0 0 0,0 1 1,0-1-1,-1 1 0,1-1 1,0 1-1,-1-1 0,1 3 1,1 3 68,-1 0 1,0 0 0,0 1-1,-1-1 1,1 0-1,-2 1 1,-1 11-1,-1 3 27,-1-1-1,0 0 0,-2 0 0,-8 20 0,8-27-69,3-6 80,0-1 1,-1 1-1,1 0 1,-9 11 0,11-18-73,0 0 0,0 0 0,0 1 1,0-1-1,0 0 0,-1 0 1,1 0-1,0 0 0,0-1 0,-1 1 1,1 0-1,0 0 0,-1-1 0,1 1 1,-1-1-1,1 1 0,-1-1 1,1 0-1,-1 1 0,1-1 0,-1 0 1,1 0-1,-1 0 0,1 0 0,-1-1 1,1 1-1,-1 0 0,1 0 0,-1-1 1,1 1-1,-1-1 0,0 0 1,-5-4-3,0 1 0,0-1 0,1 0 0,0 0 0,0-1 0,-10-13 1,-4-2-168,10 8 74,-3-2-430,12 14 183,11 14-112,36 48 708,-28-36-26,0-1-1,39 38 0,-54-59-195,1 0 1,-1-1-1,1 1 0,-1 0 0,1-1 0,0 0 0,0 0 1,0 0-1,1-1 0,3 2 0,-4-2-14,-1-1 1,1 0-1,0 1 0,-1-1 1,1-1-1,-1 1 0,1-1 1,0 1-1,-1-1 0,1 0 1,-1 0-1,7-3 0,-1-1 26,0 0 0,0 0 0,0-1 0,0 0-1,14-14 1,32-41 104,-17 17 7,-21 25-118,56-62 154,-67 75-748,-8 13-270,-1 5 843,-3 13 63,1 0-1,2 0 0,0 1 1,2 26-1,1-41-70,1 1 0,0-1-1,1 0 1,0 0 0,0 0-1,1 0 1,1-1 0,0 1 0,1-1-1,0 0 1,10 16 0,-14-24-5,1 0 0,-1-1-1,0 1 1,1-1 0,-1 0 0,1 1 0,0-1 0,-1 0-1,1 0 1,0 0 0,0 0 0,0 0 0,-1 0 0,1 0 0,0-1-1,0 1 1,0-1 0,0 0 0,0 1 0,0-1 0,1 0-1,-1 0 1,0 0 0,0 0 0,0-1 0,0 1 0,0-1 0,0 1-1,0-1 1,0 1 0,0-1 0,-1 0 0,4-2 0,3-2 57,0 0 0,0 0 1,0-1-1,-1 0 0,11-12 0,91-114-199,-74 86 37,-30 39 67,1 0 0,-1 1-1,1 0 1,1 0 0,-1 0-1,1 1 1,12-8-1,-18 13 11,-1 0-1,0-1 0,1 1 1,-1 0-1,1-1 0,-1 1 0,1 0 1,-1 0-1,1-1 0,-1 1 1,1 0-1,0 0 0,-1 0 0,1 0 1,-1 0-1,1-1 0,-1 1 1,1 0-1,-1 0 0,1 1 0,0-1 1,-1 0-1,1 0 0,-1 0 1,1 0-1,-1 0 0,1 1 0,-1-1 1,1 0-1,-1 0 0,1 1 1,0 0-1,0 11-32,-1-10 24,2 29-67,-1-20 84,0-1 0,-1 16 0,-7 109 192,8-131-127,1-8 102,-1 2-94,19-50-186,-14 35-41,13-27 1,-17 40 134,5-11 30,16-20 0,-21 31-46,1 0 1,1 0-1,-1 1 1,0-1-1,1 1 1,0 0-1,0 0 1,0 0-1,8-4 1,-11 7 14,1-1 0,-1 1 0,0-1 0,0 1 0,0 0 1,1-1-1,-1 1 0,0 0 0,0 0 0,0 0 0,1 0 1,-1 0-1,0 0 0,0 0 0,1 0 0,-1 1 0,0-1 1,0 0-1,0 1 0,1-1 0,-1 1 0,0-1 0,0 1 1,0 0-1,0 0 0,0-1 0,0 1 0,0 0 1,0 0-1,0 0 0,-1 0 0,1 0 0,0 0 0,0 1 1,3 5-9,-1-1 1,0 0 0,-1 1 0,4 13 0,-4-13-26,1 3 84,3 16 44,2-1 0,1 0 0,23 45 1,-29-64-69,1 0-1,0 0 1,0 0 0,0-1 0,1 1 0,-1-1 0,1-1 0,1 1 0,-1-1 0,1 1 0,0-2 0,-1 1 0,2-1 0,-1 1 0,0-2 0,1 1 0,-1-1 0,1 0 0,0 0 0,8 1 0,-10-3 2,1 0 1,-1 0-1,0 0 0,1 0 0,-1-1 1,0 1-1,0-2 0,0 1 0,0 0 1,0-1-1,0 0 0,9-5 1,-6 2 12,0-1 1,-1 1-1,1-2 1,-1 1 0,-1-1-1,9-10 1,-7 6-63,0-1 0,-1 0 0,0 0 0,10-25 0,12-57-179,-27 86 156,0 0 1,-1 0 0,0-1-1,0 1 1,-1 0 0,0-1-1,-2-13 1,2 21 42,0 0-1,-1 1 1,1-1 0,0 0 0,0 1-1,0-1 1,-1 0 0,1 1 0,0-1-1,-1 0 1,1 1 0,0-1 0,-1 1-1,1-1 1,-1 0 0,1 1 0,-1-1-1,1 1 1,-1 0 0,1-1 0,-1 1-1,0-1 1,1 1 0,-1 0 0,0-1-1,1 1 1,-1 0 0,0 0 0,1 0-1,-1-1 1,0 1 0,1 0 0,-1 0-1,0 0 1,0 0 0,1 0 0,-1 0-1,0 1 1,1-1 0,-1 0 0,0 0-1,1 0 1,-2 1 0,-1 0-4,-1 1 1,1-1 0,0 1-1,0 0 1,0 0-1,1 0 1,-1 0-1,-2 3 1,0 0-21,1 1 1,-1-1 0,2 1-1,-1 0 1,1 0 0,0 1-1,-3 6 1,1 1 62,1 0 0,-4 18 0,6-19 27,0 0 0,1 0 0,1 1 0,0-1 0,1 0 0,0 0 0,5 17 0,-4-21-9,0 0 0,1 1 0,1-2 0,0 1 0,0 0 0,0-1-1,1 0 1,0 0 0,1 0 0,10 11 0,-14-17-13,-1 0 1,1-1-1,0 1 0,0-1 0,-1 1 0,1-1 0,0 0 1,0 0-1,0 0 0,0 0 0,0 0 0,1 0 0,-1-1 1,0 1-1,0-1 0,0 1 0,1-1 0,-1 0 0,0 0 1,4 0-1,-2-1 7,0-1-1,0 1 1,0-1 0,0 1 0,0-1 0,0 0-1,0-1 1,-1 1 0,7-6 0,13-13 59,-1 0 1,31-41-1,-11 13-93,14-9 1,96-74 0,-123 108 23,83-81-38,-93 84-35,-1 0-1,-1-1 0,22-40 0,-18 20 31,-2 0 0,16-50 1,18-92-92,-50 174 90,2-8-61,0 0 0,-2-1 0,0 1 0,0-21 1,-3 39 44,0-1 0,0 1 0,0-1 0,0 0 0,0 1 1,0-1-1,0 0 0,0 1 0,0-1 0,0 1 0,0-1 1,-1 0-1,1 1 0,0-1 0,0 1 0,-1-1 0,1 0 1,-1 1 17,1 0 1,0 0-1,0 0 1,-1 0-1,1 0 1,0 0-1,0 1 1,-1-1 0,1 0-1,0 0 1,0 0-1,-1 0 1,1 0-1,0 1 1,0-1-1,-1 0 1,1 0-1,0 0 1,0 1-1,0-1 1,0 0 0,-1 0-1,1 0 1,0 1-1,0-1 1,-13 26-251,10-21 305,-13 34 15,-19 66-1,2-3 176,3-29 51,-52 93 0,72-150-260,2 1-1,0 0 1,0 0-1,2 1 1,0-1 0,1 2-1,1-1 1,1 0-1,0 1 1,1 0-1,2 35 1,2-31 28,7 31 1,-7-44-34,1-1 0,0 0 0,0 0 0,1 0 0,10 16 0,-12-22 9,1 0 0,-1 0 0,1 0 0,0 0 0,0-1 0,0 1 1,0-1-1,0 0 0,0 0 0,0 0 0,1 0 0,-1-1 1,1 1-1,0-1 0,-1 0 0,1 0 0,0 0 0,0-1 0,-1 1 1,1-1-1,0 0 0,0 0 0,0 0 0,0 0 0,-1-1 1,1 0-1,0 1 0,0-1 0,-1-1 0,1 1 0,-1-1 0,1 1 1,5-4-1,0-3 14,-1 0 0,1 0 0,-1-1 0,-1 0-1,0 0 1,0-1 0,-1 0 0,9-18 0,39-63 170,-45 74-6,-6 13-247,0-1 1,-1 1-1,0-1 0,2-5 1,0 6-129,-4 4 166,0 0 0,1-1 0,-1 1 0,0 0 0,0 0 0,1-1 0,-1 1 0,0 0 0,0 0 0,1-1 0,-1 1 0,0 0 0,0-1 0,0 1 0,0 0 0,0-1 0,1 1 0,-1 0 0,0-1 0,0 1 0,0 0 0,0-1 0,0 0-1,0 1-66,0 1 13,0 1 48,0 0 0,-1 0 0,1 0 0,0 0 0,-1-1 0,1 1 0,-2 2 0,1-2 7,-2 14 23,0 0 1,1-1-1,-1 28 0,1-6-16,1 34-148,2-42 203,-1-25-53,0 0 0,0 0 0,1 1 0,-1-1 1,3 7-1,-2-10-1,-1 0 0,0 0 0,0-1 1,1 1-1,-1 0 0,1 0 0,-1 0 0,0-1 1,1 1-1,-1 0 0,1-1 0,0 1 0,-1 0 1,1-1-1,0 1 0,-1-1 0,1 1 0,0-1 1,0 1-1,-1-1 0,1 0 0,0 1 0,0-1 1,0 0-1,-1 0 0,1 1 0,0-1 0,0 0 1,0 0-1,0 0 0,0 0 0,-1 0 0,1 0 1,1 0-1,12-4 12,-1-1 1,-1 0-1,1-1 1,-1 0-1,22-15 1,7-3-28,-17 11 21,157-78 182,-60 33-325,-51 24 72,-64 31 94,0 0 0,1-1 0,-1 0 0,8-6 0,-33 14-580,6 3 594,1-1 1,0 2-1,1 0 1,0 0 0,0 1-1,1 0 1,0 1-1,0 0 1,1 1-1,1 0 1,0 0-1,-9 17 1,14-22-21,0 1 1,0 0-1,1 0 1,0 1-1,0-1 1,1 0-1,0 1 1,0-1-1,1 0 1,1 14-1,-1-15-3,1 1 1,0-1-1,1 0 0,-1 0 1,1 0-1,0 0 0,1 0 1,-1 0-1,1 0 0,0-1 1,1 1-1,7 9 0,-3-7-2,0-1-1,0 0 0,1 0 0,0-1 1,0 0-1,18 9 0,-21-13-285,1 1 1,-1-1-1,1 0 0,-1 0 0,9 0 1,-11-1-284,0-1 0,0 0 0,0 0 0,0-1 0,0 1 0,0-1 0,0 1 0,0-1 0,6-3 0,-8 3 91,1 0 0,-1 0 0,0-1 0,0 1 0,0-1 1,0 0-1,0 1 0,0-1 0,0 0 0,-1 0 0,1 0 0,-1 0 0,1-1 0,-1 1 0,2-5 0,0-1-752,0 0 1,-1 0 0,3-15-1,0-19-3920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336 137 2720,'4'-11'883,"-3"8"-605,0-1-1,1 1 1,0 0 0,-1 0-1,1 0 1,3-5-1,8-7 2317,-2-1 0,18-31 0,-24 40-1436,-5 6-888,1 1 0,-1-1 0,1 0-1,-1 1 1,1-1 0,-1 0 0,0 0-1,1 1 1,-1-1 0,0 0 0,1 0-1,-1 0 1,0 0 0,0-1 0,-10 6 1170,1 5-1090,1 0 0,1 1 0,0 0 0,0 0 0,1 1 0,-6 13 1,-9 13 46,-153 219 1448,158-232-1789,0 0-1,2 2 1,1-1 0,1 2 0,-12 36-1,7-6 135,-14 91 1,25-114-126,2-1 0,1 42 0,4-54-48,0 0-1,2-1 0,0 1 1,11 35-1,5-6-452,2 0 1,32 56-1,-52-105 300,-1 0 1,0-1-1,1 1 0,-1 0 0,0-1 0,1 1 0,-1 0 0,1-1 0,-1 1 1,1-1-1,-1 1 0,1-1 0,0 1 0,-1-1 0,1 1 0,0-1 0,-1 1 1,1-1-1,0 0 0,0 1 0,-1-1 0,1 0 0,0 0 0,0 0 0,1 0-525,-1 0-1,1 0 1,-1-1-1,1 1 1,-1-1-1,1 1 0,-1-1 1,0 0-1,2-1 1,6-2-3673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1048 4224,'0'0'61,"0"0"1,-1 0-1,1 1 0,0-1 1,0 0-1,0 0 0,0 0 1,-1 0-1,1 0 0,0 1 1,0-1-1,-1 0 0,1 0 1,0 0-1,0 0 1,-1 0-1,1 0 0,0 0 1,0 0-1,-1 0 0,1 0 1,0 0-1,0 0 0,-1 0 1,1 0-1,0 0 0,0 0 1,0 0-1,-1 0 1,1 0-1,0 0 0,-1-1 1,1 1-23,0 0 0,0 0 0,0 0 0,0 0 1,0 0-1,0 0 0,0 0 0,0-1 0,0 1 1,0 0-1,0 0 0,0 0 0,0 0 1,0 0-1,0 0 0,0-1 0,0 1 0,0 0 1,0 0-1,0 0 0,0 0 0,0 0 0,0 0 1,0-1-1,0 1 0,0 0 0,0 0 0,0 0 1,0 0-1,1 0 0,-1 0 0,0 0 0,0 0 1,0-1-1,0 1 0,0 0 0,0 0 1,0 0-1,0 0 0,1 0 0,-1 0 0,0 0 1,0 0-1,0 0 0,0 0 0,0 0 0,0 0 1,1 0-1,-1 0 0,0 0 0,0 0 0,0 0 1,0 0-1,0 0 0,3 0 244,-1-1 0,0 1 0,1-1 0,-1 1 1,0-1-1,0 0 0,0 0 0,1 0 0,-1 0 0,0 0 0,0 0 0,-1-1 0,1 1 1,0-1-1,0 1 0,-1-1 0,1 0 0,-1 0 0,1 0 0,-1 0 0,0 0 0,0 0 0,1-2 1,6-15 513,0 0 0,-2 0 0,6-26 0,5-61 298,-14 80-712,20-106 529,8-13 251,22-99 117,-49 228-1256,0-1 1,1 1 0,1 1-1,0-1 1,1 1 0,1 0-1,13-19 1,-15 25 5,1 0 1,0 1-1,1 0 0,0 0 0,0 0 0,1 1 1,0 0-1,0 1 0,1 0 0,-1 1 0,21-9 1,-18 10-4,0 1 0,0-1 0,0 2 0,0 0 0,1 0 1,-1 2-1,1-1 0,-1 1 0,1 1 0,-1 0 0,1 1 0,-1 0 1,15 6-1,-18-6 27,-1 1-1,0 1 1,0 0 0,-1 0 0,1 0-1,-1 1 1,0 0 0,0 0 0,-1 1 0,1 0-1,-1 0 1,0 1 0,-1-1 0,0 1 0,0 1-1,0-1 1,-1 1 0,0-1 0,5 16 0,-5-11 102,0 1 1,-1-1-1,-1 1 1,0 0-1,0-1 1,-2 1 0,0 24-1,-1-32-96,1 0 1,-1-1-1,0 1 0,-1-1 0,1 1 0,-1-1 0,1 1 1,-1-1-1,0 0 0,-1 0 0,1 0 0,-1 0 1,0 0-1,0-1 0,0 1 0,0-1 0,-1 0 1,0 0-1,1 0 0,-1 0 0,0-1 0,0 1 0,0-1 1,-7 3-1,-7 0-45,-1 0 0,0-1 0,0 0 0,-1-2-1,1 0 1,-1-1 0,1-1 0,0-1 0,-28-5 0,11 4-1613,-3-1-4164,38 4 5603,1-1 0,-1 0 0,1 0 0,0 0-1,-1 0 1,1 0 0,0 0 0,-1 0-1,1-1 1,0 1 0,-1 0 0,1 0 0,0 0-1,-1 0 1,1 0 0,0 0 0,-1-1 0,1 1-1,0 0 1,-1 0 0,1-1 0,0 1-1,0 0 1,-1 0 0,1-1 0,0 1 0,0 0-1,-1-1 1,1 1 0,11-9-6062,13-8 787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75 3072,'8'-3'9151,"-8"3"-8902,0-1-1,0 1 1,0 0 0,0-1-1,1 1 1,-1-1-1,0 1 1,0 0 0,0-1-1,0 1 1,0-1-1,0 1 1,0 0 0,0-1-1,-1 1 1,1-1-1,0 1 1,0 0-1,0-1 1,0 1 0,0-1-1,-1 1 1,-2-7 921,2 4-924,0 0-1,0 0 0,0 0 0,-1 0 0,1 0 1,-1 1-1,1-1 0,-1 0 0,0 1 0,0-1 1,0 1-1,-1 0 0,1 0 0,0 0 0,-1 0 0,0 0 1,1 1-1,-1-1 0,-3-1 0,1 2-169,-1-1-1,0 1 0,1 0 1,-1 1-1,0-1 0,1 1 1,-1 0-1,-7 1 0,3 0-68,-1 1-1,1 0 1,-17 6-1,-22 8 106,29-10-93,-1 0-1,-20 11 1,36-14-11,-1 0-1,1 0 0,0 0 1,0 1-1,0 0 0,0 0 1,0 0-1,1 0 0,0 1 1,0 0-1,-5 8 0,5-6-3,1 1 0,-1-1 0,2 0 0,-1 1 0,1 0 0,1 0 0,-1-1 0,1 1 0,0 0 0,1 0 0,1 12 0,-1-12-9,0 0-1,1-1 1,0 1-1,0-1 0,1 1 1,0-1-1,0 0 1,1 0-1,0 1 1,0-2-1,1 1 0,6 10 1,-6-12 18,1 0 0,-1 0 0,1 0 0,0-1 0,0 0 0,0 0 0,1 0 0,-1 0 0,1-1 0,0 0 0,0 0 0,0-1 0,0 0 0,13 3 0,-3-2 70,1-2-1,0 0 1,-1-1 0,1-1-1,24-3 1,-22 2-88,-7 1 117,-11 2-75,1-1 1,-1 0 0,1 0 0,-1 0-1,1 0 1,-1-1 0,1 1 0,-1 0 0,1-1-1,-1 1 1,3-2 0,-4 2 293,-18 3 53,-4 7-438,-30 16 0,36-18-25,-180 96 138,187-99-67,1 1 1,1 0 0,-1 1-1,-9 11 1,7-8 6,8-9 6,1 1 1,-1-1-1,1 1 0,-1 0 0,1 0 0,0 0 0,0 0 1,0 0-1,0 0 0,0 0 0,0 1 0,1-1 1,-1 0-1,0 0 0,1 1 0,0-1 0,0 5 1,0-5 1,0-1 1,1 1 0,-1 0 0,1 0 0,0 0 0,-1 0 0,1-1 0,0 1-1,0 0 1,0-1 0,0 1 0,0 0 0,1-1 0,-1 0 0,0 1 0,1-1-1,-1 0 1,1 0 0,-1 1 0,1-1 0,3 1 0,3 2 18,1 0-1,0-1 1,0 0 0,1-1-1,14 3 1,48 1 19,-61-6-20,40 2 57,24 1 97,73 2-1105,-135-6 290,-11 1 132,0 0 0,0 0 0,0 0 0,0-1 0,0 1 0,0-1 0,0 1 0,0-1 0,0 0 0,0 0 0,-1 0 0,1 0 0,0 0 0,-1 0 0,1-1 0,-1 1 0,1 0 0,-1-1 0,0 1 0,1-1 0,-1 0 0,0 1 0,1-4 0,7-13-6909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6304,'-3'-5'556,"-1"-3"1039,6 7-887,3 3-239,8 6 576,0 1 1,-1 1 0,-1 0 0,19 20-1,13 12 57,60 38 529,33 29 317,-121-94-1716,0 0 0,-1 0 1,-1 2-1,-1 0 1,0 0-1,12 26 0,-10-15 198,-2 0-1,-1 1 1,-2 0-1,0 1 1,-2 0-1,5 53 1,-10-67-282,-2 0 0,0 0 1,-1 0-1,-1 0 1,0 0-1,-1 0 0,-1-1 1,-1 1-1,0-1 0,0 0 1,-2 0-1,0-1 0,0 0 1,-17 22-1,-1-5-470,-2-1-1,-1-2 0,-1-1 1,-1-1-1,-67 43 0,89-64-597,0-1 1,0 1-1,-1-2 0,-13 5 0,15-5-1844,-1-2 1,-16 2-1,-1-1-1871,-1 5 385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 3904,'-2'-1'342,"0"1"-80,0 0 0,0-1 0,0 1 0,1-1 0,-1 1 0,0-1 0,1 0 0,-1 1 0,0-1 0,1 0 0,-1 0 0,1 0 0,-3-3 0,2 3 968,-4-5 3248,6 5-4427,0 1 1,0 0-1,0 0 1,0-1 0,0 1-1,0 0 1,0 0-1,0 0 1,0-1 0,0 1-1,0 0 1,0 0-1,0 0 1,0-1-1,0 1 1,0 0 0,0 0-1,0 0 1,0-1-1,1 1 1,-1 0-1,0 0 1,0 0 0,0 0-1,0 0 1,0-1-1,1 1 1,-1 0-1,0 0 1,0 0 0,0 0-1,1 0 1,-1 0-1,0 0 1,0 0-1,0 0 1,1-1 0,-1 1-1,0 0 1,0 0-1,0 0 1,1 0-1,-1 0 1,0 0 0,0 0-1,8-1 496,0 1-1,0-1 1,0 1-1,0 1 1,0-1-1,15 4 1,-2-1-192,356 17 1875,585-39-1308,166-5 785,-970 28-4128,-189-12-11622,1 4 9185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615 587 7040,'-6'-3'1029,"0"1"1,-1 0 0,1 1-1,-1-1 1,1 1 0,-1 0-1,1 1 1,-1-1 0,-8 2-1,6-1-904,-7 1 477,0 0 1,0 1-1,1 1 1,-1 1-1,1 0 1,-19 8-1,4 0-38,1 2 0,-31 20 0,19-8-347,1 1 1,2 3-1,-43 41 0,70-60-260,0 0 0,0 1 0,2 1 0,-1 0 0,-10 20 0,17-29 11,1 1 1,0-1 0,1 1-1,-1 0 1,1 0 0,0 0-1,0 0 1,1 0 0,-1 5-1,2-6 10,-1-1 1,1 1-1,-1-1 0,1 1 0,0-1 0,0 1 0,0-1 0,1 0 0,-1 0 0,1 0 0,0 0 0,0 0 0,0 0 0,3 4 0,-1-4 27,0 1-1,0-1 1,1 1 0,-1-1 0,1-1 0,-1 1-1,1-1 1,0 1 0,0-1 0,0-1-1,0 1 1,1-1 0,-1 0 0,0 0-1,1 0 1,-1-1 0,0 1 0,1-2 0,8 0-1,-5 0-39,0 0-1,0-1 0,0 0 0,0-1 0,0 0 0,0-1 1,-1 1-1,0-1 0,0-1 0,13-8 0,-11 4-8,0-1-1,0 0 1,0 0-1,13-21 0,27-50-33,-23 35-21,16-22 84,38-66 109,-64 101-13,-1 0-1,15-45 0,20-102 197,6-20 6,-40 161-195,-12 29-93,-1 1 1,6-18 0,-20 99 567,1-4-70,-7 9-1,-4-1 1,-41 105-1,49-147-446,-16 63-1,27-92-135,0 0 1,1-1-1,-1 1 1,1 0-1,0-1 1,0 1-1,1 0 1,-1 0-1,1-1 0,1 6 1,-1-9-112,0 1 0,0 0 1,0 0-1,0-1 0,0 1 0,0-1 1,0 1-1,0-1 0,1 1 0,-1-1 1,1 0-1,-1 0 0,1 0 0,0 0 1,-1 0-1,1 0 0,0 0 0,-1 0 1,1 0-1,0-1 0,0 1 0,0-1 1,0 0-1,0 1 0,0-1 0,2 0 1,14 0-2191,-1 0-1,26-4 1,-13 0 280,14 1-3585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13 5152,'-1'-1'50,"1"1"0,0 0 1,0 0-1,0 0 0,-1 0 1,1 0-1,0-1 0,0 1 1,5-10 8829,-7 35-4458,0-5-3687,0-5-335,-1-1-1,0 1 0,-1-1 1,-1 1-1,-1-1 1,0-1-1,0 1 1,-2-1-1,-9 14 1,-22 22 97,-3-2 1,-67 61 0,108-107-493,-21 20 119,1 1 0,2 1 1,0 1-1,1 1 0,2 1 0,0 0 0,2 1 0,1 0 0,1 1 0,-11 38 1,17-49-94,1-1-121,1-1 0,-4 24 0,7-36 106,1 1 1,-1 0-1,1 0 1,0-1 0,1 1-1,-1 0 1,0 0-1,1-1 1,0 1 0,0 0-1,0-1 1,1 1-1,-1-1 1,1 1 0,3 5-1,-3-6 8,1-1-1,-1 0 1,0 0-1,1 0 1,0-1 0,-1 1-1,1-1 1,0 1-1,0-1 1,-1 0-1,1 0 1,0 0 0,0 0-1,5 0 1,7 1-58,26 1 0,-32-3 47,111-3 202,-18-2-393,-7 5-154,-54 0-3992,-39-8-1834,-1 4 4786,-1 2 785,0 0 0,0-1 0,0 1 0,-1-1 0,1 1 0,0 0 0,-1-1 0,0 1 1,1 0-1,-1 0 0,-2-4 0,1 3 126,-10-22-3608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10208,'-18'-3'4640,"23"6"-2273,8 2-1695,5-1 1344,9-4-1152,9 0 160,14 0-640,21-4 64,11-1-288,3 2-224,-14-2 32,-3 2-1280,-10-1 736,-8-1-4543,-10 10 2815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5568,'-16'-4'14901,"25"5"-13451,32 7-473,-25-4-617,29 3-1,550 5 639,-539-12-1057,-54 0-5,-34-3-14586,19 3 9322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7232,'-32'-3'5493,"42"3"-2032,196-5 2630,104-21-3686,-152 12-3209,-52 11-6259,-80 4 3421,-6 6-3419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33 6976,'-91'-20'2592,"51"15"-2016,0 2-160,27 3 896,0 0-800,3 0 1408,1-5-1088,4 10 384,14-5-1536,9 0 160,14 0-1216,9 0 768,-6 0-2752,2 0 1856,-6 0-3616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1984,'16'-3'14240,"-16"3"-13973,9 11 1540,6 13-1743,4 11 1144,43 58 0,-49-74-960,0 0-1,-2 1 1,0 1-1,-2 0 1,0 0 0,6 25-1,-2-15-49,-10-26-128,0 1 1,-1-1 0,0 1-1,0 0 1,0 0 0,-1 0-1,2 7 1,-3-12 174,0 1-50,4 2 1445,1-10-1203,5-31-70,-8 29-343,1-1-1,5-13 1,3-5 7,9-18-174,-2 8 314,-14 28-171,0 0 0,0 1 0,1-1 0,0 1-1,1 0 1,6-8 0,-11 15 24,0 0 0,0 0 0,-1 1 1,1-1-1,0 0 0,0 0 0,0 1 0,0-1 0,0 1 0,0-1 0,2 0 0,-2 1-11,0 0-1,-1 0 1,1 0-1,0 0 1,-1 1 0,1-1-1,0 0 1,-1 0-1,1 1 1,0-1-1,-1 1 1,1-1 0,0 0-1,-1 1 1,1-1-1,-1 1 1,1-1-1,-1 1 1,1-1-1,-1 1 1,1 1 0,3 5 13,0 0 1,0 0 0,-1 0-1,0 1 1,3 11 0,2 2-113,10 36 76,-12-39 83,-1-1 1,-1 1 0,0 0-1,1 21 1,8 33-218,-13-71 154,0 0 0,0 0 0,1 0 0,-1 0 0,0-1 1,1 1-1,-1 0 0,1 0 0,-1 0 0,1 0 1,-1-1-1,2 3 0,-2-3 9,1 0-1,-1 0 1,0 0 0,1 0 0,-1 1-1,0-1 1,1 0 0,-1 0 0,0 0-1,1 0 1,-1 0 0,0 0 0,1 0-1,-1 0 1,0 0 0,1 0 0,-1 0-1,0 0 1,1 0 0,-1 0-1,0 0 1,1-1 0,-1 1 0,1 0-1,2-2 67,-1 0-1,1 0 0,-1 0 0,1-1 1,-1 1-1,3-4 0,0 0-320,26-29 230,-14 15 107,2-1 1,36-29 0,24-8 46,65-52-62,-113 83-256,28-34-1,-32 32 123,-23 28-1386,-6 7 291,0 1-290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4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3488,'-7'7'8602,"23"-2"-3465,-6-4-5666,200-5 4759,104-20-2247,201-20-1124,-200 40-476,-219 4-350,-83-3 691,-8 2-2412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3552,'-5'-6'22687,"38"13"-22431,-3-4-105,-1-2-1,1-1 1,45-5-1,9-1 38,-34 5-184,171 2 7,-161 2 23,-7 0 125,77 14 0,-117-12 112,-7-2 857,0-1-3546,1-1-2992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1824,'-1'-12'427,"-14"-14"21220,21 24-18848,15-3-3038,99-1 1917,-55 5-1511,43-4 285,227-6 328,-292 6-1441,-42 5 608,-1 0 1,0 0-1,0 0 1,0 0-1,0 0 1,1 0-1,-1 0 1,0 0-1,0 0 1,0 0-1,1 0 1,-1 0-1,0 0 1,0 0-1,0 0 1,0 0-1,1 0 1,-1 0-1,0 0 1,0 0-1,0 0 1,0 0-1,1 0 1,-1-1-1,0 1 1,0 0-1,0 0 1,0 0 0,0 0-1,0 0 1,1 0-1,-1-1 1,0 1-1,0 0 1,0 0-1,0 0 1,0 0-1,0-1 1,0 1-1,0 0 1,0 0-1,0 0 1,0-1-1,0 1 1,0 0-1,0 0 1,0 0-1,0 0 1,0-1-1,0 1 1,0 0-1,0 0 1,0 0-1,0 0 1,0-1-1,0 1 1,0 0-1,-1 0 1,1 0-1,0 0 1,0-1-1,0 1 1,0 0-1,-1 0 1,-5-8-2328,2 5 823,0 0 0,0 0 0,-1 0 1,1 1-1,0 0 0,-1 0 0,0 0 0,-4-1 0,-23-5-3726,5 3 2584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2560,'7'6'22554,"3"-3"-22376,0 0 1,0-1-1,0 0 1,1-1-1,16 0 1,7 2 153,185 13 398,-190-12-585,0 1 0,-1 2 0,1 0 0,47 21 0,-75-28-193,1 1-32,4 2-1336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6400,'0'0'112,"-1"-1"1,1 1-1,0-1 0,0 1 1,0-1-1,0 1 1,0-1-1,0 1 0,0-1 1,0 1-1,0-1 1,0 1-1,0-1 0,0 1 1,0-1-1,0 1 1,0-1-1,0 1 0,0-1 1,1 1-1,-1-1 1,0 1-1,0-1 0,1 1 1,-1 0-1,0-1 0,1 1 1,-1-1-1,0 1 1,1 0-1,-1-1 0,1 1 1,1-1 556,-1 0 0,0 1-1,1-1 1,-1 1 0,0-1 0,1 1 0,-1 0 0,1-1-1,-1 1 1,4 0 2080,5 5-322,-1 2-2145,0 1 1,-1 0 0,0 1-1,-1 0 1,1 0 0,-2 1-1,1-1 1,-2 1 0,1 1-1,-1-1 1,7 22 0,40 185 426,-46-186-500,7 28 222,-5-24-111,-7-34-320,-3 4 288,5-8 217,5-12-200,-4-1-298,47-168 99,-39 150-90,1 0 0,2 2 0,24-43-1,-36 71-13,2-4 16,-1 0 0,1 1 0,1 0 0,-1 0 0,1 0 0,11-9 0,-17 16-24,0 0 0,0 0 0,1 0 0,-1 0-1,0 0 1,1 0 0,-1 0 0,0 0-1,0 0 1,1 0 0,-1 0 0,0 0 0,1 0-1,-1 0 1,0 0 0,0 0 0,1 0-1,-1 0 1,0 0 0,0 0 0,1 0-1,-1 1 1,0-1 0,0 0 0,1 0 0,-1 0-1,0 0 1,0 1 0,0-1 0,1 0-1,-1 0 1,0 1 0,0-1 0,0 0-1,0 0 1,0 1 0,0-1 0,1 0 0,-1 0-1,0 1 1,0-1 0,0 1 0,6 16 87,-4-11-92,7 23 80,-1 0-1,-2 1 0,-1 1 1,-1-1-1,0 56 1,1 25 181,-2-27-356,-3-83 639,2-1-526,-1 0 1,1 0-1,-1 0 0,0-1 1,1 1-1,-1-1 0,0 1 1,1-1-1,-1 0 0,0 1 1,0-1-1,1 0 0,-1 0 1,0 0-1,0 0 0,0 0 1,0 0-1,0 0 0,0-2 1,17-27-101,-13 20 87,82-133 225,-67 115-213,1 1-1,48-47 0,176-142-736,-229 197-2139,-10 9-462,-6 10 3165,0-1 0,0 1 0,0 0 0,0 0 0,0-1 0,0 1 0,0 0 0,0 0 0,0 0 0,0-1 0,0 1 0,0 0 0,0 0 0,0 0 0,0-1 0,0 1 0,0 0 0,0 0 0,0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4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2144,'0'-1'472,"0"0"0,0-1 0,0 1 0,0-1 0,0 1 0,1 0 0,-1-1 0,1 1 0,-1 0 0,1-1 0,-1 1 0,1 0 0,0 0 0,-1 0 0,3-2 0,-1-10 8586,0 20-7775,2 21-472,-2-3-284,29 166 1212,-23-144-1372,6 22 50,23 123 734,-33-168-1107,4 28-12,-7-30 293,-1-21 747,1-2-923,0-1-143,0-1-1,0 1 1,-1 0-1,1-1 1,-1 1-1,1-1 1,-1-2-1,3-12-38,4 0 14,-1 0 0,2 0 0,0 1 0,1 0 0,1 0 0,0 1 0,1 0-1,1 1 1,0 0 0,1 1 0,0 1 0,1 0 0,25-16 0,-3 2-10,109-77 39,-100 69-24,44-47-1,-76 69 11,12-12-66,-2-2 1,31-40-1,-45 46 181,-9 20-117,0 0-1,1-1 1,-1 1-1,0 0 1,0-1-1,0 1 1,0-1 0,0 1-1,0 0 1,0-1-1,0 1 1,0 0-1,0-1 1,0 1 0,0 0-1,0-1 1,-1 1-1,1-1 1,0 1 0,0 0-1,0-1 1,0 1-1,0 0 1,-1 0-1,1-1 1,0 1 0,0 0-1,-1-1 1,1 1-1,0 0 1,-1 0-1,1 0 1,0-1 0,0 1-1,-1 0 1,1 0-1,0 0 1,-1 0-1,1-1 1,-1 1 0,1 0-1,0 0 1,-1 0-1,1 0 1,0 0-1,-1 0 1,0 0 0,1 0 3,-1 0 1,1 0-1,-1 0 1,1 0 0,-1-1-1,1 1 1,-1 0-1,1 0 1,-1-1 0,1 1-1,-1 0 1,1-1-1,0 1 1,-1 0 0,1-1-1,0 1 1,-1 0-1,1-1 1,-1 0 15,0 0 0,1 1-1,-1-1 1,1 1 0,-1-1 0,0 1-1,1-1 1,-1 1 0,0-1 0,1 1 0,-1 0-1,0-1 1,0 1 0,-6-1-4,1 0 1,-1 1-1,-12 0 1,-6 0 32,-356-2-90,233 20 445,68-5-69,48-13-568,32 0 164,-1 0 1,1 0-1,0 0 0,0 1 1,0-1-1,-1 0 0,1 0 0,0 0 1,0 0-1,0 0 0,0 0 0,-1 1 1,1-1-1,0 0 0,0 0 0,0 0 1,0 0-1,0 1 0,-1-1 1,1 0-1,0 0 0,0 0 0,0 1 1,0-1-1,0 0 0,0 0 0,0 1 1,0-1-1,0 0 0,0 0 0,0 0 1,0 1-1,0-1 0,0 0 1,0 0-1,0 1 0,0-1 0,0 0 1,0 0-1,0 0 0,1 1 0,-1-1 1,0 0-1,0 0 0,0 0 1,0 0-1,0 1 0,0-1 0,1 0 1,-1 0-1,7 12-4606,2-2 1371,-1-1-2897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4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1984,'0'-8'23528,"7"8"-20310,1-1-7271,63-6 5185,134 3 0,-128 5-772,-24 0-265,0 2 1,-1 3 0,60 15 0,-105-20-60,0 0 0,0 0 0,11-1 0,-17 0-142,-1 0-4,1 0 0,-1 0 0,0 0 0,0 0 0,0 0 0,1 0 0,-1 0 0,0 0 0,0 0 0,0 0 1,1 0-1,-1 0 0,0-1 0,0 1 0,1 0 0,-1 1 0,0-1 0,0 0 0,0 0 0,1 0 0,-1 0 0,0 0 0,0 0 0,0 0 0,1 0 0,-1 0 1,0 0-1,0 0 0,0 1 0,0-1 0,1 0 0,-1 0 0,0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3136,'0'5'16015,"-3"-9"-14294,3 4-1700,0 0-1,0 0 1,0 0-1,0 0 0,0 0 1,0 0-1,0-1 1,0 1-1,0 0 1,0 0-1,-1 0 1,1 0-1,0 0 1,0 0-1,0 0 1,0 0-1,0 0 1,0 0-1,0-1 1,0 1-1,0 0 1,0 0-1,0 0 0,0 0 1,0 0-1,0 0 1,0 0-1,0 0 1,0 0-1,0-1 1,0 1-1,0 0 1,0 0-1,0 0 1,0 0-1,0 0 1,0 0-1,0 0 1,1 0-1,-1 0 0,0 0 1,0-1-1,0 1 1,0 0-1,0 0 1,0 0-1,0 0 1,0 0-1,0 0 1,0 0-1,0 0 1,0 0-1,1 0 1,-1 0-1,0 0 1,0 0-1,0 0 1,0 0-1,0 0 0,0 0 1,0 0-1,0 0 1,1 0-1,-1 0 1,0 0-1,1-1 455,0-5 1423,0 6-1857,-1 0 0,0 0 1,0-1-1,0 1 0,0 0 1,1 0-1,-1 0 1,0-1-1,0 1 0,0 0 1,0 0-1,0-1 1,0 1-1,1 0 0,-1 0 1,0-1-1,0 1 0,0 0 1,0-1-1,0 1 1,0 0-1,0 0 0,0-1 1,0 1-1,0 0 1,-1 0-1,1-1 0,0 1 1,0 0-1,0 0 0,0-1 1,0 1-1,0 0 1,0 0-1,-1-1 0,1 1 1,0 0-1,0 0 1,0 0-1,-1-1 0,1 1 1,0 0-1,0 0 0,-1 0 1,1 0 161,-1 0-179,1 0 1,-1 0 0,1 0-1,-1 0 1,1 0 0,0 0-1,-1 0 1,1 0 0,-1 0-1,1 1 1,0-1 0,-1 0-1,1 0 1,-1 0 0,1 1 0,0-1-1,-1 0 1,1 1 0,0-1-1,-1 0 1,1 1 0,0-1-1,0 0 1,-1 1 0,1-1-1,0 1 1,0 0-14,-1 0 0,1 0-1,0 0 1,0-1-1,0 1 1,0 0 0,0 0-1,0 0 1,0 0 0,1 0-1,-1 0 1,0-1 0,0 1-1,1 1 1,0-1-1,0 0 0,0-1 0,0 1 0,0 0 0,0-1 0,1 0 0,-1 1 0,0-1 0,0 0 0,0 1 0,0-1 0,0 0 0,1 0 0,-1 0 0,0 0 0,0 0 0,0 0 0,1 0 0,-1-1 0,0 1 0,0 0 0,0-1 0,0 1 0,0-1 0,0 1 0,0-1 0,2 0 0,-2 0 41,0 0-71,-1 0 0,1 0-1,-1 0 1,1 0 0,-1 1 0,1-1 0,-1 0 0,0 0-1,0 0 1,1 0 0,-1-1 0,0 1 0,0 0 0,0 0 0,0 0-1,0 0 1,0 0 0,0 0 0,-1 0 0,1 0 0,0 0 0,0 0-1,-1 0 1,1 0 0,-1 0 0,0-1 0,-1 4 69,-1-1 0,1 0-1,0 1 1,0 0 0,0 0 0,0-1 0,0 1 0,0 1 0,1-1 0,-1 0 0,-2 5-1,1-5 22,1 0-59,2 9 84,0-11-83,-1 1-1,1-1 1,0 1-1,0-1 1,0 0-1,0 1 1,0-1-1,0 1 1,0-1-1,0 0 0,0 1 1,0-1-1,0 1 1,0-1-1,0 0 1,0 1-1,1-1 1,-1 1-1,0-1 0,0 0 1,0 1-1,1-1 1,-1 0-1,0 1 1,0-1-1,1 0 1,-1 0-1,0 1 0,1-1 1,-1 0-1,0 0 1,1 1-1,-1-1 1,0 0-1,1 0 1,-1 0-1,0 1 1,1-1-1,-1 0 0,1 0 1,-1 0-1,0 0 1,1 0-1,-1 0 1,1 0-1,-1 0 1,0 0-1,1 0 0,-1 0 1,1 0-1,-1 0 1,0-1-1,1 1 1,-1 0-1,0 0 1,1 0-1,-1 0 1,1-1-1,-1 1 0,0 0 1,1-1-1,0 1-15,-1-1 0,1 1 0,-1-1 0,1 1 0,-1-1 0,1 1-1,-1-1 1,0 1 0,1-1 0,-1 1 0,0-1 0,1 0 0,-1 1 0,0-1 0,1 1-1,-1-1 1,0 0 0,0 0 0,0 1 0,0-1 0,0 0 0,0 1 0,0-1 0,0 0-1,0 1 1,0-1 0,0 0 0,0 1 0,-1-1 0,1 0 0,0 1 0,0-1-1,-1 0 1,1 1 0,0-1 0,-1 1 0,1-1 0,-1 0 0,-4-2-82,3 2 102,0 1-1,1-1 0,-1 1 0,0 0 0,0-1 0,0 1 0,0 0 0,1 0 1,-1 1-1,0-1 0,-2 0 0,-3 1 145,6-1-111,-1 0 1,1 0-1,-1 1 0,1-1 1,-1 0-1,1 0 1,-1 1-1,1-1 0,0 1 1,-2 0-1,2-1-46,1 1-1,0-1 0,-1 0 1,1 0-1,0 0 0,0 1 1,-1-1-1,1 0 0,0 0 1,0 1-1,0-1 0,0 0 1,-1 0-1,1 1 0,0-1 1,0 0-1,0 1 0,0-1 1,0 0-1,0 1 0,0-1 1,0 0-1,0 1 0,0-1 1,0 0-1,0 1 0,0-1 1,0 0-1,0 1 0,0-1 1,0 0-1,0 1 0,0-1 1,0 0-1,1 0 0,-1 1 1,0-1-1,0 1 0,1 0 137,-1-1-133,1 0-1,-1 1 1,1-1 0,-1 0 0,0 0-1,1 0 1,-1 1 0,1-1-1,-1 0 1,0 0 0,1 0-1,-1 0 1,1 0 0,-1 0-1,1 0 1,-1 0 0,0 0 0,1 0-1,-1 0 1,1 0 0,-1 0-1,1 0 1,-1-1 0,0 1-1,1 0 1,-1 0 0,1 0-1,-1-1 1,1 1 0,-1-1-10,0 1 1,0 0 0,0 0 0,0 0-1,0 0 1,0-1 0,0 1-1,0 0 1,0 0 0,0 0-1,0 0 1,0-1 0,0 1 0,0 0-1,0 0 1,0 0 0,0 0-1,0 0 1,0-1 0,0 1-1,0 0 1,-1 0 0,1 0 0,0 0-1,0 0 1,0-1 0,0 1-1,0 0 1,0 0 0,0 0-1,-1 0 1,1 0 0,0 0 0,0 0-1,0 0 1,0 0 0,-1-1-1,1 1 1,0 0 0,0 0 0,0 0-1,0 0 1,-1 0 0,1 0-1,0 0 1,0 0 0,0 0-1,0 0 1,-1 0 0,1 0 0,0 0-1,0 1 1,0-1 0,0 0-1,0 0 1,-1 0 0,0 0-44,0 0-38,1 12-2608,0-9 1922,1-1 0,-1 1 0,1 0 0,0-1 0,-1 1 1,1-1-1,0 1 0,1-1 0,-1 1 0,0-1 0,1 0 1,1 3-1,24 25-7341,-1-7 3184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4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 2560,'-4'-5'11754,"3"26"-7306,-52 78 977,-16 60-3865,25-57-897,-13 53 393,51-132-950,2-1 0,0 0 1,1 1-1,2 0 0,0-1 0,4 34 0,3-2 227,20 84-1,-21-117-163,0 1 1,2-1 0,0 0-1,14 26 1,-19-44-146,0 0 0,1 0 0,0-1 0,-1 1 1,1 0-1,5 3 0,-5-4-101,-1 0 0,0 0 0,1 0 0,-1 0 0,3 5-1,-4-6-652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1395 276 11040,'-40'-20'4096,"40"25"-3168,3-5 1791,7 0-1919,3 0 736,14-5-896,5 2-352,4 3-192,4 0-96,5 3 0,-4 2-1152,-6-5 640,-3 4-2528,-6 4 1697,-2 0-3553,-11-1 2752,-5-7-3072</inkml:trace>
  <inkml:trace contextRef="#ctx0" brushRef="#br0" timeOffset="1">122 120 10880,'-45'-48'4032,"5"33"-3136,9 3-257,26 7-1662,15-3 415,11-3-1888,16-1 1440,3 4-2784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0 952 2976,'11'-7'17439,"-10"4"-15955,6-8-3250,19-49 2616,-3-1 1,-3-1 0,18-92-1,-30 101-832,2-11 162,24-87-1,-28 132-109,0 0 0,2 0 0,0 0 1,1 1-1,1 1 0,1 0 0,0 0 0,26-28 0,-25 33 43,1 0 1,0 1-1,1 1 0,0 0 0,1 1 0,0 0 1,0 1-1,30-11 0,-24 12-4,-4 0 16,1 1 0,0 1-1,30-5 1,-42 10-72,0-1 0,0 1 0,-1 0 0,1 1 0,0-1 0,0 1 0,-1 0 0,1 1 0,0-1 0,-1 1 0,0 0 0,1 1 0,-1-1 0,0 1 0,0 0 0,5 4 0,-8-5-19,1-1-1,-1 1 1,0 0-1,0 0 1,0 0-1,0 0 1,0 1 0,-1-1-1,1 0 1,0 1-1,-1-1 1,0 1-1,0 0 1,0-1-1,0 1 1,0 0-1,0 0 1,-1-1 0,1 1-1,-1 0 1,0 0-1,1 0 1,-2 0-1,1 0 1,0-1-1,0 1 1,-1 0-1,0 0 1,1 0-1,-1-1 1,0 1 0,-1 0-1,1-1 1,0 1-1,-1-1 1,1 1-1,-4 3 1,1-1 50,0 0 1,-1 0-1,1-1 1,-1 1 0,0-1-1,0 0 1,0 0-1,-1-1 1,-10 6-1,6-5-18,0 0-1,0-1 0,0 0 1,0-1-1,-16 2 0,1-2-844,1-2-1,-1 0 0,0-2 0,-33-6 1,19 0-3493,7 1-2827,49 22-5551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5984,'2'5'14849,"6"27"-11832,-5-20-2686,0 1 0,1-1 0,0-1 0,0 1 0,12 19 0,-2-2-178,-1-2 82,42 101 298,-28-61-512,-26-64-168,4 9 804,-2-12-60,1-7-366,10-31 27,-9 21-272,12-23 0,-9 26 16,0 0 0,1 1 0,0 1 0,1-1 0,1 1 1,0 1-1,0 0 0,1 0 0,16-9 0,1-2 105,72-45 186,-75 50-418,-18 12-184,1 0 1,17-9-1,-23 9-1814,-3 5 2070,0 0 0,0 0 0,0 0 0,0 0 0,0 0 0,0 0 0,0 0 0,0-1-1,0 1 1,0 0 0,0 0 0,0 0 0,0 0 0,0 0 0,0 0 0,0 0 0,0 0 0,0 0 0,0 0 0,0 0 0,0-1-1,0 1 1,0 0 0,0 0 0,-1 0-212,1 0 212,0 0 0,0 0 0,0 0 0,0 0 0,0 0-1,0 0 1,0 0 0,0 0 0,0 0 0,0 0 0,-1 0 0,1 0 0,0 0 0,0 0 0,0 0 0,0 0 0,0 0 0,0 0-1,0 0 1,0 0 0,0 0 0,0 0 0,-1 0 0,1 0 0,0 0 0,0 0 0,0 0 0,0 0 0,0 0 0,0 0 0,0 0-160,-2 1-619,0 0 0,-1 0-1,1 0 1,0-1 0,0 1 0,0-1-1,-4 1 1,-10 2-3064,-3 2 435,-6-6-1115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4736,'-5'3'11802,"7"-2"-11104,-1-1-1,1 1 1,-1-1-1,1 1 1,-1-1-1,1 0 1,-1 1 0,1-1-1,0 0 1,-1 0-1,3-1 1,1 0-328,1 0-1,-1 0 1,0-1 0,7-3 0,11-3 732,-1 4-833,-1 1-1,1 1 0,0 1 0,24 2 0,-7 0-185,2-1-55,252-6 755,-253 2-1514,-22-2-1639,-2-3-3398,-16 8 5473,1 1 0,-1 0 0,0-1 0,1 1 0,-1-1 0,0 1 0,1 0 0,-1-1-1,0 1 1,0-1 0,1 1 0,-1-1 0,0 1 0,0-1 0,0 1 0,0-1 0,0 1 0,0-1 0,1 1 0,-1-1 0,0 1 0,-1-1 0,1 1 0,0-1-1,0 1 1,0-1 0,0 1 0,0-1 0,0 1 0,-1-1 0,1 1 0,0-1 0,0 1 0,-1-1 0,1 1 0,0 0 0,-1-1 0,1 1 0,0 0 0,-1-1 0,1 1-1,-1-1 1,-12-2-4563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6816,'1'-2'336,"2"-2"1615,1 6 1330,-3-1-3079,0-1-1,0 0 1,0 0 0,0 0 0,-1 1 0,1-1 0,0 1 0,0-1 0,0 0 0,0 1 0,0 0-1,0 0 1,2 0 267,9 6 554,14 6 184,-1 0-1,-1 2 1,-1 1-1,37 32 1,-17-5-445,-3 3 1,-2 1 0,60 97-1,-85-124-382,-1 2 0,-1-1 0,14 42 0,-22-57-308,-1 1 0,-1 0 1,1 0-1,-1 0 0,0 0 1,-1 0-1,1 0 0,-2 0 1,1 1-1,-1-1 0,0 0 0,0 0 1,-1 0-1,0-1 0,0 1 1,0 0-1,-6 10 0,-4 0-38,0-1-1,0 0 0,-2-1 0,-22 22 0,-68 47-1100,95-78 907,-9 8-215,-85 61-2484,83-62 867,0-1-1,-1-1 0,-32 11 0,-9-1-1537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2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2080,'-15'3'27015,"18"-3"-26052,2 0-4776,81 9 4250,51-9-165,159-1 224,-126-17 16,-165 17-486,21-1 883,-15 3-3077,-23 36-19953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22 870 2816,'-2'3'135,"0"-2"89,1 0 0,-1 0-1,1 1 1,-1-1-1,1 1 1,0-1 0,0 1-1,0-1 1,0 1 0,0 0-1,0 0 1,0-1 0,0 1-1,1 0 1,-1 0 0,1 0-1,-1 0 1,1 0-1,0 0 1,0 2 0,0-3 243,0 0 0,0 0 0,0 0 1,0 0-1,0 0 0,0 0 0,0 0 1,1 0-1,-1 0 0,0 0 0,1 0 1,-1 0-1,0 0 0,1 0 0,0 1 1,0-1-353,-1-1 1,1 0-1,0 0 1,-1 1 0,1-1-1,0 0 1,-1 0-1,1 0 1,0 0 0,-1 0-1,1 0 1,0 0-1,-1 0 1,1 0 0,0 0-1,-1 0 1,1 0-1,0 0 1,-1-1 0,1 1-1,-1 0 1,1 0-1,0-1 1,-1 1 0,1 0-1,0-2 1,7-2 247,-1-1 1,0-1 0,10-8-1,7-8 209,0 3-379,0-2 0,-2-1-1,-1 0 1,20-28-1,66-107 680,-1 1-477,-79 122-227,2 1 0,0 1 0,54-43 0,195-158 1122,-276 231-1248,1 0-1,0 0 1,-1 0 0,1 0-1,0 1 1,0-1-1,1 1 1,-1 0-1,0-1 1,0 2 0,1-1-1,4 0 1,-6 1 15,0 0 0,0 0 0,0 0 0,1 1 0,-1-1 1,0 1-1,0-1 0,0 1 0,0 0 0,0 0 0,0 0 0,0 0 0,-1 0 1,1 0-1,0 1 0,-1-1 0,1 1 0,-1-1 0,1 1 0,-1 0 0,2 2 1,0-1 24,-1 1 0,1-1 0,-1 1 1,0 0-1,-1 0 0,1 0 1,-1-1-1,1 2 0,-1-1 0,0 0 1,-1 0-1,1 0 0,-1 6 1,1 19 261,0-15-228,-1-1 1,-1 15-1,-2-4 4,-10 62 377,11-75-384,-1 0 0,0-1 0,-1 1 1,0-1-1,-11 18 0,14-26-94,-1 1 1,0-1-1,0 1 1,0-1 0,0 0-1,0 0 1,-1 0-1,1 0 1,0 0-1,-1 0 1,0-1 0,1 1-1,-1-1 1,0 0-1,-3 1 1,2-1-10,0 0 1,-1 0 0,1-1-1,0 1 1,-1-1-1,1-1 1,0 1-1,-1 0 1,-5-3-1,-7-2-50,0-1 0,1 0 0,0-1 0,-18-12-1,19 10-32,12 8 36,-82-48-1555,73 41 569,0-1 1,0 0-1,1-1 1,-16-17 0,27 26 800,-1 0 1,0 1 0,0-1-1,1 0 1,-1 0 0,1 0-1,-1 0 1,1 1 0,-1-1-1,1 0 1,-1 0 0,1 0-1,0 0 1,-1 0 0,1 0-1,0 0 1,0-1 0,0 1-1,0 0 1,0 0 0,0-1-1,1 1-23,-1 0-1,1 0 1,-1 1-1,1-1 1,0 0-1,-1 0 0,1 1 1,0-1-1,0 0 1,0 1-1,-1-1 0,1 1 1,0-1-1,0 1 1,0 0-1,0-1 1,0 1-1,0 0 0,0-1 1,1 1-1,23-4-6644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2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5056,'-4'-27'2814,"3"7"8894,1 28-9569,-6 216 2178,-16 114-2350,8-138-1265,5-4 34,2-159-722,6-30-86,-1 1 0,-1 14-1,3-20-353,0-31-10354,-1 22 9233,1 0 0,0 0 0,0 0 0,1 0 0,-1 0-1,2 0 1,1-8 0,6-15-1866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40 129 5408,'-40'-35'12825,"41"34"-12522,6-6 2779,17-2-2464,-23 9-289,24-6 551,1 0 1,43-3 0,-28 5-265,371-38 2419,0 37-2065,-363 8-825,42 2-3041,-108-13-6294,-1 4 1927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3136,'-3'-4'7275,"3"4"-7073,-1-8 6438,1 7-6479,0 1-1,-1-1 1,1 0 0,0 1 0,0-1-1,0 0 1,-1 0 0,1 1-1,0-1 1,0 0 0,0 0 0,0 1-1,0-1 1,1 0 0,-1 1-1,0-1 1,0 0 0,0 0 0,1 1-1,-1-1 1,1 0 0,1-4 17,2 1 1,-1 0 0,0 0-1,1 1 1,0-1-1,0 1 1,0-1 0,0 1-1,0 0 1,1 1 0,5-3-1,2-1-20,0 1-1,-1 1 0,19-4 1,-24 6-80,-1 1-1,1 1 1,0-1 0,0 1-1,-1 0 1,1 0 0,0 1-1,6 1 1,-10-2-32,0 1-1,1 0 1,-1-1-1,0 1 1,0 0-1,0 0 1,0 0-1,0 0 1,0 1-1,0-1 1,0 1-1,0-1 1,-1 1 0,1-1-1,-1 1 1,1 0-1,-1 0 1,1 0-1,-1 0 1,0 0-1,0 0 1,0 0-1,1 3 1,34 150 1367,-27-123-1316,3 0 0,15 32 0,-21-52-16,1 1 0,0-2 0,1 1 0,0-1 0,1 0 0,0 0 0,19 15 0,-26-24-77,0 0-1,0 0 1,1-1 0,-1 1 0,1-1-1,-1 1 1,1-1 0,-1 0 0,1 0-1,0 0 1,0 0 0,-1-1 0,1 1 0,0-1-1,0 1 1,0-1 0,0 0 0,0 0-1,0-1 1,-1 1 0,1 0 0,0-1-1,0 0 1,0 0 0,-1 0 0,1 0-1,0 0 1,-1 0 0,1-1 0,-1 1 0,1-1-1,-1 0 1,4-3 0,3-3 45,-2 1 1,1-2 0,-1 1-1,0-1 1,0 0-1,-1 0 1,8-17-1,27-76 25,-16 35-118,20-29 2,-20 61 228,-24 34-170,-1 1-1,0-1 0,1 0 0,0 0 1,-1 0-1,1 0 0,-1 1 0,1-1 1,0 0-1,-1 0 0,1 1 0,0-1 1,0 1-1,0-1 0,-1 1 0,1-1 1,0 1-1,0-1 0,0 1 0,0 0 1,0-1-1,0 1 0,0 0 0,0 0 1,0 0-1,0 0 0,0 0 0,0 0 1,1 0-1,3 0 108,0 1-1,0 1 1,0-1-1,8 4 1,-1-1-106,88 31 474,-58-19-299,-24-12-237,0 1-827,-34-5-12901,11 0 12323,0 0 0,0 1 0,-7 1 0,-7 7-3915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4640,'-26'-21'19759,"158"26"-16474,382-14-869,-376 9-4032,-155 8-6127,16-7 7511,-4 0-1080,-1 0 0,1 0-1,0 1 1,1 0 0,-1 0-1,0 0 1,0 1 0,-5 4-1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86 229 6816,'-6'-11'1807,"7"6"2219,0 5-3259,0-1 0,1 1 0,-1 0 0,0-1 0,1 1-1,-1 0 1,1 0 0,-1 0 0,0 0 0,2 1 0,18-2-679,-17 1 45,1-1 0,-1-1 0,1 1 0,-1-1 0,0 0 0,1 0 0,-1 0 0,0 0 0,-1-1 0,1 1 0,4-5 0,4-4 45,19-23 0,-20 23-50,-6 4-91,0 1 0,0-1 1,-1 0-1,8-15 0,-10 19 0,-1-1-1,0 1 1,1-1-1,-1 0 1,0 1-1,-1-1 1,1 0-1,-1 0 1,0 0-1,0 0 1,0 1-1,-1-8 1,0 9-46,1 1 1,-1 0-1,1-1 0,-1 1 0,0 0 1,0 0-1,1-1 0,-1 1 1,0 0-1,0 0 0,0 0 1,-1 0-1,1 0 0,0 0 1,0 1-1,0-1 0,-1 0 0,1 0 1,0 1-1,-1-1 0,1 1 1,-1-1-1,1 1 0,0 0 1,-4-1-1,2 1 23,1 0 0,-1 0 0,0 0-1,0 0 1,1 0 0,-1 0 0,0 1 0,0-1 0,1 1 0,-1 0-1,0 0 1,1 0 0,-3 2 0,-6 4 106,0 1-1,1 1 1,0-1-1,1 2 1,0-1 0,0 1-1,1 1 1,-12 21 0,3 0 128,-26 66 0,35-75-77,0 1 0,1 0-1,-6 49 1,12-66-106,1 0 0,1-1 0,-1 1 0,1 0 0,0 0 0,1 0 0,-1-1 0,4 9 0,-4-13-35,0 1 1,0-1-1,0 1 1,0-1-1,1 0 1,-1 1-1,0-1 1,1 0-1,0 0 1,-1 0-1,1 0 1,0 0-1,0-1 1,0 1-1,1-1 1,-1 1 0,0-1-1,0 0 1,1 1-1,-1-1 1,1 0-1,-1-1 1,4 2-1,1-2 43,0 0-1,0 0 1,0-1 0,-1 0-1,1 0 1,0 0-1,11-5 1,45-22 33,-41 17-73,71-39 140,143-101 1,-193 118-246,-28 21-4,0 1 1,30-17-1,-45 27 74,1 1 0,-1 0 0,1-1 0,-1 1 0,1 0 0,0-1 0,-1 1 0,1 0 0,-1 0 0,1 0 0,0 0 0,-1 0 0,1-1 0,0 1 0,-1 0 0,1 1 0,0-1 0,-1 0-1,1 0 1,0 0 0,-1 0 0,1 0 0,-1 1 0,1-1 0,0 0 0,-1 0 0,2 1 0,-1 0-1,-1 0-1,1 0 0,-1 1 1,1-1-1,-1 0 1,1 0-1,-1 0 0,1 0 1,-1 0-1,0 1 1,0-1-1,1 0 0,-1 0 1,0 2-1,-1 6-14,1 1 0,-1-1 0,-3 10-1,4-16 16,-7 30 26,-2 0-1,-1-1 1,-1 0-1,-27 52 0,33-70 53,4-14-71,1 0 0,0 0 0,0 1 1,0-1-1,0 0 0,0 0 0,0 0 1,0 0-1,0 1 0,0-1 0,0 0 1,0 0-1,0 0 0,0 0 0,0 1 1,0-1-1,1 0 0,-1 0 0,0 0 1,0 0-1,0 0 0,0 1 0,0-1 1,0 0-1,0 0 0,0 0 0,1 0 1,-1 0-1,0 0 0,0 1 0,0-1 1,0 0-1,0 0 0,0 0 0,1 0 1,-1 0-1,2 0 6,-1-1 0,1 1 0,-1-1 0,1 1 0,-1-1 1,1 0-1,-1 1 0,0-1 0,1 0 0,-1 0 0,0 0 1,0 0-1,2-2 0,5-5-60,0-1 1,-1 0-1,0 0 1,-1-1-1,0 0 1,6-14-1,6-7-73,80-128-170,-96 155 266,13-17-26,-14 21 49,-1-1 0,1 0 0,-1 0 0,1 1 0,-1-1 0,1 0-1,0 1 1,0-1 0,-1 1 0,1-1 0,0 1 0,0 0 0,-1-1 0,1 1-1,0 0 1,0-1 0,0 1 0,0 0 0,0 0 0,0 0 0,1 0-1,-2 0-6,1 0-1,-1 0 0,0 0 0,1 1 0,-1-1 0,0 0 0,1 1 0,-1-1 1,0 0-1,0 1 0,1-1 0,-1 0 0,0 1 0,0-1 0,1 0 0,-1 1 1,0-1-1,0 1 0,0-1 0,0 1 0,0 0 0,3 13 7,-1 0 0,0 0 0,-1 1 1,-1-1-1,-2 20 0,1 6-3,0 8-4,0-26 126,0 0-1,2-1 0,0 1 0,9 43 0,-10-64-105,0-1-1,1 1 0,-1 0 0,0 0 0,1 0 1,-1 0-1,0 0 0,1 0 0,-1 0 0,1 0 1,0-1-1,-1 1 0,1 0 0,0 0 0,-1-1 0,1 1 1,0-1-1,0 1 0,0 0 0,-1-1 0,1 1 1,0-1-1,0 0 0,0 1 0,0-1 0,0 0 1,1 1-1,2-1 12,-1 0 1,0-1 0,1 1 0,-1-1-1,0 1 1,6-3 0,2 0 8,1 0-2,-1-1 0,1-1 0,-1 0 0,0 0 0,-1-1 0,1-1 0,-1 0 0,0 0 0,10-10 0,4-6-84,0-2 0,20-28 0,-15 15-44,-3-1 1,36-71 0,-60 107 50,-1-1 1,0 0-1,1 1 1,-1-1 0,-1 0-1,1 0 1,0-4-1,-1 8 35,0-1 0,0 0-1,0 0 1,0 1 0,0-1 0,0 0 0,0 1-1,-1-1 1,1 0 0,0 1 0,0-1-1,-1 0 1,1 1 0,0-1 0,-1 1-1,1-1 1,0 1 0,-2-2 0,1 2 0,1-1 1,-1 1 0,0 0 0,0 0 0,1-1 0,-1 1 0,0 0 0,0 0 0,1 0 0,-1 0-1,0 0 1,0 0 0,0 0 0,1 0 0,-1 0 0,0 0 0,0 1 0,0-1 0,1 0 0,-2 1 0,-3 1 1,1 1 0,-1-1 0,1 1 0,0 0 1,0 0-1,0 0 0,1 1 0,-1-1 1,1 1-1,-5 5 0,-4 9-14,-11 19-1,20-32 3,-50 98-206,46-88 287,2 1 0,-1 0 0,2 0 0,-5 32 0,9-44-36,-1 0 0,1 0 0,0 0 0,0 0 0,1 0 0,-1 0 1,1 0-1,0 0 0,0 0 0,0-1 0,1 1 0,-1 0 0,1-1 1,0 1-1,0-1 0,0 1 0,0-1 0,5 5 0,-3-5-3,-1 0 0,1 0-1,0-1 1,-1 1-1,1-1 1,0 0 0,1 0-1,-1-1 1,0 1 0,0-1-1,1 0 1,-1 0-1,1 0 1,-1 0 0,1-1-1,5 0 1,4-1 38,1 0 0,-1 0 0,1-2 1,-1 0-1,0 0 0,0-2 0,0 1 0,0-2 0,-1 0 1,25-15-1,-18 7-49,0-1 1,-1 0-1,-1-1 1,-1-1 0,28-35-1,116-135-42,-160 186 44,5-3-114,-4 13 4,3 58-105,-2-37 257,10 47-98,-11-67 56,0-1 1,1-1 0,0 1-1,1 0 1,0-1 0,6 10-1,-7-14 3,1 0 0,-1 0 0,1 0 0,0-1 0,-1 1 0,2-1 0,-1 0-1,0 0 1,1-1 0,-1 1 0,1-1 0,-1 0 0,1 0 0,0-1-1,0 1 1,0-1 0,10 1 0,0-1-14,0 0 1,1-1-1,-1-1 1,27-4-1,-26 1 20,0 0 0,1-1 0,-2-1 0,1 0 0,-1-1 0,0-1 0,0 0 0,-1-1 0,0-1 0,22-19 0,-18 12 19,-1 0 0,0-2 0,-1 0 0,-1-1 1,-1 0-1,19-38 0,-27 48-121,5-8-106,-11 18 173,0-1 0,1 0 0,-1 0 0,0 1 0,0-1 1,0 0-1,1 0 0,-1 1 0,0-1 0,0 0 0,0 0 0,0 1 0,0-1 0,0 0 0,-1 0 0,1 1 1,0-1-1,0 0 0,-1-1 0,1 2 12,0 0 1,0 0 0,0 0-1,-1 0 1,1 0 0,0 0-1,0 0 1,0-1-1,0 1 1,0 0 0,-1 0-1,1 0 1,0 0-1,0 0 1,0 0 0,0 0-1,0 0 1,-1 0-1,1 0 1,0 0 0,0 0-1,0 0 1,0 0-1,-1 0 1,1 0 0,0 0-1,0 0 1,0 1 0,0-1-1,0 0 1,-1 0-1,1 0 1,0 0 0,0 0-1,0 0 1,0 0-1,0 0 1,0 1 0,-1-1-1,-6 7-71,6-6 60,-14 17-7,1 1 0,-15 26 0,3-4 36,-77 101-219,99-138 195,1 1 0,-1 1 1,1-1-1,0 0 0,1 1 0,-1 0 1,1-1-1,-3 13 0,5-16 18,0 0 0,-1 0 0,2 1 0,-1-1-1,0 0 1,0 0 0,1 1 0,-1-1 0,1 0 0,-1 0-1,1 0 1,0 1 0,0-1 0,0 0 0,0 0 0,1-1-1,-1 1 1,0 0 0,1 0 0,-1-1 0,1 1 0,0 0-1,-1-1 1,1 0 0,0 1 0,3 0 0,-4 0 13,1-1 0,-1 0 0,1 0 1,0 0-1,-1 0 0,1-1 0,0 1 0,0 0 0,0-1 0,0 1 1,0-1-1,-1 1 0,1-1 0,0 0 0,0 0 0,0 0 1,0 0-1,0 0 0,0-1 0,0 1 0,0 0 0,0-1 1,0 0-1,-1 1 0,1-1 0,0 0 0,0 0 0,-1 0 1,1 0-1,0 0 0,1-2 0,6-5-5,0-1 1,0 0-1,-1 0 0,-1-1 1,1 0-1,-2 0 0,10-20 1,-12 19-84,-4 11-260,-1 2 122,-4 31 116,3-19 57,0 0 0,-5 14 0,-1-5 193,-2-1 0,0 1 0,-15 22 0,-45 60 249,47-71-353,-17 22-3,-3-2 0,-2-2 0,-3-2 1,-61 51-1,98-92 2,1 0 0,-1-1 1,-1-1-1,1 1 0,-14 4 1,24-11-66,0-1 0,0 1 0,0-1 0,0 1 0,0-1 0,0 0 0,-1 1 0,1-1 0,0 0 1,0 0-1,0 0 0,0 0 0,0 0 0,0 0 0,0 0 0,0 0 0,0 0 0,0-1 0,-1 1 0,1 0 0,0-1 0,0 1 0,0-1 1,0 1-1,1-1 0,-1 1 0,0-1 0,0 0 0,0 0 0,0 1 0,1-1 0,-1 0 0,0 0 0,0 0 0,1 0 0,-1 0 0,1 1 1,-1-3-1,-1-3-80,0 0 0,0 0 0,1 0 0,0 0 0,0-10-1,1 14 87,-1-10-51,2 0-1,-1 0 1,2 0 0,-1 0 0,2 0 0,-1 0 0,2 0 0,-1 1-1,2-1 1,0 1 0,0 0 0,9-14 0,-5 11 49,1 0 0,1 1-1,0 0 1,0 0 0,2 1 0,-1 1 0,1 0 0,20-12 0,32-13-8,3 2 0,89-31 0,9-5-69,-163 69 94,117-61 591,-107 54-590,0-1-1,-1-1 1,0 0 0,0 0-1,-1-1 1,14-20 0,-4 0 165,-1-2 1,-2-1 0,17-42-1,14-28-120,-37 74-18,-7 17-15,-9 30 31,-39 162 96,37-155-66,2-1-1,0 1 0,2 0 0,1 46 0,1-68-70,0-1-1,0 1 1,0-1-1,1 1 1,-1 0-1,1-1 1,-1 1-1,1-1 1,-1 0 0,1 1-1,0-1 1,-1 1-1,1-1 1,0 0-1,0 0 1,0 0-1,0 1 1,0-1-1,1 0 1,-1 0-1,0 0 1,0-1 0,1 1-1,-1 0 1,0 0-1,1-1 1,-1 1-1,1-1 1,-1 1-1,1-1 1,-1 1-1,1-1 1,-1 0 0,3 0-1,2 0 31,0 0-1,0-1 1,0 0-1,0 0 1,0 0-1,0-1 1,9-3-1,-3 0 10,0-1 1,0-1-1,-1 0 0,0 0 1,0-1-1,13-12 0,52-62-179,-61 65 89,-14 16 32,2-3-11,0 1-1,0-1 1,0 1-1,1 0 1,-1 0-1,1 0 1,0 0-1,-1 1 1,7-4-1,-9 6 16,-1 0 0,1 0 0,-1 0 0,1 0-1,-1 0 1,1 1 0,-1-1 0,1 0 0,-1 0 0,0 0 0,1 0-1,-1 1 1,1-1 0,-1 0 0,1 0 0,-1 1 0,0-1 0,1 0-1,-1 1 1,1-1 0,-1 0 0,0 1 0,1-1 0,-1 1 0,1 0-1,4 13-42,-3-7 51,-1-1 0,0 2-1,0-1 1,-1 0 0,0 0 0,0 0-1,-2 10 1,-13 53 113,9-46-114,1-1 45,-2-1 1,-19 41-1,-28 39 18,41-79-90,-12 22 62,-3-1 1,-1-1-1,-47 51 0,53-69 2,-2 0 0,0-2-1,-2-1 1,-1-1 0,0-2 0,-33 18 0,58-36-44,0 1 1,0-1-1,0 1 1,0-1-1,0 0 1,-1 0-1,1-1 1,0 1-1,0-1 1,-1 1-1,1-1 1,0 0-1,-7-1 1,8 0-8,-1 1 0,1-1 0,0 0 0,0-1 0,-1 1 0,1 0 0,0-1 0,0 1 0,0-1 0,0 1 0,1-1 0,-1 0 0,0 0 0,1 0 0,-1 0 0,1 0 0,0 0 0,-1 0 0,0-5 0,-3-4-13,1-1-1,1 0 1,0 1-1,1-1 1,0 0-1,1 0 1,0 0-1,2-19 1,0 5-14,2 1 1,1 0-1,8-29 1,-9 46 36,0-1 0,0 0 0,0 1 0,1-1 0,0 1 0,1 0 0,0 0 0,0 1 0,1-1 0,0 1 0,0 0 0,0 1 0,1 0 0,0 0 0,0 0 0,1 1 0,0 0 0,13-7 0,5 1 16,0 1 0,1 1 0,34-7 1,85-8-296,-125 21 176,61-6-5927,-79 8 5396,-1 1 0,0 0-1,1 0 1,-1 0 0,0 0-1,1 0 1,-1 1 0,0-1-1,1 1 1,-1 0 0,0-1 0,0 1-1,0 0 1,0 0 0,4 2-1,5 11-6527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1664,'-5'-8'7296,"18"-4"-923,-13 5-4155,1 6-1858,-1-1 1,0 0-1,0 1 0,0-1 0,0 1 0,0-1 1,-1 1-1,1-1 0,0 1 0,-1-1 0,1 1 0,-1-1 1,1 1-1,-6-1 3596,6 2-3844,0 0 0,0 0 1,0 0-1,-1 0 0,1 0 1,-5 11 630,-3 12-1084,7-17 350,0 1 1,1 0-1,0 0 1,0-1-1,0 1 1,1 0-1,0-1 1,4 12-1,-2-11 23,-2-6 27,5 2 191,-6-3-247,1 0-1,-1 0 1,0 1 0,0-1-1,1 0 1,-1 0 0,0 0-1,0 0 1,1 1 0,-1-1-1,0 0 1,0 0 0,1 0 0,-1 0-1,0 0 1,1 0 0,-1 0-1,0 0 1,0 0 0,1 0-1,-1 0 1,0 0 0,1 0-1,-1 0 1,0 0 0,0 0-1,1-1 1,-1 1 0,0 0-1,1 0 1,-1 0 0,0 0-1,0 0 1,0-1 0,1 1-1,-1 0 1,0 0 0,0 0-1,0-1 1,1 1 0,-1 0-1,0 0 1,0-1 0,0 1-1,0 0 1,0 0 0,1-1-1,-1 1 1,0-1 0,2-3-65,-1-1 1,0 1-1,1-1 0,-1 1 1,-1-1-1,1 0 0,-1 1 1,0-10-1,0 14 64,0 0 1,0 1-1,0-1 0,0 0 0,-1 0 1,1 0-1,0 0 0,0 1 0,0-1 0,0 0 1,-1 0-1,1 0 0,0 0 0,0 0 1,0 0-1,-1 0 0,1 0 0,0 1 1,0-1-1,-1 0 0,1 0 0,0 0 0,0 0 1,-1 0-1,1 0 0,0 0 0,0 0 1,0 0-1,-1 0 0,1-1 0,0 1 0,0 0 1,-1 0-1,1 0 0,0 0 0,0 0 1,0 0-1,-1 0 0,1-1 0,0 1 1,0 0-1,0 0 0,0 0 0,-1 0 0,1-1 1,0 1-1,0 0 0,0 0 0,0 0 1,0-1-1,0 1 0,0 0 0,-1 0 0,1-1 1,0 1-1,0 0 0,0 0 0,0 0 1,0-1-1,0 1 0,0 0 0,0 0 1,0-1-1,0 1 0,-12 16 456,11-14-435,0 0 0,0 0 1,0 0-1,0 0 0,0 0 0,1 1 1,-1-1-1,1 0 0,-1 0 0,1 1 1,0-1-1,0 1 0,0-1 0,0 0 1,0 1-1,0-1 0,1 0 0,-1 1 1,1-1-1,0 0 0,-1 0 0,1 0 1,0 1-1,2 1 0,-2-3 478,-1 0-499,0-1-1,0 0 0,0 0 0,0 0 0,0 1 1,0-1-1,0 0 0,0 0 0,0 0 1,0 0-1,0 1 0,1-1 0,-1 0 0,0 0 1,0 0-1,0 0 0,0 0 0,0 1 0,1-1 1,-1 0-1,0 0 0,0 0 0,0 0 0,0 0 1,1 0-1,-1 0 0,0 0 0,0 0 0,0 0 1,0 0-1,1 0 0,-1 1 0,0-1 0,0 0 1,0 0-1,1-1 0,-1 1 0,0 0 1,0 0-1,0 0 0,1 0 0,-1 0 0,0 0 1,0 0-1,0 0 0,0 0 0,1 0 0,-1 0 1,0-1-1,9-5-46,-9 4-87,1 1 0,-1 0-1,1-1 1,-1 1-1,0 0 1,1-1 0,-1 1-1,0-1 1,0 1-1,0 0 1,0-1-1,0 1 1,-1-1 0,1 1-1,0 0 1,-1-1-1,1 1 1,-1 0 0,1-1-1,-1 1 1,1 0-1,-1-1 1,0 1-1,0 0 1,0 0 0,0 0-1,0 0 1,0 0-1,0 0 1,0 0 0,0 0-1,0 0 1,0 1-1,-3-2 1,2 1-536,0 0 1,0 0 0,-1 0-1,1 0 1,-1 0-1,1 0 1,-1 1-1,1 0 1,-4-1-1,5 1 80,0 0 0,0 0 1,0 0-1,0 0 0,0 0 0,0 1 0,0-1 0,0 0 0,0 0 0,0 1 1,0-1-1,0 1 0,0-1 0,-2 2 0,-3 3-3321,-6-8 629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4160,'-1'-1'1272,"1"0"-1018,0 1 0,0 0 1,-1-1-1,1 1 0,0 0 1,0-1-1,0 1 0,0 0 1,0-1-1,0 1 0,0 0 1,0-1-1,0 1 0,0 0 1,0-1-1,0 1 0,0 0 1,0-1-1,0 1 0,0 0 1,1-1-1,0 0 1272,-1 0-1272,11 5 4910,15 16-1194,-21-14-3566,-1 0 0,1 1 0,-2-1 1,1 1-1,-1 0 0,0 0 1,0 1-1,2 9 0,12 64 833,-16-72-1072,16 133 522,-11-80-455,17 75 0,-10-76-89,10 34 178,-18-62-422,-2-27 165,-2-5-64,0 0 5,-1 1 0,0 0 0,0-1 0,0 1 0,0-1 0,0 1 0,0-1 0,0 1 0,0-1 0,-1 1 0,1-1 0,0 1 0,-1-1 0,1 1 0,-1-1 0,-1 3 0,1-4 385,11-16-1009,54-107 91,-44 86 469,2 1 1,1 1-1,2 1 0,1 1 1,1 1-1,2 1 1,57-46-1,125-82 128,-178 136-3,-27 20-99,0-1 0,0 1-1,-1-1 1,1 0 0,-1-1 0,0 0 0,0 1 0,0-1 0,-1-1 0,5-6 0,-8 8 54,-1 4-24,0-1-1,0 1 1,0 0 0,0-1 0,0 1-1,0 0 1,-1-1 0,1 1 0,0 0-1,0 0 1,0-1 0,0 1 0,-1 0-1,1 0 1,0-1 0,0 1-1,0 0 1,-1 0 0,1-1 0,0 1-1,0 0 1,-1 0 0,1 0 0,0 0-1,-1-1 1,1 1 0,0 0 0,0 0-1,-1 0 1,1 0 0,0 0 0,-1 0-1,-12-5-160,0 4 116,0-1 0,-19 2-1,-6-1 125,-492-26 1449,507 26-1438,2 0-147,-35-6 1,42 6 89,11 1-238,1 0-1,0 0 1,-1 0-1,1-1 1,0 1 0,-1-1-1,-2 0 1,19-2-6608,3 3 2043,6 0 1541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65 2720,'5'-7'15236,"-5"6"-15228,0 1-1,-1 0 1,1-1 0,0 1 0,0-1 0,0 1-1,0-1 1,0 1 0,-1 0 0,1-1-1,0 1 1,0 0 0,-1-1 0,1 1 0,0 0-1,-1-1 1,1 1 0,0 0 0,-1-1-1,-11-9 1260,9 7-1078,0 0-1,1 1 0,-2-1 1,1 1-1,0 0 0,0 0 1,-1 0-1,1 0 0,-1 1 1,-7-3-1,-10-1 101,0 2 0,-1 0 0,0 2-1,1 0 1,-36 4 0,42-2-239,-1 2 1,0 0-1,1 1 1,-1 0-1,1 1 0,0 1 1,1 1-1,-19 10 1,28-14-15,0 1 1,1 0 0,-1 0 0,1 0-1,0 0 1,0 1 0,0 0 0,-5 9-1,9-13 27,-1 1 0,1 0 1,-1 0-1,1 0 0,0 0 0,0 0 0,0 0 0,0 0 0,1 0 0,-1-1 0,1 4 1,2 4 3,1-1 1,0 0 0,0 0 0,1-1 0,0 1 0,9 9 0,-8-9-53,1 0 92,0-1-1,16 14 0,-13-13 92,15 17 0,-10-10-59,1 1-1,1-2 1,0 0 0,1-1-1,0-1 1,37 17 0,-43-22 67,-1 0 0,20 15 0,-31-21-206,3 1 11,-1 0-1,0 0 1,0 0 0,0 1-1,0-1 1,0 0 0,0 1 0,-1 0-1,1 0 1,0 3-1,-1-5 113,-1 0-107,0-1 0,0 1 0,0 0 0,0-1 0,0 1 0,0-1 0,0 1 0,-1-1 0,1 1 0,0 0 0,0-1 0,0 1 0,-1-1 0,1 1 0,0-1 0,0 1 0,-1-1 0,1 1 0,-1-1 0,0 1 0,-3 2 60,-1-1 1,0 0-1,0 0 0,0-1 0,0 1 0,-1-1 0,1 0 1,0-1-1,-7 1 0,-51-3 266,53 1-283,-137-16 768,125 12-1675,1 0 0,0-1 0,0-1 0,-33-17 0,51 23 88,0-1 1,0 0 0,0 0 0,1 0 0,-1 0 0,1-1 0,-1 1 0,1-1 0,0 1 0,0-1 0,-2-4-1,-2-5-6599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9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2656,'-6'-2'24717,"9"7"-25029,2-2 529,-1 1 0,1-1 0,1 1 0,-1-2 0,0 1 0,1 0 0,0-1 0,9 2 0,5 1 17,26 1 0,-36-5-85,422 67 1835,-397-61-2165,50 9 367,-32-12-3050,-53-4 2814,0 0 1,0 0-1,0 0 0,0 0 0,0 0 0,-9-7-5960,-7 3 1890,0-1 0,0-1 0,-21-11 0,19 9 3252,-42-20-2599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00.28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438 13 1472,'22'-8'3488,"-23"7"-3447,1 1-1,0-1 1,-1 1 0,1 0 0,-1-1-1,1 1 1,-1 0 0,1 0 0,-1-1 0,1 1-1,-1 0 1,1 0 0,-1 0 0,0 0-1,1 0 1,-1 0 0,1 0 0,-1 0-1,1 0 1,-1 0 0,0 0 0,-19 0 359,16 0-305,-7 1 23,0 1-1,0 0 1,1 0 0,-1 1 0,-13 6-1,-5 0 41,-75 18 1122,89-24-1067,0 1 0,0 1 1,-17 8-1,-13 15-42,37-24-20,5-2-71,-1-1 1,1 1-1,-1-1 0,1 0 1,-1 0-1,1 0 1,-1 0-1,-5 0 230,66-13-417,7-4 330,1 4-1,1 2 1,108-2 0,-118 12-403,75 11 0,-61-3 310,250 32 436,-261-31-577,-24-7 934,0-1-1200,-15 0 317,33-3-1,-52 2-37,-1 0-1,1 0 0,0 0 1,0 0-1,0 0 1,0 0-1,0 0 0,0 1 1,0-1-1,-1 0 0,1 0 1,0 1-1,0-1 1,0 0-1,0 1 0,-1-1 1,1 1-1,0-1 0,0 1 1,-1-1-1,2 2 1,-1-1-5,0 1 0,0-1 0,0 1 0,-1-1 0,1 1 0,0 0 0,0-1 0,-1 1 0,1 0 0,-1 2 0,1 6-12,0-1 0,-1 1 0,-1 13 0,1-10 56,1 77-58,-3 104-46,-16 16 453,-8 182 340,26-367-677,0 16 38,8 70 0,-7-95-23,0 26 0,-1-25 21,3 22 0,-1-15-128,-2 31-1,1 4 34,1-31 41,-2-1 0,-1 0 1,-1 0-1,-9 44 0,-2-23 328,12-38-245,2-8-111,-1-1 1,0 0 0,0 0-1,0 0 1,0 0 0,0 0-1,0 0 1,0 0 0,-1 1-1,1-1 1,0 0 0,-1 0-1,1 0 1,0 0 0,-1 0-1,1 0 1,-2 1 0,1-1-7,1-1-2,-1 1 1,0-1-1,1 1 0,-1-1 1,0 1-1,1 0 0,-1-1 1,1 1-1,-1-1 0,1 1 1,0 0-1,-1 0 0,1-1 1,0 1-1,-1 0 0,1 0 1,0 0-1,0-1 0,0 1 1,-1 0-1,1 0 0,0 0 1,0-1-1,0 1 0,1 2 1,-2 9 170,0-8-77,1-1 0,0 1-1,0-1 1,0 1 0,0 0-1,0-1 1,2 5 0,-3-8-67,0 0 0,0 1 1,0-1-1,1 0 0,-1 0 1,0 0-1,0 0 0,0 0 1,0 0-1,0 0 1,1 0-1,-3 0 0,2 0 26,-25 0-36,-65-2-10,-146-10 175,119 14-279,42 0 233,-61 4-302,0 0 457,90-7-416,10 0-1,-1 2 0,-56 8 0,59-7 196,28-2-39,0 0 1,1 1-1,-1-1 0,1 1 1,-11 3-1,-6 0-5,5-1-407,17-3 406,0 0 0,0 1 0,1-1 0,-1 0 1,0 0-1,0 0 0,0 0 0,0 0 1,1 0-1,-1 0 0,0 0 0,0 0 1,0 0-1,0 0 0,1 0 0,-1-1 1,0 1-1,0 0 0,0-1 0,1 1 1,-1 0-1,0-1 0,0 0 0,0 0-7,0 0-1,0 0 1,0 0-1,0-1 0,0 1 1,1 0-1,-1-1 0,0 1 1,1-1-1,-1 1 1,1-1-1,-1-1 0,0-7-17,0 1 0,0-1 0,2-15-1,-1 13 50,19-375 37,-11 65 70,-8 253-273,-13-158 76,12 164-188,2 37-52,-1 24 238,1 0 0,0 0 0,0 0 0,0 0 0,1 1 0,-1-1 1,0 1-1,1-1 0,-1 1 0,1-1 0,-1 1 0,1 0 0,2-2 0,-1 0-50,23-1-301,-17 3 310,-1 0 0,1 1 0,-1 1 0,1-1 0,14 4-1,7 0 106,44 3-180,102 7 310,-83-7-97,21 2 16,-105-9-53,1 0-1,-1 1 0,0 0 1,1 1-1,-1 0 1,0 0-1,0 1 0,11 5 1,-20-8-10,1 1 1,-1 0-1,1-1 1,-1 1-1,1 0 1,-1 0-1,1-1 1,-1 1-1,0 0 1,1 0-1,-1 0 0,0 0 1,0-1-1,0 1 1,0 0-1,0 0 1,0 0-1,0 0 1,0 0-1,0-1 1,0 2-1,0 0 39,-2 21 24,0-1 0,-10 40 0,1-8-47,-64 289 520,75-340-529,-6 29 187,6-27-142,-1 1 0,0 0-1,0 0 1,0-1-1,-1 1 1,0-1-1,-4 9 326,17-20 108,-5 0-455,0 1 1,-1-1-1,0-1 1,0 1-1,0-1 0,-1 1 1,6-12-1,10-16 3,-4 12-137,13-20 80,1 2-1,56-58 0,-73 89-301,-13 8 316,0 1 0,1 0 1,-1 0-1,0 0 0,0 0 1,0 0-1,0 0 0,0 0 1,0 0-1,0 0 0,1 0 0,-1 0 1,0 0-1,0 0 0,0 0 1,0 0-1,0 0 0,0 0 1,1 0-1,-1 0 0,0 0 1,0 0-1,0 0 0,0 0 1,0 0-1,0 0 0,0 0 1,1 0-1,-1 1 0,0-1 1,0 0-1,0 0 0,0 0 1,0 0-1,0 0 0,0 0 1,0 0-1,0 0 0,0 0 1,0 1-1,1-1 0,-1 0 1,0 0-1,0 0 0,0 0 1,0 0-1,0 0 0,0 1 1,-1 1-4,1 0 1,-1 0-1,1 1 1,-1-1-1,0 0 1,1 0-1,-1 0 1,-1 0-1,0 3 0,-11 14 75,-1 1-1,-1-2 0,-1 0 0,0 0 0,-1-2 1,-1 0-1,0-1 0,-1-1 0,-32 18 0,26-18-77,-1-1-1,-34 12 0,24-11 14,26-10 48,0 0-1,-19 5 1,29-9-53,0 0-1,0 0 0,0 0 1,0-1-1,0 1 1,0 0-1,0 0 1,0 0-1,0 0 1,0 0-1,0 0 0,0 0 1,0 0-1,0 0 1,0 0-1,0 0 1,0 0-1,0 0 0,0 0 1,0 0-1,0 0 1,0 0-1,0 0 1,0-1-1,0 1 1,0 0-1,0 0 0,0 0 1,0 0-1,0 0 1,0 0-1,-1 0 1,1 0-1,0 0 1,0 0-1,0 0 0,0 0 1,0 0-1,0 0 1,0 0-1,0 0 1,0 0-1,0 0 0,0 0 1,0 0-1,0 0 1,0 0-1,0 0 1,0 0-1,0 0 1,-1 0-1,1 0 0,0 0 1,0 0-1,0 0 1,0 0-1,0 0 1,0 0-1,0 0 1,0 0-1,0 0 0,0 0 1,0 0-1,0 0 1,0 1-1,5-6-46,12-6 54,123-68-485,29-16-1856,38-8-4123,-115 58 1937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04.96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11 1888,'31'7'4397,"-22"-8"-3892,6 0 753,10 1-57,0-1 0,0-1 1,34-7-1,-50 7-1079,1 1 0,-1 1 0,0-1 0,18 3 0,5-1 596,128-3-22,100 1-437,-190 7-120,99 21 0,-150-24-161,18 2 90,1-2 0,60-3 1,-42-1-136,126-7 209,-144 5-182,70 2 55,-63 1 12,117 9 48,-43-10-45,184 4-236,-154 15 318,117 14-13,-92-13-113,-62-6 110,-35-2-325,-18-7 352,-40-3-51,-1-1 1,1 0 0,23-4 0,26-1-220,-65 5 178,-1 0 0,0 0 1,0 0-1,1 0 1,-1 1-1,0-1 1,0 1-1,1-1 1,1 2-1,-2-1-25,1-1-131,0 1 112,-1-1 1,1 1-1,0 0 0,0 0 1,0 0-1,3 2 0,-4-3-29,11 8 186,-10-4-158,-1 0 0,1 0 0,-1 0 0,0 0 0,0 1 1,-1-1-1,1 1 0,-1-1 0,0 1 0,0 0 0,-1-1 1,1 1-1,-1 5 0,0 4 80,-1 0-1,-1 1 1,-3 15 0,-12 62-412,-15 67 527,28-140-119,1 1 0,1-1 0,1 1 0,2 30 1,-1-13-134,0 109 433,1-136-380,0-10 29,-1 1 0,0-1 0,0 1 0,0-1 1,0 1-1,0-1 0,0 1 0,0-1 0,0 1 0,0 0 0,0-1 0,0 1 0,0-1 0,-1 1 0,1-1 0,0 1 0,0-1 0,0 1 0,-1-1 0,1 1 0,0-1 1,-1 0-1,1 1 0,0-1 0,-1 1 0,1-1 0,0 0 0,-1 1 0,1-1 0,-1 0 0,0 1 0,-5 4 36,3-2-24,1-1 1,-1 1-1,0-1 0,0 0 1,0 0-1,0 0 1,0-1-1,-1 1 0,1-1 1,-6 2-1,-17 3-83,13-2 86,0-1-1,-17 1 0,-60 6 225,-31 2-292,84-11 150,-365 19-280,265 0 435,4 0-259,-24-10-63,-64 8 320,123-6-479,18-1 314,-107 0 0,72-5 133,75-4-227,1 0-9,-1 1 0,1 2 0,-42 11-1,31-4 187,-67 8 0,9-13 285,-40-5-50,77-3 30,-68-5-342,71-5 42,61 9-145,0-1 1,0 1-1,1-1 1,-1 0-1,1 0 1,0-1-1,0 0 0,0 0 1,-7-7-1,13 10 11,0 0-1,-1 1 1,1-1-1,0 0 1,-1 1-1,1-1 1,0 0-1,0 1 1,0-1-1,0 0 1,0 0-1,0 1 1,0-1-1,0 0 1,0 0-1,0 0 1,0-7-28,-2-2-1,0 0-1,1-1 0,-1-15 0,1-1-109,-1-145 381,3 89-104,-1 55-154,-1 1 0,-2-1 0,-1 0-1,0 1 1,-10-27 0,-12-41 11,23 82-783,4 13 760,-1-1 0,0 1 0,0 0 0,0 0-1,1 0 1,-1 0 0,0 0 0,0 0 0,0 0 0,1 0-1,-1 0 1,0 0 0,0 0 0,0 0 0,1 0-1,-1 0 1,0 0 0,0 1 0,0-1 0,1 0 0,-1 0-1,0 0 1,0 0 0,0 0 0,2 2-128,19 21-343,-15-15 671,0-3-113,1 0-1,-1 0 0,1 0 1,0-1-1,0 0 1,0 0-1,0-1 1,1 0-1,0 0 1,9 1-1,12 2 24,43 4 0,-48-8-5,323 21 153,-208-20 174,-50 0 14,99-9-1,-101-2-375,171-23 120,-187 22-1664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4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395 522 2144,'0'0'19,"0"-1"-1,1 1 1,-1 0-1,0 0 1,0 0 0,0 0-1,0 0 1,0 0-1,0-1 1,0 1 0,0 0-1,0 0 1,0 0 0,0 0-1,1 0 1,-1 0-1,0 0 1,0 0 0,0 0-1,0-1 1,0 1-1,0 0 1,1 0 0,-1 0-1,0 0 1,0 0-1,0 0 1,0 0 0,0 0-1,1 0 1,-1 0 0,0 0-1,0 0 1,0 0-1,0 0 1,0 0 0,1 0-1,-1 0 1,0 0-1,0 1 1,0-1 0,0 10 7556,5-4-2940,-5-6-4600,0 0 0,0 0 1,0 0-1,1-1 1,-1 1-1,0 0 1,0 0-1,0 0 0,0 0 1,1-1-1,-1 1 1,0 0-1,0 0 1,0 0-1,0-1 1,0 1-1,0 0 0,1 0 1,-1-1-1,0 1 1,0 0-1,0 0 1,0-1-1,0 1 1,0 0-1,0 0 0,0-1 1,0 1-1,0 0 1,0 0-1,0-1 1,0 1-1,-1 0 0,1 0 1,0-1-1,0 1 1,0 0-1,0 0 1,0-1-1,-11-8 821,-16-5-143,14 10-518,1 0 0,-1 1 0,1 0 1,-27-2-1,14 4 173,-41 3 0,56-1-266,0 0-1,-12 5 1,5-2 4,4 0 52,1 1-1,0 0 1,1 1 0,-22 13 0,15 1-19,16-18-64,0 1 0,-1-1-1,1 1 1,0 0 0,0 0 0,1 0 0,-1 0 0,1 0 0,-1 0 0,1 0 0,0 1 0,-1 4 0,1-6-53,1 1 0,-1 0 1,1-1-1,0 1 1,0 0-1,0 0 0,0-1 1,0 1-1,1 0 1,-1 0-1,1-1 0,0 1 1,-1-1-1,1 1 1,0 0-1,3 3 0,8 6 10,-11-10 0,1 0 0,0 0-1,0 0 1,0-1 0,0 1-1,0-1 1,0 1-1,0-1 1,0 0 0,1 1-1,-1-1 1,1-1 0,-1 1-1,1 0 1,-1-1 0,1 1-1,-1-1 1,1 1-1,-1-1 1,1 0 0,4-1-1,3 1 25,-1-1 0,1-1 0,0 1 0,14-6 0,11-4 141,176-65 60,-198 69-54,18-12 1,-17 10-158,-11 7-45,-1 0-1,1 0 1,0 0-1,-1-1 1,0 1 0,0-1-1,1 1 1,-1-1 0,-1 0-1,1 0 1,0 0 0,-1 0-1,1 0 1,-1 0-1,0 0 1,0 0 0,0 0-1,0-5 1,0-3 61,-1 0 0,0-1 0,-2-21 0,0 11 121,-1 8-167,1 0-1,-2 0 1,0 1 0,-10-24 0,9 24-10,-4-8 41,-2 0-1,0 1 1,-1 0 0,-1 1-1,0 1 1,-2 0 0,-26-26-1,30 34 44,-1 0 0,-1 1 0,0 0 0,0 1 0,0 1 0,-20-8 0,-3 1 32,-49-12 1,83 25-164,-38-8 133,37 9-181,-1-1-1,1 1 1,0 0-1,0 0 1,0 1-1,-1-1 1,1 0-1,0 1 1,0 0-1,-4 1 1,6-1-111,0 0 0,0-1 1,0 1-1,1 0 0,-1 0 1,0 0-1,0 0 1,1 0-1,-1-1 0,0 1 1,1 0-1,-1 1 1,1-1-1,-1 0 0,1 0 1,0 0-1,-1 0 0,1 0 1,0 0-1,0 0 1,0 1-1,0 1 0,0 2-834,0 0-1,0 0 0,1 1 0,1 6 1,7 18-5622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5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328 489 2976,'3'-5'11402,"-2"-2"-9962,8-15-406,-8 22-989,-1-1 0,0 0 1,0 0-1,0 0 0,1 0 0,-1 1 1,0-1-1,0 0 0,0 0 1,0 0-1,0 0 0,-1 0 0,1 1 1,0-1-1,0 0 0,0 0 0,-1 0 1,1 1-1,0-1 0,-1 0 1,1 0-1,-1 1 0,1-1 0,-1 0 1,1 0-1,-2 0 0,-2-2 221,0-1-1,0 0 1,1 1-1,-1-1 1,1 0-1,-3-6 1,3 6-109,1 2-99,-1 0-1,1 1 1,0-1 0,-1 1-1,1-1 1,-1 1 0,0 0-1,1 0 1,-1 0 0,0 0-1,0 1 1,-3-2 0,-6-1 424,8 2-401,0 1 0,1-1 1,-1 1-1,0 0 0,0-1 0,0 2 1,1-1-1,-1 0 0,0 1 0,0 0 1,1 0-1,-7 2 0,-6 5 71,13-7-110,0 0 0,0 1 1,1-1-1,-1 1 1,1 0-1,-1-1 0,-3 4 1,-3 4 140,6-7-152,0 0 0,1 1 0,-1 0 0,1 0 0,-1-1 0,-2 6 0,-8 8-189,-2 1 374,4 2 310,9-17-511,-1 1 0,2 0 0,-1 1 0,0-1 0,0 0 0,1 1 1,0-1-1,-1 5 0,0-4 28,2 1 0,-1-1 0,0 1 0,1-1 0,0 1 0,0-1 0,0 0 0,0 1 0,1-1 0,0 1 0,0-1 0,0 1 0,0-1 0,3 5 0,17 28-91,-17-33 171,-1 0 1,1 0-1,-1 0 0,1 0 1,7 4-1,-9-7-114,0 1 1,0-1-1,0 0 1,0-1-1,1 1 0,-1 0 1,0-1-1,0 1 1,1-1-1,-1 1 1,0-1-1,0 0 0,1 0 1,-1 0-1,5-1 1,10-4 76,-1-1 1,0 0-1,0-1 1,0 0-1,-1-1 1,23-17-1,-19 13-57,-13 8-8,-1 0 0,1 0 1,-1 0-1,0-1 0,0 0 0,-1 0 0,1 0 0,-1 0 0,0-1 0,0 0 0,-1 0 1,0 0-1,0 0 0,0 0 0,-1-1 0,0 0 0,0 1 0,0-1 0,-1 0 0,0 1 1,-1-1-1,1 0 0,-2-7 0,-2-7 103,-1-1-1,-13-36 1,-21-41 139,19 53-44,11 25-106,-2 1 0,0 1 0,-1 0 0,-1 0 0,-26-30-1,33 44-95,1 0 0,-1 1 0,-1 0 0,1 0 0,0 0 0,-1 1 0,0-1 0,0 1 0,0 1-1,0-1 1,0 1 0,-1 0 0,1 0 0,-1 1 0,-7-1 0,-2 1-675,-1 1 0,0 1 0,1 0 1,-27 6-1,42-7 446,0 0 0,0 0 1,1 0-1,-1 0 0,0 0 1,0 0-1,1 1 0,-1-1 0,0 0 1,1 0-1,-1 1 0,0-1 0,1 0 1,-1 1-1,0-1 0,1 0 1,-1 1-1,0-1 0,1 1 0,-1-1 1,1 1-1,-1 0 0,1-1 0,-1 1 1,1-1-1,0 1 0,-1 0 1,1-1-1,-1 2 0,5 6-2662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1984,'0'0'15594,"6"0"-14703,6-1-736,-11 1-72,-1 0 0,1-1 0,-1 1 0,0 0 0,1 0 0,-1 0 0,1 0 0,-1 0 0,1 0 0,-1-1-1,0 1 1,1 0 0,-1 0 0,1 0 0,-1-1 0,0 1 0,1 0 0,-1-1 0,0 1 0,1 0 0,-1-1 0,0 1 0,0 0 0,1-1-1,-1 1 1,0-1 0,8 2 1448,-31 43-1260,2 1 1,-27 83 0,14-34 108,21-60-151,-14 62 0,11-32-54,10-41-150,0 1 1,-3 29-1,9-52-30,0 4 56,-1-1 0,1 1 0,0 0-1,0-1 1,0 1 0,2 6 0,-1-10-36,-1 0 0,1 0 1,-1 1-1,1-1 1,0 0-1,0 0 1,-1 0-1,1 0 0,0 0 1,0 0-1,0 0 1,0 0-1,0 0 1,0-1-1,0 1 1,1 0-1,-1-1 0,0 1 1,0 0-1,0-1 1,1 0-1,-1 1 1,0-1-1,1 0 0,1 1 1,7 0 54,-1-1 1,1 0 0,0 0-1,0-1 1,15-3-1,5 0-50,6 0-32,190-12 242,-167 13-42,-30 1-3192,-32 2 1676,0 0 0,1 0 0,-1 0 0,0-1 1,1 1-1,-5-2 0,-2-1-1520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5888,'-2'-3'510,"-14"-3"5833,19 7-4487,4 1-909,1 0 0,0-1 0,0 0 1,0 0-1,0 0 0,16-2 0,51-10 944,-28 3-1415,246-31 671,-213 30-1724,-11 1-6190,-68 8 6384,0 0 1,0 0 0,0 0-1,0-1 1,0 1-1,1 0 1,-1-1-1,0 1 1,0 0-1,-1-1 1,1 1 0,0-1-1,0 0 1,0 1-1,0-1 1,0 0-1,0 1 1,-1-1 0,1 0-1,0 0 1,-1 0-1,1 0 1,0-1-1,0-11-4315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5408,'-1'-7'11926,"4"8"-11835,-2 0-1084,1-1 2438,0 9 971,-1-5-2068,-1 0 0,0 1 1,-1-1-1,1 0 0,-1 0 1,0 1-1,-1 4 0,-1 5-137,-46 298 1369,47-300-1597,-5 29 139,-2 0 1,-24 63 0,32-101-258,1 0 0,-1 0 0,0 0 0,1 0 0,0 0 0,0 3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7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2400,'0'0'7685,"5"-4"-6682,2-1-548,-1 0 1,0-1 0,0 1 0,0-1 0,-1-1 0,0 1-1,0-1 1,-1 0 0,7-13 0,10-14 180,-13 19-475,0 0 1,-1-1-1,9-28 0,-9 24 66,18-38 0,-14 36-6,13-20 491,30-46 424,-35 62-936,1 1-1,1 1 1,2 1 0,0 1-1,1 1 1,44-30-1,-40 30 10,43-42-1,-17 14-65,-12 10-27,19-16 88,-34 33-144,-20 15-26,1 1-1,0-1 1,0 2-1,0-1 1,12-5 0,-19 11-41,14-7 96,0 1 1,18-4-1,-32 9-89,0 1 0,0 0 0,0 0 0,0 0 0,0 0 0,0 0 0,0 0 0,0 0 0,0 0 0,0 0 0,0 0 0,0 0 1,0 1-1,0-1 0,0 1 0,0-1 0,0 0 0,0 1 0,0-1 0,1 2 0,0 0 16,-1-1 0,1 1 0,-1-1 0,0 1 0,0 0 0,0 0 0,0-1 0,0 1 1,2 4-1,-1 2 30,0 0 0,0 0 0,1 17 1,-1 1-31,4 64-54,-12 3 364,5-83-196,0 0-1,-1 0 1,0 0 0,0 0 0,-1 0 0,-8 17 0,9-24-78,0 1-1,0-1 0,0 0 1,0 0-1,0 1 1,-1-2-1,1 1 0,-1 0 1,0 0-1,0-1 1,0 1-1,0-1 1,0 0-1,-1 0 0,1 0 1,-1-1-1,1 1 1,-1-1-1,1 0 0,-9 2 1,-20 0 249,0-2 0,0 0 1,-36-5-1,-93-21 35,143 22-629,1-1 0,0 0-1,0-1 1,0-1 0,0-1-1,-16-8 1,32 14 22,-1 0 0,1 0 0,0 0 0,-1 0-1,1 0 1,0 0 0,-1-1 0,1 1 0,0 0 0,0-1 0,0 1 0,0 0 0,1-1-1,-1 0 1,0 1 0,0-1 0,1 1 0,-1-1 0,1 0 0,0 1 0,-1-1 0,1 0 0,0-2-1,6-16-7551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95 110 2720,'-2'-1'305,"0"0"0,0 0 0,0 1 0,0-1 0,-1 0 1,1 1-1,0 0 0,0-1 0,0 1 0,0 0 0,-4 1 0,-29 3 6731,4 0 4917,33-4-11821,0-1 0,-1 1 0,1-1 0,0 0 0,0 1 0,-1-1 0,1 0 0,-1 0 0,2-1 1,7-5 77,16-2-148,-1 1 0,1 1 0,45-6 1,-32 6-24,332-41 1011,-8 43-1011,-219 6-7059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3072,'-1'-1'507,"0"-1"0,0 1-1,0-1 1,1 1 0,-1-1 0,0 0 0,1 1 0,0-1 0,-1 1-1,1-1 1,0 0 0,0 1 0,0-1 0,0 0 0,0 0 0,0 1-1,0-1 1,0 0 0,1 1 0,-1-1 0,1 1 0,-1-1-1,1 0 1,1-1 0,6-13 7241,-9 21-4521,2 0-4484,2 16 1838,0-6-266,0-1-1,0 24 1,-2 82 1216,-5 202-444,4-307-1129,-1 2-35,0-1 1,-6 32-1,6-42-706,-1 5 210,2-11 517,0 0 1,-2-1-1559,2 1 1558,0 0 0,0 0 1,0 0-1,0 0 0,0 0 1,0 0-1,-1 2-1224,-1-8-148,0 0 1,1 0 0,-1 1-1,1-1 1,1 0-1,-1 0 1,1 0 0,0-8-1,0 8 1123,0-33-6100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0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23 781 1408,'-13'0'3317,"4"16"8384,31-28-8901,-4-5-1853,-2 0-1,0 0 1,24-35 0,59-125 562,-83 147-1416,1 0 1,2 2-1,0 0 0,2 1 1,1 1-1,2 1 0,0 1 1,1 1-1,43-30 0,99-47 579,0 7-592,-160 89-60,-3 2 37,0 0 0,-1 0 0,1 0 0,0 0 0,7-1 0,-10 3-46,1-1 1,-1 1 0,0 0 0,1 0-1,-1 0 1,1 1 0,-1-1 0,1 0-1,-1 0 1,0 1 0,1-1 0,-1 1-1,0-1 1,1 1 0,-1 0 0,0-1-1,0 1 1,1 0 0,-1 0-1,2 1 1,0 1 10,0 0-1,0 0 1,0-1 0,-1 2-1,1-1 1,-1 0-1,0 0 1,1 1-1,-1-1 1,-1 1 0,1 0-1,-1 0 1,1 0-1,-1-1 1,0 1 0,0 0-1,-1 0 1,1 0-1,-1 1 1,0 4 0,-1 2 88,0 0 1,-1 0 0,0 0 0,0 0-1,-1 0 1,-1-1 0,0 1 0,0-1-1,-1 0 1,0 0 0,-1 0 0,-9 11-1,10-16-89,0 0-1,0 0 0,0-1 0,-1 0 0,0 0 0,0 0 0,0 0 0,0-1 0,0 0 0,-1-1 0,1 1 0,-1-1 0,0-1 1,-10 3-1,-11-1 76,-1 0 1,-34-2 0,53-1-22,-122-4 227,101 2-543,0-2 0,-39-10 0,69 14 145,1 0 1,-1 0 0,0-1 0,0 1-1,0 0 1,0-1 0,0 1-1,0-1 1,0 1 0,1-1-1,-1 1 1,0-1 0,0 0-1,0 0 1,1 0 6,-1 1 1,1-1-1,0 1 0,0 0 1,0-1-1,0 1 0,0-1 0,-1 1 1,1 0-1,0-1 0,0 1 1,0-1-1,0 1 0,0-1 0,0 1 1,1-1-1,-1 1 0,0 0 1,0-1-1,0 1 0,0-1 1,0 1-1,1-1 0,0-1-282,1 0 0,0-1 0,0 1 0,0 0 0,0 0 0,0 0 0,1 1 0,-1-1 0,4-2 0,6-2-1022,1 0 1,0 0-1,0 1 1,0 1-1,23-5 1,-7 5-2345,53-3 0,-17 7 217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81 3072,'1'-4'680,"-1"1"0,1-1 0,0 0 0,0 0 0,0 0 0,3-5 0,-2 5 274,-1 0 0,1 0 1,-1 0-1,0 0 0,0 0 0,0-7 1,4-3 10282,-12 121-10744,1-45-293,-21 213 1346,11-124-1100,4-34 36,7-59-353,-2 17 62,4-60-1034,3-21-3148,2-20-1025,-2 11 1904,1 0 0,0 0 0,6-26 0,2 20-946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73 4224,'-16'-8'15759,"60"7"-11357,25-2-2756,5-1-1016,110-13 852,-32 1-511,-72 11-1334,179-10 1151,-86 11-5154,-164 5-2856,-19 4 1361,10-5 5931,-24 11-6790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66 2976,'0'-1'142,"0"0"-1,0 0 1,1 1 0,-1-1-1,0 0 1,1 0 0,-1 0-1,1 0 1,-1 1 0,1-1-1,-1 0 1,1 1 0,0-1 0,-1 0-1,1 1 1,0-1 0,-1 1-1,1-1 1,0 1 0,0-1-1,1 0 1,-1 1 13,0-1 0,-1 1-1,1-1 1,0 1 0,0-1 0,0 1 0,-1-1-1,1 0 1,0 1 0,-1-1 0,1 0 0,0 1-1,-1-1 1,1 0 0,-1 0 0,0 0-1,1 1 1,-1-1 0,1 0 0,-1 0 0,0-2-1,5-12 7009,-5 14-7035,0 0 1,0 1-1,0-1 1,0 1 0,0-1-1,0 0 1,0 1-1,0-1 1,-1 1-1,1-1 1,0 1-1,0-1 1,-1 0-1,1 1 1,-1-1-1,1 1 1,0 0-1,-1-1 1,1 1 0,-1-1-1,1 1 1,-1-1-1,1 1 1,-1-1-1,-1 1 5,0-1 0,0 0-1,1 1 1,-1 0 0,0-1-1,0 1 1,1 0 0,-4 0 0,-4 0 114,0 1 1,-14 3 0,21-3-114,-126 33 1636,104-25-1626,0 0 0,1 2 0,-26 16 1,48-26-142,-5 2 1,1 0-1,0 1 1,0 0-1,-5 5 1,9-8 1,0 0 1,0 0-1,0 0 0,0 1 1,0-1-1,1 0 0,-1 1 1,0-1-1,1 0 0,-1 1 1,1-1-1,-1 1 0,1-1 1,0 1-1,0-1 0,-1 1 1,1-1-1,0 1 0,0-1 1,1 1-1,-1-1 0,1 3 1,0 1 15,1 0 0,0 0 1,1-1-1,0 1 0,-1-1 1,1 1-1,1-1 0,-1 0 1,0 0-1,6 5 0,7 5 61,23 14-1,-26-18-84,174 117 35,-177-120 115,-7-5-44,0 0-1,0 0 1,1 0-1,-1 1 1,3 2-1,-6-4-57,1 0 0,0 0 0,-1 0-1,1 0 1,-1 0 0,1 0-1,-1 0 1,0 0 0,1 0-1,-1 0 1,0 0 0,0 0-1,1 0 1,-1 0 0,0 0-1,0 0 1,0 0 0,0 1-1,-1-1 1,1 0 0,0 0-1,0 0 1,-1 1 0,0-1-25,1 0 1,-1 0 0,1-1-1,-1 1 1,0 0-1,1 0 1,-1-1-1,0 1 1,0 0-1,0-1 1,1 1 0,-1-1-1,0 1 1,0-1-1,0 1 1,0-1-1,0 1 1,0-1-1,0 0 1,-2 1 0,-24 1 77,23-1-68,-260-5 252,200-4-1132,41 5-3034,-33-2 0,52 5 3062,-6 1-1398,5 4-2316,0 9 1384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93 288 5472,'-2'-2'185,"1"1"-42,-1-1 0,1 1 0,-1 0-1,1-1 1,-1 1 0,0 0 0,1 0-1,-1 0 1,0 0 0,0 1-1,0-1 1,0 0 0,1 1 0,-1-1-1,-3 1 1,-2-2 452,1 1-1,0-1 1,0 0-1,-7-3 1,-7-3 3877,20 8-4435,0 0-1,0 0 1,0 0 0,0 0-1,0 0 1,-1 0 0,1 0-1,0 0 1,0 0-1,0 0 1,0 0 0,0 0-1,0-1 1,0 1-1,-1 0 1,1 0 0,0 0-1,0 0 1,0 0 0,0 0-1,0 0 1,0 0-1,0 0 1,0 0 0,0-1-1,0 1 1,0 0-1,0 0 1,-1 0 0,1 0-1,0 0 1,0 0 0,0 0-1,0-1 1,0 1-1,0 0 1,0 0 0,0 0-1,0 0 1,0 0-1,0 0 1,0 0 0,0-1-1,0 1 1,1 0 0,-1 0-1,0 0 1,0 0-1,0 0 1,0 0 0,0 0-1,0-1 1,0 1-1,8-6 1007,14-2 124,250-31 3301,-153 26-3880,632-79 1017,-233 24-677,-397 52-1669,-113 14-931,-15 1 354,-15 2-668,4 1 300,1 1 1,-1 1 0,1 1 0,-29 12-1,2 2-4388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342 570 4480,'-1'-12'1593,"1"11"-1530,0 1 1,0 0-1,0-1 0,0 1 0,0 0 1,0-1-1,0 1 0,0 0 1,0-1-1,0 1 0,0 0 0,0-1 1,0 1-1,1 0 0,-1-1 0,0 1 1,0 0-1,0-1 0,1 1 1,-1 0-1,0 0 0,0-1 0,1 1 1,-1 0-1,0 0 0,0-1 1,1 1-1,-1 0 0,0 0 0,1 0 1,-1 0-1,0 0 0,1-1 0,-1 1 1,0-5 4196,0-5-2147,-2 7-1741,1 0 0,0-1 0,-1 1 0,0 0 0,0 0 0,0 0-1,0 0 1,0 0 0,0 0 0,-1 1 0,1-1 0,-1 1 0,0 0 0,0-1 0,0 1 0,0 1 0,0-1 0,0 0 0,-6-1 0,5 1-267,-1 1 1,1 0 0,0 0 0,-1 1-1,1-1 1,-1 1 0,1 0 0,-1 0-1,1 0 1,0 1 0,-1-1-1,1 1 1,-1 0 0,1 0 0,-7 4-1,-15 10 213,1 0-1,0 2 0,-29 26 1,39-30-108,-19 21 0,28-29-105,2 1 1,-1 1-1,1-1 0,0 0 0,0 1 1,-5 12-1,9-17-77,-1 1 1,1 0-1,-1-1 0,1 1 1,0 0-1,0-1 1,0 1-1,1 0 0,-1-1 1,0 1-1,1 0 0,0-1 1,0 1-1,0-1 1,0 1-1,0-1 0,0 1 1,3 3-1,-2-3 4,0 0 1,0 0-1,1 0 0,-1-1 1,1 1-1,0-1 0,-1 1 1,1-1-1,0 0 0,0 0 1,0 0-1,1-1 0,5 3 1,-2-3-13,0 1 0,-1-2 0,1 1 0,0-1 0,0 0 0,0 0 0,0-1 0,0 0 0,0 0 0,0-1 0,0 0 0,-1 0 0,1 0 0,7-5 1,5-2-31,-1-2 0,0 0 0,24-20 0,-28 19 11,-1-1 1,0 0-1,-1 0 0,-1-1 0,0-1 1,-1 1-1,0-2 0,12-27 0,-9 11 2,-1 0-1,-1 0 1,10-56 0,-18 70 44,0-1 0,-1 1 0,-1-1 0,-1 0 0,0 1 0,-2-1 0,-6-31 0,6 41-51,0 0 1,-1 0 0,-1 0-1,0 0 1,0 1 0,0-1-1,-1 1 1,0 0 0,-1 1 0,0-1-1,0 1 1,-1 0 0,0 1-1,0-1 1,0 1 0,-15-9-1,15 11-70,-30-16-567,35 19 487,0 0-1,0 0 1,-1 1 0,1-1 0,-1 1 0,1-1-1,0 1 1,-1 0 0,1-1 0,-1 1 0,1 1-1,-1-1 1,-3 1 0,6-1 80,0 0-1,-1 0 1,1 0 0,-1 0-1,1 0 1,0 0 0,-1 0-1,1 1 1,-1-1 0,1 0 0,0 0-1,-1 0 1,1 1 0,0-1-1,-1 0 1,1 1 0,0-1-1,0 0 1,-1 1 0,1-1-1,0 0 1,0 1 0,-1-1 0,1 0-1,0 1 1,0-1 0,0 0-1,0 1 1,0-1 0,0 1-1,0 0-81,0 0-1,0-1 1,0 1-1,1 0 0,-1 0 1,1-1-1,-1 1 1,0 0-1,1-1 1,-1 1-1,1 0 0,-1-1 1,1 1-1,1 0 1,1 2-487,1 0 0,0 0 0,0-1 0,7 4 0,13 2-2053,0-1 0,0-1 0,33 4 0,17 3-999,-18 3 1967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 6464,'-12'-1'14145,"7"7"-10856,-3 1-4846,-37 18 3433,28-16-1577,0 0 0,0 1-1,1 1 1,1 0 0,-28 27 0,27-20-215,1 1 1,1 1 0,1 1-1,1 0 1,-15 35 0,-36 119 831,59-164-870,-6 23 96,-12 60 0,21-90-105,1-1 0,-1 1-1,1-1 1,0 1-1,0-1 1,0 0-1,1 1 1,-1-1-1,1 1 1,0-1-1,0 0 1,0 1-1,0-1 1,0 0-1,1 0 1,0 0-1,-1 0 1,1 0-1,0 0 1,0-1-1,1 1 1,-1-1-1,1 1 1,-1-1-1,1 0 1,0 0-1,0 0 1,0 0-1,0 0 1,0-1-1,0 1 1,0-1-1,0 0 1,1 0-1,-1 0 1,0-1-1,1 1 1,5 0-1,67 2-1417,122-10 0,-130 6-3336,-42 1-486,-18 0 2025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8 123 7968,'-3'-5'887,"-1"-5"522,4 9-1331,0 1 0,0 0 0,0 0-1,0 0 1,0-1 0,0 1 0,0 0-1,0 0 1,0-1 0,0 1 0,0 0-1,1 0 1,-1 0 0,0 0 0,0-1-1,0 1 1,0 0 0,1 0 0,-1 0 0,0 0-1,0-1 1,0 1 0,1 0 0,-1 0-1,0 0 1,0 0 0,0 0 0,1 0-1,-1 0 1,0 0 0,0 0 0,1 0-1,-1 0 1,0 0 0,0 0 0,1 0-1,-1 0 1,0 0 0,0 0 0,1 0-1,-1 0 1,1 0 1080,20-8 1645,1 2 0,39-8 0,48 1-1999,-50 6-71,-24 3-488,213-32 507,-156 23-1036,-79 12-475,-1 1-1,1 0 0,-1 1 0,1 0 0,16 4 1,-11 3-3428,-3 3 1313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17 193 12704,'-15'-24'4095,"13"20"-3041,5 4-492,125-7 6558,66-19-4332,-114 14-2440,13 0-574,108-17 656,-102 7-2614,-4-7-3521,-68 17 793,-7-4 1606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8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480 552 3328,'8'-4'14040,"-5"1"-14993,-2-1 1103,0-1 0,0 1-1,0 0 1,-1-1 0,0 1-1,0-1 1,0 1 0,-1-9-1,-9-35 1208,9 45-1320,0 0 0,0-1 0,0 1 0,-1 0 0,1 0 0,-1 0 0,0 0 0,0 0 0,0 0 0,0 1 0,0-1 0,-1 1 0,1-1 0,-1 1 0,-5-3 0,2 3 12,0 0 0,-1 1 0,1-1 0,0 1 0,-1 1 0,1 0 0,-1 0-1,1 0 1,-1 0 0,1 1 0,0 0 0,-1 1 0,1-1 0,-8 4 0,-6 4 18,-1 0 1,-33 23 0,14-8 78,-81 51 185,79-42 31,16-10-63,24-22-279,1 0-1,-1 1 1,1-1-1,-1 0 1,1 1-1,0-1 1,-1 1-1,1-1 1,0 1-1,0-1 1,0 1-1,1 0 1,-1-1-1,0 1 1,0 3-1,0 1 120,0 0-1,0 0 0,1 11 1,0-17-125,0 1-2,0 0 0,0 0 0,1 0 0,-1 0 1,0 0-1,0 0 0,1 0 0,-1 0 0,1 0 0,-1 0 0,1 0 0,-1 0 0,1 0 1,0 0-1,-1 0 0,1-1 0,0 1 0,0 0 0,-1-1 0,1 1 0,1 0 1,22 10 310,-15-8-257,-6-1-7,1-1 0,0 0 0,0 0 1,1-1-1,6 1 0,6 1-30,-4 0 86,0-1-1,0-1 1,16-1 0,4 0 29,-25 1-96,16 0-57,-1 0-1,0-2 1,24-5-1,24-8 410,-31 10-373,-19 0-126,-16 4 115,1 0-1,0-1 0,10-4 1,-11 4-2,-1-1-1,1 1 1,-1-1 0,0 0 0,0 0 0,0 0 0,0 0 0,-1-1 0,1 0 0,-1 1 0,0-1 0,0 0 0,0-1 0,-1 1-1,0-1 1,1 1 0,0-6 0,-1 2 14,0 0 0,-1 0 0,0 0 0,0 0-1,-2-14 1,-6-42-82,3 39 91,-6-34 198,5 36-228,-3-28 1,1-12 78,5 42 135,0 1 1,-2-1 0,-9-32-1,12 48-179,-1-1-5,0 0 1,-1 1-1,1-1 1,-1 1-1,0 0 1,-1 0-1,1 0 1,-1 0 0,0 0-1,0 1 1,-1 0-1,1 0 1,-1 0-1,0 0 1,-6-3-1,1 1-27,0 1 0,0 0-1,0 1 1,-1 0-1,1 0 1,-1 1-1,-15-2 1,-7 0-113,5 0-515,-51-2 0,77 7 111,-13 1-1214,15-2 1592,0 1 0,0 0 0,-1 0 1,1 0-1,0 0 0,0 0 1,0 0-1,-1 0 0,1 0 1,0 0-1,0 0 0,-1 0 1,1 0-1,0 0 0,0 0 1,0 0-1,-1 0 0,1 0 1,0 1-1,0-1 0,0 0 1,-1 0-1,1 0 0,0 0 1,0 0-1,0 0 0,0 1 1,-1-1-1,1 0 0,0 0 1,0 0-1,0 0 0,0 1 1,0-1-1,0 0 0,0 0 1,-1 0-1,1 1 0,0-1 1,0 0-1,0 0 0,0 0 1,0 1-1,0-1 0,0 0 1,0 0-1,0 1 0,10 6-2937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2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343 439 1312,'-4'3'8078,"3"-3"-7825,-9 0 2345,-15-5-3405,20 3 1773,-36-8 81,24 5-734,0 0 0,-1 1 0,1 1-1,-1 1 1,1 0 0,-32 2 0,44 1-270,1 1 0,0-1 0,0 1-1,0-1 1,0 1 0,0 0 0,0 1 0,0-1 0,1 1 0,-1 0 0,1 0 0,0 0 0,-1 0-1,2 0 1,-1 1 0,0-1 0,1 1 0,-1 0 0,-2 6 0,-1 2 84,1 0 0,0 0 1,1 0-1,0 0 0,-3 20 0,7-25-39,0 1-1,0-1 1,0 0-1,3 13 1,-1-5-94,0-9 84,-1-1 0,1 1 1,0-1-1,1 1 0,-1-1 0,1 0 0,5 7 0,1 2-58,-8-12 6,0 0-1,0 1 0,0-1 0,1 0 1,-1 0-1,1 0 0,-1 0 0,1-1 0,0 1 1,0 0-1,0-1 0,0 1 0,0-1 0,0 0 1,0 1-1,0-1 0,1 0 0,-1 0 0,0-1 1,1 1-1,-1 0 0,0-1 0,1 0 0,-1 1 1,1-1-1,-1 0 0,1 0 0,-1 0 1,1-1-1,-1 1 0,1 0 0,3-2 0,49-17 307,-36 11-327,23-5 0,138-39-165,-166 47 280,1-2 1,-1 1-1,-1-2 1,16-9-1,-27 15-134,0 1 0,0-1 0,0 1 0,0-1-1,-1 0 1,1 0 0,0 0 0,2-4-1,-4 6 4,-1 0 0,1 0 0,0 0-1,0 0 1,-1 0 0,1-1 0,0 1-1,0 0 1,-1 0 0,1 0 0,0 0-1,-1 0 1,1 0 0,0 0-1,0 0 1,-1 0 0,1 0 0,0 0-1,-1 0 1,1 0 0,0 0 0,0 0-1,-1 1 1,1-1 0,0 0 0,0 0-1,-1 0 1,1 0 0,0 0 0,0 1-1,-1-1 1,1 0 0,0 0-1,-10 6-229,-2 2 174,-34 26 455,41-29-347,1-1-1,-1 1 1,1-1-1,1 1 1,-1 0 0,0 1-1,-2 6 1,4-8-13,1 0 0,0 0 1,0 0-1,1 0 0,-1 0 1,1 0-1,0 0 0,0 0 0,0 0 1,0 0-1,1 0 0,-1 0 1,1 0-1,0 0 0,1 0 1,-1 0-1,1 0 0,0 0 0,-1-1 1,2 1-1,-1-1 0,0 0 1,1 1-1,5 4 0,-6-4 4,1-1-1,0 0 1,0-1 0,0 1-1,0 0 1,1-1 0,-1 0-1,1 1 1,0-1 0,-1-1-1,1 1 1,0-1-1,0 1 1,0-1 0,0 0-1,0 0 1,1-1 0,-1 1-1,0-1 1,0 0-1,0 0 1,1-1 0,7-1-1,-4-1-2,0 0 1,0 0-1,0-1 0,0 0 0,0-1 0,-1 0 0,8-6 0,-12 8-15,0 0-1,0 0 1,-1 1-1,1-2 0,-1 1 1,0 0-1,0 0 1,0-1-1,0 1 1,0-1-1,-1 0 0,1 1 1,-1-1-1,0 0 1,0 0-1,-1 0 1,1-7-1,-1 5 21,0 0 1,0 0-1,-1 0 0,0 0 1,0 0-1,-1 0 0,-3-10 1,3 13-69,1 0 1,-1 0-1,0 0 1,0 0-1,0 0 1,-1 0-1,1 1 1,0 0-1,-1-1 1,0 1-1,0 0 1,0 0-1,1 0 1,-2 0-1,-3-1 1,2 1-11,0 1-1,0 0 1,0 0 0,0 0 0,-6 1 0,-7-2 15,-16 1-84,25 1 114,24-1 60,0-1 0,0-1 0,0 0 0,21-8 0,19-4 8,-10 3-128,-32 8 43,1 0 0,-1 1 0,0 1 0,1 0 0,-1 0 0,1 2 0,14 0 0,-21 1 66,0 0 0,1 1-1,-1 0 1,0 0 0,9 4 0,-14-5-42,0 0 1,-1 0-1,1 0 1,0 0-1,-1 0 1,1 0 0,-1 1-1,1-1 1,-1 0-1,0 1 1,0-1-1,1 1 1,-1 0-1,0-1 1,0 1-1,0 0 1,-1 0-1,1-1 1,0 1-1,-1 0 1,1 0-1,-1 0 1,0 0-1,1 3 1,-2 6 47,0-1 0,-1 0 0,0 0 0,0 0 0,-1 0 0,0-1 0,-1 1 0,0-1 0,-10 17 0,8-20 218,13-14 236,14-11-368,-8 7-216,-1 1 0,1 1-1,17-10 1,-21 15 46,7-5 16,1 0 1,0 2 0,0 0 0,1 0 0,31-7-1,-45 14-10,-1 0 0,1 1-1,0-1 1,0 1 0,0 0-1,0 0 1,0 0 0,4 1 0,-7-1 7,1 1 0,-1-1 0,0 1 1,0-1-1,0 1 0,0 0 1,0-1-1,0 1 0,0 0 0,-1-1 1,1 1-1,0 0 0,0 0 0,0 0 1,-1 0-1,1 0 0,0 0 1,-1 0-1,1 0 0,-1 0 0,0 0 1,1 0-1,-1 0 0,0 1 0,1-1 1,-1 0-1,0 0 0,0 0 1,0 0-1,0 1 0,0 1 0,-1 21 168,0-9-61,1 1 0,2 14 0,-2-26-86,1-1 0,-1 1 0,1-1 0,0 0-1,0 1 1,0-1 0,1 0 0,-1 0 0,1 0 0,0 0 0,0 0 0,0 0 0,0 0 0,3 2 0,-3-2 17,-1-1 0,1 0 1,0-1-1,0 1 1,1 0-1,-1-1 1,0 1-1,0-1 0,1 1 1,-1-1-1,1 0 1,-1 0-1,1 0 1,0-1-1,-1 1 0,1-1 1,0 1-1,-1-1 1,1 0-1,0 0 0,-1 0 1,5-1-1,2 0-1,0-1 0,0-1 0,0 1 0,-1-1 0,1-1 0,-1 0 0,1 0-1,-1-1 1,10-8 0,6-5 109,33-33-1,-48 42-206,-1-1-1,-1 0 1,0-1-1,0 0 1,9-20 0,-6 12 44,-4 5-3,0 0 1,0-1-1,-1 0 0,5-28 1,3-65-93,-9 62 85,14-106 176,-17 80-132,-1 40-314,0 32 306,0 0 0,0-1-1,0 1 1,0 0 0,0 0-1,0 0 1,0-1 0,0 1-1,0 0 1,0 0 0,0 0-1,0-1 1,0 1 0,0 0-1,0 0 1,0-1 0,0 1 0,0 0-1,0 0 1,0 0 0,0-1-1,0 1 1,0 0 0,-1 0-1,1 0 1,0 0 0,0-1-1,0 1 1,0 0 0,0 0-1,-1 0 1,1 0 0,0-1-1,0 1 1,0 0 0,-1 0-1,-5 7-424,-4 14 72,3 9 281,2 1 0,-4 46-1,4-25 96,-3 32 128,-2 25-184,0-20 70,7-56 173,1 11-196,2-27 114,-3 23-1,3-35-103,0-1 1,0 1 0,0 0-1,1-1 1,0 1 0,0 0-1,0-1 1,0 1 0,3 5-1,1 2-18,-4-11 23,0 0 0,0 0-1,0 0 1,0 0-1,0-1 1,0 1 0,0 0-1,0-1 1,0 1 0,0-1-1,0 1 1,0-1 0,1 0-1,-1 1 1,0-1-1,0 0 1,0 0 0,1 0-1,-1 0 1,0 0 0,0 0-1,0 0 1,1 0 0,0-1-1,33-7 222,-32 7-280,23-9 215,42-22 0,-14 6-95,-26 13-135,0-2-1,33-22 1,-21 7 429,-40 29-548,0 3-68,-1-1 182,0 1 0,-1 0 0,1-1 0,0 1-1,0-1 1,-1 0 0,1 1 0,-3 1 0,0 0 9,-42 53 37,39-47 62,-1 0 0,1 0 0,-9 15 0,14-22-36,1 1-1,0-1 1,-1 0-1,1 1 1,0-1-1,1 1 1,-1-1-1,0 1 1,1-1-1,-1 1 1,1-1-1,0 1 1,0 0-1,0-1 1,0 1-1,0 0 1,1-1-1,-1 1 1,1-1-1,-1 1 1,1-1-1,1 4 1,0-5 18,-1 1-1,0-1 1,0 0-1,0 0 1,1 1 0,-1-1-1,1 0 1,-1 0-1,1 0 1,-1-1 0,1 1-1,0 0 1,-1 0-1,1-1 1,0 1 0,0-1-1,-1 0 1,1 1-1,0-1 1,0 0-1,0 0 1,-1 0 0,4-1-1,5 0-59,0 0 0,20-7 0,-21 6-35,21-6 110,0-2 0,0-1 0,-1-1 0,53-31 0,-76 38-73,-6 4 28,1 1 1,0-1-1,-1 1 0,1-1 1,-1 1-1,1-1 0,0 1 1,-1 0-1,1-1 0,0 1 1,-1 0-1,1-1 0,0 1 1,0 0-1,-1 0 1,1 0-1,0-1 0,1 1 1,10-2-24,-11 2 8,-1 0 0,1-1 0,-1 1 1,1 0-1,0 0 0,-1 0 1,1 0-1,0 0 0,0-1 0,-1 1 1,1 0-1,0 1 0,-1-1 1,1 0-1,0 0 0,-1 0 0,1 0 1,0 0-1,-1 1 0,1-1 0,0 0 1,-1 1-1,1-1 0,-1 0 1,1 1-1,-1-1 0,1 1 0,-1-1 1,1 1-1,-1-1 0,1 1 0,-1-1 1,1 1-1,-1-1 0,0 1 1,1 0-1,-1-1 0,0 1 0,1 1 1,1 2 21,0 0 0,0 1 0,0-1 0,-1 1 0,1-1 0,-1 1 0,0 0 0,-1 0 0,1-1 0,-1 1 0,0 0 0,0 0 0,0 0 0,-2 5 0,-1 6 2,-3 14 209,6-28-20,6-17 388,-5 10-577,5-6-64,0 1 1,1 0-1,9-11 0,-12 15 15,1 1 0,0-1 0,0 1 1,0 0-1,1 1 0,0-1 0,0 1 0,0 0 0,0 0 0,1 1 0,-1 0 0,1 0 0,0 1 0,0-1 0,0 2 0,0-1 0,0 1 1,8-1-1,-14 3 53,-1 0 1,1 0-1,-1 1 0,0-1 1,0 0-1,0 0 1,1 0-1,-1 0 1,0 1-1,-1-1 1,1 2-1,0-2-18,0 2-16,-1 0 1,1 1-1,-1-1 0,0 0 1,1 1-1,-2-1 1,0 4-1,0-4 17,1 0-1,0 0 0,0 0 0,0 0 0,0 1 1,1-1-1,-1 4 0,0 15 92,0-16-49,1-1 1,0 1 0,0-1-1,2 11 1,-1-10 22,-1-5-66,0 0-1,0 1 1,0-1 0,0 0 0,0 0-1,1 0 1,-1 0 0,0 0-1,1 0 1,-1 0 0,1 0 0,-1 0-1,1 0 1,-1 0 0,1 0-1,0 0 1,-1-1 0,1 1 0,0 0-1,0 0 1,0-1 0,-1 1-1,1 0 1,0-1 0,0 1 0,0-1-1,0 1 1,0-1 0,0 1-1,0-1 1,1 0 0,-1 0 0,1 1-1,1-1-2,0 1 0,0-1 0,-1 1 0,1-1 0,0 0-1,0 0 1,0 0 0,0-1 0,-1 1 0,1-1 0,0 1-1,0-1 1,-1 0 0,1 0 0,-1 0 0,1-1 0,3-1 0,101-48 467,11-5-510,-97 45 212,17-10-133,-29 16 64,-9 5-103,1 0 0,0 0 0,-1 0 0,1-1 0,-1 1 0,1 0 0,0 0 0,-1-1 0,1 1 0,-1-1 0,1 1 0,-1 0 0,1-1 0,-1 1 0,1-1 0,-1 1 0,1-1 0,-1 1 0,0-1 0,1 0 0,-1 1 0,0-1 1,1 1-1,-1-1 0,0-1 0,0 2 3,0 0 0,0 0 0,0 0 1,0 0-1,0 0 0,0 0 0,0-1 1,0 1-1,0 0 0,0 0 0,0 0 1,0 0-1,0 0 0,0 0 0,0 0 1,0 0-1,0 0 0,0 0 0,1 0 1,-1-1-1,0 1 0,0 0 0,0 0 1,0 0-1,0 0 0,0 0 0,0 0 1,0 0-1,0 0 0,0 0 0,0 0 1,0 0-1,1 0 0,-1 0 0,0 0 1,0 0-1,0 0 0,0 0 0,0 0 0,0 0 1,0 0-1,0 0 0,0 0 0,0 0 1,1 0-1,-1 0 0,0 0 0,0 0 1,0 0-1,0 0 0,0 0 1,0 0 0,1 0 0,-1 1 0,0-1 0,0 0 0,0 0 0,0 0 0,0 0 0,1 1 0,-1-1 0,0 0 0,0 0 0,0 1 0,0-1 0,0 0 0,0 0-1,0 0 1,0 1 0,0-1 0,0 0 0,0 0 0,0 1 0,0-1 0,0 0 0,0 0 0,0 0 0,0 1 0,0-1 0,-1 0 0,-5 19-175,3-10 198,0 1 0,1 0 0,0-1-1,0 1 1,0 15 0,2-22-8,-1 17-5,2 0 0,5 29 0,-6-44 2,2 0 0,-1 0 0,0 0 0,1 0 0,0 0 0,0-1-1,0 1 1,1-1 0,-1 1 0,1-1 0,0 0 0,1 0 0,-1 0 0,1-1 0,4 5 0,-7-7 0,0-1-1,-1 1 0,1-1 1,0 1-1,0-1 0,0 1 1,0-1-1,0 0 0,0 1 1,0-1-1,0 0 0,0 0 1,0 0-1,0 0 1,0 0-1,0 0 0,0 0 1,0 0-1,0 0 0,0 0 1,0 0-1,0-1 0,0 1 1,-1 0-1,1-1 0,0 1 1,0-1-1,0 1 0,0-1 1,0 1-1,-1-1 1,1 0-1,0 1 0,1-2 1,2-3 27,-1 0 0,1 0 1,-1 0-1,5-9 0,-3 3-51,84-136 26,-63 96 5,-26 50-26,1 1 1,-1 0-1,0-1 1,0 1 0,1-1-1,-1 1 1,0-1-1,0 1 1,0-1-1,0 1 1,0-1 0,1 1-1,-1-1 1,0 1-1,0-1 1,0 1 0,-1-1-1,1 1 1,0-1-1,0 1 1,0-1 0,0 1-1,0-1 1,0 1-1,-1-1 1,1 0-1,-1 1 9,1 1-1,-1-1 0,1 0 0,0 0 0,-1 1 0,1-1 0,0 0 0,-1 1 0,1-1 1,0 0-1,0 1 0,-1-1 0,1 1 0,0-1 0,0 0 0,0 1 0,0-1 0,-1 1 1,1-1-1,0 1 0,0-1 0,0 1 0,0-1 0,0 0 0,0 1 0,0-1 0,0 1 0,0-1 1,1 1-1,-1-1 0,0 1 0,0 3 9,-1 0 0,1 0 0,-1-1 1,0 1-1,-3 7 0,3-7-6,0-1 0,0 1-1,0 0 1,0-1 0,0 8 0,-4 82 31,5-92-17,0 1 1,0 0-1,0-1 0,0 1 1,1-1-1,-1 1 1,0 0-1,1-1 0,0 1 1,-1-1-1,1 0 0,0 1 1,0-1-1,0 1 1,-1-1-1,2 0 0,-1 0 1,0 1-1,0-1 0,0 0 1,0 0-1,1 0 1,-1 0-1,0-1 0,1 1 1,-1 0-1,1 0 0,-1-1 1,1 1-1,-1-1 1,1 0-1,0 1 0,-1-1 1,1 0-1,-1 0 1,1 0-1,0 0 0,-1 0 1,1 0-1,0 0 0,-1-1 1,4 0-1,5-4 6,0-1 0,-1-1 0,1 1 0,14-15 0,-12 10 12,20-13 0,-10 11 170,5-4-226,-1-1 0,25-22-1,-16 15 90,-25 19-62,-9 5 76,-7 8-214,1 0 12,0 1-1,-5 10 0,7-12 118,1-1 0,-1 1-1,1-1 1,1 1 0,-1 0-1,1 0 1,0 0 0,1 0-1,-1 0 1,1 0 0,0 0-1,2 12 1,-2-17 7,1 0 0,-1 0 0,0 0 0,1 0 0,-1 0 0,0 0 0,1 0 1,-1 0-1,1 0 0,0 0 0,-1 0 0,1-1 0,0 1 0,-1 0 0,1 0 0,0-1 0,0 1 0,0 0 0,0-1 1,1 2-1,0-1 28,0-1 1,0 1-1,1 0 1,-1-1 0,0 1-1,1-1 1,-1 0-1,5 1 1,1-2-1,1 0 0,-1 0 0,1-1 0,8-2 0,13-5-53,0-2-1,-1-1 0,0-1 1,-1-2-1,0-1 0,40-30 1,-45 28-52,0-1 1,-2-2-1,0 0 0,34-44 1,-2-22-203,-44 70 442,-7 14-181,-2 1 0,1 0 1,0-1-1,0 1 0,-1 0 0,1-1 1,-1 1-1,0-1 0,0 1 1,0-5-1,0 2-30,0 4-39,-4 2-164,0 1 219,1-1 0,-1 1 0,0 0 0,1 0 0,0 0 0,-1 0 0,1 1 1,0-1-1,0 1 0,-3 3 0,-8 7 144,8-9-151,0 1 0,1 0 1,0 1-1,0 0 0,0-1 0,-6 12 1,-18 39 27,20-37 120,5-7-93,0-1-1,0 1 1,1 0 0,1 0 0,0 0 0,0 0-1,1 1 1,1 11 0,3 24 190,-2-42-191,-1 0 0,1 0 0,1 0 0,-1-1 0,1 1 0,0 0 0,0-1 0,0 0 0,1 1 0,4 4 0,-7-9-10,1 0 1,0 0 0,-1-1 0,1 1-1,0 0 1,0-1 0,-1 1 0,1 0 0,0-1-1,0 1 1,0-1 0,0 0 0,0 1 0,0-1-1,0 0 1,0 1 0,0-1 0,0 0-1,0 0 1,0 0 0,0 0 0,0 0 0,0 0-1,0 0 1,0 0 0,0 0 0,0-1-1,0 1 1,0 0 0,1-1 0,4-1 146,-1 0 0,0-1 0,8-4 0,-12 6-153,130-84-75,-94 60 357,-13 9-377,26-13 1,-44 26 214,-5 2-165,0 0 0,1 0 0,-1 1 0,0-1 0,1 1 0,-1-1 0,0 1 0,1-1 0,-1 1 0,3 0 0,-4 17-116,-2-11 138,-1-1 1,1 1-1,-1-1 0,0 0 1,-5 7-1,-6 12 109,-3 15 332,-17 62 0,31-89-414,4-7-28,1-5 19,4-6 14,-6 6-9,15-18 4,0 2 1,1-1-1,1 2 0,1 0 1,0 1-1,1 1 0,0 1 1,23-11-1,-41 22-3,0 1 1,1-1-1,-1 0 1,1 1-1,-1 0 1,1-1-1,-1 1 1,1 0-1,-1-1 1,3 1-1,-4 1 1,1-1 0,-1 0 0,1 0 0,-1 1 1,1-1-1,-1 0 0,1 1 0,-1-1 0,1 1 0,-1-1 0,0 1 0,1-1 0,-1 1 0,1-1 0,-1 1 0,0-1 0,0 1 0,1-1 0,-1 1 0,0-1 0,0 1 0,0 0 0,0-1 0,1 1 0,-1-1 1,0 1-1,0 0 0,0-1 0,0 1 0,-1-1 0,1 1 0,0 1 0,-1 10-8,0 0 0,0-1 0,-1 1 0,-1 0 1,0-1-1,-1 1 0,0-1 0,-1 0 0,0 0 0,-11 18 1,4-10 21,0 0 1,-1 0-1,0-2 1,-2 0-1,0 0 1,-21 17-1,5-8 140,8-6-105,-52 34 1,54-41-58,14-8-19,1-1 0,-1 0 0,-1 0 0,1 0-1,-11 2 1,2-1-49,10-3 76,0 0 1,-1 0-1,0 0 0,1-1 0,-9 0 0,14-1 11,-1 0 0,1 0 0,0 0 0,0 0 0,-1 0 0,1 0 0,0-1 0,0 1 0,0-1 0,-1 1 0,1-1 0,0 1 0,0-1 0,0 0 0,0 1 0,0-1 0,0 0 0,0 0 0,0 0 0,0 0 0,0 0 0,1 0 0,-1 0 0,0 0 0,1 0 0,-1 0 0,1 0 0,-1 0 0,1 0 0,-1-1 0,1 1 0,0 0 0,-1-2 0,1-1-31,-1 0 1,1 0 0,0 0 0,1-1 0,-1 1 0,0 0 0,1 0 0,0 0 0,0 0 0,1 0 0,-1 0 0,3-4 0,3-7-58,16-23 1,-21 35 87,4-5 11,0 0 0,1 1 0,0 0 0,0 0 0,0 1 0,1-1 0,16-9 0,3 1 19,35-14 0,13 0 39,114-27 0,-46 16-46,-135 37-251,-1 0 14,0 1 0,0 0 0,1 0 0,-1 1 0,0 0 0,1 0 1,10 1-1,-22 7-4936,2-4 4146,-1 0 1,1 0 0,-1 0 0,0-1-1,0 1 1,0-1 0,-6 4-1,-17 10-2236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3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29 4992,'-6'-2'422,"5"1"-340,0 1-1,0 0 1,0-1 0,0 1-1,0-1 1,0 1 0,0 0-1,-9 6 8112,35-2-6187,85-8 2733,57-10-3028,5 0-2060,-81 12-2691,-57 3-4597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3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63 8736,'-3'-1'328,"0"-1"-1,0 1 1,0 0 0,0 0 0,0 0-1,0 0 1,0 0 0,-1 1 0,1-1 0,-5 1-1,7 0-81,-1 0 0,1 1 0,-1-1-1,0 0 1,1 1 0,-1-1 0,1 1-1,-1 0 1,1-1 0,-1 1 0,-1 2-1,-9 10 5200,7-8-3567,2-7-1705,2-14-2949,0 10 675,-7-17-6167,3 14 6573,-4-14-2955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4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64 6144,'-3'-6'1808,"6"8"-469,7 6-54,-4-5-679,0-1 0,0 0 0,0 0 0,0-1 0,1 0 0,-1 0 0,12 1 0,48-6 1771,-48 3-1955,356-43 2275,-153 15-9703,-188 26 3844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4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60 9632,'-23'-57'3584,"15"57"-2784,3-3-256,1 3 928,-1 0-929,0 3 2177,-3 2-1536,-2-1 544,2-1-1024,3 2-416,1-5-192,-1 0-96,0 3 0,19 6-10943,17 2 7199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37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1047 1248,'0'-5'4915,"0"5"-4806,1 0 0,-1 0 0,0 0 0,0 0 1,0 0-1,0 0 0,0 0 0,1 0 0,-1 0 1,0 0-1,0 0 0,0 0 0,0 0 0,0 0 1,1 0-1,8 0 599,0-3-536,6 0 494,-9 1-755,10-1 730,-15 3-636,-1 0 1,0 0-1,1 0 0,-1 0 0,0 0 1,0 0-1,1 0 0,-1-1 0,0 1 1,1 1-1,-1-1 0,0 0 0,0 0 1,1 0-1,-1 0 0,0 0 0,1 0 1,-1 0-1,0 0 0,0 0 0,1 0 1,-1 1-1,0-1 0,0 0 0,1 0 1,-1 0-1,0 1 0,0-1 0,0 0 1,0 0-1,1 0 0,-1 1 0,0-1 1,0 0-1,0 1 0,0-1 1,0 0-1,1 1 0,13 7 880,-10-6-819,-1 1-1,0-1 1,1 1-1,-1-1 0,1 0 1,0-1-1,0 1 1,0-1-1,0 1 0,0-1 1,0 0-1,0-1 1,5 1-1,11 1 149,31-3 0,-21 0-171,570 5 805,-174-13-987,-339 11 335,74-3 270,179-19-194,-222 19 26,-68 1-143,-19 5 1050,-30-5-613,-1 0-443,4-4-74,6 2-38,0-2 47,0-1-1,0 0 0,-1-1 1,1 0-1,-1 0 0,9-10 1,7-3 36,158-102 575,-50 35-366,-79 48-289,20-13 31,116-62 0,44 12 139,-132 61-121,119-67 1,-35-7 5,-142 84 81,-1-3 1,39-38-1,-31 15 213,-51 56-406,1 0 0,-1 0-1,0-1 1,0 1-1,1 0 1,-1 0 0,0 0-1,1-1 1,-1 1-1,0 0 1,0 0 0,0-1-1,1 1 1,-1 0-1,0-1 1,0 1-1,0 0 1,0-1 0,1 1-1,-1 0 1,0 0-1,0-1 1,0 1 0,0 0-1,0-1 1,0 1-1,0-1 1,0 1 0,0 0-1,0-1 1,0 1-1,0 0 1,0-1 0,0 1-1,-1-1 1,0 1 2,1 0 1,-1-1 0,0 1-1,0 0 1,0 0 0,1 0-1,-1 0 1,0 0-1,0 0 1,0 0 0,0 0-1,0 0 1,0 0-1,-30 7 49,5 7 225,1 0 0,-28 22 0,52-35-258,-61 47 277,44-34-31,7-6-310,1 0 0,-19 9 0,24-14 110,0-1-1,0-1 1,0 1-1,0-1 0,-1 0 1,1 0-1,0 0 1,-1-1-1,-10 0 0,8 2-32,5-2 399,10-5 120,56-24-266,-44 21-169,-1 1-1,34-8 1,-21 6-28,9-1 131,54-6 0,-33 6 79,-61 10-256,0 0 0,1 0 0,-1 0-1,0 0 1,0 0 0,1 0 0,-1 0-1,0 0 1,0 0 0,1 0 0,-1 0-1,0 0 1,1 0 0,-1 0 0,0 0-1,0 0 1,1 1 0,-1-1 0,0 0 0,0 0-1,0 0 1,1 0 0,-1 1 0,0-1-1,0 0 1,0 0 0,0 1 0,1-1-1,-1 0 1,0 0 0,0 0 0,0 1-1,0-1 1,0 0 0,0 1 0,0-1 0,0 1-1,0 15 6,-8 18 42,-37 80 913,14-41-533,30-70-428,-6 8 72,6-11-91,1 1-169,23-4-18325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0:40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1648 283 1248,'-9'4'8022,"-33"7"-6444,-58 6-179,-16 2-233,36-5-321,-95 3 0,55-7-402,-118 20 645,-19 3-123,63-25 1761,192-13-2403,0 0 0,0 0 0,0 0 0,-4-7 1,-8-8-127,-18-24 1,-3-3 121,25 29-224,0 1-1,-10-28 0,15 36-187,5 8 102,-1 0-1,1 0 1,-1 0 0,1 0 0,-1-1 0,1 1-1,-1 0 1,1 0 0,0 0 0,0 0 0,0 0-1,-1-2 1,-1-7 0,-1-11-98,3 21 196,1-9 245,3 1-271,-3 7-103,0-1-1,-1 1 1,1 0 0,-1-1-1,1 1 1,-1 0 0,1-1 0,-1 1-1,0 0 1,0-1 0,0-2-1,0 3-105,-17 42 240,3-10-285,8-16 239,-1-1 0,0 1 0,-13 17 0,15-25-75,1 0 95,-1 0 0,-1-1 0,1 0 0,-11 9 0,4-4-163,11-10 53,-1 1 1,0-1 0,1 1-1,-1-1 1,0 1-1,0-1 1,0 0 0,-3 1-1,4-2 43,0 1 0,0-1 1,0 0-1,1 0 0,-1 0 0,0 0 0,0 0 0,0 0 0,0 0 0,0-1 0,1 1 0,-1 0 1,0 0-1,0-1 0,0 1 0,0 0 0,1-1 0,-1 1 0,0-1 0,1 1 0,-1-1 0,0 1 1,1-1-1,-1 0 0,0 1 0,1-1 0,-1 0 0,1 1 0,-1-1 0,1 0 0,0 0 0,-1 1 1,1-1-1,0 0 0,-1 0 0,1-1 0,-2-2 89,1-1 0,0 1-1,-1-1 1,2 0 0,-1 0 0,0-7 0,1-10-178,0-2 59,0 0 1,1 0-1,8-38 1,-8 44-53,-1 16 48,0-1 0,0 1-1,0 0 1,0 0 0,1-1-1,-1 1 1,0 0-1,1 0 1,0-1 0,-1 1-1,1 0 1,0 0 0,2-2-1,5-7 63,-7 10-42,0-1 0,0 1 0,0 0 0,0 0 0,0 0 0,0 0 0,0 0 0,0 0 0,0 0 0,0 0 0,3-1 0,24-11 14,2 0-1,-1 2 1,50-12 0,-72 23-21,1-1 1,-1 1-1,1 0 1,-1 0-1,1 1 1,-1 0 0,1 0-1,-1 1 1,0 0-1,0 1 1,1-1-1,-2 1 1,1 0 0,10 7-1,6 5 57,-1 1 0,32 31 1,20 16-227,-44-33 640,-28-28-495,-2-1-38,1-1 73,-1 1 0,0-1 0,0 1 0,1-1 1,-1 1-1,0-1 0,0 1 0,0-1 0,0 0 0,0 1 1,0-1-1,0 1 0,0-1 0,0 1 0,0-1 1,0 1-1,0-1 0,0 1 0,0-1 0,0 1 1,-1-1-1,1 1 0,0-1 0,0 0 0,-1 1 1,1-1-1,0 1 0,0-1 0,-1 0 0,1 1 0,0-1 1,-1 0-1,1 1 0,-1-1 0,1 0 0,0 0 1,-1 1-1,1-1 0,-1 0 0,1 0 0,-1 0 1,0 1-1,-19 1 259,18-3-233,-163 6 403,160-5-451,-98 3-631,37 4-2667,65-7 2889,-1 1 1,0-1 0,1 1-1,-1-1 1,1 1 0,-1 0-1,0 0 1,1 0 0,-3 1-1,-7 12-2521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43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387 605 576,'0'3'12538,"0"-3"-12489,0-1 0,-1 1 0,1 0 0,0-1 0,0 1-1,0 0 1,0-1 0,0 1 0,-1 0 0,1-1 0,0 1 0,0 0-1,0 0 1,-1-1 0,1 1 0,0 0 0,0 0 0,-1-1-1,1 1 1,0 0 0,-1 0 0,1 0 0,0 0 0,-1 0 0,1-1-1,0 1 1,-1 0 0,1 0 0,-1 0 0,-13-1 493,9 0-160,-17-1 204,0 0 1,0 2-1,0 0 1,-30 5 0,31-1-398,0 1-1,0 1 1,0 0 0,-25 13 0,37-15-65,0 0 0,0 1 0,1 0 0,-12 9 0,17-11-102,0 0 1,0-1 0,0 2 0,0-1-1,0 0 1,1 0 0,-1 1 0,1-1 0,0 1-1,0 0 1,1 0 0,-1-1 0,-1 6-1,3-3 28,0-1-1,0 1 0,1-1 0,-1 1 0,1-1 0,0 1 1,1-1-1,3 10 0,-3-11-13,1 0 0,-1 0 1,1-1-1,-1 1 0,1-1 0,0 0 0,1 0 1,-1 0-1,1 0 0,-1 0 0,1-1 0,0 1 0,0-1 1,0 0-1,0 0 0,0-1 0,0 1 0,0-1 1,1 0-1,-1 0 0,0-1 0,1 1 0,4-1 0,7 1 39,0-1 0,0-1 0,-1-1 0,32-7 0,-39 7-137,0-1 1,0 0 0,0 0 0,-1-1-1,1 1 1,-1-2 0,0 1 0,0-1-1,-1 0 1,12-12 0,-14 14 66,-1-1 0,0 1 0,0-1 0,0 0 1,-1 0-1,1 0 0,-1-1 0,0 1 0,0 0 0,0-1 1,-1 1-1,0-1 0,0 0 0,0 0 0,0 1 0,-1-1 1,1 0-1,-1 0 0,-1 1 0,0-7 0,1 9 32,-1 0 0,0 0 0,0 0 0,0 0 0,-1 0 0,1 0 0,-3-3 0,3 4-13,0 0 0,0 0 0,0-1 0,0 1 0,0 0 0,0-1 0,1 1 0,-1 0 0,1-1 0,-2-2 0,2 4-21,0 0-1,0-1 0,0 1 0,0 0 0,0 0 1,0 0-1,0 0 0,0 0 0,0-1 1,0 1-1,0 0 0,0 0 0,0 0 0,0 0 1,0 0-1,0-1 0,0 1 0,0 0 0,0 0 1,0 0-1,0 0 0,0 0 0,0 0 1,-1 0-1,1-1 0,0 1 0,0 0 0,0 0 1,0 0-1,0 0 0,0 0 0,0 0 1,-1 0-1,1 0 0,0 0 0,0 0 0,0 0 1,0 0-1,0 0 0,-1 0 0,1 0 1,0 0-1,0 0 0,0 0 0,0 0 0,-1 0 1,-7 4 205,-6 9 141,11-9-303,0 1 0,-1 0 0,2 0 0,-1 0 0,1 1 1,0-1-1,-3 9 0,1 0 155,2-10-162,1 1 0,0 0 0,1-1 0,-1 1 0,1 0 0,0-1 0,0 1 0,0 0 0,0-1 0,1 1 0,0 0-1,0-1 1,0 1 0,1-1 0,2 6 0,-3-8-30,0 1 0,0-1-1,0 0 1,1 0 0,-1 0 0,1 0-1,0 0 1,-1 0 0,1 0 0,0 0-1,0-1 1,0 1 0,0-1 0,0 1-1,0-1 1,1 0 0,-1 0 0,0 0-1,1 0 1,-1 0 0,1 0 0,-1-1-1,1 0 1,-1 1 0,1-1 0,-1 0-1,1 0 1,-1 0 0,3-1 0,8-1-22,-1-1 1,0-1 0,1 0 0,-2 0 0,19-11-1,53-36-724,-20 11 54,-25 16 367,24-13 19,-50 32 412,-7 2-29,1 1-1,-1-1 1,1-1 0,-1 1 0,8-7-1,-34 18 219,-22 14-211,31-17-2,1 0 1,0 1-1,-10 7 1,12-7-77,1 1 0,0 0 1,0 0-1,1 0 0,0 1 0,1 0 1,-7 10-1,11-14-42,-1 1 0,1 0 0,0-1 0,0 1 0,0 0 0,1 0 0,0 0 0,0 1 0,0-1 0,0 0 0,1 0 0,0 0 0,0 1 1,1-1-1,1 8 0,0-4 8,0-1 1,0 0 0,1 0 0,1 0 0,-1 0 0,1 0 0,1-1 0,-1 0-1,12 13 1,-15-19 18,0 0 1,0 0-1,0 0 0,0-1 0,0 1 0,0 0 0,1-1 0,-1 1 1,0-1-1,0 1 0,1-1 0,-1 1 0,0-1 0,1 0 0,-1 0 1,1 0-1,-1 0 0,0 0 0,1 0 0,-1 0 0,1 0 0,-1 0 1,0-1-1,1 1 0,-1-1 0,0 1 0,0-1 0,1 1 0,1-2 0,2-1-54,1-1 0,-1 1 0,0-1 0,0 0 0,5-5 0,14-17-211,-2 0 1,0-1-1,-2-2 0,-1 0 0,26-55 0,-34 59 255,-2 0 0,-1 0 0,-1-1 0,7-45 0,-8 16-21,-2-68 0,-4 94 161,-2 0 0,0-1 0,-2 1 1,-11-38-1,15 65-135,-1 0 1,1 0 0,-1 0-1,0 0 1,1 0 0,-1 0-1,0 0 1,0 0 0,-1 0-1,1 0 1,0 0 0,-1 1-1,1-1 1,-1 0 0,-1-1-1,3 3 10,-1 1-1,1-1 0,-1 0 1,1 0-1,-1 0 0,1 0 1,0 0-1,-1 0 0,1 1 1,0-1-1,-1 0 1,1 0-1,0 1 0,-1-1 1,1 0-1,0 1 0,-1-1 1,1 0-1,0 1 0,0-1 1,-1 0-1,1 1 0,0-1 1,-8 13 54,7-11-36,-5 10 138,0-1-1,1 1 1,1 1-1,-5 18 1,-7 55 390,8-33-380,-6 15-18,3-21 242,3 1 1,-5 85-1,13-122-334,1 0 0,0 0 0,0 0 0,1 0-1,4 13 1,-4-18-44,0-1 1,1 1-1,-1-1 0,1 1 0,0-1 0,1 0 0,-1 0 0,1-1 0,0 1 0,0-1 0,6 5 1,-4-4-6,-1 0 0,1 0 0,0-1 0,1 0 0,-1-1 0,1 1 0,0-1 0,0 0 0,0-1 0,0 0 0,0 0 0,1 0 0,-1-1 0,0 0 0,1-1 0,-1 1 0,1-1 0,-1-1 0,12-1 0,-6-1-8,0 0 0,0 0 0,0-1 0,0-1 0,-1 0 0,1-1 1,-1-1-1,19-13 0,-23 15-16,-1-1 0,0 0 1,1-1-1,-2 0 0,1 0 0,-1-1 1,-1 1-1,1-1 0,7-16 1,0 1-15,-8 14 74,0-1-1,7-18 1,-11 8 43,-2 35 378,-3 1-331,1-1-1,0 1 1,1 0 0,1 0 0,1 21 0,6-1-21,-6-33-112,6 8-5,-4-9 0,-2-1 1,1 0 0,0 0-1,-1 0 1,1-1 0,0 1 0,0 0 0,-1 0-1,1 0 1,0-1 0,0 1 0,0 0-1,0-1 1,0 1 0,0-1 0,0 1 0,0-1-1,1 1 1,-1-1 0,0 0 0,0 0-1,0 0 1,0 1 0,0-1 0,1 0 0,-1 0-1,0-1 1,0 1 0,0 0 0,0 0-1,3-1 1,0-1 3,0 0-1,0 0 1,0 0 0,0-1-1,6-5 1,-2 3-12,1-2-59,1 0 0,7-9 0,10-6-223,0-1 72,-18 15 199,1 1-1,-1 0 1,1 0 0,11-5-1,-11 7-148,0 0 76,0 0-1,16-4 1,-23 8 110,1 0 0,-1 1 0,0-1 1,1 1-1,-1 0 0,1 0 1,-1 0-1,0 0 0,1 0 0,-1 1 1,1 0-1,3 1 0,74 33 217,-74-31-242,-2-2 367,-9-4-110,-50-18-304,44 16 41,0 0 0,-15-3-1,-15-5 1,36 10 20,0 1 0,1 0 1,-1 0-1,0 1 0,0-1 0,0 1 0,0 0 1,1 0-1,-1 0 0,0 0 0,0 1 0,0 0 1,0 0-1,1 0 0,-1 0 0,-4 2 0,5-2 10,-1 1 0,1-1-1,0 1 1,0 0-1,0 0 1,0 0 0,1 1-1,-1-1 1,0 0-1,1 1 1,0 0 0,0 0-1,0 0 1,0-1-1,0 2 1,0-1 0,-2 6-1,1 4 30,0-1 0,0 1 0,1 0 0,1 0 0,0 16-1,1-23-47,0 0 0,1-1 0,0 1 0,0 0 0,0-1 0,1 1 0,0-1 0,0 1 0,0-1 1,1 0-1,-1 0 0,1 0 0,0 0 0,5 5 0,-6-8 10,-1-1 1,1 0 0,-1 0 0,1 0 0,0 0 0,-1 0 0,1 0 0,0 0 0,0 0-1,0-1 1,-1 1 0,1-1 0,0 1 0,0-1 0,0 0 0,0 0 0,0 0 0,0 0-1,0 0 1,0 0 0,0 0 0,-1-1 0,1 1 0,0-1 0,0 1 0,0-1 0,0 0 0,2-1-1,3-2-38,-1 1-1,1-2 1,0 1-1,-1-1 1,10-9-1,-7 4 13,1-1-1,-2 0 0,1-1 1,-2 0-1,12-22 0,-18 32 23,-1 0 0,1-1 0,0 1 1,-1 0-1,0 0 0,1-1 0,-1 1 0,0 0 0,0-1 0,0 1 0,-1 0 0,0-4 0,0-9 45,-6 4-42,7 11-5,0-1 1,-1 1-1,1 0 0,0 0 1,0-1-1,-1 1 0,1 0 0,0 0 1,-1-1-1,1 1 0,0 0 1,-1 0-1,1 0 0,0 0 1,-1 0-1,1 0 0,0-1 1,-1 1-1,1 0 0,0 0 0,-1 0 1,1 0-1,-1 0 0,1 0 1,0 0-1,-1 1 0,1-1 1,0 0-1,-1 0 0,1 0 1,0 0-1,-1 0 0,1 0 1,0 1-1,-1-1 0,0 0 0,1 1 0,0-1 1,-1 0-1,1 1 0,0-1 0,-1 0 0,1 1 0,0-1 0,-1 0 1,1 1-1,0-1 0,0 1 0,0-1 0,-1 0 0,1 1 0,0-1 1,0 1-1,0-1 0,0 1 0,0-1 0,0 0 0,0 1 0,0-1 1,0 1-1,0 0 0,0 1 11,-3 9-11,1-1-1,1 1 0,-1 20 1,3-24 22,-1 0 0,1 0 1,0 0-1,1 0 0,0-1 0,0 1 1,0 0-1,1-1 0,0 1 0,6 8 0,-8-13 142,0-2-148,1 1 1,-1-1 0,1 1-1,-1-1 1,1 0 0,-1 1-1,1-1 1,-1 0 0,4 0-1,1-1-8,0 0-1,0 0 1,0 0-1,0-1 1,0 0-1,10-4 0,9-4-37,15-3 36,0-3 0,-1-1 0,48-29 0,-76 40-41,-1 0 0,1-1 0,-2-1 0,1 1-1,-1-1 1,0-1 0,0 0 0,-1 0 0,0-1 0,-1 0 0,0 0 0,-1 0 0,0-1 0,8-19 0,2-21-90,-2-1 0,-2 0 1,7-81-1,-7-39 262,-11 142-71,0 19-53,-1 0-1,0 1 0,0-1 1,-1 0-1,-4-17 0,5 28-11,0 0 0,0 0 0,0-1 0,0 1 0,0 0-1,0 0 1,0-1 0,0 1 0,0 0 0,0 0-1,0 0 1,0-1 0,0 1 0,0 0 0,0 0-1,-1 0 1,1-1 0,0 1 0,0 0 0,0 0-1,0 0 1,0-1 0,-1 1 0,1 0 0,0 0-1,0 0 1,0 0 0,-1 0 0,1 0 0,0-1-1,0 1 1,0 0 0,-1 0 0,1 0 0,0 0-1,0 0 1,-1 0 0,1 0 0,0 0 0,0 0-1,-1 0 1,1 0 0,0 0 0,-1 0 0,-6 12 0,-2 18-149,-17 162 850,12-70-528,2-3-99,1-6 60,8-79-50,1 51-1,3-57-153,-2-27 66,1 0 0,0-1 0,0 1 0,0-1-1,0 1 1,0 0 0,0-1 0,0 1-1,0-1 1,1 1 0,-1 0 0,0-1 0,0 1-1,0-1 1,1 1 0,-1-1 0,0 1-1,0-1 1,1 1 0,-1-1 0,1 1 0,-1-1-1,1 1 1,0-1-2,-1 0 0,1 0 0,-1 0 0,1 0 0,-1 0 0,1 0 0,0 0 0,-1 0 0,1 0 0,-1-1 0,1 1 0,-1 0 0,1 0 0,-1-1 0,0 1 0,1 0 0,-1-1 0,1 1 0,-1 0 0,1-1 0,21-26-214,-13 11 138,-1 0 1,0 0-1,10-34 0,-14 28 71,-4 19 10,0-1 0,1 1 0,-1 0 0,1 0 0,0 0 0,1-3 0,-1 4 4,0-1 0,0 1 0,0 0 0,-1 0 0,1 0 0,-1 0 0,0 0 0,1-1 0,-1 1 0,0 0 0,-1-3 0,1-2 7,9 15 62,-2-1-80,0 0 1,0-1-1,1 0 0,0 0 1,0-1-1,13 7 0,3-2 43,31 11-1,-38-17-30,0-1-1,0 0 0,1-1 0,-1-1 0,1-1 0,30-2 0,-31-1-17,0 1 1,0-2-1,29-10 0,-43 13 7,0 0-1,-1-1 1,1 1-1,-1 0 1,1-1-1,-1 0 1,0 1-1,0-1 1,1 0-1,-1 0 1,2-3-1,-4 4 15,1 0 0,0 0-1,-1 1 1,0-1 0,1 0 0,-1 0-1,1 0 1,-1 0 0,0 0 0,1 0-1,-1 0 1,0 1 0,0-1 0,0 0 0,0 0-1,0 0 1,0 0 0,0 0 0,0 0-1,0 0 1,-1 0 0,1 0 0,0 0-1,0 0 1,-1 0 0,1 0 0,-1 1-1,1-1 1,-1 0 0,1 0 0,-1 0-1,1 1 1,-2-2 0,0 1-9,1-1 0,-1 1 0,0 0-1,0 0 1,0 0 0,1 0 0,-1 0 0,0 1 0,0-1 0,0 1 0,0-1 0,0 1 0,-1-1 0,1 1-1,0 0 1,0 0 0,0 0 0,0 0 0,0 1 0,-3 0 0,-5 1-9,0 1 0,-19 8 1,22-8 5,-22 9 94,1 1 0,1 2 0,-36 25 0,57-36-79,0 1-1,1 0 0,0 1 0,0-1 1,0 1-1,-7 11 0,10-15-20,1 1 0,-1 0 1,1 0-1,0 0 0,0 0 1,0 0-1,0 0 0,0 5 0,1-7 0,0 1 0,0-1 0,0 1 0,0-1 0,0 1 0,1-1-1,-1 1 1,1-1 0,-1 0 0,1 1 0,-1-1 0,1 1 0,0-1-1,-1 0 1,1 0 0,0 1 0,0-1 0,1 1 0,-1-1 7,0-1-1,0 1 1,0 0 0,0-1 0,-1 0 0,1 1 0,0-1-1,0 0 1,0 1 0,0-1 0,0 0 0,0 0 0,0 0 0,0 0-1,0 0 1,0 0 0,0 0 0,0 0 0,1 0 0,21-7-100,-18 6 107,6-3-38,-1-1-1,1 1 0,-1-2 1,0 1-1,-1-2 0,0 1 1,0-1-1,0 0 0,-1-1 1,0 0-1,0 0 0,-1-1 1,0 0-1,0 0 0,9-20 1,-11 20 173,-1-3 75,-12 26-221,7-9 8,1 0 0,0 1 0,0-1 0,0 1 0,0-1 0,1 1 0,0-1 1,0 1-1,1-1 0,-1 0 0,1 0 0,0 0 0,1 0 0,-1 0 0,1 0 0,0-1 0,0 1 1,1-1-1,-1 0 0,1 0 0,0 0 0,0 0 0,0 0 0,0-1 0,1 0 0,0 0 0,-1 0 1,1-1-1,0 0 0,6 3 0,-7-4-27,0 0-1,-1 0 1,1 0 0,0-1 0,0 1 0,0-1-1,0 0 1,0 0 0,0 0 0,-1-1 0,1 1-1,0-1 1,0 0 0,0 0 0,5-3 0,3-1-15,-1-2 0,0 1 0,14-11 0,-17 11-5,1-1 14,-1-1 0,0 0 0,0 0 0,-1 0-1,0-1 1,0 0 0,-1-1 0,0 1 0,-1-1 0,0 0-1,4-12 1,3-12-89,-1-1 0,5-38-1,13-94 6,-20 112 196,-4 13 44,-1-77-1,-5 115-184,1 4 58,0 0 0,0 0 0,0 0 0,0-1 0,0 1-1,0 0 1,0 0 0,0 0 0,0 0 0,0 0 0,0 0 0,-1 0 0,1 0-1,0-1 1,0 1 0,0 0 0,0 0 0,0 0 0,0 0 0,0 0 0,0 0 0,-1 0-1,1 0 1,0 0 0,0 0 0,0 0 0,0 0 0,0 0 0,0 0 0,-1 0-1,1 0 1,0 0 0,0 0 0,0 0 0,0 0 0,0 0 0,0 0 0,-1 0 0,1 0-1,0 0 1,0 0 0,0 0 0,0 0 0,0 0 0,0 0 0,0 0 0,-1 0-1,1 0 1,0 0 0,0 0 0,0 1 0,0-1 0,0 0 0,0 0 0,0 0-1,0 0 1,0 0 0,-1 0 0,-1 5 14,-7 22 93,1 0 0,2 0-1,-7 50 1,5-19-60,-41 274 679,44-261-682,4-66-54,1 0 0,0 0 0,0-1-1,1 1 1,0 0 0,-1 0 0,4 8 0,0 8 36,-3-19-16,0 0 0,-1 0 0,1 0 0,0 0 0,0 0 0,0-1 0,0 1 0,0 0 0,0 0 0,1-1 0,-1 1 0,1-1 0,-1 1 0,1-1 1,-1 0-1,1 0 0,0 1 0,0-1 0,-1 0 0,1-1 0,0 1 0,0 0 0,0 0 0,0-1 0,0 1 0,0-1 0,0 0 0,0 1 0,0-1 0,0 0 0,1 0 0,-1-1 0,0 1 0,0 0 0,0-1 0,0 1 0,0-1 0,3-1 0,3-2-11,0-1 0,-1 0 0,0 0 0,0 0 0,0-1 0,-1 0 1,0-1-1,0 1 0,0-1 0,7-13 0,2 5-186,-13 13 183,1-1 0,-1 1-1,0 0 1,0-1 0,0 1 0,2-5 0,22-31 309,-20 31-264,-5 7-19,-1 0 0,1-1 1,-1 1-1,1-1 0,-1 1 0,1-1 0,-1 1 1,0-1-1,1 0 0,-1 1 0,0-1 0,1 1 1,-1-1-1,0 0 0,1 1 0,-1-1 0,0 0 1,0 1-1,0-1 0,0-1 0,0 6-4,-1-1 0,0 0 0,0 1 0,0-1 0,-3 5 0,-2 9-92,4-12 126,1 0 1,-1 0 0,-5 9-1,5-11-46,0 1 0,0-1 0,1 0 0,-1 1 0,1 0 0,0-1 0,0 1 0,1-1 0,-1 1 0,0 4 0,1-4-38,-1-3 32,1 0 0,0 0 0,0 0 0,0 0 0,0 1 0,0-1 0,1 0 0,-1 0 0,0 0 0,0 0-1,1 0 1,-1 0 0,1 0 0,-1 0 0,1 0 0,-1 0 0,1 0 0,0 1 0,0-1 5,1 1 1,-1 0-1,0 0 0,1-1 1,0 1-1,-1-1 0,1 1 1,0-1-1,0 1 1,0-1-1,0 0 0,0 0 1,0 0-1,0 0 1,0-1-1,0 1 0,0 0 1,0-1-1,1 1 1,-1-1-1,0 0 0,0 0 1,1 0-1,-1 0 1,3-1-1,8 0-39,-1-1 0,0 0-1,15-6 1,61-22-185,21-7-232,-83 30 468,0-1 0,44-20 0,-49 21 7,-18 6-10,-1 0 0,1 0-1,0 0 1,0 0 0,0 0-1,3-2 1,-6 2 62,0-5 362,-13 12-288,12-5-135,-1-1 0,0 1 0,1-1 0,-1 1-1,0 0 1,1-1 0,-1 1 0,1 0 0,-1 0 0,1 0-1,0 0 1,0 1 0,-2 0 0,-11 9 16,-5-1-5,-11 4-135,27-12 112,-1 0 0,0-1 0,1 2 0,0-1 0,-1 0 0,1 1 0,0-1 0,-4 6 0,-9 6 140,12-12-143,0 0-12,3 10-37,1-10-19,7 3 447,-2-3-332,0 1-1,0-1 1,1 0-1,-1 0 1,1-1 0,-1 0-1,1 0 1,10 1-1,51-2 80,-34-1-169,34 1 129,-62-3-863,-5 3 490,0 0 1,0-1-1,0 1 0,0-1 0,0 1 0,0 0 0,0-1 1,0 1-1,0 0 0,0-1 0,0 1 0,0-1 0,0 1 1,-1 0-1,1-1 0,0 1 0,0 0 0,-9-5-4945,3 3 3165,0 1 1,0 0-1,0 0 1,-8 0-1,5 1-438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11 486 4992,'-1'0'98,"1"0"-46,-1 0 1,1 1-1,0-1 1,0 0-1,-1 0 1,1 0-1,0 0 1,-1 0-1,1 0 1,0 0-1,0 0 0,-1 0 1,1 0-1,0 0 1,-1 0-1,1 0 1,0 0-1,0-1 1,-1 1-1,1 0 1,0 0-1,0 0 0,-1 0 1,1 0-1,0-1 1,0 1-1,-1 0 1,1 0-1,0 0 1,0-1-1,0 1 0,0 0 1,-1 0-1,1-1 1,0 1-1,0 0 1,0 0-1,0-1 1,0 1-1,0 0 1,0-1-1,0 1 0,-1 0 1,1 0-1,0-1 1,0 1-1,0 0 1,1-1-1,-1 1 1,0 0-1,2-2 671,0 0-1,1 0 1,-1 0-1,1 1 1,0-1 0,5-1-1,19-11 103,-10 1-254,0 0 0,-1 0 0,23-26 0,37-51 419,58-110 20,-123 181-863,-8 14-148,13-23 417,-16 27-424,1-1 1,0 1 0,-1-1 0,1 0-1,-1 1 1,0-1 0,1 0 0,-1 1 0,0-1-1,0 0 1,0 1 0,0-1 0,0 0 0,-1 1-1,0-3 1,1 3-7,0 1 0,-1 0 0,1 0 1,-1-1-1,1 1 0,0 0 0,-1 0 0,1 0 0,-1 0 0,1 0 1,-1-1-1,1 1 0,-1 0 0,1 0 0,0 0 0,-1 0 0,1 0 0,-1 1 1,1-1-1,-1 0 0,1 0 0,0 0 0,-1 0 0,1 0 0,-1 0 0,1 1 1,-1-1-1,1 0 0,0 0 0,-1 1 0,1-1 0,0 0 0,-1 1 0,1 0 1,-18 12-254,12-7 259,0 0 0,1 0 1,-1 0-1,2 1 0,-1 0 0,1 0 0,-5 11 0,-1 3 104,-9 30-1,11-23-54,1-1-1,-4 30 1,9-46 31,1-1 0,1 1-1,0 0 1,0-1 0,1 1 0,1-1 0,-1 1-1,6 16 1,-5-23 15,-1-1 0,1 0-1,0 0 1,-1 0 0,1 0 0,1 0-1,-1-1 1,0 1 0,1-1 0,-1 1 0,1-1-1,3 3 1,-4-4-39,0 0 0,0 0 0,0 0 1,0 0-1,0 0 0,0 0 0,1 0 0,-1-1 0,0 1 0,0-1 0,1 0 1,-1 0-1,0 1 0,0-1 0,1-1 0,-1 1 0,0 0 0,0 0 0,0-1 1,4-1-1,3-2 42,0-1 1,0 0-1,0-1 1,-1 1-1,10-10 1,37-38 172,-37 34-205,-15 16-52,27-27 200,0 2 0,63-46 0,-90 72-220,0 0 1,1 0 0,-1 0 0,0 1-1,1-1 1,5-1 0,-8 3 9,0 0 1,-1 0 0,1 0 0,0 0-1,0 0 1,-1 0 0,1 0 0,0 0 0,0 1-1,-1-1 1,1 0 0,0 0 0,-1 1-1,1-1 1,0 0 0,-1 1 0,1-1-1,-1 0 1,1 1 0,-1-1 0,1 1-1,0-1 1,-1 1 0,0 0 0,1-1-1,-1 1 1,1-1 0,-1 1 0,0 0-1,1-1 1,-1 1 0,0 0 0,0-1-1,0 1 1,1 0 0,-1 0 0,0-1-1,0 1 1,0 0 0,0-1 0,0 2-1,0 8 33,-1 0 0,0 1 0,0-1 0,-1 0 1,-4 12-1,1-1-12,-8 25 50,9-36 8,1 1 0,0 0 0,0 0 0,1 0 0,1 0 0,0 1 0,0 18 0,1-29-55,0-1 0,0 1 0,0-1 0,0 1-1,0 0 1,0-1 0,0 1 0,1-1 0,-1 1 0,0 0 0,0-1 0,0 1-1,1-1 1,-1 1 0,0-1 0,1 1 0,-1-1 0,0 1 0,1-1 0,-1 1 0,1-1-1,-1 0 1,0 1 0,1-1 0,-1 0 0,1 1 0,0-1 0,-1 0 0,1 0 0,-1 1-1,1-1 1,-1 0 0,1 0 0,-1 0 0,1 0 0,0 0 0,-1 0 0,1 0-1,-1 0 1,2 0 0,1 0 19,-1-1-1,1 0 0,-1 0 1,1-1-1,-1 1 1,5-3-1,-4 2 25,15-10 43,-1-1 1,28-27 0,28-37 89,-8 9-414,-59 62 173,1 0-1,-1 1 1,1 0 0,14-8-1,-20 12 43,0 0 0,1 0 0,-1 1 0,1-1 0,-1 1 0,1-1 0,-1 1 0,1-1 0,-1 1 0,1 0 0,-1-1 0,1 1 0,0 0 1,-1 0-1,1 1 0,-1-1 0,1 0 0,-1 0 0,1 1 0,0-1 0,-1 1 0,1-1 0,-1 1 0,0 0 0,1-1 0,-1 1 0,1 0 0,-1 0 0,0 0 0,0 0 0,0 0 0,2 2 0,0 2-31,0 0-1,0 0 1,0 0 0,-1 1-1,1-1 1,-1 1 0,-1-1-1,1 1 1,0 7 0,1 10 82,0 25 1,-1-10 90,1-6-27,0 6-449,0-13-3155,1-9 1113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0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1191 1728,'1'4'12391,"0"-4"-12046,0 1-194,0 0 0,0 0 1,1 0-1,-1 0 0,0-1 1,1 1-1,-1 0 0,1-1 1,-1 1-1,1-1 0,-1 0 1,1 0-1,-1 1 0,1-1 1,-1 0-1,1 0 0,-1 0 1,1 0-1,-1-1 0,1 1 1,0 0-1,-1-1 0,0 1 1,1-1-1,2 0 0,5-4 309,0 1-1,16-13 1,-9 8-291,12-10 11,0-1 0,-1-2 0,0 0 0,-2-2 0,36-44 0,92-148 1263,-105 136-777,-46 76-573,0 1 0,-1-1 0,1 0 0,-1 0 0,0 0 0,1-4 0,-3 8-112,1 0-1,-1 0 1,1 0 0,-1 0-1,1 0 1,-1 0 0,1 0-1,-1 0 1,1 0 0,0 0-1,-1 1 1,1-1 0,-1 0-1,1 0 1,-1 0 0,1 1-1,0-1 1,-1 0 0,1 1-1,-1-1 1,1 0 0,0 1-1,-1-1 1,-8 13 20,1-1 1,0 1-1,1 0 1,0 1-1,1 0 1,1 0-1,0 0 1,1 1-1,-3 20 0,4-18 74,1-1 0,1 0 0,1 1 0,0-1 0,1 0-1,1 1 1,0-1 0,8 26 0,-7-34-46,0 0 0,0 0 1,1-1-1,0 1 0,0-1 0,1 0 0,0 0 0,0-1 1,0 1-1,1-1 0,9 7 0,-12-10 6,1 0 0,0-1-1,0 1 1,-1-1 0,1 0 0,1 0-1,-1-1 1,0 1 0,0-1 0,1 0-1,-1 0 1,0-1 0,1 1 0,-1-1-1,1 0 1,-1 0 0,1 0-1,-1-1 1,0 1 0,1-1 0,-1 0-1,0-1 1,5-1 0,-2 0-14,0 0 1,0-1-1,0 0 1,-1-1-1,1 0 1,-1 0-1,0 0 1,-1 0-1,1-1 1,6-9-1,3-7 81,22-43-1,-24 41-190,21-30 0,-13 25 32,2 1 0,49-47 1,-72 74 47,1 0 1,-1 1 0,1-1 0,0 1 0,0-1 0,-1 1-1,1-1 1,0 1 0,0-1 0,-1 1 0,1 0 0,0 0-1,0-1 1,0 1 0,0 0 0,0 0 0,-1 0 0,2 0-1,-1 0 6,-1 0-1,1 0 0,-1 1 0,1-1 0,-1 0 0,1 0 1,-1 1-1,1-1 0,-1 0 0,0 1 0,1-1 0,-1 1 1,0-1-1,1 0 0,-1 1 0,0-1 0,0 1 1,1-1-1,-1 1 0,0-1 0,0 2 0,2 3 8,-2 0 1,1 0-1,0 0 0,-1 9 1,0-11 10,-2 25-53,-5 37 0,3-46 83,2 1 0,0-1 0,1 1 0,3 30 0,-2-49-43,0-1 1,0 1-1,0-1 0,0 1 1,0-1-1,0 1 0,0-1 0,1 0 1,-1 1-1,0-1 0,0 1 0,1-1 1,-1 0-1,0 1 0,0-1 0,1 0 1,-1 1-1,0-1 0,1 0 0,-1 0 1,1 1-1,-1-1 0,0 0 0,1 0 1,-1 1-1,1-1 0,-1 0 0,1 0 1,-1 0-1,0 0 0,1 0 0,-1 0 1,1 0-1,-1 0 0,1 0 0,-1 0 1,1 0-1,-1 0 0,0 0 0,1 0 1,-1 0-1,1-1 0,21-8 125,19-19 184,50-44 0,-32 23-250,45-27-642,-104 76 573,0 0 0,1-1 0,-1 1 0,0 0 0,1-1 0,-1 1 0,1 0 1,-1 0-1,0-1 0,1 1 0,-1 0 0,1 0 0,-1 0 0,1-1 0,-1 1 1,1 0-1,-1 0 0,1 0 0,-1 0 0,1 0 0,-1 0 0,1 0 0,-1 0 1,1 0-1,-1 1 0,1-1 0,-1 0 0,1 0 0,-1 0 0,1 0 0,-1 1 1,0-1-1,1 0 0,-1 0 0,1 1 0,-1-1 0,0 0 0,1 1 1,-1-1-1,0 1 0,1-1 0,-1 0 0,0 1 0,0-1 0,1 1 0,-1-1 1,0 1-1,0-1 0,0 1 0,1-1 0,-1 1 0,0-1 0,0 1 0,0 0 0,1 4-2,0 1-1,-1-1 1,0 11-1,0-11-9,0 45-92,-2-7 129,3-1 0,1 1 1,12 56-1,-14-96 2,1 0 0,0 0 0,0 0 0,0 0-1,0 0 1,0-1 0,1 1 0,0 0 0,-1-1 0,1 1 0,0-1 0,0 0 0,0 0 0,0 0 0,5 4 0,-6-5-11,1-1 0,-1 1 1,1 0-1,0-1 1,-1 1-1,1-1 0,-1 0 1,1 0-1,0 1 1,-1-1-1,1 0 0,0 0 1,0 0-1,-1-1 1,1 1-1,0 0 0,-1-1 1,1 1-1,-1-1 1,1 1-1,-1-1 0,1 0 1,-1 0-1,1 0 1,-1 0-1,1 0 0,-1 0 1,0 0-1,2-2 1,5-5 50,-1 0 0,0-1 0,0 0 0,-1-1 0,8-15 0,0 0 24,14-19-34,2 1 0,1 2 0,3 1 0,51-49 0,49-45-338,-108 105 203,-2-1-1,40-66 0,-21 11 133,-3-2 0,31-105 1,-60 157-190,-2 8-135,12-27 0,-21 53 248,1 0 1,0 0-1,-1 0 1,0 0-1,1 0 1,-1-1-1,0 1 1,1 0-1,-1 0 1,0 0-1,0 0 1,0 0-1,0-1 1,0-1-1,-1 3 21,1 0 0,0 0 1,0 0-1,0 0 0,0 0 0,0 0 0,0 0 0,0 0 1,0-1-1,0 1 0,-1 0 0,1 0 0,0 0 0,0 0 0,0 0 1,0 0-1,0 0 0,0 0 0,0 0 0,-1 0 0,1 0 0,0 0 1,0 0-1,0 0 0,0 0 0,0 0 0,-1 0 0,1 0 1,0 0-1,0 0 0,0 0 0,0 0 0,0 0 0,0 0 0,0 0 1,-1 0-1,1 0 0,0 1 0,-9 7-190,3 1 173,1 0 0,-1 1 0,2 0-1,-1 0 1,1 0 0,1 1 0,-3 15 0,1-10 33,1 0 26,-42 137 79,32-113-131,-34 67-1,16-48-12,-29 56-5,55-99 75,0 0 0,1 1 0,1 0-1,0 0 1,1 0 0,1 0 0,1 0 0,0 1 0,1-1 0,5 31-1,-4-36-13,2 0-1,0 0 0,0-1 0,1 0 0,0 1 1,1-1-1,0-1 0,1 1 0,0-1 0,0 0 0,1 0 1,1-1-1,0 0 0,0 0 0,1-1 0,13 11 1,-19-17-12,0 0 0,0 0 0,0 0 0,0-1 0,1 1 0,-1-1 0,0 0 0,1 0 0,0 0 0,-1 0 0,1-1 1,-1 1-1,1-1 0,-1 0 0,1 0 0,0 0 0,-1-1 0,1 1 0,-1-1 0,1 0 0,-1 0 0,1 0 0,-1-1 0,1 1 1,-1-1-1,0 1 0,0-1 0,0 0 0,5-5 0,2-1 9,-1-1-1,-1 0 1,1 0 0,-1-1-1,-1-1 1,0 1 0,8-16 0,1-4 60,17-47 1,-28 63-93,-1-1-1,0 0 1,-1 0 0,0 0 0,0-26 0,-3 38-49,0 0 1,0 0-1,0 0 1,-1 0-1,1 0 1,-1 1-1,0-1 1,0 0-1,0 0 1,0 1-1,-2-4 1,3 5 40,-1 1 1,1-1-1,-1 1 0,1-1 1,0 1-1,-1 0 0,1-1 1,-1 1-1,0-1 0,1 1 1,-1 0-1,1-1 0,-1 1 1,0 0-1,1 0 0,-1 0 1,1-1-1,-1 1 0,0 0 1,0 0-1,-1 0 18,1 1 1,0-1-1,0 0 1,-1 0-1,1 1 0,0-1 1,0 1-1,0 0 1,0-1-1,-1 1 0,1 0 1,0-1-1,0 1 1,-1 1-1,-4 4 7,0 1 1,1 0-1,0 0 1,0 0-1,0 1 1,1-1 0,0 1-1,1 0 1,-1 0-1,2 0 1,-4 12-1,0 10-104,-6 57 1,8 1 204,5-77-56,-1 0 0,1 0 0,1 0 0,0-1 0,0 1 0,6 12 0,-8-21-40,1 0 1,0 0 0,0 1 0,1-1-1,-1 0 1,0 0 0,1 0 0,-1 0-1,1 0 1,0-1 0,0 1 0,0 0-1,-1-1 1,2 1 0,-1-1 0,0 0 0,0 0-1,0 0 1,0 0 0,1 0 0,-1 0-1,0 0 1,1-1 0,-1 1 0,1-1-1,-1 0 1,1 0 0,-1 0 0,1 0-1,-1 0 1,0 0 0,1-1 0,-1 1-1,1-1 1,-1 0 0,0 1 0,1-1-1,1-2 1,11-3 30,0-2 0,0 0-1,-1-1 1,0-1 0,-1 0 0,14-13-1,68-77 373,-84 88-266,45-57 174,-50 61-374,-1 0-1,0-1 1,0 1 0,-1-1-1,0 0 1,-1-1 0,3-9 0,-4 4 124,-2 14-67,0-1 0,0 1 0,0 0 0,0-1 0,0 1 0,0 0-1,1-1 1,-1 1 0,0 0 0,1 0 0,-1-1 0,1 1 0,-1 0 0,1 0-1,0 0 1,-1 0 0,1 0 0,0 0 0,0 0 0,0 0 0,0 0 0,0 0-1,0 0 1,0 0 0,0 1 0,0-1 0,0 0 0,1 1 0,-1-1 0,2 0 0,2-1-65,0 1 0,0-1 0,0 1 0,0 0 0,0 0 0,1 1 0,-1-1 0,0 1 0,1 1 0,6 0 0,-9 0 68,0-1 0,1 1 1,-1 1-1,0-1 0,0 0 0,0 1 0,0 0 1,0-1-1,0 1 0,0 0 0,-1 1 0,1-1 1,-1 0-1,0 1 0,1-1 0,-1 1 0,2 3 1,-2-2 5,0 0 1,-1 0 0,1 0 0,-1 0-1,0 1 1,0-1 0,-1 0 0,1 1-1,-1 4 1,2 12-109,4 48-126,-5-47 149,5 30-1,0-21 152,20 58 0,-24-85-44,0 1 0,1-1 0,-1 0-1,1 0 1,-1 0 0,1 0 0,0-1 0,1 1-1,-1-1 1,1 0 0,-1 0 0,1 0 0,7 4 0,-9-6-23,-1-1 0,0 1 0,1-1 0,-1 0 0,1 0 1,-1 1-1,1-1 0,-1 0 0,1 0 0,-1 0 1,1 0-1,-1-1 0,0 1 0,1 0 0,-1-1 1,1 1-1,-1 0 0,0-1 0,3-1 0,0 0 8,0 0 0,0 0 0,-1-1 0,1 1 0,4-6 0,3-4 47,-2-1 0,0 0-1,0-1 1,-1 0 0,7-19 0,-4 11-32,17-32-218,53-76 1,-81 144-214,-5 13 427,-13 56 150,-18 104-145,32-162 256,4-23-79,1-2-192,1-1 1,0 1 0,-1-1 0,1 0 0,0 1-1,-1-1 1,1 0 0,-1 0 0,0 0 0,1 0-1,-1 0 1,0-1 0,1 1 0,-1 0 0,2-3-1,0 0 3,14-16-40,18-27 1,-2 1 48,-1 7 70,36-35 0,-49 56-141,1 1-1,0 1 1,40-24 0,-60 40 37,5-3-44,-1 1 1,1 0-1,0 0 1,0 0-1,6-2 1,-10 4 35,0 0 0,0 0 0,0-1 1,-1 1-1,1 0 0,0 0 0,0 0 0,0 1 0,-1-1 1,1 0-1,0 0 0,0 0 0,0 0 0,-1 1 1,1-1-1,0 0 0,0 1 0,-1-1 0,1 1 0,0-1 1,-1 1-1,1-1 0,-1 1 0,1-1 0,-1 1 0,1 0 1,-1-1-1,1 1 0,-1 0 0,1-1 0,-1 1 1,0 0-1,1 0 0,-1-1 0,0 1 0,0 0 0,1 0 1,-1 0-1,0-1 0,0 1 0,0 0 0,0 1 1,0 7-31,1 0 1,-1 0-1,-1 0 1,0 1-1,0-1 1,-3 9-1,-20 56 250,5-16-33,10-30 45,6-21-228,0 0-1,1 1 1,0 0-1,0-1 0,0 16 1,1-22 4,1 0 1,0 0-1,1 1 1,-1-1-1,0 0 1,0 0-1,0 0 1,1 0-1,-1 0 1,0 0-1,1 0 1,-1 0-1,1 0 1,-1 0-1,1 0 1,0 0-1,-1 0 1,1 0-1,0-1 1,0 1-1,1 1 1,0-1 13,0 0 1,-1 0 0,1-1-1,0 1 1,0-1 0,0 1-1,0-1 1,0 1 0,0-1-1,-1 0 1,5 0-1,2-1 56,0 0-1,0-1 0,1 0 1,13-5-1,-13 4-79,0-2-1,0 1 0,-1-1 1,1-1-1,-1 1 1,0-2-1,12-11 1,45-57-66,-26 28 28,-20 27 39,0 1 0,1 1-1,41-28 1,34-26 126,-87 63-163,-8 9 44,0 0 1,0 0-1,0 0 0,0-1 0,0 1 1,0 0-1,0 0 0,0 0 0,0 0 1,0 0-1,0 0 0,0 0 0,0 0 0,0 0 1,0 0-1,-1-1 0,1 1 0,0 0 1,0 0-1,0 0 0,0 0 0,0 0 1,0 0-1,0 0 0,0 0 0,0 0 1,0 0-1,-1 0 0,1 0 0,0 0 1,0 0-1,0 0 0,0 0 0,0 0 1,0 0-1,0 0 0,0 0 0,-1 0 0,1 0 1,0 0-1,0 0 0,0 0 0,0 0 1,0 0-1,0 0 0,0 0 0,0 0 1,0 0-1,0 0 0,-1 0 0,-1 1-50,-1 0 0,0 0 0,0 1-1,1-1 1,-1 0 0,-2 3 0,-10 7 42,0 1 0,2 1 1,-1 1-1,1 0 0,1 0 0,-14 23 1,-52 102 114,63-111-99,5-10-47,1 0 0,1 1 1,1 0-1,-9 35 1,16-53 53,0 0 1,0 0-1,0 0 1,0 0-1,0 0 1,0 0-1,0 0 1,0 1-1,1-1 1,-1 0 0,0 0-1,1 0 1,-1 0-1,0 0 1,1 0-1,-1-1 1,2 3-1,-1-3-5,-1 1-1,0-1 1,1 0-1,-1 1 1,1-1-1,-1 0 1,1 0-1,-1 1 1,0-1-1,1 0 1,-1 0-1,1 0 1,0 0-1,-1 1 1,1-1-1,-1 0 0,1 0 1,-1 0-1,1 0 1,-1 0-1,1 0 1,-1-1-1,1 1 1,-1 0-1,1 0 1,-1 0-1,1 0 1,-1-1-1,1 1 1,-1 0-1,1 0 1,-1-1-1,0 1 1,1 0-1,-1-1 1,1 1-1,-1-1 1,5-4 28,0 0 1,0-1-1,-1 0 1,0 0-1,0 0 1,-1 0-1,5-10 1,16-50 167,-4-5-391,5-20-64,-23 86 254,0-1 0,0 0-1,-1 1 1,0-1 0,0 0-1,-1 0 1,0-7 0,-5 43-330,1-11 238,0 9 44,-7 71 36,10-83 53,1 0 0,0-1 0,1 1-1,5 20 1,-6-34-26,0 1-1,1-1 0,0 1 1,-1-1-1,1 0 0,0 1 1,0-1-1,0 0 1,0 0-1,1 1 0,-1-1 1,1 0-1,-1 0 0,1 0 1,0-1-1,-1 1 0,1 0 1,0-1-1,0 1 1,0-1-1,0 0 0,1 1 1,-1-1-1,0 0 0,1 0 1,-1-1-1,0 1 1,1 0-1,-1-1 0,1 1 1,-1-1-1,1 0 0,-1 0 1,6 0-1,6-2-8,-1 1-1,1-2 1,0 0-1,0 0 1,-1-2-1,0 1 1,19-11-1,-15 6-5,-1-1-1,0 0 1,-1-2-1,26-24 0,-5-4 41,-1-2 0,55-87 0,-72 102 4,95-149 118,-16-7-239,-70 115-268,-27 68 337,0 0 0,0-1 0,0 1 0,0 0 0,1 0 0,-1-1 0,0 1 0,0 0 0,0 0 0,0-1 0,0 1 0,0 0 0,0-1 0,0 1-1,0 0 1,0 0 0,0-1 0,0 1 0,0 0 0,0 0 0,0-1 0,0 1 0,-1 0 0,1 0 0,0-1 0,0 1 0,0 0 0,-1-1 1,1 1 0,0 0 0,-1 1 1,1-1-1,-1 0 0,1 0 1,0 0-1,-1 0 0,1 0 0,0 0 1,-1 0-1,1 1 0,0-1 0,-1 0 1,1 0-1,0 0 0,-1 1 0,1-1 1,0 0-1,0 0 0,-1 1 1,-5 6 11,0 0 0,0 1 0,1 0 0,-6 10 1,-4 6-3,-7 10 7,2 2-1,1 1 0,2 0 0,-21 69 0,21-45 160,3 0 0,-9 87-1,20-127-122,2 0 0,0 0-1,1 0 1,1 0-1,4 23 1,-4-38-74,0-1 0,1 0 1,-1 1-1,1-1 0,0 0 0,1 0 0,-1 0 0,1 0 1,0-1-1,0 1 0,0-1 0,1 1 0,-1-1 1,1 0-1,0-1 0,1 1 0,-1-1 0,0 1 1,1-1-1,0-1 0,0 1 0,0-1 0,10 4 0,-6-4-571,0 0-1,0-1 1,0 0-1,0 0 1,0-1-1,0 0 1,0-1-1,10-2 0,70-18-6213,-86 20 6451,46-15-3273,-7-8-2650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44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5632,'0'-3'225,"0"1"1,1 0-1,-1-1 1,1 1-1,-1-1 1,1 1-1,0-1 0,0 1 1,1-3-1,-1 4-82,-1 0-1,1 0 0,-1 1 1,1-1-1,-1 1 1,1-1-1,-1 0 0,1 1 1,0-1-1,-1 1 0,1-1 1,0 1-1,0-1 1,-1 1-1,1 0 0,0-1 1,1 1-1,10 2 5259,-10-1-5026,-1 0 0,1 1 0,-1-1 1,1 0-1,-1 1 0,0-1 0,1 1 0,-1 0 0,0-1 0,0 1 0,0 0 0,0 0 0,0 2 1,9 27 2548,16 60-1511,-25-85-3223,-15-35-19195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44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57 9568,'-18'-5'3520,"26"5"-2720,10 0-256,0 0 1919,14-3-1471,18-2 864,8 1-1088,-5-4-192,2 0-384,3 1-128,-5-1-32,2 3-384,-10 2 192,-5 3-2208,-9 3 1312,-7 5-4063,-16 4 2879,0 13-3584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44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64 11296,'-23'-20'4192,"23"12"-3264,0 1 1887,5 2-1983,-5-3 512,0 4-800,8 1-800,2-2 96,-1 2-1248,-1 3 800,2 3-4799,3 5 2975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04.87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145 0 1568,'-5'20'13946,"49"-11"-12421,34 7-1247,110 19 660,-142-27-740,-26-4-236,0 0 1,0 0 0,27 12-1,-34-12 122,-1 0 0,1 0 0,0-1 0,0-1 0,0 0 0,1-1 0,25 0 0,-24-1-95,0 2 0,22 5 0,13 1 12,-15-3 51,-26-3-57,0 0 0,15 0 1,4-1 22,1 1-1,35 7 1,-47-4-6,5 1-88,-21-6 167,17 9-182,-17-7 81,0-1-1,0 0 1,-1 1-1,1-1 1,0 1-1,-1 0 1,1-1-1,-1 1 1,1-1-1,-1 1 1,0 0-1,1 2 1,0 17 50,-4 298-61,3-309 51,2 0 0,-1 0 0,2-1 0,4 16 1,-3-12-92,0 4 136,-1 1 0,0 0 0,-1 25 0,3 12 36,-5-49-85,0 1-1,0-1 1,0 0 0,-2 8-1,-1 16-137,4 24 244,-4 95 291,2-136-279,1-10-128,0 1 0,-1 0 0,1-1 0,-1 1 0,-2 6 0,1-2-3,0 1 1,1 0-1,0 0 1,0 0 0,1 0-1,1 15 1,0 1 168,4 24-225,-5 14 438,0-62-534,-1 21 603,-1-20-477,-1-1 0,0 1 0,0-1 0,0 1 0,0-1 0,0 0 0,0 0 0,-4 0 0,-61 4 285,22-3-410,31-2 130,-23 3-1,8 0 113,-39-1-1,8 0 192,35 0-410,-48 4 43,69-5 98,0-1-1,-1 0 1,1 0-1,0-1 1,-7-1-1,-13 0 25,-47-1-354,18 4 541,-81 14 0,97-11-111,0-2-1,-44-3 1,21 0-87,61 1-39,-8-1-42,1 1-1,-1 0 0,1 1 1,0 0-1,-1 0 0,1 0 1,0 1-1,-11 4 0,14-4 138,-1-1 0,1 0 0,0 0-1,0-1 1,0 0 0,0 1-1,-8-2 1,-2-7 1214,14 8-1264,1-13-57,0 0 0,1 0 0,7-23 0,-5 23 43,-1 0 0,-1 0-1,3-27 1,5-79 65,-7-239-427,-7 339 363,3 16-57,0 1 0,1-1 0,-1 1 0,0-1 0,1 0-1,0-3 1,0 5 5,0 0-1,0-1 0,1 1 1,-1-1-1,1 1 0,-1 0 1,1-1-1,0 1 0,0 0 1,-1 0-1,1-1 0,0 1 0,0 0 1,0 0-1,0 0 0,0 0 1,0 0-1,1 0 0,-1 1 1,0-1-1,0 0 0,1 1 1,-1-1-1,3 0 0,5-3-25,0 1 0,16-3 0,-24 6 56,11-3-24,0 1 0,0 1 0,0 0 0,0 0 0,0 1 0,0 1 0,14 2 0,46 7 510,126 0 0,-171-12-440,0 0 1,0-2-1,50-14 0,-63 15 114,-14 3-165,1-1 1,-1 1-1,1 0 1,0 0 0,-1 0-1,1-1 1,-1 1 0,1 0-1,-1 0 1,1 0-1,0 0 1,-1 0 0,1 0-1,-1 0 1,1 0 0,0 0-1,-1 0 1,1 1-1,-1-1 1,1 0 0,-1 0-1,1 0 1,0 1 0,-1-1-1,1 0 1,-1 1 0,0-1-1,1 0 1,-1 1-1,1-1 1,-1 1 0,1-1-1,-1 1 1,0-1 0,1 1-1,-1-1 1,0 1-1,0-1 1,1 1 0,-1-1-1,0 1 1,0-1 0,0 2-1,3 2 84,1 8-14,0-1 0,-1 1 0,0 0 1,0 0-1,-2 0 0,2 23 1,-2-18-32,1 1 1,5 23 0,-3-21 56,-3-16-66,0 0 1,-1 0 0,2 0-1,-1 0 1,0 0-1,1 0 1,-1 0 0,4 3-1,-5-6-40,1-1 1,-1 1-1,1-1 0,-1 1 0,1-1 0,-1 1 1,1-1-1,0 1 0,-1-1 0,1 0 0,-1 1 1,1-1-1,0 0 0,0 0 0,-1 0 0,1 1 1,0-1-1,-1 0 0,1 0 0,0 0 0,0 0 1,-1 0-1,1 0 0,0 0 0,0-1 0,-1 1 1,1 0-1,0 0 0,-1 0 0,1-1 0,0 1 1,-1 0-1,2-1 0,19-16 222,-20 16-196,24-22 2,1 1 0,35-22 0,-48 35-75,1 1-1,1 1 1,-1 0-1,1 1 0,0 0 1,30-5-1,-9 10 58,-24 1 49,8 5 618,-18-3-686,-1 1 1,1-1-1,0 1 1,-1-1-1,0 1 0,0 0 1,0 0-1,0-1 1,0 1-1,1 6 1,-2-6 33,1 0 1,0 1 0,0-1-1,0 0 1,0 0 0,1 1-1,2 3 1,-1 0-71,1-1 0,-1 1 1,0 0-1,-1 0 0,0 0 0,0 0 0,0 1 1,-1-1-1,0 0 0,0 1 0,-1-1 1,0 1-1,0-1 0,-3 12 1061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06.55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4 1984,'-4'-4'3856,"9"5"-3463,0-1 1,0 1-1,0 0 1,0 1-1,0-1 1,7 4-1,14 4 895,-22-8-1121,0 0-1,0 1 1,0-1-1,0 1 0,0-1 1,0 1-1,0 1 1,-1-1-1,1 0 0,-1 1 1,0 0-1,1 0 0,-1 0 1,3 4-1,40 37 1455,-37-37-1167,-6-5-425,-1 0 0,0-1 0,1 1 0,0-1 0,-1 0 0,1 0 0,0 0 0,0 0 0,3 0 0,30 3-56,-26-3 89,54 4 139,15 1-18,-55-4-218,42-3 1,-25 0 221,35-3-294,-56 2 75,-1 1 0,24-7 0,-25 5 43,1 0-1,23 0 1,5 2-156,-17 0 304,-1 1 0,1 2 0,38 6 0,-45-4 222,1-1 1,36 0 0,48-7-133,-100 3-300,-4 1-27,79-8-365,-31-5-4523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10.042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2080,'63'57'12698,"-58"-54"-12444,1 0 1,-1 0-1,0-1 0,1 1 0,-1-1 1,1-1-1,0 1 0,0-1 0,10 1 0,9 0 69,26-2 0,-20-1 20,101-2-194,140 6 454,-67 6-472,-28-2-6,-79-3-26,14 1-1,76-2 223,-6 1-146,-43 3 23,45 6-81,10 3 902,-149-13-758,84 0 190,-16 0-230,-14 5 83,-58-9-224,70 10 0,7 2 330,-105-10-453,-1 0-1,13-1 1,-11-1 115,-1 1 0,13 2 0,-17-1-82,-1-1 1,1 0 0,10-2-1,8 1 37,143 1-262,-166 0 242,-1 0 0,1 0-1,-1 0 1,1 1 0,-1-1-1,0 1 1,1 0 0,-1 0-1,0 1 1,0-1 0,0 0-1,0 1 1,0 0 0,0 0-1,0 0 1,0 0 0,-1 0-1,1 1 1,-1-1 0,0 1-1,1-1 1,-1 1 0,2 4-1,0 5-42,0-1 1,-1 1-1,0 0 0,-1 1 0,-1-1 0,1 16 1,2 8 180,0 19 3,-2-19-272,1-1 0,11 46 0,-2-17 160,-11-53 139,-1 0 1,0 14-1,-1-6-242,1-17 184,-11 2-82,9-4-35,0 1-1,0 0 1,0-1 0,0 1-1,0-1 1,0 1 0,1-1-1,-4 0 1,-122 3-419,-92-3-159,142-8 322,-439-15 298,353 0 1,92 10-16,-78-2 0,82 9 26,-98 0 176,25 1 22,123 4-82,-31-6 1,13 2 19,-54-6-466,-51-5 255,72 11 174,-161-7 320,-296 12 877,504 0-1253,1-2 0,-38-7 0,51 8-64,-1 0-1,0 1 1,0 0 0,-8 1-1,-6-1 243,14-1-97,5 0-145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16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1176 44 1472,'-13'-2'7224,"-17"-5"-4303,-22-4-2202,-4 2 149,29 3-423,1 2 0,-36 0-1,49 3-286,1 2-1,-1 0 0,-13 2 1,21-1-114,-1-1 0,1 1 0,1 0 0,-1 0 0,0 0 0,0 1 0,1-1 1,-1 1-1,1 1 0,-6 4 0,-1 3 73,0 0 1,1 0-1,0 1 0,1 1 1,-10 17-1,6-9 41,0-1 0,-2 0-1,0-1 1,-1-1 0,-1 0 0,0-1 0,-1-1 0,-1-1 0,-32 21-1,12-10 161,18-11-125,-31 16 0,-2-5 149,2 2-1,-62 46 0,95-60-178,1 1 0,0 1-1,-27 30 1,24-18 402,20-28-545,1 0-1,0 0 0,0 0 0,0 1 0,0-1 0,0 0 1,0 0-1,0 0 0,0 0 0,0 0 0,0 0 1,0 1-1,0-1 0,0 0 0,0 0 0,-1 0 0,1 0 1,0 0-1,0 0 0,0 0 0,0 0 0,0 1 0,0-1 1,-1 0-1,1 0 0,0 0 0,0 0 0,0 0 1,0 0-1,0 0 0,-1 0 0,1 0 0,0 0 0,0 0 1,0 0-1,0 0 0,0 0 0,-1 0 0,1 0 1,0 0-1,0 0 0,0 0 0,0 0 0,0 0 0,-1 0 1,1-1-1,0 1 0,0 0 0,0 0 0,0 0 0,0 0 1,0 0-1,0 0 0,-1 0 0,1 0 0,0-1 1,0 1-1,0 0 0,0 0 0,0 0 0,0 0 0,0 0 1,0-1-1,0 1 0,0 0 0,0 0 0,0-9 542,2-9-396,-2 15-131,0 0-1,0 0 1,1 1-1,-1-1 1,1 0-1,1-4 1,5-24 195,0 0-69,-3 18-144,1 1-21,0-1-1,4-23 1,-2 16 26,-6 18-13,1-1 0,-1 1 1,0-1-1,0 0 0,0 1 0,-1-1 1,1 0-1,-1 1 0,1-1 1,-1-3-1,0 5-216,-1 18-229,-2-2 580,-11 25 1,10-28-37,-1 1-113,-1 0 0,-9 14 0,-4 8 51,8-10 7,0-1-1,-12 47 1,13-19 60,10-52-89,0 0 1,0 1 0,0-1 0,0 0 0,0 0-1,0 0 1,0 1 0,0-1 0,0 0 0,0 0-1,0 1 1,1-1 0,-1 0 0,0 0 0,0 0-1,0 0 1,0 1 0,0-1 0,0 0 0,1 0-1,-1 0 1,0 0 0,0 1 0,0-1 0,1 0 0,-1 0-1,0 0 1,0 0 0,0 0 0,1 0 0,-1 0-1,0 0 1,0 0 0,0 0 0,1 0 0,-1 0-1,0 0 1,0 0 0,1 0 0,-1 0 0,0 0-1,0 0 1,0 0 0,1 0 0,-1 0 0,0 0-1,21-4 172,21-12-308,15-16 165,42-21 104,-98 53-151,0 0 1,-1 0 0,1-1 0,0 1 0,0 0 0,-1-1 0,1 1-1,0 0 1,-1-1 0,1 1 0,-1-1 0,1 1 0,-1-1 0,1 1-1,0-1 1,-1 0 0,0 1 0,1-1 0,-1 0 0,1 1 0,-1-1-1,0 0 1,0 1 0,1-1 0,-1 0 0,0 0 0,0 1 0,0-1-1,0 0 1,0 0 0,0 1 0,0-1 0,0 0 0,0 0 0,0 1-1,0-1 1,0 0 0,-1 0 0,1 1 0,0-1 0,0 0 0,-1 1 0,1-1-1,-1 0 1,1 1 0,0-1 0,-1 0 0,1 1 0,-2-1-1,-2-4 27,-1 0-1,0 1 0,0-1 1,-8-4-1,10 7-27,-12-9-107,-1 2 1,1 0-1,-24-10 0,30 15-346,-3-1-1480,33 19-7367,18-2 2027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0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171 691 2912,'1'-9'13604,"-3"7"-11862,-2-2-3441,-35-23 5478,29 21-3206,10 6-548,-1 0 1,1-1-1,0 1 0,-1 0 0,1 0 0,0-1 0,-1 1 0,1 0 0,0 0 0,0-1 0,0 1 0,-1 0 0,1-1 0,0 1 1,0 0-1,0-1 0,0 1 0,0-1 0,-1 1 0,1 0 0,0-1 0,0 0 0,0 1-13,0 0-1,0 0 1,0 0 0,0 0-1,0-1 1,0 1-1,0 0 1,0 0 0,0 0-1,0 0 1,0-1-1,0 1 1,0 0 0,0 0-1,0 0 1,0 0-1,0 0 1,-1-1-1,1 1 1,0 0 0,0 0-1,0 0 1,0 0-1,0 0 1,0 0 0,-1 0-1,1-1 1,0 1-1,0 0 1,0 0 0,0 0-1,0 0 1,-1 0-1,1 0 1,0 0 0,0 0-1,0 0 1,0 0-1,-1 0 1,1 0 0,0 0-1,0 0 1,0 0-1,-1 0 1,-6-1 447,7 1-442,-1-1 1,1 1-1,-1 0 1,1 0 0,0 0-1,-1 0 1,1 0 0,-1 0-1,1 0 1,-1 0-1,1 0 1,0 0 0,-1 0-1,1 0 1,-1 0 0,1 0-1,-1 0 1,1 1-1,0-1 1,-1 0 0,1 0-1,-1 1 1,-6 2 330,-1 2-195,-12 19 628,15-19-679,-1 1-1,1 0 1,1 0 0,-1 0-1,1 1 1,0-1 0,1 1-1,0 0 1,-5 13 0,6-14-57,1 0 0,-1 0 0,1 0 0,0-1 0,1 2 0,-1-1 0,1 0 0,0 0 0,1 0 0,0 0 0,0 0 0,0-1 0,0 1 0,1 0 0,4 9 0,-2-7 20,0-1 1,1 1 0,0-1 0,0 0 0,7 7 0,-9-12-61,-1 1-1,1-1 0,0 0 1,-1 0-1,1-1 0,0 1 1,0 0-1,0-1 0,0 0 1,0 1-1,1-2 0,-1 1 1,0 0-1,0 0 0,1-1 1,4 0-1,4 0-28,0-2 0,1 0 0,-1 0 0,14-5 1,8-2 19,211-48-556,-205 49 463,-1-3 0,0-1-1,45-20 1,-79 29 176,1 0-1,-1-1 1,0 1 0,-1-1-1,1 0 1,0 0 0,5-7-1,-10 11-74,0 0 1,0 0-1,0-1 0,1 1 0,-1 0 1,0 0-1,0 0 0,0-1 0,0 1 1,1 0-1,-1 0 0,0 0 0,0-1 1,0 1-1,0 0 0,0 0 0,0-1 1,0 1-1,0 0 0,0 0 0,0-1 1,0 1-1,0 0 0,0 0 0,0-1 1,0 1-1,0 0 0,0 0 0,0-1 1,0 1-1,0 0 0,0 0 0,-1-1 1,1 1-1,0 0 0,0 0 0,0 0 0,0-1 1,-1 1-1,1 0 0,0 0 0,0 0 1,0-1-1,-1 1 0,1 0 0,0 0 1,0 0-1,0 0 0,-1 0 0,1 0 1,0 0-1,-1-1 0,0 1-12,0 0 0,0 0-1,-1 0 1,1 0 0,0 0-1,0 0 1,0 0 0,-1 0-1,1 0 1,-2 1 0,-68 29 248,61-26-200,1-1 1,0 2 0,0-1-1,0 2 1,0-1 0,1 1-1,-14 13 1,21-18-44,0-1 0,0 1 0,0 0-1,1 0 1,-1 0 0,0 0 0,1 0 0,-1 0 0,1 0 0,-1 0 0,1 0 0,-1 1 0,1-1-1,0 0 1,0 0 0,-1 0 0,1 0 0,0 0 0,0 1 0,0-1 0,0 0 0,1 1 0,-1 0-9,1 0 0,0-1 0,-1 1 0,1-1 0,0 0 0,0 1 0,0-1 0,0 0 0,0 1 0,1-1 0,-1 0 0,0 0 0,3 2 0,0-1-10,0 1-1,1-1 1,-1 0 0,0 0-1,1 0 1,0-1-1,-1 0 1,1 0-1,0 0 1,5 0 0,-3-1 30,0 0 0,1-1 1,-2 0-1,1-1 1,13-4-1,-18 6-5,0-1-1,0 0 1,-1 1-1,1-1 1,0 0 0,0 0-1,-1 0 1,1 0-1,0 0 1,-1 0-1,0-1 1,1 1 0,-1-1-1,0 1 1,1-1-1,-1 1 1,0-1-1,0 1 1,0-1-1,0 0 1,-1 0 0,1 0-1,0 1 1,-1-1-1,1-4 1,-1 1 13,0 1 0,0-1 0,0 0 0,-1 1 1,0-1-1,0 1 0,0-1 0,-4-7 0,4 9-1,-1 1 1,1 0-1,-1 0 0,0 0 1,1 0-1,-1 0 0,0 0 1,0 0-1,0 0 0,-1 1 0,1-1 1,0 1-1,0 0 0,-1 0 1,1 0-1,-6-2 0,-6-2-58,7 3 24,1 0-1,-1 0 1,1 0-1,-1 1 1,-9-1-1,12 1-48,6 0-63,8 0 16,103-7 405,-83 4-173,0 1 0,0 2-1,51 5 1,-74-3-9,2 0 42,0 0 1,0 1 0,17 6-1,-24-8-136,0 1-1,0 0 0,0 0 1,0 0-1,0 0 1,0 1-1,-1-1 0,1 0 1,-1 1-1,1-1 1,-1 1-1,1 0 0,-1-1 1,0 1-1,1 0 1,-1 0-1,0 0 0,-1 0 1,1 0-1,0 0 1,0 0-1,0 3 0,-1-3 39,0 1-1,0-1 0,0 1 1,0-1-1,-1 1 0,1-1 1,-1 0-1,0 1 0,1-1 0,-1 0 1,0 1-1,0-1 0,-2 3 1,-22 28 245,15-19-219,10-13-84,-1-1 0,1 0 0,0 1-1,-1-1 1,1 0 0,0 1 0,0-1 0,-1 0 0,1 1 0,-1-1 0,1 0 0,0 0 0,-1 1-1,1-1 1,-1 0 0,1 0 0,-1 0 0,1 0 0,0 1 0,-1-1 0,1 0 0,-1 0 0,1 0-6,-1-1 1,1 1 0,0 0-1,0 0 1,0 0-1,0-1 1,-1 1 0,1 0-1,0 0 1,0 0 0,0-1-1,0 1 1,0 0-1,0 0 1,0-1 0,0 1-1,0 0 1,0 0-1,0-1 1,0 1 0,0 0-1,0 0 1,0-1 0,0 1-1,0 0 1,0 0-1,0-1 1,0 1 0,0 0-1,1 0 1,-1 0 0,0-1-1,0 1 1,0 0-1,0 0 1,0 0 0,1-1-1,-1 1 1,0 0 0,0 0-1,0 0 1,1 0-1,3-6-76,1 2 0,0-1-1,0 0 1,0 1 0,1 0-1,-1 0 1,8-3 0,6-6-27,-7 5 127,0 1 1,1 0-1,0 1 0,0 0 0,1 1 1,-1 1-1,1 0 0,0 1 1,15-2-1,-27 4 16,0 1 0,-1 0 0,1 0 0,0 0 0,-1 0 0,1 1 0,0-1 0,-1 0 0,1 1 0,-1-1 0,1 1 0,-1-1 0,1 1 0,-1 0 0,1 0 0,-1 0 1,0 0-1,1 0 0,-1 0 0,0 0 0,0 0 0,1 0 0,0 3 0,2 1 23,-1 1 1,0 0-1,-1 0 0,5 12 1,-6-13-21,1 1 1,0-1 0,1 1-1,-1-1 1,5 7 0,-2-6 13,0 1 1,1-1 0,8 8-1,-11-13-57,-1 1-1,0 0 0,1-1 1,-1 0-1,1 1 0,-1-1 1,1 0-1,0 0 0,-1 0 1,1-1-1,0 1 0,0-1 1,5 1-1,-8-1 13,9 0-18,-1 0 0,1-1-1,-1 1 1,0-2 0,1 1-1,8-4 1,17-7-46,0-3 0,0 0 0,-2-2 0,0-2 0,39-30 0,-56 39 137,-12 9-69,0-1 0,0 1 0,0-1-1,-1 0 1,1 0 0,-1 0 0,1 0 0,-1-1 0,0 1-1,0-1 1,0 1 0,2-5 0,-4 7-1,0 0-1,0 0 1,0-1 0,0 1 0,0 0-1,0-1 1,0 1 0,0 0-1,0 0 1,0-1 0,0 1 0,0 0-1,0 0 1,0-1 0,0 1 0,0 0-1,0-1 1,0 1 0,0 0 0,0 0-1,-1-1 1,1 1 0,0 0 0,0 0-1,0 0 1,0-1 0,-1 1 0,1 0-1,0 0 1,0 0 0,-1 0-1,1-1 1,0 1 0,0 0 0,-1 0-1,1 0 1,0 0 0,0 0 0,-1 0-1,1 0 1,0 0 0,0 0 0,-1 0-1,1 0 1,0 0 0,-1 0 0,1 0-1,0 0 1,0 0 0,-1 0 0,1 0-1,0 0 1,0 0 0,-1 1 0,-16 2-90,7 0 49,0 1 0,1 1-1,0 0 1,-1 0 0,2 1 0,-1 0 0,-8 7 0,2 1 35,0 1-1,-20 25 1,29-32-42,0 1 0,0-1 0,1 1-1,0 0 1,-5 14 0,9-20 33,0 0-1,0 0 1,0 0-1,0 0 1,1 0 0,-1 0-1,1 0 1,0 0-1,0 0 1,0 0 0,0 0-1,0 1 1,1-1-1,0 0 1,-1 0 0,1 0-1,0 0 1,0 0-1,1 0 1,-1-1 0,3 5-1,-3-6 3,-1-1 0,1 1 0,-1 0 0,1-1 0,0 1-1,-1-1 1,1 1 0,0-1 0,-1 1 0,1-1 0,0 0 0,0 1-1,0-1 1,-1 0 0,1 1 0,0-1 0,0 0 0,0 0 0,-1 0 0,1 0-1,1 0 1,0 0-7,0-1-1,0 1 1,0 0-1,0-1 1,-1 0-1,1 0 1,0 1-1,-1-1 1,3-2-1,3-2-64,0-1 1,-1 0-1,8-9 0,-13 15 71,43-47-355,52-63-282,-82 92 598,-1-1 0,-1 0 0,-1 0 0,14-35 0,2-29 31,25-123-1,-37 135 230,-10 47-141,-1 0 1,-1 0-1,-1-29 0,-2 53-67,0-1 0,0 1 0,0 0 0,0 0 0,0-1 0,0 1 0,0 0 0,0 0 0,0-1 0,0 1 0,0 0 0,0 0 0,0-1 0,0 1 0,0 0 0,0 0 0,0-1 0,0 1 0,0 0 0,-1 0 0,1 0 0,0-1 0,0 1 0,0 0-1,0 0 1,0 0 0,-1-1 0,1 1 0,0 0 0,0 0 0,0 0 0,-1 0 0,1 0 0,-7 4 151,-6 12 123,2 9-185,0 1-1,2-1 1,1 1-1,-6 37 0,4-22 88,-17 91 86,15-68-187,-7 64 520,18-116-594,0 1-1,1-1 0,1 0 1,0 0-1,0 1 0,1-1 1,1 0-1,4 14 0,-6-24 6,0 0 0,0 0 0,0 0 0,0 0-1,0 0 1,0 0 0,0 0 0,1 0 0,-1 0-1,1-1 1,0 1 0,-1-1 0,1 1-1,0-1 1,0 0 0,0 1 0,0-1 0,0 0-1,3 1 1,1-1-15,0 1 0,0-1-1,0 0 1,1 0 0,11-1-1,-5-1 11,0 0 0,0 0 0,0-2 0,0 1 0,22-9 0,60-30-170,-43 17-46,-48 22 289,0 0 1,0-1-1,0 0 1,0 1-1,-1-1 0,1 0 1,-1-1-1,6-6 1,-8 9 221,-4 18-159,4 7 13,1-8-155,-2-10 5,1 0-1,0 0 1,0 0 0,1 0-1,0 0 1,3 8-1,-4-13 5,1 0 0,-1 0 1,0 0-1,0 0 0,1 0 0,-1-1 0,1 1 1,-1-1-1,0 1 0,1-1 0,-1 1 0,1-1 0,-1 0 1,1 0-1,-1 1 0,1-1 0,-1 0 0,3-1 0,-2 1-18,1 0-1,0-1 1,-1 0-1,1 1 0,-1-1 1,0 0-1,1 0 0,2-2 1,2-1-56,-2 1 51,1 0 0,-1-1 0,0 0 0,0 0 0,0-1 0,-1 1 0,1-1 0,5-9 0,12-11-65,3 0-35,-2 4 107,-2-1-1,0-1 0,23-34 0,63-132-117,47-70-90,-143 243 232,0-2-1,0 1 1,-2-1 0,-1-1-1,0 0 1,9-33 0,-16 34 140,-1 18-150,0 0 1,0 0 0,0 0 0,0 0 0,0 0-1,0 0 1,0 0 0,0 0 0,0-1 0,0 1-1,0 0 1,0 0 0,0 0 0,0 0 0,0 0-1,0 0 1,0 0 0,0 0 0,0 0 0,0 0-1,0 0 1,0 0 0,-1 0 0,1 0 0,0 0-1,0 0 1,0-1 0,0 1 0,0 0 0,0 0-1,0 0 1,0 0 0,0 0 0,0 0 0,0 0-1,-1 0 1,1 0 0,0 0 0,0 0 0,0 0-1,0 0 1,0 1 0,0-1 0,0 0 0,0 0-1,0 0 1,0 0 0,-1 0 0,-5 8 123,-40 51 0,-7 10 107,37-40-187,1-1 0,-18 48 0,-13 64 30,13-39-204,-17 87 456,48-176-316,0 1 0,1 0 0,1 20-1,0-14-14,8 1 102,-7-18-117,13 5-5,-2-6 66,-1 0 1,0-1 0,1-1 0,-1 0-1,0 0 1,21-6 0,7 0-105,-8 0 89,-1-1 0,1-2 0,-1-1 0,40-20 0,-60 26 44,-3 1-45,2-1 178,-9 5-203,0 0 0,0 0 1,0 0-1,0 0 0,1 0 0,-1 0 0,0 0 0,0 0 0,0 0 1,0 0-1,0 0 0,1 0 0,-1 0 0,0 1 0,0-1 0,0 0 1,0 0-1,0 0 0,0 0 0,0 0 0,0 0 0,1 0 0,-1 1 1,0-1-1,0 0 0,0 0 0,0 0 0,0 0 0,0 1 0,0-1 1,0 0-1,0 0 0,0 0 0,0 0 0,0 0 0,0 1 0,0-1 1,0 0-1,0 0 0,0 0 0,0 0 0,0 0 0,0 1 0,0-1 1,0 0-1,0 0 0,-1 0 0,1 0 0,0 0 0,0 1 0,0-1 1,0 0-1,0 0 0,0 0 0,-12 47 204,11-39-208,0 0 0,1 0 0,0 12 0,1-2 21,0-17-14,0 0-1,0 0 0,-1 0 0,1 0 0,0-1 1,0 1-1,0 0 0,0-1 0,0 1 1,0-1-1,1 1 0,-1-1 0,0 0 0,0 1 1,0-1-1,0 0 0,2 0 0,1 0-19,1-1 0,-1 1 1,0-1-1,1 0 0,-1-1 0,0 1 0,0-1 0,0 1 0,0-1 0,7-5 0,4-4-35,19-16 1,1-1 82,-12 4-110,-19 20 86,-6 5 134,1 0-135,0-1 0,0 1 0,0 0 0,0 0 0,0 0 0,0 0 0,0 0 0,0 0 1,1 0-1,-2 1 0,-2 7-48,1-5 35,0 1-1,1 0 1,0 0 0,0 0-1,0 0 1,1 1-1,0-1 1,0 0 0,0 1-1,0 5 1,1-9-6,0-1-1,0 0 1,0 1-1,0-1 1,0 0-1,1 1 1,-1-1 0,0 0-1,1 0 1,-1 1-1,1-1 1,-1 0 0,1 0-1,0 0 1,1 2-1,4 6-84,-6-8 94,1 0 0,-1-1 0,1 1 1,0 0-1,-1-1 0,1 1 0,0 0 1,0-1-1,-1 1 0,1-1 0,0 0 1,0 1-1,0-1 0,0 0 0,-1 1 1,1-1-1,0 0 0,0 0 0,0 0 1,1 0-1,0 0-10,0 1-1,-1-1 1,1-1 0,0 1 0,-1 0 0,1 0 0,0-1 0,-1 1-1,1 0 1,2-2 0,-1 0 5,0 0-1,0 0 1,0 0-1,-1 0 1,1 0-1,0-1 1,2-2-1,-4 3 4,-1 1 0,1-1 1,0 1-1,0-1 0,-1 1 0,1-1 0,-1 1 1,0-1-1,1 1 0,-1-1 0,0 0 0,0 1 1,0-1-1,0 0 0,0 1 0,0-1 0,0 1 1,-1-1-1,1-1 0,-2-1-19,1 0-1,-1 0 1,1 1-1,-5-7 1,-5-12-91,9 18 124,0 1 0,0-1 0,-1 0 0,0 0 0,0 1 0,0 0 0,0-1 0,0 1 0,-1 0 0,1 1 0,-8-5 0,-5-5-70,12 11 0,4 2 56,-1-1 0,1 0 0,0 0 0,-1 0 1,1 0-1,0 0 0,0 0 0,-1 0 0,1 0 0,0 0 0,-1 0 1,1 0-1,0 0 0,-1 0 0,1 0 0,0 0 0,0 0 0,-1 0 0,1-1 1,0 1-1,0 0 0,-1 0 0,1 0 0,0 0 0,0 0 0,-1-1 0,1 1 1,-1 0-1,2 2-8,-1 0 0,0 1 0,0-1 0,1 1 0,-1-1 0,1 1 0,1 4 0,-1-7 0,0 1 1,0 0-1,0 0 1,-1 0-1,1-1 0,0 1 1,0 0-1,0-1 1,0 1-1,0-1 1,0 1-1,0-1 1,0 1-1,0-1 1,0 0-1,1 1 1,-1-1-1,0 0 0,0 0 1,2 0-1,29-3-43,-20 2 72,64-7-59,252-15 1285,-327 23-1228,1 0 0,0 0 1,-1 0-1,1 0 0,0 1 0,-1-1 0,1 0 0,0 1 0,-1-1 0,1 1 0,-1 0 0,1 0 0,-1-1 0,1 1 0,-1 0 0,1 0 0,-1 1 0,0-1 0,0 0 0,3 3 0,-4-3-2,1 0-1,0 1 1,-1-1-1,1 0 1,-1 1-1,0-1 1,1 0-1,-1 1 1,0-1-1,0 1 1,0-1-1,0 1 1,0-1-1,0 0 1,0 1-1,-1-1 1,1 1-1,0-1 0,-1 0 1,1 1-1,-1-1 1,1 0-1,-1 1 1,-1 0-1,0 2-1,-1 0-1,1 0 1,-1 0-1,0-1 1,0 0-1,0 1 0,-1-1 1,-4 3-1,7-6 74,3 0-129,0-1 1,0 1 0,0-1-1,0 0 1,0 0 0,0 0-1,0 0 1,2-3 0,4-1-36,16-9-39,0-1-1,22-20 1,-35 28 99,0 0-1,18-8 1,-17 9 68,-11 5-30,1 1 1,-1-1-1,0 0 0,1 0 1,-1 1-1,1-1 1,0 1-1,-1-1 1,1 1-1,-1 0 0,1 0 1,0-1-1,-1 1 1,1 0-1,-1 1 0,1-1 1,0 0-1,-1 0 1,1 1-1,-1-1 1,1 1-1,-1-1 0,1 1 1,-1-1-1,1 1 1,-1 0-1,0 0 1,1 0-1,-1 0 0,0 0 1,0 0-1,1 0 1,-1 0-1,0 1 1,0-1-1,1 3 0,2 4 68,0 0 0,-1 1-1,0-1 1,0 1 0,2 13-1,0 0-195,1 3 133,-5-19-31,0 0 0,1 0 0,-1 0 0,4 7 0,-4-11-53,-23-26-19599,14 13 14357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0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54 9312,'-13'-13'3424,"18"9"-2656,-2 1-192,2-2 992,0 2-960,4-6-97,0 6-319,0-2-704,4 2 257,-3-2-2561,-2 5 1536,1 8-5312,1-3 3328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1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52 8896,'-20'-17'2869,"20"17"-2828,0 0 0,0 0-1,0 0 1,0 0 0,-1-1 0,1 1 0,0 0 0,0 0-1,0 0 1,0-1 0,0 1 0,0 0 0,0 0-1,0 0 1,0 0 0,0-1 0,0 1 0,0 0 0,0 0-1,0 0 1,0-1 0,0 1 0,0 0 0,0 0 0,0 0-1,0-1 1,0 1 0,0 0 0,0 0 0,1 0-1,-1 0 1,0-1 0,0 1 0,0 0 0,0 0 0,0 0-1,0 0 1,1 0 0,-1 0 0,0-1 0,0 1-1,0 0 1,0 0 0,1 0 0,-1 0 0,0 0 0,0 0-1,0 0 1,0 0 0,1 0 0,8-4 561,-9 4-523,19-5 1018,0 2 0,1 0 0,29 0 0,-20 1-478,301-5 539,-308 9-1840,25 4 0,-25-1-2349,-2 1-3310,-28-6-480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0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7808,'0'-1'263,"-1"-1"1,1 1-1,0 0 1,-1-1-1,1 1 1,0-1-1,0 1 1,-1-1-1,1 1 1,0-1-1,1 1 1,-1-1-1,0 1 1,1-2-1,0 1 28,1 1 0,-1 0 0,1 0-1,-1 0 1,1 0 0,0 0 0,0 0 0,-1 0 0,1 0-1,0 1 1,0-1 0,3 0 0,26-6 844,0 0-1,1 2 1,38-1 0,94 4-403,-148 3-590,255 13-12,-143-5-788,-116-8 523,122 10-2045,-109-8 495,0 1 0,-1 1-1,28 10 1,-31-3-4405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1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 10464,'-14'-20'3872,"19"17"-3008,0-9-224,4 4-352,4-5-288,0 1-1152,0 0 640,2 1-3648,7 3 2304,10 11-3008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2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12 3808,'7'-2'890,"0"0"0,0 1 0,0-1-1,0 2 1,1-1 0,15-2 10506,-28 4-10993,1 0 0,0 0-1,-1 1 1,1 0 0,0 0-1,-4 3 1,-3 1-32,-4 1-108,0 1 0,1 0 0,0 2 0,1-1 0,0 1 0,0 1 0,1 1 0,-12 13 1,6-1-13,1 1 0,2 1 0,0 0 1,-12 34-1,-36 114 707,56-152-901,3-11 19,0 1-1,1 0 1,1 1-1,0-1 1,0 0-1,1 13 0,-1 2-57,1-21 15,1 0 1,0 0 0,0 0-1,0 0 1,0 0 0,1 0-1,0 0 1,2 7-1,0-7 5,-1 0-1,1 0 0,1 0 1,-1 0-1,1 0 0,0-1 1,0 0-1,1 1 0,-1-2 1,11 9-1,-2-3 24,1-2 1,0 0-1,21 9 0,-34-17-53,2 2-28,-1-1 0,1 0-1,0 0 1,0 0 0,0 0 0,4 0 0,-5-1 36,16-12-15058,-2 1 9375,12 2 1918,1 1 496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9 120 6048,'0'-5'10096,"3"4"-9670,-1 1 1,0 0 0,0-1 0,0 0-1,0 1 1,0-1 0,0 0 0,0 0-1,0 0 1,3-3 0,22-17 1116,-12 9-874,-6 5-285,8-6 60,31-18 0,-42 28-347,0 0 1,0 0 0,0 1 0,1 0 0,-1 0 0,1 0 0,0 1 0,-1 0 0,11 0 0,-16 1-71,0 0 0,0 0 0,0 0 0,0 0 0,0 1 1,0-1-1,0 0 0,0 1 0,0-1 0,0 0 1,0 1-1,0-1 0,0 1 0,-1 0 0,1-1 1,0 1-1,0 0 0,0-1 0,-1 1 0,1 0 0,0 0 1,-1-1-1,1 1 0,-1 0 0,1 0 0,-1 0 1,1 0-1,-1 0 0,1 0 0,-1 0 0,0 0 1,0 0-1,0 0 0,1 0 0,-1 0 0,0 0 0,0 0 1,-1 2-1,1 6 110,-1 0 1,0-1 0,-5 17-1,3-13 2,-1 9-37,-2 0 0,0 0 1,0-1-1,-2 0 0,-1-1 1,0 0-1,-2 0 0,0-1 1,-1 0-1,-14 16 0,19-27-101,0-1-1,-1 0 1,-9 7-1,-2 0 41,-38 25-2,47-31 108,10-7-136,-1 0-1,1 0 1,0 0-1,0 0 1,0 0-1,0 0 1,0 0-1,-1 0 1,1 0-1,0 0 1,0 0-1,0 0 1,0 0-1,0 0 0,0 0 1,-1 0-1,1 0 1,0 0-1,0 0 1,0 0-1,0 1 1,0-1-1,0 0 1,0 0-1,0 0 1,-1 0-1,1 0 1,0 0-1,0 0 1,0 1-1,0-1 0,0 0 1,0 0-1,0 0 1,0 0-1,0 0 1,0 0-1,0 1 1,0-1-1,0 0 1,0 0-1,0 0 1,0 0-1,0 0 1,0 0-1,0 1 0,0-1 1,0 0-1,0 0 1,0 0-1,0 0 1,0 0-1,0 0 1,0 1-1,1-1 1,-1 0-1,0 0 1,0 0-1,0 0 1,0 0-1,0 0 1,0 0-1,0 0 0,0 0 1,1 1-1,-1-1 1,0 0-1,0 0 1,17 1 365,25-3 63,-40 2-398,17-2 142,86-4 359,-64 14-408,-30-5 2797,32 5-32683,-20-8 27267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4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9 7552,'-3'-1'728,"-17"4"9963,17 8-7908,0-3-1210,3-7-1320,0 1-1,-1-1 1,1 0 0,-1 1-1,1-1 1,-1 0-1,0 1 1,0-1-1,1 0 1,-1 0-1,0 0 1,0 0 0,-2 2 996,8-7-987,0 0-268,1 1 0,-1-1 0,1 1 0,-1 0 0,1 1 1,0-1-1,11-2 0,-9 3 10,-1-1-1,1 0 1,9-5 0,-15 7 17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4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18 5888,'-26'-18'10697,"18"22"-7280,-10 9-3474,11-7 1439,-16 10-620,0 2 0,2 0 0,0 1 0,1 1 0,1 1 0,-19 27 0,-34 52 672,60-82-1168,2 0 0,-13 29 1,4-6-143,15-32-34,0 0 0,0 1 0,1-1 0,-4 20 0,6-24-61,1 1 0,-1 0 0,1-1-1,0 1 1,0-1 0,0 1 0,1 0 0,0-1 0,0 1 0,3 6 0,-3-10-24,0-1 0,0 1 0,0 0 0,0 0-1,0-1 1,0 1 0,1-1 0,-1 1 0,1-1 0,-1 0 0,1 1 0,-1-1 0,1 0 0,0 0 0,0 0 0,-1 0 0,1-1 0,0 1 0,0 0 0,0-1 0,0 1 0,0-1 0,0 0-1,3 1 1,4-1-51,0 0 1,0-1-1,0 0 0,10-2 0,-6 1-51,7-1-44,40-7-172,-54 9 255,-1-1 0,1 0 0,0 0 0,0 0 0,-1-1 1,0 0-1,8-5 0,-12 8 34,0-1 1,0 0 0,0 1-1,0-1 1,0 0 0,-1 0 0,1 0-1,0 0 1,0 0 0,-1 0-1,1 0 1,0 0 0,-1 0-1,1 0 1,-1-1 0,0 1-1,1 0 1,-1-2 0,0 2 8,0 1 1,0-1-1,0 0 1,0 0-1,-1 0 1,1 0-1,0 0 1,-1 0 0,1 0-1,-1 1 1,1-1-1,-1 0 1,1 0-1,-1 0 1,1 1-1,-1-1 1,0 0 0,0 0-1,-3-2-6,0 1 0,0-1 0,0 1 0,0 0 0,-1 0 0,1 0 0,-8-1 0,-1 0-26,-1 1 0,0 0 0,0 1 0,-1 1 0,1 0 0,0 1 0,0 0 0,0 1 0,0 1 0,-25 8 0,32-9-453,0-1-1,0 0 1,0 0-1,0 0 1,-7-1 0,36-9-9060,-21 9 9029,22-5-2749,11-10-2586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1:55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7712,'40'29'7882,"-27"-17"-6951,0 1 0,-1 0 0,-1 1 0,-1 1 0,0-1 0,0 2 0,11 27 0,-2 5 490,18 66 1,-28-82-625,-1-4-152,-2 0 0,6 55 1,-11-65-505,-1 0 0,0 0 1,-1 0-1,-1 0 0,-9 32 1,8-39-248,-1 0 1,0-1-1,-1 1 1,0-1-1,-1-1 1,-10 15-1,10-17-569,1 0-1,-1-1 0,-1 0 0,1 0 0,-1 0 0,0 0 0,0-1 0,-15 7 1,-14 2-3075,0-1-4361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19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21 2400,'-19'-10'2048,"17"9"-1607,1 0 0,-1 0 0,0 0 0,0 0-1,0 0 1,0 0 0,1 0 0,-1 1 0,0-1 0,-6 0 4675,9 2-5065,-1-1 0,1 1 0,-1-1 0,1 1 0,0 0-1,-1-1 1,1 1 0,-1-1 0,1 0 0,0 1 0,0-1 0,-1 1 0,1-1 0,1 1 0,2 0 140,87 39 796,7 3-374,-12-2-368,20 11-224,-77-35 54,-1 2 1,0 1-1,-2 1 0,0 1 1,-2 1-1,0 1 0,20 29 1,-7-7 305,-14-17-36,34 55 1,-10 20 360,-30-63-388,-14-31-216,0-1 0,0 0 1,-1 1-1,0 0 0,0 10 0,0 50 539,-2-60-562,1 57 169,-1 53 139,-3-43 147,2-35-249,-9 66 0,6-69-29,4-38-238,0 0 0,0 0 0,0 0 1,0-1-1,-1 1 0,1 0 1,0 0-1,-1-1 0,1 1 0,0 0 1,-1 0-1,1-1 0,-1 1 0,1 0 1,-1-1-1,1 1 0,-1-1 1,0 1-1,-5 7 525,5-8-536,0 0 0,1 0 0,-1 0-1,0 0 1,0 0 0,1 0 0,-1 0 0,0-1-1,0 1 1,1 0 0,-1 0 0,0-1 0,1 1-1,-1 0 1,0-1 0,1 1 0,-1-1 0,0 1-1,0-1 1,-16-13 503,-15-24-201,5 2-258,19 27 5,1-1 1,0 1 0,-11-22-1,-1-11 145,-16-35 270,15 26-344,-23-66 386,43 116-506,-2-5 22,0 1 0,0-1-1,1 1 1,0-1 0,0 0 0,0-7-1,0 9 126,3 12-153,19 55-105,-6-18 176,3 22-42,-5-16-1,5 20 8,-14-49-27,2 0 1,16 43 0,-20-61 7,1 4 12,1 0 0,-1 0 0,2 0 0,-1 0 0,1-1 0,1 1 0,-1-1 0,10 8 0,-13-13 6,-1-1 0,1 1 0,0-1 0,-1 0 1,1 0-1,0 0 0,0 0 0,0 0 0,0 0 0,0-1 0,0 1 1,0-1-1,0 1 0,0-1 0,3 1 0,-2-2-13,-1 1 0,1-1 0,-1 0 0,1 0 0,-1 0 0,0 0 0,1 0 0,-1 0-1,0 0 1,0-1 0,4-2 0,4-5-54,0 0-1,-1 0 0,1-1 1,13-20-1,26-50 162,-34 54-119,0 0 0,23-26 0,17-20-304,-55 72 289,0-1-1,1 1 0,-1 0 1,1-1-1,-1 1 1,0 0-1,1-1 1,-1 1-1,0-1 0,0 1 1,1-1-1,-1 1 1,0-1-1,0 1 0,1-1 1,-1 1-1,0-1 1,0 1-1,0-1 1,0 1-1,0-1 0,0 1 1,0-1-1,0 1 1,0-1-1,0 1 1,0-1-1,0 1 0,-1-1 1,0 0-6,-1 0 0,1 1 0,-1 0 1,1-1-1,-1 1 0,1 0 0,-1 0 0,1 0 0,-1 0 1,-1 0-1,-156 11-89,57-2 198,88-8-113,-31 1-95,1 2 0,-59 14 0,102-18-18,-1 0 0,1 0 1,0 1-1,0-1 1,-1 0-1,1 1 1,0-1-1,0 1 0,0 0 1,0-1-1,0 1 1,0 0-1,0 0 1,0 0-1,0-1 0,0 1 1,0 0-1,0 0 1,1 0-1,-1 0 1,0 1-1,1-1 0,-2 2 1,2-1-139,0 0 0,0 0 0,0-1 0,0 1-1,0 0 1,1-1 0,-1 1 0,0 0 0,1 0 0,0-1 0,-1 1 0,1-1 0,0 1 0,0 0-1,1 1 1,5 6-1518,1 1 0,-1-1 0,19 15-1,-26-24 1717,6 5-810,-1 0-1,1 0 1,0-1 0,1 0-1,-1 0 1,0-1 0,8 4 0,11-4-2302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26.43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0 832,'15'18'11626,"-10"-16"-11427,0 0-1,1 0 0,-1 0 0,1-1 1,-1 0-1,1 0 0,-1 0 0,1-1 0,0 0 1,10 0-1,25 1 469,-7 4-443,-28-4-199,0 0 1,0-1-1,0 1 0,0-1 0,10-1 0,19 0 582,31 6-216,72-3 0,-76-3-59,-4-2 932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2:33.83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137 0 1568,'-40'5'7477,"24"-1"-6554,8-3-384,0 2-1,-13 4 1,-23 9 3861,68-4-4438,-22-11 166,0 0-21,9 5 46,-1 2 1,1-1 0,-1 1-1,11 12 1,-18-18-17,1 1 1,0-1 0,0 0-1,1 0 1,7 2 0,-6-1-74,6 0 71,-1 0-1,16 3 1,8 1-37,-19-4 150,12 6 218,-26-9-338,15 16 278,16 9 2372,-30-24-2768,1 0 0,0-1 0,0 1 0,0-1-1,-1 0 1,9 0 0,-11 0 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0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1248,'0'-5'9661,"5"-2"-4757,-4 4-4672,0 0 1,1 0-1,-1 1 0,1-1 1,0 1-1,4-5 1,4-7 22,47-102 778,-40 77-752,26-43 0,-34 68-188,-1 1 1,1 0-1,1 0 0,18-17 1,-26 27-51,1 1 1,0 0-1,-1-1 0,1 1 1,0 0-1,0 1 0,1-1 1,-1 0-1,0 1 0,0 0 1,1 0-1,-1 0 0,1 0 1,-1 0-1,0 1 0,1 0 1,0-1-1,-1 1 1,1 0-1,-1 1 0,1-1 1,-1 1-1,1 0 0,-1-1 1,0 1-1,6 3 0,-5-2 12,0 1-1,-1-1 1,1 1-1,-1 0 1,0 0-1,0 0 1,0 0-1,0 1 1,-1-1-1,1 1 1,-1 0-1,3 6 1,0 0 156,-1 0 0,0 1-1,4 20 1,-6-21-138,-1 1 0,1 0-1,-2 0 1,1 0-1,-2 0 1,1 0 0,-2 0-1,1-1 1,-2 1 0,1 0-1,-1-1 1,-1 1 0,0-1-1,0 0 1,-1 0-1,0-1 1,-1 0 0,0 1-1,-1-2 1,-11 13 0,-4 2-3,12-11 126,-1-1-1,-19 15 1,27-23-174,-1-1 1,0 1-1,0-1 1,0 0-1,-1 0 1,1 0-1,0-1 1,-1 1-1,0-1 0,1 0 1,-1 0-1,-8 0 1,3 1-57,6 0 123,5-1-43,-1-1-158,1-1 104,-1 1 1,0 0-1,0 0 0,0-1 0,0 1 0,0 0 0,0 0 0,0 0 1,1-1-1,-1 1 0,0 0 0,0 0 0,0 0 0,0-1 0,1 1 1,-1 0-1,0 0 0,0 0 0,1 0 0,-1 0 0,0 0 0,0-1 1,1 1-1,-1 0 0,0 0 0,0 0 0,1 0 0,-1 0 0,0 0 1,0 0-1,1 0 0,-1 0 0,0 0 0,0 0 0,1 0 0,-1 0 1,0 1-1,16 1-14,-8 0 92,3-1-15,7 1-60,0 1 1,0 0-1,29 10 1,-43-11 51,9 2-2,0 1-1,0 1 0,-1 0 0,0 0 1,-1 1-1,19 15 0,-27-20-17,0 0 0,-1 1 0,0-1 0,1 1-1,-1 0 1,0 0 0,0 0 0,-1-1 0,1 2 0,0-1-1,-1 0 1,0 0 0,0 0 0,0 1 0,0-1 0,-1 1-1,1-1 1,-1 0 0,0 1 0,0-1 0,0 1 0,0-1-1,0 1 1,-1-1 0,0 0 0,0 1 0,0-1 0,0 0-1,0 1 1,-1-1 0,-1 3 0,-5 7 38,6-9-7,-1 0 0,1 0 0,-1 0 1,0-1-1,0 1 0,0-1 0,0 0 0,-1 0 0,1 0 0,-8 4 0,2-2 16,-1-1 0,-19 5 0,17-5 40,11-3-102,-5 1 3,1 0 0,-1-1 1,1 0-1,-1 1 0,0-2 1,1 1-1,-1-1 0,0 1 1,-7-2-1,-11-3 31,1 0 0,0-2 0,0-1 0,-29-12 0,17 7-137,13-3 351,18 12-809,0 1 0,1-1 0,-1 1 0,-6-3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8800,'-42'-55'3264,"34"55"-2016,21 9-4448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0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52 1984,'-5'-5'6912,"5"-1"-5275,-1 5-1258,0-1-1,0 0 1,0 0 0,-1 1-1,1-1 1,0 1 0,-1-1-1,-1 0 1,-11-4 813,-1 1-331,9 3-550,0-1 0,0 1 0,0 0 0,-1 1-1,1-1 1,-9 0 0,-84 1 1902,53 2-1525,31 0-479,1 0-1,-1 1 1,1 1-1,-1 0 1,1 1-1,-14 6 1,-3 3-19,-48 27 0,66-32-137,0 0-1,1 2 0,1-1 1,-1 2-1,2-1 0,-12 15 1,-50 74 157,68-93-168,-37 55 325,8-15-14,2 3-1,-46 95 0,71-127-265,1-1-1,0 1 1,1 0 0,1 0-1,0 1 1,1 24 0,2-7 96,2 0 1,8 44-1,-6-57-87,0 0-1,2 0 0,1-1 1,1 0-1,0 0 1,12 19-1,-13-27-26,1 0 0,0-1-1,1-1 1,1 1 0,-1-1 0,2-1-1,-1 0 1,2-1 0,-1 0-1,17 10 1,-7-8 15,1 0-1,0-1 1,1-2 0,0 0-1,0-2 1,1 0 0,0-2-1,0 0 1,0-2 0,1 0-1,-1-2 1,0-1 0,0-1-1,1 0 1,-1-2 0,-1-1-1,1-1 1,26-11-1,-19 5 11,0-1-1,-1-2 0,48-30 1,-40 14-140,-2-2 1,0-1 0,41-52-1,-39 36 166,56-95 0,-88 136-119,0-1 0,-1 1 0,-1-1 0,0 0 0,5-17 0,-2 3-62,-2 7 35,-1 0 0,3-25 0,-4-4 45,-3-1-1,-1 1 1,-13-80 0,10 102-85,-1 0-1,-13-38 1,15 55 49,1 0 0,-2 0 0,1 1 0,-1-1-1,0 1 1,0-1 0,-1 1 0,1 1 0,-1-1 0,-1 1 0,1-1 0,-12-6-1,3 4-423,0 1 0,-1 1 0,0 0 0,0 1 0,-1 0 0,1 2 0,-1-1 0,0 2-1,0 0 1,0 1 0,0 1 0,-20 2 0,1 1-1108,1 2 1,-1 2-1,1 1 1,-54 20 0,65-17-1412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537 272 3808,'0'0'1227,"0"-14"2580,0 10-3452,-1 0-1,0 0 0,0 0 0,0 0 0,-1 1 0,1-1 0,-1 0 0,0 1 0,0-1 0,0 1 1,-1 0-1,1-1 0,-1 1 0,1 0 0,-1 1 0,0-1 0,0 0 0,-1 1 0,-6-4 1,3 1-206,0 1 1,0 0 0,0 1 0,-1-1 0,0 1 0,0 1 0,0 0 0,0 0 0,-9-1-1,1 3 31,-1 0-1,1 1 1,0 1-1,0 1 0,0 0 1,-26 9-1,18-3-114,-1 1 0,2 1-1,-35 21 1,49-27-41,-1 2 1,1-1-1,0 1 0,1 0 1,0 1-1,0 0 0,0 1 0,1-1 1,1 1-1,-1 1 0,1-1 1,1 1-1,0 0 0,0 0 1,1 1-1,0 0 0,-2 13 0,2-5 25,1-1 0,1 1-1,1 0 1,0 0 0,1 0-1,2 0 1,0 0 0,0 0-1,2-1 1,0 1 0,2-1-1,0 0 1,0 0 0,2-1-1,18 31 1,-19-38-33,0 0 0,1-1 0,0-1-1,1 1 1,0-1 0,0-1 0,0 0 0,1 0 0,0-1 0,1 0-1,0 0 1,-1-1 0,1-1 0,1 0 0,-1-1 0,1 0 0,-1 0-1,1-1 1,0-1 0,23 0 0,-22-1 7,1-1 1,-1 0-1,1-1 1,-1-1-1,0 0 1,0-1-1,0 0 1,-1-1-1,1 0 1,-1-1-1,-1-1 0,1 0 1,-1 0-1,0-1 1,0 0-1,-1-1 1,0 0-1,10-14 1,-5 2 152,-1 0 0,-1-1 0,-1 0 0,0-1 0,10-34 0,-21 54-136,0 1-29,0 1 0,-1-1 1,1 1-1,-1-1 0,1 1 0,-1-1 0,0 1 1,1-1-1,-1 0 0,0 1 0,0-1 1,0 1-1,0-3 0,-1 4-39,0 1-1,0-1 1,0 1 0,1-1-1,-1 1 1,0-1 0,1 1-1,-1 0 1,0-1 0,1 1-1,-1 0 1,1-1 0,-1 1-1,1 0 1,-1 1 0,0-1-4,-1 3-16,0 0 0,1 0 1,-1 0-1,1 0 0,-1 1 0,1-1 1,1 1-1,-1-1 0,1 0 1,-1 7-1,1 1 49,1 0-1,3 21 1,-2-27-32,0 1 1,0-1-1,0 0 1,0 1-1,1-1 1,0 0-1,1-1 0,-1 1 1,5 5-1,-6-9 73,-1 0 0,1 0 0,-1-1-1,1 1 1,0 0 0,0-1 0,0 1 0,0-1-1,0 0 1,0 0 0,0 0 0,0 0-1,0 0 1,1 0 0,-1 0 0,0-1 0,1 1-1,-1-1 1,0 0 0,1 1 0,-1-1-1,1 0 1,-1 0 0,0-1 0,1 1-1,-1-1 1,5 0 0,-3-2 17,1 1-1,0-1 1,-1 0-1,1 0 1,-1-1 0,0 1-1,0-1 1,0 0-1,-1 0 1,1 0 0,-1-1-1,0 1 1,0-1-1,-1 1 1,1-1 0,-1 0-1,0 0 1,0 0 0,1-7-1,0 3-52,-1-1 0,-1 1 0,1-1 0,-1 1 0,-1-1 0,0 1 0,0-1 0,-1 0-1,0 1 1,-3-10 0,3 13-30,-2 0-1,1 0 1,-1 1-1,0-1 1,0 1 0,0 0-1,-1 0 1,0 0-1,0 0 1,0 0-1,0 1 1,-1 0-1,0 0 1,1 0-1,-2 1 1,1-1-1,0 1 1,-1 1 0,1-1-1,-1 1 1,0 0-1,0 0 1,0 0-1,0 1 1,0 0-1,0 0 1,0 1-1,-7 0 1,9 0-31,0 1 0,0-1 0,-1 2 0,1-1 0,0 0 0,0 1 0,0-1 1,1 1-1,-6 4 0,64-15-207,173-39 812,-189 40-636,66-10 367,-93 17-175,0 0-1,0 1 1,0 1-1,0-1 0,-1 2 1,20 4-1,-29-5-58,0 0 1,1 0-1,-1 0 1,0 0-1,0 0 1,0 0-1,0 1 0,0-1 1,-1 1-1,1 0 1,0-1-1,-1 1 0,1 0 1,-1 0-1,0 0 1,1 0-1,-1 0 1,0 0-1,0 0 0,-1 1 1,1-1-1,0 0 1,0 4-1,0 3 60,0 0 1,0-1-1,-1 1 0,-1 17 1,-13 120-7,13-137-70,0-9-24,1 1 0,0-1 0,0 1-1,0-1 1,0 1 0,-1-1 0,1 1 0,0-1 0,0 1 0,0-1 0,0 1 0,0-1 0,0 1 0,0 0-1,1-1 1,-1 1 0,0-1 0,0 1 0,0-1 0,1 1 0,0 0 68,-1-3-43,1-1 0,-1 1 1,1-1-1,0 1 0,0 0 1,0 0-1,0-1 0,1 1 1,-1 0-1,3-3 0,2-3-30,17-32-66,3 2 0,30-36 0,-53 71 47,-1-1 0,1 1 0,0 0 0,0 0 0,0 0 1,1 1-1,-1-1 0,1 1 0,-1-1 0,1 1 0,6-2 0,-10 4 10,1-1 1,-1 1-1,1 0 0,0 0 0,-1 0 1,1 0-1,-1 0 0,1 0 0,-1 0 1,1 0-1,-1 0 0,1 0 0,-1 1 0,1-1 1,-1 0-1,1 0 0,-1 0 0,1 1 1,-1-1-1,1 0 0,-1 0 0,1 1 1,-1-1-1,0 0 0,1 1 0,-1-1 0,1 1 1,-1-1-1,0 1 0,1-1 0,-1 0 1,0 1-1,0-1 0,1 1 0,-1-1 1,0 1-1,0 0 0,0-1 0,0 1 0,2 23 12,-2-21-11,0 20 175,-1-1 0,-7 33 0,8-53-144,0-1 0,-1 1 0,1-1 0,0 1 0,0-1 0,0 1 1,0 0-1,0-1 0,1 2 0,0 10-244,-1-13 216,0 0-1,0 0 1,0 0 0,0 0 0,0 0-1,0 1 1,0-1 0,0 0 0,0 0-1,0 0 1,0 0 0,0 0 0,0 0-1,1 0 1,-1 0 0,0 0 0,0 0 0,0 0-1,0 0 1,0 0 0,0 0 0,0 0-1,0 0 1,0 1 0,0-1 0,0 0-1,0 0 1,0 0 0,1 0 0,-1 0-1,0 0 1,0 0 0,0 0 0,0 0-1,0 0 1,0 0 0,0 0 0,0 0-1,0 0 1,0 0 0,0 0 0,1 0-1,-1 0 1,0 0 0,0-1 0,0 1 0,0 0-1,0 0 1,0 0 0,0 0 0,0 0-1,0 0 1,0 0 0,0 0 0,0 0-1,0 0 1,0 0 0,0 0 0,1 0-1,-1 0 1,0 0 0,0-1 0,0 1-1,0 0 1,0 0 0,0 0 0,0 0-1,0 0 1,9-10-22,-7 8 29,26-27 217,57-46 1,-68 63-269,0 0 0,1 1-1,1 1 1,-1 0 0,30-9 0,-42 17-19,0 0 0,0 0 0,0 1 0,0 0 0,13 0 0,-18 1 63,1 0 0,0 0 1,-1 0-1,1 0 1,0 1-1,-1-1 0,1 0 1,0 1-1,-1 0 0,1-1 1,-1 1-1,1 0 1,-1 0-1,1 0 0,-1 0 1,0 0-1,1 0 1,-1 0-1,0 0 0,0 1 1,0-1-1,0 0 0,0 1 1,0-1-1,1 4 1,2 7 10,-1 1 1,0-1-1,-1 1 1,0 0-1,-1 15 1,1-1 41,-1 16-30,-2-27-49,2-1-1,2 21 1,-2-33 55,-1 1-1,1 0 1,0-1 0,0 1 0,1-1 0,-1 1 0,1-1 0,0 1 0,0-1 0,0 0-1,0 0 1,0 0 0,1 0 0,3 3 0,-4-5-16,-1 0 1,1 0 0,-1 0-1,1 0 1,-1 0 0,1 0-1,0-1 1,-1 1-1,1-1 1,0 1 0,0-1-1,0 0 1,-1 0-1,1 0 1,0 0 0,0 0-1,-1 0 1,1 0-1,0 0 1,0-1 0,0 1-1,-1-1 1,1 1-1,0-1 1,-1 0 0,1 0-1,-1 1 1,1-1-1,-1 0 1,1-1 0,-1 1-1,1 0 1,1-2-1,2-3 4,0 1 0,0-1 0,0 0 0,-1 0 1,0-1-1,6-10 0,121-284-20,-99 217-7,32-142 0,-63 218 47,-1 1 0,1-15 0,-2 12-158,0 9-171,-2 7 94,-3 9 20,-4 26 96,-8 61 0,6-22 4,5-37 221,2 1 0,2-1 0,5 70 0,-1-93-61,0 0 0,2-1 1,1 1-1,0 0 0,10 25 0,-13-44-53,-1 0 1,1 0-1,-1 0 0,1 0 1,0 0-1,-1 0 1,1 0-1,0 0 0,0 0 1,-1 0-1,1 0 0,0-1 1,0 1-1,0 0 1,0 0-1,0-1 0,0 1 1,0-1-1,0 1 1,0-1-1,2 1 0,-1-1 0,0 0 1,0 0-1,0 0 0,0 0 0,0 0 0,0 0 0,0-1 0,0 1 1,0-1-1,0 1 0,3-3 0,1 1-8,-1-1 0,0 0 0,0-1 0,0 1 0,-1-1 0,1 0 0,-1 0 0,5-6 0,27-36-114,56-96 0,-90 138 101,0 1 1,0-1 0,-1 0-1,1 0 1,-1 1 0,0-1-1,0 0 1,0 0 0,-1-1-1,1 1 1,-1 0-1,0 0 1,0 0 0,0 0-1,-1 0 1,1 0 0,-3-6-1,3-3-307,0 12 280,0 1 1,0-1-1,0 1 0,-1 0 0,2-1 1,-1 1-1,0-1 0,0 1 0,0-1 1,0 1-1,0-1 0,0 1 0,0-1 0,1 1 1,-1-1-1,0 1 0,0 0 0,1-1 1,-1 1-1,0-1 0,0 1 0,1 0 1,-1-1-1,1 1 0,-1 0 0,0-1 0,1 1 1,0 0-1,40 3-447,-25-3 493,176-6 53,-176 6-67,22 0 1,-20 1 245,-18-1-250,0 0 0,0 0 0,-1 0 0,1 1 0,0-1 0,0 0 0,0 0 0,-1 0 0,1 0 0,0 0 0,0 1 0,0-1 0,0 0 0,0 0 0,-1 0 0,1 1 0,0-1 0,0 0 0,0 0 0,0 1 0,0-1 0,0 0 0,0 0 0,0 0 0,0 1 0,0-1 0,0 0 0,0 0 0,0 1 0,0-1 0,0 0 0,0 0 0,0 1 0,0-1 0,0 0 0,0 0 0,0 1 0,0-1 0,0 0 0,1 0 0,-1 0 0,0 1 0,0-1 0,6 14-149,-5-12 177,0 1-1,-1 0 0,1 0 0,-1-1-1,0 1 1,0 0 0,0 0 0,0-1 0,0 1 0,-1 0 0,1 0 0,-3 4 0,-1 19-39,3-3 45,0-17-44,0 1 1,1-1-1,0 1 1,1 11-1,0-8 46,-1-9-26,0-1 0,0 1 0,0 0 0,0-1 0,0 1 0,0 0 0,0-1 0,0 1 0,0 0 0,0-1 0,0 1 0,1 0 0,-1-1 0,0 1 0,0-1 0,1 1 0,-1 0 0,0-1 0,2 2 1,-1 0 104,1-1 176,2-4-32,2-2-192,2-2-79,-1 0 0,0-1 0,8-12 0,-8 11 7,1 0 1,9-9-1,-11 12-33,1 1 1,13-9-1,-18 12 27,-1 1-1,1 0 0,0 0 1,0 1-1,-1-1 0,1 0 0,0 1 1,0-1-1,0 1 0,0-1 0,0 1 1,0 0-1,0 0 0,0 0 0,0 0 1,0 0-1,3 1 0,0 1 19,-4-2-8,-1 0 0,1 0 0,-1 0 0,1 0 0,0 1 0,-1-1 0,1 0 1,-1 1-1,1-1 0,-1 0 0,1 1 0,-1-1 0,1 0 0,-1 1 0,1-1 0,-1 1 0,1-1 1,-1 1-1,0-1 0,1 1 0,-1-1 0,0 1 0,1-1 0,-1 1 0,0 0 0,0-1 0,0 1 1,1-1-1,-1 1 0,0 1 0,1 7-7,0 1-1,-1-1 1,-1 17 0,1-4 96,0-22-92,0 1 1,0-1-1,1 0 0,-1 0 1,0 0-1,1 0 1,-1 0-1,0 0 1,1 1-1,-1-1 0,0 0 1,1 0-1,-1 0 1,0 0-1,1 0 0,-1 0 1,0 0-1,1 0 1,-1-1-1,0 1 0,1 0 1,-1 0-1,0 0 1,1 0-1,-1 0 0,0 0 1,0-1-1,1 1 1,-1 0-1,15-6 25,-13 5-25,70-34 4,-52 23-6,1 2-1,0 0 0,1 1 0,0 2 1,34-8-1,-55 15-4,0-1 1,0 1-1,1 0 0,-1 0 1,0 0-1,0 0 0,0 0 1,1 0-1,-1 1 0,0-1 1,0 0-1,1 0 0,-1 1 1,0-1-1,0 1 1,0-1-1,0 1 0,0 0 1,0-1-1,0 1 0,0 0 1,1 1-1,0 1 16,0 0 0,0 0 0,0 0-1,-1 0 1,1 0 0,1 5 0,1 3-13,-1-4-3,0-1 0,1 0 1,0 0-1,0 0 0,0 0 1,1-1-1,-1 0 0,1 0 1,0 0-1,1 0 0,6 3 1,-9-5 21,0-1 1,1 0 0,0 0 0,-1-1-1,1 1 1,0-1 0,0 0 0,0 1-1,0-2 1,0 1 0,0 0 0,0-1-1,0 0 1,0 0 0,1 0-1,-1-1 1,0 1 0,0-1 0,7-2-1,-2-1 59,-1 0-1,0 0 0,0-1 0,0 0 0,-1-1 0,1 1 0,-1-2 0,7-7 0,-9 8-37,0 0 0,-1 0 0,0 0 0,0 0-1,0-1 1,-1 1 0,0-1 0,0 0 0,-1 0 0,2-8-1,-4 14-36,1 0-1,-1 0 1,0 1-1,1-1 0,-1 0 1,0 0-1,0 0 0,0 0 1,0 0-1,0 0 1,0 0-1,0 0 0,0 0 1,-1 0-26,1 1 1,-1 0 0,1 0-1,-1 0 1,1 0 0,-1 0 0,1 0-1,-1 0 1,1 0 0,-1 0-1,1 0 1,-1 0 0,1 1-1,0-1 1,-1 0 0,1 0 0,-1 0-1,1 1 1,-1-1 0,1 0-1,0 0 1,-1 1 0,1-1-1,-1 0 1,1 1 0,-3 1 24,1 0 0,-1 0 1,1 0-1,-1 0 0,1 0 1,0 0-1,0 0 0,0 1 0,0-1 1,1 1-1,-1 0 0,1-1 1,-1 1-1,1 0 0,0 0 0,0 0 1,0 0-1,1 0 0,-1 0 1,1 0-1,-1 0 0,1 0 0,0 0 1,0 1-1,0-1 0,1 0 1,-1 0-1,1 0 0,1 3 0,2 12-90,-2-8 86,1 1 0,0 0-1,0-1 1,9 18 0,-6-16-57,1-1 0,1 0 0,0 0 0,11 11 0,-14-17-664,1 1 0,0-1 0,0-1 1,1 1-1,-1-1 0,1 0 0,0 0 0,11 3 1,-8-5-2235,-2-2 1003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72 7808,'-37'-31'3520,"21"19"-3040,6 4 800,10 4-800,-9-4 0,9 0-1536,9 8 608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8 831 2656,'-8'9'11744,"18"-24"-8059,22-27-1261,-23 29-1620,17-20 0,-2 5-45,-17 19-503,1-1-1,1 1 1,14-11-1,-12 12-235,1 2 1,0-1-1,0 2 1,1-1-1,-1 2 1,1 0-1,18-4 0,6-2-7,-12 4 168,0 2 1,51-4-1,-50 6-42,-20 2-126,1-1 1,-1 1-1,0 1 1,0-1 0,1 1-1,-1 0 1,0 1-1,8 2 1,-12-4-9,0 1 1,0 0 0,0 0-1,0 0 1,0 1-1,-1-1 1,1 0-1,0 1 1,-1-1-1,1 1 1,-1-1-1,1 1 1,-1 0-1,0 0 1,1-1 0,-1 1-1,0 0 1,0 0-1,-1 0 1,1 0-1,0 0 1,-1 1-1,1-1 1,-1 0-1,0 0 1,1 0-1,-1 3 1,-2 24 358,-8 47 1,6-57-380,1 1 0,1-1 0,1 1 0,0 0 1,5 33-1,-4-50 25,1 0 0,0 1 1,0-1-1,0 0 0,0 0 0,1 0 0,-1 0 1,1 0-1,0 0 0,0 0 0,4 4 1,-5-6-9,0 0 1,1 1 0,-1-1-1,1 0 1,0 0 0,-1 0-1,1 0 1,0 0 0,-1-1-1,1 1 1,0 0 0,0-1-1,0 1 1,0-1 0,0 0-1,0 1 1,0-1 0,0 0-1,0 0 1,-1-1 0,5 1-1,2-3-2,1 0 0,-1-1 0,0 0 0,0 0 0,0-1 0,-1 0 0,1 0 0,9-9-1,15-11 13,0 5 8,66-33 0,42-6 104,-35 16 347,-98 40-358,1 0 78,-8 3-189,0 0 0,1-1 0,-1 1 0,0 0 0,0 0 0,0 0 0,0 0 0,0 0 0,0 0 0,0 0 0,0 0 0,0 0 0,0 0 0,0 0 0,0 0 0,0-1 0,0 1 0,0 0 0,1 0 0,-1 0 0,0 0 0,0 0 0,0 0 0,0 0 0,0 0 0,0-1 0,0 1 0,0 0 0,0 0 0,0 0 0,0 0 0,0 0 0,-1 0 0,1 0 0,0 0 0,0 0 0,0-1 0,0 1 0,0 0 0,0 0 0,0 0 0,0 0 0,0 0 0,0 0 0,0 0 0,0 0 0,0 0 0,-5-1-77,-4 1-11,0 1 0,1 1 0,-1-1 0,1 2 0,0-1 0,-11 5 0,-50 25 13,52-24 92,4-1-9,0 1 0,0 0-1,1 0 1,0 1 0,1 1 0,0 0 0,0 0 0,1 1-1,-9 13 1,12-14-15,1-1 0,0 1 0,1 0 0,0 1 0,0-1 0,1 1 0,1 0-1,0 0 1,0 0 0,1 0 0,0 0 0,0 16 0,2-25 14,0-1-1,0 1 1,0-1 0,0 0-1,0 1 1,0-1 0,0 1-1,1-1 1,-1 0 0,0 1-1,1-1 1,-1 0 0,1 1-1,-1-1 1,1 0 0,0 0-1,0 1 1,-1-1 0,1 0-1,0 0 1,0 0 0,0 0-1,0 0 1,0 0 0,0 0-1,1-1 1,-1 1 0,0 0-1,0 0 1,1-1 0,-1 1-1,0-1 1,1 1 0,-1-1-1,0 0 1,1 0-1,-1 1 1,0-1 0,1 0-1,-1 0 1,1 0 0,-1 0-1,1-1 1,-1 1 0,0 0-1,1-1 1,1 0 0,5-1 9,-1-1 1,1 0 0,-1-1-1,0 1 1,0-1 0,0-1-1,-1 1 1,1-1-1,-1 0 1,8-9 0,5-8 47,26-36 1,-32 40-26,61-85 284,-67 91-365,-5 9-352,-4 15 83,-1 4 262,0 0 0,1-1 0,0 2 0,2 21 0,0-30 46,1 0 0,1 0 0,-1-1 0,1 1 0,1 0 0,-1-1 0,1 1 0,1-1 0,-1 0 0,9 12 0,-8-13-23,0 0 0,1 0-1,0-1 1,-1 0 0,2 0 0,-1 0-1,0-1 1,7 5 0,-9-8 25,0 0 0,-1 0 0,1 1 1,0-2-1,0 1 0,0 0 0,-1-1 0,1 1 0,0-1 0,0 0 1,0 0-1,0 0 0,0 0 0,0 0 0,0-1 0,0 1 0,-1-1 0,1 0 1,0 0-1,0 0 0,-1 0 0,4-2 0,4-3 48,-1 0 0,1-1 0,-1 0 1,0 0-1,-1-1 0,0 0 0,12-15 0,43-71 202,-24 33 7,6 1-207,13-19-167,-21 19 150,49-110-1,14-76-151,-77 187 175,-18 45-111,0-1 0,0 0 0,-2 0-1,1-1 1,-2 1 0,1-21 0,-3 36 45,0 0 1,0 0-1,0-1 0,0 1 1,0 0-1,0 0 0,0 0 1,0-1-1,0 1 0,0 0 0,0 0 1,0 0-1,0-1 0,0 1 1,0 0-1,0 0 0,0 0 1,-1-1-1,1 1 0,0 0 0,0 0 1,0 0-1,0 0 0,0 0 1,0-1-1,-1 1 0,1 0 1,0 0-1,0 0 0,0 0 0,0 0 1,-1 0-1,1 0 0,0-1 1,0 1-1,0 0 0,-1 0 1,1 0-1,0 0 0,0 0 0,0 0 1,-1 0-1,-10 7-347,5 0 339,0 1 0,1 0 0,0 0 0,0 1 0,-5 12 0,-18 53 134,23-61-127,-16 50 37,3 1-1,3 1 1,2 1 0,4 0-1,-2 91 1,11-138 20,1-1 1,0 1-1,2 0 1,0-1-1,2 1 1,0-1-1,0 0 1,2-1 0,0 1-1,18 30 1,-22-45-24,-1 1 1,1 0-1,0-1 1,0 0-1,0 1 1,0-1 0,0 0-1,1-1 1,0 1-1,-1-1 1,1 1-1,0-1 1,0 0 0,0 0-1,0-1 1,1 1-1,-1-1 1,0 0 0,1 0-1,-1-1 1,1 1-1,8-1 1,2-3 12,0-1-1,0 0 1,0-2 0,0 1 0,-1-2-1,1 0 1,-2 0 0,1-2 0,-1 1-1,14-14 1,-13 11 15,-1-1 0,0-1-1,-1 0 1,0-1 0,-1 0-1,-1-1 1,-1 0 0,15-29-1,-23 42-33,0 0 1,-1 0-1,1-1 0,-1 1 0,1 0 0,-1 0 0,0 0 1,1-1-1,-1 1 0,0 0 0,0 0 0,-1 0 1,0-5-1,1 7-32,0-1 0,-1 1 0,1-1 0,0 1 0,0-1 0,-1 1 0,1-1 0,0 1 0,-1-1 1,1 1-1,-1-1 0,1 1 0,0 0 0,-1-1 0,1 1 0,-1 0 0,1 0 0,-1-1 0,1 1 0,-2-1 0,1 1-17,0 0-1,0 0 1,0 0-1,-1 0 0,1 0 1,0 1-1,0-1 0,0 0 1,0 0-1,0 1 1,0-1-1,0 0 0,0 1 1,-2 0-1,-2 4 8,-1-1 1,1 1-1,0 0 0,0 1 0,0-1 1,1 1-1,0 0 0,0 0 0,0 0 1,-3 9-1,5-10 20,0 0 0,0 1 0,0 0 0,1-1 1,0 1-1,0 0 0,0 0 0,1-1 0,0 1 0,0 0 1,1 0-1,-1 0 0,3 9 0,0-3 48,1-1-1,-1 1 1,2-1 0,0 0-1,10 17 1,-12-23 6,-1-1 1,2 1 0,-1-1-1,0 0 1,1 0-1,0 0 1,4 3 0,-6-6-33,-1 0 1,0 0 0,0-1 0,1 1 0,-1 0 0,0-1 0,1 1-1,-1-1 1,1 0 0,-1 1 0,1-1 0,-1 0 0,1 0-1,-1 0 1,0 0 0,1 0 0,-1 0 0,1-1 0,-1 1 0,1 0-1,-1-1 1,1 1 0,-1-1 0,0 1 0,1-1 0,-1 0 0,0 1-1,0-1 1,0 0 0,1 0 0,0-2 0,12-11 175,15-18 1,0-1-78,8-2 28,44-32 0,3-2-40,-64 52-94,-1 2-1,31-18 1,-50 33-22,0 0-1,0 0 0,1 0 1,-1 0-1,0 0 1,0 0-1,0 0 0,1 0 1,-1 0-1,0 0 1,0 0-1,0 0 0,0 0 1,1 0-1,-1 0 1,0 1-1,0-1 0,0 0 1,0 0-1,0 0 1,1 0-1,-1 0 0,0 1 1,0-1-1,0 0 1,0 0-1,0 0 0,0 0 1,0 1-1,0-1 1,0 0-1,0 0 0,1 0 1,-1 1-1,0-1 1,0 0-1,0 0 0,0 0 1,0 1-1,-1 4-35,0 0 1,-1-1-1,1 1 0,-1 0 1,0-1-1,0 1 1,0-1-1,-4 6 0,-6 14-29,-3 12 87,-21 74-1,32-96 215,3-13-218,1 1 0,-1-1 0,1 0 0,-1 1 0,1-1 0,-1 1 0,1-1 0,0 1 0,0-1 0,0 0 0,0 1 0,0-1 0,0 1 0,0-1-1,1 4 1,-1-4 297,51-1-685,102-3 1143,-128 0-1633,25-5 1,-34 4-952,0-1 0,22-9 0,-30 11-250,0-1-1530,-7 2 2135,-1 2 1257,0 0 0,0-1 1,0 1-1,0 0 0,0 0 1,0-1-1,0 1 0,0 0 1,0 0-1,0-1 0,0 1 1,0 0-1,0 0 0,0-1 1,0 1-1,0 0 0,-1 0 1,1-1-1,-1-5-2979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11392,'-26'-12'5151,"26"9"-4479,3-2-448,10 5-256,5-3 1568,11 3-832,19-5 64,10 5-448,33-3-320,2 3 0,7-4-224,-15 4 128,-4-5-3200,-9 5 1793,4 5-4929,-8 2 3616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374 544 5632,'-3'-3'1065,"-1"0"1,1 1-1,-1-1 1,1 1-1,-1 0 0,0 0 1,1 0-1,-7-2 1,2 2-258,0 0 0,1 0 0,-17-1 0,2 3-300,-1 0 0,-24 5 0,45-5-320,-15 2 128,1 1-1,-1 0 1,-28 11 0,36-10-232,0-1 0,0 2 0,0 0 0,1 0 0,0 0 1,0 1-1,-11 10 0,16-13-101,1-1 0,0 1 0,1 0 0,-1-1 1,0 1-1,1 0 0,-1 0 0,1 0 0,0 0 1,0 0-1,0 0 0,1 0 0,-1 1 0,1-1 0,-1 0 1,1 0-1,0 0 0,0 1 0,2 4 0,-1-2 45,0 0-1,0 0 0,1-1 0,0 1 1,0-1-1,1 0 0,-1 0 0,1 1 0,6 6 1,-8-11 11,0 1-1,0-1 1,0 0 0,0 0 0,0 0 0,0 1 0,0-1 0,1 0 0,-1-1 0,0 1 0,1 0 0,-1 0 0,1 0 0,-1-1-1,1 1 1,-1-1 0,1 1 0,0-1 0,-1 0 0,1 0 0,-1 1 0,1-1 0,0 0 0,-1 0 0,1-1 0,0 1-1,-1 0 1,1-1 0,-1 1 0,1 0 0,1-2 0,-1 1 58,1 0-1,-1-1 0,1 0 1,-1 1-1,0-1 1,0 0-1,0 0 1,0 0-1,0-1 1,-1 1-1,1 0 1,0-1-1,-1 1 1,0-1-1,0 1 0,2-5 1,-2 3-89,0 0 0,0 0 0,-1 0 0,1-1 0,-1 1 0,0 0 0,0-1 0,0 1 0,-1 0 0,0 0 0,0 0 0,0-1 0,0 1 0,0 0 0,-4-7 0,0 3-4,0-1-1,-1 1 1,0 0-1,0 0 1,-11-11-1,16 16-468,7 2 334,15 1 422,-3 0-23,-16-1-234,18-1 182,0-1 0,0 0 0,0-2 0,29-10 1,-42 12-197,28-12 241,0-1 1,33-22-1,-57 31-219,-1 0-1,0-1 0,0 0 0,-1-1 1,0 0-1,0-1 0,-1 0 0,0 0 1,-1-1-1,8-13 0,0-8 41,-1-2 0,19-66-1,-7 20-30,-1 7-48,-19 54 2,-6 20-7,0-1 0,0 0 0,0 0 0,0 0 0,0 0 0,0 0 0,0 0 0,0 0 0,0 0 0,0 0 0,0 0 0,0 0 0,0 0 0,0 0-1,0 0 1,0 0 0,0 0 0,0 0 0,1 0 0,-1 0 0,0 0 0,0 0 0,0 0 0,0 0 0,0 0 0,0 0 0,0 0 0,0 0 0,0 0 0,0 0 0,0 0 0,0 0-1,0 0 1,0 0 0,1 0 0,-1 0 0,0 0 0,0 0 0,0 0 0,0 0 0,0 0 0,0 0 0,0 0 0,0 0 0,0 0 0,0 0 0,0-1 0,0 1 0,0 0 0,0 0-1,0 0 1,0 0 0,0 33-271,-1-20 244,1 20-93,-5 67-113,-38 220 43,-14-31 222,40-227 6,-3 0 0,-42 90 1,53-132 7,-70 135 408,61-123-144,-1 0-1,-40 47 0,55-75-256,1 0-1,-1 0 0,-8 6 1,11-9-43,-1 0-1,1-1 1,-1 1 0,1 0 0,-1 0 0,0-1 0,0 1 0,1-1 0,-1 0 0,0 0 0,0 1 0,1-1 0,-1 0 0,-2-1-1,2 1 2,0 0-1,0-1 0,1 1 0,-1-1 0,0 1 0,0-1 1,1 0-1,-1 0 0,0 0 0,1 0 0,-1 0 0,1 0 1,-1 0-1,1-1 0,0 1 0,-1 0 0,1-1 0,0 1 1,0-1-1,0 0 0,-1-2 0,-2-4 23,1 1 0,0-1 0,-3-14 0,1 4-66,1-1-1,2 0 0,-1 1 1,2-31-1,1 38 7,1 1 0,0-1 0,1 0 0,0 1 0,1-1 0,0 1-1,0 0 1,1 0 0,10-19 0,-4 16 17,-1 0 0,1 1 0,1 0 1,0 1-1,1 0 0,0 1 0,1 0 0,0 1 0,27-14 0,8 0-189,80-26-1,-114 44 175,142-44-937,-6 3-5960,-65 20-2164,-49 14 5094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389 561 6976,'-4'-1'1082,"0"0"1,0 0 0,0 0-1,0 1 1,0-1-1,0 1 1,0 0-1,0 0 1,-6 1 0,-2 0-934,-21-1 947,-1 2-1,-37 7 0,53-6-851,0 2 1,1 0-1,-1 0 0,1 2 1,-23 12-1,34-16-256,1 1 0,-1 0 0,1 0-1,-1 0 1,1 0 0,0 1-1,1 0 1,-1 0 0,-3 7 0,7-10 10,0-1 1,0 1-1,0 0 1,0 0-1,0 0 0,0-1 1,1 1-1,-1 0 1,1 0-1,-1 0 1,1 0-1,0 0 1,0 0-1,0 0 1,0 0-1,0 1 1,1-1-1,-1 0 1,0 0-1,1-1 1,0 1-1,-1 0 1,1 0-1,0 0 1,0 0-1,0 0 0,0-1 1,0 1-1,0 0 1,1-1-1,-1 1 1,1-1-1,-1 0 1,3 2-1,2 2 47,1-1 0,-1 0 0,1 0-1,0-1 1,0 0 0,1 0 0,-1-1-1,0 1 1,1-2 0,0 1 0,-1-1 0,1 0-1,0-1 1,0 0 0,0 0 0,8-1-1,9-3 155,-1 0 0,1-2 1,41-14-1,-37 9-66,1-1 1,-1-1-1,49-32 1,-61 33-116,-2 0 1,1 0-1,-2-2 1,0 1 0,0-2-1,-2 0 1,18-25-1,-2-11 175,-3-1 1,29-82-1,-6 14-106,-42 107-97,5-11 31,-1 0 0,-1 0 0,6-33 1,-13 42-333,-11 30 14,-3 14 336,2 0 0,1 0 0,1 1 0,-7 49 0,-2 9 214,-46 160 397,58-229-473,2-12-100,1 0 0,0 0 0,-2 14 1,7-22 12,0 0 1,0-1 0,0 1 0,-1-1 0,1 1 0,-1-1-1,4-3 1,0 1-71,24-17-114,1 2 0,42-18 0,-70 35 82,0 1 0,0 0 0,0 0 1,1 0-1,-1 0 0,0 0 1,1 1-1,-1-1 0,1 1 1,-1 0-1,0 0 0,5 1 1,-6-1-5,0 1 1,1 0 0,-1-1-1,0 1 1,0 0 0,0 1 0,0-1-1,0 0 1,0 0 0,-1 1-1,1-1 1,0 1 0,-1 0-1,1-1 1,-1 1 0,1 0-1,-1 0 1,1 3 0,13 24-54,-12-23 71,-1 1 0,2-1-1,-1 0 1,1 0 0,0 0 0,0-1 0,0 0 0,1 1 0,0-1 0,5 4 0,-2-4 5,-1 0 1,1-1-1,0 0 1,0 0-1,0-1 1,0 0-1,1 0 1,-1-1-1,1 0 0,0-1 1,10 1-1,-7-1-21,1-2-1,-1 1 1,1-2-1,-1 1 1,0-2-1,0 1 1,17-7-1,-14 3-36,14-4 152,30-16-1,-51 22-5,0-1-1,0 1 0,-1-2 0,1 1 0,-1-1 0,-1 0 0,1 0 0,7-10 1,-14 16-93,0-1 1,1 1-1,-1 0 1,0-1-1,0 1 1,1 0-1,-1-1 1,0 1-1,0-1 1,0 1-1,0 0 1,1-1 0,-1 1-1,0-1 1,0 1-1,0-1 1,0 1-1,0-1 1,0 1-1,0 0 1,0-1-1,0 1 1,0-1 0,-1 1-1,1-1 1,0 1-1,0 0 1,0-1-1,0 1 1,-1-1-1,1 1 1,-1-1-1,1 1-24,-1-1 0,0 1-1,1-1 1,-1 1 0,0 0-1,1-1 1,-1 1-1,0 0 1,0-1 0,0 1-1,1 0 1,-1 0-1,0 0 1,0 0 0,0 0-1,1 0 1,-1 0 0,-2 0-1,-5 2 17,-1 0 0,1 1 0,0 0 0,0 0 0,0 1 0,0 0 0,0 0 0,1 0 0,-9 8 0,4-2-53,0 1 1,0-1 0,1 2-1,-13 17 1,22-26 57,1-1 1,0 0-1,-1 0 0,1 1 0,0-1 0,0 1 1,1-1-1,-1 1 0,0-1 0,1 1 0,0 0 1,-1-1-1,1 1 0,0 0 0,0-1 0,1 1 1,-1-1-1,0 1 0,1 0 0,0-1 0,-1 1 1,1-1-1,0 1 0,0-1 0,1 0 0,-1 1 1,0-1-1,1 0 0,0 0 0,1 2 0,-1-2 17,-1-1 0,1 1-1,0-1 1,-1 1 0,1-1-1,0 0 1,0 0 0,0 0-1,0 0 1,0 0 0,0 0-1,0-1 1,0 1 0,0-1-1,0 1 1,0-1 0,1 0-1,-1 0 1,0 0 0,0 0-1,0 0 1,1 0 0,-1 0-1,0-1 1,0 1 0,0-1-1,0 0 1,0 0 0,0 0-1,0 0 1,0 0 0,0 0-1,0 0 1,-1 0-1,1-1 1,2-2 0,9-10 114,0 0 0,-2-1-1,18-28 1,-13 19-127,-14 20 7,9-10-131,-8 15-60,-1 8-87,-3 16 125,2 32 160,-1-51 2,1 0 1,0 0 0,1 0-1,-1 0 1,1 1 0,4 8-1,-5-14-18,-1-1 0,1 1-1,0-1 1,0 1 0,-1-1 0,1 1 0,0-1-1,0 1 1,0-1 0,0 0 0,0 0-1,-1 1 1,1-1 0,0 0 0,0 0-1,0 0 1,0 0 0,0 0 0,0 0-1,0 0 1,0 0 0,0 0 0,0 0-1,-1-1 1,1 1 0,0 0 0,1-1 0,34-13 85,-28 11-55,162-75 87,-114 51-92,-18 8-12,51-22-241,-88 41 224,1-1 1,-1 1 0,1-1 0,-1 1-1,1-1 1,-1 1 0,1 0 0,-1 0-1,1 0 1,0 0 0,-1 0 0,1 0-1,-1 0 1,1 0 0,-1 0 0,1 1-1,1 0 1,-2 0 2,0-1 0,0 1 0,0-1 0,-1 1 1,1 0-1,0 0 0,-1-1 0,1 1 0,-1 0 0,1 0 0,-1 0 0,1 0 0,-1-1 1,1 1-1,-1 0 0,0 0 0,0 0 0,1 0 0,-1 0 0,0 0 0,0 0 0,0 0 1,0 0-1,0 0 0,0 0 0,0 0 0,-1 2 0,0 2 38,-1 0 0,0 1-1,0-1 1,0 0 0,-1 0 0,0 0-1,0 0 1,0 0 0,-6 6-1,5-6-58,0 1 0,0-1 0,0 1 0,1 0 0,0 0-1,0 1 1,-2 6 0,5-13 20,0 0 0,0 0 0,0 0 0,0 0 0,0 1 0,0-1 0,0 0 0,0 0 0,-1 0 0,1 0 0,0 0 0,0 0 0,0 1 0,0-1 0,0 0 0,0 0 0,0 0 0,0 0 0,1 0 0,-1 0 0,0 1 0,0-1 0,0 0 0,0 0 0,0 0 0,0 0 0,0 0 0,0 0 0,0 0 0,0 1 0,0-1-1,0 0 1,0 0 0,1 0 0,-1 0 0,0 0 0,0 0 0,0 0 0,0 0 0,0 0 0,0 0 0,0 0 0,1 0 0,-1 0 0,0 0 0,0 0 0,0 0 0,0 0 0,0 0 0,0 0 0,1 0 0,-1 0 0,11-4 20,13-11 78,-22 13-90,46-33-148,-32 22 47,1 0 0,1 2 0,29-16 0,-46 26 97,0 1 0,0-1 0,0 1 0,0-1 0,0 1 0,0-1 0,0 1 0,0 0 0,0-1 0,0 1 0,0 0 0,0 0 0,1 0 0,-1 0 0,0 0 0,0 0 0,0 0 0,0 1 0,0-1 0,0 0 0,0 0 0,0 1 0,0-1 0,0 1 0,0-1 0,0 1 0,0-1 0,0 1 0,0 0 0,0-1 0,1 2 0,-1 1 14,1 1 1,0-1 0,-1 0-1,0 1 1,1-1-1,-1 1 1,0 6 0,0-7 18,0 0 1,-1 0-1,1 0 0,0 0 1,0 0-1,1 0 1,2 5-1,-3-7-40,0 0-1,1 0 0,-1 0 1,0 0-1,1 0 0,-1 0 1,0-1-1,1 1 1,-1 0-1,1-1 0,-1 1 1,1-1-1,-1 0 0,1 0 1,0 1-1,-1-1 1,3 0-1,30-5-93,-25 4 87,73-16-194,88-29 0,-117 30 173,-32 10 66,-5 2 114,-1-1 1,28-12 0,-33 10 1,-9 3-156,-3 4-23,1 0-1,-1 0 1,0 0 0,1 0 0,-1 0 0,0 0 0,1 0 0,-1 0-1,0 0 1,1 1 0,-1-1 0,-1 2 0,-198 66-483,181-60 544,1 2 0,-1 0 0,-34 25 0,53-33-45,-1-1-1,0 1 1,1-1 0,-1 1-1,1-1 1,0 1 0,-1 0-1,1-1 1,-2 5-1,3-6 13,0 0-1,0 0 1,0 1-1,0-1 0,0 0 1,0 0-1,0 0 0,0 1 1,0-1-1,0 0 1,0 0-1,0 1 0,0-1 1,0 0-1,0 0 0,0 0 1,0 1-1,0-1 0,0 0 1,0 0-1,0 0 1,0 0-1,0 1 0,1-1 1,-1 0-1,0 0 0,0 0 1,0 0-1,0 1 1,0-1-1,1 0 0,-1 0 1,13 0 140,17-8-46,0-2 1,38-17-1,0 0 54,-56 24-127,-18 12-194,-6 6 77,-136 209-143,44-65 1000,96-147-614,-43 54 201,46-62-494,4-6 23,3-12-57,11-22 78,-5 22 58,0 1-1,0 1 0,2 0 0,-1 0 0,2 0 0,-1 1 0,2 1 1,-1 0-1,19-12 0,22-15 145,84-44-1,-74 49 43,84-48-151,-124 66 184,0-1 1,-1-1-1,-1-1 0,23-23 1,-40 36-98,-1 1 0,1 0 0,-1-1 0,0 0 0,0 1 0,0-1 0,0 0 0,0 0 1,-1 0-1,0 0 0,0-1 0,1-6 0,-2 9-70,0 1 0,0-1-1,0 0 1,0 1 0,0-1 0,0 1 0,-1-1 0,1 0-1,-1 1 1,1-1 0,-1 1 0,1-1 0,-1 1-1,0-1 1,0 1 0,0 0 0,0-1 0,0 1 0,0 0-1,0 0 1,0-1 0,0 1 0,-1 0 0,1 0 0,0 0-1,-1 1 1,1-1 0,-1 0 0,1 0 0,-1 1 0,1-1-1,-1 1 1,0-1 0,1 1 0,-3 0 0,-1 0 14,0 1-1,0-1 1,1 1 0,-1 0 0,0 1 0,0-1 0,1 1 0,-1 0-1,1 0 1,-9 6 0,13-8-21,-1 1-1,1 0 1,-1-1-1,0 1 0,1 0 1,0-1-1,-1 1 1,1 0-1,-1 0 1,1 0-1,0-1 1,-1 1-1,1 0 1,0 0-1,0 0 1,0 0-1,0-1 1,0 1-1,0 0 1,0 0-1,0 0 0,0 0 1,0 0-1,0 0 1,1-1-1,-1 1 1,0 0-1,1 0 1,-1 0-1,0-1 1,1 1-1,-1 0 1,1 0-1,1 2 0,-1 0-1,1-1 0,0 1 1,0-1-1,0 0 1,0 1-1,0-1 1,3 2-1,2 0-84,1 1-1,0-1 1,1-1 0,-1 0-1,1 0 1,-1-1 0,1 0-1,16 2 1,-1-3-1690,0-1-1,25-3 1,-17 3-38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178 392 2976,'-8'-9'17152,"-2"10"-18577,-4 0 1679,-1 1 0,1 1 0,-1 0 0,1 1 0,0 0 0,0 1 0,-24 13 0,36-17-251,1-1 0,-1 1-1,1 0 1,-1 0 0,1 0 0,0 0-1,-1 0 1,1 0 0,0 0-1,0 0 1,0 1 0,0-1 0,0 0-1,0 1 1,-1 2 0,2-4-10,0 1 0,-1 0 0,1 0 1,0 0-1,0 0 0,0 0 0,0-1 0,0 1 1,1 0-1,-1 0 0,0 0 0,0 0 1,0 0-1,1-1 0,-1 1 0,1 0 0,-1 0 1,0 0-1,1-1 0,-1 1 0,1 0 1,0-1-1,-1 1 0,1 0 0,-1-1 0,1 1 1,0-1-1,0 1 0,0 0 0,5 3 137,0-1 1,0 1-1,0-1 0,0-1 0,0 1 0,1-1 0,-1 0 0,1 0 0,-1-1 0,1 1 0,0-2 0,0 1 0,0-1 0,-1 0 0,1 0 0,0-1 1,9-2-1,-15 3-98,1-1 1,-1 1 0,1-1 0,-1 1-1,0-1 1,1 0 0,-1 0 0,0 1-1,0-1 1,1 0 0,-1 0 0,0 0 0,0-1-1,0 1 1,0 0 0,0 0 0,-1-1-1,1 1 1,0 0 0,0-1 0,-1 1-1,1 0 1,-1-1 0,0 1 0,1-1-1,-1 1 1,0-1 0,0 1 0,0-1 0,0 1-1,0-2 1,0-2-38,0 1 0,0 0 0,-1-1 0,1 1-1,-1 0 1,0 0 0,-1 0 0,1 0 0,-1 0 0,-1-4 0,-1-5 42,4 12-50,0 1 0,0-1 1,0 0-1,0 1 1,-1-1-1,1 0 0,0 1 1,0-1-1,0 0 1,-1 1-1,1-1 1,0 0-1,-1 1 0,1-1 1,-1 1-1,1-1 1,0 1-1,-1-1 0,1 1 1,-1-1-1,0 0 1,0-3-374,1 4 384,0 0 0,0 0 0,0 0 0,0 0 0,0 0 0,0 0 0,0 0 0,0 0 0,0 0 0,0 0 0,0 0 0,0 0 0,0 0 1,0 0-1,0 1 0,0-1 0,0 0 0,0 0 0,0 0 0,0 0 0,0 0 0,0 0 0,0 0 0,0 0 0,0 0 0,0 0 0,1 0 0,-1 0 0,0 0 0,0 0 1,0 0-1,0 0 0,0 0 0,0 0 0,0 0 0,0 0 0,0 0 0,0 0 0,0 0 0,0 0 0,0 0 0,0 0 0,0 0 0,0 0 0,0 0 0,0 0 1,0 0-1,0 0 0,0 0 0,0 0 0,0 0 0,1 0 0,-1 0 0,18 0 231,-11 0-118,0-1-1,0 1 0,0-2 1,-1 1-1,1-1 0,-1 0 1,1 0-1,-1-1 0,0 0 1,0 0-1,0-1 0,0 1 1,0-1-1,-1 0 0,0-1 1,0 0-1,0 1 0,8-12 1,3-7 115,0 0 1,-2-1 0,16-35-1,-10 19-141,-1 2-19,37-65 162,-56 103-230,0 0 0,0 0 0,0 0 1,0 0-1,0 0 0,0 0 0,0 0 1,0 0-1,0 0 0,0 0 1,0 0-1,1 0 0,-1 0 0,0 0 1,0 0-1,0 0 0,0 0 0,0 0 1,0 1-1,0-1 0,0 0 1,0 0-1,0 0 0,0 0 0,0 0 1,0 0-1,0 0 0,0 0 0,0 0 1,1 0-1,-1 0 0,0 0 1,0 0-1,0 0 0,0 0 0,0 0 1,0 0-1,0 0 0,0 0 0,0 0 1,0 0-1,0 0 0,0 0 1,0 0-1,0-1 0,0 1 0,1 0 1,-1 0-1,0 0 0,0 0 0,0 0 1,0 0-1,0 0 0,0 0 1,0 0-1,0 0 0,0 0 0,0 0 1,0 0-1,0 0 0,0 0 0,0 0 1,0-1-1,1 11-68,-3 12-32,-2 4 22,-5 40-13,-25 95-1,-40 119 260,24-88 159,40-155 73,-3 0 0,-22 47 0,34-82-339,0 0-1,0 0 0,0 0 0,0 0 1,0 0-1,-1 0 0,1 0 1,-1 0-1,0 0 0,1-1 0,-1 1 1,-3 2-1,5-4-48,-1 0-1,1 0 1,-1 1 0,1-1 0,-1 0 0,1 0-1,0 0 1,-1 0 0,1 1 0,-1-1 0,1 0-1,-1 0 1,1 0 0,-1 0 0,1 0 0,-1 0-1,1 0 1,-1-1 0,1 1 0,-1 0 0,1 0-1,-1 0 1,1 0 0,-1-1 0,1 1 0,-1 0 0,1 0-1,0-1 1,-1 1 0,1 0 0,0-1 0,-1 1-1,1 0 1,0-1 0,-1 1 0,1 0 0,0-1-1,-1 1 1,1-1 0,0 0 0,-1-1 0,0 1-1,0-1 1,1 0 0,-1 0 0,0 0 0,1 0 0,0 0 0,-1-4-1,1-6-28,1-1-1,0 1 0,1-1 0,1 1 0,-1 0 0,2 0 1,0 0-1,0 0 0,1 1 0,1-1 0,0 1 0,0 1 1,1-1-1,0 1 0,1 0 0,0 1 0,1 0 0,0 0 0,0 0 1,1 2-1,0-1 0,1 1 0,-1 0 0,20-8 0,3 2 18,1 2-1,1 1 1,38-7 0,113-6-4095,-181 22 3381,1 1 1,-1 0-1,0 0 1,1 0-1,-1 1 1,8 2-1,-11-3 159,0 1 0,0 0 0,0-1 0,0 1 0,0 0 0,-1 0 0,1 0 0,0 1 0,-1-1 0,1 0 0,-1 1 0,1-1 0,-1 1 0,0-1 0,1 1 0,-1 0 0,0-1 0,0 1 0,1 4 0,8 21-3768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74 2720,'0'0'55,"0"-1"0,0 1 0,-1 0 1,1-1-1,0 1 0,0 0 0,0-1 0,-1 1 0,1 0 1,0-1-1,0 1 0,0-1 0,0 1 0,0 0 0,0-1 1,0 1-1,0-1 0,0 1 0,0 0 0,0-1 0,0 1 1,0-1-1,0 1 0,0 0 0,0-1 0,0 1 0,1 0 1,-1-1-1,17-14 13927,-32 58-13341,-27 195 445,34-186-860,-43 197 1177,26-128-619,19-106-331,7-31 1517,-1 10-2036,1 0 0,-1 0 1,3-9-1,4-12 4,-6 20 49,1 0 0,-1 1-1,2-1 1,-1 0 0,1 1 0,6-12-1,1 4-55,1 0 0,1 0 0,1 1 0,-1 0 0,2 1 0,0 1 0,30-19 0,-15 13-65,1 2 0,0 1 0,47-15 0,-70 26 127,1 1 0,0 0 0,1 1-1,-1 0 1,0 0 0,0 0 0,0 1-1,1 1 1,13 1 0,-19-1 18,0-1 0,0 1 1,0 0-1,0 0 0,-1 0 1,1 1-1,0-1 0,0 1 1,-1 0-1,1-1 0,-1 1 1,1 0-1,-1 0 0,0 1 1,0-1-1,0 0 0,0 1 1,0-1-1,-1 1 0,1 0 1,-1-1-1,0 1 0,1 0 1,-1 0-1,0 0 0,-1 0 1,1 0-1,0 3 0,-1-3 24,0-1-1,0 1 0,0-1 1,0 1-1,0-1 1,-1 1-1,1-1 0,-1 1 1,1-1-1,-1 1 0,0-1 1,0 0-1,-2 4 1,0-2 24,0 0 0,0 0 0,0 0 0,-1 0 0,1-1 0,-7 5 0,-1 0 93,1-1-1,-2-1 1,1 0 0,-23 9 0,23-11-97,0-1 1,0 0 0,0-1-1,-1 0 1,1 0 0,-19-1 0,22-1-102,0-1 0,0 0 1,0 0-1,0-1 0,0 0 1,0-1-1,0 0 0,1 0 1,0 0-1,-9-6 1,-8 1-154,16 6-207,8 2 390,0 0-1,0 0 0,0 0 1,0 1-1,0-1 0,0 0 0,0 0 1,0 0-1,0 0 0,0 0 1,0 0-1,0 0 0,0 0 1,0 0-1,0 0 0,0 0 1,0 0-1,0 0 0,0 0 1,0 0-1,0 0 0,0 0 0,0 0 1,0 0-1,0 0 0,0 0 1,0 0-1,0 0 0,0 0 1,0 1-1,0-1 0,0 0 1,0 0-1,0 0 0,0 0 1,0 0-1,0 0 0,-1 0 1,1 0-1,0 0 0,0 0 0,0 0 1,0 0-1,0 0 0,0 0 1,0 0-1,0 0 0,0 0 1,0 0-1,0 0 0,0 0 1,0 1-43,1 1 1,-1 0 0,0-1-1,1 1 1,-1 0-1,0-1 1,0 1 0,0 0-1,-1 2 1,1 0 12,0 0 65,0 0 0,0 0 0,1 0-1,-1 0 1,1 0 0,0 0 0,0 0 0,1 0-1,-1 0 1,5 6 0,-3-5 20,1 0 0,0 0 0,0 0 0,1-1 0,-1 1 0,9 4 0,-6-3 25,0-1 0,1 0-1,0 0 1,0-1 0,1 0-1,-1-1 1,1 0-1,0 0 1,-1-1 0,1 0-1,0 0 1,1-1 0,-1 0-1,17-1 1,0-3 22,1-1 0,-1-2 0,0 0 0,0-2 0,0-1-1,-1-1 1,-1-1 0,43-26 0,-48 25 32,0-2-1,-2 0 0,0-1 1,29-32-1,-39 40 38,-5 7-129,-1-1-1,0 0 1,0 0-1,-1 1 1,1-1-1,0 0 0,0 0 1,0 0-1,0 0 1,-1 0-1,1 0 1,-1 0-1,1 0 0,0 0 1,-1-1-1,0 1 1,1-2-1,-13 20-686,3 0 551,1 1 1,-8 24-1,14-35 116,0 0-1,0 0 1,1 1 0,0-1-1,0 1 1,1-1 0,0 1 0,0-1-1,2 9 1,-2-16-6,0 3 13,1 1 0,0-1 1,0 0-1,0 0 0,0 0 0,2 3 1,-3-6 5,1 1 1,-1 0 0,1-1 0,-1 1 0,1-1-1,-1 1 1,1-1 0,-1 1 0,1-1 0,0 1 0,-1-1-1,1 0 1,0 1 0,-1-1 0,1 0 0,0 1-1,0-1 1,-1 0 0,1 0 0,0 0 0,0 0 0,-1 0-1,1 0 1,0 0 0,0 0 0,0 0 0,-1 0-1,1 0 1,0 0 0,0 0 0,-1-1 0,2 0 0,7-2 33,-1-1 0,0 0 0,12-9 0,13-7 108,-9 7-95,30-16-131,116-45 0,-167 73 80,1 0 0,0 0 1,-1 0-1,1 0 0,0 1 0,7-1 0,-11 1-12,1 0-1,-1 0 0,1 1 1,0-1-1,-1 0 0,1 0 1,-1 0-1,1 1 0,-1-1 0,1 0 1,-1 0-1,1 1 0,-1-1 1,1 1-1,-1-1 0,1 0 1,-1 1-1,0-1 0,1 1 1,0 0-15,-1 0 0,0 0 1,1 0-1,-1 0 0,0 0 1,0 1-1,1-1 0,-1 0 1,0 0-1,0 0 0,0 0 1,0 0-1,-1 2 0,0 3 35,0 0 0,0 0 1,-1 0-1,0 0 0,-3 6 0,4-11-26,1-1-1,0 1 1,-1-1 0,1 1-1,0-1 1,-1 1 0,1-1 0,0 1-1,0-1 1,-1 1 0,1-1 0,0 1-1,0 0 1,0-1 0,0 1-1,0-1 1,0 1 0,0 0 0,0-1-1,0 1 1,0-1 0,0 2 0,12-5-170,4-2 202,1 0-6,-1-1-1,30-15 0,-1 1-110,-18 6-56,-21 11 100,0 0 0,0 0 1,0 0-1,10-2 0,-15 5 40,0-1 0,0 2-1,0-1 1,0 0 0,0 0 0,0 0-1,0 0 1,0 1 0,0-1-1,0 0 1,0 1 0,0-1 0,0 1-1,0-1 1,0 1 0,-1 0-1,1-1 1,0 1 0,0 0 0,0-1-1,-1 1 1,1 0 0,0 0-1,-1 0 1,1 0 0,-1 0 0,1-1-1,0 3 1,2 4-14,0 1 0,4 13 0,-3-9-134,-2-6 164,0 0 0,0 0 0,1 0 0,0-1 0,0 1 0,8 10 1,-9-14-1,0-1 1,-1 1 0,1-1 0,0 1-1,1-1 1,-1 0 0,0 0 0,0 1-1,0-2 1,1 1 0,-1 0 0,0 0 0,1-1-1,-1 1 1,1-1 0,-1 0 0,1 0-1,-1 0 1,0 0 0,1 0 0,-1 0-1,4-1 1,11-1 56,0-1-1,0-1 1,0 0-1,0-1 1,0-1 0,19-10-1,-20 7 53,-8 5-96,0 0 0,0 0 0,-1-1 0,0 0 0,1-1 1,-2 1-1,1-1 0,7-9 0,-13 14-33,-1 1 1,1-1 0,-1 0-1,1 1 1,-1-1-1,0 1 1,1-1 0,-1 0-1,0 1 1,0-1-1,1 0 1,-1 1 0,0-1-1,0 0 1,0 1-1,0-1 1,0 0 0,0 1-1,0-1 1,0 0-1,0 0 1,0 1 0,0-1-1,-1 0 1,1 1-1,0-1 1,0 0 0,-1 1-1,1-1 1,0 1-1,-1-1 1,1 0 0,0 1-1,-1-1 1,1 1-1,-1-1 1,1 1 0,-1-1-1,0 1 1,1 0-1,-1-1 1,1 1 0,-1 0-1,0-1 1,1 1-1,-1 0 1,0 0 0,0-1-1,-3 0-65,0 0 0,1 0-1,-1 1 1,0-1 0,0 1-1,0 0 1,-3 0 0,0 1 37,0 0 0,0 1 0,0 0 0,0 0 0,0 0 0,1 1 0,-1 0 1,1 1-1,0-1 0,-7 7 0,9-7 17,0 0 1,0 0-1,0 0 0,1 1 1,-1 0-1,1-1 0,0 1 1,1 1-1,-1-1 0,0 0 1,1 1-1,0-1 0,0 1 1,1-1-1,-2 8 0,2-10 32,1 1 0,-1-1-1,1 0 1,0 1 0,0-1-1,0 1 1,0-1 0,1 1 0,-1-1-1,1 0 1,-1 1 0,1-1-1,0 0 1,0 1 0,0-1 0,0 0-1,0 0 1,1 0 0,-1 0-1,1 0 1,-1 0 0,1 0-1,0 0 1,-1-1 0,1 1 0,0-1-1,0 1 1,0-1 0,1 0-1,-1 0 1,0 0 0,0 0-1,3 1 1,4 0 49,-1 1 0,1-2 0,0 1 0,0-2 0,0 1 0,0-1 0,17-2 0,19-5 54,1-3 0,-1-1 0,64-26 0,-96 32-76,0 0 0,0-1-1,-1 0 1,0-1 0,0 0-1,0-1 1,-1 0 0,12-12 0,-7 3 13,0 0 1,-2-2 0,0 0 0,-1 0 0,16-35 0,41-113-106,-26 55 229,-26 76-189,-11 22 37,0-1 0,-1 0 0,-1 0 0,0 0 0,3-18 0,-8 33-32,1-1 0,-1 1-1,0 0 1,0-1 0,0 1-1,0-1 1,0 1 0,0-1-1,1 1 1,-1-1 0,0 1-1,-1-1 1,1 1 0,0-1-1,0 1 1,0-1 0,0 1 0,0 0-1,0-1 1,0 1 0,-1-1-1,1 1 1,0-1 0,0 1-1,-1 0 1,1-1 0,0 1-1,-1 0 1,1-1 0,0 1 0,-1 0-1,1-1 1,-1 1 0,1 0-1,0 0 1,-1-1 0,1 1-1,-1 0 1,1 0 0,-1 0-1,1 0 1,0 0 0,-1-1 0,1 1-1,-1 0 1,1 0 0,-1 0-1,1 0 1,-1 0 0,1 1-1,-1-1 1,1 0 0,-1 0-1,1 0 1,-1 0 0,1 0-1,-1 1 1,-2 0-23,0 0 0,1 1 0,-1-1 0,1 1-1,-1 0 1,1-1 0,0 1 0,0 0 0,-4 4 0,0 3 16,0 1 0,0-1 1,1 1-1,0 0 0,-5 17 0,-14 59 54,-16 133 30,32-166 159,0 66 0,8-105-101,2 0 0,4 22 0,-5-35-117,-1 0-1,0 0 1,0 0-1,1-1 1,-1 1-1,0 0 1,1 0-1,-1-1 1,0 1 0,1 0-1,-1-1 1,1 1-1,0-1 1,-1 1-1,1-1 1,-1 1-1,1-1 1,0 1-1,-1-1 1,1 1 0,0-1-1,0 0 1,-1 1-1,1-1 1,0 0-1,0 0 1,-1 0-1,1 1 1,0-1-1,0 0 1,0 0-1,-1 0 1,1 0 0,0 0-1,0-1 1,0 1-1,-1 0 1,1 0-1,1-1 1,4 0 14,0-1-1,-1-1 1,1 1 0,5-4 0,-4 2 69,167-79 231,-129 66-479,-54 27 67,1 0 0,0 1 1,-8 15-1,15-24 86,-2 3-11,1-1 0,-1 0-1,1 1 1,-2 8 0,4-12 10,-1 0 0,1-1 1,0 1-1,0 0 0,0 0 1,0 0-1,0 0 0,0-1 1,0 1-1,0 0 0,0 0 1,0 0-1,1 0 0,-1-1 1,0 1-1,0 0 0,1 0 1,-1-1-1,0 1 0,1 0 1,-1 0-1,1-1 0,-1 1 1,1 0-1,0-1 0,-1 1 1,1-1-1,0 1 0,-1-1 1,1 1-1,0-1 0,-1 1 1,1-1-1,0 0 0,1 1 0,6 1-12,-1-1 0,1 0 0,0 0 0,0-1 0,-1 0 0,1-1 0,11-1 0,-2 1 9,130-18 33,-126 14-87,0 0 0,0-1 0,0-1 0,35-18 0,-7-6 102,-48 31-37,0 0-1,0-1 1,-1 1-1,1-1 1,0 1 0,0 0-1,-1-1 1,1 1-1,0-1 1,-1 0-1,1 1 1,-1-1 0,1 0-1,0 1 1,-1-1-1,1 0 1,-1 1 0,0-1-1,1 0 1,-1 0-1,1-1 1,-20 18-966,15-9 989,0-1 1,0 1-1,1 0 0,0 1 1,0-1-1,1 1 0,-2 10 1,3-17-24,1 1 1,0 0 0,-1-1 0,1 1 0,0 0 0,0-1 0,0 1 0,0 0 0,0-1 0,0 1 0,0 0 0,1-1 0,-1 1 0,1 0 0,-1-1 0,1 1 0,0-1 0,-1 1 0,1-1 0,0 1 0,0-1 0,0 1 0,0-1 0,0 0 0,0 1-1,1-1 1,-1 0 0,0 0 0,1 0 0,-1 0 0,0 0 0,3 1 0,1-1 19,-1 1 0,1-1-1,-1 0 1,1 0 0,0 0-1,-1 0 1,1-1 0,0 0-1,-1 0 1,10-1-1,103-12-1683,-94 7-4971,-14 6 4527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9984,'-21'-7'4512,"16"7"-3936,0 0-224,10 0-320,-5 4 320,0-1-160,0 2-672,10 3 256,-2-1-1344,0 6 896,2-6-3328,-1 1 2240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1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12 332 4480,'0'0'147,"0"-1"0,-1 1-1,1 0 1,0 0 0,0 0 0,-1 0 0,1-1 0,0 1 0,-1 0-1,1 0 1,0 0 0,-1 0 0,1 0 0,0 0 0,-1 0 0,1 0-1,0 0 1,-1 0 0,1 0 0,0 0 0,-1 0 0,1 0 0,0 1 0,-1-1-1,1 0 1,0 0 0,-1 0 0,1 0 0,0 0 0,-1 1 0,1-1-1,0 0 1,0 0 0,-1 1 0,1-1 0,0 0 0,0 0 0,-1 1-1,4 7 3129,2-2-3952,-2-2 984,1-1 1,0 0-1,0 0 0,0 0 1,0 0-1,0-1 0,0 1 1,1-1-1,-1 0 0,1-1 1,0 1-1,-1-1 0,10 1 1,5 1 90,-1-1 1,24-1-1,-30-1-267,0 0-1,-1-1 0,1-1 0,-1 0 0,1 0 1,-1-1-1,21-8 0,-25 7-82,1 0 0,-1-1 0,0 1-1,0-1 1,0-1 0,-1 1 0,0-1 0,0 0 0,0 0 0,-1-1 0,8-11-1,-6 6 2,0 0 0,-2-1 0,1 1 0,-1-1 0,4-20-1,-7 24-55,0 0-1,-1 0 0,0 0 0,0 0 0,-1-1 0,0 1 0,-1 0 0,0 0 0,-3-12 0,2 17 4,1 0 0,-1 1 0,0-1 0,0 0 0,0 1 0,0-1 0,-1 1 0,1 0 0,-1-1 0,0 1 0,0 1 0,0-1 0,0 0 0,-1 1 0,1-1 0,-1 1 0,1 0 0,-1 1 0,0-1 0,0 0 0,0 1 0,0 0 0,-4-1 0,-1 0 27,-1 1 1,1 0-1,0 0 1,-1 0-1,1 2 0,-1-1 1,1 1-1,0 0 1,-11 3-1,11 0 41,0-1 0,0 1 0,0 0 0,0 1-1,1 0 1,0 1 0,0 0 0,0 0 0,1 0-1,0 1 1,0 0 0,0 1 0,1-1 0,0 1 0,-6 11-1,1 1 136,0 1 0,1 1-1,1 0 1,1 0 0,-7 29 0,13-41-130,0 0 1,0 0 0,1 0 0,0 1 0,1-1 0,0 0-1,1 0 1,2 11 0,-2-17-26,0 1-1,0-1 1,0 0-1,1 1 0,0-1 1,0 0-1,0 0 1,0 0-1,1 0 1,0 0-1,0-1 1,0 1-1,0-1 1,0 0-1,1 0 1,-1 0-1,1 0 1,0-1-1,0 1 0,4 1 1,2 0-12,1 0 0,0-1 0,0 0 0,0 0 0,0-1 0,0-1 0,0 0 0,13-1 0,-1-1 76,0-1 1,43-8-1,-51 6-68,1 0-1,-1-1 1,0 0-1,0-1 1,-1-1 0,0 0-1,0-1 1,0-1-1,-1 0 1,-1-1-1,21-19 1,81-110 5,-18 19-197,-84 106 77,-10 10 86,0 1 1,1 0 0,0 0-1,-1 1 1,5-4 0,-6 18-108,-24 86 299,14-61-187,-9 22 171,10-37-110,-6 35 0,10-39-77,-1 12 443,5-29-436,0-1 0,0 0 0,0 0 1,0 0-1,0 0 0,0 0 1,0 1-1,0-1 0,0 0 1,0 0-1,0 0 0,0 0 1,0 1-1,0-1 0,0 0 1,0 0-1,0 0 0,0 0 0,0 0 1,0 1-1,0-1 0,0 0 1,0 0-1,0 0 0,0 0 1,0 0-1,1 1 0,-1-1 1,0 0-1,0 0 0,0 0 0,0 0 1,0 0-1,0 0 0,0 0 1,1 0-1,-1 0 0,0 1 1,0-1-1,0 0 0,0 0 1,0 0-1,1 0 0,-1 0 1,0 0-1,0 0 0,0 0 0,0 0 1,1 0-1,-1 0 0,0 0 1,0 0-1,0 0 0,0 0 1,0 0-1,1 0 0,-1 0 1,0-1-1,0 1 0,0 0 0,0 0 1,0 0-1,1 0 0,-1 0 1,0 0-1,0 0 0,11-11 154,-8 8-145,83-95 298,41-40-286,-89 103-78,2 2 1,1 2 0,47-27-1,-85 56 10,0 1 0,0-1 0,0 0 0,0 1 0,0 0 0,0 0 0,1 0-1,4-1 1,-8 2 24,1 0 1,-1 0-1,1 0 0,0 0 0,-1 1 0,1-1 0,-1 0 0,1 0 0,-1 0 0,1 0 0,-1 1 1,1-1-1,-1 0 0,1 1 0,-1-1 0,1 0 0,-1 1 0,0-1 0,1 0 0,-1 1 0,1 0 1,0 1-3,0-1 0,-1 1 1,1-1-1,-1 1 0,1 0 1,-1-1-1,0 1 0,1-1 1,-1 1-1,0 0 0,0 1 1,-2 15 59,1-1 1,-2 0-1,-1 1 1,-5 16-1,-2 11 18,-47 189 372,56-226-419,1-1 1,0 1 0,0 0 0,1-1 0,0 1-1,1 10 1,0-16-4,-1 0 0,0-1 0,0 1 0,1-1 0,-1 1 0,1-1 0,0 1 0,-1-1-1,1 0 1,0 1 0,0-1 0,0 0 0,0 1 0,0-1 0,0 0 0,0 0 0,0 0 0,0 0 0,0 0 0,1 0 0,-1 0 0,0 0-1,1-1 1,-1 1 0,1 0 0,-1-1 0,1 1 0,-1-1 0,1 0 0,-1 1 0,1-1 0,0 0 0,-1 0 0,1 0 0,-1 0 0,3-1 0,3 0 18,-1 0 0,0 0 0,0-1 0,0 0 0,0-1 1,0 1-1,0-1 0,-1 0 0,1 0 0,-1-1 1,0 0-1,0 0 0,0 0 0,0 0 0,6-9 1,2-4-41,-1 0 1,0 0-1,13-30 1,-2-3-14,-2-1 0,19-69 0,-39 115 40,9-37-311,-10 40 279,0-1 1,1 1-1,-1-1 1,0 1-1,0-1 1,0 1 0,-1-1-1,1 1 1,-1-1-1,1 1 1,-1 0-1,0-1 1,-2-3-1,3 5 13,0 1 0,-1-1 0,1 0 0,-1 1 0,1-1 0,-1 1 0,0-1 0,1 1 0,-1-1 0,0 1 0,1-1 0,-1 1-1,0 0 1,1-1 0,-1 1 0,0 0 0,0 0 0,1-1 0,-1 1 0,0 0 0,0 0 0,1 0 0,-1 0 0,0 0 0,0 0 0,0 0 0,1 0 0,-1 1 0,0-1 0,0 0 0,1 0-1,-1 1 1,0-1 0,1 0 0,-1 1 0,-1 0 0,-1 1-31,0 0-1,0 1 0,0-1 0,0 1 1,0 0-1,-3 3 0,-2 6 24,1-1 0,0 1 0,1 0 0,0 0 0,-6 20-1,-16 68 49,23-81-41,1 1 0,1-1 0,-1 31 0,4-44 23,0 0 0,1 1 0,-1-1 0,1 0 0,0 0 0,1 1 0,-1-1-1,1 0 1,0-1 0,1 1 0,-1 0 0,1-1 0,1 1 0,-1-1 0,5 6 0,-6-9-15,0-1 1,0 1 0,0-1-1,0 1 1,0-1 0,1 0-1,-1 0 1,0 0 0,1 0 0,-1 0-1,1 0 1,-1-1 0,1 1-1,-1-1 1,1 0 0,-1 1 0,1-1-1,0-1 1,-1 1 0,4-1-1,5-1 41,0 0 0,1-1 0,12-6 0,-12 5 7,34-13-57,0-3 1,-2-1 0,0-2-1,71-51 1,-104 66-5,18-12 104,-1-2 0,39-39 0,-64 58-67,1 0-26,-1-1 0,0 1-1,0-1 1,0 0 0,-1 1-1,5-9 1,-7 11-6,0 1 0,0-1 0,0 1 0,0 0 0,0-1 0,0 1-1,0-1 1,1 1 0,-1 0 0,0-1 0,0 1 0,0 0 0,1-1 0,-1 1 0,0 0 0,0-1 0,1 1 0,-1 0 0,0 0 0,1-1 0,-1 1 0,0 0 0,1 0 0,-1 0 0,1-1 0,3 11-117,-2-4 194,1 4-80,0 0 0,-1 0 0,0 0 1,-1 1-1,0 11 0,-4 53-95,-2-29 44,1-24 270,1 25 0,3-32-224,-1-6 12,1-1 1,0 1 0,1 0-1,0-1 1,3 11 0,-4-17 13,1 0 0,-1-1-1,1 1 1,0 0 0,0-1 0,0 1 0,0 0 0,0-1 0,0 1 0,0-1-1,0 0 1,0 1 0,1-1 0,-1 0 0,1 0 0,-1 0 0,1 0-1,-1 0 1,1 0 0,0 0 0,-1-1 0,1 1 0,0 0 0,0-1 0,-1 1-1,1-1 1,0 0 0,0 0 0,0 0 0,2 0 0,3-1 17,0 0 0,0 0 0,0-1 0,-1 0 0,1-1 0,-1 1 0,1-1 1,7-5-1,4-1 19,307-138 79,-300 136-140,-2 0 0,1-2 1,-1-1-1,24-18 0,-47 31 3,1 0 0,0 0 0,0 0 0,0 0-1,0 0 1,-1 0 0,1 0 0,0 0 0,-1 0 0,1 0-1,-1 0 1,1-2 0,-1 3 9,0 0 0,0-1 0,0 1 0,0-1 0,0 1 0,0-1-1,0 1 1,0-1 0,0 1 0,0 0 0,0-1 0,-1 1 0,1-1 0,0 1 0,0 0 0,0-1 0,-1 1-1,1-1 1,0 1 0,-1 0 0,1-1 0,0 1 0,-1 0 0,1-1 0,0 1 0,-1 0 0,1 0 0,0-1 0,-1 1-1,1 0 1,-1 0 0,1 0 0,0 0 0,-1 0 0,1-1 0,-1 1 0,1 0 0,-1 0 0,1 0 0,-1 0-1,-4 0-15,-1 0-1,1-1 0,0 2 0,-1-1 1,1 1-1,0 0 0,0 0 1,0 0-1,-9 4 0,-6 3 51,-19 11 0,38-19-36,-25 14-54,1 1 0,0 1-1,1 1 1,0 1 0,2 2-1,0 0 1,1 1 0,-17 24 0,35-42 61,0 1 1,1-1 0,0 1 0,0 0-1,0 0 1,1 0 0,-1 0 0,1 0 0,0 0-1,0 0 1,-1 8 0,2-11-5,1 1 0,-1 0-1,0-1 1,0 1 0,1 0 0,-1-1 0,1 1 0,-1 0-1,1-1 1,0 1 0,0-1 0,0 1 0,0-1 0,0 1-1,0-1 1,0 0 0,0 0 0,0 1 0,1-1 0,-1 0-1,0 0 1,1 0 0,-1 0 0,1 0 0,-1-1 0,1 1-1,0 0 1,-1-1 0,1 1 0,0-1 0,1 1 0,7 1 24,0-1 0,0 0 0,0 0 0,0-1 0,0 0 1,0-1-1,0 0 0,-1-1 0,20-5 0,-17 4 22,0-2-1,0 1 1,0-2-1,-1 1 1,0-2-1,0 0 1,14-10-1,-16 8-6,1 0-1,-1-1 1,0 0-1,-1 0 1,-1-1-1,9-15 1,-4 4-141,-2 0 0,12-35 0,-18 32-95,-4 25 190,0 0 1,0-1-1,0 1 1,0 0-1,0 0 0,0-1 1,0 1-1,0 0 1,0 0-1,0-1 1,0 1-1,0 0 1,0 0-1,0 0 1,0-1-1,0 1 0,-1 0 1,1 0-1,0-1 1,0 1-1,0 0 1,0 0-1,0 0 1,-1 0-1,1-1 1,0 1-1,0 0 0,0 0 1,-1 0-1,0 0-2,1 0 0,-1 0 0,0 1 0,1-1 0,-1 0-1,0 0 1,1 1 0,-1-1 0,0 1 0,1-1-1,-1 1 1,1-1 0,-1 1 0,1-1 0,-1 1 0,0 0-1,-159 190-193,140-162 173,0 1-1,2 0 1,-26 62 0,-25 102 102,42-113 83,10-29-53,-26 70 380,37-109-421,0 0 0,-1 0 0,-1 0-1,0-1 1,0 0 0,-16 15-1,23-25-43,-1 0-1,0-1 1,1 1-1,-1-1 1,0 0-1,0 1 0,0-1 1,0 0-1,0 0 1,0 0-1,-1 0 1,1-1-1,0 1 0,0-1 1,-1 1-1,1-1 1,0 0-1,-5 0 1,5 0-9,0 0 0,0-1 0,0 0 1,0 1-1,1-1 0,-1 0 0,0 0 1,0 0-1,1 0 0,-1 0 0,1-1 1,-1 1-1,1 0 0,-1-1 0,1 1 1,0-1-1,0 0 0,-1 1 0,1-1 1,0 0-1,1 0 0,-2-2 0,-1-4-4,0-1 0,1 1 0,0-1 0,0 1-1,0-16 1,2-45-140,1 39 49,1 0 1,1 1 0,2 0-1,1 0 1,10-30 0,-13 49 85,1 0 1,0 0-1,1 0 1,0 1 0,1 0-1,0 0 1,0 0-1,1 0 1,0 1 0,0 0-1,1 1 1,0 0-1,0 0 1,1 1 0,0 0-1,0 0 1,14-6-1,6 1-32,0 1-1,48-9 0,63-3-58,9-2 67,-125 19 90,0-2 0,34-14 0,-45 16-19,-1-1-1,0 0 0,-1-1 1,0-1-1,0 0 0,11-10 1,-16 12-58,-1 1 0,0-2 0,0 1 0,-1-1-1,0 1 1,0-1 0,5-13 0,-1-2-58,6-29-1,-1 4 271,-10 29-27,-3 16-166,0-1 1,0 1 0,0 0 0,1 0 0,-1-1-1,1 1 1,-1 0 0,1 0 0,1-3-1,-2 30-402,-5 11 540,-3 0 0,0 0 0,-19 47 0,5-13 166,19-61-277,1 1 0,1-1 0,-1 0 1,1 10-1,1-19-28,1 1 1,-1-1-1,0 0 0,1 0 1,-1 0-1,1 0 0,-1 0 1,0 0-1,1 0 1,-1 1-1,1-1 0,-1 0 1,0 0-1,1 0 1,-1-1-1,1 1 0,-1 0 1,0 0-1,1 0 0,-1 0 1,1 0-1,-1 0 1,9-4 76,0 1-1,-1-1 0,0-1 1,0 1-1,0-1 1,8-7-1,7-4-53,-2 2-58,2 2 0,-1 0 1,1 1-1,32-10 0,-52 20-2,0 0 0,0 0 0,0 1 0,0 0 0,0-1 0,0 1 0,0 0-1,0 1 1,4 0 0,-6-1 30,0 0 0,0 0 0,0 1 0,-1-1 0,1 0 0,0 1 0,0-1 0,-1 1 0,1-1-1,0 1 1,0-1 0,-1 1 0,1-1 0,-1 1 0,1 0 0,-1-1 0,1 1 0,-1 0 0,1 0 0,-1-1-1,1 1 1,-1 0 0,0 0 0,1 0 0,-1-1 0,0 1 0,0 0 0,0 0 0,0 0 0,0 0 0,0 0 0,0 0-1,0-1 1,0 1 0,0 0 0,-1 1 0,-4 24 35,-2 0 0,0-1 0,-19 41 0,12-32-42,-17 49-89,11-28 101,-2-1 1,-34 59-1,36-80 95,-1-1 1,-1-2-1,-29 32 0,38-48-70,-1-1 0,0 0 0,-1-1 0,-1 0 0,0-1-1,0-1 1,-36 16 0,46-24-9,0 0 0,-1 0 0,1 0 0,-1-1 0,1 0 0,-1 0 0,0-1 0,-11 0-1,15 0-10,-1-1 0,0 0 0,1 1 0,-1-1 0,0 0 0,1-1 0,-1 1 0,1-1 0,0 1 0,0-1 0,-1 0 0,1 0 0,0-1 0,0 1 0,1-1 0,-4-2 0,5 3-7,0 0 1,-1 0-1,1 0 1,0 0-1,0 0 1,0 0-1,1 0 1,-1 0 0,0 0-1,1-1 1,0 1-1,-1 0 1,1 0-1,0-1 1,0 1-1,0 0 1,0 0-1,1-1 1,-1 1-1,0 0 1,1 0-1,0 0 1,0 0 0,1-4-1,1 0 4,1 0 0,-1 0 1,1 1-1,0-1 0,0 1 0,10-9 0,6-4-25,1 1 0,1 1 0,0 1-1,2 1 1,-1 1 0,2 1 0,-1 1 0,2 1-1,-1 1 1,1 1 0,54-8 0,159-8-789,-77 17-6743,-121 4 3352,-34 1 2096,-1 0 0,1 0-1,6-3 1,-13 5 2096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935 264 9632,'-26'9'4384,"44"-9"-3840,4 0-608,4 0-96,24-5 1888,0 5-929,18-4 193,-2 8-608,29-4-320,0 0-64,3-4 0,-12 4 0,-19-3-2751,-12 6 1503,-21-3-2880,-2 0 2336</inkml:trace>
  <inkml:trace contextRef="#ctx0" brushRef="#br0" timeOffset="1">76 65 10624,'-66'-28'4832,"56"20"-4192,15 4-1504,3-1 352,24-6-768,4 2 736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284 562 2816,'3'-2'624,"-1"0"0,1 0 0,0 0 0,0 0 0,0 1 0,1 0 0,-1-1-1,6 0 1,-6 1-188,1 0-1,-1 0 0,0 0 0,-1 0 0,1-1 0,4-2 0,-6 4-323,-1 0 0,1-1-1,-1 1 1,1-1 0,-1 1 0,0-1 0,1 1-1,-1-1 1,1 1 0,-1-1 0,0 1 0,1-1-1,-1 0 1,0 1 0,0-1 0,0 1 0,1-1-1,-1 0 1,0 1 0,0-1 0,0 0-1,0 1 1,0-1 0,0 0 0,0 1 0,0-1-1,0 0 1,-1 1 0,1-1 0,0 1 0,0-1-1,-1 0 1,1 1 0,0-1 0,-1 1 0,1-1-1,0 1 1,-1-1 0,1 1 0,-1-1 0,1 1-1,-1-1 1,1 1 0,-1-1 0,1 1 0,-1 0-1,1-1 1,-1 1 0,0 0 0,1 0 0,-1-1-1,0 1 1,-8-2 196,0 1-1,1 0 1,-1 0-1,0 1 0,1 0 1,-1 1-1,-13 2 1,-6 3-183,-28 11-1,31-8-45,0 2-1,-40 23 0,59-30-86,1-1 1,-1 1-1,1 0 1,-6 6-1,9-8-4,0 1-1,0-1 1,0 0-1,0 1 1,1-1 0,-1 1-1,1 0 1,0 0 0,-1 0-1,1-1 1,-1 6-1,2-7 44,-1 0 0,1-1 0,0 1 0,0 0 0,0 0 0,0-1-1,0 1 1,-1 0 0,1 0 0,0-1 0,1 1 0,-1 0 0,0-1 0,0 1-1,0 0 1,0 0 0,1-1 0,-1 1 0,0 0 0,0-1 0,1 2 0,0-2 56,0 0 0,0 0 0,1 0 1,-1 0-1,0 0 0,0 0 0,0 0 0,0 0 1,0-1-1,0 1 0,0 0 0,2-1 1,7-2 93,6-2 246,28-14 1,-10 4-254,-9 4-86,35-21 0,-52 28-34,46-25-342,-56 32 295,1 0 0,0 1 1,0 0-1,0-1 0,0 1 1,1 0-1,0-1 0,-1 1 1,1 0-1,0-1 0,1 1 1,0 5-1,1 13 138,-3-20-126,1 0 1,0 0 0,1 0 0,-1 0-1,0 0 1,0 0 0,1 0 0,-1 0-1,1 0 1,0 0 0,0 0 0,-1 0-1,1-1 1,0 1 0,1 0 0,-1-1-1,0 1 1,0 0 0,1-1 0,1 2 0,0-1 17,-1-1 1,0 0-1,1 0 1,-1 0-1,1 0 1,0 0 0,-1 0-1,1-1 1,0 0-1,-1 1 1,1-1-1,0 0 1,3 0 0,7-2 92,1 0 1,-1-1 0,0 0 0,22-9-1,-2-3-167,61-35-1,-25 12 140,-63 37 207,-5 9 93,-1-1-281,-1 0-59,1 1 0,-1-1 1,-1 0-1,1 0 0,-5 11 0,6-18-59,0 0 0,0 0-1,0 0 1,0 1 0,0-1-1,0 0 1,0 0 0,0 0-1,0 0 1,0 0 0,0 0-1,0 0 1,0 0 0,0 1-1,0-1 1,0 0 0,0 0 0,0 0-1,0 0 1,0 0 0,0 0-1,0 0 1,0 1 0,0-1-1,0 0 1,0 0 0,0 0-1,0 0 1,0 0 0,0 0-1,0 0 1,0 0 0,0 0-1,0 1 1,1-1 0,-1 0-1,0 0 1,0 0 0,0 0 0,0 0-1,0 0 1,0 0 0,0 0-1,0 0 1,0 0 0,1 0-1,-1 0 1,0 0 0,0 0-1,0 0 1,0 0 0,0 0-1,0 0 1,0 0 0,1 0-1,-1 0 1,0 0 0,12-3 102,22-11-45,-23 9-103,-1 1-2,0 1 0,0 0 0,0 1 0,1 0 0,-1 0 0,14 0 0,-23 2 62,0 0-1,0 1 1,0-1-1,1 0 1,-1 0 0,0 1-1,0-1 1,0 0 0,0 1-1,0-1 1,0 1 0,0-1-1,0 1 1,0 0 0,0 0-1,0-1 1,1 2 0,12 19 60,-13-19-120,0 0-1,0 1 1,0-1 0,1 0-1,-1 0 1,1 0 0,0 0-1,0 0 1,0 0 0,-1 0-1,2-1 1,-1 1 0,3 1 0,4 0 73,0 0 1,-1 0-1,2-1 1,-1-1-1,0 0 1,12 1-1,57-6-31,-58 2 34,31-3-23,85-22-1,45-26-1,-171 50 77,-8 3-42,0 0 1,0-1 0,0 0 0,0 1-1,0-1 1,0 0 0,0 0 0,0 0-1,3-3 1,-5 4-45,0 0 1,0 0-1,0 0 0,0-1 0,0 1 0,0 0 0,1 0 1,-1 0-1,0 0 0,0 0 0,0 0 0,0 0 0,0 0 1,0 0-1,-1-1 0,1 1 0,0 0 0,0 0 0,0 0 1,0 0-1,0 0 0,0 0 0,0 0 0,0 0 1,0 0-1,0 0 0,0-1 0,0 1 0,0 0 0,0 0 1,0 0-1,0 0 0,0 0 0,0 0 0,-1 0 0,1 0 1,0 0-1,0 0 0,0 0 0,0 0 0,0 0 0,0 0 1,0 0-1,0 0 0,0 0 0,-1 0 0,1 0 1,0 0-1,0 0 0,0 0 0,0 0 0,0 0 0,0 0 1,0 0-1,0 0 0,0 0 0,-1 0 0,1 0 0,0 0 1,0 0-1,0 0 0,0 0 0,0 0 0,0 0 0,0 0 1,-14 3-313,-19 8-210,28-9 564,-12 6-142,0 1 0,0 0 0,1 2 0,0-1-1,1 2 1,-16 14 0,30-24 94,0-1 0,0 0 0,0 0 0,0 0 0,0 1 0,0-1 0,0 0 0,0 1 0,1-1 0,-1 1 0,1-1 1,-1 1-1,1-1 0,-1 1 0,1-1 0,0 1 0,0-1 0,0 1 0,0 0 0,0-1 0,0 1 0,0-1 0,1 1 0,-1-1 0,0 1 0,2 1 0,-2-2 15,1 1-1,0-1 0,0 0 1,0 0-1,0 0 0,0 0 1,0 0-1,0 0 0,0 0 1,1 0-1,-1 0 0,0 0 1,0-1-1,1 1 0,-1-1 1,0 1-1,1-1 0,-1 1 1,1-1-1,-1 0 1,1 1-1,-1-1 0,1 0 1,-1 0-1,1 0 0,2-1 1,0 0 36,0 0 0,0-1 0,1 1 0,-2-1 0,1 0 0,0 0 1,0-1-1,4-3 0,6-3 204,17-11-33,-2-1 0,37-34 0,-46 36-224,-1 0-1,-1-2 1,18-26-1,39-69-84,-46 68 66,-20 35 15,63-109 13,-60 98 54,-1 0 0,-1 0 0,9-34 0,-19 56-66,1 1 1,-1 0-1,0 0 0,1-1 1,-1 1-1,0 0 1,0 0-1,0-1 0,0 1 1,0 0-1,0-1 0,0 1 1,-1 0-1,1-1 1,0 1-1,-1 0 0,1 0 1,-1 0-1,1-1 1,-1 1-1,0 0 0,1 0 1,-1 0-1,0 0 0,0 0 1,0 0-1,-1-1 1,0 1 2,1 0 1,-1 1 0,0-1 0,1 1 0,-1 0 0,0-1 0,0 1 0,1 0 0,-1 0-1,0 0 1,1 0 0,-1 1 0,0-1 0,1 0 0,-1 1 0,0-1 0,1 1-1,-1-1 1,0 1 0,1 0 0,-1 0 0,-2 2 0,-5 3 15,0 1 1,1 0-1,-1 0 1,1 1-1,1 0 1,-1 0-1,2 1 1,-9 13-1,1 1 65,1 1 0,-13 37 0,-22 79 88,44-122-190,0-1-1,1 1 1,1 0-1,0 0 0,2 0 1,1 24-1,0-35-140,0-1 1,0 0-1,1 1 0,0-1 1,0 0-1,1 0 0,-1 0 0,1 0 1,1 0-1,7 10 0,-7-12-402,0 1-1,0-1 1,0 0-1,1 0 1,0-1-1,-1 1 1,2-1-1,-1 0 1,0-1 0,0 1-1,1-1 1,7 2-1,23 2-6220,1-1 2138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5 706 3328,'-5'0'6175,"16"4"-1887,-4-3-4629,13-2 1356,-1-1-1,0 0 0,0-1 0,-1-2 1,24-7-1,86-41 516,-109 44-1185,1-2-1,27-20 1,-36 23-150,-1 0 0,-1-1-1,0 0 1,0 0 0,13-21 0,-16 23-20,-5 6-111,0 0-1,-1 0 0,1 0 1,0 0-1,0-1 1,-1 1-1,1 0 0,-1 0 1,1 0-1,-1-1 1,0 1-1,1 0 0,-1-1 1,0 1-1,0 0 1,0-2-1,-12 11-154,-21 35 49,27-36 14,0 1 1,0 0-1,1 0 1,0 1 0,1 0-1,-7 16 1,10-20 44,-1-1 1,1 1 0,0-1-1,0 1 1,1 0-1,-1-1 1,1 1-1,0 0 1,1 0-1,-1-1 1,1 1 0,0 0-1,0-1 1,0 1-1,0-1 1,4 8-1,-3-10 20,-1 0 0,1 1 1,0-1-1,-1 0 0,1 0 0,0 0 0,1 0 0,-1 0 0,0-1 0,0 1 0,1-1 0,-1 1 0,1-1 1,0 0-1,-1 0 0,1 0 0,0 0 0,-1 0 0,1-1 0,0 1 0,0-1 0,0 0 0,-1 0 0,1 0 0,0 0 1,4-1-1,5-1 79,-1 0 1,0-1 0,0 0-1,0-1 1,12-5 0,-7-1-87,1 0 0,-1-1 1,-1 0-1,0-1 1,15-16-1,23-18 60,-47 41-81,24-16 19,-29 19-14,1 1-1,0 0 0,0 0 1,0 0-1,-1 1 0,1-1 0,0 0 1,0 1-1,0-1 0,1 1 1,-1 0-1,0-1 0,2 1 1,-3 1-9,0-1 1,-1 0-1,1 1 1,0-1-1,-1 0 1,1 1-1,0-1 1,-1 1-1,1-1 1,-1 1-1,1-1 1,-1 1-1,1-1 1,-1 1 0,1 0-1,-1-1 1,0 1-1,1 0 1,-1-1-1,0 1 1,0 0-1,1-1 1,-1 1-1,0 0 1,0 0-1,0-1 1,0 1-1,0 1 1,-1 21 10,1-22-11,-2 10-3,-1 0 0,0-1 0,-5 12 0,-4 16 75,12-37-76,0-1-1,0 1 0,-1-1 0,1 0 1,0 1-1,0-1 0,0 1 1,1-1-1,-1 0 0,0 1 1,0-1-1,0 1 0,0-1 1,0 0-1,0 1 0,0-1 1,1 0-1,-1 1 0,0-1 1,0 0-1,1 1 0,-1-1 1,0 0-1,0 1 0,1-1 1,-1 0-1,0 0 0,1 1 1,-1-1-1,0 0 0,1 0 1,-1 0-1,0 1 0,1-1 1,-1 0-1,1 0 0,-1 0 1,0 0-1,1 0 0,-1 0 1,1 0-1,-1 0 0,0 0 1,1 0-1,-1 0 0,1 0 1,-1 0-1,0 0 0,1-1 0,25-4 190,-21 3-182,142-48 17,-68 22-8,-55 18-53,-20 7 33,0 1 1,0 1-1,0-1 0,1 0 0,-1 1 0,0 0 1,1 0-1,-1 0 0,1 1 0,-1-1 1,7 2-1,-9-1-2,-1 0 1,0 1-1,1-1 0,-1 1 1,0-1-1,0 1 0,1 0 1,-1-1-1,0 1 1,0 0-1,0 0 0,0 0 1,0 0-1,0 0 1,0 0-1,-1 0 0,1 0 1,0 0-1,0 1 0,-1-1 1,1 0-1,-1 0 1,1 1-1,0 1 0,0 4-43,0-1 0,0 1 0,-1 0 0,0 6-1,1 7 49,-1-18-5,0 1 0,0-1 0,1 0 0,-1 0 0,1 0 1,0 0-1,-1 0 0,1 0 0,0 0 0,0 0 0,0 0 1,1 0-1,-1 0 0,0 0 0,1-1 0,-1 1 1,1-1-1,-1 1 0,1-1 0,0 0 0,0 1 0,0-1 1,0 0-1,-1 0 0,5 1 0,-3-1 29,1 0 0,-1-1 1,1 0-1,-1 1 0,1-1 0,-1 0 0,1 0 0,0-1 1,-1 1-1,1-1 0,-1 0 0,1 0 0,-1 0 1,0 0-1,5-3 0,3-2-6,0 0 0,0-1 0,0 0 1,-1-1-1,0 0 0,-1-1 0,14-15 1,0-5 5,25-41 1,-12 14-1,119-151 8,24-6-395,-172 204 366,8-8 100,-15 17-120,0-1 0,1 1 0,-1-1 0,0 1 0,1-1 0,-1 1 0,0-1 0,0 1 0,1-1 0,-1 1 0,0-1 0,0 1 0,0-1 0,0 1 0,0-1 0,0 0 0,0 1 0,0-1 0,0 1 0,0-1 0,0 1 0,0-1 0,0 1 0,0-1 0,-1 0 0,1 0 0,-1 1 1,0-1 0,1 1-1,-1 0 1,0-1-1,1 1 1,-1 0-1,0 0 1,0 0 0,0-1-1,1 1 1,-1 0-1,0 0 1,0 0-1,1 0 1,-1 0 0,0 0-1,0 1 1,0-1-1,1 0 1,-1 0-1,0 0 1,0 1 0,1-1-1,-1 0 1,0 1-1,1-1 1,-1 1-1,-1 0 1,-1 1-51,-7 3 49,1 0 0,0 0-1,0 1 1,1 0 0,0 1 0,0 0 0,-11 12 0,1 3-3,-22 34 0,18-20-19,1 0-1,2 0 0,2 2 1,2 0-1,1 1 0,2 1 1,-13 77-1,23-106 86,0 1 0,1-1 1,0 0-1,1 1 0,1-1 1,0 0-1,3 17 0,-3-23-24,1-1-1,-1 0 1,1 0-1,0 0 0,0 0 1,0 0-1,1-1 1,-1 1-1,1-1 0,0 1 1,0-1-1,0 0 1,0 0-1,0 0 1,1-1-1,-1 1 0,1-1 1,0 0-1,0 0 1,0 0-1,0 0 0,6 1 1,2 0 40,0-1 0,0 0 0,0 0-1,0-1 1,1-1 0,-1 0 0,0-1 0,24-4 0,-19 2 15,0-1 1,0-1 0,-1-1-1,0-1 1,27-14 0,-31 14-82,-1 0 0,0-1 0,0-1 1,12-12-1,-17 15-14,-1 0 0,0 0 1,0 0-1,-1-1 0,1 0 1,-1 0-1,-1 0 1,5-12-1,-8 17-2,1 1-1,-1 0 1,1 0 0,-1 0-1,0 0 1,1 0 0,-1 0 0,0 0-1,0-1 1,0 1 0,0 0-1,0 0 1,0 0 0,0 0 0,-1-1-1,1 1 1,0 0 0,-1 0-1,1 0 1,-1-2 0,0 3 4,0-1 1,0 1 0,0 0-1,1 0 1,-1 0-1,0-1 1,0 1 0,0 0-1,0 0 1,0 0-1,0 0 1,0 0-1,1 0 1,-1 1 0,0-1-1,0 0 1,0 0-1,0 1 1,0-1 0,1 0-1,-1 1 1,0-1-1,0 1 1,1-1-1,-1 1 1,0-1 0,0 2-1,-20 13-43,1 2 0,0 0 0,-20 25 0,36-38 50,0 2 0,-1-1 0,2 0-1,-1 1 1,1 0 0,0 0 0,-3 6-1,5-10 22,1-1 0,-1 1 0,1-1 0,-1 1 1,1-1-1,0 1 0,0 0 0,0-1 0,0 1 0,0 0 0,0-1 0,0 1 0,0-1 0,1 1 0,-1-1 0,0 1 0,1-1 0,0 1 0,-1-1 0,1 1 0,0-1 0,0 1 0,-1-1 0,1 0 0,0 1 0,0-1 0,1 0 0,-1 0 0,0 0 0,0 0 0,1 0 0,-1 0 0,0 0 0,2 0 0,2 1 35,0 0 0,1 0 0,-1 0 0,0-1 0,1 0 0,-1 0 0,1-1 0,-1 1 0,1-1 0,-1 0 0,1-1 0,-1 1 0,0-1 0,1 0 0,-1-1 0,9-2 0,3-3-39,0-1 0,0 0 1,25-17-1,20-16 273,83-71 0,-144 111-288,-1 1-1,1-1 1,-1 0 0,1 1 0,0 0 0,-1-1 0,1 1-1,-1-1 1,1 1 0,0 0 0,-1-1 0,1 1-1,0 0 1,0 0 0,0-1 0,0 2 1,-1-1 0,0 1 0,1-1 0,-1 1 0,0 0 1,0-1-1,0 1 0,1 0 0,-1-1 0,0 1 0,0 0 0,0-1 0,0 1 0,0 0 0,0-1 1,0 1-1,-1 0 0,1-1 0,0 1 0,0-1 0,-1 2 0,-5 24 135,4-19-110,1-1 0,-1 1 0,1 0 0,0 0 0,1 0 0,-1-1 0,2 11 0,0 0-35,1 5 129,-2-21-102,0 0 1,1 0-1,-1 0 0,1-1 0,-1 1 1,1 0-1,-1 0 0,1-1 0,0 1 1,-1 0-1,1-1 0,0 1 1,-1-1-1,1 1 0,0-1 0,0 1 1,-1-1-1,1 0 0,0 1 0,0-1 1,0 0-1,0 1 0,1-1 0,4 0 38,0 1-1,1-1 1,-1 0-1,0-1 1,1 0-1,-1 0 1,0 0-1,0-1 0,7-2 1,3-1-21,18-4-22,-1-2 0,-1-1 1,0-1-1,0-2 0,-2-1 1,0-2-1,37-28 0,-62 42-21,-3 2 13,0 0 1,1 1-1,-1-1 1,0 1-1,0-1 1,4 0-1,-5 1 4,-1 1 0,0 0 0,1 0 0,-1 0 1,1 0-1,-1 0 0,1 0 0,-1 0 0,1 1 0,-1-1 0,1 0 0,-1 0 0,0 0 0,1 0 1,-1 0-1,1 1 0,-1-1 0,0 0 0,1 0 0,-1 1 0,0-1 0,1 0 0,-1 1 0,0-1 1,1 0-1,-1 1 0,0-1 0,1 1 0,-1-1 0,0 0 0,0 1 0,0-1 0,0 1 0,1-1 1,-1 0-1,0 1 0,0-1 0,0 1 0,0-1 0,0 2 0,1 2-51,-1 1 0,1-1-1,-1 1 1,0 0 0,0-1 0,0 1-1,-1 0 1,-1 4 0,-12 40 1,2-10 209,9-29-150,0-1 63,3-9-70,1 0 0,-1 0 0,0 0 1,0 0-1,0 0 0,0 1 0,1-1 0,-1 0 0,0 0 0,0 0 1,0 0-1,1 0 0,-1 0 0,0 0 0,0 0 0,0 0 1,1 0-1,-1 0 0,0 0 0,0 0 0,0 0 0,1 0 0,-1 0 1,0 0-1,0 0 0,0 0 0,1-1 0,-1 1 0,0 0 1,0 0-1,0 0 0,0 0 0,1 0 0,-1 0 0,0 0 0,0-1 1,0 1-1,0 0 0,0 0 0,0 0 0,1 0 0,-1-1 0,15-10 14,0-1 0,0 0 0,25-30-1,-26 27-13,1 0-1,26-20 1,-41 34-9,0 1 0,0 0-1,1 0 1,-1-1 0,0 1-1,1 0 1,-1 0 0,0 0 0,0 0-1,1-1 1,-1 1 0,0 0 0,1 0-1,-1 0 1,0 0 0,1 0-1,-1 0 1,0 0 0,1 0 0,-1 0-1,0 0 1,1 0 0,-1 0-1,0 0 1,1 0 0,-1 0 0,0 0-1,1 1 1,2 8-148,-5 18-3,1-24 159,-4 19 91,3-16-76,1 0 0,-1-1 0,1 1 0,0 0 0,0 8 0,1-13-17,0 0-1,1 0 1,-1 1 0,0-1 0,0 0-1,1 0 1,-1 0 0,0 0 0,1 0 0,-1 0-1,1 1 1,0-1 0,-1 0 0,1 0-1,0 0 1,-1-1 0,1 1 0,0 0-1,0 0 1,0 0 0,0-1 0,0 1-1,0 0 1,0-1 0,0 1 0,0-1-1,0 1 1,0-1 0,0 1 0,1-1-1,0 0 1,12 2-28,-1-1 0,0-1-1,1-1 1,-1 0 0,23-4 0,-14 2 0,27-5 58,-1-1 0,83-29 0,-108 29 54,0 0 0,-1-1 0,21-15 0,-43 25-105,0-2-8,-5 2-209,-8 3 154,-1 2-1,1 0 1,0 0-1,-14 9 0,14-7 71,-39 17 3,23-12-8,-37 23 1,66-35 19,-1 0 0,1 0 0,0 0 0,-1 1 0,1-1-1,-1 0 1,1 0 0,0 1 0,-1-1 0,1 0 0,-1 1 0,1-1 0,0 0 0,0 1-1,-1-1 1,1 0 0,0 1 0,0-1 0,-1 1 0,1-1 0,0 1 0,8 1-20,23-6 82,-26 3 1,14-3 18,28-10 0,-3 0-363,-43 14 261,1 0 1,-1-1-1,1 1 0,-1 0 1,1 0-1,-1 0 1,1 0-1,-1 0 0,1 0 1,-1 1-1,1-1 0,-1 1 1,1-1-1,-1 1 1,1-1-1,-1 1 0,0 0 1,1-1-1,1 2 1,1 2 23,0 0 0,0 0 1,-1 0-1,5 6 0,-6-7-4,0 0-1,0 0 0,1 0 1,-1-1-1,1 1 0,-1-1 1,1 1-1,0-1 0,0 0 1,0 0-1,6 3 0,-5-4 24,0-1 0,1 1 0,-1-1-1,0 0 1,0 0 0,1 0 0,-1-1 0,0 0 0,0 1-1,0-1 1,0-1 0,7-2 0,-3 1 8,1-1 1,-1 0-1,0-1 1,0 0-1,7-6 0,1-3 67,0-2-1,0 0 1,20-28-1,33-58 62,-23 32 12,-29 44-174,24-32 183,53-103 1,-92 158-190,0 0 0,0-1 0,-1 1 0,0-1 0,0 1 0,0-1 1,0 1-1,0-1 0,0 1 0,-1-1 0,0-6 0,0 10 3,0-1-1,0 1 0,0-1 1,-1 0-1,1 1 0,0-1 1,0 1-1,-1-1 1,1 1-1,0-1 0,-1 1 1,1-1-1,0 1 0,-1-1 1,1 1-1,-1-1 1,1 1-1,-1-1 0,1 1 1,-1 0-1,1-1 0,-1 1 1,1 0-1,-1 0 1,1-1-1,-1 1 0,-1 0 1,-15 0-148,15 0 125,-4 1 13,0 1 0,0-1 0,0 1 0,0 0 0,1 1 0,-1 0 0,1 0 0,-1 0 0,-8 7 0,4-2 8,0 1 1,1-1-1,0 2 0,0-1 1,1 1-1,0 0 0,-9 17 0,3 0 79,-21 54 0,20-34-136,2 1 1,2 0-1,-5 61 0,14-93-39,1-8-197,0 0 0,1 0 0,0 0-1,0 0 1,0 1 0,3 9-1,-1-13-555,-1 0-1,1 0 1,0 0-1,0 0 1,0 0-1,5 6 1,-7-10 568,1-1 0,-1 1 0,1-1 0,-1 1 1,1-1-1,0 1 0,-1-1 0,1 1 0,0-1 0,-1 1 0,1-1 1,0 0-1,-1 1 0,1-1 0,0 0 0,0 0 0,0 1 1,-1-1-1,1 0 0,0 0 0,0 0 0,0 0 0,-1 0 0,2 0 1,11 0-2848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7232,'-1'0'114,"1"-1"0,0 1 0,0-1 1,0 1-1,-1-1 0,1 1 0,0-1 1,0 1-1,0-1 0,0 1 0,0-1 1,0 1-1,0-1 0,0 1 0,0-1 1,0 1-1,0-1 0,0 1 0,1-1 0,-1 1 1,0-1-1,0 1 0,0-1 0,1 1 1,-1-1-1,0 1 0,1-1 0,0 1-21,-1-1 0,1 1 0,0 0-1,-1-1 1,1 1 0,0 0 0,0 0-1,-1-1 1,1 1 0,0 0 0,0 0-1,-1 0 1,1 0 0,0 0 0,0 0-1,-1 0 1,1 0 0,0 0 0,0 1 0,1-1-1,20 6 2245,32 3-1,60-2-1047,-48-4-1054,250 26-256,-180-11-3248,-122-16 1317,0 0 0,17 7 0,-12-2-469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10048,'-45'-12'4544,"32"9"-3936,8-2-1024,5 10 96,8-5-512,11 8 480,21-1-1856,9 6 1216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14 293 2560,'-13'-5'11093,"35"5"-8800,-9-1-1912,1 0 0,-1-1 1,0 0-1,0-1 0,0 0 0,0-1 0,16-8 0,-7 2-89,-1-1 1,0-2-1,22-16 1,-37 24-219,0 0 0,-1 0 0,0-1 0,1 1 1,-2-1-1,1-1 0,-1 1 0,0-1 0,0 1 0,0-1 0,-1 0 1,-1 0-1,1-1 0,-1 1 0,0-1 0,0 1 0,-1-1 1,0 1-1,-1-1 0,0-11 0,0 17-61,0 0 1,0 0-1,-1 0 1,1 0-1,-1 0 1,1 0-1,-1 0 1,0 0-1,0 0 1,0 1-1,0-1 1,0 0-1,0 0 0,0 1 1,-1-1-1,1 1 1,0-1-1,-1 1 1,0-1-1,1 1 1,-1 0-1,0 0 1,1 0-1,-1 0 0,0 0 1,0 0-1,0 1 1,0-1-1,0 0 1,0 1-1,0 0 1,0-1-1,0 1 1,0 0-1,0 0 1,-3 0-1,-2 1 15,0-1 0,1 1 0,-1 1 0,0-1 0,0 1 0,1 0 0,-1 1-1,1-1 1,0 1 0,-8 5 0,-3 4 30,1 0 0,0 1 0,1 1 0,-22 24 0,27-26-26,1 0-1,1 0 1,0 0 0,1 1 0,0 0 0,1 1-1,-6 17 1,11-27-10,0 0 0,0 0-1,0 0 1,1 0 0,-1 1-1,1-1 1,0 0 0,0 0-1,1 0 1,-1 1 0,1-1-1,2 5 1,-3-6 3,1-1 1,1 0-1,-1 1 1,0-1-1,1 0 1,-1 0-1,1 0 0,-1 0 1,1 0-1,0 0 1,0 0-1,0 0 1,0-1-1,0 1 1,0-1-1,1 1 0,-1-1 1,0 0-1,1 0 1,4 1-1,9 2 87,1-1-1,0 0 0,0-1 1,0-1-1,19-1 0,-4-3 155,56-9 0,-50 2-235,0-1 0,-1-2 0,-1-2 0,58-31 0,-87 42-30,8-4 80,1 0 0,0 1 0,20-6 0,-36 13-69,1 0 1,0-1-1,0 1 0,0 0 0,-1 0 1,1 0-1,0 0 0,0 0 0,0 0 0,-1 0 1,1 0-1,0 0 0,0 0 0,0 0 1,-1 1-1,1-1 0,0 0 0,0 0 0,-1 1 1,1-1-1,0 1 0,0-1 0,0 2 1,0-1 0,0 0 1,-1 0 0,1 0-1,-1 0 1,1 0 0,-1 0-1,0 0 1,1 0 0,-1 0-1,0 0 1,0 0 0,0 1-1,0-1 1,0 2 0,-1 4 40,0 0 0,0 0 0,-1 0 0,-3 7 0,5-12-39,-26 59 129,25-61-140,1 0 0,0 1 0,-1-1 0,1 0-1,0 1 1,0-1 0,0 1 0,-1-1 0,1 1 0,0-1-1,0 1 1,0-1 0,0 1 0,0-1 0,0 0 0,0 1-1,0-1 1,0 1 0,0-1 0,0 1 0,0-1 0,0 1-1,0-1 1,0 1 0,0-1 0,1 1 0,-1-1 0,0 1-1,0-1 1,1 0 0,-1 1 0,0-1 0,0 0 0,1 1 0,-1-1-1,0 1 1,1-1 0,-1 0 0,1 0 0,-1 1 0,0-1-1,1 0 1,-1 0 0,1 1 0,-1-1 0,1 0 0,-1 0-1,1 0 1,-1 0 0,1 0 0,-1 0 0,0 0 0,1 0-1,-1 0 1,1 0 0,-1 0 0,1 0 0,0 0 0,5-1 50,0 0-1,-1 0 1,1-1 0,6-1 0,235-96-149,-184 72 78,-54 23 3,-5 2-16,-1 1 1,1-1 0,0 1-1,0 0 1,-1 0 0,7-1-1,-9 2 22,0 0 0,0 0 0,0 0 0,1 1 0,-1-1 0,0 0 0,0 0 0,0 1 0,0-1 0,0 1 0,0-1 0,0 1 0,-1-1 0,1 1-1,0 0 1,0-1 0,0 1 0,0 0 0,-1 0 0,1 0 0,0-1 0,-1 1 0,1 0 0,-1 0 0,1 0 0,-1 0 0,1 0 0,-1 2 0,3 4-25,-1 1-1,-1-1 1,1 1 0,-1 0 0,-1-1-1,1 1 1,-2 11 0,2 23 160,-1-40-115,0 0 1,1 0-1,-1 0 0,0 0 0,1 0 1,0 0-1,-1 0 0,1 0 0,0-1 0,0 1 1,0 0-1,0 0 0,0-1 0,1 1 0,-1-1 1,0 1-1,1-1 0,2 2 0,-1-1 14,-1-1-1,1 1 0,0-1 1,0 0-1,0 0 0,0 0 0,0 0 1,0-1-1,1 1 0,4-1 1,2 0 20,0 0 1,-1-1 0,1 0-1,0-1 1,-1 0 0,15-5 0,3-5 13,0 0 0,-1-2 1,0-1-1,-2-1 1,33-26-1,-48 35-22,-1 0 0,12-13-1,-18 17-35,0 1-1,-1 0 1,1-1-1,0 1 1,-1-1-1,1 0 0,-1 1 1,0-1-1,0 0 1,0 0-1,0 0 1,-1 0-1,1-5 0,-1 7-15,0 0-1,0 1 0,0-1 0,0 0 1,0 0-1,0 1 0,0-1 1,0 0-1,0 0 0,-1 0 0,1 1 1,0-1-1,-1 0 0,1 1 0,-1-1 1,1 0-1,-1 1 0,1-1 0,-1 0 1,1 1-1,-1-1 0,1 1 0,-1-1 1,0 1-1,1 0 0,-1-1 0,0 1 1,1-1-1,-1 1 0,0 0 0,0 0 1,1-1-1,-1 1 0,0 0 0,0 0 1,0 0-1,1 0 0,-1 0 0,0 0 1,-1 0-1,-1 0-31,-1 1 0,1-1 1,-1 1-1,1 0 0,0 0 0,-1 0 1,-4 3-1,0 0 46,0 2 1,0-1-1,0 1 1,1 0-1,-11 12 1,7-7 7,-1 0-16,1 1 0,0 0 0,1 1 1,-9 15-1,15-22 5,1 0 1,0-1 0,1 1-1,-1 0 1,1 1 0,0-1-1,1 0 1,-1 1 0,1-1-1,0 1 1,1-1 0,0 13-1,0-17 17,0 0-1,1-1 1,-1 1-1,0-1 1,1 1-1,-1-1 0,1 1 1,0-1-1,-1 0 1,1 1-1,0-1 1,0 0-1,0 1 1,0-1-1,0 0 1,0 0-1,0 0 1,0 0-1,1 0 1,-1 0-1,0 0 0,1 0 1,-1-1-1,0 1 1,1 0-1,-1-1 1,1 1-1,-1-1 1,1 0-1,-1 1 1,3-1-1,4 1 106,0-1 0,1 0 0,-1-1 0,15-3 0,-11 3-68,249-54 157,-123 11-128,-85 28-320,-52 16 235,-1 0-1,1 0 1,0 0-1,-1 0 1,1 0-1,0 1 1,-1-1-1,1 0 1,0 0-1,-1 1 1,1-1-1,-1 0 0,1 1 1,0-1-1,-1 1 1,1-1-1,-1 1 1,1-1-1,-1 1 1,0-1-1,1 1 1,-1-1-1,1 1 0,-1 0 1,0-1-1,0 1 1,1 0-1,-1-1 1,0 2-1,7 20 66,-4-7-37,-3-13-26,0 0 1,0 1-1,0-1 1,1 0-1,-1 0 0,1 0 1,0 0-1,0 0 0,-1 0 1,1 0-1,0 0 1,1 0-1,-1 0 0,0 0 1,1 0-1,-1-1 0,1 1 1,-1-1-1,1 1 0,1 1 1,2 0 7,0 0 1,0-1-1,0 1 0,1-1 1,-1 0-1,0 0 1,1-1-1,-1 1 0,1-1 1,-1-1-1,11 1 1,5-1-39,37-5 1,-50 4 16,75-11 16,148-40 0,-215 48-68,0-1 0,0-1 0,0 0 1,-1-1-1,0-1 0,25-17 0,-40 25 49,1-1 1,-1 1-1,0 0 0,1 0 1,-1-1-1,1 1 0,-1 0 1,0-1-1,0 1 0,1 0 0,-1-1 1,0 1-1,1 0 0,-1-1 1,0 1-1,0-1 0,0 1 0,1-1 1,-1 1-1,0 0 0,0-2 1,-8 0-274,-19 6-130,-49 20 31,43-12 441,10-5 6,1 1 1,-1 2 0,1 0 0,1 1 0,-30 21 0,49-30-43,0 0 1,0 0 0,-1 0-1,1 1 1,0-1-1,1 0 1,-1 1 0,-2 4-1,3-6-7,1 0 0,0-1 0,-1 1 0,1 0 0,0 0 0,0 0 0,0-1 0,-1 1 0,1 0 0,0 0 0,0 0 0,0 0 1,0 0-1,1-1 0,-1 1 0,0 0 0,0 0 0,0 0 0,1-1 0,-1 1 0,0 0 0,1 0 0,-1-1 0,1 1 0,-1 0 0,1 0 0,-1-1 0,1 1 0,-1-1 0,1 1 0,0 0 0,-1-1 0,1 1 0,0-1 0,1 1 0,1 1 41,1-1-1,0 0 1,0 1 0,-1-1 0,1-1 0,0 1-1,0 0 1,0-1 0,0 0 0,7-1 0,2 0 59,0 0 0,14-5 1,-4 0-51,0-2-1,0 0 1,-1-1 0,-1-2-1,1 0 1,-2-1-1,23-17 1,-33 21-134,4-3-155,-13 11 167,-2 1 2,-8 6-49,-37 30-395,13-5 449,0 1-1,3 2 0,0 1 1,-25 43-1,18-21 204,-11 18 404,-76 94-1,97-136-310,9-12 278,-32 31 0,47-51-480,1 0 1,-1 0 0,0 1-1,0-2 1,0 1 0,0 0-1,-3 1 1,5-3-46,0 0-1,0 1 1,1-1 0,-1 0-1,0 0 1,0 0 0,0 0 0,1 0-1,-1 0 1,0 0 0,0 0-1,1 0 1,-1 0 0,0-1-1,0 1 1,1 0 0,-1 0 0,0-1-1,0 1 1,1-1 0,-1 1-1,0 0 1,1-1 0,-1 1 0,1-1-1,-1 1 1,1-1 0,-1 0-1,1 1 1,-1-1 0,1 0 0,-1 1-1,1-1 1,0 0 0,-1 1-1,1-1 1,0 0 0,-1-1-1,0-4 3,1 0 0,-1 0-1,1 0 1,0 0-1,1 0 1,-1 0-1,1 0 1,3-11 0,-2 9 4,9-43-111,2 0 1,21-53-1,-29 93 93,0 0-1,1 0 1,0 0 0,1 0 0,0 1 0,1 1 0,0-1-1,0 1 1,1 0 0,0 1 0,1 0 0,18-12 0,-8 9 17,1 0 1,0 2 0,0 0-1,0 2 1,1 0-1,23-4 1,19-2 44,2 0-35,-1-3 0,73-27 0,-8-17 308,3-8-549,-74 37 342,-31 12 60,-24 15-123,1 1-1,0 0 1,0-1-1,8-2 0,-19 18-153,-1 1 0,-10 14 0,13-22 113,1 1 1,0 0 0,0 0 0,0 1-1,1-1 1,-1 0 0,2 1-1,-1-1 1,1 1 0,-1 11-1,2-15-9,0 0-1,0 0 0,0-1 0,1 1 1,-1 0-1,1 0 0,-1-1 0,1 1 1,0 0-1,0-1 0,1 1 1,-1-1-1,0 1 0,1-1 0,0 1 1,-1-1-1,1 0 0,0 0 0,0 0 1,0 0-1,0 0 0,1-1 1,-1 1-1,0-1 0,1 1 0,-1-1 1,1 0-1,3 2 0,4-1 46,-1 1 0,1-1 0,0 0 0,0-1 0,18 0 0,50-7 122,-57 4-126,0-2 0,0 0 1,0-2-1,36-14 0,-46 15-12,-1 0 0,0-1-1,0 0 1,0 0 0,-1-1 0,0-1-1,0 0 1,-1 0 0,0 0 0,9-13-1,-16 20-21,-1 0 0,1-1 0,0 1-1,-1 0 1,1-1 0,0 1 0,-1 0-1,0-1 1,1 1 0,-1-1 0,0 1-1,0 0 1,1-1 0,-1 1 0,0-1-1,-1 1 1,1-1 0,0-1 0,-1 3-18,1-1-1,0 0 1,-1 1 0,1-1 0,0 0 0,-1 1-1,1-1 1,-1 1 0,1-1 0,-1 1 0,1-1-1,-1 1 1,0-1 0,1 1 0,-1 0 0,1-1 0,-1 1-1,0 0 1,1-1 0,-1 1 0,0 0 0,0 0-1,1 0 1,-1 0 0,0 0 0,1-1 0,-1 1 0,0 0-1,0 1 1,1-1 0,-1 0 0,0 0 0,0 0-1,1 0 1,-1 1 0,0-1 0,1 0 0,-2 1-1,-4 1-1,0 1-1,1 0 0,-1 0 0,0 1 1,1 0-1,0 0 0,0 0 0,0 0 1,0 1-1,1 0 0,0 0 0,0 0 1,0 1-1,1-1 0,-1 1 0,-2 7 0,5-11 28,0-1 0,0 1 0,1-1 0,-1 1 0,1 0 0,-1-1 0,1 1 0,0 0 0,-1-1 0,1 1 0,0 0 0,0-1 0,0 1-1,0 0 1,1-1 0,-1 1 0,0 0 0,1-1 0,-1 1 0,1 0 0,0-1 0,-1 1 0,1-1 0,0 1 0,0-1 0,0 0 0,0 1-1,2 1 1,-1-1-9,1 0-1,0 0 1,-1 0 0,1-1-1,0 0 1,0 1-1,0-1 1,0 0-1,0 0 1,0 0-1,0-1 1,0 1-1,0-1 1,6 0-1,15-1 115,-1-2-1,1-1 0,34-10 1,-14 3-104,162-42 98,-182 45-164,-7 2 72,23-4 0,-32 7-72,-8 3 78,-4 8 15,1-3-69,-1 1 1,1-1-1,-1 0 0,0 0 0,-1 0 0,1 0 0,-1-1 1,0 0-1,-9 7 0,-3 2-23,-42 37 101,-103 79 571,158-126-587,-2 1 164,0 0 0,0 0 0,-8 3-1,13-7-187,1 0 0,0 0 0,0 0 0,0 0 0,0 0 0,-1 0 0,1 0 0,0 0 0,0 0 0,0 0 0,0 0 0,-1 0 0,1 0 0,0 0 0,0 0 0,0 0 0,0 0 0,-1 0 0,1 0 0,0-1 0,0 1 0,0 0 0,0 0 0,-1 0 0,1 0 0,0 0 0,0 0 0,0 0 0,0-1 0,0 1 0,0 0 0,0 0 0,0 0 0,-1 0 0,1-1 0,0 1 0,0 0 0,0 0 0,0 0 0,0 0 0,0-1 0,0 1 0,0 0 0,0 0 0,0 0 0,0-1 0,0 1 0,0 0 0,0 0 0,0 0 0,0 0 0,1-1 0,-1 1 0,0 0 0,0 0 0,0 0 0,0 0 0,0-1-1,0 1 1,1 0 0,0-1 0,0 0 0,0-1 0,0 1-1,0 0 1,1 0 0,-1 0-1,0 1 1,1-1 0,-1 0 0,1 0-1,2 0 1,4-3-8,17-7-12,1 0 0,0 2 1,38-8-1,85-10-41,-91 18-80,29-3-3076,-29 6-3741,-44 5 4622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122 121 11232,'-37'-29'5056,"11"1"-4385,12 17-287,9 2-352,-8-6-448,5 7 224,-7-4-2783,11 4 1599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263 431 3072,'8'0'14015,"-8"0"-13923,1 0-1,-1 0 0,0-1 0,0 1 0,0 0 0,0-1 0,-1 1 0,1 0 0,0 0 0,0-1 0,0 1 0,0 0 0,0 0 0,0-1 0,0 1 0,0 0 0,-1 0 0,1-1 0,0 1 0,0 0 0,0 0 0,0-1 0,-1 1 0,1 0 0,0 0 0,0 0 0,-1 0 0,1-1 0,-22-2 1040,18 2-1003,-1 1 0,1-1 0,-1 1 0,1-1 0,-1 1 0,-6 1 0,-7 2-121,-28 10 0,40-11-35,-1 1-1,0 0 0,1 0 0,-1 1 1,1 0-1,-11 9 0,9-5 54,-1 1 0,2 0 0,-1 1 0,1-1 0,1 1 0,-1 0-1,2 1 1,0 0 0,0 0 0,1 0 0,0 0 0,1 1 0,-3 12 0,5-15 49,0 1 0,0-1 0,1 0 1,0 0-1,1 1 0,0-1 0,3 15 1,-2-18-28,0 1 0,0-1 0,1 0 1,0 0-1,0 0 0,0 0 0,1-1 1,0 1-1,0-1 0,0 0 0,7 6 1,-8-9 12,0 1 0,0-1 0,0 0 0,0 0 0,0 0 0,0 0 0,0-1 0,1 1 0,-1-1 0,1 0 0,-1 0 0,1 0 0,-1 0 0,1-1 0,0 0 0,-1 1 0,1-1 0,0 0 0,-1-1 0,1 1 0,0-1 0,-1 0 0,5-1 1,-2 0-11,0-1-1,0 0 1,0 0 0,-1 0 0,1-1 0,-1 0 0,0 0 0,0 0 0,0-1 0,-1 1 0,1-1 0,5-9 0,13-25 102,-2 0 1,-1-2-1,15-47 0,-26 65-46,0-5-55,11-49-1,-17 60-23,-2 1 0,1-1 0,-2 0 0,0 1-1,-1-1 1,-5-21 0,-1 2 31,-20-62 0,23 87-141,-1 1 0,1-1 0,-1 1-1,-1 0 1,0 0 0,0 1 0,-15-16 0,18 21-93,-2 0-1,1 0 1,0 0 0,-1 1 0,0-1 0,0 1 0,0 0 0,0 1 0,0-1 0,-1 1 0,1 0 0,-1 1 0,1-1 0,-1 1 0,0 0 0,-10 0 0,14 1-111,1 0 1,0 0-1,0 0 1,0 1-1,-1-1 1,1 0-1,0 1 1,0-1-1,0 1 1,0-1 0,0 1-1,-1 0 1,0 1-1,1 1-1532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3808,'-7'1'17544,"15"1"-16507,9 2-741,0-1 0,0 0-1,1-2 1,-1 0 0,19-2 0,-8 1-151,370-19 1001,-166 3-1327,-146 16 385,-15 1-3032,-87 11-5545,8-4 5808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336 509 3904,'0'-1'163,"0"1"0,-1 0 1,1-1-1,0 1 0,0-1 0,0 1 0,0 0 1,0-1-1,0 1 0,0-1 0,0 1 1,0-1-1,0 1 0,0 0 0,1-1 0,-1 1 1,0-1-1,0 1 0,0 0 0,0-1 1,1 1-1,-1 0 0,0-1 0,0 1 0,1 0 1,-1-1-1,0 1 0,1 0 0,-1 0 1,0-1-1,1 1 0,-1 0 0,0 0 0,1 0 1,0-1-1,6-3 2302,-6 4-2339,-1-1 1,1 1-1,-1 0 0,0-1 1,1 1-1,-1-1 0,1 1 0,-1-1 1,0 1-1,1-1 0,-1 1 1,0-1-1,0 1 0,1-1 1,-1 0-1,0 1 0,0-1 1,0 1-1,0-1 0,0 0 0,0 1 1,0-1-1,0 1 0,0-1 1,0 0-1,0 1 0,0-1 1,0 1-1,0-1 0,-1 0 1,1 1-1,0-1 0,0 1 1,-1-1-1,1 1 0,0-1 0,-1 1 1,0-2-1,-1 0 264,0 0-1,0-1 1,0 1-1,0 0 1,0 0-1,-1 0 1,-4-2-1,-1-1-86,0 1-1,-1 0 0,1 1 0,-1-1 0,0 2 1,0-1-1,0 1 0,0 1 0,0 0 1,-1 0-1,-14 1 0,11 0-221,1 1-1,-1 0 1,1 1-1,0 1 1,-1 0 0,-22 9-1,28-9-64,-1 0-1,1 1 1,0 0 0,0 1-1,0-1 1,1 1 0,-1 1-1,1-1 1,0 1 0,1 0-1,-9 12 1,13-16-9,-1 0-1,1 0 1,0 0 0,0 0 0,0 0 0,1 1-1,-1-1 1,0 0 0,1 0 0,-1 1 0,1-1-1,0 0 1,0 1 0,0-1 0,0 0 0,0 1-1,0-1 1,1 0 0,-1 0 0,1 1-1,1 1 1,-1-2 12,0 1 0,0-1 0,1 0 0,-1 0 0,1 0 1,0-1-1,-1 1 0,1 0 0,0-1 0,0 1 0,0-1 0,0 1 0,0-1 0,1 0 0,-1 0 0,0 0 0,1 0 0,-1-1 0,0 1 0,4 0 0,6 0 158,0 0 0,-1-1 0,1-1 0,0 0 0,-1 0 0,1-1 0,-1 0 0,20-8 0,-20 7-180,3-1 24,0 0 1,0-2 0,0 0 0,23-14 0,-29 15 4,1-1 1,-1-1-1,-1 0 0,1 0 1,-1 0-1,0-1 0,11-17 1,-6 3 31,0 0 1,-2-1 0,-1 0-1,-1 0 1,0-1-1,-2 0 1,-1-1 0,3-31-1,-7 45-23,-1 0-1,0 0 0,0 0 1,-1 0-1,0 0 0,-1 0 0,0 0 1,-1 0-1,0 0 0,-7-15 0,7 20-100,0 0-1,0 1 0,-1 0 0,0 0 1,0 0-1,0 0 0,0 0 1,-1 1-1,1 0 0,-1 0 1,0 0-1,0 1 0,-1-1 0,1 1 1,-1 1-1,0-1 0,0 1 1,0 0-1,0 0 0,-7-1 1,3 1-218,1 1 0,-1 0 1,-16 1-1,22 0-30,1 1-1,0-1 0,0 0 0,0 1 0,-1 0 1,1 0-1,0 0 0,0 0 0,0 0 1,0 1-1,0-1 0,1 1 0,-1 0 1,0 0-1,-2 2 0,5-3 163,-1-1 1,1 0-1,0 1 0,-1-1 1,1 1-1,0-1 0,-1 1 1,1-1-1,0 1 0,0-1 1,0 1-1,0-1 1,-1 1-1,1-1 0,0 1 1,0-1-1,0 1 0,0-1 1,0 1-1,0-1 0,0 1 1,0 0-1,0-1 0,0 1 1,1-1-1,-1 1 0,0-1 1,0 1-1,0-1 0,1 1 1,-1-1-1,0 1 0,1-1 1,-1 0-1,1 1 0,15 12-3401,-14-12 3020,19 12-1963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24 160 2560,'-23'-3'18618,"23"2"-18496,0 0 0,0 0 0,1 1 0,-1-1 0,0 0 1,1 0-1,-1 1 0,0-1 0,1 0 0,-1 0 0,1 1 0,-1-1 0,1 1 0,0-1 0,-1 0 0,1 1 1,-1-1-1,1 1 0,0-1 0,0 1 0,-1 0 0,1-1 0,0 1 0,1-1 0,24-6-14,-19 5 113,136-41 1181,2-1-596,-82 31-813,94-8 0,-136 19 5,234-7 584,-254 9-673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2816,'9'-11'17071,"-16"15"-14260,0 7-2464,0 1-1,1-1 1,1 2-1,-1-1 1,-3 16-1,-15 71 272,17-66-387,-10 35 125,-14 79 376,30-132-668,1 23 0,0-15-21,0-21-20,0 0 1,0 0-1,0 0 1,1 0-1,-1 0 1,1 0-1,-1-1 1,1 1-1,-1 0 1,1 0-1,0-1 1,0 1-1,0 0 1,0-1-1,0 1 1,0 0-1,0-1 1,1 0-1,-1 1 1,0-1-1,1 0 1,-1 0 0,1 0-1,0 0 1,-1 0-1,1 0 1,0 0-1,-1 0 1,1-1-1,0 1 1,2 0-1,6 1 75,1-1-1,-1 0 0,0 0 1,19-2-1,-8 0-190,26-2 147,-33 2-286,1 0 0,-1 0 0,15 3 0,4-1-2529,-18-1-2286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5824,'-2'-16'12165,"6"13"-11383,1 0 0,-1 0 0,1 0 0,-1 0 0,1 1 0,0-1 0,0 1 0,0 1 0,0-1 0,9-1 0,5 0-24,36-2-1,153 6 823,-140 1-4515,1-2-5433,-57 0 5409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3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3136,'5'7'16680,"-6"-2"-18641,-1 2 2183,0-1-1,-1 1 1,0 0-1,0-1 0,-1 0 1,1 1-1,-1-2 0,-8 10 1,-5 3 166,-21 18 0,0-1 246,14-9-381,1 0 0,1 1 0,2 1 0,0 1 0,2 1 0,2 0 0,0 1 0,-13 41 0,12-14 203,-16 111 0,29-144-386,-2 16 134,2 2 0,2-1 1,2 0-1,1 0 1,10 53-1,-4-59-29,2 0 0,1 0-1,2-1 1,2 0 0,1-1-1,1-1 1,21 32 0,-28-53-130,-1 0 1,2 0 0,-1-1-1,2 0 1,-1-1 0,1 0 0,1-1-1,0 0 1,0-1 0,1 0 0,18 8-1,-16-10-644,0 0-1,0-1 0,21 4 0,-33-8 242,-3-1 210,0 0 1,1 0-1,-1 0 0,1 0 1,-1 0-1,1 1 1,-1-1-1,0 0 0,1 0 1,-1 0-1,1 0 1,-1 0-1,1-1 0,-1 1 1,0 0-1,1 0 1,-1 0-1,1 0 1,-1 0-1,0-1 0,1 1 1,-1 0-1,0 0 1,1-1-1,4-3-1639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2656,'0'0'837,"8"-6"1552,-8 6-2225,0-1-1,0 1 0,0 0 0,0 0 0,0-1 0,0 1 0,1 0 0,-1 0 0,0 0 0,0-1 0,0 1 0,1 0 1,-1 0-1,0 0 0,0 0 0,1-1 0,-1 1 0,0 0 0,0 0 0,1 0 0,-1 0 0,0 0 0,0 0 0,1 0 1,-1 0-1,0 0 0,0 0 0,1 0 0,-1 0 0,0 0 0,1 0 0,-1 0 0,0 0 0,0 0 0,1 0 1,-1 0-1,0 0 0,0 0 0,1 0 0,0 13 6592,-6 7-2525,0-4-5286,2-7 1255,-4 10 126,1 0 0,-6 31 0,8-17-97,1 61 1,3-78-174,0 68 419,0-84-490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6464,'2'-2'12247,"4"0"-8290,8 3-5512,-10-1 3060,109-5 621,48 2-1628,-120 5-374,-16-1-180,-1 0 1,46 10-1,-67-10 1184,5 0-5486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79 3328,'-8'-7'16093,"15"4"-14693,23-21-434,-25 19-963,1 0-1,0 0 0,0 1 0,1-1 0,-1 1 0,9-3 0,-10 5 70,1 0 0,0 0 0,0 1 0,0 0 0,12-1 0,-15 2-45,0 0 0,-1 0 0,1 0 0,0 1 0,-1-1 0,1 0 0,0 1 0,-1 0 0,1 0 0,-1 0 0,1 0 0,-1 0 0,1 0 0,-1 1 0,0-1 0,3 2 0,-4-1 20,0 0 0,0-1 0,0 1 0,-1 0 0,1-1 0,0 1 1,-1 0-1,1 0 0,-1 0 0,0-1 0,1 1 0,-1 0 0,0 0 1,0 0-1,0 0 0,-1 0 0,0 3 0,0 2 114,0 0 1,-1 0-1,-4 10 0,-5 9 106,-6 15-85,-1-1 1,-2 0 0,-31 46-1,18-32-80,18-32 1076,39-31-258,-3 2-635,-9 2-188,0 1-1,0 0 1,0 1 0,0 0-1,0 1 1,19-2-1,78 4-1368,-47 2-3214,-59-2 3597,-1 0 0,1 0-1,0 0 1,-1 0 0,1-1 0,-1 1-1,1-1 1,0 1 0,-1-1 0,1 0 0,-1 0-1,0 0 1,1-1 0,2-1 0,13-6-3335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1 902 4736,'0'-5'9208,"0"5"-9073,11-10 924,1-1 85,0-5-399,-1 0-1,-1-1 1,-1 0 0,14-35-1,17-79 615,-11 34-542,0 1-147,6-18 238,-27 93-721,15-45 573,49-95 0,-69 156-715,1-1 1,-1 1-1,1 0 1,0 0-1,0 0 0,0 1 1,1-1-1,-1 1 1,1 0-1,0 0 1,11-5-1,-12 7-30,0 0-1,0 0 1,1 1 0,-1 0 0,0 0-1,1 0 1,-1 1 0,1-1 0,-1 1-1,1 0 1,-1 0 0,1 1 0,-1-1 0,1 1-1,-1 0 1,0 0 0,6 2 0,0 2 65,1-1 0,-1 1 0,0 1 0,0 0 0,-1 0 0,0 1 0,0 1 0,0-1 0,-1 1 0,0 1 0,-1-1 0,0 1 0,0 0 0,-1 1 0,0 0-1,5 12 1,-10-20-47,0 1-1,0-1 1,0 0-1,0 0 1,-1 0-1,1 1 0,-1-1 1,0 0-1,1 1 1,-1-1-1,0 0 0,0 1 1,-1-1-1,1 0 1,0 1-1,-1-1 1,0 0-1,1 1 0,-1-1 1,0 0-1,0 0 1,0 0-1,0 0 0,-1 0 1,1 0-1,0 0 1,-1 0-1,0-1 1,1 1-1,-1 0 0,0-1 1,0 0-1,0 1 1,0-1-1,-2 1 0,-6 4-55,0-2-1,0 1 1,0-2 0,-1 1-1,1-1 1,-14 2-1,13-4-351,0 0-1,0 0 0,-1-1 1,1 0-1,-16-3 0,17 1-1147,1 0 0,0 0 0,-16-7 0,23 9 1025,1-1 1,-1 0-1,1 1 0,0-1 1,-1 0-1,1 0 1,0 0-1,-1 0 0,1 0 1,0 0-1,-1-2 1,1 3 204,1-1 0,0 1 0,0-1 0,0 0 0,0 1 1,0-1-1,-1 0 0,1 1 0,0-1 0,0 0 1,1 1-1,-1-1 0,0 1 0,0-1 0,0 0 1,0 1-1,0-1 0,1 0 0,-1 1 0,0-1 1,1 1-1,-1-1 0,0 1 0,1-1 0,-1 1 1,1-2-1,11-9-2827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7 137 4896,'-6'-5'8790,"5"5"-8464,7-7 3314,24-7-4170,-14 7 1317,-11 5-644,0-1 1,0 1-1,0-1 1,0 1-1,1 1 1,10-3-1,-14 4-102,0-1-1,-1 1 1,1 0-1,0 0 1,0 1-1,-1-1 1,1 0-1,0 1 1,0-1-1,-1 1 1,1-1-1,-1 1 1,1 0-1,0-1 1,-1 1-1,1 0 1,-1 0-1,0 0 1,1 1-1,-1-1 1,0 0-1,1 0 1,-1 1-1,0-1 1,0 1-1,0-1 1,1 4-1,0 0 116,0 0 0,0 1 0,0-1 0,-1 1 0,0-1 0,1 11 0,-1 38 785,-1-37-750,-2 40 555,0-39-502,1 0 0,1 0 1,4 34-1,-2-38-192,1 8 241,-3-21-264,0-1-1,0 1 1,0-1 0,1 0-1,-1 1 1,0-1 0,0 0-1,1 1 1,-1-1-1,0 0 1,0 1 0,1-1-1,-1 0 1,0 0 0,1 1-1,-1-1 1,0 0 0,1 0-1,-1 0 1,0 0-1,1 1 1,-1-1 0,0 0-1,1 0 1,-1 0 0,1 0-1,-1 0 1,0 0 0,1 0-1,-1 0 1,1 0 0,-1 0-1,0 0 1,1 0-1,-1 0 1,0 0 0,1 0-1,-1-1 1,1 1 0,-1 0-1,0 0 1,1 0 0,-1-1-1,12-5 578,-8 5-557,-1 0 1,0-1 0,0 0-1,0 0 1,0 0 0,0 0-1,3-4 1,7-6 5,0 0 0,-1-2 0,-1 1 0,0-2 0,15-26 1,-4-11 96,-3-1 0,19-81 1,-35 124-152,-2 6 0,0 1-1,0-1 1,0 0 0,0 1-1,1-1 1,0 1-1,-1-1 1,1 1 0,1 0-1,3-5 1,-5 7-3,1 0 1,0-1-1,0 1 0,0 0 1,0 0-1,0 1 1,0-1-1,0 0 1,0 1-1,0-1 0,0 1 1,0-1-1,1 1 1,-1 0-1,0 0 0,0 0 1,0 0-1,0 1 1,1-1-1,2 2 1,24 5 85,36 16 0,-29-11-13,9 6-37,-28-11-114,0 0-1,24 5 1,-35-11 1730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5728,'-14'-3'2320,"9"1"1105,16 2 4504,4 0-6553,3-1-878,0 1 0,1 1-1,-1 1 1,0 1 0,20 4 0,-34-5-431,0-1 1,-1 1 0,1-1 0,0 1-1,-1 0 1,1 0 0,-1 1 0,0-1-1,0 1 1,1 0 0,-2 0 0,1 0-1,0 0 1,-1 0 0,3 5 0,-4-6-43,0 0 1,0 0-1,-1 0 0,1 0 1,-1 0-1,1 0 1,-1 0-1,0 0 0,0 0 1,0 0-1,0 1 1,0-1-1,0 0 1,-1 0-1,1 0 0,-1 0 1,1 0-1,-1 0 1,0 0-1,0 0 0,0 0 1,0 0-1,0-1 1,0 1-1,0 0 0,-1-1 1,1 1-1,-1 0 1,1-1-1,-3 2 1,-32 33 80,35-35-43,0 0 0,-1 0 1,1 0-1,0 0 0,0 0 0,0 1 0,0-1 0,1 0 0,-1 0 0,0 1 0,-1 2 1,19 5-103,-1 0 1,1 0 0,1-2 0,-1 0 0,1-1 0,23 5 0,-32-10-2383,1 4 687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1984,'9'-19'20191,"-10"30"-19765,0-1 0,-4 16 0,0 4 200,-6 130 507,3-26-650,7-105-456,1-22 1,0-1 1,0 1-1,0-1 1,-1 0-1,-2 9 1,2-9 186,-7-28-17011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4896,'-10'-8'11711,"19"17"-9044,-8-6-2312,1 1-1,-1-1 1,0 1-1,0 0 1,-1-1-1,1 1 0,-1 0 1,1 4-1,-1-1-157,1 11 362,-1 0 1,-4 31 0,0-10-165,-1 29 143,-22 221 1154,26-278-1746,-3 16-183,-1 31 0,5-76-11379,14-8 3675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6880,'0'1'8120,"7"-1"-3706,50 3-1103,161-10-415,-182 9-3101,70 14 0,-105-16 183,5 1-1732,-1-1 0,0 0 0,11 0 0,-1-1-4057,-2 1 2825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1106 5984,'0'0'61,"0"0"-1,0 0 1,-1 0 0,1 1 0,0-1 0,0 0-1,0 0 1,0 0 0,-1 0 0,1 0 0,0 0-1,0 0 1,0 0 0,-1 0 0,1 1 0,0-1-1,0 0 1,-1 0 0,1 0 0,0 0 0,0 0-1,0-1 1,-1 1 0,1 0 0,0 0 0,0 0-1,0 0 1,-1 0 0,1 0 0,0 0 0,0 0 0,0 0-1,-1 0 1,1-1 0,0 1 0,0 0 0,0 0-1,0 0 1,0 0 0,-1 0 0,1-1 0,0 1-1,0 0 1,0 0 0,0 0 0,0-1 0,0 1-1,0 0 1,0 0 0,0 0 0,-1-1 0,-2-3 1811,3 4-1836,0 0 0,0 0-1,0 0 1,0 0-1,0 0 1,0 0 0,0 0-1,0 0 1,1 0-1,-1 0 1,0 0 0,0 0-1,0 0 1,0 0-1,0 0 1,0 0 0,0 0-1,0 0 1,0 0-1,0 0 1,0 0 0,0 0-1,0 0 1,0 0-1,0 0 1,1 0 0,-1 0-1,0 0 1,0 0 0,0 0-1,0 0 1,0 0-1,0 0 1,0 0 0,0 0-1,0 0 1,0 0-1,0 0 1,0 0 0,0 0-1,0 0 1,0-1-1,0 1 1,0 0 0,0 0-1,0 0 1,0 0-1,0 0 1,0 0 0,0 0-1,0 0 1,0 0-1,0 0 1,0 0 0,0 0-1,0 0 1,0 0 0,0-1-1,0 1 1,0 0-1,0 0 1,0 0 0,0 0-1,0 0 52,0-1-1,0 1 1,-1-1-1,1 0 1,0 1 0,0-1-1,0 1 1,0-1-1,0 1 1,1-1 0,-1 1-1,0-1 1,0 1-1,0-1 1,0 1 0,1-1-1,-1 1 1,0-1-1,1 0 1,5-12 469,-1-1 1,0 0-1,-1 0 1,0 0 0,1-16-1,1 5-13,6-30 125,29-116 786,-30 133-991,2 0-1,26-52 1,-20 59 65,1 0 1,2 2-1,48-53 0,12-14-55,-18 2-208,1-1-153,-51 76-81,1 1 0,33-30 0,-45 45-21,0 1 1,1-1-1,0 0 1,-1 1-1,1 0 1,0 0-1,0 0 1,0 0-1,1 1 1,7-2-1,-10 2 16,1 1 0,0 0 0,-1 0-1,1 0 1,-1 0 0,1 1-1,-1-1 1,1 1 0,-1 0 0,1 0-1,-1-1 1,1 1 0,-1 1 0,0-1-1,0 0 1,1 1 0,-1-1-1,0 1 1,0-1 0,2 4 0,1 1 48,0 0-1,-1 0 1,0 1 0,0 0 0,0 0 0,-1 0 0,0 0 0,0 0 0,3 15 0,-1 2 276,4 43 0,-9-57-224,1 0 0,-1 0-1,-1 0 1,0 0 0,0 0-1,-1 0 1,-1 0 0,1-1-1,-6 12 1,7-17-132,-1-1 0,0 1 0,0-1 0,0 0-1,0 0 1,0 1 0,-1-1 0,1-1 0,-1 1 0,0 0 0,0-1 0,0 1 0,0-1 0,0 0 0,0 0 0,-1 0 0,1 0 0,-1-1 0,0 1 0,1-1-1,-1 0 1,0 0 0,0-1 0,0 1 0,-7 0 0,7-2-298,0 1 0,1-1-1,-1 0 1,0 0 0,0 0 0,0-1-1,1 1 1,-7-5 0,-16-9-4951,18 10 2544,8 5 2481,0 0 0,-1 0 0,1 0 0,-1-1 0,1 1 0,0 0 0,-1 0 0,1 0 0,0-1 0,-1 1-1,1 0 1,0 0 0,-1-1 0,1 1 0,0 0 0,0-1 0,-1 1 0,1 0 0,0-1 0,0 1 0,-1-1 0,1 1-1,0 0 1,0-1 0,0 1 0,0-1 0,0 0 0,3-3-2335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62 3648,'-3'-7'7468,"2"-3"-1721,0 7-5403,0 1 0,-1-1 0,1 0 0,-1 1 0,1-1 0,-1 1 0,0-1 0,0 1 0,-1 0 0,1 0 0,0 0 0,-1 0 0,1 0 0,-1 1 0,-3-3-1,4 3-237,-1 0-1,1 0 0,-1 0 1,1 1-1,-1-1 0,1 1 1,-1-1-1,0 1 0,1 0 1,-1 0-1,1 0 0,-1 0 0,0 0 1,1 1-1,-1-1 0,1 1 1,-1 0-1,-3 1 0,-12 5 288,13-6-307,-1 1 0,1 0-1,-10 6 1,5-2 112,3-3-151,1 1 1,0 0-1,0 1 0,0-1 1,0 1-1,0 1 1,1-1-1,-7 9 0,4 0-2,1 1 0,0-1-1,1 2 1,1-1 0,0 0 0,1 1-1,0 0 1,2 0 0,0 0-1,1 0 1,0 0 0,2 19 0,0-29-16,0 1 1,0-1 0,1 1 0,-1-1 0,2 0 0,-1 0 0,1 0 0,-1 0 0,2 0 0,4 7 0,-5-9 12,0 0 0,0-1 0,0 1 0,0-1 0,1 0 0,-1 0 1,1 0-1,0-1 0,0 1 0,0-1 0,0 0 0,0 0 0,0 0 0,1-1 1,-1 1-1,5 0 0,-5-1 23,33 3 336,-34-4-398,-1 0 0,1 0 0,0 0 0,-1 0 0,1 0 0,-1-1 0,1 0-1,-1 1 1,1-1 0,-1 0 0,4-1 0,-3 0-93,-1 1 163,-11 1-280,2 0 167,-1 1 0,1 0-1,0 1 1,-1-1 0,-11 6-1,-38 17 177,23-8 151,-12 5-60,-74 45 0,119-65-220,0 0-1,0-1 1,0 1 0,0 0 0,0 0-1,0 0 1,0-1 0,0 1 0,0 0 0,0 0-1,0 0 1,0 1 0,1-1 0,-1 0-1,0 0 1,1 0 0,-1 1 0,1-1 0,-1 0-1,1 0 1,0 1 0,0-1 0,-1 0-1,1 1 1,0-1 0,0 2 0,1-2 16,-1 1-1,1-1 1,0 1 0,-1-1-1,1 1 1,0-1 0,0 0-1,0 1 1,0-1 0,0 0 0,0 0-1,0 0 1,0 0 0,1 0-1,-1 0 1,0 0 0,1 0 0,-1-1-1,0 1 1,1 0 0,2 0-1,13 4 136,0 0 0,0-1-1,1-1 1,20 1-1,72-1 360,-103-3-483,18-1 73,0-1-1,37-7 1,-16-2-3493,-40 10 2251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4224,'2'-1'10262,"7"7"-5685,18 16-3577,-14-12 238,59 45 619,-35-28-1267,-1 1 0,-2 2 1,38 41-1,-61-58-384,-1 1-1,0 0 0,-1 1 1,0 0-1,-1 0 0,-1 1 1,-1 0-1,0 0 0,6 31 0,-4-11 56,-2 1 0,-1-1 0,-2 1 0,-3 48 0,-1-70-183,0 0 1,-1 0 0,-1 0-1,0 0 1,-1 0-1,-1-1 1,0 1 0,-1-1-1,0 0 1,-1-1 0,-1 0-1,0 0 1,-14 16 0,-60 50 291,29-30-292,4 0-1449,3 3 0,-48 69 1,71-89 136,-54 74-5388,23-39-2194,13-19 3814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4064,'-1'0'348,"-1"0"-1,1 0 1,0 0 0,0 0 0,0 0 0,0 0-1,0 0 1,0 0 0,0 0 0,-1 0 0,1 1-1,0-1 1,0 0 0,0 1 0,0-1 0,0 1-1,0-1 1,0 1 0,0 0 0,0-1 0,1 1-1,-1 0 1,0-1 0,0 1 0,0 0 0,1 0-1,-2 2 1,-1 0 1199,2-2-1420,1-1 1,0 0-1,0 0 0,0 1 0,0-1 1,0 0-1,0 0 0,0 1 1,0-1-1,0 0 0,0 0 1,0 0-1,0 1 0,0-1 1,0 0-1,0 0 0,0 1 1,0-1-1,1 0 0,-1 0 1,0 0-1,0 1 0,0-1 1,0 0-1,0 0 0,0 0 0,1 1 1,-1-1-1,0 0 0,0 0 1,0 0-1,1 1 0,11 8 1116,17 6-698,3-8-125,0-1-1,0-1 1,58 0-1,-41-3-198,114-1 806,-91-1-918,-72 0 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4992,'0'0'140,"0"0"1,-1 0-1,1 0 0,0 0 1,0 0-1,-1 0 1,1 0-1,0 0 0,0 0 1,-1-1-1,1 1 0,0 0 1,0 0-1,0 0 1,-1 0-1,1-1 0,0 1 1,0 0-1,0 0 0,-1 0 1,1-1-1,0 1 1,0 0-1,0 0 0,0 0 1,0-1-1,0 1 1,0 0-1,0 0 0,-1-1 1,1 1-1,0 0 0,0 0 1,0-1-1,0 1 1,0 0-1,0 0 0,0-1 1,0 1-1,3-4 3290,12 0-2412,0 1-1,0 1 1,1 0 0,-1 1 0,21 1-1,18-1 535,105 0 899,-72 3-1728,-32-2-788,-5 1 12,60-6 0,-100 4-1187,0 0 1,-1-1-1,1 0 1,-1-1-1,0 0 0,12-5 1,1 0-1214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3072,'0'0'19338,"10"0"-18533,0 2-700,1 0-1,-1-1 0,0 0 1,1-1-1,17-2 0,4 1 214,125 1 1186,-103 5-848,-54-4-857,1 0 0,0 0-1,-1 1 1,1-1 0,-1 0-1,1 0 1,-1 0 0,0 0-1,0 1 1,1-1 0,-1 0-1,0 0 1,0 1 0,0-1-1,0 2 1,-1 7-2026,0 0-1,0 0 1,-5 14-1,4-16 1250,-6 21-6120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2912,'6'-10'3075,"-5"9"-2534,0 0 0,0 0 0,-1 0 0,1-1 0,0 1-1,-1 0 1,1 0 0,-1-1 0,1 1 0,-1 0 0,0-1-1,1-1 1,-1-1 395,0 0-1,1 0 1,-1 0 0,1 0-1,0 0 1,3-8-1,-2 8 1642,-3 13-1810,1 270 1180,-1-271-1877,1 1 0,-2-1-1,1 0 1,-6 15 0,4-16-6,1 1-1,0 0 1,1 0-1,-2 13 1,3-18-38,0 0 0,0 0 0,-1 0 1,1 0-1,-1-1 0,0 1 0,0 0 1,0 0-1,0-1 0,-1 1 0,1-1 1,-4 5-1,4-6-47,-1-1-1249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4736,'-5'-9'14399,"9"8"-12481,2-2-3596,42-18 2842,2 2 0,86-21 0,-81 25-784,-31 10-119,0 0-1,0 2 1,0 0-1,0 2 0,27 1 1,-50 0-325,-3 17-9360,0-4 4912,-2 5 1478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62 2656,'-13'-5'12757,"19"1"-10576,13-5-1331,0 1 0,1 1 0,0 1 1,35-7-1,-53 12-798,11-1 166,0-1 0,0 2 0,0-1 0,0 2 0,24 1 0,-29 3-117,-6-3-76,-1 0-1,0 0 1,0 0 0,0 1 0,1-1-1,-1 0 1,-1 1 0,1-1-1,0 1 1,0-1 0,0 1 0,-1-1-1,1 1 1,-1-1 0,1 1 0,-1 0-1,0-1 1,0 1 0,0-1-1,0 1 1,0 0 0,0-1 0,0 1-1,0 0 1,0-1 0,-1 1 0,1 0-1,-1-1 1,1 1 0,-1-1-1,0 1 1,-1 1 0,-4 6 49,-1 1-1,-1-1 1,0-1 0,0 0-1,0 0 1,-1 0 0,-13 7-1,-1 3 37,-5 8-94,0 1 0,2 2 0,-35 47 0,37-47 75,12-15-46,-14 22 0,22-32 13,7-10 7,4-2-15,1 1 1,0 1 0,0-1 0,1 1 0,-1 0 0,1 1 0,0 0 0,1 1 0,-1 0 0,1 0 0,0 1 0,0 0 0,13-1 0,-5 1 51,1 0 0,-1 2 1,1 0-1,-1 2 0,1 0 1,29 5-1,-41-4 21,-1-1 0,1 1 0,0 0 0,-1 1 0,1 0 0,11 7 0,-16-9-302,1 1 0,-1 0 0,0 0-1,0 0 1,0 0 0,0 1 0,3 3 0,-4-4-605,0-1 1,0 1 0,0 0-1,-1 1 1,1-1 0,0 0-1,-1 0 1,1 0 0,-1 0-1,0 5 1,1-10-121,-1 0-1,0 0 1,1 1 0,0-1-1,0 0 1,0 1 0,0-1 0,2-3-1,7-20-4257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19 988 2976,'-15'16'20186,"12"-65"-18655,3 25-1457,2 1 0,0-1 0,2 1 0,0 0 0,2 0 0,0 0 0,2 1 0,13-28 0,40-74 534,143-213 0,-171 292-424,2 2 0,2 1 0,43-38 0,-72 73-104,1 0 0,0 0 0,0 1 0,19-9 0,-24 13-85,0 1 0,0 0 1,0 0-1,0 1 0,0-1 0,0 1 0,0 0 0,0 0 1,0 0-1,0 0 0,0 1 0,0 0 0,0 0 0,0 0 1,0 0-1,0 1 0,-1-1 0,1 1 0,-1 0 0,1 0 0,4 3 1,-3-1 45,0 0 1,1 1 0,-1-1 0,-1 1 0,1 0 0,-1 0-1,0 0 1,0 1 0,0 0 0,-1-1 0,0 1 0,3 7-1,-3-2 36,0 1-1,-1 0 0,0 0 0,0 0 0,-2 0 1,1 0-1,-2 0 0,0 0 0,0 0 0,-1 0 1,0 0-1,-1-1 0,-9 23 0,11-29-42,-1 0 1,0-1-1,-1 1 0,1-1 1,-1 0-1,0 0 0,0 0 0,0 0 1,-1 0-1,1-1 0,-1 1 1,0-1-1,0 0 0,0 0 0,0-1 1,-1 1-1,1-1 0,-1 0 1,1 0-1,-1 0 0,0-1 0,0 1 1,-9 0-1,-6 0 15,-1-1 1,0-1-1,1 0 0,-30-6 1,32 4-123,-8 0-225,7 0-1291,0 0-1,-29-8 1,48 10 1447,-1 0 1,1 0 0,0 0-1,0 0 1,-1 0-1,1 0 1,0 0-1,0 0 1,-1 0-1,1 0 1,0-1 0,0 1-1,-1 0 1,1 0-1,0 0 1,0 0-1,0 0 1,0-1-1,-1 1 1,1 0 0,0 0-1,0 0 1,0-1-1,0 1 1,-1 0-1,1 0 1,0-1-1,0 1 1,6-4-2995,16-2-1637,-18 5 3531,26-7-2875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4992,'-1'-8'12654,"5"4"-11751,3-2-746,-1 0 0,1 0 1,0 1-1,1 0 0,-1 0 1,1 0-1,0 1 0,0 1 1,12-5-1,1 1 60,-14 5-5,0-1 1,0 1 0,1 0 0,-1 1 0,1 0 0,7-1 0,-13 2 256,-1 2-413,0-1 1,0 1-1,1 0 0,-1-1 1,0 0-1,1 1 0,-1-1 1,4 2-1,1 2 56,-4-2-69,0 0 0,0 0 0,-1 0 1,1 0-1,-1 0 0,1 0 0,-1 0 1,0 1-1,0-1 0,0 0 0,0 5 1,1 38 260,-2-37-194,0 23 188,9 200 172,-8-225-479,0 1 0,0-1 1,1 1-1,0-1 0,1 1 1,0-1-1,0 0 0,0 0 0,1 0 1,7 10-1,-7-15 34,-1 0 1,1 0-1,-1 0 1,1 0-1,0-1 1,0 1-1,0-1 0,0 0 1,0 0-1,0 0 1,0-1-1,6 1 1,-3-1 20,-1-1 0,1 1 1,0-1-1,-1 0 1,1 0-1,-1-1 1,8-3-1,-10 4-15,0-2-1,0 1 0,1 0 1,-2-1-1,1 0 0,0 0 1,-1 0-1,1-1 0,-1 1 1,0-1-1,3-4 1,0-2 85,1-1 0,-2 1 0,0-2 0,0 1 0,4-17 0,11-59 181,-19 82-277,17-106-79,-17 98 83,2-23-1,-3 26 35,0 0-1,1 0 1,4-16 0,-1-1 45,-4 24-124,0 0 0,1-1 0,-1 1 0,1 0 0,-1 0 0,1 0 0,0 0 0,0 0 0,1 0 0,0-3 0,2 0 26,7-9-154,-11 15 148,1-1 0,-1 1 0,1-1 0,0 1 1,-1-1-1,1 1 0,0 0 0,0-1 1,-1 1-1,1 0 0,0-1 0,0 1 1,0 0-1,-1 0 0,1 0 0,0 0 1,0 0-1,0 0 0,0 0 0,-1 0 0,1 0 1,0 0-1,1 1 0,1-1 20,60 9 34,-61-9 36,1 0 0,-1 1 1,0-1-1,0 1 0,1 0 1,3 1-1,-1 0-90,-3-1-164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42 112 4320,'-13'-10'6718,"13"9"-6490,0 1 0,0 0-1,0-1 1,0 1 0,0 0 0,0-1 0,0 1 0,0 0-1,0-1 1,0 1 0,0 0 0,0-1 0,0 1 0,0 0-1,0-1 1,0 1 0,0 0 0,2-3 2506,-1 2-2506,14-18 1264,-12 15-1336,0 0 0,0 0 0,0 0 0,6-5 0,0 3-150,-1 1-1,1-1 1,1 2 0,-1-1 0,1 1-1,15-4 1,-10 2-9,-9 5 34,0 0 0,-1 0-1,1 0 1,0 1 0,6 0 0,-6 0 67,-5 0 51,17 21 182,-16-18-306,0 0 1,1 1-1,-2-1 1,1 1-1,0 0 1,-1-1-1,1 1 1,-1 0-1,0 0 1,0 0-1,-1 0 1,1 7 0,3 13-6,-4-18 39,0 1 0,0-1 0,0 1 0,-1 0 0,0-1 0,0 1 0,-1-1 1,0 0-1,0 0 0,0 1 0,-5 7 0,2-7-23,-1-1 0,1 1 0,-1-1 0,0 0-1,-1 0 1,1-1 0,-9 6 0,8-6-24,-1 0-3,0 0 0,-16 7 0,-3 2 134,17-9-145,-1 0-1,-15 5 0,15-6 41,0 0 1,-14 8-1,24-11-18,1 0-18,0-1 0,0 0 0,-1 0 0,1 0 0,0 1 0,0-1 1,0 0-1,-1 0 0,1 0 0,0 1 0,0-1 0,-1 0 0,1 0 0,0 0 0,0 0 1,-1 0-1,1 1 0,0-1 0,0 0 0,-1 0 0,1 0 0,0 0 0,-1 0 1,1 0-1,0 0 0,-1 0 0,1 0 0,0 0 0,0 0 0,-1-1 0,0 1-71,2 8 51,1-2 359,9-5-99,222-16 649,-153 19-992,-76-4 3051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67 3808,'4'5'19537,"1"1"-17898,5 12-4790,-7-13 4907,10 33-1434,-1 0 0,-2 1 0,-1 0 0,5 74 0,-3-27-220,23 87-1,-19-97-138,-8-61 234,-6-14-167,-1-1-1,1 2 1,-1-1-1,1 0 1,0 0-1,-1 0 1,0 0-1,1 0 1,-1 0-1,0 0 1,1 1-1,-1 1 1,0-2-195,0 0-6,0 5 171,0-5 475,0 0-459,0-1 0,0 0 0,0 0 0,0 0 0,-1 0 0,1 0 0,0 1 1,0-1-1,0 0 0,0 0 0,0 0 0,0 1 0,0-1 0,0 0 0,0 0 1,0 0-1,0 0 0,0 1 0,0-1 0,1 0 0,-1 0 0,0 0 0,0 0 1,0 1-1,0-1 0,0 0 0,0 0 0,0 0 0,0 0 0,0 0 0,1 1 1,-1-1-1,0 0 0,0 0 0,0 0 0,0 0 0,0 0 0,1 0 0,-1 0 1,0 0-1,0 0 0,0 0 0,0 0 0,1 1 0,-1-1 0,0 0 0,0 0 1,0 0-1,1 0 0,-1 0 0,0 0 0,0 0 0,0-1 0,0 1 0,1 0 1,-1 0-1,0 0 0,0 0 0,0 0 0,0 0 0,1 0 0,-1 0 1,0 0-1,12-7 231,-9 3-237,1 0-1,-1 0 0,0 0 0,0-1 0,0 0 0,3-8 1,0 1 5,55-116-37,0 2-25,82-95-102,-123 193 163,18-27 89,-24 38-156,-13 15 66,1 0-1,0 1 0,-1-1 1,1 0-1,-1 0 0,0 0 0,0 0 1,0 0-1,0 0 0,0-1 1,0 1-1,0 0 0,-1 0 1,1-1-1,0-2 0,-1 4-16,0-1-1,0 0 1,1 1-1,-1-1 0,0 1 1,1-1-1,0 1 1,1-3-1,-2 2-17,1 1 0,0 0 0,-1-1 0,1 1 0,-1-1 0,1 1-1,-1-1 1,1-2 0,2-39-164,-3 42 154,-9-2-496,7 3 492,0 0 1,0 0 0,0 1 0,0-1 0,0 1 0,1 0-1,-1-1 1,0 1 0,0 0 0,-2 1 0,-13 6-96,11-6 131,-100 23 25,82-20-12,0-2 0,-35 2 0,-16 0 219,2 1 11,-33-12-376,62-3 47,27 1-1519,14 7-938,-18 14-13724,17-5 13163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2912,'16'-4'18207,"-10"5"-15162,0-1-5930,366-5 5627,-238 5-2262,-133 0-438,0 20-13524,3-9 10453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3136,'-6'8'22271,"4"-4"-25321,-12 35 2975,13-39 81,1 1 1,0-1-1,0 1 1,-1-1-1,1 1 0,0-1 1,0 1-1,0-1 1,0 1-1,0-1 0,0 1 1,0-1-1,0 1 1,0-1-1,0 1 0,0-1 1,0 1-1,0-1 0,0 1 1,0 0 21,1-1 1,-1 0-1,0 0 1,0 0-1,1 0 1,-1 0-1,0 0 1,0 0-1,1 1 0,-1-1 1,0 0-1,0 0 1,1 0-1,-1 0 1,0 0-1,0 0 1,1 0-1,-1 0 1,0 0-1,0 0 1,1 0-1,-1 0 0,0-1 1,0 1-1,1 0 1,1-1 73,-1 1 0,1-1 0,0 0 0,-1 0 0,1 0 0,-1 0 0,1 0 1,1-2-1,-1 1-60,-1 0 0,0 0 0,0 0 0,0 0 0,0 0 0,-1 0 0,1 0 0,-1 0 0,1 0 0,-1 0 0,0 0 0,1 0 0,-1-1 0,0 1 0,-1-2 0,1 2 6,0 2-52,0 0 1,0 0 0,0 0 0,0 0-1,0 0 1,0 0 0,1-1 0,-1 1-1,0 0 1,-1 0 0,1 0 0,0 0-1,0 0 1,0 0 0,0 0 0,0-1-1,0 1 1,0 0 0,0 0 0,0 0 0,0 0-1,0 0 1,0 0 0,0 0 0,0 0-1,0-1 1,0 1 0,0 0 0,-1 0-1,1 0 1,0 0 0,0 0 0,0 0-1,0 0 1,0 0 0,0 0 0,0 0-1,0 0 1,-1 0 0,1 0 0,0 0-1,0 0 1,0 0 0,0 0 0,0 0-1,0 0 1,-1 0 0,1 0 0,0 0-1,0 0 1,0 0 0,0 0 0,0 0 0,0 0-1,0 0 1,0 0 0,-1 0 0,1 0-1,0 0 1,-4 3-192,3-2 198,0 0-1,1 0 1,-1-1-1,0 1 1,1 0-1,-1 0 1,0 0-1,1 0 0,-1 0 1,1 0-1,0 0 1,-1 0-1,1 0 1,-1 1-1,-2 9 383,2-11-373,1 0 0,0 0 0,0 0 0,0 0 0,0 0 0,0 0 0,0 0 0,0 0 0,0 0 0,-1 0 0,1 1 0,0-1 0,0 0 0,0 0 0,0 0 0,0 0 0,0 0 0,0 0 0,0 1 0,0-1 0,0 0 0,0 0 0,0 0 0,0 0 0,0 0 0,0 0 0,0 1 0,0-1 0,0 0 0,0 0 0,0 0 0,0 0 0,0 0 1,0 0-1,0 0 0,0 1 0,0-1 0,0 0 0,1 0 0,-1 0 0,0 0 0,0 0 0,0 0 0,0 0 0,0 0 0,0 1 0,0-1 0,1 0 0,5-5 294,9-13-108,-15 17-182,0 1 1,1-1-1,-1 1 1,0-1-1,1 1 1,-1-1-1,0 1 1,1-1-1,-1 1 1,0-1-1,0 1 1,0-1-1,0 0 1,0 1-1,0-1 1,0 1-1,0-1 1,0 0-1,0 1 1,0-1-1,0 1 1,0-1-1,0 0 1,0 1-1,0-1 1,-1 1-1,1-1 1,0 1-1,-1-1 1,1 1-1,-1-2 1,-13 14-844,11-7 894,-1-1 0,1 1-1,0 0 1,0-1 0,0 2-1,1-1 1,0 0 0,0 0-1,0 1 1,0-1 0,-1 11-1,3-15-23,1-2-15,-1 0 1,0 0 0,1 0-1,-1 0 1,0 0-1,1 0 1,-1 1 0,1-1-1,0 0 1,-1 0-1,1 0 1,0 1 0,-1-1-1,3-1 1,5-9-69,-6 5-23,-1 5 72,0 0 0,-1 0-1,0 0 1,1 0 0,-1 0-1,0 0 1,1-1 0,-1 1-1,0 0 1,0 0 0,0 0 0,0 0-1,0-2 1,-1 3-23,1 0 1,-1 0-1,1 0 0,-1 0 1,1 0-1,-1 0 1,1 0-1,-1 1 0,1-1 1,-1 0-1,1 0 1,-1 1-1,1-1 0,-1 0 1,1 0-1,0 1 1,-1-1-1,1 0 0,-1 1 1,-11 20 138,10-16-185,0-1 0,0 0 0,0 0 0,-1 0 0,-4 4 0,5-3-215,2-5 182,0 0-1,0 0 1,0 1-1,0-1 1,0 0-1,0 0 1,-1 1-1,1-1 1,0 0-1,0 0 1,0 0-1,0 1 0,0-1 1,0 0-1,-1 0 1,1 0-1,0 1 1,0-1-1,0 0 1,0 0-1,-1 0 1,1 0-1,0 0 1,0 0-1,0 1 0,-1-1 1,1 0-1,0 0 1,0 0-1,-1 0 1,1 0-1,0 0 1,0 0-1,-1 0 1,1 0-1,0 0 1,0 0-1,2 1-701,0-1 0,0 1 0,1 0 0,-1-1 0,0 0 0,0 1 0,1-1-1,-1 0 1,0 0 0,1-1 0,-1 1 0,5-1 0,8-3-1279,20-6-3670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2400,'0'0'11450,"5"-9"-9098,-2 4-2004,0 1 0,0-1-1,0 0 1,-1 0 0,4-9 0,5-11 466,-4 13-499,0 0 0,1 0-1,1 1 1,0 0 0,0 0-1,15-12 1,119-98 1002,-130 110-1180,-2 0-1,1 0 1,-2-2-1,0 1 1,0-1-1,15-27 0,33-91 421,-27 55-447,-20 54 54,20-29 0,-10 16-204,-11 21 238,-8 11-156,0 0 0,0 0-1,0 0 1,-1 0 0,1 0 0,1-4-1,-3 6-39,0 1 0,0 0-1,0-1 1,0 1 0,0 0-1,0-1 1,0 1 0,0 0-1,1-1 1,-1 1-1,0 0 1,0-1 0,0 1-1,1 0 1,-1-1 0,0 1-1,0 0 1,1 0 0,-1-1-1,0 1 1,0 0 0,1 0-1,-1 0 1,0-1 0,1 1-1,-1 0 1,0 0 0,1 0-1,-1 0 1,0 0 0,1 0-1,-1 0 1,0 0 0,1 0-1,-1 0 1,0 0 0,1 0-1,-1 0 1,0 0 0,1 0-1,1 1 1,0 0-1,-1 0 1,1 0-1,0 0 1,-1 0-1,0 0 0,1 1 1,2 2-1,1 2 22,0 1-1,-1-1 0,7 13 1,-5-6 99,-1 1 0,-1-1 1,0 1-1,-1 0 0,0 0 0,-1 0 0,-1 1 1,0-1-1,-1 0 0,-1 0 0,-4 25 1,4-34-84,0 0 0,-1 1 0,0-1 0,0 0 0,0 0 1,-1 0-1,1 0 0,-1 0 0,-5 6 0,6-9-5,-1 0-1,1 1 1,0-1-1,-1 0 1,1-1 0,-1 1-1,1 0 1,-1-1-1,0 1 1,0-1-1,0 0 1,1 0-1,-1 0 1,0 0 0,-1 0-1,1-1 1,0 0-1,-4 1 1,-100-9 922,54 3-3538,1 3-8368,69 0 7468,8-4-2806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2656,'0'-5'9898,"-4"-3"-5839,4 6-3905,-1 1 1,1 0-1,0 0 1,0 0-1,0 0 1,0 0-1,0 0 1,0-1-1,0 1 1,0 0-1,1 0 1,-1 0-1,0 0 1,1 0-1,-1 0 1,0 0-1,1 0 1,0 0-1,-1 0 1,1 0-1,0 0 1,-1 0-1,1 0 0,1 0 1,1-3-115,1 0 1,-1 1-1,1 0 0,5-4 1,-6 5 25,1 0 0,0 0 0,-1 0-1,1 0 1,0 1 0,0 0 0,0 0 0,0 0 0,1 0 0,5 0 0,-6 1 37,4 2 1201,-6 12-930,-2 201 442,1-193-679,5 27 1,-4-36-71,-2-10-60,1 1 0,0-1 0,-1 0 0,1 1 1,1-1-1,-1 0 0,0 0 0,1 0 0,0 0 0,-1 0 1,1 0-1,1 0 0,-1-1 0,0 1 0,4 2 1,-5-4 11,1 0 0,0 0 1,-1 0-1,1 0 0,0 0 1,0 0-1,0-1 0,-1 1 0,1-1 1,0 0-1,0 1 0,0-1 1,0 0-1,0 0 0,0 0 1,0 0-1,0 0 0,0-1 1,0 1-1,-1 0 0,1-1 1,0 0-1,0 1 0,0-1 1,-1 0-1,1 0 0,2-2 1,5-3 60,-2 0 1,1 0-1,-1-1 1,0 1-1,0-2 0,8-11 1,32-53 256,-23 32-352,13-22 119,-19 29-52,27-34 1,-37 57-45,0 0 0,1 1 0,0 0 0,0 1-1,1-1 1,0 2 0,15-9 0,43-16 29,-63 31-29,0-1 0,0 1 0,1 1 0,-1-1 0,0 1 0,0 0 0,0 0 0,0 0 0,0 1 0,0 0 0,6 1 0,-6 1-770,-27 31-23195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1984,'2'-4'22723,"7"4"-21646,-1 0-4408,164-5 4889,-94 1-1266,12-4-92,14 0-2368,-87 6-3719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2496,'0'0'2304,"-1"2"-1760,-9 13 82,-1 0 1,0 0 0,-1-1-1,-1 0 1,-1-1 0,0-1-1,-18 13 1,9-8-399,2 0-1,0 1 1,1 1 0,1 1 0,1 1-1,0 1 1,2 0 0,0 1 0,-17 36-1,13-13 381,-20 71 0,-4 52 420,44-168-1026,-5 19 94,1 0 0,0 0 0,2 1 0,0 38 0,2-52-62,1 0 0,0 0-1,0 0 1,1 0 0,-1 0 0,2 0-1,-1 0 1,1-1 0,0 1 0,0-1-1,1 0 1,0 0 0,0 0 0,0 0-1,1-1 1,0 1 0,9 7 0,-1-3-194,1-2 0,0 0 0,0 0 1,1-1-1,0-1 0,0 0 0,27 6 1,115 14-5126,-141-24 4498,48 6-3895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2656,'0'0'28,"1"0"-1,-1 0 1,0 0 0,0 0 0,1 0 0,-1 0-1,0 0 1,0 0 0,1 0 0,-1 0 0,0-1-1,0 1 1,1 0 0,-1 0 0,0 0-1,0 0 1,1 0 0,-1 0 0,0-1 0,0 1-1,0 0 1,1 0 0,-1 0 0,0 0-1,0-1 1,0 1 0,0 0 0,1 0 0,-1-1-1,0 1 1,0 0 0,0 0 0,0-1-1,0 1 1,0 0 0,0 0 0,0-1 0,0 1-1,0 0 1,0 0 0,0-1 0,0 1-1,0 0 1,0 0 0,0-1 0,0 1 0,0 0-1,0 0 1,0-1 0,0 1 0,0 0-1,-1 0 1,1-1 0,0 1 0,0 0 0,0 0-1,0 0 1,-1-1 0,1 1 0,0 0 0,0 0-1,0 0 1,-1 0 0,1-1 0,0 1-1,-1 0 1,3 0 655,-1 1-458,0 0 0,1 0 0,-1 0 0,0 0 0,1 0 0,-1 0 1,0-1-1,1 1 0,2 0 0,2 2 196,-3-1-207,0 0 0,-1 1 0,1-1 0,0 0 0,-1 1 0,1 0-1,-1 0 1,0 0 0,0 0 0,0 0 0,2 5 0,2 6 388,6 21-1,46 215 3148,-50-206-3204,-2-7-71,-1 0 1,-3 0 0,-2 50 0,-20 109 719,12-149-822,-1-1 1,-2 0 0,-18 45 0,21-70-689,-2 0 0,0 0 0,-15 20 0,15-27-961,0-1-1,-1 0 1,0-1-1,-26 22 1,15-17-5160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2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70 2656,'-1'-5'10594,"2"-2"-10143,-2 5-294,-1 1 1,1 0 0,-1-1-1,1 1 1,0 0-1,-1 0 1,0 0-1,1 0 1,-1 0 0,-2 0-1,-7-4 676,8 4-689,1 0 0,-1 0 0,0 0 0,1 0-1,-1 1 1,0-1 0,0 1 0,-4 0 0,7 0-102,-1-1 0,0 1 0,0 0 0,0 0 0,1 0 0,-1-1 0,0 1 0,0 0 0,1-1 0,-1 1 0,0 0 0,1-1 0,-1 1 0,-1-2 0,-10-5 731,1 3-528,8 3-177,0 0 1,-1 0 0,1 0-1,-1 0 1,1 0-1,-5 0 1,-37-7 432,32 7-759,10 1 274,0-1 0,-1 1 1,1 0-1,0 0 0,-1 0 0,1 1 0,0-1 1,0 1-1,0 0 0,-7 2 0,-3 1 122,12-4-127,-1 0 1,1 1 0,0-1-1,-1 0 1,1 1 0,0-1-1,-1 1 1,1-1 0,0 1-1,0 0 1,-3 1 0,-8 5 435,-2-1 50,11-4-510,1-1 1,-1 1 0,1-1-1,-1 0 1,-5 2 0,6-2 28,0 0 1,-1 0-1,1 0 1,0 0-1,0 0 1,0 0-1,0 0 0,0 1 1,-3 2-1,-7 4-26,11-7 31,-1 0 0,1-1 1,0 1-1,-1 0 0,1 0 1,0 0-1,0 0 0,-1 0 1,1 0-1,-1 2 0,-15 10 201,3-3-268,-18 27 510,9-9-378,23-28-83,-2 1 4,1 0 1,0 0-1,0 0 1,0 0-1,1 0 1,-1 0-1,0 0 1,0 0-1,0 0 1,1 0-1,-1 0 1,1 1-1,-1-1 1,1 0-1,-1 1 1,1-1 0,0 0-1,-1 1 1,1-1-1,0 0 1,0 1-1,1 2 1,-1-1 51,1 0 0,-1 0 0,1 1 0,0-1 1,0 0-1,0 0 0,1 0 0,-1 0 1,1 0-1,3 4 0,6 11-6,-11-16 96,19 13 0,-18-15-139,0 0 0,0 1-1,0-1 1,-1 0-1,1 1 1,0-1 0,-1 1-1,1-1 1,0 1 0,-1-1-1,1 1 1,0 0-1,-1-1 1,1 1 0,-1 0-1,0-1 1,1 1 0,-1 0-1,1 0 1,-1-1-1,0 1 1,1 2 0,-1-3-1,0 0 1,0 1-1,0-1 1,0 0-1,0 1 0,0-1 1,1 1-1,-1-1 1,0 0-1,0 1 1,0-1-1,1 0 0,-1 1 1,0-1-1,0 0 1,1 0-1,-1 1 1,0-1-1,0 0 1,1 0-1,-1 1 0,0-1 1,1 0-1,28 18 535,-27-17-503,-1-1 0,1 1-1,0-1 1,0 0 0,0 0 0,-1 0-1,1 0 1,0 0 0,3 0 0,2-1 42,83 1-152,-81 0 63,-1 0 523,-14-1-394,-9-2-112,10 2 66,1 0 1,-1 0-1,1 0 0,-1 1 1,-4 0-1,-58 0-317,65 0 200,-1 1 0,0-1 0,0 1 0,1 0 0,-1 0 0,0 0 0,1 0 0,-1 1 0,1-1 0,-1 1 0,1-1 0,-3 4 0,-28 26 199,26-24-102,4-4-84,1 0 0,0 1 0,-1-1 0,1 0 0,-2 8 0,-8 9 125,11-18-88,0 0 0,0 0 0,1 0 0,-1 0 0,0 0 1,1 0-1,-2 3 0,-4 13 0,4-12-12,-1 0 0,1 0 0,1 0 0,-1 0 1,1 0-1,0 0 0,0 0 0,1 9 1,-1-10 27,1-1 0,-1 1 0,0-1 1,-2 7-1,-2 5-168,3 2 139,1 0 0,0 1 0,2 20 0,0-6 378,-1-32-439,-1 3 20,1 0 75,1 0 0,-1 0 0,1 1 0,1 6 1,-1-10-22,-1 0 1,1-1 0,-1 1-1,1 0 1,-1 0 0,1-1-1,0 1 1,-1 0 0,1-1-1,0 1 1,0 0 0,-1-1-1,1 1 1,0-1 0,1 1-1,-2-1 3,1 0 1,-1 0-1,0 1 0,1-1 0,-1 0 0,0 0 1,1 1-1,-1-1 0,0 0 0,1 1 0,-1-1 0,0 0 1,0 1-1,1-1 0,-1 0 0,0 1 0,0-1 1,0 1-1,1 0 0,-1-1-21,0 1 0,0-1 0,0 1-1,1-1 1,-1 0 0,0 1 0,0-1 0,1 1 0,-1-1 0,0 0 0,1 1 0,-1-1-1,0 0 1,1 1 0,-1-1 0,0 0 0,1 0 0,-1 1 0,2-1 0,-1 1 25,0-1-1,0 1 1,0 0 0,0-1 0,-1 1 0,1 0 0,0 0 0,0 0 0,0-1 0,1 3 0,-2-2 5,1-1 0,0 0-1,0 1 1,0-1 0,0 1 0,0-1-1,-1 0 1,1 0 0,0 0-1,0 1 1,0-1 0,0 0 0,0 0-1,0 0 1,1 0 0,12 2 196,4 6-352,6-2 230,-23-5 59,1-1 117,14 2-33,-12-2-199,0 1 1,0-1 0,0 0 0,0 0 0,0 0 0,0-1-1,8-1 1,-2-1 88,0 1 0,0 0 0,20-1-1,14-3 274,-32 3-360,-1 1-1,0 0 0,19 0 1,22-4 139,-51 6-405,11-26-20026,-19 7 15093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3392,'1'-2'278,"0"0"0,0 1 0,0-1 0,0 1 0,0-1 0,0 1 0,1 0 0,-1 0 0,1-1 1,-1 1-1,1 0 0,-1 0 0,1 0 0,-1 1 0,5-3 0,5-4 595,-10 7-788,-1 0-1,1-1 1,-1 1 0,1-1-1,-1 1 1,1-1-1,-1 1 1,1-1-1,-1 0 1,0 1-1,0-1 1,1 0-1,-1 1 1,0-2-1,1 1-1,-1 1-1,0-1 0,0 0 0,1 1 0,-1-1 1,1 0-1,-1 0 0,0 1 0,1-1 1,-1 1-1,1-1 0,-1 0 0,1 1 0,1-1 1,0-3 361,1 1 0,-1-1 0,0 0 0,1 1 1,-2-1-1,3-6 0,-1-1-3,-3 10-267,0-1 1,0 0-1,1 0 0,-1 1 1,1-1-1,0 0 1,-1 1-1,2-3 1,-6 13 2855,1-3-2965,1 0 0,0 0-1,0 1 1,-2 10 0,3-10-237,1-4 261,6-9 218,-5 5-276,0-1 0,0 0 0,0 0 0,0 0 0,0 0-1,0 0 1,0 0 0,-1 0 0,1 0 0,-1 0 0,0-5 0,0-27 101,-1 18-160,1 15 38,1 1 0,-1-1 1,0 0-1,0 1 1,0-1-1,-1 0 0,1 1 1,0-1-1,0 0 1,0 1-1,0-1 0,-1 0 1,1 1-1,0-1 1,0 0-1,-2 0 0,2 1-8,0 0 0,0 0 0,-1-1-1,1 1 1,0 0 0,0 0 0,-1 0 0,1 0-1,0 0 1,0 1 0,-1-1 0,1 0 0,0 0-1,0 0 1,0 0 0,-1 0 0,1 0 0,0 0-1,0 0 1,-1 0 0,1 1 0,0-1 0,0 0-1,0 0 1,0 0 0,-1 0 0,1 1 0,0-1-1,0 0 1,-2 2 16,1 0 0,-1 0 0,1 0 0,0 0-1,0 0 1,0 0 0,-1 5 0,0-1 2,1 0 0,0-1 0,0 1 0,1 0 1,0 0-1,0 0 0,0 0 0,1 0 0,0-1 0,0 1 0,0 0 0,3 7 0,-3-13-3,-1 1 0,1 0 0,-1 0-1,1-1 1,-1 1 0,1 0 0,-1 0-1,1-1 1,0 1 0,-1-1 0,1 1-1,0-1 1,0 1 0,-1-1 0,1 1-1,0-1 1,0 1 0,0-1 0,-1 0-1,1 0 1,0 1 0,0-1 0,0 0-1,0 0 1,1 0 0,1 0 83,0 0 0,0-1-1,0 1 1,0-1 0,6-1 0,-11 1 544,2 1-646,0 0 1,-1 0-1,1 0 1,0 0 0,-1 0-1,1 0 1,0 1 0,-1-1-1,1 0 1,0 0-1,-1 1 1,1-1 0,0 0-1,-1 0 1,1 1 0,0-1-1,0 0 1,0 1-1,-1-1 1,1 0 0,0 1-1,-22 43-168,20-40 257,0 0 0,0 0 0,0 0 0,-1-1 0,-3 6 0,5-8 153,3-2-198,-1 0 0,1 0 1,0 1-1,-1-2 0,1 1 0,0 0 0,-1 0 0,1 0 0,-1-1 0,0 1 0,1-1 0,-1 1 0,0-1 0,0 1 0,0-1 0,0 0 1,1-1-1,2-8-6,-1-1 1,1 1 0,-2-1-1,0 1 1,0-1 0,-1 0-1,0-18 1,-2 26-25,1 0 1,0-1 0,-1 1-1,-2-8 1,3 11-22,0 1 1,-1-1 0,1 0 0,0 1-1,0-1 1,0 0 0,0 1 0,-1-1-1,1 1 1,0-1 0,-1 1 0,1-1-1,0 0 1,-1 1 0,1-1 0,-1 1-1,1 0 1,-1-1 0,1 1 0,-1-1-1,1 1 1,-1 0 0,1-1 0,-1 1-1,0 0 1,1 0 0,-1-1 0,1 1-1,-1 0 1,0 0 0,1 0 0,-1 0-1,0 0 1,1 0 0,-1 0 0,0 0-1,0 0 1,-1 1 12,1 0 0,0 1 0,0-1-1,0 0 1,0 1 0,0-1 0,0 1 0,0-1-1,0 1 1,1-1 0,-1 1 0,1-1-1,-1 1 1,1 0 0,0-1 0,-1 3 0,-1 11 164,2-15-159,0 0 1,0 0-1,0 0 0,0 0 0,0 0 1,0 0-1,0 1 0,0-1 0,0 0 0,0 0 1,0 0-1,0 0 0,0 0 0,0 0 1,0 0-1,0 1 0,0-1 0,0 0 0,0 0 1,0 0-1,0 0 0,0 0 0,0 0 0,0 0 1,0 1-1,0-1 0,0 0 0,0 0 1,0 0-1,0 0 0,0 0 0,0 0 0,0 0 1,0 0-1,0 0 0,0 1 0,1-1 0,-1 0 1,0 0-1,0 0 0,0 0 0,0 0 1,0 0-1,0 0 0,0 0 0,0 0 0,0 0 1,1 0-1,-1 0 0,0 0 0,0 0 1,0 0-1,0 0 0,3-2 23,4-4 124,-7 5-154,0 1 1,0 0-1,0 0 0,0 0 0,0 0 1,0 0-1,0 0 0,0 0 0,0-1 1,0 1-1,0 0 0,0 0 0,0 0 1,0 0-1,0 0 0,0 0 0,0 0 1,0-1-1,0 1 0,0 0 1,0 0-1,0 0 0,0 0 0,0 0 1,0 0-1,0 0 0,0 0 0,-1-1 1,1 1-1,0 0 0,0 0 0,0 0 1,0 0-1,0 0 0,0 0 0,0 0 1,0 0-1,0 0 0,-1 0 1,1 0-1,0 0 0,0 0 0,0 0 1,0 0-1,0 0 0,0 0 0,0 0 1,-1 0-1,1 0 0,0 0 0,0 0 1,0 0-1,0 0 0,0 0 0,0 0 1,0 0-1,-1 0 0,1 0 0,0 0 1,0 0-1,0 0 0,0 0 1,-2 12-531,-6 16 590,6-22 11,0-1-1,1 1 0,-1 0 0,1 0 0,0 9 1,1 8 55,0-22 186,1 17-15705,8-19 9727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2304,'-2'1'1020,"1"1"1,-1-1-1,1 1 1,-1 0-1,1-1 1,0 1-1,-11 15 11932,17-17-12803,0 1-1,1-1 0,-1-1 0,6 0 1,47-9 410,-38 5-367,32-2 1,47 6 209,-56 2-218,-41-1 478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96 895 1728,'-16'5'2273,"11"-2"-1154,0-1 0,0 0-1,0-1 1,-9 3-1,1-4 2266,9 1-2148,0-1 0,0 0-1,0 0 1,-7-1 0,10-1-1050,0 0 1,1 1 0,-1-1-1,1 1 1,-1-1 0,1 0-1,-1 0 1,1 1 0,0-1-1,0 0 1,0 0 0,0-2-1,0-2 10,1 1-1,0-1 1,0 1-1,0-1 1,1 1-1,0-1 1,4-9-1,24-37 390,-16 29-200,194-291 804,-145 219-453,14-47-293,3 0 607,-80 141-1044,26-36-119,-24 35 129,1-1 0,-1 0 0,1 0 0,-1 1 0,1 0 0,0 0 0,0-1 0,0 2 0,6-4 1,-7 5 5,0-1 0,0 1 0,0 0 0,0 0 0,0 0 1,-1 0-1,1 1 0,0-1 0,0 1 0,0-1 0,0 1 1,-1-1-1,1 1 0,0 0 0,-1 0 0,1 0 0,-1 0 1,1 0-1,-1 0 0,1 0 0,1 2 0,5 5 1,0 0-1,9 11 1,-14-15-13,6 7 41,0 0 1,-1 1-1,-1 0 1,0 1 0,0-1-1,-1 1 1,-1 0-1,0 1 1,-1-1-1,-1 1 1,3 18-1,-6-26-13,0-1 0,0 0 0,0 1-1,-1-1 1,1 0 0,-1 0-1,-1 1 1,1-1 0,-1 0-1,0 0 1,0 0 0,0 0 0,-1-1-1,0 1 1,0-1 0,0 1-1,0-1 1,-1 0 0,1 0-1,-1-1 1,0 1 0,0-1 0,-1 0-1,1 0 1,-1 0 0,0 0-1,1-1 1,-11 4 0,0-3 65,-1 0 0,1 0 0,-1-2 0,-30 0 0,-61-12-944,93 7-1987,36 0-12780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1152,'-8'0'7261,"3"0"-6853,0 3 2138,4-2-1591,0-1-1,0 1 0,-1 0 1,1-1-1,-1 1 1,1-1-1,-1 1 0,1-1 1,-2 1-1,2-1-903,0 0-1,1 0 0,-1-1 1,0 1-1,1 0 0,-1 0 1,0 0-1,0-1 0,1 1 1,-1 0-1,0-1 0,1 1 1,-1 0-1,1-1 0,-2 0 1,2 1-32,-1-1 227,-1 0 0,1 0 0,0-1 0,-1 1 0,1-1 0,0 1 0,-2-4 0,2 5-223,1-1 1,0 0 0,0 1-1,0-1 1,0 0-1,0 0 1,0 1-1,0-1 1,0 0 0,0 0-1,0 1 1,0-1-1,0 0 1,0 1 0,1-1-1,-1 0 1,0 1-1,0-1 1,1 0 0,-1 1-1,1-1 1,-1 0-1,0 1 1,1-1-1,-1 1 1,2-1 0,5-7 51,1 1 0,0 0 0,1 0 1,-1 1-1,1 0 0,1 1 0,-1 0 1,12-4-1,-20 8-60,0 1 1,0 0 0,0-1-1,0 1 1,0 0-1,0-1 1,0 1 0,0 0-1,-1 0 1,1 0-1,0 0 1,0 0 0,0 0-1,0 0 1,0 0-1,0 1 1,0-1 0,0 0-1,0 0 1,0 1-1,0-1 1,-1 1-1,1-1 1,0 0 0,0 1-1,0 0 1,-1-1-1,1 1 1,0 0 0,1 2 93,0 0 0,-1 0 1,1 0-1,-1 1 0,0-1 1,2 7-1,-2-6-41,0 2 71,0 1 0,0 0 1,0 0-1,-1 0 0,0 0 0,-1 9 0,-9 43 350,3-28-347,5-15-83,-2 5 112,1-1-1,-1 22 1,2-10-17,1-27-124,0 0 1,1 0 0,0 0 0,0 0-1,0 0 1,0 0 0,1 0 0,0 0-1,0-1 1,0 1 0,4 9 0,-4-12-14,-1-1 1,1 1-1,0-1 0,0 0 1,0 1-1,0-1 1,0 0-1,0 0 0,1 0 1,-1 0-1,0 0 1,0 0-1,1 0 0,-1 0 1,1-1-1,-1 1 1,1 0-1,-1-1 0,1 1 1,-1-1-1,1 1 1,0-1-1,-1 0 0,1 0 1,-1 0-1,1 0 1,0 0-1,-1 0 0,1 0 1,-1-1-1,1 1 1,0 0-1,-1-1 1,1 0-1,-1 1 0,1-1 1,1-1-1,10-6-38,0-1-1,24-22 1,-24 20 64,23-24 18,37-44 0,-17 17-18,-31 32-3,-20 23-31,1 1-1,-1-1 0,1 1 1,0 0-1,0 1 0,1-1 0,8-5 1,-8 8-28,-1 0 1,1 0-1,0 1 0,-1-1 1,1 2-1,0-1 0,0 1 1,0 0-1,0 0 1,1 1-1,-1 0 0,11 1 1,-4 2 130,1 0 1,-1 1-1,1 1 0,25 12 1,-25-12-8,-10-3-63,-1 0 0,1 0 0,0 0-1,5 4 1,-7-3-16,-1-2-8,16 8 61,-13-6-341,7 2 902,-12-5-799,0 0-1,1 0 1,-1 0-1,0 0 1,1 0-1,-1-1 1,0 1-1,0 0 1,1 0-1,-1 0 1,0 0 0,0 0-1,1-1 1,-1 1-1,0 0 1,0 0-1,1-1 1,-1 1-1,0 0 1,0 0-1,0-1 1,0 1-1,1 0 1,-1 0-1,0-1 1,0 1-1,0 0 1,0 0-1,0-1 1,0 1 0,0 0-1,0-1 1,0 1-1,0 0 1,0-1-1,0 1 1,0 0-1,0-1 1,0 1-1,0 0 1,0-1-1,1-7-6192,6-3 1969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2144,'-1'3'24792,"11"-1"-26310,192-13 4140,-6 1-1714,-167 10-782,22-1 123,78 10 0,-105-6-201,35-1 0,-55-1-112,1 1 16,-4-2-26,-3 0-2134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2816,'0'-4'19441,"0"4"-19352,-1-1 0,1 1 1,0-1-1,0 1 0,0-1 1,-1 1-1,1 0 0,0-1 1,0 1-1,-1 0 0,1-1 1,0 1-1,-1-1 0,1 1 1,0 0-1,-1 0 0,1-1 1,-1 1-1,1 0 0,0 0 1,-1 0-1,1-1 0,-1 1 1,1 0-1,-1 0 0,1 0 1,-1 0-1,1 0 0,-1 0 1,1 0-1,-1 0 0,0 0 1,-5-1 489,-7 2 298,7 2-475,4-3-371,1 0-1,0 0 0,0 1 0,0-1 1,0 0-1,0 1 0,0-1 0,0 1 1,0-1-1,0 1 0,0 0 0,0 0 1,0-1-1,0 1 0,0 0 0,1 0 1,-1 0-1,0 0 0,0 1 0,-8 10 56,8-11-84,0-1 0,0 1 0,1 0-1,-1 0 1,0 0 0,1 0 0,-1 0 0,0 0 0,1 0 0,-1 0 0,1 0-1,0 0 1,-1 0 0,1 0 0,0 1 0,0 1 0,0-2 46,0 0-38,0-1 1,0 1 0,0 0-1,0-1 1,1 1 0,-1-1-1,0 1 1,1-1 0,-1 1-1,0-1 1,1 1 0,-1-1-1,0 1 1,2 0 0,1 0-6,0-1 0,0 0 1,0 0-1,0 0 0,0 0 1,0 0-1,0 0 0,0-1 1,0 1-1,0-1 0,0 0 1,-1 0-1,1 0 0,0 0 1,0-1-1,-1 1 0,1-1 1,2-1-1,3-2-16,-6 4 44,0-1-1,0 1 1,-1-1-1,1 1 1,0-1-1,-1 0 1,1 0-1,-1 0 1,0 1-1,2-5 1,-3 6-31,0-1 1,0 1-1,0 0 1,0 0-1,0-1 0,0 1 1,0 0-1,-1 0 1,1-1-1,0 1 1,0 0-1,0 0 1,0-1-1,-1 1 0,1 0 1,0 0-1,0 0 1,-1-1-1,1 1 1,0 0-1,0 0 1,-1 0-1,1 0 0,0-1 1,0 1-1,-1 0 1,1 0-1,0 0 1,-1 0-1,1 0 1,0 0-1,-1 0 0,1 0 1,0 0-1,0 0 1,-1 0-1,1 0 1,0 0-1,-1 0 1,1 0-1,0 1 0,0-1 1,-1 0-1,-12 5-77,-58 49 1269,71-54-1087,2-9-866,6-4-7079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2080,'-5'-2'18133,"5"24"-16376,4 26 0,-2-30-1258,-1 31 0,-2-33-135,2 0 0,2 21 1,0-13 11,0 33 1,-1-14-117,1 87 333,4 43-258,-6-154-211,6 26 51,-6-39-79,0 3 522,0-9-331,1-3-147,12-46-273,2-5 21,20-50-91,-30 92 192,-1 0-1,2 1 1,0-1 0,0 1-1,1 1 1,13-14-1,-5 8 26,1 2 1,0 0-1,31-19 0,62-27-46,-15 9-20,41-18-60,-121 59 144,-13 8-60,1 0 0,0 0-1,0 0 1,0 0-1,4-1 1,11-9 61,-9 5 8,-8 6 343,-2 1-447,-1 0-1,0-1 0,1 1 0,-1-1 0,0 1 0,1-1 0,-1 1 1,-1-2-1,-13-4 132,-12 4-127,-45 2 1,24 1 20,30-1 77,-292 8 242,171-4-1651,139-4 666,-1 0 0,1 0 0,-1 0 0,0 1 1,1-1-1,-1 1 0,1-1 0,-1 1 1,1-1-1,0 1 0,-1 0 0,1-1 1,-1 1-1,1 0 0,-2 2 0,-5 2-6379,8-4 6894,-1-1 1,1 0-1,-1 0 0,1 0 0,0 0 0,-1 0 0,1 0 0,-1 0 0,1 0 0,0 0 0,-1 0 0,1 0 0,-1 0 0,1 0 0,0 0 0,-1 0 0,1 0 0,-1 0 0,1-1 1,-13-6-2975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3904,'-17'-2'24776,"17"2"-24725,10-7 715,15-4-680,11-2 222,2 3 0,67-11 0,80 6 11,-107 11-86,46-1-2,-111 3-311,-12 1 298,-11 5-3247,-2 1-1883,-8 8-5029,2 3 4779,-3-6 106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12 2656,'0'-12'9498,"-1"20"-8769,-1 1 0,0-1 0,0 0 0,-1 0-1,0 0 1,-1-1 0,-6 12 0,0 2-59,0 0-192,-1 0 0,0-1 0,-2 0 0,-1 0 0,0-1 0,-1-1 0,-26 24 0,20-21-134,1 0 1,2 2-1,-17 25 0,-42 77 502,72-117-807,-127 236 1499,115-205-1262,1 1 0,2 0-1,1 2 1,-10 62 0,15-47-1,3 1 0,2 0 0,3 1 1,7 58-1,-3-93-158,0-1-1,1 0 1,13 33 0,-14-45-223,0 0 0,2 0 0,-1-1 1,1 0-1,0 0 0,1 0 0,1-1 0,15 16 0,-16-20-990,0-1 1,0 0-1,0 0 0,1 0 0,-1-1 0,1 0 0,0-1 0,14 3 0,5 2-4496,5 2 803,-6-7-155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50 3648,'-15'-12'17466,"16"11"-17280,-1 0 0,0 1 0,1-1 0,-1 0 0,0 1 0,1-1 0,-1 0 0,1 1 0,-1-1 0,1 1 0,-1-1 0,1 1 0,0-1 0,-1 1 0,1-1 0,-1 1 0,1 0 0,1-1 0,17-8 69,-12 6 105,1 0-304,1 0 1,0 1-1,0 0 0,0 0 0,0 1 0,0 0 0,0 1 1,15 1-1,-8-1 174,-15 0-230,0 0 0,-1 1 0,1-1 0,0 0-1,-1 1 1,1-1 0,0 1 0,-1-1 0,1 1 0,-1-1 0,1 1-1,-1-1 1,1 1 0,-1 0 0,0-1 0,1 1 0,-1 0 0,0-1-1,1 1 1,-1 0 0,0 0 0,0-1 0,1 2 0,-1 0 1,1 0 0,-1 0 0,1 0 0,-1 0 0,0 0 0,0 0 0,0 3 1,-4 8 122,-1 0 1,0-1-1,-12 20 1,-1 2-138,-34 63 274,51-95-170,-10 22-336,10-20 272,-1-1 1,1 1 0,0 0 0,0 1 0,1-1 0,-1 0-1,1 0 1,0 4 0,0-7-23,0 1 0,0-1 0,0 0 1,-1 0-1,1 0 0,0 0 0,0 0 0,-1 0 0,1 0 0,-1 0 0,1 0 0,-1 0 1,1 0-1,-1-1 0,0 1 0,1 0 0,-1 0 0,0 0 0,-1 1 0,-1 0-32,-3 19-5,0-15-12,1-1 853,12-3-406,51-10 125,33 3-43,-61 5-1392,-32-17-11551,6 1 7872,9-3-1670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35 2656,'7'-12'837,"-7"12"-822,0 0 1,0 0-1,0 0 0,0 0 0,0 0 0,0-1 0,0 1 0,0 0 1,0 0-1,0 0 0,0 0 0,0 0 0,0-1 0,0 1 0,0 0 1,0 0-1,0 0 0,0 0 0,0 0 0,0-1 0,0 1 0,0 0 1,0 0-1,0 0 0,-1 0 0,1 0 0,0-1 0,0 1 0,0 0 1,0 0-1,0 0 0,0 0 0,0 0 0,-1 0 0,1 0 0,0 0 1,0 0-1,0 0 0,0-1 0,0 1 1,-1 0-1,1 0 1,0 0 0,0 0-1,0 0 1,0 0 0,0 0-1,0 0 1,0 0 0,0 0-1,0 0 1,0 0 0,0 0 0,0 0-1,-1 0 1,1 0 0,0 0-1,0 0 1,0 0 0,0 0-1,0 0 1,0 0 0,0 0-1,0-1 1,0 1 0,0 0-1,0 0 1,0 0 0,0 0-1,0 0 1,0 0 0,0 0-1,0 0 1,0 0 0,0 0-1,0 0 1,0 0 0,0-1 0,0 1-1,0 0 1,0 0 0,0 0-1,0 0 1,0 0 0,0 0-1,0 0 1,0 0 0,0 0-1,0 0 1,0 0 0,0 0-1,0 0 1,0-1 0,0 1-1,1 0 1,-1 0 0,0 0-1,0 0 1,0 0 0,6-10 3295,-5 5-1185,-5 6-875,2 11 3634,-1 26-4530,0-11-134,-19 219 915,13-137-607,-22 186 435,-33 288-31,63-372-554,2-97-235,-6 158 368,4-189-237,-2 16-91,3-94-320,-3 26 29,1-19-962,2-12 1028,0 0 1,0 0-1,0 0 0,0 0 0,0 0 1,0 0-1,0 0 0,0 0 0,0 0 0,0 0 1,0 1-1,0-1 0,0 0 0,0 0 1,0 0-1,0 0 0,0 0 0,0 0 1,0 0-1,0 0 0,0 0 0,0 0 1,0 0-1,0 0 0,0 0 0,0 1 1,0-1-1,0 0 0,-1 0 0,1 0 1,0 0-1,0 0 0,0 0 0,0 0 0,0 0 1,0 0-1,0 0 0,0 0 0,0 0 1,0 0-1,0 0 0,0 0 0,0 0 1,0 0-1,-1 0 0,1 0 0,0 0 1,0 0-1,0 0 0,0 0 0,0 0 1,0 0-1,0 0 0,0 0 0,0 0 1,0 0-1,0 0 0,0 0 0,-1 0 0,1 0 1,0 0-1,0 0 0,0 0 0,0 0 1,0 0-1,0 0 0,-1-4-1650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4480,'-4'4'23514,"3"1"-26133,-1 14 2902,0-1 0,-1 0-1,-1 0 1,-8 24 0,1-8 122,-9 33 197,18-60-579,0 1-1,-1 0 0,-4 7 1,-6 21-91,-2 7 314,13-39-252,2-2 38,-10-14-6965,4-5-752,4 9 4613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6656,'-1'0'133,"1"0"0,0-1 0,0 1 0,-1 0 0,1 0 0,0 0 0,0 0 0,0 0 1,-1 0-1,1 0 0,0 0 0,0-1 0,0 1 0,-1 0 0,1 0 0,0 0 0,0 0 0,0-1 0,0 1 1,-1 0-1,1 0 0,0 0 0,0-1 0,0 1 0,0 0 0,0 0 0,0 0 0,0-1 0,0 1 0,0 0 0,0 0 1,0-1-1,0 1 0,0 0 0,9-2 7409,9 3-125,-7 0-6554,-6-1-2810,115 5 3184,122-3-730,-130-3-1947,-83-1 61,7 0-2263,-33 2 2736,0 0-1,0 1 1,1-1 0,-1 1-1,0 0 1,0 0-1,0 0 1,5 2-1,-7-2 547,0 0-1,0 0 0,0-1 0,0 1 1,0 0-1,0 0 0,0 0 1,-1 0-1,1 0 0,1 2 0,6 15-4401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3392,'-11'0'17701,"12"3"-17616,-1-1 1,0 1-1,1 0 0,0 0 1,-1-1-1,3 6 0,29 58 467,-5-7 16,0-5-71,36 110-1,-2 63 644,-54-190-718,-1 0-1,-1 0 0,-3 1 1,-1-1-1,-1 1 0,-3 0 0,-10 58 1,-5-13 148,-54 150 1,62-209-736,-1 0-1,0-1 1,-2-1-1,-1 0 1,-21 26-1,-6-1-3079,-4-2-3455,18-18 2903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 3392,'-10'-9'16538,"10"7"-16311,0-2 542,-3 5 454,3 8-967,1 0-113,0 0 1,-1 1-1,-1-1 1,1 1-1,-4 12 1,1 1 227,-3 19 218,-16 53 1,6-32-452,-12 119-37,14-116-31,13-62-92,0-1 1,0 1 0,-1 0-1,1 0 1,-1-1 0,0 1-1,-4 5 1,6-9-86,0 1 1,-1-1-1,1 0 1,0 0-1,-1 0 1,1 0-1,0 0 1,-1 0-1,1 0 1,0 0-1,0 0 1,-1 0-1,1 0 1,0 0-1,-1 0 1,1-1-1,0 1 1,-1 0-1,1 0 1,0 0-1,0 0 0,-1 0 1,1-1-1,0 1 1,0 0-1,-1 0 1,1 0-1,0-1 1,0 1-1,0 0 1,-1-1-1,1 1 1,0 0-1,0 0 1,0-1-1,0 1 1,-2-25-7585,-2 2 545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5888,'-4'-3'686,"4"2"-554,-1 0-1,0 1 1,-11-6 10434,13 6-9686,3 2-552,1-1 0,-1 0-1,0 0 1,1-1-1,-1 1 1,1-1-1,-1 0 1,0 0 0,7-1-1,5 1 125,235-13 2551,-128 6-2493,-71 7-4335,-25 0-1287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4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3712,'-1'-1'167,"0"0"0,1 1 0,-1-1 0,1 0 0,-1 0 1,1 1-1,-1-1 0,1 0 0,-1 0 0,1 0 0,0 0 0,-1 1 0,1-1 0,0 0 0,0 0 1,0 0-1,0 0 0,0 0 0,0 0 0,0 0 0,0 0 0,0 0 0,0 0 0,0 1 1,1-1-1,-1 0 0,0 0 0,1 0 0,-1 0 0,1 0 0,-1 1 0,1-1 0,-1 0 0,1 0 1,0 0-1,0 0 211,8-3 4678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2560,'7'6'22554,"3"-3"-22376,0 0 1,0-1-1,0 0 1,1-1-1,16 0 1,7 2 153,185 13 398,-190-12-585,0 1 0,-1 2 0,1 0 0,47 21 0,-75-28-193,1 1-32,4 2-1336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6400,'0'0'112,"-1"-1"1,1 1-1,0-1 0,0 1 1,0-1-1,0 1 1,0-1-1,0 1 0,0-1 1,0 1-1,0-1 1,0 1-1,0-1 0,0 1 1,0-1-1,0 1 1,0-1-1,0 1 0,0-1 1,1 1-1,-1-1 1,0 1-1,0-1 0,1 1 1,-1 0-1,0-1 0,1 1 1,-1-1-1,0 1 1,1 0-1,-1-1 0,1 1 1,1-1 556,-1 0 0,0 1-1,1-1 1,-1 1 0,0-1 0,1 1 0,-1 0 0,1-1-1,-1 1 1,4 0 2080,5 5-322,-1 2-2145,0 1 1,-1 0 0,0 1-1,-1 0 1,1 0 0,-2 1-1,1-1 1,-2 1 0,1 1-1,-1-1 1,7 22 0,40 185 426,-46-186-500,7 28 222,-5-24-111,-7-34-320,-3 4 288,5-8 217,5-12-200,-4-1-298,47-168 99,-39 150-90,1 0 0,2 2 0,24-43-1,-36 71-13,2-4 16,-1 0 0,1 1 0,1 0 0,-1 0 0,1 0 0,11-9 0,-17 16-24,0 0 0,0 0 0,1 0 0,-1 0-1,0 0 1,1 0 0,-1 0 0,0 0-1,0 0 1,1 0 0,-1 0 0,0 0 0,1 0-1,-1 0 1,0 0 0,0 0 0,1 0-1,-1 0 1,0 0 0,0 0 0,1 0-1,-1 1 1,0-1 0,0 0 0,1 0 0,-1 0-1,0 0 1,0 1 0,0-1 0,1 0-1,-1 0 1,0 1 0,0-1 0,0 0-1,0 0 1,0 1 0,0-1 0,1 0 0,-1 0-1,0 1 1,0-1 0,0 1 0,6 16 87,-4-11-92,7 23 80,-1 0-1,-2 1 0,-1 1 1,-1-1-1,0 56 1,1 25 181,-2-27-356,-3-83 639,2-1-526,-1 0 1,1 0-1,-1 0 0,0-1 1,1 1-1,-1-1 0,0 1 1,1-1-1,-1 0 0,0 1 1,0-1-1,1 0 0,-1 0 1,0 0-1,0 0 0,0 0 1,0 0-1,0 0 0,0-2 1,17-27-101,-13 20 87,82-133 225,-67 115-213,1 1-1,48-47 0,176-142-736,-229 197-2139,-10 9-462,-6 10 3165,0-1 0,0 1 0,0 0 0,0 0 0,0-1 0,0 1 0,0 0 0,0 0 0,0 0 0,0-1 0,0 1 0,0 0 0,0 0 0,0 0 0,0-1 0,0 1 0,0 0 0,0 0 0,0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2144,'0'-1'472,"0"0"0,0-1 0,0 1 0,0-1 0,0 1 0,1 0 0,-1-1 0,1 1 0,-1 0 0,1-1 0,-1 1 0,1 0 0,0 0 0,-1 0 0,3-2 0,-1-10 8586,0 20-7775,2 21-472,-2-3-284,29 166 1212,-23-144-1372,6 22 50,23 123 734,-33-168-1107,4 28-12,-7-30 293,-1-21 747,1-2-923,0-1-143,0-1-1,0 1 1,-1 0-1,1-1 1,-1 1-1,1-1 1,-1-2-1,3-12-38,4 0 14,-1 0 0,2 0 0,0 1 0,1 0 0,1 0 0,0 1 0,1 0-1,1 1 1,0 0 0,1 1 0,0 1 0,1 0 0,25-16 0,-3 2-10,109-77 39,-100 69-24,44-47-1,-76 69 11,12-12-66,-2-2 1,31-40-1,-45 46 181,-9 20-117,0 0-1,1-1 1,-1 1-1,0 0 1,0-1-1,0 1 1,0-1 0,0 1-1,0 0 1,0-1-1,0 1 1,0 0-1,0-1 1,0 1 0,0 0-1,0-1 1,-1 1-1,1-1 1,0 1 0,0 0-1,0-1 1,0 1-1,0 0 1,-1 0-1,1-1 1,0 1 0,0 0-1,-1-1 1,1 1-1,0 0 1,-1 0-1,1 0 1,0-1 0,0 1-1,-1 0 1,1 0-1,0 0 1,-1 0-1,1-1 1,-1 1 0,1 0-1,0 0 1,-1 0-1,1 0 1,0 0-1,-1 0 1,0 0 0,1 0 3,-1 0 1,1 0-1,-1 0 1,1 0 0,-1-1-1,1 1 1,-1 0-1,1 0 1,-1-1 0,1 1-1,-1 0 1,1-1-1,0 1 1,-1 0 0,1-1-1,0 1 1,-1 0-1,1-1 1,-1 0 15,0 0 0,1 1-1,-1-1 1,1 1 0,-1-1 0,0 1-1,1-1 1,-1 1 0,0-1 0,1 1 0,-1 0-1,0-1 1,0 1 0,-6-1-4,1 0 1,-1 1-1,-12 0 1,-6 0 32,-356-2-90,233 20 445,68-5-69,48-13-568,32 0 164,-1 0 1,1 0-1,0 0 0,0 1 1,0-1-1,-1 0 0,1 0 0,0 0 1,0 0-1,0 0 0,0 0 0,-1 1 1,1-1-1,0 0 0,0 0 0,0 0 1,0 0-1,0 1 0,-1-1 1,1 0-1,0 0 0,0 0 0,0 1 1,0-1-1,0 0 0,0 0 0,0 1 1,0-1-1,0 0 0,0 0 0,0 0 1,0 1-1,0-1 0,0 0 1,0 0-1,0 1 0,0-1 0,0 0 1,0 0-1,0 0 0,1 1 0,-1-1 1,0 0-1,0 0 0,0 0 1,0 0-1,0 1 0,0-1 0,1 0 1,-1 0-1,7 12-4606,2-2 1371,-1-1-2897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1984,'0'-8'23528,"7"8"-20310,1-1-7271,63-6 5185,134 3 0,-128 5-772,-24 0-265,0 2 1,-1 3 0,60 15 0,-105-20-60,0 0 0,0 0 0,11-1 0,-17 0-142,-1 0-4,1 0 0,-1 0 0,0 0 0,0 0 0,0 0 0,1 0 0,-1 0 0,0 0 0,0 0 0,0 0 1,1 0-1,-1 0 0,0-1 0,0 1 0,1 0 0,-1 1 0,0-1 0,0 0 0,0 0 0,1 0 0,-1 0 0,0 0 0,0 0 0,0 0 0,1 0 0,-1 0 1,0 0-1,0 0 0,0 1 0,0-1 0,1 0 0,-1 0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56 5408,'-2'0'388,"2"0"-345,0 0 0,0 0 1,0 0-1,0 0 0,0 0 0,0 0 1,0-1-1,0 1 0,0 0 0,0 0 0,0 0 1,0 0-1,0 0 0,0 0 0,0-1 1,0 1-1,0 0 0,0 0 0,0 0 0,0 0 1,0 0-1,0 0 0,0 0 0,0-1 0,0 1 1,0 0-1,0 0 0,0 0 0,0 0 1,0 0-1,0 0 0,0 0 0,0-1 0,0 1 1,0 0-1,-1 0 0,1 0 0,0 0 1,0 0-1,0 0 0,0 0 0,0 0 0,0 0 1,0 0-1,-6-2 4719,10 3-1879,2-1-2497,0-1 0,0 0 0,0 0 0,-1-1 0,8-3 0,19-4-105,22 2 118,102-1 0,-79 7-439,228-3 360,-67 3-279,-131 1 35,18 7 31,2 0-6,13-13-10,-121 5-18,26-5 0,-33 4-99,1 0 0,-1 1 0,1 0 0,25 2 0,-31 0 67,1-1-1,0 0 1,0 0 0,0 0 0,10-3-1,20-1 174,47 6-384,-44 3-145,-24-2 326,-15-3 133,-1 2-208,61 70-104,-53-61 106,7 5 374,-14-15-289,-1 0-1,1 1 1,0-1-1,0 1 1,-1 0-1,1-1 1,-1 1-1,1 0 1,-1 0-1,0 0 1,0 0-1,0 0 1,0 0-1,0 1 1,0 3-1,1 6 74,-1 0-1,-1 1 0,0-1 0,-1 0 0,-4 22 0,-19 62 87,14-58-28,-1 2 122,-1-2 0,-3 1 0,-32 62 0,18-44-68,-31 81 0,1 49-168,-8 21 69,36-119-59,5 2-1,3 1 0,-12 104 1,12 47 51,21-221-83,-1 8 1,2-19-20,-3 4-99,-1 8 121,5-15 5,0-8-43,0 1 0,0-1 0,0 1 0,0-1 0,0 0 0,0 1 0,0-1 0,0 1 0,0-1 0,0 1 0,0-1 0,0 0 0,0 1 0,0-1 1,0 1-1,0-1 0,0 0 0,-1 1 0,1-1 0,0 0 0,0 1 0,-1-1 0,1 0 0,0 1 0,0-1 0,-1 1 0,-1 0-7,1-1 0,-1 1 0,1 0 0,-1 0 0,0-1 0,1 1 0,-1-1 0,0 0 0,1 1 0,-1-1 0,0 0 0,0 0 0,1 0 0,-1 0 0,0 0 0,0-1 0,-2 0 0,-53-6 112,-93 1 0,87 5-34,-153-4 148,-6-10 204,-44-1 79,225 13-429,-150-2-92,155 6-199,0 2-1,1 1 0,-47 11 0,60-8-510,-43 18 0,11 2-4145,38-18-32,10 2 1542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3136,'0'5'16015,"-3"-9"-14294,3 4-1700,0 0-1,0 0 1,0 0-1,0 0 0,0 0 1,0 0-1,0-1 1,0 1-1,0 0 1,0 0-1,-1 0 1,1 0-1,0 0 1,0 0-1,0 0 1,0 0-1,0 0 1,0 0-1,0-1 1,0 1-1,0 0 1,0 0-1,0 0 0,0 0 1,0 0-1,0 0 1,0 0-1,0 0 1,0 0-1,0-1 1,0 1-1,0 0 1,0 0-1,0 0 1,0 0-1,0 0 1,0 0-1,0 0 1,1 0-1,-1 0 0,0 0 1,0-1-1,0 1 1,0 0-1,0 0 1,0 0-1,0 0 1,0 0-1,0 0 1,0 0-1,0 0 1,0 0-1,1 0 1,-1 0-1,0 0 1,0 0-1,0 0 1,0 0-1,0 0 0,0 0 1,0 0-1,0 0 1,1 0-1,-1 0 1,0 0-1,1-1 455,0-5 1423,0 6-1857,-1 0 0,0 0 1,0-1-1,0 1 0,0 0 1,1 0-1,-1 0 1,0-1-1,0 1 0,0 0 1,0 0-1,0-1 1,0 1-1,1 0 0,-1 0 1,0-1-1,0 1 0,0 0 1,0-1-1,0 1 1,0 0-1,0 0 0,0-1 1,0 1-1,0 0 1,-1 0-1,1-1 0,0 1 1,0 0-1,0 0 0,0-1 1,0 1-1,0 0 1,0 0-1,-1-1 0,1 1 1,0 0-1,0 0 1,0 0-1,-1-1 0,1 1 1,0 0-1,0 0 0,-1 0 1,1 0 161,-1 0-179,1 0 1,-1 0 0,1 0-1,-1 0 1,1 0 0,0 0-1,-1 0 1,1 0 0,-1 0-1,1 1 1,0-1 0,-1 0-1,1 0 1,-1 0 0,1 1 0,0-1-1,-1 0 1,1 1 0,0-1-1,-1 0 1,1 1 0,0-1-1,0 0 1,-1 1 0,1-1-1,0 1 1,0 0-14,-1 0 0,1 0-1,0 0 1,0-1-1,0 1 1,0 0 0,0 0-1,0 0 1,0 0 0,1 0-1,-1 0 1,0-1 0,0 1-1,1 1 1,0-1-1,0 0 0,0-1 0,0 1 0,0 0 0,0-1 0,1 0 0,-1 1 0,0-1 0,0 0 0,0 1 0,0-1 0,0 0 0,1 0 0,-1 0 0,0 0 0,0 0 0,0 0 0,1 0 0,-1-1 0,0 1 0,0 0 0,0-1 0,0 1 0,0-1 0,0 1 0,0-1 0,2 0 0,-2 0 41,0 0-71,-1 0 0,1 0-1,-1 0 1,1 0 0,-1 1 0,1-1 0,-1 0 0,0 0-1,0 0 1,1 0 0,-1-1 0,0 1 0,0 0 0,0 0 0,0 0-1,0 0 1,0 0 0,0 0 0,-1 0 0,1 0 0,0 0 0,0 0-1,-1 0 1,1 0 0,-1 0 0,0-1 0,-1 4 69,-1-1 0,1 0-1,0 1 1,0 0 0,0 0 0,0-1 0,0 1 0,0 1 0,1-1 0,-1 0 0,-2 5-1,1-5 22,1 0-59,2 9 84,0-11-83,-1 1-1,1-1 1,0 1-1,0-1 1,0 0-1,0 1 1,0-1-1,0 1 1,0-1-1,0 0 0,0 1 1,0-1-1,0 1 1,0-1-1,0 0 1,0 1-1,1-1 1,-1 1-1,0-1 0,0 0 1,0 1-1,1-1 1,-1 0-1,0 1 1,0-1-1,1 0 1,-1 0-1,0 1 0,1-1 1,-1 0-1,0 0 1,1 1-1,-1-1 1,0 0-1,1 0 1,-1 0-1,0 1 1,1-1-1,-1 0 0,1 0 1,-1 0-1,0 0 1,1 0-1,-1 0 1,1 0-1,-1 0 1,0 0-1,1 0 0,-1 0 1,1 0-1,-1 0 1,0-1-1,1 1 1,-1 0-1,0 0 1,1 0-1,-1 0 1,1-1-1,-1 1 0,0 0 1,1-1-1,0 1-15,-1-1 0,1 1 0,-1-1 0,1 1 0,-1-1 0,1 1-1,-1-1 1,0 1 0,1-1 0,-1 1 0,0-1 0,1 0 0,-1 1 0,0-1 0,1 1-1,-1-1 1,0 0 0,0 0 0,0 1 0,0-1 0,0 0 0,0 1 0,0-1 0,0 0-1,0 1 1,0-1 0,0 0 0,0 1 0,-1-1 0,1 0 0,0 1 0,0-1-1,-1 0 1,1 1 0,0-1 0,-1 1 0,1-1 0,-1 0 0,-4-2-82,3 2 102,0 1-1,1-1 0,-1 1 0,0 0 0,0-1 0,0 1 0,0 0 0,1 0 1,-1 1-1,0-1 0,-2 0 0,-3 1 145,6-1-111,-1 0 1,1 0-1,-1 1 0,1-1 1,-1 0-1,1 0 1,-1 1-1,1-1 0,0 1 1,-2 0-1,2-1-46,1 1-1,0-1 0,-1 0 1,1 0-1,0 0 0,0 1 1,-1-1-1,1 0 0,0 0 1,0 1-1,0-1 0,0 0 1,-1 0-1,1 1 0,0-1 1,0 0-1,0 1 0,0-1 1,0 0-1,0 1 0,0-1 1,0 0-1,0 1 0,0-1 1,0 0-1,0 1 0,0-1 1,0 0-1,0 1 0,0-1 1,0 0-1,0 1 0,0-1 1,0 0-1,1 0 0,-1 1 1,0-1-1,0 1 0,1 0 137,-1-1-133,1 0-1,-1 1 1,1-1 0,-1 0 0,0 0-1,1 0 1,-1 1 0,1-1-1,-1 0 1,0 0 0,1 0-1,-1 0 1,1 0 0,-1 0-1,1 0 1,-1 0 0,0 0 0,1 0-1,-1 0 1,1 0 0,-1 0-1,1 0 1,-1-1 0,0 1-1,1 0 1,-1 0 0,1 0-1,-1-1 1,1 1 0,-1-1-10,0 1 1,0 0 0,0 0 0,0 0-1,0 0 1,0-1 0,0 1-1,0 0 1,0 0 0,0 0-1,0 0 1,0-1 0,0 1 0,0 0-1,0 0 1,0 0 0,0 0-1,0 0 1,0-1 0,0 1-1,0 0 1,-1 0 0,1 0 0,0 0-1,0 0 1,0-1 0,0 1-1,0 0 1,0 0 0,0 0-1,-1 0 1,1 0 0,0 0 0,0 0-1,0 0 1,0 0 0,-1-1-1,1 1 1,0 0 0,0 0 0,0 0-1,0 0 1,-1 0 0,1 0-1,0 0 1,0 0 0,0 0-1,0 0 1,-1 0 0,1 0 0,0 0-1,0 1 1,0-1 0,0 0-1,0 0 1,-1 0 0,0 0-44,0 0-38,1 12-2608,0-9 1922,1-1 0,-1 1 0,1 0 0,0-1 0,-1 1 1,1-1-1,0 1 0,1-1 0,-1 1 0,0-1 0,1 0 1,1 3-1,24 25-7341,-1-7 3184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 2560,'-4'-5'11754,"3"26"-7306,-52 78 977,-16 60-3865,25-57-897,-13 53 393,51-132-950,2-1 0,0 0 1,1 1-1,2 0 0,0-1 0,4 34 0,3-2 227,20 84-1,-21-117-163,0 1 1,2-1 0,0 0-1,14 26 1,-19-44-146,0 0 0,1 0 0,0-1 0,-1 1 1,1 0-1,5 3 0,-5-4-101,-1 0 0,0 0 0,1 0 0,-1 0 0,3 5-1,-4-6-652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0 952 2976,'11'-7'17439,"-10"4"-15955,6-8-3250,19-49 2616,-3-1 1,-3-1 0,18-92-1,-30 101-832,2-11 162,24-87-1,-28 132-109,0 0 0,2 0 0,0 0 1,1 1-1,1 1 0,1 0 0,0 0 0,26-28 0,-25 33 43,1 0 1,0 1-1,1 1 0,0 0 0,1 1 0,0 0 1,0 1-1,30-11 0,-24 12-4,-4 0 16,1 1 0,0 1-1,30-5 1,-42 10-72,0-1 0,0 1 0,-1 0 0,1 1 0,0-1 0,0 1 0,-1 0 0,1 1 0,0-1 0,-1 1 0,0 0 0,1 1 0,-1-1 0,0 1 0,0 0 0,5 4 0,-8-5-19,1-1-1,-1 1 1,0 0-1,0 0 1,0 0-1,0 0 1,0 1 0,-1-1-1,1 0 1,0 1-1,-1-1 1,0 1-1,0 0 1,0-1-1,0 1 1,0 0-1,0 0 1,-1-1 0,1 1-1,-1 0 1,0 0-1,1 0 1,-2 0-1,1 0 1,0-1-1,0 1 1,-1 0-1,0 0 1,1 0-1,-1-1 1,0 1 0,-1 0-1,1-1 1,0 1-1,-1-1 1,1 1-1,-4 3 1,1-1 50,0 0 1,-1 0-1,1-1 1,-1 1 0,0-1-1,0 0 1,0 0-1,-1-1 1,-10 6-1,6-5-18,0 0-1,0-1 0,0 0 1,0-1-1,-16 2 0,1-2-844,1-2-1,-1 0 0,0-2 0,-33-6 1,19 0-3493,7 1-2827,49 22-5551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5984,'2'5'14849,"6"27"-11832,-5-20-2686,0 1 0,1-1 0,0-1 0,0 1 0,12 19 0,-2-2-178,-1-2 82,42 101 298,-28-61-512,-26-64-168,4 9 804,-2-12-60,1-7-366,10-31 27,-9 21-272,12-23 0,-9 26 16,0 0 0,1 1 0,0 1 0,1-1 0,1 1 1,0 1-1,0 0 0,1 0 0,16-9 0,1-2 105,72-45 186,-75 50-418,-18 12-184,1 0 1,17-9-1,-23 9-1814,-3 5 2070,0 0 0,0 0 0,0 0 0,0 0 0,0 0 0,0 0 0,0 0 0,0-1-1,0 1 1,0 0 0,0 0 0,0 0 0,0 0 0,0 0 0,0 0 0,0 0 0,0 0 0,0 0 0,0 0 0,0 0 0,0-1-1,0 1 1,0 0 0,0 0 0,-1 0-212,1 0 212,0 0 0,0 0 0,0 0 0,0 0 0,0 0-1,0 0 1,0 0 0,0 0 0,0 0 0,0 0 0,-1 0 0,1 0 0,0 0 0,0 0 0,0 0 0,0 0 0,0 0 0,0 0-1,0 0 1,0 0 0,0 0 0,0 0 0,-1 0 0,1 0 0,0 0 0,0 0 0,0 0 0,0 0 0,0 0 0,0 0 0,0 0-160,-2 1-619,0 0 0,-1 0-1,1 0 1,0-1 0,0 1 0,0-1-1,-4 1 1,-10 2-3064,-3 2 435,-6-6-1115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4736,'-5'3'11802,"7"-2"-11104,-1-1-1,1 1 1,-1-1-1,1 1 1,-1-1-1,1 0 1,-1 1 0,1-1-1,0 0 1,-1 0-1,3-1 1,1 0-328,1 0-1,-1 0 1,0-1 0,7-3 0,11-3 732,-1 4-833,-1 1-1,1 1 0,0 1 0,24 2 0,-7 0-185,2-1-55,252-6 755,-253 2-1514,-22-2-1639,-2-3-3398,-16 8 5473,1 1 0,-1 0 0,0-1 0,1 1 0,-1-1 0,0 1 0,1 0 0,-1-1-1,0 1 1,0-1 0,1 1 0,-1-1 0,0 1 0,0-1 0,0 1 0,0-1 0,0 1 0,0-1 0,1 1 0,-1-1 0,0 1 0,-1-1 0,1 1 0,0-1-1,0 1 1,0-1 0,0 1 0,0-1 0,0 1 0,-1-1 0,1 1 0,0-1 0,0 1 0,-1-1 0,1 1 0,0 0 0,-1-1 0,1 1 0,0 0 0,-1-1 0,1 1-1,-1-1 1,-12-2-4563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6816,'1'-2'336,"2"-2"1615,1 6 1330,-3-1-3079,0-1-1,0 0 1,0 0 0,0 0 0,-1 1 0,1-1 0,0 1 0,0-1 0,0 0 0,0 1 0,0 0-1,0 0 1,2 0 267,9 6 554,14 6 184,-1 0-1,-1 2 1,-1 1-1,37 32 1,-17-5-445,-3 3 1,-2 1 0,60 97-1,-85-124-382,-1 2 0,-1-1 0,14 42 0,-22-57-308,-1 1 0,-1 0 1,1 0-1,-1 0 0,0 0 1,-1 0-1,1 0 0,-2 0 1,1 1-1,-1-1 0,0 0 0,0 0 1,-1 0-1,0-1 0,0 1 1,0 0-1,-6 10 0,-4 0-38,0-1-1,0 0 0,-2-1 0,-22 22 0,-68 47-1100,95-78 907,-9 8-215,-85 61-2484,83-62 867,0-1-1,-1-1 0,-32 11 0,-9-1-1537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2080,'-15'3'27015,"18"-3"-26052,2 0-4776,81 9 4250,51-9-165,159-1 224,-126-17 16,-165 17-486,21-1 883,-15 3-3077,-23 36-19953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22 870 2816,'-2'3'135,"0"-2"89,1 0 0,-1 0-1,1 1 1,-1-1-1,1 1 1,0-1 0,0 1-1,0-1 1,0 1 0,0 0-1,0 0 1,0-1 0,0 1-1,1 0 1,-1 0 0,1 0-1,-1 0 1,1 0-1,0 0 1,0 2 0,0-3 243,0 0 0,0 0 0,0 0 1,0 0-1,0 0 0,0 0 0,0 0 1,1 0-1,-1 0 0,0 0 0,1 0 1,-1 0-1,0 0 0,1 0 0,0 1 1,0-1-353,-1-1 1,1 0-1,0 0 1,-1 1 0,1-1-1,0 0 1,-1 0-1,1 0 1,0 0 0,-1 0-1,1 0 1,0 0-1,-1 0 1,1 0 0,0 0-1,-1 0 1,1 0-1,0 0 1,-1-1 0,1 1-1,-1 0 1,1 0-1,0-1 1,-1 1 0,1 0-1,0-2 1,7-2 247,-1-1 1,0-1 0,10-8-1,7-8 209,0 3-379,0-2 0,-2-1-1,-1 0 1,20-28-1,66-107 680,-1 1-477,-79 122-227,2 1 0,0 1 0,54-43 0,195-158 1122,-276 231-1248,1 0-1,0 0 1,-1 0 0,1 0-1,0 1 1,0-1-1,1 1 1,-1 0-1,0-1 1,0 2 0,1-1-1,4 0 1,-6 1 15,0 0 0,0 0 0,0 0 0,1 1 0,-1-1 1,0 1-1,0-1 0,0 1 0,0 0 0,0 0 0,0 0 0,0 0 0,-1 0 1,1 0-1,0 1 0,-1-1 0,1 1 0,-1-1 0,1 1 0,-1 0 0,2 2 1,0-1 24,-1 1 0,1-1 0,-1 1 1,0 0-1,-1 0 0,1 0 1,-1-1-1,1 2 0,-1-1 0,0 0 1,-1 0-1,1 0 0,-1 6 1,1 19 261,0-15-228,-1-1 1,-1 15-1,-2-4 4,-10 62 377,11-75-384,-1 0 0,0-1 0,-1 1 1,0-1-1,-11 18 0,14-26-94,-1 1 1,0-1-1,0 1 1,0-1 0,0 0-1,0 0 1,-1 0-1,1 0 1,0 0-1,-1 0 1,0-1 0,1 1-1,-1-1 1,0 0-1,-3 1 1,2-1-10,0 0 1,-1 0 0,1-1-1,0 1 1,-1-1-1,1-1 1,0 1-1,-1 0 1,-5-3-1,-7-2-50,0-1 0,1 0 0,0-1 0,-18-12-1,19 10-32,12 8 36,-82-48-1555,73 41 569,0-1 1,0 0-1,1-1 1,-16-17 0,27 26 800,-1 0 1,0 1 0,0-1-1,1 0 1,-1 0 0,1 0-1,-1 0 1,1 1 0,-1-1-1,1 0 1,-1 0 0,1 0-1,0 0 1,-1 0 0,1 0-1,0 0 1,0-1 0,0 1-1,0 0 1,0 0 0,0-1-1,1 1-23,-1 0-1,1 0 1,-1 1-1,1-1 1,0 0-1,-1 0 0,1 1 1,0-1-1,0 0 1,0 1-1,-1-1 0,1 1 1,0-1-1,0 1 1,0 0-1,0-1 1,0 1-1,0 0 0,0-1 1,1 1-1,23-4-6644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5056,'-4'-27'2814,"3"7"8894,1 28-9569,-6 216 2178,-16 114-2350,8-138-1265,5-4 34,2-159-722,6-30-86,-1 1 0,-1 14-1,3-20-353,0-31-10354,-1 22 9233,1 0 0,0 0 0,0 0 0,1 0 0,-1 0-1,2 0 1,1-8 0,6-15-1866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40 129 5408,'-40'-35'12825,"41"34"-12522,6-6 2779,17-2-2464,-23 9-289,24-6 551,1 0 1,43-3 0,-28 5-265,371-38 2419,0 37-2065,-363 8-825,42 2-3041,-108-13-6294,-1 4 1927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4640,'-55'-23'2112,"42"26"-1824,8 1-608,10 1 128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15 712 3648,'-14'3'12096,"70"-31"-11307,111-26-301,-27 10-155,72-58 218,-163 76-462,263-131 316,-159 79-71,81-38 532,9 19-434,-216 86-2698,-14 10 885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3136,'-3'-4'7275,"3"4"-7073,-1-8 6438,1 7-6479,0 1-1,-1-1 1,1 0 0,0 1 0,0-1-1,0 0 1,-1 0 0,1 1-1,0-1 1,0 0 0,0 0 0,0 1-1,0-1 1,1 0 0,-1 1-1,0-1 1,0 0 0,0 0 0,1 1-1,-1-1 1,1 0 0,1-4 17,2 1 1,-1 0 0,0 0-1,1 1 1,0-1-1,0 1 1,0-1 0,0 1-1,0 0 1,1 1 0,5-3-1,2-1-20,0 1-1,-1 1 0,19-4 1,-24 6-80,-1 1-1,1 1 1,0-1 0,0 1-1,-1 0 1,1 0 0,0 1-1,6 1 1,-10-2-32,0 1-1,1 0 1,-1-1-1,0 1 1,0 0-1,0 0 1,0 0-1,0 0 1,0 1-1,0-1 1,0 1-1,0-1 1,-1 1 0,1-1-1,-1 1 1,1 0-1,-1 0 1,1 0-1,-1 0 1,0 0-1,0 0 1,0 0-1,1 3 1,34 150 1367,-27-123-1316,3 0 0,15 32 0,-21-52-16,1 1 0,0-2 0,1 1 0,0-1 0,1 0 0,0 0 0,19 15 0,-26-24-77,0 0-1,0 0 1,1-1 0,-1 1 0,1-1-1,-1 1 1,1-1 0,-1 0 0,1 0-1,0 0 1,0 0 0,-1-1 0,1 1 0,0-1-1,0 1 1,0-1 0,0 0 0,0 0-1,0-1 1,-1 1 0,1 0 0,0-1-1,0 0 1,0 0 0,-1 0 0,1 0-1,0 0 1,-1 0 0,1-1 0,-1 1 0,1-1-1,-1 0 1,4-3 0,3-3 45,-2 1 1,1-2 0,-1 1-1,0-1 1,0 0-1,-1 0 1,8-17-1,27-76 25,-16 35-118,20-29 2,-20 61 228,-24 34-170,-1 1-1,0-1 0,1 0 0,0 0 1,-1 0-1,1 0 0,-1 1 0,1-1 1,0 0-1,-1 0 0,1 1 0,0-1 1,0 1-1,0-1 0,-1 1 0,1-1 1,0 1-1,0-1 0,0 1 0,0 0 1,0-1-1,0 1 0,0 0 0,0 0 1,0 0-1,0 0 0,0 0 0,0 0 1,1 0-1,3 0 108,0 1-1,0 1 1,0-1-1,8 4 1,-1-1-106,88 31 474,-58-19-299,-24-12-237,0 1-827,-34-5-12901,11 0 12323,0 0 0,0 1 0,-7 1 0,-7 7-3915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4640,'-26'-21'19759,"158"26"-16474,382-14-869,-376 9-4032,-155 8-6127,16-7 7511,-4 0-1080,-1 0 0,1 0-1,0 1 1,1 0 0,-1 0-1,0 0 1,0 1 0,-5 4-1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1664,'-5'-8'7296,"18"-4"-923,-13 5-4155,1 6-1858,-1-1 1,0 0-1,0 1 0,0-1 0,0 1 0,0-1 1,-1 1-1,1-1 0,0 1 0,-1-1 0,1 1 0,-1-1 1,1 1-1,-6-1 3596,6 2-3844,0 0 0,0 0 1,0 0-1,-1 0 0,1 0 1,-5 11 630,-3 12-1084,7-17 350,0 1 1,1 0-1,0 0 1,0-1-1,0 1 1,1 0-1,0-1 1,4 12-1,-2-11 23,-2-6 27,5 2 191,-6-3-247,1 0-1,-1 0 1,0 1 0,0-1-1,1 0 1,-1 0 0,0 0-1,0 0 1,1 1 0,-1-1-1,0 0 1,0 0 0,1 0 0,-1 0-1,0 0 1,1 0 0,-1 0-1,0 0 1,0 0 0,1 0-1,-1 0 1,0 0 0,1 0-1,-1 0 1,0 0 0,0 0-1,1-1 1,-1 1 0,0 0-1,1 0 1,-1 0 0,0 0-1,0 0 1,0-1 0,1 1-1,-1 0 1,0 0 0,0 0-1,0-1 1,1 1 0,-1 0-1,0 0 1,0-1 0,0 1-1,0 0 1,0 0 0,1-1-1,-1 1 1,0-1 0,2-3-65,-1-1 1,0 1-1,1-1 0,-1 1 1,-1-1-1,1 0 0,-1 1 1,0-10-1,0 14 64,0 0 1,0 1-1,0-1 0,0 0 0,-1 0 1,1 0-1,0 0 0,0 1 0,0-1 0,0 0 1,-1 0-1,1 0 0,0 0 0,0 0 1,0 0-1,-1 0 0,1 0 0,0 1 1,0-1-1,-1 0 0,1 0 0,0 0 0,0 0 1,-1 0-1,1 0 0,0 0 0,0 0 1,0 0-1,-1 0 0,1-1 0,0 1 0,0 0 1,-1 0-1,1 0 0,0 0 0,0 0 1,0 0-1,-1 0 0,1-1 0,0 1 1,0 0-1,0 0 0,0 0 0,-1 0 0,1-1 1,0 1-1,0 0 0,0 0 0,0 0 1,0-1-1,0 1 0,0 0 0,-1 0 0,1-1 1,0 1-1,0 0 0,0 0 0,0 0 1,0-1-1,0 1 0,0 0 0,0 0 1,0-1-1,0 1 0,-12 16 456,11-14-435,0 0 0,0 0 1,0 0-1,0 0 0,0 0 0,1 1 1,-1-1-1,1 0 0,-1 0 0,1 1 1,0-1-1,0 1 0,0-1 0,0 0 1,0 1-1,0-1 0,1 0 0,-1 1 1,1-1-1,0 0 0,-1 0 0,1 0 1,0 1-1,2 1 0,-2-3 478,-1 0-499,0-1-1,0 0 0,0 0 0,0 0 0,0 1 1,0-1-1,0 0 0,0 0 0,0 0 1,0 0-1,0 1 0,1-1 0,-1 0 0,0 0 1,0 0-1,0 0 0,0 0 0,0 1 0,1-1 1,-1 0-1,0 0 0,0 0 0,0 0 0,0 0 1,1 0-1,-1 0 0,0 0 0,0 0 0,0 0 1,0 0-1,1 0 0,-1 1 0,0-1 0,0 0 1,0 0-1,1-1 0,-1 1 0,0 0 1,0 0-1,0 0 0,1 0 0,-1 0 0,0 0 1,0 0-1,0 0 0,0 0 0,1 0 0,-1 0 1,0-1-1,9-5-46,-9 4-87,1 1 0,-1 0-1,1-1 1,-1 1-1,0 0 1,1-1 0,-1 1-1,0-1 1,0 1-1,0 0 1,0-1-1,0 1 1,-1-1 0,1 1-1,0 0 1,-1-1-1,1 1 1,-1 0 0,1-1-1,-1 1 1,1 0-1,-1-1 1,0 1-1,0 0 1,0 0 0,0 0-1,0 0 1,0 0-1,0 0 1,0 0 0,0 0-1,0 0 1,0 1-1,-3-2 1,2 1-536,0 0 1,0 0 0,-1 0-1,1 0 1,-1 0-1,1 0 1,-1 1-1,1 0 1,-4-1-1,5 1 80,0 0 0,0 0 1,0 0-1,0 0 0,0 0 0,0 1 0,0-1 0,0 0 0,0 0 0,0 1 1,0-1-1,0 1 0,0-1 0,-2 2 0,-3 3-3321,-6-8 629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4160,'-1'-1'1272,"1"0"-1018,0 1 0,0 0 1,-1-1-1,1 1 0,0 0 1,0-1-1,0 1 0,0 0 1,0-1-1,0 1 0,0 0 1,0-1-1,0 1 0,0 0 1,0-1-1,0 1 0,0 0 1,0-1-1,0 1 0,0 0 1,1-1-1,0 0 1272,-1 0-1272,11 5 4910,15 16-1194,-21-14-3566,-1 0 0,1 1 0,-2-1 1,1 1-1,-1 0 0,0 0 1,0 1-1,2 9 0,12 64 833,-16-72-1072,16 133 522,-11-80-455,17 75 0,-10-76-89,10 34 178,-18-62-422,-2-27 165,-2-5-64,0 0 5,-1 1 0,0 0 0,0-1 0,0 1 0,0-1 0,0 1 0,0-1 0,0 1 0,0-1 0,-1 1 0,1-1 0,0 1 0,-1-1 0,1 1 0,-1-1 0,-1 3 0,1-4 385,11-16-1009,54-107 91,-44 86 469,2 1 1,1 1-1,2 1 0,1 1 1,1 1-1,2 1 1,57-46-1,125-82 128,-178 136-3,-27 20-99,0-1 0,0 1-1,-1-1 1,1 0 0,-1-1 0,0 0 0,0 1 0,0-1 0,-1-1 0,5-6 0,-8 8 54,-1 4-24,0-1-1,0 1 1,0 0 0,0-1 0,0 1-1,0 0 1,-1-1 0,1 1 0,0 0-1,0 0 1,0-1 0,0 1 0,-1 0-1,1 0 1,0-1 0,0 1-1,0 0 1,-1 0 0,1-1 0,0 1-1,0 0 1,-1 0 0,1 0 0,0 0-1,-1-1 1,1 1 0,0 0 0,0 0-1,-1 0 1,1 0 0,0 0 0,-1 0-1,-12-5-160,0 4 116,0-1 0,-19 2-1,-6-1 125,-492-26 1449,507 26-1438,2 0-147,-35-6 1,42 6 89,11 1-238,1 0-1,0 0 1,-1 0-1,1-1 1,0 1 0,-1-1-1,-2 0 1,19-2-6608,3 3 2043,6 0 1541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65 2720,'5'-7'15236,"-5"6"-15228,0 1-1,-1 0 1,1-1 0,0 1 0,0-1 0,0 1-1,0-1 1,0 1 0,-1 0 0,1-1-1,0 1 1,0 0 0,-1-1 0,1 1 0,0 0-1,-1-1 1,1 1 0,0 0 0,-1-1-1,-11-9 1260,9 7-1078,0 0-1,1 1 0,-2-1 1,1 1-1,0 0 0,0 0 1,-1 0-1,1 0 0,-1 1 1,-7-3-1,-10-1 101,0 2 0,-1 0 0,0 2-1,1 0 1,-36 4 0,42-2-239,-1 2 1,0 0-1,1 1 1,-1 0-1,1 1 0,0 1 1,1 1-1,-19 10 1,28-14-15,0 1 1,1 0 0,-1 0 0,1 0-1,0 0 1,0 1 0,0 0 0,-5 9-1,9-13 27,-1 1 0,1 0 1,-1 0-1,1 0 0,0 0 0,0 0 0,0 0 0,0 0 0,1 0 0,-1-1 0,1 4 1,2 4 3,1-1 1,0 0 0,0 0 0,1-1 0,0 1 0,9 9 0,-8-9-53,1 0 92,0-1-1,16 14 0,-13-13 92,15 17 0,-10-10-59,1 1-1,1-2 1,0 0 0,1-1-1,0-1 1,37 17 0,-43-22 67,-1 0 0,20 15 0,-31-21-206,3 1 11,-1 0-1,0 0 1,0 0 0,0 1-1,0-1 1,0 0 0,0 1 0,-1 0-1,1 0 1,0 3-1,-1-5 113,-1 0-107,0-1 0,0 1 0,0 0 0,0-1 0,0 1 0,0-1 0,0 1 0,-1-1 0,1 1 0,0 0 0,0-1 0,0 1 0,-1-1 0,1 1 0,0-1 0,0 1 0,-1-1 0,1 1 0,-1-1 0,0 1 0,-3 2 60,-1-1 1,0 0-1,0 0 0,0-1 0,0 1 0,-1-1 0,1 0 1,0-1-1,-7 1 0,-51-3 266,53 1-283,-137-16 768,125 12-1675,1 0 0,0-1 0,0-1 0,-33-17 0,51 23 88,0-1 1,0 0 0,0 0 0,1 0 0,-1 0 0,1-1 0,-1 1 0,1-1 0,0 1 0,0-1 0,-2-4-1,-2-5-6599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5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2656,'-6'-2'24717,"9"7"-25029,2-2 529,-1 1 0,1-1 0,1 1 0,-1-2 0,0 1 0,1 0 0,0-1 0,9 2 0,5 1 17,26 1 0,-36-5-85,422 67 1835,-397-61-2165,50 9 367,-32-12-3050,-53-4 2814,0 0 1,0 0-1,0 0 0,0 0 0,0 0 0,-9-7-5960,-7 3 1890,0-1 0,0-1 0,-21-11 0,19 9 3252,-42-20-2599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 1728,'0'-8'3579,"-4"1"-44,2 8-2877,1-1-615,1 0 0,0 0 0,0 0 0,-1 0 0,1 1 0,0-1 0,0 0 0,-1 0 0,1 0 0,0 0 0,0 0 0,-1 0 0,1 0 0,0 0 0,0 0 0,-1 0 0,1 0 0,0 0 0,0 0 0,-1 0 0,1-1 0,0 1 0,0 0 0,-1 0 0,1 0 0,0 0 0,0 0 0,0 0 0,-1-1 0,1 1 0,0 0 1,0 0-1,0 0 0,-1-1 0,1 1 0,0 0 0,0 0 0,0 0 0,0-1 0,0 1 0,-1 0-35,1-1 1,0 1 0,0 0 0,0 0 0,0 0-1,0 0 1,0 0 0,0 0 0,0 0 0,-1-1-1,1 1 1,0 0 0,0 0 0,0 0-1,0 0 1,0 0 0,-1 0 0,1 0 0,0 0-1,0 0 1,0 0 0,0 0 0,0 0 0,-1 0-1,1 0 1,0 0 0,0 0 0,0 0-1,0 0 1,-1 0 0,1 0 0,0 0 0,0 0-1,0 0 1,0 0 0,0 1 0,0-1 0,-1 0-1,1 0 1,0 0 0,-4 8 565,1 16 547,2-21-1000,-21 215 2849,22-147-2347,1-31-291,-3-20-191,-1-11 1702,4-43-3030,4 1-5055,-1 24 4434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1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2144,'-18'5'7072,"24"-5"-5894,64-7 1405,-56 5-2174,305-28 2477,-303 29-2836,-2-1-102,-1 2-1,19 1 1,-10-1 13,-19 0 39,1-1 0,-1 1 0,0 0 1,0 0-1,0 0 0,0 1 0,0-1 0,0 1 0,0 0 0,4 1 1,-6-2 169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3552,'0'0'112,"-1"0"0,1 0 0,0-1 0,0 1 0,-1 0 0,1-1 0,0 1 0,0 0 0,0 0 0,0-1 0,0 1 0,0 0 0,-1-1 0,1 1 0,0 0 1,0-1-1,0 1 0,0 0 0,0-1 0,0 1 0,0 0 0,0-1 0,0 1 0,0 0 0,1-1 0,-1 1 0,0 0 0,0-1 0,0 1 0,0 0 0,0-1 0,1 1 0,-1 0 0,0 0 0,0-1 0,0 1 0,1 0 0,-1-1 0,18-14 2511,27-10-559,-34 21-1860,0 0 0,0 1 0,0 1 0,0-1 0,1 2 0,-1 0 0,15 0 0,-22 1-178,1 0 1,-1 1-1,1 0 1,-1 0-1,1 0 1,-1 0-1,1 1 1,-1 0-1,0 0 1,6 3 0,-7-3-7,-1-1 0,1 1 0,-1 0 0,0 0 1,0 0-1,0 0 0,0 0 0,0 0 1,-1 0-1,1 1 0,-1-1 0,1 1 0,-1-1 1,0 1-1,0-1 0,0 1 0,1 4 1,-1 1 31,-1-1 1,0 0-1,-1 0 0,0 1 1,0-1-1,0 0 1,-1 0-1,0 0 1,0 0-1,-1 0 1,0-1-1,-4 8 1,-4 5 121,-1 0 1,-26 31-1,18-29 294,0-1 0,-1-1 1,-1-1-1,-28 18 0,57-39-110,0 0 0,0 0 0,14-2 0,5-3-131,6-3-104,0 2 1,1 1-1,0 1 1,0 2-1,45-2 1,-70 7-117,1 1 0,-1 0 0,15 3 0,-3 2-3976,-16-3 1884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3712,'-1'-1'196,"0"0"1,1 1-1,-1-1 1,0 0-1,1 0 0,-1 0 1,1 0-1,-1 0 1,1 0-1,0 0 1,-1 0-1,1 0 0,0 0 1,0 0-1,0 0 1,0 0-1,0 0 0,0 0 1,0 0-1,0 0 1,0 0-1,0-1 1,1 1-1,-1 0 0,0 0 1,1 0-1,-1 0 1,1 1-1,-1-1 0,1 0 1,-1 0-1,2-1 1,1-2 74,0 0 0,0 0 0,1 1 0,0-1 0,-1 1 0,1 0 0,5-2 0,-2 0-173,1 1 1,0 1-1,0-1 0,1 1 0,-1 1 0,1 0 0,-1 0 0,1 0 0,11 1 1,-18 1-93,0 0 0,0 0 0,0 0 1,0 0-1,0 1 0,0-1 0,0 1 1,0-1-1,0 1 0,0 0 0,0 0 1,-1 0-1,1 0 0,0 0 0,-1 0 1,1 0-1,0 1 0,-1-1 0,1 1 1,-1-1-1,0 1 0,0-1 0,1 1 1,-1 0-1,0-1 0,0 1 0,-1 0 1,1 0-1,0 0 0,-1 0 0,1 0 1,-1 0-1,1 0 0,-1 0 0,0 4 1,0 4 143,0 0 0,0 0 0,-1 1 0,0-1 0,-6 18 0,-15 38 470,15-47-382,1 0 1,0 1-1,-4 26 0,10-43-161,0 0 0,-1 0-1,1-1 1,1 1 0,-1 0 0,0 0 0,1 0-1,-1-1 1,1 1 0,0 0 0,0-1-1,0 1 1,0 0 0,0-1 0,0 1-1,1-1 1,-1 0 0,1 1 0,0-1 0,0 0-1,0 0 1,0 0 0,0 0 0,0-1-1,0 1 1,1 0 0,-1-1 0,1 0-1,-1 1 1,1-1 0,-1 0 0,1 0 0,0-1-1,-1 1 1,1-1 0,0 1 0,5-1-1,2 0 71,0-1 0,0 0-1,0-1 1,0 0 0,0-1-1,-1 0 1,1-1-1,9-4 1,-2-1-102,0-1 0,0-1-1,18-14 1,-28 18-27,1 0 0,-1 0-1,-1-1 1,1 1 0,-1-1 0,9-17 0,23-58 102,-30 62 9,2-1 1,0 1-1,17-25 1,-27 46-129,1-1 0,-1 0 0,1 1 0,-1-1 0,1 0 0,0 1 0,-1-1 0,1 0 0,0 1 0,-1-1 0,1 1 0,0 0 0,0-1 0,0 1 0,0 0 0,-1-1 0,1 1 0,0 0 0,0 0 0,0-1 0,0 1 0,0 0 0,0 0 0,0 0 0,-1 0 0,1 1 0,0-1 0,0 0 0,0 0 0,0 0 0,0 1 0,0-1 0,-1 0 0,1 1 0,1 0 0,2 1 6,-1 1 0,0-1 0,0 1 0,1 0 0,-2 0 0,4 3 0,-1 1 30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5824,'8'1'8079,"19"-2"-7200,-4 1-419,405 6 2484,-410-6-2906,383 6 533,-2-17 303,47-32 246,-434 42-1107,-9 1-12,0 0 0,0-1 0,0 1 1,0-1-1,0 1 0,3-2 0,2-3 87,-15 9 38,-21 9-233,-39 8-54,22-7 161,1 1 0,-49 25 1,36-7 112,1 3 1,-61 52 0,29-21 305,-119 69-1,-112 51-119,212-130-702,50-28-3471,48-25 2320,5-3-119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2496,'0'-1'180,"-3"-9"8376,7 29-6391,1-6-1632,-1 10 270,13 41 0,-6-31-231,-6-17-166,1 1 1,0-1-1,16 26 0,-1 2 150,-2-5 152,-18-38-666,-1 0-2,0-1 0,0 1 0,0-1 0,0 1 0,0-1 0,1 1 0,-1-1 0,0 1 0,0-1 0,1 1 0,-1-1 0,0 1 0,0-1 0,1 1 0,-1-1 0,1 1 0,-1-1 0,0 0 0,1 1 0,-1-1 0,1 0 0,-1 1 0,1-1 0,-1 0-1,1 0 1,-1 1 0,1-1 0,-1 0 0,1 0 0,-1 0 0,1 0 0,-1 0 0,1 0 0,0 1 0,-1-1 0,1-1 0,-1 1 0,1 0 0,-1 0 0,1 0 0,-1 0 0,1 0 0,-1 0 0,2-1 0,24-8 540,-5-1-472,0-2 1,0 0-1,-1-1 1,-1-1-1,19-18 1,64-69-696,-99 98 422,-2 3 144,-1-1 1,1 0-1,-1 1 0,1-1 0,-1 0 1,1 1-1,0-1 0,-1 1 0,1-1 1,0 1-1,0 0 0,-1-1 0,1 1 1,0 0-1,0-1 0,0 1 0,0 0 1,0 1 32,-1 1 0,1-1 1,-1 1-1,0-1 1,1 0-1,-1 1 1,0-1-1,0 1 0,0-1 1,0 1-1,0 2 1,-7 99 51,-1-39 533,7-62-600,1 1 0,0-1 0,-1 0 0,1 1 0,-1-1 0,0 0 0,-1 3 0,2-5 47,0 1-1,0-1 0,-1 1 1,1-1-1,0 0 1,0 1-1,0-1 0,-1 1 1,1-1-1,0 1 1,0-1-1,0 0 0,0 1 1,0-1-1,0 1 1,0-1-1,0 1 1,0-1-1,0 1 0,1 0 1,0-1-20,0 0 1,0 0 0,0 0 0,0 0-1,0 0 1,0 0 0,0 0 0,0 0-1,0 0 1,0 0 0,0-1-1,0 1 1,0 0 0,2-1 0,2-2 76,1 1 0,0-1 0,-1 0 0,0 0 0,0-1 0,0 0 1,6-5-1,4-3-9,-5 2-43,-1 0 1,1 0-1,-2-1 1,1 0-1,-2 0 1,9-16-1,11-16-16,-16 28-20,48-72-208,-33 48-389,33-37 0,-57 73 63,0 0-1,1 1 1,-1-1-1,1 0 1,0 1 0,-1 0-1,1 0 1,0 0-1,0 0 1,1 0-1,-1 1 1,0-1-1,0 1 1,1 0-1,-1 0 1,1 0-1,5-1 1,13 2-2476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7 792 2720,'-6'-5'8180,"14"1"-3957,-2-2-5405,-4 2 1301,-1 0 0,1 0 0,-1 0 0,0 0 0,0 0 0,0 0 0,0-8 0,3-15 278,28-86 888,-19 46-928,21-89 912,-24 122-952,0 1 0,22-47-1,-25 68-258,0-1-1,1 2 1,1-1-1,0 1 1,0 1-1,1-1 1,0 2 0,1-1-1,0 2 1,0-1-1,23-11 1,9-2 39,1 1 0,48-14 1,-90 34-105,5-1 72,0-1-1,0 1 0,0 1 1,11-2-1,-16 3-38,0-1 0,-1 1 0,1 0 1,0 1-1,0-1 0,0 0 0,-1 0 0,1 1 0,0-1 0,0 1 1,-1 0-1,1-1 0,0 1 0,-1 0 0,1 0 0,-1 0 1,1 0-1,-1 0 0,0 0 0,1 1 0,-1-1 0,0 0 1,2 2-1,1 4 56,-1 0 1,0-1-1,0 1 1,0 0-1,-1 0 1,0 0-1,0 1 1,-1-1-1,0 0 1,0 1-1,0-1 1,-1 1-1,-1-1 0,-1 15 1,1-18 6,0 0-1,0-1 1,0 1-1,0 0 1,-1-1 0,0 0-1,1 1 1,-1-1 0,0 0-1,-1 0 1,1 0-1,-4 4 1,3-6-13,-1 1 0,1 0 0,-1-1 1,0 0-1,1 0 0,-1 0 0,0 0 0,0-1 0,0 1 0,-7-1 1,-41-5 342,44 4-364,-18-3-524,1 0-1,0-1 1,0-2 0,-40-15-1,64 21 149,-1 1-1,1-1 1,0 1 0,0-1-1,0 1 1,0-1-1,0 0 1,0 1 0,1-1-1,-1 0 1,0 0-1,0 0 1,0 0 0,0-1-1,11 1-6974,7 4 4374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2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 4160,'-8'-7'8794,"8"20"-6511,0 19-1351,-1 1 1,-1 0 0,-2 0-1,-1-1 1,-2 1-1,-17 49 1,5-32-463,2 0 0,2 1 1,2 1-1,-5 57 1,17-97-446,1-9-18,0 0 1,-1 1 0,1-1-1,0 0 1,-1 1 0,0-1-1,0 0 1,0 0 0,0 0 0,0 0-1,-3 5 1,4-8-61,0 0 0,0 0 0,0 0 0,0 0 0,0 0 0,0 0 0,0 0 0,-1 0 0,1 0 0,0 1 0,0-1 1,0 0-1,0 0 0,0 0 0,0 0 0,0 0 0,-1 0 0,1 0 0,0 0 0,0 0 0,0 0 0,0 0 0,0 0 0,0 0 0,0 0 0,-1 0 0,1 0 0,0 0 0,0 0 0,0 0 0,0 0 0,0-1 1,0 1-1,0 0 0,-1 0 0,1 0 0,0 0 0,0 0 0,0 0 0,0 0 0,0 0 0,0 0 0,0 0 0,0 0 0,0-1 0,0 1 0,0 0 0,0 0 0,0 0 0,0 0 0,-1 0 0,1 0 1,0 0-1,0-1 0,0 1 0,0 0 0,0 0 0,0 0 0,0 0 0,0 0 0,0 0 0,0 0 0,0-1 0,1 1 0,-1 0 0,0 0 0,0 0 0,0 0 0,0 0 0,1-11-3067,1-5-938,5 0 1333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5056,'-8'-5'10176,"21"4"-7523,-1 2-2032,144-14 3146,48-3-2371,-7-1-1154,-118 9-2010,-52 4-4162,-14 7 3029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3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3136,'-6'-2'9184,"6"2"-9089,0-1 0,-1 1 0,1 0 0,0 0 0,-1 0 0,1 0 0,0-1 0,-1 1 0,1 0 0,0 0 0,-1-1 0,1 1 0,0 0 0,0-1 0,-1 1 0,1 0 0,0-1 0,0 1 0,0 0 0,-1-1 0,1 1 0,0 0 0,0-1 0,0 1 0,0-1 0,0 1 0,0 0 0,0-1 0,0 1 0,0-1 0,0 1 1,0-1-1,6-5 367,-2 2-345,-1 0 0,1 0 0,0 0 0,1 1 0,-1 0 0,0 0-1,1 0 1,6-3 0,-2 3-107,1 0-1,0 0 1,-1 1-1,21-3 1,-28 5 19,1 0-1,0 0 1,-1 1 0,1-1 0,0 0-1,-1 1 1,1 0 0,0-1 0,-1 1-1,5 2 1,-6-2 32,1 0 0,-1 0 0,0 1-1,1-1 1,-1 0 0,0 0 0,0 1 0,0-1 0,0 0-1,0 1 1,0-1 0,0 1 0,-1-1 0,1 1 0,0 0 0,-1-1-1,1 1 1,-1 2 0,1 1 35,-1-1 0,0 1-1,0 0 1,0-1 0,-1 1-1,1-1 1,-1 1 0,0-1-1,-3 7 1,-19 41 470,8-19-212,13-30-330,-8 21 163,0 0 1,2 0-1,-10 47 1,14-37 484,2 41 0,3-74-280,2-4-94,7-10 52,12-22-315,2 1 0,1 1 0,2 1 0,1 2 0,1 1 0,36-28 0,64-38 72,-127 94-111,0 0 0,1 0 0,-1 0 0,0 0-1,1 0 1,-1 0 0,1 1 0,-1-1 0,1 1 0,-1 0 0,1 0 0,0 0 0,-1 0 0,1 0 0,-1 0 0,1 1 0,-1-1 0,6 2 0,-2 1 23,0 0 1,1 0-1,-1 0 0,0 1 1,-1 0-1,7 4 0,-10-5-18,13 3 20,-14-6 75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5888,'-13'-8'2818,"13"4"98,6 1 1862,46-3-2158,100 1 0,-134 5-2367,23 1-154,0 1 1,69 13-1,-89-11-134,15 3-995,-14 4-3937,-10-4 2568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4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1408,'0'0'50,"0"1"-1,0-1 1,0 1-1,1-1 1,-1 0-1,0 1 1,0-1-1,1 1 1,-1-1-1,0 0 1,1 1 0,-1-1-1,1 0 1,-1 1-1,0-1 1,1 0-1,13 3 11631,-16-1-11503,0-1-1,0 1 0,1 0 1,-1-1-1,0 1 1,0-1-1,-1 1 0,1-1 1,0 0-1,0 0 1,-3 1-1,2-1 27,0 0-1,1 0 1,-1 1 0,0-1 0,0 1-1,-2 3 1,3-4 6,0 1 0,1-1 1,0 0-1,-1 1 0,1 0 0,0-1 0,0 1 0,0 0 0,-1 2 0,2-4-175,0 0 0,0 1 0,0-1 0,0 0 0,0 0-1,0 0 1,0 0 0,0 0 0,0 0 0,0 1 0,0-1-1,0 0 1,0 0 0,1 0 0,-1 0 0,0 0-1,0 0 1,0 0 0,0 0 0,0 0 0,0 1 0,0-1-1,1 0 1,-1 0 0,0 0 0,0 0 0,0 0 0,0 0-1,0 0 1,1 0 0,-1 0 0,0 0 0,0 0 0,0 0-1,0 0 1,0 0 0,1 0 0,-1 0 0,0 0 0,0 0-1,0 0 1,17-5 667,-15 4-677,0 0 0,0 1 0,0-2-1,1 1 1,-1 0 0,0 0 0,-1-1-1,1 1 1,0-1 0,0 1 0,-1-1-1,1 0 1,-1 0 0,1 0 0,-1 0-1,0 0 1,1 0 0,-1 0 0,-1 0-1,1 0 1,1-4 0,-2 6-29,0-1 0,0 1-1,0 0 1,0-1 0,0 1 0,0 0 0,0-1-1,0 1 1,0-1 0,-1 1 0,1 0 0,0-1-1,0 1 1,0 0 0,0 0 0,-1-1 0,1 1-1,0 0 1,0-1 0,-1 1 0,1 0 0,0 0-1,0-1 1,-1 1 0,1 0 0,0 0 0,-1 0-1,1 0 1,0-1 0,-1 1 0,1 0-1,0 0 1,-1 0 0,1 0 0,-1 0 0,1 0-1,0 0 1,-1 0 0,1 0 0,0 0 0,-1 0-1,1 0 1,0 0 0,-1 0 0,1 0 0,0 0-1,-1 1 1,1-1 0,0 0 0,-1 0 0,-19 10 116,17-9-176,-18 15 22,20-16 59,0 1 1,0 0-1,0 0 0,1 0 1,-1 0-1,0 0 1,0 0-1,0 1 0,1-1 1,-1 0-1,1 0 0,-1 1 1,1-1-1,-1 0 1,1 2-1,0-3 23,0 0 0,1 1-1,-1-1 1,0 0 0,1 1 0,-1-1-1,0 0 1,1 1 0,-1-1 0,0 0-1,1 0 1,-1 1 0,0-1 0,1 0-1,-1 0 1,1 0 0,-1 0 0,1 0 0,-1 0-1,0 0 1,1 1 0,-1-1 0,1 0-1,-1 0 1,1-1 0,0 1 0,11 0 509,3-2-138,8-1-98,-23 3-308,1-1 1,-1 1 0,1 0 0,-1 0 0,1 0 0,-1 0 0,1 0 0,-1-1 0,1 1 0,-1 0-1,0 0 1,1-1 0,-1 1 0,1 0 0,-1-1 0,0 1 0,1 0 0,-1-1 0,0 1-1,1-1 1,-1 1 0,0-1 0,0 1 0,1-1 0,-1 1 0,0 0 0,0-1 0,0 0 0,-1 0-34,1 1-1,-1 0 1,0 0 0,0 0 0,0 0 0,0-1 0,0 1 0,0 0 0,1 1 0,-1-1 0,0 0 0,0 0 0,0 0 0,0 0-1,0 1 1,1-1 0,-3 1 0,-19 7-983,22-8 930,-8 6-1050,9 0-3276,5 2 1369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67 4384,'-37'3'8133,"55"-4"-5604,33-8-1,-1 0-1612,482-40 2177,-469 48-3143,77 6-1,-135-4 51,1-1 0,-1 1-1,1 0 1,-1 1 0,1-1 0,-1 1 0,1 0-1,4 3 1,-9-4-125,1-1 0,-1 1 0,0 0 0,0 0 0,0 0 0,0-1 0,0 1 0,-1 0 0,1 0 0,0 1 0,0-1 0,-1 0 0,1 0 0,0 0 0,-1 0 0,1 0 1,-1 1-1,0-1 0,1 0 0,-1 1 0,0-1 0,0 0 0,0 0 0,1 1 0,-2-1 0,1 0 0,0 1 0,0-1 0,0 0 0,-1 1 0,1-1 0,0 0 0,-1 0 0,1 0 0,-2 3 0,-17 31-8830,6-11 5025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80 3552,'18'-16'4570,"-17"15"-4087,1 1 0,-1-1-1,0 0 1,1 0 0,-1 0-1,0 0 1,0 0 0,1 0-1,-1 0 1,0 0 0,0 0-1,0-1 1,1-1 0,-2 1-353,-1 1 1,0 0 0,0 0-1,1 0 1,-1-1 0,0 1-1,0 0 1,0 0 0,0 0-1,0 1 1,-1-1 0,1 0-1,0 0 1,0 1-1,0-1 1,-1 0 0,-1 0-1,-10-5 405,-1 1-1,1 0 1,-28-5-1,32 8-435,0 1 0,0 1 0,0-1-1,0 1 1,0 1 0,0 0 0,-17 4-1,19-3-69,0 1-1,1-1 0,-1 1 1,1 1-1,-1-1 0,1 1 1,0 0-1,-10 9 0,14-10 28,-1-1 0,1 1 0,-1-1 0,1 1 0,0 0 0,0-1 0,0 1 0,0 0 0,1 1 0,-1-1-1,1 0 1,0 0 0,0 1 0,0-1 0,0 0 0,1 1 0,-1-1 0,1 1 0,0-1 0,0 6 0,1-7-22,-1 0 0,1-1 0,-1 1 0,1 0 0,0-1 0,-1 1 0,1-1 0,0 1 0,0-1 0,0 0 0,0 1 0,0-1 0,1 0 0,-1 0 0,0 0 0,1 0 0,-1 0 0,0 0 0,1 0 0,-1 0 0,1 0 0,0-1 0,-1 1 0,3 0 1,4 1 49,1 0 0,0 0 0,14 0 0,-4 0 94,66 11-215,-70-11 83,1 1 0,17 5 1,5 1 112,-25-6-144,-1 1 0,1 0 0,13 7 0,-8-4 123,-17-7-127,-1 0 0,1 1 0,-1-1 0,1 0 0,-1 0 0,1 0 0,-1 1 0,1-1 0,-1 0 0,1 1 0,-1-1 0,0 0 0,1 1 0,-1-1 0,0 1-1,1-1 1,-1 1 0,0-1 0,1 1 0,-1-1 0,0 1 0,0-1 0,1 1 0,-1-1 0,0 1 0,0-1 0,0 1 0,0-1 0,0 1 0,0-1 0,0 1 0,0 0 0,0-1 0,0 1 0,0-1 0,0 1 0,-1-1 0,1 1 0,0-1 0,0 1 0,0-1 0,-1 1 0,1-1 0,0 1 0,-1-1 0,1 1 0,0-1 0,-1 0 0,1 1 0,0-1 0,-1 0 0,0 1 0,-2 3 50,-1-1 0,1 0 1,-1-1-1,1 1 0,-6 2 0,-23 10 60,0-2 0,-58 16 0,40-14-15,43-13-40,-67 19 89,66-19-154,-1 0 1,1-1-1,-1 0 0,1-1 0,-1 1 0,-14-3 1,21 2-277,0 0 0,0-1 0,-1 1 0,1-1 0,0 0 0,0 0 0,0 0 0,-2-1 0,-3-3-1224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6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1984,'14'2'14426,"-12"1"-12997,2 6-1133,-1 1-1,0-1 0,0 1 0,-1 0 0,1 14 0,5 51 849,3 85-85,-4-81-480,-1 2-332,-6-61-326,1 0 152,-2 0-1,-3 24 1,3-36-30,1 0-1,0 0 1,1 11 0,0 5 1482,0-27-1130,6-5-338,-1 1 1,-1-1-1,0 0 1,0-1-1,0 1 1,3-10-1,-2 5-75,6-7 53,0 2 1,1 0 0,1 0 0,1 1 0,0 1-1,23-18 1,-9 10-63,2 1-1,33-18 0,-19 13 5,21-11 37,-40 24 8,0 0 0,44-36 0,-7 3-60,-62 47 11,1-1 22,0 1 0,0 0 0,-1-1 1,1 0-1,0 1 0,-1-1 1,0 0-1,1 0 0,-1 0 0,0 1 1,0-2-1,0 1 0,0 0 0,0 0 1,-1 0-1,1 0 0,-1 0 1,1-5-1,0 5-3,0-1 1,0 1-1,-1-1 1,2 1-1,-1 0 1,0-1-1,0 1 1,1 0-1,-1 0 1,1 0-1,2-2 1,2-4-10,-1 2-20,-4 5 33,-1 1-1,1-1 0,0 0 0,-1 1 0,1-1 0,-1 0 1,0 1-1,1-1 0,-1 0 0,1 0 0,-1 1 0,0-1 1,0 0-1,1 0 0,-1 0 0,0 1 0,0-1 1,0 0-1,0-1 0,0 2-2,0-1 1,0 1-1,0-1 1,-1 1-1,1 0 0,0-1 1,0 1-1,0 0 1,-1-1-1,1 1 1,0 0-1,-1 0 0,1-1 1,0 1-1,-1 0 1,1 0-1,0-1 0,-1 1 1,1 0-1,0 0 1,-1 0-1,1 0 1,-1 0-1,1-1 0,0 1 1,-1 0-1,0 0 1,-20-2-68,-29 3-40,41 0 33,-262 26 225,161-14 138,104-12-266,-1 0 4,0 0 0,0 0 1,0-1-1,-1 0 1,1 0-1,0-1 1,0 0-1,0 0 0,0-1 1,-8-2-1,12 4-44,1-1-1,-1 1 1,1 0-1,-1 0 1,0 0-1,0 0 1,-3 1-1,-15 0-952,14 0-820,3 6 495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2976,'-7'5'12196,"-1"9"-10675,1-2-1463,7-11-47,-1-1 0,1 0 0,-1 0 0,1 0 0,0 1 0,-1-1-1,1 0 1,0 1 0,0-1 0,-1 0 0,1 1 0,0-1-1,0 0 1,-1 1 0,1-1 0,0 0 0,0 1 0,0-1 0,0 1-1,-1-1 1,1 0 0,0 1 0,0-1 0,0 1 0,0-1-1,0 0 1,0 1 0,0-1 0,0 1 0,0-1 0,0 1 0,0-1-1,1 1 1,0 12 239,-9 15 70,4 10-330,-23 163 596,-42 149 144,55-282-564,-18 124 106,21-113-158,-3-1 0,-26 82-1,34-141 157,2-5-18,-1 0-1,0 0 0,-8 12 0,10-21-201,1-1 1,-1 1-1,1 0 0,0 0 0,0 0 1,-1 7-1,3-10-46,0 0 0,-1 0 0,1 0 0,-1 0 0,1 0 0,-1 0 0,0 0 0,0 0 0,0 0 0,0 0 0,0-1 0,0 1 0,0 0 0,0-1 0,-2 2 0,3-3-68,0 0-1,0 0 1,0 0 0,0 1 0,1-1-1,-1 0 1,0 0 0,0 0-1,0 0 1,0 0 0,0 0-1,1 0 1,-1 0 0,0 0-1,0 0 1,0 1 0,0-1 0,0 0-1,0 0 1,1 0 0,-1 0-1,0 0 1,0 1 0,0-1-1,0 0 1,0 0 0,0 0 0,0 0-1,0 1 1,0-1 0,0 0-1,0 0 1,0 0 0,0 0-1,0 1 1,0-1 0,0 0 0,0 0-1,0 0 1,0 0 0,0 1-1,0-1 1,0 0 0,0 0-1,0 0 1,0 1 0,-1 18-1626,-5 20 1183,6-39 515,-4 23 34,2-15 121,0-1 0,1 1-1,0-1 1,0 1 0,1 0 0,0-1 0,1 9-1,0-4 784,-1-7-987,5-17-8559,3 4 5768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7:10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1824,'0'0'18,"0"0"0,0 0 0,0 0 0,0 0 0,0 0 1,0 0-1,-1 4 3129,7 0-1936,32 15-304,-25-13-679,0 0-1,18 7 0,124 32 531,-35-9-131,24 7-92,109 11 2,-33-8-247,-16-4-120,124 32 369,-86-10-122,134 40 9,88 23 219,-315-94-368,475 102 769,-179-37-362,-13 36-659,-358-105 53,-1 3-1,-2 4 0,80 53 1,-151-89-171,0 0 1,0-1-1,1 1 1,-1 0-1,0 0 1,0 0-1,0-1 1,0 1 0,0 0-1,0 0 1,0-1-1,0 1 1,1 0-1,-1 0 1,0-1-1,0 1 1,0 0 0,0 0-1,0-1 1,0 1-1,0 0 1,0 0-1,-1-1 1,1 1-1,0 0 1,0 0 0,0 0-1,0-1 1,0 1-1,-3-10-1400,1 0 0,-2 0-1,1 1 1,-9-15 0,-5-5-1307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7:14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2203 1248,'10'2'1039,"-8"-1"450,-5 0 74,8-2-1428,1 0 0,0-1 1,0 0-1,-1 1 1,1-2-1,-1 1 1,8-5-1,8-3 163,94-32 424,62-28-266,15-36 167,40-18-408,179-29 281,-155 73-358,103-37-63,287-149 464,-332 140-507,27-13 53,299-192 710,-529 267-481,196-83 1,260-73 421,-174 68 2277,-392 152-2990,-1-1 0,1 1 1,0 0-1,0 0 0,-1 0 0,1-1 0,-1 1 0,1 0 0,0-1 0,-1 1 0,1-1 0,-1 1 1,1-1-1,-1 1 0,1-1 0,-1 1 0,1-1 0,-1 1 0,1-1 0,-1 1 0,0-1 1,0 0-1,1 1 0,-1-1 0,0 0 0,0 0-49,0 0 0,0 0 0,0 1 0,-1-1 0,1 0 0,0 0 1,-1 1-1,1-1 0,-1 1 0,1-1 0,0 0 0,-1 1 0,0-1 0,1 1 0,-1-1 0,1 1 0,-1-1 0,-1 0 0,-1-1-440,-1 0-1,0 0 0,1 0 0,-1 0 0,0 1 0,0 0 0,-5-2 1,5 3-4,1 0 0,0 0 0,-1 0 0,1 0 1,0 1-1,-1-1 0,1 1 0,0 0 0,0 0 1,-7 3-1,-1 1-1722,2-14-272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7:16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1728,'-10'1'9728,"20"63"-9131,-10-36-285,-4 126 523,-1-37-526,2-10-41,2-43-125,2 105 97,1-55-262,-2-101 136,1 1-1,0-1 0,3 14 1,-2-13-41,0-1 1,-1 1 0,-1 19-1,0-17 96,1-1-1,2 18 1,14 95-159,6 175 620,-21-264-625,1 0 0,10 40 1,-6-36 4,-1 38 438,-1-30 219,5 45-470,-3-15 520,-7-46-3268,-1-30 1804,0-1 0,0 1 0,0-1 0,0 1 0,-3 4 0,-4 14-611,-2 19-440,-3 4-1844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03.91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 91 576,'-37'17'8506,"47"-18"-7818,-6 0-641,19-9 712,-17 6-545,0 1 0,1 0 0,-1 0 1,1 0-1,9-1 0,2-4-38,-16 7-200,1-1 1,0 1-1,0 0 0,0 0 1,0 0-1,3-1 1,84-17 647,135-9-624,-64 24 48,-118 1-64,185-1 69,-107 9 29,-47-3 50,93 14 1,-115-11 170,-35-4-356,28 5 0,-11-2 88,-27-4 64,1 0 0,-1 1 1,9 2-1,15-3-78,-14 3-3,-1-1 1,1-1-1,0 0 0,24-3 0,-5 1-29,16 1 11,-41 4-16,-5-1 150,-1 1-1,-1 0 0,1 0 1,0 1-1,-1 0 0,0-1 1,0 1-1,5 9 0,0-2-213,16 17 97,-19-23 110,0 1-1,-1-1 1,0 1-1,0 0 1,0 0 0,-1 0-1,6 13 1,-7-7-29,1 0 0,-2 0 1,1 1-1,-2-1 0,0 1 1,-1 0-1,0-1 0,-4 28 1,3-33-194,0-2 134,0-1 0,0 1-1,0 0 1,-1 0 0,0-1-1,-3 9 1,-8 30-215,13-34 381,0-10-204,0 0-1,0 0 1,0 0 0,0 1-1,0-1 1,0 0 0,0 0-1,0 0 1,0 1-1,0-1 1,0 0 0,0 0-1,0 0 1,0 1-1,0-1 1,0 0 0,0 0-1,0 1 1,0-1-1,0 0 1,0 0 0,-1 0-1,1 0 1,0 1-1,0-1 1,0 0 0,0 0-1,0 0 1,-1 0 0,1 0-1,0 1 1,0-1-1,0 0 1,0 0 0,-1 0-1,1 0 1,0 0-1,0 0 1,0 0 0,-1 0-1,1 0 1,0 0-1,0 0 1,0 0 0,-1 0-1,1 0 1,0 0-1,-23 12 118,5-8-145,0-1 0,-20 1 0,-6 1-95,-74 4 409,-20 3-409,-380 56 340,457-61-174,-4 2-82,15-2 158,-61 1 0,-324-8 1363,423 0-1398,-1-1 1,1 0-1,-19-5 0,18 5-140,12 1 54,-1 0 0,1 0 0,-1-1 0,1 1 0,-1 0 0,1 0 0,-1-1 0,1 1 0,-1-1 0,1 0 0,0 1 0,-1-1 0,-1-1 0,-2 0 2,5 2-12,-1-1 0,1 1 0,-1 0 0,1 0-1,-1 0 1,1-1 0,-1 1 0,1 0-1,-1-1 1,1 1 0,-1-1 0,1 1 0,0 0-1,-1-1 1,1 1 0,-1-1 0,1 1 0,0-1-1,0 1 1,-1-1 0,1 1 0,0-1 0,0 1-1,0-1 1,-1 1 0,1-1 0,0 0 0,0 1-1,0-1 1,0 1 0,0-2 0,-8-22 379,8 23-349,0-1 0,-1 0 0,1 0 1,-1 0-1,1 0 0,-1 0 0,0 0 1,-1-2-1,-4-12-107,2-5-110,2 0 0,0-28-1,2 33-760,1 0-1,2 0 1,-1 0-1,2 0 0,0 1 1,11-28-1,21-37-5402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08.02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40 1312,'54'-39'7344,"-51"40"-7233,-1 0-1,0 1 1,1-1 0,-1 1 0,0 0 0,0 0 0,0-1 0,0 1 0,0 0-1,0 1 1,-1-1 0,1 0 0,-1 0 0,1 1 0,0 3 0,3 5 339,-1 1 0,4 15 0,0 3-177,2 5 43,-2 1-1,-1 0 1,-2 0 0,1 50 0,-4-24 16,-1-13-80,10 59 1,5 45-50,-10-87-38,-4-52-33,7 25 0,-6-29-124,0 1 0,-1-1 0,0 1 0,0 11 0,3 30 376,-2 29 165,-3-78-545,1 0 0,-1 0 0,1 1 0,0-1 0,0 0 0,0 0 0,3 4 0,-3-6 66,20 8 191,-14-7-305,1-1 0,0 0 0,-1 0 0,1 0 0,0-1 0,14-1 0,2 0 43,100 0-116,231 9 340,-57 29-441,23 7 535,-102-12-138,135-12-57,-256-24 86,160-29 0,-38 5 46,-59 9-113,-109 13-224,27-4 187,-61 7-101,44-10 346,-59 12-294,-1 1-1,0-1 1,1 0 0,-1 0-1,0 0 1,1 0-1,-1 0 1,0 0 0,2-3-1,-3 3-13,0 0 0,0 0 0,0-1 0,-1 1 0,1-1 0,0 1 0,-1-1 0,0 1 0,1-1 0,-1 1 0,0-1 0,1 1 0,-1-1 0,0 1 0,0-1 0,-1-1 0,1-60-165,5-300-30,-4 325 180,0-3-65,9-63-1,9-17-248,-14 96 269,-4 16 2,0 0 0,1-1 0,1 1 0,-1 0 0,2 1 0,-1-1 0,8-13 0,1-1-178,-10 19 188,0 0 0,0 0 0,0 0 0,1 1 0,-1-1 0,1 1 1,5-6-1,22-25-559,-30 31 248,0 3 320,0 0 0,0-1-1,0 1 1,0 0 0,0 0 0,0 0 0,0 0 0,-1 0 0,1-1 0,0 1-1,0 0 1,0 0 0,-1 0 0,1 0 0,0 0 0,0 0 0,0 0 0,0 0 0,-1-1-1,1 1 1,0 0 0,-24 6 198,2-1-69,-168 4 733,59-9-521,-273 5-84,188 1-158,27-1 76,-85 0-140,-535 6 49,690-11-119,-149-4 204,140-4-22,44 1 86,-3-1-976,137 12 437,26-2-49,96 15 0,74 28 355,-236-43-30,1 1 0,-1-1 0,1 2-1,-1 0 1,0 0 0,0 0 0,-1 1 0,1 1 0,-1 0 0,0 0 0,-1 1 0,1 0 0,-1 0 0,7 9-1,-3 1 107,0-1 0,-1 1 0,0 1 0,10 26 0,-18-38-64,0 0 0,1 0 0,-1 0 0,1 0-1,0 0 1,0-1 0,1 0 0,0 0 0,0 0 0,9 6 0,-5-5 2,0 0 1,0-1-1,1-1 0,0 1 1,0-1-1,12 3 0,10-1-104,0 0 0,0-2 0,50 0-1,-24-4 243,0-1-1,0-4 0,62-12 1,281-53-411,-295 52 359,0-3 29,43-6 106,97 3-224,42-5 6,-228 17 121,-42 7-120,1 2-1,-1 0 1,26-1 0,-8 5-239,-19 0 304,0 0 1,-1-2-1,19-2 0,14-12 6,-14-2 304,-22 12-390,0 0 1,16-10 0,-19 9-77,1 1 0,1 0 0,13-5 0,-24 10 63,0 0 0,0 0 0,0-1 0,0 1-1,1 0 1,-1 0 0,0 0 0,0 0 0,0 1 0,0-1 0,0 0 0,0 0-1,0 1 1,0-1 0,0 0 0,0 1 0,0-1 0,0 1 0,0-1-1,0 1 1,0 0 0,-1-1 0,1 1 0,0 0 0,0 0 0,-1 0 0,1-1-1,0 1 1,-1 0 0,1 0 0,-1 0 0,1 0 0,-1 0 0,1 0 0,-1 0-1,0 0 1,1 2 0,0 4 9,1-1 0,-1 1 0,-1-1 0,1 12 0,-3 20-15,-7 43-1,1-17 140,6-43-101,-17 144 47,12-130 148,0 1 0,-21 53 0,26-81-194,-10 22-86,-19 37 1,26-56 151,0 0-1,-6 23 1,-4 10 176,-7 20-161,20-61-258,1 1 0,-1-1-1,0 0 1,0 0-1,0 0 1,-4 4 0,45-245-18029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3968,'-9'-19'15789,"27"7"-12251,1 0-2905,-13 9-498,-1-1 0,1 1 1,9-4-1,11-1-33,-1 2 1,2 0 0,50-4 0,-27 5-136,138-15 247,-181 19-196,-1 0 0,0 1 0,0 0 0,0 0 1,0 1-1,0 0 0,0 0 0,1 0 0,-2 1 1,1-1-1,0 1 0,0 1 0,-1-1 0,1 1 0,-1 0 1,8 6-1,-8-5-240,6 6 663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4480,'-18'-5'12106,"27"1"-9349,18 0-824,45 1 0,-35 2-1409,177-13 937,-176 12-1489,-1 2-238,-1-2 0,69-14-1,-102 15-465,1 0 0,-1 0 0,1 0 0,-1-1 0,0 1 0,1-1 0,-1 0 0,0 0 0,0 0 0,0-1 1,-1 1-1,1-1 0,0 1 0,-1-1 0,3-3 0,12-14-3028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3904,'0'0'18421,"8"7"-17947,-3-4-395,-1 0 0,1-1-1,-1 1 1,1-1 0,0 0-1,0 0 1,0-1 0,0 0 0,0 1-1,0-2 1,9 2 0,4-2 29,0 0 0,19-2 1,137-15 787,-165 16-834,0 1 1,1 0-1,9 1 1,-15-1-43,0 1 1,-1-1-1,1 1 1,-1 0-1,1 0 1,-1 1-1,0-1 1,0 1-1,1-1 1,-1 1-1,4 4 1,-6-5-29,1 0 0,-1 1 0,0-1 0,0 0 0,0 1 0,0-1 0,-1 1 0,1-1 1,0 1-1,-1 0 0,2 2 0,-1 7-6116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12 3712,'13'-12'8394,"-19"12"-5188,3 1-3046,0 0 0,0 0 0,0 0 0,0 0 0,1 1 1,-1-1-1,0 1 0,1 0 0,-1-1 0,1 1 0,0 0 1,0 1-1,-1-1 0,-2 5 0,-7 5 157,-21 21 344,1 1 0,2 2 0,-36 55-1,34-40-250,2 2 0,-27 66-1,41-74-91,2 1-1,2 1 0,-10 79 1,13-65-49,4-1 0,1 1 1,8 85-1,-2-127-234,1 0 1,0-1-1,2 0 0,0 0 1,1 0-1,1 0 0,1-1 1,0 0-1,1-1 0,1 0 1,1 0-1,0-1 0,1 0 1,0-1-1,15 13 0,-22-23-313,0 0-1,1 0 1,0 0-1,-1-1 1,1 1-1,1-1 1,10 3-1,-12-4-439,-1-1-1,1 0 0,0-1 0,0 1 1,0-1-1,0 0 0,0 0 0,0-1 1,-1 1-1,1-1 0,7-2 0,11-2-2043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4384,'1'-13'1169,"-1"12"-936,0-1 0,0 1-1,0 0 1,0-1 0,0 1 0,1 0-1,-1-1 1,0 1 0,0 0 0,1-1-1,-1 1 1,1 0 0,-1 0 0,1 0-1,0-1 1,0 1 0,-1 0 0,1 0-1,0 0 1,0 0 0,0 0 0,2-1-1,6-4 1450,-1 3 2636,-1 83-23,0-1-3059,-7-42-884,0 10 48,-6 60 0,1-51 90,5-49-483,0-7-102,0 0 0,0 1 0,0-1 0,0 1 0,0-1 0,0 1 0,0-1 0,0 1 0,0-1 0,0 1 1,0-1-1,0 0 0,-1 1 0,1-1 0,0 1 0,0-1 0,0 1 0,-1-1 0,1 0 0,0 1 0,0-1 0,-1 0 0,1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1246 2080,'-1'0'21,"1"0"1,0 0 0,0 0-1,0 0 1,0 0-1,0 0 1,0 0-1,0 0 1,0 0 0,0-1-1,0 1 1,0 0-1,0 0 1,0 0-1,0 0 1,0 0-1,0 0 1,0 0 0,0 0-1,0 0 1,0-1-1,0 1 1,0 0-1,0 0 1,0 0-1,0 0 1,0 0 0,0 0-1,0 0 1,0 0-1,0 0 1,0 0-1,0-1 1,0 1-1,1 0 1,-1 0 0,0 0-1,0 0 1,0 0-1,0 0 1,0 0-1,0 0 1,0 0 0,0 0-1,0 0 1,0 0-1,0 0 1,1 0-1,-1 0 1,0 0-1,0 0 1,-4-2 3018,4 3-2985,0-1 0,-1 0 108,1 1 0,0-1-1,-1 0 1,1 1 0,0-1 0,-1 0 0,1 1 0,-1-1 0,1 0 0,0 0 0,-1 0 0,1 1 0,-1-1 0,1 0 0,-1 0 0,1 0-1,-1 0 1,1 0 0,-1 0 0,1 0 0,-1 0 0,1 0 0,-1 0 0,1-9 5773,1 7-5779,1 0 1,-1 0-1,0 0 1,1 0-1,-1 0 1,1 0-1,0 0 0,3-2 1,20-19-64,-24 22-64,97-89 285,-4 1-97,20-10 508,126-83-1,-89 85-166,101-70 146,-77 34-435,-83 59-306,105-62-1,-29 39 1072,-160 93-1031,11-6 408,-19 10-462,0 0 0,1 0 0,-1-1 0,0 1 0,1 0 0,-1 0 0,0 0 0,0 0 0,1-1 0,-1 1 1,0 0-1,0 0 0,0-1 0,1 1 0,-1 0 0,0 0 0,0-1 0,0 1 0,0 0 0,1-1 0,-1 1 0,0 0 0,0-1 0,0 1 0,0 0 1,0 0-1,0-1 0,0 1 0,0 0 0,0-1 0,0 1 0,0 0 0,0-1 0,0 1 0,0 0 0,0-1 0,-1 1 0,1 0 0,0-1 0,0 1 1,0 0-1,0 0 0,-1-1 0,-3-2-1769,1 7 576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6464,'-5'-3'2770,"5"6"-74,14-3 2264,45-8-997,53-7-2036,-9 0-1561,-68 11-230,2 0-46,70 1-1,-100 4-396,0-1 1,1 0 0,-1 0 0,0-1-1,0 1 1,7-3 0,-11 1-1639,0 3-589,-2 0 2405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5408,'-13'9'7354,"14"-11"-7030,0 1 0,1 0 0,-1-1 0,1 1 0,-1 0 0,1 0 0,-1 0-1,1 0 1,0 0 0,0 0 0,2 0 0,1-2 418,-3 2-585,12-8 911,-1 1-1,19-7 1,-28 13-949,1 1 0,-1-1-1,1 1 1,-1 0 0,1 0-1,-1 1 1,1-1 0,0 1-1,-1 0 1,1 1 0,9 1-1,-10-1-55,1 0-1,-1 0 0,1 1 0,-1 0 1,1 0-1,-1 0 0,0 1 1,0-1-1,0 1 0,-1 0 0,1 0 1,-1 0-1,1 1 0,-1-1 1,0 1-1,0 0 0,-1 0 0,1 0 1,2 6-1,-3-6-26,-1 0 1,1 0-1,-1 0 0,0 0 0,-1 0 1,1 0-1,-1 0 0,0 0 0,0 0 1,0 0-1,0 0 0,-1 1 1,1-1-1,-1 0 0,0 0 0,0 0 1,-1-1-1,1 1 0,-1 0 0,0 0 1,0-1-1,-3 4 0,-9 13 97,-1-1-1,-1-1 1,-1 0-1,0-2 0,-28 21 1,-7 7 198,75-45 83,136 6 596,-117-3-1139,-27-2-948,1 1 0,24 4 0,-38-5 411,0 1-1,-1-1 1,1 0 0,0 0 0,0 0 0,0 0 0,0 0 0,-1 0 0,1-1 0,0 1 0,0 0 0,-1-1 0,1 0-1,0 1 1,0-1 0,-1 0 0,1 0 0,2-1 0,9-7-3531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3808,'0'0'1227,"4"-11"5508,19-13-2745,-14 16-3747,1 0 1,0 1-1,0 0 1,0 0-1,1 1 1,0 1-1,0-1 1,1 2-1,-1 0 1,1 0 0,19-3-1,-19 6-41,24 1 0,-18 1 279,-17-1-436,0 0 0,0 0 0,0 0 0,0 1-1,0-1 1,0 0 0,0 1 0,0-1-1,0 1 1,0-1 0,0 1 0,0-1 0,0 1-1,0 0 1,0-1 0,-1 1 0,1 0 0,0 0-1,0 0 1,-1 0 0,1-1 0,-1 1-1,1 0 1,-1 0 0,1 0 0,-1 0 0,1 0-1,-1 1 1,0-1 0,0 0 0,1 0 0,-1 0-1,0 0 1,0 0 0,0 0 0,-1 2-1,1 4 181,0 1 0,-1 0 0,-2 12 0,3-20-211,-7 32 168,4-21-86,0 1 1,1 0 0,0 1-1,1-1 1,0 0 0,2 13 0,1 8-67,-2-23 22,0 0 1,1 0-1,4 17 1,1-9 66,0-1 0,1 1 1,0-2-1,2 1 0,14 21 0,-19-32-77,1 0 0,-1 0 0,2 0 0,-1 0 0,1-1 0,-1 0 0,2 0 0,-1 0 0,0-1 0,1 0 0,0 0 0,0-1 0,0 0-1,0 0 1,10 2 0,-14-4 1,1 0-1,0-1 0,-1 1 1,1-1-1,0 0 1,0-1-1,-1 1 0,1 0 1,-1-1-1,1 0 0,0 0 1,-1 0-1,1 0 1,5-4-1,-5 3 8,1-1-1,-1-1 1,0 1-1,0-1 1,0 1-1,0-1 1,-1 0-1,1-1 1,2-4-1,2-5 11,-1 0-1,0-1 1,-1 1-1,-1-1 1,7-30-1,2-54 347,-11 71-394,1-32 1,1-18 84,-2 56 22,-3 16-162,0 1 1,1 0-1,0 0 1,0 0-1,3-8 1,-3 11 25,0 1 0,0-1 0,0 1 0,0 0 0,0-1 1,0 1-1,0 0 0,0 0 0,1 0 0,-1-1 1,0 2-1,1-1 0,-1 0 0,1 0 0,-1 0 0,1 1 1,-1-1-1,1 0 0,-1 1 0,1 0 0,2-1 1,-1 0 58,0 1 1,-1-1 0,1 1-1,0-1 1,0 1 0,0 0-1,-1 0 1,1 0 0,0 1-1,0-1 1,0 1 0,-1-1-1,1 1 1,0 0 0,-1 0-1,1 0 1,-1 1 0,1-1-1,-1 0 1,4 4 0,0-1 7,5 7 6,-11-10-443,1-1 0,-1 1 0,0 0 0,0-1 0,1 1-1,-1-1 1,0 0 0,1 1 0,2 2-2710,-2-3 2710,11-12-9220,0 3 6151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2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 3072,'-18'-9'6038,"3"9"2273,17-8-4751,-1 7-3411,1 0-1,0 0 1,-1 0 0,1 0 0,0 0 0,0 0 0,0 1 0,0-1-1,-1 1 1,1-1 0,4 1 0,32-6 246,-26 4-301,-5 0-20,0 1-1,-1 0 1,1 0 0,0 1 0,0 0 0,-1 0 0,1 1 0,0 0 0,-1 0 0,11 3 0,-15-3-51,-1 0 0,0-1 0,0 1 0,1 0 1,-1 0-1,0 0 0,0 0 0,0 0 0,0 1 1,0-1-1,0 0 0,-1 0 0,1 1 0,0-1 1,-1 0-1,1 1 0,-1-1 0,1 0 0,-1 1 1,0-1-1,1 1 0,-1-1 0,0 1 0,0-1 1,0 1-1,0-1 0,-1 3 0,0 4 4,0 0 0,-1 1 0,-5 12 0,5-16-16,-11 30 167,-3 0 0,0-2 0,-33 48 0,14-23 315,15-29-222,14-23-316,2 1 0,-1 0 0,-6 12 0,11-18 65,0-1 1,0 1 0,1 0-1,-1 0 1,0 0-1,0-1 1,1 1 0,-1 0-1,0 0 1,1-1 0,-1 1-1,0 0 1,1-1 0,-1 1-1,1 0 1,-1-1 0,1 1-1,0-1 1,-1 1 0,1-1-1,0 1 1,-1-1 0,1 1-1,0-1 1,1 1 0,1 1 51,0 0 0,0-1 0,1 1 1,-1-1-1,6 2 0,14 0 28,26 1 0,-19-2-113,3-1-175,43-2-1,-3-5-6381,-65 5 5261,10 0-1182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 4736,'0'-8'14490,"0"14"-12127,0 4-1542,0-19 256,1 7-1072,-1-1 0,1 1 0,0-1 0,0 1 0,0 0 0,0-1 0,0 1 0,1 0 0,-1 0 0,1 0-1,-1 0 1,3-3 0,-7 50 1537,-7 38-816,-3 55 121,10-65-692,-11 149 346,13-205-482,1-13-76,0-1 0,0 1 1,0 0-1,-1 0 0,1-1 0,-3 6 0,8-65-17681,3 27 13845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5632,'-12'-16'16850,"37"18"-14610,2 0-1987,117 2 875,-9-1-524,-106-1-778,0 1 1,46 12-1,-68-14 336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4640,'6'5'12757,"-2"2"-12302,0 1-1,-1-1 1,0 1 0,-1 0 0,1 0 0,0 10 0,6 17 259,1 4-41,-2 0 0,5 78 0,0 3-302,-7-77-64,6 26-12,-12-54-25,0-14-255,0 0 1,-1 0-1,1 0 0,0 0 1,0 0-1,0 0 0,0 0 1,0 0-1,0 0 1,1-1-1,-1 1 0,0 0 1,0 0-1,1 0 0,-1 0 1,0 0-1,1 0 0,-1 0 1,1-1-1,0 2 0,0-1 55,3 6 1258,2-29-871,-2 11-413,14-52 53,27-82-149,-35 117 57,2 1-1,1 1 1,18-30 0,-22 45-21,0 0 0,1 0 1,15-13-1,4-6-12,16-6-73,-45 36 90,0 0 0,1-1 0,-1 1 0,0 0 1,0 0-1,0 0 0,0 0 0,0 0 0,0 0 0,0 0 1,1 0-1,-1 0 0,0 0 0,0 0 0,0 0 0,0 0 0,0 0 1,0 0-1,1 0 0,-1 0 0,0 0 0,0 0 0,0 0 0,0 0 1,0 0-1,0 0 0,0 1 0,0-1 0,1 0 0,-1 0 1,0 0-1,0 0 0,0 0 0,0 0 0,0 0 0,0 0 0,0 0 1,0 0-1,0 1 0,0-1 0,0 0 0,0 0 0,1 0 0,-1 0 1,0 0-1,0 0 0,0 0 0,0 1 0,0-1 0,0 0 1,0 0-1,0 0 0,0 0 0,0 0 0,0 0 0,-1 1 0,4 13-10,-2 20 218,-2 39 73,1 29-85,12 103 0,-12-201-163,0 0-1,1 1 0,0-1 1,0 0-1,0 0 0,0 0 1,1 1-1,-1-1 0,1-1 1,0 1-1,0 0 0,1 0 1,4 5-1,-6-8 198,6-1-161,-5 0-8,-1 0-1,1 0 1,0 0-1,0 0 1,0 0 0,0-1-1,-1 1 1,1-1 0,2 0-1,1-1-28,-1 0-1,0-1 1,0 1-1,0-1 1,0 0-1,-1 0 0,1 0 1,-1 0-1,0-1 1,1 1-1,-1-1 1,-1 0-1,5-6 1,2-7 42,-1 0 0,7-19 0,-6 11-70,2 1 43,9-27 46,3 1 1,31-47-1,-44 80-51,1 0 0,1 1 0,0 1 0,23-22 0,47-49-1034,-76 81 331,10-11-2080,-11 8-4128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4800,'-1'-6'2444,"1"-1"445,0 7-2801,1 0 0,-1 0 0,1 0 0,-1 0 0,0 0 0,1-1-1,-1 1 1,0 0 0,1 0 0,-1 0 0,1 0 0,-1 0 0,0 0 0,1 0-1,-1 1 1,0-1 0,1 0 0,-1 0 0,1 0 0,-1 0 0,0 0 0,1 1 0,-1-1-1,1 0 1,13 6 2600,-4-2-1930,0 0 1,-1 0-1,1 1 1,14 10-1,-6-2-265,0 2 0,-1-1 0,0 2 0,-1 1 0,-1 0 0,15 22 0,-3 3-7,-1 1 1,-2 1-1,-2 0 1,-2 2-1,-2 1 1,-2 1-1,-2 0 1,11 75-1,-21-83-242,-2 0 0,-2 0 0,-1 1-1,-3-1 1,-1-1 0,-12 50 0,10-61-214,-1 0 0,-1 0 0,-1-1 1,-1 0-1,-2-1 0,0 0 0,-2-1 1,-1-1-1,-1 0 0,-1-2 0,-23 24 0,10-14-68,-61 60-1362,30-35-3065,37-36 2523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2304,'-4'-35'6453,"4"20"1893,0 21-6378,1-1-1729,0 1-1,-1 0 1,2-1-1,2 9 0,1 6 154,1 3 120,14 34 1,4 17 212,7 116-139,-13-64-340,14 60 527,-32-184-759,17 78 271,-16-63 1523,6-23-1460,-4 5-312,0-1 0,0 0 0,0 0 1,-1-1-1,4-2 0,11-19-39,-1-1 1,17-35 0,21-61-41,-30 67 34,-9 20-1,2 1-1,1 1 0,1 0 1,2 2-1,1 0 0,2 2 1,37-37-1,31-11-39,13-15-23,-104 91 71,0-1 1,0 0-1,0 0 0,0 0 0,0 0 0,-1 0 0,1 0 0,-1 0 1,1 0-1,0 0 0,-1-1 0,1-1 0,-1 3 5,0-1 0,0 1-1,0 0 1,0-1 0,0 1 0,0-1-1,0 1 1,0 0 0,0-1 0,-1 1-1,1 0 1,0-1 0,0 1-1,0 0 1,-1-1 0,1 1 0,0 0-1,0-1 1,-1 1 0,1 0 0,0-1-1,0 1 1,-1 0 0,1 0 0,0 0-1,-1-1 1,-2 0 5,1 0 0,-1 1 0,0-1 0,1 0 0,-1 1 0,0 0 1,1 0-1,-1-1 0,0 2 0,-3-1 0,-75 2-306,53-3 232,0 2 0,-37 5 0,-40 4 329,70-7-195,-218 2-57,172-5-2385,105-6-3311,2 4 2592,4 1 1029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3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3552,'6'0'11271,"3"-1"-4692,12-1-3172,14-2-6453,-21 3 4850,122-15-881,-68 13-397,0 2 0,72 9 1,-50 4-287,-82-12-159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3136,'-5'-15'16314,"9"23"-16117,0 2 65,-1 1 0,3 14 0,0 2-136,10 48 273,10 104-1,-1-1 213,-8-98-388,8 49 98,-25-125-288,1-1 0,0 1 0,0 0 0,1-1 0,-1 1-1,3 3 1,-2-4-3,-1 0-1,1 0 0,-1 0 0,0 0 1,0 0-1,0 0 0,-1 1 0,1-1 1,0 5-1,-1-4-57,0 3 816,1-11 403,3-11-998,10-38-145,6-19 19,28-88-60,-32 113-89,34-64-1,-20 53 25,4 1-1,46-60 0,-53 78-2896,-20 28 875,0 0 0,1 1 0,0-1 1,15-13-1,-5 6-1568,0 1 1195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25 2144,'-2'-24'16062,"1"24"-15724,-19 1 2413,15 1-2633,0 0-1,1 0 1,-1 0 0,0 0-1,1 1 1,-1 0-1,1 0 1,0 0-1,0 0 1,0 1-1,0 0 1,1-1 0,-1 1-1,1 0 1,0 1-1,0-1 1,1 1-1,-1-1 1,1 1-1,0 0 1,0 0-1,1 0 1,-2 10 0,-1 2-44,-1 10 82,5-25-132,0 0 0,-1-1 0,1 1 0,1-1 0,-1 1 0,0-1 0,0 1 0,0-1-1,1 1 1,-1-1 0,1 0 0,-1 1 0,2 2 0,-1-4-4,-1 1 0,1-1 0,-1 1 0,1 0 0,-1-1 0,1 1 0,-1-1 0,1 1-1,-1-1 1,1 0 0,0 1 0,-1-1 0,1 0 0,0 1 0,-1-1 0,1 0 0,0 0 0,-1 1 0,1-1 0,0 0 0,-1 0 0,1 0 0,0 0 0,0 0 0,-1 0 0,1 0 0,0 0 0,0 0 0,-1-1-1,1 1 1,0 0 0,-1 0 0,1-1 0,0 1 0,-1 0 0,1-1 0,-1 1 0,1-1 0,0 1 0,-1 0 0,1-1 0,-1 0 0,1 1 0,0-1 0,3-4 192,1 0 1,-1-1-1,6-10 0,-5 9-103,-4 5-64,0 0-1,1 0 1,-1-1 0,0 1 0,0 0 0,0-1-1,-1 1 1,1-1 0,0-2 0,-11 16-125,3 0 73,1 1 1,1 0 0,0 0-1,-4 19 1,9-31 10,-1 0-1,1 0 1,0 0 0,0 1 0,0-1 0,0 0-1,0 0 1,0 0 0,0 1 0,0-1 0,-1 0-1,1 0 1,0 0 0,0 1 0,0-1 0,0 0-1,0 0 1,0 0 0,0 1 0,0-1-1,0 0 1,0 0 0,0 0 0,0 1 0,0-1-1,1 0 1,-1 0 0,0 0 0,0 1 0,0-1-1,0 0 1,0 0 0,0 0 0,0 0 0,0 1-1,1-1 1,-1 0 0,0 0 0,0 0 0,0 0-1,1 1 1,8-7 361,9-14 273,-16 17-838,0 1-1,0-1 1,0 0-1,0 0 1,-1-1-1,0 1 1,0 0-1,0 0 1,0-1-1,0 1 1,0 0-1,-1-1 1,0 1-1,0-7 1,1 8-394,-1-1 1,1 1-1,-1-1 1,1 1 0,0 0-1,0-1 1,0 1 0,0 0-1,3-5 1,4-6-2732,0-4 483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15 5568,'5'-14'11276,"-5"21"-7101,-1-3-5115,-19 37 1872,-2 0 0,-1-2 0,-31 39 0,2-15-262,37-45-532,-1 1 0,2 0 0,1 0 0,-18 36 0,18-25-32,1 1 0,2 1 0,2 0 0,0 0 0,2 1 0,2 0 0,-1 37 0,5-39-20,0 0 1,2 0-1,11 55 0,-9-70-28,1 0 1,0-1-1,1 0 0,0 0 0,2 0 1,-1 0-1,2-1 0,18 23 1,-25-34-67,87 97-144,-83-94-249,0 0 1,0-1 0,1 0-1,8 5 1,-12-8-227,-1-1 1,1 1-1,0-1 1,0 0-1,0 0 1,0 0-1,0-1 1,0 1-1,0-1 1,1 0-1,-1 0 1,0 0-1,4 0 1,11-1-2558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1256 1824,'-5'13'1380,"-8"9"11416,14-22-12597,1-1 0,0 1 0,-1-1 0,1 0 1,-1 0-1,1 0 0,-1 0 0,1 0 0,-1 0 1,0 0-1,0 0 0,2-2 0,17-21 486,-8 5-385,0-1 1,-2 0-1,0-1 0,8-28 1,21-91 167,-22 73-134,59-200 1378,-9 66-240,-52 151-1079,-2 4-123,39-86 1,-45 117-281,1 1 1,0 0 0,1 1 0,1 0 0,0 0 0,1 1 0,0 0 0,1 1 0,24-18 0,-22 20 87,0-1 0,1 2 0,-1 0 0,2 1 1,-1 0-1,1 1 0,0 1 0,0 1 1,0 0-1,1 1 0,30-2 0,-43 6-53,0-1-1,0 1 1,0-1-1,0 1 1,0 0-1,0 1 0,-1-1 1,1 1-1,0-1 1,-1 1-1,1 0 1,-1 0-1,1 1 1,-1-1-1,0 1 1,0 0-1,0 0 1,-1 0-1,1 0 1,-1 0-1,1 0 1,-1 1-1,0-1 0,0 1 1,-1 0-1,1-1 1,-1 1-1,0 0 1,0 0-1,0 0 1,0 0-1,-1 0 1,1 6-1,-1 4 78,-1 1 0,0-1-1,-1 0 1,-1 1 0,0-1-1,-1 0 1,-1-1 0,-9 22 0,9-25-37,-1 0 1,0-1-1,0 0 1,-1 0-1,0 0 1,-1-1-1,0 0 1,0 0-1,-1-1 0,0 0 1,-15 9-1,13-10-52,0-1 0,0 0 0,0-1-1,0 0 1,-1-1 0,0 0 0,-16 1-1,19-3-314,1 0 0,-1-1 0,0 0-1,1-1 1,-1 0 0,1 0-1,0-1 1,-1 0 0,1 0 0,0-1-1,-9-4 1,-2-6-1090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 3232,'0'-1'31,"0"1"1,0 0-1,0 0 0,0 0 0,0 0 1,0 0-1,0 0 0,0-1 1,0 1-1,0 0 0,-1 0 1,1 0-1,0 0 0,0 0 1,0 0-1,0 0 0,0 0 1,0-1-1,0 1 0,0 0 1,-1 0-1,1 0 0,0 0 0,0 0 1,0 0-1,0 0 0,0 0 1,0 0-1,0 0 0,-1 0 1,1 0-1,0 0 0,0 0 1,0 0-1,0 0 0,0 0 1,-1 0-1,1 0 0,0 0 1,0 0-1,0 0 0,0 0 1,0 0-1,0 0 0,0 0 0,-1 0 1,1 1-1,-5 1 4962,5-10 556,1 6-5312,-1 0-1,1 0 1,0 0 0,0 0 0,0 0-1,0 0 1,0 1 0,3-4-1,1 1-45,0 0-1,1 1 0,0-1 0,0 1 0,0 0 1,7-2-1,40-11 898,-50 16-996,0-1 0,1 0-1,0 1 0,-1 0 0,1 0 1,0 0-1,-1 0 0,1 0 0,-1 1 1,1 0-1,0 0 0,6 2 0,-8-2-21,-1-1-1,1 1 0,0 0 0,0 0 1,0 0-1,-1 0 0,1 0 0,-1 1 1,1-1-1,-1 0 0,1 1 0,-1-1 1,0 1-1,0-1 0,1 1 1,-1 0-1,0-1 0,-1 1 0,1 0 1,0 0-1,0 0 0,0 3 0,0 18 196,0 0-1,-3 24 1,0-21-174,3 31 0,0-5 127,-1-30-139,5 42-1,-4-58-43,1 1 1,0 0-1,0-1 0,0 1 0,1-1 1,0 0-1,0 0 0,0 0 0,1 0 1,6 8-1,-8-12 6,0 0-1,0 0 1,0-1 0,0 1 0,0-1-1,0 1 1,0-1 0,0 1-1,1-1 1,-1 0 0,1 0 0,-1 0-1,1-1 1,-1 1 0,1-1 0,2 1-1,0-1 16,-1 0 1,1 0-1,-1 0 0,0-1 0,1 0 0,-1 0 0,1 0 0,7-3 0,-3-1 45,0 1 0,0-2 0,0 1 0,-1-1 0,0 0 0,0-1 0,13-14 0,-7 4-42,0-1 0,-1-1 0,11-23 0,26-64 207,-3 7 0,-35 74-146,-9 18-139,0 0 0,1 0 1,0 0-1,0 0 1,0 1-1,7-7 1,-10 12 23,0 0 1,0 0 0,1 1 0,-1-1 0,0 1 0,1-1-1,-1 1 1,0-1 0,1 1 0,-1 0 0,1-1 0,-1 1-1,3 0 1,24 1 250,-15 0-156,-9-1-90,1 1 0,-1 0 0,1 0-1,8 2 1,6 2-49,3 0 446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4576,'-3'1'14810,"14"5"-6373,-5-4-11823,10 1 3630,0-1 0,0-1 0,0 0 0,21-2 0,-2 0 2,56 2 736,139 20-1,-157-12-731,-46-9-623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5728,'-11'-10'1840,"9"4"-139,2 3-330,27 19 4261,-12-3-4716,0 2 0,-1-1 1,0 2-1,-1 0 1,20 34-1,-15-24-324,16 26 400,-2 2 0,-3 1 0,24 65 0,-45-99-683,-1 2 1,-1-1-1,-1 1 0,3 39 1,-6-19 228,-5 66 1,0-79-368,-1-1-1,-1 1 1,-2-1 0,-13 38 0,12-46-105,-1 0 0,-1-1 0,-1 0 1,-1 0-1,-1-1 0,-19 23 0,-81 74-71,33-48-4091,56-51 972,2-7-4786,7-4 2566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1824,'1'-1'259,"0"0"1,0-1 0,0 1-1,-1-1 1,1 0-1,-1 1 1,1-1-1,-1 0 1,1 1-1,-1-1 1,0 0-1,0 1 1,0-4-1,2-11 2652,0 0-15,-2 11-1433,-1 12-132,1 515 2712,-2-506-3587,2-16-432,0 1-1,0-1 1,-1 1 0,1-1 0,0 1 0,0-1-1,0 1 1,0-1 0,-1 0 0,1 1-1,0-1 1,-1 1 0,1-1 0,0 0-1,-1 1 1,1-1 0,0 1 0,-1-1-1,1 0 1,0 0 0,-1 1 0,0-1-1,1 0-156,-1-1 0,1 1 0,0-1 0,-1 1 0,1-1 0,-1 1 0,1-1 0,0 1 0,0-1-1,-1 1 1,1-1 0,0 1 0,0-1 0,0 1 0,0-1 0,0 0 0,0 1 0,0-1 0,0 1 0,0-1-1,0 0 1,0 1 0,0-2 0,1-11-2992,6-23-3313,-2 19 3932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8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 4640,'-25'-15'2677,"25"14"-2514,0 1 1,-1 0-1,1-1 1,0 1-1,0 0 0,-1-1 1,1 1-1,0-1 0,0 1 1,0-1-1,-1 1 0,1 0 1,0-1-1,0 1 1,0-1-1,0 1 0,0-1 1,0 1-1,0-1 0,0 1 1,0 0-1,0-1 0,0 1 1,0-1-1,0 1 1,1-1-1,-1 1 0,0-1 1,0 1-1,1-1 0,-1 0 63,1 0-1,-1 0 0,1 1 0,-1-1 0,1 0 1,-1 0-1,1 0 0,0 1 0,-1-1 0,1 0 1,0 1-1,0-1 0,-1 1 0,2-1 1,9-2 364,0 0 0,-1 1 0,16-1 1,5-1-137,40-8-190,0 4 0,0 3 0,88 5 0,-106 1 182,102-9-1,-136 3-3032,-11 4 972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1824,'0'0'227,"0"1"1,0 0-1,0-1 0,0 1 1,1 0-1,-1-1 0,0 1 1,0 0-1,9 9 8740,-8-12-8625,0-1 0,-1 0 0,0 1 0,0-1 0,1 1 0,-1-1 0,-1 0 0,0-4 0,0-6 20,2 4-217,0 1-1,0-1 1,1 1 0,4-14-1,5-22 407,-2 6-66,25-69-1,-19 62-231,-3 13-143,1 0 0,1 0 0,2 2 0,1-1 1,30-40-1,-30 50-82,1 0 0,0 2 0,1 0 0,2 0 0,-1 2 0,2 1 0,34-20 0,-32 23-31,81-43-76,-91 50 52,1 0 1,0 1 0,0 1 0,0 0-1,22-3 1,-31 7 46,-1 0 0,1 0 1,0 0-1,0 0 0,-1 1 0,1 0 0,0 1 1,-1-1-1,11 5 0,-13-5-4,0 1 1,0-1-1,-1 1 0,1 0 1,0 0-1,-1 0 0,0 0 0,1 0 1,-1 0-1,0 1 0,0-1 1,0 1-1,0 0 0,-1-1 1,1 1-1,-1 0 0,1 0 0,-1 0 1,1 4-1,0 3 21,-1-1 0,0 0 1,0 1-1,-1-1 0,0 0 0,-1 1 0,0-1 1,0 0-1,-5 16 0,4-18 10,0-1 1,-1 1-1,1-1 0,-1 0 1,-1 0-1,1 0 1,-1 0-1,0-1 0,0 0 1,-1 1-1,0-1 1,0-1-1,0 1 0,-7 4 1,5-5-18,0-1 0,0 1 0,-1-1 0,0-1 1,1 1-1,-1-1 0,0-1 0,0 0 0,0 0 0,0 0 1,0-1-1,-10-1 0,-1-1 37,-1 0 0,1-2 1,-35-10-1,27 2-984,27 12 856,-1 0 0,1 0 1,0 0-1,0 0 0,0 0 1,-1 0-1,1-1 0,0 1 1,0 0-1,0 0 0,-1 0 1,1 0-1,0-1 0,0 1 1,0 0-1,0 0 0,0 0 1,-1-1-1,1 1 0,0 0 1,0 0-1,0 0 0,0-1 1,0 1-1,0 0 0,0 0 1,0-1-1,0 1 0,0 0 0,0 0 1,0-1-1,0 1 0,0 0 1,0 0-1,0-1 0,8-4-2274,15-2-2020,3 5 2057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80 142 2976,'-38'-5'4369,"31"5"-2808,-1-1 0,1 0 0,-12-3 0,19 4-1516,0-1 0,0 1 0,0 0 0,0-1 0,0 1 0,0-1 0,0 1 0,0 0 0,0-1 0,0 1 0,0 0 0,0-1 0,1 1 0,-1 0 0,0-1 0,0 1 0,0 0 0,1 0 0,-1-1 0,0 1 0,0 0 0,1 0 0,-1-1 77,8-4 46,1 0 0,-1 1 0,1 0 0,0 0 0,0 1 0,0 0 0,11-2 0,-6 1-49,-4 1-13,1 0 0,0 1 1,-1 0-1,16 0 0,-23 2-92,1 0 0,-1 1-1,0-1 1,1 1 0,-1-1 0,0 1 0,0 0-1,0 1 1,0-1 0,0 0 0,0 1 0,0 0-1,0-1 1,0 1 0,-1 0 0,1 1 0,-1-1-1,5 5 1,-4-3 7,-1 1-1,1-1 0,0 1 1,-1-1-1,0 1 1,0 0-1,-1 0 0,1 0 1,-1 0-1,0 0 1,0 5-1,0 11 148,-1 30 0,-1-21-8,1-10-53,0-1 0,1 1-1,1 0 1,0-1 0,11 36-1,-5-41 413,-8-14-487,1 1-1,-1-1 1,1 0 0,-1 1 0,0-1-1,1 0 1,-1 0 0,1 1 0,-1-1-1,1 0 1,-1 0 0,1 0 0,-1 0-1,1 0 1,-1 1 0,1-1 0,-1 0 0,1 0-1,0-1 1,1 1 38,0-1 0,0 0 0,-1 0 0,1 0 0,0 0 0,0 0 0,-1-1 0,1 1 0,-1 0 0,1-1 0,-1 1 0,2-3 0,55-74 388,-8 11-281,100-95-178,-72 83 39,-74 74-30,1 1-1,0-1 0,0 1 0,7-4 0,-10 7-7,-1 0 0,1 0 0,-1 0 0,1 0 1,0 1-1,-1-1 0,1 1 0,0-1 0,0 1 0,0 0 0,-1-1 0,1 1 0,0 0 0,0 0 0,0 1 0,-1-1 0,1 0 0,0 0 1,0 1-1,1 0 0,175 89 234,-146-78 17,-31-11-427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4800,'-14'-9'13418,"29"7"-11250,-11 2-1579,7-2-133,21-6 459,-21 4-844,1 1-1,0 0 1,-1 1-1,1 0 1,0 1-1,0 0 1,0 1-1,14 1 1,-8 0 86,29-1-1,-34 0-3330,1 0-3677,-5 15-1618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88 4800,'-53'-39'2816,"52"38"-2585,0 0 0,0 1 0,0-1 0,0 0 0,0 0 0,0 0 0,0 0 0,0 0-1,0-1 1,0 1 0,1 0 0,-1 0 0,0 0 0,1-1 0,-1 1 0,1 0 0,-1-1 0,1 1 0,0-1 0,0 1 0,-1 0 0,1-1 0,0 1 0,0-1 0,1-1 0,-1 2-118,1 0 0,0 0 0,0-1 0,0 1-1,0 0 1,0 0 0,0 0 0,0 1 0,0-1 0,0 0 0,1 0 0,-1 1-1,0-1 1,0 0 0,1 1 0,-1 0 0,0-1 0,1 1 0,-1 0 0,1-1 0,-1 1-1,0 0 1,3 0 0,82 1 2400,-30 1-1597,280-2 670,-112 0-3833,-209 1-1113,-6 6 998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69 2976,'0'-43'8000,"-1"42"-7876,1 0 1,-1 0 0,1 0 0,-1 0-1,1 0 1,-1 0 0,0 1-1,1-1 1,-1 0 0,0 0 0,0 1-1,0-1 1,1 1 0,-1-1-1,0 0 1,0 1 0,0 0 0,0-1-1,0 1 1,0-1 0,0 1-1,0 0 1,0 0 0,0 0 0,-2-1-1,-2 2-65,0 0-1,-1 0 1,1 0-1,0 0 1,-1 1-1,1 0 1,0 0-1,0 0 1,0 1-1,1-1 1,-1 1-1,1 0 0,-1 1 1,1-1-1,-7 9 1,7-8 4,0 0-1,0 1 1,1-1 0,-1 1 0,1 0 0,0 0-1,1 0 1,-1 0 0,1 1 0,0-1-1,0 1 1,1 0 0,0-1 0,-1 12 0,4-3 448,-2-14-491,0 0 0,0 1 0,1-1 0,-1 0-1,0 0 1,0 0 0,0 0 0,0 0 0,0 1 0,1-1 0,-1 0-1,0 0 1,0 0 0,0 0 0,1 0 0,-1 0 0,0 0 0,0 0-1,0 0 1,1 0 0,-1 1 0,0-1 0,0 0 0,0 0 0,1 0-1,-1 0 1,0-1 0,0 1 0,1 0 0,-1 0 0,0 0 0,0 0-1,3-1 127,-1-1-1,0 1 1,0-1-1,0 1 1,0-1-1,3-4 1,-1 3-86,3-5 33,0 0 1,0-1-1,-1 0 1,0 0 0,0 0-1,-1 0 1,0-1-1,-1 0 1,0 0 0,3-12-1,-7 21-76,0 0 0,0-1 0,1 1 0,-1 0 0,0 0 0,0-1 0,0 1 0,0 0 0,-1 0-1,1-1 1,0 1 0,-1-2 0,0 2-8,1 1 0,-1-1-1,1 1 1,-1-1-1,1 1 1,-1 0 0,1-1-1,-1 1 1,1 0 0,-1-1-1,0 1 1,1 0 0,-1 0-1,1-1 1,-1 1-1,0 0 1,1 0 0,-1 0-1,0 0 1,1 0 0,-1 0-1,0 0 1,1 0-1,-1 0 1,0 0 0,0 1-1,-3-1-13,0 1-1,0 0 0,1 1 1,-1-1-1,0 1 0,1-1 1,-1 1-1,1 0 0,0 0 1,-1 1-1,-3 3 0,5-4 9,0-1-1,1 1 0,-1 0 0,0-1 0,1 1 1,0 0-1,-1 0 0,1 0 0,0 0 1,0 0-1,0 0 0,0 0 0,1 1 1,-1-1-1,1 0 0,-1 0 0,1 1 0,0-1 1,0 0-1,0 5 0,0-6-38,1 1 1,-1-1-1,1 1 1,-1-1-1,1 1 1,0-1-1,0 0 0,0 1 1,-1-1-1,1 0 1,1 0-1,-1 0 1,0 0-1,0 0 0,0 0 1,0 0-1,1 0 1,-1 0-1,0 0 1,1-1-1,-1 1 0,3 0 1,4 1-632,-1 0 1,1 0-1,10 1 1,-6-2-84,30 4-3720,3-1 1372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3072,'0'0'107,"-1"-1"1,1 1-1,0-1 0,-1 1 1,1-1-1,0 1 0,0-1 1,-1 1-1,1-1 0,0 0 1,0 1-1,0-1 0,0 1 1,0-1-1,0 1 0,0-1 1,0 0-1,0 1 1,0-1-1,0 1 0,0-1 1,1 0-1,-1 1 0,0-1 1,0 1-1,0-1 0,1 1 1,-1-1-1,0 1 0,1-1 1,-1 1-1,1-1 0,-1 1 1,0 0-1,1-1 0,-1 1 1,1 0-1,0-1 0,0-11 3710,-1 6-2530,0 9-140,0-3-518,7 24 577,5 29-137,27 72 1,-7-27-698,35 113 482,-31-119-646,-14-55 405,-22-37-583,0 0 0,0 0-1,0 0 1,0 0 0,0 1-1,1-1 1,-1 0 0,0 0 0,0 0-1,0 0 1,0 0 0,0 0-1,0 1 1,1-1 0,-1 0 0,0 0-1,0 0 1,0 0 0,0 0-1,0 0 1,1 0 0,-1 0 0,0 0-1,0 0 1,0 0 0,0 0-1,1 0 1,-1 0 0,0 0 0,0 0-1,0 0 1,0 0 0,0 0-1,1 0 1,-1 0 0,0 0 0,6-6 396,4-15-391,-7 14 159,16-28 70,11-22-64,-2-4-200,2 2 0,3 0 0,3 2 0,84-102 0,-119 157 5,3-1-29,-1-1-1,1 0 0,-1 0 1,0 0-1,-1 0 1,4-7-1,-6 10 21,1 1-1,-1-1 1,0 0-1,0 1 1,0-1 0,0 1-1,0-1 1,0 1 0,0-1-1,0 1 1,0-1-1,0 0 1,0 1 0,0-1-1,0 1 1,-1-1-1,1 1 1,0-1 0,0 1-1,0-1 1,-1 1 0,1-1-1,0 1 1,-1-1-1,-1 0 7,1 0-1,0 0 0,-1 0 0,1 1 0,0-1 0,-1 0 0,1 1 1,-1-1-1,0 1 0,1 0 0,-1-1 0,-2 1 0,-10-1 25,1 1-1,-25 3 0,-7 1-127,-355-4-394,477 8-10299,-47-5 8177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3136,'-9'-4'976,"0"0"0,-17-4 0,-2 4 5738,22 4-3313,17 1-1981,3 3-1206,0-1 0,0-1-1,0 0 1,0-1-1,28-2 1,-18 1 40,182-8 911,-86 1-932,-89 7-153,0 2 0,0 0 0,55 13 0,-82-14-998,7 0 2621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 2400,'5'-1'-942,"11"-1"10065,-24 5-6958,-25 6-695,-61 28-1,85-33-1403,0 1 1,1 0-1,0 1 0,0 0 0,0 0 1,1 0-1,-1 1 0,2 0 1,-1 1-1,1-1 0,-9 15 1,-1 7 36,0 1 0,-12 36 0,12-29-40,-108 280 518,113-284-463,3 0 0,1 1 1,1 0-1,2 0 0,0 43 0,5-30 153,1 0 0,3-1-1,14 61 1,-14-88-75,1 1 0,0-1 0,1 0 0,1 0 0,1-1 0,1 0 0,23 31 0,-28-43-45,0 0-1,11 10 1,-14-14-107,0-1 0,0 1 0,0-1-1,0 1 1,1-1 0,-1 0 0,0 0 0,0 0 0,1 0 0,-1 0 0,1 0 0,-1-1 0,3 1 0,-2-2-848,-1 1 1,0-1 0,1 0 0,-1-1-1,0 1 1,0 0 0,0-1 0,0 1-1,0-1 1,3-2 0,3-3-3188,5-1-243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4384,'0'-1'189,"0"0"74,0-1 1,0 1 0,0-1-1,0 0 1,0 1 0,0-1 0,1 1-1,-1-1 1,0 1 0,1-1-1,0 1 1,-1-1 0,1 1 0,0-1-1,-1 1 1,5-7 4225,-7 18-3264,-11 188 1687,6-129-2400,5-51-434,-4 71 724,3-75-579,3-14-202,0 1 0,-1-1-1,1 1 1,0 0-1,0-1 1,-1 1 0,1-1-1,0 1 1,0 0-1,0-1 1,0 1 0,0 0-1,0-1 1,0 1-1,0 0 1,0-1 0,0 1-1,0 0 1,1-1-1,-1 2 1,1-2 395,-1-4-736,0-3-1824,0-2 598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6144,'-10'0'1490,"7"0"-263,8 0 808,51 0 1324,178-5 1233,-72 5-3568,-77 1-650,1-1-1452,-85 0 974,-1 0 11,0 0-1,1 0 1,-1 1-1,0-1 0,1 0 1,-1 0-1,0 0 0,0 0 1,1 0-1,-1 0 1,0 0-1,1 0 0,-1 0 1,0 0-1,0-1 0,1 1 1,-1 0-1,0 0 1,0 0-1,1 0 0,-1 0 1,0 0-1,0-1 1,1 1-1,-1 0 0,0 0 1,0 0-1,0-1 0,1 1 1,-1 0-1,0 0 1,0 0-1,0-1 0,0 1 1,0 0-1,1-1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11 154 4384,'-11'-3'7875,"39"-24"-4657,15-18-1424,-34 35-1554,0-1 0,1 1-1,1 1 1,-1 0-1,23-15 1,-31 23-229,-1 1 1,1-1-1,0 0 1,-1 0-1,1 1 1,0-1-1,0 1 1,-1 0-1,1-1 1,0 1-1,0 0 1,0 0-1,0 0 1,3 1-1,-4-1-9,1 1-1,-1-1 1,0 1 0,0 0-1,0-1 1,1 1 0,-1 0-1,0 0 1,0 0-1,0 0 1,0 0 0,-1 0-1,1 0 1,0 0-1,0 0 1,-1 1 0,1-1-1,0 0 1,-1 0 0,1 1-1,0 1 1,0 4 8,1 0 0,-1 0 1,0 0-1,-1-1 0,0 1 1,0 0-1,0 0 0,-1 0 1,-1 8-1,-4 9 119,-10 28 0,13-43-96,-3 8 27,0 0 0,-2 0 0,0-1 0,0 0 0,-2-1 0,0 0-1,-1 0 1,-16 17 0,23-27 498,10-6-249,6-3-195,8-3 111,-10 4-88,-1 0-1,14-2 1,1 2-1,-4 0-110,-1 1 0,1 0 1,0 2-1,-1 0 0,30 4 0,-33-1-500,1 0-1,17-1 0,-20-2-373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4224,'0'1'102,"0"-1"-1,0 0 1,-1 0-1,1 0 1,0 0 0,0 0-1,-1 0 1,1 0 0,0 0-1,0 0 1,-1 0-1,1 0 1,0 0 0,0 0-1,0 0 1,-1 0 0,1 0-1,0 0 1,0 0 0,-1-1-1,1 1 1,0 0-1,0 0 1,0 0 0,-1 0-1,1 0 1,0 0 0,0-1-1,0 1 1,0 0 0,-1 0-1,1 0 1,0-1-1,0 1 1,0 0 0,0 0-1,0 0 1,0-1 0,0 1-1,0 0 1,-1 0 0,1-1-1,0 1 1,0 0-1,0 0 1,0 0 0,0-1-1,0 1 1,0 0 0,0 0-1,0-1 1,1 1 0,-1 0-1,0 0 1,0-1-1,0 1 1,0 0 0,0 0-1,0 0 1,0-1 0,0 1-1,1 0 1,-1 0-1,0-1 1,17-17 3940,-5 5-4200,-6 5 336,0 1 1,0-1-1,1 1 0,0 1 0,1-1 1,-1 1-1,1 0 0,1 1 0,-1 0 0,1 0 1,9-3-1,-17 8-174,0 0-1,0 0 1,1 0 0,-1 0-1,0 0 1,0 0 0,0 0-1,1 0 1,-1 0 0,0 1 0,0-1-1,0 0 1,1 1 0,-1-1-1,0 1 1,0-1 0,0 1-1,0 0 1,0-1 0,0 1 0,0 0-1,0 0 1,-1 0 0,1 0-1,0 0 1,0 0 0,-1 0 0,1 0-1,0 0 1,0 1 0,0 1 20,1 1 1,0-1-1,-1 0 1,0 1 0,0-1-1,0 1 1,0 0-1,0 6 1,-2 1 51,0 0 1,-4 16-1,0-3 143,1 0-96,-8 70 486,12-84-501,0 0 0,0 0 0,1 0-1,1 0 1,-1 0 0,1 0 0,5 13-1,-6-22-76,-1 0-1,1 0 1,0 1-1,-1-1 0,1 0 1,0 0-1,0 0 1,-1 0-1,1 0 0,0 0 1,0 0-1,0 0 1,1 0-1,-1-1 0,0 1 1,0 0-1,0 0 0,0-1 1,1 1-1,-1-1 1,0 0-1,1 1 0,-1-1 1,0 0-1,1 0 1,-1 1-1,0-1 0,1 0 1,-1 0-1,1-1 1,-1 1-1,0 0 0,1 0 1,-1-1-1,0 1 1,0-1-1,2 0 0,6-2 91,0-1 0,0-1-1,0 1 1,8-8-1,-10 8-96,181-116 466,-165 106-487,0-2-1,-1 0 0,0-1 1,-1-1-1,-1-1 1,-1-1-1,-1 0 0,20-29 1,-33 41-6,0 0 0,0 1 0,1 0 0,0 0 0,1 1 0,0-1 1,10-6-1,-14 11 29,0 0 0,1 0 0,-1 1 1,1-1-1,-1 1 0,1 0 0,0 0 1,0 0-1,0 0 0,-1 1 0,1 0 1,0 0-1,0 0 0,0 0 0,0 0 0,0 1 1,0-1-1,-1 1 0,1 0 0,5 2 1,11 6 29,30 16 0,-33-16 88,-16-9-208,-9 8-5861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3136,'-1'-1'458,"0"1"-1,-1-1 1,1 1 0,0-1 0,0 1 0,-1 0-1,1-1 1,0 1 0,-1 0 0,-2 0 0,-1 0 3482,14-3 806,15-3-4127,3 2-144,49-7 177,-65 10-628,0 1 0,0 0 0,0 1 1,20 3-1,-29-4-23,-1 0 0,0 1 0,0-1 0,0 0-1,0 1 1,0-1 0,0 1 0,0-1 0,0 1 0,0-1 0,0 1 0,0-1 0,0 1 0,-1 0 0,1 0 0,0-1 0,0 1 0,-1 0 0,1 0 0,0 0 0,-1 0-1,1 0 1,-1 0 0,1 1 0,-1 0 6,0-1-1,1 0 0,-1 1 1,-1-1-1,1 0 0,0 1 1,0-1-1,0 1 0,-1-1 1,1 0-1,-1 0 0,1 1 1,-1-1-1,0 0 0,1 0 1,-1 1-1,0-1 0,-1 2 1,-12 11 105,0 1 0,-1-2 0,-20 16 1,-9 7 67,41-33-181,-4 2 38,0 1 1,0 1-1,1-1 1,0 1-1,0 0 1,1 1-1,-9 15 1,14-23-14,-1 1 0,1 0 0,0-1 0,-1 1 0,1 0 0,0 0 0,0 0 1,0-1-1,0 1 0,0 0 0,0 0 0,0 0 0,0-1 0,0 1 0,0 0 0,0 0 1,1 0-1,-1-1 0,0 1 0,0 0 0,1-1 0,-1 1 0,0 0 0,1 0 0,-1-1 0,1 1 1,-1-1-1,1 1 0,0 0 0,-1-1 0,1 1 0,-1-1 0,1 1 0,0-1 0,-1 0 1,1 1-1,0-1 0,0 0 0,-1 1 0,1-1 0,1 0 0,3 2 107,0-1 0,0-1 0,1 1-1,-1-1 1,6 1 0,26-4 105,0-1 0,71-16-1,9-2-1049,-111 21 244,0 1-1,0-1 0,0 2 1,0-1-1,-1 1 0,1 0 1,7 1-1,6 5-1887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4640,'3'3'11097,"2"-2"-9629,22-3-195,0-1 1,-1-1-1,33-8 1,23-5-1040,-76 16-643,45-9 1090,-36 4-3155,-2-1-3767,-8 6 3863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2560,'1'-3'240,"-1"0"-50,1 0 1,-1 1 0,1-1-1,-1 1 1,1-1 0,0 1-1,0 0 1,0-1 0,1 1-1,-1 0 1,3-4 0,2-1 691,-1 1 1,0-1-1,0 0 0,-1 0 1,7-15-1,-7 14 80,0-10 1311,-4 14-917,0 14-985,-7 130 2145,0 3-654,-2 2-1025,9-131-339,0-11-381,0-11-1489,1 5 546,-1 1 0,1-1 1,0 0-1,-1 0 0,1 0 0,3-4 0,-2 2-731,2-4-443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3328,'-16'-3'11648,"20"3"-9393,8-1-1346,0 0-1,17-5 0,0 1-374,72-6 29,119 3-1,-195 8-655,0 1 0,0 2-1,39 8 1,-54-7-1464,-5 0 431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3488,'2'-9'2709,"2"17"1848,1 10-832,-3-11-4674,13 69 3225,-9-52-1627,2 28-1,-5-29-307,2 49 902,0-55-501,-5-17-722,0 0 0,0 1 0,0-1 0,0 0 0,0 0 0,0 0 0,0 1 1,1-1-1,-1 0 0,0 0 0,0 0 0,0 0 0,0 1 0,0-1 0,0 0 0,0 0 0,1 0 0,-1 0 1,0 0-1,0 0 0,0 1 0,0-1 0,0 0 0,1 0 0,-1 0 0,0 0 0,0 0 0,0 0 1,0 0-1,1 0 0,-1 0 0,0 0 0,0 0 0,0 0 0,1 0 0,-1 0 0,0 0 0,0 0 1,0 0-1,1 0 0,-1 0 0,0 0 0,0 0 0,1 0 0,14-6 278,13-12-28,7-10-244,1 2 0,68-38 1,-47 31 43,105-68-17,-149 93-130,6-4 5,-13 33 172,-3-14-87,-1-1 0,0 2 0,0-1 0,1 8 0,-4-6 51,0 1 0,-1-1 0,0 0 0,-4 13 0,-3 16 0,6-19-14,0 0 1,2 0-1,0 0 0,2 23 0,1-13-36,-2-21 61,0-1 0,1 1 0,0-1 0,0 1 0,0-1 0,5 11 0,-6-17-64,0 0 0,0-1 1,0 1-1,1 0 1,-1 0-1,0-1 0,1 1 1,-1 0-1,1-1 1,-1 1-1,1-1 0,-1 1 1,1 0-1,-1-1 0,1 1 1,0-1-1,-1 0 1,1 1-1,0-1 0,-1 1 1,1-1-1,0 0 1,0 0-1,-1 1 0,1-1 1,0 0-1,0 0 0,-1 0 1,1 0-1,0 0 1,0 0-1,0 0 0,-1 0 1,1 0-1,0 0 1,0 0-1,-1-1 0,1 1 1,0 0-1,0 0 0,-1-1 1,1 1-1,0-1 1,-1 1-1,1 0 0,0-1 1,0 0-1,2-2 23,0 1 0,1-1-1,-1 0 1,-1 0 0,1 0-1,0-1 1,3-5 0,30-49 255,2 2 0,54-60 1,-73 93-332,66-89 42,-82 107-285,5-6 695,-6 2-4337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 5632,'0'-1'185,"1"0"-1,0 1 1,-1-1 0,1 0 0,0 0 0,0 0-1,0 0 1,0 1 0,0-1 0,0 0-1,0 1 1,0-1 0,0 1 0,0-1 0,0 1-1,0-1 1,0 1 0,0 0 0,2-1 0,0 1 20,-1 0 0,1 0 0,0 0 0,0 1 0,-1-1 0,1 0 0,0 1 0,3 1 0,3 2 327,0 0 0,0 0 0,16 11 0,-16-8-223,-1 0 1,1 0-1,-1 1 1,-1 0-1,1 1 1,-1-1-1,-1 1 1,0 1-1,7 12 1,3 12 490,16 48 1,-27-67-553,18 51 968,17 81-1,-33-111-850,-2 0 0,-1 0 0,-2 0 0,-2 39 0,-5-11-129,-2-1 0,-4 0 0,-20 68 0,25-110-169,0-1 0,-2 0 1,0 0-1,-2-1 0,-17 28 1,17-34-21,0 0-1,-1 0 1,0-1 0,-1-1 0,-1 0 0,1 0-1,-26 15 1,-59 23-1370,32-22-2746,18-9 1334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5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99 124 2304,'8'-6'15151,"-4"3"-15972,-2-25 3130,5 21-2133,-7 7-166,0-1 1,0 1-1,1 0 1,-1 0-1,0 0 1,0 0-1,0 0 1,0 0 0,0-1-1,0 1 1,1 0-1,-1 0 1,0 0-1,0-1 1,0 1-1,0 0 1,0 0-1,0 0 1,0 0-1,0-1 1,0 1-1,0 0 1,0 0-1,0 0 1,0-1-1,0 1 1,0 0-1,0 0 1,0 0-1,0-1 1,3-26 1615,-3 11 428,1 15-2041,-6 3 230,4-3 106,3-3 43,-2 4-390,0 0-1,-1 0 1,1 0-1,0 0 1,0 0 0,0 0-1,-1-1 1,1 1-1,0 0 1,0 0 0,0 0-1,-1 0 1,1 0 0,0 0-1,0 0 1,0 0-1,-1 0 1,1 0 0,0 0-1,0 0 1,0 0 0,-1 1-1,1-1 1,0 0-1,0 0 1,0 0 0,-1 0-1,1 0 1,0 0-1,0 0 1,0 1 0,0-1-1,-1 0 1,1 0 0,0 0-1,-7 5 144,7-5-116,-1 0 0,0 0 0,1 0 0,-1 1 0,0-1 0,1 0 1,-1 1-1,0-1 0,1 0 0,-1 1 0,1-1 0,-1 1 0,0-1 1,1 0-1,-1 1 0,1 0 0,-1-1 0,1 1 0,0-1 0,-1 1 0,1 0 1,0-1-1,-1 1 0,1 0 0,0-1 0,0 1 0,-1 0 0,1-1 1,0 1-1,0 0 0,0-1 0,0 1 0,0 0 0,0 0 0,0-1 1,0 1-1,0 0 0,1-1 0,-1 1 0,0 1 0,0-5-7,-1 0 0,1 0 0,-1 0 0,0 0 0,0 1 0,0-1 0,0 0 0,-3-3 0,2 5-21,1 1 0,0 0 1,0 0-1,0 0 1,0 0-1,-1 0 1,1 0-1,0 0 1,0 0-1,0 0 0,-1 0 1,1 1-1,0-1 1,0 0-1,0 1 1,0-1-1,0 1 1,0-1-1,0 1 0,0 0 1,0-1-1,0 1 1,0 0-1,0 0 1,-1 1-1,0 0 46,0 0-1,0-1 1,0 1-1,0 1 1,1-1-1,-1 0 1,1 0-1,-1 1 1,1-1-1,-2 5 1,2-3 30,0 0-1,0 0 1,1 0 0,-1 0 0,1 0-1,0 0 1,0 0 0,1 0 0,-1 0-1,1 0 1,0 0 0,0-1-1,0 1 1,0 0 0,1 0 0,-1 0-1,4 4 1,-4-7 94,-1-1-158,0-1 0,0 1 0,0-1 1,0 1-1,0 0 0,0-1 0,0 1 0,1-1 0,-1 1 1,0 0-1,0-1 0,1 1 0,-1 0 0,0-1 0,0 1 1,1 0-1,-1-1 0,0 1 0,1 0 0,-1 0 0,1-1 1,-1 1-1,0 0 0,1 0 0,-1 0 0,1 0 0,-1-1 1,2 1 11,0-2-8,0 0 0,0 0-1,0 0 1,0 0-1,0 0 1,0-1-1,0 1 1,-1 0-1,1-1 1,-1 1 0,0-1-1,0 0 1,0 1-1,0-1 1,0 0-1,-1 0 1,1 0-1,-1 1 1,1-1 0,-1 0-1,0 0 1,0 0-1,-1 0 1,1 0-1,-1 1 1,1-1-1,-1 0 1,-2-5-1,3 8-16,0-1 0,0 1 0,0-1 0,-1 1 0,1 0 0,0-1 0,0 1 0,-1-1 0,1 1 0,0 0 0,-1-1 0,1 1-1,-1 0 1,1-1 0,0 1 0,-1 0 0,1-1 0,-1 1 0,1 0 0,-1 0 0,1 0 0,-1 0 0,1-1 0,-1 1 0,1 0 0,-1 0-1,0 0-2,-1 0-1,1 1 0,0-1 0,0 0 0,0 1 0,0-1 1,0 0-1,0 1 0,0-1 0,0 1 0,-2 0 0,0 2-9,-1 0 0,1 0-1,0 0 1,-1 0 0,-3 6-1,3-3 96,0 0-1,1 0 0,0 0 0,-5 12 0,7-16-52,0 1 1,1-1-1,-1 1 1,1 0-1,-1-1 1,1 1-1,0 0 1,0-1-1,0 1 1,0 0-1,0-1 1,1 1-1,-1-1 1,1 1-1,0 0 1,1 2-1,-2-5-11,0 1 0,0 0-1,0-1 1,1 1 0,-1-1 0,0 1-1,1 0 1,-1-1 0,0 1 0,1-1-1,-1 1 1,1-1 0,-1 1 0,1-1-1,-1 1 1,1-1 0,-1 0 0,1 1-1,-1-1 1,1 0 0,0 1 0,-1-1-1,1 0 1,-1 0 0,1 0-1,0 1 1,-1-1 0,1 0 0,0 0-1,-1 0 1,1 0 0,0 0 0,-1 0-1,1 0 1,0 0 0,-1-1 0,1 1-1,0 0 1,-1 0 0,1-1 0,-1 1-1,1 0 1,0 0 0,-1-1 0,1 1-1,-1-1 1,1 0 0,3-3 116,0 1-1,0-1 1,-1-1-1,6-7 1,-5 5-134,2-1 17,-1 0 0,-1-1 0,0 0 0,0 1 0,4-18-1,-7 24-13,0-1 0,-1 1-1,1-1 1,-1 0 0,0 1 0,0-1-1,0 1 1,0-1 0,0 0-1,-1 1 1,1-1 0,-1 1-1,0-1 1,-2-4 0,3 6-140,-1-1 0,0 1 0,1 0 0,-1 0 0,0-1 1,0 1-1,0 0 0,0 0 0,0 0 0,0 0 0,-1 0 0,1 0 0,0 0 1,0 0-1,-1 1 0,1-1 0,0 0 0,-1 1 0,1-1 0,-1 1 1,1-1-1,-1 1 0,1 0 0,-3 0 0,-5 7-4913,8 1 2868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3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1824,'0'0'125,"0"0"0,0-1 1,0 1-1,1 0 0,-1-1 0,0 1 0,0 0 1,0-1-1,0 1 0,0 0 0,0-1 1,1 1-1,-1 0 0,0-1 0,0 1 0,1 0 1,-1 0-1,0-1 0,0 1 0,1 0 0,-1 0 1,0-1-1,3 7 179,0-1 0,-1 1 0,0 0 1,-1 0-1,1 0 0,-1 0 0,1 10 0,0 47 357,-2-58-641,-8 359 1804,-4-128-1117,5-134-486,-3 91 337,-15 223 762,-7 216-430,28-379-583,0 30 213,-1 1 136,8-66-512,2-129 53,-3-67-105,-2 30-1,-1-21-188,-1-14 240,1-15-146,1-1 0,-1 0 0,1 1 0,0-1 1,0 1-1,0-1 0,0 0 0,0 1 1,0-1-1,0 1 0,0-1 0,1 0 1,-1 1-1,0-1 0,1 1 0,1 1 1,-2-1 10,1-1 0,0 0 0,0 0 0,0 0 0,0 1 0,0-1 0,1 0 0,-1 0 0,0 0 0,0-1 0,1 1 0,-1 0 1,0 0-1,1-1 0,-1 1 0,3 0 0,27 5-29,-16-4-37,10 1-21,44 0 0,-23-1 67,123 2-196,53 8 186,6-4 232,-73-5-276,484 6-267,-472-10 378,539-7 83,177-27-241,-548 16-115,466-26 559,33 14-465,-444 18 172,-83-5 104,-80 4-82,92-6-49,219-8-155,380-16 219,-376 29 15,-264 9 305,174-12 149,189-3-139,-500 20-401,348 10-146,37 20 361,-224-14-327,1292 53 423,-1494-66-363,772 12 171,-692-14-60,334-2-30,-2-16 143,-368 10-81,165-13 12,163-22 59,-248 18 97,-30 2-361,70-4 239,318-25-314,-363 40 179,361-16-1,-229-6 119,-183 14-56,295-45 468,-38 4-166,248 6 446,-579 53-840,53-1 326,-124 2-717,30 4 0,-20 0-1587,-1-1 493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5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2304,'0'-6'333,"1"-18"5498,-1 24-5503,0-1 1,0 0 0,0 0 0,1 0 0,-1 0 0,0 0 0,0 0-1,1 0 1,-1 0 0,1 1 0,-1-1 0,1 0 0,-1 0 0,1 0 0,-1 1-1,2-2 1,-2 2-235,0 0 0,0 0-1,0 0 1,1-1 374,-1 1-374,0 0-1,0 0 1,0 0 0,0 0-1,0-1 1,0 1-1,1 0 1,-1 0 0,0 0-1,0 0 1,0 0 0,0-1-1,0 1 1,0 0 0,0 0-1,0 0 1,0 0 0,0 0-1,0-1 1,0 1-1,0 0 1,0 0 0,0 0-1,0 0 1,-1 0 0,1-1-1,0 1 1,0 0 0,0 0-1,0 0 1,0 0-1,0 0 1,-1 0 490,3 6 542,55 164 2438,-47-137-3080,9 39 262,15 127 1,-6-22 90,6-34-111,-34-133-557,0-10-156,0 1 0,0 0 0,0 0 0,0-1 0,0 1 0,0 0 0,0 0 0,0-1 0,0 1 0,1 0 0,-1-1 0,0 1 0,1 1 1,2 1-57,-2-3 411,18-19 16,46-69-345,-18 25-41,134-147 57,5-6-195,-171 194 195,-1-1 0,21-45 0,-18 34-50,-14 27-102,0 0 0,0 0 0,-1 0 0,0 0 0,0-1-1,0 1 1,-1-1 0,0-8 0,-2 13 69,0 1 1,-1-1-1,1 0 0,-1 1 1,1 0-1,-1-1 0,0 1 1,0 0-1,0 0 0,-4-3 1,1 1-12,-1 0 1,0 1 0,1-1-1,-1 1 1,-1 0-1,1 1 1,0 0-1,-1 0 1,-11-3-1,-5 2 172,-32-1-1,48 3-172,-59 0 315,-1 2 0,1 3 0,0 3 1,-119 29-1,173-33-367,1-1 0,0 0 0,-19 0 0,30-2-151,-1 0 0,0-1 0,1 1 0,-1 0 0,0 0 0,1 0 0,-1 0 0,0 1 0,1-1 0,-1 0 1,0 0-1,1 0 0,-1 0 0,0 1 0,1-1 0,-1 0 0,0 1 0,1-1 0,-1 0 0,1 1 0,-1-1 0,0 1 0,1 0-151,0 0 0,1 0 0,-1-1-1,0 1 1,0-1 0,1 1-1,-1 0 1,0-1 0,1 1 0,-1-1-1,1 1 1,-1 0 0,1-1 0,-1 1-1,1-1 1,-1 0 0,1 1 0,-1-1-1,1 1 1,0-1 0,-1 0 0,2 1-1,11 7-2879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09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 3392,'0'0'40,"-1"0"1,1 0 0,0 0-1,-10-10 8682,10 11-8570,-17 0 12001,38-4-7536,23-2-4168,80-5 387,47-1-488,-123 10-235,232 5 307,-231 5-1001,-42-6-519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1018 2976,'22'-13'17119,"-16"3"-18207,20-77 2395,0-16-614,17-59 311,-32 128-677,2 1 0,30-57-1,-21 53-25,2 1-1,51-59 1,-41 59-100,65-75 168,-72 78-181,-3 4 313,52-51 0,-72 76-421,-1 1 1,1 0 0,1 0-1,-1 1 1,0-1 0,1 1 0,-1 0-1,8-2 1,-10 3-43,1 1 0,0-1 1,-1 1-1,1 0 0,0 0 0,0 0 0,-1 0 1,1 0-1,0 1 0,0-1 0,-1 1 0,1 0 1,0 0-1,-1 0 0,1 0 0,3 2 1,0 1 13,0 1 0,0-1 0,-1 1 0,0 0 0,0 0 0,0 1 0,0-1 0,-1 1 1,0 0-1,0 0 0,-1 1 0,0-1 0,4 10 0,-2 0 25,0 1 0,0 0 0,-2 0 0,3 24 0,-6-34 3,1 1 1,-1 0-1,0-1 0,-1 1 1,0 0-1,0-1 0,-4 12 0,4-16-53,0 0 0,0 0-1,0-1 1,-1 1-1,1 0 1,-1 0-1,0-1 1,0 1-1,0-1 1,0 0 0,0 1-1,0-1 1,-1 0-1,1 0 1,-1-1-1,1 1 1,-1 0 0,0-1-1,1 0 1,-1 1-1,-5 0 1,-5 1-24,1-2 0,0 1 0,0-2 0,-15 0 0,-53-6-130,68 5 116,-38-5-449,-22-2-2138,59 7 1028,0 1 0,0 1 0,-18 2 0,31-2 1341,-1-1 1,0 0-1,1 0 0,-1 0 1,0 0-1,1 1 0,-1-1 1,0 0-1,1 0 1,-1 1-1,0-1 0,1 1 1,-1-1-1,1 0 0,-1 1 1,1-1-1,-1 1 1,1 0-1,-1-1 0,1 1 1,0-1-1,-1 1 1,1-1-1,0 1 0,-1 0 1,1-1-1,0 1 0,0 0 1,-1 0-1,5 8-2613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3904,'-2'1'192,"1"-1"-118,1 1 0,-1-1 0,-16 3 15362,25-9-12865,128-60 753,-123 59-3171,-11 6-122,1 0 1,-1-1-1,1 1 0,0 0 1,-1 1-1,1-1 0,0 0 1,0 1-1,0-1 0,-1 1 1,1 0-1,0 0 0,5 1 1,-6-1 4,-1 1 0,1-1 1,-1 1-1,1 0 1,-1 0-1,1-1 1,-1 1-1,1 0 0,-1 0 1,0 0-1,0 1 1,1-1-1,-1 0 1,0 0-1,0 1 0,0-1 1,0 0-1,-1 1 1,1-1-1,0 1 0,0-1 1,-1 1-1,1 0 1,0 2-1,7 36 471,5 44-1,1 11 268,-12-88-714,0-1 0,0 1 0,1 0 0,0-1 0,0 0 0,1 1 0,-1-1 0,1-1 0,1 1 0,-1 0 0,10 8 0,-13-14-38,-1 0 0,1 1-1,0-1 1,-1 0 0,1 0 0,0 1 0,0-1 0,-1 0 0,1 0-1,0 0 1,0 0 0,-1 0 0,1 0 0,0 0 0,0 0 0,-1 0 0,1-1-1,0 1 1,0 0 0,-1 0 0,2-1 0,12-7 110,-9 4-92,-1 0 0,0 0 0,0-1 1,0 1-1,-1-1 0,0 0 0,5-9 0,16-41-9,-20 44-58,13-34 34,-6 15-45,26-52 0,-36 79 61,1 1-1,-1 0 1,1 0 0,-1 0-1,1 0 1,0 0 0,0 1-1,0-1 1,0 0-1,0 1 1,0 0 0,0-1-1,0 1 1,1 0 0,-1 0-1,1 0 1,-1 0 0,0 1-1,1-1 1,-1 1-1,1-1 1,0 1 0,-1 0-1,1 0 1,-1 0 0,4 1-1,7 1 77,-1 1-1,0 0 1,0 0-1,15 8 1,10 2 40,82 23-433,-117-35-522,-28-25-21012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2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4992,'15'4'11213,"14"-1"-6927,-26-3-4136,1 0 0,0 0 0,-1 0 0,1 0-1,-1-1 1,1 0 0,-1 1 0,1-1 0,-1 0 0,1-1 0,-1 1 0,0-1 0,0 1 0,1-1-1,-1 0 1,3-3 0,2-3-37,-1-1 0,0 0 0,0 0 1,-1 0-1,0-1 0,-1 0 0,0 0 0,0-1 0,4-16 0,-6 18-490,-2 13 200,-4 21 156,2-16 41,-1 7 70,-6 24 0,-1 4 173,-19 255 244,27-235-390,2-62-109,-1-1-1,-1 0 1,1 1 0,0-1 0,0 1-1,0-1 1,-1 0 0,1 1 0,-1-1-1,1 0 1,-1 0 0,1 1-1,-1-1 1,0 0 0,0 0 0,1 0-1,-1 0 1,0 1 0,-1-1 0,-6 9 16,0 0 1,-13 12 0,7-9-79,11-9 63,0-1 0,-1 0 0,1 0 0,-1 0 0,-4 3 0,-1 0-33,0 0 0,1 1 0,-12 10 0,26-16 224,30 6 614,-19-8-654,-1-1 0,1-1 0,24-6 0,7-2-203,-37 8-26,-10 2-85,1 0 1,0 1-1,-1-1 0,1 1 0,0 0 0,0-1 0,0 1 1,-1 0-1,1 0 0,0 0 0,3 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4640,'-36'-23'18709,"42"23"-16443,163-7 2969,-91 2-5082,112 8 0,-180-3-232,4 2-703,26 4 1,-40-6 163,1 0 0,0 0 0,0 0 0,0 1 0,-1-1 0,1 0 0,0 1 0,0-1 0,0 0 0,-1 1 0,9 10-9269,-6-4 8423,5 8-2189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 2496,'19'-1'15816,"-18"1"-15551,-4 5 1173,-2-1-933,0 1-1,0-1 1,0 0-1,-7 3 1,-6 5 327,-16 11 170,-42 34 813,66-48-1678,-1 1 0,2 0-1,0 1 1,0 0 0,-8 14-1,-1 6 102,2 1-1,-16 44 1,-19 73 306,35-98-308,6-20-85,1 1 0,1 0-1,2 1 1,2-1 0,0 1-1,3 0 1,2 43 0,3-29 53,2 0 1,1-1-1,3 0 1,2-1-1,30 77 0,-31-100-195,2-1-1,0 0 1,0-1 0,23 24-1,-36-43-175,13 13 190,-5-8-6284,-4-14-399,-2 5 4958,7-6-1770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5568,'-9'-10'11736,"8"21"-6673,-15 82-1334,-20 132-1975,-1-33-1002,36-158-605,1-20-294,0-30-12669,0 9 9542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5152,'-2'1'181,"1"-1"-9,0 1 1,-1-1-1,1 0 0,0 0 1,0 0-1,0 1 0,0-1 1,-12-3 9589,19 4-6919,0 0-1954,0 0 1,0 0 0,1-1-1,8 0 1,7-2 157,21-4 0,-17 1-496,235-18 883,-178 17-1380,-22 3-223,41-4 330,-36-1-3897,-59 7-203,-22 2-8442,6-1 8451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5568,'0'0'8965,"0"-1"-8715,0 1 0,0-1 0,0 1 1,0 0-1,0-1 0,0 1 0,0 0 0,0-1 1,0 1-1,0 0 0,0-1 0,0 1 0,0 0 1,0-1-1,1 1 0,-1 0 0,0-1 0,0 1 1,0 0-1,0-1 0,1 1 0,-1-1 0,13-9 1322,4-5-73,20-12 0,-29 22-1403,-1 1 0,1 0 0,-1 0 1,1 1-1,0 0 0,12-2 0,-8 2-37,0 1 1,0 1 0,0 0-1,1 1 1,-1 0-1,0 1 1,0 1-1,21 4 1,-28-5-45,-1 1 1,1 0 0,-1 0-1,0 0 1,0 0-1,0 0 1,0 1 0,0 0-1,-1-1 1,1 2-1,3 3 1,-4-4 15,-1 0 1,0 1-1,0-1 1,-1 0-1,1 1 1,-1-1-1,1 1 1,-1 0-1,0-1 1,-1 1-1,1 0 1,0-1-1,-1 1 1,0 0-1,-1 6 1,0 1 3,-1 0 1,0-1-1,-1 1 1,0-1-1,-1 0 1,0 0-1,0 0 1,-1 0-1,-1-1 1,-7 11-1,1-4-12,-1 0 1,0-1-1,-1 0 0,-24 19 0,21-20 89,0-1 0,-1-1 0,0-1 0,-34 16 0,44-25-75,8-4 445,16-3 471,55 2 245,-27 3-881,206 3-168,-187 3-2570,-74-23-11749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13 167 3392,'-8'0'14943,"3"-9"-12281,5 6-2441,1 0 0,-1 0 0,1 0 1,0-1-1,0 1 0,0 1 0,0-1 1,0 0-1,3-4 0,19-26 648,-20 28-756,4-3 9,0-1-1,0 1 1,1 1 0,0 0-1,17-12 1,-20 15-103,0 1-1,1 0 1,0 0 0,0 0 0,0 1-1,0-1 1,0 2 0,1-1 0,-1 1-1,1 0 1,7-1 0,-11 3 35,0-1 0,0 0 0,0 1 0,0-1 0,0 1-1,0 0 1,-1 0 0,1 0 0,0 0 0,-1 1 0,1-1 0,0 1 0,-1 0 0,0-1 0,1 1 0,-1 0 0,0 0 0,0 1 0,0-1-1,0 0 1,0 1 0,-1-1 0,1 1 0,-1-1 0,0 1 0,1 0 0,0 3 0,2 6 107,-1 0 0,0 1 0,-1-1 0,2 25-1,-2 4 155,-2-24-60,0-1-1,7 33 0,-7-47-250,3 12 97,1-1 0,0 0 1,0-1-1,8 14 0,-11-23-61,1 0-1,0 0 1,0 0 0,0 0-1,0-1 1,1 1 0,-1-1-1,1 0 1,4 4 0,-6-5-20,1 0 0,0-1 0,0 1 0,0 0 0,0 0 1,0-1-1,0 1 0,0-1 0,0 0 0,0 0 0,0 0 0,0 0 0,0 0 1,0 0-1,0 0 0,0 0 0,3-2 0,3 0-3,1-1 1,-1-1-1,0 1 0,0-1 1,-1-1-1,1 0 0,12-10 1,1-4 32,21-24 1,-23 20-20,19-27 0,-22 26 4,32-35 0,-42 53 45,1 0 1,-1 0 0,1 1-1,0 0 1,0 0 0,1 1 0,-1-1-1,1 2 1,15-6 0,-19 8-53,1 0 1,0 0 0,-1 1-1,1 0 1,0 0 0,-1 0-1,1 1 1,0-1 0,-1 1-1,1 0 1,-1 1 0,1-1-1,-1 1 1,0-1 0,0 1-1,5 3 1,9 6 47,-1 1 0,22 19-1,-14-11-59,-12-10-106,-5-3-125,1-1 0,0 1 0,0-2 0,0 1-1,15 5 1,-22-10-620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3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 4064,'-2'0'225,"0"-1"1,0 1 0,1 0-1,-1-1 1,0 1-1,0 0 1,0 1 0,0-1-1,-8 5 4947,7-3-4604,1 0 0,-1 0 0,1-1 0,-1 1 0,0 0 0,1-1 0,-1 0 0,-5 2 0,-91 17 2936,-9 1-1982,63-13-1163,-68 19 0,112-26-352,-6 1 40,1 0 1,-1 1 0,-6 4 0,12-7-29,-1 1 1,1 0 0,-1 0-1,1 0 1,0 0 0,-1 1-1,1-1 1,0 0-1,0 1 1,0-1 0,0 0-1,0 1 1,0-1 0,0 1-1,1-1 1,-1 1-1,0 0 1,0 2 0,0 11 105,1 1 1,0-1 0,1 1 0,5 25 0,-2-13 7,27 168 354,14 155 616,-45-344-1088,7 216 447,-19-3 79,3-162-144,-3-2-1,-22 62 1,18-82 66,15-35-271,44 2 1110,148-3 130,-108 0-3311,-23 0-3219,-1 0-4551,-23 0 5041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4640,'0'-17'19073,"13"15"-18480,-11 1-676,4 0 237,1-1-1,0-1 1,-1 1-1,11-6 1,21-8 220,-29 13-315,1 1 1,0 0 0,0 0 0,0 1 0,0 0 0,0 1 0,0 0-1,17 2 1,-14 0 133,-12-2-185,0 0 1,0 0-1,-1 0 1,1 0-1,0 0 0,0 0 1,-1 0-1,1 1 1,0-1-1,0 0 0,-1 0 1,1 1-1,0-1 1,-1 0-1,1 1 0,0-1 1,-1 1-1,1-1 1,0 1-1,-1-1 0,1 1 1,-1-1-1,1 1 1,-1 0-1,1-1 0,-1 1 1,0 0-1,1-1 1,-1 1-1,0 0 0,0 0 1,1-1-1,-1 1 1,0 0-1,0 0 0,0-1 1,0 3-1,1 0 52,-1 0-1,1 0 1,-1 0-1,0 0 1,0 0-1,0 0 1,-1 0-1,1 0 1,-1 0-1,1 0 1,-1 0-1,0 0 1,0-1-1,-1 1 1,1 0-1,-2 2 1,-3 4-2,0-1 0,0 0 0,-12 10 0,6-6 53,-30 29 241,36-35-263,1 0 0,-1-1 1,-10 9-1,60 3 1639,-32-15-1601,-1 0 0,1 0-1,0-1 1,15-1 0,20-4-4345,-44 3 2157,9 1-3286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2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3328,'1'-2'149,"0"2"-56,0 0-1,-1-1 1,1 1 0,-1-1 0,1 1 0,-1-1 0,1 1 0,-1-1 0,1 0 0,-1 1 0,1-1 0,-1 1 0,0-1 0,1 0 0,-1 1 0,0-1 0,0 0 0,1 0 0,12-16 4642,4-19 410,-12 25-2835,12-21 0,-7 11-474,-9 18-1390,0-1 0,1 0 0,0 1 0,0-1 0,4-5 0,6-11 1146,-9 14-492,-1 6-80,-1 24-113,0 19-562,0 0-115,-2 0-1,-2 0 1,-9 49 0,4-55-186,-9 40 386,15-73-427,1 1 0,0-1 0,0 1 0,0-1 0,1 1 0,-1 0 0,1-1 0,1 7 0,0-10-19,-2-1-87,1 0 0,-1 0 1,1 0-1,0 0 0,-1 0 0,1 0 1,0 0-1,-1 0 0,1 1 0,0-1 0,-1 0 1,1 0-1,0 0 0,-1 0 0,1 1 0,0-1 1,-1 0-1,1 0 0,0 0 0,0 1 1,-1-1-1,1 0 0,0 1 0,-1-1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5888,'6'8'19717,"67"-12"-17613,-9-1-1606,26 1 87,139 0-199,-138 5-519,-50-2-6134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64 1888,'-4'-14'613,"4"13"-535,0 1-1,1-1 0,-1 1 0,0-1 1,1 0-1,-1 1 0,1-1 0,-1 1 1,1-1-1,-1 1 0,1-1 0,-1 1 1,1-1-1,0 1 0,-1 0 0,1-1 1,-1 1-1,2 0 0,0-2 589,0 1-226,-1-1 1,0 0-1,0 0 1,1 0-1,-1 1 1,0-1-1,0 0 1,-1-1-1,1 1 1,0 0-1,-1 0 1,1 0-1,-1 0 1,0 0 0,0-1-1,0-3 1,0 6-176,-9 16 135,-14 44 1089,3-4-818,-22 61 327,-18 44 41,-65 80 252,95-187-881,-42 107 1,69-151-253,-1 0 1,0 0-1,-1-1 0,0 1 0,-10 13 0,25-42-1717,11-21-5319,-3 20 4228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4320,'-5'-9'20826,"6"13"-20069,7 19-407,-1 0 1,-1 0-1,4 28 0,-5-20-74,11 34-1,-13-58-236,11 37 270,15 73-1,-27-109-221,0 1 0,0-1 0,5 9 0,-4-11-9,-1 0 0,0 1 1,0-1-1,0 0 0,-1 1 1,1 12-1,-2 45 167,0-63 161,14-22 634,-6 6-1008,12-23-59,41-60 0,12 14 55,-25 28-29,-44 52 7,1 0-1,-1 0 1,8-5-1,3-3-203,-11 19 178,-1-1-1,0 1 1,3 7-1,-3-7 23,46 124 435,-35-74-490,-10-33 32,-3-20 21,-1 0 0,1-1 0,0 1 0,0 0 0,0 0 0,2 4 0,-2-7 389,1-3-359,1 0-1,0 1 1,-1-1-1,1 1 1,0 0-1,4-2 1,2-1 24,19-9-33,0-2 0,-2 0-1,0-2 1,-1-1-1,0-1 1,33-33-1,-28 17-238,-2 0-1,-1-2 0,-1-1 1,-2-1-1,19-45 0,-32 56-3678,-11 27 3332,0 0 0,0-1 0,1 1 0,-1-1 0,0 1 0,0 0 0,0-1 0,-1 1 0,1-1 0,0 1 0,-1-2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4224,'1'-6'14634,"13"2"-13576,0 0 0,0 1-1,1 0 1,22 0 0,2-1-459,145-12 1246,-105 7-1221,125 1 0,-55 9-211,-80-2-389,-53-1-1413,-15 2 1085,0 0 1,-1 0-1,1-1 1,0 1-1,-1 0 1,1 0-1,-1-1 0,1 1 1,0 0-1,-1-1 1,1 1-1,-1-1 1,1 1-1,-1-1 1,0 1-1,1-1 0,-1 1 1,1-2-1,2 1-2032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4992,'0'-19'8791,"0"19"-8665,14 28 5255,-8 9-3616,0 0 1,-2 1-1,-2 52 0,-6-24-913,2-43-724,1 1 1,2 23-1,0 7 67,-1-32-2629,0-17 1020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3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3328,'9'-4'24104,"-4"12"-27089,1 0 3102,0-1 0,1 0-1,0 0 1,0 0 0,15 11 0,45 24 335,-53-34-303,3 2-75,0 1 0,-1 0 0,0 1 0,-1 0 0,0 1 0,-1 1 0,13 18 0,-7-5 23,-1 2 1,-1 0-1,-2 1 1,13 33 0,-12-20 100,-2 2 0,13 65 0,-26-93-102,1 0-1,-2 0 1,0 0 0,-1 0-1,-1 0 1,-1 1 0,0-1-1,-1 0 1,-1-1 0,-1 1-1,0-1 1,-1 0 0,-1 0-1,0 0 1,-17 24 0,-13 17 73,-2-3 0,-3-1 1,-80 78-1,112-122-331,1 0-1,-17 10 1,23-17-154,0 0 1,-1 0-1,1-1 0,-1 1 1,-5 1-1,8-3 20,0 1 0,0-1 0,-1 0 0,1 0 0,0 0 0,-1 0 0,1 0 0,0 0 0,0 0 0,-1 0 0,1-1 0,0 1 0,0 0 0,0-1 0,-1 1 0,-1-2 0,3 2 152,-1 0-1,1 0 1,0-1-1,-1 1 1,1 0-1,0-1 1,-1 1-1,1 0 1,0-1-1,-1 1 1,1 0-1,0-1 1,0 1 0,0-1-1,-1 1 1,1-1-1,0 1 1,0 0-1,0-1 1,0 1-1,0-1 1,0 0-1,0-23-5588,4-4 1851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0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8 4576,'-6'-3'608,"5"2"-448,0 1 0,-12-4 11855,15 5-11065,20 12 176,2-1 1,0-1-1,0-1 0,46 11 1,120 15 189,-183-35-1288,-6-1-5,0 1 1,0-1 0,1 0 0,-1 0 0,0 1-1,0-1 1,0 1 0,1-1 0,-1 1-1,0 0 1,0-1 0,0 1 0,0 0 0,0 0-1,0 0 1,0-1 0,0 1 0,0 0 0,-1 0-1,1 0 1,0 1 0,-1-1 0,1 0-1,-1 0 1,1 0 0,-1 0 0,1 1 0,-1-1-1,0 0 1,1 0 0,-1 1 0,0-1 0,0 0-1,0 3 1,-1 4 43,0-1-1,0 1 1,-1-1 0,-4 14-1,3-11-10,-38 175 210,17 4-51,9-63-211,-27 391 872,39-467-845,2 70 231,1-71-258,5-15 284,-5-33-325,0 23 304,0-23-196,-1 0-1,0 0 1,0 0 0,0 0 0,0 0 0,0 0-1,0 0 1,0 0 0,-1 0 0,0 0-1,-1 1-11,1-1 0,-1 0 0,1 0 0,-1-1 0,0 1 0,1 0 0,-1-1 0,0 0 0,1 0 0,-1 0 0,-4 0-1,-7 0 9,-136 4 135,-88 7-1103,111 5-2507,120-15 2708,1 0 0,0 0 1,-1 1-1,1 0 0,0 0 0,0 0 0,0 0 0,0 1 0,1 0 0,-1 1 1,1-1-1,-9 9 0,7-5-2363,1 0 0,-10 16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0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391 609 2080,'-5'-8'14202,"-1"8"-12415,-53 9-193,44-7-1119,-25 7 0,4-1-97,20-6-248,1 1 0,0 1-1,0 0 1,0 1-1,0 1 1,1 0 0,0 1-1,0 1 1,-16 11-1,25-14-110,-1 0-1,1 0 0,1 0 0,-1 1 1,1-1-1,0 1 0,0 0 0,0 0 0,1 1 1,-3 7-1,2-4-31,1 0 1,0 0-1,1 0 0,0 0 1,1 0-1,0 16 0,1-21 28,0 1-1,1-1 1,0-1-1,0 1 1,0 0-1,1 0 1,-1 0-1,1 0 1,1-1-1,-1 1 1,0-1-1,1 0 1,0 0-1,0 0 1,0 0-1,1 0 1,-1 0-1,1-1 1,0 0-1,0 0 1,0 0-1,0 0 1,1-1-1,7 4 1,-2-3 30,-1-2-1,1 1 1,-1-1-1,1 0 1,-1-1 0,1 0-1,0-1 1,-1 0-1,1-1 1,13-3 0,-7 0 10,-1 0 1,1 0 0,-2-2 0,1 0 0,-1 0 0,0-2 0,0 0-1,-1 0 1,20-19 0,-15 10 16,0-1 1,-1 0-1,-1-2 0,-1 0 0,16-29 1,-23 36-18,0-1 1,-2 1 0,0-1 0,0 0-1,-1 0 1,-1-1 0,-1 0 0,0 0-1,-1 1 1,0-25 0,-3-8 30,-12-89 0,8 111-3,-1-1 0,-1 0 0,-2 1 0,-19-42 0,21 55-23,0 1 1,-1 0 0,0 1 0,-1 0 0,0 0 0,-1 1 0,-17-15-1,18 18-128,0 0 0,0 1-1,-1 0 1,0 1-1,0 0 1,0 0-1,-1 1 1,0 0 0,-18-3-1,23 6-57,0 0-1,1 1 1,-1 0-1,0 0 0,0 0 1,0 1-1,1 0 1,-1 0-1,-7 3 1,11-4-145,0 1 1,-1 0-1,1 0 1,0 0-1,0 0 1,0 0-1,1 1 1,-1-1-1,0 0 1,0 1-1,1 0 1,-1-1-1,1 1 1,-1 0-1,1 0 1,0 0-1,-1 0 1,1 0-1,0 0 1,1 0-1,-1 0 1,0 0-1,0 0 1,1 1-1,-1 3 1,1 2-1277,0 1 1,1-1-1,0 0 0,0 0 1,5 15-1,6 16-2538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65 5216,'-22'0'3389,"12"0"2283,151-4 2752,4-6-6257,144-18-2416,-271 26 525,48-4-385,58-8 90,-100 15-2626,-21-3 645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225 576 4736,'-9'-13'5562,"12"-7"2017,-3 19-7480,0 1 0,0 0 0,-1-1 1,1 1-1,0 0 0,0 0 0,-1-1 0,1 1 0,0 0 1,-1 0-1,1-1 0,-1 1 0,1 0 0,0 0 0,-1 0 1,1 0-1,-1-1 0,1 1 0,0 0 0,-1 0 1,1 0-1,-1 0 0,1 0 0,-1 0 0,-16 2 1123,-17 10-230,23-5-728,1 0 1,-11 9-1,-10 7 303,23-18-569,-1 1 0,1 0 0,0 1 0,0 0 0,1 0 0,0 0 0,-10 14 0,16-18-18,-1-1 1,1 1-1,-1 0 0,1-1 1,0 1-1,0 0 1,0 0-1,0 0 1,0 0-1,1 0 1,-1-1-1,1 1 1,0 0-1,0 0 0,0 0 1,0 0-1,1 0 1,-1 0-1,1 0 1,0 0-1,0 0 1,0 0-1,0 0 1,0-1-1,0 1 0,1 0 1,-1-1-1,1 1 1,4 3-1,-1 0 50,0 0-1,0 0 1,1-1 0,0 0-1,7 5 1,-11-9-24,0 0 0,-1 0 1,1 0-1,0 0 0,0 0 1,0-1-1,0 1 0,0-1 1,0 1-1,0-1 0,0 0 0,0 0 1,0 0-1,0 0 0,0 0 1,0 0-1,0 0 0,0-1 1,0 1-1,-1-1 0,1 1 0,0-1 1,0 0-1,0 0 0,2-1 1,1-2 35,0-1 0,0 0 1,-1 0-1,1 0 1,-1 0-1,-1 0 0,1-1 1,4-9-1,-4 9 9,7-14-40,-1 0 0,-1-1 0,-1 0 1,0 0-1,-2-1 0,-1 1 0,0-1 1,2-32-1,-2-29 236,-4 0 0,-10-96 0,8 166-223,0 2-1,0 1 0,0-1 0,-1 1 0,0 0 0,-1-1 0,-1 1 0,-4-10 0,5 13-108,0-1 14,-1 1 0,0 0 0,0 0 0,-7-9 0,10 15-8,0 0 0,1 1 1,-1-1-1,0 0 0,0 0 0,1 0 1,-1 1-1,0-1 0,0 0 0,0 1 0,0-1 1,0 1-1,0-1 0,0 1 0,0-1 0,0 1 1,0 0-1,0 0 0,0-1 0,0 1 1,0 0-1,0 0 0,0 0 0,0 0 0,0 0 1,0 0-1,-1 1 0,1-1 0,0 0 0,0 0 1,0 1-1,0-1 0,0 1 0,0-1 1,0 1-1,0-1 0,1 1 0,-1 0 0,0-1 1,0 1-1,-1 1 0,1 0-164,0-1 0,0 0-1,0 1 1,0-1 0,0 1 0,1-1-1,-1 1 1,1-1 0,-1 1 0,1 0-1,-1-1 1,1 1 0,0 0 0,0-1-1,0 4 1,0 0-730,0 0 0,1-1 0,0 1 0,2 7 0,4 12-1208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 6144,'2'-18'2645,"-2"16"-1764,1 0 0,-1 0 1,1 0-1,0 1 0,-1-1 1,1 0-1,0 0 0,0 1 1,0-1-1,0 1 0,2-3 1,-6 9-100,0 0-1,0-1 1,1 1 0,-1 0 0,-2 9-1,-13 42-491,13-39 84,5-16-368,-48 144 1026,31-101-842,-29 54 1,-4 5 182,45-91-305,1 1 0,0 0-1,0 0 1,2 0 0,-1 0 0,0 20 0,3-28-52,1-1 0,-1 0 1,1 0-1,0 1 0,0-1 1,0 0-1,0 0 0,1 0 1,-1 0-1,1 0 0,0 0 0,0-1 1,1 1-1,-1-1 0,1 1 1,0-1-1,0 0 0,0 0 0,0 0 1,0 0-1,1-1 0,-1 1 1,1-1-1,0 0 0,-1 0 1,1 0-1,0-1 0,0 1 0,0-1 1,1 0-1,-1 0 0,0-1 1,0 1-1,1-1 0,3 0 0,5 0-154,-1-1 0,0-1-1,0 0 1,22-6 0,44-21-3635,-77 28 3720,4-1-631,23-10-3613,-11 4-2183,-8 6 4102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9888,'-10'-4'2463,"9"1"327,2 2-2535,1 0 1,-1 0-1,0 1 1,1-1 0,-1 1-1,0-1 1,1 1-1,-1 0 1,1-1-1,-1 1 1,3 0-1,10-1 444,162-20 4252,88-19-3337,-241 36-1671,39-1 0,-6 4-6079,-43 1 3938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4064,'-39'-9'2378,"0"6"3878,552-17-1872,-442 15-4368,136 9 0,-153-3 139,-54-1-218,0 0 1,1 1-1,-1-1 1,1 0-1,-1 0 1,0 0-1,1 0 1,-1 0-1,1 0 1,-1 0-1,0 0 0,1-1 1,-1 1-1,1 0 1,-1 0-1,0 0 1,1 0-1,-1-1 1,0 1-1,1 0 1,-1 0-1,0 0 1,1-1-1,-1 1 1,0 0-1,1-1 1,-1 1-1,1-1 1,1 0-1058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57 3072,'5'-27'1829,"-4"24"-1016,0 1 0,0-1 0,1 0 0,-1 1 0,1-1 0,-1 1 0,3-3 0,4-1 4544,-10 11-2712,-2 7-2190,0 1 0,1 0 0,-4 23 0,0 6-35,-17 34 253,6-17-338,-18 79 428,6 2 0,-21 251-1,50-336-661,2-1-1,3 1 1,2-1-1,2 0 0,18 59 1,-17-74 82,2-1-1,1 0 1,23 47 0,-27-71-243,-6-7-55,1 0 0,1-1 0,-1 0 0,1 1 0,0-2-1,1 1 1,0 0 0,0-1 0,10 9 0,-9-9-1112,3 2 106,22-26-16381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7136,'-10'-9'10010,"15"18"-7994,-4-7-1824,1-1 0,0 1 0,0 0-1,-1 0 1,1 1 0,-1-1 0,0 0 0,0 0 0,1 1-1,-2-1 1,1 1 0,1 4 0,5 31 759,-1 23 176,-5 96 0,-2-79-799,1 55-72,0-133-309,0 0 1,0 0-1,0 0 1,0 1-1,0-1 1,0 0-1,0 0 1,0 0-1,0 1 1,0-1-1,0 0 1,0 0-1,0 1 1,0-1 0,0 0-1,-1 0 1,1 0-1,0 0 1,0 1-1,0-1 1,0 0-1,0 0 1,-1 0-1,1 0 1,0 0-1,0 1 1,0-1-1,0 0 1,-1 0 0,1 0-1,0 0 1,0 0-1,0 0 1,-1 0-1,1 0 1,0 0-1,0 0 1,-1 0-1,1 0 1,0 0-1,0 0 1,0 0-1,-1 0 1,1 0 0,0 0-1,-1 0 1,-9-5-5594,9 0 3737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8384,'-17'2'7043,"23"0"-5329,14 0-699,1-1 1,0 0 0,31-4-1,-11 1-245,108-12 1179,-83 6-1536,-33 3-341,-24 3-101,0 0 1,0 1-1,0 0 1,0 1-1,0 0 1,12 1-1,0 0-1076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6400,'-9'0'4323,"20"-1"1323,1-1-5098,6 0 795,1 0 513,33-8 1,-45 8-1664,1-1-1,0 1 1,0 1 0,0 0 0,0 0 0,0 0 0,0 1 0,0 0 0,0 1-1,0 0 1,8 2 0,-12-3-161,0 1-1,0 1 1,0-1-1,0 1 1,-1-1-1,1 1 1,-1 0-1,1 0 1,-1 1-1,0-1 1,1 1-1,-1-1 1,-1 1-1,1 0 1,0 0-1,-1 1 1,1-1-1,-1 0 1,0 1-1,2 5 1,-1-1 34,-1 0 0,-1 0 0,1 0 0,-2 0 0,1 1 1,-1-1-1,0 0 0,0 0 0,-1 0 0,-2 10 1,-4 9 123,-15 41 1,16-51-95,-3 5 53,0 0 1,-18 29-1,24-46-124,1-2-1,-1 1 1,0 0 0,0 0-1,-1-1 1,1 0 0,-1 0 0,0 0-1,0 0 1,0 0 0,0-1 0,0 0-1,0 0 1,-1 0 0,1 0-1,-1-1 1,1 1 0,-1-1 0,0 0-1,1-1 1,-10 1 0,14-1-25,0 0 0,0 0 1,0 0-1,0 0 0,0 0 1,-1 0-1,1 0 0,0 0 1,0 0-1,0 0 0,0 0 0,0 0 1,0 0-1,0 0 0,0 0 1,0 0-1,-1 0 0,1 0 1,0 0-1,0 0 0,0 0 0,0 0 1,0 0-1,0 0 0,0 0 1,0 0-1,0 0 0,0-1 1,0 1-1,-1 0 0,1 0 0,0 0 1,0 0-1,0 0 0,0 0 1,0 0-1,0 0 0,0 0 1,0-1-1,0 1 0,0 0 0,0 0 1,0 0-1,0 0 0,0 0 1,0 0-1,0 0 0,0 0 1,0 0-1,0-1 0,0 1 0,0 0 1,0 0-1,0 0 0,0 0 1,0 0-1,1 0 0,-1 0 1,0 0-1,0 0 0,0 0 0,0-1 1,1-9-356,1 8 393,0 0 0,0 0 0,0-1 0,1 1-1,-1 1 1,0-1 0,1 0 0,3-2 0,-3 5-12,0 0 0,0-1 0,0 0 0,0 0 0,0 0 0,0 0 0,4-1 0,-1 1 43,18-1 39,-15 1-78,1-1-1,-1 2 1,0-1 0,0 1 0,1 0 0,-1 1 0,11 4 0,-1-2 232,-6-7-3819,-10 1 1907,-1 0 1,1 0 0,-1 0 0,0 0 0,0 0 0,0 0 0,0 0 0,-1-1 0,3-2 0,4-4-2436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1223 4384,'-4'-6'8186,"4"6"-7981,2-13 658,0 4 139,-1-3-469,1 1 1,-1-1 0,2 1 0,0-1 0,4-11 0,8-29 716,79-284 595,-26 164-570,-49 132-859,2 2 0,33-47 0,-35 59-247,9-13 261,37-67 0,-45 66-149,2-5 56,32-48 0,-51 89-301,0-1 1,1 1 0,0 0 0,-1 0 0,1 0 0,9-5 0,-12 8-29,0 0 1,0 0-1,0 1 0,1-1 1,-1 0-1,0 1 0,1-1 1,-1 1-1,0 0 0,1-1 1,-1 1-1,0 0 0,1 0 1,-1 0-1,1 0 1,-1 0-1,0 0 0,1 0 1,-1 1-1,1-1 0,-1 0 1,0 1-1,1-1 0,-1 1 1,0-1-1,0 1 0,0 0 1,1-1-1,-1 1 1,2 2-1,1 1-51,0 1 0,0 0 0,0 0 0,-1 0 0,0 0-1,0 1 1,0-1 0,3 10 0,12 51 197,-16-57-32,1 7 67,0-1 0,-1 1 1,0 0-1,-1 0 0,-1 0 0,-3 20 1,2-30-98,0 1 1,0-1-1,-1 0 1,0 0-1,0 0 1,-1 0-1,0 0 1,-4 6 0,5-9-41,-1 0 0,0 1 1,0-1-1,0 0 0,0 0 1,0 0-1,-1-1 0,1 1 1,-1-1-1,0 0 0,1 0 1,-1 0-1,-6 1 0,5-1-169,0-1-1,0 0 1,-1-1 0,1 1-1,-1-1 1,1 0-1,-6-1 1,-39-6-1702,22 2 274,9 3 278,-33-7-3640,20-2-1730,20 3 3331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8 207 7712,'-1'-1'247,"0"0"1,1 0-1,-1 0 1,0 1-1,1-1 1,-1 0-1,1 0 0,-1 0 1,1 0-1,-1 0 1,1-1-1,0 1 1,0 0-1,-1 0 1,1 0-1,0 0 1,0 0-1,0 0 0,0 0 1,0 0-1,0-1 1,1 1-1,-1 0 1,0 0-1,1 0 1,-1 0-1,0 0 1,1 0-1,-1 0 1,1 0-1,0 0 0,-1 0 1,1 0-1,0 0 1,5-5 47,0 1 1,1 0-1,-1 0 1,1 1-1,0 0 0,0 0 1,8-3-1,56-19 856,-61 23-958,0 1 0,1 0 0,-1 0 0,0 1 0,12 0 0,-16 1-60,0 1 0,-1-1 0,1 1-1,0 0 1,0 1 0,0-1 0,-1 1 0,1 0-1,-1 1 1,8 3 0,-9-3-90,0 1 1,0 0-1,0-1 1,0 1-1,-1 0 1,0 1-1,0-1 1,0 0-1,0 1 1,-1 0-1,4 9 1,-1 0 31,0 1 0,5 28 0,-6-4 221,1 53 1,0 8 160,-4-94-415,0 0 0,1-1-1,-1 1 1,1-1 0,0 1 0,1-1-1,-1 1 1,1-1 0,0 0-1,0 0 1,1-1 0,7 9-1,-9-11-6,0 0-1,0 0 1,0-1-1,0 1 0,0 0 1,0-1-1,0 0 1,1 0-1,-1 0 0,1 0 1,-1 0-1,0 0 1,1 0-1,-1-1 0,1 1 1,0-1-1,-1 0 0,1 0 1,-1 0-1,1 0 1,-1 0-1,1 0 0,0-1 1,-1 1-1,1-1 1,-1 0-1,1 0 0,-1 0 1,0 0-1,1 0 0,1-2 1,1-1 32,0 0 0,0 0 1,0 0-1,-1-1 0,1 0 0,-1 1 0,0-2 1,-1 1-1,1 0 0,-1-1 0,0 0 1,3-8-1,1-7-70,-1-1 0,5-25 0,-5 19 7,16-93 179,5-19 29,-21 111-197,-5 22-4,0 0 1,0 0-1,1 1 1,0-1-1,0 0 1,5-8-1,-6 13-8,1 0-1,-1 1 1,1-1-1,-1 0 1,1 0-1,0 1 1,0-1-1,-1 1 0,1 0 1,0-1-1,0 1 1,1 0-1,-1 0 1,0 0-1,0 0 1,0 1-1,1-1 1,-1 1-1,0-1 1,1 1-1,-1 0 1,1 0-1,2 0 0,4 1 33,-1 0-1,0 0 1,13 4-1,3 1-289,-19-5 2053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8128,'-15'-17'2618,"14"16"-2249,1 0 0,-1 0 0,0 0 0,1 0-1,0 0 1,-1 0 0,1 0 0,0-1 0,-1 1 0,1 0-1,0 0 1,0 0 0,0 0 0,0 0 0,0-1 0,0 1-1,0 0 1,0 0 0,1 0 0,-1 0 0,0 0-1,1-1 1,-1 1 0,2-2 0,2-3 837,-1 5-1092,-1 0 1,0 0-1,1 0 1,-1 1 0,1-1-1,0 1 1,-1-1-1,1 1 1,-1 0 0,1 0-1,0 0 1,-1 0-1,1 0 1,-1 1-1,5 0 1,1 2 29,0-1 1,1 1-1,10 6 0,-13-6-56,-1 0-1,0 0 0,1 1 0,-1-1 1,-1 1-1,1 0 0,0 1 1,-1-1-1,0 1 0,0 0 0,0 0 1,-1 0-1,0 0 0,3 7 0,-4-7-28,0-1 0,-1 0-1,0 1 1,0-1-1,0 1 1,-1-1-1,0 1 1,0-1-1,0 1 1,0-1-1,-1 1 1,1 0 0,-1-1-1,0 0 1,0 1-1,-1-1 1,0 0-1,1 1 1,-1-1-1,-3 4 1,-11 16 238,-28 31 0,25-31-144,15-19-105,-6 8 257,10-12-298,0-1 1,0 0-1,0 1 0,0-1 1,0 0-1,0 1 0,0-1 1,0 0-1,0 1 0,0-1 1,0 0-1,0 1 0,0-1 1,0 0-1,0 1 0,0-1 1,0 0-1,0 0 0,1 1 1,-1-1-1,0 0 0,0 0 1,0 1-1,1-1 1,-1 0-1,0 0 0,0 1 1,1-1-1,-1 0 0,0 0 1,0 0-1,1 1 0,-1-1 1,0 0-1,1 0 0,-1 0 1,0 0-1,1 0 0,-1 0 1,0 0-1,1 0 0,-1 0 1,0 0-1,1 0 0,-1 0 1,0 0-1,178 23 1084,-88-23-3315,-62-2-2852,32-6 0,-47 7 1978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7456,'9'0'13295,"-6"8"-12752,0 1 0,-1-1 0,0 0 0,-1 1 0,2 14 0,-4 47 419,1-33-760,-1 9-231,1 0 134,5 52 0,-1-42-3817,-11-39-5226,11-12 6474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12 143 8896,'-12'-5'4200,"12"4"-4100,0 1 1,0 0 0,0-1-1,0 1 1,1 0 0,-1-1-1,0 1 1,0 0 0,0 0-1,0-1 1,0 1 0,0 0-1,1-1 1,-1 1 0,0 0-1,0 0 1,0-1 0,1 1-1,-1 0 1,0 0 0,0 0-1,1-1 1,-1 1 0,0 0-1,0 0 1,1 0 0,-1 0-1,0 0 1,1-1 0,-1 1-1,0 0 1,0 0-1,1 0 1,-1 0 0,1 0-1,10-5 2391,-5 2-1557,0 0 1,0 1-1,0-1 1,9-1-1,27-4 1068,-3 1-1674,-1-1 0,54-20 1,11-18-4111,-75 33 1942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1551 3808,'-1'0'254,"0"1"1,1 0-1,-1 0 1,0 0-1,0-1 1,0 1-1,0 0 1,0-1-1,-1 1 1,-1 0-1,1-3 1201,5-4 584,6-4-327,-7 7-1347,1-1 0,-1 1 1,1 0-1,-1-1 1,3-7-1,84-213 6328,-2-16-5050,-60 159-1179,4 2 0,3 0 0,48-81 0,8-9 362,35-113 614,-119 269-1383,8-17 245,19-33 0,-27 55-214,-1 0 0,1 0 0,0 0-1,1 1 1,0 0 0,0 0-1,0 1 1,11-8 0,-13 12-84,0-1 1,0 0-1,0 1 1,0 0-1,0 0 1,0 1-1,1 0 1,-1 0-1,1 0 1,-1 0-1,1 1 1,8 0 0,-6 1-4,0 0 0,0 0 0,-1 1 1,1 0-1,0 1 0,-1 0 0,1 0 1,7 5-1,-5-2-5,0 0-1,0 1 0,-1 0 1,0 1-1,0 0 1,-1 1-1,0 0 1,0 0-1,-1 0 1,0 1-1,8 17 1,-12-22 31,-1 0-1,0 1 1,0-1 0,-1 0 0,0 1 0,0-1 0,0 1-1,0-1 1,-1 1 0,0 0 0,-2 10 0,1-8 12,-1 1 0,-1-1 0,0 0 0,0 0 0,0-1 0,-1 1 0,-5 7 0,-4 4-8,0-1 0,-1 0 0,-1-1 0,-1-1 0,0 0-1,-1-2 1,-1 0 0,-22 14 0,21-16-435,4-2-537,0 0 0,-20 7 0,28-14-324,0 0 0,0-1 0,-1 0 0,-13 1 0,20-2 715,-1-1 1,0 0-1,0 0 0,0 0 1,0 0-1,0 0 1,1 0-1,-1-1 0,0 1 1,0 0-1,0-1 0,1 0 1,-1 1-1,0-1 0,-1-1 1,-8-6-3259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9 662 4480,'-9'-2'1611,"12"3"-985,0-1 1,0 0 0,0 0-1,0 1 1,7-2-1,4-4 24,0 0 0,0-1 0,0-1-1,-1 0 1,1-1 0,-2 0 0,1-1-1,-1 0 1,-1-1 0,0 0 0,17-20-1,71-101 1169,-73 95-1620,112-137 763,-101 128-780,-16 22-59,41-36 1,-2 2 325,-57 54-447,-1 1 1,1-1-1,0 1 1,0 0-1,0 0 1,0 0-1,0 1 1,5-3-1,-7 4-12,-1-1 0,1 1 0,0 0-1,0 0 1,-1 0 0,1 0 0,0 0 0,0 0-1,-1 0 1,1 0 0,0 0 0,0 0 0,0 0-1,-1 0 1,1 1 0,0-1 0,-1 0 0,2 1-1,-1 0 2,0-1-1,-1 1 0,1 0 0,0 0 0,-1 0 0,1-1 1,0 1-1,-1 0 0,1 0 0,-1 0 0,0 0 0,1 0 1,-1 0-1,0 0 0,1 0 0,-1 0 0,0 2 0,4 37 4,-2 0-1,-1 1 1,-2-1-1,-2 0 0,-2 0 1,-10 44-1,7-52 168,-2-1 0,-24 57 0,31-81-94,0-1 1,-1 1-1,0-1 1,0 0-1,-1-1 0,0 1 1,0-1-1,0 0 1,-1 0-1,-10 7 0,14-10-19,-1 0-1,0 0 0,0-1 0,0 0 0,0 1 0,0-1 0,-1 0 0,1 0 0,0-1 0,0 1 0,-1-1 0,1 0 0,0 0 0,-1 0 0,1 0 0,0 0 0,-1-1 0,1 1 0,0-1 0,0 0 0,0 0 0,-1 0 0,1 0 0,0-1 0,1 1 0,-5-3 0,-1-3 0,0 0 0,0 0 0,1 0 0,0-1 0,0 0-1,1 0 1,0 0 0,1-1 0,-6-11 0,-43-117-175,47 119 50,-4-7-454,18 37 191,0-1 1,1 0 0,10 11-1,-7-9 355,0-2 0,1 0 0,0 0 0,1-1-1,0 0 1,0-1 0,1-1 0,0 0 0,30 11-1,-25-13 123,0-1 0,1-1 0,-1-1 0,37 1 0,-44-4-99,-1-1 1,0 0-1,0 0 0,1-1 0,-1-1 0,-1 0 0,1-1 0,0 0 0,-1 0 0,11-7 0,-8 4 23,0-1 0,-1 0-1,0-1 1,0 0 0,15-17-1,-23 21-30,21-22 182,-2-2-1,30-48 0,-52 87-712,-3 14 388,-27 105-59,13-61 246,-42 134-236,8-30 472,38-134 178,12-38-463,0 0 0,0 0 1,0 0-1,0 0 1,0 0-1,-1 0 0,1 0 1,0 0-1,0-1 0,0 1 1,0 0-1,0 0 1,0 0-1,0 0 0,0 0 1,0 0-1,0 0 1,0 0-1,-1 0 0,1 0 1,0 0-1,0 0 0,0 0 1,0 0-1,0 0 1,0 0-1,0-1 0,-1 1 1,1 0-1,0 0 1,0 0-1,0 0 0,0 1 1,0-1-1,0 0 0,0 0 1,-1 0-1,1 0 1,0 0-1,0 0 0,0 0 1,0 0-1,0 0 1,0 0-1,0 0 0,0 0 1,-1 0-1,1 0 0,0 0 1,0 0-1,0 1 1,2-15 141,0 0 0,1 0 1,0 1-1,1-1 0,11-23 1,-11 26-156,76-182-138,-60 147 165,2 0-1,2 2 1,2 0-1,1 2 0,51-59 1,34-14-194,-93 98 75,1 1 0,1 1 1,0 1-1,28-15 1,-44 27 74,0-1 1,0 1 0,0 0-1,0 1 1,1-1-1,7 0 1,-12 1 0,1 1 1,-1 0-1,0 0 0,1 0 0,-1 0 0,1 1 0,-1-1 1,0 0-1,1 0 0,-1 1 0,0-1 0,1 1 1,-1-1-1,0 1 0,1 0 0,-1 0 0,0-1 1,0 1-1,0 0 0,0 0 0,0 0 0,0 0 1,0 0-1,0 0 0,0 0 0,0 1 0,-1-1 0,1 0 1,1 3-1,1 5-9,-1 0 0,0 0 0,0 0-1,-1 1 1,0-1 0,-1 1 0,0 13 0,-3 8 33,-6 30 0,4-36-32,-1-1 0,-1 1 0,-12 27 0,13-39 86,-1 1 0,0-1 0,0-1 0,-1 1 0,-1-2 0,-18 21 0,21-26-5,-1-1 0,1 1 0,-1-2 0,1 1 0,-1-1 0,-1 0 0,1 0 0,-1-1 0,1 0 0,-1-1 1,-10 3-1,14-4-37,0 0 0,-1-1 1,1 0-1,0 0 1,-1 0-1,1 0 0,-1-1 1,1 1-1,0-1 0,-1 0 1,1 0-1,0-1 1,0 0-1,0 1 0,0-1 1,0 0-1,0-1 1,1 1-1,-1-1 0,1 0 1,-1 0-1,-2-4 1,1 2-31,1 0 0,0-1 0,0 1 1,0-1-1,1 0 0,0 0 1,0-1-1,1 1 0,-2-7 1,3 10-6,0 0 1,1 0 0,-1 0 0,1 0 0,0 0 0,0 0-1,0 0 1,0 0 0,0 0 0,1 1 0,-1-1-1,1 0 1,0 0 0,0 0 0,0 1 0,0-1 0,1 0-1,-1 1 1,1-1 0,-1 1 0,1-1 0,0 1 0,0 0-1,3-3 1,2 0-29,1 0 1,-1 0-1,1 1 0,0 0 1,1 0-1,-1 1 0,1 0 0,8-1 1,-2-1 1,359-91-146,-172 48 247,90-24 144,-247 62-497,-41 9 182,-5 0 31,-9 2-15,-19 9 44,0 0 1,0 2-1,1 2 1,-40 25-1,39-19 20,1 1 1,2 1-1,0 1 0,2 2 0,0 0 0,2 1 1,0 2-1,2 0 0,-24 47 0,40-67 43,0-1-1,1 1 0,0 0 1,1 0-1,-3 16 0,5-22-4,-1-1 0,1 1 0,0-1-1,0 1 1,1-1 0,-1 1-1,0-1 1,0 1 0,1-1 0,-1 1-1,1-1 1,-1 0 0,1 1 0,-1-1-1,1 1 1,2 1 0,-2-2-3,0 0 1,0 0-1,1 0 0,-1-1 1,0 1-1,1 0 0,-1-1 1,0 1-1,1-1 1,-1 1-1,1-1 0,-1 0 1,1 0-1,-1 0 1,1 1-1,0-1 0,-1-1 1,1 1-1,-1 0 0,3-1 1,4 0 34,1-1 1,-1-1 0,1 0-1,-1 0 1,0 0-1,11-7 1,43-31 132,-61 40-178,26-19 71,-2 0 0,45-49 0,32-58-17,-27 23-527,-70 98 356,-1 1-185,-5 10 33,-1 6 205,-1 9 77,-7 53-174,10-64 189,0-1 0,0 1 1,1-1-1,0 0 0,1 1 0,3 13 0,-4-20-29,1 4 46,0 0 1,1 1-1,-1-1 1,5 6-1,-6-11-32,0 1 1,0-1-1,0 0 1,1 1-1,-1-1 1,0 0-1,0 0 1,1 0-1,-1 0 1,0 0-1,1 0 1,-1 0-1,1-1 1,0 1-1,-1 0 1,1-1-1,-1 1 1,1-1-1,0 0 1,-1 0-1,4 1 1,1-2 9,0-1 0,0 1 0,1-1 0,-1 0 0,0-1 1,-1 1-1,1-1 0,0-1 0,-1 1 0,6-5 1,6-2 35,71-39-90,2 3 1,158-55-1,-173 70 48,-115 55-287,12-5 230,0 1 0,-38 37 1,51-42 24,1 0 0,0 1 1,1 0-1,0 1 1,-13 26-1,26-42 10,-5 9 7,0 0 1,1 0-1,-6 18 0,9-26 2,1 1 0,-1-1 0,1 1 0,0-1 0,0 1 0,0 0-1,0-1 1,0 1 0,0 0 0,1-1 0,-1 1 0,1-1 0,0 1 0,0-1-1,0 1 1,0-1 0,0 0 0,0 1 0,0-1 0,1 0 0,1 2 0,2 0 12,-1 0 1,1 0-1,-1-1 1,1 0 0,0 0-1,0 0 1,1 0-1,-1-1 1,1 0-1,-1 0 1,1-1 0,-1 1-1,1-1 1,0 0-1,10 0 1,-1-1 43,0-1 1,0 0-1,0 0 0,28-8 0,-13-1 0,0 0 0,0-2 1,37-21-1,82-56 79,-56 32-58,-20 15-30,-5 4 107,74-56 0,-93 58-253,-48 35 69,1 0-1,-1 1 1,0-1-1,0 0 0,0 0 1,0 0-1,-1-1 1,1 1-1,1-2 0,-1 3 15,-1-1 0,0 1-1,0 0 1,0-1 0,0 1-1,0 0 1,0-1-1,0 1 1,0 0 0,0-1-1,0 1 1,0-1 0,0 1-1,0 0 1,0-1-1,0 1 1,0 0 0,0-1-1,0 1 1,-1 0 0,1-1-1,0 1 1,0 0 0,0 0-1,-1-1 1,0 0-6,-1 0 0,1 0 0,-1 0 0,1 1 0,-1-1-1,1 1 1,-1-1 0,0 1 0,1-1 0,-1 1 0,0 0 0,1 0 0,-1 0 0,0 0 0,1 0 0,-3 1 0,-11 0 13,0 1-1,0 1 1,1 1 0,-1 0 0,1 1 0,0 0-1,0 1 1,1 1 0,-1 0 0,-13 10-1,21-12 14,0-1 0,1 1-1,0 0 1,0 1-1,0-1 1,1 1-1,-1 0 1,1 0-1,1 0 1,-4 9-1,4-10 21,2 1 0,-1 0 0,1 0 0,-1 0 0,2 0 0,-1 0 0,1 0-1,0 0 1,0 0 0,0 0 0,1 0 0,0 0 0,3 10 0,0-7 16,-1 0 0,1-1-1,0 0 1,1 0 0,0 0 0,0 0 0,1-1 0,0 1 0,0-2 0,1 1 0,-1-1-1,2 0 1,13 10 0,-6-7 45,0 0 1,0-2-1,1 1 0,0-2 0,0 0 0,28 6 0,-30-10-100,1 0 0,0-1-1,0 0 1,0-1 0,0-1-1,26-4 1,23-10-3489,-2-4-5975,-20 5 4213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4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4480,'0'0'46,"0"0"-1,-1 0 1,1 0 0,0 0-1,0 0 1,-1-1 0,1 1-1,0 0 1,0 0 0,-1 0-1,1 0 1,0 0 0,0 0-1,-1 0 1,1 0 0,0 0-1,0 0 1,-1 0 0,1 1-1,0-1 1,0 0-1,-1 0 1,1 0 0,0 0-1,0 0 1,0 0 0,-1 1-1,1-1 1,0 0 0,0 0-1,0 0 1,0 0 0,-1 1-1,1-1 1,0 0 0,0 0-1,0 0 1,0 1 0,0-1-1,0 0 1,-1 0 0,1 1-1,-8 19 1287,-4 34 509,9-43-1249,-5 22 316,-2 0 0,-1 0 0,-17 32 0,-54 90 687,20-40-801,-165 316 854,202-382-1361,-27 73 0,9-17 237,38-94-296,0 3-21,3-11 114,1-4 283,1-6-556,1 0-1,0 1 0,1-1 0,-1 1 1,1 0-1,0-1 0,1 1 0,-1 0 0,1 0 1,4-6-1,4-5 16,26-30 0,-17 26-21,2 1 0,0 1 1,46-31-1,-13 10-14,-46 33-79,31-22-124,-37 27 160,1 0 1,-1 1-1,0-1 0,0 1 0,1-1 1,-1 1-1,1 0 0,-1 0 0,8 0 1,-10 1-4,0 0-1,1 0 1,-1 0 0,0 0 0,0 0 0,1 1-1,-1-1 1,0 1 0,0-1 0,0 1 0,1-1-1,-1 1 1,0-1 0,0 1 0,0 0 0,0 0-1,0 0 1,0-1 0,0 1 0,-1 0 0,1 0-1,0 0 1,0 0 0,-1 1 0,1-1 0,-1 0-1,1 0 1,-1 0 0,1 0 0,-1 1 0,0-1-1,1 0 1,-1 0 0,0 1 0,0 2 0,0 0 21,0 1-1,0-1 1,0 1 0,-1-1 0,0 1 0,0-1 0,0 0 0,-3 8-1,-9 16-8,-19 45 129,28-63-101,1 0 0,1 0 1,0 0-1,0 0 1,0 19-1,2-24 24,1 0 1,0 1-1,0-1 0,0 0 0,1 0 1,-1 0-1,1 0 0,0 0 0,1-1 1,-1 1-1,1-1 0,0 1 1,0-1-1,1 0 0,-1 0 0,1 0 1,0-1-1,0 1 0,0-1 0,0 0 1,1 0-1,-1 0 0,1-1 1,0 0-1,0 0 0,0 0 0,0 0 1,0-1-1,0 0 0,0 0 0,0 0 1,1 0-1,-1-1 0,0 0 0,0 0 1,6-1-1,3-3 2,-1 0-1,1-1 1,-1 0-1,-1-1 1,21-12-1,56-44 228,-63 40-131,-1 0 0,-1-1 0,22-29 0,-41 46-140,0 0 1,-1 0-1,0-1 1,6-12-1,-9 17-23,-1 0 0,1-1 0,0 1-1,0 0 1,-1 0 0,0-1 0,1 1 0,-1-1-1,0 1 1,0 0 0,0-1 0,-1 1 0,1 0 0,0-1-1,-1 1 1,-1-5 0,1 6 4,1 1 0,-1-1 0,1 0 0,-1 0 0,1 1 0,-1-1 0,0 0 0,1 1 0,-1-1 0,0 0 0,0 1 0,1-1 0,-1 1 0,0-1 0,0 1 0,0 0 0,0-1 0,0 1 0,0 0 0,0 0 0,1-1 0,-1 1 0,0 0 0,0 0 0,0 0 0,0 0 0,0 0 0,0 0 0,0 1 0,0-1 0,0 0 0,0 0 0,0 1 0,-1 0 0,-3 1-52,-1 0 0,1 1 0,-11 6 0,15-8 55,-16 11-35,1 0 1,-24 23 0,36-30 68,0 0 0,0 0 0,1 0-1,-1 0 1,1 1 0,0-1 0,0 1 0,1 0 0,0 0-1,0 0 1,0 0 0,1 0 0,0 0 0,0 1 0,0-1 0,1 7-1,0-4 78,0 1-1,1-1 0,1 1 0,-1-1 0,1 0 0,1 0 0,0 1 0,0-1 0,1-1 1,5 11-1,-6-15-41,0 1 0,0-1 0,0 0 0,1 0 0,-1 0-1,1-1 1,0 1 0,0-1 0,0 0 0,1 0 0,8 4 0,-6-4-7,0 0 0,0 0 0,1-1-1,-1-1 1,1 1 0,-1-1-1,12 0 1,-4-1 14,0-1 0,0 0 1,0-1-1,0-1 0,-1 0 0,1-1 0,26-12 0,3-8-26,-2 3-60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 4480,'-4'-6'7296,"8"-2"-1499,-4 7-5528,0 0 1,0-1-1,0 1 1,0 0-1,0 0 1,-1-1-1,1 1 1,-1 0-1,1 0 1,-1-1-1,1 1 1,-1 0-1,1 0 1,-1 0-1,0 0 1,0 0-1,0 0 1,0 0-1,0 0 1,0 0-1,0 0 1,-1 0-1,0 0-202,0 0-1,1 0 0,-1 0 1,0 1-1,0-1 1,0 1-1,0-1 0,0 1 1,0 0-1,0 0 1,0 0-1,0 0 0,0 0 1,-3 1-1,-2 0 28,0 1 0,0 0 0,0 0-1,0 0 1,0 1 0,0 0 0,1 1 0,0-1 0,-8 6-1,11-6-97,0-1-1,0 1 1,1 0-1,-1 0 1,1 0-1,-1 1 1,1-1-1,0 0 1,0 1-1,0-1 1,1 1-1,-1 0 1,1 0-1,0-1 1,0 1-1,0 0 1,1 0-1,-1 0 1,1 6-1,1 4 83,0 0 0,1 0 0,1-1 0,0 1 1,1 0-1,0-1 0,1 0 0,0 0 0,1 0 0,9 13 0,-13-22-47,1 0 0,-1-1-1,1 1 1,0-1 0,0 0 0,0 0 0,1 0-1,4 3 1,-6-5-12,-1 0-1,1 0 1,0 0-1,0 0 1,-1 0-1,1-1 1,0 1-1,0 0 1,0-1-1,0 0 1,0 1 0,0-1-1,0 0 1,0 0-1,0 0 1,0 0-1,0-1 1,4 0-1,-6 1-21,0 0-1,0 0 0,0 0 1,0 0-1,0 0 1,0 0-1,0 0 1,1 0-1,-1 0 1,0 0-1,0 0 0,0 0 1,0 0-1,0 0 1,0 0-1,0-1 1,0 1-1,0 0 0,0 0 1,0 0-1,0 0 1,1 0-1,-1 0 1,0 0-1,0 0 0,0 0 1,0 0-1,0-1 1,0 1-1,0 0 1,0 0-1,0 0 0,0 0 1,0 0-1,0 0 1,0 0-1,0 0 1,0-1-1,0 1 1,0 0-1,0 0 0,0 0 1,0 0-1,-5-4 31,4 3-30,0 1 0,0-1 0,0 1 0,0 0 0,0-1 0,0 1 0,0 0 0,0 0 0,0 0 0,0 0 0,0 0 0,0 0 0,0 0 0,1 0 0,-1 0 0,-2 0 0,-1 2-6,0 0 1,1 0 0,-1 1-1,1-1 1,0 1-1,0-1 1,0 1 0,-3 4-1,-22 28 279,20-24-187,-16 18 221,17-22-258,1 0 0,0 0 1,0 1-1,1 0 0,-1 1 0,2-1 1,-1 1-1,-2 9 0,6-16-19,1 1 0,-1-1 0,1 1-1,0-1 1,0 0 0,0 1 0,0-1 0,0 1 0,0-1-1,1 1 1,-1-1 0,1 0 0,-1 1 0,1-1 0,0 0-1,2 3 1,-2-2 12,2 0 0,-1 0 0,0 0 0,1-1 0,-1 1 0,1 0-1,0-1 1,0 0 0,5 4 0,0-2 13,-1 0 0,1-1 0,0 0 0,0 0 0,1-1-1,-1 0 1,0 0 0,10 0 0,4 0-980,33-2 0,-17-7-3142,-33 6 2572,1-1-1,-1 0 1,0 0-1,8-6 1,5 0-1611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2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1984,'2'-10'290,"4"-15"1475,-5 24-1402,-1 0 0,1 0 0,0 0 0,-1 0 0,1 0 0,0 1 0,0-1 0,-1 0 0,1 0 0,2-1 0,4-5 2100,-7 6-2353,1 1 0,-1-1 1,1 0-1,-1 1 0,1-1 0,-1 1 0,1-1 0,0 0 0,0 1 0,-1 0 1,1-1-1,0 1 0,1-1 0,-1 1 58,1-1 0,-1 1-1,1 0 1,-1 0 0,1 0 0,-1 0-1,1 0 1,-1 0 0,1 0 0,-1 1 0,1-1-1,-1 0 1,1 1 0,-1-1 0,0 1 0,1 0-1,-1 0 1,1-1 0,-1 1 0,0 0 0,0 0-1,0 0 1,0 0 0,1 0 0,-1 0-1,1 2 1,5 6 310,0 0 0,9 18 0,-6-11-53,125 203 1378,-6 38-118,-113-220-1454,-3 1 0,-1 1 0,-1 0 0,-3 1 1,7 62-1,-10-31 229,-2 0 0,-10 107 0,-4-79 74,-32 126 0,21-139-565,-4 0 1,-57 129 0,-15-31-3412,91-172 2831,-8 13-1937,-1 0 1,-21 25-1,0-4-982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1824,'-7'-3'12702,"14"1"-7000,43-13-4789,-24 9-685,1 1 0,-1 1 0,31-1 0,-31 3-90,34-2 111,0 2 0,71 6 0,-42-2 377,-53-3-6212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10 157 5408,'-9'-7'4076,"9"7"-3922,0-1 0,0 1-1,0 0 1,0 0 0,0 0-1,0-1 1,0 1 0,0 0-1,0 0 1,0 0 0,0-1-1,0 1 1,1-3 2305,0 3-2306,20-10 6262,-7 4-7047,17-7 1410,1 2 0,39-10 0,70-8 232,-108 23-909,-20 4-208,131-25 529,-51 11-3649,-87 14 694,-1 1-909,14 10-6193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3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2720,'-4'-5'17315,"26"-2"-14364,12-4-2855,37-1 872,95-4 0,35-5-1357,-157 15-807,16-4-4115,-28 3 2421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4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50 281 2816,'-28'-14'917,"27"14"-896,0 0 0,1 0-1,-1-1 1,0 1-1,0 0 1,0 0 0,0 0-1,1 0 1,-1 0 0,0 0-1,0 0 1,0 1 0,0-1-1,1 0 1,-1 0 0,0 1-1,0-1 1,1 0 0,-1 1-1,0-1 1,-1 1 0,1 1 10,-1-2 107,4 1 182,120 44 4658,24 9-4511,-104-36-113,-9-3-19,1-1 1,57 15-1,-15-15-132,1-4-1,105 2 0,162-24 525,-112-2-710,43-4 51,167-11 183,-251 17-584,275-3 575,136 20-100,-399-5-140,308-9-7,261 1 74,7 5 128,-403-4 59,-8 0-288,215 12 70,-293-9 211,-136 1 72,214-7 46,105-1-302,-52-3 94,-10 0-446,182 11 261,127 6 292,-559 1-381,117-4 380,0-20-175,-205 15-217,97-10 100,386-37 112,-215 28 168,-182 12-218,89-9-308,80-5 290,119-6 148,183-6 203,-552 34-309,219-10-276,570-23 402,-784 35-150,727-4 175,-64 23-428,-148-3 447,-403-11-235,243 3 39,266-6-140,-388 10 218,-191-4 23,149 14-88,-47-3-81,242 22 104,-341-27-10,65-1 149,4 2-251,-165-10 267,37-1 0,-63-2-128,-5 0-100,-1 1-1,1-1 1,-1 0 0,0 1-1,1-1 1,-1 1 0,0-1-1,0 1 1,1 0-1,-1-1 1,0 1 0,0-1-1,0 1 1,0-1 0,0 1-1,0 0 1,1-1-1,-1 1 1,-1-1 0,1 1-1,0 0 1,0 0-1,0 10-29,-2-1-1,-4 22 1,3-18 19,-2 23-1,4-2-35,7 57 0,-2-36 31,3 47 21,7 160 168,-15-161-70,-4 0 0,-5 0-1,-27 119 1,25-173-8,-2 0-1,-22 49 0,-15 48 140,17-14-174,-48 155 283,64-243-256,-1 0 0,-3-2 0,-29 44 0,40-67-58,-1 5 32,1 1 0,1 0 0,1 0 0,-6 29 0,-1-2 0,9-26 37,-5 43 0,8-43-178,-12 44 1,12-56 100,-3 24 0,-2 6 301,19-43-8184,10-21 5423,9-27-2330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2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32 2144,'6'-4'-1084,"-5"4"1265,-1 0 1,0-1-1,0 1 0,1 0 1,-1 0-1,0 0 1,0 0-1,1 0 0,-1 0 1,0 0-1,0 0 1,1 0-1,-1 0 0,0 0 1,0 0-1,1 1 0,-1-1 1,0 0-1,0 0 1,1 0-1,-1 0 0,0 0 1,0 0-1,1 1 1,-1-1-1,2 8 5835,-4-1-4790,-21 31 86,17-30-1158,1 1-1,-1-1 1,2 1 0,-6 13-1,-48 175 1559,22-68-1141,26-90-354,1 1 0,3 0 0,1 0 0,1 0 0,3 1 1,4 46-1,7-19 7,-2-20-43,-4-25-116,1 0 0,2-1 0,13 34 0,-7-19 262,-11-33-303,0 0 1,-1 0 0,1-1-1,0 1 1,1 0-1,-1-1 1,1 1 0,3 3-1,-5-6 12,0 0 0,1 0 1,-1 0-1,0 0 0,1 0 0,-1 0 0,1 0 0,-1 0 1,1-1-1,-1 1 0,1 0 0,-1-1 0,1 0 0,0 1 0,-1-1 1,1 0-1,0 0 0,-1 0 0,1 0 0,0 0 0,-1 0 1,1 0-1,-1-1 0,4 0 0,3-2 103,-1 1-81,-1 0-1,1-1 0,0 0 0,-1 0 1,0-1-1,0 1 0,7-6 0,17-18 125,-15 16-141,-1-2 1,0 1-1,-1-2 1,18-25 0,65-116 463,-73 112-408,30-78-1,-49 111-201,0-4 136,-2 12-23,-2 2-13,1 0 0,-1 0 0,0 0 0,1 0-1,-1-1 1,0 1 0,0 0 0,1 0 0,-1 0 0,0-1 0,0 1 0,0 0 0,1 0-1,-1-1 1,0 1 0,0 0 0,0 0 0,0-1 0,0 1 0,0 0 0,1 0-1,-1-1 1,0 1 0,0 0 0,0-1 0,0 1 0,0 0 0,0-1 0,0 1 0,0 0-1,0 0 1,0-1 0,-1 1 0,1-1 0,4 8 23,-1 1 0,0-1 0,-1 1 1,0-1-1,3 17 0,-4-15-6,1 0 1,1 1-1,0-1 0,4 11 1,26 51-104,27 49-37,-49-103 192,0 0 0,23 25 0,-28-36 2,0 0-1,0 0 1,1 0 0,0-1 0,0 0 0,1-1-1,-1 0 1,14 6 0,-16-9-41,0 0 0,0 0 0,0 0 0,0-1-1,0 0 1,0 0 0,0 0 0,0 0 0,0-1 0,0 0 0,-1 0 0,1 0 0,0-1-1,8-4 1,-1 1 54,0-1 0,0-1 0,-1 0 0,14-12 0,3-6 39,-1-2 0,-2-1 0,31-43 0,14-17 135,-45 60-162,-1 2 14,-1-1 0,36-56 0,-50 68-67,-2-1 1,1 1 0,-2-2 0,0 1 0,-2-1 0,6-26 0,-6 18 28,0 0 0,-2 0 0,-1 0 0,-4-46 1,2 50-57,-2 1 0,-1 0 1,-1 0-1,0 0 1,-2 1-1,-12-29 1,14 40-65,1 0 1,-1 1-1,0 0 1,-1 0-1,1 0 1,-13-11 0,6 9-1239,0 0 0,0 1 0,-17-8 0,22 11-1786,7 5 3001,0 0 0,-1-1-1,1 1 1,0 0 0,0 0 0,0 0-1,0 0 1,0 0 0,0 0-1,0-1 1,0 1 0,0 0 0,0 0-1,0 0 1,-1 0 0,1-1 0,0 1-1,0 0 1,0 0 0,0 0-1,0 0 1,0-1 0,0 1 0,0 0-1,0 0 1,0 0 0,1 0 0,-1-1-1,0 1 1,0 0 0,0 0-1,0 0 1,0 0 0,0 0 0,0-1-1,0 1 1,0 0 0,0 0 0,1 0-1,6-2-5181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4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58 4640,'0'-1'37,"0"-1"230,0 1-1,0-1 1,0 1 0,0-1-1,0 1 1,0-1 0,0 1-1,1 0 1,-1-1 0,0 1-1,1-1 1,0 1 0,-1 0-1,5-6 5734,-3 21-4620,0 7-669,-69 453 2917,67-473-3624,-18 101 293,-9 65 291,17-102-294,3-23 58,-2 66-1,4-64 295,4-40-356,0-5 75,-1-6-71,0-27 76,1 23-259,0-1 1,1-14-1,3-6-148,2 0-1,1 1 1,1 0 0,16-43-1,-20 68 2,0 0 0,1 0 0,-1 0 0,1 0 0,0 0 0,1 1 0,-1-1 0,1 1 0,0 1 0,0-1-1,1 1 1,11-8 0,-10 8 7,0 0-1,1 0 0,0 1 1,0 0-1,0 0 1,0 1-1,0 0 0,0 0 1,1 1-1,10-1 1,-15 2 7,2 0 58,1 0 0,0 1 0,13 2-1,-17-3-28,-1 1-1,0 0 1,0 0-1,0 0 0,0 0 1,0 0-1,0 0 1,0 1-1,0-1 0,0 1 1,0-1-1,-1 1 0,1 0 1,-1 0-1,3 3 1,0 2-17,0 1 1,0 0 0,-1 0 0,0 0 0,0 0-1,2 11 1,5 55 177,-6-39-58,-2-16-50,0-2 12,0 0 0,1 0 1,1 0-1,11 31 0,-13-45-60,-1-1 1,0 0-1,1 0 0,0 0 0,-1 0 0,1 0 0,0 0 0,0 0 0,0 0 0,0-1 1,0 1-1,1-1 0,-1 1 0,0-1 0,1 0 0,-1 0 0,1 0 0,-1 0 1,1-1-1,-1 1 0,1-1 0,0 1 0,-1-1 0,1 0 0,0 0 0,-1 0 0,1-1 1,-1 1-1,4-1 0,3-1 3,-1 0 0,0 0 0,0-1 1,0 0-1,0 0 0,0-1 0,13-8 1,9-12-16,0-1 0,38-42 1,28-24 115,-79 78-60,-1-2 0,0 1 0,21-28 0,-34 34-10,-3 8-46,0 0 0,0-1 0,1 1 0,-1 0 0,0 0 0,0 0 0,0-1 0,0 1-1,0 0 1,0 0 0,0 0 0,0-1 0,0 1 0,0 0 0,0 0 0,0 0 0,0-1 0,0 1 0,0 0 0,0 0 0,0 0-1,-1 0 1,1-1 0,0 1 0,0 0 0,0 0 0,0 0 0,0 0 0,0-1 0,-1 1 0,1 0 0,0 0 0,0 0 0,0 0-1,0 0 1,0 0 0,-1-1 0,1 1 0,0 0 0,0 0 0,0 0 0,-1 0 0,1 0 0,0 0 0,0 0 0,-1 0 0,-2 0-12,-1 1 0,0 0 0,1 0 1,-1 0-1,1 0 0,-1 1 1,1-1-1,-1 1 0,1 0 1,0 0-1,0 0 0,0 0 0,-5 6 1,-3 2 24,1 1 1,-10 13 0,7-6-30,1 0 1,1 1-1,0 1 0,1 0 1,2 0-1,0 1 1,1 0-1,0 0 0,2 1 1,1-1-1,1 1 0,0 0 1,2 44-1,2-60 63,0 1 0,1 0 1,-1-1-1,1 1 0,4 8 0,-6-15-41,0 0-1,0 1 1,0-1 0,0 1 0,1-1-1,-1 0 1,0 1 0,0-1 0,0 0-1,1 1 1,-1-1 0,0 0-1,1 1 1,-1-1 0,0 0 0,0 1-1,1-1 1,-1 0 0,1 0 0,-1 0-1,0 1 1,1-1 0,-1 0 0,0 0-1,1 0 1,-1 0 0,1 0-1,-1 0 1,1 0 0,-1 0 0,0 0-1,1 0 1,-1 0 0,1 0 0,-1 0-1,0 0 1,1 0 0,-1 0 0,1 0-1,-1 0 1,0-1 0,1 1-1,-1 0 1,1 0 0,-1 0 0,0-1-1,1 1 1,-1-1 0,2 0 23,0-1 0,0 0 0,0 0-1,-1 0 1,1 0 0,-1 0 0,2-3 0,15-35 139,19-63 0,-11 25-67,-20 62-93,36-112-202,-41 111 50,-1 17 181,0 2-48,0-1 2,0 42-78,1 0-1,13 76 0,-11-104 85,1 0 0,10 23-1,-11-33-15,-1 1-1,1-1 0,0 1 0,1-1 0,-1 0 1,1 0-1,0-1 0,0 1 0,7 4 0,-9-7 54,0-1-1,0 0 0,0 0 1,1 0-1,-1 0 0,0 0 1,1-1-1,-1 1 1,1-1-1,-1 0 0,0 1 1,1-1-1,-1 0 0,1 0 1,-1-1-1,5 0 1,3-1-1,0-1 0,16-6 0,-22 7-22,14-5-10,0-2 0,-1 0 0,0-1 0,0-1 1,-1-1-1,-1 0 0,20-20 0,7-13 7,37-52 0,-52 62 9,-6 6 0,-1-1-1,-1 0 0,-1-2 1,-2 0-1,12-36 1,44-173-142,-43 140 126,8-34 174,-35 128-214,-1-1 0,0 1 1,-1 0-1,1 0 0,-1 0 1,-1-1-1,-1-10 0,1 13 93,1 2-89,-1 0-1,1 0 1,-1 0-1,1 0 1,-1 0-1,0 0 1,-2-3-1,3 6 24,-1-1 0,1 1-1,0 0 1,0-1 0,-1 1-1,1-1 1,0 1 0,-1 0 0,1 0-1,-1-1 1,1 1 0,0 0 0,-1 0-1,1-1 1,-1 1 0,1 0-1,-1 0 1,1 0 0,-1 0 0,0 0-1,0 0 0,0 0 0,0 0 1,-1 0-1,1 1 0,0-1 0,0 0 0,0 1 0,0-1 0,0 1 0,0-1 0,0 1 0,-1 1 0,-6 4-9,1 1 0,0-1 0,1 1 0,0 1 0,0-1 0,0 1 0,1 0 0,0 1 0,1-1 0,-7 17 0,0 8 26,-12 54 0,18-63-19,-20 85 38,-11 124 1,34-84 98,3-81-138,9 19 176,-5-38-117,-4-40-23,0 1 0,0-1 0,1 0 1,0 1-1,1-1 0,5 12 0,2 6-81,-4-13 386,-5-12-287,5 3 180,11-5-202,-9-1 1,0 0 1,1 0-1,-1 0 0,0-1 1,0 0-1,-1-1 0,1 1 0,0-2 1,9-4-1,-11 5-8,22-11 29,52-21 164,-79 35-265,1-1 0,-1 0 1,1 1-1,-1-1 1,0 0-1,1 0 1,-1 0-1,0 0 1,0 0-1,2-2 1,-16 7-4349,-22 12-1967,12-5 442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5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5 6048,'10'-5'8734,"-10"13"-4585,-1 1-4814,-30 120 4281,-5 24-2507,33-136-1048,-1 0 0,0 0 0,-1-1-1,-10 21 1,14-35-31,-1 4-731,22-37-19747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7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9 600 4736,'0'0'124,"-1"1"1,1-1 0,-1 0-1,1 0 1,-1 1 0,1-1-1,-1 0 1,1 0-1,0 1 1,-1-1 0,1 0-1,-1 1 1,1-1 0,0 1-1,-1-1 1,1 1-1,0-1 1,0 0 0,-1 1-1,1-1 1,0 1 0,0-1-1,0 1 1,0-1-1,-1 1 1,1-1 0,0 1-1,0-1 1,0 1 0,0 0-1,0-1 1,0 1-1,0-1 1,1 1 0,-1-1-1,0 1 1,0-1 0,0 1-1,0-1 1,1 1-1,-1-1 1,0 0 0,1 1-1,-1-1 1,0 1 0,1 0-1,4 9 2616,-4-9-2439,1 0-1,-1 0 1,1 0 0,0 0-1,-1-1 1,1 1 0,0 0-1,0-1 1,2 1 0,-4-1-300,2 1 204,1-1 0,-1 0 0,1 0 0,-1 0 0,1 0 0,-1 0 0,1-1 0,-1 1 1,1-1-1,-1 1 0,1-1 0,-1 0 0,0 0 0,0 0 0,1 0 0,-1-1 0,0 1 0,0 0 0,0-1 0,0 0 0,0 1 0,-1-1 1,3-2-1,5-7 69,0 0 0,-1 0 0,6-13 0,-7 14-180,53-94 665,9-15-85,-54 97-535,1 0 0,1 0 0,21-19 0,114-98 329,-106 98-328,3 1-124,-48 40-26,-1 0 1,1 0 0,-1 0-1,0 0 1,1 0-1,-1 0 1,1 0-1,-1 0 1,1 0-1,-1 0 1,1 0-1,-1 0 1,0 0-1,1 1 1,-1-1-1,1 0 1,-1 0 0,0 0-1,1 1 1,-1-1-1,1 0 1,-1 0-1,0 1 1,1 0-1,7 7-62,1 3 117,0 1 0,-1 0 0,-1 0 0,0 1 0,0 0 0,-2 1 1,7 18-1,-7-12 0,-1 1 0,0-1 0,-2 1 0,1 33 0,-3-37 36,-5 94 347,4-100-418,-1 0 0,0 0 1,-1 0-1,0 0 1,0-1-1,-2 0 1,-9 19-1,13-27 5,0 0-1,0 0 0,-1 0 1,1 0-1,-1-1 1,1 1-1,-1 0 1,0-1-1,0 1 0,0-1 1,0 0-1,0 0 1,0 1-1,0-1 1,0-1-1,0 1 0,-4 1 1,3-2-7,0 1-1,0-1 1,0 0 0,0-1 0,0 1 0,0 0-1,0-1 1,0 1 0,0-1 0,0 0-1,-5-3 1,-4-2 42,0-1 0,1-1-1,0 0 1,-18-17 0,24 20 15,-18-15-94,1-2-1,2 0 1,-32-42 0,51 62 16,1 1 1,-1 0 0,0 0 0,0 0 0,0 0 0,0 0 0,0 0 0,0 0 0,0 0 0,0 0 0,0 0 0,0 1 0,0-1 0,-3-1 0,3 2-2,-1 0-1,1 0 1,0 0 0,0 0 0,-1 0-1,1 1 1,0-1 0,0 0 0,-1 1-1,1-1 1,0 1 0,0-1 0,0 1-1,0-1 1,0 1 0,0 0-1,-2 1 1,-6 3 32,0 0-1,0-1 1,0 0 0,0 0-1,-1-1 1,0 0 0,1-1-1,-1 0 1,0-1 0,0 0-1,0 0 1,-11-2 0,20 1-29,8 0 48,11-2-68,217-22 212,-192 21-163,417-14-84,-429 17-3609,-34 8-2441,0-4 4480,1 0 657,-1-1-1,1 0 1,-1 0 0,0 0 0,0 0 0,0-1-1,-1 1 1,-6 3 0,-16 3-2754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6464,'-14'-16'2944,"9"7"-2560,0 6 160,10 3-384,-5-3-160,5-2 0,-1 1-416,9 4 192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7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45 109 4064,'-24'-17'1307,"23"16"-1190,0 1 0,0-1 0,0 1 1,0 0-1,0-1 0,0 1 1,0 0-1,0-1 0,0 1 1,0 0-1,0 0 0,0 0 1,0 0-1,-1 0 0,0 1 1,-1 2 2795,10 2-968,3-1-1312,1 0-1,1-1 1,-1 0-1,0-1 0,1-1 1,-1 0-1,21 0 1,-16-1 14,67 0 1325,96-12 0,82-23-1344,-208 27-646,55-12-223,11 0-1091,-40 12-3377,-29 5 853,-9-6-2805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9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1036 4736,'0'0'37,"0"0"1,0 0-1,-1 0 1,1 0 0,0 0-1,0 0 1,0 0-1,0 0 1,0 0-1,-1 0 1,1 0-1,0 0 1,0 0-1,0 0 1,0 0-1,0 0 1,0 0 0,0 0-1,-1 0 1,1 0-1,0 0 1,0 1-1,0-1 1,0 0-1,0 0 1,0 0-1,0 0 1,0 0-1,0 0 1,0 0-1,0 1 1,0-1 0,-1 0-1,1 0 1,0 0-1,0 0 1,0 0-1,0 1 1,0-1-1,3 7 2062,6 9 3282,-7-15-4352,1 0-729,-1 0-1,1 0 1,0 0-1,-1-1 1,1 1 0,0-1-1,0 1 1,0-1-1,-1 0 1,1 0-1,0-1 1,0 1-1,0 0 1,-1-1 0,1 0-1,0 0 1,0 1-1,-1-2 1,1 1-1,-1 0 1,5-3-1,5-4-163,-1-1 0,0 0 0,13-13 0,-12 10 53,182-177 75,-56 52 32,-124 122-17,24-34 1,-23 28 62,-11 15-236,-5 6 48,-7 12-30,-8 15-24,9-15-119,1 0 0,0 0 0,1 0 0,-8 25 0,9-20 32,1 0 0,1 0 1,0 0-1,1 0 0,1 1 0,4 27 0,-4-38 10,2 0 1,-1 0 0,1 1-1,0-1 1,0 0 0,1-1-1,0 1 1,0 0 0,1-1-1,0 1 1,0-1 0,0 0-1,1-1 1,0 1 0,0-1-1,0 0 1,12 9 0,-13-12 6,0 0 1,0 0 0,0 0 0,0 0-1,1-1 1,-1 1 0,0-1 0,1 0 0,-1-1-1,1 1 1,0-1 0,-1 0 0,1 0-1,-1 0 1,1-1 0,-1 1 0,1-1-1,-1 0 1,0-1 0,1 1 0,-1-1 0,0 0-1,0 0 1,6-3 0,6-6-58,-1 0 1,0-1-1,-1-1 1,18-19-1,-31 31 25,79-78 178,117-88 0,-173 148-152,-1 0 0,0-2 0,-2-1 0,0 0 0,-2-1 0,0-1 0,-2-1 0,-1-1 0,22-47 0,-7-4-5,23-90 0,-31 73 7,-23 91-29,1 0 1,-1 0-1,1-1 0,-1 1 0,0-7 1,-1 1-126,1 9 124,0 0 1,0 0-1,0 0 0,0 0 0,0 0 1,0 0-1,0 0 0,0 0 0,0 0 1,0 0-1,0 0 0,0 1 0,0-1 1,0 0-1,0 0 0,0 0 1,0 0-1,0 0 0,0 0 0,0 0 1,0 0-1,0 0 0,0 0 0,0 0 1,0 0-1,0 0 0,-1 0 0,1 0 1,0 0-1,0 0 0,0 0 0,0 0 1,0 0-1,0 0 0,0 0 0,0 0 1,0 0-1,0 0 0,0 0 0,0 0 1,0 0-1,0 0 0,0 0 0,0 0 1,0 0-1,-1 0 0,1 0 0,0 0 1,0 0-1,0 0 0,0 0 0,0 0 1,0 0-1,0 0 0,0 0 0,0 0 1,0 0-1,0 0 0,-6 9-84,-3 14 93,-12 62-36,-10 36 89,26-106-37,-13 43-18,-43 88 0,52-126 14,0 1 0,2 0 0,0 0 0,1 1 0,1-1 0,1 1 1,1 0-1,1 0 0,1 1 0,1-1 0,0 0 0,2 0 0,5 24 1,-5-38 19,0-1 0,0 0 0,1-1 1,0 1-1,0 0 0,0-1 1,1 1-1,8 9 0,-10-13-1,1 0-1,0 0 1,-1 0-1,1 0 1,1-1-1,-1 1 0,0-1 1,1 0-1,-1 0 1,1 0-1,0 0 1,-1-1-1,1 1 1,0-1-1,0 0 1,7 1-1,2-2 45,0 0 0,-1-1-1,1 0 1,-1-1 0,1 0 0,-1-1-1,0-1 1,17-6 0,31-19-2077,-2-5-7129,-58 34 8931,0-1 0,0 1-1,1 0 1,-1 0 0,0 0 0,0 0-1,1 0 1,-1-1 0,0 1 0,1-1-977,-1 1 977,1-1-1,-1 1 1,0 0 0,0 0 0,0-1-1,0 1 1,0 0 0,0-1 0,0 1-1,0 0 1,0 0 0,0-1 0,0 1-1,0-1 1,-4 1-2082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7:59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 5152,'0'-1'69,"0"1"-1,0 0 1,-1-1 0,1 1-1,0 0 1,0 0 0,0-1-1,0 1 1,0 0 0,-1 0-1,1-1 1,0 1 0,0 0-1,0 0 1,-1 0 0,1-1 0,0 1-1,0 0 1,-1 0 0,1 0-1,0 0 1,0 0 0,-1-1-1,1 1 1,0 0 0,-1 0-1,1 0 1,0 0 0,-3-2 867,4 2-691,0-1 0,0 0 1,0 1-1,-1 0 0,1-1 1,0 1-1,0 0 0,0-1 1,0 1-1,0 0 0,0 0 1,0 0-1,-1-1 0,1 1 1,2 0-1,0 0 678,25-4 486,-1 1 1,1 2-1,33 1 1,-19 1-739,-36-1-591,336 7 1216,-309-6-1395,26 3-634,-52-2-937,0-1 1,0 1 0,9 3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8:00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89 8128,'-28'-60'3008,"15"60"-2336,13-3-160,10-2-704,8 1-160,4-1 192,9 2-2240,14-5 1312,27 13-3488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8:01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516 695 3072,'7'-2'-1204,"11"-2"13289,-30 3-7708,-2 1-4097,1 0-1,-1 1 1,0 1 0,1 0-1,-1 1 1,-13 4-1,5 0-194,0 1 0,1 1-1,0 1 1,0 1-1,1 0 1,-34 27-1,24-13 86,2 1-1,-49 58 1,61-63-109,1 0 0,1 1 0,1 0 0,1 1 0,-13 35 0,23-53-56,1 1-1,-1-1 1,1 1 0,0-1-1,0 1 1,1 0 0,0-1-1,0 12 1,1-15 15,-1 0 1,1 1-1,-1-1 0,1 0 0,0 0 1,-1 1-1,1-1 0,1 0 1,-1 0-1,0 0 0,0 0 0,1 0 1,-1 0-1,1 0 0,-1-1 1,1 1-1,0-1 0,0 1 1,0-1-1,0 1 0,0-1 0,0 0 1,0 0-1,3 1 0,6 1 24,0 0 0,0 0 0,0-1 0,0 0-1,1-1 1,-1-1 0,1 0 0,-1 0 0,0-1 0,1 0-1,-1-1 1,0-1 0,0 0 0,17-6 0,-14 3-25,-1-1 0,1 0 1,-2 0-1,1-1 0,-1-1 0,0 0 1,-1 0-1,0-1 0,-1-1 0,18-22 1,-3-4 69,0-2 1,-3-1-1,-1-1 1,16-46 0,-22 54 1,-11 27-109,-1 0 0,0 0 0,-1-1 0,0 1-1,1 0 1,-2-1 0,3-13 0,-4 19 5,0 1 0,0-1 0,0 0 0,0 0 0,0 0 0,-1 1 0,1-1 0,0 0 0,0 0 0,0 1 0,-1-1 0,1 0 0,0 0 0,-1 1 0,0-2 0,1 2 5,-1 0 0,1-1 0,0 1 0,0 0 0,-1 0 0,1 0 0,-1-1 0,1 1 0,0 0 0,-1 0 0,1 0 0,0 0 0,-1 0 0,1 0 0,-1 0 0,1 0 0,0 0 0,-1 0 0,1 0 0,-1 0 0,1 0 1,-1 0-1,0 1-2,-1-1 1,1 1-1,-1 0 1,1-1 0,-1 1-1,1 0 1,0 0 0,-1 0-1,1 0 1,0 1 0,0-1-1,0 0 1,-2 2 0,-2 7-5,0 0 0,0 0 0,1 0 0,0 0 1,0 1-1,1-1 0,1 1 0,0 0 0,-1 13 0,1 14 33,3 50-1,-1-75 14,1 1-1,1 0 1,0 0-1,1-1 0,6 18 1,-8-28-29,1 1 0,-1 0-1,1-1 1,0 1 0,1-1 0,-1 0 0,1 0 0,-1 0 0,6 5-1,-5-6 17,-1 0 0,0-1 0,1 1-1,-1-1 1,1 0 0,-1 0 0,1 0 0,0 0-1,0-1 1,-1 1 0,1-1 0,0 1-1,0-1 1,0 0 0,4 0 0,1-1 12,0 0 0,0-1 0,0 0 1,0 0-1,0 0 0,7-4 0,42-25 71,-40 21-60,62-37 129,-1-4 0,-3-4-1,88-82 1,-129 104-148,-3-2-1,0-1 1,-3-2 0,38-62-1,-39 49-79,-1 0-1,-3-2 0,21-71 1,-42 119 48,6-21-23,5-32 1,-12 51 13,0 0 0,0 0 0,-1 0 0,0 0 0,0 0 0,-1 0 1,0 0-1,0 0 0,-4-13 0,4 18-3,1 0 0,-1 1 0,0-1 0,0 1 0,0-1 0,0 1 0,0-1 0,0 1-1,0 0 1,0-1 0,-1 1 0,1 0 0,-1 0 0,1 0 0,0 0 0,-1 0 0,0 0 0,1 0 0,-1 1 0,0-1 0,1 1 0,-1-1 0,0 1 0,-2-1 0,1 1 4,1 0 0,-1 0 0,0 0 1,1 1-1,-1-1 0,0 1 1,1 0-1,-1-1 0,1 1 0,-1 0 1,1 1-1,0-1 0,-1 0 0,1 1 1,0-1-1,-3 3 0,-3 5 1,1-1 0,0 1 0,0 1 0,1-1-1,0 1 1,1 0 0,-5 14 0,8-20 17,-62 146-24,-2 3-18,53-126 54,0 1 0,2 0 0,2 1-1,-12 53 1,17-55-1,2-1 0,0 0-1,2 1 1,1-1 0,1 1 0,1-1-1,1 0 1,2 0 0,12 38 0,-15-57 39,0 0 1,0 0-1,1 0 1,0-1-1,0 0 1,0 1-1,1-1 1,0-1 0,7 7-1,-10-10-25,1 1 1,-1-1-1,1 0 0,0-1 0,0 1 1,0 0-1,0-1 0,0 0 1,1 1-1,-1-1 0,0-1 0,1 1 1,-1 0-1,0-1 0,1 0 1,-1 1-1,1-2 0,-1 1 0,0 0 1,1 0-1,-1-1 0,4-1 1,5-2-17,0-1 1,0 0 0,0-1 0,-1 0 0,12-9 0,52-44 66,-33 25-27,24-17 36,116-97-51,-160 127-20,-1-1 1,-1-1-1,-1 0 0,-1-2 1,26-47-1,-27 37-132,20-65 1,2-40 303,-33 118-130,-3 9-13,22-98 175,-23 97-331,0 0 1,-1 0 0,-1 0-1,0-1 1,-5-26-1,5 41 103,0-1-1,0 1 0,0-1 0,0 0 1,-1 1-1,1-1 0,0 1 1,0-1-1,0 1 0,-1-1 1,1 1-1,0-1 0,-1 1 1,1-1-1,0 1 0,-1-1 0,1 1 1,-1-1-1,1 1 0,-1 0 1,1-1-1,-1 1 0,1 0 1,-1 0-1,1-1 0,-1 1 0,0 0 1,-1 0-5,1 0 1,0 0 0,-1 0-1,1 0 1,0 0-1,-1 0 1,1 1 0,0-1-1,0 1 1,0-1-1,-1 1 1,0 0 0,-3 2-7,1 0 0,-1 0 0,1 1 0,0 0 0,-5 5 0,-6 11 72,2 0 1,1 0-1,-17 39 1,13-27-55,-130 257 749,135-268-715,1 1 1,1 0 0,2 1-1,0-1 1,-7 42 0,13-49-25,-1 1 1,2-1 0,0 1-1,1-1 1,1 1 0,0-1-1,1 0 1,0 1 0,10 22-1,-9-26-3,1-1 0,1 0-1,0 0 1,0 0 0,1-1 0,0 0-1,1 0 1,12 11 0,-14-16-88,0 1 1,1-1-1,0-1 0,0 1 1,0-1-1,0 0 0,1-1 1,-1 1-1,1-2 0,0 1 1,0-1-1,0 0 0,15 1 1,-7-3-650,0-1 1,1 0-1,-1-1 1,0-1-1,18-5 1,1 0-502,204-48-8660,-96 16 4987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8:05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0 801 4896,'2'0'832,"-1"0"0,0-1 0,0 1 1,1 0-1,-1-1 0,0 1 0,0-1 0,1 0 1,-1 1-1,0-1 0,0 0 0,0 0 0,2-1 1,17-20 2464,14-30-2825,-34 52-399,33-52 255,2 2 0,2 2 1,2 2-1,2 1 1,2 2-1,87-68 0,-18 24-304,101-70 859,-187 141-759,1 1 0,1 2 0,38-14 0,-62 25-119,1 1 0,-1 0 0,1 0 1,-1 0-1,1 0 0,-1 1 0,1 0 0,0 0 0,-1 0 1,1 0-1,-1 1 0,1 0 0,4 1 0,-6-1 6,-1 0 1,0 0-1,1 0 0,-1 1 0,0-1 0,0 1 1,0-1-1,0 1 0,0 0 0,0 0 1,0 0-1,-1 0 0,1 0 0,-1 0 0,1 0 1,-1 1-1,0-1 0,0 0 0,0 1 0,0-1 1,0 1-1,-1-1 0,2 6 0,-2-1 14,1 0-1,-1 0 1,0 0-1,-1 0 1,1 0-1,-2 0 0,1 0 1,-5 13-1,-3 3 43,-13 27 0,9-23-31,-69 142 182,-11 23 54,93-192-262,-9 17 178,5-12-44,4-12 90,4-11-213,0 0-1,1 0 0,1 1 1,1-1-1,0 2 1,1-1-1,1 1 0,1 0 1,0 1-1,1 0 1,0 1-1,2 0 0,-1 1 1,2 0-1,-1 1 0,28-19 1,154-79-272,-170 98 165,28-10 0,-42 19 43,-1-1 0,1 2-1,-1 0 1,1 0 0,16 0-1,-25 2 31,0 0 0,0 0 1,-1 0-1,1 0 0,0 0 0,0 1 0,-1-1 0,1 1 0,0 0 0,0-1 1,-1 1-1,1 0 0,-1 0 0,1 0 0,-1 0 0,1 0 0,-1 0 0,3 3 1,-3-2 28,1 0 1,-1 0-1,1 1 1,-1-1-1,0 1 0,0 0 1,0-1-1,0 1 1,-1 0-1,1-1 1,-1 4-1,1 4 59,-1 0-1,0 0 1,-1 0-1,0 0 1,-4 17-1,-41 116-58,30-100 214,12-35-117,2-7-42,2-2-75,0 0 1,0 0 0,0 0-1,0-1 1,0 1 0,0 0-1,1 0 1,-1 0 0,0 0-1,1 0 1,0-2 0,52-110-189,-43 96 221,1 0-1,0 1 1,1 1 0,20-21 0,-12 17-37,0 1 0,28-18 0,-40 30-14,0 1 0,1 0 0,-1 1 0,1-1-1,1 2 1,-1 0 0,0 0 0,1 0-1,15-1 1,-23 4 10,0 0 0,0 0 0,0 0 0,0 0 0,0 0 0,0 1 0,0-1 1,0 1-1,0-1 0,0 1 0,0 0 0,0 0 0,0 0 0,0 0 0,-1 0 0,1 0 0,0 1 0,-1-1 0,1 0 0,-1 1 0,1-1 0,-1 1 0,0 0 0,1-1 0,-1 1 0,0 0 0,0 0 0,0 0 0,-1 0 0,2 2 0,1 6 4,-1 0 0,0 0 1,0 0-1,0 18 0,-1-26 2,27 270 118,-27-264-78,1 1-1,0-1 1,1 1-1,0-1 1,0 0 0,1 0-1,5 8 1,-7-13-21,0 0 1,0 0 0,0-1-1,0 1 1,1-1-1,0 1 1,-1-1 0,1 0-1,0 0 1,0 0 0,0-1-1,0 1 1,0 0-1,1-1 1,-1 0 0,0 0-1,1 0 1,-1 0 0,1-1-1,3 1 1,0-1-10,0 0-1,0 0 1,0-1 0,0 0 0,0 0 0,0-1-1,-1 1 1,1-2 0,11-4 0,-9 2-13,1 0 0,-1-1-1,0 0 1,-1-1 0,13-12 0,2-6 4,-1-2-1,36-57 1,-48 69 38,65-89-67,-29 44 9,12-27 212,-56 84-176,0-1-1,0 1 1,-1-1 0,1 0-1,-1 0 1,0 0 0,0 0-1,0 1 1,0-7 0,-1 9-13,0 0 0,0 0 0,0 0 1,0 0-1,0 0 0,0 0 1,-1 0-1,1 0 0,0 0 1,-1 0-1,1 0 0,0 0 1,-1 0-1,1 1 0,-1-1 0,1 0 1,-1 0-1,0 0 0,1 1 1,-1-1-1,0 0 0,0 0 1,1 1-1,-1-1 0,0 1 1,0-1-1,0 1 0,0-1 1,0 1-1,0 0 0,0-1 0,1 1 1,-1 0-1,0 0 0,0-1 1,0 1-1,0 0 0,0 0 1,-1 0-1,0 0 0,-3 1-32,-1-1-1,1 1 0,-1 0 0,1 1 1,-1-1-1,1 1 0,0 0 1,0 1-1,0-1 0,0 1 1,-7 5-1,-6 5-56,-25 26 1,31-28 101,0 1 21,1 0 1,1 0 0,0 1 0,1 1-1,1 0 1,0 0 0,-11 26 0,8-10-23,1 1 0,-11 60 1,19-82-21,-2 9-99,2-1 0,-1 32-1,3-44 133,0-1-1,0 1 0,1 0 0,0 0 0,0 0 0,0-1 0,1 1 1,-1 0-1,1-1 0,0 1 0,1-1 0,-1 0 0,1 0 0,5 7 1,-7-10-15,1 0 0,-1 1 0,1-1 0,-1 0 1,1 0-1,0 0 0,-1 0 0,1 0 1,0-1-1,0 1 0,0 0 0,0-1 0,-1 0 1,1 1-1,0-1 0,0 0 0,0 0 1,0 0-1,0 0 0,0 0 0,3-1 0,4-1 12,-1 0-1,0-1 0,13-6 1,-9 5-38,13-8 161,25-15 1,6-3-117,-17 11-126,37-17 90,94-59 0,-51 5 191,-39 27-60,-74 58-172,0 1 0,0 0 1,0 1-1,13-6 0,-18 8 48,1 1-1,-1-1 1,1 1-1,-1-1 0,1 1 1,-1 0-1,1 0 1,0 0-1,-1 0 1,1 0-1,-1 0 1,1 0-1,-1 0 0,1 1 1,-1-1-1,1 1 1,-1-1-1,1 1 1,-1 0-1,0-1 1,1 1-1,-1 0 1,0 0-1,1 0 0,-1 0 1,0 0-1,2 2 1,3 6-20,0 0-1,0 1 1,-1 0 0,0 0-1,0 1 1,-1-1 0,5 22 0,8 21 163,-12-41-116,-2-6-15,0 0 0,0 0 0,-1 0 0,0 0 0,-1 1 0,2 8 1,2-19 191,-2-4-182,0-1 0,-1 0 0,0 0 0,-1 0 0,1-17 0,-2 25-17,2-29 16,-4-47-1,0 69-28,1 0 0,-1 1 0,-1-1 1,0 1-1,0 0 0,-4-9 0,6 15 8,0 0 1,1 0-1,-1 0 0,0 0 1,0 0-1,0 1 0,0-1 1,0 0-1,0 0 1,0 1-1,0-1 0,0 1 1,0-1-1,0 1 0,0-1 1,0 1-1,0 0 0,-1-1 1,1 1-1,0 0 1,0 0-1,0 0 0,0 0 1,-1 0-1,1 0 0,0 0 1,0 0-1,0 1 0,-1-1 1,1 0-1,-1 1 1,-5 1-8,1 0 0,0 1 0,0 0 1,-8 4-1,-2 3-11,1 0 0,0 1 1,1 0-1,0 1 0,1 1 0,0 0 1,1 1-1,1 0 0,-13 21 1,9-12 42,2 0 1,1 1-1,0 1 1,2 0 0,1 1-1,-9 39 1,17-57-22,0-1 0,0 1 1,1 0-1,0-1 0,0 1 0,1 0 1,0-1-1,1 1 0,4 12 0,-5-17-4,0 0-1,0 0 0,0 0 1,1 0-1,-1 0 0,1 0 0,0 0 1,0-1-1,0 1 0,0-1 1,1 0-1,-1 1 0,1-1 0,-1 0 1,1 0-1,0-1 0,-1 1 1,1-1-1,0 1 0,0-1 0,0 0 1,0 0-1,1 0 0,-1 0 1,4 0-1,-2-1 18,1 0-1,-1 0 1,0 0 0,0-1 0,0 1-1,0-1 1,-1-1 0,1 1-1,0-1 1,0 1 0,-1-1 0,1-1-1,-1 1 1,1-1 0,4-3 0,-4 1 12,1 0 0,0 0 0,-1-1 0,0 0 0,-1 0 0,1 0 0,-1-1 0,0 1 0,4-10 0,21-55 32,-3 0 0,18-81-1,-42 143-354,-3 17 116,-3 14 91,2 79-100,3-56 154,-1-25 107,1 1 0,5 27 1,-5-40-87,1 0 1,0-1 0,0 1 0,1-1 0,0 0 0,1 1 0,-1-1 0,1-1 0,7 10 0,-9-14 34,-1 0 0,1-1 0,0 1 0,0-1 0,-1 1 0,1-1 0,1 1 0,-1-1 0,0 0 0,0 0 0,0 0 1,0 0-1,1-1 0,3 2 0,-2-2-6,1 1 1,-1-1-1,1 0 1,-1 0-1,1-1 1,-1 0-1,6-1 0,4-2-22,-1-1 0,0 0-1,25-14 1,-9 1 59,-1-1 1,-1-1-1,39-37 0,65-79-74,-67 70 169,26-29-369,-88 92 207,1 0 0,-1 1-1,1-1 1,0 1 0,0-1 0,0 1 0,7-4-1,-9 6 13,-1-1 1,1 1-1,0 0 0,-1 0 0,1-1 0,0 1 0,-1 0 0,1 0 0,0 0 0,-1 0 0,1 0 1,0 0-1,0 0 0,-1 0 0,1 0 0,0 0 0,-1 0 0,1 0 0,0 1 0,-1-1 1,1 0-1,0 0 0,-1 1 0,1-1 0,-1 1 0,1-1 0,0 0 0,-1 1 0,1-1 0,-1 1 1,1-1-1,-1 1 0,1-1 0,-1 1 0,0 0 0,1-1 0,-1 1 0,0 0 0,1-1 0,-1 1 1,0 0-1,0-1 0,0 1 0,0 0 0,1-1 0,-1 1 0,0 0 0,0-1 0,0 2 1,1 16 64,0 0 1,-1 0-1,-5 34 1,3-32-31,-42 289 347,43-293-340,1-11 21,2-7 145,17-46-140,20-46-40,-27 72-20,0 0 0,1 1-1,1 0 1,2 1-1,0 0 1,0 1-1,2 1 1,0 1-1,1 1 1,1 0-1,1 2 1,30-18-1,-27 19-31,-14 7-2,1 0-1,0 0 1,17-5 0,-26 11 27,-1 0-1,0-1 1,0 1-1,0 0 1,1-1-1,-1 1 1,0 0-1,0 0 1,1 0-1,-1 0 1,0 0-1,1 0 1,-1 0-1,0 1 1,0-1-1,0 0 1,1 1-1,-1-1 1,0 1-1,0-1 1,0 1-1,0 0 1,0-1-1,0 1 1,0 0-1,0 0 1,0 0-1,0 0 0,0 0 1,0 0-1,-1 0 1,1 0-1,0 0 1,-1 0-1,1 0 1,-1 0-1,1 1 1,-1-1-1,1 2 1,1 5-14,-1 1 1,0-1 0,0 1-1,-1 15 1,0-14 5,-1 33-8,4 81 218,-2-102-102,2 0-1,1-1 0,10 36 0,-13-52-73,1 1 1,1-1-1,-1 1 0,1-1 1,0 0-1,0 0 0,1 0 0,-1-1 1,1 1-1,0-1 0,0 0 0,1 0 1,6 5-1,-4-5 28,0 0 1,0 0-1,0-1 0,1 0 1,-1-1-1,1 1 1,0-1-1,14 1 0,7-1-2,0-2-1,0-1 1,-1-2-1,39-7 1,-65 10-58,188-42-737,-154 30-971,52-24 1,87-52-7031,-126 62 4932,-31 18 2630,-2-2 0,1 1 0,-2-2 0,28-24 0,-23 14-273,-1-2-1,29-47 0,-48 70 1453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8:56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1 127 2656,'2'1'12895,"5"-7"-8345,9-13-6010,-9 12 2802,1 0-1275,0 0 0,0 1 1,1 1-1,0-1 0,0 2 0,13-6 0,5 0-3,1 0 0,37-6 0,-32 10 14,0 2 0,1 1 0,0 1 1,-1 2-1,59 8 0,-81-7-1,1 1-1,0 1 1,-1 0-1,0 0 1,0 1 0,0 0-1,0 1 1,0 0-1,-1 1 1,13 9 0,-21-13-49,0 0 0,0 0 0,-1 0 0,1 0 0,-1 0 0,1 0 1,-1 0-1,0 0 0,0 1 0,0-1 0,0 1 0,0-1 0,0 1 0,-1-1 0,1 1 1,-1-1-1,0 1 0,1-1 0,-1 1 0,-1-1 0,1 1 0,0-1 0,-1 1 1,1 0-1,-1-1 0,1 0 0,-1 1 0,-2 4 0,-2 2 48,1 0-1,-1 0 1,-1-1-1,0 1 1,0-1-1,-7 7 1,-11 9 214,-1-1 1,-43 32-1,-64 32-93,19-12 361,91-61-593,10-6 50,-20 16 0,29-22 17,0 1 1,0 0-1,1 1 1,-1-1-1,1 0 1,-1 1-1,1 0 1,0-1-1,0 1 1,-1 6-1,-1 9 291,0 0 0,2 0-1,0 1 1,2-1 0,1 27-1,0-1 361,-1 74 751,2-110-1376,-1-8-55,-1 1 1,1-1-1,-1 1 0,1 0 1,-1-1-1,0 1 0,0 0 0,0-1 1,0 3-1,0-2-72,1-3-8,-1 0 1,0 1-1,0-1 1,1 1-1,-1-1 1,0 0 0,0 1-1,0-1 1,1 0-1,-1 1 1,0-1-1,0 0 1,0 0-1,0 1 1,0-1-1,-1 0 1,1 1 0,0-1-1,0 0 1,0 1-1,-1-2 1,1 0-306,-1-11-1699,0 1 0,2-21 0,3 8-4572,-1 18 3272,-6 18-2576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8:57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41 2656,'0'0'61,"0"0"0,0-1-1,0 1 1,0 0 0,0-1 0,0 1 0,0 0-1,1-1 1,-1 1 0,0 0 0,0-1 0,0 1 0,1 0-1,-1-1 1,0 1 0,0 0 0,1 0 0,-1-1-1,0 1 1,0 0 0,1 0 0,-1 0 0,0-1 0,1 1-1,5-4 2308,-4-5 3941,-2 8-6031,0 0 1,0 1-1,0-1 0,0 0 1,0 0-1,0 0 1,0 1-1,-1-1 0,1 0 1,0 0-1,-1 1 0,1-1 1,0 0-1,-1 1 1,1-1-1,-1 0 0,1 1 1,-1-1-1,1 0 1,-1 1-1,1-1 0,-1 1 1,0-1-1,1 1 0,-1 0 1,0-1-1,1 1 1,-1-1-1,0 1 0,0 0 1,-1-1-1,-1 1 15,0-1 0,0 1 0,0 0 1,0 0-1,-1 0 0,1 1 0,-5 0 0,4 0-182,1 0-1,0 1 1,-1-1 0,1 1-1,0 0 1,0 0 0,0 0 0,0 0-1,0 0 1,1 1 0,-1-1-1,1 1 1,-4 4 0,5-6-71,0 1 0,-1 0 0,1 0 1,0 0-1,1 0 0,-1 0 0,0 0 1,0 0-1,1 0 0,-1 4 0,1-5-31,0 0-1,0 0 0,0 0 0,0 0 0,0 0 1,1 0-1,-1 0 0,0 0 0,1 1 1,-1-1-1,0 0 0,1 0 0,0 0 1,-1 0-1,1-1 0,-1 1 0,1 0 0,0 0 1,0 0-1,1 1 0,2 1 1,0 1 0,0-1 0,1 0-1,-1-1 1,1 1 0,-1-1 0,11 4 0,-13-6 4,1 1 1,-1-1 0,1 0-1,-1 0 1,1 0 0,-1 0-1,1 0 1,-1 0 0,1-1 0,-1 1-1,1-1 1,-1 0 0,0 0-1,1 0 1,-1 0 0,0 0-1,0 0 1,4-3 0,0 0 96,20-16 346,-25 20-430,-1-1 0,1 1 0,0-1 0,-1 1 0,1-1 0,0 0-1,-1 1 1,1-1 0,-1 0 0,1 1 0,-1-1 0,0 0 0,1 0 0,-1 0 0,0 1 0,1-1 0,-1 0 0,0 0 0,0 0 0,0 0-1,0 0 1,0 1 0,0-1 0,0 0 0,0 0 0,0 0 0,0 0 0,0 0 0,-1-1 0,1 2-16,-1-1 1,1 1 0,0 0-1,-1-1 1,1 1 0,-1 0-1,1 0 1,-1-1-1,1 1 1,-1 0 0,1 0-1,-1 0 1,1 0-1,-1-1 1,1 1 0,-1 0-1,1 0 1,-1 0-1,1 0 1,-1 0 0,1 0-1,-1 0 1,1 0 0,-1 1-1,1-1 1,-1 0-1,1 0 1,-1 0 0,1 0-1,-1 1 1,1-1-1,-1 0 1,1 1 0,-1-1-1,-19 14 110,16-10-115,-10 6-608,1 1 1,0 1-1,-22 26 0,34-36 214,-1 0 0,1 0-1,0-1 1,0 1 0,0 0-1,1 0 1,-1 1 0,0-1-1,1 0 1,-1 0 0,1 0-1,0 0 1,0 1 0,0-1-1,0 0 1,0 0 0,0 0-1,1 0 1,-1 1 0,1-1-1,-1 0 1,1 0 0,1 3-1,7 15-8617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99 124 2304,'8'-6'15151,"-4"3"-15972,-2-25 3130,5 21-2133,-7 7-166,0-1 1,0 1-1,1 0 1,-1 0-1,0 0 1,0 0-1,0 0 1,0 0 0,0-1-1,0 1 1,1 0-1,-1 0 1,0 0-1,0-1 1,0 1-1,0 0 1,0 0-1,0 0 1,0 0-1,0-1 1,0 1-1,0 0 1,0 0-1,0 0 1,0-1-1,0 1 1,0 0-1,0 0 1,0 0-1,0-1 1,3-26 1615,-3 11 428,1 15-2041,-6 3 230,4-3 106,3-3 43,-2 4-390,0 0-1,-1 0 1,1 0-1,0 0 1,0 0 0,0 0-1,-1-1 1,1 1-1,0 0 1,0 0 0,0 0-1,-1 0 1,1 0 0,0 0-1,0 0 1,0 0-1,-1 0 1,1 0 0,0 0-1,0 0 1,0 0 0,-1 1-1,1-1 1,0 0-1,0 0 1,0 0 0,-1 0-1,1 0 1,0 0-1,0 0 1,0 1 0,0-1-1,-1 0 1,1 0 0,0 0-1,-7 5 144,7-5-116,-1 0 0,0 0 0,1 0 0,-1 1 0,0-1 0,1 0 1,-1 1-1,0-1 0,1 0 0,-1 1 0,1-1 0,-1 1 0,0-1 1,1 0-1,-1 1 0,1 0 0,-1-1 0,1 1 0,0-1 0,-1 1 0,1 0 1,0-1-1,-1 1 0,1 0 0,0-1 0,0 1 0,-1 0 0,1-1 1,0 1-1,0 0 0,0-1 0,0 1 0,0 0 0,0 0 0,0-1 1,0 1-1,0 0 0,1-1 0,-1 1 0,0 1 0,0-5-7,-1 0 0,1 0 0,-1 0 0,0 0 0,0 1 0,0-1 0,0 0 0,-3-3 0,2 5-21,1 1 0,0 0 1,0 0-1,0 0 1,0 0-1,-1 0 1,1 0-1,0 0 1,0 0-1,0 0 0,-1 0 1,1 1-1,0-1 1,0 0-1,0 1 1,0-1-1,0 1 1,0-1-1,0 1 0,0 0 1,0-1-1,0 1 1,0 0-1,0 0 1,-1 1-1,0 0 46,0 0-1,0-1 1,0 1-1,0 1 1,1-1-1,-1 0 1,1 0-1,-1 1 1,1-1-1,-2 5 1,2-3 30,0 0-1,0 0 1,1 0 0,-1 0 0,1 0-1,0 0 1,0 0 0,1 0 0,-1 0-1,1 0 1,0 0 0,0-1-1,0 1 1,0 0 0,1 0 0,-1 0-1,4 4 1,-4-7 94,-1-1-158,0-1 0,0 1 0,0-1 1,0 1-1,0 0 0,0-1 0,0 1 0,1-1 0,-1 1 1,0 0-1,0-1 0,1 1 0,-1 0 0,0-1 0,0 1 1,1 0-1,-1-1 0,0 1 0,1 0 0,-1 0 0,1-1 1,-1 1-1,0 0 0,1 0 0,-1 0 0,1 0 0,-1-1 1,2 1 11,0-2-8,0 0 0,0 0-1,0 0 1,0 0-1,0 0 1,0-1-1,0 1 1,-1 0-1,1-1 1,-1 1 0,0-1-1,0 0 1,0 1-1,0-1 1,0 0-1,-1 0 1,1 0-1,-1 1 1,1-1 0,-1 0-1,0 0 1,0 0-1,-1 0 1,1 0-1,-1 1 1,1-1-1,-1 0 1,-2-5-1,3 8-16,0-1 0,0 1 0,0-1 0,-1 1 0,1 0 0,0-1 0,0 1 0,-1-1 0,1 1 0,0 0 0,-1-1 0,1 1-1,-1 0 1,1-1 0,0 1 0,-1 0 0,1-1 0,-1 1 0,1 0 0,-1 0 0,1 0 0,-1 0 0,1-1 0,-1 1 0,1 0 0,-1 0-1,0 0-2,-1 0-1,1 1 0,0-1 0,0 0 0,0 1 0,0-1 1,0 0-1,0 1 0,0-1 0,0 1 0,-2 0 0,0 2-9,-1 0 0,1 0-1,0 0 1,-1 0 0,-3 6-1,3-3 96,0 0-1,1 0 0,0 0 0,-5 12 0,7-16-52,0 1 1,1-1-1,-1 1 1,1 0-1,-1-1 1,1 1-1,0 0 1,0-1-1,0 1 1,0 0-1,0-1 1,1 1-1,-1-1 1,1 1-1,0 0 1,1 2-1,-2-5-11,0 1 0,0 0-1,0-1 1,1 1 0,-1-1 0,0 1-1,1 0 1,-1-1 0,0 1 0,1-1-1,-1 1 1,1-1 0,-1 1 0,1-1-1,-1 1 1,1-1 0,-1 0 0,1 1-1,-1-1 1,1 0 0,0 1 0,-1-1-1,1 0 1,-1 0 0,1 0-1,0 1 1,-1-1 0,1 0 0,0 0-1,-1 0 1,1 0 0,0 0 0,-1 0-1,1 0 1,0 0 0,-1-1 0,1 1-1,0 0 1,-1 0 0,1-1 0,-1 1-1,1 0 1,0 0 0,-1-1 0,1 1-1,-1-1 1,1 0 0,3-3 116,0 1-1,0-1 1,-1-1-1,6-7 1,-5 5-134,2-1 17,-1 0 0,-1-1 0,0 0 0,0 1 0,4-18-1,-7 24-13,0-1 0,-1 1-1,1-1 1,-1 0 0,0 1 0,0-1-1,0 1 1,0-1 0,0 0-1,-1 1 1,1-1 0,-1 1-1,0-1 1,-2-4 0,3 6-140,-1-1 0,0 1 0,1 0 0,-1 0 0,0-1 1,0 1-1,0 0 0,0 0 0,0 0 0,0 0 0,-1 0 0,1 0 0,0 0 1,0 0-1,-1 1 0,1-1 0,0 0 0,-1 1 0,1-1 0,-1 1 1,1-1-1,-1 1 0,1 0 0,-3 0 0,-5 7-4913,8 1 2868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2304,'0'-6'333,"1"-18"5498,-1 24-5503,0-1 1,0 0 0,0 0 0,1 0 0,-1 0 0,0 0 0,0 0-1,1 0 1,-1 0 0,1 1 0,-1-1 0,1 0 0,-1 0 0,1 0 0,-1 1-1,2-2 1,-2 2-235,0 0 0,0 0-1,0 0 1,1-1 374,-1 1-374,0 0-1,0 0 1,0 0 0,0 0-1,0-1 1,0 1-1,1 0 1,-1 0 0,0 0-1,0 0 1,0 0 0,0-1-1,0 1 1,0 0 0,0 0-1,0 0 1,0 0 0,0 0-1,0-1 1,0 1-1,0 0 1,0 0 0,0 0-1,0 0 1,-1 0 0,1-1-1,0 1 1,0 0 0,0 0-1,0 0 1,0 0-1,0 0 1,-1 0 490,3 6 542,55 164 2438,-47-137-3080,9 39 262,15 127 1,-6-22 90,6-34-111,-34-133-557,0-10-156,0 1 0,0 0 0,0 0 0,0-1 0,0 1 0,0 0 0,0 0 0,0-1 0,0 1 0,1 0 0,-1-1 0,0 1 0,1 1 1,2 1-57,-2-3 411,18-19 16,46-69-345,-18 25-41,134-147 57,5-6-195,-171 194 195,-1-1 0,21-45 0,-18 34-50,-14 27-102,0 0 0,0 0 0,-1 0 0,0 0 0,0-1-1,0 1 1,-1-1 0,0-8 0,-2 13 69,0 1 1,-1-1-1,1 0 0,-1 1 1,1 0-1,-1-1 0,0 1 1,0 0-1,0 0 0,-4-3 1,1 1-12,-1 0 1,0 1 0,1-1-1,-1 1 1,-1 0-1,1 1 1,0 0-1,-1 0 1,-11-3-1,-5 2 172,-32-1-1,48 3-172,-59 0 315,-1 2 0,1 3 0,0 3 1,-119 29-1,173-33-367,1-1 0,0 0 0,-19 0 0,30-2-151,-1 0 0,0-1 0,1 1 0,-1 0 0,0 0 0,1 0 0,-1 0 0,0 1 0,1-1 0,-1 0 1,0 0-1,1 0 0,-1 0 0,0 1 0,1-1 0,-1 0 0,0 1 0,1-1 0,-1 0 0,1 1 0,-1-1 0,0 1 0,1 0-151,0 0 0,1 0 0,-1-1-1,0 1 1,0-1 0,1 1-1,-1 0 1,0-1 0,1 1 0,-1-1-1,1 1 1,-1 0 0,1-1 0,-1 1-1,1-1 1,-1 0 0,1 1 0,-1-1-1,1 1 1,0-1 0,-1 0 0,2 1-1,11 7-2879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2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3488,'0'0'1115,"1"1"-673,3 3-417,-3-3 136,0 0 0,-1-1 0,1 1 0,0 0 1,0 0-1,-1-1 0,1 1 0,0 0 1,0-1-1,0 1 0,0-1 0,0 1 0,0-1 1,0 0-1,0 1 0,0-1 0,0 0 1,0 0-1,0 1 0,0-1 0,0 0 0,0 0 1,0 0-1,0 0 0,0 0 0,0-1 0,1 1 1,10-5 467,-1-1 1,0 0 0,0-1 0,-1 0-1,18-15 1,44-49 826,-52 50-1016,-3 4-227,4-4 236,0 0 0,-2-2 0,0 0 1,17-31-1,-23 31 7,0-1 0,-2-1 0,-1 1 0,-2-2 0,8-29 0,-16 54-472,0 0 0,1 0 0,-1 0 0,1 0 0,-1 0 0,1 0 0,-1 0 0,1 1 0,0-1 0,-1 0 0,1 0 1,0 1-1,0-1 0,0 0 0,-1 1 0,1-1 0,0 1 0,0-1 0,0 1 0,0-1 0,0 1 0,0 0 0,0-1 0,0 1 0,0 0 1,0 0-1,0 0 0,0 0 0,0 0 0,0 0 0,2 0 0,-1 0-7,0 0 0,-1 1 0,1-1-1,0 0 1,0 1 0,0-1 0,0 1 0,-1 0 0,1-1 0,0 1-1,-1 0 1,1 0 0,-1 0 0,1 0 0,-1 1 0,1-1 0,-1 0 0,2 2-1,1 3-4,-1 0-1,0 0 1,0 1-1,-1-1 0,0 0 1,0 1-1,0 0 0,-1-1 1,1 15-1,-1 2 118,-5 39 1,2-37-111,1 26 0,2-40 42,0 1 1,0-1-1,1 0 0,1 0 1,0 0-1,0 0 0,1 0 1,1-1-1,0 1 0,10 15 1,-13-24 2,0 1 0,0-1 0,0 0 0,1-1 0,-1 1 0,0 0 0,1-1 0,0 1 1,-1-1-1,1 0 0,0 0 0,-1 0 0,1 0 0,0 0 0,0-1 0,0 1 0,0-1 0,0 0 1,0 0-1,0 0 0,3 0 0,7-2 38,1 0-1,-1-1 1,16-5 0,-25 7-61,69-24 156,-1-3-1,132-73 1,-160 73 16,0-1 0,-2-3 1,39-37-1,-70 61-272,-10 8 97,0-1 0,0 1 0,0-1-1,0 1 1,0-1 0,0 0 0,-1 0 0,1 1 0,0-1 0,0 0-1,-1 0 1,1 0 0,0 0 0,-1 0 0,2-2 0,-3 3 7,1 0 0,-1 0 0,0 0 0,1 1 0,-1-1 0,1 0 0,-1 0-1,0 0 1,1 0 0,-1 1 0,1-1 0,-1 0 0,1 1 0,-2 0 0,-47 45-377,28-25 360,-5 6-36,-29 41 0,50-61 50,0 0 0,1 0 0,1 1-1,-1-1 1,1 1 0,0 0 0,1-1 0,-1 1-1,2 0 1,-1 1 0,1-1 0,0 0-1,1 0 1,1 11 0,-1-17 18,0-1-1,0 1 1,0-1-1,0 1 1,1-1 0,-1 1-1,0-1 1,1 1-1,0-1 1,-1 0 0,1 1-1,0-1 1,-1 0-1,1 1 1,0-1 0,0 0-1,0 0 1,0 0-1,1 0 1,-1 0 0,0 0-1,0 0 1,0 0-1,1 0 1,-1 0 0,1-1-1,-1 1 1,0-1-1,1 1 1,-1-1 0,1 1-1,-1-1 1,1 0-1,-1 0 1,1 0 0,0 0-1,-1 0 1,1 0-1,-1 0 1,1 0 0,-1-1-1,3 0 1,3-2 22,-1 0 1,0-1 0,-1 0-1,1 0 1,0-1 0,-1 1 0,0-1-1,6-8 1,3-5 29,15-23 0,21-43 104,-48 81-208,-1-1 1,1 1-1,0-1 1,1-7-1,-3 11 27,0 0-1,0 0 0,0 0 1,0 0-1,0-1 0,1 1 1,-1 0-1,0 0 0,0 0 1,0 0-1,0 0 0,0-1 1,0 1-1,0 0 1,0 0-1,0 0 0,0 0 1,0 0-1,0-1 0,0 1 1,0 0-1,0 0 0,0 0 1,0 0-1,0 0 0,0 0 1,-1-1-1,1 1 1,0 0-1,0 0 0,0 0 1,0 0-1,0 0 0,0 0 1,0-1-1,0 1 0,0 0 1,-1 0-1,1 0 0,0 0 1,-9 10-268,6-4 229,0 0 0,0-1 0,0 2 0,0-1 0,1 0 0,0 0 0,1 1 0,-2 12 0,2-14 61,1 0 0,0 0 0,0-1-1,0 1 1,1 0 0,-1-1 0,1 1 0,0 0 0,1-1 0,-1 1 0,1-1 0,0 1-1,3 4 1,-4-7-11,1-1 1,-1 1-1,0-1 0,1 1 0,-1-1 0,1 0 0,-1 0 0,1 0 0,0 0 0,0 0 0,-1 0 0,1 0 0,0 0 1,0-1-1,0 1 0,0-1 0,0 1 0,0-1 0,0 0 0,0 0 0,0 0 0,2 0 0,4-1 42,0 0 0,0 0 0,0-1-1,7-2 1,18-6 17,0-1-1,-1-2 1,0-1 0,-1-2-1,-1 0 1,-1-3 0,39-30-1,-49 32-54,-1-2-1,-1 0 1,0-1 0,-2 0-1,0-1 1,13-28-1,63-144 128,-60 121-42,63-172-186,-87 227 61,-2-1 1,0 0-1,-1 0 0,3-35 0,-7 52 18,0 1 0,0-1 1,0 0-1,0 0 0,0 1 0,0-1 0,0 0 0,0 1 1,0-1-1,0 0 0,-1 1 0,1-1 0,0 1 0,0-1 1,-1 0-1,1 1 0,0-1 0,-1 1 0,1-1 1,-1 1-1,0-2 0,1 2 0,-1 0 0,1 0 0,-1 0 0,1 0 0,0 0 0,-1 0 0,1 0 0,-1 0 0,1 0 0,-1 0 0,1 0 0,-1 1 0,1-1 0,-1 0 0,1 0 0,0 0 0,-1 1 0,1-1 0,-1 0 0,1 0 0,0 1 0,-1-1 0,-3 3-11,1 1 0,-1-1 0,1 1 0,-4 5 0,-5 11-106,2 0 0,0 1 0,1 1 0,-12 42 0,5-6 51,3 1-1,-7 75 1,2 121 390,17-254-309,0 29-27,3 44 0,-1-65 71,0 0 0,1 0 0,-1 0 0,2 0 0,0 0-1,0-1 1,0 1 0,1-1 0,5 8 0,-7-14-19,-1 0-1,1 0 0,0 0 0,0 0 0,0 0 1,0-1-1,0 1 0,0-1 0,0 0 1,1 1-1,-1-1 0,0 0 0,1 0 0,-1-1 1,1 1-1,-1 0 0,1-1 0,-1 0 1,1 1-1,0-1 0,-1 0 0,1 0 0,-1 0 1,1-1-1,4 0 0,5-2 39,1 0 0,-1-1 0,22-10-1,-24 9-60,11-4 126,7-2 47,-1-1 0,28-18 0,-47 25-178,-1 0 0,0 0 1,-1-1-1,1 0 0,-1 0 0,0 0 0,0-1 0,-1 0 0,0 0 1,0 0-1,6-15 0,-9 19 6,-2 0 0,1 1 0,0-1 0,0 0 0,-1 0 0,0 0 0,1 0 0,-1 0 0,0 0 0,-1 0 0,1 1 0,-1-6 0,1 7-20,-1 0 0,1 0 0,-1-1 0,1 1 0,-1 0 0,1 0 0,-1 0 0,0 0 0,0 0 0,1 0 0,-1 0 0,0 0 0,0 0 0,0 1 0,0-1 0,0 0 0,0 0 0,0 1 0,0-1 0,0 1 0,-1-1 0,1 1 0,0-1 0,0 1 0,0 0 0,-1 0 0,1-1 0,0 1 0,0 0 0,-1 0 0,1 0 0,-2 1 0,-4 0-36,1 1 0,-1 0 0,1 0-1,0 0 1,0 1 0,0 0 0,-11 8 0,9-6 45,0 1 0,0 0 0,0 0-1,-11 14 1,17-18 8,0 0 0,1 0 0,-1 0 0,1 0 0,0 0 0,0 0 0,0 1 0,0-1 0,0 0 0,0 1 0,0-1 0,1 1 0,-1-1 0,1 1 0,0-1 0,0 1 0,0 2 0,1-2-2,-1-1 0,1 0 0,0 0 1,0 1-1,0-1 0,0 0 0,0 0 0,0 0 0,1 0 1,-1 0-1,1 0 0,-1-1 0,1 1 0,3 2 1,5 3 7,0-1 1,0-1-1,0 0 1,0 0 0,1-1-1,11 3 1,95 26 147,-94-28-37,0-1 1,1-1 0,26 0 0,-47-3-280,0 0 1,1 0-1,-1 0 0,0-1 1,0 1-1,0-1 0,5-2 1,9-7-3629,-10 5 2000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 3392,'0'0'40,"-1"0"1,1 0 0,0 0-1,-10-10 8682,10 11-8570,-17 0 12001,38-4-7536,23-2-4168,80-5 387,47-1-488,-123 10-235,232 5 307,-231 5-1001,-42-6-519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1018 2976,'22'-13'17119,"-16"3"-18207,20-77 2395,0-16-614,17-59 311,-32 128-677,2 1 0,30-57-1,-21 53-25,2 1-1,51-59 1,-41 59-100,65-75 168,-72 78-181,-3 4 313,52-51 0,-72 76-421,-1 1 1,1 0 0,1 0-1,-1 1 1,0-1 0,1 1 0,-1 0-1,8-2 1,-10 3-43,1 1 0,0-1 1,-1 1-1,1 0 0,0 0 0,0 0 0,-1 0 1,1 0-1,0 1 0,0-1 0,-1 1 0,1 0 1,0 0-1,-1 0 0,1 0 0,3 2 1,0 1 13,0 1 0,0-1 0,-1 1 0,0 0 0,0 0 0,0 1 0,0-1 0,-1 1 1,0 0-1,0 0 0,-1 1 0,0-1 0,4 10 0,-2 0 25,0 1 0,0 0 0,-2 0 0,3 24 0,-6-34 3,1 1 1,-1 0-1,0-1 0,-1 1 1,0 0-1,0-1 0,-4 12 0,4-16-53,0 0 0,0 0-1,0-1 1,-1 1-1,1 0 1,-1 0-1,0-1 1,0 1-1,0-1 1,0 0 0,0 1-1,0-1 1,-1 0-1,1 0 1,-1-1-1,1 1 1,-1 0 0,0-1-1,1 0 1,-1 1-1,-5 0 1,-5 1-24,1-2 0,0 1 0,0-2 0,-15 0 0,-53-6-130,68 5 116,-38-5-449,-22-2-2138,59 7 1028,0 1 0,0 1 0,-18 2 0,31-2 1341,-1-1 1,0 0-1,1 0 0,-1 0 1,0 0-1,1 1 0,-1-1 1,0 0-1,1 0 1,-1 1-1,0-1 0,1 1 1,-1-1-1,1 0 0,-1 1 1,1-1-1,-1 1 1,1 0-1,-1-1 0,1 1 1,0-1-1,-1 1 1,1-1-1,0 1 0,-1 0 1,1-1-1,0 1 0,0 0 1,-1 0-1,5 8-2613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3904,'-2'1'192,"1"-1"-118,1 1 0,-1-1 0,-16 3 15362,25-9-12865,128-60 753,-123 59-3171,-11 6-122,1 0 1,-1-1-1,1 1 0,0 0 1,-1 1-1,1-1 0,0 0 1,0 1-1,0-1 0,-1 1 1,1 0-1,0 0 0,5 1 1,-6-1 4,-1 1 0,1-1 1,-1 1-1,1 0 1,-1 0-1,1-1 1,-1 1-1,1 0 0,-1 0 1,0 0-1,0 1 1,1-1-1,-1 0 1,0 0-1,0 1 0,0-1 1,0 0-1,-1 1 1,1-1-1,0 1 0,0-1 1,-1 1-1,1 0 1,0 2-1,7 36 471,5 44-1,1 11 268,-12-88-714,0-1 0,0 1 0,1 0 0,0-1 0,0 0 0,1 1 0,-1-1 0,1-1 0,1 1 0,-1 0 0,10 8 0,-13-14-38,-1 0 0,1 1-1,0-1 1,-1 0 0,1 0 0,0 1 0,0-1 0,-1 0 0,1 0-1,0 0 1,0 0 0,-1 0 0,1 0 0,0 0 0,0 0 0,-1 0 0,1-1-1,0 1 1,0 0 0,-1 0 0,2-1 0,12-7 110,-9 4-92,-1 0 0,0 0 0,0-1 1,0 1-1,-1-1 0,0 0 0,5-9 0,16-41-9,-20 44-58,13-34 34,-6 15-45,26-52 0,-36 79 61,1 1-1,-1 0 1,1 0 0,-1 0-1,1 0 1,0 0 0,0 1-1,0-1 1,0 0-1,0 1 1,0 0 0,0-1-1,0 1 1,1 0 0,-1 0-1,1 0 1,-1 0 0,0 1-1,1-1 1,-1 1-1,1-1 1,0 1 0,-1 0-1,1 0 1,-1 0 0,4 1-1,7 1 77,-1 1-1,0 0 1,0 0-1,15 8 1,10 2 40,82 23-433,-117-35-522,-28-25-21012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4640,'-36'-23'18709,"42"23"-16443,163-7 2969,-91 2-5082,112 8 0,-180-3-232,4 2-703,26 4 1,-40-6 163,1 0 0,0 0 0,0 0 0,0 1 0,-1-1 0,1 0 0,0 1 0,0-1 0,0 0 0,-1 1 0,9 10-9269,-6-4 8423,5 8-2189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 2496,'19'-1'15816,"-18"1"-15551,-4 5 1173,-2-1-933,0 1-1,0-1 1,0 0-1,-7 3 1,-6 5 327,-16 11 170,-42 34 813,66-48-1678,-1 1 0,2 0-1,0 1 1,0 0 0,-8 14-1,-1 6 102,2 1-1,-16 44 1,-19 73 306,35-98-308,6-20-85,1 1 0,1 0-1,2 1 1,2-1 0,0 1-1,3 0 1,2 43 0,3-29 53,2 0 1,1-1-1,3 0 1,2-1-1,30 77 0,-31-100-195,2-1-1,0 0 1,0-1 0,23 24-1,-36-43-175,13 13 190,-5-8-6284,-4-14-399,-2 5 4958,7-6-1770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5568,'-9'-10'11736,"8"21"-6673,-15 82-1334,-20 132-1975,-1-33-1002,36-158-605,1-20-294,0-30-12669,0 9 9542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5152,'-2'1'181,"1"-1"-9,0 1 1,-1-1-1,1 0 0,0 0 1,0 0-1,0 1 0,0-1 1,-12-3 9589,19 4-6919,0 0-1954,0 0 1,0 0 0,1-1-1,8 0 1,7-2 157,21-4 0,-17 1-496,235-18 883,-178 17-1380,-22 3-223,41-4 330,-36-1-3897,-59 7-203,-22 2-8442,6-1 8451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5568,'0'0'8965,"0"-1"-8715,0 1 0,0-1 0,0 1 1,0 0-1,0-1 0,0 1 0,0 0 0,0-1 1,0 1-1,0 0 0,0-1 0,0 1 0,0 0 1,0-1-1,1 1 0,-1 0 0,0-1 0,0 1 1,0 0-1,0-1 0,1 1 0,-1-1 0,13-9 1322,4-5-73,20-12 0,-29 22-1403,-1 1 0,1 0 0,-1 0 1,1 1-1,0 0 0,12-2 0,-8 2-37,0 1 1,0 1 0,0 0-1,1 1 1,-1 0-1,0 1 1,0 1-1,21 4 1,-28-5-45,-1 1 1,1 0 0,-1 0-1,0 0 1,0 0-1,0 0 1,0 1 0,0 0-1,-1-1 1,1 2-1,3 3 1,-4-4 15,-1 0 1,0 1-1,0-1 1,-1 0-1,1 1 1,-1-1-1,1 1 1,-1 0-1,0-1 1,-1 1-1,1 0 1,0-1-1,-1 1 1,0 0-1,-1 6 1,0 1 3,-1 0 1,0-1-1,-1 1 1,0-1-1,-1 0 1,0 0-1,0 0 1,-1 0-1,-1-1 1,-7 11-1,1-4-12,-1 0 1,0-1-1,-1 0 0,-24 19 0,21-20 89,0-1 0,-1-1 0,0-1 0,-34 16 0,44-25-75,8-4 445,16-3 471,55 2 245,-27 3-881,206 3-168,-187 3-2570,-74-23-11749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13 167 3392,'-8'0'14943,"3"-9"-12281,5 6-2441,1 0 0,-1 0 0,1 0 1,0-1-1,0 1 0,0 1 0,0-1 1,0 0-1,3-4 0,19-26 648,-20 28-756,4-3 9,0-1-1,0 1 1,1 1 0,0 0-1,17-12 1,-20 15-103,0 1-1,1 0 1,0 0 0,0 0 0,0 1-1,0-1 1,0 2 0,1-1 0,-1 1-1,1 0 1,7-1 0,-11 3 35,0-1 0,0 0 0,0 1 0,0-1 0,0 1-1,0 0 1,-1 0 0,1 0 0,0 0 0,-1 1 0,1-1 0,0 1 0,-1 0 0,0-1 0,1 1 0,-1 0 0,0 0 0,0 1 0,0-1-1,0 0 1,0 1 0,-1-1 0,1 1 0,-1-1 0,0 1 0,1 0 0,0 3 0,2 6 107,-1 0 0,0 1 0,-1-1 0,2 25-1,-2 4 155,-2-24-60,0-1-1,7 33 0,-7-47-250,3 12 97,1-1 0,0 0 1,0-1-1,8 14 0,-11-23-61,1 0-1,0 0 1,0 0 0,0 0-1,0-1 1,1 1 0,-1-1-1,1 0 1,4 4 0,-6-5-20,1 0 0,0-1 0,0 1 0,0 0 0,0 0 1,0-1-1,0 1 0,0-1 0,0 0 0,0 0 0,0 0 0,0 0 0,0 0 1,0 0-1,0 0 0,0 0 0,3-2 0,3 0-3,1-1 1,-1-1-1,0 1 0,0-1 1,-1-1-1,1 0 0,12-10 1,1-4 32,21-24 1,-23 20-20,19-27 0,-22 26 4,32-35 0,-42 53 45,1 0 1,-1 0 0,1 1-1,0 0 1,0 0 0,1 1 0,-1-1-1,1 2 1,15-6 0,-19 8-53,1 0 1,0 0 0,-1 1-1,1 0 1,0 0 0,-1 0-1,1 1 1,0-1 0,-1 1-1,1 0 1,-1 1 0,1-1-1,-1 1 1,0-1 0,0 1-1,5 3 1,9 6 47,-1 1 0,22 19-1,-14-11-59,-12-10-106,-5-3-125,1-1 0,0 1 0,0-2 0,0 1-1,15 5 1,-22-10-620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 4064,'-2'0'225,"0"-1"1,0 1 0,1 0-1,-1-1 1,0 1-1,0 0 1,0 1 0,0-1-1,-8 5 4947,7-3-4604,1 0 0,-1 0 0,1-1 0,-1 1 0,0 0 0,1-1 0,-1 0 0,-5 2 0,-91 17 2936,-9 1-1982,63-13-1163,-68 19 0,112-26-352,-6 1 40,1 0 1,-1 1 0,-6 4 0,12-7-29,-1 1 1,1 0 0,-1 0-1,1 0 1,0 0 0,-1 1-1,1-1 1,0 0-1,0 1 1,0-1 0,0 0-1,0 1 1,0-1 0,0 1-1,1-1 1,-1 1-1,0 0 1,0 2 0,0 11 105,1 1 1,0-1 0,1 1 0,5 25 0,-2-13 7,27 168 354,14 155 616,-45-344-1088,7 216 447,-19-3 79,3-162-144,-3-2-1,-22 62 1,18-82 66,15-35-271,44 2 1110,148-3 130,-108 0-3311,-23 0-3219,-1 0-4551,-23 0 5041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49 143 7136,'-37'-26'2309,"27"16"-1190,9 4-306,1 6-715,1-1 1,0 1-1,0-1 0,-1 1 1,1-1-1,0 1 1,0-1-1,0 1 0,0 0 1,0-1-1,-1 1 1,3 0-1,-1-1 120,55-14 1887,95-23-306,57 12-1541,-162 22-255,285-7-1490,-296 14 527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4640,'0'-17'19073,"13"15"-18480,-11 1-676,4 0 237,1-1-1,0-1 1,-1 1-1,11-6 1,21-8 220,-29 13-315,1 1 1,0 0 0,0 0 0,0 1 0,0 0 0,0 1 0,0 0-1,17 2 1,-14 0 133,-12-2-185,0 0 1,0 0-1,-1 0 1,1 0-1,0 0 0,0 0 1,-1 0-1,1 1 1,0-1-1,0 0 0,-1 0 1,1 1-1,0-1 1,-1 0-1,1 1 0,0-1 1,-1 1-1,1-1 1,0 1-1,-1-1 0,1 1 1,-1-1-1,1 1 1,-1 0-1,1-1 0,-1 1 1,0 0-1,1-1 1,-1 1-1,0 0 0,0 0 1,1-1-1,-1 1 1,0 0-1,0 0 0,0-1 1,0 3-1,1 0 52,-1 0-1,1 0 1,-1 0-1,0 0 1,0 0-1,0 0 1,-1 0-1,1 0 1,-1 0-1,1 0 1,-1 0-1,0 0 1,0-1-1,-1 1 1,1 0-1,-2 2 1,-3 4-2,0-1 0,0 0 0,-12 10 0,6-6 53,-30 29 241,36-35-263,1 0 0,-1-1 1,-10 9-1,60 3 1639,-32-15-1601,-1 0 0,1 0-1,0-1 1,15-1 0,20-4-4345,-44 3 2157,9 1-3286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3328,'1'-2'149,"0"2"-56,0 0-1,-1-1 1,1 1 0,-1-1 0,1 1 0,-1-1 0,1 1 0,-1-1 0,1 0 0,-1 1 0,1-1 0,-1 1 0,0-1 0,1 0 0,-1 1 0,0-1 0,0 0 0,1 0 0,12-16 4642,4-19 410,-12 25-2835,12-21 0,-7 11-474,-9 18-1390,0-1 0,1 0 0,0 1 0,0-1 0,4-5 0,6-11 1146,-9 14-492,-1 6-80,-1 24-113,0 19-562,0 0-115,-2 0-1,-2 0 1,-9 49 0,4-55-186,-9 40 386,15-73-427,1 1 0,0-1 0,0 1 0,0-1 0,1 1 0,-1 0 0,1-1 0,1 7 0,0-10-19,-2-1-87,1 0 0,-1 0 1,1 0-1,0 0 0,-1 0 0,1 0 1,0 0-1,-1 0 0,1 1 0,0-1 0,-1 0 1,1 0-1,0 0 0,-1 0 0,1 1 0,0-1 1,-1 0-1,1 0 0,0 0 0,0 1 1,-1-1-1,1 0 0,0 1 0,-1-1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5888,'6'8'19717,"67"-12"-17613,-9-1-1606,26 1 87,139 0-199,-138 5-519,-50-2-6134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4320,'-5'-9'20826,"6"13"-20069,7 19-407,-1 0 1,-1 0-1,4 28 0,-5-20-74,11 34-1,-13-58-236,11 37 270,15 73-1,-27-109-221,0 1 0,0-1 0,5 9 0,-4-11-9,-1 0 0,0 1 1,0-1-1,0 0 0,-1 1 1,1 12-1,-2 45 167,0-63 161,14-22 634,-6 6-1008,12-23-59,41-60 0,12 14 55,-25 28-29,-44 52 7,1 0-1,-1 0 1,8-5-1,3-3-203,-11 19 178,-1-1-1,0 1 1,3 7-1,-3-7 23,46 124 435,-35-74-490,-10-33 32,-3-20 21,-1 0 0,1-1 0,0 1 0,0 0 0,0 0 0,2 4 0,-2-7 389,1-3-359,1 0-1,0 1 1,-1-1-1,1 1 1,0 0-1,4-2 1,2-1 24,19-9-33,0-2 0,-2 0-1,0-2 1,-1-1-1,0-1 1,33-33-1,-28 17-238,-2 0-1,-1-2 0,-1-1 1,-2-1-1,19-45 0,-32 56-3678,-11 27 3332,0 0 0,0-1 0,1 1 0,-1-1 0,0 1 0,0 0 0,0-1 0,-1 1 0,1-1 0,0 1 0,-1-2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4224,'1'-6'14634,"13"2"-13576,0 0 0,0 1-1,1 0 1,22 0 0,2-1-459,145-12 1246,-105 7-1221,125 1 0,-55 9-211,-80-2-389,-53-1-1413,-15 2 1085,0 0 1,-1 0-1,1-1 1,0 1-1,-1 0 1,1 0-1,-1-1 0,1 1 1,0 0-1,-1-1 1,1 1-1,-1-1 1,1 1-1,-1-1 1,0 1-1,1-1 0,-1 1 1,1-2-1,2 1-2032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4992,'0'-19'8791,"0"19"-8665,14 28 5255,-8 9-3616,0 0 1,-2 1-1,-2 52 0,-6-24-913,2-43-724,1 1 1,2 23-1,0 7 67,-1-32-2629,0-17 1020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3328,'9'-4'24104,"-4"12"-27089,1 0 3102,0-1 0,1 0-1,0 0 1,0 0 0,15 11 0,45 24 335,-53-34-303,3 2-75,0 1 0,-1 0 0,0 1 0,-1 0 0,0 1 0,-1 1 0,13 18 0,-7-5 23,-1 2 1,-1 0-1,-2 1 1,13 33 0,-12-20 100,-2 2 0,13 65 0,-26-93-102,1 0-1,-2 0 1,0 0 0,-1 0-1,-1 0 1,-1 1 0,0-1-1,-1 0 1,-1-1 0,-1 1-1,0-1 1,-1 0 0,-1 0-1,0 0 1,-17 24 0,-13 17 73,-2-3 0,-3-1 1,-80 78-1,112-122-331,1 0-1,-17 10 1,23-17-154,0 0 1,-1 0-1,1-1 0,-1 1 1,-5 1-1,8-3 20,0 1 0,0-1 0,-1 0 0,1 0 0,0 0 0,-1 0 0,1 0 0,0 0 0,0 0 0,-1 0 0,1-1 0,0 1 0,0 0 0,0-1 0,-1 1 0,-1-2 0,3 2 152,-1 0-1,1 0 1,0-1-1,-1 1 1,1 0-1,0-1 1,-1 1-1,1 0 1,0-1-1,-1 1 1,1 0-1,0-1 1,0 1 0,0-1-1,-1 1 1,1-1-1,0 1 1,0 0-1,0-1 1,0 1-1,0-1 1,0 0-1,0-23-5588,4-4 1851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8 4576,'-6'-3'608,"5"2"-448,0 1 0,-12-4 11855,15 5-11065,20 12 176,2-1 1,0-1-1,0-1 0,46 11 1,120 15 189,-183-35-1288,-6-1-5,0 1 1,0-1 0,1 0 0,-1 0 0,0 1-1,0-1 1,0 1 0,1-1 0,-1 1-1,0 0 1,0-1 0,0 1 0,0 0 0,0 0-1,0 0 1,0-1 0,0 1 0,0 0 0,-1 0-1,1 0 1,0 1 0,-1-1 0,1 0-1,-1 0 1,1 0 0,-1 0 0,1 1 0,-1-1-1,0 0 1,1 0 0,-1 1 0,0-1 0,0 0-1,0 3 1,-1 4 43,0-1-1,0 1 1,-1-1 0,-4 14-1,3-11-10,-38 175 210,17 4-51,9-63-211,-27 391 872,39-467-845,2 70 231,1-71-258,5-15 284,-5-33-325,0 23 304,0-23-196,-1 0-1,0 0 1,0 0 0,0 0 0,0 0 0,0 0-1,0 0 1,0 0 0,-1 0 0,0 0-1,-1 1-11,1-1 0,-1 0 0,1 0 0,-1-1 0,0 1 0,1 0 0,-1-1 0,0 0 0,1 0 0,-1 0 0,-4 0-1,-7 0 9,-136 4 135,-88 7-1103,111 5-2507,120-15 2708,1 0 0,0 0 1,-1 1-1,1 0 0,0 0 0,0 0 0,0 0 0,0 1 0,1 0 0,-1 1 1,1-1-1,-9 9 0,7-5-2363,1 0 0,-10 16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391 609 2080,'-5'-8'14202,"-1"8"-12415,-53 9-193,44-7-1119,-25 7 0,4-1-97,20-6-248,1 1 0,0 1-1,0 0 1,0 1-1,0 1 1,1 0 0,0 1-1,0 1 1,-16 11-1,25-14-110,-1 0-1,1 0 0,1 0 0,-1 1 1,1-1-1,0 1 0,0 0 0,0 0 0,1 1 1,-3 7-1,2-4-31,1 0 1,0 0-1,1 0 0,0 0 1,1 0-1,0 16 0,1-21 28,0 1-1,1-1 1,0-1-1,0 1 1,0 0-1,1 0 1,-1 0-1,1 0 1,1-1-1,-1 1 1,0-1-1,1 0 1,0 0-1,0 0 1,0 0-1,1 0 1,-1 0-1,1-1 1,0 0-1,0 0 1,0 0-1,0 0 1,1-1-1,7 4 1,-2-3 30,-1-2-1,1 1 1,-1-1-1,1 0 1,-1-1 0,1 0-1,0-1 1,-1 0-1,1-1 1,13-3 0,-7 0 10,-1 0 1,1 0 0,-2-2 0,1 0 0,-1 0 0,0-2 0,0 0-1,-1 0 1,20-19 0,-15 10 16,0-1 1,-1 0-1,-1-2 0,-1 0 0,16-29 1,-23 36-18,0-1 1,-2 1 0,0-1 0,0 0-1,-1 0 1,-1-1 0,-1 0 0,0 0-1,-1 1 1,0-25 0,-3-8 30,-12-89 0,8 111-3,-1-1 0,-1 0 0,-2 1 0,-19-42 0,21 55-23,0 1 1,-1 0 0,0 1 0,-1 0 0,0 0 0,-1 1 0,-17-15-1,18 18-128,0 0 0,0 1-1,-1 0 1,0 1-1,0 0 1,0 0-1,-1 1 1,0 0 0,-18-3-1,23 6-57,0 0-1,1 1 1,-1 0-1,0 0 0,0 0 1,0 1-1,1 0 1,-1 0-1,-7 3 1,11-4-145,0 1 1,-1 0-1,1 0 1,0 0-1,0 0 1,0 0-1,1 1 1,-1-1-1,0 0 1,0 1-1,1 0 1,-1-1-1,1 1 1,-1 0-1,1 0 1,0 0-1,-1 0 1,1 0-1,0 0 1,1 0-1,-1 0 1,0 0-1,0 0 1,1 1-1,-1 3 1,1 2-1277,0 1 1,1-1-1,0 0 0,0 0 1,5 15-1,6 16-2538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65 5216,'-22'0'3389,"12"0"2283,151-4 2752,4-6-6257,144-18-2416,-271 26 525,48-4-385,58-8 90,-100 15-2626,-21-3 645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143 569 5408,'0'0'103,"0"0"0,0-1 0,0 1 1,0 0-1,0-1 0,-1 1 0,1 0 0,0-1 1,0 1-1,0 0 0,-1 0 0,1-1 1,0 1-1,0 0 0,-1 0 0,1 0 0,0-1 1,-1 1-1,1 0 0,0 0 0,-1 0 0,1 0 1,0 0-1,0 0 0,-1-1 0,1 1 0,0 0 1,-1 0-1,1 0 0,-1 0 0,1 0 0,0 0 1,-1 0-1,1 0 0,0 1 0,-1-1 1,1 0-1,0 0 0,0 0 0,-1 0 0,-10 2 2210,5-1-2130,1 0 0,0 0 1,0 0-1,0 1 1,0 0-1,0 0 0,1 1 1,-1-1-1,1 1 0,-1 0 1,1 0-1,-7 6 1,-2 1 146,10-7-258,0 0 0,0 0-1,0 0 1,0 0-1,0 1 1,0-1 0,1 1-1,0 0 1,0 0 0,0 0-1,0 0 1,1 0 0,-1 0-1,1 0 1,-1 9 0,1-11-11,1 0 0,0 1-1,0-1 1,0 0 0,0 1 0,0-1 0,1 0 0,-1 0 0,1 1 0,-1-1 0,1 0 0,0 0 0,0 0 0,0 0 0,0 0 0,0 0 0,0 0-1,1 0 1,-1 0 0,1-1 0,-1 1 0,1 0 0,0-1 0,-1 0 0,1 1 0,0-1 0,0 0 0,0 0 0,0 0 0,0 0 0,0 0 0,3 1-1,-3-2-9,0 0 0,0 1 0,0-1 0,0 0 0,0 0-1,0 0 1,0 0 0,0 0 0,0 0 0,0-1-1,0 1 1,-1-1 0,1 1 0,0-1 0,0 0-1,0 0 1,-1 0 0,1 0 0,0 0 0,-1 0 0,1 0-1,-1 0 1,1-1 0,-1 1 0,1-1 0,-1 1-1,0-1 1,2-2 0,-1 0-16,1 0 0,-1 0 0,0 0 0,0-1 0,-1 1 0,1 0 0,-1-1 0,0 0 0,0 1 0,0-1 0,0-5 0,-2 5-78,1 0 0,-1 0 0,0 0 0,0 0 0,-1 0 0,1 0 0,-1 0 0,0 0 0,0 1 0,-1-1 0,1 1 0,-1 0 0,0 0 0,0 0 0,-1 0 0,1 0 0,-6-4 0,-2 1-292,6 4 13,6 0 67,6-8 1007,14-2-67,-12 7-456,0 0-1,10-10 1,28-31 400,71-92 0,-64 72-143,5-8 42,25-29 341,-24 35-1013,-60 69 134,0-1 0,0 1 0,0 0 0,0 0-1,0 0 1,0-1 0,0 1 0,1 0 0,-1 0 0,0 0-1,0 0 1,0-1 0,0 1 0,1 0 0,-1 0-1,0 0 1,0 0 0,0 0 0,0 0 0,1-1 0,-1 1-1,0 0 1,0 0 0,0 0 0,1 0 0,-1 0 0,0 0-1,0 0 1,1 0 0,-1 0 0,0 0 0,0 0 0,0 0-1,1 0 1,-1 0 0,0 0 0,0 0 0,0 0-1,1 1 1,-1-1 0,0 0 0,0 0 0,0 0 0,1 0-1,-1 0 1,0 0 0,0 1 0,0-1 0,0 0 0,0 0-1,1 0 1,-1 0 0,0 1 0,1 0-25,-1 1 0,0 0 0,1-1 0,-1 1 0,0 0 0,1-1 1,-1 1-1,0 0 0,0-1 0,-1 3 0,-19 138-360,14-109 401,-9 46 115,-27 85 1,-39 67-195,58-167 47,-57 141 138,52-143 37,-42 71 0,53-107-23,-25 29-1,40-51-91,-1 0 0,0-1 0,-1 1 0,1 0 0,-1-1 0,0 0 0,1 0-1,-1 0 1,-1 0 0,-5 2 0,8-4-9,0 0 0,1 0 0,-1-1-1,0 1 1,0-1 0,0 1 0,0-1 0,0 0-1,0 0 1,0 0 0,0 0 0,0 0-1,0 0 1,0-1 0,0 1 0,0 0 0,0-1-1,0 0 1,1 1 0,-1-1 0,0 0 0,0 0-1,1 0 1,-1 0 0,0-1 0,1 1-1,-1 0 1,1-1 0,0 1 0,-1-1 0,1 1-1,0-1 1,-2-3 0,0 0-1,0 0 0,1 0 1,0 0-1,0 0 0,0-1 0,0 1 1,1-1-1,0 0 0,0 1 0,0-8 1,2-3 4,0 1 0,1-1 1,1 0-1,0 1 0,1-1 1,1 1-1,8-19 0,-8 25-47,0 1 0,0 0 0,1 0 0,0 1 0,0-1 0,0 1 0,1 1 0,0-1 0,1 1 0,-1 1 0,1-1 0,1 1 0,16-7 0,-5 3 11,1 1 0,0 1 0,1 1-1,38-6 1,-42 9-22,1 1 0,-1 1-1,1 1 1,31 3 0,-39-1 5,1 1 0,-1-1 0,0 1 0,0 1 0,-1 0 0,1 1 0,-1 0 0,18 12 0,-22-13-119,1 1-448,1 1 0,-1-1 0,7 9 1,-12-12-168,0 0 0,0 1 0,-1-1 0,1 1 0,0-1 0,-1 1 0,0 0 0,2 3 0,2 10-2191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225 576 4736,'-9'-13'5562,"12"-7"2017,-3 19-7480,0 1 0,0 0 0,-1-1 1,1 1-1,0 0 0,0 0 0,-1-1 0,1 1 0,0 0 1,-1 0-1,1-1 0,-1 1 0,1 0 0,0 0 0,-1 0 1,1 0-1,-1-1 0,1 1 0,0 0 0,-1 0 1,1 0-1,-1 0 0,1 0 0,-1 0 0,-16 2 1123,-17 10-230,23-5-728,1 0 1,-11 9-1,-10 7 303,23-18-569,-1 1 0,1 0 0,0 1 0,0 0 0,1 0 0,0 0 0,-10 14 0,16-18-18,-1-1 1,1 1-1,-1 0 0,1-1 1,0 1-1,0 0 1,0 0-1,0 0 1,0 0-1,1 0 1,-1-1-1,1 1 1,0 0-1,0 0 0,0 0 1,0 0-1,1 0 1,-1 0-1,1 0 1,0 0-1,0 0 1,0 0-1,0 0 1,0-1-1,0 1 0,1 0 1,-1-1-1,1 1 1,4 3-1,-1 0 50,0 0-1,0 0 1,1-1 0,0 0-1,7 5 1,-11-9-24,0 0 0,-1 0 1,1 0-1,0 0 0,0 0 1,0-1-1,0 1 0,0-1 1,0 1-1,0-1 0,0 0 0,0 0 1,0 0-1,0 0 0,0 0 1,0 0-1,0 0 0,0-1 1,0 1-1,-1-1 0,1 1 0,0-1 1,0 0-1,0 0 0,2-1 1,1-2 35,0-1 0,0 0 1,-1 0-1,1 0 1,-1 0-1,-1 0 0,1-1 1,4-9-1,-4 9 9,7-14-40,-1 0 0,-1-1 0,-1 0 1,0 0-1,-2-1 0,-1 1 0,0-1 1,2-32-1,-2-29 236,-4 0 0,-10-96 0,8 166-223,0 2-1,0 1 0,0-1 0,-1 1 0,0 0 0,-1-1 0,-1 1 0,-4-10 0,5 13-108,0-1 14,-1 1 0,0 0 0,0 0 0,-7-9 0,10 15-8,0 0 0,1 1 1,-1-1-1,0 0 0,0 0 0,1 0 1,-1 1-1,0-1 0,0 0 0,0 1 0,0-1 1,0 1-1,0-1 0,0 1 0,0-1 0,0 1 1,0 0-1,0 0 0,0-1 0,0 1 1,0 0-1,0 0 0,0 0 0,0 0 0,0 0 1,0 0-1,-1 1 0,1-1 0,0 0 0,0 0 1,0 1-1,0-1 0,0 1 0,0-1 1,0 1-1,0-1 0,1 1 0,-1 0 0,0-1 1,0 1-1,-1 1 0,1 0-164,0-1 0,0 0-1,0 1 1,0-1 0,0 1 0,1-1-1,-1 1 1,1-1 0,-1 1 0,1 0-1,-1-1 1,1 1 0,0 0 0,0-1-1,0 4 1,0 0-730,0 0 0,1-1 0,0 1 0,2 7 0,4 12-1208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 6144,'2'-18'2645,"-2"16"-1764,1 0 0,-1 0 1,1 0-1,0 1 0,-1-1 1,1 0-1,0 0 0,0 1 1,0-1-1,0 1 0,2-3 1,-6 9-100,0 0-1,0-1 1,1 1 0,-1 0 0,-2 9-1,-13 42-491,13-39 84,5-16-368,-48 144 1026,31-101-842,-29 54 1,-4 5 182,45-91-305,1 1 0,0 0-1,0 0 1,2 0 0,-1 0 0,0 20 0,3-28-52,1-1 0,-1 0 1,1 0-1,0 1 0,0-1 1,0 0-1,0 0 0,1 0 1,-1 0-1,1 0 0,0 0 0,0-1 1,1 1-1,-1-1 0,1 1 1,0-1-1,0 0 0,0 0 0,0 0 1,0 0-1,1-1 0,-1 1 1,1-1-1,0 0 0,-1 0 1,1 0-1,0-1 0,0 1 0,0-1 1,1 0-1,-1 0 0,0-1 1,0 1-1,1-1 0,3 0 0,5 0-154,-1-1 0,0-1-1,0 0 1,22-6 0,44-21-3635,-77 28 3720,4-1-631,23-10-3613,-11 4-2183,-8 6 4102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9888,'-10'-4'2463,"9"1"327,2 2-2535,1 0 1,-1 0-1,0 1 1,1-1 0,-1 1-1,0-1 1,1 1-1,-1 0 1,1-1-1,-1 1 1,3 0-1,10-1 444,162-20 4252,88-19-3337,-241 36-1671,39-1 0,-6 4-6079,-43 1 3938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57 3072,'5'-27'1829,"-4"24"-1016,0 1 0,0-1 0,1 0 0,-1 1 0,1-1 0,-1 1 0,3-3 0,4-1 4544,-10 11-2712,-2 7-2190,0 1 0,1 0 0,-4 23 0,0 6-35,-17 34 253,6-17-338,-18 79 428,6 2 0,-21 251-1,50-336-661,2-1-1,3 1 1,2-1-1,2 0 0,18 59 1,-17-74 82,2-1-1,1 0 1,23 47 0,-27-71-243,-6-7-55,1 0 0,1-1 0,-1 0 0,1 1 0,0-2-1,1 1 1,0 0 0,0-1 0,10 9 0,-9-9-1112,3 2 106,22-26-16381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7136,'-10'-9'10010,"15"18"-7994,-4-7-1824,1-1 0,0 1 0,0 0-1,-1 0 1,1 1 0,-1-1 0,0 0 0,0 0 0,1 1-1,-2-1 1,1 1 0,1 4 0,5 31 759,-1 23 176,-5 96 0,-2-79-799,1 55-72,0-133-309,0 0 1,0 0-1,0 0 1,0 1-1,0-1 1,0 0-1,0 0 1,0 0-1,0 1 1,0-1-1,0 0 1,0 0-1,0 1 1,0-1 0,0 0-1,-1 0 1,1 0-1,0 0 1,0 1-1,0-1 1,0 0-1,0 0 1,-1 0-1,1 0 1,0 0-1,0 1 1,0-1-1,0 0 1,-1 0 0,1 0-1,0 0 1,0 0-1,0 0 1,-1 0-1,1 0 1,0 0-1,0 0 1,-1 0-1,1 0 1,0 0-1,0 0 1,0 0-1,-1 0 1,1 0 0,0 0-1,-1 0 1,-9-5-5594,9 0 3737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8384,'-17'2'7043,"23"0"-5329,14 0-699,1-1 1,0 0 0,31-4-1,-11 1-245,108-12 1179,-83 6-1536,-33 3-341,-24 3-101,0 0 1,0 1-1,0 0 1,0 1-1,0 0 1,12 1-1,0 0-1076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6400,'-9'0'4323,"20"-1"1323,1-1-5098,6 0 795,1 0 513,33-8 1,-45 8-1664,1-1-1,0 1 1,0 1 0,0 0 0,0 0 0,0 0 0,0 1 0,0 0 0,0 1-1,0 0 1,8 2 0,-12-3-161,0 1-1,0 1 1,0-1-1,0 1 1,-1-1-1,1 1 1,-1 0-1,1 0 1,-1 1-1,0-1 1,1 1-1,-1-1 1,-1 1-1,1 0 1,0 0-1,-1 1 1,1-1-1,-1 0 1,0 1-1,2 5 1,-1-1 34,-1 0 0,-1 0 0,1 0 0,-2 0 0,1 1 1,-1-1-1,0 0 0,0 0 0,-1 0 0,-2 10 1,-4 9 123,-15 41 1,16-51-95,-3 5 53,0 0 1,-18 29-1,24-46-124,1-2-1,-1 1 1,0 0 0,0 0-1,-1-1 1,1 0 0,-1 0 0,0 0-1,0 0 1,0 0 0,0-1 0,0 0-1,0 0 1,-1 0 0,1 0-1,-1-1 1,1 1 0,-1-1 0,0 0-1,1-1 1,-10 1 0,14-1-25,0 0 0,0 0 1,0 0-1,0 0 0,0 0 1,-1 0-1,1 0 0,0 0 1,0 0-1,0 0 0,0 0 0,0 0 1,0 0-1,0 0 0,0 0 1,0 0-1,-1 0 0,1 0 1,0 0-1,0 0 0,0 0 0,0 0 1,0 0-1,0 0 0,0 0 1,0 0-1,0 0 0,0-1 1,0 1-1,-1 0 0,1 0 0,0 0 1,0 0-1,0 0 0,0 0 1,0 0-1,0 0 0,0 0 1,0-1-1,0 1 0,0 0 0,0 0 1,0 0-1,0 0 0,0 0 1,0 0-1,0 0 0,0 0 1,0 0-1,0-1 0,0 1 0,0 0 1,0 0-1,0 0 0,0 0 1,0 0-1,1 0 0,-1 0 1,0 0-1,0 0 0,0 0 0,0-1 1,1-9-356,1 8 393,0 0 0,0 0 0,0-1 0,1 1-1,-1 1 1,0-1 0,1 0 0,3-2 0,-3 5-12,0 0 0,0-1 0,0 0 0,0 0 0,0 0 0,0 0 0,4-1 0,-1 1 43,18-1 39,-15 1-78,1-1-1,-1 2 1,0-1 0,0 1 0,1 0 0,-1 1 0,11 4 0,-1-2 232,-6-7-3819,-10 1 1907,-1 0 1,1 0 0,-1 0 0,0 0 0,0 0 0,0 0 0,0 0 0,-1-1 0,3-2 0,4-4-2436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1223 4384,'-4'-6'8186,"4"6"-7981,2-13 658,0 4 139,-1-3-469,1 1 1,-1-1 0,2 1 0,0-1 0,4-11 0,8-29 716,79-284 595,-26 164-570,-49 132-859,2 2 0,33-47 0,-35 59-247,9-13 261,37-67 0,-45 66-149,2-5 56,32-48 0,-51 89-301,0-1 1,1 1 0,0 0 0,-1 0 0,1 0 0,9-5 0,-12 8-29,0 0 1,0 0-1,0 1 0,1-1 1,-1 0-1,0 1 0,1-1 1,-1 1-1,0 0 0,1-1 1,-1 1-1,0 0 0,1 0 1,-1 0-1,1 0 1,-1 0-1,0 0 0,1 0 1,-1 1-1,1-1 0,-1 0 1,0 1-1,1-1 0,-1 1 1,0-1-1,0 1 0,0 0 1,1-1-1,-1 1 1,2 2-1,1 1-51,0 1 0,0 0 0,0 0 0,-1 0 0,0 0-1,0 1 1,0-1 0,3 10 0,12 51 197,-16-57-32,1 7 67,0-1 0,-1 1 1,0 0-1,-1 0 0,-1 0 0,-3 20 1,2-30-98,0 1 1,0-1-1,-1 0 1,0 0-1,0 0 1,-1 0-1,0 0 1,-4 6 0,5-9-41,-1 0 0,0 1 1,0-1-1,0 0 0,0 0 1,0 0-1,-1-1 0,1 1 1,-1-1-1,0 0 0,1 0 1,-1 0-1,-6 1 0,5-1-169,0-1-1,0 0 1,-1-1 0,1 1-1,-1-1 1,1 0-1,-6-1 1,-39-6-1702,22 2 274,9 3 278,-33-7-3640,20-2-1730,20 3 3331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8 207 7712,'-1'-1'247,"0"0"1,1 0-1,-1 0 1,0 1-1,1-1 1,-1 0-1,1 0 0,-1 0 1,1 0-1,-1 0 1,1-1-1,0 1 1,0 0-1,-1 0 1,1 0-1,0 0 1,0 0-1,0 0 0,0 0 1,0 0-1,0-1 1,1 1-1,-1 0 1,0 0-1,1 0 1,-1 0-1,0 0 1,1 0-1,-1 0 1,1 0-1,0 0 0,-1 0 1,1 0-1,0 0 1,5-5 47,0 1 1,1 0-1,-1 0 1,1 1-1,0 0 0,0 0 1,8-3-1,56-19 856,-61 23-958,0 1 0,1 0 0,-1 0 0,0 1 0,12 0 0,-16 1-60,0 1 0,-1-1 0,1 1-1,0 0 1,0 1 0,0-1 0,-1 1 0,1 0-1,-1 1 1,8 3 0,-9-3-90,0 1 1,0 0-1,0-1 1,0 1-1,-1 0 1,0 1-1,0-1 1,0 0-1,0 1 1,-1 0-1,4 9 1,-1 0 31,0 1 0,5 28 0,-6-4 221,1 53 1,0 8 160,-4-94-415,0 0 0,1-1-1,-1 1 1,1-1 0,0 1 0,1-1-1,-1 1 1,1-1 0,0 0-1,0 0 1,1-1 0,7 9-1,-9-11-6,0 0-1,0 0 1,0-1-1,0 1 0,0 0 1,0-1-1,0 0 1,1 0-1,-1 0 0,1 0 1,-1 0-1,0 0 1,1 0-1,-1-1 0,1 1 1,0-1-1,-1 0 0,1 0 1,-1 0-1,1 0 1,-1 0-1,1 0 0,0-1 1,-1 1-1,1-1 1,-1 0-1,1 0 0,-1 0 1,0 0-1,1 0 0,1-2 1,1-1 32,0 0 0,0 0 1,0 0-1,-1-1 0,1 0 0,-1 1 0,0-2 1,-1 1-1,1 0 0,-1-1 0,0 0 1,3-8-1,1-7-70,-1-1 0,5-25 0,-5 19 7,16-93 179,5-19 29,-21 111-197,-5 22-4,0 0 1,0 0-1,1 1 1,0-1-1,0 0 1,5-8-1,-6 13-8,1 0-1,-1 1 1,1-1-1,-1 0 1,1 0-1,0 1 1,0-1-1,-1 1 0,1 0 1,0-1-1,0 1 1,1 0-1,-1 0 1,0 0-1,0 0 1,0 1-1,1-1 1,-1 1-1,0-1 1,1 1-1,-1 0 1,1 0-1,2 0 0,4 1 33,-1 0-1,0 0 1,13 4-1,3 1-289,-19-5 2053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8128,'-15'-17'2618,"14"16"-2249,1 0 0,-1 0 0,0 0 0,1 0-1,0 0 1,-1 0 0,1 0 0,0-1 0,-1 1 0,1 0-1,0 0 1,0 0 0,0 0 0,0 0 0,0-1 0,0 1-1,0 0 1,0 0 0,1 0 0,-1 0 0,0 0-1,1-1 1,-1 1 0,2-2 0,2-3 837,-1 5-1092,-1 0 1,0 0-1,1 0 1,-1 1 0,1-1-1,0 1 1,-1-1-1,1 1 1,-1 0 0,1 0-1,0 0 1,-1 0-1,1 0 1,-1 1-1,5 0 1,1 2 29,0-1 1,1 1-1,10 6 0,-13-6-56,-1 0-1,0 0 0,1 1 0,-1-1 1,-1 1-1,1 0 0,0 1 1,-1-1-1,0 1 0,0 0 0,0 0 1,-1 0-1,0 0 0,3 7 0,-4-7-28,0-1 0,-1 0-1,0 1 1,0-1-1,0 1 1,-1-1-1,0 1 1,0-1-1,0 1 1,0-1-1,-1 1 1,1 0 0,-1-1-1,0 0 1,0 1-1,-1-1 1,0 0-1,1 1 1,-1-1-1,-3 4 1,-11 16 238,-28 31 0,25-31-144,15-19-105,-6 8 257,10-12-298,0-1 1,0 0-1,0 1 0,0-1 1,0 0-1,0 1 0,0-1 1,0 0-1,0 1 0,0-1 1,0 0-1,0 1 0,0-1 1,0 0-1,0 1 0,0-1 1,0 0-1,0 0 0,1 1 1,-1-1-1,0 0 0,0 0 1,0 1-1,1-1 1,-1 0-1,0 0 0,0 1 1,1-1-1,-1 0 0,0 0 1,0 0-1,1 1 0,-1-1 1,0 0-1,1 0 0,-1 0 1,0 0-1,1 0 0,-1 0 1,0 0-1,1 0 0,-1 0 1,0 0-1,1 0 0,-1 0 1,0 0-1,178 23 1084,-88-23-3315,-62-2-2852,32-6 0,-47 7 1978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0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385 770 3072,'1'-1'190,"0"1"0,-1-1 0,1 1 0,-1-1 0,1 1 1,0 0-1,-1-1 0,1 1 0,0 0 0,-1-1 0,1 1 0,0 0 0,0 0 0,-1 0 0,2 0 1,15-7 4399,-17 7-4546,1 0-1,-1 0 0,0 0 0,0-1 0,0 1 0,1 0 0,-1 0 0,0 0 0,0-1 0,0 1 0,0 0 1,1 0-1,-1-1 0,0 1 0,0 0 0,0-1 0,0 1 0,0 0 0,0 0 0,0-1 0,0 1 1,0 0-1,0-1 0,0 1 0,0 0 0,0-1 0,0 1 0,0 0 0,0 0 0,0-1 0,0 1 0,0 0 1,0-1-1,-1 1 0,1 0 0,0 0 0,0-1 0,0 1 0,0 0 0,-1 0 0,1 0 0,0-1 0,0 1 1,-1 0-1,1 0 0,0 0 0,-1-1 0,0 1 8,0-1 1,0 1-1,0-1 0,0 1 1,0-1-1,0 1 0,0 0 0,0-1 1,0 1-1,-1 0 0,1 0 1,0 0-1,0 0 0,-2 0 1,-1 0 63,-18-2 195,-1 2 0,1 0 0,-1 1 0,1 1 0,-1 2-1,1 0 1,0 1 0,0 1 0,-41 18 0,55-20-274,-1 1 0,1 0 1,0 1-1,0-1 0,1 2 0,0-1 0,0 1 1,0 0-1,1 1 0,0-1 0,0 1 1,1 0-1,-8 16 0,9-16 26,1 0-1,0 0 1,0 0 0,1 1-1,0-1 1,0 1-1,1 0 1,0-1 0,1 1-1,0 0 1,0-1 0,1 1-1,0 0 1,0-1-1,4 13 1,-3-17-8,-1 1-1,1-1 1,0 0-1,1 1 1,-1-1 0,1 0-1,0-1 1,0 1-1,0 0 1,0-1 0,1 0-1,6 6 1,-4-6-3,0 1 0,0-1 0,1 0 0,-1 0 0,1-1 1,0 1-1,13 1 0,-4-2 57,0-1 0,0 0 0,0-1 0,0-1 0,0 0-1,27-7 1,-23 3-21,-1-1-1,0-1 0,0-1 1,-1 0-1,0-2 0,-1 0 1,22-16-1,103-95 200,-109 89-228,23-20 91,-2-3 1,81-109-1,-44 29-104,94-186 1,-175 303-98,-1-1 0,-1 0 0,10-35 0,-12 35-41,-4 16 7,-1 0 0,0-1 0,0 1 0,0 0 1,1-7-1,-12 16-325,-49 71-25,48-62 451,-12 22-9,2 1 1,1 0-1,-15 42 1,7-16-60,-46 93 117,-50 115 517,102-213-309,22-59-254,-1 0 0,1 0 0,0 0-1,0 0 1,0 0 0,0 0 0,0 1-1,0-1 1,0 0 0,0 0 0,0 0-1,-1 0 1,1 0 0,0 1 0,0-1-1,0 0 1,0 0 0,0 0-1,0 0 1,0 1 0,0-1 0,0 0-1,0 0 1,0 0 0,0 0 0,0 1-1,1-1 1,-1 0 0,0 0 0,0 0-1,0 0 1,0 1 0,0-1 0,0 0-1,0 0 1,0 0 0,0 0 0,1 0-1,-1 0 1,0 1 0,0-1 0,0 0-1,0 0 1,0 0 0,0 0 0,1 0-1,-1 0 1,0 0 0,0 0 0,0 0-1,13-5 502,23-19-166,-24 15-295,52-34-173,97-48 1,-160 90 92,1 0 0,0 0 1,0 1-1,-1-1 1,1 0-1,0 1 1,0 0-1,0-1 0,0 1 1,0 0-1,0 0 1,0 0-1,0 0 0,0 0 1,0 1-1,0-1 1,2 1-1,-3 0 5,1 0 1,-1-1-1,0 1 0,0 0 1,0 0-1,0 0 1,0 0-1,0 0 0,-1 0 1,1 0-1,0 0 0,0 1 1,-1-1-1,1 0 0,-1 0 1,1 0-1,-1 1 0,1-1 1,-1 0-1,0 1 1,0-1-1,1 0 0,-1 1 1,0-1-1,-1 3 0,1 7 44,-2 0 0,1 1 0,-4 11-1,2-15 9,1 1 0,1-1-1,-1 1 1,2 0 0,-1-1-1,1 1 1,1 10-1,-1-17-15,1-1-1,-1 0 1,0 1-1,1-1 1,-1 0-1,1 0 0,-1 1 1,1-1-1,0 0 1,0 0-1,-1 0 1,1 0-1,0 0 0,0 0 1,0 0-1,0 0 1,0 0-1,3 1 1,-2-1 7,0 0 0,0 0 0,1 0 0,-1 0 0,0-1 0,1 1 0,-1-1 0,1 0 0,-1 1 0,3-1 0,3-1 21,0 0 0,-1 0 0,1-1 0,-1 0 0,1 0 0,6-3 0,154-76-161,-107 50 196,-19 10 44,7-2 101,79-53 1,-104 58-405,-16 11-112,-11 9 35,-38 26 38,18-14 164,-30 26 0,35-23 23,-27 25 14,40-37 15,1 0 0,0 0 0,0 0 1,1 0-1,0 1 0,-6 12 0,8-16 5,0 1 0,1-1 0,-1 1 0,1 0 0,-1-1 0,1 1 0,0 0 0,0 4 0,0-6 4,1 0 1,-1 0-1,0 0 1,0-1-1,0 1 1,1 0 0,-1 0-1,0 0 1,1-1-1,-1 1 1,1 0-1,-1-1 1,1 1-1,-1 0 1,1-1-1,-1 1 1,1 0-1,0-1 1,-1 1 0,1-1-1,0 1 1,-1-1-1,1 0 1,0 1-1,0-1 1,-1 0-1,1 1 1,0-1-1,1 0 1,3 1 53,0-1 0,0 0 0,0 0 1,0-1-1,0 1 0,0-1 0,0 0 0,0 0 0,-1-1 0,8-2 1,5-4 118,22-14 0,-30 17-148,2-2-22,-1 0 0,1-1-1,-1 0 1,-1 0-1,1-1 1,-1-1 0,-1 1-1,0-1 1,0-1 0,10-19-1,3-2-411,-21 32 388,0 0-1,0 0 1,0 0 0,0 0-1,0-1 1,0 1 0,0 0-1,0 0 1,0 0-1,0 0 1,0 0 0,0 0-1,1 0 1,-1 0-1,0 0 1,0 0 0,0-1-1,0 1 1,0 0-1,0 0 1,0 0 0,0 0-1,0 0 1,1 0-1,-1 0 1,0 0 0,0 0-1,0 0 1,0 0 0,0 0-1,0 0 1,0 0-1,1 0 1,-1 0 0,0 0-1,0 0 1,0 0-1,0 0 1,0 0 0,0 0-1,0 0 1,1 0-1,1 6-156,-2 13 146,0-17-41,0 6 46,1-1 0,-1 1 0,1-1 0,1 0-1,-1 1 1,1-1 0,1 0 0,-1 0 0,5 8 0,-6-12 51,1-1 1,0 1 0,0 0-1,0-1 1,0 1-1,0-1 1,0 0-1,0 1 1,1-1-1,0 0 1,-1 0-1,1-1 1,0 1 0,0-1-1,0 1 1,0-1-1,0 0 1,0 0-1,0 0 1,0 0-1,0-1 1,0 1-1,6-1 1,5-1 63,-1-1-1,0 0 1,0-1 0,-1-1-1,1 0 1,0 0 0,20-12-1,8-6-249,-19 9 70,37-14-1,-56 26 64,0 0-1,-1 0 0,1 0 0,0 1 1,0-1-1,0 1 0,0 0 1,0 0-1,0 0 0,0 0 0,0 1 1,0-1-1,0 1 0,0-1 1,4 3-1,-6-3 22,0 1-1,0 0 1,1-1-1,-1 1 1,0 0 0,0 0-1,0 0 1,0 0 0,0 0-1,0 0 1,0 0 0,-1 1-1,1-1 1,0 0 0,0 0-1,-1 1 1,1-1 0,-1 0-1,1 1 1,-1-1 0,0 0-1,0 1 1,1-1-1,-1 1 1,0-1 0,0 1-1,0-1 1,-1 0 0,1 1-1,0-1 1,0 1 0,-1-1-1,0 2 1,-2 5 53,0 0 1,0 0 0,-7 12-1,-8 17 160,14-27-73,2-5 405,8-8-310,27-18-192,1 1 0,1 2 0,73-27 0,-101 42-63,0 0-32,1 0-1,-1 1 0,11-2 1,-16 3 38,-1 1 1,1 0-1,-1 0 1,1 0-1,-1 0 1,1 0-1,-1 0 1,1 0-1,0 0 1,-1 1 0,1-1-1,-1 1 1,1-1-1,-1 1 1,0 0-1,1-1 1,-1 1-1,1 0 1,-1 0-1,0 0 1,0 0-1,2 2 1,-2-2-5,-1 0 0,1 0 0,-1 0 0,1 0 1,-1 1-1,0-1 0,1 0 0,-1 0 1,0 1-1,0-1 0,0 0 0,0 1 1,0-1-1,0 0 0,0 0 0,0 1 0,-1-1 1,1 0-1,-1 2 0,-9 21 82,9-22-34,0-1-26,1 0 1,-1 0 0,0 0 0,1 0 0,0 0 0,-1 1-1,1-1 1,0 0 0,-1 0 0,1 1 0,0-1 0,0 0-1,0 0 1,0 1 0,0-1 0,0 0 0,1 0-1,-1 1 1,0-1 0,1 0 0,-1 0 0,0 0 0,1 0-1,0 0 1,-1 1 0,1-1 0,0 0 0,-1 0 0,1 0-1,0 0 1,0-1 0,0 1 0,0 0 0,0 0 0,0 0-1,0-1 1,0 1 0,0-1 0,0 1 0,0-1 0,1 1-1,-1-1 1,0 0 0,0 1 0,0-1 0,1 0 0,-1 0-1,0 0 1,0 0 0,1 0 0,-1 0 0,0 0-1,2-1 1,15-1 106,22-3 29,0-2 1,0-1-1,42-15 1,168-82-116,-248 104-7,0 0-18,0 0-1,1 0 0,-1 0 0,0-1 0,0 1 1,0 0-1,0-1 0,-1 1 0,4-4 1,-5 5-3,0 0 1,0 0 0,0 0 0,0-1-1,0 1 1,0 0 0,0 0 0,0 0-1,0 0 1,0 0 0,0 0 0,0-1 0,0 1-1,0 0 1,0 0 0,0 0 0,0 0-1,0 0 1,0 0 0,0 0 0,0 0-1,0-1 1,-1 1 0,1 0 0,0 0 0,0 0-1,0 0 1,0 0 0,0 0 0,0 0-1,0 0 1,0 0 0,-1 0 0,1 0 0,0 0-1,0 0 1,0 0 0,0 0 0,0 0-1,0 0 1,0 0 0,-1 0 0,1 0-1,0 0 1,0 0 0,0 0 0,0 0 0,0 0-1,0 0 1,0 0 0,-1 0 0,-2 0-48,0 1 0,0-1 0,0 1 0,0 0 0,0 0 0,0 0 0,0 0 0,-5 3 0,-25 18-83,23-16 102,-9 7-44,1 1 0,-21 19 0,34-29 78,2 0-1,-1 0 1,0 0-1,1 0 1,0 1-1,0-1 1,0 1-1,0 0 1,1-1-1,0 1 1,0 1 0,0-1-1,1 0 1,-1 0-1,0 9 1,2-13 4,0 0 0,0 0 1,0 0-1,0-1 1,0 1-1,0 0 1,0 0-1,0 0 0,0-1 1,0 1-1,0 0 1,1 0-1,-1 0 1,0-1-1,1 1 0,-1 0 1,0 0-1,1-1 1,-1 1-1,1 0 1,-1-1-1,1 1 1,0-1-1,-1 1 0,1-1 1,0 1-1,-1-1 1,1 1-1,0-1 1,-1 1-1,1-1 0,0 0 1,0 0-1,-1 1 1,1-1-1,0 0 1,0 0-1,0 0 0,-1 0 1,1 0-1,0 0 1,0 0-1,0 0 1,0 0-1,-1 0 0,1 0 1,1-1-1,3 0 14,-1 0-1,0-1 1,0 0-1,0 0 0,0 0 1,-1 0-1,7-5 1,6-8 30,-1 0 0,0-1 1,-1-1-1,12-19 0,3-3 23,-18 25-405,-10 11 46,-7 9 183,-6 10-27,0 0 1,1 0-1,-10 20 1,19-32 130,-12 25 6,1 1-1,2 0 0,0 1 1,-9 51-1,7-28 25,5-23-16,-31 109-11,31-115 27,-2-1 0,0 0 0,-21 34 0,29-54-6,-1 0 1,1-1-1,-1 1 0,0 0 1,-1-1-1,1 0 1,-1 0-1,-6 5 1,9-8-15,0 1 1,0-1 0,0 1-1,0-1 1,0 1-1,0-1 1,-1 0-1,1 0 1,0 1-1,0-1 1,0 0 0,0 0-1,-1 0 1,1 0-1,0-1 1,-2 1-1,2-1-2,-1 1 1,1-1-1,0 0 0,-1 0 0,1 0 0,0 0 0,-1 0 0,1 0 1,0 0-1,0 0 0,0-1 0,0 1 0,0 0 0,0-1 0,-1-1 1,0-1-10,1 1 0,-1-1 1,0 0-1,1 0 1,0 0-1,0 0 1,0 0-1,1 0 1,-1 0-1,1 0 1,0 0-1,0 0 1,0 0-1,1 0 0,-1 0 1,1 0-1,0 0 1,0 0-1,0 0 1,1 0-1,3-6 1,4-4-37,0 0 1,0 0 0,1 1-1,14-13 1,-7 8 114,-4 3-128,2 1 0,0 1 0,1 0 1,26-16-1,72-35 80,-95 55 66,58-30 46,-27 15-72,-2-2-1,60-42 1,-97 60-73,-1-1 1,1 0-1,-2-1 1,1 0-1,-1 0 0,-1-1 1,0 0-1,0-1 1,-1 1-1,-1-2 0,0 1 1,8-25-1,-14 36-20,1-1-1,-1 1 0,1-1 1,-1 1-1,0 0 0,0-1 1,1 1-1,-1-1 1,0 1-1,-1-1 0,1 1 1,0-1-1,0 1 1,-1-3-1,0 3 15,1 1 0,-1-1 0,1 1 0,-1 0-1,0-1 1,1 1 0,-1-1 0,1 1 0,-1 0 0,0 0 0,1-1 0,-1 1 0,0 0 0,0 0 0,1 0 0,-1 0-1,0 0 1,1 0 0,-1 0 0,0 0 0,0 0 0,1 0 0,-1 0 0,0 0 0,1 0 0,-1 0 0,0 1-1,1-1 1,-1 0 0,0 1 0,0 0 0,-22 9 14,15-4-32,0 0-1,0 0 1,1 1-1,-13 15 1,19-21 35,-1 1 0,1 0 0,-1 0 1,1 0-1,0-1 0,0 1 1,0 0-1,0 0 0,0 1 0,0-1 1,1 0-1,-1 0 0,1 0 0,-1 0 1,1 1-1,0-1 0,0 0 1,0 0-1,0 1 0,0-1 0,0 0 1,1 0-1,-1 1 0,1-1 0,0 0 1,0 0-1,-1 0 0,1 0 1,0 0-1,1 0 0,-1 0 0,0 0 1,1-1-1,2 4 0,2 1 52,0 0-1,0 0 0,0-1 0,1 0 1,0 0-1,0-1 0,0 0 0,0 0 1,1 0-1,0-1 0,-1 0 1,1-1-1,0 0 0,0 0 0,1-1 1,-1 0-1,0 0 0,10-1 1,13-1-128,-1-2 1,0-1-1,47-13 1,-40 8-574,-23 6-1042,0-1 0,21-8 0,-8 2-912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7456,'9'0'13295,"-6"8"-12752,0 1 0,-1-1 0,0 0 0,-1 1 0,2 14 0,-4 47 419,1-33-760,-1 9-231,1 0 134,5 52 0,-1-42-3817,-11-39-5226,11-12 6474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12 143 8896,'-12'-5'4200,"12"4"-4100,0 1 1,0 0 0,0-1-1,0 1 1,1 0 0,-1-1-1,0 1 1,0 0 0,0 0-1,0-1 1,0 1 0,0 0-1,1-1 1,-1 1 0,0 0-1,0 0 1,0-1 0,1 1-1,-1 0 1,0 0 0,0 0-1,1-1 1,-1 1 0,0 0-1,0 0 1,1 0 0,-1 0-1,0 0 1,1-1 0,-1 1-1,0 0 1,0 0-1,1 0 1,-1 0 0,1 0-1,10-5 2391,-5 2-1557,0 0 1,0 1-1,0-1 1,9-1-1,27-4 1068,-3 1-1674,-1-1 0,54-20 1,11-18-4111,-75 33 1942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1551 3808,'-1'0'254,"0"1"1,1 0-1,-1 0 1,0 0-1,0-1 1,0 1-1,0 0 1,0-1-1,-1 1 1,-1 0-1,1-3 1201,5-4 584,6-4-327,-7 7-1347,1-1 0,-1 1 1,1 0-1,-1-1 1,3-7-1,84-213 6328,-2-16-5050,-60 159-1179,4 2 0,3 0 0,48-81 0,8-9 362,35-113 614,-119 269-1383,8-17 245,19-33 0,-27 55-214,-1 0 0,1 0 0,0 0-1,1 1 1,0 0 0,0 0-1,0 1 1,11-8 0,-13 12-84,0-1 1,0 0-1,0 1 1,0 0-1,0 0 1,0 1-1,1 0 1,-1 0-1,1 0 1,-1 0-1,1 1 1,8 0 0,-6 1-4,0 0 0,0 0 0,-1 1 1,1 0-1,0 1 0,-1 0 0,1 0 1,7 5-1,-5-2-5,0 0-1,0 1 0,-1 0 1,0 1-1,0 0 1,-1 1-1,0 0 1,0 0-1,-1 0 1,0 1-1,8 17 1,-12-22 31,-1 0-1,0 1 1,0-1 0,-1 0 0,0 1 0,0-1 0,0 1-1,0-1 1,-1 1 0,0 0 0,-2 10 0,1-8 12,-1 1 0,-1-1 0,0 0 0,0 0 0,0-1 0,-1 1 0,-5 7 0,-4 4-8,0-1 0,-1 0 0,-1-1 0,-1-1 0,0 0-1,-1-2 1,-1 0 0,-22 14 0,21-16-435,4-2-537,0 0 0,-20 7 0,28-14-324,0 0 0,0-1 0,-1 0 0,-13 1 0,20-2 715,-1-1 1,0 0-1,0 0 0,0 0 1,0 0-1,0 0 1,1 0-1,-1-1 0,0 1 1,0 0-1,0-1 0,1 0 1,-1 1-1,0-1 0,-1-1 1,-8-6-3259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 4480,'-4'-6'7296,"8"-2"-1499,-4 7-5528,0 0 1,0-1-1,0 1 1,0 0-1,0 0 1,-1-1-1,1 1 1,-1 0-1,1 0 1,-1-1-1,1 1 1,-1 0-1,1 0 1,-1 0-1,0 0 1,0 0-1,0 0 1,0 0-1,0 0 1,0 0-1,0 0 1,-1 0-1,0 0-202,0 0-1,1 0 0,-1 0 1,0 1-1,0-1 1,0 1-1,0-1 0,0 1 1,0 0-1,0 0 1,0 0-1,0 0 0,0 0 1,-3 1-1,-2 0 28,0 1 0,0 0 0,0 0-1,0 0 1,0 1 0,0 0 0,1 1 0,0-1 0,-8 6-1,11-6-97,0-1-1,0 1 1,1 0-1,-1 0 1,1 0-1,-1 1 1,1-1-1,0 0 1,0 1-1,0-1 1,1 1-1,-1 0 1,1 0-1,0-1 1,0 1-1,0 0 1,1 0-1,-1 0 1,1 6-1,1 4 83,0 0 0,1 0 0,1-1 0,0 1 1,1 0-1,0-1 0,1 0 0,0 0 0,1 0 0,9 13 0,-13-22-47,1 0 0,-1-1-1,1 1 1,0-1 0,0 0 0,0 0 0,1 0-1,4 3 1,-6-5-12,-1 0-1,1 0 1,0 0-1,0 0 1,-1 0-1,1-1 1,0 1-1,0 0 1,0-1-1,0 0 1,0 1 0,0-1-1,0 0 1,0 0-1,0 0 1,0 0-1,0-1 1,4 0-1,-6 1-21,0 0-1,0 0 0,0 0 1,0 0-1,0 0 1,0 0-1,0 0 1,1 0-1,-1 0 1,0 0-1,0 0 0,0 0 1,0 0-1,0 0 1,0 0-1,0-1 1,0 1-1,0 0 0,0 0 1,0 0-1,0 0 1,1 0-1,-1 0 1,0 0-1,0 0 0,0 0 1,0 0-1,0-1 1,0 1-1,0 0 1,0 0-1,0 0 0,0 0 1,0 0-1,0 0 1,0 0-1,0 0 1,0-1-1,0 1 1,0 0-1,0 0 0,0 0 1,0 0-1,-5-4 31,4 3-30,0 1 0,0-1 0,0 1 0,0 0 0,0-1 0,0 1 0,0 0 0,0 0 0,0 0 0,0 0 0,0 0 0,0 0 0,0 0 0,1 0 0,-1 0 0,-2 0 0,-1 2-6,0 0 1,1 0 0,-1 1-1,1-1 1,0 1-1,0-1 1,0 1 0,-3 4-1,-22 28 279,20-24-187,-16 18 221,17-22-258,1 0 0,0 0 1,0 1-1,1 0 0,-1 1 0,2-1 1,-1 1-1,-2 9 0,6-16-19,1 1 0,-1-1 0,1 1-1,0-1 1,0 0 0,0 1 0,0-1 0,0 1 0,0-1-1,1 1 1,-1-1 0,1 0 0,-1 1 0,1-1 0,0 0-1,2 3 1,-2-2 12,2 0 0,-1 0 0,0 0 0,1-1 0,-1 1 0,1 0-1,0-1 1,0 0 0,5 4 0,0-2 13,-1 0 0,1-1 0,0 0 0,0 0 0,1-1-1,-1 0 1,0 0 0,10 0 0,4 0-980,33-2 0,-17-7-3142,-33 6 2572,1-1-1,-1 0 1,0 0-1,8-6 1,5 0-1611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1984,'2'-10'290,"4"-15"1475,-5 24-1402,-1 0 0,1 0 0,0 0 0,-1 0 0,1 0 0,0 1 0,0-1 0,-1 0 0,1 0 0,2-1 0,4-5 2100,-7 6-2353,1 1 0,-1-1 1,1 0-1,-1 1 0,1-1 0,-1 1 0,1-1 0,0 0 0,0 1 0,-1 0 1,1-1-1,0 1 0,1-1 0,-1 1 58,1-1 0,-1 1-1,1 0 1,-1 0 0,1 0 0,-1 0-1,1 0 1,-1 0 0,1 0 0,-1 1 0,1-1-1,-1 0 1,1 1 0,-1-1 0,0 1 0,1 0-1,-1 0 1,1-1 0,-1 1 0,0 0 0,0 0-1,0 0 1,0 0 0,1 0 0,-1 0-1,1 2 1,5 6 310,0 0 0,9 18 0,-6-11-53,125 203 1378,-6 38-118,-113-220-1454,-3 1 0,-1 1 0,-1 0 0,-3 1 1,7 62-1,-10-31 229,-2 0 0,-10 107 0,-4-79 74,-32 126 0,21-139-565,-4 0 1,-57 129 0,-15-31-3412,91-172 2831,-8 13-1937,-1 0 1,-21 25-1,0-4-982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1824,'-7'-3'12702,"14"1"-7000,43-13-4789,-24 9-685,1 1 0,-1 1 0,31-1 0,-31 3-90,34-2 111,0 2 0,71 6 0,-42-2 377,-53-3-6212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10 157 5408,'-9'-7'4076,"9"7"-3922,0-1 0,0 1-1,0 0 1,0 0 0,0 0-1,0-1 1,0 1 0,0 0-1,0 0 1,0 0 0,0-1-1,0 1 1,1-3 2305,0 3-2306,20-10 6262,-7 4-7047,17-7 1410,1 2 0,39-10 0,70-8 232,-108 23-909,-20 4-208,131-25 529,-51 11-3649,-87 14 694,-1 1-909,14 10-6193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19:2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2720,'-4'-5'17315,"26"-2"-14364,12-4-2855,37-1 872,95-4 0,35-5-1357,-157 15-807,16-4-4115,-28 3 2421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38 1728,'1'-2'105,"-1"2"-78,0 0 0,0 0 0,0-1 0,1 1 0,-1 0 0,0 0 0,0-1 0,0 1 0,0 0 0,0-1 0,0 1 0,0 0 0,0-1 0,0 1 0,0 0 0,-2-6 4550,2-6-390,0 2-2322,0 6-593,0 6-809,0-1-10,0-1-441,-1 0 0,1 1 0,0-1 0,-1 0 0,1 0 0,0 0-1,-1 1 1,1-1 0,0 0 0,0 1 0,-1-1 0,1 0 0,0 0 0,0 1 0,-1-1 0,1 0-1,0 1 1,0-1 0,0 1 0,0-1 0,0 0 0,-1 1 0,1-1 0,0 0 0,0 1 0,-43 261 2262,16-85-1178,13-106-905,-8 66 333,13-61-55,7-69-349,2-7-116,0 0 1,0 0 0,0 0 0,0 0 0,0 0-1,0 1 1,-1-1 0,1 0 0,0 0 0,0 0-1,0 0 1,0 0 0,0 0 0,0 0 0,0 1 0,0-1-1,0 0 1,0 0 0,0 0 0,0 0 0,0 0-1,0 0 1,0 0 0,0 1 0,0-1 0,0 0-1,0 0 1,0 0 0,1 0 0,-1 0 0,0 0-1,0 0 1,0 0 0,0 1 0,0-1 0,0 0 0,0 0-1,0 0 1,0 0 0,0 0 0,1 0 0,-1 0-1,0 0 1,0 0 0,1 1 144,-10 7-191,7-6 70,0 1 0,-1-1 0,1 0 0,0 0 0,-1 0 0,1 0 0,-6 3 1,-4 3-68,-12 13-31,0-1 0,-47 28 0,-59 23 18,91-51 21,-38 20 31,77-39 16,-1-1 0,1 0 1,0 0-1,-1 0 0,1 0 0,0 0 0,-1 1 1,1-1-1,-1 0 0,1 0 0,0 0 0,0 1 1,-1-1-1,1 0 0,0 1 0,-1-1 0,1 0 1,0 1-1,0-1 0,-1 0 0,1 1 0,0-1 1,0 0-1,0 1 0,8 1 373,21-4 33,188-49 426,-165 37-786,0 3 0,1 2 1,1 2-1,-1 3 0,104 5 0,-147 0-63,0 1-1,18 5 0,-18-4-554,0 0-1,15 1 0,-21-4-151,0 1 0,0-1-1,0-1 1,0 1 0,7-2-1,7-4-2971,4 2 1254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1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39 194 7232,'-26'-26'2314,"25"25"-2249,0 1 0,0-1 0,0 0 0,1 0 1,-1 1-1,0-1 0,0 0 0,1 0 0,-1 0 0,0 0 0,1 0 0,-1 0 0,1 0 0,0 0 0,-1 0 0,1 0 0,0 0 0,-1-1 0,1 0 0,0-2 213,0 3-179,-1 0 0,1 0 0,0 0 0,0 0 0,0 0 0,1 0 0,-1 0 0,0 0 0,0 0 0,0 0 0,1 0 0,-1 1 0,0-1 0,1 0 0,-1 0 0,1 0 0,-1 0 0,1 0 1,0 1-1,-1-1 0,1 0 0,0 1 0,-1-1 0,1 0 0,0 1 0,1-2 0,29-14 986,-23 13-801,29-12 375,2 1-1,-1 2 1,41-7 0,127-11-265,-11 19-518,-157 12-65,1 2 0,0 2 0,42 10 0,-45-3-3459,-8 3 987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3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375 571 2240,'0'-5'7018,"-12"5"-2314,5 0-2247,-11-4-631,-31-4 291,36 7-1912,-1 1 1,1 0-1,0 1 1,-18 3-1,28-3-192,-21 3 212,1 2 1,-1 0-1,-40 18 0,59-22-200,1 1 1,-1-1-1,1 1 0,0 0 0,-1 0 0,1 0 0,0 1 0,1 0 0,-1-1 0,1 1 0,0 0 1,0 1-1,-5 7 0,7-9-1,0 0 0,-1 0 1,2 0-1,-1 0 0,0 0 1,0 0-1,1 0 1,0 0-1,0 0 0,0 0 1,0 0-1,0 0 0,0 0 1,1 0-1,-1 0 0,1 0 1,0 0-1,0-1 0,0 1 1,0 0-1,1 0 0,-1-1 1,1 1-1,3 4 0,-2-3 17,1 1-1,0-1 1,0 0-1,1-1 1,-1 1-1,1-1 1,0 0-1,0 0 0,0 0 1,0 0-1,0-1 1,10 3-1,-7-3 12,0-1-1,0 0 1,0 0-1,0 0 0,0-1 1,0-1-1,0 1 1,12-3-1,-8 0-12,0 0 1,0-1-1,-1 0 0,1-1 1,-1 0-1,0-1 1,0 0-1,-1-1 0,0 0 1,0 0-1,15-16 1,-18 15-9,0 1 1,0-1 0,-1-1 0,0 1 0,6-14 0,-11 20-31,0 0 0,0 0-1,-1 0 1,1 0 0,0 0 0,-1 0 0,1 0 0,-1 0-1,0-1 1,0 1 0,0 0 0,0 0 0,0 0-1,0-1 1,0 1 0,-1 0 0,1 0 0,-1 0 0,0 0-1,1 0 1,-1-1 0,0 2 0,0-1 0,0 0 0,-1 0-1,1 0 1,0 0 0,-1 1 0,1-1 0,-1 0 0,0 1-1,-1-2 1,-3-1-38,1 1 0,-1-1 0,0 1 0,0 1 0,0-1 0,0 1 0,0 0-1,-1 0 1,-9-1 0,-6 1-276,-38 0 0,60 2 313,15 0 185,0-1 1,0-1-1,18-4 0,-22 3-141,0 0 0,1-1 0,-1-1-1,-1 0 1,1 0 0,-1-1 0,0 0 0,0-1 0,-1 0-1,1-1 1,-2 0 0,1 0 0,10-15 0,-8 7 21,0-1 1,-2-1-1,10-22 1,19-61 111,-22 55-19,41-127-126,-55 167-123,-2 5 68,0 0-1,1 0 1,-1 1 0,0-1-1,1 0 1,-1 0 0,0 0-1,1 0 1,-1 1 0,1-1-1,-1 0 1,1 0 0,-1 1 0,1-1-1,1-1 1,-2 15-196,-7 83 364,-10 92-60,-29 116 267,39-261-284,-38 194 346,33-189-240,-3-1-1,-37 85 0,45-118-88,0-1 0,-1 1-1,0-1 1,-1-1 0,0 0-1,-1 0 1,-21 19-1,30-30-70,-1 0-1,1 0 1,0 0-1,0 0 1,-1 0-1,1-1 0,0 1 1,-1 0-1,1-1 1,-1 1-1,1-1 0,-1 1 1,1-1-1,-1 0 1,1 0-1,-1 1 0,0-1 1,1 0-1,-1 0 1,1-1-1,-1 1 1,1 0-1,-1 0 0,1-1 1,-1 1-1,1-1 1,-1 0-1,1 1 0,-1-1 1,1 0-1,0 0 1,0 0-1,-1 0 0,1 0 1,0 0-1,0 0 1,-1-2-1,-1 0-21,1 0 0,-1-1 1,1 1-1,0-1 0,0 1 0,1-1 0,-1 0 0,1 0 1,0 0-1,0 0 0,0 0 0,0 0 0,1-6 0,0 3 9,0 0 0,1 1 0,0-1 0,0 1 0,1-1-1,0 1 1,0 0 0,1 0 0,-1 0 0,1 0-1,0 0 1,1 1 0,0-1 0,0 1 0,0 0-1,0 0 1,1 0 0,8-7 0,2 1 135,1 0 0,0 2 0,0-1 0,1 2 0,23-9 0,-16 10-123,0 0 0,0 2-1,1 1 1,47-3 0,23-3-3799,-72 7 421,0 2 1039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2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1368 4160,'0'0'1845,"10"-11"2139,3-9-2730,-1 1 0,0-2 0,12-31 0,-14 29-766,25-56 423,-11 21-121,55-92 0,-68 134-747,0 0 0,1 0 0,0 1 1,2 1-1,0 0 0,0 1 0,1 0 0,1 1 0,28-16 0,-40 25-64,0 2-1,1-1 0,-1 0 0,1 1 0,-1 0 0,1 0 0,0 0 0,7 0 0,-11 1 29,0 0 0,1 0 0,-1 0 0,0 0 0,0 0 0,0 0 0,1 1 0,-1-1 0,0 0 0,0 1 0,0-1 0,0 0 0,0 1 0,1 0 0,-1-1 0,0 1 0,0 0 0,0-1 0,-1 1 0,1 0 0,0 0-1,0 0 1,0 0 0,-1 0 0,1 0 0,0 0 0,-1 0 0,1 0 0,-1 0 0,1 0 0,-1 0 0,1 0 0,-1 1 0,0-1 0,0 0 0,0 0 0,1 0 0,-2 3 0,1 3 39,-1 1 1,-1-1-1,1 0 0,-1 0 1,-1 0-1,1 0 0,-6 9 0,-3 12 155,-41 135 791,84-198 922,-12 14-1870,0 2-1,1 1 1,0 0-1,2 2 0,0 0 1,35-17-1,0 2-34,33-16-279,-87 46 179,0-1-1,0 1 1,1-1 0,-1 1-1,8-1 1,-11 2 84,0 0 0,0 0 0,0 0-1,0 0 1,-1 0 0,1 0 0,0 0 0,0 0 0,0 1-1,0-1 1,0 0 0,-1 0 0,1 1 0,0-1 0,0 1 0,0-1-1,-1 0 1,1 1 0,0-1 0,-1 1 0,1 0 0,0-1 0,-1 1-1,1 0 1,-1-1 0,1 1 0,-1 0 0,1-1 0,-1 1 0,0 0-1,1 0 1,-1 0 0,0 0 0,1-1 0,-1 2 0,0 4-25,0 1 1,-1-1-1,1 0 0,-1 0 1,-2 7-1,1-2-66,-10 49 64,-7 64 190,17-112-104,1-2 16,0 1 0,1 18-1,0-27-35,0 0 0,0 0-1,1-1 1,-1 1-1,0 0 1,1 0-1,-1 0 1,1-1 0,0 1-1,0 0 1,-1-1-1,1 1 1,0-1 0,0 1-1,1-1 1,-1 1-1,0-1 1,0 0-1,1 1 1,-1-1 0,1 0-1,1 1 1,-1-1-15,-1-1 0,0 1 1,1-1-1,-1 0 0,0 0 1,0 0-1,1 0 0,-1 0 1,0 0-1,1 0 0,-1 0 1,0-1-1,1 1 0,-1 0 1,0-1-1,0 1 0,1-1 1,-1 1-1,0-1 0,0 0 1,2-1-1,22-20 77,-24 21-95,50-55 193,-16 18 5,60-52 1,90-52-241,-159 120 25,0-1-1,-1-2 0,-2 0 1,-1-2-1,32-47 0,-7-3-17,-2-2 0,-5-2 0,52-145 0,-84 203-149,-1-2 1,7-47-1,-14 72 161,1-1 1,-1 1 0,0-1 0,0 1 0,0 0 0,0-1-1,0 1 1,0-1 0,0 1 0,0 0 0,0-1 0,0 1-1,0-1 1,0 1 0,0 0 0,0-1 0,0 1 0,0-1-1,-1 1 1,1 0 0,0-1 0,0 1 0,0 0 0,-1-1-1,1 1 1,0 0 0,-1-1 0,-7 8-254,-13 24 209,16-23 16,-13 21-67,2 1 0,-17 41-1,-18 68 78,33-88 85,-38 134-114,48-149 81,2 0 0,1 1-1,-1 48 1,6-74 22,1 0 0,0 1 0,1-1 0,0 0 0,1 0 0,0 0 0,1-1 0,0 1 0,0-1 0,1 0 0,1 0 0,0 0 0,0-1 0,1 0 0,0 0 0,0-1 0,1 0 0,0 0 0,0 0 0,1-1 0,0-1 0,20 12 0,-26-17-1,0 0 0,0 0 0,0-1 1,1 1-1,-1-1 0,0 0 0,0 1 0,1-2 0,-1 1 0,0 0 1,0-1-1,1 1 0,-1-1 0,0 0 0,0 0 0,0 0 0,0 0 1,0-1-1,0 1 0,4-4 0,4-2 111,0-1 0,-1-1-1,15-14 1,-8 5-103,0 0-1,-1-2 1,-1 0-1,19-35 0,-32 52-55,0-1 0,-1 0 0,1 0-1,-1 1 1,0-1 0,0 0 0,0 0 0,-1 0-1,1-1 1,-1-6 0,0 10 6,-1-1-1,1 1 1,0-1-1,0 1 1,-1-1-1,1 1 1,-1-1-1,0 1 1,1-1 0,-1 1-1,0-1 1,0 1-1,0 0 1,0 0-1,0-1 1,0 1-1,0 0 1,0 0 0,0 0-1,0 0 1,-1 0-1,1 0 1,0 1-1,-1-1 1,1 0 0,-1 1-1,1-1 1,-1 1-1,1-1 1,-3 0-1,1 1-21,0 0-1,0 0 1,0 0-1,1 1 1,-1-1-1,0 0 1,0 1-1,1 0 0,-1 0 1,0 0-1,1 0 1,-1 0-1,1 0 1,-1 1-1,-3 3 1,-5 3-93,2 0 0,-11 11 0,17-17 150,-6 8-10,0 0-1,-14 20 1,20-26-8,0 1 0,1 0 0,-1 0 0,1 0 0,0 1 0,0-1 0,1 1 0,-1-1 0,0 8 0,0 81 108,2-92-111,0 6 8,0 0 0,0-1-1,1 1 1,1 0 0,2 11-1,1-5 135,-4-9-101,0 0-1,1-1 1,-1 1 0,5 6 0,-5-10-26,-1 0-1,1 0 0,0 0 1,0 0-1,-1 0 0,1 0 1,0 0-1,0 0 0,0 0 1,0-1-1,0 1 0,1 0 1,-1-1-1,0 1 0,0-1 1,0 1-1,0-1 0,1 0 1,-1 0-1,0 1 0,0-1 1,3 0-1,6 0 30,0-1 1,0 0-1,0-1 1,0 0-1,-1-1 0,1 1 1,0-2-1,10-5 1,13-7 55,113-63 199,-109 58-330,2 1-1,61-22 1,-90 38 34,15-6-111,34-7 0,-52 15 80,1 1 1,-1 0 0,1 0-1,-1 0 1,1 1-1,0 1 1,-1-1-1,1 1 1,8 2 0,-10-1 15,-1-1 1,1 1-1,-1 1 1,10 4-1,-14-6 100,3-8 314,-4 7-397,0-1-1,1 1 0,-1-1 1,1 1-1,-1-1 1,0 1-1,1-1 1,-1 1-1,0-1 1,1 1-1,-1-1 1,0 0-1,0 1 1,0-1-1,0 1 0,1-1 1,-1 0-1,0 1 1,0-1-1,0 0 1,0 1-1,0-1 1,-1 0-1,1 1 1,0-1-1,0 1 1,0-1-1,0 0 0,-1 0 1,-1-2-24,1 0 0,-1 1 0,0-1 0,0 1 0,-1-1-1,1 1 1,0-1 0,-1 1 0,1 0 0,-1 0 0,0 1 0,0-1 0,1 0 0,-1 1 0,0 0 0,-4-2 0,1 2-22,1 0 1,-1 0-1,1 0 1,-1 1-1,0 0 1,1 0-1,-1 0 1,-10 3-1,1 0 0,0 1-1,1 1 1,-1 1-1,1 0 1,0 1-1,-16 10 1,24-13 23,1 0 0,0 0-1,0 0 1,1 0 0,-1 1 0,1 0-1,0 0 1,0 0 0,1 0 0,-1 1-1,1 0 1,0-1 0,1 1 0,0 0-1,-1 0 1,2 1 0,-2 7 0,2-9 28,0-1-1,1 1 1,0-1 0,0 1 0,1-1 0,-1 1-1,1-1 1,0 1 0,0-1 0,0 0 0,0 1-1,1-1 1,0 0 0,0 0 0,0 0 0,0 0-1,1 0 1,0-1 0,0 1 0,0-1 0,0 1-1,0-1 1,0 0 0,1-1 0,6 5 0,-8-5 11,1-1 0,0 1 1,0-1-1,0 0 0,1 0 0,-1 0 1,0 0-1,0 0 0,0-1 1,1 1-1,-1-1 0,0 0 1,1 0-1,-1 0 0,0-1 1,0 1-1,1-1 0,-1 0 0,0 0 1,0 0-1,0 0 0,0 0 1,0-1-1,0 1 0,0-1 1,0 0-1,-1 0 0,6-4 0,1-3 14,0-1 0,0 1 0,-1-1 0,0-1 0,0 1 0,6-15 0,-7 12 74,5-6-101,-1-1-1,-1-1 1,-1 0 0,7-24 0,-16 44-47,1-1 0,0 0 1,-1 0-1,1 1 0,0-1 1,0 0-1,0 1 0,0-1 1,0 1-1,2-2 0,-3 3 26,0 0-1,0-1 1,1 1-1,-1 0 1,0 0-1,0 0 1,0 0-1,0 0 1,0 0-1,0 0 1,0 0-1,0 0 1,1 0-1,-1 0 1,0-1 0,0 1-1,0 0 1,0 0-1,0 0 1,0 0-1,1 0 1,-1 0-1,0 0 1,0 0-1,0 0 1,0 0-1,0 0 1,1 0-1,-1 0 1,0 0-1,0 0 1,0 1-1,0-1 1,0 0-1,0 0 1,1 0-1,-1 0 1,0 0 0,0 0-1,0 0 1,0 0-1,0 13-186,-29 197-139,15-106 358,-4-2-1,-38 116 0,50-200 11,0-1 0,-11 18-1,14-28 32,-1 0-1,0-1 0,-1 1 0,1-1 0,-1 0 0,-1 0 0,-7 7 0,12-12-44,-1 0 0,1-1 0,0 1 0,-1 0 1,1-1-1,-1 1 0,1-1 0,-1 1 0,1-1 0,-1 0 0,1 0 0,-1 1 0,0-1 0,1 0 0,-1-1 0,1 1 0,-1 0 0,1 0 0,-1-1 0,1 1 0,-1-1 0,1 1 0,-1-1 0,1 1 0,-1-1 0,1 0 0,0 0 1,-1 0-1,-1-2 0,1 2 5,0-1 1,0 0 0,0 0 0,1 0 0,-1 0 0,0 0 0,1 0-1,-1-1 1,1 1 0,0 0 0,0-1 0,0 1 0,0-1 0,0 0-1,1 1 1,-1-1 0,0-4 0,2 3-12,-1-1 0,0 1 1,1-1-1,0 1 0,0-1 0,0 1 1,1 0-1,-1-1 0,1 1 0,3-5 0,2-2 59,1 0-1,11-12 0,0 0-26,97-148-185,-56 76 186,-30 52-89,1 1-1,3 2 1,1 1-1,2 2 1,65-51 0,6 11 161,-66 41 6,-18 16-278,-22 18 93,-1 0-1,1 1 1,0-1 0,-1 0 0,0 0-1,1 0 1,1-4 0,-2 5-224,-2 4 86,-1 9 197,-1-1-65,1-1 0,-2 0 0,-7 16 0,8-19 75,-1 1 0,1-1-1,1 1 1,0 0 0,0 0-1,0 0 1,-1 14 0,3-16 13,1 1-1,-1 0 1,1 0 0,1 0 0,-1 0 0,1-1 0,0 1 0,1 0 0,-1-1-1,5 7 1,-5-10 6,-1-1-1,1 1 0,0-1 0,0 0 0,-1 1 1,2-1-1,-1 0 0,0 0 0,0-1 1,1 1-1,-1 0 0,1-1 0,-1 1 1,1-1-1,0 0 0,-1 0 0,1 0 0,0 0 1,0-1-1,0 1 0,0-1 0,0 1 1,0-1-1,0 0 0,4-1 0,9-2 56,1-1 0,-1-1 0,0-1 0,0 0 0,28-15 0,2-1-156,167-57 42,-94 38 135,-101 34-320,-24 11-55,-27 10-94,14-5 321,0-1 1,1 2-1,0 1 1,-28 21 0,35-24 55,1 2 0,0-1 1,0 1-1,1 1 1,1 0-1,-1 0 0,2 0 1,-7 14-1,6-10-27,-22 52-18,28-61 70,0 0-1,0 0 1,1 0-1,-1 0 1,1 0-1,1 0 1,-1 0 0,1 0-1,1 8 1,-1-14-24,0 1 0,0-1 0,0 0 0,0 1 0,0-1 0,0 0 0,0 1 0,0-1 0,0 0 0,1 1 0,-1-1 0,0 0 0,0 0 0,0 1 0,0-1 0,1 0 0,-1 0 0,0 1 0,0-1 0,0 0 0,1 0 0,-1 1 0,0-1 0,1 0 0,-1 0 0,0 0 0,0 0 0,1 0 0,-1 1 0,0-1 0,1 0 0,-1 0 0,0 0 0,1 0 0,-1 0 0,0 0 0,1 0 0,-1 0 0,0 0 0,0 0 0,1 0 0,-1 0 0,0 0 0,1 0 0,-1-1 0,0 1 0,1 0 0,-1 0 0,0 0 0,0 0 0,1-1 0,-1 1 0,0 0 0,0 0 0,1-1 0,12-10 301,8-18-109,33-56 0,-27 40-156,-17 30-47,4-9-53,27-32-1,-34 48-1,-1 1 1,0-1-1,-1 0 0,1 0 0,-2 0 0,7-14 0,-11 22 46,0 0-1,0 0 1,0 0-1,0 0 1,0 0-1,0 0 1,1 0-1,-1 0 1,0 0-1,0-1 1,0 1-1,0 0 1,0 0-1,0 0 0,0 0 1,0 0-1,0 0 1,0-1-1,0 1 1,0 0-1,0 0 1,0 0-1,0 0 1,0 0-1,0 0 1,0-1-1,0 1 1,0 0-1,0 0 1,0 0-1,0 0 1,0 0-1,0 0 1,0-1-1,0 1 1,0 0-1,-1 0 1,1 0-1,0 0 0,0 0 1,0 0-1,0 0 1,0 0-1,0 0 1,0-1-1,0 1 1,0 0-1,-1 0 1,1 0-1,0 0 1,0 0-1,0 0 1,0 0-1,0 0 1,0 0-1,-1 0 1,1 0-1,0 0 1,0 0-1,0 0 1,0 0-1,0 0 1,0 0-1,-1 0 1,1 0-1,0 0 0,0 0 1,0 0-1,0 0 1,-14 9-260,-13 15 52,24-21 219,1 0 0,-1 0 0,1 0 0,0 0 0,0 1 0,0-1-1,1 1 1,-1-1 0,1 1 0,0 0 0,0-1 0,0 1 0,0 0 0,1 0-1,-1 0 1,1-1 0,0 1 0,0 0 0,1 0 0,-1 0 0,1 0-1,0-1 1,0 1 0,1 4 0,1-1 25,0-1 0,0 1-1,1-1 1,0 0 0,0 0 0,0 0-1,1 0 1,-1-1 0,1 0 0,1 0-1,-1 0 1,8 4 0,-10-7-1,0 0 1,1-1-1,-1 1 1,0-1-1,1 0 1,0 0-1,-1 0 1,1-1 0,-1 1-1,1-1 1,0 0-1,-1 0 1,1 0-1,0-1 1,-1 1-1,1-1 1,0 0-1,4-1 1,6-3 50,1-1 1,25-14 0,-30 15-79,13-7 30,-1 0 1,0-2-1,-1 0 0,-1-1 1,0-1-1,-2-1 0,1-1 1,-2-1-1,0 0 0,-2-1 1,16-26-1,56-114 37,-49 88-63,150-264-216,-184 328 122,0 1 1,-1-1-1,4-13 0,-7 20 71,1 0-1,-1 0 0,0 0 1,0-1-1,0 1 0,1 0 1,-1 0-1,0 0 1,0 0-1,0 0 0,-1 0 1,1 0-1,0 0 0,-1-2 1,1 3 10,0 0 0,-1-1 1,1 1-1,0 0 0,0 0 1,-1-1-1,1 1 0,0 0 1,-1 0-1,1-1 0,0 1 1,-1 0-1,1 0 0,0 0 1,-1 0-1,1 0 0,-1 0 1,1 0-1,0-1 0,-1 1 1,1 0-1,0 0 0,-1 0 0,1 1 1,-1-1-1,1 0 0,-5 1-32,1 0 0,0 1-1,0-1 1,0 1-1,-6 3 1,5-2 51,-7 4-53,1 0 0,-1 1-1,1 0 1,1 1 0,0 0-1,0 1 1,1 0 0,0 0 0,0 1-1,2 0 1,-1 1 0,-7 16-1,-16 35 19,4 2-1,-23 77 0,35-87-12,2 1 0,-10 98 0,21-125 135,1 0 0,1-1 0,2 1 0,9 51 0,-11-77-72,1 1-1,0-1 1,0 0 0,0 1-1,0-1 1,1 0 0,-1 0 0,1 0-1,0 0 1,0 0 0,0-1-1,0 1 1,0 0 0,1-1-1,2 3 1,-2-4 8,-1 1-1,0-1 1,1 0-1,-1 0 0,1 0 1,0 0-1,-1-1 1,1 1-1,0-1 1,-1 1-1,1-1 1,0 0-1,-1 0 1,1 0-1,0-1 1,-1 1-1,1-1 1,0 1-1,-1-1 0,5-1 1,23-11 34,0-2-1,0 0 1,36-26-1,-14 8 52,-32 21-75,8-3-23,-1-2 0,-1-1 1,0-1-1,28-29 0,-53 47-36,1 0-1,-1 0 1,0 0 0,0 0-1,0-1 1,0 1-1,0 0 1,0-1 0,0 1-1,0-1 1,-1 1 0,1-1-1,-1 0 1,1 1-1,0-4 1,-1 4 2,-1 1 1,1 0-1,0-1 0,0 1 1,0-1-1,0 1 1,-1 0-1,1-1 0,0 1 1,0 0-1,-1-1 0,1 1 1,0 0-1,-1-1 0,1 1 1,0 0-1,-1 0 1,1-1-1,0 1 0,-1 0 1,1 0-1,-1-1 0,-19-1-271,9 2 253,1 1-1,-1 1 1,0 0 0,1 0 0,-1 1 0,1 0-1,0 1 1,0 0 0,0 0 0,1 1-1,0 1 1,-14 9 0,21-13 47,-1 0 1,1 0-1,0 1 1,0-1-1,-1 0 1,2 1-1,-1-1 1,0 1-1,0 0 1,1 0-1,0 0 1,-1 0-1,1-1 1,0 2-1,-1 5 1,2-5 2,0 0 0,0 1-1,0-1 1,1 0 0,-1 0 0,1 1-1,0-1 1,0 0 0,0 0 0,4 6 0,1 2 8,1 0 0,0-1 0,1 0 0,0 0 0,1-1 0,14 14 0,-16-18 20,0 0-1,0 0 1,0-1 0,1 0 0,0 0-1,0-1 1,0 0 0,1-1-1,-1 1 1,11 1 0,-13-3-52,0-1 0,0 0 1,0-1-1,0 1 0,1-1 0,-1 0 1,0-1-1,0 0 0,0 0 0,0 0 1,0 0-1,0-1 0,0 0 0,0-1 1,9-4-1,-5 1-1114,-1 0 0,10-8 0,-16 12 610,0-1 1,0 1-1,-1-1 0,0 0 0,1 0 1,-1 0-1,0 0 0,0 0 0,-1 0 1,3-6-1,-1-13-3580,1 5 1393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2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8224,'-8'-12'3712,"53"12"-3200,-9 0 896,-1 0-864,23-3 288,2 3-512,11-5-192,-4 5-64,1-4 0,-5 8-32,-5-8-32,-8 4 32,-18-3-4768,-11 3 2592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2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14 211 6560,'-13'-23'2976,"21"23"-2592,10-5 576,9 1-608,49-12 1600,14 4-1056,41-19 128,-1 6-608,46-7-32,-20 12-256,15-3 160,-21 3-192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2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282 199 3232,'-13'-6'2090,"10"4"-1511,0 1-1,0-1 0,0 1 1,0 0-1,0 0 0,-4 0 0,-5-1-190,-1 0 0,0 1 0,1 1 0,-1 0 0,0 1 0,0 1 0,-14 2 0,19-2-242,1 0 0,0 0 1,0 1-1,0 0 0,0 0 1,0 0-1,0 1 0,1 0 1,0 0-1,-1 1 0,2 0 1,-1 0-1,-7 9 0,9-8-71,0 0-1,1 1 0,0 0 1,0-1-1,1 1 0,0 0 1,0 0-1,0 1 0,1-1 1,0 0-1,1 0 0,-1 1 1,1-1-1,1 0 0,0 1 1,1 6-1,-1-10 25,1 0 0,0 0 0,-1 0 0,1 0 1,0-1-1,1 1 0,-1-1 0,1 0 0,0 1 0,-1-1 0,1 0 0,1-1 0,5 6 0,-7-7-47,1 1-1,-1-1 1,1 0 0,0 0-1,-1 0 1,1 0-1,0 0 1,-1 0 0,1-1-1,0 1 1,0-1 0,0 0-1,-1 0 1,1 0-1,0 0 1,0 0 0,0-1-1,0 1 1,-1-1 0,1 0-1,3-1 1,3-2 61,-1-1 0,0 0-1,0 0 1,0-1 0,-1 0 0,0 0 0,0-1 0,0 0 0,-1 0 0,7-10 0,-10 12-115,1 0 1,-1 0 0,0 0 0,-1 0 0,1-1 0,-1 0 0,0 1-1,-1-1 1,1 0 0,-1 0 0,0 0 0,-1 0 0,1 0 0,-1 0-1,-1 0 1,1 0 0,-2-8 0,1 11-47,-1-1-1,1 1 1,-1-1-1,0 1 1,0 0-1,0 0 1,-1 0-1,1 0 1,-1 0-1,1 0 1,-1 0-1,0 1 1,0 0-1,0-1 1,0 1-1,-1 0 1,1 1-1,-6-3 1,2 1-86,-1 0 1,0 0-1,0 1 1,0 0-1,-1 0 1,1 1-1,-11 0 1,7 1 359,18 1 75,16 0 153,18-2-14,0-2-1,43-9 1,76-25-180,-138 30-186,0 0 0,-1-1 0,0-2 0,0 0 0,-1-1 0,-1 0 0,19-16 0,3-4 43,-40 31-128,0 0 0,0 0 0,0 0 0,0 0 0,0 0 0,1 0 0,-1 0 0,0 0 0,0 0 0,0 0 0,0 0-1,1 0 1,-1 0 0,0 0 0,0 0 0,0 0 0,0 0 0,1 0 0,-1 0 0,0 0 0,0 0 0,0 0 0,0 0 0,0 0 0,0 1 0,1-1 0,-1 0 0,0 0 0,0 0 0,0 0 0,0 0 0,0 0 0,0 1-1,0-1 1,0 0 0,0 0 0,1 0 0,-1 0 0,0 1 0,0-1 0,0 0 0,0 0 0,0 0 0,0 1 0,1 7-180,-2 3 103,0 1 1,-1-1-1,-4 15 1,-3 20 106,8-24 0,2 26 0,0-10 146,-1-15 110,5 33-1,-5-56-254,0 1 0,0-1 0,0 1-1,0-1 1,0 0 0,0 1 0,0-1 0,0 1-1,1-1 1,-1 1 0,0-1 0,0 1-1,0-1 1,1 0 0,-1 1 0,0-1-1,0 1 1,1-1 0,-1 0 0,0 1-1,1-1 1,-1 0 0,0 0 0,1 1 0,-1-1-1,0 0 1,1 0 0,-1 1 0,1-1-1,-1 0 1,0 0 0,1 0 0,-1 0-1,1 0 1,-1 1 0,1-1 0,-1 0 0,1 0-1,-1 0 1,1 0 0,-1 0 0,0-1-1,1 1 1,-1 0 0,1 0 0,-1 0-1,1 0 1,1-2 44,1 1 0,-1 0 0,0 0 0,0-1 0,-1 1 1,1-1-1,0 1 0,2-4 0,24-30 193,16-20-178,-11 24-120,0 0 0,62-42 0,-93 72-10,-1 0 1,1 1-1,0-1 0,0 0 1,0 0-1,-1 1 1,1-1-1,0 1 0,0-1 1,0 1-1,0 0 1,0 0-1,0 0 0,0 0 1,-1 0-1,1 0 0,0 1 1,0-1-1,0 1 1,2 0-1,4 2-25,-1 0 0,1 1 0,10 7 0,1 0 131,2-2 61,0 0-1,0-2 1,1 0-1,0-2 1,0 0-1,1-1 1,0-1-1,26-1 1,-40-3-93,-1 0 1,1 0-1,0-1 1,-1 0-1,1 0 1,-1-1-1,0-1 1,0 1-1,0-1 1,0 0-1,0-1 1,-1 0-1,0 0 1,0-1-1,0 0 0,-1 0 1,0 0-1,0-1 1,-1 0-1,0 0 1,0 0-1,0-1 1,-1 0-1,4-9 1,-8 16-48,1 0 0,-1 0 1,0 0-1,0 0 0,1 0 1,-1 0-1,0 0 0,0 0 1,0 0-1,0 0 0,0 0 1,0 0-1,0-1 1,-1 2 3,1-1 0,0 1 0,0 0 0,0 0 1,0-1-1,-1 1 0,1 0 0,0 0 0,0-1 1,0 1-1,-1 0 0,1 0 0,0 0 0,-1-1 1,1 1-1,0 0 0,0 0 0,-1 0 0,1 0 1,0 0-1,-1 0 0,1 0 0,0 0 0,-1 0 1,1-1-1,-1 1 0,-1 1-50,0-1 0,0 1-1,0-1 1,-1 1 0,1-1 0,0 1-1,0 0 1,0 0 0,-3 2 0,-5 5 12,0 0 0,0 1 1,1 0-1,-12 13 0,11-10 53,4-6 16,1 1-1,0 0 0,0 0 1,0 1-1,1 0 0,1-1 1,-1 1-1,-3 12 0,6-16 33,0 0 0,0 0-1,0 0 1,1 0-1,-1 0 1,1 0-1,0 0 1,0 0-1,1 0 1,-1 0-1,1 0 1,0 0 0,0 0-1,0 0 1,0 0-1,1 0 1,-1 0-1,1-1 1,4 7-1,-5-9-13,0 0 0,0 0 0,1 0-1,-1 0 1,0 0 0,0 0-1,1 0 1,-1-1 0,1 1 0,-1 0-1,1-1 1,-1 1 0,1-1 0,-1 0-1,1 1 1,-1-1 0,1 0-1,0 0 1,-1 0 0,1 0 0,-1 0-1,1 0 1,2-1 0,5-1 50,-1-1-1,0 1 1,10-6 0,-9 4-33,66-26 133,83-20-1,-141 45-252,1 1 0,-1 1 0,1 1 0,0 0-1,34 2 1,-41 1 67,-1 1 0,0 0 1,0 0-1,-1 1 0,1 0 0,0 1 0,-1 0 0,0 0 0,0 1 0,0 0 0,15 13 0,17 19 143,-25-22 139,33 26 0,-43-37-298,0-1 1,0 1-1,0-1 1,0-1-1,0 1 0,1-1 1,-1 0-1,1 0 1,-1-1-1,12 1 1,16-4-3221,2-2 832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2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2 568 3136,'1'2'262,"-1"-2"-237,0 0-1,0 0 0,0 0 0,-1 0 0,1 0 0,0 0 0,0 0 0,0 0 0,0 0 0,0 0 0,0 0 0,0 0 0,0 0 0,0 0 0,0 0 0,0 0 1,-1 0-1,1 0 0,0 0 0,0 0 0,0 0 0,0 0 0,0 0 0,0 0 0,0 1 0,0-1 0,0 0 0,0 0 0,0 0 0,0 0 0,0 0 1,0 0-1,0 0 0,0 0 0,0 0 0,0 0 0,0 0 0,0 1 0,0-1 0,0 0 0,0 0 0,0 0 0,0 0 0,0 0 0,0 0 0,0 0 0,0 0 1,0 0-1,0 0 0,0 0 0,0 1 0,0-1 0,0 0 0,0 0 0,0 0 0,0 0 0,0 0 0,0 0 0,0 0 0,0 0 0,0 0 0,0 0 0,1 0 1,7-6 6078,5-8-4017,12-22-1092,13-27 108,3 1 1,50-58-1,-67 88-840,28-43 1,-4 3 86,-39 58-271,10-20-1,3-4-424,-21 37 316,-1 1 0,0-1 0,0 1 0,1-1 0,-1 1 0,0 0 0,1-1 0,-1 1-1,1 0 1,-1-1 0,1 1 0,-1 0 0,0-1 0,1 1 0,-1 0 0,1 0 0,-1 0-1,1 0 1,-1-1 0,1 1 0,-1 0 0,1 0 0,-1 0 0,1 0 0,0 0-1,-1 0 1,1 0 0,-1 0 0,1 1 0,1-1-4,-1 1-1,1 0 1,-1-1-1,1 1 1,-1 0 0,1 0-1,-1 0 1,0 0-1,2 2 1,3 3 66,-1 0 0,8 13 0,-7-6-70,0 0 0,0 0 0,-2 1 1,0 0-1,5 24 0,-8-32 58,1 9 80,0-1 0,-1 1 0,-1-1 0,0 1 0,-1 0 0,-1-1 0,0 1 0,-1-1 0,-1 0 0,-9 25-1,12-36-47,0 0-1,0 1 0,-1-1 0,1-1 0,-1 1 0,0 0 0,0 0 1,0-1-1,0 1 0,0-1 0,-1 1 0,1-1 0,-1 0 0,1 0 0,-1 0 1,0 0-1,0-1 0,0 1 0,0-1 0,0 0 0,0 0 0,-1 0 0,1 0 1,-4 1-1,-1-2 13,1 0 0,-1 0 0,0-1 0,1 0 0,0 0 1,-1-1-1,-9-3 0,-5-4 15,-21-11 0,-1 0-89,14 12-171,21 6-34,31 4 236,23-1 198,0-2 1,1-1 0,-1-3 0,0-1-1,62-18 1,-5-6 141,117-51 0,-208 77-435,-1-1 0,0 0 1,18-12-1,-64 29-522,24-5 547,0-1 1,0 2-1,1 0 1,0 0-1,0 1 0,-16 17 1,23-23 65,1 1 0,0 0 0,0 0 0,0 1 0,0-1 0,1 1 0,0-1 0,0 1 0,0 0 0,0 0 0,1-1 0,0 1 0,0 0 0,0 1 0,1-1 0,-1 0 0,1 0 0,0 0 0,1 0 0,-1 0 0,3 10 0,-3-14 4,1 0 0,-1 0-1,0 0 1,1 0 0,-1 0 0,1 0 0,-1 0-1,1 0 1,-1 0 0,1 0 0,0 0 0,0 0-1,-1 0 1,1-1 0,0 1 0,0 0 0,0 0-1,0-1 1,0 1 0,0-1 0,0 1-1,0-1 1,0 1 0,0-1 0,1 1 0,0-1 15,1 0 0,-1 0 0,0 0 0,0-1 0,0 1 0,0 0 0,0-1 0,0 1 1,0-1-1,0 0 0,0 0 0,3-2 0,1 0 28,-1 0 1,0-1-1,0 1 1,-1-1-1,1-1 1,-1 1-1,0 0 0,0-1 1,4-7-1,-5 5-15,0 1-1,0-1 1,0 0-1,-1 0 1,2-11-1,-4 16-57,1-1 0,-1 1 0,0 0 0,0 0 0,0 0 0,0-1 0,0 1 0,0 0-1,-1 0 1,1 0 0,-1 0 0,0-1 0,1 1 0,-1 0 0,0 0 0,0 0 0,0 0 0,0 1-1,-1-1 1,1 0 0,-1 0 0,1 1 0,-4-4 0,-25-16-337,30 21 347,0 0 0,-1 0 0,1 0 0,0-1 0,-1 1 0,1 0 0,0 0 0,0 0 0,-1-1 0,1 1 0,0 0 0,0 0 0,-1-1 0,1 1 0,0 0 0,0-1 0,0 1 0,0 0 0,-1-1 0,1 1 0,0 0 0,0-1 0,0 1 0,0 0 0,0-1 0,0 1 0,0 0 0,0-1 0,0 0 0,2 1 0,11-5 27,1 1 0,0 0-1,22-2 1,-7 3-69,16-2-38,0 2 0,85 4-1,-113 1 82,0-1-118,25 7 0,-38-8 88,0 2 0,0-1 0,0 0 0,0 1 0,0 0 0,-1 0 0,1 0 0,0 0 0,-1 1 0,0 0 0,4 3 0,-5-5 36,-1 1 1,0 0-1,0 0 1,0 0-1,0 0 1,0 0-1,0 0 0,-1 0 1,1 0-1,-1 0 1,1 0-1,-1 0 1,0 0-1,1 0 0,-1 0 1,-1 0-1,1 0 1,0 0-1,0 1 1,-1-1-1,1 0 0,-2 2 1,-1 6 53,-1 0 1,-1 0 0,-6 11-1,1-2-147,-2 2 470,7-13 218,13-18-148,0-1-429,0 0 0,1 1 0,0 1 0,1 0 0,0 0 0,13-9 1,-9 9-74,2-1 67,19-10 1,-30 18-60,0 0 1,1 0 0,-1 0-1,1 0 1,-1 1 0,1 0 0,0 0-1,6 1 1,-11 0 28,-1 0 0,1 0 1,0 0-1,-1 0 0,1 1 0,-1-1 1,1 0-1,0 0 0,-1 1 0,1-1 1,-1 1-1,1-1 0,0 0 0,-1 1 1,0-1-1,1 1 0,-1 0 0,1-1 1,-1 1-1,1-1 0,-1 1 0,0-1 1,0 1-1,1 0 0,-1-1 0,0 1 0,0 0 1,0-1-1,1 2 0,-1 0-3,1 0 0,-1 1-1,0-1 1,0 0 0,0 1-1,0-1 1,0 3 0,-3 5 59,-2 20 15,6-20 240,-1-10-282,0 1 0,0-1-1,0 0 1,0 0 0,0 0-1,0 0 1,1 0-1,-1 0 1,0 1 0,0-1-1,0 0 1,0 0 0,0 0-1,1 0 1,-1 0-1,0 0 1,0 0 0,0 0-1,0 0 1,1 0 0,-1 0-1,0 0 1,0 0 0,0 0-1,1 0 1,-1 0-1,0 0 1,0 0 0,0 0-1,0 0 1,1 0 0,-1 0-1,0 0 1,0 0-1,0 0 1,0 0 0,1 0-1,-1-1 1,82-46 286,-59 34-296,1 1 0,0 1 0,46-13 0,-55 20-17,-9 2-66,-1 0 0,0 1 0,1 0 0,9-1 0,-14 2 52,0 0 0,0 0 0,0 0 0,0 0 0,0 0 1,0 0-1,0 0 0,0 1 0,0-1 0,0 0 0,0 1 0,0-1 0,0 1 0,0-1 0,0 1 0,0-1 0,0 1 0,0 0 0,-1-1 0,1 1 0,0 0 1,0 0-1,-1 0 0,1 0 0,-1 0 0,1-1 0,-1 1 0,1 0 0,0 2 0,1 4 36,-1 0 0,0 0 0,-1-1 1,1 1-1,-2 10 0,1-9 1,0-1 1,0 0 0,1 0-1,2 14 1,-2-18 1,0-1 0,0 0-1,0 0 1,0 0 0,0 0 0,0 0 0,1 0 0,-1 0 0,1 0 0,-1 0-1,1-1 1,0 1 0,-1 0 0,1-1 0,0 0 0,0 1 0,0-1 0,0 0-1,4 1 1,0 1 23,1-2-1,0 1 1,0-1-1,0 0 0,-1 0 1,1-1-1,0 0 1,0 0-1,0-1 1,0 0-1,0 0 0,0 0 1,-1-1-1,8-3 1,4-1 2,-1-1 0,0-1 0,31-20 1,-32 17 66,-1 0 0,14-14 0,-25 22-118,1-2-1,-1 1 1,-1 0-1,1-1 0,-1 0 1,1 0-1,-1 0 0,-1 0 1,1 0-1,2-8 1,-5 12-6,1 1-1,-1-1 1,0 1 0,0-1 0,0 1 0,1-1 0,-1 1 0,0-1 0,0 1 0,0-1 0,0 0-1,0 1 1,0-1 0,0 1 0,0-1 0,0 1 0,0-1 0,-1 1 0,1-1 0,0 1 0,0-1 0,0 1-1,-1-1 1,1 1 0,0-1 0,0 1 0,-1 0 0,1-1 0,0 1 0,-1-1 0,1 1 0,-1-1 0,0 1-9,0 0 1,-1 0-1,1 0 1,0 0 0,0 0-1,0 0 1,0 0-1,0 0 1,0 1 0,-1-1-1,1 0 1,0 1-1,0-1 1,-1 1 0,-7 4-115,0 1 1,-12 8 0,18-12 160,1 0 0,-1 0 0,0 0 0,1 0 1,-1 1-1,1 0 0,0-1 0,0 1 0,0 0 0,0 0 1,1 0-1,-1 0 0,1 0 0,-1 0 0,1 1 0,0-1 1,0 0-1,1 1 0,-1-1 0,1 1 0,0-1 0,0 1 1,0-1-1,0 0 0,0 1 0,1-1 0,-1 1 1,1-1-1,0 0 0,0 1 0,1-1 0,-1 0 0,0 0 1,1 0-1,0 0 0,0 0 0,4 4 0,-1 0 74,2 0 0,-1-1 0,1 0 0,-1 0 0,2-1 0,-1 0 0,1 0 0,-1 0 0,1-1 0,1 0 0,15 4 0,-9-3-399,0-2 1,0 0 0,0-1-1,1-1 1,-1 0-1,16-2 1,5 1-1069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0:3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18 707 3488,'-18'-3'6026,"37"-8"-2522,-4 1-2723,0 1-1,31-12 0,-6 3-182,176-72 580,-215 89-1182,1 1 0,0-1-1,0 0 1,0 1-1,0 0 1,0-1-1,0 1 1,0 0-1,0 0 1,0 0-1,0 0 1,0 0-1,0 0 1,0 1-1,0-1 1,0 1-1,0 0 1,0-1-1,2 2 1,-2-1 0,-1 1 0,0-1 0,1 0 0,-1 1 0,0-1 0,0 1 0,0-1 1,0 1-1,0 0 0,0-1 0,0 1 0,-1 0 0,1 0 0,0 0 0,-1-1 0,0 1 0,1 0 0,-1 0 0,0 0 0,0 0 0,0 2 0,-6 67 149,0 4 262,6-66-280,1-1 1,-1 1 0,2-1 0,-1 1-1,1-1 1,5 14 0,-6-20-47,0 1 0,0-1 1,0 0-1,0 1 0,1-1 0,-1 0 0,1 0 1,-1 0-1,1 0 0,0 0 0,0-1 1,2 3-1,-2-3-39,-1-1 0,0 1 1,0-1-1,1 1 0,-1-1 0,0 0 1,1 1-1,-1-1 0,1 0 0,-1 0 1,0 0-1,1 0 0,-1 0 0,0 0 1,1-1-1,-1 1 0,0 0 0,1-1 1,-1 1-1,0-1 0,1 1 0,-1-1 1,0 0-1,0 1 0,2-3 0,14-10 217,-1 0 0,22-25-1,-9 10-127,-19 17-109,0 1 0,0-2 1,16-23-1,-22 29-50,-1 0 0,0 0 0,0 0 0,-1-1 0,1 1 0,-2-1 0,1 1 0,-1-1 0,1 0 0,-1-11 0,-1 18 14,0 0 0,1-1-1,-1 1 1,0-1 0,1 1-1,-1 0 1,1 0 0,-1-1-1,0 1 1,1 0 0,-1 0-1,1-1 1,-1 1 0,1 0-1,-1 0 1,0 0 0,1 0-1,-1 0 1,1-1 0,-1 1-1,1 0 1,-1 0 0,1 0-1,-1 0 1,1 1 0,0-1-1,24 1 169,-6 0-129,19-1-2,298 7-46,-277-6 12,-38-1-58,33 4 0,-54-4 63,1 0 0,-1 0 0,1 0-1,-1 0 1,1 0 0,-1 0 0,1 0 0,-1 0 0,1 0 0,-1 0-1,1 1 1,-1-1 0,0 0 0,1 0 0,-1 1 0,1-1 0,-1 0-1,0 1 1,1-1 0,-1 0 0,0 1 0,1-1 0,-1 0 0,0 1-1,0-1 1,1 1 0,-1-1 0,0 0 0,0 1 0,0-1 0,1 1-1,-1-1 1,0 1 0,0-1 0,0 1 0,0-1 0,0 1 0,0-1-1,0 1 1,0-1 0,0 1 0,0-1 0,0 0 0,-1 1 0,1-1-1,0 1 1,0-1 0,0 1 0,-1-1 0,1 1 0,0-1 0,0 0-1,-1 1 1,-16 20 4,17-21 5,-9 9 8,0-1 0,1 2-1,0-1 1,1 1 0,0 0-1,1 1 1,-10 19 0,15-26 7,1-1-1,-1 1 1,0 0 0,1-1 0,0 1 0,0 0-1,0 0 1,0-1 0,1 6 0,0-7 6,-1-1 0,0 1 0,1 0 0,-1-1 0,1 1 0,0-1 0,-1 0 0,1 1 0,0-1 0,0 1 0,0-1 0,0 0 0,0 0 0,0 0 0,0 0 0,0 1 0,1-2 0,-1 1 0,0 0 0,1 0 0,-1 0 0,1 0 0,-1-1 0,3 1 0,-3 0 2,0-1 0,0 0-1,1 0 1,-1 0 0,0 0-1,0 0 1,0 0-1,0-1 1,0 1 0,0 0-1,0-1 1,0 1 0,0 0-1,0-1 1,0 0 0,0 1-1,0-1 1,2-1 0,15-16 307,-11 10-172,-1 2-133,0-1 1,0 1-1,-1-1 1,10-15 0,-14 18-26,1 0 1,0 1-1,-1-1 1,0 0-1,0 0 1,0 0-1,0 0 1,-1 0-1,1 0 1,-1-1-1,0 1 1,0 0-1,-1-6 1,-1 0-54,0 0 1,-1 0-1,-5-13 0,7 19 23,-1 0-1,-1 0 1,1 0-1,0 1 1,-1-1-1,0 1 1,0 0-1,0-1 0,0 1 1,-6-4-1,-8-6-222,13 11 220,4 2-52,7 4-73,-4-2 151,1 0 0,-1-1 0,0 0 0,1 0 0,-1 0 0,1 0 0,-1 0 0,1-1 0,6 1 1,35-2 127,-35 0-102,31-3 203,72-18-1,-93 17-193,7-1-3,0-2 0,0-1 0,-1-1 0,41-21 0,-50 21 16,0-1 1,-1-1-1,0 0 1,-1-1-1,0 0 1,-1-2-1,16-20 1,-1-6-59,-2-1 1,-2-2 0,29-69-1,-49 103-14,12-35-37,-16 41 28,1 0 0,-1 0-1,-1 0 1,1 0 0,-1 0 0,1 0 0,-1 0 0,0 0 0,-1-6 0,0 10 26,1-1-1,0 1 0,0 0 0,0-1 1,-1 1-1,1-1 0,0 1 1,0-1-1,-1 1 0,1 0 0,0-1 1,-1 1-1,1 0 0,-1 0 1,1-1-1,0 1 0,-1 0 0,1 0 1,-1-1-1,1 1 0,-1 0 1,1 0-1,-1 0 0,1 0 0,0 0 1,-1 0-1,1-1 0,-1 1 1,1 0-1,-1 0 0,1 1 0,-1-1 1,1 0-1,-1 0 0,1 0 1,-1 0-1,1 0 0,-1 0 0,1 1 1,0-1-1,-1 0 0,1 0 1,-1 1-1,0 0 0,-19 12-159,13-5 157,0 0 1,0 0-1,0 1 1,1 0 0,1 0-1,-1 0 1,-3 12 0,-25 73-195,32-89 208,-19 68-36,3 2 1,-10 83-1,27-143 59,0 0-1,0-1 1,2 1-1,2 21 0,-2-30 7,0 0-1,0 0 0,1 0 0,0-1 0,0 1 1,0-1-1,1 1 0,-1-1 0,1 0 0,1 0 0,-1 0 1,1 0-1,5 5 0,-6-8 26,0 0 1,0 0-1,0 0 0,0 0 1,0-1-1,1 1 1,-1-1-1,0 0 0,1 0 1,-1 0-1,1-1 0,-1 1 1,1-1-1,0 0 0,-1 0 1,1 0-1,-1 0 0,1-1 1,-1 0-1,1 1 1,-1-1-1,5-2 0,6-2 28,0-1 0,-1 0 1,25-17-1,-15 8-10,-1-2 0,0-1 0,28-29 0,-5-9-174,-38 51-51,-5 5-213,-3 4 21,-22 23-252,13-17 650,-13 21 1,18-24-51,-1 2-2,1 0 1,-8 17-1,12-24 17,0 1 0,0-1 0,1 0 0,-1 0-1,1 1 1,-1-1 0,1 0 0,0 1 0,0-1 0,0 1 0,0-1-1,0 0 1,1 1 0,-1-1 0,1 0 0,-1 1 0,1-1-1,1 3 1,-1-4 12,0 0 0,0 0 0,0 0 0,0 0 0,0 0 0,0 0-1,0 0 1,1 0 0,-1-1 0,0 1 0,0 0 0,1-1 0,-1 1 0,0-1-1,1 1 1,-1-1 0,1 0 0,-1 0 0,1 0 0,1 1 0,29-3 185,-5-4-133,0-1 0,0-1 0,-1-1 0,0-1 0,-1-2 0,0 0 0,38-27 0,-49 28-29,15-15 0,-4 4-458,-34 69-576,4-30 908,3-13 70,0 0 0,1 0 0,0 1 0,0-1 0,0 0 0,0 1 0,1-1-1,0 0 1,0 1 0,0 6 0,1-8 30,-1 0 0,1-1 0,0 1 0,0 0 0,0-1 0,0 1 0,1 0 0,-1-1 0,1 0 0,2 4 0,-3-5 3,0 0-1,1 1 1,-1-1-1,1 0 0,-1-1 1,1 1-1,-1 0 1,1 0-1,0-1 1,-1 1-1,1 0 0,0-1 1,-1 0-1,1 1 1,0-1-1,0 0 1,2 0-1,3 0 37,-1-1-1,1 0 1,-1 0 0,1 0-1,-1-1 1,1 0 0,-1 0 0,0-1-1,0 1 1,0-1 0,0-1-1,6-4 1,2-2-54,-1-2 0,0 0-1,16-19 1,47-43-92,-70 68 55,0 0 0,1 1 0,-1 0 0,14-8-1,-18 12 6,-1 0-1,1 0 1,0 1-1,0-1 1,0 0-1,0 1 1,0-1-1,0 1 1,0 0-1,0 0 1,3 0-1,-4 0 4,0 0-1,0 0 0,0 0 0,0 1 1,-1-1-1,1 1 0,0-1 0,0 0 1,0 1-1,0 0 0,0-1 0,-1 1 0,1-1 1,0 1-1,0 0 0,-1 0 0,1-1 1,-1 1-1,1 0 0,0 0 0,-1 0 1,0 0-1,1-1 0,0 2 0,1 4-6,0 0-1,0 0 1,-1-1 0,0 1-1,0 0 1,0 0-1,-1 0 1,1 1-1,-2-1 1,1 0-1,-2 7 1,0 3-65,1-12 108,0 0-1,0 1 0,1-1 1,-1 0-1,1 0 1,0 0-1,1 8 1,0 3 237,-1-13-107,6-6 347,38-7 11,8-10-523,26-9-30,-67 26-16,0 1 0,0 1 1,1 0-1,-1 0 0,13 1 1,-23 1 42,0 0 0,1 0 0,-1 0 0,1 0 1,-1 0-1,0 0 0,1 0 0,-1 1 1,1-1-1,-1 1 0,0-1 0,0 1 0,1-1 1,-1 1-1,0 0 0,0-1 0,0 1 0,1 0 1,-1 0-1,0 0 0,0 0 0,-1 0 1,1 0-1,0 0 0,0 1 0,0-1 0,-1 0 1,2 2-1,-1 1-3,0 1 0,0 0 0,-1 0-1,1 0 1,-1-1 0,0 9 0,0-3 55,0-10-23,-1 1 0,1 0 0,0-1 0,0 1 0,0-1 0,0 1 1,0-1-1,1 1 0,-1 0 0,0-1 0,0 1 0,0-1 0,0 1 0,1-1 0,-1 1 0,0-1 0,0 1 0,1-1 1,-1 1-1,0-1 0,1 1 0,-1-1 0,1 1 0,-1-1 0,1 1 0,14-1 425,-8-1-369,1-1-15,0 1 0,-1-1 1,1 0-1,-1-1 1,1 0-1,13-7 0,41-30 70,-25 15-420,-35 24 273,-1 0 1,0 0-1,1 0 1,-1 1-1,1-1 1,-1 0-1,1 1 1,-1-1-1,1 1 1,0 0-1,-1 0 1,1 0-1,0 0 1,2 0-1,-3 0 7,0 0 0,0 1-1,0-1 1,0 0 0,0 1 0,0-1-1,-1 1 1,1 0 0,0-1 0,0 1-1,0 0 1,0-1 0,-1 1 0,1 0-1,0 0 1,-1 0 0,1 0 0,-1 0-1,1 0 1,-1 0 0,1-1 0,-1 1-1,1 1 1,-1 0 0,1 3-15,0 0 1,0 1-1,-1-1 1,0 0-1,0 0 1,0 1-1,-1-1 1,0 0-1,-2 8 1,2-8 65,-1 1 1,2-1-1,-1 1 0,0 0 1,1-1-1,0 1 1,0 0-1,1-1 1,1 8-1,-2-12-18,1 0-1,-1 0 1,1 0 0,-1 0-1,1-1 1,-1 1-1,1 0 1,0 0 0,-1-1-1,1 1 1,0 0-1,0-1 1,0 1-1,-1 0 1,1-1 0,0 0-1,0 1 1,0-1-1,0 1 1,0-1 0,0 0-1,0 0 1,0 1-1,0-1 1,0 0 0,0 0-1,0 0 1,0 0-1,0 0 1,1-1-1,6 1 77,-1-2-1,1 1 0,8-3 1,-4 0-37,3 1-32,66-16-7,87-32-1,-147 42 51,0 0 1,0-2-1,22-15 0,-33 20-56,-1-1 0,0 0 1,0-1-1,-1 0 0,0 0 0,0-1 0,-1 0 1,7-12-1,-13 20-34,0-1-1,0 1 1,0-1 0,-1 1-1,1-1 1,0 1 0,-1-1 0,0 0-1,1 1 1,-1-1 0,0 0-1,0 1 1,0-1 0,0 0-1,0-2 1,0 4 12,0-1 1,-1 1-1,1 0 0,0-1 0,0 1 1,0 0-1,0-1 0,-1 1 0,1 0 1,0 0-1,0-1 0,-1 1 0,1 0 1,0 0-1,-1-1 0,1 1 0,0 0 1,-1 0-1,1 0 0,0 0 0,-1-1 1,1 1-1,0 0 0,-1 0 0,0 0-8,-1 0 0,1 0 0,0 0 0,0 0 0,0 1 0,0-1 0,0 0 0,-1 1 0,1-1 0,0 0 0,-2 2 0,-9 5-67,0 1 1,0 0-1,1 0 1,-14 13-1,22-18 98,-1 0-1,1 1 1,-1 0 0,1-1-1,0 1 1,1 0 0,-1 0-1,1 1 1,0-1 0,0 0-1,0 1 1,0-1 0,1 1-1,-1 0 1,0 7 0,3-9 19,-1 0 0,1-1 0,-1 1 0,1 0 0,0-1 0,0 1 0,0-1 1,0 1-1,0-1 0,1 1 0,-1-1 0,1 0 0,0 0 0,0 0 0,0 0 1,2 2-1,3 3 111,1-1 0,0 0 0,9 5 0,-2-3-43,0-1 0,1 0 0,0-1 0,0-1 1,0-1-1,1 0 0,-1-1 0,1 0 0,20-1 0,11-1-532,0-3 0,48-7 1,-33-1-3507,0 1 1062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0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3 200 1824,'-2'4'11073,"23"13"-10061,-17-12-875,0 0 0,-1 1 0,1 0 0,-1-1 0,0 1 0,-1 0 0,1 0 0,1 8 0,2 3 145,17 43 279,-11-24 100,34 64-1,-43-94-584,1 0-1,0 0 1,0 0 0,9 9 0,-10-13 0,0 0 0,0 1 1,0-1-1,0 0 1,0-1-1,0 1 1,0-1-1,0 1 1,1-1-1,-1 0 1,6 1-1,-3-1-18,-1-1 0,1 1 0,-1-1-1,1-1 1,0 1 0,-1-1 0,1 0 0,8-3-1,4-2 157,21-10 0,-14 5-37,159-75 159,-60 28-42,2-17 86,-80 46-317,75-37 0,-87 53-48,1 1 1,0 2-1,0 2 0,1 1 0,62-4 0,18 8 188,-113 3-209,5 0 3,-1 0-1,1 0 1,-1 1-1,1 0 1,-1 0-1,0 1 0,1-1 1,9 5-1,-14-4 12,3 0-9,1 1 0,-1 0 1,0 0-1,0 1 0,0-1 1,0 1-1,-1 1 0,0-1 1,1 1-1,3 5 0,-3-3 43,-2-3 26,-1 0-1,0 0 0,0 0 1,3 8-1,-6-12-41,0 0 0,0 1 1,1-1-1,-1 0 0,0 0 0,0 1 1,0-1-1,0 0 0,0 1 0,1-1 0,-1 0 1,0 0-1,0 1 0,0-1 0,1 0 0,-1 0 1,0 1-1,1-1 0,-1 0 0,0 0 1,0 0-1,1 0 0,-1 0 0,0 1 0,1-1 1,-1 0-1,0 0 0,1 0 0,-1 0 1,0 0-1,1 0 0,-1 0 0,0 0 0,1 0 1,-1 0-1,0 0 0,1 0 0,-1 0 1,0 0-1,0-1 0,1 1 0,-1 0 0,0 0 1,1 0-1,-1 0 0,0 0 0,0-1 0,1 1 1,-1 0-1,0 0 0,0-1 0,1 1 1,-1 0-1,0 0 0,0-1 0,1 1 0,15-24-34,-9 12 58,-2 6-86,1 0-1,-1 0 1,1 0-1,0 1 1,0 0-1,1 0 1,-1 1-1,1 0 1,0 0 0,0 0-1,9-2 1,-11 5 26,-1 0 0,0 1 0,1 0 0,-1 0 0,1 0 0,7 1 0,7 0 10,8 0 5,47 8-1,-71-8-2,19 2 68,-15-3-63,0 1 1,1 1-1,-1-1 0,10 5 1,123 42 360,-64-20-118,-58-20-159,1-2 1,1 1-1,-1-2 0,1-1 0,0 0 0,0-2 0,1 0 0,-1-1 1,0-1-1,25-3 0,41-3 63,-48 4-116,46-7-1,37-6-38,-76 10 152,-9 1-82,0-1 0,-1-2 1,50-17-1,-81 23-62,28-11 38,33-17-1,15-12 185,1-2-4405,-57 28 763,-22 13 2568,0 0-1,0-1 1,0 1 0,0 0 0,0-1-1,0 1 1,-1-1 0,1 1-1,-1-1 1,0 0 0,1-4-1,7-13-3148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0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63 108 3328,'1'5'5962,"3"-2"-5680,0 0 1,0-1-1,0 1 0,0-1 0,0 0 0,1 0 0,-1 0 0,1-1 0,-1 1 0,1-1 1,0 0-1,8 0 0,2 0 317,0 0 0,-1-1 0,18-3 0,-28 2-538,0 0 1,-1 0-1,1 0 0,-1-1 0,1 1 0,-1-1 0,0 0 0,0 0 1,0 0-1,0-1 0,0 1 0,0 0 0,-1-1 0,1 0 1,-1 0-1,0 0 0,1 0 0,-2 0 0,1 0 0,0 0 0,0-1 1,-1 1-1,0-1 0,0 1 0,0-1 0,0 0 0,0 1 1,-1-1-1,1-5 0,-1 7-26,0 0 0,0 0 0,0-1 0,-1 1 0,1 0 0,-1 0 0,1 0 0,-1 0 0,1 0 0,-1 0 0,0 0 0,0 0 0,0 0 0,0 1 0,0-1 0,-1 0 0,1 0 0,0 1 0,-3-3 0,2 3 22,-1-1 1,1 1 0,-1 0-1,1-1 1,-1 1 0,0 0-1,0 1 1,1-1 0,-1 0-1,0 1 1,0 0 0,-5-1-1,-1 2 61,-1 0-1,1 0 1,-1 0-1,1 1 1,0 1-1,0 0 1,-12 5-1,11-3-65,1 1 0,1 0 0,-1 1 0,1 0 0,0 0 0,1 0 0,-12 16 0,13-15-27,0 0 1,0 0-1,1 0 0,1 1 0,-1 0 1,2 0-1,-1 0 0,1 0 0,0 0 1,1 1-1,0 0 0,1-1 0,-1 17 1,2-14 23,1 0 0,0 0 1,0 0-1,1 0 0,1 0 0,0 0 1,1-1-1,0 1 0,1-1 1,9 17-1,-11-24 1,1 1 1,-1-1-1,1 0 0,0 0 1,0-1-1,0 1 0,0-1 1,0 1-1,1-1 0,0-1 1,0 1-1,-1-1 0,1 0 0,1 0 1,-1 0-1,0 0 0,0-1 1,1 0-1,-1 0 0,0-1 1,1 0-1,5 0 0,-2-1-40,0-1 0,0 0 0,-1 0 0,1-1 0,-1 0 0,11-6 0,-14 6 0,0 0 0,-1-1-1,1 1 1,-1-1 0,0 0 0,0 0-1,0 0 1,-1-1 0,1 1 0,-1-1-1,4-7 1,113-211-85,-116 216 36,-1 0-1,1 0 0,1 0 1,0 1-1,0-1 0,0 1 0,0 1 1,12-11-1,-16 16 42,-1 0-1,0 0 1,0 0-1,1-1 1,-1 1 0,0 0-1,1 0 1,-1 0-1,0-1 1,0 1-1,1 0 1,-1 0 0,0 0-1,1 0 1,-1 0-1,0 0 1,1 0 0,-1 0-1,0 0 1,1 0-1,-1 0 1,0 0 0,1 0-1,-1 0 1,0 0-1,1 0 1,-1 0-1,0 0 1,1 0 0,-1 1-1,0-1 1,1 0-1,-1 0 1,0 0 0,0 1-1,1-1 1,-1 0-1,0 0 1,0 1 0,1-1-1,-1 0 1,0 0-1,0 1 1,0-1-1,0 0 1,1 1 0,-1-1-1,0 0 1,0 0-1,0 1 1,0-1 0,0 0-1,0 1 1,0-1-1,0 1 1,0-1 0,0 0-1,0 1 1,-2 26 254,2-20-243,-14 144 760,13-143-736,1-7-28,-1 0 1,1 0 0,0 1-1,0-1 1,-1 0 0,1 0-1,0 0 1,0 1 0,0-1-1,0 0 1,1 0-1,-1 0 1,0 1 0,1 1-1,4-18-291,9-6 61,29-35 1,-27 37 165,-4 5 32,0 1 0,1 0 1,1 0-1,0 2 0,0-1 1,1 2-1,31-16 0,-24 13 74,-19 11-85,-1 0 1,1 1 0,0-1-1,0 0 1,0 1 0,1 0 0,-1 0-1,0 0 1,7-1 0,-9 2 38,-1 0 1,1 0 0,0 0 0,0 1-1,-1-1 1,1 0 0,0 1-1,0-1 1,-1 1 0,1-1 0,0 1-1,-1-1 1,1 1 0,-1-1-1,1 1 1,-1-1 0,1 1 0,-1 0-1,1-1 1,-1 1 0,1 0 0,-1 0-1,0-1 1,1 1 0,-1 0-1,0 0 1,0-1 0,0 2 0,5 27 418,-5-23-358,5 76 420,-5-64-466,0 0 0,1 0-1,1 0 1,1-1-1,1 1 1,8 26 0,-11-42-21,0 0 0,0 1 0,0-1 0,1 0 0,-1 0 0,0 0 0,1 0 0,0 0 0,-1 0 0,1-1 0,0 1 0,0 0 0,0-1 1,0 0-1,0 1 0,0-1 0,4 2 0,-3-2 13,1 0 0,-1-1 0,1 1 1,-1 0-1,1-1 0,0 0 0,-1 0 0,1 0 1,-1 0-1,1-1 0,3 0 0,1-1-13,-1 0 0,0 0 0,-1-1 0,1 0 0,0 0 0,-1-1 0,0 0 0,0 0 0,0 0 0,0-1 0,9-9 0,-5-1-84,0-1-1,0 0 1,-2 0 0,13-34-1,-17 38 100,0 0 0,0 0-1,1-16 1,-4 24-13,0 0 0,-1 0-1,0 0 1,0 0-1,0 0 1,-1 0 0,1 0-1,-1 0 1,0 0 0,0 0-1,0 1 1,-1-1 0,-2-5-1,4 8 5,-1 0 1,1 0-1,0 0 0,-1 1 0,0-1 0,1 0 0,-1 0 0,1 1 0,-1-1 0,0 0 0,1 1 1,-1-1-1,0 1 0,0-1 0,0 1 0,0-1 0,1 1 0,-1 0 0,0-1 0,0 1 0,0 0 1,0 0-1,0-1 0,-1 1 0,1 0-12,0 1-1,-1-1 1,1 1 0,0-1 0,0 1 0,0-1-1,-1 1 1,1 0 0,0-1 0,0 1 0,0 0-1,0 0 1,0 0 0,0 0 0,-1 1 0,-1 3 12,-1 0 1,1 0 0,0 0 0,1 0 0,-1 1 0,-2 9 0,3-6-47,0 1 1,0 0-1,2 0 1,-1 0-1,2 19 1,11 49 60,-10-68 64,0-1-44,0 0 1,0 0-1,6 12 1,-7-18-10,0-1-1,1 1 1,-1 0 0,1-1-1,-1 1 1,1-1 0,0 0 0,0 1-1,0-1 1,1 0 0,-1 0 0,0 0-1,5 2 1,-6-4-31,0 1 0,0-1-1,0 0 1,0 0 0,1 0 0,-1 0 0,0 0 0,0 0-1,0 0 1,0 0 0,0 0 0,0 0 0,1-1-1,-1 1 1,0 0 0,0-1 0,0 1 0,0-1 0,0 1-1,0-1 1,0 1 0,0-1 0,1-1 0,1-1 0,0 1 1,1-1 0,-1-1 0,3-4 0,9-14 49,22-47 0,-4 6-17,-4 23 27,-21 30-41,-1 0 0,0 0 0,-1-1 0,7-14 0,-13 25-27,0 0 1,1-1-1,-1 1 1,0 0-1,0 0 1,0 0-1,0 0 1,0 0-1,0 0 1,0 0-1,0 0 1,0 0-1,0-1 1,0 1-1,0 0 1,0 0-1,1 0 1,-1 0-1,0 0 1,0 0-1,0 0 1,0 0-1,0 0 1,0 0-1,0 0 1,0 0-1,1 0 1,-1 0-1,0 0 1,0 0-1,0 0 1,0 0-1,0 0 1,0 0-1,0 0 1,1 0-1,-1 0 1,0 0-1,0 0 1,0 0-1,0 0 1,0 0-1,0 0 1,0 0-1,0 0 1,1 0-1,-1 0 0,0 0 1,0 1-1,0-1 1,0 0-1,0 0 1,0 0-1,0 0 1,0 0-1,0 0 1,0 0-1,0 0 1,0 0-1,0 1 1,0-1-1,0 0 1,0 0-1,0 0 1,0 0-1,0 0 1,0 0-1,0 0 1,0 1-1,7 16-78,4 28 278,-10-40-215,0-2 26,4 22 69,2-1 0,17 43 0,-22-60-67,1 0 31,1 0-1,-1 0 1,1-1 0,9 13 0,-11-17-29,-1-1 1,1 1-1,0-1 1,0 1-1,0-1 1,0 0-1,0 1 1,0-1-1,0 0 1,0 0-1,0 0 1,0-1-1,1 1 1,-1-1-1,0 1 1,1-1-1,-1 0 1,0 1-1,1-1 1,3-1-1,5 0 19,0-2-1,0 1 1,0-1-1,-1-1 1,15-6-1,-2-1-45,26-17-1,-22 9-112,-1-1 0,-1-1 0,27-30 0,-16 15 148,-28 27-17,0 1 0,-1-2 0,0 1-1,10-18 1,-16 24-17,0 1 0,0-1 0,0 1 0,0-1-1,0 0 1,0 1 0,-1-1 0,1 0 0,-1 0 0,0-4-1,0 6 19,0 0 0,0 1-1,0-1 1,0 1 0,0-1-1,0 1 1,0-1 0,-1 1-1,1-1 1,0 1 0,0 0-1,-1-1 1,1 1 0,0-1-1,-1 1 1,1-1-1,0 1 1,-1 0 0,1-1-1,-1 1 1,1 0 0,0-1-1,-2 1 1,1 0-10,0-1 0,0 1 0,-1 0 0,1 0-1,0 0 1,0 0 0,-1 0 0,1 0 0,0 1 0,0-1 0,0 0-1,-1 1 1,1-1 0,0 1 0,-1 0 0,-4 2 7,0 1 0,1 0 0,0 0 0,0 0 0,0 0 0,0 1 0,1 0 0,-1 0 0,-5 10 1,1-2 3,1 1 1,-12 26 0,14-26-6,1 0 0,1 0 1,1 0-1,0 0 1,-2 21-1,5-27 35,-1 0-1,2 0 0,-1 0 1,1-1-1,0 1 1,1 0-1,-1 0 0,2 0 1,-1-1-1,1 1 1,5 9-1,-7-16-17,-1 0 0,1 0 0,-1 0 0,1 0 0,0 0 0,0 0 0,-1 0 0,1 0 0,0 0 0,0 0 0,0 0 0,0 0 0,0-1 0,0 1 0,0 0 0,0-1 0,0 1 0,0-1 0,0 1 0,1-1 0,0 1 0,-1-1 4,0-1-1,0 1 0,0 0 0,0 0 0,1-1 1,-1 1-1,0-1 0,0 1 0,0-1 0,-1 1 1,1-1-1,0 1 0,0-1 0,0 0 0,0 0 1,-1 1-1,1-1 0,1-2 0,3-4 39,-1 0-1,0 0 1,0-1-1,0 0 1,1-8 0,7-19-95,-1 0 0,6-41 0,-17 76 42,2-16-50,-2 20-196,-2 25 133,-9 176 337,7-168-101,-3-1-1,-1 0 1,-19 54 0,23-81-49,0 1-1,-1-1 1,0 0 0,0 0 0,-1 0 0,0-1 0,-12 14 0,15-20-106,0 1 0,0 0 0,0-1-1,0 1 1,0-1 0,-1 0 0,1 0 0,-1 0 0,0-1-1,1 1 1,-1-1 0,0 0 0,0 0 0,0 0 0,0-1-1,0 1 1,0-1 0,0 0 0,0 0 0,0 0 0,0-1-1,-6-1 1,5 1-28,-1-1 0,1 0 0,0-1 0,0 1 0,1-1-1,-1 0 1,1 0 0,-1-1 0,1 1 0,-5-6 0,8 8 40,-1 0 0,1-1 0,0 1 0,0-1 1,0 1-1,-1-1 0,2 1 0,-1-1 0,0 0 0,0 1 1,0-1-1,1 0 0,-1 0 0,1 0 0,-1 0 0,1 1 1,0-1-1,0 0 0,0 0 0,0 0 0,0 0 0,0 0 0,0 0 1,1 0-1,-1 1 0,1-1 0,-1 0 0,1 0 0,0 1 1,0-1-1,2-3 0,4-4-53,0 1-1,1 0 1,0 0 0,17-12-1,41-23 84,-2 2-60,-34 19 20,0 0 0,-2-2 1,-1-1-1,32-37 0,66-73 504,-61 69-155,-23 18-144,-40 47-163,0-1 0,0 1 0,0-1 1,0 0-1,0 1 0,-1-1 1,1 0-1,0-3 0,4-10 257,-1 10-123,-2 10 336,1 4-329,1 4-123,0 0 0,-1 0 0,2 14 1,-4-14 18,2 0 1,-1-1 0,2 1 0,6 17 0,-9-28-45,0-1-1,0 1 1,0 0 0,0-1 0,0 1 0,1-1 0,-1 1 0,0-1 0,1 0 0,-1 0 0,1 0 0,-1 1 0,1-1 0,0-1 0,-1 1 0,1 0 0,0 0 0,0-1-1,0 1 1,-1-1 0,1 1 0,0-1 0,0 0 0,0 0 0,0 1 0,0-2 0,0 1 0,0 0 0,0 0 0,-1 0 0,1-1 0,0 1 0,0-1 0,2-1 0,4-2 24,-1-2 1,0 1-1,1-1 1,10-11-1,-3 3-22,12-10 36,35-33 253,-50 46-254,3-5-107,-15 18 84,0 1 1,1-1 0,-1 1 0,0-1-1,0 1 1,0-1 0,-1 0 0,1 1 0,0-1-1,-1 1 1,-1 2 0,0 2-25,-36 165 193,29-142-176,-1-1-1,-1 1 1,-25 44 0,24-56 47,0 0 0,-2-1 0,0 0 0,-1-1 0,0-1 0,-1 0 0,-36 25 0,44-35-74,0 0 0,-1-1 0,1 0 0,-1 0 0,0-1 0,-12 4 0,17-6-46,0-1 0,0 1 0,-1 0 0,1-1 0,0 0 0,-1 0 1,1 0-1,0-1 0,0 1 0,0-1 0,-1 0 0,1 0 0,0-1 1,0 1-1,-7-5 0,9 5 45,-1-1-1,1 1 1,0-1 0,0 0 0,0 0-1,0 0 1,0 0 0,1 0 0,-1 0 0,0 0-1,-1-5 1,3 6 14,-1 0 0,1 0 0,0 0 0,-1 0 0,1 0 1,0-1-1,0 1 0,0 0 0,0 0 0,0 0 0,0 0 0,0-1 0,1 1 0,-1 0 0,0 0 0,1 0 0,-1 0 0,1 0 1,-1 0-1,1 0 0,-1 0 0,1 0 0,0 0 0,-1 0 0,1 0 0,0 1 0,0-1 0,0 0 0,0 0 0,-1 1 0,1-1 1,2 0-1,4-2 64,0 0 1,0 0 0,0 1 0,0 0 0,1 0 0,-1 1-1,1 0 1,9-1 0,-3 1 44,41-2-165,0 2-1,100 11 1,-120-6-587,-31-4-276,0 0 0,0 0 1,-1 0-1,1 0 0,0 0 0,6-2 0,-8 1 271,0 1 0,-1-1 0,1 0 0,0 0 0,-1 0 0,1 0-1,-1 0 1,0 0 0,1 0 0,-1 0 0,0-1 0,1 1 0,-1 0 0,1-3 0,10-11-2743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0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84 102 2144,'3'-3'6621,"0"10"-2305,-1-2-4907,-1 6 1428,-1 0 0,-2 21-1,0-11-300,-13 123 1282,7-82-1279,3-19-26,-2 0 0,-1-1 0,-3 0 0,-21 54 0,32-96-508,0 0 0,0 0-1,0 0 1,0 0 0,0 0 0,0 0-1,0 0 1,0 0 0,0 0 0,0 0-1,0 0 1,0 0 0,0-1 0,0 1 0,0 0-1,0 0 1,-1 0 0,1 0 0,0 0-1,0 0 1,0 0 0,0 0 0,0 0-1,0 0 1,0 0 0,0 0 0,0 0-1,0 0 1,0 0 0,0 0 0,0 0 0,-1 0-1,1 0 1,0 0 0,0 0 0,0 0-1,0 1 1,0-1 0,0 0 0,0 0-1,0 0 1,0 0 0,0 0 0,0 0 0,0-15-54,3-22 107,22-86 22,8-44 373,-27 141-399,1 0 0,2 0 0,0 1 0,2 0 0,1 1 0,1 0 0,1 1 0,29-37 0,-40 57 14,-1 0 1,1-1 0,0 2-1,0-1 1,1 0-1,-1 1 1,0-1 0,6-2-1,-8 5-30,0-1-1,1 1 1,-1-1 0,0 1-1,0 0 1,1-1-1,-1 1 1,0 0-1,1 0 1,-1 0-1,1 0 1,-1 0-1,0 0 1,1 1-1,-1-1 1,0 0 0,0 1-1,1-1 1,-1 1-1,0-1 1,0 1-1,1 0 1,-1-1-1,0 1 1,0 0-1,0 0 1,0 0 0,0 0-1,1 1 1,0 1 34,0 0 0,-1 0 1,1 0-1,-1 0 0,1 0 1,-1 1-1,0-1 0,0 0 1,-1 0-1,1 1 0,-1-1 1,0 1-1,0-1 0,0 0 1,0 6-1,-1-1 23,0 1 0,-1-1 0,1 0 0,-1 0 0,-4 9 1,5-15-100,0 1 0,0-1 0,-1 1 0,1-1 0,-1 0 0,1 0 1,-1 1-1,0-1 0,0 0 0,0 0 0,0-1 0,0 1 1,0 0-1,-4 1 0,4-2-21,0 0 0,1-1 0,-1 1 0,0-1 1,0 1-1,0-1 0,0 0 0,0 0 0,1 0 0,-1 0 0,0 0 1,0 0-1,0-1 0,0 1 0,0-1 0,1 1 0,-1-1 1,0 0-1,0 1 0,1-1 0,-1 0 0,-1-2 0,-11-2-280,12 4 246,-1 1 0,1-1 0,0 0 0,-1 0 0,1 0-1,0-1 1,0 1 0,-2-2 0,4 3 55,0 0 1,0 0-1,0 0 0,0 0 0,0 0 1,0 0-1,0 1 0,0-1 1,0 0-1,0 0 0,0 0 1,0 0-1,0 0 0,0 0 1,0 0-1,0 0 0,0 0 1,0 0-1,0 0 0,0 0 0,0 0 1,-1 0-1,1 0 0,0 0 1,0 0-1,0 0 0,0 0 1,0 0-1,0 1 0,0-1 1,0 0-1,0 0 0,0 0 1,0 0-1,0 0 0,0 0 0,0 0 1,0 0-1,0 0 0,-1 0 1,8 7 21,0-4 49,0 0 0,0 0 1,1-1-1,-1 0 1,1 0-1,0-1 0,-1 0 1,1 0-1,0 0 1,10-2-1,4-1 102,0-2 0,27-7 0,-36 8-137,85-30 254,-53 18-183,-17 5 6,-7 4-110,32-15-1,-48 18-11,0 1 0,0-1 1,-1 0-1,0 0 0,1 0 0,-1 0 0,0-1 0,-1 0 0,1 0 1,-1 0-1,6-8 0,-8 11 8,-1 1 1,1-1-1,-1 0 1,0 1-1,1-1 1,-1 0-1,1 1 1,-1-1-1,0 0 1,0 0-1,1 1 0,-1-1 1,0 0-1,0 0 1,0 0-1,0 1 1,0-1-1,0 0 1,0 0-1,0 0 1,0 1-1,-1-1 1,1 0-1,0 0 0,0 0 1,-1 1-1,1-1 1,0 0-1,-1 1 1,1-1-1,-1 0 1,1 1-1,-1-1 1,0 0-1,-2-1 10,1 1 0,-1 0 1,1 0-1,-1 0 0,0 0 0,1 0 0,-1 0 1,-4 0-1,6 1-10,-1-1-1,0 1 1,0 0 0,1-1-1,-1 1 1,0 0 0,0 0-1,0 0 1,1 0 0,-1 0-1,0 1 1,0-1 0,1 1-1,-1-1 1,0 1 0,1-1-1,-1 1 1,0 0 0,1 0-1,-1 0 1,1 0 0,-1 0-1,1 0 1,0 0 0,-1 0-1,1 1 1,-2 1 0,1-1 13,0 1 1,1-1-1,-1 1 1,0 0 0,1 0-1,0 0 1,-1 0-1,1 0 1,0 0 0,0 0-1,1 0 1,-1 1-1,1-1 1,0 0 0,-1 0-1,2 0 1,-1 1-1,0-1 1,0 0 0,1 0-1,0 0 1,0 1-1,0-1 1,0 0 0,0 0-1,0 0 1,1-1-1,0 1 1,-1 0 0,4 4-1,-2-4 7,4 4 103,-1 1-1,1-1 1,0-1 0,12 10 0,-16-14-77,1-1 0,-1 1 0,0-1 0,1 1 0,-1-1-1,1 0 1,-1 0 0,1-1 0,0 1 0,-1-1 0,1 1 0,0-1 0,-1-1 0,1 1 0,7-1 0,-1-2 22,0 0 1,-1-1-1,1 0 1,-1 0 0,17-10-1,-1 0-55,-7 5-17,-1 0 0,0-2-1,24-18 1,-31 20 24,1 0-1,0 1 1,21-11 0,-31 19 8,0-1 0,-1 1 1,1 0-1,0 0 1,0 0-1,-1 0 1,1 0-1,0 0 0,-1 0 1,1 0-1,0 0 1,0 0-1,-1 1 1,1-1-1,0 0 0,-1 0 1,1 1-1,0-1 1,-1 0-1,1 1 1,0-1-1,-1 0 0,1 1 1,-1-1-1,1 1 1,-1-1-1,1 1 1,-1 0-1,1-1 0,-1 1 1,0-1-1,1 2 1,14 28 672,-10-18-640,-1-6 0,-1 0 0,1 0 0,1-1 0,-1 1 0,1-1 0,0 0 0,0 0 0,0-1 0,1 1 0,-1-1 0,1-1 0,0 1 0,0-1 0,9 4 0,-6-4-309,1 1-1,-1-2 0,1 1 1,-1-1-1,1-1 0,0 0 1,-1 0-1,1-1 1,17-2-1,5-4-2807,0 2 927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0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52 228 2976,'0'0'971,"17"-2"10935,-16 5-10112,-2 6-1282,0 0-1,-1 0 1,0 0-1,-4 11 1,0 2 34,-16 56 729,-5 16-176,26-89-1078,1 0 1,-1 0-1,1 0 1,0 0-1,0 0 1,0 0 0,1 0-1,-1 0 1,1 0-1,1 0 1,-1 0-1,4 8 1,-3-9 30,0-1 0,0 0 0,0 1-1,0-1 1,1 0 0,-1 0 0,1-1 0,0 1 0,0 0 0,0-1 0,0 0 0,0 0 0,0 0 0,1 0-1,-1 0 1,8 2 0,-4-2-5,-1-1-1,1 0 0,0-1 0,0 1 1,0-1-1,0 0 0,0-1 1,0 0-1,-1 0 0,1 0 1,0-1-1,-1 0 0,1 0 0,-1-1 1,1 0-1,-1 0 0,6-5 1,1 1-114,-2-1 0,1-1 0,-1 0 0,0-1 0,-1 0 1,0-1-1,10-14 0,-8 9 15,-1 0 0,-1-1 0,15-32 0,-23 44 127,-1 1-1,0-1 1,-1 0 0,1 0-1,-1-6 1,-12 33-155,2 2 185,2 0 0,-7 29 0,14-46-88,1-1 0,-1 1 1,1 0-1,0-1 1,0 1-1,1 0 1,0-1-1,3 11 0,-3-11-3,1-1 0,0 0 0,0 0 0,0 0 0,1 0 0,-1 0-1,1 0 1,0 0 0,1-1 0,5 7 0,-8-10 2,1 0 0,-1 0 1,1 0-1,0 0 0,0 0 0,-1 0 1,1 0-1,0 0 0,0-1 0,0 1 1,0-1-1,0 0 0,0 1 0,0-1 1,0 0-1,0 0 0,0 0 0,0 0 1,0-1-1,0 1 0,-1 0 0,1-1 1,0 1-1,0-1 0,0 0 0,0 0 1,1-1-1,3-1 20,-1 0 1,0-1-1,1 1 1,-1-1-1,-1-1 1,1 1-1,4-6 1,15-21-23,25-43 0,-27 40 32,-16 25-108,1 1 0,10-11 0,-16 21 114,1 0 1,-1 0 0,0 0 0,1 1 0,-1-1-1,0 0 1,-1 0 0,1 0 0,1 5 0,0 26 133,-1 38 1,-1-37 122,9-35-335,11-9 244,29-20 0,-31 18-303,36-18 0,6 2-106,45-19 190,-105 47 2,1-1 0,-1 1-1,1 0 1,-1 0 0,1 0-1,-1 0 1,1 0 0,-1 0-1,0 0 1,1 0 0,-1 0-1,1 1 1,-1-1 0,1 0-1,-1 0 1,1 0 0,-1 0-1,0 1 1,1-1 0,-1 0-1,0 0 1,1 1 0,-1-1-1,0 0 1,1 0 0,-1 1-1,0-1 1,1 1-1,-1-1 1,0 0 0,0 1-1,1-1 1,-1 0 0,0 1-1,0-1 1,0 1 0,0-1-1,0 1 1,1-1 0,-1 1-1,0-1 1,0 1 0,2 19 109,-3-7 151,-4 27 0,2-27-271,0 26-1,3-38 10,0-1-1,1 1 1,-1-1-1,1 1 1,-1-1-1,1 1 1,-1-1-1,1 0 1,-1 1-1,1-1 1,-1 0-1,1 1 1,0-1-1,-1 0 0,1 0 1,0 1-1,-1-1 1,1 0-1,0 0 1,-1 0-1,1 0 1,0 0-1,-1 0 1,1 0-1,0 0 1,20-1-93,-11-1 104,0 0 0,0-1 1,0 0-1,0-1 0,-1 0 0,1-1 1,-1 0-1,0 0 0,-1-1 0,1 0 1,-1 0-1,9-10 0,46-36 81,-61 59-79,-1 0 0,0 0 0,1 9 0,-2 0 49,-1-5-38,1 0 1,1 0-1,3 19 0,-2-15 167,-2-14-194,0 0 0,0 0 0,0 0 0,0 0 0,0 0 0,0 0 0,0 0 1,0 0-1,1 0 0,-1 0 0,0 0 0,2 2 0,-2-3 18,1 0 0,0 0 0,-1 1 0,1-1 0,0 0 1,0 0-1,-1 0 0,1 0 0,0 0 0,-1 0 0,1 0 0,0 0 0,0 0 0,-1 0 0,1 0 0,0 0 0,-1 0 1,1-1-1,0 1 0,-1 0 0,1-1 0,0 1 0,-1 0 0,2-1 0,8-6 23,1 0 0,-1 0-1,0-1 1,-1 0 0,1 0 0,-2-1-1,1 0 1,8-13 0,-13 16 50,1-1 0,6-13 0,-6 17-98,-1 0 0,1 0 0,-1 0 0,0 0 0,0-1 0,0 0 0,0 0 0,-1 0 0,4-5 0,29-45-27,-33 49 79,38-67 22,-3-1-1,33-94 0,-67 157 8,-2 7-80,-1-1 1,1 1 0,-1 0 0,0-1 0,-1 1 0,2-8-1,-2 11 9,0 0-1,0 0 0,0 0 1,0 0-1,0 0 0,0 0 1,0-1-1,0 1 0,0 0 1,0 0-1,0 0 0,0 0 0,0 0 1,0 0-1,0 0 0,0 0 1,0 0-1,0 0 0,0-1 1,0 1-1,0 0 0,0 0 1,0 0-1,0 0 0,0 0 1,0 0-1,0 0 0,0 0 0,0 0 1,0 0-1,0 0 0,0 0 1,0-1-1,0 1 0,0 0 1,0 0-1,-1 0 0,1 0 1,0 0-1,0 0 0,0 0 0,0 0 1,0 0-1,0 0 0,0 0 1,0 0-1,0 0 0,0 0 1,0 0-1,-1 0 0,1 0 1,0 0-1,0 0 0,0 0 1,0 0-1,0 0 0,0 0 0,0 0 1,0 0-1,0 0 0,0 0 1,-1 0-1,1 0 0,0 0 1,0 0-1,0 0 0,0 0 1,0 1-1,0-1 0,-7 8-154,-7 16-39,5-4 230,1 2 0,1-1-1,-7 40 1,7-32-9,-12 73 49,17-85-42,1 1 0,0-1 0,2 0 0,2 20 0,-2-29-44,1 0-1,0 0 0,1 0 1,0-1-1,0 1 0,1-1 0,-1 0 1,2 0-1,-1 0 0,1-1 0,0 1 1,0-1-1,1 0 0,8 6 0,-8-6 40,0-2-252,0 0 1,0 0-1,0 0 0,11 5 1,-14-8-364,1 0 0,0 0 0,0 0 0,0 0 0,0-1 0,6 0 0,-7 1-115,-1-1 1,0 0 0,1 0 0,-1-1 0,1 1 0,-1 0 0,0-1-1,1 1 1,-1-1 0,0 0 0,1 0 0,-1 0 0,0 0-1,0 0 1,0 0 0,2-3 0,1 3-1480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7 930 4064,'-7'3'7695,"17"-7"-2591,-2 0-6085,71-50 2796,82-63-513,-144 102-1156,0-1 0,-1 0 0,-1-1 0,-1 0 0,-1-1 0,21-37 0,-11 3 212,-2-2 0,17-66 0,-24 70-168,-12 44-168,11-35 409,12-69 1,-25 59 91,0 51-515,0 0 1,0 0 0,0 0 0,0 0-1,0 0 1,0 0 0,0 0-1,0 0 1,0 0 0,0 1 0,0-1-1,0 0 1,0 0 0,0 0-1,0 0 1,0 0 0,0 0 0,0 0-1,0 0 1,0 0 0,0 0 0,-1 0-1,1 0 1,0 0 0,0 0-1,0 0 1,0 0 0,0 0 0,0 0-1,0 0 1,0 0 0,0 0-1,0 0 1,0 0 0,0 0 0,0 0-1,0 0 1,0 0 0,-1 0 0,1 0-1,0 0 1,0 0 0,0 0-1,0 0 1,0 0 0,0 0 0,0-1-1,0 1 1,0 0 0,0 0-1,0 0 1,0 0 0,0 0 0,0 0-1,0 0 1,0 0 0,0 0 0,0 0-1,0 0 1,0 0 0,0 0-1,0 0 1,0 0 0,-4 5 115,-8 31-66,2 0-1,1 0 0,-4 38 1,10-56-32,-2 12 46,-22 162 412,24-164-375,3 0-1,0 0 1,2 1-1,9 49 1,-10-70-65,2 1 1,-1 0-1,1-1 1,1 0-1,5 12 1,-8-18-25,0 0 1,1 0-1,-1-1 1,0 1-1,1 0 0,-1-1 1,1 1-1,-1-1 1,1 1-1,0-1 0,-1 1 1,1-1-1,0 0 1,0 0-1,0 0 0,0 0 1,0-1-1,0 1 1,0 0-1,1-1 0,-1 1 1,0-1-1,0 0 1,0 0-1,1 0 0,-1 0 1,0 0-1,3-1 1,17-6 7,1-1 0,-1-1 1,-1-1-1,25-14 0,-37 19-20,18-10-23,0-1-1,-1-2 1,0 0 0,-2-1-1,0-2 1,-1 0 0,22-29-1,-25 24-77,29-56-1,9-34-108,-2-21-5,-21 49 147,4-17 60,-36 90 16,-2 14-13,-1 1 0,0-1 0,0 1-1,0-1 1,0 1 0,0-1 0,0 1 0,0-1-1,-1 0 1,1 1 0,0-1 0,0 1-1,0-1 1,0 1 0,-1-1 0,1 1 0,0-1-1,-1 1 1,1-1 0,0 1 0,-1 0-1,0-1 1,1 1-7,-1 0-1,1 0 1,-1 0 0,0 0-1,1 1 1,-1-1-1,1 0 1,-1 0-1,1 1 1,-1-1 0,1 1-1,0-1 1,-1 0-1,1 1 1,-1-1-1,1 1 1,0-1 0,-1 1-1,1-1 1,-1 1-1,-8 14-38,8-14 35,-16 29 58,2 0-1,1 1 1,-17 57 0,11-30 61,-21 51 441,-106 198 0,140-295-483,4-7-9,0-1 0,0 1 0,0 0 0,1-1-1,0 1 1,0 0 0,0 1 0,0 5 0,4-12-48,0 0 0,0 0 0,0 0 1,0 0-1,0-1 0,0 1 0,0 0 1,-1-1-1,3-2 0,-3 4-14,32-29-61,-2-1 0,52-63-1,-80 89 43,1 0-1,-1 0 1,8-7-1,-11 11 22,0-1 1,1 1-1,-1 0 1,0-1-1,1 1 0,-1 0 1,0-1-1,1 1 0,-1 0 1,0 0-1,1-1 0,-1 1 1,0 0-1,1 0 0,-1 0 1,1 0-1,-1 0 1,1-1-1,-1 1 0,0 0 1,1 0-1,-1 0 0,1 0 1,-1 0-1,1 0 0,-1 0 1,0 0-1,1 0 0,-1 1 1,1-1-1,-1 0 1,0 0-1,1 0 0,-1 0 1,1 1-1,-1-1 0,0 0 1,1 0-1,-1 1 0,0-1 1,1 0-1,-1 1 0,0-1 1,0 0-1,1 1 1,-1-1-1,0 0 0,0 1 1,1-1-1,-1 0 0,0 1 1,0-1-1,0 1 0,0-1 1,0 1-1,0-1 0,0 0 1,0 1-1,0-1 1,0 1-1,0 0 0,5 70 392,-5-48-108,7 45 0,-4-60-200,0 0 0,0 0 0,1 0-1,0-1 1,0 1 0,6 7 0,-10-14-76,1-1 1,-1 1-1,1 0 0,0 0 1,-1-1-1,1 1 1,0 0-1,-1-1 0,1 1 1,0 0-1,0-1 1,0 1-1,0-1 0,-1 1 1,1-1-1,0 0 1,0 1-1,0-1 0,0 0 1,0 0-1,0 0 1,0 0-1,2 1 0,-1-2 21,0 1 0,-1-1 0,1 1 0,0-1 0,0 0 0,0 0-1,-1 0 1,1 0 0,0 0 0,-1 0 0,3-2 0,4-4 97,-1-1 1,0 0-1,10-13 1,-16 19-125,67-80 24,-55 62-111,-13 21 91,1 0-1,-1-1 1,1 1 0,-1 0 0,1 0-1,-1 0 1,0 0 0,0 0-1,1 0 1,-1 0 0,0 0-1,0 0 1,0 0 0,0 2-1,-1 10 63,2 25 97,-1-36-159,0 1 0,0-1 0,1 0 0,-1 1 0,1-1 0,-1 1 0,1-1 0,0 0 0,0 1 0,0-1-1,3 3 1,-3-4 19,0 0-1,0 0 1,0-1-1,0 1 1,0 0-1,0-1 1,1 1-1,-1-1 1,0 0-1,0 1 1,1-1-1,-1 0 1,0 1-1,0-1 1,1 0-1,-1 0 1,0 0-1,1 0 1,-1 0-1,0-1 1,0 1-1,1 0 1,-1-1-1,0 1 1,0-1-1,2 0 1,4-2 93,0 0 0,14-9 0,-19 10-120,60-37 90,105-91 0,-166 129-87,21-15-219,-22 15 211,1 1 1,-1 0-1,0 0 0,1 0 0,-1 0 1,0 0-1,1-1 0,-1 1 0,1 0 1,-1 0-1,0 0 0,1 0 0,-1 0 1,0 0-1,1 0 0,-1 0 0,1 0 1,-1 1-1,0-1 0,1 0 0,-1 0 1,1 0-1,-1 1 3,1-1 0,-1 1 1,0-1-1,1 1 0,-1-1 1,0 1-1,0-1 0,1 1 0,-1 0 1,0-1-1,0 1 0,0-1 0,0 1 1,1 0-1,-1-1 0,0 1 1,0-1-1,-1 2 0,0 7-9,0-1-1,-1 1 1,0-1 0,-1 1-1,0-1 1,0 0 0,-1 0-1,0 0 1,-7 9 0,6-8 79,-1-1-1,0 0 1,-1 0 0,0-1 0,-8 8-1,79-15-470,44-7-1105,-37-4-5374,-54 9 3736,0 0-1701,-17 2 4560,0 0 0,1 0 1,-1 0-1,1 0 0,-1 0 0,1 0 1,-1 0-1,0-1 0,1 1 0,-1 0 1,0 0-1,1 0 0,-1-1 0,0 1 1,3-3-2311,-3 2 2310,3-6-3028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0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6816,'-4'-3'4298,"17"3"197,19 4-1214,50 9-1400,-43-8-1968,46 13 0,-46-8-966,0 0-4321,-36-9 4583,4 0-507,-1-3-2991,-1-2 1681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1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8384,'-13'-5'3808,"18"2"-3328,-5-2-448,0 10-128,3-5-1440,2 0 832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1:1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4 561 4064,'-4'3'11393,"18"-19"-8483,15-31-1425,-18 28-1274,0 0 0,23-26 0,-20 29-52,8-10 132,43-40 0,-65 66-263,1-1 0,-1 1 1,1 0-1,-1-1 0,0 1 0,1-1 0,-1 1 1,1 0-1,-1-1 0,1 1 0,-1 0 0,1 0 1,-1-1-1,1 1 0,0 0 0,-1 0 0,1 0 1,-1 0-1,1 0 0,-1 0 0,1 0 0,0 0 1,-1 0-1,1 0 0,-1 0 0,1 0 0,0 0 1,0 1 19,-1 0 0,1 0 0,-1 0 0,1 0 0,-1 0 0,1-1 0,-1 1 0,0 0 0,1 0-1,-1 0 1,0 0 0,0 0 0,0 0 0,0 0 0,0 0 0,0 2 0,-6 81 740,4-56-641,0 0-1,3 35 0,0-31-163,-1-21 68,1-1 0,-1 0 0,4 11 1,-3-18-33,0 1 0,0-1 0,0 1 0,1-1 1,-1 0-1,1 1 0,0-1 0,0 0 0,0 0 1,0 0-1,1-1 0,4 5 0,-6-6 15,1-1-1,-1 1 1,1 0-1,0-1 1,0 1-1,-1-1 1,1 0-1,0 0 1,0 1-1,0-1 1,-1 0-1,1 0 1,0-1-1,0 1 1,0 0-1,-1-1 1,1 1-1,0-1 1,-1 1-1,1-1 1,3-1-1,0-1 31,1 0 0,-1 0 0,0 0 0,0 0-1,7-6 1,3-7-52,0 0-1,-2-1 1,23-34-1,24-59-51,-33 56-227,-25 51 289,0-1-1,-1 1 1,1 0-1,0 1 1,0-1 0,1 0-1,-1 1 1,5-5-1,-6 6-32,1 0 0,-1 1 0,1-1-1,-1 1 1,1-1 0,-1 1 0,1 0 0,-1-1-1,1 1 1,-1 0 0,1 0 0,-1 0-1,1 0 1,0 0 0,-1 0 0,1 1-1,-1-1 1,1 0 0,-1 1 0,1-1-1,-1 1 1,3 1 0,67 36-133,-33-20 143,-29-13 32,0 0 1,0-1-1,0 0 1,1-1 0,-1 0-1,1 0 1,0-1-1,0 0 1,12 0 0,-23-2-13,1 1 0,0-1 0,-1 0 1,1 1-1,0-1 0,-1 0 0,1 1 1,0-1-1,-1 0 0,1 1 1,0-1-1,0 0 0,-1 1 0,1-1 1,0 1-1,0-1 0,0 0 0,0 1 1,0-1-1,0 1 0,0-1 1,-1 1-1,0 4 66,-15 27 79,-29 63 157,40-82-275,3-10-52,1 0-1,-1-1 1,1 1 0,0 0 0,0 0-1,0 0 1,1 1 0,-1-1-1,1 0 1,0 0 0,-1 0 0,1 0-1,1 0 1,-1 4 0,0-6 5,0-1 0,1 1 0,-1-1 1,0 1-1,0-1 0,0 1 0,0-1 0,0 1 1,1-1-1,-1 1 0,0-1 0,0 1 0,1-1 1,-1 1-1,0-1 0,1 1 0,-1-1 0,0 0 0,1 1 1,-1-1-1,1 0 0,-1 1 0,1-1 0,-1 0 1,0 0-1,1 1 0,-1-1 0,1 0 0,-1 0 1,1 0-1,-1 0 0,1 0 0,0 1 0,6 0 77,-5-1-61,0 0 1,0 0-1,0 0 0,-1 0 1,1-1-1,0 1 1,0-1-1,0 1 0,-1-1 1,1 1-1,0-1 1,-1 0-1,1 0 0,-1 0 1,1 0-1,-1 0 1,1 0-1,-1-1 0,0 1 1,1 0-1,1-3 0,0 0-22,0 1 0,-1-1-1,1 0 1,-1 0-1,1 0 1,-1 0 0,0-1-1,2-8 1,-1-9-60,-1-1 1,-2-42-1,0 36 192,1 10-115,-2 0 0,0 0 0,-1 1-1,0-1 1,-7-21 0,9 29-188,1 1-113,0 12 240,0 1 1,0-1 0,0 0 0,0 0 0,1 0 0,-1 0 0,1 0 0,-1 0-1,4 3 1,24 21-3,-21-21 56,-1 0 0,0 0 0,1-1 0,0 0 0,0 0 0,1-1 0,-1 0 0,0-1 0,1 0 0,0 0 0,9 0 0,-6-1 15,1-1 0,-1-1 0,1 0-1,-1 0 1,1-1 0,-1-1 0,14-4 0,-4-2 7,0 0 0,-1-1 0,-1-1 0,1-1 0,-2-1 1,0 0-1,0-2 0,16-17 0,-17 16 39,0-1 0,-2-1 0,0-1 0,-1 0 0,19-35 0,-22 33-77,-9 16 36,0 0 1,0 0 0,0 0 0,-1 0-1,0-1 1,0 1 0,0-1 0,-1 1-1,2-11 1,-3 15-32,0 1 0,0 0 0,0-1 0,0 1 0,0-1 1,0 1-1,0 0 0,0-1 0,0 1 0,0-1 0,-1 1 0,1 0 0,0-1 0,0 1 0,0 0 0,0-1 0,-1 1 0,1 0 0,0-1 0,-1 1 0,1 0 0,0-1 0,0 1 1,-1 0-1,1 0 0,0-1 0,-1 1 0,1 0 0,-1 0 0,1 0 0,0 0 0,-1-1 0,1 1 0,0 0 0,-1 0 0,1 0 0,-1 0 0,1 0 0,-1 0 0,0 0 0,0 0 6,0 0 1,0 1-1,1-1 0,-1 0 0,0 0 0,0 1 0,0-1 0,0 1 0,0-1 0,0 1 0,0-1 0,0 1 0,1-1 0,-1 1 0,-1 1 0,-6 9 44,0 0 1,1 1-1,0 0 1,1 0 0,0 1-1,1 0 1,-6 22-1,2 6-9,-4 51 0,11-74-71,-11 185-79,12-183 190,2 0 0,0 0 1,6 27-1,4-17 444,-10-30-485,0 0-1,0 1 1,0-1 0,0 0-1,1 0 1,-1 0 0,0 0-1,0 0 1,0 0 0,1 0-1,-1 0 1,0 0 0,0-1-1,0 1 1,3-1 0,0-1-24,0 0 0,0 0-1,0-1 1,0 1 0,-1-1 0,1 0 0,-1 0 0,0 0 0,1 0 0,-1-1-1,-1 1 1,1-1 0,3-6 0,4-8-15,13-29 0,-20 41 12,5-14-16,2 0 40,-2-1 1,0 0-1,5-22 1,-11 34-112,-2 9-59,-1 16-119,0-6 263,-9 56-71,7-49 98,0 0 0,1-1 0,1 1 0,1 0 0,2 27 0,-2-41-36,1 1 0,-1-1-1,1 0 1,0 0 0,0 0 0,0 1 0,1-1 0,2 4 0,-4-6 13,1 0 1,0-1-1,0 1 1,-1 0-1,1 0 1,0-1-1,0 1 1,0-1-1,0 1 1,0-1-1,0 1 1,0-1-1,0 0 1,0 1 0,0-1-1,0 0 1,0 0-1,0 0 1,0 0-1,0 0 1,0 0-1,0 0 1,0 0-1,0 0 1,0 0-1,1-1 1,-1 1-1,0 0 1,1-1-1,6-3 7,0-1 0,0 0 0,0 0-1,0 0 1,-1-1 0,13-13-1,2-5-11,-1 0-1,-1-2 1,31-54-1,-11 17 271,-32 50-307,-5 7-211,-6 16 132,-10 22 221,-13 51 0,24-73-98,0 1 1,0 0-1,1-1 1,0 1-1,1 0 1,1 0-1,-1 0 0,5 19 1,-5-29 1,1 1 0,-1-1 0,0 1 0,1-1 0,-1 0 0,1 1 0,-1-1 0,1 0 0,0 0 0,1 2 1,-1-2-17,-1-1 1,1 1 0,0-1-1,0 0 1,0 0 0,0 0-1,0 1 1,0-1 0,0 0-1,-1 0 1,1 0 0,0 0-1,0 0 1,0-1-1,0 1 1,1 0 0,6-2 32,-1 0 1,1 0 0,-1-1-1,0 0 1,1 0 0,-2-1-1,1 0 1,0 0-1,-1 0 1,9-8 0,7-8-104,28-34 0,-16 17 112,43-49 150,-70 75-252,0 0 109,-6 11-43,-1 0 0,0 0 0,1 1 0,-1-1 0,0 0 0,1 0 0,-1 0 0,0 0 0,0 0 1,1 1-1,-1-1 0,0 0 0,0 0 0,1 0 0,-1 1 0,0-1 0,0 0 0,1 0 0,-1 1 0,0-1 0,0 0 0,0 1 0,0-1 1,0 0-1,1 1 0,-1-1 0,0 0 0,0 1 0,2 12 94,-1-7-8,1 11 23,0-1 0,-1 1 0,-1 0 0,-2 22-1,1-25 53,2 26-1,0-10-265,-1-30 120,1 0-14,0 0-1,0-1 1,0 1-1,-1-1 1,1 1 0,0-1-1,0 1 1,0-1-1,-1 0 1,1 1 0,0-1-1,-1 0 1,1 0-1,0 1 1,-1-1 0,1 0-1,-1 0 1,1-1-1,12-23 27,-8 13-22,17-34-107,-13 29 23,13-24 1,0 14 77,-21 31 17,1 0 0,-1 1 0,-1-1 0,1 1 0,-1-1 0,1 0 0,-1 1 0,-1 8 0,0 0 27,-5 72 244,8-78-293,-1-5-107,0-10 5,10-8-176,16-17-1,5-8 51,-31 39 209,4-5-54,1 0-1,11-13 1,-16 19 78,0 0 0,1 0 0,-1-1 1,0 1-1,1 0 0,-1 0 0,0 0 0,1 1 0,0-1 0,-1 0 1,1 0-1,-1 1 0,1-1 0,0 1 0,-1 0 0,1-1 0,0 1 1,0 0-1,-1 0 0,1 0 0,0 0 0,-1 0 0,3 1 0,-2 0 14,-1-1 0,1 1 0,-1 0 0,0 0 0,1 0-1,-1 1 1,0-1 0,0 0 0,0 0 0,0 1-1,0-1 1,0 0 0,1 3 0,10 24 90,-6-15-151,3 11-8,-6-17 123,0 1 1,0-1-1,0 0 0,8 10 0,-9-14-59,-1-1 0,2 0-1,-1 0 1,0 0-1,0 0 1,1 0-1,-1 0 1,1-1 0,-1 1-1,1-1 1,0 1-1,-1-1 1,1 0-1,0 0 1,0 0 0,4 0-1,4 0 5,-1 0 0,1-1 0,0 0 0,-1-1 0,1 0 0,-1-1 0,1 0 0,-1-1 0,0 0 0,0 0 0,0-1 0,16-8 0,-13 5 5,-1-1 1,1 0-1,-1-1 1,-1 0 0,0-1-1,0 0 1,-1-1-1,14-18 1,-15 16-47,-1 0-1,-1 0 1,-1-1-1,1 0 1,-2-1-1,0 1 1,-1-1 0,-1 0-1,0 0 1,0 0-1,-1-16 1,-2 27 4,0 1 0,0-1 0,0 0 0,-1 1 0,1-1 1,-1 1-1,0-1 0,0 1 0,0 0 0,-3-5 0,3 7 39,1 0 1,-1 0-1,0 0 0,0 0 0,0 1 0,1-1 0,-1 0 1,0 0-1,0 1 0,0-1 0,0 1 0,0-1 1,0 1-1,-1-1 0,1 1 0,0 0 0,0-1 0,0 1 1,0 0-1,0 0 0,-1 0 0,1 0 0,0 0 0,0 0 1,0 0-1,0 0 0,-1 1 0,1-1 0,0 0 1,-2 1-1,0 1 11,1-1 0,-1 0-1,1 1 1,-1-1 0,1 1 0,0-1 0,0 1 0,-1 0 0,1 0 0,1 0-1,-1 1 1,0-1 0,-2 5 0,-2 2 10,1 1 0,-4 11 0,9-20-32,-5 11 79,1 1-1,0 0 1,1 0 0,1 0-1,0 0 1,1 1-1,0-1 1,1 0-1,1 1 1,0-1-1,0 0 1,2 0-1,-1 0 1,2 0-1,0 0 1,0 0-1,1-1 1,12 21-1,-14-28-60,0 0 1,1-1-1,-1 1 0,1-1 0,0 1 0,0-1 0,1-1 0,-1 1 0,1-1 1,0 1-1,0-1 0,0-1 0,0 1 0,0-1 0,1 0 0,-1 0 0,1 0 1,0-1-1,9 2 0,-9-3-274,0 0 0,0 0 0,0 0 0,0-1 0,0 0 0,0 0 0,11-4 1,-11 3-473,1-1 1,-1 0-1,0 0 1,0-1 0,0 0-1,-1 0 1,7-6 0,7-7-1987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388 605 2080,'-5'-8'14202,"-1"8"-12415,-53 9-193,45-7-1119,-26 7 0,4-1-97,21-6-248,0 1 0,0 1-1,0 0 1,0 1-1,0 1 1,1 0 0,0 1-1,1 0 1,-17 13-1,24-16-110,1 1-1,0 0 0,0 0 0,1 1 1,-1-1-1,1 1 0,1 0 0,-1 0 0,1 1 1,-3 7-1,2-4-31,1 0 1,0 0-1,1 0 0,0 0 1,1 0-1,0 16 0,1-21 28,0 0-1,1 0 1,0 0-1,0 0 1,0 0-1,1-1 1,-1 1-1,1 0 1,0-1-1,1 1 1,-1-1-1,1 0 1,0 0-1,0 0 1,0 0-1,1 0 1,-1-1-1,1 1 1,0-1-1,0 0 1,0 0-1,0 0 1,0-1-1,9 4 1,-4-4 30,1 0-1,-1 0 1,0-1-1,1-1 1,-1 0 0,1 0-1,0 0 1,-1-1-1,0-1 1,15-4 0,-8 2 10,-1-1 1,0-1 0,0 0 0,-1-1 0,0 0 0,0-2 0,0 1-1,-1-2 1,19-17 0,-13 9 16,-2-1 1,0-1-1,-1 0 0,-1-1 0,16-29 1,-23 36-18,-1 0 1,0 0 0,-1-1 0,-1 0-1,0 0 1,-1-1 0,0 0 0,-2 1-1,0-1 1,0-24 0,-2-7 30,-14-89 0,9 110-3,-1-1 0,-1 1 0,-1 0 0,-20-42 0,21 55-23,0 1 1,-1 1 0,0-1 0,-1 1 0,0 1 0,-1-1 0,-17-13-1,19 17-128,-1 0 0,-1 1-1,1 0 1,-1 1-1,0 0 1,0 0-1,-1 1 1,1 0 0,-20-3-1,25 6-57,-1 0-1,0 1 1,0 0-1,0 0 0,1 1 1,-1-1-1,0 1 1,1 0-1,-8 3 1,11-3-145,-1-1 1,1 1-1,0 0 1,0 0-1,0 0 1,0 0-1,0 1 1,1-1-1,-1 1 1,0-1-1,1 1 1,-1-1-1,0 1 1,1 0-1,0 0 1,0 0-1,-1 0 1,1 0-1,0 0 1,0 0-1,1 0 1,-1 0-1,0 0 1,1 1-1,-1 3 1,1 2-1277,0 1 1,1-1-1,0 0 0,0 0 1,4 15-1,8 16-2538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5216,'-22'0'3389,"12"0"2283,150-3 2752,4-7-6257,143-18-2416,-269 26 525,47-5-385,58-6 90,-98 14-2626,-23-3 645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224 572 4736,'-9'-13'5562,"12"-7"2017,-3 20-7480,0-1 0,0 1 0,-1 0 1,1-1-1,0 1 0,-1 0 0,1 0 0,0-1 0,-1 1 1,1 0-1,0 0 0,-1-1 0,1 1 0,-1 0 0,1 0 1,0 0-1,-1 0 0,1 0 0,-1 0 0,1 0 1,0 0-1,-1 0 0,1 0 0,-1 0 0,-16 2 1123,-17 10-230,24-6-728,-1 1 1,-10 9-1,-9 6 303,21-16-569,1 0 0,0 0 0,0 0 0,0 1 0,1 0 0,0 1 0,-9 13 0,14-19-18,0 1 1,1-1-1,-1 1 0,1 0 1,0-1-1,0 1 1,0 0-1,0 0 1,1 0-1,-1 0 1,1 0-1,-1 0 1,1 0-1,0 0 0,0 0 1,1-1-1,-1 1 1,1 0-1,-1 0 1,1 0-1,0 0 1,0 0-1,0 0 1,0-1-1,0 1 0,1-1 1,0 1-1,-1-1 1,5 5-1,-1-1 50,0 0-1,0-1 1,1 1 0,0-1-1,7 5 1,-11-9-24,-1 0 0,1 0 1,0 0-1,0-1 0,0 1 1,0 0-1,-1-1 0,1 1 1,0-1-1,0 0 0,0 1 0,0-1 1,0 0-1,0 0 0,0 0 1,0-1-1,0 1 0,0 0 1,0-1-1,0 1 0,0-1 0,0 0 1,0 0-1,-1 1 0,3-3 1,1-1 35,0 0 0,0-1 1,0 0-1,-1 0 1,0 0-1,0-1 0,-1 1 1,6-10-1,-6 9 9,8-14-40,-1 0 0,-1 0 0,-1-1 1,-1 0-1,0-1 0,-2 1 0,0-1 1,2-32-1,-2-28 236,-4 0 0,-10-96 0,7 165-223,2 2-1,-1 1 0,0-1 0,-1 1 0,-1 0 0,1 0 0,-2 0 0,-4-10 0,5 12-108,0 1 14,-1 0 0,0 0 0,0 0 0,-7-9 0,10 15-8,0 0 0,1 0 1,-1 1-1,0-1 0,1 0 0,-1 0 1,0 1-1,0-1 0,0 0 0,0 1 0,0-1 1,0 1-1,0-1 0,0 1 0,0-1 0,0 1 1,0 0-1,0 0 0,0-1 0,0 1 1,0 0-1,0 0 0,0 0 0,0 0 0,0 0 1,0 0-1,0 1 0,0-1 0,0 0 0,0 0 1,0 1-1,0-1 0,0 1 0,0-1 1,0 1-1,0-1 0,0 1 0,0 0 0,0-1 1,0 1-1,-1 1 0,1-1-164,0 1 0,0-1-1,0 1 1,1-1 0,-1 1 0,0-1-1,1 1 1,-1-1 0,0 1 0,1-1-1,0 1 1,-1 0 0,1-1 0,0 1-1,0 3 1,0-1-730,1 1 0,-1 0 0,1 0 0,2 7 0,5 12-1208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41 6144,'1'-18'2645,"0"16"-1764,-1 0 0,1 0 1,-1 0-1,1 1 0,0-1 1,0 0-1,-1 0 0,1 1 1,0-1-1,1 1 0,0-3 1,-5 9-100,0-1-1,1 1 1,-1 0 0,1 0 0,-3 9-1,-13 42-491,13-40 84,4-15-368,-46 143 1026,30-100-842,-29 54 1,-3 3 182,44-88-305,1-1 0,0 1-1,0 0 1,2 0 0,-1 0 0,0 20 0,3-29-52,1 1 0,-1-1 1,1 0-1,0 0 0,0 0 1,0 1-1,0-1 0,1 0 1,-1-1-1,1 1 0,0 0 0,0 0 1,1-1-1,-1 1 0,1-1 1,-1 0-1,1 0 0,0 0 0,1 0 1,-1 0-1,0-1 0,1 1 1,-1-1-1,1 0 0,0 0 1,0 0-1,0-1 0,0 1 0,0-1 1,0 0-1,0 0 0,0-1 1,1 1-1,-1-1 0,5 0 0,3 0-154,0-1 0,0-1-1,0 0 1,21-6 0,45-21-3635,-77 29 3720,4-2-631,23-10-3613,-11 3-2183,-8 8 4102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9888,'-10'-3'2463,"9"-1"327,2 3-2535,1 1 1,-1-1-1,0 1 1,1-1 0,-1 1-1,1-1 1,-1 1-1,1-1 1,-1 1-1,1 0 1,1 0-1,11-2 444,161-18 4252,87-20-3337,-239 36-1671,38-1 0,-5 4-6079,-43 1 3938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57 3072,'5'-27'1829,"-4"24"-1016,0 1 0,0-1 0,0 0 0,1 1 0,-1-1 0,1 1 0,2-2 0,4-3 4544,-10 12-2712,-3 8-2190,2-1 0,-1 1 0,-2 22 0,-2 8-35,-14 32 253,3-17-338,-17 80 428,6 1 0,-20 249-1,49-334-661,2 1-1,3-1 1,2 0-1,2 0 0,17 57 1,-16-72 82,2-1-1,2 0 1,22 46 0,-28-70-243,-5-7-55,2-1 0,-1 1 0,0-1 0,1 0 0,1 0-1,-1 0 1,1-1 0,-1 1 0,12 8 0,-10-10-1112,3 3 106,21-25-16381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7136,'-10'-9'10010,"15"18"-7994,-4-8-1824,1 1 0,0 0 0,0 0-1,-1 0 1,1 0 0,-1 1 0,0-1 0,0 0 0,0 1-1,0-1 1,0 0 0,1 6 0,5 29 759,-2 24 176,-3 95 0,-3-78-799,1 53-72,0-131-309,0 0 1,0 1-1,0-1 1,0 0-1,0 0 1,0 1-1,0-1 1,0 0-1,0 0 1,0 0-1,0 1 1,0-1-1,0 0 1,-1 0 0,1 0-1,0 1 1,0-1-1,0 0 1,0 0-1,0 0 1,0 0-1,-1 1 1,1-1-1,0 0 1,0 0-1,0 0 1,0 0-1,-1 0 1,1 0 0,0 0-1,0 1 1,0-1-1,-1 0 1,1 0-1,0 0 1,0 0-1,-1 0 1,1 0-1,0 0 1,0 0-1,0 0 1,-1 0-1,1 0 1,0 0 0,0 0-1,-1 0 1,-9-6-5594,9 1 3737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3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9632,'-32'0'7583,"42"3"-7423,-2 2-1343,6 3 639,-9-4-2304,3 4 1568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8384,'-17'2'7043,"23"0"-5329,14 0-699,1-1 1,-1 0 0,32-4-1,-11 1-245,107-12 1179,-82 6-1536,-34 3-341,-23 3-101,0 0 1,0 1-1,0 0 1,0 1-1,0 0 1,11 1-1,1 0-1076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6400,'-9'-1'4323,"20"0"1323,0 0-5098,7-1 795,1 0 513,33-8 1,-44 8-1664,-1-1-1,1 1 1,0 1 0,0 0 0,0 0 0,0 0 0,0 1 0,0 0 0,0 1-1,0 0 1,8 2 0,-12-3-161,0 1-1,0 1 1,-1-1-1,1 0 1,0 1-1,-1 0 1,1 0-1,-1 0 1,0 0-1,1 1 1,-1-1-1,0 1 1,0 0-1,-1 0 1,1 0-1,-1 0 1,1 1-1,-1-1 1,0 0-1,3 7 1,-3-2 34,0 0 0,-1 0 0,1 0 0,-2 0 0,1 0 1,-1 0-1,0 0 0,0 0 0,-1 0 0,-2 9 1,-4 11 123,-15 40 1,16-51-95,-2 4 53,-2 1 1,-17 29-1,25-47-124,-1 0-1,0 0 1,0-1 0,0 1-1,0-1 1,-1 1 0,1-1 0,-1 0-1,0-1 1,0 1 0,0-1 0,0 1-1,0-1 1,-1-1 0,1 1-1,-1 0 1,1-1 0,-1 0 0,0 0-1,1 0 1,-10-1 0,14 0-25,0 0 0,0 0 1,0 0-1,0 0 0,0 0 1,0 0-1,0 0 0,0 0 1,-1 0-1,1 0 0,0 0 0,0 0 1,0 0-1,0 0 0,0 0 1,0 0-1,0 0 0,0 0 1,0 0-1,-1 0 0,1 0 0,0 0 1,0 0-1,0 0 0,0 0 1,0 0-1,0 0 0,0 0 1,0 0-1,0-1 0,0 1 0,0 0 1,0 0-1,0 0 0,0 0 1,-1 0-1,1 0 0,0 0 1,0 0-1,0 0 0,0-1 0,0 1 1,0 0-1,0 0 0,0 0 1,0 0-1,0 0 0,0 0 1,0 0-1,0 0 0,0-1 0,1 1 1,-1 0-1,0 0 0,0 0 1,0 0-1,0 0 0,0 0 1,0 0-1,0 0 0,0 0 0,0-1 1,2-8-356,-1 6 393,1 1 0,0 0 0,1 0 0,-1 0-1,0 0 1,0 0 0,1 0 0,3-1 0,-3 3-12,0 1 0,0-1 0,0 1 0,0-1 0,0 0 0,0 0 0,4-1 0,-1 0 43,18 1 39,-15-1-78,0 1-1,0 0 1,1 0 0,-1 1 0,0 1 0,0-1 0,11 5 0,-2-2 232,-4-7-3819,-11 1 1907,-1 0 1,0 1 0,1-1 0,-1 0 0,0-1 0,0 1 0,-1 0 0,1 0 0,2-4 0,3-3-2436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1215 4384,'-4'-6'8186,"4"5"-7981,2-11 658,0 3 139,-1-3-469,0 1 1,1-1 0,1 1 0,0 0 0,4-13 0,8-27 716,78-283 595,-25 164-570,-49 130-859,1 2 0,34-47 0,-36 59-247,10-12 261,38-68 0,-47 67-149,3-5 56,32-49 0,-51 89-301,0-1 1,0 1 0,1 0 0,0 0 0,0 1 0,8-7 0,-11 9-29,0 0 1,1 1-1,-1-1 0,0 0 1,0 1-1,1-1 0,-1 1 1,0-1-1,1 1 0,-1 0 1,0-1-1,1 1 0,-1 0 1,0 0-1,1 0 1,-1 0-1,1 0 0,-1 1 1,0-1-1,1 0 0,-1 0 1,0 1-1,1-1 0,-1 1 1,0 0-1,0-1 0,1 1 1,-1 0-1,0-1 1,2 3-1,1 1-51,0 1 0,0 0 0,0 0 0,-1 0 0,0 0-1,0 1 1,0-1 0,3 10 0,11 50 197,-15-56-32,2 7 67,-1-1 0,-1 1 1,-1 0-1,0 0 0,-1 0 0,-2 19 1,1-28-98,0-1 1,-1 0-1,0 0 1,0 0-1,0 0 1,0 0-1,-1 0 1,-4 6 0,4-9-41,1 0 0,-1 1 1,0-1-1,0 0 0,0 0 1,0-1-1,-1 1 0,1-1 1,-1 1-1,0-1 0,1 0 1,-1 0-1,-5 1 0,3-2-169,1 1-1,0-2 1,0 1 0,-1 0-1,1-1 1,-1 0-1,-4-1 1,-41-6-1702,24 2 274,8 2 278,-33-5-3640,21-3-1730,19 3 3331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8 205 7712,'-1'0'247,"0"-1"1,1 0-1,-1 0 1,0 0-1,1 0 1,-1 0-1,1 0 0,-1 0 1,1 0-1,-1 0 1,1 0-1,0 0 1,0 0-1,-1 0 1,1 0-1,0 0 1,0 0-1,0-1 0,0 1 1,0 0-1,0 0 1,1 0-1,-1 0 1,0 0-1,1 0 1,-1 0-1,0 0 1,1 0-1,-1 0 1,1 0-1,0 0 0,-1 0 1,1 0-1,0-1 1,5-3 47,0 0 1,0 0-1,1 0 1,-1 1-1,1 0 0,0 0 1,9-3-1,54-19 856,-60 23-958,0 1 0,0 0 0,1 1 0,-1-1 0,11 2 0,-15 0-60,0 0 0,0 1 0,0 0-1,-1 0 1,1 0 0,0 1 0,-1-1 0,1 1-1,-1 1 1,8 3 0,-9-2-90,0-1 1,0 1-1,0-1 1,0 1-1,-1 0 1,0 1-1,0-1 1,0 0-1,0 1 1,-1 0-1,4 9 1,-1 0 31,0 1 0,4 27 0,-4-3 221,0 53 1,0 7 160,-4-93-415,0-1 0,0 1-1,1 0 1,0-1 0,0 0 0,0 1-1,1-1 1,0 0 0,0 0-1,0 0 1,0 0 0,9 8-1,-11-12-6,1 1-1,0 0 1,0 0-1,0-1 0,0 1 1,0-1-1,1 0 1,-1 0-1,0 1 0,1-1 1,-1-1-1,0 1 1,1 0-1,-1-1 0,1 1 1,0-1-1,-1 0 0,1 0 1,-1 0-1,1 0 1,-1 0-1,1 0 0,-1-1 1,1 1-1,-1-1 1,1 0-1,-1 0 0,1 0 1,-1 0-1,0 0 0,3-2 1,0 0 32,0-1 0,0-1 1,0 1-1,-1 0 0,0-1 0,0 0 0,0 0 1,0-1-1,-1 1 0,0 0 0,0-1 1,3-8-1,1-7-70,0-1 0,3-25 0,-4 20 7,16-94 179,5-17 29,-22 109-197,-4 22-4,1 0 1,-1 0-1,1 0 1,0 0-1,0 1 1,5-9-1,-6 13-8,0 0-1,1 0 1,-1 1-1,1-1 1,0 0-1,-1 1 1,1-1-1,0 1 0,0-1 1,0 1-1,0 0 1,0 0-1,0 0 1,0 0-1,1 0 1,-1 1-1,0-1 1,1 1-1,-1-1 1,0 1-1,1 0 1,-1 0-1,4 0 0,2 1 33,0 0-1,0 0 1,13 4-1,2 1-289,-17-5 2053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8128,'-15'-16'2618,"14"15"-2249,1 0 0,-1 0 0,1 0 0,-1 0-1,1 0 1,-1 0 0,1 0 0,0 0 0,0-1 0,-1 1-1,1 0 1,0 0 0,0 0 0,0 0 0,0-1 0,0 1-1,0 0 1,1 0 0,-1 0 0,0 0 0,1 0-1,-1 0 1,0 0 0,2-2 0,2-4 837,-1 6-1092,-1 0 1,1 0-1,-1 1 1,1-1 0,-1 0-1,1 1 1,-1-1-1,1 1 1,-1 0 0,1 0-1,0 0 1,-1 0-1,1 1 1,-1-1-1,4 2 1,3 0 29,-1 1 1,0 0-1,12 5 0,-15-5-56,1 0-1,-1 0 0,0 1 0,0-1 1,0 1-1,-1 0 0,1 1 1,-1-1-1,0 1 0,0 0 0,0 0 1,-1 0-1,0 0 0,4 7 0,-6-8-28,1 1 0,-1-1-1,0 0 1,0 1-1,0-1 1,-1 1-1,0-1 1,0 1-1,0-1 1,0 1-1,0-1 1,-1 1 0,0-1-1,0 1 1,0-1-1,-1 0 1,1 0-1,-1 1 1,0-1-1,-3 4 1,-11 15 238,-27 33 0,23-32-144,17-20-105,-7 10 257,10-14-298,0 0 1,0 1-1,-1-1 0,1 0 1,0 0-1,0 1 0,0-1 1,0 0-1,0 1 0,0-1 1,1 0-1,-1 1 0,0-1 1,0 0-1,0 1 0,0-1 1,0 0-1,0 1 0,0-1 1,1 0-1,-1 0 0,0 1 1,0-1-1,0 0 1,1 0-1,-1 1 0,0-1 1,0 0-1,1 0 0,-1 0 1,0 0-1,1 1 0,-1-1 1,0 0-1,0 0 0,1 0 1,-1 0-1,0 0 0,1 0 1,-1 0-1,0 0 0,1 0 1,-1 0-1,0 0 0,1 0 1,-1 0-1,177 23 1084,-88-23-3315,-61-2-2852,31-6 0,-46 7 1978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7456,'9'0'13295,"-6"8"-12752,0 0 0,-1 1 0,0-1 0,-1 0 0,2 16 0,-4 45 419,0-32-760,1 9-231,-1-1 134,7 53 0,-2-43-3817,-11-38-5226,10-12 6474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12 142 8896,'-12'-5'4200,"12"4"-4100,0 1 1,0 0 0,0-1-1,0 1 1,1 0 0,-1 0-1,0-1 1,0 1 0,0 0-1,0-1 1,0 1 0,0 0-1,1 0 1,-1-1 0,0 1-1,0 0 1,0 0 0,1-1-1,-1 1 1,0 0 0,0 0-1,0 0 1,1-1 0,-1 1-1,0 0 1,1 0 0,-1 0-1,0 0 1,1 0 0,-1-1-1,0 1 1,0 0-1,1 0 1,-1 0 0,1 0-1,10-5 2391,-5 2-1557,0 0 1,0 1-1,0-1 1,9-1-1,27-4 1068,-4 2-1674,0-3 0,53-18 1,12-19-4111,-76 33 1942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1540 3808,'-1'1'254,"0"0"1,1 0-1,-1-1 1,0 1-1,0 0 1,0-1-1,0 1 1,-1 0-1,1-1 1,-2 1-1,1-2 1201,5-5 584,6-5-327,-7 8-1347,1 0 0,-1 0 1,0-1-1,0 1 1,4-8-1,83-212 6328,-3-15-5050,-59 158-1179,3 0 0,4 3 0,47-82 0,9-9 362,34-112 614,-118 266-1383,8-15 245,19-34 0,-28 55-214,1 0 0,-1 0 0,2 1-1,-1-1 1,1 1 0,0 1-1,1-1 1,9-6 0,-12 10-84,0 1 1,0-1-1,0 1 1,0 0-1,0 0 1,0 1-1,1 0 1,-1-1-1,0 2 1,1-1-1,-1 1 1,10 0 0,-8 1-4,1 0 0,0 0 0,0 1 1,-1 0-1,1 1 0,-1 0 0,1 0 1,7 4-1,-5-1-5,0 1-1,0 0 0,-1 0 1,0 1-1,0 0 1,-1 0-1,0 1 1,-1 0-1,1 1 1,-2 0-1,10 16 1,-14-21 31,0 0-1,0 1 1,0-1 0,-1 0 0,0 1 0,0-1 0,0 1-1,0-1 1,-1 1 0,0-1 0,-1 12 0,-1-9 12,0 0 0,-1 0 0,1 0 0,-1 0 0,-1-1 0,0 1 0,-5 7 0,-3 4-8,-2-1 0,0-1 0,0 0 0,-2-1 0,0 0-1,-1-1 1,0-1 0,-23 13 0,21-15-435,4-2-537,0-1 0,-20 9 0,28-15-324,0-1 0,0 1 0,-1-2 0,-12 3 0,18-4 715,0 1 1,0-1-1,0 0 0,1 0 1,-1 0-1,0 0 1,0-1-1,0 1 0,0 0 1,1-1-1,-1 1 0,0-1 1,0 0-1,1 0 0,-3-1 1,-7-6-3259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47 4480,'-5'-6'7296,"10"-2"-1499,-5 7-5528,0 0 1,0 0-1,0-1 1,-1 1-1,1 0 1,0-1-1,-1 1 1,1 0-1,0 0 1,-1 0-1,0-1 1,1 1-1,-1 0 1,0 0-1,1 0 1,-1 0-1,0 0 1,0 0-1,0 0 1,0 0-1,0 1 1,-1-2-1,0 1-202,0 0-1,0 0 0,0 1 1,1-1-1,-1 0 1,0 1-1,0 0 0,0-1 1,0 1-1,0 0 1,0 0-1,0 0 0,0 0 1,-3 1-1,-2 0 28,0 1 0,0 0 0,0 0-1,0 1 1,0-1 0,1 1 0,-1 1 0,1-1 0,-7 6-1,10-6-97,0-1-1,0 1 1,0 0-1,1 0 1,-1 0-1,1 0 1,0 1-1,0-1 1,0 1-1,0-1 1,0 1-1,1 0 1,0-1-1,0 1 1,0 0-1,0 0 1,0 0-1,1 0 1,0 5-1,0 5 83,2 0 0,0 0 0,0 0 0,1-1 1,1 1-1,0-1 0,1 0 0,1 0 0,0 0 0,8 13 0,-11-23-47,-1 1 0,1-1-1,-1 1 1,1-1 0,0 0 0,0 0 0,1 0-1,4 3 1,-6-5-12,-1 0-1,1 0 1,0 0-1,0 0 1,0 0-1,-1 0 1,1-1-1,0 1 1,0-1-1,0 1 1,0-1 0,0 0-1,0 0 1,0 0-1,0 0 1,0 0-1,0 0 1,4-2-1,-6 2-21,0 0-1,0 0 0,0 0 1,0 0-1,0 0 1,0 0-1,0 0 1,0 0-1,0 0 1,1 0-1,-1 0 0,0 0 1,0 0-1,0 0 1,0 0-1,0 0 1,0 0-1,0-1 0,0 1 1,0 0-1,0 0 1,0 0-1,0 0 1,0 0-1,0 0 0,1 0 1,-1 0-1,0 0 1,0 0-1,0-1 1,0 1-1,0 0 0,0 0 1,0 0-1,0 0 1,0 0-1,0 0 1,0 0-1,0 0 1,0-1-1,0 1 0,-1 0 1,1 0-1,-4-4 31,3 3-30,0 1 0,0 0 0,0-1 0,0 1 0,0 0 0,0-1 0,0 1 0,0 0 0,0 0 0,0 0 0,0 0 0,0 0 0,0 0 0,0 0 0,0 0 0,-1 1 0,-2 1-6,1-1 1,-1 2 0,1-1-1,-1 0 1,1 1-1,0 0 1,0-1 0,-3 5-1,-22 28 279,20-24-187,-15 17 221,16-21-258,1 0 0,0 1 1,0 0-1,0 0 0,1 0 0,1 0 1,-1 1-1,-2 9 0,6-16-19,1 1 0,-1-1 0,1 1-1,0-1 1,0 0 0,0 1 0,0-1 0,0 1 0,0-1-1,1 0 1,-1 1 0,1-1 0,-1 0 0,1 1 0,0-1-1,1 2 1,0 0 12,1-1 0,-1-1 0,0 1 0,1 0 0,-1 0 0,1-1-1,0 1 1,0-1 0,5 3 0,-1-1 13,1 0 0,0-1 0,0 1 0,0-2 0,0 1-1,0-1 1,1-1 0,8 2 0,5-2-980,33-1 0,-18-6-3142,-31 4 2572,-1 0-1,0 0 1,0 0-1,8-5 1,5-2-1611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1984,'2'-9'290,"4"-16"1475,-5 24-1402,-1 0 0,1 0 0,0 0 0,-1 0 0,1 1 0,0-1 0,-1 0 0,1 0 0,0 0 0,2-1 0,3-5 2100,-5 7-2353,-1-1 0,1 0 1,-1 1-1,1-1 0,0 0 0,-1 1 0,1-1 0,0 1 0,-1-1 0,1 1 1,0-1-1,0 1 0,0-1 0,1 1 58,-1 0 0,1-1-1,-1 1 1,1 0 0,-1 0 0,1 0-1,-1 0 1,1 0 0,-1 1 0,1-1 0,-1 0-1,1 1 1,-1-1 0,1 1 0,-1-1 0,0 1-1,1 0 1,-1 0 0,0-1 0,1 1 0,-1 0-1,0 0 1,0 0 0,0 0 0,0 1-1,1 0 1,5 7 310,0 0 0,10 18 0,-8-11-53,125 202 1378,-5 36-118,-114-216-1454,-1-1 0,-2 2 0,-2 0 0,-2 0 1,6 62-1,-8-30 229,-3 0 0,-10 105 0,-4-77 74,-32 124 0,21-137-565,-3-1 1,-58 128 0,-14-30-3412,90-171 2831,-8 13-1937,-1 0 1,-20 25-1,-1-5-982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85 7136,'-26'-4'1038,"16"2"-67,-1 1 0,-21 0 1,28 2 1993,9 1-1452,16 2-306,104-5 1175,-75-1-1991,-28 1-283,262-15 483,55-15-1943,-66 7-5083,-176 15 3833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799 17 1728,'-1'-9'12760,"-5"5"-11867,5 4-844,0-1 0,1 1 0,-1 0 0,0-1 0,0 1 0,1 0 0,-1 0 0,0-1 0,0 1 0,1 0 0,-1 0 0,0 0 0,0 0 1,0 0-1,1 0 0,-1 0 0,0 0 0,-1 1 0,-16 4 362,12-3-138,0 0-72,1 0-1,0 0 1,-9 6 0,-14 5 217,-2-2-225,0 1 1,0 1-1,-42 26 0,44-19 22,1 0 0,-27 27 0,41-34-145,1 1 1,0 0-1,1 1 0,0 0 1,-11 24-1,-47 108 165,59-121-156,1-4 78,1 1-1,-7 30 1,8-20-134,-1-1 0,-14 32 0,20-54 88,-1 0-1,1 0 0,1 0 0,-1 20 0,-2 11 171,-3 5-75,-1 77-1,3-45-243,3-48 62,1 57 1,5 60 225,0-75-31,-1-42-121,-4 50 0,0-29-86,2 14 128,3 0 1,13 75-1,11-37 319,-10-41-187,4 6-85,-18-56-101,4 17 74,0 1-1,4 43 1,0 13 5,2 35-197,-13-92 38,2 13 146,-6 80 0,2-107-136,0-7-9,0 0-1,0-1 0,0 1 0,-4 9 1,-7 16 49,-1-2 1,-19 33 0,18-35 7,0 0 0,-15 53 0,12-33-154,-9 33 115,16-45 107,-2-1 0,-17 35 0,22-57-77,-1 0 1,-15 21-1,18-29-739,0-1 0,0 1 0,0-1 1,-11 7-1,14-10 194,2-2 264,-1 1-1,1-1 0,0 0 1,-1 1-1,1-1 0,0 0 0,-1 1 1,1-1-1,-1 0 0,1 0 1,-1 0-1,1 1 0,-1-1 1,1 0-1,0 0 0,-1 0 0,1 0 1,-1 0-1,1 0 0,-1 0 1,1 0-1,-1 0 0,1 0 1,-1 0-1,1 0 0,-1 0 0,1-1 1,-1 1-1,1 0 0,-1 0 1,0-1-1,-5-3-3346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4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473 575 3072,'-9'1'6875,"0"1"-921,2-2-6527,-26 0 2073,-52 7 1,73-5-1416,1 0 1,-1 1-1,1 1 1,0-1-1,0 2 1,0-1-1,0 2 1,-13 8-1,5-1-9,1 1 0,1 1 1,0 1-1,0 1 0,2 0 0,0 1 0,1 0 1,1 1-1,1 1 0,1 0 0,0 1 0,2 0 1,-8 24-1,14-35-15,1-1 0,0 1 1,0 0-1,1 0 0,1 1 1,0-1-1,0 0 0,4 20 0,-4-27-8,1 0 0,0 0-1,0 0 1,0 0-1,0 0 1,0 0 0,1 0-1,-1 0 1,1 0-1,0-1 1,0 1 0,0-1-1,0 1 1,0-1-1,1 0 1,-1 0-1,1 0 1,-1 0 0,1 0-1,0-1 1,0 1-1,0-1 1,-1 1 0,1-1-1,1 0 1,-1 0-1,0-1 1,0 1 0,0-1-1,0 1 1,7-1-1,-3-1 27,1 0 0,-1 0 0,0-1 0,1 0 0,-1 0 0,0 0 0,0-1 0,0 0 1,-1-1-1,1 1 0,-1-1 0,9-7 0,-2 1 4,-1-1 1,0 0-1,-1-1 1,16-21 0,-4-1-39,-2 0 1,-1-2 0,21-52 0,30-113 267,-59 156-374,-1 1 1,5-60-1,-10 60 90,-3 1-1,-2-1 1,-1 0-1,-3 1 0,-13-72 1,16 112-79,-8-23-286,8 26 315,0-1 0,0 1-1,0-1 1,-1 1 0,1-1 0,0 0-1,0 1 1,-1-1 0,1 1-1,0 0 1,-1-1 0,1 1 0,0-1-1,-1 1 1,1 0 0,-1-1-1,1 1 1,-1 0 0,1-1 0,-1 1-1,1 0 1,-1-1 0,1 1-1,-1 0 1,1 0 0,-1 0 0,1 0-1,-1 0 1,0 0 0,1 0-1,-1-1 1,1 2 0,-1-1-1,1 0 1,-1 0 0,0 0 0,0 0 3,1 1 0,-1-1 0,1 1 0,-1-1 0,1 1 0,-1-1 0,1 1 1,0-1-1,-1 1 0,1 0 0,-1-1 0,1 1 0,0-1 0,0 1 0,-1 0 1,1 0-1,-7 20 2,0-1 0,1 1 1,-3 26-1,-6 72 162,12-83-117,-3 41 374,6 129 0,28 77-180,-26-262-305,3 21-360,16 60 1,-20-102 59,0 0 0,0-1 0,1 1 0,-1 0 0,0-1-1,0 1 1,0-1 0,0 1 0,1-1 0,-1 1 0,0-1 0,0 0 0,0 1 0,0-1 0,0 0 0,0 0 0,-1 0 0,2-1 0,16-25-4268,0-1 1562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3:4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8384,'1'29'7828,"3"21"-5234,1 7-1454,0 9 55,3 70 362,7 100-36,-3-100-1138,-7-81-22,3 1 0,29 106 0,-34-155-282,0 0 1,1 0-1,-1 0 1,2 0 0,7 9-1,-6-8 89,-6-7-131,1 0-1,0 0 1,0 0 0,0-1-1,-1 1 1,1 0 0,0-1-1,0 1 1,0-1 0,0 1-1,0-1 1,0 0 0,0 1-1,0-1 1,1 0 0,-1 0-1,0 1 1,0-1 0,0 0-1,0 0 1,0 0 0,0-1-1,0 1 1,1 0 0,-1 0-1,0 0 1,1-1 0,5-2 104,-1 1 1,0-1 0,8-4-1,-9 4-134,5-3 11,-1 0 1,0-1 0,0 0 0,-1-1-1,0 0 1,0 0 0,-1 0-1,0-1 1,10-17 0,3-9 27,21-50-1,-31 62-62,182-360 81,-84 177-32,30-39-283,-91 170-231,-21 26-4145,-16 35 2275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99 124 2304,'8'-6'15151,"-4"3"-15972,-2-25 3130,5 21-2133,-7 7-166,0-1 1,0 1-1,1 0 1,-1 0-1,0 0 1,0 0-1,0 0 1,0 0 0,0-1-1,0 1 1,1 0-1,-1 0 1,0 0-1,0-1 1,0 1-1,0 0 1,0 0-1,0 0 1,0 0-1,0-1 1,0 1-1,0 0 1,0 0-1,0 0 1,0-1-1,0 1 1,0 0-1,0 0 1,0 0-1,0-1 1,3-26 1615,-3 11 428,1 15-2041,-6 3 230,4-3 106,3-3 43,-2 4-390,0 0-1,-1 0 1,1 0-1,0 0 1,0 0 0,0 0-1,-1-1 1,1 1-1,0 0 1,0 0 0,0 0-1,-1 0 1,1 0 0,0 0-1,0 0 1,0 0-1,-1 0 1,1 0 0,0 0-1,0 0 1,0 0 0,-1 1-1,1-1 1,0 0-1,0 0 1,0 0 0,-1 0-1,1 0 1,0 0-1,0 0 1,0 1 0,0-1-1,-1 0 1,1 0 0,0 0-1,-7 5 144,7-5-116,-1 0 0,0 0 0,1 0 0,-1 1 0,0-1 0,1 0 1,-1 1-1,0-1 0,1 0 0,-1 1 0,1-1 0,-1 1 0,0-1 1,1 0-1,-1 1 0,1 0 0,-1-1 0,1 1 0,0-1 0,-1 1 0,1 0 1,0-1-1,-1 1 0,1 0 0,0-1 0,0 1 0,-1 0 0,1-1 1,0 1-1,0 0 0,0-1 0,0 1 0,0 0 0,0 0 0,0-1 1,0 1-1,0 0 0,1-1 0,-1 1 0,0 1 0,0-5-7,-1 0 0,1 0 0,-1 0 0,0 0 0,0 1 0,0-1 0,0 0 0,-3-3 0,2 5-21,1 1 0,0 0 1,0 0-1,0 0 1,0 0-1,-1 0 1,1 0-1,0 0 1,0 0-1,0 0 0,-1 0 1,1 1-1,0-1 1,0 0-1,0 1 1,0-1-1,0 1 1,0-1-1,0 1 0,0 0 1,0-1-1,0 1 1,0 0-1,0 0 1,-1 1-1,0 0 46,0 0-1,0-1 1,0 1-1,0 1 1,1-1-1,-1 0 1,1 0-1,-1 1 1,1-1-1,-2 5 1,2-3 30,0 0-1,0 0 1,1 0 0,-1 0 0,1 0-1,0 0 1,0 0 0,1 0 0,-1 0-1,1 0 1,0 0 0,0-1-1,0 1 1,0 0 0,1 0 0,-1 0-1,4 4 1,-4-7 94,-1-1-158,0-1 0,0 1 0,0-1 1,0 1-1,0 0 0,0-1 0,0 1 0,1-1 0,-1 1 1,0 0-1,0-1 0,1 1 0,-1 0 0,0-1 0,0 1 1,1 0-1,-1-1 0,0 1 0,1 0 0,-1 0 0,1-1 1,-1 1-1,0 0 0,1 0 0,-1 0 0,1 0 0,-1-1 1,2 1 11,0-2-8,0 0 0,0 0-1,0 0 1,0 0-1,0 0 1,0-1-1,0 1 1,-1 0-1,1-1 1,-1 1 0,0-1-1,0 0 1,0 1-1,0-1 1,0 0-1,-1 0 1,1 0-1,-1 1 1,1-1 0,-1 0-1,0 0 1,0 0-1,-1 0 1,1 0-1,-1 1 1,1-1-1,-1 0 1,-2-5-1,3 8-16,0-1 0,0 1 0,0-1 0,-1 1 0,1 0 0,0-1 0,0 1 0,-1-1 0,1 1 0,0 0 0,-1-1 0,1 1-1,-1 0 1,1-1 0,0 1 0,-1 0 0,1-1 0,-1 1 0,1 0 0,-1 0 0,1 0 0,-1 0 0,1-1 0,-1 1 0,1 0 0,-1 0-1,0 0-2,-1 0-1,1 1 0,0-1 0,0 0 0,0 1 0,0-1 1,0 0-1,0 1 0,0-1 0,0 1 0,-2 0 0,0 2-9,-1 0 0,1 0-1,0 0 1,-1 0 0,-3 6-1,3-3 96,0 0-1,1 0 0,0 0 0,-5 12 0,7-16-52,0 1 1,1-1-1,-1 1 1,1 0-1,-1-1 1,1 1-1,0 0 1,0-1-1,0 1 1,0 0-1,0-1 1,1 1-1,-1-1 1,1 1-1,0 0 1,1 2-1,-2-5-11,0 1 0,0 0-1,0-1 1,1 1 0,-1-1 0,0 1-1,1 0 1,-1-1 0,0 1 0,1-1-1,-1 1 1,1-1 0,-1 1 0,1-1-1,-1 1 1,1-1 0,-1 0 0,1 1-1,-1-1 1,1 0 0,0 1 0,-1-1-1,1 0 1,-1 0 0,1 0-1,0 1 1,-1-1 0,1 0 0,0 0-1,-1 0 1,1 0 0,0 0 0,-1 0-1,1 0 1,0 0 0,-1-1 0,1 1-1,0 0 1,-1 0 0,1-1 0,-1 1-1,1 0 1,0 0 0,-1-1 0,1 1-1,-1-1 1,1 0 0,3-3 116,0 1-1,0-1 1,-1-1-1,6-7 1,-5 5-134,2-1 17,-1 0 0,-1-1 0,0 0 0,0 1 0,4-18-1,-7 24-13,0-1 0,-1 1-1,1-1 1,-1 0 0,0 1 0,0-1-1,0 1 1,0-1 0,0 0-1,-1 1 1,1-1 0,-1 1-1,0-1 1,-2-4 0,3 6-140,-1-1 0,0 1 0,1 0 0,-1 0 0,0-1 1,0 1-1,0 0 0,0 0 0,0 0 0,0 0 0,-1 0 0,1 0 0,0 0 1,0 0-1,-1 1 0,1-1 0,0 0 0,-1 1 0,1-1 0,-1 1 1,1-1-1,-1 1 0,1 0 0,-3 0 0,-5 7-4913,8 1 2868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2304,'0'-6'333,"1"-18"5498,-1 24-5503,0-1 1,0 0 0,0 0 0,1 0 0,-1 0 0,0 0 0,0 0-1,1 0 1,-1 0 0,1 1 0,-1-1 0,1 0 0,-1 0 0,1 0 0,-1 1-1,2-2 1,-2 2-235,0 0 0,0 0-1,0 0 1,1-1 374,-1 1-374,0 0-1,0 0 1,0 0 0,0 0-1,0-1 1,0 1-1,1 0 1,-1 0 0,0 0-1,0 0 1,0 0 0,0-1-1,0 1 1,0 0 0,0 0-1,0 0 1,0 0 0,0 0-1,0-1 1,0 1-1,0 0 1,0 0 0,0 0-1,0 0 1,-1 0 0,1-1-1,0 1 1,0 0 0,0 0-1,0 0 1,0 0-1,0 0 1,-1 0 490,3 6 542,55 164 2438,-47-137-3080,9 39 262,15 127 1,-6-22 90,6-34-111,-34-133-557,0-10-156,0 1 0,0 0 0,0 0 0,0-1 0,0 1 0,0 0 0,0 0 0,0-1 0,0 1 0,1 0 0,-1-1 0,0 1 0,1 1 1,2 1-57,-2-3 411,18-19 16,46-69-345,-18 25-41,134-147 57,5-6-195,-171 194 195,-1-1 0,21-45 0,-18 34-50,-14 27-102,0 0 0,0 0 0,-1 0 0,0 0 0,0-1-1,0 1 1,-1-1 0,0-8 0,-2 13 69,0 1 1,-1-1-1,1 0 0,-1 1 1,1 0-1,-1-1 0,0 1 1,0 0-1,0 0 0,-4-3 1,1 1-12,-1 0 1,0 1 0,1-1-1,-1 1 1,-1 0-1,1 1 1,0 0-1,-1 0 1,-11-3-1,-5 2 172,-32-1-1,48 3-172,-59 0 315,-1 2 0,1 3 0,0 3 1,-119 29-1,173-33-367,1-1 0,0 0 0,-19 0 0,30-2-151,-1 0 0,0-1 0,1 1 0,-1 0 0,0 0 0,1 0 0,-1 0 0,0 1 0,1-1 0,-1 0 1,0 0-1,1 0 0,-1 0 0,0 1 0,1-1 0,-1 0 0,0 1 0,1-1 0,-1 0 0,1 1 0,-1-1 0,0 1 0,1 0-151,0 0 0,1 0 0,-1-1-1,0 1 1,0-1 0,1 1-1,-1 0 1,0-1 0,1 1 0,-1-1-1,1 1 1,-1 0 0,1-1 0,-1 1-1,1-1 1,-1 0 0,1 1 0,-1-1-1,1 1 1,0-1 0,-1 0 0,2 1-1,11 7-2879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 3392,'0'0'40,"-1"0"1,1 0 0,0 0-1,-10-10 8682,10 11-8570,-17 0 12001,38-4-7536,23-2-4168,80-5 387,47-1-488,-123 10-235,232 5 307,-231 5-1001,-42-6-519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1018 2976,'22'-13'17119,"-16"3"-18207,20-77 2395,0-16-614,17-59 311,-32 128-677,2 1 0,30-57-1,-21 53-25,2 1-1,51-59 1,-41 59-100,65-75 168,-72 78-181,-3 4 313,52-51 0,-72 76-421,-1 1 1,1 0 0,1 0-1,-1 1 1,0-1 0,1 1 0,-1 0-1,8-2 1,-10 3-43,1 1 0,0-1 1,-1 1-1,1 0 0,0 0 0,0 0 0,-1 0 1,1 0-1,0 1 0,0-1 0,-1 1 0,1 0 1,0 0-1,-1 0 0,1 0 0,3 2 1,0 1 13,0 1 0,0-1 0,-1 1 0,0 0 0,0 0 0,0 1 0,0-1 0,-1 1 1,0 0-1,0 0 0,-1 1 0,0-1 0,4 10 0,-2 0 25,0 1 0,0 0 0,-2 0 0,3 24 0,-6-34 3,1 1 1,-1 0-1,0-1 0,-1 1 1,0 0-1,0-1 0,-4 12 0,4-16-53,0 0 0,0 0-1,0-1 1,-1 1-1,1 0 1,-1 0-1,0-1 1,0 1-1,0-1 1,0 0 0,0 1-1,0-1 1,-1 0-1,1 0 1,-1-1-1,1 1 1,-1 0 0,0-1-1,1 0 1,-1 1-1,-5 0 1,-5 1-24,1-2 0,0 1 0,0-2 0,-15 0 0,-53-6-130,68 5 116,-38-5-449,-22-2-2138,59 7 1028,0 1 0,0 1 0,-18 2 0,31-2 1341,-1-1 1,0 0-1,1 0 0,-1 0 1,0 0-1,1 1 0,-1-1 1,0 0-1,1 0 1,-1 1-1,0-1 0,1 1 1,-1-1-1,1 0 0,-1 1 1,1-1-1,-1 1 1,1 0-1,-1-1 0,1 1 1,0-1-1,-1 1 1,1-1-1,0 1 0,-1 0 1,1-1-1,0 1 0,0 0 1,-1 0-1,5 8-2613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3904,'-2'1'192,"1"-1"-118,1 1 0,-1-1 0,-16 3 15362,25-9-12865,128-60 753,-123 59-3171,-11 6-122,1 0 1,-1-1-1,1 1 0,0 0 1,-1 1-1,1-1 0,0 0 1,0 1-1,0-1 0,-1 1 1,1 0-1,0 0 0,5 1 1,-6-1 4,-1 1 0,1-1 1,-1 1-1,1 0 1,-1 0-1,1-1 1,-1 1-1,1 0 0,-1 0 1,0 0-1,0 1 1,1-1-1,-1 0 1,0 0-1,0 1 0,0-1 1,0 0-1,-1 1 1,1-1-1,0 1 0,0-1 1,-1 1-1,1 0 1,0 2-1,7 36 471,5 44-1,1 11 268,-12-88-714,0-1 0,0 1 0,1 0 0,0-1 0,0 0 0,1 1 0,-1-1 0,1-1 0,1 1 0,-1 0 0,10 8 0,-13-14-38,-1 0 0,1 1-1,0-1 1,-1 0 0,1 0 0,0 1 0,0-1 0,-1 0 0,1 0-1,0 0 1,0 0 0,-1 0 0,1 0 0,0 0 0,0 0 0,-1 0 0,1-1-1,0 1 1,0 0 0,-1 0 0,2-1 0,12-7 110,-9 4-92,-1 0 0,0 0 0,0-1 1,0 1-1,-1-1 0,0 0 0,5-9 0,16-41-9,-20 44-58,13-34 34,-6 15-45,26-52 0,-36 79 61,1 1-1,-1 0 1,1 0 0,-1 0-1,1 0 1,0 0 0,0 1-1,0-1 1,0 0-1,0 1 1,0 0 0,0-1-1,0 1 1,1 0 0,-1 0-1,1 0 1,-1 0 0,0 1-1,1-1 1,-1 1-1,1-1 1,0 1 0,-1 0-1,1 0 1,-1 0 0,4 1-1,7 1 77,-1 1-1,0 0 1,0 0-1,15 8 1,10 2 40,82 23-433,-117-35-522,-28-25-21012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4640,'-36'-23'18709,"42"23"-16443,163-7 2969,-91 2-5082,112 8 0,-180-3-232,4 2-703,26 4 1,-40-6 163,1 0 0,0 0 0,0 0 0,0 1 0,-1-1 0,1 0 0,0 1 0,0-1 0,0 0 0,-1 1 0,9 10-9269,-6-4 8423,5 8-2189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 2496,'19'-1'15816,"-18"1"-15551,-4 5 1173,-2-1-933,0 1-1,0-1 1,0 0-1,-7 3 1,-6 5 327,-16 11 170,-42 34 813,66-48-1678,-1 1 0,2 0-1,0 1 1,0 0 0,-8 14-1,-1 6 102,2 1-1,-16 44 1,-19 73 306,35-98-308,6-20-85,1 1 0,1 0-1,2 1 1,2-1 0,0 1-1,3 0 1,2 43 0,3-29 53,2 0 1,1-1-1,3 0 1,2-1-1,30 77 0,-31-100-195,2-1-1,0 0 1,0-1 0,23 24-1,-36-43-175,13 13 190,-5-8-6284,-4-14-399,-2 5 4958,7-6-1770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58 3712,'-13'-8'4832,"8"8"-608,0 0-3817,1 1 0,-1 0 0,0 0 0,1 0 0,-1 1 1,1-1-1,-1 1 0,1 0 0,0 0 0,0 1 0,0 0 1,0-1-1,-7 7 0,5-3-218,0 0-1,1 0 1,-1 0 0,1 1 0,0-1 0,1 1-1,-7 13 1,5-6-125,1 0 0,1 0-1,0 0 1,1 1 0,1-1 0,0 1 0,1 0-1,0 0 1,1 0 0,4 24 0,-3-30-73,0-1 1,1 1-1,0-1 1,1 0 0,0 1-1,0-1 1,1 0-1,0-1 1,0 1 0,1-1-1,0 1 1,0-1-1,1-1 1,0 1-1,0-1 1,0 0 0,1 0-1,0-1 1,11 7-1,-6-7 45,0 1 0,0-1 0,1-1 0,-1 0 0,1-1 0,0 0 0,0-1 0,0-1 0,0 0 0,1 0 0,14-3 0,-18 1 1,1 0 0,-1-1 0,0 0 0,0-1 0,0 0 0,0-1 0,0 0 0,-1-1 0,1 0 0,-1 0 0,0-1 0,-1 0 0,0 0 0,11-11 0,-3 2 35,0-1 0,-2 0-1,0-1 1,-1-1 0,0 0 0,-2 0-1,0-2 1,-1 1 0,-1-1 0,8-26-1,-15 37-38,0 1 0,0-1 0,-1 0 0,-1 1-1,1-1 1,-1 0 0,-1 1 0,1-1 0,-1 0-1,-1 1 1,0-1 0,0 1 0,-7-16 0,7 19-41,-1-1 1,0 1 0,0 0-1,0 0 1,-1 0-1,0 1 1,0-1 0,0 1-1,0 0 1,-1 0-1,0 1 1,0-1 0,0 1-1,0 0 1,0 0-1,0 0 1,-1 1 0,1 0-1,-1 0 1,-10-1-1,4 1-312,-2 1 0,1 1-1,0 0 1,0 1 0,0 0-1,-14 4 1,10-2-3396,-31 1 0,42-4 1231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23 275 4992,'-22'0'7978,"32"0"-7105,-1-1 0,1 0 0,0-1 0,0 0 0,9-3 0,-8 1-431,0 0 1,0-1 0,19-12-1,-18 9-320,0 0 0,-1-2 0,0 1 0,-1-1 0,0-1 0,-1 0 0,14-20 0,-21 29-60,0-1 1,-1 0-1,1 0 0,-1 0 1,0 0-1,2-6 0,-3 7-45,0 1-1,1 0 0,-1 0 0,0-1 1,0 1-1,-1 0 0,1-1 1,0 1-1,0 0 0,-1 0 1,1-1-1,0 1 0,-1 0 1,1 0-1,-1 0 0,0 0 1,1-1-1,-1 1 0,-1-2 1,1 3-5,0-1 0,-1 0 1,1 1-1,0-1 0,0 1 1,0-1-1,-1 1 0,1-1 1,0 1-1,0 0 0,-1 0 1,1 0-1,0-1 0,-1 1 1,1 0-1,0 1 0,0-1 1,-1 0-1,1 0 0,0 0 1,-1 1-1,0 0 0,-26 10 291,20-6-175,-1 1 1,1 1-1,0-1 0,0 1 0,1 0 0,-1 1 0,2 0 0,-1 0 0,1 1 0,1-1 1,-1 1-1,-6 17 0,7-15 10,1 0 0,1 0 0,0 1 0,0-1 0,1 1 0,1 0 0,0-1 0,1 1 0,0 0 0,3 22 0,-2-27-25,0-1-1,1 1 1,0-1 0,1 1-1,5 11 1,-7-16-85,0-1 0,-1 0 0,1 0 0,0 1 0,-1-1 1,1 0-1,0 0 0,0 0 0,0 0 0,0 0 0,0 0 1,0 0-1,1-1 0,-1 1 0,0 0 0,0 0 0,0-1 1,1 1-1,-1-1 0,0 1 0,1-1 0,-1 0 0,0 1 0,1-1 1,-1 0-1,1 0 0,-1 0 0,0 0 0,1 0 0,-1 0 1,1-1-1,-1 1 0,0 0 0,1-1 0,-1 1 0,3-2 1,6-5 50,0 0 1,0-1-1,0-1 1,12-12-1,10-10-7,2 4-69,2 1-1,41-22 1,80-33 143,-63 39-124,-93 42-17,-1 0 0,0 0 0,0 0 0,0 0 0,0 0 0,0-1-1,0 1 1,0 0 0,1 0 0,-1 0 0,0 0 0,0 0 0,0 0 0,0 0 0,0 0 0,0 0 0,1 0 0,-1 0 0,0 0 0,0 0 0,0 0 0,0 0 0,0 0 0,0 0 0,1 0 0,-1 0 0,0 0 0,0 0-1,0 1 1,0-1 0,0 0 0,0 0 0,1 0 0,-1 0 0,0 0 0,0 0 0,0 0 0,0 0 0,0 0 0,0 1 0,0-1 0,0 0 0,0 0 0,0 0 0,0 0 0,0 0 0,1 0 0,-1 1 0,0-1-1,0 0 1,0 0 0,-3 11 83,-11 16-101,12-23 27,-41 74 232,42-77-239,1-1 1,-1 1-1,1 0 1,-1 0-1,1 0 1,-1 0 0,1 0-1,0-1 1,0 1-1,-1 0 1,1 0-1,0 0 1,0 0-1,0 0 1,0 0-1,0 2 1,0-3-8,1 0 0,-1 0 0,0 0 0,1 1 0,-1-1 0,0 0 1,0 0-1,1 0 0,-1 0 0,0 0 0,1 1 0,-1-1 0,0 0 0,1 0 0,-1 0 1,1 0-1,-1 0 0,0 0 0,1 0 0,-1 0 0,0 0 0,1 0 0,-1-1 0,0 1 0,1 0 1,-1 0-1,0 0 0,1 0 0,5-3-8,0 0 1,-1 0 0,8-5-1,11-7 23,16-12-175,46-39 1,-78 59 119,1 1 0,-1-1 0,18-8 0,-26 14 39,1 1-1,-1 0 0,1 0 1,-1-1-1,1 1 1,-1 0-1,1 0 0,-1 0 1,1 0-1,-1 0 1,1 0-1,-1 0 0,1 0 1,-1 0-1,1 0 1,-1 0-1,1 0 0,-1 0 1,1 0-1,-1 0 1,0 0-1,1 0 0,-1 1 1,1-1-1,-1 0 1,1 0-1,-1 1 0,1-1 1,-1 0-1,0 1 1,1-1-1,-1 0 0,0 1 1,1-1-1,-1 1 1,0-1-1,1 0 0,-1 1 1,0-1-1,0 1 1,0-1-1,0 1 0,1-1 1,-1 1-1,0 0 1,5 28 115,-5-22-134,1 26 118,-1-25-21,0 1 0,0 0 0,1 0 0,2 9 0,-2-16-66,-1 0 0,1 0 0,0 0-1,-1 0 1,1 0 0,0 0 0,1 0-1,-1 0 1,0-1 0,0 1 0,1 0 0,-1-1-1,1 1 1,-1-1 0,1 1 0,0-1 0,-1 0-1,1 0 1,0 0 0,0 0 0,3 1-1,-2-1-3,0 0 0,0-1 0,1 1-1,-1-1 1,0 0 0,0 0-1,1 0 1,-1-1 0,0 1-1,1-1 1,5-1 0,37-16 105,-38 14-102,165-71-47,-157 69 5,-1-1 0,0 0 0,-1-1 0,0 0 0,0-2 0,-1 1 0,22-21 0,-34 29 32,0 0 0,0 0 0,0 0 0,-1 0-1,1 0 1,0 0 0,0-1 0,0 1 0,-1 0 0,1 0 0,-1-1 0,1 1 0,-1 0 0,1-1 0,-1 1 0,0-1 0,0 1 0,0 0 0,0-1 0,0 1 0,0-1-1,0 1 1,0-1 0,0 1 0,-1 0 0,1-1 0,-1-1 0,0 2-7,0 0 1,0 0-1,1 0 1,-1 0-1,0 0 0,0 0 1,0 1-1,-1-1 1,1 0-1,0 1 0,0-1 1,0 0-1,0 1 1,-1-1-1,1 1 0,0 0 1,-1-1-1,1 1 1,0 0-1,-1 0 0,1 0 1,0 0-1,-1 0 1,1 0-1,0 0 0,-1 0 1,-1 1-1,-8 2-11,1 0 1,0 0-1,0 1 1,0 0-1,-9 5 0,14-6 15,1-1 0,0 1 0,0 0 0,0 0 0,1 0 0,-1 0 0,1 1-1,0-1 1,-1 1 0,2 0 0,-1 0 0,0 0 0,-2 6 0,5-9 5,0 0 1,-1 1 0,1-1-1,0 0 1,0 1 0,0-1 0,0 0-1,0 1 1,0-1 0,1 0-1,-1 1 1,0-1 0,1 0-1,-1 0 1,1 1 0,-1-1-1,1 0 1,-1 0 0,1 0-1,0 0 1,0 1 0,-1-1-1,1 0 1,0 0 0,0-1-1,2 3 1,1 0 75,-1 0-1,1 0 1,0-1 0,1 1 0,7 3-1,-6-4-25,1 0 0,-1 0 0,0-1 0,1 0-1,-1 0 1,1 0 0,10-1 0,2-2 68,23-4 0,-21 2-33,1 0-59,0-2 0,-1 0 0,0-2 1,0 0-1,0-2 0,26-15 0,-31 16-118,1-1 39,30-12 0,-38 17-31,-9 5 83,0 0-1,0 0 1,0 0 0,0 0 0,1 0-1,-1 0 1,0 0 0,0-1 0,0 1 0,0 0-1,0 0 1,0 0 0,0 0 0,1 0-1,-1 0 1,0 0 0,0 0 0,0 0-1,0 0 1,0 0 0,0 0 0,0 0 0,1 0-1,-1 0 1,0 0 0,0 0 0,0 0-1,0 0 1,0 0 0,0 0 0,1 0-1,-1 0 1,0 0 0,0 0 0,0 0 0,0 0-1,0 1 1,0-1 0,0 0 0,0 0-1,1 0 1,-1 0 0,0 0 0,0 0 0,0 0-1,0 0 1,0 0 0,0 1 0,0-1-1,0 0 1,0 0 0,0 0 0,0 0-1,0 0 1,0 0 0,0 1 0,0-1 0,0 0-1,0 0 1,0 0 0,0 0 0,0 0-1,0 0 1,0 1 0,0-1 0,1 3 94,3 9-15,10 29-45,-12-38-43,-1 0 0,1 0 0,-1 0 0,1 0 0,0 0 0,0-1 0,0 1 0,0-1 0,1 1 0,2 1 0,1 0 25,1 0 0,0-1 0,0 0 0,0 0 0,0-1 1,0 0-1,1 0 0,-1-1 0,12 2 0,8-2-14,35-3 1,-46 2 74,169-16 189,-154 12-319,0-3 0,0 0 0,55-22-1,-72 22 29,23-13-1,-33 18 13,0-1 0,0 1 0,0-1-1,-1 0 1,1-1 0,-1 1 0,0-1 0,0 1 0,4-7 0,-6 9-11,-1 0 1,1 1 0,-1-1-1,1 0 1,-1 0-1,0 1 1,1-1 0,-1 0-1,0 0 1,0 0-1,0 0 1,0 1 0,1-1-1,-1 0 1,0 0-1,0 0 1,-1 0 0,1 1-1,0-1 1,0 0-1,-1-1 1,1 2 8,-1-1 1,1 1 0,-1 0-1,1-1 1,-1 1-1,1 0 1,-1 0-1,1-1 1,-1 1-1,1 0 1,-1 0-1,0 0 1,1 0-1,-1 0 1,1 0 0,-1 0-1,0 0 1,1 0-1,-1 0 1,1 0-1,-1 0 1,0 0-1,-6 2-17,0 0 0,1 1-1,-12 4 1,-35 25 311,19-10-352,24-16 71,1 0 1,-1 1 0,1 0-1,0 0 1,1 1-1,0 0 1,0 1 0,1 0-1,-11 16 1,16-21 22,0 0 0,0 0 1,0 1-1,0-1 0,1 1 0,-1-1 1,1 1-1,0-1 0,1 1 0,-1 0 1,1-1-1,0 1 0,0 0 1,0-1-1,1 1 0,0 0 0,0-1 1,0 1-1,0-1 0,1 1 0,-1-1 1,1 0-1,0 1 0,1-1 1,-1 0-1,4 4 0,-5-6-2,1 0 1,0 1-1,0-1 0,0 0 1,0 0-1,0 0 1,0 0-1,0 0 0,1-1 1,-1 1-1,1-1 0,-1 1 1,1-1-1,0 0 0,0 0 1,-1 0-1,1 0 0,0-1 1,0 1-1,0-1 0,0 0 1,0 0-1,0 0 1,0 0-1,-1 0 0,1 0 1,0-1-1,0 0 0,0 1 1,0-1-1,-1 0 0,1 0 1,0-1-1,-1 1 0,1-1 1,-1 1-1,5-5 0,1-1-22,-2-1 0,1 0-1,-1 0 1,0-1 0,0 0-1,7-17 1,21-63-200,-24 62 228,12-47 92,-40 110-524,0 27 412,-19 123 0,10-34 187,18-118-140,0 0-1,-20 44 1,21-60-9,-2 0-1,0 0 1,-1-1-1,0 0 1,-2-1-1,-17 18 1,22-26-41,0 0 0,-1 0 0,0-1 1,-1 0-1,1 0 0,-2-1 0,1 0 1,0-1-1,-1 0 0,0-1 0,0 0 1,-13 2-1,16-5-169,-1 0 1,0 0-1,1-1 1,-1 0-1,1 0 1,-1-1-1,-15-4 1,18 4 95,2-1 1,-1 1 0,0-1 0,0-1-1,0 1 1,1-1 0,0 1 0,-1-1 0,1-1-1,0 1 1,0 0 0,1-1 0,-6-6-1,8 8 47,0 1 0,0-1-1,0 0 1,1 1-1,-1-1 1,0 0-1,1 0 1,-1 1 0,1-1-1,0 0 1,0 0-1,-1 0 1,1 0-1,1 0 1,-1 1 0,0-1-1,0 0 1,1 0-1,-1 0 1,1 0-1,-1 1 1,2-4 0,1 0-36,0-1 0,0 0 1,1 1-1,6-9 1,-1 5 47,0 0 0,1 0 0,-1 1 1,2 0-1,19-11 0,-12 7 17,46-25 14,14-9-3,57-51 15,4-16 480,-49 51-252,124-64 1,-194 115-270,8-5 73,0 0 0,41-35 0,14-20 816,-77 69-650,-8 9-127,-11 16-40,11-19-38,-34 45 207,-3 5 70,35-48-276,1 0 1,0 0 0,1 0-1,-1 0 1,1 1 0,0-1-1,-1 11 1,2-15-11,1 0 0,0 0 1,0 0-1,0 0 0,0 0 0,0-1 0,0 1 0,0 0 1,1 0-1,-1 0 0,1-1 0,-1 1 0,1 0 0,2 3 1,-3-4 9,1 0 1,0 0-1,0 0 1,0-1 0,0 1-1,0 0 1,0 0 0,0-1-1,0 1 1,0 0-1,0-1 1,1 1 0,-1-1-1,0 0 1,0 1 0,0-1-1,2 0 1,1 1 23,0-2 1,0 1 0,0 0 0,0-1-1,0 1 1,0-1 0,0 0 0,0 0-1,0-1 1,-1 1 0,1-1 0,4-3-1,7-4 29,26-24-1,-13 10-69,42-41-107,-13 11 68,-57 53 19,1 0 0,-1 0 0,0 1 1,0-1-1,0 0 0,1 0 1,-1 1-1,0-1 0,0 0 0,0 0 1,0 1-1,0-1 0,0 0 0,0 1 1,1-1-1,-1 0 0,0 1 0,0-1 1,0 0-1,0 1 0,0-1 0,0 0 1,-1 0-1,1 1 0,0-1 0,0 0 1,0 1-1,0-1 0,0 0 1,0 1-1,-1-1 0,-2 21-163,-69 209 82,57-185 83,2-8 52,-1 0 1,-26 45-1,29-63-5,-1-1 0,0 0 0,-1-1 0,-1-1 0,-29 27-1,27-29 1,-29 19-1,38-29-88,-1 0 1,0 0 0,0 0 0,0-1 0,0 0-1,-14 3 1,21-6 39,-1 1 0,1-1 1,-1 0-1,0 0 0,1 0 0,-1 0 0,1 0 0,-1-1 1,0 1-1,1 0 0,-1-1 0,1 1 0,-1-1 0,1 1 0,-1-1 1,1 0-1,-1 1 0,1-1 0,0 0 0,-1 0 0,1 0 1,-1-2-1,1 2 15,0-1 1,0 1-1,0-1 0,1 1 1,-1-1-1,0 1 1,1-1-1,-1 0 1,1 1-1,0-1 0,0 0 1,-1 1-1,1-1 1,0 0-1,1 0 1,-1 1-1,0-1 0,0 0 1,1 1-1,-1-1 1,1 0-1,-1 1 1,1-1-1,0-1 0,10-19 26,1 0-1,0 0 1,1 1-1,2 1 1,16-19-1,5 1 21,56-50 1,-75 74-169,0 1 1,0 1 0,1 0-1,1 1 1,0 1 0,0 1-1,1 1 1,36-10 0,-40 13-334,-4 2-697,-1 0 0,20-2-1,-27 4 657,-1 1 1,0 0-1,0 0 0,1 1 0,-1-1 0,0 1 0,0-1 0,1 1 0,-1 0 0,0 0 0,0 0 0,0 1 0,0-1 0,3 3 0,13 11-2404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5568,'-9'-10'11736,"8"21"-6673,-15 82-1334,-20 132-1975,-1-33-1002,36-158-605,1-20-294,0-30-12669,0 9 9542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5152,'-2'1'181,"1"-1"-9,0 1 1,-1-1-1,1 0 0,0 0 1,0 0-1,0 1 0,0-1 1,-12-3 9589,19 4-6919,0 0-1954,0 0 1,0 0 0,1-1-1,8 0 1,7-2 157,21-4 0,-17 1-496,235-18 883,-178 17-1380,-22 3-223,41-4 330,-36-1-3897,-59 7-203,-22 2-8442,6-1 8451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5568,'0'0'8965,"0"-1"-8715,0 1 0,0-1 0,0 1 1,0 0-1,0-1 0,0 1 0,0 0 0,0-1 1,0 1-1,0 0 0,0-1 0,0 1 0,0 0 1,0-1-1,1 1 0,-1 0 0,0-1 0,0 1 1,0 0-1,0-1 0,1 1 0,-1-1 0,13-9 1322,4-5-73,20-12 0,-29 22-1403,-1 1 0,1 0 0,-1 0 1,1 1-1,0 0 0,12-2 0,-8 2-37,0 1 1,0 1 0,0 0-1,1 1 1,-1 0-1,0 1 1,0 1-1,21 4 1,-28-5-45,-1 1 1,1 0 0,-1 0-1,0 0 1,0 0-1,0 0 1,0 1 0,0 0-1,-1-1 1,1 2-1,3 3 1,-4-4 15,-1 0 1,0 1-1,0-1 1,-1 0-1,1 1 1,-1-1-1,1 1 1,-1 0-1,0-1 1,-1 1-1,1 0 1,0-1-1,-1 1 1,0 0-1,-1 6 1,0 1 3,-1 0 1,0-1-1,-1 1 1,0-1-1,-1 0 1,0 0-1,0 0 1,-1 0-1,-1-1 1,-7 11-1,1-4-12,-1 0 1,0-1-1,-1 0 0,-24 19 0,21-20 89,0-1 0,-1-1 0,0-1 0,-34 16 0,44-25-75,8-4 445,16-3 471,55 2 245,-27 3-881,206 3-168,-187 3-2570,-74-23-11749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13 167 3392,'-8'0'14943,"3"-9"-12281,5 6-2441,1 0 0,-1 0 0,1 0 1,0-1-1,0 1 0,0 1 0,0-1 1,0 0-1,3-4 0,19-26 648,-20 28-756,4-3 9,0-1-1,0 1 1,1 1 0,0 0-1,17-12 1,-20 15-103,0 1-1,1 0 1,0 0 0,0 0 0,0 1-1,0-1 1,0 2 0,1-1 0,-1 1-1,1 0 1,7-1 0,-11 3 35,0-1 0,0 0 0,0 1 0,0-1 0,0 1-1,0 0 1,-1 0 0,1 0 0,0 0 0,-1 1 0,1-1 0,0 1 0,-1 0 0,0-1 0,1 1 0,-1 0 0,0 0 0,0 1 0,0-1-1,0 0 1,0 1 0,-1-1 0,1 1 0,-1-1 0,0 1 0,1 0 0,0 3 0,2 6 107,-1 0 0,0 1 0,-1-1 0,2 25-1,-2 4 155,-2-24-60,0-1-1,7 33 0,-7-47-250,3 12 97,1-1 0,0 0 1,0-1-1,8 14 0,-11-23-61,1 0-1,0 0 1,0 0 0,0 0-1,0-1 1,1 1 0,-1-1-1,1 0 1,4 4 0,-6-5-20,1 0 0,0-1 0,0 1 0,0 0 0,0 0 1,0-1-1,0 1 0,0-1 0,0 0 0,0 0 0,0 0 0,0 0 0,0 0 1,0 0-1,0 0 0,0 0 0,3-2 0,3 0-3,1-1 1,-1-1-1,0 1 0,0-1 1,-1-1-1,1 0 0,12-10 1,1-4 32,21-24 1,-23 20-20,19-27 0,-22 26 4,32-35 0,-42 53 45,1 0 1,-1 0 0,1 1-1,0 0 1,0 0 0,1 1 0,-1-1-1,1 2 1,15-6 0,-19 8-53,1 0 1,0 0 0,-1 1-1,1 0 1,0 0 0,-1 0-1,1 1 1,0-1 0,-1 1-1,1 0 1,-1 1 0,1-1-1,-1 1 1,0-1 0,0 1-1,5 3 1,9 6 47,-1 1 0,22 19-1,-14-11-59,-12-10-106,-5-3-125,1-1 0,0 1 0,0-2 0,0 1-1,15 5 1,-22-10-620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 4064,'-2'0'225,"0"-1"1,0 1 0,1 0-1,-1-1 1,0 1-1,0 0 1,0 1 0,0-1-1,-8 5 4947,7-3-4604,1 0 0,-1 0 0,1-1 0,-1 1 0,0 0 0,1-1 0,-1 0 0,-5 2 0,-91 17 2936,-9 1-1982,63-13-1163,-68 19 0,112-26-352,-6 1 40,1 0 1,-1 1 0,-6 4 0,12-7-29,-1 1 1,1 0 0,-1 0-1,1 0 1,0 0 0,-1 1-1,1-1 1,0 0-1,0 1 1,0-1 0,0 0-1,0 1 1,0-1 0,0 1-1,1-1 1,-1 1-1,0 0 1,0 2 0,0 11 105,1 1 1,0-1 0,1 1 0,5 25 0,-2-13 7,27 168 354,14 155 616,-45-344-1088,7 216 447,-19-3 79,3-162-144,-3-2-1,-22 62 1,18-82 66,15-35-271,44 2 1110,148-3 130,-108 0-3311,-23 0-3219,-1 0-4551,-23 0 5041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4640,'0'-17'19073,"13"15"-18480,-11 1-676,4 0 237,1-1-1,0-1 1,-1 1-1,11-6 1,21-8 220,-29 13-315,1 1 1,0 0 0,0 0 0,0 1 0,0 0 0,0 1 0,0 0-1,17 2 1,-14 0 133,-12-2-185,0 0 1,0 0-1,-1 0 1,1 0-1,0 0 0,0 0 1,-1 0-1,1 1 1,0-1-1,0 0 0,-1 0 1,1 1-1,0-1 1,-1 0-1,1 1 0,0-1 1,-1 1-1,1-1 1,0 1-1,-1-1 0,1 1 1,-1-1-1,1 1 1,-1 0-1,1-1 0,-1 1 1,0 0-1,1-1 1,-1 1-1,0 0 0,0 0 1,1-1-1,-1 1 1,0 0-1,0 0 0,0-1 1,0 3-1,1 0 52,-1 0-1,1 0 1,-1 0-1,0 0 1,0 0-1,0 0 1,-1 0-1,1 0 1,-1 0-1,1 0 1,-1 0-1,0 0 1,0-1-1,-1 1 1,1 0-1,-2 2 1,-3 4-2,0-1 0,0 0 0,-12 10 0,6-6 53,-30 29 241,36-35-263,1 0 0,-1-1 1,-10 9-1,60 3 1639,-32-15-1601,-1 0 0,1 0-1,0-1 1,15-1 0,20-4-4345,-44 3 2157,9 1-3286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3328,'1'-2'149,"0"2"-56,0 0-1,-1-1 1,1 1 0,-1-1 0,1 1 0,-1-1 0,1 1 0,-1-1 0,1 0 0,-1 1 0,1-1 0,-1 1 0,0-1 0,1 0 0,-1 1 0,0-1 0,0 0 0,1 0 0,12-16 4642,4-19 410,-12 25-2835,12-21 0,-7 11-474,-9 18-1390,0-1 0,1 0 0,0 1 0,0-1 0,4-5 0,6-11 1146,-9 14-492,-1 6-80,-1 24-113,0 19-562,0 0-115,-2 0-1,-2 0 1,-9 49 0,4-55-186,-9 40 386,15-73-427,1 1 0,0-1 0,0 1 0,0-1 0,1 1 0,-1 0 0,1-1 0,1 7 0,0-10-19,-2-1-87,1 0 0,-1 0 1,1 0-1,0 0 0,-1 0 0,1 0 1,0 0-1,-1 0 0,1 1 0,0-1 0,-1 0 1,1 0-1,0 0 0,-1 0 0,1 1 0,0-1 1,-1 0-1,1 0 0,0 0 0,0 1 1,-1-1-1,1 0 0,0 1 0,-1-1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5888,'6'8'19717,"67"-12"-17613,-9-1-1606,26 1 87,139 0-199,-138 5-519,-50-2-6134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4320,'-5'-9'20826,"6"13"-20069,7 19-407,-1 0 1,-1 0-1,4 28 0,-5-20-74,11 34-1,-13-58-236,11 37 270,15 73-1,-27-109-221,0 1 0,0-1 0,5 9 0,-4-11-9,-1 0 0,0 1 1,0-1-1,0 0 0,-1 1 1,1 12-1,-2 45 167,0-63 161,14-22 634,-6 6-1008,12-23-59,41-60 0,12 14 55,-25 28-29,-44 52 7,1 0-1,-1 0 1,8-5-1,3-3-203,-11 19 178,-1-1-1,0 1 1,3 7-1,-3-7 23,46 124 435,-35-74-490,-10-33 32,-3-20 21,-1 0 0,1-1 0,0 1 0,0 0 0,0 0 0,2 4 0,-2-7 389,1-3-359,1 0-1,0 1 1,-1-1-1,1 1 1,0 0-1,4-2 1,2-1 24,19-9-33,0-2 0,-2 0-1,0-2 1,-1-1-1,0-1 1,33-33-1,-28 17-238,-2 0-1,-1-2 0,-1-1 1,-2-1-1,19-45 0,-32 56-3678,-11 27 3332,0 0 0,0-1 0,1 1 0,-1-1 0,0 1 0,0 0 0,0-1 0,-1 1 0,1-1 0,0 1 0,-1-2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4224,'1'-6'14634,"13"2"-13576,0 0 0,0 1-1,1 0 1,22 0 0,2-1-459,145-12 1246,-105 7-1221,125 1 0,-55 9-211,-80-2-389,-53-1-1413,-15 2 1085,0 0 1,-1 0-1,1-1 1,0 1-1,-1 0 1,1 0-1,-1-1 0,1 1 1,0 0-1,-1-1 1,1 1-1,-1-1 1,1 1-1,-1-1 1,0 1-1,1-1 0,-1 1 1,1-2-1,2 1-2032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248 729 992,'0'-2'118,"1"1"0,-1 0 1,0 0-1,1 0 0,-1 0 0,1 0 1,-1 0-1,1 0 0,0 0 0,-1 0 0,1 0 1,0 0-1,0 0 0,0 0 0,-1 1 0,1-1 1,0 0-1,0 1 0,2-2 0,8-8 1305,-11 10-1399,4-4 1029,0-1 0,-1 0 0,0 1 0,5-11-1,-7 12-562,0 0 0,-1 1-1,1-1 1,-1 0-1,1 0 1,-1 0-1,0 0 1,0 0-1,-1 0 1,1 0-1,0 0 1,-2-3 0,1 0 36,-1 1 0,1-1 1,-1 1-1,-1 0 0,1-1 1,-1 1-1,0 0 0,-3-4 1,4 7-439,0 0-1,1 0 1,-1 0 0,0 0 0,0 1 0,0-1 0,0 1-1,0-1 1,-1 1 0,1 0 0,0 0 0,-1 0-1,1 0 1,-1 0 0,1 1 0,-1-1 0,1 1 0,-1 0-1,1-1 1,-1 1 0,1 0 0,-4 1 0,0 0-5,-1 0 0,1 1 1,0 0-1,0 0 0,0 1 1,-11 5-1,-34 25 331,41-26-318,-1 1-58,1 0 1,0 1-1,0 0 1,0 0-1,1 1 1,1 1-1,-11 14 1,17-21-16,0 0 0,0 0 0,0 0 0,0 1 1,1-1-1,-1 1 0,1-1 0,0 1 0,1-1 0,-1 9 1,1-9 1,0-1 1,1 0 0,-1 0-1,1 0 1,0 0-1,0 0 1,0 0 0,1 0-1,-1 0 1,1 0 0,-1 0-1,1 0 1,0-1-1,0 1 1,0-1 0,1 0-1,2 3 1,-1-2 16,0 0-1,0-1 1,0 0 0,0 1 0,0-1 0,1-1-1,-1 1 1,1-1 0,0 0 0,-1 0-1,1 0 1,0 0 0,-1-1 0,1 0 0,0 0-1,0 0 1,-1-1 0,1 1 0,8-3-1,-6 1-6,-1 0 0,1 0-1,0 0 1,-1-1-1,1 0 1,-1-1 0,0 1-1,0-1 1,0 0-1,-1-1 1,1 1 0,8-11-1,-5 2 53,0 0 0,-1 0 0,-1-1 0,0 0 0,6-18 0,17-76 213,-23 76-266,-3 0 0,0 0 1,-2-1-1,-2 1 1,-1-1-1,-1 1 0,-2 0 1,-1-1-1,-2 2 1,-10-33-1,12 48-73,0 1 0,-1 0 0,-1 0 0,0 1 0,-18-27-1,24 40 31,-4-6-175,0-1 0,0 1 0,-1 1 0,0-1-1,-1 1 1,1 0 0,-14-9 0,20 15 56,-1 0 0,0-1 0,0 1 0,0 0-1,0 0 1,0-1 0,1 1 0,-1 0 0,0 0 0,0 0 0,0 0 0,0 0 0,0 0 0,0 0 0,1 1 0,-1-1-1,0 0 1,0 0 0,0 1 0,0-1 0,1 0 0,-1 1 0,0-1 0,0 1 0,1-1 0,-1 1 0,0-1 0,1 1-1,-1 0 1,0-1 0,1 1 0,-1 0 0,1 0 0,-1-1 0,1 1 0,-1 0 0,1 0 0,0-1 0,-1 1 0,1 2-1,-1-1-510,0 0 0,0 1-1,1-1 1,-1 1 0,1-1-1,0 1 1,-1-1 0,1 1-1,0-1 1,0 1 0,1-1-1,-1 1 1,1 2 0,8 10-2593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4992,'0'-19'8791,"0"19"-8665,14 28 5255,-8 9-3616,0 0 1,-2 1-1,-2 52 0,-6-24-913,2-43-724,1 1 1,2 23-1,0 7 67,-1-32-2629,0-17 1020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3328,'9'-4'24104,"-4"12"-27089,1 0 3102,0-1 0,1 0-1,0 0 1,0 0 0,15 11 0,45 24 335,-53-34-303,3 2-75,0 1 0,-1 0 0,0 1 0,-1 0 0,0 1 0,-1 1 0,13 18 0,-7-5 23,-1 2 1,-1 0-1,-2 1 1,13 33 0,-12-20 100,-2 2 0,13 65 0,-26-93-102,1 0-1,-2 0 1,0 0 0,-1 0-1,-1 0 1,-1 1 0,0-1-1,-1 0 1,-1-1 0,-1 1-1,0-1 1,-1 0 0,-1 0-1,0 0 1,-17 24 0,-13 17 73,-2-3 0,-3-1 1,-80 78-1,112-122-331,1 0-1,-17 10 1,23-17-154,0 0 1,-1 0-1,1-1 0,-1 1 1,-5 1-1,8-3 20,0 1 0,0-1 0,-1 0 0,1 0 0,0 0 0,-1 0 0,1 0 0,0 0 0,0 0 0,-1 0 0,1-1 0,0 1 0,0 0 0,0-1 0,-1 1 0,-1-2 0,3 2 152,-1 0-1,1 0 1,0-1-1,-1 1 1,1 0-1,0-1 1,-1 1-1,1 0 1,0-1-1,-1 1 1,1 0-1,0-1 1,0 1 0,0-1-1,-1 1 1,1-1-1,0 1 1,0 0-1,0-1 1,0 1-1,0-1 1,0 0-1,0-23-5588,4-4 1851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8 4576,'-6'-3'608,"5"2"-448,0 1 0,-12-4 11855,15 5-11065,20 12 176,2-1 1,0-1-1,0-1 0,46 11 1,120 15 189,-183-35-1288,-6-1-5,0 1 1,0-1 0,1 0 0,-1 0 0,0 1-1,0-1 1,0 1 0,1-1 0,-1 1-1,0 0 1,0-1 0,0 1 0,0 0 0,0 0-1,0 0 1,0-1 0,0 1 0,0 0 0,-1 0-1,1 0 1,0 1 0,-1-1 0,1 0-1,-1 0 1,1 0 0,-1 0 0,1 1 0,-1-1-1,0 0 1,1 0 0,-1 1 0,0-1 0,0 0-1,0 3 1,-1 4 43,0-1-1,0 1 1,-1-1 0,-4 14-1,3-11-10,-38 175 210,17 4-51,9-63-211,-27 391 872,39-467-845,2 70 231,1-71-258,5-15 284,-5-33-325,0 23 304,0-23-196,-1 0-1,0 0 1,0 0 0,0 0 0,0 0 0,0 0-1,0 0 1,0 0 0,-1 0 0,0 0-1,-1 1-11,1-1 0,-1 0 0,1 0 0,-1-1 0,0 1 0,1 0 0,-1-1 0,0 0 0,1 0 0,-1 0 0,-4 0-1,-7 0 9,-136 4 135,-88 7-1103,111 5-2507,120-15 2708,1 0 0,0 0 1,-1 1-1,1 0 0,0 0 0,0 0 0,0 0 0,0 1 0,1 0 0,-1 1 1,1-1-1,-9 9 0,7-5-2363,1 0 0,-10 16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0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2720,'-4'-5'17315,"26"-2"-14364,12-4-2855,37-1 872,95-4 0,35-5-1357,-157 15-807,16-4-4115,-28 3 2421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1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2496,'0'-4'15693,"8"6"-13396,8 2-3221,6 1 1100,17 2 151,59 0-1,-56-4-72,139 6 61,51 4 212,-215-11-329,1-2-1,0 0 0,33-5 1,-29 5 261,-15 0-2527,0 1-3448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29 123 2912,'-22'-5'9987,"22"5"-9956,0 0 0,0 0 0,0 0 0,0 0 0,0 0 0,0 0-1,-1 0 1,1 0 0,0-1 0,0 1 0,0 0 0,0 0 0,0 0-1,0 0 1,0 0 0,0 0 0,0 0 0,0 0 0,0 0 0,-1 0-1,1 0 1,0 0 0,0 0 0,0 0 0,0 0 0,0-1 0,0 1-1,0 0 1,0 0 0,0 0 0,0 0 0,0 0 0,0 0 0,0 0-1,0 0 1,0 0 0,0 0 0,0-1 0,0 1 0,0 0 0,0 0-1,0 0 1,0 0 0,0 0 0,0 0 0,0 0 0,0 0 0,0 0-1,0 0 1,0-1 0,0 1 0,1 0 0,-1 0 0,0 0-1,0 0 1,0 0 0,0 0 0,0 0 0,0 0 0,0 0 0,0 0-1,0 0 1,0 0 0,1 0 43,-1-1-1,0 1 0,0 0 1,0 0-1,0-1 0,0 1 1,0 0-1,0 0 0,0 0 1,0-1-1,0 1 1,0 0-1,0 0 0,0-1 1,0 1-1,0 0 0,0 0 1,0-1-1,0 1 0,0 0 1,0 0-1,0 0 1,0-1-1,0 1 0,0 0 1,0 0-1,0-1 0,-1 1 1,1 0-1,0 0 0,0 0 1,0 0-1,0-1 0,-1 1 1,1 0-1,0 0 1,0 0-1,0 0 0,-1 0 1,1-1-1,0 1 0,0 0 1,0 0-1,-1 0 0,1 0 1,0 0-1,0 0 1,-1 0-1,1 0 0,0 0 1,0 0-1,-1 0 0,1 0 1,0 0-1,0 0 0,-1 0 1,2 0 491,0-32 1472,-1 31-2002,0 0-1,0 0 1,0 0-1,0 0 1,0 0-1,1 1 1,-1-1-1,0 0 1,0 0-1,1 0 1,-1 0-1,1 0 1,-1 0-1,1 0 1,-1 1-1,2-3 1,16-8-83,-3 5 132,0 0 1,0 0 0,1 2-1,0 0 1,25-3 0,85-1 101,-88 6-59,102 1 250,-113 2-165,-1 2 1,0 1-1,33 8 1,-1 5-309,-57-17-123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3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868 0 2496,'-11'3'15267,"3"-2"-16140,-9 4 1922,3 1-210,10-5-747,0 1-1,0-1 0,0 1 1,1 0-1,-1 0 1,1 0-1,-1 1 1,-3 3-1,-25 26 544,31-31-626,-12 16 141,1 1-1,1 0 1,0 0 0,-8 21 0,17-35-115,-78 201 1041,41-98-574,29-80-307,1 1 0,2-1 0,0 1 0,2 0 1,1 1-1,-1 41 0,8 101 141,-2-95-154,-7 183 212,4-236-249,-1-1 0,-1 0 1,-9 29-1,-41 132 420,-46 128 97,89-284-611,-21 48 158,4 0-1,-20 84 1,5 14 116,33-136-547,-1 2 502,-20 48 0,26-75-510,0-1 0,-1 0 0,0-1 0,-1 1 0,-1-1-1,1-1 1,-1 1 0,-16 13 0,23-22-52,-1 1-1,0-1 1,1 0 0,-1 0-1,0 0 1,0 0 0,0 0-1,0 0 1,0 0 0,0-1 0,0 1-1,0 0 1,0-1 0,-3 0-1,-9 3-1765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4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318 690 4224,'6'-11'11733,"-8"9"-11444,-1 1 1,1 0-1,-1 0 1,1 0 0,-1 0-1,1 1 1,-1-1-1,1 1 1,-1-1-1,0 1 1,1 0-1,-1 0 1,0 0-1,1 1 1,-5 0 0,-14 0 549,1 1-715,0 1-1,0 0 1,0 1 0,1 1 0,0 1 0,0 1 0,0 1-1,-26 15 1,40-20-118,0 0 0,0 1-1,0 0 1,0 0-1,1 0 1,-8 8 0,11-9-16,-1-1 0,0 0 0,1 1 0,-1-1 0,1 1 1,0 0-1,0-1 0,0 1 0,0 0 0,0 0 0,0 0 1,1 0-1,0 0 0,-1-1 0,1 1 0,1 5 0,1 3-8,0 0 1,2-1-1,-1 1 0,1-1 0,1 1 0,0-1 0,0-1 0,10 14 1,-10-15 46,1 0 0,0-1 0,1 0 0,-1-1 0,1 1 1,1-1-1,-1 0 0,1-1 0,0 0 0,13 6 0,-19-10-1,0 0 0,1 0-1,-1-1 1,1 1 0,0-1-1,-1 0 1,1 1 0,-1-1-1,1 0 1,-1-1 0,1 1-1,0 0 1,-1-1-1,1 1 1,-1-1 0,1 0-1,-1 0 1,0 0 0,1 0-1,-1 0 1,0-1 0,0 1-1,0-1 1,0 1 0,0-1-1,2-2 1,5-7 90,0-1 1,0 0-1,-1 0 0,10-24 1,-11 24-82,-6 9-29,21-38 77,-2 0-1,-1-2 1,13-47 0,17-143 118,-5-72-22,-39 182 180,-5 119-333,-1-4 61,-2 12-59,-1 16-90,-8 121 551,7 2-1,12 150 1,13-112-308,-3-26-89,-11-109-1850,-3-27-307,0 28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4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4 288 8384,'-3'-19'2704,"3"18"-2641,0 1 1,0-1 0,0 0 0,0 1 0,0-1 0,0 1 0,0-1-1,0 0 1,0 1 0,0-1 0,0 0 0,1 1 0,-1-1-1,0 1 1,0-1 0,1 1 0,-1-1 0,0 1 0,1-1-1,-1 1 1,1-1 0,-1 1 0,1-1 0,0-1 244,0 1-86,-1 0 0,1 0 1,-1 0-1,1 1 0,0-1 1,-1 0-1,1 0 1,0 0-1,0 0 0,0 1 1,0-1-1,-1 0 0,1 1 1,0-1-1,0 1 0,0-1 1,0 1-1,0-1 1,1 1-1,-1 0 0,0-1 1,0 1-1,0 0 0,0 0 1,0 0-1,0 0 0,0 0 1,1 0-1,-1 0 0,0 0 1,0 0-1,0 1 1,0-1-1,0 0 0,2 2 1,0-1-22,0 0 0,-1 1 0,1 0 0,0-1 0,-1 1 0,1 0 0,-1 0 0,0 1 0,0-1 0,1 0 0,-1 1 0,2 3 0,-2-1-30,1 1 0,-1-1 0,0 1 0,0 0 0,-1 0 1,1 7-1,3 41 426,-3-25-349,10 423 1959,-14-305-1913,2 5-97,1-141-117,-1-11-77,0 1 0,0-1 0,0 0 0,0 0 0,0 0 0,0 0 0,0 0 0,0 0 0,0 0 0,1 0 0,-1 0 0,0 0 0,0 0 0,0 0 0,0 0 0,0 0 0,0 0 0,0 0-1,0 0 1,0 0 0,0 0 0,0 0 0,0 1 0,0-1 0,0 0 0,0 0 0,0 0 0,0 0 0,0 0 0,0 0 0,0 0 0,0 0 0,1 0 0,-1 0 0,0 0 0,0 0 0,0 0 0,0 0 0,0 0 0,0 0 0,0 0 0,0 0 0,0 0-1,0 0 1,0 0 0,0 0 0,0-1 0,0 1 0,0 0 0,0 0 0,0 0 0,1 0 0,-1 0 0,0 0 0,0 0 0,0 0 0,0 0 0,0 0 0,0 0 0,0 0 0,0 0 0,0 0 0,0 0 0,0 0 0,0 0 0,7-17 462,-3 7-321,13-27 24,1 1-1,31-46 0,41-32-102,-9 14-114,31-65-44,-33 47 122,-22 38-101,-7 11-255,73-131 0,-114 183-466,-2 0-1,7-20 0,-12 30-138,-1 0-1,1 0 0,-1 0 0,0-11 0,-1 1-1083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5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3328,'1'-1'18738,"9"6"-16991,-4-5-1668,-1 1 1,1-1-1,-1 0 0,1-1 1,11-1-1,4-1 69,22-2 350,69-18 0,-69 13-52,70-8 0,-27 15-121,-66 0-248,-18 2-67,1 1 1,-1-1-1,0 1 1,1 0-1,-1 0 1,1 0-1,-1 0 0,0 0 1,5 1-1,-6-1 6,0 0-1,0 1 1,1-1 0,-1 0-1,0 0 1,1 0-1,-1 1 1,0-1 0,0-1-1,1 1 1,-1 0-1,0 0 1,1 0 0,1-1-1,3-3-844,-9-7-6266,2 7 5265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 5728,'-2'-1'428,"1"0"0,-1-1 0,1 1 1,-1 0-1,1-1 0,0 0 0,0 1 1,0-1-1,0 0 0,0 1 0,-1-4 1,2 4-203,-1 1 0,1-1 0,0 1 1,0-1-1,0 0 0,0 1 0,0-1 1,1 1-1,-1-1 0,0 0 0,0 1 1,0-1-1,0 1 0,1-1 0,-1 1 1,0-1-1,1 0 0,0-1 103,0 1 1,1 0-1,-1 0 1,0 0-1,1 0 0,-1 0 1,1 0-1,2-2 0,8-2 535,0 0-1,0 1 0,1 0 1,15-2-1,54-5 502,-58 8-993,90-5 800,118 6 1,-118 3-505,23 3 13,-66-1-1294,-1-2-3556,-65-1 2291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5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7456,'-4'-4'7065,"4"4"-6994,11 3 5148,11-2-2274,-19-1-2731,121-7 3249,-3 0-3043,130 14-954,-237-6 112,31 1-1361,-19-5-3713,-19-1 414,2 0 1626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4:5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3136,'-10'0'21615,"17"0"-21470,0 1-1,-1 0 0,9 3 0,10 1 239,48 0 294,133-8 0,-118-1-516,6-2-6,28 0 266,-54 9-192,-68-4-616,0 0 1,0 0-1,0 0 0,0 0 0,0 0 0,0 0 0,-1 0 1,1 0-1,0 0 0,-1 0 0,1 1 0,-1-1 1,1 0-1,-1 0 0,0 0 0,0-2-666,-21-27-8927,15 21 7560,-8-11-1201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0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707 2 3808,'0'-1'3805,"0"1"-3531,0 1-1,0-1 0,0 1 1,0-1-1,0 0 1,0 1-1,0-1 1,-1 1-1,1-1 0,0 1 1,0-1-1,0 1 1,0-1-1,-1 0 1,1 1-1,0-1 1,0 1-1,-1-1 0,1 0 1,0 1-1,-1-1 1,1 0-1,-1 1 1,-182 188 5265,38-43-4369,127-126-982,0 0 1,-19 31 0,31-41-125,1 0 1,0 1-1,0-1 1,1 1-1,0 0 1,1 0-1,0 0 1,-2 14-1,2 8 46,1 0 0,2 0-1,1 0 1,1 0 0,10 46-1,-7-55-74,2-1 0,0 1-1,2-1 1,0-1 0,1 0 0,2 0-1,0-1 1,15 20 0,24 20 90,-30-39 44,25 38 1,-41-52-114,0 1 0,0 0 1,-1 0-1,0 0 0,0 0 1,-1 1-1,0-1 0,2 17 1,-4-10-8,0 0 0,-1 0 0,0 0 0,-1 0 0,-1 0 0,-1 0 0,0 0 0,-1 0 0,0-1 0,-2 0 0,1 0 0,-12 20 0,5-15-2,0-1 0,-2 0 0,0-1 0,-1-1 0,-1 0 0,-1-1 0,-36 28 0,31-28 92,0 0-1,-42 21 1,46-29-147,-45 20 172,54-26-144,1 1 1,-1-1-1,0 0 0,0-1 0,-15 1 0,21-2 49,-4 0-589,1 0-1,0 0 1,-1-1 0,1 0-1,-9-2 1,13 2 279,1 1 1,0 0 0,0-1 0,0 1 0,0-1-1,0 0 1,0 1 0,0-1 0,0 0 0,0 0-1,0 1 1,0-1 0,0 0 0,1 0 0,-1 0-1,0 0 1,1 0 0,-1 0 0,0 0 0,1 0-1,0-1 1,-1 1 0,1 0 0,-1 0 0,1 0-1,0 0 1,0-1 0,0 1 0,0 0-1,0 0 1,0-1 0,0 1 0,0 0 0,0 0-1,1-2 1,6-19-4618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0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40 3488,'0'0'20,"0"-1"1,0 1 0,-1 0-1,1 0 1,0-1-1,0 1 1,0 0-1,0 0 1,-1-1 0,1 1-1,0 0 1,0 0-1,0-1 1,0 1-1,0 0 1,0-1 0,0 1-1,0 0 1,0-1-1,0 1 1,0 0 0,0-1-1,0 1 1,0 0-1,2-10 8612,-30-1-1987,27 11-6585,1 0 0,-1-1-1,0 1 1,0 0-1,0-1 1,0 1 0,0 0-1,0 0 1,0 0-1,0 0 1,0 0 0,0 0-1,0 0 1,0 0-1,0 0 1,0 1 0,0-1-1,0 0 1,0 1-1,0-1 1,0 0 0,0 1-1,0-1 1,0 1-1,0 0 1,-20 19 611,19-18-593,-6 7 90,2 1 1,-1-1-1,1 1 1,-5 13-1,0-1-77,-1 6 67,9-21-168,1-1 0,-1 1 0,-6 9 0,-5 5 62,-5 6 391,-22 45 0,8 8 117,32-75-535,-1-1 0,1 1 0,0 0 0,1 0 0,-1 0-1,1 0 1,0 0 0,0 0 0,1 0 0,0 0 0,-1 0 0,1-1-1,1 1 1,-1 0 0,1 0 0,0-1 0,3 6 0,-1-3 55,1 1 1,0-1 0,0 0-1,1 0 1,-1-1 0,2 1-1,-1-1 1,15 10 0,-17-14-45,0 0 0,0 0 0,0 0 0,0 0 0,0-1 0,0 1 1,1-1-1,-1 0 0,1-1 0,-1 1 0,1-1 0,-1 0 0,1 0 0,-1 0 1,1 0-1,7-3 0,5-1 136,1-1 1,31-15-1,-22 9-109,16-6-42,48-19 194,-81 31-175,0-1 0,0 0 1,0 0-1,-1-1 0,0 0 0,10-11 1,-16 15-27,-1 0 0,1-1 0,-1 1 0,0 0 1,0-1-1,0 1 0,0-1 0,-1 0 1,1 0-1,-1 1 0,0-1 0,1-7 1,-2 4 3,0 0 0,0 0 0,0 0 0,-1 0 0,0 0 1,-3-12-1,-4-3 48,0 1-1,-2-1 1,-15-26 0,22 43-44,-7-13-13,-1 0 0,-1 1 1,0 1-1,-1 0 0,-17-15 1,23 24-35,0 1 1,0 0-1,-1 0 0,0 1 1,0 0-1,0 0 1,-1 1-1,0 0 1,1 1-1,-1-1 1,0 2-1,-1-1 0,-12 0 1,16 2-38,0 1 1,0 1 0,-1-1-1,1 1 1,0 0-1,0 0 1,0 1-1,0 0 1,1 0-1,-1 0 1,0 1 0,-5 3-1,-2 3-875,1-1-1,0 1 0,-20 21 1,29-27 436,0 0 0,0 1 1,0-1-1,1 1 1,-1 0-1,1-1 0,0 1 1,0 0-1,1 0 1,-1 0-1,1 1 0,0-1 1,0 0-1,-1 6 1,1 14-5036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0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4 963 4480,'0'-5'5250,"-1"5"-5143,1 0 1,0 0-1,0 0 0,0 0 0,0 0 0,0 0 0,-1 0 1,1 0-1,0 0 0,0 0 0,0 0 0,0 0 0,-1 0 429,1 0-429,10-8 6522,-7 5-7553,12-12 2085,0-1 0,14-20 0,-3 3-414,-11 12-528,-1 0 1,0-1 0,16-38-1,-27 53-169,-2 5-41,92-180 633,-69 139-514,2 2 0,36-44-1,56-48 279,-56 60 114,-15 16-310,-36 44-199,2 0 0,-1 1 1,23-16-1,-28 24-24,0-1 0,0 1 0,1 0 0,-1 1 0,1 0 0,0 0 0,0 1 0,0 0 0,14-2 0,-17 4 29,1 0 1,-1 1 0,1-1-1,0 1 1,-1 1-1,1-1 1,-1 1-1,1-1 1,-1 2 0,0-1-1,0 0 1,9 7-1,-7-4 48,-1-1 0,0 1 0,0 0-1,0 0 1,-1 1 0,0-1 0,0 1-1,8 13 1,-11-16-40,0 0 0,-1 0 0,0 0 0,1 0 0,-1 0 0,0 1 0,-1-1 0,1 0 0,0 1 0,-1-1 0,0 0 0,0 1 0,0-1 0,0 0 0,-1 4 0,0-4 5,0 1 0,-1-1 0,1 0 1,-1 0-1,0 0 0,1 0 0,-1-1 0,0 1 0,-1 0 1,1-1-1,0 1 0,-1-1 0,0 0 0,-5 4 1,-10 5 52,0-1 0,-1-1 0,-1 0 1,1-1-1,-2-1 0,-32 6 1,22-7-58,-46 3 0,59-8-1402,0-1 0,-17-3 1,32 3 1125,-6-2-4319,9 1 4321,0 1-1,0-1 1,0 1-1,0 0 1,0-1-1,0 1 1,0 0-1,0-1 1,0 1-1,0 0 1,0-1-1,0 1 1,0 0-1,0-1 1,0 1-1,1 0 1,-1-1-1,0 1 1,0 0-1,0-1 1,2 0-1248,10-17-4743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0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5 374 3712,'-5'-8'11733,"6"5"-11322,-1-1 0,1 1-1,0 0 1,-1 0 0,1 0 0,1 0 0,-1 0-1,3-5 1,16-23 122,-14 22-331,60-95 1238,-63 99-1416,4-6 126,1 1 0,0-1 0,1 1-1,20-18 1,-26 25-170,1 0 102,0 0 0,0 1 0,0-1 0,0 1 0,7-4-1,-10 6-66,0 0 0,0-1 0,0 1 0,0 0 0,0 0-1,0 0 1,-1 0 0,1 0 0,0 0 0,0 0-1,0 0 1,0 0 0,0 0 0,0 0 0,0 1 0,-1-1-1,1 0 1,0 1 0,0-1 0,0 1 0,-1-1 0,1 1-1,0-1 1,0 1 0,-1-1 0,1 1 0,0 0-1,-1-1 1,1 1 0,-1 0 0,1 0 0,-1-1 0,1 1-1,-1 0 1,0 0 0,1 0 0,-1 1 0,4 10 37,0 1 1,-2 0-1,1 0 1,0 19-1,0-3 11,5 24 74,2-1 0,17 53 0,-25-98-89,1 0 0,0 0 0,0-1 0,1 1 1,0-1-1,0 0 0,0 1 0,1-2 0,0 1 1,0-1-1,1 1 0,-1-1 0,1-1 0,0 1 1,0-1-1,1 0 0,-1-1 0,1 1 0,0-1 1,0-1-1,0 1 0,0-1 0,0 0 0,1-1 1,-1 0-1,13 1 0,-7-2 35,0-1 0,-1 0 1,1-1-1,-1 0 0,0-1 0,1 0 0,-1-1 1,14-7-1,-19 8-51,1-1-1,-1-1 1,0 1 0,-1-1 0,1 0 0,-1-1 0,0 1 0,-1-1-1,1-1 1,-1 1 0,0-1 0,0 1 0,5-13 0,11-31 108,-2-1 0,22-100 1,-6 50-413,-25 73 389,-9 25-107,1 0-1,-1 0 1,1 1-1,-1-1 1,1 0-1,0 1 1,0-1-1,0 1 1,0-1-1,0 1 1,1 0-1,-1 0 1,1 0-1,-1 0 1,6-2-1,-3 2 17,0 0 0,0 0 0,0 1 0,1 0 0,-1-1 0,0 2 0,1-1 0,7 1 0,6 1 26,0 1 0,-1 1 0,1 1 0,22 7 0,-13 0 1,-26-10 69,-14 15-12724,7-7 6048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5152,'-6'-7'14197,"7"8"-13952,1 0 0,0 1 1,0-1-1,0-1 0,0 1 1,0 0-1,0 0 0,0-1 1,1 1-1,-1-1 0,0 1 0,4-1 1,35 0 839,-25 0-767,263-6 1657,9 1-766,-214 6-1170,-1 1-4062,-73 6-2916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3 3904,'0'-2'14146,"-4"8"-15338,0-3 1480,1 1 1,-1-1-1,0 0 0,0 0 1,-6 4-1,-11 7 254,-8 12 34,1 1 0,1 2 0,-44 60 0,-55 110 830,97-150-1057,15-23-215,1-1 0,1 1 0,1 1 0,-7 29 0,-20 114 534,33-147-577,-3 19 74,2 0-1,2 1 1,1 0 0,3 0-1,1-1 1,2 1 0,15 72-1,3-19 455,47 126 0,-59-200-742,21 37 0,-29-57-495,3-8-3020,-3 2 2553,-1 0-1,1 1 0,-1-1 0,0 0 1,0-3-1,0 3 306,0 1 0,0 0 0,0-1-1,1 1 1,-1 0 0,1 0 0,0 0 0,1-5 0,1 3-266,1-1 1,-1 0 0,7-7 0,12-13-2150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 5888,'-1'-2'152,"1"0"-1,0 1 1,-1-1 0,1 0-1,0 1 1,0-1 0,0 0 0,0 0-1,1 1 1,-1-1 0,0 0 0,1 1-1,-1-1 1,1 0 0,0 1 0,-1-1-1,1 1 1,0-1 0,1-1-1,10-10 7353,-3 45-3403,-7-6-3001,-2 1-1,-6 52 0,1-16-434,-6 26 92,6-58-642,-1 44 0,7-61-100,-1-4 73,0 0 0,-1 0 0,-3 18 1,3-21 75,-1-2-625,3-7-688,0-20-1837,-1 12 1417,0-20-4254,0 29 5460,0 0-1,0 0 0,0-1 0,0 1 0,1 0 1,-1 0-1,0 0 0,1 0 0,-1 0 0,1 0 1,-1 0-1,1 0 0,-1 0 0,1 0 0,0 0 1,0 0-1,-1 0 0,3-1 0,11-1-3737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75 6976,'-9'-3'936,"7"2"-691,0 0 0,0 0 0,0 1 0,0-1 0,0 1 0,0-1 0,-1 1 0,-2 0 2224,7 0-858,124-1 5331,65-9-3495,-101 6-2561,176 16 0,-164-5-1037,-21-6 529,-50-1-713,-30 0 237,0 0 1,0 0-1,0 0 1,-1 0-1,1 0 1,0 0-1,0 0 1,0 0-1,0 0 1,-1 0-1,1-1 1,0 1 0,0 0-1,-1-1 1,1 1-1,0 0 1,0-1-1,-1 1 1,1-1-1,0 1 1,-1-1-1,1 0 1,-1 1-1,1-1 1,-1 0-1,1 1 1,-1-1 0,1 0-1,-1 1 1,0-1-1,1 0 1,-1 0-1,1-1 1,-1-1-716,0 0 1,0 0 0,0 0-1,-1 0 1,1 0-1,-1 0 1,-1-6 0,2 8 408,-1 0 1,1 0 0,0-1 0,-1 1 0,1 0 0,-1 0 0,0 0 0,1 0 0,-1 0 0,0 0 0,0 0 0,0 0 0,0 0 0,0 0 0,0 0 0,0 0 0,0 1 0,0-1 0,0 0 0,-2 0 0,-1 0-430,1 0 0,-1 0 0,0 0 0,0 1 0,-5-1 1,-21 0-1195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328 444 3712,'0'0'54,"0"0"0,-1 0-1,1 0 1,0 0 0,0 0 0,-1 0 0,1-1 0,0 1 0,0 0 0,-1 0-1,1 0 1,0 0 0,0-1 0,-1 1 0,1 0 0,0 0 0,0 0 0,-1-1-1,1 1 1,0 0 0,0 0 0,0-1 0,0 1 0,0 0 0,-1 0-1,1-1 1,0 1 0,0 0 0,0-1 0,0 1 0,0 0 0,0 0 0,0-1-1,0 1 1,0 0 0,0-1 0,0 1 0,0 0 0,0-1 0,0 1-1,0 0 1,1 0 0,-1-1 0,11-15 2377,-9 15-1965,-1 0 0,1-1 1,-1 1-1,0-1 0,0 0 0,0 0 0,1 1 0,-2-1 0,1 0 0,0 0 0,1-3 0,-2 3-252,0 1-1,-1 0 1,1-1 0,0 1-1,0 0 1,-1 0 0,1-1-1,-1 1 1,1 0-1,-1 0 1,0 0 0,1-1-1,-1 1 1,0 0-1,0 0 1,0 0 0,0 0-1,0 1 1,0-1-1,0 0 1,0 0 0,0 0-1,-2 0 1,-1-1 147,-1 0-1,1 0 1,0 1-1,-1 0 1,-7-2 0,-5 2-2,1 0-1,-1 1 1,0 0 0,0 2 0,0 0 0,-29 8 0,33-6-239,-1 0 0,1 1 0,0 1 0,1 0 0,-1 1 0,1 0 0,-15 13 0,24-18-84,0 1 0,1 0 0,-1 0 0,1 0 0,-1 0 0,1 0 1,0 0-1,0 1 0,0-1 0,1 1 0,-1 0 0,1-1 0,0 1 0,0 0 1,0 0-1,1-1 0,-1 1 0,1 0 0,0 7 0,0-7-3,0-1-1,1 0 0,-1 0 1,1 0-1,0 0 0,0 0 1,0 0-1,0 0 0,0 0 0,1 0 1,-1-1-1,1 1 0,0 0 1,0-1-1,0 1 0,0-1 1,0 0-1,1 0 0,-1 0 1,0 0-1,1 0 0,0 0 1,-1-1-1,4 2 0,-2-2 9,-1 0 0,0 0 1,0-1-1,1 1 0,-1-1 0,1 0 0,-1 0 0,0 0 0,1 0 0,-1-1 1,0 0-1,1 1 0,-1-1 0,0 0 0,0-1 0,0 1 0,5-3 0,5-3 80,0-1 0,18-15 0,-25 19-104,9-8-26,0-1 0,0-1 0,-1 0 0,12-16 0,-19 20 71,0 0-1,-1 0 0,0-1 0,0 1 1,-1-1-1,0-1 0,-1 1 1,3-14-1,-5 8 21,0 1-1,0-1 1,-2 1 0,0-1 0,-4-28-1,1 29-61,-1-1 0,0 0 0,-9-22 0,9 30-93,0 0 1,-1 0-1,0 0 0,-1 1 1,0 0-1,0 0 1,-7-7-1,8 11-84,1 0 1,-1 1-1,0 0 0,0 0 0,0 0 0,0 0 1,-1 1-1,1 0 0,-1 0 0,-5-1 1,9 3-7,-1 0 0,1-1-1,0 1 1,0 0 0,0 0 0,0 0 0,-1 0 0,1 1 0,0-1 0,0 0 0,0 1 0,0 0 0,-2 0 0,2 0-59,1 0 0,0 0 0,0 0 0,0 0 0,0 0 0,-1 0 0,1 0 0,1 0 0,-1 0 0,0 1 0,0-1 0,0 0 0,1 0 1,-1 1-1,1-1 0,-1 1 0,1-1 0,-1 0 0,1 1 0,0-1 0,0 3 0,-1-2-127,1 0 1,0 0-1,0 1 1,1-1 0,-1 0-1,0 0 1,1 0-1,0 0 1,-1 1-1,1-1 1,0 0 0,0 0-1,0 0 1,0 0-1,0-1 1,1 1-1,-1 0 1,1 0 0,-1-1-1,3 2 1,17 20-2692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26 6240,'-20'2'6936,"27"-4"-4480,21 1 649,36-7 0,6 0-1609,-32 4-1085,-29 2-353,0 1 1,0 0 0,-1 0-1,1 1 1,0 0 0,0 1-1,0 0 1,-1 0 0,18 5-1,-20-3-47,0-1 0,0 1 0,-1 0 0,1 0 1,-1 1-1,6 4 0,-10-7 0,1 0 0,-1 1 0,0-1 0,0 1 0,0 0 0,0-1 0,0 1 0,0 0 0,0 0 0,0 0 0,-1-1 0,1 1 0,-1 0 0,1 0 0,-1 0 0,0 0 0,0 0 0,0 0 0,0 0 0,0 0 0,0 0 0,0 0 0,-2 4 0,-1 2 18,0 1 1,-1-1-1,0 1 1,-1-1 0,0 0-1,-10 12 1,-3 5 45,0 4 175,-2 0-1,-2-2 1,0-1 0,-29 27-1,34-36-222,-3 2 37,20-17 4,6 0 111,15-1 262,-12-1-286,130 19 954,-72-12-1188,103 9-1602,-165-15 1509,5-1-2309,0 1 0,20-3-1,-30 2 2190,1 0-1,-1 0 1,1 0-1,-1 0 0,1 0 1,-1-1-1,1 1 1,-1 0-1,1 0 1,-1 0-1,0-1 1,1 1-1,-1 0 1,1-1-1,-1 1 1,0 0-1,1-1 1,-1 1-1,0-1 1,6-13-3708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3136,'3'-1'8871,"4"-3"-3374,12-10-1718,33-19-3575,-32 22 285,1 2 0,33-11 0,-53 19-486,0 1 0,0-1-1,0 1 1,0 0 0,0-1 0,0 1 0,0 0-1,0 0 1,0 0 0,0 0 0,0-1 0,0 2 0,0-1-1,0 0 1,0 0 0,0 0 0,0 0 0,0 1-1,0-1 1,0 0 0,0 1 0,0-1 0,0 1 0,0-1-1,0 1 1,0 0 0,0-1 0,0 1 0,-1 0-1,2 0 1,-1 3 50,1-1-1,-1 0 1,0 1-1,0-1 1,0 0-1,-1 1 1,1-1-1,-1 7 1,0 164 731,-3-113-598,7 73 1,-3-128-146,1 22 54,2 0-1,8 28 0,-10-48-37,0-1 0,0 0 0,1 0-1,0 0 1,1 0 0,0 0-1,0-1 1,0 0 0,1 1-1,-1-1 1,2-1 0,8 9 0,-10-11 10,0 0 1,1-1-1,-1 1 1,0-1-1,1 0 1,-1-1 0,1 1-1,0-1 1,0 0-1,-1 0 1,1 0-1,0-1 1,0 1 0,0-1-1,6-1 1,-5 0-10,1 0 0,-1 0 1,0-1-1,0 0 0,0 0 1,0 0-1,-1 0 0,1-1 1,-1 0-1,1-1 1,6-5-1,-4 2-44,-1-1 0,0 0 0,0 0 1,-1 0-1,0-1 0,-1 0 0,0 0 0,0 0 1,4-12-1,3-15 66,10-40-1,-21 74-71,79-316 184,-79 312-208,1 0-1,0 0 0,0 0 1,1 0-1,-1 0 1,1 1-1,4-7 1,-5 10 15,0 0 1,0 0 0,-1 0 0,1 0-1,0 0 1,1 1 0,-1-1-1,0 1 1,0 0 0,1 0-1,-1-1 1,1 1 0,-1 1 0,1-1-1,-1 0 1,1 1 0,0-1-1,-1 1 1,1 0 0,3 0-1,7 1 61,0 1 0,1 1 0,-1 0-1,0 0 1,0 2 0,17 8 0,8 1 49,-8-4-35,-12-5-32,-1 2 0,1-1-1,-1 2 1,25 15 0,-20-11 104,-11-7-148,-13-6-851,0 0 195,0 0 0,1 0 0,-1-1-1,0 1 1,1 0 0,-1-1 0,1 0 0,0 1 0,-3-4 0,-7-11-3390,2 6 1323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89 6304,'-7'-13'2032,"7"12"-1950,-1 1 1,1-1 0,0 1-1,-1-1 1,1 1 0,0-1-1,-1 1 1,1 0 0,-1-1-1,1 1 1,-1-1 0,1 1-1,-1 0 1,1 0 0,-1-1-1,1 1 1,-1 0 0,0-1-1,-4-2 1804,5 3-1784,-1 0 0,1 0 0,0 0 0,0-1 0,0 1 0,0 0 0,0 0 0,-1 0 0,1-1 0,0 1 0,0 0 0,0 0 0,-1 0 0,1 0 0,0 0 0,0 0 0,-1-1 0,1 1 0,0 0 0,0 0 0,-1 0 0,1 0 0,0 0 0,0 0 0,-1 0 0,1 0 0,0 0-50,-1 0 1,1 0-1,0 0 0,0 0 1,0 0-1,-1 0 0,1 0 1,0 0-1,0 0 0,0 0 1,-1 0-1,1 0 0,0 0 0,0 0 1,0-1-1,0 1 0,-1 0 1,1 0-1,0 0 0,0 0 1,0 0-1,0-1 0,0 1 1,-1 0-1,1 0 0,0 0 0,0 0 1,0-1-1,0 1 0,0 0 1,0 0-1,0 0 0,0-1 1,0 1-1,0 0 0,0 0 1,0 0-1,0-1 0,-1 0 212,1 0 0,0 0 0,0-1-1,0 1 1,0 0 0,0 0 0,0 0 0,0 0-1,0-1 1,0 1 0,0 0 0,1 0 0,-1 0-1,0 0 1,1 0 0,-1-1 0,1 1 0,0 0-1,-1 0 1,1 0 0,0 0 0,-1 1 0,2-2-1,1-1-88,-1 1 0,1 0 0,0 0-1,0 0 1,0 0 0,0 1-1,1-1 1,3-1 0,0 1-137,0 0 1,0 0-1,0 0 1,0 1-1,1 0 1,-1 1-1,0 0 1,10 0 0,-13 1-25,0 0 1,0 0-1,-1 0 1,1 0-1,0 1 1,-1-1 0,1 1-1,-1 0 1,0 0-1,0 0 1,0 1-1,0-1 1,0 1 0,0-1-1,0 1 1,-1 0-1,1 0 1,-1 0-1,0 1 1,0-1-1,0 0 1,-1 1 0,1-1-1,-1 1 1,0 0-1,0-1 1,0 1-1,0 0 1,0 5 0,0-3 24,-1 1 1,0-1 0,0 0-1,-1 0 1,1 0 0,-1 0 0,-1 0-1,1 0 1,-1 0 0,0 0 0,0 0-1,-1-1 1,0 1 0,0-1-1,0 0 1,0 0 0,-8 9 0,-3 0 63,-1-1 0,0-1 1,-1 0-1,-22 13 1,37-24-18,-15 8 50,10-5-29,6-4-101,0 0-1,0 0 0,0 0 0,0 0 0,0 0 0,0 0 0,0 0 0,0 0 0,1 0 0,-1 0 1,0 0-1,0 0 0,0 0 0,0 0 0,0 0 0,0 0 0,0 0 0,0 0 0,0 0 0,0 0 1,0 0-1,0 0 0,0 0 0,0 0 0,0 0 0,0 0 0,0 0 0,0 0 0,0 0 1,0 0-1,0 0 0,0 1 0,0-1 0,0 0 0,0 0 0,0 0 0,0 0 0,0 0 0,0 0 1,0 0-1,0 0 0,0 0 0,0 0 0,0 0 0,0 0 0,0 0 0,0 0 0,0 0 0,0 0 1,0 0-1,0 0 0,0 0 0,0 0 0,0 0 0,0 1 0,0-1 0,0 0 0,0 0 1,0 0-1,0 0 0,0 0 0,0 0 0,0 0 0,0 0 0,9 4 308,-3-1-205,2 0 34,1 0-1,-1-1 0,1-1 0,11 2 1,15 2 69,59 10-633,-78-15-2399,-9-2-1168,-2 1 1498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 6048,'2'-7'15114,"-1"8"-14936,0 1 0,0-1 0,0 0 0,0 1 0,0-1 1,0 1-1,0-1 0,0 1 0,-1-1 0,1 1 0,-1-1 0,1 1 0,-1 0 0,0-1 0,1 3 0,-1 30 1056,0-17-736,-4 104 1124,-28 183-1,20-233-1493,12-67-388,-1 7 756,-6-30-11145,4 3 7500,-1-4-1742,0-2 1654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1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26 125 6464,'-25'-8'9386,"41"7"-7438,-1 0 1,1-1-1,26-7 0,46-18-646,-37 11-242,111-27 226,-126 37-1576,0 1 0,57-1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4736,'23'-15'20575,"-20"19"-20511,0 0 0,0 0 0,0 1 0,-1-1 0,0 1 0,0 0 0,0-1 0,0 1 0,-1 0 0,2 9 0,1 8 27,0 24 0,-1 22-59,-3-30 42,7 40 1,3-5 253,16 81 133,-25-147-473,1 2 66,0 0 0,1 13 0,-3-22-24,0 1 1,0-1-1,0 0 1,0 1-1,0-1 1,0 0 0,0 0-1,0 1 1,0-1-1,0 0 1,0 1 0,0-1-1,0 0 1,1 0-1,-1 1 1,0-1 0,0 0-1,0 1 1,0-1-1,0 0 1,1 0 0,-1 0-1,0 1 1,0-1-1,1 0 1,-1 0 0,0 0-1,0 1 1,1-1-1,-1 0 1,0 0 0,10-2 271,8-11-224,-11 4-73,-1-1-1,0 1 0,-1-1 0,0 0 0,-1-1 0,1 1 0,-2-1 1,3-12-1,5-11 60,9-26-14,25-66-214,-38 110 166,1 1 0,0-1 0,1 1 0,1 1 0,18-22 0,-26 34-11,0-1 0,1 1 0,-1-1 0,1 1 0,0 0 0,0 0 0,0 0 0,0 0 0,4-1 0,-6 3 7,0 0 0,-1 1 0,1-1 0,0 0 0,-1 1 0,1-1 0,0 1 0,-1-1 0,1 1 0,0-1 0,-1 1 0,1 0 0,-1-1 0,1 1 0,-1 0 0,1-1 0,-1 1 0,0 0 0,1 0 0,-1 1 0,5 18 102,-3-12-25,2 17-29,0 0 1,1 43-1,0 71 290,0-43-374,3-56 28,-8-39 18,0 0 0,-1 0 1,1-1-1,0 1 1,0 0-1,0 0 0,0-1 1,1 1-1,-1 0 0,0 0 1,0-1-1,0 1 0,1 0 1,-1-1-1,0 1 0,0 0 1,1-1-1,-1 1 0,1 0 1,-1-1-1,1 1 0,-1-1 1,1 1-1,-1-1 1,1 1-1,-1-1 0,1 1 1,0-1-1,-1 0 0,1 1 1,0-1-1,-1 0 0,1 1 1,0-1-1,0 0 0,-1 0 1,1 0-1,0 0 0,-1 0 1,1 0-1,0 0 0,0 0 1,-1 0-1,1 0 1,0 0-1,1 0 0,4-2 87,-1 0-1,1 0 1,-1 0-1,10-5 0,-11 4-78,5-2-16,-1-1 1,1 1 0,-1-2-1,-1 1 1,12-13-1,32-43 11,-46 56-9,14-21 19,23-46 0,-12 21 33,82-146-124,-109 193-370,-1 0-1,0-1 0,-1 1 0,1-1 1,0-8-1,3-9-5154,-3 15 1799,-2 7 3414,0 1-1,0-1 1,0 1 0,0-1-1,0 0 1,0 1-1,0-1 1,1 1-1,-1-1 1,0 1-1,0-1 1,1 1-1,-1-1 1,0 1-1,1-1 1,-1 1-1,3-3-2294,-2 3 2294,-1 0 1,2-1-1,11-6-3536,1 0 1412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49 7232,'-2'-4'430,"1"0"1,0 0-1,1 0 1,-1 0-1,1 0 0,0-1 1,0-3-1,0 2 31,0 5-291,0 1 1,0 0-1,1-1 1,-1 1-1,0 0 1,1-1-1,-1 1 1,0 0-1,1 0 1,-1-1-1,0 1 1,1 0-1,-1 0 1,1 0-1,-1-1 1,0 1-1,1 0 1,-1 0-1,1 0 1,-1 0-1,1 0 1,-1 0-1,0 0 1,1 0-1,-1 0 1,1 0-1,-1 0 1,1 0-1,-1 0 1,0 0-1,1 0 1,-1 1-1,1-1 1,7 5 333,-1-1 0,1 1 1,-1 1-1,0 0 0,-1 0 0,1 0 1,-1 1-1,7 10 0,-5-8-189,40 45 1136,50 64 258,-85-100-1548,0 1 1,-2 0 0,0 0-1,15 40 1,-11-6 183,-1 0 1,-3 1-1,6 73 0,-14-96-186,-2-1 0,-1 1 0,-4 31 0,1-41-92,-1 0 0,0 0 1,-2-1-1,0 1 1,-12 23-1,-2-4-24,-2-1 0,-1-2 0,-2 0-1,-32 36 1,20-31-1824,-50 44-1,82-82 1763,-1 2-871,0-1-1,-1 1 1,0-1 0,-9 5 0,15-10 519,-1 1 1,0 0 0,0 0 0,0-1-1,0 1 1,0-1 0,0 1-1,0-1 1,0 0 0,0 0 0,0 0-1,1 0 1,-1 0 0,0 0 0,0 0-1,0-1 1,0 1 0,0-1 0,0 1-1,0-1 1,0 0 0,-3-2 0,-14-15-6254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144 103 4480,'4'-39'5703,"1"-1"5281,-10 20-5805,-9 16-4923,11 5-268,0-1-1,1 1 1,-1 0 0,0 0 0,1 0 0,-1 0 0,1 0-1,-1 0 1,1 1 0,-1-1 0,1 1 0,0 0-1,0-1 1,0 1 0,-2 2 0,-3 4-1,0 1-1,-9 12 1,1 1 13,8-14 0,1 1 0,0 0 0,1 1 0,0-1 0,-6 15 0,11-23 5,-1 1 0,1-1-1,0 0 1,0 1 0,-1-1 0,1 1-1,0-1 1,0 0 0,0 1 0,1-1-1,-1 1 1,0-1 0,0 0 0,1 1-1,-1-1 1,1 0 0,-1 1 0,1-1-1,0 0 1,-1 0 0,1 1 0,0-1-1,0 0 1,0 0 0,0 0 0,0 0-1,0 0 1,2 1 0,-1-1 13,-1 0 0,1 0 0,0 0 0,-1-1 0,1 1 0,0-1 0,0 1 0,-1-1 0,1 0 0,0 0 0,0 1 0,0-1 0,-1 0 0,1-1 0,0 1 0,0 0 0,0 0 0,0-1 0,-1 1 0,1-1 0,3-1 0,0-1-9,0 0 1,0 0 0,0-1 0,-1 0 0,1 0-1,-1 0 1,0 0 0,5-8 0,-7 10 13,0-1 0,0 1 1,0-1-1,-1 0 0,0 0 0,1 0 1,-1 0-1,0 0 0,0 0 0,-1 0 0,1 0 1,-1 0-1,1 0 0,-1 0 0,0 0 1,0 0-1,-1-6 0,1 9-30,0-1-1,0 1 1,0 0-1,0-1 1,0 1-1,0-1 1,-1 1-1,1-1 1,0 1-1,0-1 1,0 1-1,-1 0 1,1-1-1,0 1 1,-1 0-1,1-1 1,0 1-1,-1 0 1,1-1 0,0 1-1,-1 0 1,1-1-1,-1 1 1,1 0-1,0 0 1,-1 0-1,1 0 1,-1-1-1,1 1 1,-1 0-1,1 0 1,-1 0-1,1 0 1,-1 0-1,1 0 1,0 0-1,-1 0 1,1 0-1,-1 0 1,1 0-1,-1 0 1,1 1-1,-1-1 1,0 0-1,-19 13-173,15-9 182,-7 5-6,0 1 0,-15 15 0,23-20 9,1-1 0,-1 0 0,1 1 1,0-1-1,0 1 0,1 0 1,-1 0-1,1 0 0,0 0 1,-1 7-1,2-11 13,1 0 1,0 0 0,0 0-1,0 0 1,0 0-1,0 0 1,0 0-1,0 0 1,1-1 0,-1 1-1,0 0 1,0 0-1,1 0 1,-1 0-1,0 0 1,1-1 0,-1 1-1,1 0 1,-1 0-1,1-1 1,0 1-1,-1 0 1,1-1 0,0 1-1,-1-1 1,1 1-1,0-1 1,0 1-1,-1-1 1,1 1 0,0-1-1,0 0 1,0 1-1,0-1 1,-1 0-1,1 0 1,2 1 0,0-1 33,0 1 1,1-1-1,-1 0 1,1 0 0,-1 0-1,1 0 1,-1 0 0,0-1-1,5-1 1,-2 0-46,0 0 0,0-1 1,-1 0-1,1 0 0,-1 0 1,1-1-1,-1 1 0,0-1 1,0-1-1,6-7 0,-10 12-8,-1-1 1,1 1-1,-1-1 0,0 1 1,1-1-1,-1 1 0,0-1 1,0 1-1,1-1 0,-1 0 0,0 1 1,0-1-1,0 1 0,0-1 1,0 0-1,0 1 0,0-1 0,0 0 1,0 1-1,0-1 0,0 1 1,0-1-1,0 0 0,0 1 1,0-1-1,-1 1 0,1-1 0,0 0 1,-1 1-1,1-1 0,0 1 1,-1-1-1,1 1 0,0-1 0,-1 1 1,1-1-1,-1 1 0,1 0 1,-1-1-1,1 1 0,-1 0 1,1-1-1,-1 1 0,0 0 0,0-1 1,-1 1-8,1-1 1,-1 1 0,0 0 0,0-1-1,1 1 1,-1 0 0,0 0-1,0 0 1,1 0 0,-1 0 0,0 1-1,0-1 1,1 0 0,-3 2-1,-2 0 596,4-1-1073,0 0 0,0-1 0,1 1 0,-1 0 0,0 0 0,1 0 0,-1 0 0,-2 3 0,4-4 261,0 1 0,-1-1-1,1 1 1,0 0-1,0-1 1,0 1-1,0-1 1,0 1 0,0 0-1,0-1 1,0 1-1,0-1 1,0 1-1,0 0 1,0-1-1,0 1 1,0-1 0,1 1-1,-1 0 1,0-1-1,0 1 1,1-1-1,-1 1 1,0-1 0,1 1-1,-1-1 1,0 1-1,1-1 1,-1 0-1,1 1 1,-1-1 0,1 1-1,9 8-7688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280 822 2400,'21'-10'1456,"-15"6"2409,-2 0-1178,-9-2-461,0 2-1702,0 1 0,0 0 0,-1 0 0,1 0 0,-1 1 0,0-1 1,1 1-1,-1 1 0,0-1 0,0 1 0,-7-1 0,7 2-320,0-1 1,1 1 0,-1 0-1,0 0 1,1 1 0,-1-1-1,1 1 1,-1 1 0,1-1-1,-1 1 1,1 0 0,-9 4-1,4 1-96,1 0 0,-1 1 0,2 0 1,-1 0-1,1 1 0,0 0 0,1 1 0,0-1 0,1 1 0,-10 21 0,5-7-24,2 1 0,0 1 0,-9 45 1,16-58-48,0 0 1,1 0 0,0-1 0,1 1-1,1 0 1,0 0 0,0 0 0,1-1-1,1 1 1,0-1 0,1 1 0,5 11-1,-7-19 8,1 0 0,-1 0-1,1 0 1,0-1 0,1 1-1,-1-1 1,1 0-1,4 4 1,-6-6-17,-1-1 1,1 0-1,0 1 0,-1-1 0,1 0 0,0 0 1,0 1-1,0-2 0,0 1 0,0 0 0,0 0 1,0-1-1,0 1 0,1-1 0,-1 1 0,0-1 1,0 0-1,0 0 0,1 0 0,-1 0 0,0 0 1,4-2-1,7-4 37,0-1 1,0-1-1,-1 0 0,0 0 1,-1-1-1,0-1 0,11-12 1,-9 8-20,0-1 0,-2 0 0,1-1 0,8-18 0,34-73 21,-37 72-2,61-112 404,9-18-607,-70 125 117,-2-1 0,16-68 1,5-85-14,-31 168-21,3-23 280,2-71 0,-10 111-223,0-1 0,-1 1 0,0 0 1,0 0-1,-1 0 0,-3-9 1,5 18-13,0-1 0,0 1 0,-1 0 0,1 0 0,0 0 0,0 0 0,0 0 0,0 0 0,0 0 0,0-1 0,0 1 1,-1 0-1,1 0 0,0 0 0,0 0 0,0 0 0,0 0 0,0 0 0,-1 0 0,1 0 0,0 0 0,0 0 1,0 0-1,0 0 0,0 0 0,-1 0 0,1 0 0,0 0 0,0 0 0,0 0 0,0 0 0,0 0 0,-1 0 0,1 0 1,0 0-1,0 0 0,0 1 0,0-1 0,0 0 0,0 0 0,-1 0 0,-8 7-181,-8 12 121,10-9 93,1 1-1,0 1 1,0-1-1,1 1 0,0 0 1,1 0-1,-3 16 1,0-3-11,-67 249 627,58-201-137,-10 139 0,21-1 279,7-159-547,2-1 0,12 59-1,-14-102-218,-1 1 0,0-1-1,0 10 1,-1-18-26,0 1-1,0-1 0,0 0 1,-1 0-1,1 1 1,0-1-1,0 0 0,0 1 1,0-1-1,0 0 1,0 0-1,0 1 0,1-1 1,-1 0-1,0 0 1,0 1-1,0-1 0,0 0 1,0 0-1,0 1 1,0-1-1,0 0 0,1 0 1,-1 0-1,0 1 1,0-1-1,0 0 1,1 0-1,-1 0 0,0 1 1,0-1-1,0 0 1,1 0-1,-1 0 0,1 0-46,-1 0 0,0 0 0,0 0 0,1-1 0,-1 1 0,0 0 0,0 0 0,1 0 1,-1-1-1,0 1 0,0 0 0,0-1 0,1 1 0,-1 0 0,0 0 0,0-1 0,0 1 0,0 0 0,0-1 0,0 1 0,1 0 0,-1-1 0,0 1 0,19-108-10923,-10 68 4800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478 237 2720,'0'-1'147,"1"0"1,-1 0-1,0 0 1,1-1-1,-1 1 0,1 0 1,-1 0-1,1 0 1,-1 0-1,1 1 0,0-1 1,0 0-1,-1 0 1,1 0-1,0 0 0,0 1 1,0-1-1,0 0 1,0 1-1,0-1 1,0 1-1,0-1 0,0 1 1,0-1-1,2 1 1,13-10 2355,-13 8-1987,-1-1 0,0 1 0,0-1 1,-1 0-1,1 0 0,0 0 0,-1 1 0,0-1 0,1 0 1,-1-1-1,-1 1 0,1 0 0,0 0 0,-1 0 1,1-1-1,-1 1 0,0 0 0,-1-4 0,1-3 162,0 0-1,-1 0 0,0 0 1,0 1-1,-4-12 0,3 16-556,0 0 1,0 1-1,0-1 1,0 1-1,-1 0 1,0 0-1,0 0 1,0 0-1,0 0 1,0 0-1,-1 1 0,-5-5 1,4 6-113,1-1 0,0 1-1,0 0 1,-1 0 0,1 1 0,-1-1 0,0 1 0,1 0-1,-1 0 1,0 1 0,0-1 0,1 1 0,-1 0 0,0 0-1,0 1 1,0-1 0,-8 3 0,-6 3-43,0-1 1,-35 18 0,39-16 68,1 1 0,-1 1 0,2 0 1,-1 1-1,1 0 0,1 1 0,0 1 1,0 0-1,-12 17 0,16-18-31,0 1-1,1-1 1,0 2-1,1-1 1,0 1-1,1 0 1,1 0-1,0 0 1,1 1-1,0-1 1,-2 23-1,5-8 163,1-1 1,1 0-1,2 1 0,13 52 0,-2-29 421,36 79 1,-38-103-652,-7-16 142,-1 1-1,0 0 1,0 0-1,4 21 1,-8-30-42,0 0 0,-1 1 0,0-1 0,0 0 0,0 0 0,0 0 0,-1 0 0,1 0 1,-1 0-1,0 0 0,1 0 0,-1 0 0,-1 0 0,1 0 0,0 0 0,-1 0 0,1-1 0,-1 1 1,0-1-1,0 1 0,0-1 0,0 0 0,-1 1 0,-2 1 0,-11 7 173,0 0 0,-1-1 0,0-1 0,-23 9 0,-10-5-203,48-13-186,0 1 0,0-1 0,1 0 0,-1 0 0,0 0 0,0 0 0,0 0 0,1 0 0,-1-1 1,0 1-1,0-1 0,1 1 0,-1-1 0,0 0 0,-2-1 0,3 1-125,0 1 0,0-1 1,0 0-1,1 1 0,-1-1 0,0 0 1,1 1-1,-1-1 0,0 0 1,1 0-1,-1 0 0,0-2 0,1 3-159,-1-1-1,1 0 1,0 0 0,0 0-1,0 0 1,0 0-1,0 0 1,0 0-1,0 0 1,0 0-1,0 0 1,0 0 0,1 0-1,-1 0 1,1-1-1,7-12-6313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5728,'-2'5'15250,"-2"10"-11267,-8 24-3515,-27 57 1354,2-8-791,35-82-987,-11 29 290,1 1 0,1 0 1,-9 63-1,19-85-290,0-1 0,1 1 0,1 15 0,0-23 82,0 1 1,0-1-1,1 1 0,0-1 0,0 0 0,1 0 1,-1 0-1,8 11 0,-8-16-101,-1 1-1,1 0 0,-1-1 1,1 1-1,0-1 1,0 0-1,0 1 1,0-1-1,0 0 1,0 0-1,0 0 0,0 0 1,0-1-1,0 1 1,0-1-1,0 1 1,1-1-1,2 0 1,7 1 39,-1-1 0,17-2 1,-12 0 29,86-8-377,-43 3-1439,-53 6 497,-1 0 0,1 0 0,9-3 0,4-5-6734,-17 8 6825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5472,'-1'-16'13574,"7"16"-12119,20-2 652,33-5-1,-4 0-1402,161 0 250,-29 2-1161,-146 4 117,-25 1-971,0 0-1,18-4 0,-29 1-2910,-22-1-7074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2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3968,'-14'-2'17842,"18"4"-19231,13 4 1978,0-1 1,1 0 0,-1-1 0,1-1 0,0-1-1,21 1 1,12 1-201,189 16 710,-124-13-864,15 2-390,-93-6-375,-13-2-6311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4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465 749 3136,'0'0'93,"0"-1"-1,0 1 1,0-1 0,0 1 0,0 0 0,1-1-1,-1 1 1,0-1 0,0 1 0,0 0 0,0-1-1,0 1 1,1 0 0,-1-1 0,0 1 0,0 0-1,1-1 1,-1 1 0,0 0 0,0-1 0,1 1-1,-1 0 1,0 0 0,1 0 0,-1-1 0,1 1-1,0 0 182,-1-1-1,1 1 1,-1 0-1,1-1 0,-1 1 1,0 0-1,1-1 1,-1 1-1,1-1 1,-1 1-1,0-1 0,1 1 1,-1-1-1,0 1 1,0-1-1,1 1 0,-1-1 1,0 1-1,0-1 1,0 1-1,0-1 1,1 0-1,-1 1 0,0-1 1,0 1-1,0-2 1,-1 0-46,1 1 0,0-1 0,-1 0 0,0 1 0,1-1 0,-1 0 1,0 1-1,0-1 0,1 1 0,-1-1 0,0 1 0,0 0 0,-1-1 1,1 1-1,0 0 0,0 0 0,-1 0 0,1 0 0,-1 0 0,1 0 1,-1 0-1,1 0 0,-1 1 0,-1-2 0,-3 0 32,-1-1 0,1 1-1,-1 0 1,-12-1 0,-14-1 67,1 1-1,-1 2 1,1 1-1,-37 5 1,58-3-273,0 0 0,0 0 0,0 1 0,0 0 0,1 1 0,-1 0 0,1 1-1,0 0 1,1 0 0,-1 1 0,1 0 0,0 1 0,0 0 0,1 1 0,-13 15 0,16-16-47,0 0 0,1 1 1,1-1-1,-1 1 0,1 0 0,0 0 1,1 0-1,0 0 0,0 1 0,1-1 1,0 1-1,0-1 0,1 1 0,0-1 1,1 1-1,0-1 0,2 10 0,-1-9 49,0-1-1,0 1 1,1-1-1,0 1 0,0-1 1,1 0-1,0 0 1,1-1-1,0 1 0,0-1 1,0 0-1,1 0 0,0-1 1,0 1-1,1-1 1,9 6-1,-9-8-39,1 0 0,0 0 0,0-1 0,0 0 1,0-1-1,1 0 0,-1 0 0,14 1 0,-7-2 56,1 0-1,0-2 1,26-3 0,-31 2-25,-1-1 1,1 0-1,-1 0 1,0-2-1,0 1 1,0-1-1,-1 0 0,0-1 1,0 0-1,0-1 1,0 0-1,12-14 1,2-3 32,-2-2 1,34-54 0,-38 53-59,-1 0 1,-2-2-1,-1 1 1,-1-2-1,-1 0 1,-2 0-1,0-1 1,3-37-1,5-345 45,-17 360-96,0 31-199,-1 0 0,-5-31 1,6 53 195,0-1 0,0 0-1,0 0 1,0 1 0,-1-1 0,1 0 0,0 0 0,0 1 0,-1-1-1,1 0 1,0 1 0,-1-1 0,1 0 0,0 1 0,-1-1 0,1 1-1,-2-2 1,1 3 18,1-1 0,-1 0-1,1 1 1,-1-1 0,1 1-1,-1 0 1,1-1-1,-1 1 1,1-1 0,-1 1-1,1 0 1,0-1 0,-1 1-1,1 0 1,0-1 0,-1 1-1,1 0 1,0 0 0,0-1-1,0 2 1,-5 20 52,1-1 0,0 1-1,1 29 1,1-21 120,-12 501 1645,14-489-1419,7 64-197,0-1-209,-3-29 172,-4-75-60,0-14-4996,5-55-4406,-4 42 6261,2 1-1951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4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5824,'0'-1'133,"1"0"0,-1 0 0,0 0 0,1 1 0,-1-1 0,1 0 0,-1 0 0,0 1 0,1-1 0,0 0 0,-1 1 0,1-1 0,-1 0 0,1 1 0,0-1 0,-1 1 0,1-1 0,0 1 0,0 0 0,-1-1 0,1 1 0,0 0 0,0-1 0,0 1 0,0 0 0,-1 0 0,1 0 0,2-1 0,31-2 2589,-25 2-1339,-1 0-707,-1 1 0,0 0 0,0 0-1,0 0 1,1 1 0,-1 0 0,0 1 0,10 2-1,-14-2-524,-1-1-1,1 0 0,-1 0 1,1 1-1,-1-1 0,0 1 1,1 0-1,-1 0 0,0 0 1,0 0-1,0 0 1,-1 0-1,1 1 0,0-1 1,-1 1-1,0-1 0,1 1 1,-1-1-1,0 1 0,0 0 1,0-1-1,-1 1 0,1 5 1,1 13 419,-1 0 1,-4 42 0,-1-1-406,4-47-246,-2-1-1,0 0 1,-6 23 0,8-37 129,-3 9-1396,3-8 1263,-1-1 0,1 0 0,0 0 0,0 0 0,0 0 0,0 1 0,0-1 0,0 0 0,0 0 0,0 0 0,-1 0 0,1 0 0,0 1 0,0-1 0,0 0 0,0 0 0,-1 0 0,1 0 0,0 0 0,0 0 0,0 0 0,0 0 0,-1 0 0,1 0 0,0 0 0,0 0 0,0 0 0,0 0 0,-1 0 0,1 0 0,0 0 0,0 0 0,0 0 0,-1 0 0,1 0 0,0 0 0,0 0 0,0 0 0,0 0 0,-1 0 0,1 0 0,0-1 0,0 1-212,0-1 0,0 0 0,0 1 1,0-1-1,0 0 0,0 0 0,0 1 0,0-1 0,0 0 0,1 1 0,-1-1 0,0 0 1,0 1-1,1-1 0,0-1 0,0-1-803,2-8-1348,-1 1 0,2-15 0,-3 1-1456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5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64 7296,'-5'-23'2720,"5"9"-2112,0 0-192,5 9 160,-2 1-416,2 1-768,0 10-96,0 6 544,3-2-1728,1 6 1024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5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2 184 5632,'-1'-1'197,"1"0"1,0 0-1,0 1 1,0-1-1,-1 0 1,1 0-1,0 0 1,0 0-1,0 1 1,0-1-1,1 0 1,-1 0-1,0 0 0,0 1 1,0-1-1,1 0 1,-1 0-1,0 0 1,1 1-1,-1-1 1,1 0-1,-1 1 1,1-1-1,-1 0 1,10-8 8096,13 42-5264,-17-18-2702,-1 0 0,0 0-1,5 27 1,3 51 324,-8-54-546,22 113 662,-25-147-618,-1 0 0,0 0 0,-1 1 0,1-1 0,-1 0 0,0 0 0,-1 11 0,11-28 229,5-14-206,23-51 1,-29 55-153,2 0 0,0 2 0,27-40 1,95-83 224,-12 14-167,-100 104-375,25-42 0,-43 59-598,-8 9-932,-10 10-734,-7 7-3901,-37 23 0,20-16 2285,2 3 1424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6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37 4992,'30'-13'3822,"17"-10"10190,-47 24-13345,-1 5-486,0 0 0,0-1 0,-1 1 0,1 0 0,-1-1 0,0 0 0,-5 9 0,-3 10 13,-142 381 1534,120-297-1429,30-104-244,1 1-1,0-1 1,0 1 0,1 0 0,-1-1-1,2 9 1,-1-9-49,0-3 2,0-1 1,0 0-1,0 1 0,0-1 0,0 0 0,0 1 0,0-1 1,0 0-1,0 1 0,1-1 0,-1 0 0,0 0 1,0 1-1,0-1 0,1 0 0,-1 0 0,0 1 1,0-1-1,1 0 0,-1 0 0,0 0 0,0 1 0,1-1 1,-1 0-1,0 0 0,1 0 0,-1 0 0,0 0 1,0 0-1,1 0 0,-1 0 0,1 1 0,12-1 182,-9 0-95,154-13 274,-57 3-264,106 1-1193,-211 1-5658,-15-7-945,-12-1 1953,5 7 1621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7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19 106 7648,'-8'-2'920,"8"2"-823,0 0 0,-1 0-1,1 0 1,-1 0 0,1 0 0,0 0 0,-1 0 0,1 0-1,0 0 1,-1 0 0,1 0 0,0 0 0,-1 0 0,1 0-1,-1 0 1,1 0 0,0-1 0,0 1 0,-1 0 0,1 0-1,0 0 1,-1-1 0,1 1 0,0 0 0,0-1-1,-1 1 1,1 0 0,0 0 0,-1-4 2681,9 4-1184,0-1 0,0-1-1,10-2 1,3-1-396,62-14 1798,14-3-1970,-24 10-653,-29 3-654,1 3 0,50-2 0,-76 4-2346,2 0-4729,-8 4 4476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8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 6240,'1'-2'9277,"5"13"-4528,-4-4-5794,0 17 2113,-1 1 1,-2 25-1,0-3-583,-12 210 943,7-163-1005,1-49-160,0 10-110,2 22 39,3-76 325,9-10 102,5-3-667,20-22 0,-25 24 22,0 0-1,1 1 0,0 0 0,21-14 1,-22 18 18,49-25-72,-52 27 115,1 1 0,0 0 0,-1 0 0,1 1 0,0 0 0,0 0 0,8 0 0,-14 2 4,1 0 0,-1 0 0,1 0 0,-1 0 1,1 0-1,-1 1 0,0-1 0,0 1 1,1-1-1,-1 1 0,0-1 0,0 1 1,0 2-1,2 2 30,0 0 0,-1 0 0,0 1 0,0-1 0,-1 1 1,0 0-1,1 9 0,-3 51 348,0-32-347,1 2 187,19-59-18871,-6 10 13265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38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27 8384,'-4'-17'2704,"4"17"-2572,0-1 1,0 1-1,0-1 1,1 1 0,-1 0-1,0-1 1,0 1-1,0-1 1,0 1-1,0 0 1,1-1 0,-1 1-1,0 0 1,0-1-1,1 1 1,-1 0 0,0-1-1,0 1 1,1 0-1,-1 0 1,0-1-1,1 1 1,-1 0 0,1 0-1,-1 0 1,0-1-1,1 1 1,-1 0 0,0 0-1,1 0 1,-1 0-1,1 0 1,-1 0-1,0 0 1,1 0 0,-1 0-1,1 0 1,-1 0-1,1 0 1,-1 0 0,0 0-1,1 0 1,-1 0-1,0 1 1,1-1-1,-1 0 1,1 0 0,-1 0-1,1 1 1,3 4 351,-1 0 1,1 0-1,-1 0 1,0 0-1,0 0 1,-1 1-1,0-1 1,0 1-1,0 0 1,0 0-1,-1 0 1,0 0-1,0 6 0,1 17 107,-3 43-1,0-31 231,12-47-441,0-1 0,18-14 1,42-30-499,-59 44 240,1 1 0,1 1-1,-1 0 1,27-6 0,-30 8-101,-8 3-28,3-2 59,0 1 1,0 0-1,-1 0 1,1 0-1,0 1 1,8 0-1,-12 0-34,0 0 0,0 0 0,0 1 0,0-1 0,0 0 0,0 1 0,0-1 0,0 1 0,-1 0 0,1-1 0,0 1 0,0 0 0,0-1 0,0 1 0,-1 0 0,1 0 0,0-1 0,-1 1 0,1 0 0,-1 0 0,1 0 0,-1 0 0,1 0 0,-1 0 0,0 0 0,1 0 0,-1 0 0,0 0 0,0 0 0,0 0 0,0 1 0,0-1 0,0 0 0,0 0 0,0 1 0,0 2 24,0 1 0,0-1 0,-1 0 0,1 0 0,-1 0 0,0 1-1,0-1 1,0 0 0,0 0 0,-1 0 0,0-1 0,0 1 0,0 0 0,-5 6 0,6-8 49,2-3-78,1 1 0,-1-1 1,0 1-1,1-1 1,-1 1-1,0-1 0,1 1 1,-1 0-1,0 0 0,3 0 1,3-1-1,29-9 19,0-1 0,66-32 0,-27 1-3,-54 28-34,0 2 1,36-15 0,-56 26 7,1 1 1,-1-1 0,1 1-1,0-1 1,-1 1 0,1 0-1,-1 0 1,1-1 0,0 1-1,-1 0 1,1 0 0,-1 1-1,1-1 1,-1 0 0,1 0-1,0 1 1,-1-1 0,1 1-1,-1 0 1,1-1 0,-1 1-1,2 1 1,-1-1 4,-1 1 0,1 0 0,0 0 0,-1 0-1,1 0 1,-1 0 0,0 0 0,0 1 0,1-1 0,-2 0 0,1 1 0,1 3-1,0 5 14,0 0-1,-1-1 1,0 1-1,-1 0 1,-2 17-1,-12 48-143,8-59 1780,4-13-2870,0-1 1,0 1-1,-1-1 1,1 0-1,-6 5 0,5-5-469,0 0 0,-1-1 0,0 1-1,1-1 1,-1 1 0,0-1-1,0 0 1,0-1 0,-6 3-1,3-3 582,1 0 0,-1 0 0,-8-1-1,-25-2-1431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7712,'-13'0'11295,"18"1"-7673,3 0-2771,0 1 0,0-2 0,0 1 1,0-1-1,12-1 0,43-8 488,-29 3-874,189-16-1175,-178 18-2355,-40 4 1310,13-2-707,-10 3-759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42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667 3 3552,'-4'-3'14197,"27"11"-12254,85 24 1026,-94-28-2865,0 0 1,-1 1 0,1 0-1,-1 1 1,0 0 0,-1 2-1,1-1 1,-1 1 0,-1 1-1,1 0 1,-1 1 0,-1 0-1,0 0 1,-1 1 0,15 22-1,8 26 270,49 126 0,-50-107-135,-15-37 58,-1 0 0,13 57 0,-26-80-236,-1 0 0,0 0 0,-1 1 0,-1-1 0,-5 28 0,0 1 58,0 31 97,-16 131 181,15-175-386,-1 0-1,-19 50 1,-34 61 320,44-106-253,2 0 0,-20 82 0,-10 35 40,37-131-113,5-14-5,0-1 0,-1 0 0,-9 18 0,2-10 39,0 0 0,-1 0 0,-1-1 0,-1-1-1,0 0 1,-19 16 0,22-24-20,0-1-1,0-1 1,-24 11-1,-5 2-167,15-5 130,-27 15 215,-55 40 1,89-56-239,1 1 1,0 0-1,1 2 0,-15 18 1,12-11 163,6-7-95,-19 29 0,5 4 115,-17 26 41,33-58-223,-14 19-21,19-28-12,5-7 73,1 0 1,-1 0 0,1 0-1,-1 0 1,0-1 0,1 1-1,-1 0 1,0 0-1,0-1 1,0 1 0,1 0-1,-1-1 1,-2 1 0,1 1 17,-1-1-1,1 1 1,0-1 0,0 1-1,-1 0 1,1 0 0,-1 2 0,1-2 0,0 0 0,1 0 0,-1-1 0,0 1 0,0-1 0,0 1 0,0-1 0,-5 2 0,-27 14-141,5-3-69,28-14 183,0 0 12,0 1-1,0-1 1,0 0-1,0 0 1,0 0-1,0 1 0,0-1 1,0 0-1,0 1 1,0-1-1,0 1 1,0-1-1,0 1 1,0 0-1,0-1 1,0 1-1,0 0 0,1 0 1,-1 0-1,-1 1 1,0 0 17,-1 0 0,1-1 0,-1 1 0,1-1-1,-1 0 1,1 1 0,-5 0 0,3-1-14,-2 1-17,0 0-1,-1-1 0,1 0 1,-1-1-1,-9 0 1,-12 9 181,28-9-90,0-2-35,1 1 0,0 0 0,0-1 0,0 1 0,1 0 0,-1 0 0,0 0 0,0 0 0,1 0 0,-1 0 0,0 0 0,1 0 0,-1 1 0,3-2 0,8-5 107,6-4-14,-11 6-92,0 0 0,0 0 0,0-1 0,10-10 0,4-10-55,-1-1 1,-1-1-1,-1 0 0,-2-1 1,0-1-1,-3-1 0,16-48 1,-16 42 42,29-62 1,3 22-248,-14 41 250,-44 52-172,2 0-1,0 1 1,1 1-1,-14 32 1,6-4 154,-107 241 207,84-221-304,10-19 28,27-39 57,-1-1 1,-1 1-1,1-1 0,-1-1 1,0 1-1,-1-1 0,-11 10 1,76-38 445,92-49-444,-28 12-125,-90 46 378,-31 13-225,4-4-192,-5 4 162,1-1 0,0 1-1,-1-1 1,0 1-1,1-1 1,-1 1 0,1-1-1,-1 1 1,0-1-1,1 0 1,-1 1 0,0-1-1,1 0 1,-1 1 0,0-1-1,0 0 1,0 1-1,0-1 1,0 0 0,0 1-1,0-1 1,0 0-1,0 1 1,0-1 0,0 0-1,0 1 1,-1-2-1,1 0-4,-1-6 15,0-1 0,-1 1 0,0 0 0,-1 1 0,1-1 0,-1 0 1,-6-10-1,0 0-15,-9-25-89,-31-65 106,41 94 2,-1 0 0,0 0 0,-1 1 0,0 0 0,-16-15 0,-10-12-431,45 51-4422,17 18 1829,-19-21 2474,-1 1-1,1 0 1,-2 0-1,1 0 0,-1 1 1,-1 0-1,1 0 1,-2 0-1,4 13 0,-3-10 586,-3-11 132,0 0-1,0-1 1,-1 1 0,1 0-1,-1 0 1,0 0-1,1 0 1,-1 3-1,0 5 1463,0-5-1072,0 1 0,0-1 0,0 0 0,-1 1 0,0-1 0,-2 9 0,-24 81 1438,22-82-1882,1 0 1,0 0-1,1 1 0,0-1 0,-1 25 1,4-37-99,0 0 0,0 0 0,0 1 0,0-1 1,1 0-1,-1 0 0,0 0 0,0 0 0,1 0 1,-1 0-1,1 0 0,-1 0 0,1 0 0,-1 0 1,1 0-1,0 0 0,-1 0 0,1 0 0,0 0 1,0 0-1,0-1 0,0 1 0,0 0 0,0-1 1,0 1-1,0-1 0,0 1 0,0-1 1,0 1-1,0-1 0,0 0 0,0 1 0,0-1 1,0 0-1,2 0 0,4 1 48,0-1 0,0-1 0,0 1 0,12-3-1,-11 1-46,-7 2-38,1 0 0,0-1 0,0 1 0,0-1 0,-1 1 0,1-1 0,0 0 0,-1 0 0,1 0 0,1-1 0,0 0 66,-3 1-52,1 1-1,-1 0 1,0-1 0,0 1 0,0-1-1,1 1 1,-1-1 0,0 1 0,0-1-1,0 0 1,0 1 0,0-1 0,0 1 0,0-1-1,0 1 1,0-1 0,0 1 0,0-1-1,0 1 1,0-1 0,0 1 0,0-1-1,-1 0 1,-4-12-69,-6-9 67,2-1 0,1 0-1,-10-43 1,14 51 36,3 10-51,0 0 0,0-1 0,0 1 0,0-7 0,1-16-98,-2 30-8,1 5 23,5 8 44,0 1 1,1-1-1,1 0 0,1-1 1,0 1-1,15 22 0,-15-26 11,-5-7-26,23 35 77,-23-36-42,1 0 0,-1 0 0,1 0-1,-1-1 1,1 1 0,0-1-1,0 0 1,0 0 0,7 3-1,-9-4-680,11-15-9370,-1-7 6320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47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2560,'1'-3'500,"0"2"-449,-1 0 0,0 1 0,0-1 0,1 0-1,-1 1 1,0-1 0,1 1 0,-1-1 0,0 1 0,1-1-1,-1 1 1,1-1 0,-1 1 0,1-1 0,-1 1 0,1-1 0,0 1-1,-1 0 1,1-1 0,0 1 0,4-18 4802,2 1-1091,-6 15-3403,-1 1 1,1-1-1,-1 0 1,1 1-1,-1-1 1,1 1-1,0-1 1,0 1 0,0-1-1,0 1 1,0-1-1,0 1 1,0 0-1,1 0 1,1-3 2415,-1 6-2273,3 9-332,1-1 1,-2 1 0,1 0-1,-2 0 1,1 0 0,-2 0-1,3 12 1,0 4 37,3 5-166,-2-13 217,-2 1 0,0-1 0,2 34-1,-7-51-199,1 0 1,1 1-1,-1-1 0,0 0 0,0 0 1,1 1-1,-1-1 0,2 4 0,-1-5-18,0 0 0,-1 0 0,1 0 0,0 0 0,0-1 0,0 1 0,0 0 0,0 0-1,0 0 1,0-1 0,0 1 0,0-1 0,0 1 0,0-1 0,0 1 0,1-1 0,0 1 0,17 3 55,-1-1 1,1-1 0,0-1 0,0-1 0,19-1 0,2 0-193,-6 1 172,434-12 168,-235-3 172,59-5-432,-241 18 77,87 10 1,-127-6-92,28 5 182,-39-7-176,0 0 0,1 0 0,-1 0 0,0 0-1,0 0 1,1 0 0,-1 0 0,0 0 0,0 0 0,1 0-1,-1 0 1,0 0 0,0 1 0,1-1 0,-1 0 0,0 0-1,0 0 1,0 0 0,0 1 0,1-1 0,-1 0 0,0 0-1,0 0 1,0 1 0,0-1 0,0 0 0,1 0 0,-1 0-1,0 1 1,0-1 0,0 0 0,0 0 0,0 1 0,0-1-1,-7 11-1657,2-5-669,-1 0 0,0-1 1,-7 6-1,-3 2-1584,-5 5-2054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47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5 524 6048,'0'0'112,"-1"0"0,1-1-1,0 1 1,-1 0 0,1 0 0,0-1 0,-1 1 0,1 0 0,0-1 0,0 1 0,-1-1-1,1 1 1,0 0 0,0-1 0,0 1 0,0-1 0,0 1 0,-1 0 0,1-1 0,0 1-1,0-1 1,0 1 0,0-1 0,0 1 0,0-1 0,9-9 3579,-4 6-2446,34-27 2324,-22 17-2689,0 0-1,-1-2 1,16-17 0,-16 11-560,0 0 0,-2-1 1,-1-1-1,15-35 0,28-103-695,-52 149-449,2-23 0,-2 15-2274,-4 11 309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4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3712,'0'0'35,"0"0"0,0 0 0,0 0 1,0-1-1,0 1 0,0 0 0,0 0 0,0 0 0,0 0 1,0 0-1,1-1 0,-1 1 0,0 0 0,0 0 0,0 0 1,0 0-1,0 0 0,0 0 0,0 0 0,0 0 1,1-1-1,-1 1 0,0 0 0,0 0 0,0 0 0,0 0 1,0 0-1,1 0 0,-1 0 0,0 0 0,0 0 0,0 0 1,0 0-1,0 0 0,1 0 0,-1 0 0,0 0 0,0 0 1,0 0-1,0 0 0,0 0 0,1 0 0,-1 0 1,0 0-1,0 0 0,0 0 0,0 1 0,0-1 0,0 0 1,1 0-1,-1 0 0,0 0 0,0 0 0,0 0 0,0 0 1,3 1 1978,1-4-535,10-1 7399,-5 21-6564,-8-10-2066,-1 0 0,1 0 0,-1 0 0,0 0-1,-1 0 1,-2 14 0,0 3-68,-24 267 1281,23-256-1352,2-14-73,-1 20 1,3-35-135,0 6 980,1-11-865,-1-1 0,0 0 0,0 1 1,0-1-1,1 0 0,-1 0 0,0 1 0,0-1 0,1 0 0,-1 0 1,0 0-1,1 1 0,-1-1 0,0 0 0,0 0 0,1 0 1,-1 0-1,0 1 0,1-1 0,-1 0 0,0 0 0,1 0 1,-1 0-1,1 0 0,-1 0 0,0 0 0,1 0 0,-1 0 0,0 0 1,1 0-1,0-1 0,101-7 340,410-23 529,-473 30-834,511-5 18,-358 25 528,-188-18-652,1-1 73,-1 1 1,1 0 0,-1 0 0,0 0 0,7 3 0,-11-4-37,1 0-1,-1 0 0,1 1 1,-1-1-1,0 0 1,1 1-1,-1-1 1,1 0-1,-1 1 0,0-1 1,1 1-1,-1-1 1,0 1-1,1-1 1,-1 1-1,0-1 1,0 0-1,0 1 0,1 0 1,-1-1-1,0 1 1,0 0-59,0 0 0,0 0 0,-1 0 0,1 0 0,0 0 0,0 0 1,-1 0-1,1-1 0,-1 1 0,1 0 0,-1 0 0,1 0 0,-1-1 0,1 1 1,-1 0-1,-1 0 0,-2 3-679,-1 0 1,1-1-1,-1 0 0,0 0 1,0 0-1,0-1 0,-11 4 1,-11 5-4451,25-9 4713,-1-1 0,1 0 0,-1 0 0,0 0 0,0 0 0,1 0 0,-6 0 0,3-1-667,1 0 1,-1-1 0,1 0-1,-9-2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53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311 464 3552,'-7'1'9359,"-1"2"-4171,-13 9-3441,8-4-836,-40 23 603,44-26-1459,1 1-1,0 0 0,0 0 0,0 0 0,1 1 1,0 0-1,1 1 0,-1 0 0,1 0 1,1 0-1,-6 10 0,9-14-36,0 0 0,0 1-1,0-1 1,1 1 0,0 0 0,0-1-1,0 1 1,0 0 0,1 0 0,0 0 0,0-1-1,0 1 1,0 0 0,1 0 0,0-1-1,0 1 1,0 0 0,1-1 0,-1 1 0,4 6-1,2 5 33,0 0-1,1 0 0,19 26 1,4-13 248,-12-6 33,-12-14-195,0 0 1,-1 1-1,1-1 1,7 18 0,-11-20-73,-1-1 1,1 1-1,-1 0 1,0 0-1,1 10 1,-3-15-44,0 1 1,0-1-1,0 0 1,-1 1-1,1-1 0,-1 0 1,1 1-1,-1-1 1,0 0-1,0 0 1,0 1-1,0-1 1,0 0-1,0 0 0,0 0 1,-1 0-1,1 0 1,-1-1-1,-3 4 1,1-2 24,0 0 1,0-1 0,0 0 0,-1 0 0,1 0 0,-1 0 0,1-1 0,-1 1 0,1-1 0,-1 0 0,0-1 0,0 1 0,-6-1 0,-5 0-14,-1 0 0,-26-6 1,19 2 193,10 1-301,0 1 0,-17-2 0,9 1-52,20 1-4,13 1 50,27 0 179,0-2-1,71-15 0,74-34 87,-149 41-103,-1-3 0,0-1 1,-1-1-1,41-28 0,-56 32-44,-1-2 1,0 0-1,-1-1 0,24-30 0,41-73 91,-74 107-190,0-1-1,-1 0 1,6-21 0,-11 34 57,0-1 1,-1 0-1,1 0 1,0 0-1,0 0 1,0 0-1,0 0 1,0 0-1,0 0 1,0 0-1,0 0 1,0 0-1,-1 0 1,1 0 0,0 0-1,0 0 1,0 0-1,0 0 1,0 0-1,0 0 1,0 0-1,-1 0 1,1 0-1,0 0 1,0 0-1,0 0 1,0 0-1,0 0 1,0 0 0,0 0-1,-1 0 1,1 0-1,0 0 1,0 0-1,0 0 1,0 0-1,0 0 1,0 0-1,0 0 1,0 0-1,0 0 1,0-1 0,-1 1-1,1 0 1,0 0-1,0 0 1,0 0-1,0 0 1,0 0-1,0 0 1,0 0-1,0-1 1,0 1-1,0 0 1,0 0-1,0 0 1,0 0 0,0 0-1,0 0 1,0 0-1,0-1 1,0 1-1,0 0 1,-9 7-85,-5 13 101,1 0-1,0 0 0,1 2 1,-10 27-1,7-18 33,-2 4-125,-23 53-116,35-77 223,2 0 0,0 0 1,0 1-1,1-1 0,1 1 0,-1 13 1,2-24-15,0 1-1,0-1 1,0 0 0,1 1 0,-1-1 0,0 0 0,1 1 0,-1-1 0,1 0 0,-1 1 0,1-1 0,0 0 0,-1 0 0,1 0 0,0 1 0,0-1 0,0 0 0,0 0 0,0-1 0,0 1 0,0 0 0,0 0 0,1 0 0,-1-1 0,0 1 0,0 0 0,1-1 0,-1 1 0,0-1 0,1 0 0,-1 1 0,0-1 0,1 0 0,1 0 0,3 1 21,1-1 0,-1 0 0,0 0 1,1-1-1,-1 0 0,9-2 0,-4 0-34,0-1 1,0 0-1,0 0 1,-1-1-1,0-1 1,0 0-1,0 0 1,-1-1 0,17-14-1,-16 11-15,-1-1-1,0 0 1,0-1 0,-1 0-1,-1 0 1,0-1 0,9-20 0,2-7 197,-11 26-157,0 0 0,-1 0 1,-1-1-1,5-19 1,-9 21-325,-2 27 134,-1 64 194,0-35 191,3 50 0,1-86-219,-1 0 0,1 0-1,0 0 1,1 0 0,-1 0 0,7 10-1,-9-17 15,1 1-1,-1-1 0,1 1 1,-1-1-1,1 1 0,-1-1 0,1 0 1,0 1-1,-1-1 0,1 0 0,0 1 1,-1-1-1,1 0 0,0 0 0,0 0 1,-1 1-1,1-1 0,0 0 0,0 0 1,-1 0-1,1 0 0,0 0 0,0-1 1,-1 1-1,1 0 0,0 0 0,-1 0 1,1-1-1,0 1 0,0-1 1,20-10 86,-12 4-73,0 0-1,-1-1 0,0 0 0,0 0 0,8-13 1,0-2-83,13-25 0,-26 40 86,1 0 0,-1 0 0,0 0 0,-1-1-1,0 1 1,0 0 0,-1-1 0,0 1 0,0-18 0,-2 25-29,1-1 1,0 0-1,0 0 0,1 0 1,-1 0-1,0 0 0,1 1 1,-1-1-1,1 0 1,-1 0-1,1 1 0,0-1 1,0 0-1,0 1 0,0-1 1,0 1-1,0-1 0,0 1 1,1-1-1,-1 1 0,0 0 1,1 0-1,-1 0 0,1 0 1,1-1-1,1 0-6,0 1 0,0 0 0,0 0 0,0 0 0,0 0-1,0 1 1,0-1 0,0 1 0,0 0 0,6 1 0,-4 0-5,-1-1 0,1 1 0,-1 0 0,1 1 0,-1-1 0,0 1 1,1 0-1,-1 1 0,0-1 0,0 1 0,-1 0 0,1 0 0,-1 0 0,1 1 0,-1-1 0,0 1 0,0 0 0,-1 1 0,1-1 0,-1 1 0,0-1 0,0 1 0,0 0 0,-1 0 0,0 0 1,0 0-1,0 1 0,0-1 0,-1 1 0,1 8 0,-1 3-10,-1 31 1,-1-30-1,2 26 0,-1-42 33,1 0 0,-1 0 1,0-1-1,0 1 0,1 0 0,-1 0 0,1-1 1,0 1-1,-1 0 0,1 0 0,0-1 0,0 1 0,0-1 1,0 1-1,0-1 0,1 0 0,-1 1 0,0-1 0,2 2 1,0-2 0,0 0 0,-1 0-1,1 0 1,0 0 0,0 0 0,0-1 0,0 0 0,0 1 0,0-1 0,5 0 0,5-1-1,0-1-1,0 0 1,0-1-1,0 0 1,-1-1 0,1 0-1,-1-1 1,0 0-1,0-1 1,18-13-1,-22 13 7,0-1-1,0 1 1,0-2-1,-1 1 1,0-1-1,-1 0 0,0-1 1,9-16-1,0-5-19,15-43-1,-21 50 57,11-34-44,8-22-110,-11 40 94,11-25 142,-14 33-113,0-1 0,13-47-1,-17 37-115,9-76-1,-12 65 142,-5 35-143,0-30-1,-2 45 73,0 3 19,0 0 0,0 0-1,0 0 1,0 0 0,0 0 0,0 0-1,0 0 1,0 0 0,0 0 0,0 0-1,0 0 1,-1 0 0,1 0 0,0 0-1,0 0 1,0 0 0,0 0 0,0 0-1,0 0 1,0 0 0,0 0 0,0 0-1,0 0 1,0 0 0,0 0 0,0 0-1,0 0 1,0 0 0,0 0 0,0 0-1,0 0 1,0 0 0,0 0 0,0 0-1,0 0 1,0 0 0,0 0 0,0 0-1,0-1 1,-3 8-46,-2 14-6,-28 117-34,-37 174-27,21-48 259,34-192-144,-2 0 0,-4-2 0,-39 92 0,57-155 40,0-1-1,0 1 0,-1-1 0,-8 11 0,12-16-33,-1 0 0,1-1-1,-1 1 1,1 0 0,-1-1-1,0 1 1,1 0 0,-1-1-1,0 1 1,0-1 0,1 1-1,-1-1 1,0 1 0,0-1 0,0 0-1,1 1 1,-1-1 0,0 0-1,0 0 1,0 0 0,0 0-1,0 0 1,0 1 0,0-2-1,0 1 1,1 0 0,-1 0-1,0 0 1,0 0 0,0 0-1,0-1 1,0 1 0,0 0-1,1-1 1,-1 1 0,0-1 0,0 1-1,1-1 1,-1 1 0,0-1-1,1 0 1,-1 1 0,0-1-1,1 0 1,-1 1 0,1-1-1,-1 0 1,1 0 0,-1-1-1,-1-1-7,0 0-1,1-1 1,-1 1-1,1 0 0,0-1 1,0 1-1,0-1 0,1 0 1,-1 1-1,1-1 1,0 0-1,0 1 0,0-1 1,1 1-1,-1-1 1,3-7-1,0 0-17,0 0 0,2 1 0,-1-1 0,7-10 0,-2 7-35,0 1-1,1 0 1,1 0-1,18-17 1,11-11 172,-13 13-99,1 1-1,2 2 0,1 1 0,50-31 0,192-101 14,-251 144-4,19-13-132,-27 16 170,0 0 1,21-8-1,-30 15-54,0 0 0,0 0 1,0-1-1,0 0 0,-1 0 0,1 0 0,-1 0 0,0 0 0,0-1 1,4-4-1,-8 7 138,-3 2-185,0-1 15,0 1 1,0 0 0,0 0-1,0 0 1,0 1 0,0-1-1,0 1 1,0-1 0,1 1-1,-4 2 1,-6 4-13,-35 22 31,-81 67 1,99-71 4,1 2 1,1 0-1,-35 50 0,59-74 14,1 0-1,-1 0 1,1 0-1,0 0 1,1 0-1,-1 1 1,-1 7-1,3-11-11,0 0-1,-1 0 0,1 0 0,0 0 0,0 0 1,0 0-1,0 0 0,0 0 0,0 0 0,0 0 1,1 0-1,-1 0 0,0 0 0,1 0 0,-1 0 1,0 0-1,1 0 0,-1 0 0,1 0 0,0 0 1,-1-1-1,1 1 0,0 0 0,-1 0 0,1-1 1,0 1-1,0 0 0,0-1 0,-1 1 0,1-1 1,0 1-1,0-1 0,0 1 0,0-1 0,0 0 0,0 1 1,0-1-1,0 0 0,0 0 0,2 0 0,3 1 17,0-1 0,0-1 0,0 1-1,0-1 1,0 0 0,0-1 0,0 0-1,0 1 1,-1-2 0,1 1 0,10-7-1,-1 1-31,-1-2-1,0 0 1,14-13-1,-15 10 9,1-1 1,-1-1-1,-1 0 0,13-23 1,-9 11-5,25-57 0,-33 62 120,-5 12-110,1 1 1,7-15-1,-10 81-291,0-39 293,1-1-1,1 0 1,5 22-1,1 0-70,-7-32 107,-1 0-1,2 0 1,4 10 0,-3-7-12,-4-9-22,1 0 1,-1 0-1,1 0 1,-1-1-1,1 1 0,-1 0 1,1-1-1,0 1 0,-1 0 1,1-1-1,0 1 1,-1-1-1,1 1 0,0-1 1,0 0-1,-1 1 0,1-1 1,0 1-1,0-1 1,0 0-1,-1 0 0,1 0 1,0 1-1,0-1 0,0 0 1,0 0-1,0 0 1,0 0-1,-1-1 0,1 1 1,0 0-1,0 0 0,0 0 1,0-1-1,0 1 1,-1 0-1,1-1 0,0 1 1,0-1-1,0 0 0,4-2-36,0 0-1,0 0 1,0 0-1,7-8 1,35-36 191,24-22-47,-52 52-168,1 1-1,0 0 1,2 2 0,0 0-1,36-16 1,-48 26 127,-11 3-133,-17 10-4,3 0 82,-51 36-25,56-37-3,1-1 0,1 1 0,-1 1 0,-12 17 0,5-3 54,1 1 0,-13 27 0,22-37-48,1-1 0,0 0 0,1 1 0,0 0 0,-3 27 0,7-39 5,-1 0-1,1 1 1,0-1-1,0 0 0,0 1 1,0-1-1,1 0 1,-1 1-1,1-1 0,-1 0 1,1 0-1,0 0 1,0 1-1,0-1 0,0 0 1,0 0-1,0 0 1,1 0-1,-1-1 0,0 1 1,1 0-1,2 2 1,-1-2 12,0-1 1,1 1 0,-1-1 0,0 1 0,1-1 0,-1 0 0,1 0-1,-1 0 1,1-1 0,-1 1 0,1-1 0,0 0 0,6-1-1,38-2 3,0-3 0,64-16 0,-77 13 0,-2-1-1,0-3 1,62-31 0,-83 37-4,0 0 0,-1-1 0,-1-1 0,1 1 1,-1-2-1,-1 1 0,0-2 0,0 1 0,-1-1 1,0 0-1,-1-1 0,0 0 0,-1 0 0,-1 0 0,0-1 1,6-20-1,-10 27-33,0 1 0,0 0 0,0-1 0,-1 1 0,1-1 1,-1 1-1,-2-9 0,2 12 18,0 1-1,-1-1 1,1 0 0,-1 0 0,1 0 0,-1 1 0,0-1-1,0 0 1,0 1 0,0-1 0,0 1 0,0-1 0,0 1-1,0-1 1,-1 1 0,1 0 0,0 0 0,-1-1-1,1 1 1,-1 0 0,0 0 0,1 1 0,-1-1 0,-2-1-1,1 1-11,1 1 0,-1-1-1,0 1 1,1-1-1,-1 1 1,0 0-1,0 0 1,1 0 0,-1 0-1,0 0 1,0 1-1,1 0 1,-1-1 0,0 1-1,1 0 1,-5 2-1,3-1 16,0 1 0,1 0-1,-1-1 1,1 1 0,0 0-1,0 1 1,0-1 0,0 1-1,-4 5 1,2 0 18,0 0 0,1 0-1,0 1 1,0-1 0,1 1 0,0 0-1,1 0 1,-2 15 0,4-16 16,0 0-1,0 0 1,1 0-1,0 0 0,1 0 1,0 0-1,0 0 1,1 0-1,0 0 1,0-1-1,1 0 1,5 9-1,-6-12 20,0-1-1,0 1 0,0-1 1,1 0-1,-1 0 0,1 0 1,0 0-1,0-1 0,0 0 0,1 0 1,-1 0-1,1 0 0,0-1 1,0 0-1,0 1 0,0-2 1,0 1-1,0-1 0,0 0 1,0 0-1,1 0 0,4 0 1,5-2-15,-1 0 1,1-1 0,-1-1 0,0 0-1,15-5 1,66-31-588,-87 36-10,0-1 1,-1-1-1,12-7 0,-17 10 137,1 0 1,-1 0-1,0 0 1,0 0-1,0-1 1,-1 1 0,1 0-1,0-1 1,-1 1-1,0-1 1,1 0-1,-1 1 1,0-1-1,1-4 1,-1-19-5772,-1 5 1958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55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49 3904,'1'-16'11922,"-1"16"-11760,-6-3 1886,-6 2-303,8 1-1566,-1 1 1,1-1 0,0 1 0,0 0-1,-1 1 1,1-1 0,0 1-1,0-1 1,1 1 0,-1 1 0,0-1-1,0 0 1,1 1 0,0 0-1,-1 0 1,1 0 0,-4 5 0,-3 5 93,0 0 1,1 0 0,-10 22 0,10-16-192,0 1 0,1 1 0,1 0 0,1 0 0,1 0 0,1 1 0,-2 25 0,6-39-75,0-1-1,0 1 0,1 0 1,1-1-1,-1 1 1,1-1-1,0 1 0,1-1 1,0 0-1,0 0 1,0 0-1,1 0 0,0 0 1,7 8-1,-10-14-4,-1 0 0,1 0 0,0 0-1,0-1 1,0 1 0,-1 0 0,1 0 0,0-1 0,0 1-1,0-1 1,0 1 0,0-1 0,0 1 0,0-1-1,0 1 1,0-1 0,0 0 0,0 0 0,0 0-1,1 1 1,-1-1 0,0 0 0,0 0 0,0 0 0,0-1-1,0 1 1,0 0 0,0 0 0,0-1 0,0 1-1,1 0 1,-1-1 0,0 1 0,-1-1 0,1 1-1,0-1 1,1-1 0,5-2-2,-2-1 0,1 0 0,0-1-1,5-7 1,-7 9 23,7-9-38,-1-1 1,-1-1-1,1 0 0,-2 0 1,10-26-1,23-84 39,-37 110 24,0 0 0,0 0 0,-1 0 0,-1 0 0,-1-1 0,0 1 0,-2-22 0,-3 22-2,0-4 521,4 19-557,0 0 1,0 0-1,0-1 0,0 1 0,0 0 0,0 0 1,0 0-1,0 0 0,-1-1 0,1 1 0,0 0 1,0 0-1,0 0 0,0 0 0,0-1 0,-1 1 1,1 0-1,0 0 0,0 0 0,0 0 0,0 0 1,-1 0-1,1 0 0,0 0 0,0 0 0,0 0 0,-1 0 1,1 0-1,0-1 0,0 1 0,0 0 0,-1 0 1,1 1-1,0-1 0,0 0 0,0 0 0,-1 0 1,1 0-1,0 0 0,0 0 0,0 0 0,0 0 1,-1 0-1,1 0 0,0 0 0,0 1 0,0-1 1,0 0-1,-1 0 0,1 0 0,0 0 0,0 0 1,0 1-1,0-1 0,0 0 0,0 0 0,0 0 1,-1 0-1,1 1 0,0-1 0,0 0 0,0 0 1,0 0-1,0 1 0,0-1 0,0 0 0,0 1 1,-5 20 277,1 1 0,-2 30 0,3-27-369,-3 82 101,6-88 38,1 0 0,0 0-1,8 31 1,-7-43-41,-1-1 0,2 0 0,-1 0-1,1 0 1,-1 0 0,2 0 0,4 7 0,-7-11-12,1 0 0,0 0 0,0 0 0,0 0 0,0-1 0,0 1 0,1 0 0,-1-1 0,0 0 0,1 1 0,-1-1 0,1 0 0,-1 0 0,1 0 0,0-1 0,0 1 0,-1-1 0,1 1 0,5-1 0,2-1 1,0 0 0,0 0-1,0-1 1,0-1 0,0 0 0,0 0 0,0-1 0,-1 0 0,0 0-1,0-1 1,0-1 0,0 1 0,12-12 0,-6 4 35,0-2 1,0 0-1,-1 0 1,-1-2-1,19-30 0,15-25 52,18-31-180,-63 98 140,0 0 0,0-1 1,0 1-1,0-6 0,-2 10-95,0 22 164,14 233-346,0-177 464,-13-75-235,0 1 0,0 0 0,0 0-1,1-1 1,-1 1 0,1 0-1,0-1 1,-1 0 0,1 1 0,0-1-1,1 0 1,-1 0 0,0 0 0,1 0-1,-1-1 1,1 1 0,-1-1-1,1 1 1,0-1 0,0 0 0,-1 0-1,1 0 1,0 0 0,0-1-1,6 2 1,1-3-10,0 0 0,1 0 0,-1-1 0,0 0 0,14-5 0,46-23 261,-67 29-253,0 0-3,-1-1-1,1 1 0,-1-1 0,0 1 0,0-1 0,1 0 0,-1 0 0,0 0 0,-1 0 0,1 0 0,3-5 0,11-28-323,-3 4 499,1 1-159,-1 0 0,14-50 0,-25 74-62,-1 0-1,0 0 0,0-1 0,0 1 0,-1 0 1,0-1-1,-1-10 0,1 14 44,0 1 0,-1-1 1,1 0-1,-1 1 0,0-1 0,0 1 0,0-1 0,0 1 0,0 0 0,0-1 1,-1 1-1,1 0 0,-1 0 0,0 0 0,1 0 0,-1 0 0,0 0 1,0 0-1,-1 1 0,1-1 0,-3-1 0,1 1-8,-1 0 1,0 0-1,0 0 0,0 0 1,0 1-1,0 0 0,0 0 1,-1 0-1,1 1 0,0 0 1,0 0-1,-1 0 0,1 1 1,0-1-1,0 1 0,0 1 1,0-1-1,0 1 0,0-1 1,0 2-1,0-1 0,0 0 1,1 1-1,-1 0 0,1 0 1,0 0-1,0 1 1,-7 7-1,3 0 11,1 0 1,0 0 0,0 1-1,1 0 1,1 1 0,0-1-1,-5 23 1,6-16 16,1 1 0,0-1 0,2 1 0,1 31 0,0-43 19,1-1-1,0 1 0,1-1 0,-1 1 1,1-1-1,1 0 0,4 10 0,-5-12 21,1-1 0,-1 0-1,1 0 1,0 0 0,0 0-1,1 0 1,-1-1 0,1 0-1,-1 1 1,1-1 0,0-1-1,0 1 1,5 2 0,3 0-62,1-1 0,-1 0 1,1 0-1,0-2 0,0 1 1,0-2-1,14 1 0,9-2-40,48-5-1,-63 3 61,-1-2 0,0 0 0,1-1 0,-2-1 0,1 0 0,-1-2 1,0 0-1,0-1 0,-1-1 0,28-21 0,-35 21 8,0-1 0,-1 0 0,-1 0-1,1-1 1,-2-1 0,0 0 0,0 0 0,8-20 0,-8 1 49,-8 30-83,1 0-1,-1 0 1,0-1-1,0 1 1,0 0 0,0 0-1,0 0 1,-1-1-1,1 1 1,-1 0-1,1 0 1,-2-3-1,2 5 13,-1-1 0,1 1 0,0 0 0,-1-1-1,1 1 1,0 0 0,-1-1 0,1 1-1,0 0 1,-1-1 0,1 1 0,-1 0 0,1 0-1,-1 0 1,1-1 0,0 1 0,-1 0 0,1 0-1,-1 0 1,1 0 0,-1 0 0,1 0-1,-1 0 1,1 0 0,-1 0 0,0 0 0,-15 7 29,-10 15 49,-33 55 133,19-22-236,29-41 6,-2 1 96,-16 26 0,26-36-60,1 0 0,-1 0 0,1 0 0,0 0 0,0 1-1,1-1 1,-1 0 0,1 1 0,0-1 0,0 8-1,1-12-5,0 1 0,0-1 0,0 0 0,1 1 0,-1-1 0,0 1 0,0-1-1,1 0 1,-1 1 0,1-1 0,0 0 0,-1 1 0,1-1 0,0 0 0,-1 0-1,1 0 1,0 0 0,0 0 0,0 0 0,0 0 0,2 1 0,-1 0 8,0-1 1,1 0-1,-1 0 0,1 0 1,-1 0-1,1-1 0,-1 1 1,1-1-1,0 1 1,4-1-1,2 0 18,1-1 1,-1 0-1,0 0 1,0-1-1,-1 0 1,10-4-1,-10 3-51,-1-1 1,0 1-1,0-1 0,0 0 1,-1-1-1,1 0 0,-1 0 1,0 0-1,0-1 0,-1 0 1,8-10-1,-4 2 21,0 0 0,-1 0 1,-1-1-1,8-25 0,-11 30 16,-1 0 0,-1 0 0,0 0 1,0 0-1,0-12 0,-2 22-25,0-1-1,0 1 1,0-1 0,0 1 0,0-1 0,0 1-1,0-1 1,0 1 0,0-1 0,0 1 0,0-1-1,0 1 1,0-1 0,0 1 0,-1-1 0,1 1-1,0-1 1,0 1 0,0 0 0,-1-1 0,1 1-1,-1-1 1,-6 6 36,-5 18 105,5-7-35,1 2-1,1-1 0,0 1 0,-4 35 0,9-46-64,-1 0 0,1 0-1,0 0 1,0 1 0,1-1 0,0 0-1,0 0 1,1 0 0,-1 0 0,2 0 0,-1-1-1,1 1 1,0 0 0,0-1 0,7 9-1,-6-11-36,-1-1 0,1 1 0,0-1 0,1 0 0,-1 0-1,0-1 1,1 1 0,0-1 0,-1 0 0,1 0 0,0 0-1,0-1 1,10 2 0,8 0-462,42 1-1,-46-3 44,84-3-3202,-87 1 2146,0-1 1,0-1 0,-1 0 0,23-9-1,-27 7-1566,0 0-1,18-13 0,-29 18 3008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59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14 782 5568,'-3'0'518,"3"-1"-453,0 1 0,-1 0 0,1 0 0,0 0 0,-1 0 0,1 0 1,0 0-1,-1 0 0,1 0 0,0 0 0,-1 0 0,1 0 0,0 0 0,-1 0 0,1 0 0,0 0 0,-1 0 0,1 0 0,0 0 0,0 1 0,-1-1 1,1 0-1,0 0 0,-1 0 0,1 1 0,0-1 0,0 0 0,-1 0 0,1 0 0,0 1 0,0-1 0,0 0 0,-1 1 0,1-1 0,0 0 1,0 0-1,0 1 0,0 0 0,18 7 3732,-11-4-3197,0 0 0,1-1 0,-1 0-1,1 0 1,0-1 0,0 1 0,0-2 0,11 2 0,0-2 128,0 0 0,29-4 1,-36 2-606,1-1 0,-1-1 0,-1 0 0,1-1 0,0 0 0,-1-1 0,0 0 0,0-1 0,0 0 0,-1-1 0,0 0 0,16-14 0,-10 5-71,0 0 0,-1-1-1,-1-1 1,-1-1-1,22-37 1,-22 32 3,-4 9 12,-1 0 0,10-25 1,-17 36-47,1 0 0,-1 0 1,0 0-1,-1 0 0,1 0 1,-1 0-1,1 0 0,-1 0 0,0 0 1,-1 0-1,1 0 0,-1 0 0,0 0 1,0 0-1,-3-7 0,3 9-4,0 0-1,0 0 0,0 0 0,-1 0 0,1 1 1,-1-1-1,0 0 0,1 1 0,-1 0 0,0-1 1,0 1-1,0 0 0,0 0 0,0 0 1,0 0-1,0 0 0,0 1 0,0-1 0,0 0 1,0 1-1,-1 0 0,1-1 0,0 1 0,0 0 1,-1 0-1,1 1 0,0-1 0,-4 1 1,-1 0 43,0 1 1,1 0 0,-1 0 0,0 0 0,1 1 0,0 0 0,0 0 0,-8 5 0,8-3 15,-1 1-1,1-1 1,0 1 0,1 1 0,0-1-1,0 1 1,0 0 0,1 0 0,-1 0-1,2 1 1,-1-1 0,1 1 0,1 0-1,-1 0 1,1 0 0,0 0 0,1 1-1,0-1 1,0 9 0,1 1 56,1 0 0,0 0 0,1 0 0,1 0 0,0-1 0,2 1 0,12 33 0,-15-46-116,0 0 1,1 0-1,0 0 0,0 0 1,0 0-1,0 0 1,1-1-1,-1 0 1,1 0-1,0 0 1,1 0-1,-1 0 1,1-1-1,-1 0 1,1 0-1,0 0 1,0 0-1,1-1 1,-1 0-1,0 0 1,1 0-1,-1-1 1,1 0-1,0 0 1,-1 0-1,1-1 1,0 0-1,-1 0 1,1 0-1,0-1 1,-1 0-1,7-1 1,12-6 26,0 0 1,-1-2 0,42-23-1,57-48 140,-64 36-319,93-96 0,-132 120 106,0-1 0,-1 0 0,-2-1 0,0-1 1,-2-1-1,0 0 0,-2-1 0,-1 0 0,-1-1 0,-1 0 0,-1-1 0,-2 1 1,-1-1-1,3-44 0,-6 49 36,-1 9-127,0-1 0,-3-21 0,-2 26 56,4 9 60,-1 1 0,1 0 1,0 0-1,0 0 0,0 0 0,0 0 1,0 0-1,-1 0 0,1-1 0,0 1 1,0 0-1,0 0 0,-1 0 0,1 0 1,0 0-1,0 0 0,0 0 0,0 0 1,-1 0-1,1 0 0,0 0 0,0 0 1,0 0-1,-1 0 0,1 0 0,0 0 1,0 0-1,0 0 0,0 0 0,-1 0 1,1 1-1,0-1 0,0 0 0,0 0 1,0 0-1,-1 0 0,1 0 0,0 0 1,0 1-1,0-1 0,0 0 0,0 0 1,0 0-1,-1 0 0,1 0 0,0 1 1,0-1-1,0 0 0,0 0 0,0 0 1,0 1-1,0-1 0,0 0 0,0 0 1,0 1-1,-42 109 367,-14 30 311,47-119-566,-36 89 319,39-93-365,2 1 0,0 0 0,2-1 0,-1 1 0,2 20 0,1-11 2,1-1 0,9 47-1,-8-64-28,0 1 0,1-1-1,0 1 1,0-1 0,1 0-1,0-1 1,1 1 0,0-1-1,9 13 1,-11-18-17,1 1 0,-1-1 1,1 1-1,0-1 0,0 0 0,0 0 1,0-1-1,0 1 0,1-1 0,-1 0 1,1 0-1,0 0 0,-1-1 0,1 0 1,0 0-1,0 0 0,0 0 0,0-1 1,0 0-1,6 0 0,4-2 1,-1-1 0,0-1 0,0 0 0,0-1-1,22-11 1,-4 2-61,-6 3 42,-1-1-1,0-1 1,-1-2 0,-1 0-1,0-1 1,-1-2 0,30-29-1,-48 42-27,1 0-1,-1 0 1,0-1-1,-1 1 0,1-1 1,-1 0-1,0 0 0,4-13 1,-6 16 6,-1 0 0,1 0 0,-1 0 0,1 0 1,-1 0-1,0 0 0,0 0 0,0 0 1,-1 0-1,1 0 0,-1 0 0,0 0 0,0 1 1,0-1-1,0 0 0,0 0 0,0 0 1,-1 1-1,1-1 0,-1 1 0,-3-4 0,1 2 4,-1-1-1,0 1 0,0 0 0,-1 0 0,1 1 0,-1 0 0,1 0 1,-1 0-1,0 1 0,0 0 0,-1 0 0,1 0 0,0 1 0,-11-2 0,-1 2-4,-1 0 0,1 1 0,-37 4 0,50-3 28,-1 0 0,1 0 0,-1 0 0,1 1 0,0 0 0,0 0 0,0 0 0,0 1 0,0-1 0,0 1 0,1 0 0,-1 1 0,1-1 0,-4 5 0,4-4 26,0 1 1,0 0-1,1 1 0,0-1 0,0 1 0,0-1 1,1 1-1,0 0 0,0 0 0,0 0 1,1 0-1,-1 7 0,-1 11 110,1-1 0,2 46 0,1-57-92,0 1 0,1-1 1,0 0-1,1 0 0,1 0 0,0 0 0,7 14 0,-10-24-24,0 1 0,1 0 0,0-1-1,-1 1 1,1-1 0,0 0-1,1 0 1,-1 1 0,0-1-1,0 0 1,1-1 0,0 1 0,-1 0-1,1-1 1,0 0 0,-1 1-1,1-1 1,4 1 0,-1-1-16,-1 0 0,1-1 0,0 0 0,0 0 0,0 0 0,0 0 0,0-1 0,10-3 0,8-3 33,0-1 1,-1 0-1,0-2 0,0-1 0,-1-1 0,-1-1 1,0-1-1,-1-1 0,0 0 0,21-23 0,41-34 32,13-12 9,-73 69-98,-21 15-53,0 5 282,1 5-187,-1 1-1,0 0 1,-1 0-1,-1 20 1,-10 46 215,4-26-141,2-16-86,1-5 30,-1 35 0,19-89 238,2-16-97,-2 6-221,23-44 0,-30 68 21,-1-1 0,1 1 0,1 0 1,0 1-1,0 0 0,1 0 0,0 1 0,11-8 0,-8 8-2,0 0-1,0 1 1,1 0 0,0 1-1,0 1 1,1 0 0,21-5-1,-34 10 21,1-1-1,0 1 0,-1 0 0,1-1 0,-1 1 1,1 0-1,0 0 0,-1 1 0,1-1 0,-1 0 1,1 0-1,-1 1 0,1-1 0,-1 1 0,1-1 1,-1 1-1,1 0 0,-1-1 0,0 1 0,1 0 1,-1 0-1,0 0 0,1 0 0,-1 0 0,0 0 1,0 1-1,0-1 0,0 0 0,0 1 0,-1-1 1,1 0-1,0 1 0,-1-1 0,1 1 1,0-1-1,-1 1 0,0-1 0,1 1 0,-1 0 1,0-1-1,0 1 0,0-1 0,0 1 0,0-1 1,-1 4-1,-2 12 15,-1-1 0,-1 1 0,0-1 0,-1 0 0,-1-1 0,-14 25 0,6-11 82,8-12-93,-4 4-76,49-68 21,-23 28 16,0 0-1,1 2 1,0-1-1,2 2 0,20-16 1,-30 27 58,6-5-79,0 1 0,0 0 0,1 1-1,19-7 1,-33 14 48,0 1 0,0-1 0,0 1-1,1 0 1,-1-1 0,0 1 0,0 0 0,1 0-1,-1 0 1,0 0 0,0 0 0,1 0-1,-1 1 1,0-1 0,0 0 0,0 0-1,1 1 1,-1-1 0,0 1 0,0-1-1,0 1 1,1 0 0,0 1 3,-1-1 0,0 1 0,0-1 0,1 1 0,-1-1 0,0 1 0,-1 0-1,1-1 1,0 1 0,0 0 0,-1 0 0,2 3 0,-1 6 27,0 0 0,0 0-1,-1 0 1,-1 11 0,1-16-2,-7 49 52,4-43-53,1 1 0,1 0 1,0-1-1,1 1 1,2 21-1,-2-33-19,0 1-1,1 0 1,-1-1-1,0 1 1,1 0-1,0-1 0,-1 1 1,1-1-1,0 1 1,0-1-1,0 1 0,0-1 1,0 1-1,0-1 1,0 0-1,0 0 1,1 1-1,-1-1 0,0 0 1,3 1-1,-1-1-3,-1 0 1,1-1-1,-1 1 0,0-1 0,1 1 1,-1-1-1,1 0 0,-1 0 0,1 0 0,-1 0 1,1-1-1,4 0 0,3-2 36,1-1 1,-1 0-1,0-1 1,0 0-1,12-7 1,-9 3-23,0-1 0,-1 0 1,0 0-1,-1-2 1,20-23-1,-8 3 15,23-42 0,-42 65-100,1 1 1,-1-1 0,0 0-1,-1-1 1,4-14-1,-6 20 62,-1-1-1,1 0 0,-1 0 1,0 1-1,0-1 0,0 0 1,-1 0-1,1 1 1,-1-1-1,0 0 0,-1 1 1,1-1-1,-3-4 0,3 8 8,1 0 0,-1 0 0,1 0 0,-1 0 0,1 0 0,-1 0 0,0 0 0,0 0 0,1 1 0,-1-1 0,0 0 0,0 1 0,0-1 0,0 0 0,0 1 0,0-1 0,1 1-1,-1 0 1,-1-1 0,1 1 0,0 0 0,0-1 0,0 1 0,0 0 0,0 0 0,0 0 0,0 0 0,0 0 0,0 0 0,0 0 0,0 0 0,0 1 0,0-1 0,0 0 0,-1 1 0,1-1-1,1 0 1,-1 1 0,-2 1 0,-1 0 4,0 1 0,0-1-1,0 1 1,1 0-1,-1 1 1,1-1-1,-5 6 1,2 1-2,1 0-1,0 0 1,0 0-1,1 1 1,0-1-1,1 1 1,0 0-1,1 0 1,-1 15-1,-1-5 81,1 1 5,2-1 0,0 1 0,5 36 0,-3-38 81,-1-15-152,1-1 0,0 1-1,0-1 1,0 1-1,1-1 1,-1 1 0,1-1-1,0 0 1,3 5-1,-4-8-4,-1 0-1,1 1 0,0-1 1,0 0-1,0 1 0,0-1 0,1 0 1,-1 0-1,0 0 0,0 0 0,1 0 1,-1 0-1,0-1 0,1 1 0,-1 0 1,1-1-1,-1 1 0,1-1 0,-1 1 1,1-1-1,0 0 0,-1 0 1,1 1-1,-1-1 0,1 0 0,0-1 1,-1 1-1,1 0 0,1-1 0,3-1-7,1-1 0,-1 0 0,0 0 0,9-7 0,-1 1 1,118-77 4,107-59-93,-193 120 121,13-7 64,-59 32-100,0 0-1,1 0 1,-1-1 0,0 1 0,1 0 0,-1 0 0,0 0-1,1 0 1,-1-1 0,1 1 0,-1 0 0,0 0 0,1 0-1,-1 0 1,1 0 0,-1 0 0,1 0 0,-1 0 0,0 0-1,1 0 1,-1 0 0,1 1 0,-1-1 0,0 0 0,1 0 0,-1 0-1,1 0 1,-1 1 0,0-1 0,1 1 0,-1-1 4,1 1 0,-1 0 0,0 0 0,0-1 1,0 1-1,0 0 0,0 0 0,0-1 0,0 1 0,0 0 1,0 0-1,0 0 0,0-1 0,0 1 0,-1 1 1,-12 29 39,-49 67 302,59-94-305,51-61-285,-13 16 224,-28 34 4,0 0-1,1 1 1,12-9-1,-8 6 23,-11 9-4,-1-1 1,1 1-1,-1-1 0,0 1 1,1 0-1,-1-1 0,1 1 0,0 0 1,-1 0-1,1-1 0,-1 1 1,1 0-1,-1 0 0,1 0 0,0 0 1,-1 0-1,1 0 0,-1 0 1,1 0-1,0 0 0,-1 0 1,1 0-1,-1 0 0,1 0 0,0 0 1,0 1-1,0-1-1,-1 1 0,1 0 0,0 0 1,-1-1-1,1 1 0,-1 0 0,1 0 0,-1 0 0,1-1 1,-1 1-1,0 0 0,0 0 0,1 0 0,-1 0 0,0 1 1,1 7-17,0 1 1,-2 17 0,0-16 20,0 33-90,1-11 188,2 33 0,-1-61-101,-1 1-1,1 0 1,0-1 0,1 1-1,0-1 1,0 1-1,0-1 1,0 0 0,7 9-1,-8-12 11,0 0 0,1-1-1,-1 1 1,1-1 0,-1 1 0,1-1-1,0 0 1,-1 0 0,1 0-1,0 0 1,0 0 0,0 0-1,0 0 1,0-1 0,0 1 0,0-1-1,0 1 1,0-1 0,0 0-1,0 0 1,0 0 0,1 0-1,-1 0 1,0 0 0,0-1 0,0 1-1,0-1 1,0 1 0,0-1-1,2-1 1,29-11 3,-1-2-1,48-31 1,57-47-18,-94 62 9,-12 9 1,-1-2 1,-1-1-1,45-51 0,-57 56 23,-1-2 1,-1 0-1,0 0 0,-2-1 0,-1-1 1,11-32-1,35-119-235,-57 173 199,-1-1-1,1 1 1,-1-1-1,0 1 1,0-1-1,0 0 1,0 1-1,-1-5 1,-1 5-5,0 6 30,-2 13 23,2-11-54,-36 125 44,-17 67 188,53-182-183,0 1 0,1-1 0,1 0-1,0 0 1,1 0 0,1 1 0,0-1 0,1 0 0,1-1 0,7 19 0,-10-29-36,1-1-1,1 1 1,-1-1 0,0 0 0,1 1-1,0-1 1,0-1 0,6 7 0,-7-8-27,0 0 0,0-1 1,0 1-1,0-1 0,0 1 1,0-1-1,0 0 0,1 0 0,-1 0 1,0 0-1,1-1 0,-1 1 1,1 0-1,-1-1 0,1 0 1,-1 0-1,1 1 0,4-2 1,2-1-935,0 0 0,0 0 1,0-1-1,0 0 1,-1-1-1,1 0 0,-1 0 1,0-1-1,13-10 0,-19 14 444,0-1 0,0 0 0,-1 0 0,1 0 0,0 0 0,-1 0 0,1 0 0,-1 0 0,1 0 0,-1-1 0,0 1 0,1-5 0,-1 6 182,-1 0 0,0 0 0,0 0 0,0 0 1,0-1-1,1 1 0,-1 0 0,-1 0 0,1 0 1,0 0-1,0-1 0,0 1 0,-1 0 0,1 0 1,0 0-1,-1 0 0,1 0 0,-1 0 0,0 0 0,1 0 1,-1 0-1,0 0 0,1 0 0,-1 0 0,0 0 1,0 0-1,0 1 0,0-1 0,0 0 0,-2 0 1,-13-7-2283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5:59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12800,'0'-8'4735,"26"13"-3679,38-5-288,-15 0 1696,23 0-1504,9 0 1216,-1 8-1248,1-5-416,9 1-320,15-4-32,1 0-96,-11 5-1728,-9-2 928,-23 2-3520,-9-2 2368,-18 6-5343,-28 2 4063,-29 1-1536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00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9 2816,'1'-1'214,"1"0"1,-1 0-1,1 0 1,-1 0-1,1 1 1,-1-1-1,1 0 1,-1 1-1,1-1 1,0 1-1,-1 0 1,1-1-1,2 1 1,26 0 3175,-18 1-2167,-10-1-983,0 0 0,0 0 1,0 0-1,-1 0 1,1 1-1,0-1 0,0 0 1,-1 1-1,1 0 1,0-1-1,-1 1 0,1 0 1,-1 0-1,1 0 0,-1 0 1,1 0-1,-1 0 1,0 0-1,1 1 0,-1-1 1,0 0-1,0 1 1,0-1-1,0 1 0,0-1 1,0 1-1,-1 0 1,1-1-1,0 1 0,-1 0 1,1-1-1,-1 1 0,0 0 1,1 2-1,-1 5 338,1 0 0,-1 0 1,0 0-1,-1 1 0,-2 10 0,-1-4-202,0 0 0,0 0 0,-2-1 0,0 1 0,0-1 0,-10 14 0,-58 82 149,46-78-572,6-14-3250,15-13-185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06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0 2656,'0'0'15023,"-1"16"-13673,-4 8-753,-2-1 0,-1 1 1,-16 33-1,-8 12-85,3 2 0,2 1 0,-32 150 0,54-200-408,1 0 0,1 1 0,0 33 0,3-50-35,0 0 1,0 0-1,1 0 1,0 0 0,0 0-1,1 0 1,-1 0 0,1 0-1,1-1 1,-1 1 0,1-1-1,0 1 1,0-1-1,0 0 1,1 0 0,0-1-1,0 1 1,5 5 0,-2-5 37,0 0 0,1-1 0,-1 1 0,1-1 0,0-1 0,0 1 0,0-1 0,0-1 0,1 0 0,-1 0 0,1 0 0,-1-1 0,10 0 0,9 1 73,-21-2-219,0 1 1,0-1-1,0 0 0,0 0 1,0-1-1,7-1 1,-2 0-808,7-3-2927,-17 5 3451,-1-1 0,1 1 0,-1-1 0,1 1 0,-1-1 0,1 1-1,-1-1 1,0 1 0,1-1 0,-1 1 0,0-1 0,1 1 0,-1-1 0,0 0 0,0 1 0,0-1 0,0 0 0,1 1-1,-1-1 1,0 0 0,0 1 0,0-1 0,0 1 0,0-1 0,-1 0 0,1 1 0,0-2 0,-2-10-3049,1-7-1914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4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 3392,'-12'-2'14190,"-9"26"-11716,1-2-1427,-34 36 858,20-23-1292,2 1 0,-32 46 0,38-39-320,1 1-1,-26 65 0,-27 102 1290,65-167-1316,2 1 0,1 0 0,3 1 0,2 0 0,1 0 0,3 0 0,2 0 0,12 89 0,-9-115-180,1 0 0,0 0 0,2 0 0,0-1-1,1 0 1,1 0 0,1-1 0,1 0-1,0-1 1,1 0 0,16 17 0,-13-18-212,1-1 1,0-1-1,1 0 1,20 12 0,-17-14-1064,1 0 1,1-2-1,37 14 1,-57-23 867,1 0-460,0 1-1,1-1 0,-1 0 1,0 0-1,0-1 0,0 1 1,1-1-1,-1 1 1,0-1-1,1 0 0,-1 0 1,0 0-1,1-1 1,-1 1-1,6-3 0,13-5-3100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07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23 5408,'0'-12'10869,"-1"16"-8469,-1 1-1938,1-2-167,-1 1 0,1-1 1,-1 0-1,0 0 1,0 0-1,0 0 1,0-1-1,0 1 1,0-1-1,-5 5 1,-8 7 146,-2 0 1,1-1 0,-2-1-1,-33 18 1,-42 14-566,75-33 188,16-9-78,1 0 0,-1-1 0,0 1 1,-1-1-1,1 1 0,0-1 0,0 0 1,0 0-1,-1 0 0,1 0 0,-1-1 1,-3 2-1,-1 0 1344,14-8-705,39-42-44,-19 21-612,35-45 1,-61 70 32,26-32 182,-24 31-162,-1 0-1,1 1 0,0-1 0,0 1 0,0 0 1,0 0-1,0 0 0,0 0 0,4-1 1,-6 3-19,-1 0 1,1 1 0,0-1 0,-1 0 0,1 0 0,-1 0-1,1 1 1,-1-1 0,1 0 0,-1 1 0,1-1 0,-1 0 0,0 1-1,1-1 1,-1 1 0,1-1 0,-1 1 0,1 0 0,-1 0 15,8 6 44,0 1 0,-1 0 1,-1 0-1,1 1 1,9 17-1,5 8-24,7 15 106,-16-27 39,-10-18-126,-1 0-1,1 0 1,-1 0 0,0 0 0,0 0 0,-1 1-1,1-1 1,-1 0 0,0 1 0,0 3 0,-1-2 62,1-6-107,0 1 0,0-1 0,0 1-1,0-1 1,0 1 0,0-1 0,-1 1 0,1-1 0,0 1 0,0-1 0,-1 1 0,1-1 0,0 0 0,-1 1 0,1-1 0,-1 0-1,1 1 1,0-1 0,-1 0 0,1 1 0,-1-1 0,1 0 0,-1 0 0,1 1 0,-1-1 0,1 0 0,-1 0 0,1 0 0,-1 0-1,1 0 1,-1 0 0,1 0 0,-1 0 0,1 0 0,-1 0 0,1 0 0,-1 0 0,1 0 0,-1 0 0,0 0 0,-23-7 49,-3-3-638,0 1 0,-41-8-1,-15 2-6000,39 8-1254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11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4 978 4992,'-1'1'315,"1"0"0,-1 0 0,1 1 0,0-1 0,-1 0 0,1 0 0,0 0 0,0 1 0,0-1-1,0 0 1,0 0 0,0 1 0,0-1 0,1 0 0,-1 0 0,0 0 0,1 0 0,-1 1 0,0-1 0,1 0 0,0 0 0,-1 0 0,1 0 0,-1 0 0,1 0 0,0 0 0,0 0 0,0 0 0,0-1 0,0 1 0,1 1 0,0-1-75,-1 0 0,1 1 0,-1-1 0,1 0 0,0 0 0,0 0 0,0 0 0,-1-1 0,1 1 0,0 0 0,0-1 0,0 0 0,0 1 0,0-1 0,0 0 0,0 0 0,0 0 0,0 0 0,3-1 0,-2 0-99,1-1-1,-1 1 1,1-1-1,-1 0 1,0-1-1,1 1 1,-1 0-1,0-1 0,-1 0 1,1 0-1,0 0 1,-1 0-1,3-4 1,4-7 196,13-28 0,-13 24-18,40-86 614,33-59 49,-54 112-876,-17 30 44,1 1-1,21-28 1,-10 16 74,0 61 741,-21-25-917,7 8 31,0 0-1,-1 1 0,-1 1 0,-1-1 0,10 26 0,-13-29-39,-1 0-1,0 0 1,0 0 0,-1 0-1,-1 1 1,1-1-1,-2 0 1,1 0-1,-1 1 1,-1-1 0,0 0-1,0 0 1,-1 0-1,-1 0 1,1-1 0,-7 12-1,8-18-32,0 0 0,0 0 0,0 0 0,0-1 0,0 1 0,0-1 1,-1 1-1,0-1 0,1 0 0,-1 0 0,0 0 0,0 0 0,0-1 0,0 1 0,0-1 0,-6 2 0,4-2 5,1 0-1,-1-1 1,0 0-1,1 0 1,-1 0-1,0 0 1,1-1-1,-1 0 1,0 0-1,1 0 1,-8-3-1,-6-5-28,1 0 0,0-1 0,-30-23-1,39 27 44,-8-6-123,-19-21-1,29 26-77,15 12-156,1 2 142,6 0 260,0 0 1,0-1 0,1-1 0,-1 0 0,1-1 0,0-1 0,0-1 0,1 0 0,-1-1 0,32-3 0,-13-2-98,0-1 0,0-3 0,-1 0 0,38-15 0,-63 19 69,1-1 0,-1 0 0,0 0 0,-1-1 0,1 0 0,-1-1-1,0 0 1,-1 0 0,13-15 0,-10 9-6,0-1 0,-1 0 0,-1-1 0,0 0 0,9-24-1,-22 64-419,-3 5 419,-3 34 0,9-52-33,1 1 0,0 0 0,1-1 0,4 25 1,0-11 82,-5-25-82,0 1-1,0-1 1,1 1 0,-1 0 0,1-1-1,-1 0 1,1 1 0,-1-1-1,1 1 1,0-1 0,0 0 0,0 1-1,0-1 1,0 0 0,0 0 0,2 2-1,-2-2 2,0-1 1,0 0-1,-1 1 0,1-1 0,0 0 0,0 0 0,0 1 0,0-1 0,-1 0 0,1 0 0,0 0 0,0 0 0,0 0 0,0 0 0,-1 0 0,1-1 0,0 1 0,0 0 0,0 0 0,-1-1 0,1 1 0,0 0 0,0-1 0,-1 1 1,1-1-1,0 1 0,0-1 0,-1 1 0,1-1 0,-1 1 0,2-2 0,28-31 260,42-59 0,-66 84-270,3-3-83,-7 9 84,-1 1 0,1-1 0,-1 0 0,1 1 0,-1-1 0,0 0 0,1 0 0,-1 0 0,0 0 0,-1 0 0,1 0 0,0 0 0,0-4-1,0 14 9,0 1-1,0 0 0,1 0 0,0-1 0,7 17 0,21 40 71,-28-60-53,1 0 0,-1-1 0,1 1-1,1-1 1,-1 0 0,1 0 0,-1 0 0,1 0 0,0-1 0,8 6 0,-9-8 2,-1 0 0,1 0 0,-1 1 0,1-2 0,0 1 0,0 0 0,-1 0 0,1-1 0,0 0 0,0 1 0,0-1 0,0 0 0,-1-1 0,1 1 0,0 0 1,0-1-1,0 0 0,-1 1 0,1-1 0,0 0 0,3-2 0,14-8 3,-1 0 0,0-1 0,0-1 0,-2-1 0,0-1 1,23-24-1,-7-1 1,-31 37-12,0 0-1,0 0 1,0 0-1,0-1 1,-1 1 0,1-1-1,-1 1 1,0-1 0,0 1-1,1-7 1,-2 8-11,0-1-1,4-5-29,-4 7 29,1 0 0,-1 1 0,1-1-1,-1 1 1,0-1 0,1 1 0,-1-1-1,1 1 1,0-1 0,-1 1 0,1 0 0,-1-1-1,1 1 1,-1 0 0,1-1 0,0 1-1,-1 0 1,1 0 0,0 0 0,-1-1-1,1 1 1,0 0 0,-1 0 0,1 0-1,0 0 1,0 0 0,-1 0 0,1 0-1,0 1 1,-1-1 0,1 0 0,0 0-1,-1 0 1,1 1 0,-1-1 0,1 0-1,0 1 1,0 0 0,1 0-11,0 0 0,-1 0 0,1 0 0,0 0 0,-1 0-1,1 1 1,-1-1 0,1 1 0,-1-1 0,1 1 0,-1 0 0,0 0 0,1 2 0,2 9-3,0 0 0,-2 0 0,1 0 0,0 21 1,0-1 64,10 26-21,-12-55-3,0 0 0,0 0 0,0 1 0,1-1 0,-1-1 0,4 6 0,5 14 56,-5-15-63,-5-7-15,1-1-1,1 1 1,-1 0 0,0-1 0,0 1 0,0 0 0,0-1-1,0 0 1,1 1 0,-1-1 0,0 0 0,0 1 0,1-1-1,-1 0 1,0 0 0,0 0 0,1 0 0,-1 0-1,0 0 1,0 0 0,1-1 0,-1 1 0,0 0 0,0-1-1,0 1 1,1-1 0,-1 1 0,0-1 0,0 0 0,0 1-1,1-2 1,4-3 45,0 0-1,0 0 1,-1-1-1,6-6 0,-2 1-36,143-154-57,-139 151 51,-2-1 0,1-1 0,-2 0 0,0-1 0,-1 0 0,-1 0 0,7-20 0,32-131 51,-40 139-43,14-76-63,3-12 49,-22 108-16,0 1-1,-1-1 1,0 0-1,-1-13 0,0 18-3,-6 14-319,0 8 328,0 0 0,1 0 0,1 0 0,1 1 0,-2 24 0,-1 9-35,-4 10 74,-3 0-1,-31 92 0,11-69 67,-55 169 190,-2 27-148,88-276-135,-1 0 0,1 1 1,-1-1-1,0 0 1,-1 0-1,-4 5 0,7-9 6,0 0 0,1 0-1,-1-1 1,0 1 0,0-1-1,0 1 1,0 0 0,1-1-1,-1 0 1,0 1 0,0-1-1,0 1 1,0-1-1,0 0 1,0 0 0,0 0-1,-2 1 1,2-2-4,0 1 1,-1 0-1,1-1 1,0 1-1,0-1 0,0 1 1,0-1-1,0 0 0,0 1 1,0-1-1,0 0 0,0 0 1,0 1-1,0-1 1,1 0-1,-1 0 0,0 0 1,-1-2-1,0-3 1,-1 1 0,1-1 0,0 0 0,0 1-1,1-1 1,-2-11 0,0 1 20,1 8-74,2 0 0,-1 1 0,1-1 0,1-11 0,1-6-54,-2 17 89,1 0 0,0-1 1,1 1-1,-1 0 1,2 0-1,5-14 0,1 3 21,17-28 0,-20 38 9,1 0 0,0 1 1,1-1-1,0 2 0,0-1 0,1 1 1,0 0-1,0 1 0,1 0 1,14-7-1,10-2 28,63-20 0,-10 9-288,-17 6 256,114-50 1,-121 41 267,-61 27-308,7-3-113,-3 3 22,-13 0 37,6 2 83,0 0 1,0 0-1,0 0 1,1 1-1,-1-1 0,0 0 1,0 0-1,0 1 1,1-1-1,-1 0 1,0 1-1,0-1 1,1 1-1,-1-1 1,0 1-1,1-1 0,-1 1 1,0 0-1,1-1 1,-1 1-1,1 0 1,-1-1-1,1 1 1,-1 0-1,0 1 1,-4 4 18,1-1-34,-1-1 0,0-1 0,-8 5 0,-17 13-143,20-12 178,0 1 0,1-1 0,0 2-1,-10 13 1,16-19-19,0 1 0,0 0 0,0-1 0,1 1-1,0 0 1,0 0 0,0 0 0,1 1 0,0-1-1,0 0 1,0 9 0,1-13 7,0 0 0,0 0 1,0 0-1,1 1 0,-1-1 0,0 0 0,1 0 0,-1 0 1,1 0-1,0 0 0,-1 0 0,3 3 0,-2-4-1,0-1 1,0 1-1,-1-1 0,1 1 0,0-1 0,0 1 0,0-1 0,0 1 0,0-1 0,0 0 0,0 0 0,0 0 0,0 1 0,0-1 0,0 0 0,0 0 1,0 0-1,0 0 0,0 0 0,0-1 0,0 1 0,0 0 0,0 0 0,0-1 0,0 1 0,-1-1 0,1 1 0,2-1 0,1-2-8,0 0 0,0 1 0,0-1 0,0-1 0,0 1-1,-1-1 1,1 1 0,-1-1 0,0 0 0,4-6 0,2-3-23,-2 4 20,-1 0 1,0 0-1,0-1 0,-1 1 0,6-19 0,-10 26 2,0 0 1,1 0-1,-1 0 0,0 1 1,1-1-1,-1 0 1,3-1-1,-3 2-12,0 0 0,-1 0 0,1 0 0,0 0 0,0 0 0,0 0-1,-1 0 1,1 0 0,0 0 0,-1 0 0,1 0 0,-1-1 0,1-1 0,-1 2-64,1 2 43,4 13 23,-5-12 23,0 0-1,1 0 1,0 0-1,-1 0 1,1 0-1,0 0 1,0 0-1,2 3 0,5 6 71,11 12-29,-18-22-55,0 0 1,0 0 0,1 0-1,-1 0 1,0-1-1,0 1 1,1 0-1,-1-1 1,0 1 0,1-1-1,-1 0 1,0 1-1,1-1 1,-1 0-1,1 0 1,-1 0 0,0 0-1,3 0 1,8-2 47,-1-1 0,16-6-1,14-3 18,67-14-126,110-22-97,-207 44 136,-11 3-44,-6 1-6,-15 4 61,1 2-1,0 0 1,0 1-1,1 1 1,0 0-1,-19 12 1,32-15 9,-1 0 0,1 0 0,0 0 0,0 1 1,0 0-1,1 0 0,0 0 0,0 1 0,1 0 0,-1 0 0,2 0 0,-1 0 0,-4 15 1,6-18-3,1 0 0,0 0 0,1 1 0,-1-1 0,1 1 0,-1-1 1,1 0-1,1 1 0,-1-1 0,1 1 0,1 6 0,-1-7 17,1-1 0,-1 0 0,1 0 1,-1 0-1,1 0 0,0 0 0,0-1 0,0 1 0,1-1 0,-1 1 0,1-1 0,-1 0 0,1 0 0,0 0 0,0 0 0,5 3 0,-2-3-7,1 1-1,-1-1 1,0-1-1,1 1 1,-1-1-1,1 0 0,-1 0 1,1-1-1,0 0 1,-1 0-1,8-2 1,6-1 6,-1 0 0,27-10 0,-19 2 4,0-1 0,-1 0 0,0-2 0,39-29 0,-56 36-12,0-1 1,14-16 0,-6 7-67,-15 14 43,1 0-1,-1 0 1,1-1 0,-1 1 0,0-1 0,0 0 0,-1 1 0,1-1 0,-1 0 0,0 0 0,1-5-1,-1 7 15,-1 1 0,0 0 0,0-1 0,0 1 0,0 0 0,0-1 0,0 1 0,0 0 0,0 0 0,0-1 0,-1 1 0,1 0 0,0-1 0,-1 1-1,1 0 1,-1 0 0,1 0 0,-1-1 0,0 1 0,0 0 0,1 0 0,-1 0 0,0 0 0,0 0 0,0 0 0,0 1 0,0-1 0,0 0 0,0 0 0,0 1 0,-1-1-1,1 1 1,0-1 0,0 1 0,-1-1 0,1 1 0,0 0 0,-3-1 0,2 1 2,0 0 0,0 0 0,-1 1 0,1-1 0,0 0 0,0 1 0,0-1 0,0 1 0,0 0 0,0 0 0,0 0 0,0 0 0,0 0 0,0 0 0,1 0 0,-1 1 0,0-1 0,1 1 0,-2 1 0,0 0-1,1-1 0,0 0 0,0 1 0,1 0 0,-1 0 0,0-1 0,1 1 0,0 0 0,-1 0 0,1 0 0,0 0 0,0 6 0,0 3 52,1 0 0,1 0-1,0 0 1,0 0 0,1 0-1,1-1 1,5 16 0,-5-18-4,0-1-1,1 0 1,0 0 0,0 0 0,0-1 0,1 0 0,1 1 0,-1-2-1,1 1 1,11 9 0,-13-13-27,0 0 0,0-1 1,0 0-1,1 0 0,-1 0 0,1 0 1,-1-1-1,1 1 0,0-1 0,-1-1 0,1 1 1,9 0-1,3-2-277,1 0 1,20-4-1,-22 3-262,9-2-1272,31-10 0,-36 8-299,-1-1 0,0-1 0,-1 0 0,20-13 0,-26 14 389,51-34-5792,-31 13 3331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14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8 896 4896,'-7'1'5546,"17"-3"2357,0-3-8787,-2-1 1267,1 0 0,-2-1 0,1 0 0,6-9 0,13-12 160,15-6-56,76-48 0,22-17-6,-125 86-403,1-1 0,-2-1 0,0 0 0,-1-1 0,0 0-1,13-25 1,5-21 545,36-103 0,-62 151-578,24-79 520,-26 85-457,0 0 1,-1 0-1,0 0 0,-1-1 0,0 1 0,1-14 1,-3 22-86,1 0 0,-1 0 0,0 1 1,1-1-1,-1 0 0,1 1 1,-1-1-1,1 0 0,-1 1 1,1-1-1,-1 1 0,1-1 0,-1 1 1,1-1-1,0 1 0,-1-1 1,1 1-1,-1 1 0,-10 35 120,2 1 0,-8 60-1,1 2-20,12-84-123,-11 55 302,-11 113 1,26-174-251,1-1 0,-1 0-1,1 0 1,1 0 0,0-1-1,0 1 1,1 0 0,0-1-1,0 1 1,1-1 0,6 11-1,-9-17-41,0-1 0,0 1-1,0-1 1,0 0 0,0 1 0,0-1-1,1 0 1,-1 1 0,1-1 0,-1 0-1,0 0 1,1 0 0,0 0 0,-1-1-1,1 1 1,0 0 0,-1-1 0,1 1-1,0-1 1,0 1 0,-1-1-1,1 0 1,0 0 0,0 0 0,0 0-1,-1 0 1,1 0 0,0 0 0,0-1-1,-1 1 1,1-1 0,0 1 0,2-2-1,3-1 12,-1 0-1,0 0 1,0-1-1,0 0 1,-1 0-1,1 0 1,6-8 0,3-2-25,14-14 25,-2-2 0,0 0-1,22-34 1,-22 15 75,-1-1 1,21-61-1,-13 29-109,-7 23 37,-12 30-6,-2 0 1,-1 0 0,-2-1 0,8-34 0,-18 63-14,0 0-1,1 0 0,-1 0 1,0 0-1,0 0 0,0 0 1,0 0-1,0 0 1,0 0-1,0 0 0,0 0 1,0 0-1,-1 0 1,1 0-1,0 0 0,-1 0 1,1 0-1,-1-1 0,1 2 3,-1-1-1,1 1 1,-1 0-1,1 0 1,-1 0-1,1 0 0,0 0 1,-1 0-1,1 0 1,-1 0-1,1 0 1,-1 0-1,1 0 0,-1 0 1,1 0-1,-1 0 1,1 0-1,0 0 0,-1 0 1,1 0-1,-1 1 1,1-1-1,-1 0 1,1 0-1,0 1 0,-1-1 1,-5 4 58,1 1 1,-1-1 0,-7 10-1,4-3 8,0 0 0,1 1 0,0 0 0,-9 21 0,-20 56 86,30-69-116,-164 421 1073,140-349-1083,30-76-21,1-14 37,0-3-38,0 0 0,1 1 1,-1-1-1,0 1 1,0-1-1,0 0 0,1 1 1,-1-1-1,0 1 0,0-1 1,1 1-1,-1-1 0,1 1 1,-1-1-1,0 1 0,2-1 1,13-19 87,-10 14-111,-1 1-1,1-1 0,0 1 0,0 0 1,9-7-1,2 0-33,0 2 0,0 0-1,1 1 1,0 0 0,27-8 0,-42 17 48,1-1 1,-1 1-1,1 0 1,-1 0-1,1 0 0,-1 0 1,0 0-1,1 1 1,-1-1-1,1 1 0,-1 0 1,0 0-1,1-1 0,-1 1 1,4 3-1,3 1 61,0 2 0,11 8-1,-6-3-65,-7-7 41,1-1 1,-1 0 0,1-1 0,-1 1-1,1-1 1,0-1 0,0 1-1,1-1 1,-1-1 0,0 0-1,1 0 1,-1 0 0,0-1 0,11-1-1,-3-1-26,-1 0 0,1-1-1,0-1 1,-1 0-1,0-1 1,22-10 0,-30 12-2,-1 0 1,0 0 0,-1 0-1,1-1 1,0 0-1,-1 0 1,0 0 0,0-1-1,0 0 1,-1 0-1,1 0 1,-1 0 0,-1-1-1,6-8 1,-9 13-20,1 0 0,-1 1 0,0-1 0,1 1 0,-1-1 0,0 0 0,0 1 0,0-1 0,1 0 0,-1 0 0,0 1 0,0-1 0,0 0 1,0 1-1,0-1 0,0 0 0,-1 0 0,1 0 0,0 1 9,0-1 1,-1 1-1,1 0 0,0-1 1,0 1-1,-1 0 0,1-1 1,0 1-1,-1 0 1,1 0-1,0 0 0,-1-1 1,1 1-1,-1 0 1,1 0-1,0 0 0,-1 0 1,1 0-1,-1-1 0,1 1 1,0 0-1,-1 0 1,-1 0 6,0 0 1,1 0-1,-1 1 1,0-1 0,1 0-1,-1 1 1,0-1-1,1 1 1,-1-1 0,0 1-1,1 0 1,-3 1-1,-73 61-149,66-52 178,0 0 0,1 0 0,1 1 0,-12 18 0,21-30-19,1 0-1,-1 1 1,0-1 0,0 0-1,1 1 1,-1-1-1,0 0 1,1 1-1,-1-1 1,0 0-1,1 0 1,-1 1-1,0-1 1,1 0-1,-1 0 1,0 0 0,1 1-1,-1-1 1,1 0-1,-1 0 1,1 0-1,0 0 1,1 0-5,0 1 1,0-1-1,0 0 1,0 0-1,0-1 1,0 1-1,0 0 1,0-1-1,0 1 1,0-1-1,0 1 1,-1-1-1,5-2 1,24-16 0,-16 8-41,50-28-217,-64 39 241,1 0 0,-1-1-1,1 1 1,0 0-1,-1-1 1,1 1 0,0 0-1,-1 0 1,1 0-1,0-1 1,-1 1-1,1 0 1,0 0 0,-1 0-1,1 0 1,0 0-1,-1 0 1,1 0 0,0 1-1,0-1 1,-1 0-1,1 0 1,0 0 0,-1 1-1,1-1 1,-1 0-1,1 1 1,0-1 0,-1 1-1,1-1 1,-1 0-1,1 1 1,2 3 18,0-1 1,-1 0-1,0 1 0,4 5 1,5 9 55,1-4-30,-11-12-22,1 0-1,0 0 0,0 0 1,-1 0-1,1 0 0,0-1 1,1 1-1,1 1 0,-2-2-3,1-1-1,-1 0 1,1 1-1,-1-1 0,1 0 1,-1 0-1,1-1 1,-1 1-1,1 0 1,-1-1-1,1 1 0,-1-1 1,0 0-1,1 0 1,-1 0-1,4-3 0,5 0 7,17-7 50,0-1 0,48-28 1,-62 32-36,0-2 0,-1 0 0,0 0 1,-1-1-1,0-1 0,19-25 1,-16 15-70,-2 0 0,0-1 0,-2-1 0,0 0 0,7-27-1,-4 2 3,13-85-1,-25 117 26,0 0 0,-1-1 0,-4-34 0,3 51 2,0 0 0,0 0-1,0 1 1,0-1 0,0 0-1,0 0 1,-1 0-1,1 1 1,0-1 0,0 0-1,-1 0 1,1 0 0,0 1-1,-1-1 1,1 0 0,-1 1-1,1-1 1,-1 0-1,1 1 1,-1-1 0,1 1-1,-2-2 1,1 2 7,0 0 1,1 0-1,-1 0 1,0 0-1,1 1 1,-1-1-1,0 0 1,1 0-1,-1 0 1,0 1-1,1-1 1,-1 0-1,1 0 1,-1 1-1,0-1 0,1 1 1,-1-1-1,1 0 1,-1 1-1,1-1 1,-1 1-1,-3 4-15,-1 0-1,2 1 1,-1-1-1,-5 11 1,-5 13-45,2 0 0,-10 39 0,-10 66 85,10-40 61,-10 57-7,32-146-62,0 0 0,0-1 0,0 1 1,2 9-1,0 4-1197,10-17-8373,-11-1 8706,1-1 1,-1 1-1,3-2 0,-2 1 132,0 0-1,0 0 1,0 0-1,-1 0 1,1 0 0,-1-1-1,3-1 1,0-3-792,0 1-1,0-1 1,-1 0 0,4-8 0,3-15-1043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14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24 10880,'-35'-23'4032,"38"26"-1569,7 2-2175,-1 3 1440,9-1-960,9 6 576,9-1-800,9 0-352,8-1-160,5 3-320,2-3 160,-15-3-2272,-10-4 1312,-4 4-3263,-7 0 2431,-6-13-4928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14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9 108 11232,'-9'-16'4128,"18"16"-3200,22-4-257,-8-1-223,22-3-384,27-4 672,26-3-384,-4 2-320,1 1-32,0 4-3199,8 2 1759,23-3-6400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18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32 582 5472,'-7'0'655,"6"0"-500,-1 1 0,1-1 1,-1 0-1,1 0 1,-1 0-1,1 0 1,-1 0-1,1 0 1,-1-1-1,1 1 1,-1 0-1,-5-4 4706,21 9-2984,14 5-178,38 10-1,-51-17-1331,-1-1-1,0-1 0,0 0 0,23-2 1,-6 0-44,-25 1-341,8 0 167,25-2 1,-36 1-112,0 1-1,0-1 1,1 0 0,-1 0 0,0 0 0,0 0 0,0 0 0,0-1-1,0 1 1,-1-1 0,1 0 0,0 0 0,3-3 0,-5 3-18,-1 1 0,1-1 0,0 0 0,-1 1 0,1-1 0,-1 0 1,1 0-1,-1 1 0,0-1 0,0 0 0,0 0 0,0 0 0,0 1 0,0-1 1,0 0-1,-1 0 0,1 1 0,0-1 0,-1 0 0,0 1 0,1-1 1,-1 0-1,0 1 0,0-1 0,0 1 0,0-1 0,0 1 0,0-1 0,0 1 1,-3-2-1,-1 0-1,0 1 0,-1-1 0,1 1 0,-1 1 0,1-1 0,-1 1 0,0-1 1,1 2-1,-1-1 0,0 1 0,0-1 0,-7 2 0,-10 2 362,-39 8 0,49-8-234,4-1-19,0 0 0,1 1 0,-1 0 1,1 0-1,-1 1 0,1 0 0,0 1 0,-12 8 0,17-10-74,0-1-1,1 1 0,-1 0 0,0 0 0,1 0 0,0 0 0,0 0 0,0 0 0,0 1 0,0-1 0,1 1 0,-1-1 0,1 1 0,0 0 0,0 0 0,0-1 0,1 1 0,-1 0 0,1 0 0,0 0 0,0-1 0,0 1 0,1 4 1,1-2 11,-1 0 0,0 0 0,1 0 0,0 0 0,1 0 0,-1 0 0,1-1 0,0 0 0,1 1 0,-1-1 0,1 0 0,8 8 0,-6-7 14,1-1 0,0 0 1,0 0-1,0 0 0,0-1 1,1 0-1,0-1 0,15 6 0,-13-6-33,1-1 0,0 1 0,0-2-1,0 0 1,0 0 0,0-1 0,0 0 0,0-1-1,0 0 1,0 0 0,-1-2 0,1 1-1,0-1 1,19-9 0,-5-3 5,0-1 0,-2-1 0,31-28 0,21-16 139,-53 42-270,-20 16 69,0 1-1,1-1 1,0 1 0,-1 0 0,1-1 0,0 2 0,0-1-1,4-2 1,-6 4-58,-1 4 96,-1 1 1,1-1-1,-1 0 0,-1 1 1,-2 6-1,-2 11 107,-20 65 325,25-86-454,1-1-1,0 1 0,0 0 1,-1-1-1,1 1 0,0 0 1,0 0-1,0-1 1,0 1-1,0 0 0,0-1 1,0 1-1,0 0 1,0 0-1,0-1 0,1 1 1,-1 0-1,0-1 0,0 1 1,1 1-1,-1-2 0,1 0-1,-1 0 0,1 0 0,-1 0 1,1 0-1,-1 0 0,1 1 0,-1-1 1,0 0-1,1 0 0,-1-1 1,1 1-1,-1 0 0,1 0 0,-1 0 1,0 0-1,1 0 0,-1 0 0,1-1 1,-1 1-1,0 0 0,1 0 1,0-1-1,4-2-55,0-1 0,-1 1 0,8-8 0,0-1-43,0 1 0,2 0 0,-1 1 1,1 0-1,1 1 0,-1 1 0,2 0 0,25-9 0,-40 17 98,0 0-1,0-1 1,0 1-1,-1 0 1,1-1-1,0 1 1,0 0-1,0 0 0,0 0 1,0 0-1,0 0 1,0 0-1,0 0 1,0 0-1,0 0 0,0 0 1,-1 0-1,1 1 1,0-1-1,0 0 1,0 1-1,0-1 0,0 1 1,-1-1-1,1 1 1,0-1-1,0 1 1,-1 0-1,1-1 0,0 1 1,-1 0-1,1-1 1,-1 1-1,1 0 1,-1 0-1,1 0 1,-1-1-1,1 3 0,0 2 59,1 1 0,-2 0-1,1-1 1,-1 1-1,0 9 1,1 6 179,0-14-162,0-1 0,0 1 0,1-1 1,0 0-1,0 0 0,6 11 0,-7-15-61,0 0 1,0 0-1,0 0 0,0-1 1,1 1-1,-1-1 0,0 1 1,1-1-1,-1 1 0,1-1 1,0 0-1,0 0 0,-1 0 1,1 0-1,0 0 0,0 0 1,0 0-1,0 0 0,0-1 0,0 1 1,0-1-1,0 0 0,0 1 1,0-1-1,3 0 0,9-2-2,-1 0 0,0-1 0,0-1 0,-1 0-1,1 0 1,17-10 0,72-45-200,-39 20 10,-48 30 166,0-1 0,0 0-1,13-13 1,-23 19 174,-11 8-30,-11 12-56,9-7-83,0 1 0,1 0 0,0 0 0,1 0 0,0 1 0,0 0 0,1 0 0,0 1 0,1-1 0,1 1 0,-4 18 0,6-18 36,-2 4 61,0 30 1,3-42-54,0 0 0,0 0 0,1 1 0,0-1 0,-1 0 0,2 0 0,-1 0 0,0 0 0,1 0 0,0 0-1,4 7 1,-5-10-38,-1 0 0,1 0-1,0 0 1,0-1-1,0 1 1,-1 0-1,1-1 1,0 1 0,0 0-1,0-1 1,0 1-1,0-1 1,0 0 0,0 1-1,0-1 1,0 0-1,1 0 1,-1 1-1,0-1 1,0 0 0,0 0-1,0 0 1,0 0-1,0 0 1,0-1 0,0 1-1,0 0 1,1-1-1,-1 1 1,0 0-1,0-1 1,0 1 0,1-2-1,5-2-8,-1 0 0,1 0 0,10-10 0,-10 7 147,162-140-572,-160 140 406,106-92-634,-95 80 505,-2 0 0,0-2-1,24-36 1,-14 7 70,-3-1-1,30-87 1,-33 75 90,15-78 1,-35 134-3,-1 3-6,0 0-1,0 0 1,0 0-1,-1 0 0,0 0 1,1 0-1,-2-1 1,1 1-1,-1-4 1,1 8 2,0-1 0,0 1 0,0 0 0,0 0 0,0 0 0,0 0 0,0 0 0,0-1 0,0 1 0,0 0 0,0 0 0,0 0 0,0 0 0,0 0 0,0-1 0,0 1 0,-1 0 0,1 0 0,0 0 0,0 0 0,0 0 0,0 0 0,0 0 0,0 0 0,0-1 0,0 1-1,-1 0 1,1 0 0,0 0 0,0 0 0,0 0 0,0 0 0,0 0 0,-1 0 0,1 0 0,0 0 0,0 0 0,0 0 0,0 0 0,0 0 0,-1 0 0,1 0 0,0 0 0,0 0 0,0 0 0,0 0 0,0 0 0,-1 0 0,1 0 0,0 0 0,0 0 0,0 1 0,0-1 0,0 0 0,0 0 0,-1 0 0,1 0 0,0 0 0,0 0 0,0 0 0,-7 11 20,-1 6 50,1 0-1,1 0 0,-5 19 1,-2 8 25,-34 86 193,-22 69-211,66-187-27,0 0 1,0 0-1,1 1 1,1-1-1,0 1 1,1-1-1,2 18 1,-1-24-36,0 1-1,0-1 1,1 1-1,0-1 1,0 0-1,1 1 1,-1-1 0,1 0-1,1-1 1,-1 1-1,1-1 1,0 1-1,0-1 1,1 0 0,6 6-1,-8-9-14,0 0 1,0 1-1,1-1 0,-1-1 0,0 1 0,1 0 1,-1-1-1,1 0 0,0 0 0,0 0 0,-1 0 1,1 0-1,0-1 0,0 0 0,0 1 0,0-1 0,-1-1 1,1 1-1,4-1 0,-1-1 0,-1 0-1,0 0 1,1-1-1,-1 1 1,0-1-1,-1 0 1,1-1-1,0 0 1,-1 0 0,5-4-1,14-16 14,-19 18-5,1 0-1,13-11 1,-15 3 117,-6 8-157,2 5 34,0 1 0,0 0 0,-1 0 0,1 0 0,0 0 0,0 0 0,0 0-1,-1 0 1,1 0 0,0 0 0,0 0 0,0 0 0,-1 0 0,1 0 0,0 0 0,0 0 0,0 0-1,0 0 1,-1 1 0,1-1 0,0 0 0,0 0 0,0 0 0,0 0 0,-1 0 0,1 0 0,0 0-1,0 1 1,0-1 0,0 0 0,0 0 0,0 0 0,-1 0 0,1 1 0,-5 5-9,-1 0 0,1 1 1,0 0-1,1-1 0,-1 2 1,1-1-1,1 1 0,-1-1 1,2 1-1,-1 0 0,1 0 1,0 0-1,0 0 0,1 1 1,0 14-1,-1-7 54,1-4 12,1 0 0,0 14 0,0-23-42,0 0-1,1 0 1,-1-1-1,1 1 1,0 0 0,0 0-1,0-1 1,0 1-1,0 0 1,1-1-1,-1 1 1,1-1-1,0 0 1,1 3-1,0-6 71,1-2-94,0 0 1,0-1 0,-1 0 0,1 0-1,-1 0 1,0 0 0,0 0-1,0-1 1,-1 1 0,0-1 0,3-7-1,1-4-62,-1 0 0,4-22-1,-8 33 78,1-1-1,-2 1 1,1-1-1,0 1 1,-1-1-1,0 1 1,0-1-1,-1 0 1,0 1-1,0-1 1,0 1-1,0 0 1,-1-1-1,0 1 1,0 0-1,-1 0 1,-4-9-1,-7-4 34,7 11-165,7 7 121,0 0 1,0 0 0,0 0 0,0 0 0,0 0-1,-1 0 1,1 0 0,0 0 0,0-1 0,0 1-1,0 0 1,0 0 0,0 0 0,0 0 0,0 0-1,0 0 1,0 0 0,0 0 0,0 0 0,-1 0-1,1 0 1,0 0 0,0 0 0,0 0 0,0 0 0,0 0-1,0 0 1,0 0 0,0 0 0,0 0 0,0 1-1,0-1 1,-1 0 0,1 0 0,0 0 0,0 0-1,0 0 1,0 0 0,0 0 0,0 0 0,0 0-1,0 0 1,0 0 0,0 0 0,0 0 0,0 0 0,0 0-1,0 1 1,0-1 0,0 0 0,0 0 0,0 0-1,0 0 1,0 0 0,0 0 0,0 0 0,0 0-1,0 0 1,0 0 0,0 0 0,0 1 0,0-1-1,0 0 1,0 0 0,1 4 30,1 1 0,0-1-1,-1 1 1,2-1 0,2 5 0,-5-9-28,1 3 17,1-1 0,-1 1 0,1-1-1,0 1 1,0-1 0,0 0 0,0 1 0,0-1 0,0 0-1,1 0 1,-1-1 0,0 1 0,1 0 0,0-1 0,-1 0-1,1 1 1,0-1 0,0 0 0,0 0 0,0-1-1,0 1 1,0-1 0,0 1 0,0-1 0,0 0 0,0 0-1,0 0 1,0-1 0,0 1 0,3-1 0,11-4-12,-1 0-1,0 0 1,0-2 0,0 0 0,-1 0 0,23-16-1,-13 7 69,0 2-1,33-13 0,-36 19-301,-22 10 236,0 0-1,0 0 0,-1 0 1,1 1-1,0-1 0,-1 0 1,-1 4-1,-3 16 41,0 0 0,-1 26 0,-5 17 35,4-31-106,-13 50 204,16-71-227,-1 0 0,0 0 0,-1-1 0,-9 15 0,13-23 74,0-1-1,0 0 1,-1 0-1,1 0 1,-1 0-1,0 0 1,-3 3-1,4-5-22,1-1 1,0 1-1,0 0 0,-1-1 1,1 1-1,0-1 1,-1 0-1,1 1 0,-1-1 1,1 0-1,0 0 0,-1 0 1,1 0-1,-1 0 1,1 0-1,0 0 0,-1-1 1,1 1-1,0 0 1,-1-1-1,1 1 0,0-1 1,-1 0-1,-1 0 0,0-1-9,0 0 1,0-1-1,0 1 0,0 0 0,1-1 0,-1 0 0,1 0 0,-1 0 0,1 0 0,0 0 0,-3-6 0,-1-5-33,-8-24-1,6 14 25,6 17-24,-1 0-1,2 1 1,-1-1 0,1 0-1,0 0 1,1 0 0,-1-9-1,12 20-45,9 5 86,0 0 0,0-2 0,1 0 0,0-1 0,0-2 0,0 0 0,1-1 0,42 1 0,-48-5 3,1 0 1,-1-1 0,0 0-1,0-1 1,0-1 0,0-1-1,-1 0 1,0-1 0,0-1-1,0 0 1,-1-1 0,21-15-1,-29 18 42,0 0-1,-1 0 1,0-1-1,0 0 1,0 0-1,-1 0 0,0-1 1,4-7-1,-7 12-43,0-1 0,0 0-1,0 1 1,0-1-1,-1 0 1,1 1 0,-1-1-1,1 0 1,-1 0-1,0 0 1,-1-3 0,1 5-10,0-1 1,-1 1-1,1-1 1,-1 0-1,1 1 1,-1 0 0,0-1-1,0 1 1,0-1-1,0 1 1,0 0-1,0 0 1,0 0 0,0-1-1,0 1 1,-1 0-1,1 0 1,0 0-1,-1 1 1,-2-2-1,2 1-2,0 0 0,-1 1-1,1-1 1,-1 1-1,1 0 1,-1 0 0,1 0-1,-1 0 1,1 0-1,-1 0 1,1 1 0,0-1-1,-1 1 1,1-1-1,-1 1 1,1 0 0,0 0-1,0 0 1,-5 3-1,2-1 18,0 1 0,0-1-1,1 1 1,-1 0 0,1 0-1,0 0 1,-5 7 0,5-5 12,0 0 1,1 0-1,0 0 0,1 0 1,-1 0-1,1 1 1,0-1-1,1 1 1,-1 0-1,2-1 0,-1 1 1,0 0-1,1 0 1,1 0-1,1 12 1,-1-13-18,0 0 1,1 0-1,0 0 1,0 0 0,0 0-1,1-1 1,0 1-1,0-1 1,0 1-1,1-1 1,0 0 0,0-1-1,0 1 1,0-1-1,1 1 1,0-1-1,6 4 1,-9-7 3,0 0 0,1 1 1,-1-1-1,0 0 0,1 0 0,-1-1 0,1 1 0,-1 0 0,1-1 1,-1 0-1,1 1 0,-1-1 0,1 0 0,-1 0 0,6-1 1,-5 0 10,1 0 1,0-1 0,-1 1 0,1-1-1,-1 0 1,1 0 0,-1 0-1,0 0 1,5-4 0,3-4 31,-1-2 0,1 1 0,-2-1 1,10-16-1,-12 18-59,127-189 170,-128 186-183,-3 5-4,-4 13-72,-15 83 195,11-41-177,2-15 161,-1-1 0,-12 45 1,11-55-36,-5 15-164,9-34 128,0 1 0,0-1 0,0 0 0,0 0 0,0 0 0,0 0 0,-1 0 0,1-1 0,-1 1 0,1 0 0,-1-1-1,-2 3 1,3-4-5,1 0 0,0 0 1,-1 1-1,1-1 0,-1 0 0,1 0 0,-1 0 0,1 0 0,-1 0 0,1 0 0,-1 0 0,1 0 0,0 0 0,-1 0 0,1 0 0,-1-1 0,1 1 0,-1 0 0,1 0 0,-1 0 0,1 0 1,0-1-1,-1 1 0,1 0 0,-1 0 0,1-1 0,0 1 0,-1 0 0,1-1 0,0 1 0,0-1 0,-1 1 0,1 0 0,0-1 0,0 1 0,-1-1 0,1 0 0,-8-18 21,7 17-12,-1-3-24,0-1 24,0 1 0,0-1 0,1 1 1,0-1-1,-1-10 0,2 15-8,0 0-1,0-1 0,0 1 1,0 0-1,0 0 1,1-1-1,-1 1 0,0 0 1,1 0-1,-1 0 1,1 0-1,0-1 0,-1 1 1,1 0-1,0 0 1,0 0-1,-1 0 1,1 1-1,0-1 0,0 0 1,0 0-1,0 0 1,0 1-1,0-1 0,0 0 1,1 1-1,-1-1 1,0 1-1,0 0 0,0-1 1,1 1-1,1-1 1,9 0 40,1 0 1,-1 1 0,0 0-1,1 1 1,-1 0-1,0 1 1,19 5 0,10 1 143,42 6-294,41 6-1784,-41-11-6266,-60-9 1809,0 0 2037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1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39 2976,'0'0'82,"1"-1"1,-1 1-1,0-1 0,0 0 0,0 1 1,1-1-1,-1 1 0,0-1 1,1 1-1,-1-1 0,0 1 1,1-1-1,-1 1 0,1-1 1,-1 1-1,1 0 0,-1-1 1,1 1-1,-1 0 0,2-1 0,16-7 1208,0-2 1281,-13 0 4728,-5 10-7247,-16 7 3797,7-4-3972,-3 3 400,1 0 0,-1 0 0,1 1 0,0 1 0,1 0 0,0 0 0,0 1 0,-13 16 0,8-7-90,1 1 1,1 0-1,0 1 0,-9 22 0,19-35-140,-1 1 1,1 0-1,1 0 0,-1 0 0,1 1 0,1-1 0,-2 15 0,3-19-25,0 0-1,0 0 1,1 0-1,-1 0 0,1-1 1,0 1-1,0 0 1,0-1-1,0 1 0,1-1 1,-1 1-1,1-1 1,0 1-1,0-1 1,0 0-1,1 0 0,-1 0 1,1 0-1,3 2 1,0 0 45,1-1 0,-1 0 0,1 0 0,0-1 0,0 1 0,1-2 0,-1 1 0,1-1 0,-1 0 0,1-1 1,0 0-1,-1 0 0,13 0 0,-9-1-12,-1-1 1,1 0-1,-1 0 0,1-1 1,-1-1-1,0 1 1,0-2-1,0 1 0,15-9 1,-19 8-62,-1 0 1,0 0 0,0 0-1,0-1 1,0 1-1,-1-1 1,0 0 0,0-1-1,0 1 1,-1-1-1,1 1 1,-1-1-1,-1 0 1,1 0 0,-1-1-1,0 1 1,-1 0-1,2-8 1,-1 1 13,-1 0 1,0 0-1,0 0 1,-2-1-1,0 1 1,0 0-1,-1 0 1,-4-13-1,5 22 35,0 1 0,0 0 1,0-1-1,0 1 0,-1 0 0,1 0 0,-1 0 0,0 0 0,0 0 0,0 1 0,-4-4 1,6 6-30,0-1 1,-1 1 0,1 0 0,-1 0 0,1 0 0,-1 0 0,1 0 0,0 0 0,-1 0 0,1 1 0,-1-1 0,1 0 0,0 0-1,-1 0 1,1 0 0,0 0 0,-1 1 0,1-1 0,0 0 0,-1 0 0,1 1 0,0-1 0,-1 0 0,1 0 0,0 1 0,0-1-1,-1 0 1,1 1 0,-6 10 182,6-9-166,1-1 1,-1 1-1,1-1 0,0 1 1,0-1-1,-1 1 0,1-1 1,0 0-1,0 1 0,0-1 1,0 0-1,0 0 0,1 0 1,-1 0-1,0 0 0,0 0 1,1 0-1,2 1 0,26 13 408,-21-13-369,-1 0 0,1-1 0,-1 0-1,1 0 1,-1-1 0,1 0 0,0 0-1,-1-1 1,11-2 0,-6 1 24,0 1 0,23 0 1,-32 1-67,1 1 1,0 0-1,-1 0 1,1 0-1,-1 0 1,0 1-1,1 0 1,-1-1 0,0 2-1,0-1 1,6 5-1,-4-2-14,0 0 0,0 1 0,-1 0 0,0 0 0,0 0 0,-1 0 0,1 1 0,-1-1 0,5 15 0,-3-7 105,-2 0 0,0 0 1,-1 1-1,3 18 0,-6-27-79,1 1-1,1-1 1,-1 1-1,1-1 1,0 1-1,0-1 1,1 0-1,0 0 1,0 0-1,0-1 1,1 1-1,0-1 1,0 1-1,0-1 1,1-1 0,10 10-1,-12-13-6,-1 1-1,1-1 1,0 0-1,0 0 1,0 0-1,0 0 1,0 0-1,1-1 1,-1 1-1,0-1 1,4 0 0,40-2 229,-39 1-238,20-2 23,-1-2 0,1-1-1,36-13 1,-44 11-49,0 0 0,-1-2 0,0-1 0,28-20-1,-16 7 49,38-39-1,-68 63-104,3 13 22,-1 18 93,3 9 267,12 43-190,-17-77-311,0 0 0,0-1 0,-1 1 0,0 7-1,0-12-717,5-49-22948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1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20 8800,'-10'-8'3264,"15"3"-2528,-10 2 2208,10-1-3744,3 8-1312,5 4 1344,-3 4-3936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3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330 200 6304,'-1'0'329,"0"-1"0,0 1 0,0-1 1,0 1-1,0 0 0,0-1 0,0 1 0,-1 0 1,1 0-1,0 0 0,0 0 0,0 0 1,0 0-1,0 0 0,-1 1 0,1-1 0,0 0 1,0 0-1,0 1 0,0-1 0,0 1 0,0-1 1,0 1-1,0 0 0,0-1 0,0 1 0,-1 1 1,-7 5 543,-16 15 1,13-11-5,-5 4-314,1 1-1,0 0 1,1 1 0,1 1-1,1 0 1,-11 21 0,23-38-535,-15 34 414,14-32-364,1-1 0,1 1 0,-1 0 1,0 0-1,1-1 0,-1 1 0,1 0 1,0 0-1,0 0 0,0 4 0,0-6-29,1 1 0,-1-1 0,1 0 0,-1 0 0,1 0 0,-1 0-1,1 0 1,-1 0 0,1 0 0,0-1 0,-1 1 0,1 0 0,0 0 0,0 0-1,0-1 1,0 1 0,0 0 0,0-1 0,0 1 0,1 0 0,0 0 13,1-1-1,-1 1 1,0-1 0,1 1 0,-1-1-1,1 0 1,0 0 0,3 0 0,2-1-13,-1 0 0,0-1 0,0 1 0,1-2 0,7-2 1,-7 1-37,0-1 0,0 0 0,0 0 0,-1-1 0,1 1 0,-1-2 0,10-11 0,-7 6 4,-1 0 0,-1 0 0,0-1 0,7-14 0,6-6 19,-17 26 180,1 1 1,-1-1 0,0 0-1,-1 0 1,4-10 0,-7 77 996,-4-12-815,-2 1 0,-14 52 0,-34 92 189,44-164-416,-1 1-1,-16 30 0,21-48-114,-1 0 0,-1 0 0,0-1-1,0 0 1,-1 0 0,-1-1 0,-12 11 0,20-19-56,0-1 0,0 1 0,0-1 1,-1 1-1,1-1 0,0 0 0,-1 0 1,1 0-1,0 0 0,-1 0 0,0-1 1,1 1-1,-1-1 0,1 1 0,-1-1 0,1 0 1,-1 0-1,0 0 0,1-1 0,-1 1 1,1 0-1,-1-1 0,1 0 0,-1 1 0,1-1 1,-1 0-1,1-1 0,0 1 0,-1 0 1,1-1-1,0 1 0,0-1 0,0 1 1,-2-4-1,-4-3-14,1 0 1,1 0-1,0-1 1,0 0-1,0 0 1,1 0-1,-7-21 1,6 14-37,1-1-1,0 0 1,1 0-1,-1-20 1,4 30 43,1-1 0,0 1 0,0 0 0,0 0 0,1 0 0,0 0 0,1 0 0,-1 0 0,1 0 0,4-7 0,-4 9 30,1 0-1,0 0 0,0 1 1,0-1-1,1 1 1,-1 0-1,1 0 1,0 0-1,0 1 0,1-1 1,-1 1-1,1 0 1,8-4-1,12-3-3,-1 1-1,1 2 1,0 0-1,37-4 1,-16 2 37,-10 2 21,17-3 27,86-28 1,-113 28-102,54-22 19,-68 26-51,0-1 0,0 0 0,-1-1 0,16-14 0,-14 10 261,-2-1 0,21-29 0,-29 38-163,0-1-18,-2 6-30,-21 83 151,14-49-131,5-26-48,0 0-1,1 0 0,0 0 0,1 0 0,2 17 1,0-5 45,-3-20-22,0 0-1,0 0 0,1 1 0,-1-1 1,0 0-1,0 0 0,1 1 0,-1-1 1,1 0-1,-1 0 0,1 0 0,0 0 1,-1 0-1,1 0 0,0 0 1,0 0-1,-1 0 0,1 0 0,0 0 1,0 0-1,0 0 0,0-1 0,0 1 1,0 0-1,1-1 0,-1 1 0,0-1 1,0 1-1,0-1 0,0 0 0,1 1 1,-1-1-1,0 0 0,0 0 0,3 0 1,3 0 47,-1-1 0,1 0 1,-1-1-1,1 1 1,9-5-1,-7 3-35,176-74-25,-93 36-22,-1 6 85,-90 35-51,0-1-1,-1 1 0,1 0 1,0 0-1,-1-1 0,1 1 0,0 0 1,0 0-1,0 0 0,-1 0 0,1 0 1,0 0-1,0 0 0,-1 0 1,1 1-1,0-1 0,0 0 0,-1 0 1,1 0-1,0 1 0,-1-1 1,1 0-1,0 1 0,0 0 0,0 0-6,-1 0 0,1 0-1,-1 0 1,1 0-1,-1 0 1,0 0 0,0-1-1,1 1 1,-1 0-1,0 0 1,0 0 0,0 0-1,0 0 1,0 0-1,0 0 1,-1 2 0,-1 5 0,0-1 1,0 1 0,-6 12-1,6-16 61,-7 11-19,8-12-38,-1-1 1,1 0-1,0 1 0,0-1 0,0 1 0,0-1 0,0 1 1,-1 4-1,2-6 124,6-1-107,-1-1 0,0 0 0,1-1 0,-1 1 1,0-1-1,0 0 0,0 0 0,0-1 0,-1 0 1,1 1-1,7-8 0,-4 5-37,0 0 1,14-7 0,-13 8-114,-5 2 117,1 0 0,-1 0-1,1 0 1,0 1 0,7-2 0,-11 3 17,0 0-1,0 0 1,0 0 0,0 0 0,0 0 0,0 0 0,0 0 0,0 0-1,0 1 1,0-1 0,0 0 0,0 1 0,0-1 0,-1 1 0,1-1-1,0 1 1,0-1 0,0 1 0,-1-1 0,1 1 0,0 0 0,-1-1-1,1 1 1,0 0 0,-1 0 0,1 0 0,-1-1 0,1 1 0,-1 0-1,0 0 1,1 0 0,-1 0 0,0 0 0,1 2 0,-1 0 2,1 1 0,0 0 1,0-1-1,1 1 0,-1-1 1,1 1-1,0-1 0,3 4 1,-4-5-12,0-1 0,0 0 0,1 0 0,-1 0 0,1 0 0,-1 0 0,0-1 0,1 1 0,0 0 0,-1-1 0,1 1 0,-1-1 0,1 1 0,0-1 0,-1 0 0,1 0 0,0 0 0,0 0 0,-1 0 0,1 0 0,2 0 0,21-5 81,0 0 0,32-11 0,-11 2 44,14-4-179,-25 7 39,43-8 0,-61 16-13,-61 11-469,-7 6 552,-89 38-1,108-39-20,22-10-2,0 1-1,-16 10 0,20-12-58,9-4-48,-2 2 67,1-1 0,-1 0 0,0 1 0,1-1 0,-1 0 1,1 1-1,-1 0 0,1-1 0,2 1 0,13 1 18,0 0-1,20 5 1,-21-3 31,1 0 0,18-1 0,-8-2-70,-1-1 0,1-2 0,-1 0 0,0-2 0,0-1 0,36-13 0,-48 14 65,0-1 0,-1-1-1,0 0 1,0-1 0,0-1 0,-1 0-1,0 0 1,-1-1 0,0 0-1,0-1 1,-1-1 0,15-22-1,-9 7-54,-2 0-1,-1-1 1,-1-1 0,14-49-1,13-29 95,-30 83 93,-4 7-170,-5 363 220,2-303 222,0-20-1940,-1 1-5823,-1-23 7071,0-1-1,0 0 0,0 1 0,0-1 1,0 0-1,0 1 0,0-1 1,0 1-1,0-1 0,0 0 1,-1 1-1,1-1 0,0 0 0,0 0 1,0 1-1,0-1 0,0 0 1,-4 4-2825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3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9 10720,'-60'0'3968,"60"-5"-3072,5 2-288,3 3-1440,7 0 320,12 0-2176,8 3 1504,11 6-4896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5312,'0'-8'11530,"-1"53"-5335,0-25-5076,-6 28-1,-22 170 660,19-118-1460,2 8-132,11-77-340,-3-30-769,-7-9-6651,6 5 6267,0 0 0,0 0-1,0 1 1,1-1-1,-1 0 1,1 0 0,-1-5-1,1 4 152,0-15-2358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7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22 507 5728,'-1'-1'344,"-20"2"9141,28-2-6771,-1-2-2280,-1 0-1,1 0 1,0 0-1,-1-1 0,0 0 1,5-4-1,32-32 1098,-7 6-981,-2 8-139,0 2-1,2 2 1,42-21 0,-75 42-390,0 0 1,0 0 0,0 0-1,0 0 1,0 0-1,0 1 1,0-1 0,0 1-1,0 0 1,0-1 0,0 1-1,0 0 1,0 0 0,0 0-1,0 0 1,0 1 0,0-1-1,3 1 1,-4 0 6,1 0 1,-1 0-1,1 0 0,-1 0 1,1 1-1,-1-1 0,0 0 1,0 0-1,0 1 0,0-1 1,0 1-1,0-1 0,0 1 1,0-1-1,0 1 0,-1 0 1,1-1-1,-1 1 0,1 0 1,-1 0-1,1 2 0,-1 10 81,1 0 0,-2 0 0,0 1 0,0-1 1,-2 0-1,-5 21 0,4-16-94,-8 32 139,-9 41 20,19-78-55,0-1 0,2 1 0,-1 0 0,3 22-1,-2-34-105,0-1-1,0 1 0,1-1 0,-1 1 0,0-1 0,1 1 0,-1-1 0,1 1 1,-1-1-1,1 0 0,0 1 0,0-1 0,-1 0 0,1 0 0,0 0 0,0 0 1,0 1-1,0-1 0,0 0 0,2 1 0,-1-2 12,-1 1 0,0-1-1,1 0 1,-1 1 0,1-1 0,-1 0 0,1 0-1,-1 0 1,1 0 0,-1 0 0,1 0 0,-1 0-1,0-1 1,1 1 0,-1-1 0,3 0 0,3-3 34,1 1 0,-1-2 0,-1 1 0,1-1 0,11-10 0,205-203 97,-215 209-35,-1 1-126,1-1 0,1 1 1,0 0-1,12-8 0,-18 14 18,0 0-1,0 0 1,0 1-1,1 0 1,-1-1-1,1 1 1,-1 1-1,1-1 1,-1 0-1,1 1 1,-1 0-1,1-1 0,0 2 1,-1-1-1,1 0 1,-1 1-1,1-1 1,3 2-1,36 15-369,-8-3 450,45 9-57,0-4 1,91 11-1,-154-29 58,-2 0 131,-16 0-222,0-1 1,1 1-1,-1-1 1,0 1 0,1-1-1,-1 1 1,0-1-1,0 1 1,0-1 0,1 0-1,-1 1 1,0-1-1,0 0 1,0 0-1,0 0 1,1 0 0,-3 0-1,-31 10-43,10-4 33,0 1 1,1 1 0,-40 19 0,57-23 15,0-1 1,1 1-1,-1 0 1,1 0-1,0 1 1,0-1-1,0 1 1,0 0-1,1 0 1,0 1-1,0 0 1,1-1-1,-1 1 0,1 0 1,1 1-1,-1-1 1,1 0-1,-3 12 1,5-15-2,-1 0 0,1 0-1,-1 0 1,1 0 0,0 0 0,0 0 0,1 0 0,-1 0 0,1 0 0,-1 0 0,1-1-1,0 1 1,0 0 0,0 0 0,0 0 0,1-1 0,-1 1 0,1-1 0,-1 1 0,1-1-1,0 1 1,0-1 0,0 0 0,3 2 0,-2-2 5,0 0 0,0 0 0,0-1 0,0 0 1,0 1-1,1-1 0,-1 0 0,0 0 0,1-1 0,-1 1 0,0-1 0,1 1 0,-1-1 1,1 0-1,-1 0 0,1-1 0,-1 1 0,1-1 0,-1 0 0,7-2 0,-1-1-25,-1 0-1,1-1 1,-1-1-1,0 1 1,0-1-1,0 0 0,-1-1 1,0 0-1,0 0 1,-1 0-1,0-1 1,0 0-1,-1-1 0,0 1 1,0-1-1,-1 0 1,0 0-1,0 0 0,-1 0 1,-1-1-1,2-11 1,-3 17-6,-1 0 0,0 0 1,0 0-1,-1 0 0,1 0 0,-1 0 1,0 0-1,0 1 0,0-1 1,-1 0-1,1 0 0,-4-5 0,0 2 8,0-1 0,-1 0 0,0 1 0,-8-8 0,9 11 31,4 5-52,7 6-73,6 0 132,1-1 0,0 0 0,0 0 0,0-1 0,1-1 0,-1 0 0,1-1 0,0-1 0,0 0 0,1-1 0,-1 0 0,0-1 0,0-1 0,26-4 0,-20 1-35,-1 0-1,1-2 1,-1 0-1,0-1 1,-1-1-1,0-1 0,0-1 1,-1 0-1,31-24 1,-33 20 32,0-1 0,-1-1 0,0 0 0,-1-1 0,-1 0-1,-1-1 1,12-23 0,-3-2 51,-2-2 0,14-49 0,-28 83-22,-2 6-45,0-1 0,0 0 0,-1 1-1,0-1 1,0 0 0,0 0 0,-1 1-1,1-1 1,-1 0 0,-1-7-1,1 12-8,0 1-1,-1 0 0,1-1 1,0 1-1,0 0 0,0-1 1,0 1-1,0 0 0,0-1 1,0 1-1,0 0 0,-1-1 1,1 1-1,0 0 0,0 0 1,-1-1-1,1 1 0,0 0 1,0 0-1,-1-1 0,1 1 1,0 0-1,0 0 0,-1 0 1,1 0-1,0-1 0,-1 1 1,1 0-1,0 0 0,-1 0 1,1 0-1,0 0 0,-1 0 1,1 0-1,0 0 0,-1 0 1,1 0-1,0 0 0,-1 0 1,1 0-1,0 0 0,-1 0 1,1 0-1,0 0 0,-1 1 1,-14 10-163,7-1 142,1-1-1,1 1 1,-1 0-1,-8 19 1,-16 49-40,20-47 55,-69 222 204,74-222-159,0 0-1,2 1 0,2 0 1,1 38-1,1-64-18,0 0 0,0 0 0,1 0-1,-1 0 1,1 0 0,0 0 0,1 0 0,0 0 0,0-1 0,0 1-1,0-1 1,1 1 0,0-1 0,6 8 0,-8-12-11,0 0 0,0 0 0,0 0 0,0 0 0,1 0 0,-1-1 1,0 1-1,1 0 0,-1-1 0,0 1 0,1-1 0,-1 0 0,1 1 0,-1-1 0,1 0 1,1 0-1,0 0 0,1 0 1,0 0 0,0-1 0,0 1-1,7-3 1,0-2 9,0 1 1,20-12-1,105-76 218,-34 21-248,-96 68 6,0-2-1,0 1 1,-1-1-1,7-6 1,-14 14-63,-1 0 64,1 1 0,-1 0 1,1-1-1,0 1 0,-1 0 0,2 0 0,-1 0 0,0 0 1,-1 8-1,3-4 16,-1-1 0,1 1 0,1 0-1,-1-1 1,1 1 0,1-1 0,-1 1 0,1-1 0,0 1 0,1-1 0,0 0 0,0 0 0,1 0 0,0-1 0,0 1 0,0-1 0,1 0 0,0 0-1,5 5 1,-8-9 4,0-1 0,-1 1 0,1-1 0,0 0 0,0 1 0,0-1 0,0 0 0,0-1 0,0 1 0,0 0-1,0 0 1,0-1 0,1 1 0,-1-1 0,0 0 0,0 0 0,1 0 0,-1 0 0,0 0 0,0 0 0,0-1 0,1 1-1,-1-1 1,0 1 0,0-1 0,0 0 0,0 0 0,0 0 0,0 0 0,0 0 0,0 0 0,-1 0 0,4-3 0,4-4 30,1-2 1,-2 1 0,1-1 0,11-17 0,-9 11-95,34-53 51,-18 27-222,-18 21 369,-8 50-138,1-15-41,-1 0 1,-1 14 0,2 19 133,-1-44-91,0 0 0,-1 1 1,1-1-1,1 0 0,-1 1 1,0-1-1,4 5 0,-5-8-2,1 0-1,-1 1 0,0-1 0,0 0 1,1 1-1,-1-1 0,0 0 0,1 1 1,-1-1-1,0 0 0,1 0 1,-1 0-1,1 1 0,-1-1 0,0 0 1,1 0-1,-1 0 0,1 0 0,-1 0 1,1 0-1,-1 0 0,0 1 0,1-1 1,-1-1-1,1 1 0,-1 0 1,1 0-1,-1 0 0,0 0 0,1 0 1,-1 0-1,1 0 0,-1-1 0,0 1 1,1 0-1,0-1 0,12-9-20,-13 10 14,14-12 24,0 1 0,1 0 0,1 1 0,-1 1 0,1 0 0,1 1 1,0 1-1,0 0 0,0 1 0,31-6 0,-47 12-30,-1 0 0,1 0 0,-1 0-1,1 0 1,0 0 0,-1 0 0,1 0 0,0 0 0,-1 0 0,1 0 0,-1 0-1,1 0 1,0 0 0,-1 1 0,1-1 0,-1 0 0,1 0 0,-1 1 0,1-1-1,-1 0 1,1 1 0,-1-1 0,1 1 0,-1-1 0,1 1 0,0 0 9,-1 0-1,0 0 1,1 0 0,-1 0 0,0 0 0,0 0 0,1 0 0,-1 0 0,0 0 0,0 0 0,0 0 0,0 0 0,-1 2-1,0 3 52,-1 0 0,0 1 0,-4 9-1,5-14-57,0-1-5,1 0 1,0 0-1,-1-1 1,1 1-1,0 0 1,0 0-1,-1 0 1,1-1-1,0 1 1,0 0-1,0 0 1,0 0-1,0 1 1,1-2 4,-1 1 0,0-1 1,0 0-1,0 0 1,0 0-1,0 1 0,1-1 1,-1 0-1,0 0 1,0 0-1,0 0 0,1 0 1,-1 1-1,0-1 1,0 0-1,0 0 0,1 0 1,-1 0-1,0 0 1,0 0-1,1 0 0,-1 0 1,0 0-1,0 0 1,1 0-1,-1 0 0,0 0 1,0 0-1,1 0 1,22-9 24,-18 6-58,43-25-143,-32 19 192,-1 0 0,18-7 0,-23 11-5,-6 3-76,1 0 0,0 0 0,0 0 0,7-1 0,-11 3 62,0 0 1,0 0-1,0 0 1,0 0 0,0 0-1,0 0 1,1 0-1,-1 0 1,0 0-1,0 1 1,0-1-1,0 0 1,0 1-1,0-1 1,0 1-1,0-1 1,0 1-1,0-1 1,0 1 0,0 0-1,-1-1 1,1 1-1,0 0 1,0 0-1,1 1 1,15 30-74,5 6 168,-21-37-90,-1-1 0,1 0 1,0 0-1,-1 1 0,1-1 1,-1 0-1,1 0 0,0 0 1,-1 1-1,1-1 0,0 0 1,-1 0-1,1 0 0,0 0 1,-1 0-1,1 0 0,0-1 1,-1 1-1,2 0 0,12-4 21,-9 2-150,0-1 0,-1 0 0,1 0 0,0 0-1,7-7 1,-9 7 133,2 18 164,-10 115 486,5-128-746,-2 2-1,7-14 115,0 1 1,-1-1-1,0 0 1,0 0-1,4-20 1,-6 21-81,2-3-52,1 1 0,0-1 0,1 1 1,11-16-1,-3 4-25,28-39 217,-16 25-56,-21 28 10,-1 1-198,-4 8 157,1 0 0,-1 0 0,0 0 1,0 0-1,0 0 0,1 0 0,-1 0 0,0 0 0,0 0 0,0 0 0,0 0 0,1 0 0,-1 0 0,0 0 0,0 0 0,0 1 0,0-1 0,0 0 0,1 0 1,-1 0-1,0 0 0,0 0 0,0 0 0,0 1 0,0-1 0,0 0 0,0 0 0,0 0 0,1 0 0,-1 1 0,0-1 0,0 0 0,0 0 0,0 0 0,0 1 1,0-1-1,0 0 0,0 0 0,0 0 0,0 0 0,0 1 0,0-1 0,-1 0 0,4 30-63,-3-24 49,0-1 1,0 0-1,1 0 0,1 7 1,5 25 84,-5-26 43,0-1 0,0 1 0,7 16 0,-6-20-107,-3-5 8,1 0 0,-1 0 0,1 0 0,0 0 1,0 0-1,0 0 0,0 0 0,0 0 0,1-1 1,-1 1-1,0 0 0,1-1 0,-1 1 0,1-1 0,0 0 1,-1 1-1,1-1 0,0 0 0,0 0 0,0 0 1,3 1-1,15 5 124,-14-4-143,1-1 1,-1 0 0,0 0-1,1-1 1,0 1 0,-1-2-1,8 1 1,20-1 20,0-3 0,0 0 0,0-3 0,0 0 0,-1-3 0,-1 0 0,59-26 0,-86 33-38,0-1 0,0 0 0,0 0-1,0-1 1,0 1 0,-1-1 0,0 0 0,0 0 0,0 0-1,0-1 1,0 1 0,-1-1 0,0 0 0,0 0 0,0 0 0,3-8-1,-6 11 5,0 1-1,0-1 0,0 0 0,1 1 1,-1-1-1,-1 0 0,1 0 0,0 1 1,0-1-1,-1 1 0,1-1 0,-1 0 1,1 1-1,-1-1 0,0 1 1,1-1-1,-1 1 0,0-1 0,0 1 1,0 0-1,0-1 0,0 1 0,-1 0 1,1 0-1,0 0 0,-1 0 0,1 0 1,0 0-1,-1 0 0,1 0 0,-1 1 1,1-1-1,-1 0 0,0 1 0,-2-1 1,-6 2 57,0 1 0,1 0 0,-1 0 0,-15 6 0,9-2 39,8-4-23,1 1-1,-1 0 1,1 0 0,-1 1-1,1 0 1,0 1-1,0-1 1,1 1 0,0 1-1,-9 7 1,13-9-21,-1-1 1,1 0 0,-1 1-1,1 0 1,0-1-1,0 1 1,0 0 0,1 0-1,0 0 1,-1 0-1,1 0 1,1 1 0,-1-1-1,1 0 1,-1 0-1,1 1 1,0-1 0,1 0-1,-1 0 1,1 0-1,2 8 1,0-2-18,1 0 0,0 0-1,1 0 1,0 0 0,1-1-1,10 14 1,-2-6-12,0 0 0,21 17 0,-30-30-10,0 0 0,0-1-1,0 1 1,0-1 0,0 0 0,1-1-1,-1 1 1,1-1 0,0 0 0,0 0 0,0-1-1,0 0 1,0 0 0,0 0 0,0-1-1,7 0 1,-5 0-521,0-1 0,0 0 0,0-1-1,14-4 1,-13 2-1314,0 0 0,0 0-1,15-10 1,-14 8-273,0 1 1,0 0-1,1 0 1,0 1-1,0 0 0,1 1 1,16-3-1,4 0-1458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27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16543,'-36'9'6112,"36"2"-4736,5 18-384,3-14 576,2 4-1056,-7-2 128,2-2-352,0-2-64,0-6-128,-1 1-3872,5 1 2080,0-29-15263,-18-4 12991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47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216 810 3232,'0'-1'472,"0"-1"1,0 1-1,0-1 1,0 1-1,-1 0 1,1-1-1,0 1 1,-1-1-1,1 1 1,0 0-1,-1-1 1,0 1-1,1 0 1,-1 0-1,0-1 1,0 1-1,1 0 1,-1 0-1,0 0 1,0 0-1,0 0 1,-2-1-1,1 1-175,0 0-1,1 1 0,-1-1 0,0 1 1,0-1-1,0 1 0,0 0 0,0-1 1,1 1-1,-1 0 0,0 1 0,0-1 0,0 0 1,0 0-1,0 1 0,-3 0 0,-8 3 395,-5 1-158,1 0 0,0 2 0,-25 12 0,38-17-506,0 1-1,-1-1 0,1 1 1,1 0-1,-1 0 0,0 1 1,1-1-1,0 1 0,0 0 0,0-1 1,0 2-1,0-1 0,1 0 1,0 0-1,0 1 0,0-1 0,0 1 1,-1 6-1,3-5-18,-1-1 0,1 0 0,0 1 0,1-1 0,-1 1 0,1-1 0,0 0 0,0 1 0,4 9 0,3 3 51,12 23-1,-16-34-4,0 0 0,0 0 0,1-1 0,0 1-1,0-1 1,0-1 0,1 1 0,0-1 0,9 7 0,-12-10-26,0 0 0,0 0 0,1-1 0,-1 1 0,1-1 0,-1 0 0,1 0 0,-1 0 0,1 0 0,-1 0 0,1-1 0,0 0 1,-1 0-1,1 0 0,0 0 0,-1 0 0,1-1 0,0 1 0,-1-1 0,1 0 0,-1 0 0,5-3 0,6-4 36,0 0 0,0-1 0,22-21 0,-2 3 75,91-56 311,-78 55-467,63-51 0,-98 67 7,0 0 1,0-1-1,-1-1 1,0 1-1,-2-2 1,1 1-1,10-26 1,39-113-239,-57 147 241,89-339 66,-87 329-64,-1-1-1,0 1 1,0-22 0,5-57 63,-13 126-218,4-4 383,-10 48 0,2-10-77,-9 84 214,-41 160 0,46-265-261,-3-1-1,-26 51 1,28-63-112,9-21 212,0-1 0,-12 15 0,16-23 153,0 0-383,1 0 0,-1 0-1,0 0 1,0 0 0,1 0 0,-1 0 0,1 0-1,-1 0 1,1 0 0,-1 0 0,0 2-1,0 1-110,-1 0 169,-1 0-1,0 0 1,0 0 0,0 0-1,0 0 1,0 0 0,-1-1-1,0 0 1,-7 6 0,11-9-21,0 0 1,0 0 0,0 0-1,-1 0 1,1 0 0,0 0 0,0 0-1,0 1 1,0-1 0,0 0-1,0 0 1,0 0 0,0 0 0,0 0-1,0 0 1,0 0 0,0 0-1,-1 0 1,1 0 0,0 0-1,0 0 1,0 0 0,0 0 0,0 0-1,0 0 1,0 0 0,0 0-1,0 0 1,-1 0 0,1 0 0,0 0-1,0 0 1,0 0 0,0 0-1,0 0 1,0 0 0,0 0 0,0 0-1,0 0 1,0 0 0,-1-1-1,1 1 1,0 0 0,0 0 0,0 0-1,0 0 1,0 0 0,0 0-1,0 0 1,1-6 43,6-8-99,9-6 43,1 1 1,0 0 0,2 2-1,0 0 1,26-18 0,63-45-294,-107 80 294,0-1 1,-1 0-1,1 1 1,0-1-1,-1 1 1,1 0 0,0-1-1,0 1 1,0-1-1,-1 1 1,1 0-1,0 0 1,0 0-1,0-1 1,0 1-1,-1 0 1,1 0-1,0 0 1,0 0-1,0 0 1,0 0-1,0 1 1,-1-1-1,1 0 1,0 0-1,0 1 1,0-1 0,0 0-1,-1 1 1,1-1-1,0 1 1,-1-1-1,1 1 1,0-1-1,-1 1 1,1-1-1,0 1 1,-1 0-1,1 0 1,-1-1-1,1 1 1,-1 0-1,0-1 1,1 2-1,1 2-1,-1 0 0,1 0 0,-1 0 0,0 0 0,0 0 0,0 0 0,-1 0 0,0 5 0,4 134 203,-4-111-151,6 35-1,0-49 15,-5-16-45,0 0 0,0-1-1,-1 1 1,1-1-1,0 1 1,-1 0 0,0 0-1,1 2 1,-1-4-11,0 0 0,0 0 1,1 1-1,-1-1 0,0 0 1,0 0-1,0 0 0,0 0 1,1 0-1,-1 0 0,0 0 0,0 0 1,0 0-1,1 0 0,-1 0 1,0 0-1,0 0 0,0 0 0,1 0 1,-1 0-1,0 0 0,0 0 1,0 0-1,0 0 0,1 0 1,-1 0-1,0 0 0,0 0 0,0 0 1,0 0-1,1 0 0,-1 0 1,0-1-1,0 1 0,0 0 1,5-3-12,-1-1 1,1 1 0,-1-1 0,0 0 0,-1 0 0,1 0 0,-1 0 0,0-1 0,5-7 0,12-16-51,-1 7-25,1 2-1,2 0 1,-1 1-1,32-19 1,103-48-12,-149 82 62,-2 0-26,0 1 0,0-1 0,1 1 0,-1 0 0,8-1 0,-11 3 48,0 0-1,0 0 1,1 0 0,-1 0-1,0 0 1,0 1 0,0-1-1,0 1 1,0-1 0,0 1-1,0 0 1,0 0 0,0 0-1,0 0 1,0 0 0,0 0 0,3 3-1,4 3-55,-6-4 90,1-1-1,-1 0 1,0 1 0,0 0-1,0 0 1,0 0 0,-1 0 0,1 0-1,1 4 1,0 0 579,-18-14-203,-5 0-502,-1 1 1,0 0-1,0 2 1,-27-3-1,40 6 82,-1 1 0,0 0-1,1 0 1,-1 0 0,0 1-1,1 1 1,-1-1 0,1 1 0,0 0-1,-1 1 1,1 0 0,0 0-1,1 0 1,-1 1 0,-6 4 0,9-4 17,0-1 1,1 1 0,-1 0 0,1 0-1,0 0 1,0 1 0,1-1 0,-1 1-1,1-1 1,0 1 0,0 0 0,0 0-1,1 0 1,0 0 0,0 0 0,0 0-1,0 0 1,1 0 0,0 0-1,0 6 1,1-6 7,-1-1 0,1 1 0,-1 0 1,2-1-1,-1 1 0,0-1 0,1 0 0,0 1 0,-1-1 0,2 0 0,-1 0 0,0 0 0,1 0 0,0 0 0,0-1 0,0 1 0,0-1 1,1 0-1,0 0 0,-1 0 0,1 0 0,6 2 0,-7-3 15,1-1 1,0 0-1,-1-1 0,1 1 1,0-1-1,0 1 0,-1-1 1,1 0-1,0-1 1,0 1-1,-1 0 0,1-1 1,0 0-1,-1 0 0,1 0 1,-1-1-1,1 1 1,-1-1-1,6-3 0,2-2 52,-1 1 1,0-2-1,-1 1 0,17-18 0,90-94-67,-114 116-53,-2 3 27,0-1 0,1 1-1,-1-1 1,1 1 0,-1-1 0,1 1-1,-1-1 1,1 1 0,-1-1 0,1 1-1,0 0 1,-1-1 0,1 1-1,-1 0 1,2-1 0,-1 1 6,0 1 1,-1-1-1,1 0 1,0 1-1,0-1 1,-1 1-1,1-1 1,0 1-1,-1-1 1,1 1-1,0-1 1,-1 1 0,1 0-1,-1-1 1,1 1-1,0 1 1,6 10 64,0-1 0,-1 1 0,0 0 0,4 15 1,4 7 140,14 14-3,-22-39-56,-6-8-125,1-1 1,-1 0-1,0 0 0,1 1 0,-1-1 1,0 0-1,1 0 0,-1 1 0,0-1 1,1 0-1,-1 0 0,0 0 1,1 0-1,-1 0 0,1 0 0,-1 0 1,0 0-1,1 1 0,-1-1 0,1-1 1,-1 1-1,1 0 0,-1 0 0,0 0 1,1 0-1,-1 0 0,0 0 0,1 0 1,-1 0-1,1-1 0,-1 1 0,0 0 1,1 0-1,-1-1 0,11-7 59,-7 3-14,-1-1 0,1 1 0,4-12 0,6-9 39,-4 11-96,0 0 1,1 0-1,1 2 1,1-1 0,15-13-1,21-9-16,-49 36 20,0 0 0,1 0 0,-1-1 0,0 1 0,0 0 0,0 0 0,1 0 1,-1 0-1,0 0 0,0 0 0,1 0 0,-1 0 0,0 0 0,0 0 0,0 0 0,1 0 0,-1 0 0,0 0 0,0 0 1,1 1-1,-1-1 0,0 0 0,0 0 0,0 0 0,1 0 0,-1 0 0,0 0 0,0 1 0,0-1 0,0 0 1,1 0-1,-1 0 0,0 0 0,0 1 0,0-1 0,0 0 0,0 0 0,0 0 0,0 1 0,0-1 0,1 0 1,-1 0-1,0 0 0,0 1 0,0-1 0,0 0 0,0 0 0,0 1 0,1 10 67,-2 0 47,-1 1 0,0-1 0,-1 1 1,0-1-1,-1 0 0,-8 18 0,8-19-25,1-5 150,7-16-289,0 3 14,2 0 0,-1 1 0,1-1 0,0 1 0,0 0-1,1 0 1,0 1 0,0 0 0,1 0 0,-1 1 0,1 0 0,9-5 0,-3 4 9,1 0 0,0 1 0,-1 0 0,1 1 0,1 1 0,25-3 0,-35 5 23,-1 1-1,1 0 1,-1 0-1,0 0 0,1 1 1,-1-1-1,1 1 0,-1 1 1,0-1-1,0 1 0,0 0 1,0 0-1,0 0 0,0 1 1,0 0-1,-1 0 0,1 0 1,-1 0-1,0 1 0,0-1 1,0 1-1,-1 0 0,1 1 1,-1-1-1,0 1 0,0-1 1,0 1-1,-1 0 0,0 0 1,0 0-1,0 0 0,2 9 1,-1 2 101,-2-9-54,0 1 0,1-1 0,0 1 0,0-1 0,1 0 0,0 1 0,7 11 0,-10-18-42,1-1 0,-1 1 1,1-1-1,-1 1 0,1-1 0,0 0 1,-1 1-1,1-1 0,0 0 0,-1 1 1,1-1-1,0 0 0,0 0 0,-1 0 0,1 0 1,0 0-1,0 0 0,-1 0 0,1 0 1,0 0-1,-1 0 0,1 0 0,0 0 1,0 0-1,-1 0 0,2-1 0,20-9-1,-19 8 1,20-11-81,-1-1 1,-1-1-1,0-1 0,-1-1 1,-1-1-1,-1 0 0,22-29 1,-38 44 55,0 1 0,0-1 0,0 0 0,0 1 0,-1-1 0,1 0 0,-1 0 0,0 0 0,0 0 0,0 0 0,0-1 0,0-5 0,-14 10-109,7 3 113,1 0 0,1 1-1,-1-1 1,1 1 0,0 0-1,0 1 1,0-1 0,-6 11-1,5-3-1,-1 0-1,1 1 1,1-1 0,-4 27-1,-3 56-18,10-93 25,1 12 9,0 1 0,0-1 0,5 26 0,-5-41 15,0 1 0,0-1-1,0 1 1,1-1 0,-1 0-1,0 1 1,0-1 0,0 0-1,0 1 1,0-1 0,1 1-1,-1-1 1,0 0 0,0 1-1,1-1 1,-1 0 0,0 0-1,0 1 1,1-1 0,-1 0-1,0 1 1,1-1 0,-1 0-1,0 0 1,1 0 0,-1 0-1,1 1 1,-1-1 0,0 0-1,1 0 1,0 0 1,-1 0 1,1 0-1,-1 0 0,1-1 1,-1 1-1,1 0 0,-1 0 1,1-1-1,-1 1 0,0 0 1,1-1-1,-1 1 0,0 0 1,1-1-1,-1 1 0,0 0 1,1-1-1,-1 1 0,0-1 1,0 1-1,1-1 0,-1 1 1,0 0-1,0-1 0,0 1 1,0-2-1,12-45 51,-2-2 0,4-56-1,-4 50-180,-15 103 118,0-11-24,-23 197 442,22-207-359,0 0-1,-2 0 0,-1-1 0,-1-1 1,-1 0-1,-24 40 0,28-54-12,-1-1-1,-1 0 0,1 0 1,-1-1-1,-1-1 1,0 1-1,0-1 1,-1-1-1,0 0 0,0-1 1,-1 0-1,-15 6 1,17-8-56,0-1 0,1 0 0,-2-1 0,1 0 0,0 0 0,0-1 0,-1-1 0,1 0 0,0 0 0,-1-1 0,1 0 0,0-1 0,0 0 0,0 0 0,-18-8 0,25 9-27,0-1 0,0 0 0,0 0 1,0 0-1,0 0 0,0 0 0,1-1 1,-1 1-1,1-1 0,-1 1 0,-2-6 1,5 7 26,-1 0 1,0-1 0,1 1-1,-1 0 1,0-1 0,1 1-1,0-1 1,-1 1 0,1-1 0,0 1-1,0-1 1,0 1 0,0-1-1,0 1 1,0-1 0,0 1 0,1-1-1,-1 1 1,0 0 0,1-1-1,-1 1 1,1-1 0,0 1 0,-1 0-1,1-1 1,0 1 0,0 0-1,0 0 1,0 0 0,2-2-1,5-4-21,0 0 0,0 1-1,0 0 1,15-7-1,40-17 35,-56 27-2,60-26 3,71-34 0,158-132 75,-153 94 346,-127 90-354,0 0 0,25-26 0,-36 32-39,0 0 1,-1 0 0,0-1-1,0 1 1,0-1-1,-1 0 1,1 0 0,-1 0-1,-1 0 1,1-1 0,1-10-1,-3 16-26,-1-1 0,0 1-1,0-1 1,0 1 0,0 0-1,0-1 1,0 1 0,0 0 0,0-1-1,0 1 1,-1-1 0,1 1-1,-1 0 1,1 0 0,-1-1 0,1 1-1,-1 0 1,0 0 0,0 0-1,1-1 1,-1 1 0,-1-1-1,0 1-2,0 0 0,0 0 0,0-1-1,0 1 1,0 1 0,0-1 0,0 0-1,0 0 1,0 1 0,0-1 0,-1 1-1,-2-1 1,-2 1 18,0 0 0,0 0 0,0 1 1,0 0-1,1 0 0,-1 1 0,-9 2 0,11-2 21,0 0 0,0 1 0,0-1 0,0 1-1,0 0 1,1 0 0,-1 0 0,1 1 0,0 0 0,0-1 0,1 2 0,-1-1-1,1 0 1,-1 1 0,2-1 0,-1 1 0,0 0 0,1 0 0,0 0-1,0 0 1,0 0 0,1 0 0,0 1 0,0-1 0,0 1 0,0-1 0,1 1-1,0-1 1,1 10 0,1-3 19,1 0 0,0 0-1,0 0 1,1-1 0,1 1 0,0-1-1,0 0 1,1 0 0,1-1 0,-1 0-1,2 0 1,-1 0 0,13 11 0,-12-13-90,1 0 1,0-1 0,0 0-1,1 0 1,0-1 0,0 0-1,0-1 1,1 0 0,-1-1-1,1 0 1,0 0-1,1-1 1,-1-1 0,14 2-1,-19-4-256,0 0 0,0-1 0,0 1 0,0-1-1,0-1 1,-1 1 0,1-1 0,-1 0 0,1 0-1,-1 0 1,1-1 0,7-5 0,4-4-2827,0-1 0,17-18 0,-3 4-1296,9-9-2569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5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16 437 3328,'0'0'27,"0"0"-1,0 0 1,0 0 0,0 0 0,0 0-1,0 0 1,0 0 0,0 0 0,0 0-1,1-1 1,-1 1 0,0 0 0,0 0-1,0 0 1,0 0 0,0 0 0,0 0-1,0 0 1,0 0 0,0 0 0,0 0-1,0 0 1,0 0 0,0 0 0,0 0-1,0 0 1,0 0 0,0 0 0,0 0-1,0 0 1,1 0 0,-1 0 0,0 0-1,0 0 1,0 0 0,0 0 0,0 0-1,0 0 1,0 0 0,0 0 0,0 0-1,0 0 1,0 0 0,0 0 0,0 0-1,1 0 1,-1 0 0,0 0 0,0 0-1,0 0 1,0 0 0,0 0 0,0 0-1,0 0 1,0 0 0,0 0 0,0 0-1,0 0 1,15-2 11562,-17 4-11417,0 0 0,0 0 0,0 0-1,0 0 1,0 1 0,0-1 0,1 1-1,-1-1 1,1 1 0,0-1-1,0 1 1,-1 3 0,-1 3 72,0 1 0,-1 12 1,3-14-120,1 0 0,-1 1 0,1-1 1,2 15-1,-1-20-72,-1 0 0,1 0 0,0 0 1,-1-1-1,1 1 0,0 0 0,1 0 1,-1-1-1,0 1 0,1-1 0,0 1 0,-1-1 1,1 0-1,0 0 0,0 1 0,1-1 0,1 1 1,-2-2-18,-1 0-1,0-1 1,0 1 0,1-1 0,-1 0 0,0 0-1,1 1 1,-1-1 0,0 0 0,1 0 0,-1 0 0,0 0-1,1 0 1,-1-1 0,0 1 0,0 0 0,1 0 0,-1-1-1,0 1 1,0-1 0,1 1 0,-1-1 0,0 0 0,0 0-1,0 1 1,0-1 0,0 0 0,0 0 0,0 0 0,1-1-1,4-4 62,-1 0 1,0-1-1,6-10 0,-10 17-92,3-8 26,0 0 0,0 0 1,0 0-1,-1 0 0,0-1 1,2-16-1,-4 20-71,0 1-1,0-1 1,-1 1 0,0 0-1,0-1 1,0 1-1,-1-1 1,0 1 0,1-1-1,-2 1 1,1 0 0,0 0-1,-1-1 1,0 1-1,-3-6 1,-4 2-449,9 8 480,-1 0 1,1 0-1,0 0 1,0 0-1,-1 0 0,1-1 1,0 1-1,-1 0 1,1 0-1,0 0 0,0 0 1,-1 1-1,1-1 0,0 0 1,-1 0-1,1 0 1,0 0-1,0 0 0,-1 0 1,1 0-1,0 0 0,0 1 1,-1-1-1,1 0 1,0 0-1,0 0 0,0 0 1,-1 1-1,1-1 1,0 0-1,0 0 0,-1 1 1,2 0 5,-1 0 1,0 0 0,1 0 0,-1 0-1,1 0 1,-1 0 0,1-1 0,-1 1 0,1 0-1,-1 0 1,1 0 0,0-1 0,0 1-1,-1 0 1,1-1 0,0 1 0,1 0-1,-1 0 17,3 2 64,-1 0 1,1-1-1,1 1 1,-1-1-1,0 0 1,0 0-1,1 0 1,-1-1-1,1 0 1,0 1-1,-1-2 1,8 2-1,6-1 255,35-2 0,-42 0-222,109-13 588,-99 10-568,0-1 0,0-1-1,32-13 1,-44 14-62,1 0 1,-2-1-1,1 0 1,-1 0 0,1-1-1,-2 0 1,1-1 0,-1 0-1,0 0 1,-1 0 0,0-1-1,0 1 1,-1-2-1,8-17 1,1-9-60,-2 0 1,13-66-1,-14 54 45,-3-7-444,-17 164 141,6-64 245,-9 71 26,-5 0 0,-39 138 1,4-88 250,42-139-178,-1-1-1,-2 0 1,-1-1-1,-17 24 1,28-45-44,0-1 0,0 1 0,0-1 0,0 0 0,-1 1 0,1-2 1,-1 1-1,0 0 0,0-1 0,0 0 0,-5 3 0,8-5-34,-1 1 0,0-1 0,1 1 0,-1-1 0,0 0-1,0 0 1,0 1 0,1-1 0,-1 0 0,0-1 0,0 1-1,1 0 1,-1 0 0,0-1 0,0 1 0,1-1 0,-1 0-1,0 1 1,1-1 0,-1 0 0,1 0 0,-1 0 0,1 0-1,0 0 1,-1 0 0,1-1 0,0 1 0,-1 0 0,1-1-1,-2-2 1,1 0-11,0 1 0,0-1-1,0 0 1,1 0 0,-1 0-1,1 0 1,0-1 0,0 1-1,0 0 1,1 0 0,0-1-1,0 1 1,0 0 0,0-1-1,0 1 1,1 0 0,0-1-1,0 1 1,0 0 0,0 0-1,1 0 1,-1 0 0,1 0-1,3-5 1,2-2 31,0 1 0,1 0-1,0 0 1,0 0 0,1 1 0,0 0 0,12-9 0,4 1-60,-1 1 1,2 2 0,0 0-1,0 1 1,2 2 0,-1 1-1,1 1 1,49-9 0,-68 16-460,1 1 0,-1 0 0,11 0 1,-14 1-611,-1 1 1,1 0-1,0 0 0,5 2 1,19 7-2227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54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11 106 2400,'-10'-6'10208,"19"10"-8288,0 4-1113,-8-7-707,0 0 1,0 0-1,0 0 1,0-1-1,0 1 1,1 0-1,-1 0 0,0-1 1,0 1-1,1 0 1,-1-1-1,0 1 0,3 0 1,5 0 91,1 0 1,-1-1-1,1 0 0,-1 0 1,1-1-1,-1 0 0,1-1 1,-1 0-1,0 0 0,0-1 1,0 0-1,0-1 0,-1 0 1,9-5-1,-15 8-161,0 0 0,0 0 0,0-1 0,0 1 0,-1-1 0,1 1 0,-1-1 0,1 0 0,-1 0 0,0 0 0,1 0 0,-1 0 0,0 0 0,0 0 0,0 0 0,-1 0 0,1 0 0,0 0 0,-1-1 0,1-3 0,-1 4-19,0 0 0,-1 0-1,1 0 1,0 0 0,-1 0 0,1 1 0,-1-1-1,0 0 1,0 0 0,1 0 0,-1 0-1,0 1 1,-1-1 0,1 1 0,0-1-1,0 1 1,-1-1 0,1 1 0,-1-1-1,1 1 1,-1 0 0,0 0 0,-2-1-1,2 0-15,-1 1 0,0-1 0,1 1 0,-1 0-1,0 0 1,1 0 0,-1 0 0,0 1-1,0-1 1,-4 0 0,5 2 27,-1-1 0,1 1 0,0-1 1,0 1-1,-1-1 0,1 1 0,0 0 0,0 0 0,0 0 0,0 1 0,0-1 0,0 0 1,-3 3-1,2-1 63,0-1 0,-1 1 0,1 0 0,0 0 0,0 0 0,1 0 0,-1 0 0,1 1 0,-1-1 0,1 1 0,0 0 0,0 0 0,1 0 0,-1 0 0,-1 6 0,3-7-10,-5 17 454,-2 33 0,7-46-450,0 0 0,1 0 0,-1 0 0,1-1 0,0 1 0,1 0 0,0 0 0,3 9 0,-1-6-3,0-1 1,1 0-1,0 0 1,0-1 0,0 0-1,11 12 1,-13-17-54,-1-1 1,1 1-1,0-1 1,1 0-1,-1 1 0,0-2 1,1 1-1,-1 0 1,1-1-1,-1 1 0,1-1 1,0 0-1,0 0 1,-1-1-1,1 1 0,0-1 1,0 0-1,0 0 1,0 0-1,5-1 1,6-2 47,-1 0 0,0-1 1,0 0-1,0-1 0,18-10 1,66-41 1,-72 39-92,26-16 79,-2-2-1,46-44 1,-89 73 9,0 0 0,0 1 1,0 0-1,14-8 1,-16 33-173,-4-13 128,0 0 1,-1 1-1,-1-1 0,-1 13 0,-1 14-66,4-21 117,-1 13 523,7-41-666,1 1 1,1 0-1,0 0 0,1 1 0,18-19 1,-22 25-32,0 0 0,0 1 1,1-1-1,-1 2 0,2-1 1,-1 1-1,15-8 0,-21 12 85,0 1 0,0 0 1,0-1-1,0 1 0,0 0 0,0-1 0,1 1 0,-1 0 0,0 0 0,0 0 0,0 0 0,0 0 1,1 0-1,-1 1 0,0-1 0,0 0 0,0 0 0,0 1 0,0-1 0,2 2 0,-1-1 18,0 0 0,0 1 0,-1 0 0,1-1 0,0 1 0,-1 0 0,0-1 0,1 1 0,1 4 0,2 4 99,-1 0 1,-1-1-1,4 18 1,-6-25-92,5 27 143,-4-19-90,0-1-1,0 1 0,1-1 0,0 0 1,0 0-1,1 0 0,7 12 1,-10-20-57,-1-1 1,1 1-1,0-1 1,-1 1 0,1-1-1,0 0 1,-1 1 0,1-1-1,0 0 1,0 0-1,-1 1 1,1-1 0,0 0-1,0 0 1,-1 0 0,1 0-1,0 0 1,0 0 0,-1 0-1,1 0 1,0 0-1,0 0 1,0-1 0,20-5 37,-19 5-26,15-6-50,0-2-1,0 1 1,-1-2 0,-1 0 0,0-1 0,16-15 0,-25 21 12,-1 0 0,-1-1 0,1 1 1,-1-1-1,0 0 0,4-8 1,-7 12 2,0 0 1,0 0-1,0 0 0,0-1 1,0 1-1,-1 0 0,1-1 1,-1 1-1,1 0 1,-1-1-1,0 1 0,0 0 1,0-1-1,0 1 0,-1 0 1,1-1-1,-1 1 1,1 0-1,-1-1 0,0 1 1,0 0-1,-1-3 1,1 4-16,0 0 0,0-1 0,-1 1 1,1 0-1,0 0 0,-1 0 1,1 1-1,-1-1 0,1 0 0,-1 0 1,1 1-1,-1-1 0,1 1 1,-1 0-1,1-1 0,-1 1 1,0 0-1,1 0 0,-1 0 0,0 0 1,1 0-1,-1 0 0,0 0 1,1 1-1,-4 0 0,-5 2 32,1 0 0,-19 8 0,23-9-42,-2 1 10,0 1 1,0 0-1,1 0 1,-1 0-1,1 1 1,0 0-1,0 0 1,-9 11-1,13-13 33,0 0 0,0 0 0,0 0 0,0 0 0,0 1 0,1-1 0,-1 1 0,1-1 0,0 1 0,0-1 0,0 1 0,1-1-1,-1 1 1,1 0 0,0 0 0,0-1 0,0 1 0,0 0 0,1-1 0,1 5 0,-1-2 21,1-1 1,-1 0-1,1 0 0,1 1 0,-1-2 1,1 1-1,0 0 0,0 0 1,0-1-1,0 0 0,1 1 1,0-1-1,0-1 0,0 1 1,0-1-1,1 1 0,0-1 1,-1 0-1,1-1 0,0 1 1,0-1-1,0 0 0,1 0 1,-1-1-1,0 1 0,1-1 1,-1-1-1,1 1 0,-1-1 1,11 0-1,0-3 3,0 0-1,0-1 1,-1-1 0,0 0-1,0-2 1,0 1 0,-1-2-1,0 0 1,19-14 0,-2-2 47,0-2 1,43-48 0,-67 66-73,17-20 51,-24 28-59,0 0 1,0 0 0,0 0-1,0 0 1,0 0 0,0 0-1,0 0 1,0-1-1,0 1 1,0 0 0,1 0-1,-1 0 1,0 0 0,0 0-1,0 0 1,0 0-1,0 0 1,0 0 0,0 0-1,0 0 1,0 0-1,0 0 1,0 0 0,0 0-1,0 0 1,1 0 0,-1 0-1,0 0 1,0 0-1,0 0 1,0 0 0,0 0-1,0 0 1,0 0 0,0 0-1,0 0 1,0 0-1,0 0 1,0 0 0,0 0-1,1 0 1,-1 0-1,0 0 1,0 0 0,0 0-1,0 0 1,0 0 0,0 0-1,0 1 1,0-1-1,0 0 1,0 0 0,0 0-1,0 0 1,0 0 0,0 0-1,0 0 1,3 8-4,0 9 66,-2-10-73,-1-1 0,1 1 0,3 9 0,1 11 187,-3-15-165,0 1 0,1-1 0,0-1 0,1 1 0,8 15 0,-12-25-3,1-1-1,0 0 1,0 0-1,-1 1 0,1-1 1,0 0-1,0 0 1,0 0-1,0 0 1,1 0-1,-1 0 1,0-1-1,0 1 0,0 0 1,1 0-1,-1-1 1,0 1-1,1-1 1,-1 1-1,1-1 1,-1 0-1,0 0 1,1 1-1,-1-1 0,1 0 1,-1 0-1,1 0 1,-1-1-1,1 1 1,2-1-1,3-1 28,1 0 0,-1-1 0,1 0 0,10-7 0,-6 4 22,113-52 255,68-35-506,-191 92 188,8-5-16,-9 6 19,-1 0 0,0-1 0,1 1 0,-1 0 0,0 0 0,0-1 0,1 1 0,-1 0 0,0 0 0,0-1 0,1 1 0,-1 0 0,0 0 0,0-1 0,0 1 0,0 0 0,0-1 0,0 1 0,1 0 0,-1-1 0,0 1 0,0 0 0,0-1 0,0 1 0,0-1 0,0 1 0,0 0 0,-1-1 0,1 1-7,0 0-1,0-1 1,-1 1 0,1 0-1,0 0 1,0 0-1,-1-1 1,1 1 0,0 0-1,-1 0 1,1 0-1,0 0 1,-1 0 0,1 0-1,0 0 1,-1 0-1,1-1 1,0 1-1,-1 0 1,1 1 0,0-1-1,-1 0 1,1 0-1,0 0 1,-1 0 0,1 0-1,0 0 1,-1 0-1,1 0 1,0 1 0,-1-1-1,-14 7 14,9-4-3,-16 7-18,1 1 0,0 2 1,0 0-1,1 1 0,-28 26 0,36-29 7,1 1 0,0 0-1,1 0 1,0 1 0,1 0 0,1 1 0,0 0 0,1 0 0,-9 24 0,11-21 27,-7 22 83,11-37-87,1 0 0,0 0 0,-1 0 0,1 0 1,0 0-1,0 1 0,0-1 0,1 0 0,-1 0 0,0 0 1,1 0-1,0 0 0,-1 0 0,1 0 0,1 2 1,-1-3 4,-1 0 0,1-1 0,0 1 0,-1 0 0,1-1 0,0 1 0,-1-1 0,1 1 0,0-1 0,0 1 0,-1-1 0,1 1 0,0-1 0,0 0 0,0 1 0,0-1 0,0 0 0,0 0 0,0 0 0,-1 0 0,1 0 0,0 0 1,0 0-1,0 0 0,0 0 0,0 0 0,0 0 0,0 0 0,0-1 0,0 1 0,-1 0 0,1-1 0,0 1 0,0-1 0,0 1 0,-1-1 0,1 1 0,1-2 0,3-1-4,0-1 0,-1 0 0,1 0 0,6-8 0,43-62-206,-39 50 83,31-35 1,0 3-246,-46 65 308,-1-1-1,0 1 0,-2 11 1,-16 78 118,-32 101 0,41-170 16,-1 0 1,-1 0-1,-1-1 0,-2 0 0,-1-2 1,-1 0-1,-38 46 0,50-67-17,-1 1-1,1-1 1,-1 0 0,0 0-1,-1-1 1,1 1 0,-1-1-1,-7 3 1,12-7-60,0 1 0,0 0 0,0-1 1,0 1-1,0-1 0,0 1 0,-1-1 0,1 0 1,0 0-1,0 0 0,0 0 0,0-1 0,0 1 1,0 0-1,-1-1 0,1 0 0,0 1 0,0-1 1,0 0-1,1 0 0,-1 0 0,0 0 0,0 0 1,0-1-1,1 1 0,-1 0 0,1-1 0,-1 0 1,1 1-1,0-1 0,-1 0 0,-1-3 0,-1-2-43,1-1-1,0 0 0,0 1 0,1-1 0,0 0 0,0-1 0,1 1 0,0 0 0,0 0 0,1-1 0,0 1 0,0 0 0,1-1 0,3-12 0,-1 11 25,1 0 0,0 1 0,1 0 0,0-1 0,0 2 0,1-1 0,0 0 0,0 1 0,1 1 0,0-1 0,0 1 0,1 0 0,0 0 0,0 1 0,11-6 0,14-6-8,1 1 0,63-23 0,-74 31 75,30-12 5,-1-1 0,-1-4 0,81-53 0,-115 67-37,2-1 87,-1 0 0,0-1 0,-1 0-1,-1-2 1,15-17 0,-21 19 0,0 0 1,10-18-1,-13 23-103,-6 8-16,0-1-1,0 1 1,0 0 0,0-1-1,0 1 1,0-1-1,0 1 1,0-1 0,-1 1-1,2-4 1,-2 5 99,-1 1-20,-4 9-44,1 0-1,0 0 1,0 0 0,1 0 0,1 1-1,0-1 1,0 1 0,1 0 0,0 0 0,1-1-1,2 22 1,-2-30 6,0 0 1,0 0-1,1 1 0,-1-1 0,1 0 1,0 0-1,0 0 0,0 0 0,0 0 0,0 0 1,0 0-1,3 3 0,-4-5-20,1 1-1,0-1 1,0 1 0,0-1-1,0 1 1,0-1-1,0 0 1,0 1 0,0-1-1,0 0 1,0 0-1,0 0 1,0 0 0,0 0-1,0 0 1,0 0-1,0 0 1,0 0 0,0 0-1,0-1 1,0 1-1,-1 0 1,1-1 0,0 1-1,0-1 1,0 1-1,0-1 1,0 1 0,-1-1-1,3-1 1,46-34 292,22-14-134,-53 39-157,0 0-97,-1 1-1,2 0 0,0 1 0,23-7 1,-41 15 79,1 1 1,-1 0-1,0-1 1,0 1-1,0 0 1,0 0-1,1 0 0,-1 0 1,0 0-1,0 0 1,0 0-1,1 0 1,-1 0-1,0 1 1,0-1-1,0 0 1,0 1-1,1-1 0,-1 1 1,0-1-1,0 1 1,0 0-1,0-1 1,0 1-1,0 0 1,-1 0-1,1-1 1,0 1-1,0 0 1,0 0-1,-1 0 0,1 0 1,-1 0-1,1 0 1,0 0-1,-1 1 1,0-1-1,1 0 1,-1 0-1,0 0 1,0 0-1,1 1 1,-1 1-1,0 5 8,1 1-1,-1 0 1,-1 0-1,-2 15 1,-7 27 17,-3 0-1,-22 59 1,24-80 5,-1-1 1,-2 0 0,-1-1-1,-1 0 1,-1-1-1,-2-1 1,0-1 0,-2-1-1,-32 30 1,45-47-26,-1 2 43,-2 0-1,1-1 1,-1 0-1,-14 8 1,23-15-34,0 0-1,0 0 1,0 0-1,0 0 1,-1 0-1,1-1 1,0 1-1,0-1 1,-1 1-1,1-1 1,-1 0-1,1 0 1,0 0 0,-1 0-1,1 0 1,0 0-1,-1-1 1,1 1-1,0-1 1,-1 0-1,1 0 1,0 0-1,0 0 1,0 0-1,0 0 1,0 0-1,0-1 1,0 1 0,-3-4-1,3 3 14,0-1-1,0 0 0,0 1 1,0-1-1,1 0 1,-1 0-1,1 0 1,0 0-1,0 0 1,0-1-1,0 1 1,1 0-1,-1 0 1,1-1-1,0 1 1,0 0-1,0-1 1,0 1-1,0 0 0,2-6 1,1 0-1,0 0 0,0 0 0,0 1 0,1-1 0,1 1-1,5-10 1,-4 11-18,-1 0 0,1 1-1,0 0 1,1 0 0,-1 0 0,1 0-1,0 1 1,1 0 0,7-3-1,77-34-63,-73 35 37,127-46 291,-32 13-2316,-41 10-5524,-115 25-10506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59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190 441 3136,'3'-3'11402,"-6"5"-9791,-3 0-728,-1 1 0,1-1 0,-12 2 0,-4 1 22,13-2-621,-4 0 83,0 2-1,0 0 1,0 0 0,-16 10 0,26-13-308,0 0 0,0 0 1,0 1-1,1-1 0,-1 0 1,1 1-1,-1 0 0,1 0 1,0 0-1,0 0 0,0 0 1,0 0-1,1 0 1,-1 0-1,1 1 0,0-1 1,0 1-1,0-1 0,0 1 1,1-1-1,-1 1 0,1 3 1,1-1-20,-1-1 1,1 0 0,0 1 0,0-1 0,1 0 0,-1 0 0,1 0 0,1 0 0,-1 0-1,0 0 1,1-1 0,0 1 0,0-1 0,1 0 0,-1 0 0,1 0 0,0 0 0,0 0-1,0-1 1,0 0 0,1 0 0,-1 0 0,1 0 0,0-1 0,0 0 0,0 0 0,0 0-1,0-1 1,0 1 0,1-1 0,-1 0 0,6 0 0,-3-1-22,-1-1 0,1 1-1,0-1 1,-1 0 0,1-1 0,0 0 0,-1 0 0,0-1 0,0 1-1,0-2 1,0 1 0,0-1 0,0 0 0,6-6 0,-8 6-5,1 0 1,-1-1 0,0 1 0,-1-1-1,1-1 1,-1 1 0,0-1 0,-1 1-1,1-1 1,-1 0 0,0 0-1,0-1 1,-1 1 0,0-1 0,0 1-1,1-9 1,-3 11-19,0 1-1,0 0 0,0-1 1,-1 1-1,1-1 0,-1 1 0,1 0 1,-1-1-1,0 1 0,-1 0 1,1 0-1,-1 0 0,1 0 1,-1 0-1,0 0 0,0 0 1,0 0-1,0 1 0,-1-1 1,1 1-1,-5-4 0,-4-2-32,-1 0 0,0 1 0,-24-11-1,27 14-62,5 1 78,0 1 0,0 1-1,0-1 1,-1 1 0,1 0-1,-1 0 1,1 0 0,-1 0-1,1 1 1,-1 0 0,1 0-1,-1 0 1,0 0 0,1 1-1,-7 1 1,11-2 25,0 1 1,0-1-1,0 0 1,0 0 0,0 1-1,0-1 1,0 0-1,0 0 1,0 0-1,0 1 1,0-1-1,0 0 1,0 0-1,0 1 1,0-1-1,0 0 1,0 0-1,0 1 1,0-1 0,1 0-1,-1 0 1,0 1-1,0-1 1,0 0-1,0 0 1,0 0-1,1 1 1,-1-1-1,0 0 1,0 0-1,0 0 1,0 0-1,1 0 1,-1 1 0,0-1-1,1 0 1,9 8 25,-6-7 14,1 0-1,-1 0 1,0-1-1,0 0 1,1 0 0,-1 0-1,8-1 1,6 0 133,-9 2-89,0-1-1,0-1 0,0 0 1,0 0-1,0-1 1,0 0-1,0 0 0,0-1 1,-1 0-1,1-1 1,-1 0-1,0 0 0,0-1 1,12-9-1,-9 5-15,0-2 0,0 0 0,-1 0 0,0-1 0,-1 0 0,0 0 0,12-25 0,-3-2-91,18-57 0,7-20 84,-42 114-62,7-13-76,-5 12-7,-1 9-27,-4 126 30,-20 137 1,5-108 203,-19 121 397,28-244-462,-1-1-1,-2 0 1,-1-1 0,-2-1 0,-26 48-1,37-78-13,0-1-1,0 0 0,0 0 0,0-1 1,-6 6-1,8-8-33,1-1 0,0 1 0,-1-1 0,1 0 1,-1 1-1,1-1 0,-1 1 0,1-1 0,-1 0 0,1 1 0,-1-1 1,1 0-1,-1 0 0,1 0 0,-1 1 0,1-1 0,-1 0 1,0 0-1,1 0 0,-1 0 0,1 0 0,-1 0 0,0 0 0,1 0 1,-1 0-1,1 0 0,-1 0 0,0 0 0,1-1 0,-1 1 0,1 0 1,-1 0-1,1-1 0,-1 1 0,1 0 0,-1-1 0,1 1 0,-1 0 1,1-1-1,-1 1 0,1-1 0,0 1 0,-1-1 0,1 1 0,0-1 1,-1 1-1,1-1 0,0 1 0,0-1 0,-1 1 0,1-1 1,0 1-1,0-1 0,0 0 0,0 1 0,0-1 0,0 0 0,-1-1 6,1-1-1,0 1 0,0 0 0,0 0 0,0-1 0,1 1 0,-1 0 0,0 0 1,1 0-1,0-1 0,-1 1 0,1 0 0,0 0 0,1-2 0,19-29 118,-13 22-106,1-2-19,70-98 151,-64 93-192,0 0 0,2 2 0,33-28 0,-46 41 19,7-6-831,1 1 0,0 0 0,18-8 0,-26 14 165,0 1 1,0-1-1,0 1 0,0 0 0,0 0 0,0 0 0,0 1 1,0 0-1,0-1 0,1 1 0,-1 1 0,0-1 0,0 1 1,0-1-1,0 1 0,5 2 0,-6-2-60,2 1-799,-1 0 0,1-1 1,0 1-1,0-1 0,8 1 1,2-5-1676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42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6 540 3552,'-5'0'8298,"6"1"-7391,1-1-686,0 0 1,-1 1-1,1-1 1,0 0-1,0 0 1,-1 0-1,1-1 1,0 1-1,0 0 1,-1-1-1,1 1 1,0-1-1,-1 1 1,1-1-1,2-1 1,25-17 1365,-27 17-1630,3-2 142,-1-1 0,1 0 0,-1 0 1,0 0-1,-1 0 0,1-1 0,2-6 1,0 2 34,2-5-32,-1 1 0,-1-2 0,8-24 0,8-51 226,-12 44 45,3-32 731,-12 65-938,-3 11-174,0 10-17,0 5 63,1-1 1,0 15-1,-1 12 71,-7 91 496,-4 29-31,-19 210 687,30-341-1210,2-19-45,-1 3 193,1 1 0,-2 0 1,1-1-1,-6 18 1,6-26 61,1-6-79,2-17 25,-2-175 412,1 160-876,14-71 1,0 9 172,-10 50 237,30-216-157,-26 224-108,23-68 0,-28 97 116,1 0 0,7-13 0,-10 20-37,0 0 1,0 0-1,1 0 0,-1 0 1,1 0-1,0 0 1,-1 1-1,1 0 0,0-1 1,5-2-1,-7 5 19,0-1 0,0 1-1,0 0 1,0-1-1,0 1 1,0 0 0,0 0-1,0 0 1,0 0 0,1 0-1,-1 0 1,0 0 0,0 0-1,0 0 1,0 0-1,0 1 1,0-1 0,0 0-1,0 1 1,0-1 0,0 1-1,1 0 1,0 1 6,1 0 0,-1 0 0,0 0-1,0 0 1,0 0 0,-1 0 0,1 1 0,2 3 0,1 4 13,0 1 0,-1 0-1,4 13 1,3 14 34,-2 1-1,4 42 0,-11-59-26,0 0 0,-2 1 0,-1-1 0,0 0 0,-7 27 0,4-32-26,0 0 0,-2 0 0,0-1 0,-1 0 0,-11 18 0,12-22 37,-1-1-1,-1-1 1,0 0-1,0 0 1,-1 0-1,0-1 0,-17 13 1,22-19-17,0 0 0,0-1 0,0 0 0,0 0 0,0 0 0,0 0 1,-1-1-1,1 0 0,-1 0 0,1 0 0,-1 0 0,1 0 0,-8-1 0,15 1-16,-1 1 0,1 0-1,-1 0 1,0 0 0,0 0 0,1 1-1,-1-1 1,0 0 0,2 6-1,26 35-72,-26-37 72,14 21 188,-1 1-103,2-2 1,35 40-1,-52-64-64,0 0 0,0-1 0,0 1 1,1-1-1,-1 1 0,1-1 0,-1 0 0,1 0 0,-1 0 0,1 0 1,0 0-1,-1 0 0,1-1 0,0 0 0,-1 1 0,1-1 1,0 0-1,0 0 0,-1 0 0,1-1 0,0 1 0,0-1 0,-1 1 1,6-3-1,4-2 18,0-1 0,-1 1 0,0-2 0,12-8 0,-18 12-27,67-42-3,-45 30 111,-1-1-1,0-1 0,39-36 1,-58 44-80,-16 15-14,-22 21 31,7 2-32,1 0-1,-31 54 0,42-63 29,2 1 1,0 1-1,2 0 0,0 0 0,-6 32 1,13-51-27,1 0 0,-1-1 0,1 1 0,0-1 0,0 1 1,0 0-1,1-1 0,-1 1 0,0-1 0,1 1 0,0-1 1,0 1-1,-1-1 0,1 1 0,1-1 0,1 3 1,-2-4-9,0 1 0,0-1 0,0 0 0,0 0 0,0 0 1,0 0-1,1 0 0,-1 0 0,0-1 0,1 1 1,-1 0-1,1-1 0,-1 1 0,0 0 0,1-1 0,-1 0 1,1 1-1,0-1 0,-1 0 0,1 0 0,-1 0 1,1 0-1,-1 0 0,1 0 0,-1-1 0,4 0 1,1-1 2,0 0 1,1-1 0,-1 0 0,0 0-1,-1 0 1,1-1 0,-1 0 0,1 0 0,-1 0-1,0-1 1,-1 0 0,1 0 0,-1 0 0,0 0-1,5-8 1,5-12-39,-1 0 0,14-38 1,-5 13 120,-18 41-132,1 0-1,-1-1 0,-1 1 1,0-1-1,0 1 0,-1-1 1,2-11-1,1 37-110,1 21 63,15 52 1,-20-85 104,1-1 1,-1 1 0,0-1-1,1 0 1,0 0 0,0 0-1,0 0 1,0 0 0,1 0-1,3 3 1,-6-5-15,1 0-1,0-1 1,0 1 0,0-1-1,0 1 1,0-1 0,-1 0 0,1 1-1,0-1 1,0 0 0,0 1 0,0-1-1,0 0 1,0 0 0,0 0 0,0 0-1,2 0 1,-2-1-10,0 1-1,1 0 1,-1-1-1,1 0 1,-1 1-1,0-1 1,1 0-1,-1 0 1,0 0-1,0 0 1,0 0-1,0 0 1,0 0-1,0 0 1,1-2-1,54-79 214,1-1-80,14 3-170,-47 55 61,-2 0-1,0-2 1,28-46-1,-26 25-16,-2 0 0,-3-1 0,-1-1-1,-3-1 1,17-102 0,-32 150-5,3-15 54,0-29 0,-2 42-74,-2 0 1,1 0-1,-1 0 1,1 0-1,-1 0 0,-1 0 1,1 0-1,-1 1 1,1-1-1,-5-7 1,5 11 11,1 1 0,0 0 0,-1-1 1,1 1-1,0-1 0,-1 1 1,1 0-1,0-1 0,-1 1 0,1 0 1,-1 0-1,1-1 0,0 1 1,-1 0-1,1 0 0,-1 0 1,1-1-1,-1 1 0,1 0 0,-1 0 1,1 0-1,-1 0 0,1 0 1,-1 0-1,1 0 0,-1 0 1,1 0-1,-1 0 0,1 0 0,-1 1 1,1-1-1,-1 0 0,1 0 1,-1 0-1,1 1 0,-1-1 1,1 0-1,0 0 0,-1 1 0,1-1 1,-1 0-1,1 1 0,0-1 1,-1 1-1,1-1 0,0 0 0,0 1 1,-1 0-1,-15 22-110,6 3 89,1-1 0,1 2 0,1-1 0,-6 40 0,6-26 32,-14 54-81,-9 54 156,25-116-16,2 0 0,1 54 0,5-57-8,1 0-1,2 0 1,12 39 0,-14-55-21,1-1 1,1 1 0,-1-1-1,2 0 1,0-1 0,0 0-1,1 0 1,14 15 0,-17-22-18,-1 1-1,1-1 1,0-1 0,0 1 0,0-1 0,0 0-1,0 0 1,1 0 0,7 2 0,-9-4 12,0 0 1,0-1 0,0 1 0,0-1-1,0 0 1,0 0 0,0 0 0,0 0-1,0-1 1,0 1 0,0-1 0,0 0-1,0 0 1,-1-1 0,5-1-1,0-1-8,-1-1 0,1 0 0,-1 0 0,0-1-1,-1 0 1,0 0 0,0 0 0,10-13-1,1-6 56,17-31-1,-27 43-73,0 0 0,7-22 1,-12 29-3,0-1 0,-1 1 1,0 0-1,0-1 1,0 1-1,-1-1 1,0 1-1,-1-10 0,1 15 3,0 0-1,0 0 0,0 0 0,-1 0 0,1 0 0,0 0 0,0 0 1,-1 0-1,1 0 0,-1 0 0,1 0 0,-1 1 0,1-1 0,-1 0 1,0 0-1,1 0 0,-1 1 0,0-1 0,1 0 0,-1 1 0,0-1 0,0 0 1,0 1-1,0-1 0,0 1 0,0-1 0,0 1 0,0 0 0,0-1 1,1 1-1,-2 0 0,1 0 0,0 0 0,0 0 0,0 0 0,0 0 0,0 0 1,0 0-1,0 0 0,0 0 0,0 1 0,0-1 0,0 0 0,-1 1 1,-2 1-28,1-1 0,-1 1 1,1 0-1,-1-1 1,1 1-1,0 1 1,0-1-1,0 0 1,0 1-1,1 0 0,-5 4 1,5-3 29,0-1 0,1 1 1,-1 0-1,1-1 0,-1 1 1,1 0-1,1 0 0,-1 0 1,0 0-1,1 0 0,0 1 1,0-1-1,0 0 0,0 0 1,1 0-1,0 0 0,-1 0 1,1 0-1,1 0 0,-1 0 1,1-1-1,2 7 0,3 2 50,0 0 0,0 0 0,2-1 0,-1 0 0,14 13 0,-18-19-41,0-1 1,1 0-1,0 0 1,0-1-1,0 1 1,0-1-1,1 0 0,0-1 1,-1 1-1,1-1 1,0 0-1,0-1 1,0 1-1,0-1 1,0 0-1,0-1 1,0 1-1,0-1 0,1-1 1,-1 1-1,0-1 1,0 0-1,0 0 1,7-3-1,-11 4-347,1-1 0,-1 1 0,0-1 0,0 0 0,0 0 0,0 0 0,1 0-1,-1 0 1,-1 0 0,1-1 0,0 1 0,0 0 0,0-1 0,-1 0 0,1 1 0,-1-1 0,1 0 0,-1 0-1,1 0 1,-1 0 0,0 0 0,0 0 0,0 0 0,-1 0 0,1-1 0,0 1 0,-1 0 0,1 0 0,-1-1 0,0 1-1,0 0 1,0-1 0,0-3 0,-9-41-7647,9 26 3302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42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41 7456,'-52'-23'3978,"50"22"-2970,30-2 3200,202-4 191,2 1-4307,-157 10-1693,-58-2-656,1 1-1,20 7 1,-6-1-4591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6:44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52 567 2656,'7'-4'15797,"-15"11"-15017,5-4-639,0 0-1,0 0 1,0 0 0,0 1 0,1-1-1,-4 6 1,1 3-26,0 0 1,1 0-1,1 1 1,-1 0-1,2-1 0,0 1 1,1 0-1,0 0 1,0 0-1,3 20 0,-1-25-41,0-1-1,0 1 1,1-1-1,0 0 1,0 1-1,1-1 0,-1 0 1,2 0-1,-1-1 1,1 1-1,0-1 1,7 9-1,-11-14-59,1-1-1,0 1 1,-1 0 0,1-1-1,0 1 1,-1-1 0,1 1-1,0-1 1,0 1 0,-1-1-1,1 0 1,0 1 0,0-1 0,0 0-1,-1 1 1,1-1 0,0 0-1,0 0 1,0 0 0,0 0-1,0 0 1,0 0 0,-1 0-1,1 0 1,0 0 0,0-1-1,0 1 1,0 0 0,0 0-1,-1-1 1,1 1 0,0-1 0,0 1-1,0 0 1,-1-1 0,1 1-1,0-1 1,-1 0 0,1 1-1,-1-1 1,1 0 0,0 1-1,0-2 1,2-3 39,0 1 1,0-1-1,0 1 1,-1-1-1,0 0 1,2-5-1,1-6-39,-1-1 0,-1 0 0,0 0 0,-1 0 0,-1 0 0,-1 0 0,-2-20 0,2 30-27,-1-1 1,-1 0-1,1 1 1,-5-12-1,5 16-33,0 0 0,-1 0 0,1-1 0,-1 2 0,0-1 0,0 0 0,0 0 0,0 0 0,0 1 0,0-1 0,-1 1 0,-3-3 0,5 4 24,0 1 1,0-1 0,1 1-1,-1-1 1,0 1 0,0-1-1,0 1 1,0 0 0,0-1-1,0 1 1,0 0 0,0 0-1,0 0 1,1 0 0,-1 0-1,0 0 1,0 0 0,0 0-1,0 0 1,0 0 0,0 1-1,0-1 1,0 0 0,0 1-1,0-1 1,1 1 0,-3 0-1,21 8 12,-16-8 82,1-1 1,0 1-1,0-1 0,-1 1 1,1-1-1,0 0 1,0 0-1,0 0 1,-1-1-1,1 1 1,0-1-1,0 1 1,-1-1-1,1 0 0,0 0 1,3-2-1,7-3 292,22-15 1,-30 18-283,9-7 23,-1 1 0,0-2-1,-1 1 1,0-2 0,-1 0 0,0 0-1,15-23 1,-13 14-54,-1-1 0,-1 0 0,0-1 0,9-31 1,69-240-308,-89 298 205,0 0 0,-1 0 0,1-1 0,1 1 0,-1 0 0,0-1 0,2 6 0,1 15-96,0 107 271,-5 0 0,-6-1 0,-35 178 0,34-262-149,-2-1 1,-19 47-1,21-68 87,-2 0 0,-1-1 0,-1 0 0,-1-1 0,-19 24 1,30-41-30,-1-1 1,1-1 0,-1 1 0,0 0 0,0-1 0,-8 5-1,11-7-12,0 0-1,-1-1 0,1 1 0,0-1 1,-1 1-1,1-1 0,0 0 1,-1 1-1,1-1 0,0 0 0,-1 0 1,1 0-1,-1 0 0,1 0 0,0 0 1,-1 0-1,1-1 0,0 1 0,-1 0 1,1-1-1,0 1 0,-1-1 0,1 1 1,0-1-1,0 0 0,0 0 1,0 1-1,-1-1 0,1 0 0,0 0 1,-1-1-1,-1-2 2,1 0 0,-1 0 0,1 0 1,-1 0-1,1 0 0,1-1 0,-1 1 0,0-1 1,1 1-1,0-1 0,0 1 0,0-1 0,1 0 1,0 1-1,0-1 0,0 0 0,1-6 0,0 0-95,1 0 0,1 1 0,-1 0 0,2-1 0,-1 1 0,9-16 0,-8 20 104,0 0 0,0 1 0,1-1 0,0 1 0,0-1 0,0 2 0,0-1 0,1 0-1,0 1 1,0 0 0,0 1 0,0-1 0,1 1 0,-1 0 0,14-3 0,-4 1-8,0 2 1,1-1-1,-1 2 0,1 1 0,29 0 1,-31 2-43,0 0 1,0 1-1,22 6 1,-30-6-83,0 1 0,0 0 0,0 0 0,0 0 1,0 0-1,-1 1 0,0 0 0,12 10 0,-11-7-1800,0 0 0,0 1 1,0 0-1,-1 0 0,0 1 0,7 13 0,-7-8-4904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02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1032 3392,'5'1'7882,"-1"0"-7539,0 0-1,-1 0 1,1 0-1,0 0 1,0-1-1,-1 1 1,1-1-1,0 0 0,0 0 1,0-1-1,0 1 1,-1-1-1,1 1 1,7-4-1,-5 2-112,-1 0 1,1 0-1,-1-1 0,1 1 1,-1-1-1,0-1 0,0 1 1,0-1-1,4-4 0,8-11 93,-2 0 0,0 0 0,13-25 0,31-67 178,-18 32-113,20-26-71,35-68 199,-77 134-160,-2 0-1,19-63 0,-25 67 90,-9 32-324,-1 4-35,-6 20-93,-53 220 706,56-234-697,-5 21 139,-7 46-1,13-66-109,1 0 1,0 0-1,0 1 1,1-1-1,0 0 1,0 0-1,1 0 1,0 0-1,0 0 1,5 10-1,-7-17-8,1 1-1,0-1 0,0 1 0,0-1 1,0 1-1,0-1 0,0 0 1,0 1-1,1-1 0,-1 0 1,0 0-1,1 0 0,-1 0 0,1 0 1,-1 0-1,1-1 0,-1 1 1,1 0-1,-1-1 0,1 1 1,0-1-1,-1 0 0,1 1 0,0-1 1,0 0-1,-1 0 0,1 0 1,0 0-1,0-1 0,-1 1 1,1 0-1,0-1 0,1 0 0,7-2 38,-1-1 0,1 0-1,-1 0 1,13-9-1,-6 4 21,9-4-88,-1-2-1,-1 0 0,-1-2 1,26-23-1,-33 25 20,-1 0 0,0 0-1,-1-2 1,-1 1 0,-1-2-1,14-27 1,-10 8 136,21-77-1,-15 44-135,7-49 27,-12 43-118,-14 71-48,-1 0-257,1 15 329,-2-10 59,2 14 50,-2 0-1,0 0 0,-3 28 1,0-17-12,-56 427 727,28-240-613,-13 22 1018,63-339-1070,-13 63-77,2 0 0,17-52 0,-20 77-18,1 1 0,1 0 0,0 0 0,1 1 0,1 0 0,0 0 0,12-13 0,-21 28-21,0-1 1,1 0-1,-1 1 0,0-1 0,1 1 1,-1-1-1,1 1 0,-1-1 0,1 1 0,0 0 1,-1-1-1,1 1 0,-1 0 0,1-1 1,0 1-1,-1 0 0,1-1 0,0 1 0,-1 0 1,1 0-1,0 0 0,-1 0 0,1 0 1,0 0-1,-1 0 0,1 0 0,0 0 1,-1 0-1,1 0 0,0 0 0,-1 1 0,1-1 1,0 0-1,-1 0 0,1 1 0,0-1 1,-1 0-1,1 1 0,-1-1 0,1 1 1,-1-1-1,1 1 0,-1-1 0,1 1 0,-1-1 1,1 1-1,-1-1 0,0 1 0,1 0 1,-1-1-1,0 1 0,0 0 0,1-1 1,-1 2-1,2 3-18,0 0 1,0 1-1,0-1 1,-1 1-1,1 7 1,5 56 255,-5-30-78,3 0-1,1 0 0,15 50 0,-20-85-141,0-1-1,1 0 0,-1 0 1,1 0-1,0 0 0,0 0 1,0 0-1,0 0 0,0 0 1,4 3-1,-5-5-2,0-1 1,0 1-1,0 0 0,1 0 1,-1-1-1,0 1 1,1-1-1,-1 1 1,0-1-1,1 1 0,-1-1 1,1 0-1,-1 0 1,0 0-1,1 1 0,-1-2 1,1 1-1,-1 0 1,1 0-1,-1 0 0,0-1 1,1 1-1,-1 0 1,1-1-1,-1 1 1,0-1-1,0 0 0,2-1 1,11-8 19,0 0 1,-2-1 0,1-1-1,-1 0 1,19-26 0,-16 20 6,93-124 158,-106 138-217,25-41-247,-24 41 270,-1 0 1,0 0 0,-1-1 0,1 1 0,-1-1 0,0 1-1,0-1 1,1-7 0,-2 11 3,0 0 0,0 0 0,0 0 1,0 0-1,0-1 0,0 1 0,0 0 0,0 0 0,0 0 0,-1 0 0,1 0 1,0 0-1,-1 0 0,1 0 0,-1 0 0,1 0 0,-1 0 0,1 0 0,-1 0 0,0 0 1,0 0-1,1 0 0,-1 1 0,0-1 0,0 0 0,0 0 0,0 1 0,0-1 0,0 1 1,0-1-1,0 1 0,0-1 0,0 1 0,0 0 0,0-1 0,0 1 0,0 0 1,-1 0-1,1 0 0,0 0 0,0 0 0,-2 0 0,-1 1-3,0 0 0,0 0-1,0 0 1,0 0 0,0 1 0,0-1-1,1 1 1,-1 0 0,-6 5-1,6-3 16,-1-1 0,1 2 0,1-1 0,-1 0 0,1 1 0,0 0 0,0 0 0,0 0 0,1 0 0,-1 0 0,1 0 0,0 1-1,1-1 1,0 1 0,-1-1 0,2 1 0,-1-1 0,1 1 0,0 11 0,1 1 93,1-1 0,1 1-1,0-1 1,1 1 0,8 17 0,-9-24-81,1 0 0,0-1 1,1 0-1,1 0 0,-1 0 1,1-1-1,1 0 0,0 0 1,0 0-1,10 8 0,1-1 19,0-2 0,26 17-1,-39-28-169,0 0-1,1 0 1,-1 0-1,1-1 0,0 0 1,0 0-1,0 0 1,0-1-1,0 0 0,0 0 1,0 0-1,0-1 1,0 0-1,8-1 0,-11 0-177,0 0 0,0 0 0,0 0 0,0 0 0,0 0 0,0-1 0,-1 0 0,1 1 0,0-1 0,-1 0 0,0 0 0,1-1 0,-1 1 0,0 0 0,0-1 0,0 1 0,-1-1 0,1 0 0,0 1 0,-1-1 0,0 0 0,0 0 0,2-5 0,0-4-1025,0-1 0,-1 1 0,0-1-1,-1-18 1,0 19 192,-1 0 0,0 0-1,-1 1 1,0-1 0,-1 0-1,-5-15 1,3 17 123,-1 0-1,-6-11 0,10 21 982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10976,'1'-3'6811,"4"1"-4245,13 0-2031,-13 1 379,268-20 3977,-262 20-4796,213-8 1451,-161 10-1297,98 13-1,-106-11 528,-44-2-4343,-32 3-14569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03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84 7872,'-28'-4'2944,"33"4"-2304,0 0 2080,8 0-1792,6-8 895,2 5-1055,11-6 416,4 1-672,23 0 0,25-1-320,16 1-160,-5 1-64,-11-1-1440,-2 3 768,-14 2-4191,-7 3 2719,16-3-4064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05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1023 4384,'-6'4'149,"-3"2"3154,9-6-3226,0 0-1,0 1 1,0-1 0,0 0 0,0 1 0,0-1-1,0 0 1,0 0 0,0 1 0,1-1 0,-1 0-1,0 0 1,0 0 0,0 1 0,0-1-1,0 0 1,0 0 0,1 1 0,-1-1 0,0 0-1,0 0 1,0 0 0,1 0 0,-1 1 0,0-1-1,0 0 1,1 0 0,-1 0 0,0 0-1,0 0 1,1 0 0,-1 0 0,0 0 0,0 0-1,1 0 1,-1 1 0,3 0 195,0-1 0,0 1 1,0 0-1,-1 0 0,1-1 0,0 0 0,0 0 0,0 0 1,0 0-1,0 0 0,0 0 0,0-1 0,0 1 0,0-1 1,0 0-1,0 0 0,-1 0 0,1 0 0,0-1 0,-1 1 1,4-3-1,3-2 61,0-1 0,0 0 0,-1-1 0,9-9 0,42-54 947,86-131 0,-127 172-1121,-1-1 1,-2-1-1,-1 0 1,-1-1-1,-2 0 1,12-60-1,-8 0 411,3-117 0,-17 102 326,-5 174-881,0-20 183,-15 144 301,-53 236 0,56-353-225,-46 132 1,51-177-267,-1 0-1,-2 0 0,-1-2 0,-1 0 1,-1 0-1,-1-2 0,-30 33 1,42-52 51,1 0 0,0-1 0,-1 1 0,0-1 0,0 0 0,0-1 0,-8 4-1,11-6-35,0 0 0,0 0 0,-1 0 0,1 0 0,0 0 0,-1-1 0,1 0 0,0 0 0,-1 0 0,1 0 0,0 0 0,-1 0 0,1-1 0,0 0 0,-1 0 0,1 0 0,-4-1 0,6 1-25,1 1 0,-1 0 1,0-1-1,0 1 0,1-1 0,-1 1 1,0-1-1,1 1 0,-1-1 0,0 1 0,1-1 1,-1 0-1,1 1 0,-1-1 0,1 0 1,-1 1-1,1-1 0,0 0 0,-1 0 1,1 1-1,0-1 0,-1 0 0,1 0 1,0 0-1,0 0 0,0 1 0,0-1 1,0 0-1,0 0 0,0 0 0,0 0 1,0 0-1,0 1 0,1-1 0,-1 0 1,0 0-1,0 0 0,1 1 0,-1-1 0,1 0 1,-1 0-1,1 1 0,0-2 0,2-2-6,0 0 0,0 0-1,0 0 1,1 0-1,7-5 1,12-7 15,0 1 0,1 1-1,27-11 1,25-15 3,-51 25-46,-1-2-1,-1-1 0,-1-1 1,0-1-1,21-25 1,85-122 293,-84 111-199,88-89 1,-111 123-18,-1-2 1,0 0 0,-2-1-1,-2-1 1,0-1 0,-1 0-1,18-51 1,-14 22-40,-3 0 0,-2-1 0,8-67 0,-21 111-23,2-8-35,1-29 0,-4 52-26,-1 1 0,1 0 0,-1 0 0,0-1 0,0 1 0,-2 4 0,-3 12 48,-16 79 57,3-7 219,-47 133 0,39-152-78,4 2 0,4 0 0,2 1 1,-10 124-1,26-196-156,1 34 71,0-35-43,0 1 0,0-1 0,1 1 0,-1-1 0,1 1-1,0-1 1,0 1 0,0-1 0,0 0 0,0 0-1,2 4 1,-2-5-17,0-1-1,-1 1 1,1-1 0,0 1-1,0-1 1,-1 1-1,1-1 1,0 1 0,0-1-1,0 0 1,-1 1-1,1-1 1,0 0 0,0 0-1,0 0 1,0 0-1,0 0 1,0 1 0,0-2-1,-1 1 1,1 0 0,0 0-1,0 0 1,0 0-1,0-1 1,0 1 0,-1 0-1,1-1 1,0 1-1,1-1 1,3-2 29,-1 0 0,1 1-1,-1-2 1,5-3 0,12-14-96,36-46 0,-22 24 64,89-100-267,-97 110 246,-20 24 85,0 0 0,0 0 0,1 1 0,0 0 0,17-12 0,-20 16-200,-3 3-176,-2 6 115,0 0 223,7 113 141,-2-62-62,-3-30-239,-2-18 195,0 1 0,0 0-1,1 0 1,1-1 0,0 1 0,0-1 0,6 17-1,-7-24 20,-1-1-93,1 0-1,0-1 0,-1 1 0,1 0 0,-1 0 1,1-1-1,-1 1 0,1 0 0,0-1 0,-1 1 1,1-1-1,-1 1 0,0 0 0,1-1 0,-1 1 1,1-1-1,-1 1 0,0-1 0,1 1 0,-1-2 1,7-13-19,-6 11 33,1 0 9,64-172 322,-60 161-354,-5 13-36,1-1 1,-1 0 0,0 0 0,-1 1-1,1-1 1,0 0 0,-1-5 0,0 20-4,0 15-67,4 31-1,-3-49 141,1-1 0,-1 0 1,1 0-1,1 0 0,-1-1 0,2 1 0,-1-1 1,7 11-1,-10-17-21,0-1-1,1 1 1,0 0 0,-1-1 0,1 1-1,-1-1 1,1 1 0,0 0 0,-1-1 0,1 1-1,0-1 1,0 0 0,-1 1 0,1-1-1,0 0 1,0 1 0,0-1 0,-1 0 0,1 0-1,0 0 1,0 0 0,0 0 0,0 0-1,0 0 1,-1 0 0,1 0 0,0 0 0,0 0-1,0 0 1,0-1 0,-1 1 0,1 0-1,0 0 1,0-1 0,0 1 0,-1-1 0,1 1-1,0-1 1,-1 1 0,2-2 0,3-2-4,1-1 1,-1 0-1,9-11 1,-6 7-40,37-34 144,85-61 0,-82 68 38,-22 20-423,-25 15 144,-2 3 27,0-1 95,0 1 1,0-1 0,1 1 0,-1-1 0,0 1-1,1-1 1,-1 1 0,0 2 0,0-2-16,0 2 12,-8 22 107,-8 34 0,15-51-113,1-1 0,0 1 1,0-1-1,1 1 0,0-1 1,0 1-1,1-1 0,3 14 0,-4-19 23,1-1 0,-1 0 0,1 1 0,0-1 0,0 0 0,0 0 0,0 1 0,0-1 0,0 0 0,1 0 0,-1 0 0,1 0 0,0-1 0,-1 1-1,1 0 1,0-1 0,0 1 0,0-1 0,0 1 0,0-1 0,0 0 0,0 0 0,1 0 0,-1 0 0,0 0 0,1-1 0,-1 1 0,0-1 0,1 1-1,-1-1 1,1 0 0,-1 0 0,1 0 0,-1 0 0,0-1 0,1 1 0,-1-1 0,1 1 0,2-2 0,6-1 13,-1-1 1,0 0 0,0-1-1,0 0 1,13-9 0,45-37-278,-42 30 160,5-3-96,35-35 0,-43 38 181,-18 18 29,0-1 0,-1 0-1,1 0 1,3-5 0,-6 3-102,-8 8-30,-7 5-15,8-2 104,0 0-1,1 1 1,-1-1-1,1 1 0,0 0 1,0 0-1,1 0 0,-4 8 1,2-4 17,-5 13 30,1 0-1,1 1 0,-7 34 0,9-35-54,4-18 34,1 0-1,1 0 1,-1 0-1,1-1 1,0 1-1,0 0 1,0 0-1,0 0 1,1 0-1,0 0 0,0 0 1,3 7-1,-3-10-5,8-12 180,2-4-116,-1 0 0,-1-1 0,0 0 0,0-1 0,-2 0 0,8-22 0,23-44 16,64-131-155,-78 148 242,24-116 1,-30 65-510,-18 110 396,-4 11 8,1 2-26,0 1 1,0 0-1,-2 15 0,0 1 18,-15 46 154,-9 33 68,2 1-6,14-57-279,1 0 0,-8 83 0,11-76-254,6-40-800,1 0-1,-2 24 1,4-25 840,-1 7-7011,-1-56-9876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06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8 11136,'-27'-8'4128,"22"13"-3200,5 7-289,-5-4-1118,2-5 127,3 6-352,0 2 416,0 6-2880,-5-2 1760,-3-15-4480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0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22 409 4576,'0'1'236,"-1"-1"1,0 1 0,0 0-1,0-1 1,0 1 0,1 0-1,-1 0 1,0 0-1,1 0 1,-1 0 0,1 0-1,-1 0 1,1 0 0,0 0-1,-1 0 1,1 0-1,0 0 1,-1 0 0,1 1-1,0-1 61,0 1 0,-1-1 0,1 1 0,0-1 0,-1 0 0,1 1 0,-1-1 1,0 0-1,1 0 0,-3 3 0,3-4-240,-1 0 0,1 1 0,0-1 0,0 0 0,-1 1 0,1-1 0,0 0 0,0 1 0,-1-1 0,1 0 0,0 1 0,0-1 0,0 0 1,-1 1-1,1-1 0,0 1 0,0-1 0,0 1 0,0-1 0,0 0 0,0 1 0,0-1 0,0 1 0,0-1 0,0 1 0,0-1 0,0 0 0,1 1 0,-1-1 1,0 1-1,0-1 0,0 0 0,0 1 0,1-1 0,-1 0 0,0 1 0,0-1 0,1 0 0,0 2 768,13-8 1650,-8 1-2331,0-1 1,0 1-1,0-1 0,-1-1 1,0 1-1,0-1 1,0 0-1,3-7 0,27-66-95,-15 33 75,17-23-12,-23 47 176,-2 0 0,15-38 0,-25 53-131,-1-1 0,0 0 0,0 0 0,0 0 0,-2-12 0,1 8-33,0 12-120,0 1 0,0 0-1,0-1 1,0 1 0,0 0-1,0-1 1,0 1-1,0 0 1,0 0 0,0-1-1,0 1 1,0 0 0,0-1-1,0 1 1,0 0-1,0 0 1,-1-1 0,1 1-1,0 0 1,0 0 0,0-1-1,0 1 1,-1 0 0,1 0-1,0-1 1,0 1-1,-1 0 1,1 0 0,0 0-1,0 0 1,-1-1 0,1 1-1,0 0 1,0 0-1,-1 0 1,1 0 0,0 0-1,-1 0 1,1 0 0,0 0-1,0 0 1,-1 0 0,0 0-1,1 0-8,-1 0 0,1 0 0,-1 1 0,0-1 0,1 0 0,-1 1 0,1-1 0,-1 0 0,1 1-1,-1-1 1,1 1 0,-1-1 0,1 0 0,-1 1 0,1-1 0,-1 1 0,1 0 0,0-1 0,-1 1 0,1 0 0,-12 23-27,9-19 51,0 1 0,0-1 0,0 1 0,1-1 0,0 1 0,-1 9 0,-7 56 232,1 91-1,10-149-204,0-1 0,0 0-1,1 0 1,1 0 0,0 0 0,10 23-1,-13-34-28,1 0 0,0 1-1,-1-1 1,1 0 0,0 0-1,0 0 1,0 1 0,0-1-1,0 0 1,0 0 0,0 0 0,0 0-1,0-1 1,0 1 0,1 0-1,-1 0 1,0-1 0,0 1-1,1-1 1,-1 1 0,1-1-1,-1 1 1,0-1 0,1 0-1,-1 0 1,1 0 0,-1 0-1,1 0 1,-1 0 0,1 0-1,-1 0 1,0-1 0,1 1 0,-1 0-1,3-2 1,4-1 45,-1 0 0,1-1 1,-1 0-1,13-8 0,11-13 116,-1 0-1,49-55 1,-5 5-353,-61 62 120,1 0 45,0 0 1,1 0 0,1 2 0,24-15-1,-40 25 10,1 1 1,-1 0-1,1-1 0,0 1 0,-1 0 1,1 0-1,0-1 0,-1 1 0,1 0 1,0 0-1,0 0 0,-1 0 0,1 0 0,0 0 1,-1 0-1,1 0 0,0 0 0,-1 0 1,1 0-1,0 1 0,-1-1 0,1 0 0,0 0 1,-1 1-1,2 0 0,-1 0 13,0 0-1,0 0 0,-1 0 1,1 0-1,0 0 1,-1 0-1,1 0 1,0 0-1,-1 0 1,0 1-1,1-1 0,-1 0 1,1 2-1,0 6 85,0 1 0,-1-1 0,0 12 0,-1-11-78,1 152 258,10-173 11,-1-5-208,15-31-1,0-2-147,-22 46 60,34-54-32,-32 51 13,1 0 1,0 1-1,0-1 0,0 1 1,1 0-1,0 1 0,6-5 1,-11 8 25,0 1 1,0-1 0,0 1 0,0-1-1,-1 1 1,1 0 0,0-1-1,0 1 1,0 0 0,0 0 0,0 0-1,1 0 1,-1 0 0,0 0 0,0 0-1,0 0 1,0 0 0,0 0 0,0 0-1,0 1 1,1 0 0,0-1 3,-1 1 0,1 0-1,-1 0 1,0 1 0,0-1 0,1 0 0,-1 0 0,0 1 0,0-1 0,0 0-1,0 1 1,0 1 0,2 3 6,-1 0 1,0-1-1,0 1 0,0 1 0,-1-1 0,1 7 1,-1 101-72,-2-61-2783,1-48 1800,0 1 0,0-1 0,-3 10 0,3-13 706,0-1-1,-1 0 0,1 0 0,0 0 1,-1 0-1,1 0 0,-1 0 0,1 0 1,-1 0-1,1 0 0,-1 0 0,0 0 1,0 0-1,1 0 0,-1 0 0,0 0 1,0-1-1,0 1 0,0 0 1,0-1-1,0 1 0,0-1 0,0 1 1,0-1-1,-2 1 0,-13 0-4513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0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29 6816,'-40'-20'2528,"22"16"-1984,13 4-128,15-5-1312,6 5 704,16 0-2720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2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23 523 5632,'-19'-2'1834,"19"2"-1818,-1 0 0,1 0-1,0 0 1,0 0 0,0 0-1,0 0 1,0 0 0,-1 0-1,1 0 1,0 0 0,0 0-1,0 0 1,0 0 0,0 0-1,-1 0 1,1 0 0,0 0-1,0 0 1,0 0 0,0 0-1,0 1 1,0-1 0,0 5 4338,10-5-3259,-1-1 0,1 0-1,0 0 1,12-4 0,-12 1-799,-1 1-1,1-1 1,-1 0 0,0-1 0,-1 0-1,1-1 1,10-8 0,-6 2-82,0 0 1,-1 0 0,-1-1 0,0-1-1,18-29 1,34-80 469,-38 70-219,-9 17-56,21-76-1,-35 105-382,0 1-43,0 0-1,1 0 1,0 0 0,4-6 0,-7 12 27,1 1-1,-1-1 0,1 0 0,-1 1 1,0-1-1,1 1 0,-1-1 1,1 1-1,-1-1 0,0 1 1,0-1-1,1 1 0,-1 0 1,0-1-1,0 1 0,0-1 0,1 1 1,-1 0-1,0-1 0,0 1 1,0-1-1,0 2 0,6 25 70,-5-23-68,2 16 92,-1 1 0,-1 31 0,1 8 26,2 256 537,-4-315-663,-1 12 77,0-1 0,-3 15 1,4-25-54,-1 0 0,1 1 0,-1-1 0,0 0 0,0 0 0,1 1 0,-1-1 0,-1 0 0,1 0 0,0 0 0,0 0 0,-1 0 0,1 0 0,-1-1 0,0 1 0,1 0 0,-1-1 0,0 1 0,-3 1 0,4-3-5,-1 1-1,1-1 0,0 0 1,-1 0-1,1 0 1,0 0-1,-1 0 0,1 0 1,0 0-1,-1 0 1,1 0-1,0 0 0,-1-1 1,1 1-1,0-1 1,-1 1-1,-1-2 0,0 0 2,-1 0-1,1 0 1,0-1-1,0 1 0,-6-7 1,3 2-66,0 0-1,0-1 1,1 0 0,-6-11 0,7 8 9,0-1 1,0 1-1,1-1 0,1 1 0,-2-16 1,3 25 22,1 0 1,0-1-1,0 1 1,0 0 0,0-1-1,1 1 1,-1 0-1,0-1 1,1 1 0,0 0-1,-1 0 1,1-1-1,0 1 1,2-3 0,-2 4-6,0 0 1,0-1-1,0 1 1,0 0-1,1 0 1,-1 0-1,0 0 1,0 0-1,1 0 1,-1 0 0,1 0-1,-1 1 1,1-1-1,-1 1 1,1-1-1,-1 1 1,1-1-1,0 1 1,-1 0 0,1 0-1,2 0 1,3 0 22,12 0 3,1 0-1,-1-1 0,1-1 0,29-7 0,-10-4 55,60-29 0,31-25-155,-106 55 149,-2-1-1,0-1 0,33-27 1,-54 40-58,0 0 1,0 0 0,-1-1 0,1 1 0,0 0 0,0 0-1,0-1 1,-1 1 0,1-2 0,-1 3-3,0 0 0,1-1 0,-1 1 0,0 0 0,0 0 1,0-1-1,0 1 0,0 0 0,0 0 0,0 0 0,0-1 0,0 1 0,0 0 1,0 0-1,0-1 0,-1 1 0,1 0 0,0 0 0,0 0 0,0-1 0,0 1 1,0 0-1,0 0 0,0 0 0,-1-1 0,1 1 0,0 0 0,0 0 0,0 0 0,0 0 1,-1 0-1,1-1 0,0 1 0,0 0 0,0 0 0,-1 0 0,1 0 0,0 0 1,0 0-1,0 0 0,-1 0 0,1 0 0,0 0 0,0 0 0,-1 0 0,1 0 1,0 0-1,0 0 0,-1 0 0,1 0 0,0 0 0,0 0 0,0 0 0,-1 0 0,1 0 1,0 0-1,0 1 0,0-1 0,-1 0 0,1 0 0,0 0 0,0 0 0,0 1 1,-5 0 0,1 1 0,-1 1 1,1-1-1,0 1 0,0-1 1,0 1-1,0 1 0,0-1 1,-3 5-1,-29 36 2,22-25-30,1 2 0,0 0-1,2 0 1,1 1 0,0 0-1,2 1 1,-7 26 0,14-43 31,0 1 1,0-1 0,0 1 0,1 0 0,0 0-1,0-1 1,1 1 0,2 12 0,-2-16 6,0 0 0,0 0 0,1 0-1,-1 0 1,1 0 0,-1 0 0,1 0 0,0-1 0,0 1 0,0-1-1,0 1 1,1-1 0,-1 0 0,1 0 0,-1 0 0,1 0 0,0 0-1,0 0 1,3 1 0,-2-2 38,0 0 0,0 0-1,0 0 1,-1 0 0,1 0 0,0-1-1,0 0 1,0 0 0,0 0 0,0 0-1,0-1 1,0 1 0,0-1 0,0 0-1,-1 0 1,1-1 0,0 1 0,5-4-1,-3 2-13,-1 0 0,-1 0-1,1-1 1,0 0 0,-1 0-1,0 0 1,1 0 0,-2-1-1,1 1 1,0-1 0,4-10-1,-3 4-32,0-1 0,-1-1 0,0 1 0,-1-1 0,-1 1 0,0-1 0,0 0 0,-1 0 0,-2-21 0,1 24-18,-1-1 0,-1 1-1,0-1 1,0 1-1,-1 0 1,0 0-1,-1 0 1,0 1-1,0-1 1,-1 1-1,-1 0 1,-8-12-1,11 18 17,0 0 0,-1-1-1,0 1 1,1 0 0,-1 1 0,0-1-1,0 1 1,-6-3 0,8 4-7,-1 0-1,1 0 1,-1 0-1,1 1 1,-1-1 0,0 1-1,0-1 1,1 1-1,-1 0 1,0 0 0,1 0-1,-1 0 1,0 0-1,0 1 1,-2 0 0,5-1 4,0 0 0,-1 0 0,1 0-1,0 0 1,0 0 0,0 0 0,-1 0 0,1 1 0,0-1 0,0 0 0,0 0 0,-1 0 0,1 0 0,0 0 0,0 0 0,0 0 0,0 1 0,-1-1 0,1 0 0,0 0 0,0 0 0,0 0 0,0 0 0,0 1 0,0-1 0,0 0 0,0 0 0,-1 0 0,1 1 0,0-1 0,0 0 0,0 0 0,0 0 0,0 1 0,0-1 0,0 0 0,0 0 0,0 0 0,0 1 0,0-1 0,0 0 0,0 0 0,0 0 0,1 1 0,-1-1 0,0 0 0,0 0 0,0 0 0,0 0 0,0 1 0,0-1 0,0 0 0,0 0 0,1 0 0,-1 0 0,0 1 0,0-1 0,0 0 0,0 0 0,1 0 0,-1 0 0,0 0 0,0 0 0,0 0 0,1 0 0,-1 0 0,0 1 0,15 5-92,-1-4 117,1 0 0,0-1 0,0 0 0,0-1 0,0-1 0,0 0 0,15-4 0,-4 1 49,28 1 1,-46 3-58,2-1-40,0 2-1,-1-1 1,19 4 0,-24-3 23,-1 0 0,1 0 0,-1 1 0,0-1 0,0 1 0,0 0 0,0 0 0,0 0 0,0 0 0,-1 0 0,1 1 0,-1-1 0,1 1 0,2 4 0,-1-1 37,0 0 0,0 1 0,-1-1 0,0 1 0,0 0 0,-1 0 0,1 0 0,-2 0 0,1 0 0,-1 1 0,0-1 0,0 0 0,-1 15 0,-4 65 403,3-76-417,-1 1 0,-1-1 0,0 1 1,0-1-1,-7 15 0,5-9 80,4-10-12,1-7-83,0 0 0,0 0 0,0 0 0,0 0 0,0-1 0,0 1 0,0 0-1,1 0 1,-1 0 0,0 0 0,0 0 0,0 0 0,0 0 0,0 0 0,0 0 0,0 0 0,0 0-1,0 0 1,0 0 0,0 0 0,0 0 0,0 0 0,0 0 0,0 0 0,0 0 0,0 0 0,0 0 0,0 0-1,0 0 1,0 0 0,0 0 0,0 0 0,0 0 0,0 0 0,0 0 0,0 0 0,0 0 0,0 0 0,1 0-1,-1 0 1,0 0 0,0 0 0,8-18 142,-1-1 0,7-31-1,6-16-194,-12 45-19,0 0 0,2 0-1,1 1 1,21-32 0,-30 50 61,-1 0 1,1 0-1,0 0 1,0 0 0,0 1-1,0-1 1,0 1 0,0-1-1,0 1 1,0 0 0,0-1-1,3 0 1,-4 2 4,0 0 1,-1 0-1,1 0 1,0 0-1,0 0 0,0 0 1,0 0-1,-1 1 1,1-1-1,0 0 0,0 0 1,0 1-1,-1-1 0,1 0 1,0 1-1,0-1 1,-1 1-1,1-1 0,0 1 1,-1-1-1,1 1 1,0-1-1,-1 1 0,1 0 1,-1-1-1,1 1 1,-1 0-1,0 0 0,1-1 1,-1 1-1,0 0 1,1 0-1,-1-1 0,0 1 1,0 0-1,1 1 1,1 6-8,-1-1 1,0 1 0,0 0 0,0 0 0,-1 0 0,0 0 0,-2 15 0,-14 56 94,15-75-55,-26 93 360,19-82-278,13-26-198,34-48 47,-17 26-82,-10 16 115,0 1 0,1 1-1,25-24 1,-29 30 19,1 2-1,0-1 1,1 1-1,-1 0 0,1 1 1,1 0-1,11-3 1,-18 7-20,-1 1 0,1 0 0,-1 0 0,1 0 0,-1 0 0,1 1 0,0 0 0,-1 0 0,1 0 0,-1 1 0,1-1 0,0 1 0,-1 0 1,1 1-1,-1-1 0,0 1 0,1-1 0,-1 1 0,0 1 0,0-1 0,0 1 0,-1-1 0,1 1 0,0 0 0,-1 0 0,0 1 0,0-1 0,0 1 0,0 0 0,0-1 0,-1 1 0,3 6 1,4 10 8,10 30 0,-15-38 24,0 1 1,0-1 0,2 0 0,-1 0 0,2-1 0,-1 0-1,12 15 1,-17-25-23,0 0 0,0 0-1,0 0 1,0-1 0,0 1-1,1 0 1,-1 0 0,0-1-1,0 1 1,1 0 0,-1-1 0,0 1-1,1-1 1,-1 0 0,1 1-1,-1-1 1,0 0 0,1 0-1,1 0 1,0 0 4,-1-1 1,0 1-1,1-1 0,-1 0 0,1 0 0,-1 1 0,0-2 1,1 1-1,-1 0 0,3-2 0,0-1 4,-1 0 0,1 0 0,-1 0 0,0-1 0,0 0 0,0 1 0,0-1 0,4-10 0,-3 3 12,0-1 1,0 0-1,-1-1 0,-1 1 0,2-18 0,0-69 114,-5 95-150,0 0 1,0 0-1,-1-1 0,0 1 1,0 0-1,-2-5 0,3 9 11,0 0-1,-1 0 0,1 1 1,0-1-1,-1 0 0,1 0 1,-1 1-1,1-1 0,-1 0 1,1 1-1,-1-1 0,1 0 1,-1 1-1,0-1 0,1 1 1,-1-1-1,0 1 1,1-1-1,-1 1 0,0 0 1,0-1-1,0 1 0,1 0 1,-1 0-1,0-1 0,0 1 1,0 0-1,0 0 0,1 0 1,-1 0-1,0 0 0,0 0 1,0 0-1,0 0 0,1 1 1,-1-1-1,0 0 0,0 0 1,0 1-1,1-1 0,-1 0 1,0 1-1,-1 0 0,-1 2 2,-1-1 0,1 1 0,-1 0-1,1 0 1,0 0 0,0 0 0,1 1 0,-1-1-1,0 1 1,1-1 0,0 1 0,-2 5-1,-3 6 8,-7 31 0,7-25 79,2 1 0,1 0 0,0 0 0,0 31 0,4-45-51,0 0 1,1 0-1,0-1 0,0 1 0,1 0 1,0-1-1,0 0 0,1 1 0,-1-1 0,2 0 1,-1 0-1,1 0 0,0-1 0,0 1 1,1-1-1,7 7 0,-9-10-26,0 0 1,0-1-1,1 1 0,0-1 0,-1 0 0,1 0 1,0-1-1,0 1 0,0-1 0,0 0 0,0 0 1,0 0-1,0 0 0,0-1 0,1 1 0,4-1 1,7-1-293,1-1 1,28-5 0,-31 4-78,17-3-1996,-1-1 1,58-22 0,-78 25 1387,0-1 0,-1 1 0,1-2 0,-1 1 1,-1-1-1,1-1 0,-1 0 0,0 0 0,0 0 1,-1-1-1,0 0 0,7-11 0,-6 5-1427,9-25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5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70 3904,'17'-35'3370,"-17"35"-3250,0-1 0,1 1 0,-1 0 0,0-1 0,0 1 0,0 0 0,1-1 0,-1 1 0,0 0 0,0-1 0,0 1 0,0 0 0,0-1 0,0 1 0,0 0-1,0-1 1,0 1 0,0-1 0,0 1 0,0 0 0,0-1 0,0 0 0,-7 0 2585,-11 7-921,-1 7-1386,2 0-1,0 1 1,0 1 0,1 0-1,-18 25 1,12-12-63,1 2 1,-26 48-1,37-59-183,1 0 0,0 1 0,-11 38 0,19-55-120,1 0 0,0 0-1,0 0 1,0 0 0,0 0-1,0-1 1,1 1 0,-1 0 0,1 0-1,-1 0 1,1-1 0,0 1 0,0 0-1,1-1 1,-1 1 0,0-1-1,1 1 1,0-1 0,-1 0 0,1 1-1,0-1 1,0 0 0,0 0 0,1-1-1,-1 1 1,4 2 0,0 0 66,0 0 0,1-1 1,-1 0-1,1-1 0,-1 1 1,1-1-1,0 0 0,0-1 1,13 2-1,-11-3-31,-1 0 0,1 0 1,0-1-1,0 0 0,-1-1 0,1 0 0,0 0 0,-1-1 1,9-3-1,-11 3-25,-1 0 1,1 0 0,-1 0-1,0-1 1,0 0 0,-1 0 0,1 0-1,-1 0 1,0-1 0,0 0-1,0 0 1,-1 0 0,0 0-1,4-7 1,2-10 116,-1 0-1,9-41 1,4-50 99,-18 96-117,-2 6 63,-1-24 0,0 24-106,-1 44-7,-2 0-1,-12 58 1,-29 64 464,28-115-248,-31 55 0,2-5-57,16-26 43,-71 113 1,95-168-228,-1-1-1,0 0 1,0 0 0,-1-1 0,0 0 0,0 0 0,0 0 0,-1-1 0,0 0 0,-11 5 0,18-10-57,-1 0 1,0 0-1,1 0 1,-1 0-1,0-1 1,0 1-1,0-1 1,1 1-1,-1-1 1,0 0-1,0 0 1,0 0 0,0 0-1,0 0 1,1 0-1,-1 0 1,0-1-1,0 1 1,0-1-1,0 1 1,1-1-1,-1 0 1,0 0-1,1 1 1,-1-1-1,0 0 1,1-1-1,-1 1 1,1 0-1,0 0 1,-1-1-1,1 1 1,0 0-1,-2-4 1,-2-2-11,0-1-1,1 0 1,0 0 0,1-1-1,-6-15 1,4 7 30,1 0 1,1 0-1,0 0 0,0-24 0,3 32-35,0 0 1,1 0-1,0-1 1,0 1-1,1 0 1,0 0-1,1 0 1,0 1-1,8-17 1,-8 21-20,0-1 1,1 0 0,0 1-1,0 0 1,0 0 0,1 0-1,-1 0 1,1 1-1,0-1 1,6-2 0,6-3-61,32-12 1,4 5 100,56-11 0,-68 18 12,0-1 0,-1-2 0,59-26 0,-74 25 72,0-1 1,38-28 0,-49 30-100,-1 1 0,0-1 0,-1-1 0,-1 0 1,16-24-1,-26 36-3,30-46 13,-3-1 0,25-55 1,-49 96 19,-4 6-21,1 0-1,-1 0 0,1 0 0,-1 0 0,1 0 0,-1 0 1,1 0-1,-1 0 0,0-1 0,0 1 0,0 0 1,1 0-1,-1-2 0,-3 64 282,-12 67 0,2-15-206,12-100-181,1 25 1,0-34 105,1 1 1,0-1-1,-1 1 1,2-1-1,-1 1 1,0-1 0,1 0-1,0 1 1,2 3-1,-2-6 8,-1-1 0,0 1 0,1-1 0,-1 1 0,0-1 0,1 0 0,0 0 0,-1 0-1,1 0 1,0 0 0,-1 0 0,1-1 0,0 1 0,0 0 0,0-1 0,0 0 0,0 1 0,0-1 0,-1 0 0,1 0-1,0 0 1,0 0 0,0 0 0,0 0 0,0-1 0,4 0 0,4-2 18,1-1 0,-1 0 1,16-8-1,-16 8 82,2-3-109,-1 0 0,1-1 0,-1 0 0,-1-1 0,1 0 1,-1 0-1,-1-1 0,0 0 0,-1-1 0,1 0 0,6-13 0,9-19-107,31-78 1,-52 113 92,2-2 10,-1 2 17,-1 1 1,0-1-1,0 0 1,2-13-1,-9 338-27,4-311 22,0-1-1,1 0 1,-1 0-1,1 0 1,0 0-1,0 0 1,1 0-1,-1 0 1,5 8-1,-6-13-10,0 0-1,0 0 1,0 0 0,1 0-1,-1 0 1,0 0-1,0 0 1,0 0-1,0 0 1,0 0-1,1 0 1,-1 0-1,0 0 1,0 0-1,0 0 1,0 0-1,0 0 1,1 0-1,-1 0 1,0 0-1,0 0 1,0 0-1,0 0 1,0-1-1,0 1 1,1 0-1,-1 0 1,0 0-1,0 0 1,0 0-1,0 0 1,0 0-1,0-1 1,0 1-1,0 0 1,1-1 3,6-5 11,-1-1-1,-1 0 0,1 0 0,-1 0 1,0 0-1,-1-1 0,0 0 0,0 0 0,5-16 1,0-8 25,8-42 0,-13 50-77,37-143-160,-35 148 128,-4 16 63,-1 1-1,-1 0 1,1 0 0,0-1-1,-1 1 1,1-1 0,0-2-1,-1 4-62,5 14 11,18 74-48,-17-68 129,0 2-27,2 0 0,0 0 0,13 21 0,-20-40 5,1 1 1,-1-1 0,1 0-1,-1 1 1,1-1-1,0 0 1,0 0 0,0-1-1,0 1 1,0 0-1,1-1 1,-1 1 0,0-1-1,1 1 1,-1-1-1,1 0 1,-1 0-1,1-1 1,0 1 0,-1 0-1,4 0 1,-3-2 15,1 1 1,-1 0-1,0-1 0,0 1 1,0-1-1,0 0 1,0 0-1,0 0 0,0 0 1,0-1-1,0 1 1,0-1-1,-1 0 0,1 0 1,-1 0-1,1 0 1,-1 0-1,3-4 0,6-8-56,-1 0 0,-1-1 0,0 0 0,-1-1 0,9-25 0,-8 22 20,2-8 56,12-50 1,-22 73-36,0 0 0,0 0 0,-1 0 0,0 0 0,0 0 0,0 0-1,0 1 1,-1-1 0,1 0 0,-3-7 0,3 10-9,-1 0-1,1-1 0,-1 1 1,1 0-1,-1 0 1,1 0-1,-1 0 1,0 0-1,1 0 0,-1 1 1,0-1-1,0 0 1,0 0-1,0 0 1,0 1-1,0-1 0,0 0 1,0 1-1,0-1 1,0 1-1,0-1 1,0 1-1,0 0 1,0-1-1,0 1 0,0 0 1,-1 0-1,1 0 1,0 0-1,0 0 1,0 0-1,-1 0 0,1 0 1,0 0-1,0 1 1,0-1-1,0 0 1,0 1-1,-2 0 0,-2 1 8,-1 1-1,1 0 0,0 0 0,0 1 0,0 0 0,0 0 0,1 0 1,0 0-1,-1 0 0,1 1 0,1 0 0,-5 6 0,0 2-9,1 0-1,0 0 1,-8 26-1,-18 75-260,29-97 288,2 0-1,0-1 0,1 1 0,1 34 0,1-48-3,-1 0-1,0 0 0,1 0 1,-1 0-1,1 0 0,0 0 0,0 0 1,0 0-1,0-1 0,1 1 0,-1 0 1,1-1-1,0 1 0,0-1 0,0 1 1,0-1-1,0 0 0,0 0 0,0 0 1,1 0-1,-1 0 0,1 0 1,-1-1-1,1 1 0,0-1 0,0 0 1,0 0-1,-1 0 0,1 0 0,0 0 1,0-1-1,0 1 0,1-1 0,-1 0 1,0 0-1,0 0 0,4-1 0,6-1-9,0 0-1,-1-1 0,0 0 0,0-1 1,0 0-1,0-1 0,0 0 0,-1-1 1,0 0-1,0-1 0,15-13 1,5-8-15,-1-1 0,32-40 1,-15 16 136,-34 37-212,-11 13 77,0 0 0,0 0 0,0 0-1,0 1 1,1-1 0,0 1 0,-1-1 0,1 1 0,4-2-1,-7 4 7,0-1-1,0 1 1,1 0-1,-1 0 1,0 0-1,1 0 0,-1 0 1,0 0-1,1 0 1,-1 0-1,0 0 1,1 0-1,-1 0 1,0 0-1,1 0 0,-1 0 1,0 0-1,1 0 1,-1 0-1,0 0 1,1 0-1,-1 0 0,0 0 1,1 1-1,-1-1 1,0 0-1,0 0 1,1 0-1,-1 0 0,0 1 1,0-1-1,1 0 1,-1 0-1,0 1 1,0-1-1,0 0 0,1 1 1,-1-1-1,0 0 1,0 0-1,0 1 1,0-1-1,0 0 1,0 1-1,1-1 0,0 19-44,-1-18 42,0 24 11,0 0 0,-2 0 1,-9 41-1,7-51-23,2-6 64,0-1 1,0 1 0,0 0 0,1 9 0,10-27 141,-5 5-176,3-4-58,0-1 0,-1-1 1,6-10-1,9-15-15,-20 35 55,-1-1 0,1 0 0,-1 1 0,1-1 1,-1 0-1,1 1 0,-1-1 0,1 0 0,0 1 0,-1-1 0,1 1 0,0-1 0,-1 1 0,1 0 0,0-1 0,0 1 1,-1 0-1,1-1 0,0 1 0,0 0 0,0 0 0,-1 0 0,1 0 0,0 0 0,0 0 0,0 0 0,0 0 0,-1 0 0,1 0 1,0 0-1,0 0 0,0 1 0,0-1 0,-1 0 0,1 1 0,0-1 0,0 0 0,-1 1 0,1-1 0,0 1 0,-1-1 1,1 1-1,0-1 0,-1 1 0,1 0 0,-1-1 0,1 1 0,0 1 0,3 4-7,1 0 1,-1 1-1,-1 0 0,4 8 1,-5-12 17,12 27 19,-4-10-90,13 39 0,-22-49-1612,-6 3-5945,-4-9-298,2-11 5714,1-8-3119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6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48 8544,'-55'-36'3168,"33"36"-2464,-1 0-192,18 0-1536,5-3 448,10-2-1184,12 5 1024,1-4-4160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45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1 267 4736,'0'4'9903,"10"13"-6918,-6-12-2700,0 0 0,0 0-1,0 0 1,0 0 0,8 5 0,-5-6-183,1 0 0,-1-1 1,1 0-1,0 0 0,0-1 1,0 0-1,0 0 0,0-1 1,0 0-1,0 0 0,0-1 1,1 0-1,-1-1 0,0 1 1,0-2-1,0 1 0,0-1 1,0 0-1,0-1 0,0 0 1,-1 0-1,0-1 0,1 0 1,-1 0-1,0-1 0,-1 1 1,1-2-1,-1 1 0,0-1 1,0 0-1,5-8 0,-7 9-49,0-1 0,-1 0 0,0 0 0,-1-1 0,1 1-1,-1-1 1,0 1 0,-1-1 0,0 0 0,0 1 0,0-1-1,-1 0 1,0 0 0,-1-12 0,0 14-52,1 0 0,-1 1 0,0-1 0,0 1 0,0-1 0,-1 1 0,0 0 0,0-1 0,0 1 0,0 0 0,0 0 0,-1 0 0,0 1 0,0-1 0,0 1 0,0-1 0,-1 1 0,1 0 0,-1 0 0,1 1 0,-1-1 0,-7-3 0,7 5 9,0 0 0,0 0 0,1 1-1,-1-1 1,0 1 0,0 0-1,0 0 1,0 0 0,0 1 0,0-1-1,1 1 1,-1 0 0,0 0 0,0 0-1,1 0 1,-1 1 0,1 0 0,-1-1-1,1 1 1,0 0 0,0 1 0,-4 2-1,-2 3 39,0 0-1,0 1 0,1 0 0,0 0 0,0 1 1,-5 10-1,1 0 72,1 0-1,1 0 1,1 1 0,1 0-1,1 0 1,1 1 0,-7 43-1,12-60-109,1 1 0,0 0 1,0 0-1,0 0 0,1-1 0,0 1 0,0 0 0,0-1 0,4 10 0,-4-12 25,1 0-1,0-1 0,-1 1 1,1 0-1,0-1 0,0 0 1,0 1-1,1-1 0,-1 0 1,0 0-1,1 0 0,0 0 0,-1 0 1,1-1-1,0 1 0,0-1 1,0 0-1,0 0 0,3 1 1,10 1 44,0-1 0,-1-1 0,1 0 0,0-1 1,0-1-1,0 0 0,0-1 0,20-5 1,-5-1 23,1 0 1,46-20 0,-64 21-95,1 0-1,-1-1 0,-1 0 1,1-1-1,-1-1 1,-1 0-1,14-14 1,28-43-1,-21 27 98,-23 26-82,13-21 1,-11 16-55,-11 18 30,-1 0 1,0 1 0,1-1-1,-1 0 1,1 1 0,-1-1 0,1 0-1,-1 1 1,1-1 0,-1 0 0,1 1-1,0-1 1,-1 1 0,1-1 0,0 1-1,0 0 1,-1-1 0,2 1 0,-1 0 0,-1 0 0,1 0-1,-1 0 1,0 1 0,1-1 0,-1 0 0,0 0 0,1 1 0,-1-1 0,0 0 0,0 1 0,1-1 0,-1 0 0,0 1 0,0-1 0,0 1 0,1-1-1,-1 0 1,0 1 0,0-1 0,0 1 0,0-1 0,0 0 0,0 1 0,0 0 0,1 8 0,0 1 1,-2 12-1,1-13 0,-2 19 105,-1 0 0,-2 0 0,-9 34 0,10-45-82,-2 2 106,4-16-147,1 0 1,0 1-1,0-1 0,0 0 1,0 1-1,0 4 0,11-16 354,-3 0-268,0-2 0,-1 1 0,0-1 0,7-17 0,3-5-72,-2 8-55,1 1-1,0 0 1,2 2-1,1 0 1,1 0 0,34-28-1,-52 48 50,25-17-12,-25 18 24,0-1-1,0 1 1,0-1 0,0 1-1,0 0 1,-1-1 0,1 1 0,0 0-1,0-1 1,0 1 0,0 0 0,0 0-1,0 0 1,0 0 0,0 0-1,0 0 1,0 0 0,0 1 0,0-1-1,0 0 1,0 0 0,0 1 0,0-1-1,-1 0 1,1 1 0,0-1-1,1 2 1,0 0-8,0 1-1,0 0 1,-1 0-1,1-1 1,-1 1-1,1 0 0,-1 0 1,0 1-1,0-1 1,0 4-1,5 34-65,-5 5 43,-1-29-4,0 0 1,2-1-1,2 18 1,-2-29 58,-1 0 0,0 0 0,1 0 0,0-1-1,0 1 1,0-1 0,1 1 0,0-1 0,-1 0 0,1 0 0,1 0 0,-1-1 0,1 1 0,6 5-1,-7-8-13,0 1-1,0 0 1,0 0-1,0-1 1,0 0-1,1 0 1,-1 0-1,1 0 0,-1 0 1,1-1-1,-1 1 1,5-1-1,6-1-29,24-3-1,-29 3 57,4-1 0,-1-1-1,0 0 1,21-7 0,-28 7-27,1 1-1,-1-1 0,0 0 1,0 0-1,-1 0 1,1-1-1,0 0 1,-1 0-1,0 0 1,6-7-1,-3 0-16,0 0 0,-1 0 0,0-1-1,-1 0 1,0 0 0,6-24-1,-7 15 28,-1 0-1,0 0 0,-1-31 1,-2 49-37,0-1-1,0 1 1,-1 0 0,1 0 0,-1 0 0,0 0-1,0-1 1,0 1 0,-2-4 0,2 6 14,1 0-1,-1 0 1,1 0-1,-1 1 1,0-1 0,1 0-1,-1 1 1,0-1-1,0 0 1,1 1 0,-1-1-1,0 1 1,0-1-1,0 1 1,0-1 0,0 1-1,0 0 1,1-1-1,-1 1 1,0 0 0,0 0-1,0 0 1,0 0-1,0 0 1,0 0 0,0 0-1,0 0 1,0 0-1,0 0 1,0 1 0,0-1-1,0 0 1,0 0-1,0 1 1,0-1 0,0 1-1,-3 2-12,0-1 0,0 1 0,0 0 0,1 0 0,0 0 0,-1 0 0,1 1 0,1-1 0,-4 5 0,-23 40-132,20-32 124,0-1 24,1 1 1,1 0-1,1 1 0,0 0 1,1 0-1,0 0 0,-3 31 1,8-44 4,1 0 0,-1 0 0,0 0 0,1 0-1,0 0 1,0 0 0,0-1 0,0 1 0,1 0 0,0-1 0,-1 1 0,1-1 0,0 0 0,1 1 0,-1-1 0,1 0 0,-1 0-1,1-1 1,0 1 0,0 0 0,0-1 0,0 0 0,0 0 0,1 0 0,-1 0 0,1 0 0,0-1 0,-1 1 0,1-1 0,0 0 0,0 0-1,0 0 1,-1-1 0,1 0 0,5 1 0,0-2 0,0 1-1,0-1 0,-1-1 1,1 1-1,0-2 1,-1 1-1,1-1 1,-1 0-1,0-1 1,0 0-1,0 0 0,14-11 1,-7 2 51,1-1 1,-2 0-1,0-1 0,19-27 0,-27 35-44,17-22 28,-2-1 0,-1-1 0,22-46-1,-43 86-117,1 0 0,1 15 0,0 1 138,-1 3-103,1-1 1,1 0 0,8 39-1,-8-60 48,-1 0-1,1 0 0,1-1 0,-1 1 0,1-1 1,0 1-1,7 8 0,-8-11 18,0 0 0,0-1 0,1 0 0,-1 0 0,1 1 0,0-1 0,0-1 0,-1 1 0,1 0 0,0-1 0,0 1 0,1-1 0,-1 0 0,0 0 0,0 0 0,4 0-1,9 0-29,-1-1 0,0 0-1,0-1 1,0-1-1,0 0 1,0-1-1,25-8 1,-20 4-3,-1 0 1,1-2-1,-2 0 0,1-2 1,18-13-1,-5-3 37,-1-1-1,-1-1 0,27-36 1,-6 8-48,-28 33-61,-9 10 152,-1 0 0,-1-1-1,0 0 1,17-27 0,-29 41-70,0 1 1,0 0-1,0 0 0,1-1 1,-1 1-1,0 0 0,0-1 1,0 1-1,0 0 0,0 0 1,0-1-1,0 1 0,0 0 1,0-1-1,0 1 0,0 0 1,0-1-1,0 1 0,0 0 1,0-1-1,0 1 0,0 0 0,0-1 1,0 1-1,0 0 0,0-1 1,0 1-1,-1 0 0,1 0 1,0-1-1,-1 1 0,-10-2-88,-12 7-15,13 0 109,1 0 0,0 1 1,1 0-1,-1 0 0,1 1 0,0 0 1,1 1-1,-1-1 0,-8 14 0,-4 9-119,-24 45 0,20-32 95,-2-1-15,12-20-2,1 0 0,-14 34 0,24-48 75,-1 0-45,1 0 0,1 0 1,0 0-1,-2 9 0,4-16 8,-1 0 0,1 0-1,0 0 1,0 0 0,0 0-1,0 0 1,0 0 0,0 0 0,0 1-1,0-1 1,1 0 0,-1 0 0,0 0-1,0 0 1,1 0 0,-1 0-1,1 0 1,-1 0 0,1 0 0,0 0-1,-1-1 1,1 1 0,0 0 0,-1 0-1,1 0 1,0-1 0,0 1-1,0 0 1,0-1 0,0 1 0,0-1-1,0 1 1,0-1 0,0 1 0,0-1-1,0 0 1,0 0 0,2 1-1,0-1 14,0 0 0,0 0 0,0 0 0,-1-1-1,1 1 1,0-1 0,0 0 0,0 0 0,-1 0-1,1 0 1,0 0 0,-1 0 0,1-1 0,-1 1-1,1-1 1,-1 0 0,0 0 0,0 0 0,0 0-1,0 0 1,0 0 0,0-1 0,0 1 0,1-4-1,3-4-15,-1 0 0,0 0 0,-1 0 0,0-1 0,3-11 0,15-65-59,14-102 1,-35 161 150,-2 23-204,-3 18-7,-11 99-265,3-14 443,-19 53 148,23-122-150,-2 0 1,0 0 0,-16 28-1,17-39-22,6-9-29,-2 0-1,1-1 1,-1 0-1,-1 0 1,-7 10-1,11-16 8,0-1-1,1 1 0,-1-1 0,0 1 0,0-1 0,-1 1 0,1-1 1,0 0-1,0 0 0,0 0 0,-1 0 0,1-1 0,-1 1 0,1-1 1,-1 1-1,1-1 0,0 0 0,-1 0 0,1 0 0,-1 0 0,1 0 1,-1-1-1,1 1 0,-1-1 0,-3-1 0,2 0-24,0 0 0,-1 0 1,1-1-1,0 1 0,0-1 0,1 0 0,-1 0 0,0-1 1,1 1-1,0-1 0,0 0 0,0 0 0,0 0 0,1 0 0,-1 0 1,1 0-1,-2-8 0,2 8-20,1 1 0,0-1-1,1 1 1,-1-1 0,0 0 0,1 1 0,0-1-1,0 0 1,0 0 0,1-5 0,0 6 27,0 1 1,-1-1-1,1 1 1,0 0-1,0 0 0,0-1 1,1 1-1,-1 0 1,1 0-1,-1 0 0,1 0 1,-1 0-1,1 1 1,0-1-1,0 0 0,4-2 1,11-5-34,1 1 1,0 0 0,1 1-1,35-8 1,-5 2 170,78-21-296,-77 23 196,-1-3 0,48-19 0,-70 21-7,45-27-1,-60 31 4,-1 0 0,0-1 0,0 0 0,-1-1 0,16-20-1,12-22 68,32-62 0,-56 90-106,-6 7 8,0 0-53,-6 16 111,-3 9 110,-6 36-22,-12 86 181,15-96-364,1-14-5,1 1-1,1-1 0,2 41 0,0-59 68,-1 1 0,1 0 1,-1-1-1,1 1 0,0-1 0,0 1 1,0-1-1,0 0 0,1 1 0,-1-1 1,1 0-1,-1 0 0,4 4 1,-4-5-11,0-1 1,0 1 0,0-1-1,0 1 1,0-1 0,0 1-1,0-1 1,0 0 0,0 1-1,0-1 1,0 0 0,0 0-1,0 0 1,0 0 0,0 0-1,0 0 1,0 0 0,0 0-1,1 0 1,-1-1 0,0 1 0,0 0-1,0-1 1,0 1 0,0-1-1,-1 1 1,1-1 0,0 1-1,0-1 1,0 0 0,0 1-1,0-1 1,-1 0 0,1 0-1,0 1 1,0-3 0,9-10 2,-1 0 0,0 0 1,-1-1-1,0-1 1,-1 1-1,6-20 0,8-15-168,-17 40 141,7-14-36,0 1 1,1 0 0,17-21-1,-26 42 4,-1 7 4,-3 13 9,1-14 41,-6 42-17,-1 1 1,-3-1 0,-1 0-1,-20 49 1,16-56 24,-36 72-1,40-92-4,-2 0-1,0-1 0,0-1 1,-2 0-1,-18 18 0,27-31 16,0 0 0,0 0 0,0-1 0,-1 0 0,0 0 0,1 0 0,-1-1 0,-1 0 0,1 0 0,-12 2 0,15-4-27,0 0 1,0-1-1,0 1 1,0-1-1,-1 0 1,1 0-1,0-1 1,0 1-1,0-1 1,0 0-1,0 0 1,0-1-1,0 1 1,0-1-1,1 1 1,-1-1-1,0-1 1,1 1-1,0 0 1,-1-1-1,-3-3 1,3 1-4,0 0 0,0 0 0,0 0 0,0 0 0,1-1 0,0 1 0,0-1 0,1 0 0,-1 0 0,1 0-1,1 0 1,-2-7 0,2 10 3,1 0-1,0-1 1,-1 1-1,1-1 0,1 1 1,-1-1-1,0 1 1,1-1-1,0 1 0,0 0 1,0-1-1,0 1 0,0 0 1,1 0-1,-1 0 1,1 0-1,0 0 0,0 0 1,0 0-1,1 0 1,-1 1-1,0-1 0,1 1 1,3-3-1,11-6-224,1 1 0,0 1 0,0 0 0,1 1 0,0 2 0,0-1 0,1 2 0,21-3 0,9 1-1061,1 2-1,54 1 0,14 4-7531,-64 0 1446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49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1151 2080,'-4'-4'6917,"6"4"-6652,0 1 0,0-1 1,0 1-1,0-1 0,0 0 0,0 0 0,0 1 0,0-1 1,0-1-1,-1 1 0,1 0 0,0 0 0,0-1 1,0 1-1,0-1 0,0 0 0,3-1 0,32-17 1691,-37 18-1928,8-3 266,-1-1-1,0-1 1,0 0 0,-1 0-1,0 0 1,10-12 0,26-48 1024,-27 41-932,60-111 953,3-4-523,-29 56-374,72-174 1,-18 23 202,-54 138-303,-49 97-349,0 0 0,0 0 0,0 0 0,0 0 0,0 0 1,0 0-1,0 0 0,0 0 0,0 0 0,0 0 0,0 0 0,0 0 1,0 0-1,0 0 0,0 0 0,0 0 0,-1 0 0,1 0 0,0 0 1,0 0-1,0 0 0,0 0 0,0 0 0,0 0 0,0 0 1,0 0-1,0 0 0,0 0 0,0 0 0,0 0 0,0 0 0,0 0 1,-1 0-1,1 0 0,0 0 0,0 0 0,0 0 0,0 0 0,0 0 1,0 0-1,0 0 0,0 0 0,0 0 0,0 0 0,0-1 1,0 1-1,0 0 0,0 0 0,0 0 0,0 0 0,0 0 0,0 0 1,0 0-1,0 0 0,0 0 0,-7 6-36,2 2 87,1 0 0,-1 0 0,2 1-1,-1-1 1,-2 14 0,1-8-40,-82 224-90,-28 94 572,109-311-452,-77 247 420,65-221-349,-1-1-1,-3-1 1,-44 68-1,55-95-38,-35 46 134,39-56-78,0-1 0,0 1 0,0-1 0,-1 0 0,-11 7 0,17-13-78,1 0-1,-1 0 1,1 0 0,-1-1 0,1 1 0,-1 0 0,1-1 0,-1 0 0,0 1 0,1-1 0,-4 0 0,4 0-20,0 0 0,0 0-1,1 0 1,-1 0 0,0 0 0,0-1 0,1 1-1,-1 0 1,0-1 0,0 1 0,1 0 0,-1-1 0,0 1-1,1-1 1,-1 1 0,1-1 0,-1 1 0,0-2-1,0 1-17,0-1 0,0 1-1,1-1 1,-1 0 0,1 1-1,-1-1 1,1 1-1,0-1 1,0 0 0,-1 0-1,1 1 1,0-1 0,1 0-1,-1 1 1,0-1-1,0 0 1,1 1 0,-1-1-1,1 0 1,-1 1 0,1-1-1,1-1 1,6-12-72,0 1 0,1 0 0,1 0 0,0 1 0,21-20 0,69-54 5,-79 70 75,4-3-12,0 1-1,2 1 0,46-22 1,16-2 16,188-95-84,-247 119 56,-1-1 0,0-1 0,-1-2 0,-1-1 1,37-41-1,-51 48 52,-1 0 1,0-1-1,16-31 0,20-59 24,33-174-182,-78 269 125,5-18-25,-2 0 0,-2 0 0,2-40 0,-6 69 1,0 1 0,1 0 0,-1-1 0,0 1 0,0 0 0,0-1 0,0 1 0,0-1 0,0 1 0,0 0 0,-1-1 0,1 1 0,0 0 0,0-1 0,0 1 0,0 0 0,0-1 0,0 1 0,-1 0 0,1-1 0,0 1 0,0 0 0,0 0 0,-1-1 0,1 1 0,0 0 0,0 0 0,-1-1 0,1 1 0,0 0 0,-1 0 0,1 0 0,0 0 0,-1-1 0,1 1 0,0 0 0,-1 0 0,1 0 0,0 0 0,-1 0 0,1 0 0,0 0 0,-1 0 0,1 0 0,0 0 0,-1 0 0,1 0 0,-1 0 0,1 0 1,-2 1-30,0 0 1,1-1-1,-1 1 1,0 0-1,1 0 1,-1 0-1,1 0 1,-1 1-1,-1 1 1,-3 4 43,1-1 0,0 1 0,1 1 1,-1-1-1,1 1 0,-5 15 0,-14 53-21,18-54 25,-96 285 479,75-237-209,12-28-220,2 1 0,2 0 0,1 0 0,3 1 0,1 0 0,2 0 0,5 64 0,-2-103-1,1 0-1,0-1 0,-1 1 1,2 0-1,-1 0 1,1-1-1,-1 1 0,5 7 1,-5-11-37,0 1 1,0-1 0,0 0-1,0 1 1,0-1 0,1 0-1,-1 0 1,0 0 0,1 0 0,-1 0-1,1 0 1,-1 0 0,1 0-1,-1-1 1,1 1 0,-1-1-1,1 1 1,0-1 0,-1 1-1,1-1 1,0 0 0,-1 0-1,1 0 1,0 0 0,0 0-1,-1 0 1,4-1 0,0 0-12,-1-1 1,0 0-1,1 1 1,-1-2-1,0 1 1,0 0-1,0-1 1,-1 0-1,1 0 1,3-3-1,34-39 141,-35 39-75,108-118 48,-32 37-110,-78 82-9,9-10 0,-12 15 0,-1-1 0,1 0 0,-1 0 0,1 1 0,-1-1 0,0 0 0,1 0 0,-1 1 0,0-1 0,0 0 0,1 0 0,-1 0 0,0 0 0,0 0 0,0 1 0,0-1 0,0-2 0,-1 3-2,1 0 1,0 0-1,-1-1 0,1 1 0,0 0 0,-1 0 0,1-1 1,-1 1-1,1 0 0,0 0 0,-1 0 0,1 0 1,-1-1-1,1 1 0,-1 0 0,1 0 0,0 0 0,-1 0 1,1 0-1,-1 0 0,1 0 0,-1 0 0,1 1 1,-1-1-1,1 0 0,0 0 0,-1 0 0,1 0 0,-1 1 1,1-1-1,0 0 0,-1 1 0,-17 7-50,10-2 45,0 0 0,1 0 0,-1 1-1,1-1 1,0 2 0,1-1 0,0 1-1,0 0 1,1 0 0,-5 9 0,2-1-32,0 0 1,1 1-1,1-1 1,-6 32-1,9-36 55,2 1 0,0 0 0,0 0 0,3 18 0,-2-28-14,0-1 1,0 0-1,1 0 0,-1 0 0,1 0 0,0 0 0,-1 0 1,1 0-1,0 0 0,0 0 0,0 0 0,1 0 1,-1 0-1,0-1 0,1 1 0,-1 0 0,1-1 1,-1 1-1,1-1 0,0 0 0,0 1 0,0-1 0,0 0 1,0 0-1,0 0 0,0-1 0,0 1 0,0 0 1,0-1-1,0 1 0,0-1 0,0 0 0,1 0 0,2 0 1,3 0 14,0 0 1,0-1-1,0 0 1,0 0 0,0-1-1,0 0 1,-1 0-1,11-5 1,-8 2-19,0 0 0,0-1-1,-1 0 1,1-1 0,-2 0 0,1-1 0,-1 1 0,0-2 0,8-9-1,-7 6 39,-1-1 0,0 0-1,-1 0 1,0 0 0,-1-1-1,7-20 1,-12 29-31,0 0-1,1 0 1,-1 0 0,-1 0-1,1 0 1,-1 0 0,0-1-1,0 1 1,-1 0-1,1 0 1,-1 0 0,0 0-1,-1 0 1,1 0 0,-1 0-1,0 0 1,0 1-1,0-1 1,-1 1 0,0-1-1,0 1 1,0 0 0,0 0-1,0 0 1,-1 1 0,0-1-1,0 1 1,0 0-1,0 0 1,0 0 0,-1 0-1,1 1 1,-1 0 0,0 0-1,-6-2 1,2 1-44,0 1 0,0-1 0,0 2 0,0-1-1,0 1 1,0 1 0,-14 0 0,19 1 31,1-1 1,-1 1-1,0 0 0,0 0 0,1 0 0,-1 0 0,1 0 1,-1 1-1,1 0 0,-1 0 0,1 0 0,0 0 0,0 0 1,0 0-1,0 1 0,0 0 0,1 0 0,-1-1 0,1 1 1,-4 6-1,5-6 1,0 0 0,0 0 0,0 0 0,1-1 0,-1 1 0,1 0 1,0 0-1,0 0 0,0 0 0,0 0 0,0 0 0,1 0 0,-1 0 0,1 0 0,0-1 0,0 1 1,0 0-1,0 0 0,0-1 0,1 1 0,-1-1 0,4 5 0,-1 0 11,1-1 0,0 0 0,0-1 0,0 1 0,1-1 0,-1 0 0,1-1 0,7 5 0,-3-4 5,-1 0 0,1-1 1,0 0-1,1 0 0,-1-1 0,1-1 0,-1 0 0,17 1 1,-11-2 0,0-1 0,-1-1 0,1-1 0,-1 0 0,23-6 1,-15 1 30,0-1 1,-1-1 0,0-1 0,0-1 0,-1-1 0,0 0 0,31-26-1,-33 20-4,19-21 0,-10 10-39,-33 34-27,1 0-1,0 1 0,0 0 1,0 0-1,1 0 1,0 0-1,0 0 1,-2 11-1,-13 59 143,14-57-126,-1 11-6,2 1 0,1 56 0,3-59 104,-1-26-73,0 0-1,0 0 0,0 0 0,0-1 0,1 1 0,-1 0 0,1 0 0,-1 0 0,1-1 0,0 1 1,0 0-1,0 0 0,1 1 0,-2-3-6,1 1-1,-1-1 1,0 0 0,1 1 0,-1-1 0,1 0-1,-1 1 1,0-1 0,1 0 0,-1 0 0,1 1-1,-1-1 1,1 0 0,-1 0 0,1 0-1,-1 0 1,1 0 0,-1 0 0,1 0 0,0 0-1,0 0-1,0 0 0,0-1 0,0 1-1,0 0 1,0-1 0,0 1-1,0-1 1,-1 1 0,1-1 0,0 0-1,0 1 1,0-1 0,-1 0-1,2 0 1,14-20 48,0 0 0,22-40 0,-33 53-64,24-46-107,-11 22 72,25-36 0,-27 47 78,-9 12 67,0 0-1,-1 0 1,11-19-1,-17 26-124,0 12-159,2 8 117,1 1 1,0-1-1,2 0 1,0 0-1,1 0 0,12 27 1,-5-19 86,17 29 1,-24-46 14,1 0 0,0 0-1,0 0 1,1-1 0,0 0 0,9 7-1,-16-14-27,1 0 0,-1 0-1,1 0 1,-1-1 0,1 1-1,-1 0 1,1-1 0,-1 1-1,1-1 1,0 1-1,-1-1 1,1 0 0,0 0-1,-1 0 1,1 0 0,0 0-1,-1 0 1,1 0 0,0 0-1,-1-1 1,1 1-1,-1-1 1,1 1 0,0-1-1,-1 0 1,1 1 0,-1-1-1,0 0 1,1 0 0,-1 0-1,0 0 1,1 0-1,-1-1 1,0 1 0,2-2-1,2-4 18,1 0 0,-2-1 0,1 1 0,-1-1 0,6-12 0,2-15-46,-1 1 0,-2-2 0,8-58 0,-15 76-3,-1-1-1,-2-22 1,0 3-56,0 36 16,1 2 61,0 0 1,0-1-1,0 1 1,0 0-1,0 0 1,0-1 0,1 1-1,-1 0 1,0 0-1,0-1 1,0 1 0,0 0-1,1 0 1,-1-1-1,0 1 1,0 0 0,0 0-1,1 0 1,-1 0-1,0-1 1,0 1-1,1 0 1,-1 0 0,0 0-1,1 0 1,1-1 3,0 1 1,0-1 0,0 1 0,0 0-1,0 0 1,0 0 0,0 0-1,0 0 1,0 0 0,-1 1-1,1-1 1,2 1 0,26 11 44,-14-6 155,54 19-401,-44-17 118,-26-7 93,1-1 1,0 0 0,0 1-1,-1-1 1,1 0 0,0 1-1,0-1 1,0 0 0,-1 0-1,1 0 1,0 0 0,0 0-1,0 0 1,0 0 0,-1 0-1,1 0 1,0 0 0,0 0-1,0 0 1,0-1 0,0 1-1,18-13 105,-14 8-107,-1 2 7,9-7 90,-13 10-103,0 1 1,0-1 0,0 0 0,0 0-1,0 0 1,-1 0 0,1 0 0,0 0-1,0 1 1,0-1 0,0 0 0,0 0-1,0 0 1,0 0 0,0 0 0,0 1-1,0-1 1,0 0 0,0 0 0,0 0-1,0 0 1,0 0 0,0 1 0,0-1-1,0 0 1,0 0 0,0 0 0,0 0-1,0 0 1,1 1 0,-1-1 0,0 0 0,0 0-1,0 0 1,0 0 0,0 0 0,0 0-1,0 0 1,0 1 0,1-1 0,-1 0-1,0 0 1,0 0 0,0 0 0,0 0-1,0 0 1,1 0 0,-1 0 0,0 0-1,0 0 1,0 0 0,0 0 0,0 0-1,1 0 1,-1 0 0,0 0 0,0 0-1,0 0 1,0 0 0,0 0 0,1 0-1,-1 0 1,0 0 0,0 0 0,0 0-1,-7 25-52,3-13 15,1 0-1,-3 23 0,1 163 225,5-191-178,0-1-1,0 0 1,1 0 0,0 0-1,3 8 1,-3-11 20,0 0-1,0-1 0,0 1 1,1 0-1,-1-1 1,1 1-1,0-1 0,0 1 1,0-1-1,0 0 0,0 0 1,4 3-1,-5-4-30,0-1 0,0 1 0,1-1-1,-1 1 1,0-1 0,0 0 0,1 0-1,-1 0 1,0 0 0,1 0 0,-1 0 0,0 0-1,0 0 1,1 0 0,-1 0 0,0-1 0,0 1-1,1 0 1,-1-1 0,0 1 0,2-2 0,28-17 51,-27 16-39,96-80 134,-67 54-53,49-34-1,74-28-330,-154 89 233,1 1 0,-1 0 0,1 0-1,0 0 1,-1 1 0,1-1 0,0 1 0,0-1-1,-1 1 1,4 0 0,-5 0 2,0 0 1,0 0-1,0 1 1,-1-1-1,1 0 1,0 0 0,0 1-1,0-1 1,-1 1-1,1-1 1,0 1-1,0-1 1,-1 1-1,1-1 1,0 1-1,-1-1 1,1 1-1,-1 0 1,1-1-1,-1 1 1,1 0-1,-1 0 1,1-1-1,-1 1 1,0 0-1,1 0 1,-1 0-1,0 0 1,0-1-1,0 1 1,0 0-1,1 0 1,-1 0-1,0 0 1,0 0-1,-1 0 1,-1 37 108,-2-1-1,-17 68 1,12-62-74,6-30 64,-3 21 52,20-58 19,13-41-33,-14 31-171,26-46-1,-33 70 3,0 1-1,0-1 0,1 2 0,0-1 0,0 1 0,1 0 1,0 0-1,1 1 0,10-7 0,-18 13 22,0 1 1,1-1-1,-1 0 0,0 0 1,1 1-1,-1-1 1,1 1-1,-1-1 0,1 1 1,-1-1-1,1 1 0,-1 0 1,3 0-1,-3 0 15,0 0 0,-1 1 0,1-1 0,0 0 0,-1 1 0,1-1 0,0 1 0,-1-1 0,1 0 0,0 1 0,-1 0 0,1-1 0,-1 1 0,1-1 0,-1 1 0,1 0 0,-1-1 0,1 1 0,-1 0 0,0-1 0,1 1 0,-1 0 0,0 0 0,0-1 0,1 2 0,1 10 37,-1-1 0,0 1 0,0-1 0,-1 1 0,0-1 0,-1 0 0,-3 17 0,-1 7 54,3-14-72,-2 28-127,4-44 133,0 0 0,0 0 0,1 1 0,-1-1 0,1 0 0,1 0 1,1 5-1,-3-10-20,0 1 1,1 0 0,-1-1-1,1 1 1,-1 0-1,0-1 1,1 1 0,-1-1-1,1 1 1,0-1-1,-1 1 1,1-1 0,-1 1-1,1-1 1,0 0 0,-1 1-1,1-1 1,0 0-1,-1 1 1,1-1 0,1 0-1,0 1-3,0-1-1,0 0 1,0 0 0,0 0-1,0-1 1,1 1 0,2-1-1,4-2-19,0 0 1,14-7-1,-20 8 22,70-35-43,131-92 0,-166 104 92,-22 15-42,-2 0-1,1-1 1,22-21 0,-37 31-6,1 1 0,-1 0 0,0 0 0,0-1 0,1 1 1,-1 0-1,0 0 0,0-1 0,1 1 0,-1 0 0,0-1 0,0 1 1,0-1-1,0 1 0,1 0 0,-1-1 0,0 1 0,0 0 0,0-1 1,0 1-1,0-1 0,0 1 0,0 0 0,0-1 0,-8-2-46,-15 8-115,4 3 143,-1 1 1,2 1-1,-1 1 0,1 0 1,1 2-1,0 0 1,1 1-1,0 0 0,-14 18 1,-14 22-14,-54 84 0,94-133 25,-2 4 23,-8 11-24,14-19 3,0 0-1,-1-1 1,1 1-1,0 0 0,-1 0 1,1 0-1,0 0 1,0-1-1,0 1 0,0 0 1,0 0-1,0 0 1,0 0-1,0 0 0,0 0 1,0-1-1,0 1 1,1 0-1,-1 0 0,0 0 1,1 1-1,0-1-1,-1-1 0,1 1 0,0-1 0,0 0-1,-1 1 1,1-1 0,0 0 0,0 1 0,-1-1 0,1 0 0,0 0-1,0 0 1,0 0 0,-1 1 0,1-1 0,0 0 0,0-1 0,0 1-1,-1 0 1,1 0 0,0 0 0,0 0 0,1-1 0,24-8-49,-19 7 62,22-10-35,0 0 0,0-2 0,-1-1 0,40-29 0,93-89 187,-160 132-164,19-13-68,-20 14 67,0-1-1,1 1 1,-1 0-1,1 0 1,-1 0-1,0 0 1,1-1-1,-1 1 1,0 0-1,1 0 1,-1 0-1,1 0 1,-1 0-1,1 0 1,-1 0-1,0 0 1,1 0-1,-1 0 1,1 0-1,-1 0 1,0 0-1,1 0 1,-1 1-1,1-1 1,-1 0-1,0 0 1,1 0-1,-1 1 1,0-1-1,1 0 1,-1 0-1,0 1 1,1-1-1,-1 0 1,0 1-1,0-1 1,1 0-1,-1 1 1,0-1-1,0 0 1,1 1-1,-1-1 1,0 1-1,0-1 1,0 0-1,0 1 1,0-1-1,0 1 1,0-1-1,0 1 1,1 8-19,-1 0 1,0 0-1,-1 0 1,0 0-1,-1 0 1,-4 17-1,2-11-49,0 1 74,0 1 0,-2-1 0,0-1 0,0 1 0,-2-1 0,1 0 0,-2-1-1,0 0 1,-1 0 0,-16 17 0,-11 3 94,-1-1 0,-72 46 0,-35 30-3,134-99-84,0-1-1,0 0 0,-1-1 0,0 0 1,-16 7-1,25-13 0,-1-1 1,0 1-1,1-1 0,-1 0 1,0 0-1,0-1 0,0 1 1,0-1-1,0 0 0,1 0 1,-1 0-1,0 0 0,0-1 1,0 0-1,0 1 0,0-1 1,1-1-1,-1 1 0,1-1 1,-1 1-1,1-1 0,-1 0 1,1 0-1,-4-3 0,-15-12-38,-44-36-58,55 43 38,1 0-1,0 0 0,-14-20 0,11 15 37,-2-6 221,14 20-213,0 0 0,1 0 0,-1 0 0,1 0 0,0 0 0,-1 0 0,1 0 0,0-1 0,-1 1-1,1 0 1,0 0 0,0 0 0,0-1 0,0 1 0,0 0 0,1-3 0,0 4-2,-1-1 0,1 0 1,-1 0-1,1 0 0,0 0 0,0 0 0,-1 1 0,1-1 1,0 0-1,0 1 0,0-1 0,0 1 0,0-1 0,0 1 0,0-1 1,0 1-1,0-1 0,1 1 0,25-6-44,-20 5 14,28-3 58,0 1-1,1 2 1,55 5 0,6 0 3,-59-3-67,-16 0 51,24-2 0,-39 0-679,0 0-1,0 0 1,0-1-1,8-2 1,-15 3 461,1 1 0,-1 0 0,1 0-1,-1 0 1,1 0 0,0 0 0,-1 0 0,1-1 0,-1 1 0,1 0 0,-1-1-1,1 1 1,-1 0 0,1-1 0,-1 1 0,0 0 0,1-1 0,-1 1 0,1-1 0,-1 1-1,0-1 1,1 1 0,-1-1 0,0 1 0,0-1 0,1 1 0,-1-1 0,0 1-1,0-1 1,0 1 0,0-1 0,0 0 0,0 1 0,0-1 0,0 0 0,-1-1-647,0 0 0,0 0 0,-1 0 0,1 0 0,-1 0 0,1 0 0,-4-3-1,0 1-451,-14-19-1385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7808,'-9'-2'7682,"16"-1"-4481,24-7-2266,-23 8-18,63-16 694,0 2 0,1 4-1,86-4 1,-155 16-1590,5-1 112,-1 1 0,1 0-1,0 0 1,13 3-1,-19-2-115,0-1 0,0 1-1,0 0 1,0-1-1,0 1 1,0 0-1,0 0 1,0 1 0,-1-1-1,1 0 1,-1 0-1,1 1 1,-1-1 0,1 1-1,-1 0 1,0-1-1,1 1 1,-1 0 0,0 0-1,0-1 1,0 1-1,-1 0 1,2 2-1,0 4 33,-1 0 0,0 1-1,0-1 1,0 0-1,-1 0 1,0 1-1,-1-1 1,0 0-1,-3 15 1,-4 5 33,-15 38-1,22-63-74,-6 15 4,-1 0-1,-1-1 0,0 0 0,-1-1 1,-1 0-1,-1 0 0,0-1 0,-1-1 0,0 0 1,-1-1-1,-23 17 0,-39 19 11,37-25 193,39-24-205,0 0-1,0 0 1,-1 0 0,1 0 0,0 0 0,0 0 0,0 0-1,-1 0 1,1 0 0,0 1 0,0-1 0,0 0 0,0 0-1,0 0 1,-1 0 0,1 0 0,0 1 0,0-1 0,0 0-1,0 0 1,0 0 0,0 0 0,-1 1 0,1-1 0,0 0-1,0 0 1,0 0 0,0 1 0,0-1 0,0 0 0,0 0-1,0 0 1,0 1 0,0-1 0,0 0 0,0 0-1,0 0 1,0 1 0,0-1 0,9 3 222,13-1 120,-22-2-337,96-5 744,-58 2-593,64 3 0,-43 1-721,-36-1-3042,-14 0 1720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4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51 143 10624,'-19'-51'3936,"6"27"-3040,0 4-256,8 12-704,10 0-96,0-4-96,-2 4 160,7 0-864,8 4 544,4 4-3200,10 9 1984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1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96 328 3552,'18'-3'15642,"-21"4"-15452,0 1 1,1-1-1,-1 1 1,1-1-1,-1 1 1,1 0-1,0 0 0,-1 0 1,-2 5-1,-17 23 333,11-9-313,0 1 1,2 0 0,-11 37 0,18-56-196,0 7 27,-1-1 0,1 1-1,1-1 1,0 1-1,0 0 1,1-1-1,1 19 1,0-23-8,-1-1 0,1 1 0,0 0-1,1-1 1,-1 1 0,1-1 0,0 0 0,0 1 0,0-1 0,0 0-1,1 0 1,-1 0 0,1-1 0,0 1 0,1-1 0,-1 1 0,0-1-1,6 3 1,-7-4 1,0-1-1,0 0 1,0 1-1,1-1 1,-1-1-1,0 1 1,1 0-1,-1 0 1,1-1-1,-1 1 0,0-1 1,1 0-1,-1 0 1,1 0-1,-1 0 1,1 0-1,-1-1 1,1 1-1,-1-1 1,1 1-1,-1-1 1,0 0-1,1 0 1,-1 0-1,0 0 1,0-1-1,3 0 0,-1-2 6,0 0 0,0 0 0,0 0 0,0 0-1,0-1 1,-1 0 0,0 1 0,0-1-1,0 0 1,3-10 0,1-9-2,0 0 0,-2 0 0,-1 0 0,1-39 0,-2 27-95,-2 31 47,-1 1 1,0-1-1,0 0 0,0 1 0,-1-1 1,0 0-1,0 1 0,0-1 0,0 1 0,-1 0 1,1-1-1,-1 1 0,-1 0 0,1 0 1,0 0-1,-1 0 0,-4-5 0,7 9 10,-1-1-1,1 1 0,-1-1 1,1 1-1,-1-1 0,1 1 1,-1-1-1,0 1 0,1 0 1,-1-1-1,0 1 0,1 0 1,-1 0-1,0-1 0,1 1 1,-1 0-1,0 0 0,1 0 1,-1 0-1,0 0 0,0 0 1,1 0-1,-1 0 0,0 0 1,1 0-1,-1 0 0,0 0 1,1 1-1,-1-1 0,0 0 1,1 0-1,-1 1 0,0-1 1,1 1-1,-1-1 0,1 0 1,-1 1-1,0-1 0,1 1 1,-1-1-1,1 1 0,0 0 1,-1-1-1,1 1 0,-1-1 1,1 1-1,0 0 0,0-1 1,-1 1-1,1 1 0,-1 1 6,-1 1 0,1-1 0,1 1 0,-1-1 0,0 1 0,1-1 0,0 1 0,0-1 0,0 6 0,1-3 8,0 0 0,1 0 0,0 0 0,0 0 0,1 0 0,-1 0 0,1 0 0,5 7 0,-6-11 3,-1 0 0,0 0 0,1-1 1,-1 1-1,1 0 0,0-1 0,-1 0 0,1 1 1,0-1-1,0 0 0,0 0 0,0 0 1,0 0-1,0 0 0,0 0 0,0-1 0,0 1 1,0-1-1,1 1 0,-1-1 0,0 0 1,0 0-1,0 0 0,1 0 0,-1 0 0,0 0 1,3-1-1,22-9 265,42-19-1,-13 4-137,-16 9-128,-10 3 106,1 1 0,58-13 1,-89 25-112,0 0 0,0-1 0,0 1 1,0 0-1,0 0 0,1 0 0,-1 0 1,0 0-1,0 0 0,0 0 0,0 0 0,0 0 1,1 0-1,-1 0 0,0 0 0,0 0 1,0 0-1,0 0 0,0 1 0,1-1 1,-1 0-1,0 0 0,0 0 0,0 0 1,0 0-1,0 0 0,0 0 0,1 0 1,-1 0-1,0 1 0,0-1 0,0 0 1,0 0-1,0 0 0,0 0 0,0 0 1,0 0-1,0 1 0,0-1 0,0 0 1,0 0-1,-2 9 120,-10 14-196,8-17 126,-11 21 62,-51 99 209,55-102-310,2 1-1,0 0 0,1 0 1,-4 28-1,12-51-17,-1-1 0,1 0 1,0 1-1,0-1 0,0 0 1,0 1-1,0-1 0,0 0 0,0 1 1,0-1-1,0 0 0,1 1 1,-1-1-1,1 0 0,-1 0 1,1 1-1,-1-1 0,1 0 0,-1 0 1,1 0-1,0 0 0,0 0 1,1 2-1,0-3 5,-1 1 0,1 0 0,-1-1 0,1 1 0,-1-1 0,1 1 0,0-1 0,-1 0 0,1 0 0,-1 0 0,1 1 0,0-2 0,-1 1 0,1 0 0,0 0 0,1-1 0,8-2 28,0-1 0,0 0 0,0 0 0,10-7 0,-20 11-37,44-26 30,-2-2-1,51-44 0,-57 44-70,-36 27 42,0 0 0,-1 1 0,1-1 0,0 1 0,-1-1 0,1 1 0,0 0 0,0-1 0,0 1 0,-1 0 0,1-1 0,0 1 0,0 0 0,0 0 0,0 0 0,1 0 0,-2 0 0,1 0 0,-1 0 0,0 0 0,1 0 0,-1 1 0,0-1 0,1 0 0,-1 0 0,0 1 0,1-1 0,-1 0 0,0 1 0,0-1 0,1 0 0,-1 1 0,0-1 0,0 0 0,0 1 0,1-1 0,-1 0 0,0 1 0,0-1 0,0 1 0,0 0 0,1 3 0,-1 1 0,0-1 0,0 1 0,-1 8 0,0-7 0,0 5-21,1 1-1,0 0 1,0-1-1,1 1 1,1-1-1,4 17 1,-5-25 21,0 0 1,0 1 0,0-1-1,1 0 1,-1 0 0,1 0-1,0 0 1,0 0 0,0 0-1,0 0 1,0-1 0,1 1-1,-1-1 1,1 0 0,0 1-1,-1-1 1,1 0 0,0-1-1,0 1 1,1 0 0,-1-1-1,0 0 1,0 0 0,1 0-1,6 1 1,-6-2 17,0 0-1,-1 0 1,1 0 0,0 0-1,0-1 1,-1 0 0,1 0-1,0 0 1,-1 0 0,1-1-1,-1 1 1,1-1 0,-1 0-1,0 0 1,0 0 0,0 0-1,0-1 1,0 1 0,3-5 0,6-6 15,-1 0 0,-1-1 1,9-15-1,-13 19 24,57-79-11,4 3 0,81-80 0,-126 142 41,-2 0-1,0-1 1,-2-1-1,28-51 0,-40 64-77,5-8-38,-1-1-1,10-32 0,-20 54 30,0 0 0,0 0 0,0 0 0,0 0 0,0 0 0,0 0 0,0 0 0,-1 0 0,1 0 0,0 0-1,0 0 1,0 0 0,0 1 0,0-1 0,0 0 0,0 0 0,0 0 0,0 0 0,-1 0 0,1 0 0,0 0 0,0 0-1,0 0 1,0 0 0,0 0 0,0 0 0,0 0 0,0-1 0,-1 1 0,1 0 0,0 0 0,0 0 0,0 0-1,0 0 1,0 0 0,0 0 0,0 0 0,0 0 0,0 0 0,0 0 0,-1 0 0,1 0 0,0 0 0,0-1-1,0 1 1,0 0 0,0 0 0,0 0 0,0 0 0,0 0 0,0 0 0,0 0 0,0 0 0,0-1 0,0 1 0,0 0-1,0 0 1,0 0 0,0 0 0,0 0 0,0 0 0,0 0 0,-8 6 11,-2 7 20,-109 124 114,98-114-109,2 2 1,0 0 0,1 0-1,2 2 1,-23 50 0,15-19-171,-30 112 0,43-134 106,7-23-26,0 0 0,1 0 0,0 1 0,1-1 0,0 18 0,2-4-5327,9-30-2570,-8 3 7696,-1 0 0,1-1 0,0 1 0,-1-1-1,1 1 1,-1-1 0,0 1 0,1-1 0,-1 1-1,1-1 1,-1 0 0,0 1 0,1-1 0,-1 1 0,0-1-1,0 0 1,1 0 0,0-21-2630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1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15 10464,'-23'-15'3872,"23"18"-3008,10 1 543,-7 4-1183,7 0 1536,8 1-992,4-1 672,9 4-864,27-1-288,29 1-192,3 1-384,-6 2 160,-12 2-4672,-13 3 2625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19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3 837 5056,'0'-1'134,"-1"1"0,1-1 0,0 1 1,-1-1-1,1 0 0,0 1 0,0-1 1,0 1-1,0-1 0,0 0 0,-1 1 0,1-1 1,0 0-1,0 1 0,1-1 0,-1 1 1,0-1-1,0 0 0,0 1 0,0-1 0,0 1 1,1-1-1,-1 0 0,0 1 0,1-1 0,-1 1 1,0-1-1,1 1 0,-1-1 0,1 1 1,-1-1-1,1 0 0,22-13 4797,-8 5-3097,57-37 1622,-45 24-2958,-1-1 0,39-45-1,-9 8 255,-54 59-733,20-19 204,-21 18-210,1 1 1,-1 0 0,1 0 0,0 0 0,0 0 0,-1 0 0,1 1-1,0-1 1,0 0 0,0 1 0,0-1 0,2 1 0,-3 0-10,0 0 0,-1 0 0,1 0 0,-1 0 0,1 1 0,0-1 0,-1 0 0,1 0 0,-1 1 0,1-1 0,-1 0 0,1 1 1,-1-1-1,1 1 0,-1-1 0,1 0 0,-1 1 0,1-1 0,-1 1 0,0-1 0,1 1 0,-1 0 0,1 0 0,4 16 43,0 9 88,-2 1 0,-1 0 0,-2 42 1,0-33-11,-9 174 723,13-179-272,7-35-192,-3-2-359,-1-1 0,0 1 0,0-2 1,10-12-1,23-38 291,-32 45-240,5-8-143,20-30-49,67-80 0,-98 128 106,1 1 0,-1 0 1,0-1-1,1 1 0,0 0 0,-1 0 1,1 0-1,0 1 0,0-1 0,4-1 1,-5 2 5,0 1-1,-1 0 1,1 0 0,-1 0 0,1 0 0,-1 0-1,1 0 1,-1 0 0,1 1 0,-1-1 0,1 0-1,-1 1 1,1-1 0,-1 1 0,1 0 0,-1 0-1,0-1 1,1 1 0,-1 0 0,0 0 0,0 0-1,0 0 1,2 2 0,18 19-91,-7-7 126,0-1 0,17 13 1,-26-24-5,0 1 0,0-1 0,0 0 0,1 0 1,-1-1-1,1 1 0,0-1 0,-1-1 1,1 1-1,0-1 0,7 1 0,-6-1-10,0-1-1,1 0 0,-1 0 1,0-1-1,0 1 1,1-2-1,-1 1 0,0-1 1,0 0-1,0 0 0,-1-1 1,1 0-1,8-5 1,-12 6 10,-1 0 0,1 0 0,-1-1 0,0 1 0,0-1 0,0 1 1,0-1-1,0 0 0,1-4 0,-1 4 35,0 0 0,0 0-1,0 0 1,0 0 0,0 0 0,4-3 0,-2 2-78,-13 14-198,-6 12 260,1-1 40,0 0 0,-24 25 0,-65 62 106,100-104-195,-1 0 0,1 0 0,0 0 0,0 0 0,0 1 0,1 0 0,-1-1 0,1 1 0,-2 6 0,4-10 13,-1 1-1,1 0 1,0-1-1,0 1 1,-1-1-1,1 1 1,0 0-1,0-1 1,1 1-1,-1-1 1,0 1-1,0 0 1,1-1-1,-1 1 1,1-1-1,-1 1 1,1-1-1,0 1 1,0-1-1,0 0 1,0 1-1,0-1 1,0 0-1,0 0 1,0 1-1,0-1 1,0 0-1,1 0 1,-1 0-1,0 0 1,1-1 0,-1 1-1,2 0 1,2 1 19,-1 0 1,1 0 0,0-1 0,0 0 0,-1 0 0,1 0 0,0 0 0,0-1 0,0 0 0,0 0 0,0 0 0,0-1 0,0 0 0,-1 0 0,1 0 0,0 0 0,0-1 0,8-4 0,-7 3-3,-1 0-1,1 0 1,-1-1 0,0 0 0,0 0-1,0-1 1,-1 1 0,1-1 0,-1 0-1,0 0 1,0-1 0,-1 1 0,0-1-1,3-6 1,-2 2-41,-1 1 1,0-1-1,-1 0 0,0 0 0,0-19 0,-1 7-48,-5-37-1,-14-17-385,19 81 439,-1 0-1,1 0 1,0 0-1,0 0 1,0 0-1,1 0 1,0 0-1,0 0 0,0-1 1,5 9-1,-6-11 11,0-1 0,0 1 0,0-1 0,1 0 0,-1 1 0,0-1 0,0 0 1,1 0-1,-1 1 0,1-1 0,-1 0 0,1-1 0,-1 1 0,1 0 0,0 0 0,-1-1 0,1 1 0,0-1 0,0 1 0,-1-1 0,1 0 0,0 1 0,0-1 0,0 0 0,-1 0 0,1-1 0,0 1 0,0 0 0,-1 0 0,1-1 0,0 1 0,0-1 0,-1 0 0,4-1 0,15-11 44,0-1 1,-1 0-1,0-2 0,31-33 1,-25 23 36,30-26-41,-2 2-59,93-114 1,-134 146 7,0 0 1,-1-2 0,0 1 0,-2-1 0,13-41-1,-17 44 31,-1 0 0,-1 0 0,0-1 0,-2 1 0,0-1 0,-1 1 0,-3-33-1,2 45-47,0 1 0,0-1-1,0 1 1,0-1 0,0 1-1,-1 0 1,-4-8 0,6 12 19,0-1 0,-1 1-1,1-1 1,-1 1 0,1-1 0,0 1 0,-1-1 0,1 1 0,-1-1 0,0 1 0,1 0-1,-1-1 1,1 1 0,-1 0 0,1 0 0,-1-1 0,0 1 0,1 0 0,-1 0 0,0 0-1,1 0 1,-1 0 0,1 0 0,-1 0 0,0 0 0,1 0 0,-1 0 0,0 0 0,1 0-1,-1 0 1,0 1 0,1-1 0,-1 0 0,1 0 0,-1 1 0,1-1 0,-2 1 0,-1 1-26,-1 1 1,1-1-1,0 1 1,-4 5-1,4-6 25,-23 28-245,-38 56 0,20-23 271,26-38 8,2 0 1,0 2-1,2 0 1,1 0-1,2 1 1,-14 49-1,12-27-88,3 0 0,3 1 0,-2 58-1,8-93 83,1 0 0,0 1 0,2-1 0,0 0-1,1 0 1,6 21 0,-7-31 8,0-1 1,0 1-1,1-1 0,0 1 0,0-1 0,1 0 1,-1 0-1,8 8 0,-7-11 9,-1 1-1,0 0 1,1-1-1,0 1 1,-1-1-1,1 0 1,0 0-1,0-1 1,0 1 0,0-1-1,1 0 1,-1 0-1,7 1 1,4-2-19,0 0 0,1 0 0,-1-2 0,0 0 1,0 0-1,0-2 0,0 0 0,-1 0 0,1-1 0,-1-1 1,0-1-1,-1 0 0,0 0 0,0-2 0,0 1 0,-1-2 1,0 1-1,-1-2 0,0 1 0,-1-2 0,0 1 0,10-17 0,-11 13-64,-3 6 68,0 0 1,-1-1-1,0 0 0,5-13 0,-5 11-48,-2 6 22,-2 7 4,-1 5 2,0-6-1,-36 165-106,32-145 131,2-1 1,0 1-1,1-1 1,2 31-1,-1-49-12,0 0-1,1 0 0,-1 0 0,0 0 0,0 0 0,1 0 0,-1 0 0,1 0 0,-1 0 0,0-1 0,1 1 0,0 0 0,-1 0 0,1-1 0,-1 1 0,1 0 0,0 0 0,0-1 0,-1 1 0,1-1 0,0 1 0,0-1 0,0 1 0,0-1 0,-1 1 0,1-1 0,0 0 0,0 0 0,0 1 0,0-1 0,0 0 0,0 0 0,0 0 0,1 0 0,0 0-5,1 0 0,-1-1 1,0 1-1,0 0 0,0-1 0,0 0 0,1 1 0,-1-1 1,0 0-1,0 0 0,0 0 0,0 0 0,-1-1 0,4-1 0,4-6 17,-1 0 0,0-1 0,-1 0 0,0 0 0,9-17 0,22-58 222,-24 51-284,-12 29 26,-1 1 0,0-1 0,0 0 0,0 1 0,0-10 0,-3 9-188,-1 24-29,-1 8 142,0-3 145,2 0-1,0 46 0,3-67-45,-1 3 31,0 1 1,1-1 0,0 1-1,1-1 1,-1 0-1,3 6 1,-3-10-45,0-1 0,0 1 1,0-1-1,0 1 1,0-1-1,0 1 0,1-1 1,-1 0-1,0 0 0,1 0 1,-1 0-1,1 0 0,-1 0 1,1 0-1,-1 0 0,1 0 1,0-1-1,-1 1 0,1-1 1,0 1-1,0-1 0,-1 0 1,1 1-1,0-1 0,0 0 1,2-1-1,9 1 42,1-1-1,0-1 0,-1 0 1,1-1-1,-1-1 0,0 0 1,19-9-1,83-49 170,-89 44-256,38-31-1,-14 9-105,-24 25 24,-21 22 101,-3-4 29,-2 0 0,1 1 0,0-1-1,-1 0 1,1 1 0,-1-1-1,0 0 1,0 1 0,0-1-1,0 0 1,-1 1 0,0-1 0,1 0-1,-3 6 1,-3 8 4,-12 24 0,11-27-28,-24 46 236,30-60-217,-5 14-69,6-10 109,7-7 33,13-12 13,0 0-1,-1-2 1,29-32 0,10-9-249,-57 57 155,1-1-1,-1 1 1,0 0-1,1 0 1,-1 0-1,1 0 1,-1 0-1,1 0 1,-1 0 0,1 1-1,0-1 1,-1 1-1,1-1 1,0 1-1,0-1 1,-1 1-1,1 0 1,0 0-1,0 0 1,-1 0 0,4 1-1,-4-1 13,1 1 0,-1 0 1,0 0-1,1 0 0,-1 0 0,0 0 0,0 0 0,1 0 1,-1 0-1,0 0 0,0 1 0,-1-1 0,1 0 0,0 1 1,0-1-1,-1 1 0,1-1 0,0 1 0,-1-1 0,0 1 1,1-1-1,-1 1 0,0 2 0,1 4 12,-1-1 1,0 0-1,-1 1 0,1-1 1,-2 1-1,-2 10 0,0-1-47,-2 1 180,4-11-105,4-13-180,24-37 288,-17 26-171,14-22-1,-18 32-17,0 1 1,0-1-1,1 1 1,0 0-1,11-9 0,-16 14 37,-1 1 0,1 0-1,0 0 1,-1-1 0,1 1-1,0 0 1,-1 0-1,1 0 1,0 0 0,0 0-1,-1 0 1,1 0-1,0 0 1,-1 1 0,1-1-1,0 0 1,-1 0-1,1 0 1,0 1 0,-1-1-1,1 0 1,0 1-1,-1-1 1,1 1 0,-1-1-1,1 1 1,-1-1 0,1 1-1,-1-1 1,1 1-1,-1-1 1,1 1 0,-1-1-1,1 2 1,12 22-76,-9-16 90,-2 1 1,4 13-1,-5-16-7,0 0 0,0 0 0,1-1 0,0 1 0,0-1 0,1 1 0,-1-1 0,5 6-1,-6-9 5,1 0-1,0 0 1,-1 0-1,1 0 0,0 0 1,0 0-1,0-1 0,0 1 1,1-1-1,-1 1 0,0-1 1,1 0-1,-1 0 1,1 0-1,-1 0 0,1 0 1,-1-1-1,1 1 0,0-1 1,2 0-1,13 0 3,0 0 0,-1-2-1,1 0 1,-1-1 0,30-9 0,-38 9 9,0 0 1,1 0 0,-1-1 0,0-1-1,-1 1 1,1-1 0,-1-1-1,12-10 1,-16 13-13,-1 0 0,0 0 0,-1 0 0,1-1-1,-1 1 1,1-1 0,-1 0 0,0 1 0,0-1 0,0 0 0,-1 0 0,0 0 0,0 0 0,0-1 0,0 1-1,0 0 1,-1 0 0,0-1 0,0 1 0,0 0 0,0 0 0,-1-5 0,0 6-12,0 0 1,0 1-1,1-1 1,-2 0-1,1 1 0,0-1 1,0 1-1,-1 0 1,0-1-1,1 1 1,-1 0-1,0 0 1,0 0-1,0 0 0,0 0 1,0 1-1,-1-1 1,1 1-1,-1-1 1,1 1-1,-1 0 1,1 0-1,-1 0 1,1 0-1,-1 0 0,0 1 1,0-1-1,1 1 1,-1-1-1,0 1 1,0 0-1,0 0 1,1 1-1,-1-1 0,0 1 1,0-1-1,1 1 1,-1 0-1,0 0 1,-3 2-1,-12 5-40,0 1 0,1 1 0,-20 14-1,29-18 92,-1 1-1,1 0 0,0 1 0,1 0 1,-1 0-1,2 0 0,-10 15 0,14-20-25,1-1-1,0 1 0,-1 0 0,1-1 1,0 1-1,0 0 0,1 0 0,-1 0 0,1 0 1,-1 0-1,1-1 0,0 1 0,0 0 1,0 0-1,0 0 0,1 0 0,-1 0 0,1 0 1,1 4-1,0-3 3,0-1 0,1 1 0,-1-1 0,1 0 0,-1 0 0,1 0 0,0 0 0,0 0 0,0-1 1,0 1-1,1-1 0,-1 0 0,8 4 0,0-1 4,1-1 0,1 1 0,-1-2 1,21 4-1,53 3 105,-72-9-116,13 1-269,0-1 1,0-2-1,27-3 0,-36 1-1826,30-9 1,-34 8-1052,0-1 1,21-12 0,5-8-1104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21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9 107 4384,'-9'-4'4285,"21"4"3869,-1-1-4500,-1 0-3284,-6 0 426,1-1 0,0 1-1,0-1 1,8-5 0,0 4-205,-5 2-537,29-8 320,1 1-1,58-3 1,-47 6-263,428-34-41,-399 34 32,-28 1 22,1 2 0,56 5 0,-66-1-41,-27-1-62,1 0-1,14 3 0,-12-4-164,-15 0 59,-25 18-18373,9 4 13658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21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54 108 4160,'-20'-3'2456,"18"3"-1679,0 0 0,-1 0 0,1-1 0,0 1 0,0-1 0,0 1 0,-3-2 0,-8 1 9345,14 1-9413,19-1 114,-1-1 1,36-8-1,-1 0-429,595-62-138,-475 68-3265,-62 12-3363,-50 1 1727,-17-10-2448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39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44 2144,'-1'0'132,"1"0"0,0-1 0,0 1 0,0-1 0,0 1-1,0 0 1,0-1 0,-1 1 0,1-1 0,0 1 0,0 0 0,0-1 0,0 1 0,1-1 0,-1 1 0,0 0 0,0-1 0,0 1-1,0-1 1,0 1 0,0 0 0,1-1 0,-1 1 0,0 0 0,0-1 0,1 1 0,-1 0 0,0-1 0,0 1 0,1 0 0,-1-1-1,0 1 1,1 0 0,-1 0 0,0 0 0,1-1 0,-1 1 0,1 0 0,-1 0 206,1-1-1,0 1 1,-1-1 0,1 1 0,-1 0-1,1-1 1,-1 1 0,1-1 0,-1 0-1,0 1 1,1-1 0,-1 1 0,0-1-1,1 1 1,-1-1 0,0 0 0,0 1-1,1-2 1,-1 2-247,-1-1 1,1 1-1,0-1 0,-1 1 0,1 0 1,-1-1-1,1 1 0,0 0 0,-1 0 0,1-1 1,-1 1-1,1 0 0,-1 0 0,1 0 0,-1 0 1,1-1-1,-1 1 0,1 0 0,-1 0 0,1 0 1,0 0-1,-1 0 0,0 0 0,-1 0 179,-5-2 196,0 0 0,-1 1 0,1 0 0,-12 0 0,2 1-126,1 0 0,-1 1 0,1 1 0,-1 1-1,1 1 1,-26 8 0,34-9-303,0 1-1,1 0 1,0 0 0,0 0-1,0 1 1,0 0 0,1 1-1,0-1 1,0 1 0,0 0-1,1 1 1,-1-1 0,2 1-1,-1 0 1,-4 9 0,3-1-31,0-1 1,1 1 0,0 0 0,1 1-1,1-1 1,1 1 0,0 0 0,0-1-1,2 1 1,0 0 0,1 0 0,1 0 0,0-1-1,6 23 1,-6-32 21,1 0 0,-1 0 0,1 0-1,0 0 1,0 0 0,1-1 0,0 1 0,4 4 0,-7-8 3,1-1 0,-1 1 0,1-1 1,-1 1-1,1-1 0,-1 0 1,1 0-1,0 0 0,0 0 0,0 0 1,-1 0-1,1 0 0,0-1 0,0 1 1,0-1-1,0 1 0,0-1 0,0 0 1,0 0-1,1 0 0,-1 0 0,0 0 1,0 0-1,0 0 0,0-1 1,0 1-1,0-1 0,3-1 0,-2 1-4,-1-1-1,0 1 1,0-1-1,0 0 0,0 1 1,0-1-1,-1 0 1,1 0-1,2-5 0,3-2 68,-6 9-93,3-6 36,1 1 0,-1-1 0,0 1 1,-1-1-1,1-1 0,-1 1 0,4-10 0,3-18 70,-1 0 0,-2-1-1,-1 0 1,2-64 0,-8 46-113,0 53-5,0 0 1,0 0-1,0 0 0,0 0 0,0 0 0,0 0 1,0 0-1,0 0 0,-1 0 0,1 0 0,0 0 0,0 0 1,0 0-1,0 0 0,0 0 0,0 0 0,0 0 0,0 0 1,-1 0-1,1 0 0,0 0 0,0 0 0,0 0 1,0 0-1,0 0 0,0 0 0,0 0 0,0 0 0,0 0 1,-1 0-1,1 0 0,0 0 0,0 0 0,0 0 1,0 0-1,0 0 0,0-1 0,0 1 0,0 0 0,0 0 1,0 0-1,0 0 0,0 0 0,0 0 0,0 0 0,0 0 1,-5 10-143,1 6 162,1 1 0,1 0 0,0 1 0,1-1 0,2 23 0,0-7 44,-1-12 25,1 0 0,1 0 0,1 0 0,0 0 0,2 0 0,0-1 0,13 29 0,-18-47-56,1 0 0,0 0 0,-1-1 0,1 1 0,0 0 0,0-1 0,1 1 0,-1-1 0,0 1 0,0-1 0,1 0 0,-1 1 0,1-1 0,-1 0 0,1 0 0,-1 0 0,1 0 0,0 0 0,0 0 0,-1-1 0,1 1 0,0 0 0,0-1 0,0 0 0,0 1 0,0-1 0,0 0 0,-1 0 0,1 0 0,0 0 0,0 0 1,0-1-1,0 1 0,0 0 0,0-1 0,2 0 0,2-2 13,1 0 1,-1-1 0,1 1-1,-1-1 1,-1-1 0,1 1-1,0-1 1,7-8 0,77-100-45,-67 80 83,2 2 0,53-54 0,-71 78-11,0 1-64,0-1 0,1 1 0,0 0 0,16-9 0,-23 15 6,0-1-1,1 0 0,-1 1 0,0-1 0,1 0 1,-1 1-1,1 0 0,-1-1 0,0 1 0,1 0 1,-1 0-1,1 0 0,-1 0 0,1 0 0,-1 0 1,1 0-1,-1 1 0,1-1 0,-1 0 0,0 1 1,1-1-1,-1 1 0,0 0 0,1-1 0,-1 1 0,0 0 1,0 0-1,1 0 0,-1 0 0,0 0 0,0 0 1,0 0-1,0 0 0,0 0 0,-1 0 0,1 0 1,0 1-1,0-1 0,-1 0 0,1 1 0,0 1 1,1 5 34,0 1 0,-1 0 0,0-1 0,0 1 0,-1 0 0,0 0 0,-2 9 0,1 9 91,0-2 31,-5 24-1,3-24-46,0 24 1,-1-14-211,4-33 272,5-12 90,40-91-228,3-4-1,-43 94-123,12-20-116,-17 30 199,1 0 0,-1 0 0,1 0-1,0 0 1,-1 0 0,1 1-1,0-1 1,-1 0 0,1 1-1,0-1 1,0 0 0,0 1 0,0-1-1,-1 1 1,1-1 0,0 1-1,0-1 1,0 1 0,0 0-1,0-1 1,0 1 0,0 0-1,0 0 1,0 0 0,2 0 0,-2 0-5,-1 1 0,1-1 0,0 1 0,-1-1 0,1 1 0,0-1 0,-1 1 0,1 0 0,-1-1 0,1 1 0,-1 0 0,1 0 0,-1-1 0,0 1 0,1 0 0,-1 0 0,0 0 0,1-1 0,-1 1 0,0 0 0,0 1 0,3 21 71,-3-21-57,-1 120 117,-1-48-209,2-72 230,3-6-140,-1 1-1,0-1 1,0 0-1,0 0 0,0 1 1,-1-1-1,1 0 1,-1 0-1,1-6 1,1-2-23,6-18 56,1 0-1,18-36 0,-23 57-49,0-1 0,1 1-1,0 0 1,1 0 0,0 1-1,0 0 1,1 0 0,-1 1 0,2 0-1,11-9 1,-19 15 10,0 1 1,0-1 0,0 1-1,0-1 1,0 0 0,0 1-1,0 0 1,0-1 0,0 1-1,0-1 1,0 1-1,0 0 1,0 0 0,0 0-1,0 0 1,0 0 0,0 0-1,0 0 1,0 0-1,1 0 1,-1 0 0,0 0-1,0 1 1,0-1 0,0 0-1,0 1 1,0-1-1,0 1 1,0-1 0,-1 1-1,1 0 1,0-1 0,0 1-1,0 0 1,0-1-1,-1 1 1,1 0 0,0 0-1,-1 0 1,1 0 0,-1 0-1,1 0 1,-1 0 0,1 0-1,-1 0 1,1 1-1,1 4 1,-1 0 0,1 1-1,-1-1 1,0 1 0,0 0-1,-1 8 1,-1 48 144,3 81-300,-1-137 145,-1 0 0,1 0 0,1 0 0,-1 0 0,1 0 0,1 0 0,5 12 0,-7-17 16,0 0 0,0 0 0,1 0 0,-1 0 0,1-1 0,0 1 0,-1 0 0,1-1 0,0 1 0,0-1 0,0 0 0,0 0-1,0 0 1,0 0 0,0 0 0,1 0 0,-1 0 0,0-1 0,0 1 0,1-1 0,-1 0 0,0 1 0,1-1 0,-1 0 0,0 0 0,1-1 0,3 0 0,13-3 34,0 0 0,-1-2 0,1 0 1,-1-1-1,-1-1 0,1-1 0,-2 0 1,23-16-1,-13 5-11,-1 0-1,-2-1 1,0-2 0,27-32 0,-44 46-36,0 0 0,0 0 0,-1-1 0,0 1 1,5-17-1,-9 23 128,-2 2-63,-7 8-65,-8 14-36,-42 71-76,48-74 45,0 1-1,2 0 1,-8 24-1,14-36 94,0 0-1,1-1 1,0 1-1,0 0 1,1 0-1,0 0 1,0 9 0,1-14-13,-1 1 0,0-1 0,1 1 0,0-1 0,-1 1 0,1-1 0,0 0 0,0 1 0,1-1 0,-1 0 0,0 0 0,1 0 1,-1 0-1,1 0 0,0 0 0,0 0 0,-1 0 0,1-1 0,1 1 0,-1-1 0,4 3 0,-2-2 3,0-1 1,-1 1-1,1-1 0,0 0 0,0 0 1,0 0-1,0-1 0,0 1 0,0-1 0,0 0 1,0 0-1,0-1 0,1 1 0,-1-1 1,-1 0-1,1 0 0,7-3 0,-7 3 5,-1-1 0,0 0 0,0 0 0,0 0 0,-1 0 0,1 0 0,-1-1 0,1 1-1,-1-1 1,0 1 0,1-1 0,-1 0 0,-1 0 0,1 0 0,0 0 0,-1-1 0,0 1 0,1 0-1,-1-1 1,-1 1 0,2-5 0,0-18 57,-1-1-1,-4-51 1,2 55-5,-9-40 1,8 55-78,0 1 0,0 0 0,-1 0 1,0 0-1,0 1 0,0-1 0,-1 1 1,0-1-1,-7-8 0,9 13-6,0 1 0,0-1-1,0 0 1,0 1 0,0-1-1,0 1 1,0 0 0,0 0 0,0 0-1,-1 0 1,1 0 0,0 0-1,-1 0 1,1 1 0,-1 0 0,1-1-1,-1 1 1,1 0 0,-4 0-1,5 0 13,0 1 0,-1-1 0,1 0 0,0 0 0,0 1 0,0-1 0,0 1 0,0-1 0,0 1 0,0 0 0,0-1 0,0 1 0,0 0 0,0 0-1,1-1 1,-1 1 0,-1 1 0,1 0 3,1-1 1,-1 1-1,0 0 0,1-1 0,-1 1 0,1-1 0,0 1 0,-1 0 0,1-1 1,0 1-1,0 0 0,0 0 0,0-1 0,1 4 0,1 3 1,0 1-1,0-1 0,1 0 1,1 0-1,-1-1 0,1 1 1,1-1-1,-1 1 1,1-1-1,0-1 0,1 1 1,0-1-1,0 0 0,8 6 1,-12-10 14,1 0 0,-1 0 1,1-1-1,0 1 0,0-1 0,0 0 1,0 0-1,0 0 0,0 0 0,0 0 1,0-1-1,0 1 0,0-1 0,0 0 0,1 0 1,-1 0-1,0 0 0,0 0 0,0-1 1,6-1-1,2-2-41,0 0-1,0-1 1,-1-1 0,13-7 0,-8 4-44,16-11 266,-1-1 1,32-29-1,-29 22-269,-29 24 71,0 1 1,-1-1 0,1 0-1,3-6 1,-7 10 8,0 0 0,0 0 0,0 0 0,0 0 0,0 0 0,0 0 0,0 0 0,0 0 0,0 0 0,0 0 0,0 0 0,0 0 1,0 0-1,0 0 0,0 0 0,-1 0 0,1 0 0,0 0 0,0 0 0,0 0 0,0 0 0,0 0 0,0 0 0,0 0 0,0 0 0,0 0 0,0 0 0,0 0 0,0 0 0,0 0 1,0 0-1,0 0 0,0 0 0,0 0 0,0 0 0,0 0 0,0 0 0,0 0 0,0 0 0,0-1 0,0 1 0,0 0 0,0 0 0,0 0 0,0 0 0,0 0 0,0 0 0,0 0 1,0 0-1,-6 7-62,-51 146-25,52-134 109,0 0 1,2 0-1,0 1 0,1-1 0,1 1 1,1 24-1,0-42-14,0 1-1,1-1 1,-1 0 0,0 0-1,1 1 1,0-1 0,-1 0 0,1 0-1,0 0 1,0 0 0,0 0-1,1 0 1,-1 0 0,0 0 0,1 0-1,-1 0 1,1-1 0,3 4-1,-2-4 8,-1 1 1,1-1-1,0 0 0,0 0 0,0 0 0,0 0 0,0 0 0,0-1 0,0 1 0,0-1 0,0 0 0,5 0 0,4-1 11,0-1 1,0-1-1,0 1 0,-1-2 1,23-9-1,-13 3-24,0-1 0,0 0 1,-1-2-1,0 0 0,-2-2 0,1 0 1,-2-1-1,0 0 0,28-37 0,8-11 82,-53 65-99,0 0 1,0 0-1,0 1 0,1-1 1,-1 0-1,0 0 0,0 0 1,1 0-1,-1 1 0,1-1 1,0 1-1,1 3-38,3 16 52,-1 0-1,3 30 1,0 3 269,19 73 306,-26-126-573,0-1 0,0 1-1,0-1 1,0 1 0,0-1 0,0 1-1,0-1 1,0 1 0,1-1 0,-1 1-1,0-1 1,0 0 0,0 1 0,1-1-1,-1 1 1,0-1 0,1 0 0,-1 1 0,0-1-1,1 0 1,-1 1 0,0-1 0,1 0-1,-1 1 1,1-1 0,-1 0 0,0 0-1,2 1 1,-1-1-46,12-3 390,-11 1-334,1 1 1,0-1-1,-1 0 0,1-1 0,-1 1 0,0 0 1,0-1-1,0 1 0,4-6 0,13-28-109,-11 19 76,-1 5 77,30-52-170,-32 57 109,0 1 0,1-1 0,0 1-1,0 0 1,0 0 0,11-7 0,-17 13 6,1 0 1,-1 0-1,0 0 1,0 0-1,1 0 1,-1 0-1,0 0 1,1 0-1,-1 0 1,0 0-1,1 0 1,-1 0-1,0 0 1,0 0-1,1 0 1,-1 0-1,0 0 1,1 0-1,-1 1 1,0-1-1,0 0 1,1 0-1,-1 0 1,0 0-1,0 1 1,0-1-1,1 0 1,-1 0-1,0 1 1,0-1-1,1 0 1,4 9 45,-3-3-61,0 0 1,-1 0-1,0 0 0,0 0 1,0 0-1,0 1 0,-1-1 1,0 0-1,-1 0 0,0 8 1,-1-5 42,0 0 1,0-1-1,-1 1 1,0 0-1,0-1 1,-7 12-1,-16 36 317,26-57-353,0 1-1,0 0 1,0 0 0,0 0-1,0 0 1,0 0 0,0 0-1,0-1 1,0 1 0,0 0-1,1 0 1,-1 0 0,0 0-1,0 0 1,0-1 0,0 1-1,0 0 1,0 0 0,0 0-1,0 0 1,-1 0 0,1-1-1,0 1 1,0 0 0,0 0-1,0 0 1,0 0 0,0 0-1,0 0 1,0-1 0,0 1-1,0 0 1,0 0 0,0 0-1,-1 0 1,1 0 0,0 0-1,0 0 1,0 0 0,0 0-1,0-1 1,0 1 0,-1 0-1,1 0 1,0 0 0,0 0-1,0 0 1,0 0 0,0 0-1,0 0 1,-1 0 0,1 0-1,0 0 1,0 0 0,0 0-1,0 0 1,0 0 0,-1 0-1,1 0 1,0 0 0,0 0-1,0 1 1,0-1-1,0 0 1,0 0 0,-1 0-1,1 0 1,0 0 0,2-3 39,0-1 1,0 1 0,1 0-1,-1 0 1,1 0-1,4-3 1,8-10 93,4-8-131,-6 7-44,0 0 1,0 2 0,2-1 0,-1 2 0,33-24-1,-34 29 34,-6 4 16,0 0 0,0 0 0,12-5 0,-18 10-1,0-1-1,1 1 1,-1-1 0,0 1-1,0-1 1,1 1-1,-1 0 1,0 0-1,0-1 1,1 1 0,-1 0-1,0 0 1,1 0-1,-1 1 1,0-1 0,1 0-1,-1 0 1,0 1-1,0-1 1,0 1-1,1-1 1,-1 1 0,0-1-1,0 1 1,0 0-1,0-1 1,0 1 0,2 2-1,3 4-11,-1 1 0,-1 0-1,1-1 1,-1 2 0,0-1 0,3 13-1,0 2-79,5 28 0,-10-43 94,0-1 1,1 1-1,0 0 1,0-1 0,1 0-1,0 0 1,0 0-1,7 7 1,-10-12 15,1 0 0,0-1 0,0 1 0,-1 0 0,1-1 0,0 1 0,0-1 0,1 1 0,-1-1 0,0 0 1,0 0-1,1 0 0,-1 0 0,0-1 0,1 1 0,4 0 0,-4-1-8,1 0 1,-1 0-1,1-1 1,-1 1-1,1-1 1,-1 0-1,1 0 1,-1 0-1,0 0 1,6-3-1,-1-1-10,-1 1 0,0-2 0,0 1 0,0-1 0,-1 1 0,0-2 0,0 1 0,10-15-1,-5 2 39,-1 0-1,0-1 0,8-26 1,16-66-22,-23 72 11,1 1 1,29-64-1,-5 23-129,-36 73 80,0 7 18,0 0-1,0 0 1,0 0 0,0 0 0,0 0-1,0 0 1,-1 0 0,1 0 0,0 0-1,0 0 1,0 0 0,0 0 0,0 0 0,0 0-1,0 0 1,-1 0 0,1 0 0,0 0-1,0 0 1,0 0 0,0 0 0,0 0-1,0 0 1,0 0 0,0 0 0,0 0-1,-1 0 1,1 1 0,0-1 0,0 0-1,0 0 1,0 0 0,0 0 0,0 0-1,0 0 1,0 0 0,0 0 0,0 0 0,0 1-1,0-1 1,0 0 0,0 0 0,0 0-1,0 0 1,0 0 0,0 0 0,0 0-1,0 0 1,0 1 0,0-1 0,0 0-1,0 0 1,0 0 0,0 0 0,0 0-1,-10 44 111,3-18-48,2 0 0,0 1 0,2-1 1,0 29-1,0-11-35,-1 3-12,-10 213 13,14-238-126,0-20-326,0-22-16692,-5 11 14506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40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22 104 10400,'-19'-20'3344,"16"17"-2484,5 1-403,12-3 627,-1 0 0,1 1 0,24-4-1,48-3 1712,-43 6-1749,218-21 245,-1 12-3590,-252 14 1841,79 0-3569,-29 5-2235,-51-4 5333,0 1 0,0 0-1,8 3 1,13 8-3508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41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319 382 2816,'0'0'22,"0"0"0,0 0 0,0 0 0,0 0-1,0 0 1,0 0 0,0 0 0,0 0 0,0 0 0,0-1 0,0 1 0,0 0 0,0 0 0,0 0 0,0 0-1,0 0 1,0 0 0,0 0 0,0 0 0,0 0 0,0-1 0,0 1 0,0 0 0,0 0 0,0 0 0,0 0-1,0 0 1,0 0 0,0 0 0,0 0 0,0 0 0,0 0 0,0 0 0,1 0 0,-1-1 0,0 1 0,0 0-1,0 0 1,0 0 0,0 0 0,0 0 0,0 0 0,0 0 0,0 0 0,1 0 0,-1 0 0,0 0 0,0 0-1,0 0 1,0 0 0,0 0 0,0 0 0,0 0 0,0 0 0,0 0 0,1 0 0,-1 0 0,0 0 0,0 1-1,0-1 1,0 0 0,0 0 0,0 0 0,0 0 0,0 0 0,0 0 0,0 0 0,1 0 56,-1 0 1,0 0-1,0 0 0,0 1 1,0-1-1,0 0 1,0 0-1,1 0 0,-1 0 1,0 0-1,0 0 1,0 0-1,0 0 0,0 0 1,1 0-1,-1 0 1,0 0-1,0 0 0,0 0 1,0 0-1,0 0 1,1 0-1,-1 0 0,0 0 1,0 0-1,0 0 1,0 0-1,0 0 0,0-1 1,1 1-1,-1 0 1,0 0-1,0 0 0,0 0 1,0 0-1,0 0 1,0 0-1,0 0 0,0-1 1,1 1-1,-1 0 1,0 0-1,0 0 0,0 0 1,0 0-1,0 0 1,0-1-1,0 1 0,0 0 1,0 0-1,0 0 1,0 0-1,0 0 0,0-1 1,0 1-1,0 0 1,0 0-1,0 0 0,0 0 1,0 0-1,0-1 1,0 1-1,0 0 0,0 0 1,-1 0-1,1 0 1,0 0-1,0-1 135,0 0 0,-1 0-1,1 0 1,0 0 0,-1 0-1,1 0 1,0 0 0,-1 0 0,1 0-1,-1 1 1,0-1 0,1 0 0,-1 0-1,0 1 1,1-1 0,-1 0-1,0 1 1,0-1 0,1 0 0,-1 1-1,0-1 1,0 1 0,0 0 0,0-1-1,0 1 1,0 0 0,0 0 0,0-1-1,0 1 1,0 0 0,0 0-1,-1 0 1,-6-1 349,-1 1-1,-14 1 1,20-1-249,-8 2 23,-1-1-1,0 1 0,1 1 0,-1 0 0,1 1 0,0 0 0,-13 7 1,7-2-81,1 1 0,0 1 0,-24 21 0,33-26-188,0 1 1,0 1 0,0-1-1,1 1 1,-9 14-1,13-17-43,-1 0 0,1 0 0,0 0 0,0 0 0,0 0 0,1 0 0,0 0 0,0 1 0,0-1 0,0 0 0,1 11 0,1-14-1,-1 1 0,1-1 0,0 0 0,0 1 0,0-1 0,0 0 0,0 0 0,1 0-1,-1 1 1,0-1 0,1-1 0,0 1 0,-1 0 0,1 0 0,0-1 0,0 1 0,0-1 0,0 1 0,0-1 0,0 0 0,1 0 0,-1 0 0,0 0 0,4 1 0,3 1 59,0-1 0,0 0 0,0 0 0,0-1 0,15 0 1,-12-1-9,-1-1 1,1 0 0,0-1 0,-1-1 0,1 1 0,-1-2 0,0 1 0,0-2 0,0 1 0,10-8-1,-16 10-55,0-2 0,0 1-1,0 0 1,-1-1 0,0 0-1,0 0 1,0 0 0,0 0-1,0-1 1,-1 0 0,0 1 0,0-1-1,0 0 1,-1-1 0,1 1-1,-1 0 1,-1-1 0,1 1-1,-1-1 1,0 0 0,0 1-1,0-9 1,-2-4-39,0-1 1,-2 1 0,0 0-1,-1 1 1,-1-1 0,-1 0-1,0 1 1,-1 0-1,-1 1 1,-17-28 0,17 35-57,3 9-103,5 1 161,-1 0 1,1-1-1,0 1 0,0 0 1,0 0-1,0 0 1,0 0-1,0-1 0,0 1 1,0 0-1,0 0 1,1 0-1,-1 0 1,0-1-1,0 1 0,1 0 1,-1 0-1,1 0 1,-1-1-1,1 2 1,6 10 29,0-1 0,1 0 0,0 0 0,0-1 0,1 0 0,17 15 0,-20-21 15,-1 1 0,1-1-1,0 1 1,1-2 0,-1 1 0,1-1-1,0 0 1,-1 0 0,1-1-1,1 0 1,-1 0 0,0-1 0,13 2-1,-16-4 8,0 1 0,0-1-1,0 0 1,0 0 0,0 0 0,0 0-1,0-1 1,0 1 0,-1-1-1,1 0 1,-1 0 0,1-1-1,-1 1 1,0-1 0,0 1 0,0-1-1,0 0 1,4-6 0,1-2 15,-1 0 0,0 0 0,0-1 0,5-15 0,18-43 66,-11 22 90,2 2 0,36-60 0,-53 100-171,-3 5-54,0 0 0,0-1 0,0 1 0,0 0 0,0-1 0,0 1 0,-1-1 0,1 1 0,-1-1 0,1-2 0,-1 14 27,-1-1 1,0 0 0,-4 11 0,-1 12 46,-19 176-79,-8 48 2,13-141 56,-14 78-15,-16-5 448,49-188-461,-18 48 284,18-45-237,0-1-1,0 1 0,-1 0 1,1-1-1,-1 0 1,1 1-1,-1-1 0,0 0 1,0 0-1,0 0 0,0 0 1,-1 0-1,-3 2 0,5-4-41,1 0-1,-1 1 0,1-1 0,-1 0 0,0 0 0,1 0 0,-1 0 1,1 0-1,-1 0 0,1 0 0,-1 0 0,1 0 0,-1 0 0,1-1 1,-1 1-1,1 0 0,-1 0 0,1 0 0,-1-1 0,1 1 0,-1 0 1,1 0-1,-1-1 0,1 1 0,-1 0 0,1-1 0,0 1 0,-1-1 0,1 1 1,0-1-1,-1 1 0,1-1 0,0 1 0,0 0 0,-1-1 0,1 0 1,0 0-1,-7-29 59,4 7-85,2 0 0,0 0 0,4-41 0,3 20-117,13-47 0,-17 84 127,0 0-1,1-1 0,0 1 0,0 0 0,1 0 0,-1 1 0,2-1 0,-1 1 1,1 0-1,0 0 0,0 0 0,11-8 0,-7 7-81,0 0 1,1 1-1,0 0 0,0 1 0,0 0 0,1 1 1,-1 0-1,13-2 0,-5 1-3269,37-4 0,-47 8 1885,1 1-1,0 0 1,0 0 0,0 1 0,-1 1 0,15 3-1,13 6-4120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3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175 404 2656,'2'-2'188,"2"-2"449,-2 9 31,13-3 8730,-20-4-8188,0 1-844,0 0 1,0 0-1,-1 1 0,1-1 1,0 1-1,-1 0 0,1 1 1,0-1-1,0 1 0,-10 3 1,1 0-107,0 1 0,-21 10 0,31-12-251,-1-1 0,1 1 0,0 0 0,0 0 0,1 0 0,-1 1 1,0-1-1,1 1 0,0 0 0,0 0 0,0 0 0,1 0 0,-1 1 0,1-1 0,0 1 0,0-1 0,1 1 0,-1 0 0,1 0 0,-1 9 0,1-7 28,1 0 0,0 0 0,0-1 0,0 1 0,1 0 1,0 0-1,0-1 0,1 1 0,0 0 0,0-1 0,1 0 1,-1 1-1,2-1 0,5 9 0,-5-9 10,0-1-1,1 1 1,0-1-1,0 0 1,0 0-1,1 0 1,0-1-1,-1 0 1,2 0-1,-1-1 1,0 0-1,1 0 1,11 4-1,-13-6 2,1 0-1,-1 0 0,1 0 1,0 0-1,-1-1 0,1 0 1,0-1-1,-1 1 1,1-1-1,-1 0 0,1 0 1,-1-1-1,1 0 0,-1 0 1,0 0-1,0 0 1,10-7-1,-8 4 17,-1 0-1,1-1 1,-1 0-1,0 0 1,0-1 0,0 1-1,-1-1 1,0 0-1,-1-1 1,0 1 0,6-14-1,-6 9 33,1 0 0,-2-1 0,0 0 0,0 0 0,-1 0 0,0-26 0,-2 35-98,0 0 0,0 0 1,-1-1-1,1 1 0,-1 0 1,0 0-1,0 0 0,-1 0 1,1 0-1,-1 1 0,0-1 0,0 0 1,0 1-1,0-1 0,-1 1 1,0 0-1,-5-6 0,1 3-62,-1 1-1,1 0 0,-1 0 0,0 1 0,0 0 0,-1 0 0,-8-2 0,9 3 93,-2 0-109,10 3 74,0 0 1,0 0 0,-1 0-1,1-1 1,0 1-1,0 0 1,0 0 0,0 0-1,0 0 1,0 0 0,0 0-1,0 0 1,0 0-1,-1 0 1,1 0 0,0-1-1,0 1 1,0 0 0,0 0-1,0 0 1,0 0-1,0 0 1,0 0 0,0 0-1,0-1 1,0 1 0,0 0-1,0 0 1,0 0-1,0 0 1,0 0 0,0 0-1,0 0 1,0-1 0,0 1-1,0 0 1,0 0-1,0 0 1,0 0 0,0 0-1,0 0 1,0 0 0,0-1-1,1 1 1,-1 0-1,0 0 1,0 0 0,0 0-1,0 0 1,0 0 0,1-1 8,-1 1 1,1 0 0,0 0 0,-1-1 0,1 1 0,0 0-1,-1 0 1,1 0 0,0 0 0,-1 0 0,1 0-1,0 0 1,-1 0 0,1 0 0,0 0 0,0 1-1,2-1 25,7-1 43,0 0 0,0 0 0,0-1 0,0 0 0,0-1 0,0 0 0,-1-1 0,1 0 0,-1 0 0,0-1 0,-1 0 0,1 0 0,14-14 0,-2 1 93,-1-2 0,-1-1 0,30-41 0,-24 29-59,1 1 0,2 1 0,36-32 0,-55 59-118,-5 8-22,-4 18-63,-3 4 73,-1-1 0,-15 47 0,-25 49 159,2-7-49,8 0 2,13-39 39,-39 89 0,44-127-63,7-15 200,-22 39 0,24-54-103,3-10 30,4 2-156,-1 0 0,1-1 1,0 1-1,0 0 1,-1-1-1,1 1 0,0-1 1,0 1-1,1-1 0,-1-1 1,9-36 106,2 0 1,18-43-1,-24 70-155,0 0 0,1 0-1,1 1 1,0 0 0,1 0 0,0 1-1,0 0 1,1 0 0,0 1 0,21-16-1,-13 14 41,0 0 0,1 2 0,-1 0-1,2 0 1,-1 2 0,28-8 0,-19 8-99,1 1 0,46-3 0,-19 7-3176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2240,'0'-1'171,"0"0"0,0-1 0,1 1 0,-1 0 0,0 0 0,0-1 0,1 1 0,-1 0 1,1 0-1,-1 0 0,1-1 0,-1 1 0,1 0 0,12-17 15252,-12 19-15420,-1-1 0,1 0 0,-1 0 0,0 0 0,1 0 0,-1 0 0,0 0 0,1 0 0,-1 0 1,1 0-1,-1 0 0,0 0 0,1-1 0,-1 1 0,0 0 0,1 0 0,-1 0 0,0 0 0,1 0 0,-1-1 0,3-7-27,0 1 0,-1-1 0,2-12 1,-2-11 3153,-3 36-2799,-5-19-11441,10 5 7916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1246 5408,'4'-11'10071,"13"-46"-7092,52-154 1181,-51 160-3472,47-161 738,55-143-393,-56 212-89,-45 105-560,40-57 0,-55 88-337,1 1 0,0 0 0,0 1 1,0-1-1,1 1 0,0 0 0,0 0 1,0 1-1,12-7 0,-12 8-11,-1 1 1,1 1-1,-1-1 0,1 1 1,0 0-1,-1 0 0,1 0 1,0 1-1,0 0 0,0 0 1,0 0-1,-1 1 0,8 2 1,0-1 26,-1 2 0,1 0 0,-1 0 1,0 1-1,0 1 0,-1 0 0,0 0 1,0 1-1,0 1 0,-1 0 0,0 0 1,0 1-1,13 16 0,-21-23-32,0 0 1,0 0-1,-1 1 0,1-1 1,-1 1-1,1-1 0,-1 1 1,0 0-1,0-1 0,0 1 1,0 0-1,-1 0 0,1 0 1,-1 0-1,0 0 0,1 0 1,-1-1-1,-1 1 0,1 0 1,0 0-1,-1 0 0,1 0 1,-2 3-1,-1-1 16,1-1 1,-2 1-1,1 0 0,0-1 0,-1 0 0,0 0 1,0 0-1,0 0 0,-1 0 0,1-1 1,-1 0-1,1 0 0,-10 4 0,-6 2 40,-1-1 0,-25 6-1,27-9-63,2 0-399,0-1 0,0-1 1,-1 0-1,-33 0 0,31-4-4698,-40-6 1,55 5 1166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5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0 673 6304,'12'3'2968,"-11"-3"-2800,1 1-1,-1-1 0,0 1 1,1-1-1,-1 0 1,0 0-1,1 0 0,-1 1 1,0-1-1,1-1 0,-1 1 1,0 0-1,2 0 1,9-4 603,0-1 1,-1 0 0,1 0-1,-1-1 1,-1-1 0,15-10-1,22-13 233,20-6-138,73-41 466,-117 62-1076,-1-1-1,0 0 1,36-38 0,-41 36-22,0-2 0,-2 0-1,0-1 1,-1-1 0,15-31 0,15-35 544,-55 145-906,-1 1 339,-36 98 0,38-129-89,2 1 1,0 0 0,2 0-1,1 0 1,2 1 0,0-1-1,3 51 1,0-74-102,1 0 0,0 0-1,0 0 1,0 0 0,3 6 0,-4-10-18,1-1 0,-1 1 0,0 0 0,0-1 0,1 1 0,-1-1 0,0 1 0,1 0 0,-1-1 1,1 1-1,-1-1 0,1 1 0,-1-1 0,1 1 0,-1-1 0,1 0 0,0 1 0,-1-1 0,1 0 0,-1 1 0,1-1 0,0 0 0,-1 0 0,1 1 0,0-1 1,-1 0-1,1 0 0,0 0 0,0 0 0,-1 0 0,1 0 0,0 0 0,-1 0 0,1 0 0,0-1 0,-1 1 0,1 0 0,0 0 0,-1-1 0,1 1 0,0 0 1,-1-1-1,1 1 0,-1 0 0,1-1 0,-1 1 0,2-1 0,5-6 53,0-1 1,0 1-1,-1-1 0,0 0 1,0 0-1,8-18 0,11-14-61,-13 25 29,0 0-1,1 1 0,23-18 1,50-33 69,-9 7-130,-50 36 47,-1-1 1,-1-2 0,-1 0-1,-1-2 1,34-52 0,-51 70-6,23-39 302,37-84-1,-51 102-91,-15 30-215,0 0 0,0 0 1,0 0-1,0 0 0,0 0 1,0 0-1,0 0 0,0 0 0,0 0 1,0 0-1,0 0 0,0 0 1,0 0-1,0 0 0,0 0 0,0 0 1,0 0-1,0 0 0,0 0 0,1 1 1,-1-1-1,0 0 0,0 0 1,0 0-1,0 0 0,0 0 0,0 0 1,0 0-1,0 0 0,0 0 1,0 0-1,0-1 0,0 1 0,0 0 1,0 0-1,0 0 0,1 0 1,-1 0-1,0 0 0,0 0 0,0 0 1,0 0-1,0 0 0,0 0 0,0 0 1,-4 20-15,-4 8 110,-1 0 1,-1-1-1,-1 0 1,-2-1-1,0 0 1,-2-1-1,-1 0 1,-1-1-1,-38 41 1,-1-12 17,-17 19 44,54-50-55,2 1 0,-26 45 0,-18 56 30,48-96-95,-17 25 58,44-81 246,23-31 1,-27 45-424,1 0 1,0 0-1,1 1 1,23-19-1,-13 15 56,0 1-1,2 2 0,0 0 0,0 1 1,50-18-1,-72 31 20,-1 0 0,0-1-1,0 1 1,0-1 0,0 1 0,1 0 0,-1 0 0,0 0-1,0 0 1,1 0 0,-1 0 0,0 0 0,0 0 0,0 0 0,1 0-1,-1 1 1,0-1 0,0 1 0,0-1 0,0 1 0,0-1 0,1 1-1,-1-1 1,0 1 0,0 0 0,-1 0 0,1-1 0,0 1-1,0 0 1,0 0 0,0 0 0,1 2 0,0 2 1,0 0 0,0 1 1,-1-1-1,1 0 0,-1 1 0,0 5 1,3 6 26,22 78-11,-23-81-26,1-1 0,1 1 0,6 12 0,-8-21 34,-1 0 1,1-1-1,0 1 0,0-1 0,0 0 0,0 0 1,1 0-1,0 0 0,0 0 0,0-1 1,4 4-1,-6-6-9,0-1 0,0 1-1,0 0 1,0 0 0,0-1 0,0 1 0,0-1 0,0 1 0,0-1 0,0 0-1,0 0 1,0 0 0,0 0 0,0 0 0,0-1 0,0 1 0,0 0 0,0-1-1,0 0 1,0 1 0,0-1 0,0 0 0,-1 0 0,1 0 0,0 0 0,-1 0-1,1-1 1,0 1 0,-1 0 0,3-3 0,3-5-1,1 0 1,-2 0-1,1-1 1,6-13-1,-6 10-5,28-48-2,59-93 55,-93 153-47,0 0 0,0-1 0,0 1 1,0 0-1,-1 0 0,1-1 0,-1 1 1,1-1-1,-1 1 0,1 0 0,0-4 0,-1 4-4,-1 3-145,-26 68-90,23-55 255,1 1 0,0-1 0,1 1 0,1 0 0,0 0 0,1 0 0,2 21 0,-1-33-3,0 1 0,0-1 1,0 0-1,1 1 0,0-1 0,2 5 1,-3-8-18,-1 0-1,1 1 1,-1-1 0,1 0 0,0 0 0,0 0-1,-1 0 1,1-1 0,0 1 0,0 0 0,0 0 0,0 0-1,0-1 1,0 1 0,0 0 0,0-1 0,0 1-1,0-1 1,1 0 0,-1 1 0,0-1 0,0 0 0,0 1-1,1-1 1,-1 0 0,2 0 0,7-2 0,0-1-1,0 0 1,-1 0 0,0-1 0,17-9 0,45-32-132,-27 15 46,177-102 192,-220 131-128,1 0 0,-1 0 0,1 0 0,0 0 0,-1 0 0,1 1 0,0-1 0,-1 0 0,1 1 0,2-1 0,-3 3 29,-1 0 0,0 0 0,0 0 0,1 0 0,-1 0 0,0 0 0,-1-1 0,1 5 0,-3 4-58,-1 0-1,0 0 0,0 0 0,-1-1 0,0 1 1,-8 9-1,-7 15 73,-43 77-41,52-93 103,-2-1 0,0 0 0,-31 30-1,21-30 143,10-13-223,13-4-14,0 0-1,-1 0 1,1 0-1,0 0 0,-1 0 1,1 0-1,0 0 1,-1 0-1,1 0 1,0 0-1,-1-1 0,1 1 1,0 0-1,-1 0 1,1 0-1,0 0 0,-1-1 1,1 1-1,0 0 1,0 0-1,-1-1 1,1 1-1,0 0 0,0 0 1,-1-1-1,1 1 1,0 0-1,0-1 0,0 0 4,0 1 0,0-1-1,0 1 1,0-1-1,0 1 1,0-1-1,0 1 1,0-1 0,0 1-1,0-1 1,0 0-1,1 1 1,-1-1-1,0 1 1,0 0 0,1-1-1,-1 1 1,0-1-1,1 1 1,-1-1-1,0 1 1,1 0 0,-1-1-1,1 1 1,-1 0-1,1-1 1,17-10-74,-13 8 33,44-26-404,66-28 1,-1 8-7178,-112 48 7431,4-1-1543,16-8-2720,-11 2-2464,-11 8 6856,0 0 0,0 0 0,0 0 0,0 0 0,1 0 0,-1 0 0,0-1-1,0 1 1,0 0 0,0 0 0,0 0 0,0 0 0,0 0 0,0 0 0,0 0-1,0 0 1,0-1 0,0 1 0,0 0 0,0 0 0,0 0 0,0 0 0,0 0-1,0 0 1,0 0 0,0-1 0,0 1 0,0 0 0,0 0 0,0 0 0,0 0-1,0 0 1,0 0 0,-1 0 0,1 0 0,0 0 0,0-1 0,0 1 0,0 0-1,0 0 1,0 0 0,0 0 0,0 0 0,0 0 0,0 0 0,-1 0 0,1 0-1,0 0 1,0 0 0,0 0 0,0 0 0,-14-4-2255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5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29 10048,'-40'-17'3712,"36"14"-2880,-1 3-224,14-5-672,0 2-96,-4 3-224,3 0 224,2 0-352,3 3 288,-4 5-3968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5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 8544,'5'-6'3168,"8"-2"-2464,27-4-192,-8 7 1216,26-7-1056,41 4 160,23 0-513,-1-4-478,0 0 63,27 4-1952,5 0 1120,-13-1-6432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7:58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4 431 4320,'0'0'97,"-1"0"0,1-1-1,0 1 1,-1 0 0,1-1 0,0 1 0,0 0 0,-1-1-1,1 1 1,0-1 0,0 1 0,0-1 0,0 1-1,-1 0 1,1-1 0,0 1 0,0-1 0,0 1 0,0-1-1,0 1 1,0-1 0,0 1 0,0 0 0,1-1 0,-1 1-1,0-1 1,0 1 0,0-1 0,0 1 0,1 0 0,-1-1-1,0 1 1,0-1 0,0 1 0,1 0 0,-1-1 0,0 1-1,1 0 1,-1-1 0,0 1 0,1 0 0,-1 0 0,1-1-1,-1 1 1,1 0 0,26-17 3459,-15 11-2820,12-8 1087,29-11 0,-27 13-1213,36-13 456,18-10 135,-78 34-1125,0-1-1,0 1 1,0 0 0,1 0 0,-1 0 0,0 0 0,0 1 0,1-1-1,-1 1 1,0-1 0,1 1 0,-1 0 0,1 0 0,-1 0-1,0 0 1,1 0 0,3 1 0,-5 0-46,-1-1-1,0 0 1,1 1-1,-1-1 1,0 1-1,1-1 1,-1 1-1,0-1 1,1 1-1,-1-1 1,0 1-1,0-1 1,0 1-1,0-1 1,0 1-1,1-1 1,-1 1-1,0-1 1,0 1 0,0 0-1,0 0 1,0 0 67,5 133 641,-2-18-509,-1-97-101,0 0 1,2 0 0,0-1 0,7 20-1,-10-35-79,1 1-1,-1-1 0,0 0 1,1 0-1,0 1 0,0-1 1,3 3-1,-4-5-24,-1-1-1,1 1 1,0 0 0,0-1-1,0 1 1,-1-1 0,1 1-1,0-1 1,0 1 0,0-1-1,0 0 1,0 1 0,0-1-1,0 0 1,0 0-1,0 0 1,0 0 0,0 0-1,0 0 1,0 0 0,0 0-1,0 0 1,0 0 0,0-1-1,0 1 1,0 0 0,0-1-1,0 1 1,0-1 0,1 0-1,4-3-2,-1 0-1,0 0 1,-1 0 0,1 0-1,-1-1 1,0 0-1,0 0 1,0 0 0,4-8-1,2-2 36,64-101 170,-19 27-95,-42 69-80,0-1-1,-2 0 1,15-39 0,-25 59-66,-1-1 0,1 1 1,0 0-1,0 0 0,-1 0 1,1 0-1,0 0 1,0 0-1,0 1 0,0-1 1,0 0-1,0 0 0,0 1 1,0-1-1,1 0 1,-1 1-1,0-1 0,0 1 1,0 0-1,1-1 0,-1 1 1,0 0-1,0 0 0,1 0 1,-1 0-1,0 0 1,1 0-1,0 0 0,8 1 1,0 0 0,17 4-1,-14-2 83,130 30-162,0 1-74,-120-33 334,-23 0-162,0 1 1,0-1 0,0 0 0,-1 1 0,1-1 0,-1 0 0,1 0-1,-1 1 1,0-1 0,0 1 0,-2 3 14,-15 18 4,-27 47-1,40-61-17,1 1-1,0-1 1,1 0 0,0 1 0,0 0 0,1 0-1,0 0 1,1 0 0,0 12 0,1-21-3,0 0 0,0 0 0,0 1-1,0-1 1,0 0 0,0 0 0,0 0 0,0 0 0,1 1 0,-1-1 0,0 0-1,1 0 1,-1 0 0,1 0 0,0 0 0,-1 0 0,1 0 0,0 0 0,-1 0-1,1 0 1,0-1 0,0 1 0,0 0 0,0 0 0,0-1 0,0 1 0,0-1 0,0 1-1,0-1 1,0 1 0,0-1 0,0 1 0,0-1 0,2 0 0,-2 0 2,1 0 1,0 0-1,-1 0 1,1 0-1,0 0 1,-1-1 0,1 1-1,0-1 1,-1 1-1,1-1 1,-1 0-1,1 1 1,-1-1 0,1 0-1,-1 0 1,1 0-1,-1 0 1,0 0-1,0-1 1,0 1-1,1 0 1,0-3 0,3-4 13,-1 1 0,-1-1 0,1 0 1,-1 0-1,-1-1 0,0 1 1,0-1-1,1-10 0,0-11 46,-2-31 0,-1 42-79,-1 1 31,-4-32 0,-8 26-325,13 23 218,1 2-240,2 4 339,0-1-1,0 1 0,1-1 1,0 0-1,-1 0 1,1 0-1,1-1 0,-1 1 1,0-1-1,1 0 1,0-1-1,-1 1 0,1-1 1,0 1-1,1-2 1,-1 1-1,0 0 0,9 0 1,5 0 40,0 0 0,1-2 0,36-4 0,-35 3-34,31-3 1,1-2-1,-1-3 1,94-28 0,-138 34 14,0 0 1,0-1 0,0 0 0,0 0 0,-1-1 0,0 0 0,0 0-1,0-1 1,-1 0 0,0 0 0,0-1 0,0 1 0,-1-1 0,0-1 0,0 1-1,-1-1 1,0 1 0,0-1 0,4-15 0,-1-1-46,-1 0 0,-1-1 0,-1 0 0,2-35 0,-6 60 11,0-1 0,0 1 1,0 0-1,0 0 0,0 0 1,0 0-1,0-1 0,0 1 1,0 0-1,0 0 0,0 0 0,0 0 1,0-1-1,0 1 0,-1 0 1,1 0-1,0 0 0,0 0 0,0-1 1,0 1-1,0 0 0,0 0 1,0 0-1,0 0 0,-1 0 1,1 0-1,0 0 0,0-1 0,0 1 1,0 0-1,0 0 0,-1 0 1,1 0-1,0 0 0,0 0 1,0 0-1,0 0 0,-1 0 0,1 0 1,0 0-1,0 0 0,0 0 1,0 0-1,-1 0 0,1 0 0,0 0 1,0 0-1,0 0 0,-1 0 1,-6 5-60,5-2 34,0 0-1,0 1 1,1-1-1,-1 1 0,1-1 1,0 1-1,0 0 1,-1 5-1,-3 9 178,-41 93-179,29-75 102,4-7 112,-10 35 1,19-49-172,1 0 0,0 0 1,1 0-1,0 24 0,2-25 33,0 9 28,4 40-1,-2-56-48,-1 0 0,1 0 0,0 0 0,0-1 0,0 1-1,1 0 1,0-1 0,1 0 0,8 12 0,-11-17-31,0 1-1,0-1 1,0 1 0,0-1 0,1 0 0,-1 0-1,1 0 1,-1 0 0,1 0 0,-1 0-1,1 0 1,-1 0 0,1-1 0,0 1 0,-1-1-1,1 1 1,0-1 0,-1 0 0,5 1-1,-4-1 27,1-1-1,0 1 0,-1-1 0,1 0 0,-1 0 1,1 1-1,-1-2 0,1 1 0,-1 0 0,0 0 1,5-4-1,3-4 101,-1 0 0,0 0 1,0-1-1,9-14 0,-14 19-100,148-186-82,-130 166 58,-29 34-40,1 0-1,0 0 1,0 1-1,1 0 1,0 0-1,-4 14 1,5-6 30,0 0 0,-1 24 0,4-33 85,1-1 1,0 1-1,1 0 0,-1-1 1,2 1-1,-1-1 0,5 12 1,-6-19-65,1 1 0,0 0 1,-1-1-1,1 1 0,0-1 1,0 1-1,0-1 1,0 1-1,0-1 0,1 0 1,-1 0-1,0 1 0,1-1 1,-1 0-1,1 0 1,-1 0-1,1 0 0,-1-1 1,1 1-1,-1 0 0,1-1 1,0 1-1,0-1 1,-1 1-1,1-1 0,0 0 1,0 0-1,-1 0 0,1 0 1,0 0-1,0 0 1,-1 0-1,1-1 0,3 0 1,5-2 30,0 0 1,-1-1-1,1 0 1,14-9-1,-18 10-33,65-39 32,82-66-1,-134 94-41,0 0 0,20-22 0,-38 34 9,1 1 0,-1-1 0,1 1 0,-1 0 0,1 0 0,0-1 0,2 0 0,-2 1-66,-2 10 80,-1 3 1,0 0 0,-1 0 0,-4 14 0,-1 7-16,3-7 154,-2 52-1,16-87 150,-2-1-273,0 0 0,12-22 0,-13 20-34,17-22-1,-17 25-78,-2 1 91,1 1-1,0 0 1,0 1 0,1 0 0,0 0-1,0 0 1,0 1 0,1-1-1,11-5 1,-19 11-13,1 0-1,-1 0 1,0 0-1,0 0 1,1 0-1,-1 0 0,0 0 1,0 0-1,1 0 1,-1 0-1,0 0 1,1 0-1,-1 0 1,0 0-1,0 1 1,1-1-1,-1 0 1,0 0-1,0 0 1,1 0-1,-1 0 0,0 0 1,0 1-1,0-1 1,1 0-1,-1 0 1,0 0-1,0 1 1,0-1-1,0 0 1,1 0-1,-1 1 1,0-1-1,0 0 1,0 0-1,0 1 1,0-1-1,0 0 0,0 0 1,0 1-1,0-1 1,0 1-1,1 12-18,-1-13 12,0 15-98,-5 21 0,1-11 172,0-1-24,2-14-18,1 0 0,-1 14 0,2-26 1,1 1 0,-1 0 1,0 0-1,1 0 1,-1-1-1,1 1 1,-1 0-1,1 0 1,0 0-1,-1 0 0,2-1 1,5-8 17,-4 2-80,0 1-1,1 0 1,0 1 0,0-1 0,1 1 0,0 0-1,0 0 1,1 0 0,-1 0 0,1 1 0,0 0-1,10-6 1,-12 9 37,0 0-1,0 0 1,0 0 0,0 0-1,0 1 1,1-1 0,-1 1-1,5 0 1,-8 1-3,1 0 0,-1 0 0,1 0 0,-1 0 0,1 0 0,-1 1 0,0-1 0,1 0 0,-1 1 0,1-1 0,-1 1 0,0 0 0,0-1 0,1 1 0,-1 0 1,0 0-1,0 0 0,0 0 0,0 0 0,0 0 0,0 0 0,0 0 0,0 0 0,0 1 0,0-1 0,-1 0 0,2 3 0,1 4 17,-1 0-1,0 0 1,0 0 0,2 15 0,1 8-38,-4-28 20,-1 0 1,1-1 0,0 1 0,0 0 0,1-1 0,-1 0 0,0 1 0,1-1 0,0 0 0,-1 1 0,1-1 0,0 0 0,0 0 0,4 2 0,-2-1 7,0-1-1,0 0 1,-1 0-1,1-1 1,1 1 0,-1-1-1,0 0 1,7 1 0,5-1 53,0 0 0,-1-2 0,1 1 0,16-5 0,-28 5-32,8-2-12,-1 0 0,0-1 0,0 0 0,0-1 0,0 0-1,-1 0 1,1-1 0,-1-1 0,0 0 0,-1 0 0,0-1-1,0 0 1,0-1 0,-1 0 0,0 0 0,0-1-1,-1 0 1,11-17 0,-3 4-40,-13 19 24,0 1-1,1-1 0,-1 0 1,-1 0-1,1 0 1,0-1-1,-1 1 1,1 0-1,-1-1 1,0 1-1,0-1 1,-1 1-1,1-1 1,0-5-1,-1 8 7,0 1 1,0 0-1,0 0 0,0-1 0,0 1 0,0 0 1,0-1-1,0 1 0,0 0 0,0 0 1,0-1-1,0 1 0,-1 0 0,1 0 1,0-1-1,0 1 0,0 0 0,0 0 0,0-1 1,0 1-1,-1 0 0,1 0 0,0-1 1,0 1-1,0 0 0,-1 0 0,1 0 0,0 0 1,0-1-1,-1 1 0,1 0 0,0 0 1,0 0-1,-1 0 0,1 0 0,-12 3 28,-8 14 16,17-13-31,-1 1 0,1 0 0,0-1 0,1 1 0,-1 0 0,1 0 0,0 1 0,0-1 0,1 0 0,-2 7 0,1 4 54,1 0 0,1 20 0,0-26-54,7 22 14,-6-31-26,-1 0 0,0 0-1,1 0 1,-1 0 0,0-1 0,1 1-1,0 0 1,-1 0 0,1 0 0,-1 0-1,1-1 1,0 1 0,0 0 0,-1 0-1,1-1 1,0 1 0,0-1 0,0 1-1,0-1 1,1 1 0,7 2 42,-4-2-43,0-1-1,0 0 1,0 0 0,0 0 0,0-1-1,0 1 1,0-1 0,0-1 0,0 1-1,0 0 1,-1-1 0,1 0 0,7-5-1,6-3 33,32-27 0,-29 21-50,-17 13-174,15-12-785,-18 14 581,0 0 1,0 0-1,-1 0 1,1 1-1,0-1 1,0 0-1,-1 0 1,1-1-1,-1 1 0,1 0 1,-1 0-1,1 0 1,-1 0-1,0 0 1,1-2-1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0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29 5152,'5'-3'971,"-4"2"-810,1-1 1,-1 1-1,1 0 0,0 0 0,-1 0 1,1 1-1,0-1 0,-1 0 0,1 1 0,0-1 1,0 1-1,0-1 0,-1 1 0,1 0 1,0 0-1,0 0 0,0 0 0,0 0 1,0 0-1,3 1 0,-5 0 22,1-1-1,-1 0 1,1 1-1,-1-1 1,0 1-1,1-1 1,-1 1-1,0-1 1,1 1-1,-1 0 1,0-1-1,0 1 1,0-1-1,1 1 1,-1 0-1,0-1 1,0 1-1,0-1 1,0 1-1,0 0 1,0-1-1,0 1 1,0-1-1,0 1 1,0 0-1,-1-1 0,1 1 1,0-1-1,0 1 1,-1 0-1,-8 23 657,-13 26 950,-21 74 0,27-74-1398,7-23 3,-11 51 0,19-72-304,0-1 0,0 1 0,-1-1 1,0 1-1,0-1 0,0 0 0,0 1 0,-1-1 0,-3 5 0,5-10-82,1 0 0,0 0 0,0 0 0,0 0 0,0 0 0,0 0 0,-1 0 0,1 0 0,0 0 0,0 0 0,0 0 0,0 0 0,-1 0 0,1 0 0,0 0 0,0 0 0,0 0 0,0 0 0,0 0 0,0-1 0,-1 1 0,1 0 0,0 0 0,0 0 0,0 0 0,0 0 0,0 0 0,0-1 0,0 1 0,0 0 0,0 0 0,0 0 0,-1 0 0,1 0 0,0 0 0,0-1 0,0 1 0,0 0 0,0 0 0,0 0 0,0 0 0,0-1 0,0 1 0,0 0 0,0 0 0,1-8 52,0 0-1,1 0 1,3-13-1,2-10 13,1-9 39,12-42 0,-16 68-68,1 0 1,1 0 0,0 1-1,0-1 1,2 2 0,11-18 0,-11 22-19,0-1 0,0 1 0,1 1 0,0-1 0,0 1 0,1 1 0,0 0 1,0 0-1,0 1 0,17-5 0,8-2-70,68-11 0,-81 18 86,-3 1-20,0 0 0,35-1-1,-49 5 17,0 0-1,1 0 1,-1 1 0,0 0-1,0 0 1,-1 0-1,1 0 1,0 1-1,0 0 1,-1 0-1,1 0 1,-1 0 0,1 1-1,-1 0 1,7 5-1,-10-7-6,0 1 1,0-1-1,0 0 0,0 1 0,0-1 0,-1 0 0,1 1 0,0-1 1,-1 1-1,1-1 0,-1 1 0,1 0 0,-1-1 0,0 1 0,0-1 1,0 1-1,0 0 0,0-1 0,0 1 0,0 0 0,0-1 0,-1 1 1,1-1-1,0 1 0,-1-1 0,0 1 0,1-1 0,-1 1 0,0-1 1,-1 3-1,-2 2 33,0-1 0,0 0 0,0 0 0,0 0 0,-1-1 0,-9 8 0,-8 5 73,-2-2-1,0 0 1,-1-1 0,-1-2-1,0-1 1,-50 15 0,65-23-110,0-2 1,0 1-1,-18-1 1,24-1-3,-1 0 1,0 0 0,1-1-1,-1 0 1,1 0-1,0-1 1,-1 1-1,1-1 1,-5-3 0,9 5-31,1 0 1,0 0-1,-1 0 1,1-1-1,-1 1 1,1 0-1,0-1 1,-1 1-1,1 0 1,0-1-1,0 1 1,-1 0-1,1-1 1,0 1-1,0 0 1,-1-1-1,1 1 1,0-1-1,0 1 1,0 0-1,0-1 1,0 1-1,0-1 1,0 1-1,-1-1 1,1 1-1,0-1 1,1 1-1,-1 0 1,0-1-1,0 1 1,0-1-1,0 1 1,0-1-1,0 1 1,0 0-1,1-1 1,-1 1-1,0-1 1,0 1-1,1 0 1,-1-1-1,0 1 1,0 0-1,1-1 1,-1 1-1,0 0 1,1 0-1,-1-1 1,1 1-1,-1 0 1,0 0-1,1-1 1,2-1-49,0 0 0,0 0 1,0 0-1,0 1 1,6-3-1,1 1 39,1 1 1,1 0-1,-1 0 1,15 1-1,3-1 13,123-5-79,51-5 404,-174 8-347,0-1 0,0-2 0,-1 0 1,52-23-1,-77 29 43,0 0 0,-1 0 0,0-1 0,1 1 1,-1-1-1,0 0 0,0 1 0,0-1 0,0 0 0,2-3 1,-3 5-16,-1-1 0,0 1 0,1-1 1,-1 1-1,0-1 0,0 1 0,0-1 1,0 1-1,1-1 0,-1 0 0,0 1 1,0-1-1,0 1 0,0-1 0,0 1 1,0-1-1,0 1 0,-1-1 0,1 1 1,0-1-1,0 0 0,-1 0 0,0 0 1,1 0-1,-1 0 0,0 0 0,0 0 0,0 0 0,0 0 1,0 1-1,0-1 0,0 0 0,0 1 0,0-1 0,-2 0 1,0 0-12,1 0 1,-1 0 0,0 1-1,1-1 1,-1 1 0,0-1-1,1 1 1,-1 0 0,0 0-1,0 1 1,1-1 0,-1 0-1,0 1 1,1 0 0,-1-1-1,0 1 1,-3 2 0,1 0-11,0-1 0,0 1-1,0 0 1,0 1 0,1-1 0,-1 1 0,-4 5 0,7-5 29,0 0-1,0 0 1,0 0 0,1 0-1,-1 1 1,1-1 0,0 0-1,0 1 1,1-1 0,-1 0-1,1 1 1,0-1 0,0 1-1,0-1 1,2 6 0,4 18 81,16 39 0,-21-63-90,0-1-1,1 0 1,0 1 0,-1-1-1,1 0 1,1 0 0,-1 0-1,0-1 1,1 1-1,-1 0 1,1-1 0,0 0-1,0 1 1,0-1-1,0 0 1,0-1 0,0 1-1,0 0 1,1-1 0,-1 0-1,1 0 1,-1 0-1,1 0 1,-1-1 0,1 1-1,0-1 1,4 0-1,8-1 27,-1 0 0,1-1-1,-1-1 1,28-8 0,-42 11-27,77-27 123,139-68 0,-181 78-140,-14 6-3,-2 1 72,39-13 0,-58 23-25,1-1 0,-1 1-1,1 0 1,-1 1-1,1-1 1,-1 0 0,1 0-1,-1 1 1,1-1 0,-1 0-1,1 1 1,-1 0 0,0-1-1,1 1 1,-1 0 0,0 0-1,1-1 1,-1 1 0,0 0-1,0 0 1,0 0 0,0 1-1,0-1 1,0 0 0,0 0-1,0 1 1,1 1 0,3 6 78,-1-1 0,0 0 1,3 10-1,-5-13-101,0-1-1,0 1 1,0 0 0,1-1-1,-1 0 1,1 0 0,0 1-1,0-2 1,1 1 0,4 4-1,-6-6-125,1-1 1,-1 1-1,1-1 0,0 1 0,0-1 0,-1 0 0,1 0 0,0 0 0,0 0 0,0-1 0,0 1 1,0-1-1,0 0 0,1 0 0,-1 0 0,0 0 0,5-1 0,41-12-6101,-16 4 576,2 3 1800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2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38 172 3712,'0'0'71,"1"0"-1,-1 0 1,0 0 0,1 0-1,-1-1 1,0 1 0,1 0-1,-1 0 1,0 0 0,1 0-1,-1-1 1,0 1 0,1 0-1,-1 0 1,0 0-1,0-1 1,1 1 0,-1 0-1,0-1 1,0 1 0,0 0-1,1-1 1,-1 1 0,0 0-1,0-1 1,0 1 0,0-1-1,0 1 136,0 0 0,1-1 0,-1 1-1,0 0 1,0-1 0,0 1-1,0 0 1,1-1 0,-1 1 0,0 0-1,0-1 1,0 1 0,1 0-1,-1 0 1,0-1 0,0 1 0,1 0-1,-1 0 1,0 0 0,1-1-1,-1 1 1,0 0 0,1 0-1,-1 0 1,0 0 0,1 0 0,0 0-1,0 0 744,7 1 5006,-11 6-3997,-1 2-1839,-7 17 415,2 0-1,0 1 0,2 0 1,0 0-1,-3 43 0,8-49-402,2 31 0,0-47-111,1 1 1,-1 0 0,1-1 0,0 1 0,1-1 0,-1 0 0,1 1-1,0-1 1,1 0 0,3 7 0,-5-11-15,0 0 0,0-1-1,-1 1 1,1 0 0,0 0 0,0-1-1,0 1 1,0-1 0,0 1 0,0-1 0,0 1-1,0-1 1,0 1 0,0-1 0,1 0 0,-1 0-1,0 1 1,0-1 0,0 0 0,0 0 0,0 0-1,0 0 1,1-1 0,-1 1 0,0 0-1,0 0 1,2-1 0,3-1 43,-1-1 0,1 1 0,10-7 1,-15 8-46,110-70 193,0 0-117,-106 68-76,50-29 119,65-49 1,-110 75-90,-8 5-20,0-1 0,0 1 0,1 0 1,-1-1-1,0 1 0,-1-1 0,1 0 0,0 0 0,1-2 1,-2 4-15,-1 0 0,0 0 1,0 0-1,0 0 1,0-1-1,0 1 1,0 0-1,0 0 0,0 0 1,0 0-1,0 0 1,0 0-1,0 0 1,0-1-1,0 1 0,0 0 1,0 0-1,0 0 1,0 0-1,-1 0 1,1 0-1,0 0 0,0-1 1,0 1-1,0 0 1,0 0-1,0 0 0,0 0 1,0 0-1,0 0 1,0 0-1,0 0 1,0 0-1,-1 0 0,1 0 1,0-1-1,0 1 1,0 0-1,0 0 1,0 0-1,0 0 0,0 0 1,-1 0-1,1 0 1,0 0-1,0 0 1,0 0-1,0 0 0,0 0 1,0 0-1,0 0 1,-1 0-1,1 0 1,0 0-1,0 0 0,0 0 1,0 1-1,0-1 1,0 0-1,0 0 1,0 0-1,-1 0 0,1 0 1,0 0-1,0 0 1,-8 4 19,2 0 20,1 0 1,-1 1 0,1-1-1,0 1 1,1 1 0,-1-1 0,1 1-1,0-1 1,0 1 0,1 0-1,-1 1 1,1-1 0,1 1-1,-1-1 1,-1 10 0,1 0 10,0 0 1,1 1-1,0-1 1,2 0-1,1 23 1,0-32-30,0 1 1,0-1 0,1 0 0,0 0 0,1 0-1,-1 0 1,1 0 0,1-1 0,-1 1 0,1-1-1,0 0 1,0 0 0,1 0 0,0-1 0,0 1 0,0-1-1,12 8 1,-15-11-9,0-1 0,-1 0 0,1 0 0,0 0 0,0 0 0,0-1-1,1 1 1,-1 0 0,0-1 0,0 1 0,0-1 0,0 0 0,0 0 0,1 0 0,-1 0-1,4 0 1,-2-1 6,-1 0-1,1-1 1,0 1-1,-1-1 1,1 1 0,-1-1-1,1 0 1,4-4-1,3-3 6,0-1-1,-1 0 0,16-22 1,-25 31-28,26-34-65,-14 16 71,1 1 0,1 0 1,1 1-1,0 1 0,32-24 1,-26 25 30,0 2-1,1 1 1,0 0 0,1 2 0,40-13 0,-49 19-14,-7 1-5,-1 1 1,1 0 0,-1 0 0,15-1-1,-21 3-14,0 0 0,0 0 1,1 0-1,-1 0 0,0 0 0,0 0 0,0 1 0,0-1 0,0 0 0,0 0 0,0 1 0,0-1 1,0 1-1,0-1 0,0 1 0,0 0 0,0-1 0,0 1 0,0 0 0,0-1 0,-1 1 0,1 0 1,0 0-1,-1 0 0,1 0 0,0 0 0,-1 0 0,1 0 0,-1 0 0,1 0 0,-1 0 1,0 0-1,1 0 0,-1 0 0,0 0 0,0 0 0,0 0 0,0 0 0,0 1 0,0 0 0,-1 20 89,-2-1-1,-6 31 1,-1 4 111,-3 11-36,13-66-159,0-1 0,-1 1 1,1 0-1,0-1 0,0 1 0,0 0 0,0-1 0,0 1 0,0 0 0,0-1 1,0 1-1,0 0 0,0-1 0,0 1 0,0 0 0,0-1 0,1 1 0,-1 0 1,0-1-1,0 1 0,1-1 0,-1 1 0,0-1 0,1 1 0,-1 0 0,1 0 1,0-1-5,0 0 1,0 0 0,0 0-1,-1 0 1,1 0 0,0 0-1,0 0 1,0 0 0,-1 0-1,1 0 1,0-1 0,0 1-1,0 0 1,-1 0 0,1-1 0,0 1-1,1-2 1,6-3 6,1-1 1,11-11-1,-18 15 5,92-85 130,27-1-261,-105 78 72,-11 6 16,0 0 0,1 1 1,-1-1-1,1 1 0,-1 1 0,1-1 0,0 1 1,7-2-1,-13 4 25,1 0 0,0 0 1,0 0-1,-1 0 0,1 0 1,0 0-1,-1 1 0,1-1 1,0 0-1,-1 0 0,1 0 0,0 1 1,-1-1-1,1 0 0,-1 1 1,1-1-1,0 1 0,-1-1 1,1 0-1,-1 1 0,1-1 1,-1 1-1,0 0 0,1-1 0,-1 1 1,1-1-1,-1 1 0,0 0 1,1-1-1,-1 1 0,0-1 1,0 1-1,0 0 0,0 0 0,1-1 1,-1 2-1,1 30 193,-1-25-167,-4 47 128,1 8-118,3-55-29,0 0-1,1 0 0,0 0 0,0 0 0,1-1 1,4 12-1,-6-17-1,0-1 0,0 1 0,0 0 0,1-1 0,-1 1 0,0-1 0,1 1 1,-1 0-1,0-1 0,1 1 0,-1-1 0,1 1 0,-1-1 0,1 0 0,-1 1 0,1-1 0,-1 1 0,1-1 1,-1 0-1,1 1 0,-1-1 0,1 0 0,0 0 0,-1 0 0,1 1 0,0-1 0,-1 0 0,1 0 1,0 0-1,-1 0 0,1 0 0,0 0 0,-1 0 0,1 0 0,0 0 0,-1-1 0,1 1 0,-1 0 0,1 0 1,0-1-1,3-1 9,0 0 1,0-1 0,0 1-1,-1-1 1,4-3-1,1-1 127,52-44 151,-34 28-200,43-30 0,-3 17-213,-20 13-27,-15 1 136,-30 30-86,-3 0 115,-1-2-1,1 1 1,-6 9-1,4-9 50,1 0 0,-5 15-1,5-8-87,0 0-1,1 0 0,1 0 1,0 0-1,1 15 1,0-22 30,1-1 0,0 1 0,0-1 0,0 0 0,1 1 0,0-1 0,0 0 0,0 0 0,1 0 0,0 0 0,0 0 0,8 9 0,-9-13 8,0 0-1,0 0 1,0 0-1,0-1 1,0 1-1,0-1 1,0 1-1,1-1 1,-1 0-1,0 0 1,1 0-1,-1 0 1,1 0-1,-1-1 1,1 1-1,3-1 1,-1 0 4,-1 0 0,0 0 0,1-1 0,-1 1 1,1-1-1,-1-1 0,0 1 0,0 0 0,4-3 0,4-2 24,-1 0 0,0-1 1,-1-1-1,0 1 0,17-17 0,57-72 104,-9 10-384,-23 32 75,50-54 320,-85 88-94,-1-2 0,0 0 0,18-36 0,-30 45-145,-4 13 83,0 1 0,0-1 0,0 0 0,0 0 0,0 0 0,-1 0 0,1 0 0,0 0 0,0 0 0,0 0 0,0 0 0,0 0 0,0 0 0,-1 0 0,1 0 0,0 0 0,0 0 0,0 0 0,0 0 0,0 0 0,0 0 0,-1 0 0,1 0 0,0 0 0,0 0 0,0 0 0,0 0 0,0 0 0,0 0 0,-1 0 0,1 0 0,0 0 0,0 0 0,0 0 0,0 0 0,0-1 0,0 1 0,0 0 0,0 0 0,-1 0 0,1 0 0,0 0 0,0 0 0,0 0 0,0-1 0,0 1 0,0 0 0,0 0 0,0 0 0,0 0 0,0 0 0,0 0 0,0-1-1,0 1 1,0 0 0,0 0 0,0 0 0,0 0 0,-12 12 9,0 0 0,1 1 0,1 1 0,0 0 0,1 0 0,-9 18 0,-3 4 6,12-20 38,1 0 0,0 1 0,1 1 0,0-1 0,2 1 0,-7 36 0,7-10-1077,0 79 0,5-120 2813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3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 10464,'-16'-13'3872,"21"16"-3046,-2-2-494,1 0 0,0-1 0,0 1-1,0-1 1,0 0 0,0 0 0,7 0 0,21 0 1968,99 26 292,136 11-7680,-263-36 4767,19 3-2782,-16 0 168,-7-3 2815,0-1-1,0 0 0,0 0 1,0 0-1,0 1 1,0-1-1,0 0 0,0 0 1,0 0-1,0 1 1,0-1-1,0 0 1,0 0-1,0 0 0,0 1 1,0-1-1,0 0 1,0 0-1,0 0 1,0 1-1,-1-1 0,1 0 1,0 0-1,0 0 1,0 0-1,0 1 0,0-1 1,0 0-1,-1 0 1,1 0-1,0 0 1,0 0-1,-1 1 0,-11 7-3969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3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35 129 11232,'-35'-23'4128,"35"26"-3200,19-11-257,2 4-1502,21-4 319,11-4-1184,15-4 960,3 4-5024,1-11 3200,-1-2-448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4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154 100 3648,'2'-3'373,"0"0"0,1 0 0,-1 0 0,1 1 0,0-1 0,5-3 0,10-11 2258,-12 11-1436,0 0 0,0 0 0,1 1-1,0 0 1,0 0 0,0 0-1,0 1 1,16-6 0,-9 2 1327,-6 25-581,-7-15-1805,1 0-1,-2 0 1,1 1 0,0-1-1,0 0 1,-1 1 0,1-1 0,-1 1-1,0-1 1,0 1 0,0-1-1,0 3 1,-5 33 702,3-26-581,-2 3-109,-1-1 0,0 0-1,-1-1 1,0 1 0,-1-1 0,-11 17 0,10-18-96,-16 25 207,-35 40 0,9-12-249,31-39-37,-31 46-74,45-64 121,0 1 1,1 0 0,0 0-1,1 0 1,0 0 0,-3 19-1,5-27-9,1 1-1,0-1 0,0 0 1,0 0-1,-1 1 0,1-1 1,0 0-1,1 1 0,-1-1 1,0 0-1,0 0 0,0 1 1,1-1-1,-1 0 0,1 0 1,-1 0-1,1 1 0,-1-1 0,1 0 1,0 0-1,0 0 0,-1 0 1,1 0-1,0 0 0,0 0 1,0 0-1,0 0 0,0-1 1,0 1-1,0 0 0,0-1 1,1 1-1,-1-1 0,0 1 1,0-1-1,0 1 0,1-1 0,-1 0 1,0 0-1,0 1 0,1-1 1,1 0-1,5-1 9,0 1 1,0-1-1,-1 0 1,1-1-1,12-3 0,49-17 71,73-20-217,2 6-2315,-143 36 2230,0 0 0,0-1 0,0 1 1,-1-1-1,1 1 0,0 0 0,0-1 1,0 0-1,0 1 0,0-1 0,-1 1 1,1-1-1,0 0 0,-1 0 1,1 1-1,0-1 0,-1 0 0,1 0 1,-1 0-1,1 0 0,-1 0 0,1 0 1,-1 0-1,0 0 0,0 0 0,1-1 1,-1 0-795,0-1 0,0 0 0,0 1 0,0-1 0,-1 1 0,1-1 1,-1 0-1,1 1 0,-2-3 0,-2-7-1959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4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7 7968,'-30'-6'2565,"24"7"-1547,12 1-185,105 6 5895,-31 0-5035,15-3-14,146 5-702,-75-6-3500,-142-2-88,-3 1-3967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4992,'-3'-14'19306,"13"9"-21621,-4 2 2488,0 1-1,0-1 0,0 2 0,0-1 1,1 0-1,-1 1 0,1 1 0,10-1 1,-14 1-115,0 0 0,0 1 0,-1-1 0,1 1 0,0 0 0,0 0 0,-1 0 0,1 0 0,-1 0 0,1 1 0,-1-1 0,1 1 0,-1 0 0,0-1 0,0 1 0,0 0 0,0 0 0,0 1 0,0-1 0,0 0 0,-1 1 1,3 4-1,-1 0 39,0 0 0,0-1 0,-1 1 0,0 0 1,0 1-1,-1-1 0,1 12 0,-1 3 154,-3 26-1,0-27 89,3 36 1,0-44-231,0-1 1,2 1-1,-1-1 1,2 0 0,0 0-1,0 0 1,1 0-1,0 0 1,1-1-1,0 0 1,1-1-1,15 19 1,-20-27-87,-1-1 0,1 1-1,-1-1 1,1 1 0,-1-1 0,1 0 0,0 0 0,0 0 0,0 0-1,-1 0 1,1 0 0,0-1 0,0 1 0,0 0 0,0-1 0,1 0-1,-1 1 1,0-1 0,0 0 0,0 0 0,0 0 0,0 0 0,0-1-1,0 1 1,0 0 0,0-1 0,0 0 0,0 1 0,0-1 0,0 0-1,0 0 1,0 0 0,-1 0 0,4-3 0,21-14-17,0-2 0,-1-1 0,-1-1 0,-1-1 0,-1 0 0,34-50 0,-43 53 37,-1 0 0,-1-2-1,-1 1 1,0-1 0,-2-1-1,-1 0 1,0 0 0,6-46-1,-13 67-38,0 0-1,0 0 0,0 0 0,1 0 1,-1 0-1,1 0 0,0 1 0,-1-1 1,1 0-1,0 0 0,0 1 0,0-1 1,0 0-1,1 1 0,1-3 0,-2 3 27,1 0 0,-1 1 0,0-1 0,1 1 0,-1-1-1,1 1 1,-1-1 0,1 1 0,-1 0 0,1 0 0,-1 0-1,1 0 1,-1 0 0,1 0 0,-1 0 0,1 1-1,-1-1 1,4 1 0,1 1 16,-1 1-1,1 0 1,0 0 0,-1 0-1,0 0 1,1 1 0,-1 0-1,-1 0 1,1 1-1,-1-1 1,1 1 0,3 5-1,-2-2-81,1-1-1,0 0 1,0 0-1,12 8 1,-18-15-24,0 1 1,-1-1 0,1 1 0,-1-1-1,1 1 1,0-1 0,-1 1 0,1-1-1,-1 1 1,1 0 0,-1-1 0,0 1-1,1 0 1,-1-1 0,0 1 0,1 0-1,-1-1 1,0 1 0,0 0 0,1 1-1,-4 13-5574,1-3-1780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5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44 132 8224,'1'0'94,"-1"0"1,0-1-1,0 1 0,0 0 1,0 0-1,0 0 1,0-1-1,1 1 0,-1 0 1,0 0-1,0 0 1,0-1-1,1 1 0,-1 0 1,0 0-1,0 0 1,0 0-1,1 0 0,-1-1 1,0 1-1,0 0 1,1 0-1,-1 0 0,0 0 1,0 0-1,1 0 1,-1 0-1,0 0 0,1 0 1,-1 0-1,0 0 1,0 0-1,1 0 0,-1 0 1,0 0-1,0 0 0,1 1 1,-1-1-1,0 0 1,0 0-1,0 0 0,1 0 1,-1 0-1,0 1 1,0-1-1,1 0 0,-1 0 1,1 2 194,-1 0 1,1 0-1,-1-1 0,0 1 1,1 0-1,-1 0 1,0 0-1,0 2 1,-2 22 1574,0 1 1,-10 37 0,4-21-1550,1 3-341,-6 30 108,-1-29-4629,21-67-3815,-1-2 3786</inkml:trace>
  <inkml:trace contextRef="#ctx0" brushRef="#br0" timeOffset="1">142 32 6400,'0'-8'2368,"5"5"-1856,0-5-128,-1 8-288,1-5-128,0 1-192,0 1 128,3 3-1824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5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6720,'-1'0'1921,"1"2"-699,5 6-38,4 8 835,-7-12-1485,-1 0 0,0 0 0,0 1 0,-1-1 0,1 0 0,-1 1-1,0-1 1,-1 7 0,-6 37 2049,5-38-2067,-5 16 588,-19 50 0,-3 9-608,29-85-488,0 0 0,0 0 0,0 0 0,0 0 0,0 0 0,0 0 0,0 0 0,0 0-1,0 0 1,0 0 0,0 1 0,0-1 0,0 0 0,0 0 0,0 0 0,0 0 0,0 0 0,0 0 0,0 0 0,0 0 0,0 1 0,0-1 0,0 0 0,0 0 0,0 0 0,0 0 0,0 0-1,0 0 1,0 0 0,0 0 0,0 0 0,0 0 0,0 1 0,0-1 0,1 0 0,-1 0 0,0 0 0,0 0 0,0 0 0,0 0 0,0 0 0,0 0 0,0 0 0,0 0 0,0 0 0,0 0-1,1 0 1,-1 0 0,0 0 0,0 0 0,0 0 0,0 0 0,0 0 0,0 0 0,0 0 0,0 0 0,0 0 0,1 0 0,-1 0 0,0 0 0,0 0 0,0 0 0,0 0 0,0 0 0,0 0-1,0 0 1,0 0 0,0 0 0,11-7 264,12-14-116,20-20-229,1 2 1,2 2-1,2 2 1,83-46-1,-126 79 132,-1 0 0,1 0 0,0 0 0,0 0 0,0 1 0,0-1 0,0 1 0,9 0 0,-12 1-32,-1 0 1,0 0 0,1 0-1,-1 1 1,1-1 0,-1 0-1,0 1 1,1-1-1,-1 1 1,0 0 0,0-1-1,1 1 1,-1 0 0,0 0-1,0 0 1,0-1 0,0 1-1,0 0 1,0 1-1,0-1 1,0 0 0,-1 0-1,1 0 1,0 0 0,-1 1-1,1-1 1,0 0-1,-1 1 1,0-1 0,1 0-1,-1 1 1,0-1 0,0 1-1,0-1 1,0 3 0,0 8 147,0 1 0,-2 0 0,1-1 0,-2 1 1,1-1-1,-10 24 0,6-17-207,2-7 16,14-21-176,13-22-426,16-18-81,-35 44 687,1 0 1,0 0 0,1 0-1,-1 1 1,1 0-1,8-5 1,-13 9 29,0-1-1,0 0 1,-1 1 0,1 0 0,0-1-1,0 1 1,0 0 0,0-1 0,0 1-1,0 0 1,0 0 0,0 0 0,0 0 0,0 0-1,0 0 1,0 0 0,-1 0 0,1 0-1,0 0 1,0 0 0,0 1 0,0-1-1,0 0 1,0 1 0,0-1 0,0 1-1,-1-1 1,1 1 0,0-1 0,0 1-1,-1-1 1,1 1 0,0 0 0,-1 0-1,1-1 1,0 1 0,-1 0 0,1 0-1,-1 0 1,0-1 0,1 1 0,-1 0-1,0 0 1,1 0 0,-1 0 0,0 1-1,2 6 165,-1-1-1,0 1 0,0-1 0,-1 13 0,0-17-145,-8 159 1036,8-121-1013,0-34-3505,11-30-1358,0 2 1384,-9 13 2393,1 1 0,1 0-1,-1-1 1,1 1 0,0 0-1,1 1 1,0-1 0,0 1-1,0 0 1,8-7 0,15-8-2168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06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66 9312,'-6'0'2000,"9"2"-381,18 5 842,33 3 1933,-29-9-3006,41-2 1,-57 0-1314,0 0 1,-1 0-1,0-1 1,1 0-1,-1-1 1,0 1-1,0-2 1,12-5-1,-19 8-51,0 0-1,1 0 1,-1 0 0,0 0 0,0 0 0,0 0-1,0 0 1,0 0 0,0 0 0,0-1-1,0 1 1,0 0 0,-1 0 0,1-1-1,0 1 1,-1-1 0,1 1 0,-1-1 0,1-1-1,-1 2-23,0 0 1,0 0-1,-1 0 0,1 0 0,0 0 0,-1 0 0,1 0 1,0 0-1,-1 0 0,1 0 0,-1 0 0,1 0 0,-1 0 1,0 0-1,1 0 0,-1 0 0,0 1 0,0-1 0,0 0 1,1 1-1,-1-1 0,0 0 0,0 1 0,0-1 0,0 1 1,0-1-1,-2 0 0,-5-1 19,0 0 0,0 0 1,0 1-1,0-1 0,0 2 0,0-1 1,0 1-1,0 1 0,-15 1 1,1 2 527,1 1 0,-31 10 1,44-13-372,1 1 1,-1 1 0,1 0 0,0 0 0,0 0-1,0 1 1,-8 7 0,12-9-106,0-1 0,0 1 0,1 0 0,-1 0 0,1 0 0,0 1 0,0-1 0,0 1 0,0-1 0,1 1 0,0-1 1,-1 1-1,1 0 0,0 0 0,1 0 0,-1-1 0,0 6 0,2-2 6,-1 0 0,1 0 0,1 0 0,-1-1 0,1 1 0,0 0 0,1-1 0,-1 1 1,5 7-1,2 0 76,0 0 1,18 21 0,-14-20-92,0 0 0,1-1 0,1-1 0,0-1 1,1 0-1,21 13 0,-25-19-220,0 0 0,1 0-1,0-1 1,0-1 0,0 0 0,0-1 0,1 0-1,0-1 1,26 1 0,-13-4-1862,0-1 0,38-7 0,-46 4-2038,35-11 1,-46 13 2972,0-1 0,-1 0 0,0 0 1,10-7-1,16-17-4195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1226 4064,'-2'3'429,"-1"6"4688,4-12-4393,0 1 1,0-1-1,0 0 0,-1 1 0,1-1 0,-1 0 0,0 0 0,0-3 1,0-8-515,0 0-1,0 0 1,2 0 0,0 0 0,0 0 0,1 0 0,6-14 0,30-75 160,4 2 0,58-99 0,-82 169-361,-1-2 0,22-57-1,-23 45-9,43-111 61,-51 134-47,2 0 0,0 0 0,2 1 1,0 1-1,1 0 0,1 1 0,1 0 0,1 2 0,0 0 0,1 0 1,1 2-1,27-18 0,-30 23-40,0 2 1,0-1 0,0 2 0,1 0-1,34-9 1,-44 15 21,0 0 1,0 0-1,0 0 1,0 1-1,0 0 1,1 1-1,-1-1 0,0 2 1,0-1-1,0 1 1,0-1-1,-1 2 1,1-1-1,0 1 0,-1 0 1,0 1-1,11 6 1,-13-7 25,-1 1 0,1-1 1,0 1-1,-1 0 1,0 0-1,0 0 0,0 0 1,-1 0-1,1 1 0,-1-1 1,3 7-1,0 4 100,-1 1 0,3 19-1,-5-19-38,0 0 0,-1 1 0,-1-1 0,0 1 0,-5 27 0,3-32 12,0 0-1,-1-1 1,-1 1-1,0-1 1,0 0-1,-1 0 1,-1 0-1,-10 15 1,10-19-24,0-1 0,0 1 0,-1-1 0,0 0 0,0 0 0,-1-1 0,0 0 1,0-1-1,0 1 0,0-2 0,-1 1 0,-11 3 0,-10 1 55,-1-1-1,-36 3 1,-97 3-200,162-13-9,0 0 0,0 0 1,0 0-1,0 0 0,1 1 0,-1-1 0,0 1 0,0-1 0,0 1 0,-1 1 0,2-2 17,1 0 0,0 1-1,0-1 1,0 0 0,-1 0-1,1 0 1,0 1 0,0-1 0,0 0-1,-1 0 1,1 0 0,0 1-1,0-1 1,0 0 0,0 0-1,0 1 1,0-1 0,0 0 0,-1 1-1,1-1 1,0 0 0,0 0-1,0 1 1,0-1 0,0 0-1,0 1 1,0-1 0,1 0 0,-1 1-90,0 0 0,1 0 1,-1 0-1,1-1 1,0 1-1,-1 0 1,1 0-1,0-1 1,-1 1-1,1 0 0,0-1 1,0 1-1,1 0 1,23 11-3679,6 1 1233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62 154 3136,'-1'1'196,"0"-1"1,0 0-1,-1 0 1,1 1-1,0-1 1,0 0-1,0 0 1,0 0-1,-1 0 1,1-1-1,-1 1 1,-5-1 2373,5 1-2349,0 0 0,0 0 0,0-1 0,0 1 0,1-1 0,-1 1 0,0-1 0,0 1 0,1-1 0,-1 0 0,0 0 0,1 0 0,-1 0 0,1 0 0,-1 0 0,1-1 0,0 1 0,0 0 0,-1-1 0,1 1 0,0-1 0,0 1 0,0-1 0,-1-3 0,2 4-178,0 1 0,0-1 0,-1 0 0,1 0 0,0 0 0,0 0 0,0 0 0,0 0 0,1 1 0,-1-1 0,0 0 0,0 0 0,0 0 0,1 0 0,-1 1 0,1-1 0,-1 0 0,0 0 0,1 0 0,-1 1 0,1-1 0,-1 0 0,1 1 0,0-1 0,-1 0 0,1 1 0,1-1 0,0-1-7,0 0 1,1 1 0,-1-1 0,1 1 0,-1-1 0,1 1 0,3-1 0,37-9 661,72-8 1,-100 17-644,-11 1-30,0 0 0,0 1-1,-1-1 1,1 1 0,0 0 0,0 0-1,0 0 1,0 1 0,0-1 0,0 1-1,0 0 1,0 0 0,-1 0 0,7 3-1,-9-3-15,0 0-1,1-1 0,-1 1 0,0 0 0,0 0 0,1 0 0,-1 0 0,0 0 0,0 0 0,0 0 0,0 0 1,0 1-1,0-1 0,-1 0 0,1 0 0,0 1 0,-1-1 0,1 1 0,-1-1 0,1 1 0,-1-1 0,0 0 1,1 1-1,-1-1 0,0 1 0,0 0 0,0 1 0,1 10 197,5 111 604,-4-36-642,0-58 68,2 1 0,14 58-1,-17-85-185,0-1 0,0 0-1,1 0 1,0 0-1,-1 0 1,1 0-1,0 0 1,0 0-1,1 0 1,-1-1 0,0 1-1,1-1 1,4 4-1,-5-5-17,-1-1 0,0 1-1,1 0 1,-1-1 0,1 1-1,-1-1 1,1 1 0,-1-1-1,1 0 1,-1 1 0,1-1-1,0 0 1,-1 0 0,1 0-1,-1 0 1,1-1 0,0 1-1,-1 0 1,1-1 0,-1 1-1,1-1 1,-1 1 0,1-1-1,-1 0 1,0 0 0,1 0-1,-1 1 1,0-1 0,0-1-1,1 1 1,-1 0 0,0 0-1,1-2 1,5-5 46,0-1 1,-1 0-1,0-1 0,7-16 0,17-46 199,-9 18-101,11-21 19,56-120-302,-86 191 84,0 0 0,0 0 0,1 1 0,-1-1 0,1 1 0,-1 0 0,1-1 0,0 1 0,0 0 0,8-4 1,-9 5 13,1 1 0,0-1 0,1 1 0,-1 0 0,0 0 1,0 0-1,0 1 0,1-1 0,-1 1 0,0 0 0,0 0 1,1 0-1,-1 0 0,4 1 0,30 6 80,0 2-1,70 27 1,-104-35-60,9 2-956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5568,'-2'-2'328,"0"0"-1,1 0 1,-1 0 0,0 0 0,0 1 0,0-1-1,0 0 1,0 1 0,-1-1 0,1 1-1,0 0 1,-4-1 0,5 1-249,1 1 0,0 0 0,0 0 0,-1 0 0,1 0 1,0 0-1,0 0 0,0-1 0,-1 1 0,1 0 0,0 0 0,0 0 0,0-1 0,-1 1 0,1 0 1,0 0-1,0-1 0,0 1 0,0 0 0,0 0 0,-1-1 0,1 1 0,0 0 0,0 0 0,0-1 0,0 1 1,0 0-1,0-1 0,0 1 0,0 0 0,0 0 0,0-1 0,0 1 0,0 0 0,0-1 0,0 1 0,1 0 1,-1 0-1,0-1 0,0 1 0,0 0 0,0 0 0,0-1 0,1 1 0,-1 0 0,0-1 0,1 1-19,-1-1 0,1 0-1,-1 1 1,1-1 0,-1 1-1,1-1 1,-1 1 0,1-1-1,-1 1 1,1-1 0,0 1-1,-1 0 1,1-1 0,0 1-1,1-1 1,2 1 249,0 1 0,-1 0 0,1-1 0,7 4 0,8 1 300,265 17 2113,-129-12-2302,-117-7-369,1 1-50,0-2-1,56-4 1,-94 2-152,14-4-2237,-11-3-2294,0-1 1781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29 2560,'35'-13'1797,"-30"12"-926,1-1-1,-1 0 0,0-1 1,9-4-1,-39 31 2282,0-1-2592,1-2 357,-37 45 1,47-49-701,1 1 1,1 1 0,0 0 0,1 1-1,-10 29 1,-29 133 794,40-139-808,-41 233 1379,45-227-1282,3 1-1,2 0 0,9 79 0,21 36 619,-24-144-817,2 0 0,0 0 0,1 0 0,2-1 0,17 30 0,-16-34-13,0 1 0,1-2 0,1 0 0,0 0 0,1-1 1,30 22-1,-23-20 1,46 23 1,-66-39-239,0 1 0,0-1 0,0 0 0,-1 0 0,1 0 0,0 0 0,0 0 0,0 0 0,0 0 0,-1 0-1,1 0 1,0-1 0,0 1 0,0 0 0,0-1 0,-1 1 0,1 0 0,0-1 0,0 1 0,-1-1 0,1 1 0,0-1 0,-1 1 0,1-1 0,-1 1 0,1-1 0,-1 0 0,1 1 0,-1-1 0,1 0 0,-1 0-1,1 1 1,-1-3 0,13-28-7598,-12 28 6889,8-25-3532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3488,'-5'-8'7797,"5"19"-6362,-6 15-785,2 0 1,0 0 0,2 1-1,1 34 1,5 96 186,-4-24 326,-3-133-387,-3-6-2510,-5-8-4055,9 10 3523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6400,'0'0'2058,"-5"-12"822,11 7-1886,-1 0-1,1 1 1,0 0-1,0 0 1,12-6-1,-5 5-413,0 0 0,20-5-1,7 2-578,44-3-1,-76 10 182,261-20 52,-217 21-38,-36 1-452,0 0-1,0-2 0,0 0 0,27-6 0,-41 7 284,2-1-1784,-25 13-11072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6 276 4992,'0'0'53,"0"0"0,0 0 1,-1 0-1,1 0 0,0 0 1,-1 0-1,1 0 0,0 0 1,0 0-1,-1 0 0,1-1 1,0 1-1,0 0 0,0 0 0,-1 0 1,1 0-1,0-1 0,0 1 1,0 0-1,-1 0 0,1-1 1,0 1-1,0 0 0,0 0 1,0-1-1,0 1 0,0 0 0,0 0 1,-1-1-1,1 1 0,0 0 1,0 0-1,0-1 0,0 1 1,0 0-1,0 0 0,0-1 1,0 1-1,0 0 0,1-1 0,-1 1 1,0 0-1,0 0 0,0-1 1,0 1-1,0 0 0,0 0 1,0-1-1,1 1 0,-1 0 1,1-1 199,-1-1 1,1 1 0,-1 0-1,1 0 1,-1-1 0,1 1-1,-1 0 1,0 0 0,0-1-1,0-1 1,1-4 469,0 0 1,0-1-1,1 1 1,0 0-1,0 0 0,5-11 1,2 1 203,12-22-1,-15 30-720,1-1 0,1 1 0,0 1 0,0-1 0,0 1 0,1 1 0,16-11 0,-12 10-142,0 0 0,1 1 0,0 0 0,1 1 0,16-4 0,-24 7-63,1 2-1,-1-1 1,1 1-1,0 0 1,0 1-1,14 1 1,-19-1 0,-1 0 0,1 0 0,-1 1-1,0-1 1,0 1 0,1 0 0,-1 0 0,0 0 0,0 0-1,0 0 1,0 0 0,0 1 0,0-1 0,0 1 0,0-1-1,0 1 1,-1 0 0,1-1 0,-1 1 0,1 0 0,-1 0 0,0 0-1,1 0 1,-1 0 0,0 1 0,1 3 0,-1 2 31,1 1 0,-1-1 0,-1 1 0,1 0 0,-2-1 0,1 1 0,-1 0 0,0-1 0,-4 14 0,-3 4 66,-18 43 1,12-42-57,-1-1 0,-1 0 1,-34 42-1,17-25 114,25-32-74,-1-1 0,0 0 0,-1-1 0,0 0 0,0-1 0,-1 0 0,-14 9 0,20-15-88,-14 8 499,16-10-142,11-7-74,-3 3-217,0 1 1,1-1-1,0 2 1,-1-1-1,1 0 1,0 1-1,1 0 1,7-1-1,6-3 41,8-1-88,0 0 0,0 2 0,0 1 0,1 1 0,-1 2 0,50 3 0,-47 5-1425,-30-6 1240,13 2-751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7136,'-29'-9'14990,"38"9"-11907,33 1-2703,-9 0 309,0 1 1,53 10 0,-80-10-596,1-1 0,-1 2 1,1-1-1,9 5 0,-15-6-81,0-1-1,0 1 1,0-1 0,1 1 0,-1-1-1,0 1 1,0 0 0,0 0-1,0-1 1,-1 1 0,1 0 0,0 0-1,0 0 1,0 0 0,-1 0-1,1 0 1,-1 0 0,1 1-1,-1-1 1,1 0 0,-1 0 0,1 0-1,-1 0 1,0 1 0,0-1-1,0 0 1,0 0 0,0 1 0,0-1-1,0 0 1,0 0 0,0 2-1,-2 1 6,0 1 0,-1-1 0,1 0 0,-1 0 0,0-1 0,0 1 0,0 0 0,0-1 0,-5 4 0,-38 28 164,25-20-138,-23 21 89,-48 51 0,88-82-183,2-4 99,0 1 0,0 0 0,1 0-1,-1-1 1,0 1 0,1 0 0,-2 3 0,3-4-29,0 0 1,0-1-1,0 1 1,0-1-1,0 1 1,0-1-1,0 1 1,0 0-1,0-1 1,0 1-1,0-1 1,0 1-1,0 0 1,1-1-1,-1 1 1,0-1-1,0 1 1,1-1-1,-1 1 1,0-1-1,1 1 1,-1-1-1,0 1 1,1-1-1,-1 0 1,1 1-1,-1-1 1,1 0-1,-1 1 1,1-1-1,-1 0 1,1 1-1,-1-1 1,1 0-1,-1 0 1,2 0-1,14 7 209,2-1 1,-1-1-1,35 5 0,-20-5-1728,49 1 4896,-54-5-5492,-2 0-5296,-6-1-7468,-29 0 10038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20 305 3136,'-8'-10'3260,"8"7"-851,0 2-2196,0 0-1,0 0 1,-1 1 0,1-1-1,0 0 1,0 1 0,0-1-1,-1 1 1,1-1 0,0 0-1,-1 1 1,1-1 0,-1 1-1,1-1 1,0 1 0,-1-1-1,0 0 1,1 1-108,-1 0-1,1-1 1,-1 1 0,1 0-1,0-1 1,-1 1 0,1-1-1,0 1 1,0 0 0,-1-1-1,1 1 1,0-1 0,0 1-1,0-1 1,-1 1 0,1-1-1,0 1 1,0-1 0,0 1-1,0-1 1,0 1 0,0-1-1,0 1 1,0-1 0,0 0-1,2-5 150,1 0-1,-1 1 1,1-1-1,1 1 1,-1-1-1,0 1 1,1 0-1,5-4 1,-2 1-229,1 0-1,0 1 1,0 0 0,10-6-1,-6 7-56,-1-1-1,2 1 1,22-8-1,-31 13 35,-1 0 0,1 0 1,0 0-1,-1 0 0,1 0 0,0 1 0,0 0 1,0-1-1,0 1 0,0 1 0,-1-1 1,1 1-1,0-1 0,0 1 0,-1 0 0,1 1 1,4 1-1,-7-2-8,0 1 1,0-1-1,0 1 1,0-1-1,0 1 1,-1-1-1,1 1 1,-1 0-1,2 3 1,-1 0-31,2 4 21,-1-1 0,0 1 0,0 0 0,-1 0 0,0 17 1,-7 47 143,4-52-75,0 1 0,2 32 1,2-32 1,-1-2 32,8 39 0,-7-52-17,0-1-1,0 1 1,0-1 0,1 0-1,0 0 1,0 0 0,1 0-1,0 0 1,8 9-1,-12-15-68,5 5 171,0 0 1,0 0-1,10 7 1,-13-11-104,0 0 0,0 0 0,0 0 1,0 0-1,0 0 0,0 0 0,1-1 0,-1 1 1,0-1-1,1 0 0,-1 1 0,0-1 0,1 0 1,-1-1-1,3 1 0,5-2 63,-1 0 0,0-1 0,0 0 0,0-1 0,0 0-1,16-10 1,-6 2 125,30-27-1,-42 32-225,0 1 1,0-1-1,-1-1 0,-1 1 0,1-1 0,-1 0 0,-1 0 0,1-1 1,-1 1-1,-1-1 0,5-14 0,-4 6 3,-1 1 1,-1-1-1,0 1 0,-2-1 0,-1-27 1,0 31-16,0-15-49,-8-37 0,6 49 6,2 1 1,0-1-1,0 0 0,2 0 0,0 0 0,4-21 0,-5 34 18,1 0 0,0 1-1,0-1 1,1 0 0,-1 1-1,1 0 1,-1-1 0,1 1 0,0 0-1,-1 0 1,1-1 0,0 2-1,0-1 1,1 0 0,-1 0-1,0 1 1,1-1 0,-1 1-1,1-1 1,-1 1 0,1 0-1,0 0 1,-1 1 0,6-2-1,5-1-13,1 1 0,0 1-1,22 0 1,-30 1 5,9 0 62,0 0 0,1 1 0,-1 1 0,0 0 0,0 1 0,0 1 0,20 7 0,-32-10-30,-1 1-6,0-1 0,0 0 0,0-1 0,1 1-1,-1 0 1,0 0 0,0-1 0,1 0 0,-1 1 0,1-1-1,2 0 1,-2-1 594,-2-5-4420,-4-3-4087,2 5 4819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95 6976,'-1'-1'279,"0"0"1,1-1-1,-1 1 1,1 0-1,-1 0 1,0 0 0,1-1-1,0 1 1,-1 0-1,1-1 1,0 1-1,0 0 1,-1-1-1,1 1 1,0 0-1,1-1 1,-1 1 0,0-2-1,1-9 2852,-1 10-2959,1 0-1,-1 0 0,1 0 1,0 1-1,-1-1 0,1 0 1,0 0-1,0 1 0,0-1 1,0 1-1,1-1 1,-1 1-1,3-3 0,0 0 124,0 0 0,1 0 0,9-6 0,-12 9-276,1 0 0,-1 0 1,0 0-1,1 0 1,-1 0-1,1 1 0,-1-1 1,1 1-1,-1-1 0,1 1 1,0 0-1,-1 0 0,1 0 1,-1 0-1,1 0 0,-1 1 1,1-1-1,0 1 0,-1 0 1,3 1-1,-1 0-1,0 0-1,-1 0 1,1 1-1,-1-1 1,1 1-1,-1 0 1,0 0 0,0 0-1,0 0 1,-1 1-1,1-1 1,1 5-1,-1-4 0,-1 0-1,0 1 1,0-1 0,-1 0-1,0 1 1,1-1-1,-1 1 1,-1 0-1,1-1 1,-1 1-1,0 0 1,0-1-1,0 1 1,0 0 0,-1-1-1,-2 9 1,-2 2 97,-1 0 0,0 0 0,-13 22 1,9-20-38,-8 14 275,15-27 222,10-3-54,6 2-396,0-1 0,0 0 0,1 0 0,-1-2-1,0 1 1,18-3 0,2 1-69,6-1-137,-7 0-2626,1 4-5467,-10 3 4517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 6400,'-5'-19'2058,"5"18"-1988,0 1-1,4-10 8347,-5 12-8330,-1 0 0,2 0 0,-1 0 0,0 1 0,0-1 0,1 0 1,-1 0-1,1 1 0,-1-1 0,1 3 0,-1 5 140,-26 118 850,5-29-685,6-23-9,-19 106 617,32-159-857,1-4-180,-1 0-1,-7 23 1,9-35-2159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8128,'11'-2'6885,"10"-1"-4325,29-11-439,-16 4-1216,59-9-1,-87 18-882,211-21 623,-177 20-582,1-1-408,-16 3-2792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7136,'6'20'7448,"4"35"-6357,-8-44-521,0 0-400,28 142 1518,-20-110-905,25 65 0,-33-104-664,7 18 69,-9-22-150,1 1 1,-1 0-1,0-1 1,1 1-1,-1-1 1,0 1-1,1-1 1,-1 1-1,0-1 1,1 1-1,-1-1 1,1 0-1,-1 1 1,1-1-1,-1 0 0,1 1 1,-1-1-1,1 0 1,0 0-1,-1 1 1,1-1-1,-1 0 1,1 0-1,0 0 1,-1 0-1,1 0 1,-1 0-1,1 0 1,1 0-1,4-3 106,0 0-1,0 0 1,0-1 0,0 1 0,0-1-1,-1-1 1,0 1 0,5-6 0,10-9-137,3-1 37,0-1 0,-2-1 0,-1-1-1,26-38 1,-15 19-37,32-51-121,-59 87 134,20-29-25,-23 33-25,1 0-1,0 0 1,-1 1-1,1-1 1,0 1-1,0-1 1,0 1-1,0 0 1,0-1-1,0 1 1,0 0-1,0 0 1,0 0-1,3 0 1,-4 1 9,0 0 1,0 0-1,0 0 1,0 0 0,-1 0-1,1 0 1,0 0-1,0 0 1,0 1 0,0-1-1,-1 0 1,1 1-1,0-1 1,0 0 0,0 1-1,-1-1 1,1 1-1,0-1 1,-1 1 0,1 0-1,0-1 1,-1 1-1,1 0 1,-1-1 0,1 1-1,-1 0 1,1-1-1,-1 1 1,0 0-1,1 0 1,-1 0 0,0 0-1,2 5-24,-1-1 0,0 0 0,0 0 0,0 6-1,-1-9 39,9 199 194,-9-149-67,-1-40 42,1-1 0,0 0 1,0 1-1,2-1 0,3 17 0,-5-27-141,0-1 1,0 0-1,0 1 0,0-1 1,1 1-1,-1-1 0,0 0 1,0 1-1,0-1 0,0 0 1,1 1-1,-1-1 0,0 0 1,0 0-1,1 1 0,-1-1 1,0 0-1,1 0 0,-1 1 1,0-1-1,1 0 0,-1 0 1,0 0-1,1 1 1,-1-1-1,1 0 0,-1 0 1,0 0-1,1 0 0,-1 0 1,1 0-1,13-6 535,11-15 47,-24 20-594,7-9 34,0 0 0,-1-1 1,0 0-1,-1-1 1,0 1-1,0-1 1,3-14-1,-4 14-38,162-415-955,-154 381-5940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8:5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5888,'-2'-21'1898,"1"21"-1865,1 0 1,0 0-1,0 0 0,0 0 0,0 0 0,0 0 0,0-1 0,0 1 0,0 0 0,0 0 0,0 0 0,0 0 0,0 0 0,0 0 0,0 0 0,0 0 0,0 0 1,0-1-1,0 1 0,0 0 0,0 0 0,0 0 0,0 0 0,0 0 0,0 0 0,0 0 0,0 0 0,0 0 0,0-1 0,0 1 0,0 0 0,0 0 0,0 0 1,0 0-1,0 0 0,1 0 0,-1 0 0,0 0 0,0 0 0,0 0 0,0 0 0,0 0 0,0-1 0,0 1 0,0 0 0,0 0 0,0 0 0,1 0 0,-1 0 1,0 0-1,0 0 0,0 0 0,0 0 0,0 0 0,0 0 0,0 0 0,0 0 0,1 0 0,-1 0 0,0 0 0,0 0 0,0 0 0,0 0 0,0 0 0,0 0 1,0 1-1,0-1 0,1 0 0,4 4 1018,-4-3-1162,18 18 934,0 1 0,-2 1 1,0 0-1,18 32 0,45 99 1391,-63-113-1865,-2 2 1,-1-1-1,-3 2 0,7 42 0,13 171 1094,-29-230-1251,15 275 1200,-26-1-888,4-263-437,0 0-1,-3-1 1,-1 0 0,-1 0 0,-2 0-1,-22 42 1,-33 38-1934,34-65 651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35 102 5216,'-12'-2'244,"-10"0"11263,34 6-4939,-7-4-6485,-1 1 0,1-1 0,0 0 1,0 0-1,0 0 0,6-2 0,8 1 82,34-5 66,-1-2 0,101-28 1,-92 19-225,99-13 1,-147 28 42,0 2-1,0 0 1,1 0-1,-1 1 1,0 1-1,19 4 1,-21-5-189,-11-1 11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 6144,'-13'0'8736,"35"-5"-4891,137-12 1498,77-12-3849,97 0-662,-312 28-833,23 3 0,1 1-1442,-47 5-2195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0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24 915 4896,'-23'-17'10144,"42"-1"-6070,66-86-2269,18-19-757,-90 109-956,-10 10-53,1 0-1,0 0 1,0 0-1,0 1 0,0-1 1,1 1-1,-1 0 0,8-3 1,-11 6-36,-1 0 0,1 0 0,-1 0 0,0 0 0,1 0 0,-1 0 0,1 0 0,-1 0 0,0 0 1,1 0-1,-1 0 0,1 1 0,-1-1 0,0 0 0,1 0 0,-1 0 0,0 1 0,1-1 0,-1 0 0,0 0 0,0 1 1,1-1-1,-1 0 0,0 1 0,0-1 0,0 0 0,1 1 0,-1-1 0,0 1 0,0-1 0,0 0 0,0 1 1,0-1-1,1 0 0,-1 1 0,0-1 0,0 1 0,3 18 276,-3-18-286,8 140 431,-6-85-185,16 104-1,-13-131-204,-2-8-24,8 23 1,-10-40 21,1 1 0,0 0 1,0 0-1,0-1 1,0 1-1,1-1 0,0 1 1,0-1-1,0 0 1,4 4-1,-6-8 11,0 1 0,0 0-1,0 0 1,0 0 0,0-1 0,0 1-1,0-1 1,1 1 0,-1-1 0,0 1 0,0-1-1,1 0 1,-1 1 0,0-1 0,0 0-1,1 0 1,-1 0 0,0 0 0,1 0 0,-1 0-1,0-1 1,0 1 0,1 0 0,0-1-1,3-1 63,-1 0 0,0-1-1,0 1 1,8-6 0,-9 5-71,4-2 8,0-1 0,-1 0 0,0-1 0,0 1 1,8-14-1,20-38 275,52-136-432,-46 94 156,-20 50 79,-14 31-156,2 1-1,0-1 0,14-21 0,-21 38 12,0 1 1,1 0-1,-1-1 1,1 1 0,0 0-1,-1 0 1,1 0-1,0 0 1,0 0-1,-1 1 1,1-1-1,0 0 1,0 1-1,0-1 1,0 1 0,0 0-1,0 0 1,0 0-1,0 0 1,4 0-1,-1 1 19,0-1 1,0 1-1,-1 0 0,1 0 0,0 0 0,0 1 1,5 2-1,10 7 24,0 1 0,0 0 0,-2 1 0,20 18 1,-27-21 91,0-1 1,0-1 0,24 14-1,-25-18-87,-1 0 0,0 0 0,1-1-1,-1 0 1,1-1 0,0 0 0,0-1-1,0 0 1,0 0 0,0-1 0,14-2 0,4-2 86,0-1 1,50-17 0,-61 17-71,0-1 0,-1-1 0,18-9 0,-29 13-3,-1 0 1,1 0-1,0 0 1,-1-1-1,1 0 1,-1 0-1,0 0 1,0 0-1,-1-1 1,1 0-1,-1 1 1,0-1-1,3-8 0,-5 11-45,-1 0-1,1 0 0,-1-1 1,0 1-1,1 0 0,-1 0 1,0-1-1,0 1 0,0 0 1,-1-1-1,1 1 0,0 0 1,-1 0-1,0-1 0,1 1 0,-1 0 1,0 0-1,0 0 0,0 0 1,-1 0-1,1 0 0,0 0 1,-1 0-1,1 1 0,-1-1 1,0 0-1,1 1 0,-3-2 0,0 0-42,0 0 0,0 0 0,0 1 0,0 0-1,-1-1 1,1 2 0,0-1 0,-1 0-1,0 1 1,1 0 0,-1 0 0,-9-1 0,3 3 38,1 0 1,-1 0-1,0 1 1,1 1-1,-16 5 1,19-6-4,-1 1 0,1 0 0,0 1-1,0 0 1,0 0 0,1 0 0,-1 1 0,-8 9 0,9-7 21,0 0-1,1 1 1,1 0 0,-1 0-1,1 0 1,1 0 0,-1 1-1,1-1 1,-2 11 0,1 3 40,0 0 1,-2 34 0,5-37 3,1 1 0,1 0 0,0 0 0,2-1 0,0 1 0,1-1 0,7 20 1,-9-32 0,1-1 0,0 1 0,0-1 1,0 0-1,1 0 0,-1 0 1,2 0-1,-1-1 0,0 1 0,1-1 1,0-1-1,1 1 0,-1 0 1,1-1-1,-1 0 0,1-1 0,0 1 1,1-1-1,-1 0 0,1-1 1,-1 1-1,1-1 0,8 1 0,0-1-14,0-1-1,0-1 0,0 0 0,0-1 0,-1-1 0,1 0 0,0-1 0,-1-1 0,0 0 0,0-1 0,0 0 0,0-1 0,-1-1 1,0 0-1,0-1 0,-1 0 0,22-19 0,56-76 30,-72 80-75,-6 8-13,1 1-1,1 1 1,0 0-1,1 1 0,0 0 1,0 1-1,2 1 1,-1 0-1,1 2 1,1 0-1,-1 0 1,1 2-1,0 0 1,21-3-1,-26 5 0,-20 2-35,-29 4-90,29-1 123,1 1-1,0 1 0,-1-1 0,1 1 0,0 0 0,1 0 1,-1 0-1,0 1 0,-7 7 0,-3 3 21,-24 28-1,34-35 3,1 0-1,0 1 0,0 0 1,1-1-1,0 1 1,1 1-1,-1-1 1,2 0-1,-1 1 1,1 0-1,-2 17 0,3-19 26,1 0-1,0 0 0,0 1 0,0-1 0,1 0 0,0 0 1,1 0-1,-1 0 0,2 0 0,-1 0 0,1 0 0,0-1 1,0 1-1,0-1 0,6 8 0,-5-10-6,0 0 0,0 0-1,0-1 1,0 1 0,0-1 0,1 0-1,0 0 1,-1-1 0,1 0-1,0 1 1,0-1 0,7 1 0,5 1 63,0 0 0,26 1 1,-22-4-47,1 0 1,-1-2-1,0 0 0,0-1 1,0-1-1,0-1 1,22-8-1,-27 7-16,-1-1 0,1-1 0,-1 0 0,-1-1 0,1-1 0,-1 0 1,-1-1-1,0-1 0,20-20 0,115-161 32,-70 86-455,-33 46 212,43-73-1,-51 67 108,29-74-1,-12-32 91,-45 138-245,-7 19 84,-2 15 153,0 0 1,0-1-1,0 1 1,0 0 0,0 0-1,0 0 1,0-1-1,0 1 1,0 0 0,-1 0-1,1 0 1,0-1-1,0 1 1,0 0-1,0 0 1,0 0 0,-1 0-1,1-1 1,0 1-1,0 0 1,0 0-1,0 0 1,-1 0 0,1 0-1,0 0 1,0 0-1,0-1 1,-1 1 0,1 0-1,0 0 1,0 0-1,0 0 1,-1 0-1,0 1-11,-1-1-1,1 1 0,0 0 0,-1 0 0,1-1 0,0 1 0,0 0 0,-1 0 0,1 0 0,0 1 0,0-1 0,0 0 1,0 0-1,0 0 0,1 1 0,-2 1 0,-192 348 31,178-317 38,1 0 0,2 1 0,1 1 1,-11 59-1,14-40 111,3 1-1,0 75 1,6-112-106,5 38 1,-4-52-30,0 1 1,0 0-1,1-1 1,0 0 0,0 1-1,0-1 1,1 0-1,-1 0 1,1 0 0,0 0-1,5 5 1,-6-8 0,0-1 0,1 1 1,-1 0-1,0-1 1,1 1-1,0-1 0,-1 1 1,1-1-1,0 0 0,-1 0 1,1-1-1,0 1 0,0-1 1,0 1-1,5-1 0,2 0 57,0 0 0,0-1-1,13-3 1,-12 1-60,1 0 1,-1-1 0,-1 0 0,1-1-1,10-6 1,-11 5-17,10-5-4,0-1-1,-1-1 1,0 0 0,-1-2-1,27-27 1,-16 8-18,-1-1 0,37-64 0,-24 36 55,-34 46-316,-7 17 272,0 0 0,0 0 0,0 0 0,0 0 0,0 0-1,0 0 1,0 0 0,0 0 0,0 0 0,0 0 0,-1 0 0,1 0-1,0 0 1,0 0 0,0 0 0,0 0 0,0 0 0,0 0 0,0 0 0,0 0-1,0 0 1,0 0 0,0 0 0,0 0 0,0 0 0,0 0 0,0 0 0,0 0-1,0 0 1,0 0 0,0-1 0,0 1 0,0 0 0,0 0 0,0 0 0,0 0-1,0 0 1,0 0 0,0 0 0,0 0 0,0 0 0,0 0 0,0 0 0,0 0-1,0 0 1,0 0 0,0 0 0,0 0 0,0 0 0,0 0 0,0 0 0,0-1-1,0 1 1,0 0 0,0 0 0,0 0 0,0 0 0,0 0 0,0 0 0,0 0-1,0 0 1,0 0 0,0 0 0,0 0 0,-6 9-178,2 0 158,0 0-1,1-1 0,1 1 0,-1 0 0,2 0 0,-1 1 0,0 12 0,0 1 38,1-14-13,-2 10 38,1 1 1,0 0 0,3 34-1,3-28 151,12 49 0,-13-64-167,0-1 0,1-1 0,0 1 1,1 0-1,0-1 0,0 0 0,12 14 0,-16-22 5,1 1-1,0 0 1,-1-1-1,1 1 1,0-1-1,0 0 1,0 0-1,0 1 1,4 0-1,-5-1-10,-1-1-1,1 0 0,0 0 0,0 0 0,0 0 1,-1 1-1,1-1 0,0 0 0,0-1 0,0 1 0,0 0 1,-1 0-1,1 0 0,0 0 0,0 0 0,0-1 1,-1 1-1,1 0 0,0-1 0,-1 1 0,1-1 0,0 1 1,-1-1-1,1 1 0,0-1 0,-1 1 0,1-1 1,-1 0-1,1 1 0,0-2 0,2-3-1,-1 0 0,0 0 0,0 0 0,0 0 0,0 0 0,-1-1 0,0 1 0,0-1 0,0 1 0,-1-11 0,-1-7-141,-4-29 1,3 37 81,-3-20-76,-3 0-1,0 1 0,-2-1 1,-22-47-1,32 81 129,0 1 0,0-1-1,0 0 1,0 0 0,-1 1 0,1-1 0,0 0-1,0 0 1,0 1 0,0-1 0,1 0 0,-1 0-1,0 1 1,0-1 0,0 0 0,1 1 0,-1-1-1,0 0 1,1 0 0,-1 1 0,1-2 0,15-14-25,-5 9-53,21-10 0,-30 16 70,13-5 55,1 0-1,0 2 0,0 0 1,0 0-1,1 2 0,30-2 1,-36 4-51,0-1 1,1 2 0,-1 0-1,0 0 1,0 1 0,-1 0-1,15 5 1,-17-4 22,0 1 0,0 0-1,-1 0 1,1 0 0,-1 1 0,0 1 0,-1-1 0,1 1 0,11 13 0,6 10 136,37 62 1,-44-63-38,25 29 0,-33-46-109,1 0 0,0-1 0,0 0 1,1-1-1,14 10 0,-19-16-69,-1 0 1,1 0-1,0 0 0,-1-1 1,1 0-1,0 0 1,10 1-1,-12-2-346,-1-1 1,0 0-1,1 0 0,-1 0 0,0 0 0,0 0 1,1-1-1,-1 1 0,0-1 0,0 0 1,0 0-1,0-1 0,0 1 0,0 0 1,0-1-1,3-2 0,11-7-1740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53 7392,'-7'-1'341,"-9"-1"1499,-26-8 3302,52 10-3647,13 0-330,254-12 3994,141-7-4232,-406 18-1030,183-7-744,-67 14-5184,-87 1 3439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3136,'-18'0'1835,"116"-1"13756,4-2-7734,23-2-5451,65-5-5010,-10 1 3982,-84 8-1373,-66 1-1317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462 574 3808,'-5'-19'1214,"2"7"765,-1 0-1,0 1 0,-6-13 1,8 21-1639,1 0 1,-1 0 0,-1 0 0,1 0 0,0 0 0,-1 0-1,1 1 1,-1-1 0,0 1 0,1 0 0,-1 0-1,0 0 1,-1 0 0,1 0 0,-3 0 0,-6-2 13,1 1 0,-1 0 0,1 1-1,-1 1 1,0 0 0,-16 1 0,-2 1 213,-36 7-1,57-6-514,0 0-1,-1 0 1,1 1 0,0 0-1,1 1 1,-1 0-1,1 0 1,-1 1 0,1 0-1,-11 9 1,14-10-29,0 1-1,1 0 1,-1 0 0,1 0 0,0 0 0,0 1 0,1 0 0,0-1 0,0 1-1,0 1 1,0-1 0,1 0 0,0 0 0,1 1 0,-2 8 0,2-6 52,0 0 1,1 0 0,1 0 0,-1 0-1,1 0 1,1 0 0,-1 0 0,2-1-1,-1 1 1,1-1 0,0 1 0,7 11 0,-6-15 1,-1 1 0,1-1 0,0 0 0,0 0 0,0-1 0,1 1 0,-1-1 0,1 0 0,0 0 0,0 0 0,1-1 0,-1 0 0,1 0 0,0 0 0,0-1 0,0 0 0,0 0 0,6 1 0,-4-2-5,0 1 0,-1-2 0,1 1 1,-1-1-1,1-1 0,-1 1 1,1-1-1,0 0 0,-1-1 1,0 0-1,1 0 0,-1-1 0,0 0 1,11-6-1,-10 4-47,0-1 0,0 0 0,0 0 0,-1-1 0,0 0 0,-1 0 0,1 0 0,-1-1 0,-1 0 0,9-15 1,-8 11-39,0 0 1,-1 0-1,0-1 1,-1 1-1,-1-1 1,3-14 0,-5 20-12,0 0 1,-1 0 0,0 1 0,0-1 0,-1 0 0,1 0 0,-2 0 0,1 1-1,-1-1 1,0 1 0,0-1 0,0 1 0,-7-10 0,4 7-82,-1 1 1,0 1-1,0-1 1,-12-10-1,-2-2-107,19 20 185,0-1 0,1 0 0,-1 0 1,0 0-1,1 0 0,-1 0 1,1 1-1,-1-1 0,1 0 1,-1 0-1,1 0 0,0 0 0,-1 0 1,1-1-1,0 1 0,0 0 1,0 0-1,0 0 0,0 0 1,0-1-1,1 1 23,0 0 1,0 0 0,-1 1-1,1-1 1,0 0-1,0 1 1,0-1-1,0 1 1,0-1-1,0 1 1,0 0 0,0-1-1,0 1 1,0 0-1,0 0 1,1 0-1,-1 0 1,1 0 0,6-2 36,9-2 214,1-1 0,-1-1 0,0-1 0,24-13-1,-31 14-159,0 0-1,0-1 0,0-1 0,-1 0 1,0 0-1,-1 0 0,0-1 0,8-11 1,5-14-73,-1-1 1,-2-2 0,-1 1 0,14-50 0,-28 74-54,-4 11 13,1 0 0,0 0 1,1 0-1,-1 0 0,0 0 1,0 0-1,0 0 0,1 0 1,-1 0-1,0 0 0,1 0 1,-1 0-1,1 0 0,-1 0 1,1 0-1,-1 0 1,2-1-1,-2 18-193,-7 41 118,3-15 26,-3 1 0,-12 44 1,-49 138 175,50-164-72,-2-1-1,-54 109 1,-40 16 183,33-56-179,-45 99-51,117-211 47,4-8 2,1 1 26,-2-1 0,1 1 0,-1-1 1,0 0-1,-1-1 0,-8 9 1,14-16-49,1 0 0,-1-1 0,1 1 0,-1 0 0,1-1 0,-1 1 0,0-1 0,0 1 0,1-1 0,-1 1 0,0-1 0,0 1 0,1-1 1,-1 0-1,0 0 0,0 1 0,0-1 0,0 0 0,1 0 0,-1 0 0,0 0 0,0 0 0,0 0 0,0 0 0,0 0 0,0 0 1,1 0-1,-1 0 0,0-1 0,0 1 0,0 0 0,0-1 0,1 1 0,-1-1 0,0 1 0,0-1 0,1 1 0,-1-1 0,0 1 0,1-1 1,-1 1-1,1-1 0,-1 0 0,1 0 0,-1 0 0,-2-4 12,1 1 0,0-1 0,0 0 0,0 0 1,1 0-1,-2-7 0,0-6-42,0 0 1,2 0-1,0-1 1,0 1-1,2 0 1,3-20-1,-3 29 38,1 1 0,0-1-1,1 1 1,0 0 0,0 0-1,0 0 1,1 1-1,1-1 1,-1 1 0,1 0-1,0 0 1,1 0 0,0 1-1,0 0 1,9-7 0,1 1 36,2 1 1,-1 0 0,1 2 0,1 0-1,34-11 1,105-21 15,-132 35-77,109-19-581,-77 22-2912,-44 4 109,0 6 1061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1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12 339 4800,'-11'-4'2843,"19"9"2447,10 6-876,-10-7-5580,2-1 1328,0-1-1,0 0 1,0-1 0,0 0-1,0 0 1,1-1 0,-1-1 0,0 1-1,0-2 1,0 1 0,0-2-1,0 1 1,0-1 0,0 0-1,-1-1 1,0-1 0,1 1 0,-2-1-1,1-1 1,0 1 0,-1-2-1,0 1 1,-1-1 0,0 0 0,0-1-1,0 1 1,8-14 0,-4 2 57,0 1 1,-2-1-1,-1-1 1,0 0-1,5-21 1,-12 36-187,0-1 0,0 1 1,-1 0-1,0-1 0,0 1 0,0-1 0,-1 1 1,0-1-1,0 1 0,0 0 0,-3-8 1,3 10-33,-1 0 1,1 0-1,-1 0 1,0 1-1,0-1 1,0 1-1,0-1 1,0 1-1,0 0 1,0-1-1,-1 1 1,1 0-1,-1 1 1,0-1-1,0 0 1,1 1-1,-1 0 1,0-1-1,0 1 1,0 0-1,-5 0 1,-4-1-7,0 1 0,0 0 1,0 1-1,0 0 0,0 1 0,0 1 0,0 0 1,0 0-1,1 1 0,-23 9 0,26-9 46,0 1 0,0 0-1,0 0 1,0 0-1,1 1 1,-1 1 0,2-1-1,-1 1 1,0 0 0,1 1-1,0-1 1,1 1-1,-1 1 1,1-1 0,-7 15-1,6-6 65,0 0-1,2 0 1,-1 1-1,2-1 1,0 1-1,2 0 1,-1 0-1,3 24 1,-1-29-11,2 1 0,0 0 0,0 0 0,1-1 0,1 1 0,0-1 0,1 0 0,0 0 0,1-1 0,0 1 1,13 17-1,-13-22-12,0-1 1,1 1 0,0-1 0,0-1 0,0 1 0,0-1-1,1 0 1,0-1 0,0 0 0,1 0 0,15 4 0,-13-5 19,1 0 0,0 0 0,0-1 1,0-1-1,0 0 0,0-1 1,0 0-1,17-3 0,-19 1-62,-1-1-1,1 0 0,0-1 0,-1 0 1,1 0-1,-1-1 0,0 0 1,-1-1-1,1 1 0,14-15 1,2-5 73,40-49 1,-51 57-150,23-30 101,73-81 195,-101 120-294,0 1 0,1 0 0,0 0 0,0 1 0,0 1 0,0-1 0,17-4 0,-26 9 27,-1 1-1,1 0 0,0-1 0,-1 1 0,1 0 0,0 0 1,-1 0-1,1 0 0,0 0 0,0 0 0,-1-1 0,1 2 0,0-1 1,0 0-1,-1 0 0,1 0 0,0 0 0,-1 0 0,1 1 1,0-1-1,-1 0 0,1 0 0,0 1 0,-1-1 0,1 1 0,0-1 1,-1 1-1,1-1 0,-1 1 0,1-1 0,-1 1 0,1-1 0,-1 1 1,0-1-1,1 1 0,-1 0 0,0-1 0,1 2 0,0 2-18,0 0 1,0 0-1,0 0 0,0 0 0,-1 7 0,0-6 40,1 20-16,-1 1 1,-2-1 0,-1 0 0,-9 41 0,-5 25 23,17-90-5,0 0 1,0 1 0,-1-1 0,1 0-1,0 0 1,0 1 0,0-1 0,1 0-1,-1 1 1,1 1 0,3 0 170,6-8-54,5-7-97,0-1 1,-1-1 0,-1-1-1,20-26 1,2-3-24,54-58-24,-80 91-44,1 1 0,-1-1 0,1 2-1,1-1 1,0 2 0,19-13 0,-30 21 46,1 0 0,-1-1 0,1 1 0,-1 0-1,0 0 1,1 0 0,-1 0 0,1 0 0,-1-1 0,1 1 0,-1 0 0,1 0-1,-1 0 1,1 0 0,-1 0 0,0 0 0,1 1 0,-1-1 0,1 0-1,-1 0 1,1 0 0,-1 0 0,0 0 0,1 1 0,-1-1 0,1 0 0,-1 0-1,0 1 1,1-1 0,-1 0 0,0 0 0,1 1 0,-1-1 0,0 1-1,0-1 1,1 0 0,-1 1 0,0-1 0,0 0 0,1 1 0,-1-1 0,0 1-1,0-1 1,0 1 0,4 24 41,-4-20-52,17 153 19,-16-145 68,1-1-1,6 22 1,-6-29-50,-1 0 1,1-1-1,0 0 1,0 1-1,1-1 0,-1 0 1,1 0-1,0 0 1,0 0-1,4 4 0,-4-7-7,-1 1-1,1-1 0,0 0 0,-1 0 0,1 0 1,0 0-1,0 0 0,0 0 0,0-1 0,0 1 1,0-1-1,0 0 0,0 0 0,0 0 0,0-1 1,-1 1-1,1 0 0,0-1 0,0 0 0,0 0 0,4-2 1,9-3 83,-1-1 0,22-13-1,-37 20-92,20-13 11,0-1-1,0-1 1,-2-1-1,30-31 1,-26 22 10,-2 0-1,0-2 1,15-29-1,-30 48-23,-1 1 0,5-16 1,-8 21-35,0-1 0,-1 1 0,1 0 0,-1 0 0,1 0 0,-1-1 0,0 1 0,0 0 0,0 0 0,-1-1 0,1 1 0,0 0 0,-1 0 0,1-1 0,-3-3 0,3 5 6,-1 0 1,0 0-1,1 0 0,-1 0 1,0 1-1,0-1 0,0 0 1,0 0-1,0 0 1,0 1-1,0-1 0,0 1 1,0-1-1,0 1 0,0-1 1,0 1-1,-1-1 0,1 1 1,0 0-1,0 0 1,-2 0-1,-1-1-41,-1 1 0,1 0-1,-1 0 1,-7 2 0,4 0 69,1 0 0,0 0 1,0 1-1,0 0 0,1 0 0,-1 1 0,1-1 1,0 2-1,-1-1 0,2 0 0,-1 1 1,1 0-1,-1 1 0,1-1 0,1 1 0,-1 0 1,1 0-1,0 1 0,1-1 0,-1 1 1,1-1-1,0 1 0,1 0 0,0 0 0,0 1 1,-1 12-1,1-8 27,1-1-1,1 1 1,0 0 0,1 0-1,0 0 1,0 0-1,2 0 1,-1-1 0,7 16-1,-8-23 8,1 1-1,1 0 1,-1-1-1,1 1 1,0-1-1,0 0 1,0 0-1,0 0 1,1 0-1,0 0 1,0-1-1,0 0 1,0 1 0,0-2-1,1 1 1,-1 0-1,1-1 1,0 0-1,-1 0 1,1 0-1,0-1 1,0 0-1,9 2 0,-4-2 31,0-1 0,0 0 0,0 0 0,-1-1 0,1 0 0,0-1 0,0 0 0,12-4 0,-8 1-21,-1-1 0,0 0 0,-1-1 0,0 0 0,14-11 0,-2-2-67,-2 0 0,0-2-1,-1 0 1,30-43-1,-42 52 39,1 1 0,0 0 0,1 1-1,12-11 1,-15 14-59,-8 7 37,1 1 1,0-1-1,-1 0 1,1 1-1,-1-1 1,1 0-1,0 1 1,0-1-1,-1 1 1,1-1-1,0 1 1,0-1-1,0 1 1,-1 0-1,1-1 1,0 1-1,1 0 0,-1 0 6,-1 0-1,0 0 0,1 0 1,-1 0-1,0 1 0,0-1 1,1 0-1,-1 0 0,0 1 1,1-1-1,-1 0 0,0 0 0,0 1 1,0-1-1,1 0 0,-1 1 1,0-1-1,0 0 0,0 1 1,0-1-1,0 0 0,0 1 1,1-1-1,-1 0 0,0 1 1,0-1-1,0 0 0,0 1 0,0-1 1,0 1-1,-1 13-87,1-11 111,0 17 3,1 0 1,0 0 0,6 30-1,0-21-37,-4-11 27,1-1 0,1 0 0,1 0 0,8 17 0,-12-29-3,1 0 0,-1-1 0,1 1 0,1-1 1,-1 0-1,1 0 0,-1 0 0,1 0 0,0-1 0,1 0 1,-1 0-1,0 0 0,1 0 0,0 0 0,0-1 1,-1 0-1,1 0 0,6 1 0,-1-1 31,-1 0-1,1-1 0,-1 0 1,1-1-1,-1 0 1,19-2-1,-4-3-41,37-10 0,-43 9 9,-1-1 0,1 0 0,-1-2 0,-1 0 0,0-1 0,0 0 0,-1-1 0,0-1 0,-1-1 0,14-14 0,-4-1-55,-2 0 1,0-1 0,-2-1-1,21-42 1,-32 51-202,-9 20 195,0 0 0,0 0 0,0-1 0,0 1 0,0 0 0,0 0 0,0 0-1,0 0 1,0 0 0,0 0 0,-1 0 0,1 0 0,0 0 0,-1 0 0,1 0 0,-2-1 0,2 1 25,-1 1 0,1 0 0,-1 0-1,0 0 1,1 0 0,-1 0 0,0 0 0,1 0-1,-1 0 1,1 1 0,-1-1 0,0 0-1,1 0 1,-1 0 0,1 1 0,-1-1 0,0 0-1,1 1 1,-1-1 0,0 1 0,-5 4 7,0 0 0,1 0 0,-1 1 0,1 0 0,1 0 0,-1 0 0,1 1 0,-4 6 0,-24 59-158,25-57 158,-4 13 99,0-1 0,2 1 0,-10 50 0,18-69-51,0 1-1,0-1 0,1 0 0,1 0 1,-1 0-1,2 0 0,1 10 1,-1-13 3,0-1 0,0 0 0,0 1 0,0-1 1,1 0-1,0 0 0,0-1 0,1 1 1,-1 0-1,1-1 0,0 0 0,6 6 0,-9-9-15,0 0 0,1-1-1,-1 1 1,0 0 0,0 0-1,0-1 1,0 1 0,1-1-1,-1 1 1,0-1 0,1 1-1,-1-1 1,0 0 0,1 1-1,-1-1 1,0 0-1,1 0 1,-1 0 0,1 0-1,-1 0 1,0-1 0,1 1-1,-1 0 1,0-1 0,1 1-1,-1-1 1,0 1 0,0-1-1,1 0 1,-1 1 0,0-1-1,0 0 1,2-1-1,1-2 1,0-1 0,0 0 0,0 1 0,-1-1 0,0 0 0,0-1 0,0 1 0,3-8 0,14-52 180,-15 48-156,12-44 8,-3 0 0,7-70 0,-20 87-344,-2 41 49,-2 7 119,-2 9 45,1 2 64,-4 29-1,6-29 22,-15 75 30,-45 142-1,-12-33 131,-4-9-51,55-142 90,-56 85-1,74-125-165,0-1 0,-1 0-1,-1 0 1,1 0 0,-1-1-1,0 0 1,0 0 0,-1-1-1,1 0 1,-10 5 0,13-9-79,-1 1 0,1 0 0,0-1 1,-1 0-1,1 0 0,-1 0 0,1-1 1,-1 0-1,1 1 0,-1-1 0,1-1 1,-1 1-1,1-1 0,-1 0 0,1 0 1,0 0-1,-1 0 0,1-1 0,0 0 0,0 0 1,0 0-1,-6-5 0,5 3 37,0 0-1,0 0 1,1-1 0,0 1-1,0-1 1,0 0-1,1-1 1,-1 1 0,1-1-1,1 1 1,-1-1 0,-3-11-1,0-4 24,1 1 0,-3-37 0,7 45-42,0 0-1,1 0 0,0 0 1,1 0-1,3-16 0,-3 22 17,1 0-1,0 0 0,0 0 1,0 0-1,1 0 0,0 0 1,0 1-1,0-1 1,1 1-1,-1 0 0,1 0 1,7-6-1,-2 3 0,0 1 1,1 0-1,0 0 0,0 1 0,1 1 0,0 0 1,14-5-1,83-19-115,-88 25 124,152-40 308,-146 35-231,-1-1 1,0-1-1,0-1 1,35-24 0,-36 19 98,8-4-109,0-1 1,-2-2 0,-1-1-1,32-34 1,-41 35 44,169-208 56,-143 177-157,-31 39 96,19-26 0,-31 36-89,10-12 83,-13 18-96,0 0-1,0 0 1,0 0-1,0 0 1,0 0-1,1 0 0,-1-1 1,0 1-1,0 0 1,0 0-1,0 0 1,0 0-1,0 0 0,0 0 1,0 0-1,0 0 1,0 0-1,0 0 0,0 0 1,0 0-1,0 0 1,1 0-1,-1 0 1,0 0-1,0 0 0,0 0 1,0 0-1,0 0 1,0 0-1,0 0 1,0 0-1,0 0 0,0 0 1,0 0-1,1 0 1,-1 0-1,0 0 1,0 0-1,0 0 0,0 0 1,0 0-1,0 0 1,0 0-1,0 0 1,0 0-1,0 0 0,0 0 1,0 0-1,0 0 1,0 0-1,1 0 0,-1 1 1,0-1-1,0 0 1,0 0-1,0 0 1,0 0-1,0 0 0,0 0 1,0 0-1,-2 14-30,-43 258 377,44-261-305,-2 4 34,2 1-1,0 0 1,1 0 0,1 17 0,-1-32-67,0-1 0,0 1 0,0-1 0,0 1 0,0 0 0,1-1 0,-1 1 1,0-1-1,0 1 0,0 0 0,0-1 0,1 1 0,-1-1 0,0 1 0,0-1 0,1 1 0,-1-1 0,1 1 0,-1-1 0,0 1 0,1-1 0,-1 1 0,1-1 0,-1 0 0,1 1 1,-1-1-1,1 0 0,-1 1 0,1-1 0,-1 0 0,1 0 0,0 0 0,-1 0 0,1 1 0,-1-1 0,1 0 0,-1 0 0,1 0 0,0 0 0,-1 0 0,1 0 0,0 0 0,-1 0 1,1-1-1,-1 1 0,1 0 0,-1 0 0,1 0 0,0-1 0,-1 1 0,1 0 0,-1-1 0,1 1 0,-1 0 0,1-1 0,-1 1 0,0-1 0,1 0 0,3-2 36,0 0-1,0-1 0,-1 0 1,1 1-1,3-8 0,14-24-2,23-54 1,-20 38 117,-8 13-206,-12 27 3,0 0 0,1 0 0,11-18 0,-15 29 38,-1 0 1,0 0-1,0 0 1,0 0-1,0 0 1,0 0-1,0 0 1,0-1-1,1 1 1,-1 0-1,0 0 1,0 0-1,0 0 1,0 0-1,0 0 1,0 0-1,1 0 1,-1 0 0,0 0-1,0 0 1,0 0-1,0 0 1,0 0-1,1 0 1,-1 0-1,0 0 1,0 1-1,0-1 1,0 0-1,0 0 1,0 0-1,0 0 1,1 0-1,-1 0 1,0 0-1,0 0 1,0 0-1,0 0 1,0 1-1,0-1 1,0 0-1,0 0 1,0 0-1,0 0 1,0 0-1,1 0 1,-1 1-1,0-1 1,0 0-1,0 0 1,0 0-1,0 0 1,0 0 0,0 0-1,0 1 1,0-1-1,0 0 1,0 0-1,0 0 1,0 0-1,-1 0 1,1 1-1,2 16-150,-4 37 215,-2 0-1,-3 0 1,-23 90-1,-67 156 413,38-157-500,43-107-35,-42 63-1,52-91 78,0 0 0,0-1 0,-1 0 0,0 0 0,0 0 0,0-1 0,-1 0 0,0-1 0,0 1 0,-1-1 0,1-1 0,-1 0 0,-13 4 0,15-6-39,1 0-1,-1-1 1,0 0-1,0 0 1,0-1-1,0 0 1,1 0-1,-1 0 0,0-1 1,0 0-1,0-1 1,1 1-1,-1-1 1,0 0-1,1-1 1,0 0-1,0 0 1,0 0-1,-11-8 0,9 4-7,0 0-1,1-1 0,0 0 0,0 0 1,0-1-1,1 0 0,1 0 0,-1 0 1,-4-12-1,-2-9-43,-17-59 1,27 82 81,1 0 1,0-1-1,0 1 1,0-1 0,1 1-1,0-1 1,1-9-1,0 13 4,-1 0 1,1 1-1,0-1 0,0 0 1,1 1-1,-1-1 0,1 1 1,0-1-1,0 1 0,0 0 1,0 0-1,0 0 0,1 0 0,-1 0 1,1 0-1,5-3 0,0 1-2,1 0 0,-1 0 0,1 1-1,1 0 1,-1 1 0,0 0-1,1 0 1,15-1 0,10-1 40,37 1 1,-58 4-49,255-2 336,-146 3-3198,-108-3 693,1 0-3545,-3 4-4005,-4 5 5054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416 867 5056,'-17'9'6487,"26"-12"-1049,-2-3-4926,0-1 1,-1 1 0,0-1-1,0 0 1,6-10-1,-2 3-201,-3 5-177,13-16 206,-2-2-1,27-50 0,-12-2-36,35-126-1,4-15-139,-56 183-61,-2 3 490,12-42 0,-26 71-236,-2 5-113,-5 6-218,-1 4-62,1 1 0,1 1 1,0-1-1,0 1 1,-5 16-1,-15 64 100,25-85-50,-7 23 2,-109 371 263,76-296-198,-59 106 0,70-159-53,-1-2-1,-4-1 1,-41 47 0,-72 88 258,86-105-186,54-67 118,7-11-207,0 1-1,0-1 1,1 1 0,-1-1 0,0 0-1,0 0 1,0 1 0,0-1-1,0 0 1,-1 0 0,1 0-1,0 0 1,0 0 0,-1-1 0,1 1-1,-1 0 1,1-1 0,-1 1-1,1-1 1,-3 2 0,3-3-22,0 1 0,0 0-1,1 0 1,-1-1 0,0 1 0,0 0 0,1-1 0,-1 1-1,0-1 1,1 1 0,-1 0 0,0-1 0,1 0 0,-1 1 0,1-1-1,-1 1 1,1-1 0,-1 0 0,1 1 0,-1-1 0,1 0-1,0 0 1,-1 1 0,1-1 0,0 0 0,0 0 0,-1 1 0,1-1-1,0 0 1,0-1 0,-2-25-62,2 25 72,1-5-14,-1 0 1,1 0 0,1-1 0,0 1-1,0 0 1,0 0 0,0 0 0,1 1 0,1-1-1,-1 1 1,1-1 0,0 1 0,0 0-1,1 1 1,5-7 0,5-3-16,1 1 0,0 0 0,30-19 0,67-44 135,200-177 0,-283 227-78,1 2 0,1 2-1,44-25 1,105-45 441,-155 82-429,-1-2 1,0 0-1,-1-2 0,-1 0 0,30-26 1,-35 21-34,0-1 0,-1-1 1,-2 0-1,0-1 0,17-36 1,-1-11 141,45-144 1,-55 148 31,-18 55-151,0-1 0,0 0-1,-2 0 1,2-16 0,-3 28-25,0-1-1,0 1 1,0-1 0,0 0-1,0 1 1,0-1 0,0 1-1,0-1 1,-1 1 0,1-1-1,0 1 1,0-1 0,0 1-1,-1-1 1,1 1 0,0-1-1,-1 1 1,0-2 0,1 2-6,0 0-1,-1 0 1,1 0 0,0 0 0,0 0-1,-1 0 1,1-1 0,-1 1 0,1 0 0,0 0-1,-1 0 1,1 0 0,0 0 0,-1 0-1,1 0 1,0 0 0,-1 1 0,1-1-1,0 0 1,-1 0 0,1 0 0,-1 0 0,0 1-2,-1 0 0,0 1 1,1-1-1,-1 0 0,1 0 1,-1 1-1,1-1 0,0 1 1,-1-1-1,0 3 0,-13 24 33,1 0 1,2 1-1,-17 58 0,12-32 57,-88 250 64,89-261-67,3 1-1,-10 59 1,22-95-27,0 0 0,0 1-1,1 14 1,1-20 1,-1-1-1,1 1 1,-1 0-1,1-1 1,0 1-1,1 0 1,-1-1-1,0 1 1,1-1-1,0 0 1,4 7-1,-5-9-25,0 0 0,0 0 0,0 0 0,1 0 0,-1 0 0,0 0-1,0-1 1,0 1 0,1 0 0,-1-1 0,0 1 0,1-1 0,-1 1-1,1-1 1,-1 0 0,1 1 0,2-1 0,-1 0 22,0 0 0,1-1 0,-1 1 1,0-1-1,0 0 0,1 1 0,4-4 1,1 0 16,0-1 0,0 0 0,-1 0 1,11-9-1,7-10 29,-2 0 1,-1-1 0,34-49-1,-54 69-119,-1 4-8,0-1-1,-1 0 0,0 0 0,1 0 1,-1 0-1,0 0 0,0 0 0,0-1 1,0 1-1,-1 0 0,1-1 1,0 1-1,-1-5 0,0 38-465,-1-7 632,1-1-1,6 46 1,-6-68-124,0 1 1,0-1 0,0 0-1,1 0 1,-1 0-1,1 0 1,-1 0-1,1 0 1,-1 0 0,1 0-1,-1 0 1,1 0-1,0 0 1,0-1-1,-1 1 1,1 0 0,0 0-1,0-1 1,0 1-1,0 0 1,0-1 0,2 2-1,-1-2 10,-1 0-1,1 1 1,0-1 0,0 0-1,0 0 1,0 0-1,0 0 1,0-1 0,0 1-1,0 0 1,-1-1-1,4 0 1,5-3 44,-1-1-1,0 0 0,0 0 1,10-8-1,19-11 55,69-32 0,-27 15-117,5-5 49,-76 37-90,-6 6 161,-2 4-14,-1-1-243,-13 12-336,6-7 464,1 0 0,-1 1 0,1 0 0,1-1 0,-1 2 0,1-1 0,0 1 0,1 0 0,0 0 0,0 0 0,0 0 0,1 1 0,0-1 0,0 1 0,-2 13 0,4-18 15,1 0 0,0-1 1,0 1-1,0 0 0,0 0 0,0-1 1,0 1-1,1 0 0,-1-1 0,1 1 1,0 0-1,0-1 0,0 1 1,0 0-1,0-1 0,0 0 0,1 1 1,-1-1-1,1 0 0,0 0 0,0 0 1,-1 0-1,1 0 0,1 0 0,-1 0 1,0-1-1,0 1 0,1-1 1,-1 1-1,1-1 0,-1 0 0,1 0 1,-1 0-1,1 0 0,0-1 0,-1 1 1,1-1-1,0 0 0,4 1 0,4-3 78,0 0 0,0 0 0,0-1-1,0 0 1,0-1 0,-1 0 0,1-1-1,-1 0 1,-1-1 0,16-10 0,19-17-162,-28 22 106,0-1-1,24-24 1,53-52 96,-92 88-154,0 0 1,0 1-1,-1-1 0,1 0 0,0 1 0,-1-1 1,1 1-1,0-1 0,-1 1 0,1-1 1,-1 1-1,1-1 0,-1 1 0,1-1 0,-1 1 1,1 0-1,-1-1 0,0 1 0,1 0 1,-1 1-1,11 18-436,16 55 793,-23-66-345,2-1-1,-1 0 0,1 0 1,0-1-1,0 1 1,1-1-1,0-1 0,1 1 1,-1-1-1,1-1 1,0 1-1,1-1 1,-1-1-1,11 5 0,3 0 103,1-1-1,0-1 1,0-1-1,38 5 1,-23-8-122,47-2 1,-54-1-556,-17-2-762,-13 2 849,-1-1 0,1 1 0,0-1 0,-1 1 0,1-1 0,0 1 0,-1-1 0,1 1-1,-1-1 1,1 0 0,-1 1 0,1-1 0,-1 0 0,0 1 0,1-1 0,-1 0 0,0 0 0,1 1 0,-1-1-1,0 0 1,0 0 0,0 1 0,0-1 0,0 0 0,0 0 0,0 0 0,0 0 0,0 1 0,0-1 0,0 0-1,-1 0 1,1-1 0,-1-7-3124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0 9984,'-2'0'484,"1"0"0,-1 0 1,0 1-1,0-1 1,1 0-1,-1 1 1,0 0-1,-2 0 0,-19 16 1725,-4 3 134,-112 44 1412,47-25-2790,50-20-622,2 2 0,0 2 0,-48 36 0,70-44-432,1 0 0,0 0 0,1 2 0,1 0 0,1 1 0,0 0 0,1 1 0,-18 35 0,24-37-432,-28 59-2586,14-25-5483,16-34 4686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397 657 2656,'2'-2'402,"-1"0"1,1 1 0,0-1-1,0 1 1,0 0-1,-1-1 1,2 1-1,2-1 1,1-2 2224,-6 4-2533,0 0 0,1 0 0,-1 0 0,0 0 0,0 0 0,1 0 0,-1 0 0,0-1 0,0 1 0,1 0 0,-1 0 0,0 0 0,0 0 0,0-1 0,1 1 0,-1 0 0,0 0 0,0-1 0,0 1 0,0 0 0,1 0 0,-1-1 0,0 1 0,0 0 0,0 0 0,0-1 0,0 1 0,0 0 0,0 0 0,0-1 0,0 1 0,0 0 0,0-1 0,0 1 0,0 0 0,0 0 0,0-1 0,0 1 0,0 0 0,0-1 0,-1 1 0,1 0 0,0 0 0,0-1 0,0 1 0,0 0 0,0 0 0,-1 0 0,1-1 0,0 1 0,0 0 0,0 0 0,-1 0 0,1 0 0,0-1 0,0 1 0,-1 0 0,1 0 0,0 0 0,0 0 0,-1 0 0,1 0 0,0 0 0,-1 0 0,1 0 0,-1-1 0,-22-4 2748,22 5-2846,-6-1 226,-1 1-1,0 0 0,1 0 1,-1 1-1,0 0 1,1 0-1,-1 1 0,-8 2 1,-60 26 384,45-17-378,5-2-141,1 0 1,0 2 0,-29 19 0,45-25-31,1-1 1,0 1 0,0 1-1,-12 14 1,16-17-11,0 0 0,1 0 0,0 0 0,1 1 0,-1-1 0,1 1 0,0 0 0,0-1 0,-1 10 0,2-9 31,1-1-1,0 1 1,0-1 0,0 0 0,1 1-1,0-1 1,0 0 0,0 1-1,1-1 1,0 0 0,0 0 0,0 0-1,0 0 1,1-1 0,0 1-1,6 8 1,-7-11-45,0 0 0,0 0-1,0 1 1,1-1 0,-1-1-1,0 1 1,1 0 0,-1 0 0,1-1-1,-1 0 1,1 1 0,0-1 0,0 0-1,-1 0 1,1-1 0,0 1 0,0 0-1,0-1 1,0 0 0,0 0 0,0 0-1,0 0 1,0 0 0,0-1 0,0 1-1,0-1 1,-1 1 0,1-1-1,0 0 1,5-3 0,0-1-60,0 0-1,0-1 1,-1 0-1,1 0 1,9-11-1,29-39-160,-26 30 173,28-33-32,77-101-189,-12-29 326,-18-7-80,-88 182-35,3-9 46,27-61 86,-33 73-95,-1 0-1,0 0 1,0 0-1,-1-1 1,1-20-1,-3 31-17,0 0 0,0 0 0,0 0-1,0 0 1,0 0 0,0 0 0,0 0-1,-1 0 1,1 0 0,0 0 0,0 0-1,-1 0 1,1 0 0,-1 1 0,1-1-1,-1 0 1,1 0 0,-1 0 0,1 0-1,-1 1 1,0-1 0,0 0 0,1 1-1,-1-1 1,0 0 0,0 1 0,0-1-1,1 1 1,-1-1 0,0 1 0,0 0-1,0-1 1,0 1 0,0 0 0,0 0-1,0-1 1,0 1 0,0 0 0,0 0-1,0 0 1,0 0 0,0 0 0,0 1 0,0-1-1,0 0 1,0 0 0,-2 1 0,-2 1-23,0 0 0,-1 0 0,1 0 0,1 0 0,-1 1 0,0 0 0,0 0 0,-5 5 0,-4 6 46,1 1-1,1 0 0,0 0 0,0 1 0,2 1 1,0 0-1,-7 18 0,-46 132 265,0 49-23,54-175-60,1 1 1,3 0-1,-2 53 0,7-79-81,1 0 1,0-1-1,1 1 0,1-1 1,9 30-1,-10-40-54,0 1-1,0-1 1,1 0-1,-1 0 0,1 0 1,1 0-1,-1 0 0,1-1 1,-1 1-1,1-1 0,1 0 1,-1 0-1,1-1 0,-1 1 1,1-1-1,0 0 0,0 0 1,0-1-1,8 4 1,-4-4 8,-1 0 0,0-1 0,1 0 0,-1 0 0,1-1 0,0 0 0,-1 0 0,1-1 1,15-3-1,0-2 56,0-2 0,28-11 1,-21 3-94,0-1-1,-2-1 1,0-2 0,0 0 0,27-28-1,-47 40-8,2-1-48,0-1-1,0-1 0,-1 0 1,0 0-1,9-15 0,-17 23-3,0 0 0,-1 0 0,0 0 0,0 0 1,0 0-1,0 0 0,0 0 0,0 0 0,-1-4 0,0 6 4,0 0-1,0 0 1,0 1 0,0-1-1,0 0 1,0 0 0,0 1 0,-1-1-1,1 0 1,0 1 0,0-1-1,-1 0 1,1 1 0,-1-1-1,1 0 1,-1 1 0,1-1 0,-1 0-1,0 0-3,0 1 1,0-1-1,-1 1 0,1-1 0,0 1 0,0 0 0,0-1 1,0 1-1,0 0 0,-1 0 0,1 0 0,0 0 0,0 0 1,0 0-1,-3 0 0,-3 1 33,0 1 0,0-1 1,0 2-1,0-1 0,0 1 0,0 0 1,1 0-1,-1 0 0,1 1 1,0 0-1,0 1 0,0-1 0,0 1 1,1 0-1,0 1 0,-6 7 0,6-6-1,0 0-1,1 0 0,0 0 0,0 0 1,0 1-1,1-1 0,1 1 1,-1 0-1,1 0 0,0 0 0,1 1 1,0-1-1,0 0 0,1 14 1,1-10 75,1 0 1,0 0-1,0-1 1,1 1-1,8 18 1,-10-27-39,1 1 1,-1 0-1,1-1 1,0 1-1,0-1 1,1 0-1,-1 0 1,1 0-1,-1 0 1,1 0-1,0 0 1,0-1-1,0 1 1,1-1-1,-1 0 1,1 0-1,-1 0 1,1 0-1,-1-1 1,7 2-1,-6-3-16,-1 1-1,0-1 0,1 0 0,-1-1 0,0 1 0,1-1 0,-1 1 0,0-1 1,1 0-1,-1 0 0,0-1 0,0 1 0,0-1 0,0 1 0,4-4 0,5-4 54,0 0 0,12-13 0,-19 17-56,34-30 45,1 2 0,2 1 1,1 2-1,83-42 0,-3 12-260,-96 50-67,-18 10 86,-8 0 171,-1 1 0,0-1 0,0 0 0,0 0 0,0 1 0,0-1 0,0 0 0,0 0 0,0 1 0,0-1 0,0 0 0,0 1 0,0-1 0,0 0 0,0 0-1,0 1 1,0-1 0,0 0 0,0 0 0,-1 1 0,1-1 0,0 0 0,0 0 0,0 1 0,0-1 0,0 0 0,-1 0 0,1 0 0,0 1 0,0-1 0,0 0 0,-1 0 0,1 0 0,-31 37 51,15-19-78,1 2 0,-24 37 0,-15 49 195,53-105-150,1 1-1,-1-1 1,1 0 0,-1 1 0,1-1 0,-1 1 0,1-1 0,0 1-1,0-1 1,0 1 0,0 2 0,0-4-10,0 1-1,0-1 1,0 0 0,1 1 0,-1-1 0,0 0 0,0 1-1,0-1 1,1 0 0,-1 1 0,0-1 0,0 0 0,1 0-1,-1 1 1,0-1 0,1 0 0,-1 0 0,0 1-1,1-1 1,-1 0 0,0 0 0,1 0 0,-1 0 0,0 1-1,1-1 1,-1 0 0,0 0 0,1 0 0,2 0 5,0-1 0,0 1 0,0 0 0,0-1 0,0 0 0,0 0 0,0 0 0,0 0 0,2-2 0,17-8-1,-1-2 1,38-30-1,-23 15-9,46-34-32,35-24-162,-111 81 163,-1 3-72,-6 6-8,-1 7 64,-2 9 51,1 0 1,1 1-1,1-1 0,1 1 1,1-1-1,4 28 0,-4-43 33,0 1 0,1-1 0,-1 0 0,5 8 0,-6-12-26,0 0 0,1 0 0,-1 0 0,1 0 0,0 0 0,-1 0 0,1 0 0,0-1-1,0 1 1,-1 0 0,1 0 0,0 0 0,0-1 0,0 1 0,0 0 0,0-1 0,0 1 0,0-1 0,0 1 0,0-1 0,0 0 0,0 1 0,1-1 0,-1 0 0,0 0 0,2 0-1,1-1 6,1 0 0,-1-1 0,1 0 0,-1 0 0,0-1 0,0 1 0,0-1 0,0 0 0,-1 0 0,5-4 0,7-5-12,258-159 406,-88 50-368,-178 115-74,-6 5 10,-1 0 1,1 1-1,0-1 1,0 0 0,-1 1-1,1-1 1,0 1-1,0-1 1,0 1 0,0 0-1,0-1 1,1 1-1,-2 1 18,0 0 0,1 0 1,-1 0-1,0 0 0,0 0 0,0 0 0,0 0 0,0 0 0,-1 0 0,1 0 0,0 0 0,0 0 0,-1 0 0,1-1 0,0 1 0,-2 2 0,-1 9-33,-2 0 0,1 0 0,-14 22 0,-72 137 125,46-82 249,41-84-303,0 1 0,0-1 0,-1 0 1,-5 6-1,9-11-35,-1 1 1,1-1-1,-1 0 1,1 1-1,-1-1 1,1 1-1,0-1 1,-1 0-1,1 1 1,-1-1-1,0 0 0,1 0 1,-1 1-1,1-1 1,-1 0-1,1 0 1,-1 0-1,0 0 1,1 0-1,-1 0 1,1 0-1,-1 0 1,1 0-1,-1 0 1,0 0-1,1 0 1,-1 0-1,0-1 1,-1 0-21,1 1 1,-1-1 0,1 0-1,0 0 1,-1-1-1,1 1 1,0 0 0,0 0-1,0-1 1,-1-1 0,-2-3-71,0 0 1,1 0 0,0-1 0,-2-6-1,-4-13-91,5 10-67,-14-29 0,17 42 167,0 1 0,0 0 0,0-1-1,1 1 1,-1-1 0,1 1 0,-1 0 0,1-4-1,2 8 96,25 24 79,-19-21-49,1 0 0,-1-1 0,1 0-1,0 0 1,0 0 0,1-1 0,-1-1 0,0 0 0,1 0-1,0-1 1,-1 0 0,1 0 0,0-1 0,13-2-1,-5-1 55,-1 0-1,0-1 0,1-1 1,-2-1-1,1 0 0,31-17 1,101-70 254,-95 60-608,-38 23 83,-16 10 172,0 0-1,0 0 0,0-1 1,0 1-1,0 0 0,1 0 1,-1 0-1,0 0 1,0 0-1,0 0 0,0 0 1,0 0-1,0 0 1,0 0-1,0 0 0,0 0 1,0 0-1,0 0 1,0 0-1,0 0 0,0 0 1,1 0-1,-1 0 1,0 0-1,0 0 0,0 0 1,0 0-1,0 0 1,0 0-1,0 0 0,0 0 1,0 0-1,0 1 0,0-1 1,0 0-1,0 0 1,0 0-1,0 0 0,0 0 1,0 0-1,1 0 1,-1 0-1,0 0 0,0 0 1,0 0-1,0 0 1,0 0-1,0 0 0,0 0 1,0 0-1,0 0 1,0 1-1,0-1 0,0 0 1,0 0-1,0 0 1,0 0-1,0 0 0,0 0 1,-6 9-29,-1 3 51,1 1-1,0-1 1,1 1 0,0 0-1,-4 19 1,9-31-17,-3 10-17,0-1 0,1 1 0,0 0 0,1 12 0,0-19 25,1-1 0,1 1-1,-1 0 1,0 0 0,1-1 0,0 1-1,0 0 1,0-1 0,0 1-1,1-1 1,-1 0 0,1 1 0,0-1-1,0 0 1,4 5 0,-4-6 2,-1-1 0,1 0 1,0 1-1,0-1 0,0 0 0,0 0 1,0 0-1,0 0 0,0-1 1,0 1-1,0-1 0,0 1 0,1-1 1,-1 1-1,0-1 0,0 0 1,0 0-1,1 0 0,-1-1 0,0 1 1,0 0-1,2-1 0,7-2 29,-1 0-1,0-1 0,11-6 1,-16 8-24,27-12 48,130-67 114,-140 68-202,-1 0 0,-1-2 0,0 0 1,-1-2-1,22-24 0,-15 10-82,-2-2 0,36-62 0,28-80-85,-53 102 178,38-69-166,-67 132 110,-1-1 0,5-13 0,-9 22 30,0 0 0,-1 0 0,1 0 0,-1-1 0,1 1 1,-1 0-1,0 0 0,0 0 0,0 0 0,0-1 0,0 1 0,-1 0 0,1 0 1,-1 0-1,1 0 0,-1 0 0,0-1 0,-1-1 0,2 3 28,-1 1-1,0-1 0,1 1 1,-1-1-1,0 1 0,1-1 1,-1 1-1,0 0 1,0-1-1,1 1 0,-1 0 1,0 0-1,0-1 1,0 1-1,0 0 0,1 0 1,-1 0-1,0 0 1,0 0-1,0 0 0,0 0 1,1 0-1,-1 1 1,0-1-1,0 0 0,0 0 1,1 1-1,-1-1 1,0 0-1,-1 2 0,0-1-17,-3 1 10,1 0-1,-1 0 1,1 1 0,0-1-1,0 1 1,0 0 0,0 0 0,1 1-1,-1-1 1,1 1 0,0 0-1,-4 6 1,-3 6-25,-15 31 0,20-36 41,-18 43-24,3 1 0,2 1 0,-12 66 0,21-87 215,-4 52 0,12-75-112,0 1 0,1 0 0,1 0 0,0-1 0,1 1 0,0 0 0,7 20 0,-8-31-56,0 1 0,0 0 0,0 0 1,1-1-1,-1 1 0,1-1 0,0 1 0,0-1 1,0 0-1,0 0 0,0 0 0,0 0 0,1 0 0,4 3 1,-3-3 1,0 0 1,0-1 0,0 1 0,1-1-1,-1 0 1,1 0 0,-1 0-1,9 0 1,3-1 36,1-1 0,-1-1 0,1-1 0,17-4 0,-32 6-55,80-19 219,114-44 1,-169 54-346,-19 8 125,1-1-1,-1 0 1,10-6 0,-18 9-12,0 0 0,1 0 0,-1 0 0,0 0 0,0 0 0,0 0 0,0 0 0,0 0 0,0 0 0,0 0 0,0 0 0,0 0 0,1 0 0,-1 0-1,0 0 1,0 0 0,0 0 0,0 0 0,0 0 0,0 0 0,0 0 0,0 0 0,0 0 0,0 0 0,1 0 0,-1 0 0,0 0 0,0 0 0,0 0 0,0 0 0,0 0 0,0 0 0,0 0 0,0 1 0,0-1 0,0 0 0,0 0 0,0 0-1,0 0 1,0 0 0,0 0 0,0 0 0,0 0 0,0 0 0,0 0 0,0 1 0,0-1 0,0 0 0,0 0 0,0 0 0,0 0 0,0 0 0,0 0 0,0 0 0,0 5-19,-6 1 30,0-1 0,0 0-1,-1 0 1,-9 5 0,-4 3-24,4 0 36,0 1-1,1 1 1,1 0 0,0 0-1,1 2 1,0-1 0,-10 22-1,19-32 52,-7 17 82,10-22-128,1 0-1,0 0 0,0 0 1,-1 0-1,1 0 1,0 0-1,0 0 0,0 0 1,0 1-1,0-1 0,0 0 1,0 0-1,0 0 0,1 0 1,-1 0-1,0 0 1,1 0-1,-1 0 0,0 0 1,1 0-1,0 1 0,0-2-5,0 1-1,-1-1 1,1 1-1,0-1 1,0 0-1,0 1 1,0-1-1,0 0 1,0 0-1,0 1 1,0-1-1,0 0 1,0 0-1,-1 0 1,1 0-1,0 0 1,0 0-1,0 0 1,0-1-1,0 1 1,0 0-1,2-1 1,27-11 165,-19 8-143,182-90-3,-96 43-160,-92 48 114,-3 2 1,0 0-1,0 0 1,0 0 0,0 0 0,0 0-1,0 0 1,0 1 0,0-1-1,0 1 1,0-1 0,0 1 0,1 0-1,3 0 1,-6 0 1,1 1-1,-1-1 1,0 0 0,1 0-1,-1 1 1,1-1-1,-1 1 1,0-1 0,1 0-1,-1 1 1,0-1-1,0 1 1,1-1 0,-1 1-1,0-1 1,0 1 0,0-1-1,0 1 1,1-1-1,-1 1 1,0-1 0,0 1-1,0-1 1,0 1-1,0-1 1,0 1 0,0-1-1,0 1 1,-1 0 0,1-1-1,0 1 1,-1 0-1,-7 28-85,1-10 85,-1 4 10,-1 0-1,-14 23 1,3-12-9,-2-1 0,-36 40 0,-63 56-49,-212 227 239,305-322-166,-55 66 109,62-78-66,0 0 1,-28 20 0,44-38-65,0 0 1,0 0 0,-1-1-1,1 1 1,-1-1 0,1-1-1,-1 1 1,-12 3 0,16-6-3,0 0 0,0 1 0,1-1 0,-1 0 0,0 0 0,0 0 0,0 0 1,0-1-1,0 1 0,1 0 0,-1-1 0,0 1 0,0-1 0,1 0 0,-1 0 0,0 1 0,1-1 1,-1 0-1,1 0 0,-1-1 0,1 1 0,-1 0 0,1 0 0,0-1 0,0 1 0,0-1 1,0 1-1,0-1 0,0 1 0,0-1 0,0 1 0,-1-4 0,0-2-6,0 0 0,0 1 1,0-1-1,1 0 0,0 0 0,0-14 0,1 7 21,2 0 0,0 1 0,0-1 0,1 1 0,1 0 0,0-1 0,1 2-1,0-1 1,8-13 0,1 2 73,1 0 0,1 1 1,27-30-1,-33 42-93,0 0 1,1 0-1,0 1 1,1 0 0,0 1-1,1 0 1,-1 1-1,17-8 1,11 0-37,2 2-1,47-11 1,88-10-268,-43 10-1954,-108 20 741,25-6-7212,-46 9 4749,-14 1 264,-4 3 753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11392,'-23'-14'3674,"23"14"-3636,0 0 1,0 0-1,0 0 0,0 0 1,0-1-1,0 1 0,0 0 1,0 0-1,0 0 0,0 0 0,0 0 1,0-1-1,0 1 0,0 0 1,0 0-1,1 0 0,-1 0 0,0 0 1,0 0-1,0-1 0,0 1 1,0 0-1,0 0 0,0 0 0,0 0 1,0 0-1,0 0 0,1 0 1,-1 0-1,0 0 0,0-1 0,0 1 1,0 0-1,0 0 0,0 0 1,0 0-1,1 0 0,-1 0 0,0 0 1,0 0-1,0 0 0,0 0 1,0 0-1,1 0 0,-1 0 0,0 0 1,0 0-1,0 0 0,0 0 1,1 0-1,7-2 269,-8 2-199,8-1 644,0 0-1,0 1 1,0 0-1,14 1 1,-2 1 226,342 21 1283,-294-22-4068,20 2-6177,-76-3 2368,-3 0 1840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74 10208,'-50'-37'4640,"40"26"-4032,7 2-2944,-2 1 224,0 0-800,10 8 1728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84 4736,'-23'-10'1530,"22"9"-1443,-1 1-1,0-1 0,1 1 0,-1-1 0,0 1 0,0 0 0,1 0 0,-1-1 0,0 1 0,0 0 0,0 1 0,-3-1 0,-6 1 641,-33 3 6617,54-6-1669,19-3-4139,16-3-1638,225-20 1257,-242 25-1046,692-27 1495,1 39-1107,-419-3-817,-208-4-1173,-15 2 383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43 3392,'-2'0'200,"-1"-1"21,0 1 0,1-1 0,-1 1-1,0 0 1,1-1 0,-1 1 0,0 1 0,0-1-1,1 0 1,-1 1 0,0-1 0,1 1 0,-1 0 0,1 0-1,-5 2 1,4-2 121,1 1 1,-1-1-1,1 0 1,-1 0-1,0 0 0,1 0 1,-1-1-1,0 1 0,0-1 1,1 0-1,-1 1 0,-5-2 1,-18 5 5716,28-3-4868,10 0-158,23-1-375,90-4 835,274-23 150,110 6-1025,-186 16-724,-183 2-1877,-2 1-3522,-67 1 2332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29:2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4224,'-35'-4'12373,"107"0"-11019,270-20 540,-286 20-1734,523-34 1392,151 12-907,-235 18-574,-246 6-1124,-8-3-3549,-101 0 1680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6304,'-2'-3'523,"-2"-3"1072,4 6-1571,-1 0 1,1 0 0,0 0-1,0 0 1,0 0 0,0 0 0,0 0-1,0 0 1,0-1 0,0 1 0,0 0-1,0 0 1,0 0 0,0 0-1,0 0 1,0 0 0,0 0 0,0 0-1,0 0 1,0 0 0,0-1 0,0 1-1,0 0 1,1 0 0,-1 0-1,0 0 1,0 0 0,0 0 0,0 0-1,0 0 1,0 0 0,0 0 0,0 0-1,0 0 1,0 0 0,3-1 2279,-3 6 1312,-4 98 5176,-12 56-5265,-15 198-1922,31-277-1459,1-37-2995,-1-38 801,1-10-1254,6-7 1014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0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1717 2816,'0'0'77,"0"1"0,0-1 1,0 1-1,0 0 0,-1-1 0,1 1 1,0-1-1,0 1 0,0-1 0,-1 1 1,1-1-1,0 1 0,-1-1 0,1 1 1,0-1-1,-1 1 0,1-1 0,0 0 1,-2 1-1,1 0 538,-1 4 1737,3-14 560,-1-19-2074,2-72 702,-1 82-1411,2 1 1,0-1-1,10-30 1,-2 18-104,1-1 1,2 2 0,1 0-1,1 1 1,2 0 0,0 1-1,41-43 1,55-63 249,-46 51-211,-28 30-61,-30 37-47,1 0-1,1 1 1,0 1 0,1-1 0,17-12-1,-29 25 35,-1 1-1,1-1 0,0 0 1,0 1-1,0-1 0,0 1 1,-1-1-1,1 1 0,0 0 1,0-1-1,0 1 1,0 0-1,0-1 0,0 1 1,0 0-1,0 0 0,0 0 1,0 0-1,0 0 0,0 0 1,0 0-1,0 0 0,0 1 1,0-1-1,0 0 0,0 1 1,0-1-1,-1 0 1,1 1-1,0-1 0,0 1 1,0-1-1,0 1 0,-1 0 1,1-1-1,0 1 0,-1 0 1,1 0-1,0-1 0,-1 1 1,1 0-1,-1 0 1,1 0-1,-1 0 0,1 0 1,-1 1-1,4 7 35,-1 1 1,0 0-1,-1 0 0,0 0 0,-1 0 1,0 19-1,-6 65 218,4-79-242,-28 155 502,17-114 82,11-49 1378,2-7-1872,5-9 335,112-204-136,-97 171-271,-10 20-41,-3 5-45,12-18 0,-18 31 13,1 0 0,0 0 1,0 1-1,0-1 0,0 1 1,1-1-1,-1 1 0,1 0 1,6-3-1,-9 5 34,0 1 0,0-1 1,-1 1-1,1 0 0,0-1 0,0 1 0,0 0 0,0 0 0,0 0 0,0-1 0,-1 1 1,1 0-1,0 0 0,0 0 0,0 0 0,0 1 0,0-1 0,0 0 0,-1 0 0,1 0 1,0 1-1,0-1 0,1 1 0,-1 0-7,0 0 1,1 0-1,-1 1 1,0-1-1,0 0 0,0 1 1,0-1-1,0 0 1,0 1-1,0-1 1,1 3-1,1 5-14,0 0 1,-1 0-1,3 15 0,-5-20 62,6 42 102,-3 89 1,-3-98 146,1-19 23,-1-18-278,0 0 1,0 0-1,0 1 0,0-1 0,0 0 0,0 1 0,0-1 1,0 0-1,1 0 0,-1 1 0,0-1 0,0 0 0,0 0 1,1 1-1,-1-1 0,0 0 0,0 0 0,0 0 0,1 1 1,-1-1-1,0 0 0,1 0 0,-1 0 0,0 0 0,0 0 1,1 1-1,-1-1 0,0 0 0,1 0 0,-1 0 0,0 0 1,0 0-1,1 0 0,-1 0 0,0 0 0,1 0 1,-1 0-1,0 0 0,1 0 0,-1-1 0,0 1 0,0 0 1,1 0-1,-1 0 0,0 0 0,0 0 0,1-1 0,-1 1 1,0 0-1,0 0 0,1 0 0,-1-1 0,0 1 0,0 0 1,0 0-1,1 0 0,-1-1 0,13-15 160,-1 1-1,0-2 1,-1 0-1,13-26 1,0 0-72,-18 32-106,93-153-77,-69 119-268,57-65 0,-86 108 291,1 0 0,0 0 0,0 1 1,0-1-1,0 0 0,0 1 0,3-2 0,-4 3 45,-1-1 0,1 1 0,-1 0 0,1 0 0,-1 0 0,1 0 1,-1 0-1,1 0 0,-1 0 0,1 0 0,-1 0 0,1 0 0,-1 0 0,1 0 1,0 0-1,-1 0 0,1 0 0,-1 0 0,1 1 0,-1-1 0,1 0 1,-1 0-1,0 1 0,1-1 0,-1 0 0,1 1 0,-1-1 0,0 0 1,1 1-1,-1-1 0,0 1 0,1-1 0,-1 1 0,0-1 0,1 0 1,-1 1-1,0 0 0,3 7-24,-1-1 1,-1 0-1,1 1 1,-1-1-1,-1 1 1,1 0-1,-1-1 0,0 1 1,-3 11-1,2 0 24,-11 112 15,-2 36 271,14-159-222,0-1 1,1 1-1,-1-1 0,1 1 0,1-1 1,0 1-1,0-1 0,0 0 1,6 11-1,-7-16-33,1 0 0,0 0-1,-1 0 1,1 0 0,0 0 0,0 0 0,1-1 0,-1 1 0,0-1-1,0 0 1,1 0 0,-1 0 0,1 0 0,-1 0 0,1 0 0,-1-1-1,1 1 1,0-1 0,-1 1 0,1-1 0,3 0 0,1 0 28,0-1 1,0 1-1,0-1 1,0 0-1,0-1 1,0 0-1,7-2 0,15-10 57,0-1 0,38-27 0,6-3-213,-21 12 157,0-2 0,-3-2 0,-1-2 0,47-50 0,-93 86-24,1 0-1,-1 0 1,0 0-1,0 0 1,0 0-1,0 0 1,-1-1-1,1 1 1,0-5 0,-1 7-33,-1 0 0,0 0 1,1 0-1,-1 0 1,0 0-1,0 0 0,0 0 1,0 0-1,0 0 1,0 0-1,0 0 0,0 0 1,0 0-1,0-1 1,0 1-1,-1 0 1,1 0-1,-1 0 0,1 0 1,-1 0-1,1 0 1,-1 0-1,1 1 0,-1-1 1,0 0-1,1 0 1,-1 0-1,0 1 0,0-1 1,0 0-1,1 1 1,-3-2-1,1 2-5,1-1-1,-1 1 1,1 0-1,-1-1 1,1 1-1,-1 0 1,1 0-1,-1 0 1,0 0-1,1 1 1,-1-1-1,1 0 1,-1 1-1,1-1 1,-1 1-1,-2 0 1,1 1-17,-6 2-16,-1 1 1,1 0-1,-1 0 1,2 1-1,-1 1 1,1-1-1,-11 12 1,9-9 23,-22 22-42,2 3-1,1 0 1,-30 48 0,44-59 44,1 0 1,1 1-1,1 0 1,1 1 0,-13 48-1,22-65 44,0-1 0,-1 15 0,3-20 8,0-1 0,0 1 0,0 0-1,0-1 1,0 1 0,0-1 0,0 1 0,1 0-1,-1-1 1,0 1 0,1-1 0,0 1 0,-1-1-1,1 1 1,0-1 0,-1 0 0,1 1 0,0-1-1,0 0 1,0 1 0,2 0 0,-1-1 4,-1-1 1,1 1-1,0-1 0,-1 1 1,1-1-1,0 0 0,0 0 1,-1 0-1,1 0 0,0 0 1,-1 0-1,1-1 1,0 1-1,-1 0 0,1-1 1,0 1-1,-1-1 0,1 0 1,2-1-1,34-21 434,-31 18-365,12-9-48,0-1 0,-2 0 1,1-2-1,-2 0 0,0-1 1,-1 0-1,-1-1 0,17-30 0,-6 5-91,-1-1-1,20-59 1,-32 74 10,4-15-249,-14 35-45,-4 15-133,-7 19 36,9-24 424,-11 29 6,2 0-1,1 0 0,1 1 1,2 0-1,-2 42 0,7-66 3,0 1-1,0-1 0,1 0 0,0 0 0,0 1 0,1-1 0,0 0 0,5 11 0,-6-15-7,0 0-1,1 1 0,-1-1 1,1 0-1,-1 0 0,1 0 1,0 0-1,0 0 0,0 0 1,0-1-1,0 1 0,1-1 0,-1 1 1,0-1-1,1 0 0,-1 0 1,1 0-1,-1 0 0,1-1 1,-1 1-1,1 0 0,3-1 0,4 1 37,0-2-1,0 1 1,0-1-1,0-1 1,0 0-1,-1 0 0,1-1 1,-1 0-1,1-1 1,-1 0-1,0 0 1,0-1-1,11-8 0,3-5 13,-1-1-1,35-40 0,185-236 286,-238 290-334,-1 1 0,0-1 0,-1 1 1,1-1-1,1-5 0,-3 9-18,-1 1 0,0-1 1,0 1-1,0 0 0,0-1 1,1 1-1,-1-1 0,0 1 1,0 0-1,0-1 0,0 1 1,0-1-1,0 1 0,0-1 1,0 1-1,0-1 0,0 1 1,0 0-1,0-1 0,-1 1 1,1-1-1,0 1 0,0 0 1,0-1-1,0 1 0,-1-1 1,0 1-16,1 0 1,-1 0 0,0 0-1,0-1 1,1 1 0,-1 0-1,0 1 1,1-1 0,-1 0-1,0 0 1,1 0 0,-1 0-1,0 0 1,1 1 0,-1-1-1,0 0 1,1 1 0,-1-1-1,1 0 1,-1 1 0,1-1-1,-1 1 1,0 0 0,-10 8-39,0 1 1,0 0 0,1 1-1,1 0 1,-1 0 0,-11 21-1,-39 81 22,43-76-7,1 1 0,2 1 0,1 0 0,-10 61 0,22-93 53,0 0 1,1 0-1,0 0 1,0 0-1,2 11 0,-2-16 17,0 0 0,0-1 0,1 1 0,-1-1 0,1 1 0,-1-1 0,1 1 0,0 0 0,-1-1 0,1 0 0,0 1 0,0-1 0,0 0 0,0 1 0,0-1 0,1 0 0,-1 0 0,0 0 0,0 0 0,1 0 0,-1 0 0,1 0 0,-1 0 0,1-1 0,-1 1 0,1-1 0,-1 1 0,1-1 0,1 1 0,0-1 22,-1 0 1,0 0-1,1-1 0,-1 1 1,1-1-1,-1 1 0,0-1 1,1 0-1,-1 0 0,0 0 1,0 0-1,0 0 1,0-1-1,0 1 0,0 0 1,0-1-1,0 0 0,0 1 1,1-3-1,5-6 45,-1 1 0,10-17-1,-14 21-102,15-26 69,-2-1 0,0-1 0,19-67 0,16-108-318,-46 187 205,-4 15-15,1-1-1,-1 1 0,1-12 0,-18 54-762,-39 181 249,23-84 339,-34 158 403,-12 84 273,78-372-406,-6 24 102,-12 30 0,17-53-52,0 1-1,-1-1 0,0 1 1,0-1-1,0 0 0,-1 0 1,0 0-1,1 0 1,-1 0-1,-1-1 0,1 1 1,0-1-1,-1 0 0,-6 5 1,9-8-58,0 1 0,0-1 0,-1 0 1,1 0-1,0 1 0,0-1 0,0 0 0,0 0 1,-1 0-1,1 0 0,0 0 0,0 0 0,0-1 1,-1 1-1,1 0 0,0 0 0,0-1 0,0 1 1,0-1-1,0 1 0,0-1 0,0 0 0,0 1 1,0-1-1,0 0 0,0 0 0,0 1 1,0-1-1,0 0 0,1 0 0,-1 0 0,0 0 1,1 0-1,-1 0 0,0-2 0,-2-2 34,1 0-1,0-1 0,0 1 1,0-1-1,1 1 0,-2-9 1,2 0-42,0 1 1,1-1-1,1 1 1,0 0-1,1-1 1,4-18-1,29-79-155,-24 78 160,-2 6 11,2 0-1,0 1 0,2 0 0,1 1 0,1 0 0,0 1 0,2 1 1,36-37-1,75-59-57,76-78-172,-87 70 81,-113 122 74,0 1 0,1 0-1,-1 0 1,1 0-1,7-4 1,-11 7 43,0 1 0,0-1 0,0 1 0,0-1 0,0 1 0,0 0 0,0-1 0,1 1-1,-1 0 1,0 0 0,0-1 0,0 1 0,0 0 0,0 0 0,0 1 0,0-1 0,0 0 0,0 0 0,1 0 0,-1 1 0,0-1-1,0 0 1,0 1 0,0-1 0,0 1 0,0-1 0,-1 1 0,1 0 0,0-1 0,0 1 0,0 0 0,0 0 0,-1 0 0,1-1 0,0 1-1,0 2 1,1 2-20,0-1 0,0 2-1,-1-1 1,0 0-1,0 0 1,0 0-1,0 0 1,-1 1-1,0-1 1,-1 10 0,1 0-29,0 2 23,0 20 60,-1 1 0,-7 36 0,6-42 63,2-26-7,-1 0 0,1 0 0,-1 0 0,0 0 0,-3 8 0,4-13 322,2-4-133,6-10-23,9-23-167,60-147-25,-67 158-96,-5 12-14,1 1-1,0 0 1,0 0-1,12-16 1,-18 28 44,0-1 0,0 1 0,1-1 0,-1 1 1,0 0-1,0-1 0,1 1 0,-1-1 0,0 1 1,1 0-1,-1 0 0,1-1 0,-1 1 0,1 0 0,-1-1 1,0 1-1,1 0 0,-1 0 0,1 0 0,-1 0 1,1-1-1,-1 1 0,1 0 0,-1 0 0,1 0 0,-1 0 1,2 0-1,-2 1 2,1-1 1,-1 1-1,1-1 1,-1 1-1,0-1 1,1 1-1,-1-1 1,1 1-1,-1-1 1,0 1-1,1 0 1,-1-1-1,0 1 1,0-1-1,0 1 1,1 0-1,-1 0 1,3 30-157,-4 14 74,2 55-52,0-84 173,1-1-1,0 0 0,1 1 0,7 20 1,-9-34-9,0 1 1,0 0-1,0-1 1,1 1-1,-1-1 1,0 1-1,1-1 1,0 1-1,0-1 1,-1 0 0,1 0-1,0 0 1,1 0-1,-1 0 1,0-1-1,0 1 1,1 0-1,-1-1 1,1 0-1,0 0 1,-1 0-1,1 0 1,0 0-1,0 0 1,-1-1-1,6 1 1,-2-1 20,1 0 0,0-1-1,0 0 1,-1 0 0,1-1 0,0 0 0,-1 0 0,0-1-1,1 1 1,6-6 0,8-3 11,0-2 0,-1-1 1,-1 0-1,-1-1 0,0-1 0,-1-1 0,0-1 1,-2 0-1,25-37 0,14-27-174,-46 63 28,-6 14-260,-3 18 123,-13 113 95,6-43 55,8-75 94,-1-1 0,1 1-1,1-1 1,0 0 0,0 1-1,0-1 1,1 0 0,0 0 0,5 13-1,-7-19 7,1 0-1,-1 0 0,0 0 1,1 1-1,-1-1 0,1 0 1,0 0-1,-1 0 0,1 0 1,0 0-1,-1 0 0,1 0 1,0-1-1,0 1 0,0 0 1,0 0-1,0-1 0,0 1 1,0 0-1,0-1 0,0 1 1,0-1-1,0 1 0,1-1 1,-1 0-1,0 1 1,0-1-1,0 0 0,1 0 1,-1 0-1,0 0 0,0 0 1,0 0-1,1 0 0,-1 0 1,0-1-1,0 1 0,0 0 1,1-1-1,-1 1 0,0-1 1,0 1-1,0-1 0,1-1 1,6-2 39,-1-1 0,-1 1 0,1-2 1,11-11-1,-12 10-31,0 0 0,0-1 1,-1 1-1,0-1 0,6-12 0,17-47 83,-14 31-34,13-23-13,55-89-1,56-79 8,-106 167-60,36-92 0,8-67-16,-57 167 53,6-24-343,-24 74 259,-1 1 0,1-1 0,-1 1-1,0 0 1,0-1 0,0 1-1,1-1 1,-1 0 0,-1 1 0,1-4-1,0 5 26,0 0-1,0 0 0,-1 0 1,1-1-1,0 1 0,0 0 1,0 0-1,0 0 1,0 0-1,-1-1 0,1 1 1,0 0-1,0 0 0,0 0 1,-1 0-1,1 0 0,0 0 1,0-1-1,0 1 0,-1 0 1,1 0-1,0 0 1,0 0-1,-1 0 0,1 0 1,0 0-1,0 0 0,-1 0 1,1 0-1,0 0 0,0 0 1,0 0-1,-1 0 0,1 0 1,0 1-1,0-1 1,-1 0-1,1 0 0,0 0 1,-3 2-36,0 0 0,1 0 0,-1 0 0,1 0 0,-1 1 1,1-1-1,0 1 0,0-1 0,0 1 0,-2 3 0,-12 23-65,-25 62 0,-6 41 129,29-79-26,-13 37 12,-28 148 0,50-189-24,3 1 1,2-1-1,2 1 0,8 87 0,-4-121 54,1 0-1,7 23 0,-8-32 6,0-1-1,1 0 1,0 0-1,0 0 1,0-1 0,1 1-1,-1-1 1,9 9-1,-10-12-9,0 0 0,1-1 0,-1 1-1,0-1 1,1 1 0,-1-1 0,1 0 0,-1 0 0,1 0-1,-1-1 1,1 1 0,0-1 0,0 1 0,-1-1-1,1 0 1,0 0 0,-1 0 0,1 0 0,0 0 0,0-1-1,-1 0 1,1 1 0,-1-1 0,1 0 0,4-2 0,2-1 15,-1 0 0,0-1 0,0 0 0,0 0 1,-1-1-1,9-7 0,-2-2-8,-1 1-1,0-2 1,-1 0 0,17-29-1,30-77-26,-40 79-91,42-67 1,-55 102-129,-5 10-34,-9 17-170,1 0 393,-5 32-83,3 0 0,2 1 1,0 85-1,7-133 110,0 1 57,0 1 0,0-1-1,2 10 1,-1-14-39,-1-1 1,0 1-1,0 0 0,0 0 0,1 0 1,-1-1-1,0 1 0,1 0 1,-1 0-1,1-1 0,-1 1 0,1 0 1,-1-1-1,1 1 0,-1 0 0,1-1 1,0 1-1,-1-1 0,1 1 0,0-1 1,0 1-1,-1-1 0,1 0 1,0 1-1,0-1 0,-1 0 0,1 1 1,0-1-1,0 0 0,1 0 0,-1 0-7,0 0 0,1 0-1,-1-1 1,0 1-1,0 0 1,0-1 0,0 1-1,0-1 1,-1 1 0,1-1-1,0 0 1,0 1-1,0-1 1,0 0 0,-1 1-1,1-1 1,0 0 0,0 0-1,-1 0 1,1 0-1,0-1 1,12-28 83,-10 23-72,20-52 8,81-193 222,-100 243-325,-2 5-97,-3 6-47,-14 34-226,9-12 359,2 2-1,0-1 0,1 0 1,2 27-1,0-26 21,0-14 32,0 53 209,1-57-114,1 0-1,0 0 0,1 0 1,0 0-1,5 14 1,-7-21-57,0 0-1,0 0 1,1 0 0,-1 0 0,1 0 0,-1 0 0,0 0 0,1 0 0,0 0 0,-1 0-1,1-1 1,0 1 0,-1 0 0,1 0 0,0-1 0,0 1 0,-1 0 0,1-1 0,0 1-1,0-1 1,0 1 0,0-1 0,0 0 0,0 1 0,0-1 0,0 0 0,0 0 0,0 0-1,0 1 1,0-1 0,0 0 0,0 0 0,0 0 0,0-1 0,0 1 0,0 0 0,0 0-1,1-1 1,20-8 93,-1-1 1,-1-2-1,22-14 0,56-48-36,-51 38 41,119-81 31,-134 96-152,-7 5-43,31-16 0,-18 12 175,-38 20-126,0 0-1,1 0 1,-1 0 0,0 0 0,0 0 0,0 0 0,0 0 0,0-1 0,0 1 0,0 0-1,0 0 1,1 0 0,-1 0 0,0 0 0,0 0 0,0 0 0,0 0 0,0 0 0,0 0-1,1 0 1,-1 0 0,0 0 0,0 0 0,0 0 0,0 0 0,0 0 0,0 0 0,1 0-1,-1 0 1,0 1 0,0-1 0,0 0 0,0 0 0,0 0 0,0 0 0,0 0-1,0 0 1,1 0 0,-1 0 0,0 0 0,0 0 0,0 1 0,0-1 0,0 0 0,0 0-1,0 0 1,0 0 0,0 0 0,0 0 0,0 0 0,0 1 0,0-1 0,0 0 0,0 0-1,0 0 1,0 0 0,0 0 0,0 0 0,0 1 0,0-1 0,0 0 0,0 0 0,0 0-1,0 0 1,0 0 0,-5 8-3,5-7-29,-36 54-7,-17 29 51,27-40-13,-18 35 19,40-70-45,1-1 1,-1 0-1,2 1 0,-1-1 0,2 1 1,-1 0-1,0 16 0,2-23 48,0 0 0,0 0 1,0 0-1,1 0 0,-1 0 0,1 0 0,-1 0 0,1 0 0,0 0 1,0 0-1,0 0 0,0 0 0,0 0 0,3 2 0,-3-3 0,0 0-1,0 0 1,0 0-1,0 0 1,0 0-1,0 0 0,0-1 1,0 1-1,1-1 1,-1 1-1,0-1 1,1 1-1,-1-1 1,0 0-1,1 1 0,-1-1 1,0 0-1,1 0 1,-1 0-1,0 0 1,1 0-1,-1-1 1,2 1-1,1-1 18,0-1-1,-1 1 1,1-1 0,0 0-1,-1 1 1,0-2 0,1 1-1,-1 0 1,0-1 0,0 1-1,0-1 1,-1 0-1,5-6 1,3-4 37,-2-2 1,9-16-1,-15 28-55,82-174 319,60-147-48,-22-30-337,-96 250-31,-25 100 42,-1 1-1,1-1 1,-1 0-1,1 1 1,-1-1-1,0 0 1,-1 1-1,1-1 1,-1 0-1,0 1 1,1-1-1,-3-5 1,2 8 21,1 0 0,-1 1 1,1-1-1,-1 0 1,1 1-1,-1-1 0,1 0 1,-1 1-1,0-1 0,1 0 1,-1 1-1,0-1 0,1 1 1,-1-1-1,0 1 1,0 0-1,0-1 0,1 1 1,-1 0-1,0 0 0,0-1 1,0 1-1,0 0 1,0 0-1,1 0 0,-1 0 1,0 0-1,0 0 0,0 0 1,0 0-1,0 1 0,-1-1 1,-1 1-11,0 0 1,0 0-1,0 1 1,0-1-1,0 1 1,0-1-1,0 1 1,-4 4-1,-3 3 5,1 1-1,0 0 1,1 1-1,0 0 1,0 0 0,1 1-1,-7 15 1,-34 96-196,44-111 207,-18 49-13,3 0 1,-20 116-1,33-131 6,3-1 0,2 58 0,3-80 63,0 1 1,2 0-1,0-1 0,2 0 1,1 0-1,10 26 1,-13-40-12,0 0-1,1-1 1,0 1 0,1-1 0,-1 0 0,8 7 0,-10-12 2,0 0 1,0 0 0,0-1 0,0 1-1,0-1 1,1 0 0,-1 0 0,1 0 0,-1 0-1,1-1 1,0 0 0,0 1 0,0-1-1,-1-1 1,1 1 0,0 0 0,0-1-1,5 0 1,0-1 5,0-1 0,0 1 0,0-2 0,-1 1-1,1-1 1,0-1 0,-1 1 0,0-1 0,0-1 0,0 0 0,0 0-1,11-11 1,4-4 99,-1-2-1,26-33 0,-42 48-108,26-32 104,51-79-1,-83 118-129,6-9-55,-1 0 1,5-15 0,-9 22 33,0 0 0,-1 0 0,1 0 0,-1 0 0,1 0 0,-1 0-1,0 0 1,0 0 0,0 0 0,0 0 0,0 0 0,0 0 0,-1 0 0,1 0 0,-1 0 0,1 0 0,-1 0 0,0 1 0,-1-3 0,2 3 15,0 1-1,0 0 1,-1-1-1,1 1 1,0 0-1,-1-1 0,1 1 1,0 0-1,0 0 1,-1-1-1,1 1 1,-1 0-1,1 0 0,0 0 1,-1-1-1,1 1 1,0 0-1,-1 0 1,1 0-1,-1 0 0,1 0 1,-1 0-1,-4 0-45,0-1 0,0 2-1,0-1 1,0 1 0,1-1-1,-1 1 1,0 1 0,0-1-1,1 1 1,-1-1 0,-5 4-1,1 0 19,-1 1-1,1 0 1,0 0-1,-8 9 0,13-12 36,1 0 0,0 1 0,0 0-1,0-1 1,1 1 0,-1 0 0,1 0-1,0 0 1,0 1 0,0-1 0,1 1-1,-1-1 1,1 1 0,0-1 0,1 1-1,-1 0 1,1-1 0,0 1 0,0 0-1,0-1 1,0 1 0,1 0 0,0-1-1,2 8 1,0-3 15,0-1 0,1 0-1,-1 0 1,1 0 0,1 0 0,0 0-1,0-1 1,0 0 0,1 0-1,0 0 1,0-1 0,8 6 0,-2-3 85,-1-1 1,1-1 0,16 9 0,-23-14-64,0 0 0,0 0 0,0 0 0,0-1 0,1 0 0,-1 0 0,0 0 0,0-1 0,1 1 0,-1-1 1,11-1-1,-10-1-245,0 0 0,0 0 0,0 0 0,-1-1-1,1 0 1,0 0 0,-1 0 0,6-5 0,40-36-6816,-38 32 3600,8-5 52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0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 4800,'-21'-13'2138,"20"12"-987,2 1-128,13 7-109,12 4-543,0-2 0,1-1 0,0-1 0,33 4 0,-37-6-242,75 13 459,241 48 846,-327-63-1401,33 5-858,-42-8 376,-1 0 1,1 0 0,0 0 0,0 0 0,-1 0-1,1 0 1,0-1 0,0 1 0,-1-1 0,1 0 0,0 0-1,2-1 1,4-4-2037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0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5632,'-31'-15'2560,"44"10"-2208,0 2-480,11-2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0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72 104 3808,'-19'-20'3833,"16"17"-2950,-1-1-1,1 0 0,-1 1 1,-8-6-1,2 6-63,9 3-722,0 0-1,0-1 1,1 1 0,-1 0 0,0 0 0,0 0-1,0-1 1,0 1 0,0 0 0,1-1 0,-1 1 0,0-1-1,0 1 1,1-1 0,-2 0 0,0-1 261,2 1-147,9-1-172,8 0 139,82-8 295,28 7-264,145-9 888,-228 10-934,33-4 191,-48 6-361,-13 1 505,-16-1-535,0-1-251,0 1 1,0-1 0,0 1-1,0-1 1,0 0 0,0 1-1,-1 0 1,1-1 0,0 1-1,0-1 1,-1 1-1,1-1 1,0 1 0,0-1-1,-1 1 1,1 0 0,-1-1-1,1 1 1,0 0 0,-1-1-1,1 1 1,-1 0-1,1-1 1,-1 1 0,1 0-1,-1 0 1,1 0 0,-1-1-1,1 1 1,-1 0 0,1 0-1,-1 0 1,0 0-1,-3 3-2010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0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29 175 3232,'-18'2'1035,"8"2"3349,11-15-961,-1 9-3228,0 0 0,0 0-1,0 0 1,1 0-1,-1 0 1,1 0 0,-1 0-1,1 0 1,0 0-1,-1 0 1,1 0 0,0 0-1,0 0 1,1 1 0,-1-1-1,0 0 1,0 1-1,1-1 1,-1 1 0,1-1-1,2-1 1,3-4 110,4-3-144,1 1 0,0 0 0,0 1 1,1 0-1,0 1 0,0 0 0,1 1 0,0 0 1,25-5-1,13-1-38,71-8 1,-115 19-117,13-2 15,0 1-1,1 0 0,-1 2 1,1 1-1,39 5 0,-53-4-11,10 1 41,0 2 0,-1 0 0,20 8 0,-36-12-38,5 1-275,-1 0 0,1 1 0,8 1 0,4-1-389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1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225 578 1664,'8'-1'10268,"-13"7"-6303,-24 16-4804,16-13 1749,-19 19-471,5-6-319,1 2 0,-37 43 0,59-61-102,-1 1 0,1 0-1,0 0 1,1 0-1,0 1 1,0-1-1,0 1 1,1 0 0,0 0-1,1 0 1,-1 0-1,1 10 1,1-11 18,0 0 0,0 0 0,1-1 0,0 1 0,0 0 0,1-1 0,0 1 0,0-1 0,0 0 0,1 1 0,0-1 0,0 0 0,1-1-1,7 11 1,-10-15-8,0 0-1,0 0 0,0 0 0,0 0 0,1 0 0,-1-1 0,0 1 0,0 0 0,1-1 0,-1 1 0,0-1 0,1 1 0,-1-1 0,0 0 1,1 1-1,-1-1 0,0 0 0,1 0 0,-1 0 0,1 0 0,-1 0 0,1-1 0,-1 1 0,0 0 0,1-1 0,-1 1 0,0-1 0,1 1 0,-1-1 1,0 1-1,0-1 0,0 0 0,1 0 0,1-1 0,3-3 23,0 0 1,0-1-1,0 1 1,8-12-1,-2 2-12,-1-1-1,0 0 0,-1-1 1,0 0-1,-2-1 0,0 0 1,-1 0-1,5-21 0,-11 29 54,1 0-1,-2-1 0,0 1 0,0 0 0,-1 0 0,0 0 1,0 0-1,-1 0 0,-1 1 0,-3-11 0,6 20-88,0 0 0,0 0 0,0-1 0,0 1-1,0 0 1,0 0 0,0 0 0,0 0-1,-1-1 1,1 1 0,0 0 0,0 0 0,0 0-1,0 0 1,0-1 0,0 1 0,0 0 0,-1 0-1,1 0 1,0 0 0,0 0 0,0 0-1,0 0 1,0-1 0,-1 1 0,1 0 0,0 0-1,0 0 1,0 0 0,-1 0 0,1 0 0,0 0-1,0 0 1,0 0 0,0 0 0,-1 0 0,1 0-1,0 0 1,0 0 0,0 0 0,-1 0-1,1 0 1,0 0 0,0 0 0,0 0 0,0 1-1,-1-1 1,1 0 0,0 0 0,-8 12 24,-3 19-131,10-22 188,0 1 1,1-1-1,1 1 0,-1 0 1,2-1-1,-1 1 0,4 10 1,-3-12 19,1 0 0,-1 0 1,2 0-1,-1 0 1,9 13-1,-11-19-58,0 1-1,1-1 1,0 0-1,0 1 1,-1-1 0,1 0-1,0 0 1,1 0-1,-1-1 1,0 1 0,1 0-1,-1-1 1,0 1 0,1-1-1,0 0 1,-1 0-1,1 0 1,0 0 0,0-1-1,4 2 1,3-3 98,1 0 0,-1 0 0,0-1 1,0-1-1,16-5 0,48-23 80,-50 20-206,18-8-68,69-44 0,32-21-98,-139 81 111,0 1-1,0 0 1,0 0 0,1 0-1,-1 0 1,1 1 0,-1-1 0,1 1-1,5 0 1,-8 1 26,0-1 1,0 2-1,0-1 1,0 0-1,0 0 1,0 1-1,-1-1 1,1 1-1,0-1 1,0 1-1,0 0 1,-1-1-1,1 1 1,0 0-1,-1 0 1,1 1-1,-1-1 1,1 0-1,-1 0 0,0 1 1,1-1-1,-1 1 1,0-1-1,0 1 1,1 1-1,1 3 26,-1 0 0,0 0 0,0 0 1,0 0-1,-1 0 0,0 0 0,0 1 0,0-1 0,-1 0 0,0 0 0,0 1 0,-1-1 0,-1 8 0,-1 24 83,3-37-3,0 1 1,0-1 0,0 1 0,0-1-1,0 1 1,1-1 0,-1 1 0,0-1 0,1 1-1,-1-1 1,1 0 0,0 2 0,10-18-128,1 1 1,0-1 0,25-22 0,-29 30-32,1 0 1,0 0 0,0 1 0,0 0 0,1 1-1,0 0 1,19-7 0,-24 11 34,-1 0 0,1 1 1,0-1-1,-1 1 0,1 0 0,0 0 0,-1 1 1,1-1-1,0 1 0,7 2 0,-10-2 20,0-1 0,0 1-1,0 0 1,0-1 0,0 1-1,0 0 1,0 1 0,-1-1 0,1 0-1,0 0 1,-1 1 0,1-1-1,-1 1 1,1-1 0,-1 1-1,0-1 1,0 1 0,0 0-1,0 0 1,0 0 0,0 0 0,0 0-1,0 0 1,0 3 0,2 59 350,-3-64-320,0 1-1,0-1 1,0 0-1,0 0 1,0 1 0,0-1-1,0 0 1,1 0 0,-1 1-1,0-1 1,0 0-1,0 0 1,0 1 0,0-1-1,1 0 1,-1 0 0,0 0-1,0 1 1,1-1-1,-1 0 1,0 0 0,0 0-1,0 0 1,1 0-1,-1 1 1,0-1 0,1 0-1,-1 0 1,0 0 0,0 0-1,1 0 1,-1 0-1,0 0 1,0 0 0,1 0-1,-1 0 1,0 0 0,1 0-1,-1 0 1,0 0-1,0 0 1,1 0 0,-1-1-1,17-4 322,-15 4-327,27-9-12,-2-2-1,0-1 1,28-18 0,-5 1 27,-26 16-141,41-31 0,4-10-241,-69 55 347,0-1 1,0 1 0,0 0-1,1 0 1,-1 0-1,0 0 1,0-1 0,1 1-1,-1 0 1,0 0 0,0 0-1,1 0 1,-1 0 0,0 0-1,0 0 1,1 0 0,-1 0-1,0 0 1,0 0 0,1 0-1,-1 0 1,0 0 0,0 0-1,1 0 1,-1 0-1,0 0 1,0 0 0,1 0-1,-1 1 1,0-1 0,0 0-1,1 0 1,-1 0 0,7 10-80,-1 13 1,-1 56 190,0-4 234,-5-70-308,0 0 0,1 0 0,-1 0 1,1 0-1,0 0 0,0 0 0,1 0 0,0 0 0,-1-1 0,2 1 0,-1-1 1,0 1-1,4 4 0,-5-8-13,0-1 0,0 1 1,0 0-1,0-1 0,1 1 0,-1-1 1,0 0-1,0 1 0,0-1 0,1 0 1,-1 1-1,0-1 0,0 0 0,1 0 1,-1 0-1,0 0 0,0 0 0,3-1 1,22-6 114,-22 6-116,112-45-14,-40 14-64,14-6-47,-26 3 84,-69 39-132,0 0 0,1 0-1,-1 1 1,1 0 0,0 0-1,0 0 1,1 0 0,-6 10-1,8-12 175,-1-1-1,1 1 0,0-1 1,0 1-1,0 0 1,0 0-1,1-1 0,-1 1 1,1 0-1,-1 0 0,1 0 1,0 0-1,0 0 1,1 0-1,-1-1 0,0 1 1,1 0-1,0 0 0,0 0 1,-1-1-1,2 1 0,-1 0 1,0-1-1,1 1 1,1 2-1,1-1 21,1 1 0,-1-1 0,1-1 0,0 1 0,0-1 0,0 1-1,0-2 1,1 1 0,-1 0 0,1-1 0,0 0 0,0-1 0,0 1 0,0-1 0,0 0 0,0 0 0,0-1 0,0 0 0,0 0 0,0-1 0,10-1 0,-11 1-33,-1 1 1,0-1 0,0-1-1,0 1 1,0 0 0,0-1-1,0 0 1,0 0 0,-1 0 0,1 0-1,-1-1 1,1 1 0,-1-1-1,0 0 1,0 0 0,0 0 0,0-1-1,-1 1 1,1-1 0,-1 1-1,0-1 1,0 0 0,0 0 0,-1 0-1,1 0 1,-1 0 0,0 0-1,0 0 1,0 0 0,-1 0 0,1-7-1,-1 4-25,-1 0 0,1 1-1,-1-1 1,0 0 0,-1 1-1,0-1 1,0 1 0,-5-12-1,6 15-12,-1 0-1,0 0 1,0 1-1,0-1 1,0 0-1,0 1 1,0-1-1,-1 1 1,1 0-1,-1 0 1,0 0-1,0 0 1,0 0-1,0 1 1,0-1 0,0 1-1,0 0 1,0 0-1,-4-1 1,1 1-10,1 0 1,-1 0 0,0 1-1,1 0 1,-1 0 0,-5 1 0,8-1 31,1 0 1,0 1 0,0-1 0,-1 1 0,1 0-1,0 0 1,0-1 0,0 2 0,0-1 0,0 0-1,0 0 1,0 1 0,1-1 0,-1 1 0,0-1-1,-2 4 1,4-5 12,0 1 1,-1-1-1,1 1 0,0-1 0,0 0 0,0 1 0,0-1 1,-1 1-1,1-1 0,0 1 0,0-1 0,0 1 0,0-1 0,0 1 1,0-1-1,0 1 0,0-1 0,0 1 0,1-1 0,-1 0 1,0 1-1,0-1 0,0 1 0,0-1 0,1 1 0,-1-1 0,0 0 1,1 1-1,-1-1 0,0 1 0,0-1 0,1 0 0,-1 0 1,1 1-1,-1-1 0,0 0 0,1 1 0,-1-1 0,1 0 0,-1 0 1,1 0-1,-1 0 0,0 1 0,1-1 0,-1 0 0,1 0 1,25 7 226,-24-7-215,10 2 38,1-1 0,-1-1 0,0 1 0,0-2 0,0 0 0,0 0 0,0-1 0,0-1 0,0 0 0,0-1 0,-1 0 0,14-7 0,9-7-54,0-1-1,43-34 1,-76 53-2,1-2-3,0 1 1,-1 0-1,1 0 1,0-1-1,0 1 1,0 1-1,0-1 1,1 0 0,-1 0-1,0 1 1,3-1-1,-5 2-2,0 0 0,0 0 0,0 0 0,0 0 0,0 0 0,0 0 0,0 0 0,0 0-1,0-1 1,-1 1 0,1 0 0,0 0 0,-1 0 0,0 1 0,0 1 1,-7 63-31,3-18 106,5-43-47,-1-1-1,1 1 0,0 0 0,0-1 1,0 1-1,1-1 0,0 1 1,-1-1-1,2 1 0,2 7 0,-3-10 10,0 0 0,0 0-1,0 0 1,0-1-1,0 1 1,1 0-1,-1-1 1,1 1 0,-1-1-1,1 1 1,-1-1-1,1 0 1,0 0 0,0 0-1,-1 0 1,1 0-1,0 0 1,0 0-1,0-1 1,0 1 0,0-1-1,0 1 1,0-1-1,0 0 1,4 0 0,5 0 26,0-1 1,0-1-1,0 0 1,0 0 0,0-1-1,18-8 1,61-34 176,-64 31-178,-21 12-62,11-6-23,-1-1 0,0 0-1,28-23 1,-47 62-216,2-14 112,1 0 1,0 21 0,1-35 92,0 2 85,0 0 0,0-1 1,0 1-1,1 0 0,-1-1 1,1 1-1,0-1 1,0 1-1,1-1 0,-1 0 1,4 7-1,-4-9-13,1 1 0,-1-1 1,0 0-1,1 1 0,-1-1 0,1 0 0,-1 0 1,1 0-1,-1 0 0,1 0 0,0-1 0,-1 1 0,1-1 1,0 1-1,0-1 0,0 1 0,-1-1 0,1 0 1,0 0-1,0 0 0,0 0 0,0 0 0,0 0 0,-1 0 1,4-2-1,4 0 25,0 0 0,0-1 0,0 0-1,0-1 1,-1 0 0,0-1 0,11-6 0,-6 1-71,0 0 0,-1 0 1,14-17-1,-20 22 25,0 0 1,0 0-1,14-9 0,-13 10-382,1 44 73,-7-23 481,-1 27 1,0-16 180,9-32-274,-5 3-58,4-4 21,0 1 1,-1-1-1,12-11 0,7-4-170,-1 2 22,-17 12 70,-1 1-1,1 0 0,8-5 1,67-28-77,-83 39 84,1-1-1,-1 1 0,1 0 0,-1-1 0,1 1 0,-1 0 0,1 0 0,-1 0 0,0 0 0,1-1 0,-1 1 0,0 0 1,0 0-1,0 0 0,1 0 0,-1 0 0,0 0 0,0 0 0,-1 0 0,1 1 0,1 28-21,-1-26 46,0 0 0,0 1 0,1-1 0,0 0 0,0 1 0,0-1 0,0 0 0,1 0 0,3 8 0,-4-9 6,1-1-1,0 0 1,-1 0-1,1 0 1,0 0-1,0 0 1,0 0-1,0-1 1,0 1-1,0 0 1,1-1-1,-1 0 1,1 0-1,-1 1 0,1-2 1,-1 1-1,5 1 1,6 0 34,-1-1 0,1 0 0,0-1 0,-1-1 0,1 0 0,0 0-1,-1-2 1,1 1 0,-1-1 0,0-1 0,0 0 0,17-10 0,-19 9-30,-2-1-1,1-1 1,-1 1 0,0-2-1,0 1 1,-1-1-1,0 0 1,0 0 0,-1-1-1,0 0 1,5-10-1,5-13-29,21-63-1,-30 77-20,-4 9 27,59-184-198,-40 115 201,-8 33-3,13-79 0,-27 120-32,1 1-1,-1-1 1,0 1-1,0 0 0,0-1 1,-1 1-1,1 0 1,-1-1-1,-1-4 1,1 7 32,1 1 0,0 0 0,0 0 0,0 0 0,0 0 0,0 0 0,0-1 0,0 1 0,0 0 0,0 0 0,0 0 0,0 0 0,-1 0 0,1 0 0,0-1 0,0 1 0,0 0 0,0 0 0,0 0 0,-1 0 1,1 0-1,0 0 0,0 0 0,0 0 0,0 0 0,0 0 0,-1 0 0,1 0 0,0 0 0,0 0 0,0 0 0,0 0 0,-1 0 0,1 0 0,0 0 0,0 0 0,0 0 0,0 0 0,-1 0 0,1 0 0,0 0 0,0 0 0,0 0 0,0 0 0,0 0 0,-1 0 0,1 1 0,0-1 0,0 0 1,0 0-1,0 0 0,0 0 0,0 0 0,0 0 0,0 1 0,-1-1 0,-6 11-98,6-9 90,-8 17 40,0 0 0,1 0 0,1 1 1,-8 40-1,-6 85 79,13-59 38,6 123 0,4-182-25,8 46-1,-7-61-108,0 0-1,1 0 1,1-1 0,-1 0-1,2 1 1,6 10 0,-11-20-18,0-1 0,1 1 0,-1-1-1,0 1 1,1-1 0,-1 0 0,1 1 0,-1-1 0,1 0 0,0 0 0,-1 0 0,1 0 0,0 0-1,0-1 1,2 1 0,-1 0-378,0 0 0,1-1 0,-1 0-1,0 1 1,0-1 0,0-1 0,1 1-1,5-1 1,-4-1-563,0 1 0,0-1 0,0 0 1,0 0-1,0 0 0,0-1 0,-1 0 0,1 0 0,-1 0 0,0 0 0,7-8 0,4-11-4386,3 1 1786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1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17 120 9152,'-16'-12'4128,"32"0"-3584,3 4 1600,7 5-1281,21-5 1217,6 4-1216,10-9 544,-5 5-832,14-4-96,-4 9-288,13-9-192,-4 7-32,-6-3-192,-3 4 128,-20-4-3072,-6 8 1760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1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382 555 3968,'-7'-11'1285,"7"10"-1241,0 1-1,0 0 0,-1-1 1,1 1-1,0-1 0,0 1 1,0 0-1,0-1 0,0 1 1,0-1-1,1 1 0,-1 0 1,0-1-1,0 1 0,0 0 1,0-1-1,0 1 0,0-1 1,1 1-1,-1-1 0,2-6 2439,-1 5-2203,-1 0 0,0 0 0,0 0 0,-1 0 1,1 0-1,0 0 0,-1 0 0,1 0 0,-1 0 0,1 0 0,-1 0 0,0 0 0,0 0 1,0 0-1,0 0 0,0 1 0,-1-1 0,1 0 0,0 1 0,-1-1 0,1 1 0,-1 0 0,0-1 1,1 1-1,-1 0 0,0 0 0,0 0 0,0 0 0,0 0 0,0 0 0,0 1 0,-3-1 0,-3 0-76,-1 1-1,0 0 0,0 1 0,1 0 1,-1 1-1,1-1 0,-1 2 0,1-1 0,-9 5 1,-5 2-62,1 2 1,-24 16 0,35-21-114,1 0 0,0 1 0,0 0-1,1 1 1,0-1 0,1 2-1,-1-1 1,-7 13 0,13-18 0,0 1 0,0 0 0,0 0 0,0 0 0,1 0 0,0 0 0,0 0 0,0 0 0,0 0 0,0 1 0,1-1 0,0 0 0,0 1 0,0-1 0,0 0 0,1 0 0,-1 1 0,1-1 0,0 0 0,1 0 0,-1 0 0,1 0 0,0 0 0,3 6 0,-1-4 20,1-1 1,-1 1-1,1-1 1,0 0-1,0 0 1,1-1 0,-1 1-1,1-1 1,12 6-1,-4-3 104,0-1 0,1 0 0,22 5 0,-32-10-93,0 0 0,0 0 0,1 0 0,-1-1 0,0 0 0,0 0 0,8-1 0,-10 0-41,0 1 0,0-1-1,0 0 1,-1 0 0,1 0 0,0 0 0,-1 0 0,1-1-1,-1 1 1,0-1 0,1 0 0,-1 1 0,0-1 0,0 0-1,4-5 1,-2 0-47,1 0-1,-1-1 1,-1 0 0,1 0-1,-1 0 1,-1 0-1,2-9 1,-1 1-21,0 1 1,0-32-1,-4 30 66,0 0-1,-1 1 0,-1-1 1,0 0-1,-2 1 0,0 0 1,-8-20-1,10 31-72,0 0-1,0 0 1,0 1-1,0-1 1,-1 1-1,-7-7 1,10 9 25,-1 1 0,1-1 1,-1 1-1,0 0 0,0 0 0,0 0 0,0 0 0,0 0 1,-3 0-1,4 0 20,1 1 0,-1 0 1,0 0-1,0 0 0,0 0 0,0 0 1,1 0-1,-1 0 0,0 1 1,0-1-1,0 0 0,1 0 0,-1 1 1,0-1-1,0 0 0,1 1 0,-1-1 1,0 1-1,0-1 0,1 1 1,-1-1-1,1 1 0,-1-1 0,0 2 1,0-2 15,1 1 0,0-1 0,0 1 0,-1 0 0,1-1 0,0 1 0,0-1 0,0 1 0,-1 0 0,1-1 0,0 1 0,0 0 0,0-1 0,0 1 0,0 0 1,0-1-1,0 1 0,1 0 0,-1-1 0,0 1 0,0-1 0,0 1 0,1 0 0,-1-1 0,0 1 0,1-1 0,-1 1 0,0-1 0,1 2 0,15 15 522,-16-17-517,1 1 23,0 0 0,1 0 0,-1-1 1,0 1-1,0 0 0,0 0 1,1-1-1,-1 1 0,0-1 0,1 1 1,-1-1-1,0 0 0,1 1 1,-1-1-1,0 0 0,1 0 0,-1 0 1,1 0-1,-1 0 0,0 0 1,1-1-1,-1 1 0,1 0 0,-1-1 1,0 1-1,3-2 0,2-1 111,0-1-1,-1 1 1,0-1-1,8-7 1,7-8 192,-1-1 0,21-29 1,2-2 199,74-71-34,-98 104-470,116-126 66,-126 133-98,9-12-10,-17 23 10,0 0 0,0 0 0,0 0 0,1 0 0,-1 0 1,0 0-1,0 0 0,0 0 0,0 0 0,0 0 0,0-1 0,0 1 0,0 0 0,0 0 0,0 0 0,0 0 1,0 0-1,0 0 0,0 0 0,0 0 0,0 0 0,0 0 0,0 0 0,1 0 0,-1 0 0,0 0 0,0 0 1,0 0-1,0 0 0,0 0 0,0 0 0,0 0 0,0 0 0,0 0 0,0 0 0,0 0 0,1 0 0,-1 0 1,0 0-1,0 0 0,0 0 0,0 0 0,0 0 0,0 0 0,0 0 0,0 0 0,0 0 0,0 0 1,0 0-1,0 0 0,0 0 0,1 0 0,-1 0 0,0 0 0,0 0 0,0 0 0,0 1 0,0-1 0,0 0 1,0 0-1,0 0 0,0 0 0,0 0 0,0 0 0,0 0 0,0 0 0,0 0 0,-4 16-133,-3 3 137,-2 1-1,-13 21 1,-15 32-32,-79 275-132,87-246 194,-39 173-143,20-73 151,-16-5-143,55-175 181,-1-1 0,-1 0 0,-1-1 0,-15 20 0,17-28-3,0 0 1,-1 0-1,0-1 0,-1 0 0,0-1 0,-23 15 0,28-21-73,1 0 0,-1-1-1,0 0 1,0-1 0,-1 1-1,1-1 1,-12 1 0,15-2-17,0 0 0,1-1 1,-1 0-1,0 1 1,0-1-1,0-1 1,0 1-1,0-1 1,1 1-1,-1-1 1,0 0-1,0-1 1,1 1-1,-1 0 0,1-1 1,-1 0-1,1 0 1,0 0-1,0 0 1,0-1-1,0 1 1,0-1-1,0 0 1,0 0-1,1 0 1,0 0-1,0 0 0,-1 0 1,2-1-1,-1 1 1,0-1-1,1 1 1,0-1-1,-1 0 1,1 0-1,1 1 1,-1-1-1,0-5 1,0-5 13,1 0 1,1 1 0,0-1 0,0 0-1,1 0 1,1 1 0,1-1-1,7-20 1,-3 15 4,0 1 0,1-1 1,1 1-1,0 1 0,17-21 0,-6 15 18,0 0 0,1 1 1,2 2-1,0 0 0,1 2 1,1 0-1,0 2 0,2 1 0,0 1 1,50-17-1,-10 10-124,1 3-1,107-12 1,-128 23-177,38-5-580,-30 6-3174,-29 5 1765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1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19 315 3232,'-9'-14'2389,"0"13"5128,18 3-5989,-5 0-1070,0 1-159,0-1 0,0 0 0,1 1 0,-1-2 0,1 1 0,0 0 0,-1-1 0,1 0 0,0 0 1,0-1-1,0 1 0,0-1 0,0 0 0,7-1 0,-6 0-220,0 0-1,-1-1 0,1 0 1,-1 0-1,0 0 1,1 0-1,-1-1 1,0 0-1,0 0 1,-1-1-1,1 1 1,-1-1-1,6-5 1,1-5 49,-2-1 1,1 0 0,-1 0 0,-1-1-1,-1 0 1,10-33 0,-15 42-100,0 0 0,-1-1 0,0 1 0,-1 0-1,0-1 1,0 1 0,0-1 0,-1 1 0,0 0 0,-2-8 0,2 11-11,0 1 0,0-1 0,-1 1 0,1 0 0,-1-1 1,0 1-1,0 0 0,0 0 0,-4-4 0,4 5-10,1 1 0,-1-1 0,0 1 0,0 0 0,0-1 0,0 1 0,0 0 0,0 0 0,0 1 0,0-1 0,0 0 0,0 1 0,-1-1 0,1 1 0,0 0 0,-4-1 0,3 2 6,-1-1 1,1 1-1,0 0 1,0-1-1,0 1 1,-1 1-1,1-1 1,0 0-1,1 1 1,-1 0-1,0-1 1,0 1-1,1 0 1,-1 1-1,1-1 1,-1 0-1,1 1 1,0-1-1,0 1 1,-2 3-1,-4 7 112,0 0 0,-11 28-1,15-31-44,-7 14 54,2-1 1,1 1-1,1 1 0,1-1 0,1 1 0,2 0 0,0 0 0,1 44 0,3-61-82,0-1 0,0 0 0,0-1 0,1 1 0,0 0 0,1 0 0,0-1 0,0 1 0,4 5 0,-6-9-2,1 0 0,0-1 0,0 1 1,0-1-1,0 1 0,0-1 0,1 0 0,-1 0 0,1 0 0,-1 0 0,1 0 0,0-1 0,-1 1 0,1-1 0,0 0 0,0 0 0,0 0 0,0 0 0,1 0 0,-1-1 0,5 1 1,16-3 179,1-1 1,-1-1 0,0-1-1,26-9 1,-35 10-190,12-4-12,0-2 0,-1-1 1,0-1-1,0-1 1,-1-1-1,23-18 1,-17 8 41,-1 0 0,-2-2 0,50-59 0,-10-3-317,-68 88 241,1-1 0,-1 1 0,0-1 0,1 1 0,-1-1 1,1 1-1,-1-1 0,0 1 0,1 0 0,-1-1 1,1 1-1,-1 0 0,1-1 0,-1 1 0,1 0 1,-1 0-1,1-1 0,0 1 0,-1 0 0,1 0 0,0 0 1,-1 0-2,1 0 0,-1 0 0,0 1 0,1-1 0,-1 0 0,0 0 0,1 1 0,-1-1 0,0 0 1,0 0-1,1 1 0,-1-1 0,0 0 0,0 1 0,0-1 0,1 0 0,-1 1 0,0-1 0,0 1 0,0-1 1,0 0-1,0 1 0,3 26-62,-3-26 75,-3 44 11,-2 0 1,-20 80 0,24-121-15,-11 39 229,12-43-229,0 0-1,0 0 0,0 1 1,0-1-1,0 0 1,0 0-1,0 0 0,0 0 1,0 0-1,0 0 1,0 0-1,0 1 0,0-1 1,0 0-1,0 0 1,0 0-1,0 0 1,0 0-1,0 0 0,1 0 1,-1 0-1,0 0 1,0 0-1,0 1 0,0-1 1,0 0-1,0 0 1,0 0-1,0 0 0,0 0 1,0 0-1,1 0 1,-1 0-1,0 0 1,0 0-1,0 0 0,0 0 1,0 0-1,0 0 1,0 0-1,1 0 0,-1 0 1,0 0-1,0 0 1,0 0-1,0 0 0,0 0 1,0 0-1,0 0 1,0 0-1,1 0 0,-1 0 1,0 0-1,0 0 1,0 0-1,0 0 1,0-1-1,0 1 0,0 0 1,0 0-1,0 0 1,0 0-1,0 0 0,1 0 1,-1 0-1,0 0 1,0 0-1,0-1 0,10-5 130,55-68-21,23-23-221,-78 88 78,1 0-1,0 0 0,0 1 0,0 0 1,1 1-1,0 1 0,17-7 0,-27 12 22,-1 0-1,1 1 1,0-1-1,0 1 1,0-1-1,0 1 0,0-1 1,1 1-1,-1 0 1,0 0-1,0 0 1,0 0-1,0 1 0,0-1 1,0 1-1,0-1 1,0 1-1,0-1 1,0 1-1,0 0 0,-1 0 1,1 0-1,0 0 1,0 0-1,-1 1 1,1-1-1,-1 0 0,1 1 1,-1-1-1,1 1 1,-1-1-1,0 1 1,0 0-1,0 0 0,0-1 1,0 1-1,0 0 1,1 4-1,1 3 21,-1 1 0,0-1 1,0 1-1,-1 0 0,0 14 0,-1-14-57,1 1 1,0 0 0,1-1-1,4 16 1,-4-22 50,-1-1 1,1 0 0,-1 1 0,1-1 0,0 0 0,0 0 0,0 0 0,1 0 0,-1-1 0,1 1 0,0-1 0,-1 1 0,1-1 0,0 0 0,0 0 0,1 0 0,4 2 0,2 0 35,1-1 1,-1 0-1,1 0 1,0-1-1,-1-1 0,1 0 1,0 0-1,0-1 1,0 0-1,14-3 1,-17 2-19,0 0 0,0-1 1,0 0-1,0 0 1,0-1-1,0 0 1,0 0-1,-1-1 1,0 0-1,0-1 0,0 1 1,0-1-1,11-11 1,-8 3-36,0 0-1,-1 0 1,-1-1 0,0 0 0,-1-1 0,-1 1-1,0-1 1,0-1 0,-2 1 0,0-1 0,-1 0 0,0 0-1,0-32 1,-3 45-48,0 0 0,0 0 0,-1 0-1,1 0 1,-1 0 0,0 0 0,1 0 0,-3-3-1,3 5 41,0 1-1,-1-1 1,1 1-1,0 0 1,0-1-1,-1 1 1,1 0-1,0-1 1,-1 1-1,1 0 1,0-1-1,-1 1 1,1 0-1,0 0 0,-1 0 1,1-1-1,-1 1 1,1 0-1,-1 0 1,1 0-1,0 0 1,-1 0-1,0-1 1,0 2 2,0-1 0,0 0 1,0 0-1,0 1 0,0-1 1,0 1-1,0-1 0,1 1 1,-1-1-1,0 1 0,0-1 1,0 1-1,1 0 0,-1-1 1,-1 2-1,-3 4 10,1-1 0,-1 1 1,1 1-1,0-1 0,0 0 1,-4 13-1,-14 46 122,14-39-67,2-9 15,2 0 0,-5 26 0,8-36-57,1 0 1,-1-1-1,1 1 0,1 0 1,-1-1-1,1 1 0,0 0 1,1-1-1,3 12 1,-2-11 80,0-1 1,0 1 0,0-1 0,1 0 0,0 0 0,5 7-1,-7-11-55,0-1-1,0 1 0,0 0 1,0-1-1,0 0 0,0 0 1,1 1-1,-1-1 0,0-1 1,1 1-1,-1 0 0,0 0 0,1-1 1,-1 0-1,1 1 0,-1-1 1,1 0-1,-1 0 0,1 0 1,-1-1-1,4 0 0,6-1 9,1-1 0,-1-1-1,-1 0 1,1-1 0,0-1 0,11-6 0,63-45 123,-76 50-132,238-188-25,-245 193 23,1-3-79,0 1-1,1 0 1,0 1-1,0-1 1,0 1-1,0 0 1,7-3-1,-11 6 44,-1 0-1,1 0 1,-1 0 0,1 0-1,-1 0 1,1 0-1,-1 0 1,1 0-1,-1 0 1,1 0-1,-1 1 1,1-1-1,-1 0 1,1 0-1,-1 0 1,1 0-1,-1 1 1,0-1-1,1 0 1,-1 1-1,1-1 1,-1 0-1,0 1 1,1-1-1,-1 0 1,0 1-1,1-1 1,-1 1-1,0-1 1,1 1-1,4 15-87,-4-14 66,2 13 0,-1 0 1,0 0-1,-1 0 0,-2 26 1,0-25 42,1-1 1,0 1 0,2 0-1,3 18 1,-3-25 9,0 0-1,1-1 1,0 1-1,1-1 1,0 0-1,0 0 1,0 0-1,9 10 1,-11-16-10,0 1 1,1 0 0,0-1 0,-1 0 0,1 0-1,0 0 1,0 0 0,0 0 0,1 0-1,-1-1 1,0 1 0,1-1 0,-1 0 0,1 0-1,-1-1 1,1 1 0,-1 0 0,1-1 0,-1 0-1,1 0 1,0 0 0,-1-1 0,7-1-1,12-3 35,-1-1 0,0-1-1,0 0 1,36-21 0,70-52-201,-105 65 87,-1-1 0,0-1 0,-1-1 1,-1-1-1,25-31 0,-42 46 45,1 0 1,-1 0-1,1 0 0,-1 0 1,2-9-1,-3 12 8,-1-1-1,1 1 1,-1 0-1,0 0 1,0 0 0,0 0-1,1 0 1,-1-1 0,0 1-1,0 0 1,-1 0-1,1 0 1,0 0 0,0-1-1,-1 1 1,1 0 0,0 0-1,-1 0 1,1 0-1,-1 0 1,1 0 0,-1 0-1,0 0 1,1 0 0,-1 0-1,0 0 1,0 0 0,-1-1-1,-1 1-20,1 0-1,-1 0 1,1 0-1,-1 1 1,0-1-1,1 1 1,-1-1-1,0 1 1,0 0 0,1 0-1,-1 0 1,0 1-1,1-1 1,-1 0-1,0 1 1,1 0-1,-1 0 1,-3 1-1,-3 2 30,0 0-1,1 0 1,-1 1-1,-9 7 1,-4 5-17,1 0 1,1 2 0,0 0-1,1 1 1,2 1 0,0 1-1,1 1 1,1 0 0,-18 38-1,31-57 30,0 1-1,1 0 1,-1 0-1,1 0 1,0 0-1,0 1 1,0-1-1,1 0 0,0 0 1,0 0-1,1 8 1,0-10 21,-1 1-1,1-1 1,1 1 0,-1-1 0,0 0 0,1 0-1,-1 0 1,1 0 0,0 0 0,0 0 0,0 0-1,1 0 1,-1-1 0,1 1 0,-1-1 0,1 0-1,5 4 1,-5-5 25,0 1-1,1-1 0,-1 0 1,0 0-1,1 0 0,-1 0 1,1-1-1,-1 1 0,1-1 1,-1 0-1,1 0 0,-1 0 1,1-1-1,-1 1 0,1-1 1,-1 0-1,1 0 0,-1 0 1,0 0-1,4-2 0,5-3-27,0 0-1,0-1 0,19-15 0,-18 12-30,-1-1-1,0-1 1,-1 0-1,0-1 0,-1 0 1,-1 0-1,9-16 0,1-8 40,23-58-1,-34 74-101,-2 0 1,8-40-1,-14 60 62,0 1 0,1-1-1,-1 1 1,0 0 0,0-1 0,0 1-1,0 0 1,0-1 0,0 1 0,0-1-1,0 1 1,0 0 0,0-1 0,0 1-1,0 0 1,0-1 0,0 1 0,0-1-1,0 1 1,0 0 0,-1-1-1,1 1 1,0 0 0,0-1 0,-1 0-1,0 2-5,0-1 0,1 1-1,-1 0 1,0-1 0,0 1-1,1 0 1,-1-1-1,0 1 1,1 0 0,-1 0-1,1 0 1,-1-1 0,0 3-1,-64 110-342,7-10 177,24-43 243,3 1 1,-27 70-1,-27 135-213,74-226 224,-2-1-1,-1-1 1,-2 0 0,-23 39-1,15-42 87,23-33-179,-1 0-1,1 0 0,-1-1 1,0 1-1,0 0 0,0-1 1,0 1-1,0-1 0,0 0 1,0 1-1,0-1 0,-1 0 1,-3 1-1,4-2-8,1 0-1,-1 0 1,0 0-1,0 0 1,1 0-1,-1-1 1,0 1-1,0 0 1,1-1-1,-1 0 1,0 1-1,1-1 1,-1 0-1,1 0 1,-1 1-1,1-1 1,-1-1-1,1 1 1,0 0-1,-1 0 1,1 0-1,0-1 1,0 1-1,0 0 1,0-1-1,0 1 1,0-1-1,1 0 1,-1 1-1,0-1 1,0-2-1,-1-4-1,-1 0-1,2 1 1,-1-1-1,1 0 1,0-15 0,1 7-59,1 1 1,1 0-1,1 0 1,0 0-1,0 0 1,2 1-1,8-23 1,-4 19 39,1 0 0,0 1 1,1 0-1,1 1 1,16-19-1,-5 12 44,0 0 0,2 2 0,0 1-1,1 1 1,1 2 0,1 0-1,36-16 1,11 1 9,74-37 495,-129 57-459,0 0-1,0-1 1,-1-1-1,32-32 1,-41 35-12,-1 0-1,0-1 1,-1 0 0,0-1-1,8-18 1,24-69-86,-36 88 30,14-37 181,15-71-1,-32 115 21,-2 11-148,-2 16-63,-20 130 99,11-65 380,10-69-303,0 1 0,0-1 0,3 26 0,-1-43-125,0 0 0,0 0 0,0-1 0,0 1 0,0 0 0,0 0-1,0 0 1,0-1 0,0 1 0,1 0 0,-1 0 0,0-1 0,1 1 0,-1 0 0,0-1 0,1 1-1,-1 0 1,1-1 0,-1 1 0,1-1 0,-1 1 0,1 0 0,0-1 0,-1 1 0,1-1-1,0 0 1,-1 1 0,1-1 0,0 0 0,-1 1 0,1-1 0,0 0 0,0 0 0,-1 1 0,1-1-1,0 0 1,0 0 0,0 0 0,-1 0 0,2 0 0,1-1 29,0 0 0,0 0 0,0 0 0,0 0 0,-1 0 0,1-1 0,0 1 0,-1-1 0,4-2 0,31-27 44,47-52 0,-62 61-83,-1-2 21,-14 15-25,1 1 0,-1 0 0,2 0 0,-1 1 0,12-8 0,-20 14-8,1 1-1,-1 0 0,1-1 1,-1 1-1,1 0 1,0 0-1,-1-1 1,1 1-1,-1 0 0,1 0 1,-1 0-1,1 0 1,0-1-1,-1 1 1,1 0-1,-1 0 0,1 0 1,0 0-1,-1 0 1,1 1-1,-1-1 1,1 0-1,0 0 0,-1 0 1,1 0-1,-1 1 1,1-1-1,-1 0 1,1 1-1,-1-1 0,1 0 1,-1 1-1,1-1 1,-1 0-1,1 1 1,-1-1-1,0 1 0,1-1 1,-1 1-1,0-1 1,1 1-1,-1-1 1,0 1-1,0-1 0,0 1 1,1 0-1,-1-1 1,0 1-1,0-1 1,0 1-1,0 0 0,0 0 1,1 4 5,-1-1 1,0 1 0,0-1-1,0 1 1,-1-1 0,0 7-1,-3 3-68,0-1 0,-1 0 0,0 0 0,-8 15-1,-33 47 209,-11 22 134,-31 99-107,67-145-140,-42 92 164,56-128-162,-2 1 0,0-1 1,0-1-1,-2 0 1,-23 25-1,27-32-10,0-1 0,-1 0 0,0 0 0,0-1-1,0 0 1,0 0 0,-1-1 0,0 0 0,0-1 0,0 0 0,0 0 0,-12 1 0,17-3-13,1-1 0,-1 1 1,0-1-1,0 0 0,0-1 0,1 1 1,-1-1-1,0 1 0,-7-4 0,10 4 2,0 0-1,0-1 0,-1 1 0,1-1 1,0 0-1,0 1 0,0-1 0,0 0 1,0 1-1,0-1 0,0 0 0,0 0 1,0 0-1,1 0 0,-1 0 0,0 0 1,0 0-1,1 0 0,-1-1 1,1 1-1,-1 0 0,1 0 0,-1 0 1,1-1-1,0 1 0,0 0 0,0 0 1,-1-1-1,1 1 0,0 0 0,1-1 1,-1 1-1,0-2 0,2-4 9,-1 0 1,1 1-1,1 0 1,4-12-1,-7 18-14,16-28 66,0 0 0,1 1 0,2 1 1,21-23-1,-22 30-65,0 0 0,1 1 1,35-25-1,-37 32 16,0 1 0,1 1 0,0 0 0,33-10 0,81-18-510,-109 32 197,-4 0-875,18-4-1332,-11 4-3204,-25 5 5331,0 0 1,0 0-1,0 0 1,0 0-1,0 0 1,0 0-1,0 0 0,0 0 1,-1 0-1,1 0 1,0 0-1,2 1 1,2 17-10305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2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9 404 4384,'-9'-13'6949,"24"9"-1888,-9 1-4709,0-1 0,0 1-1,0-1 1,-1 0 0,1-1-1,-1 0 1,0 1 0,6-9-1,4-7 241,12-23 0,-4 8-141,103-119 1019,-65 84-471,-57 64-900,-3 5-80,0 0 0,0 0 0,-1 0 0,1 0 0,0 0 0,0 0 0,0 0 0,0 0 0,0 1 0,1-1 0,-1 0 0,0 0 0,0 1 0,2-1 0,-3 1-21,0 0 0,0 0-1,0 0 1,0 0 0,0 0-1,1 0 1,-1 0 0,0 0 0,0 0-1,0 0 1,0 0 0,0 0-1,0 0 1,0 0 0,0 0 0,0 0-1,1 0 1,-1 1 0,0-1-1,0 0 1,0 0 0,0 0-1,0 0 1,0 0 0,0 0 0,0 0-1,0 0 1,0 0 0,0 1-1,0-1 1,0 0 0,0 0-1,0 0 1,0 0 0,0 0 0,0 0-1,0 0 1,0 0 0,0 1-1,0-1 1,0 0 0,0 0 0,0 0-1,0 0 1,0 0 0,0 0-1,0 0 1,0 0 0,0 1-1,0-1 1,0 0 0,0 0 0,0 0-1,0 0 1,-1 0 0,1 0-1,0 0 1,0 0 0,0 0-1,0 0 1,0 0 0,0 0 0,0 0-1,0 0 1,0 0 0,-1 1-1,1-1 1,0 0 0,0 0-1,0 0-1,-9 16 45,1 0 1,1 1-1,-11 33 0,-47 194 173,36-127-246,-42 203 47,-34 119 1335,104-423-556,2-14-328,-1-11 172,1-7-574,1 0 0,4-17 0,6-41 111,8-40 18,26-60-219,-38 147 15,64-188-101,-53 165 44,3 0 0,2 2 0,1 0-1,37-48 1,-43 70 33,0 1-1,2 1 0,2 1 1,0 1-1,0 1 1,2 1-1,1 1 0,37-21 1,-55 36-69,0-1 1,1 2 0,17-7-1,-24 10 92,-1-1 0,1 1 0,0 0-1,0-1 1,-1 1 0,1 0-1,0 0 1,0 0 0,0 0 0,-1 0-1,1 0 1,0 1 0,0-1-1,-1 1 1,1-1 0,0 1 0,-1 0-1,1-1 1,0 1 0,-1 0 0,1 0-1,-1 0 1,0 0 0,1 0-1,-1 1 1,0-1 0,2 2 0,0 2 6,-1 1 1,0 0 0,0 0-1,0 0 1,0 0 0,-1 0-1,0 1 1,0-1 0,-1 0-1,0 13 1,-1-1 22,-1 1-1,0-1 1,-1 0 0,-1 1-1,-1-2 1,0 1 0,-2 0 0,0-1-1,-1 0 1,0-1 0,-1 0-1,-1 0 1,-1-1 0,-14 17 0,16-23 19,0-1 0,-1 1 1,0-1-1,0-1 1,0 0-1,-1 0 1,0-1-1,-1-1 1,1 0-1,-1 0 0,-17 4 1,20-7-24,1 0 0,-1-1 0,1 0 0,-1 0 0,0-1 0,1 0 0,-1-1 0,1 0 0,-1 0 1,0 0-1,1-1 0,0-1 0,0 1 0,-1-1 0,1-1 0,1 0 0,-1 0 0,1 0 0,-8-6 0,-17-13-471,31 22 164,3 4 180,9 7 111,1-5 31,0 0-1,0 0 1,1-1 0,14 3-1,55 6 59,-40-10-81,0-1-1,0-1 1,0-3 0,0-2-1,0-1 1,0-2 0,79-25-1,-23-1 146,132-61-1,-162 62-110,-22 11-24,73-44 0,-109 59 45,-1-1 0,1 0-1,-2-1 1,11-9 0,-19 17-61,0 0 0,0 0-1,0 0 1,0 0 0,0-1 0,0 1 0,1 0 0,-1 0 0,0 0-1,0 0 1,0 0 0,0 0 0,0-1 0,0 1 0,0 0 0,0 0 0,1 0-1,-1 0 1,0-1 0,0 1 0,0 0 0,0 0 0,0 0 0,0 0-1,0-1 1,0 1 0,0 0 0,0 0 0,0 0 0,0 0 0,0-1 0,0 1-1,-1 0 1,1 0 0,0 0 0,0 0 0,0-1 0,0 1 0,0 0-1,0 0 1,0 0 0,0 0 0,0 0 0,-1 0 0,1-1 0,-1 1-22,1 0 0,-1 0 1,0 0-1,1 0 0,-1 0 1,0 0-1,1 1 0,-1-1 1,0 0-1,1 0 0,-1 0 1,0 1-1,1-1 0,-1 0 1,0 1-1,0 0 1,-27 18-195,-36 33 1,16-11 169,-87 74 100,98-81-26,-50 62-1,76-84-46,1 2 0,1-1-1,1 1 1,-14 29 0,21-41 32,0 0 0,0 0 0,1 0 0,-1 0 0,1 0 0,-1 0 1,1 1-1,0-1 0,0 0 0,0 0 0,0 1 0,0-1 0,0 0 0,1 0 0,-1 0 1,1 1-1,-1-1 0,1 0 0,1 3 0,0-3 15,-1 0 1,1 0-1,0 0 1,-1-1-1,1 1 0,0-1 1,0 1-1,0-1 1,0 0-1,0 0 0,1 1 1,-1-2-1,0 1 1,0 0-1,3 0 0,4 1 54,1 0 0,-1-1 0,0-1 0,1 1 0,-1-2 0,1 1 0,15-4 0,-12 1-47,1-1 1,-1 0-1,0-1 1,0-1-1,0 0 1,-1 0-1,0-2 1,0 1-1,-1-1 1,0-1-1,0 0 1,-1-1-1,13-15 1,0-4-80,-2-2 0,0-1 1,27-58-1,-40 75 8,-4 9-32,-1 1-1,-1-1 1,1 0-1,2-10 1,-10 45-158,1-1 0,-1 45 0,5-61 256,1 0 0,-1 1-1,2-1 1,0 0-1,0 0 1,1 0-1,1 0 1,0 0 0,10 19-1,-13-29 4,0 0 0,0 0 0,1 0 0,-1 0 0,1 0 0,-1-1 0,1 1 0,-1-1 0,1 1 0,0-1 0,0 1 0,0-1 0,0 0 0,0 0 0,0 0 0,0 0 0,0 0 0,0 0 0,1-1 0,-1 1 0,0-1 0,1 1 0,-1-1 0,0 0 0,0 0 0,1 0 0,-1 0 0,0-1 0,1 1 0,-1-1 0,0 1 0,3-2 0,2 0 25,0-1 0,0 0 0,-1 0 0,0-1 0,1 1 0,-1-1 0,6-6 0,4-4-74,18-21-1,11-17 123,52-81-1,17-21-249,-108 146 71,6-5-165,-9 14 105,-1 10 5,-4 21 114,-1 0 0,-2-1-1,-1 1 1,-1-1-1,-1 0 1,-2-1 0,-2 0-1,-28 55 1,30-67 35,1-2 1,-24 31-1,30-44 4,0 1 0,0 0 1,-1-1-1,1 0 0,-1 0 0,1 0 0,-1 0 0,0-1 0,0 1 1,-1-1-1,1 0 0,0 0 0,-1 0 0,1-1 0,-1 0 1,1 0-1,-8 1 0,9-2-23,0 0 0,0 0-1,0-1 1,0 1 0,1-1 0,-1 0 0,0 0 0,0 0 0,1 0 0,-1 0-1,1-1 1,-5-2 0,1-2-38,-1 1 0,-9-13-1,3 5-219,17 14 219,0 1 0,1 0-1,-1-1 1,0 0 0,1 0-1,-1 0 1,8-1 0,50 5 27,-58-5-2,31 3 142,0-2 0,-1-2 0,1-1 0,56-11 0,-78 10-106,1-1 0,-1 0 0,0-1-1,-1 0 1,1-1 0,-1 0 0,0-1-1,-1-1 1,0 0 0,0 0-1,0-1 1,-1 0 0,-1-1 0,17-21-1,-5-2-35,-1-1 0,20-50-1,17-33 65,-51 103-264,-6 14 201,0 0 0,0 0 0,0 0 0,0 0-1,0 0 1,1 0 0,-1 0 0,0 0 0,0 0 0,0 0 0,0 1 0,0-1 0,0 0 0,0 0 0,0 0 0,0 0 0,0 0-1,0 0 1,0 0 0,0 0 0,0 0 0,0 0 0,0 0 0,0 0 0,0 0 0,0 0 0,0 0 0,0 0 0,0 0 0,0 0 0,0 0-1,1-1 1,-1 1 0,0 0 0,0 0 0,0 0 0,0 0 0,0 0 0,0 0 0,0 0 0,0 0 0,0 0 0,0 0 0,0 0 0,0 0-1,0 0 1,0 0 0,0 8-193,-1 13 170,1-20 7,-26 250 28,21-222 62,0-1 0,-2 0-1,-1 0 1,-16 40 0,24-68-61,0 0 0,0 0 0,0 1-1,0-1 1,0 0 0,0 1 0,0-1 0,0 0-1,0 1 1,0-1 0,-1 0 0,1 1 0,0-1-1,0 0 1,0 0 0,0 1 0,0-1 0,-1 0-1,1 1 1,0-1 0,0 0 0,0 0 0,-1 0-1,1 1 1,0-1 0,0 0 0,-1 0 0,1 0-1,0 1 1,0-1 0,-1 0 0,1 0 0,0 0-1,-1 0 1,1 0 0,0 0 0,0 0 0,-1 0 0,1 0-1,0 0 1,-1 0 0,1 0 0,0 0 0,-1 0-1,1 0 1,0 0 0,-1 0 0,1 0 0,0 0-1,-1 0 1,1 0 0,-1-1 0,-1 0-26,-1 0 1,0-1 0,0 1-1,1-1 1,-1 1 0,1-1-1,-1 0 1,1 0 0,0 0-1,-3-4 1,-5-4-178,-9-10 144,17 17-142,5 3-29,13 6 177,-13-5 165,7 3-50,0-1 0,0-1 0,0 0-1,1 0 1,-1-1 0,0 0 0,1 0 0,14-2 0,5-2 177,49-12-1,-39 6-152,0-3-1,46-20 1,-65 23-56,0-1 0,-1-1 1,0-1-1,-1-1 1,26-22-1,-24 14 1,0-2 0,-1 0 0,-2-1 0,21-35 0,-33 48-132,-2 4-145,-5 16 35,-13 54 24,6-31 282,2 0 0,0 0 0,0 43 0,6-73-65,0 1 0,0-1-1,0 1 1,0-1 0,1 0 0,-1 1 0,1-1 0,-1 1 0,1-1 0,0 0 0,0 0-1,0 1 1,1-1 0,-1 0 0,0 0 0,3 2 0,-3-3-15,0 0 0,0 0 0,1 0 0,-1-1 0,0 1 0,0-1 1,1 1-1,-1 0 0,1-1 0,-1 0 0,1 1 0,-1-1 0,0 0 0,1 0 0,-1 0 1,1 0-1,-1 0 0,1 0 0,-1 0 0,1-1 0,-1 1 0,1-1 0,-1 1 0,0-1 0,1 1 1,-1-1-1,2 0 0,7-5 46,0 1 0,0-2 0,-1 1 0,0-1 0,10-10 0,38-44-38,-2 2-15,7 5-85,-52 47 6,-1 0 0,1 1 0,0 1 0,0-1 0,14-4 0,-23 10 65,0-1 0,0 1 1,0 0-1,0-1 0,0 1 0,0 0 0,0 0 0,0 0 0,0 0 0,0 0 1,0 0-1,0 0 0,0 0 0,0 0 0,0 0 0,0 0 0,0 1 0,0-1 1,0 0-1,0 1 0,0-1 0,0 1 0,-1-1 0,1 1 0,0 0 1,0-1-1,0 1 0,-1 0 0,1-1 0,0 1 0,-1 0 0,1 0 0,0 0 1,-1-1-1,1 1 0,-1 0 0,0 0 0,1 0 0,-1 0 0,0 0 0,1 0 1,-1 0-1,0 0 0,0 0 0,0 1 0,1 7 13,0-1-1,0 0 1,-1 0 0,-1 1-1,1-1 1,-4 16 0,-17 48 2,14-50 86,-7 35 0,13-51-142,0 10 165,1-15-112,0-1 1,0 0-1,0 1 1,1-1 0,-1 0-1,0 1 1,1-1-1,-1 0 1,0 1-1,1-1 1,-1 0-1,0 1 1,1-1-1,-1 0 1,0 0-1,1 0 1,-1 1-1,1-1 1,-1 0-1,0 0 1,1 0-1,-1 0 1,1 0-1,-1 0 1,1 0-1,-1 0 1,1 0-1,-1 0 1,0 0 0,1 0-1,-1 0 1,1 0-1,-1 0 1,1-1-1,5 0 19,-1-1-1,1 0 1,-1-1-1,1 1 1,-1-1-1,0 0 1,0-1-1,6-4 1,2-1 48,127-101-194,-74 56 219,-65 53-91,4-3-57,0 0 0,0 1 1,0-1-1,0 1 0,9-4 1,-13 7 32,0 0 1,0-1 0,0 1-1,0 0 1,0 0-1,0 0 1,0 0-1,0 0 1,0 0-1,0 0 1,0 0 0,0 0-1,0 0 1,0 1-1,0-1 1,0 0-1,1 1 1,-1 0 4,0 0 0,0 0 0,0 0-1,0-1 1,-1 1 0,1 1 0,0-1 0,0 0 0,-1 0-1,1 0 1,-1 0 0,1 0 0,-1 1 0,1-1 0,-1 0-1,0 0 1,1 2 0,0 6-27,0 0 1,-1 0-1,0 0 1,-1 0-1,-2 15 0,2-13 69,0 0 0,0 0 1,2 17-1,-1-26-15,0 0-1,0 0 1,0-1 0,1 1 0,-1 0 0,1 0-1,-1-1 1,1 1 0,0-1 0,0 1 0,0 0-1,0-1 1,0 1 0,0-1 0,0 0 0,0 1-1,0-1 1,1 0 0,1 2 0,0-2 0,-1 0 0,0 0 0,0 0 0,1-1 0,-1 1 0,1-1 0,-1 1 0,0-1 0,1 0 0,-1 0 0,1 0 0,3 0 0,6-3 13,-1 1 1,0-1 0,1-1-1,18-9 1,2-1-45,0-2 0,-1-1 1,-1-2-1,0-1 0,-2-1 1,0-1-1,27-30 0,-46 44-45,-7 7 34,0-1 0,-1 0 0,1 1 0,0-1-1,-1 0 1,1 0 0,-1 0 0,0 0 0,1 0-1,-1 0 1,0 0 0,0 0 0,1-4 0,-2 6 21,0-1 0,0 1 0,0 0-1,0 0 1,0 0 0,0 0 0,0 0 0,0 0 0,0-1 0,0 1 0,0 0 0,0 0 0,-1 0 0,1 0 0,0 0 0,0 0-1,0 0 1,0-1 0,0 1 0,0 0 0,0 0 0,0 0 0,0 0 0,0 0 0,-1 0 0,1 0 0,0 0 0,0 0 0,0 0-1,0 0 1,0 0 0,0-1 0,0 1 0,-1 0 0,1 0 0,0 0 0,0 0 0,0 0 0,0 0 0,0 0 0,0 0 0,-1 0-1,1 0 1,0 0 0,0 1 0,-9 2-157,-13 13-61,7-3 181,0 2 0,1 0 0,-22 30 0,14-14 41,-22 43-1,41-68 8,0 1-1,0-1 0,1 1 0,-1-1 0,2 1 0,-1 0 1,1 0-1,-2 12 0,3-16 6,0 0 1,1-1-1,-1 1 0,0 0 1,1 0-1,0-1 0,-1 1 1,1 0-1,0-1 1,1 1-1,-1-1 0,0 1 1,1-1-1,-1 0 0,1 0 1,0 1-1,-1-1 1,1 0-1,0-1 0,0 1 1,1 0-1,-1 0 0,0-1 1,5 3-1,-1-1 9,1-1 0,-1 0 0,0 0 0,1 0 0,0-1 0,-1 1 0,1-2 0,0 1 0,0-1 0,0 0 1,7-1-1,2-1 2,-1-1 1,1 0-1,23-9 1,-28 7-4,0 0 1,0 0 0,-1-1-1,1 0 1,-1-1-1,0-1 1,-1 1 0,0-1-1,0-1 1,-1 0 0,11-13-1,-8 5-75,0 0-1,0 0 1,-2-1-1,0-1 1,-1 1-1,6-24 1,-11 20-146,-3 22 195,0 0 1,0 0-1,0 0 0,0-1 1,0 1-1,0 0 0,0 0 1,0 0-1,0 0 1,0-1-1,0 1 0,0 0 1,0 0-1,0 0 0,0 0 1,0 0-1,0-1 0,-1 1 1,1 0-1,0 0 0,0 0 1,0 0-1,0 0 0,0 0 1,0-1-1,-1 1 0,1 0 1,0 0-1,0 0 0,0 0 1,0 0-1,0 0 0,-1 0 1,1 0-1,0 0 0,0 0 1,0 0-1,-1 0 0,-9 9-305,-124 133 190,76-83 212,29-28-14,2 2-1,1 1 1,-30 52-1,-51 117 110,-8 16 91,104-202-213,0 0 0,-1 0 1,-1-1-1,0-1 0,-2 0 0,-16 13 0,26-23-27,-1-1 0,0-1-1,1 1 1,-2-1 0,1 0 0,0 0 0,-1-1-1,1 0 1,-10 2 0,12-4-14,-1 1 0,0-1 0,0 0 0,0 0 0,0-1 0,0 1 0,0-1 0,0 0 0,1-1 0,-1 1 1,0-1-1,1 0 0,-1 0 0,-5-3 0,7 2-20,-1 0 0,1 1 0,-1-1 1,1-1-1,0 1 0,0 0 0,0-1 0,1 0 1,-1 1-1,1-1 0,0 0 0,0 0 1,0 0-1,1-1 0,-3-7 0,1-4-30,0 0 1,-1-30-1,4 26-1,0 1 1,1-1-1,1 1 1,1-1-1,1 1 1,0 0-1,2 0 1,10-26-1,-11 35-3,-1 0 1,2 0-1,0 0 1,0 1-1,0-1 0,1 2 1,0-1-1,1 1 0,0 0 1,1 1-1,-1-1 1,1 2-1,1-1 0,-1 1 1,21-9-1,-2 4-759,45-11-1,-59 20-742,-1-1 1,1 2 0,15-1-1,-11 3-2135,-4 6 1248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1349 6144,'-1'0'193,"0"0"0,0 0 1,0-1-1,0 1 0,0 0 0,1 0 1,-1-1-1,0 1 0,0-1 0,0 1 0,0-1 1,0 1-1,1-1 0,-1 0 0,0 1 1,1-1-1,-1 0 0,0 1 0,1-1 1,-1 0-1,1 0 0,-1 0 0,0-1 1,1-1 145,-1 1 0,1-1 0,0 1 0,1 0 0,-1-1 0,0 1 0,1-1-1,0-2 1,2-13 911,-1 0-469,1 0-1,1 0 0,1 0 1,0 1-1,12-26 1,43-85 1427,-34 72-1504,-3-1 1,22-83 0,-26 78-366,2 0-1,30-59 1,-32 83-107,2 1 0,2 1 0,30-37 0,80-67 388,-109 116-520,8-9 99,1-1 200,72-57 0,-97 84-265,-4 4-49,1 0 1,-1 0-1,1 0 1,5-2-1,-8 4-58,0 1 0,-1-1 0,1 1 0,0-1 0,-1 1 0,1 0 0,0 0 0,-1 0-1,1 0 1,0 0 0,-1 0 0,1 1 0,0-1 0,-1 0 0,1 1 0,0-1 0,2 2 0,1 1 6,-1 0 1,1 1-1,0-1 0,-1 1 1,0 0-1,0 0 0,0 1 1,0-1-1,-1 1 1,0 0-1,0 0 0,0 0 1,0 0-1,2 9 0,0 0 67,0-1-1,-2 1 0,0 0 1,3 27-1,-5-30-42,-1 0 0,0 0 0,-1-1 0,0 1 0,0 0 0,-1-1 1,-1 1-1,0-1 0,-5 14 0,6-20-15,-1 1 0,1-1 1,-1 0-1,1 0 0,-1 0 0,0 0 1,-1-1-1,1 1 0,-1-1 0,1 0 1,-7 4-1,-1 0 51,0-1 0,0-1 0,-13 5 1,7-3-129,0 0 0,0-2 1,0 0-1,-1-1 0,0-1 1,0 0-1,0-2 0,0 0 1,-20-2-1,10-2-1403,-51-12-1,9-4-7102,66 18 7425,-2-1-1078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2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158 273 9056,'-71'-116'4096,"26"68"-3552,30 28-448,7 11-160,-5-7-32,8 4 32,5-3-1632,5 2 928,21-2-3936,6 7 2656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2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2976,'2'-2'299,"-2"0"5,1 0 0,0 1 1,0-1-1,1 0 1,-1 1-1,0 0 1,0-1-1,1 1 0,-1 0 1,1-1-1,2-1 1,41-32 4900,-34 28-4532,0 2 1,0-1-1,1 1 0,-1 1 1,1 0-1,0 1 0,21-3 1,-14 3-181,0 2 1,0 1 0,0 0 0,24 4 0,-37-3-379,0 0 0,0 1 0,0-1 0,0 1 0,0 0 1,-1 1-1,1 0 0,-1 0 0,0 0 0,0 0 0,0 1 1,0 0-1,0 0 0,-1 0 0,1 0 0,-1 1 0,-1 0 0,5 6 1,-3-3-320,0 1 0,0 0 0,-1 0 0,4 11 1,-4-6-1881,0 1 0,2 17 0,-2-13-406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0 610 4224,'0'0'11312,"2"0"-11112,0-1 1,0 1 0,-1 0 0,1-1 0,0 0 0,-1 1 0,1-1 0,-1 0 0,1 0 0,-1 0 0,1 0 0,-1 0 0,2-2 0,18-18 854,-16 15-780,22-26 454,31-47-1,-12 14-393,227-262 956,-267 321-1261,0-1 0,-1 0 1,0-1-1,-1 1 0,6-12 0,-10 8 348,0 11-380,0 0 0,0 0 0,0 0 0,0 0 0,0-1 0,0 1 0,0 0 0,-1 0 0,1 0 0,0 0 0,0-1 0,0 1 0,0 0 0,0 0 0,-1 0 0,1 0 0,0 0 0,0 0 0,0 0 0,0 0 0,-1 0 0,1-1 0,0 1 0,0 0 0,0 0 0,0 0 0,-1 0 0,1 0 0,0 0 0,0 0 0,0 0 0,-1 0 0,1 0 0,0 0 0,0 0 0,0 0 0,0 1 0,-1-1 0,1 0 0,0 0 0,0 0 0,0 0 0,0 0 0,-1 0 0,1 0 0,0 0 0,0 1 0,0-1 0,0 0 0,0 0 0,0 0 0,-1 0 0,1 0 0,0 1 0,0-1 0,0 0 0,0 0 0,-12 12-109,1 0 1,0 1 0,-15 24 0,22-29 91,0 0 0,0 0 0,1 0 0,0 0 1,0 0-1,1 1 0,0-1 0,0 1 0,0 11 0,2-5 31,0-1 0,1 1 0,0 0 0,2-1 0,-1 1 0,10 26-1,-9-34 16,0 0 0,0 0 1,1 0-1,0-1 0,0 1 0,9 9 0,-10-13 11,0 1 1,1-1 0,0 0-1,0 0 1,0-1-1,0 1 1,0-1 0,0 1-1,1-1 1,-1-1 0,7 3-1,-7-3-4,1-1 0,-1 1 0,0-1 0,1 0 0,-1 0 0,0 0 0,1-1 0,-1 1 0,0-1 0,0 0 0,0-1 0,1 1 0,4-3 0,-1 0 22,0 0 1,-1-1 0,1 0 0,-1 0-1,11-11 1,-1-2-3,-1-1 1,16-24-1,-19 24-116,0 1 0,2 0 0,22-21 0,-20 24 160,22-19-39,-35 31-42,0 0-1,0 1 0,0-1 1,1 1-1,-1 0 0,1 0 1,8-2-1,-13 4-6,1 0 0,-1 0 1,0 0-1,1 0 0,-1 0 0,1 0 0,-1 0 1,1 0-1,-1 0 0,0 0 0,1 0 1,-1 0-1,1 0 0,-1 0 0,1 1 0,-1-1 1,0 0-1,1 0 0,-1 1 0,0-1 1,1 0-1,-1 0 0,0 1 0,1-1 0,-1 0 1,0 1-1,1-1 0,-1 1 0,0-1 1,0 0-1,0 1 0,1-1 0,-1 1 0,0-1 1,0 0-1,0 1 0,0-1 0,0 1 1,0-1-1,0 1 0,0-1 0,0 0 0,0 1 1,0 0-1,-3 23 118,2-20-92,-12 46 331,9-37-319,0-1 0,1 1 1,1 0-1,-2 20 0,4-33-46,0 1 0,0-1 0,0 0 0,0 1 0,0-1 0,0 0 0,0 1 0,0-1 0,0 1 0,0-1 0,0 0 0,0 1 0,0-1 0,0 0 0,0 1 0,0-1 0,0 0 0,0 0 0,1 1 0,-1-1 0,0 0 0,0 1 0,0-1 0,1 0 0,-1 0 0,0 1 0,0-1 0,1 0 0,-1 0 0,0 1 0,0-1 0,1 0 0,-1 0 0,0 0 0,1 0 0,-1 0 0,0 1 0,1-1 0,-1 0 0,0 0 0,1 0 0,-1 0 0,0 0 0,1 0 0,-1 0 0,1 0 0,-1 0 0,0 0 0,1 0 0,-1-1 0,0 1 0,1 0 0,-1 0 0,0 0 0,0 0 0,1-1 0,23-14 25,-15 8-24,27-17-76,83-55 50,-96 65-16,1 2 0,0 0 1,38-11-1,-58 22 53,1 0 0,-1 0 0,1 0 0,-1 0-1,1 1 1,0 0 0,9 1 0,-12-1-20,0 1 0,1-1 0,-1 1-1,0 0 1,0-1 0,1 1 0,-1 0 0,0 0 0,0 1-1,0-1 1,0 0 0,0 1 0,0-1 0,-1 1 0,1 0 0,0-1-1,2 5 1,0 3 5,0 0 0,0 0 0,0 0-1,-2 0 1,1 0 0,-1 1 0,0-1 0,0 15-1,3 13-115,-2-18-636,0 36-1,-3-4-3441,-1-8-4700,1-30 6357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89 8064,'-26'-57'3648,"12"37"-3168,5 14-544,9 1-704,5 5 480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86 444 1056,'0'0'357,"9"-7"705,1 4 2787,-10 3-3563,1 0 0,-1-1 0,1 1 0,-1 0-1,1-1 1,-1 1 0,1 0 0,-1-1 0,0 1 0,1 0 0,-1-1 0,0 1 0,1-1 0,-1 1 0,0-1-1,1 1 1,-1-1 0,0 1 0,0-1 0,0 1 0,1-1 0,-1 1 0,0-1 0,0 0 0,0 5 522,-1 0 1,0 0 0,1 0 0,-1-1-1,-1 1 1,1 0 0,-4 6 0,-17 31-209,-2 2-204,22-40-358,-13 30 217,-12 39 1,24-61-216,0 0 0,1 1 0,0-1 0,1 1 0,1-1 0,-1 1 0,3 19 0,-2-30-26,0 0 0,0 0 0,1 0 0,-1 0 0,0 0-1,0 0 1,1 0 0,-1-1 0,0 1 0,1 0 0,-1 0-1,1 0 1,-1 0 0,1 0 0,0-1 0,-1 1 0,1 0-1,0-1 1,-1 1 0,1 0 0,0-1 0,0 1 0,0-1-1,0 1 1,0-1 0,-1 0 0,1 1 0,0-1 0,0 0 0,0 1-1,0-1 1,0 0 0,0 0 0,0 0 0,0 0 0,0 0-1,0 0 1,0 0 0,0 0 0,0-1 0,1 1 0,2-1 44,0 0 1,-1-1 0,0 1-1,1-1 1,-1 1 0,0-1-1,0 0 1,0 0 0,0 0-1,5-5 1,10-15 80,-2 0 0,27-45-1,5-9 97,-38 64-229,-1 0 0,-1-1 1,-1 0-1,13-28 1,-13 29 316,-6 9-248,-5 7-255,-2 2 152,0 2 1,1-1-1,0 1 0,0 0 0,1 0 0,0 0 0,1 0 0,-4 11 1,4-7 36,0 0 0,0 1 0,1 0 0,1 0 0,0 25 0,1-30 29,1 0 0,0 0 0,0 1 1,0-1-1,1-1 0,1 1 0,-1 0 1,1 0-1,1-1 0,6 11 0,-9-16-17,0-1 0,0 1 0,1-1 0,-1 0 0,0 1 0,1-1 0,-1 0 0,1 0 0,0 0 0,-1 0 0,1-1 0,0 1 0,0 0 0,-1-1 0,1 1 0,0-1 0,0 1 0,0-1 0,0 0 0,0 0 0,0 0 0,-1 0 0,1 0 0,0 0 0,3-1 0,5-2 10,-1 1 0,1-1 0,15-8 0,-21 9-23,74-40 112,-9 5-38,31-22-161,-80 46 100,10-4 95,-18 10-60,19-12 1,-30 18-61,0 0 0,0 0 0,0 0 0,0 1 0,1-1 0,-1 1 0,0-1 0,0 1 0,0-1 0,3 0 1,-4 1 0,0 0 1,1 0-1,-1 0 1,0 0-1,0 0 1,1 0 0,-1 0-1,0 1 1,1-1-1,-1 0 1,0 0 0,0 0-1,1 0 1,-1 0-1,0 0 1,0 1-1,1-1 1,-1 0 0,0 0-1,0 0 1,0 1-1,1-1 1,-1 0-1,0 0 1,0 1 0,0-1-1,0 0 1,1 1-1,-1 2-16,1 1 0,-1-1-1,1 0 1,-1 1-1,0-1 1,-1 6 0,1 4-4,-1-1 3,0 0-1,-1 0 1,-5 20 0,-3 13 234,9-39-149,1-4-4,0 1-1,0-1 0,-1 0 1,1 1-1,-1-1 0,1 1 1,-1-1-1,0 0 0,0 0 1,0 1-1,-2 2 1,7-8-5,-1 0 1,0 0 0,0-1 0,0 1-1,0-1 1,5-7 0,9-13-1,64-59-387,-70 72 294,0 1 0,0 1-1,2-1 1,-1 2 0,26-14-1,-36 21 38,0 0-1,0 1 0,0-1 1,0 1-1,0-1 0,0 1 1,0 0-1,0 0 0,0 0 1,0 0-1,0 0 0,4 1 1,-5-1-8,0 0 0,-1 0 1,1 1-1,0-1 0,0 0 0,0 1 1,0-1-1,0 1 0,-1-1 0,1 1 1,0-1-1,-1 1 0,1 0 1,0-1-1,-1 1 0,1 0 0,0 0 1,-1-1-1,1 1 0,-1 0 0,0 0 1,1 0-1,-1 0 0,0 0 0,1-1 1,-1 1-1,0 0 0,0 0 0,0 0 1,0 0-1,0 1 0,-1 12 66,0-1 0,-1 0 0,0 0 0,-6 16 0,3-12 29,-5 33 0,9 3-195,1-31 184,0-22-58,0 1-1,0 0 1,0-1-1,0 1 1,0 0 0,0-1-1,0 1 1,0 0-1,0-1 1,1 1-1,-1 0 1,0-1-1,0 1 1,1-1 0,-1 1-1,0 0 1,1-1-1,-1 1 1,0-1-1,1 1 1,-1-1-1,1 1 1,-1-1 0,1 1-1,-1-1 1,2 1-1,-1-1-5,0 1-1,0-1 1,0 0-1,0 0 1,0 0-1,0 0 1,0 0 0,0-1-1,0 1 1,0 0-1,0 0 1,0-1-1,0 1 1,0-1-1,2 0 1,4-3 26,1-1 0,0 0 0,7-8 0,-12 11 15,16-13-16,9-9-16,46-29 1,26-1-22,-51 28 0,-38 19 0,-4 3 0,-11 12 0,1-3-21,0 0 1,1 1-1,0-1 0,0 1 1,0 0-1,1-1 0,-1 1 0,1 0 1,1 0-1,-1 7 0,1 3-57,1 0-1,3 25 0,-3-35 105,0 0 0,1 0 0,0 0 0,0 0 0,0 0 0,0-1 0,1 1 0,0-1 0,0 1 0,6 6 0,-7-10-10,0 0 0,-1 0 0,1 0 0,0-1 0,0 1 0,1-1 0,-1 0 0,0 1 0,0-1 1,1 0-1,-1 0 0,0 0 0,1-1 0,-1 1 0,1-1 0,-1 1 0,1-1 0,-1 0 0,1 0 0,-1 0 1,1 0-1,0 0 0,-1-1 0,1 1 0,-1-1 0,0 0 0,5-1 0,2-2-18,1 0-1,-1-1 0,0-1 0,-1 1 1,1-1-1,12-12 0,42-48 23,-24 24 139,43-37-116,29-31-80,-73 65 69,57-92-1,-60 82 59,7-11 23,34-74-1,-73 134-72,-2 5-45,-1 1-1,0-1 1,1 1-1,-1-1 1,0 0-1,1 1 1,-1-1 0,0 0-1,0 1 1,1-1-1,-1 0 1,0 0-1,0 1 1,0-1-1,0 0 1,0 1 0,0-1-1,0 0 1,0 0-1,0 1 1,0-1-1,-1 0 1,1-1-1,0 2 4,0 0-1,-1 0 0,1 0 1,0 0-1,0 0 0,0 0 0,0 0 1,0 0-1,0 0 0,0 0 1,0 0-1,0 0 0,-1 0 0,1-1 1,0 1-1,0 0 0,0 0 1,0 0-1,0 0 0,0 0 0,0 0 1,0 0-1,-1 0 0,1 0 1,0 0-1,0 0 0,0 0 0,0 1 1,0-1-1,0 0 0,0 0 1,0 0-1,-1 0 0,1 0 0,0 0 1,0 0-1,0 0 0,0 0 1,0 0-1,0 0 0,0 0 0,0 0 1,0 0-1,0 1 0,0-1 1,0 0-1,-1 0 0,1 0 0,0 0 1,0 0-1,0 0 0,0 0 1,0 0-1,0 1 0,-7 5-83,0 0-1,0 0 0,-11 14 1,-8 15 105,-26 46 1,-19 47-61,49-86 144,7-15-44,1 1 1,1 1-1,2 0 0,1 0 1,-10 53-1,18-69-68,0 0 0,1 0 0,0 1 0,1-1 0,1 0 0,0 0 0,1 0 0,0 0 0,1 0 0,1 0 0,0-1 0,0 1 0,1-1 0,1 0 0,0-1 0,9 13 0,-12-20-78,0 1 1,1-1 0,-1-1-1,1 1 1,0 0 0,1-1-1,-1 0 1,0 0 0,1 0-1,0-1 1,-1 1 0,1-1-1,0 0 1,0-1 0,1 1 0,-1-1-1,0 0 1,0 0 0,1-1-1,-1 0 1,0 1 0,10-3-1,-5 1-713,1-1-1,-1 0 0,0 0 0,-1-1 0,1-1 0,0 0 1,-1 0-1,0-1 0,0 0 0,16-11 0,1-2-1481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9312,'0'0'100,"0"0"0,0 0 1,0 0-1,-1 0 0,1 0 0,0 0 1,0 0-1,0 0 0,0 1 1,0-1-1,-1 0 0,1 0 1,0 0-1,0 0 0,0 0 0,0 0 1,0 0-1,-1 0 0,1 1 1,0-1-1,0 0 0,0 0 0,0 0 1,0 0-1,0 0 0,0 1 1,0-1-1,0 0 0,0 0 1,-1 0-1,1 0 0,0 1 0,0-1 1,0 0-1,0 0 0,0 0 1,0 0-1,0 1 0,0-1 1,0 0-1,0 0 0,1 0 0,-1 0 1,0 1-1,0-1 0,0 0 1,0 0-1,6 14 2930,-3-11-2615,-1 1 0,1-1 1,-1 1-1,1-1 0,6 5 0,7 2-62,0-2 0,0 1 0,1-2 0,34 10 0,74 11-91,2-8-437,-68-12-2437,2 2-5705,-52-7 5747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42 8800,'-32'-29'4000,"32"21"-3488,0 3 352,0 10-576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1305 3552,'0'0'112,"-1"0"0,1 0 0,-1 0 0,0 0 0,1 0 0,-1 1 0,1-1 0,-1 0 0,1 0 0,-1 1 0,1-1 0,-1 0 0,1 1 0,0-1 0,-1 0 0,1 1 0,-1 0 0,7 2 3203,20-3 218,-23-1-3340,1-1 1,-1 1-1,0-1 1,1 0-1,-1 0 1,0 0-1,0 0 1,0 0-1,0-1 1,4-4-1,23-33 1161,-23 30-1151,35-52 789,-18 25-429,36-43-1,-25 43-409,42-34-1,-27 25-78,-3 1 48,-1-2 1,56-78 0,-42 39 323,-4-2 0,68-145 0,-107 193-129,-2 0-1,12-48 1,-23 70-135,-1 1 1,0-1 0,0-22-1,-3 39-165,0 0 1,0-1-1,0 1 0,0-1 0,0 1 0,-1 0 0,1-1 1,0 1-1,-1 0 0,1-1 0,-2-1 0,-2 2-122,-2 8 4,-67 142 491,-65 192-1,107-260-287,-19 55-210,38-99 202,-11 64-1,20-83-92,1 1 0,1-1 0,1 0 0,0 0 0,6 36 0,-5-51 25,0 1 0,0 0 0,0 0 0,1-1 0,-1 1 1,1-1-1,0 1 0,0-1 0,0 0 0,3 4 0,-3-6 5,-1 1 0,1-1-1,-1 1 1,1-1 0,0 0-1,0 0 1,0 0 0,0 0-1,0 0 1,0 0 0,0 0-1,0-1 1,0 1 0,0-1 0,0 1-1,0-1 1,1 0 0,-1 0-1,3 0 1,2-1 21,-1 0-1,0 0 1,0-1 0,0 0 0,0 0-1,0-1 1,0 1 0,0-1-1,-1 0 1,1-1 0,-1 1 0,0-1-1,0 0 1,6-7 0,5-6 6,-1-1 1,19-31-1,-19 27-1,1-1 5,-1 0 0,-1-1 1,-1-1-1,-1 0 0,11-33 0,-22 54-42,-2 6 0,-4 15 16,-6 24 0,7-26-48,1 0-1,1 1 1,0-1-1,1 1 1,1-1 0,0 1-1,1-1 1,4 22-1,-5-36 19,1 0 0,-1 0-1,0 0 1,0 0 0,0 0 0,1 0-1,-1-1 1,0 1 0,1 0 0,-1 0-1,1 0 1,-1-1 0,1 1 0,-1 0-1,1 0 1,0-1 0,-1 1 0,1-1-1,0 1 1,-1 0 0,1-1 0,0 1-1,0-1 1,-1 0 0,1 1 0,0-1-1,0 0 1,0 1 0,0-1 0,0 0-1,0 0 1,0 0 0,-1 0 0,1 0-1,0 0 1,0 0 0,0 0 0,0 0-1,0 0 1,0 0 0,0-1 0,0 1-1,5-3 54,0 1 0,-1-1 0,1 0 0,-1-1 0,6-4 0,-6 4-52,146-87 25,-47 31-48,-102 59 20,0 0 0,0 0-1,-1 0 1,1 1 0,0-1 0,0 0 0,0 1-1,0-1 1,0 1 0,2-1 0,-3 1-3,-1 0 0,0 0 0,1 1 0,-1-1 0,1 0 0,-1 0 0,1 0 1,-1 0-1,0 1 0,1-1 0,-1 0 0,1 0 0,-1 1 0,0-1 0,1 0 0,-1 1 1,0-1-1,1 0 0,-1 1 0,0-1 0,0 1 0,0-1 0,1 0 0,-1 1 1,0-1-1,0 1 0,0-1 0,0 1 0,0-1 0,1 0 0,-1 1 0,0-1 1,0 1-1,0-1 0,0 1 0,0-1 0,-1 1 0,1-1 0,0 0 0,0 1 1,0-1-1,0 1 0,-1 0 0,-2 13 3,-1-1 1,-1 0-1,0 0 0,-13 24 1,-4 8 165,20-41-155,1 0 0,-1 1 0,0 0 0,1-1 0,-1 8 1,2-11-26,0-1 0,0 0 0,0 1 1,0-1-1,0 0 0,0 0 0,0 1 1,0-1-1,0 0 0,0 1 1,0-1-1,0 0 0,0 0 0,1 1 1,-1-1-1,0 0 0,0 0 0,0 1 1,0-1-1,0 0 0,1 0 0,-1 0 1,0 1-1,0-1 0,1 0 1,-1 0-1,0 0 0,0 0 0,1 1 1,-1-1-1,0 0 0,0 0 0,1 0 1,-1 0-1,0 0 0,0 0 1,1 0-1,-1 0 0,0 0 0,1 0 1,-1 0-1,0 0 0,1 0 0,12-4 176,-10 3-111,18-9-9,0 0 1,35-24-1,-16 9-4,5-5-24,-37 23-8,1 0-1,0 1 1,0 0 0,0 1 0,1 0-1,0 0 1,20-5 0,-30 10-10,1 0 1,-1 0-1,1-1 1,-1 1 0,1 0-1,-1 0 1,0 0-1,1 0 1,-1 0-1,1 1 1,-1-1-1,1 0 1,-1 0-1,1 0 1,-1 0-1,1 0 1,-1 1-1,1-1 1,-1 0-1,0 0 1,1 1 0,-1-1-1,1 0 1,-1 1-1,0-1 1,1 1-1,0 0-4,-1 0 0,1 1-1,-1-1 1,1 0 0,-1 0 0,0 1-1,1-1 1,-1 0 0,0 3-1,-2 27-41,0-22-9,-2 15-4,4-17 71,0-7-11,0 0 0,0 1 0,0-1 0,0 0 0,0 0 0,0 0 0,0 0 0,0 0 0,0 0 0,0 0-1,0 0 1,0 0 0,0 0 0,0 0 0,0 0 0,0 1 0,0-1 0,0 0 0,1 0 0,-1 0 0,0 0 0,0 0 0,0 0 0,0 0 0,0 0 0,0 0 0,0 0 0,0 0 0,0 0 0,0 0 0,0 0 0,1 0 0,-1 0 0,0 0 0,0 0-1,0 0 1,0 0 0,0 0 0,0 0 0,0 0 0,0 0 0,0 0 0,0 0 0,0 0 0,1 0 0,-1 0 0,0 0 0,0 0 0,0 0 0,0 0 0,18-10-4,-13 8-7,-1 0 1,1-1 0,-1 1 0,1-1-1,3-4 1,28-27-174,-23 20 25,2 0 1,19-15-1,-33 29 149,-1 0 0,1-1 1,-1 1-1,1-1 0,-1 1 0,1 0 0,-1-1 0,1 1 0,-1 0 1,1 0-1,-1 0 0,1-1 0,0 1 0,-1 0 0,1 0 0,0 0 0,-1 0 1,1 0-1,-1 0 0,1 0 0,0 0 0,-1 0 0,1 0 0,-1 0 0,1 1 1,0-1-1,-1 0 0,1 0 0,-1 1 0,1-1 0,-1 0 0,1 1 0,-1-1 1,1 0-1,-1 1 0,1-1 0,-1 1 0,0-1 0,1 1 0,-1-1 1,1 1-1,-1-1 0,0 1 0,0-1 0,1 1 0,-1-1 0,0 1 0,0 0 1,1 0-1,0 4-41,0 0 1,0 1 0,0-1-1,0 8 1,-1-12 51,0 40 86,-1-29-57,1 0 0,3 24 1,-3-35-32,1 1 1,-1-1-1,0 0 1,1 0 0,0 1-1,-1-1 1,1 0 0,0 0-1,-1 0 1,1 1-1,0-1 1,0 0 0,0 0-1,0 0 1,0-1-1,0 1 1,0 0 0,1 0-1,-1 0 1,0-1 0,0 1-1,0-1 1,1 1-1,-1-1 1,0 1 0,1-1-1,-1 0 1,1 0 0,-1 0-1,0 0 1,1 0-1,-1 0 1,2 0 0,6 0 6,0-1 1,0-1-1,17-4 1,-21 5 10,128-39 98,-107 31-96,-1-1 1,0-2-1,26-15 0,-45 23 42,1-1 0,-1 1 0,0-1-1,0 0 1,-1-1 0,1 1 0,-1-1-1,0 0 1,-1 0 0,0-1 0,0 1 0,0-1-1,0 0 1,-1 0 0,-1 0 0,1 0-1,-1-1 1,0 1 0,-1-1 0,1 1 0,-2-1-1,1 0 1,-2-14 0,2 21-56,-1 0-1,0 0 1,-1 0 0,1 0-1,0 0 1,0 0 0,0 0 0,-1-1-1,1 1 1,0 0 0,-1 1-1,1-1 1,-1 0 0,1 0-1,-1 0 1,0 0 0,1 0 0,-1 0-1,0 1 1,0-1 0,1 0-1,-1 1 1,0-1 0,-1 0 0,1 0-14,-1 1 1,1 0 0,-1 0 0,1 0-1,0 0 1,-1 0 0,1 0 0,0 0-1,-1 0 1,1 1 0,0-1 0,-1 0-1,1 1 1,0-1 0,-1 1 0,0 0 0,-4 3 30,0-1 1,1 1 0,-1 0 0,1 0 0,0 1 0,-7 7 0,-1 4 138,1 0 1,-13 22 0,21-33-127,1 1-1,1 0 0,-1 0 0,1 0 1,0 0-1,1 0 0,-1 1 0,1-1 1,0 0-1,1 1 0,0 9 0,0-12-52,1-1-1,0 1 1,0-1-1,0 0 1,1 1-1,-1-1 1,1 0-1,-1 0 1,1 0-1,0 0 1,0-1 0,1 1-1,-1 0 1,1-1-1,-1 0 1,1 1-1,0-1 1,-1 0-1,6 2 1,0 1 37,-1-2 0,1 1 1,-1-1-1,1 0 1,0-1-1,0 0 0,11 2 1,-11-3-356,0 0 0,0-1 0,0 0 0,0-1 0,0 1 0,14-4-1,-17 2-242,-1 1-1,1-1 1,-1 0-1,0 0 1,1 0-1,-1 0 1,0-1-1,0 0 1,-1 1-1,1-2 1,-1 1-1,5-5 0,5-5-1676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72 7296,'-30'-8'3328,"33"8"-1376,7-3-1920,3-2-32,9-2-128,6-1 64,-6-4-928,1 4 544,-6-4-2848,1 4 1824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3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46 8128,'-26'-4'2618,"22"4"-1232,5 1-776,6 2 173,311-9 4422,71-12-4208,-228 9-895,155-3-3745,-262 13-607,-7 3 1274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78 3968,'0'0'5930,"-4"-8"-2084,2 5-3117,0-1 1,0 1-1,0-1 1,1 0 0,0 1-1,-2-6 1,1 3-72,0 3-346,-1-1 0,0 1 1,0 0-1,0 0 0,0 1 0,0-1 1,-1 1-1,-4-3 0,6 4-259,1 0-1,-1 1 0,1-1 1,-1 0-1,0 1 0,1-1 0,-1 1 1,0 0-1,0 0 0,1 0 1,-1 0-1,0 0 0,-3 0 1,-24 8 587,9-2-109,4-2-375,0 1 0,1 0-1,0 2 1,0 0 0,0 0 0,1 1-1,-17 13 1,5-1 248,1 2 1,-37 40-1,54-54-300,1 2 1,0-1-1,0 1 0,1 0 1,0 0-1,1 0 1,0 1-1,1 0 0,0 0 1,1 0-1,0 0 0,1 1 1,-2 21-1,4-30-66,0 0-1,1 0 1,-1 0 0,1 0-1,0 0 1,0 0 0,0 0-1,0 0 1,0 0 0,1 0-1,-1 0 1,1-1 0,0 1-1,0-1 1,0 1 0,0-1-1,0 0 1,0 0 0,1 0-1,-1 0 1,1 0 0,0 0-1,5 2 1,5 2 44,0 0-1,1-2 1,26 7 0,-33-9-33,28 5 22,-1-1-1,1-1 1,49-1 0,-83-4 158,-21 0-133,-37 6-308,35-3 72,-42 10 278,9-2-116,31-6 10,0 1 0,0 1 0,-42 19 0,63-25-5,-1 1-1,0 0 1,1 0-1,0 0 1,0 0 0,-1 1-1,1-1 1,1 1-1,-1 0 1,0 0 0,1 0-1,-1 0 1,1 0-1,0 1 1,-3 5-1,4-6 8,1 0-1,-1-1 0,0 1 0,1 0 0,0-1 0,0 1 1,0 0-1,0 0 0,0-1 0,0 1 0,1 0 0,-1 0 1,1-1-1,0 1 0,-1-1 0,2 1 0,-1 0 0,0-1 1,0 0-1,1 1 0,-1-1 0,1 0 0,2 3 0,1 0 62,-1-1-1,1 0 0,0 0 0,0 0 0,1 0 0,-1-1 1,1 0-1,9 4 0,51 14 311,-63-20-394,18 4 39,1 0-1,0-2 0,0 0 0,0-1 1,0-2-1,36-3 0,-40 1-265,0-1 0,0-1 0,0 0 0,0-2 0,-1 0 0,0-1 0,0 0-1,21-14 1,-30 16-616,-1 1-1385,-1 0 0,0 0 0,6-6-1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4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1275 2656,'-14'0'8501,"29"-7"-6000,71-35 347,-23 10-2315,-40 22-422,9-4 20,-1-1 0,0-2 0,44-31 0,-50 27 37,-1 0 0,-1-2 0,-1 0 0,-1-2 0,34-53 0,72-139 413,-99 173-431,53-91 359,-64 103-236,-1-1 0,15-46 0,-22 54-158,8-29 210,-15 49-229,-1-1 1,0 1-1,-1 0 0,1 0 0,-1 0 1,0-1-1,-2-9 0,0 9 34,-2 6-141,-4 13-125,6-11 132,-24 43-145,-28 65-1,33-55 268,-22 88-1,-9 196 304,51-325-389,-2 9 171,1-1 0,1 1-1,4 44 1,-3-66-163,0 0 0,1 0 1,-1 0-1,0 0 0,0 0 0,0 0 1,1 0-1,-1 0 0,1 0 0,-1 0 1,1 0-1,-1-1 0,1 1 0,-1 0 1,1 0-1,0-1 0,-1 1 0,1 0 1,0-1-1,0 1 0,-1 0 0,1-1 1,1 1-1,0 0-2,-1-1-1,1 0 1,-1 0 0,1 0 0,-1 0-1,1 0 1,0 0 0,-1 0 0,1 0-1,-1 0 1,0-1 0,1 1 0,2-2-1,5-2 36,0-1-1,-1 0 1,15-11-1,-18 12-64,39-33 4,-1-1 1,53-62-1,66-86 95,-118 134-74,38-59 0,-59 76-80,-1-2 0,31-76 0,27-121 158,-61 174-104,-17 52-19,0 0 0,0 0 0,0 0 1,0-14-1,-3 18-130,-1 4-13,-2 13-87,-73 268 461,-133 275 58,184-493 73,-2-2 1,-51 82-1,71-131-63,9-10 81,12-15 83,-4 5-597,10-13 130,-1-1 1,31-47-1,21-54-33,-58 100 14,25-42-367,-37 64 373,1 0 0,-1 0 0,0 0 0,1 0 0,0 0 0,-1 1 0,1-1 0,-1 0 1,1 0-1,0 1 0,-1-1 0,1 0 0,0 1 0,0-1 0,0 1 0,0-1 0,-1 1 1,1 0-1,0-1 0,0 1 0,0 0 0,0-1 0,2 1 0,-3 0 11,1 1 0,0-1 0,-1 1-1,1 0 1,0-1 0,-1 1 0,1-1 0,-1 1-1,1 0 1,-1 0 0,1-1 0,-1 1 0,1 0-1,-1 0 1,0-1 0,0 1 0,1 0-1,-1 0 1,0 0 0,0 1 0,2 9-44,-1 1 1,0 18 0,-1-29 62,-1 51 69,2 49 97,0-86-76,0 0 0,2 0 1,-1 0-1,9 22 0,-11-35-75,1-1 1,-1 1-1,1-1 0,0 1 0,-1-1 0,1 1 0,0-1 1,0 1-1,0-1 0,0 0 0,0 0 0,0 1 1,0-1-1,1 0 0,-1 0 0,0 0 0,1 0 1,-1 0-1,0 0 0,1-1 0,-1 1 0,1 0 0,0-1 1,-1 1-1,1-1 0,-1 0 0,1 1 0,0-1 1,-1 0-1,1 0 0,0 0 0,-1 0 0,1 0 0,0-1 1,-1 1-1,4-1 0,0-1 13,1 0 0,-1-1 1,0 0-1,0 1 0,0-2 0,0 1 0,0-1 0,-1 1 1,8-9-1,23-30 27,-3-2 0,28-47 0,-51 77-112,17-31 216,38-91 0,-58 118-241,-5 14 36,1 0 1,-1 1 0,0-1 0,1 1-1,2-5 1,14 45-478,-14-25 478,0 1 1,-1 0 0,0-1 0,0 16-1,2 55 158,-3-26-75,-2-47-31,2 0 0,-1 0 0,1 0 1,0 0-1,1 0 0,1-1 1,5 15-1,-7-21-3,1 1-1,-1 0 1,0-1 0,1 1 0,0-1-1,-1 0 1,1 0 0,1 0-1,-1 0 1,0-1 0,1 1 0,-1-1-1,1 0 1,0 0 0,0 0-1,0 0 1,0-1 0,0 1-1,0-1 1,6 1 0,-1-1-2,1 0 0,0-1 1,-1 0-1,1-1 0,0 1 1,-1-2-1,1 0 0,-1 0 1,0 0-1,1-1 0,-1-1 0,0 0 1,-1 0-1,1 0 0,-1-1 1,0 0-1,0-1 0,0 0 1,-1 0-1,8-9 0,7-8-8,-2-1 0,-1 0-1,26-42 1,-35 49 56,3-5-42,14-32 0,-27 54-18,0-1 0,0 1 0,0 0 0,0 0 0,1 0 0,-1-1 0,0 1 0,0 0-1,0 0 1,0-1 0,0 1 0,0 0 0,0-1 0,0 1 0,0 0 0,0 0 0,1-1 0,-1 1 0,0 0-1,-1 0 1,1-1 0,0 1 0,0 0 0,0-1 0,0 1 0,0 0 0,0 0 0,0-1 0,0 1 0,0 0 0,-1 0-1,1-1 1,0 1 0,0 0 0,-1 0-9,1 0 0,-1 0 0,1 0 0,-1 1 0,1-1 0,-1 0 0,1 0 0,0 1 0,-1-1-1,1 0 1,-1 1 0,1-1 0,0 1 0,-1-1 0,1 0 0,0 1 0,0-1 0,-1 2 0,-6 11-63,1 0 1,0 1-1,-4 18 1,-1 2 71,4-15 75,1 1 0,-5 29 0,9-38 3,1-1-1,0 1 1,1 0-1,0 0 1,1 0-1,3 16 1,-4-26-63,0 0 1,0-1 0,0 1 0,1 0 0,-1 0 0,0 0 0,1 0 0,-1 0 0,1 0 0,-1-1 0,1 1 0,-1 0 0,1 0 0,-1 0 0,1-1 0,0 1 0,-1 0 0,1-1 0,0 1 0,0-1 0,-1 1 0,1-1-1,1 1 1,-1-1 8,1 1 0,-1-1-1,0 0 1,0 0-1,1 0 1,-1 0-1,0-1 1,1 1-1,-1 0 1,0 0-1,0-1 1,0 1-1,1-1 1,1 0-1,2-2 11,1-1 0,-1 1 0,0-1-1,0 0 1,7-9 0,-9 9-20,0 0 0,0-1 0,0 0 1,0 1-1,-1-1 0,0 0 0,0 0 0,2-7 1,6-42 16,-8 32-36,-1-1 0,-1 1 1,-1 0-1,-6-32 0,6 45-13,-1 0-1,0 0 1,0 0 0,-1 1 0,-5-11-1,7 16 13,0 1-1,0 0 1,-1 0-1,1 0 0,-1 0 1,0 0-1,1 0 0,-1 0 1,0 0-1,-3-1 1,4 2 6,0 0 1,0 1-1,-1-1 1,1 1-1,0-1 1,-1 1 0,1 0-1,0-1 1,-1 1-1,1 0 1,0 0 0,-1 0-1,1 0 1,-1 0-1,1 0 1,0 1 0,-1-1-1,1 0 1,0 1-1,-2 0 1,0 0 12,1 1 0,0-1 0,0 1 0,-1-1 0,1 1-1,0 0 1,0 0 0,1 0 0,-1 0 0,0 0 0,1 1 0,-1-1 0,1 0 0,0 1 0,0-1 0,0 1 0,0-1 0,0 1 0,0 0-1,1-1 1,0 1 0,-1 3 0,0 3-10,0 0 0,1-1 0,0 1 0,1 0 0,0-1 0,2 9 0,-2-13 15,0 0 0,0 0-1,0-1 1,1 1 0,-1-1 0,1 1 0,0-1 0,0 0 0,1 1-1,-1-1 1,0 0 0,1 0 0,0-1 0,0 1 0,0-1 0,0 1-1,3 1 1,-1-2 14,-1 0 0,0 0 0,1 0 0,-1-1 0,1 0 0,0 1 0,-1-2-1,1 1 1,0-1 0,-1 1 0,1-1 0,0-1 0,8 0 0,11-4 92,-1-1 0,-1-1 1,1 0-1,35-19 0,81-52 17,-120 66-115,38-28-51,-7 4 58,-50 36-21,0-1 0,1 1 1,-1 0-1,1-1 1,-1 1-1,0 0 1,1 0-1,-1-1 0,1 1 1,-1 0-1,1 0 1,-1 0-1,1 0 1,-1 0-1,1 0 0,-1 0 1,1 0-1,-1 0 1,1 0-1,-1 0 1,1 0-1,-1 0 1,1 0-1,0 0 0,-1 1-5,0-1-1,1 1 1,-1-1-1,0 0 1,0 1-1,1-1 1,-1 1-1,0-1 1,0 1-1,0-1 1,1 1-1,-1-1 1,0 1-1,0-1 1,0 1-1,0-1 1,0 1-1,0 0 1,-7 31-65,6-26 154,-17 62-23,6-22-48,-10 66 0,22-108 4,-1 0-1,1 1 1,0-1 0,0 0-1,1 1 1,-1-1 0,1 0-1,2 7 1,-3-10-12,0-1 0,0 1 0,1 0 1,-1 0-1,1-1 0,-1 1 0,1 0 0,-1-1 0,1 1 0,-1 0 0,1-1 1,0 1-1,-1-1 0,1 1 0,0-1 0,-1 0 0,1 1 0,0-1 0,1 1 1,-1-1-2,0 0 0,1 0 0,-1 0 0,1 0 0,-1 0 0,0 0 0,1 0 1,-1 0-1,0-1 0,1 1 0,-1-1 0,0 1 0,1-1 0,-1 1 0,2-2 0,3-2-17,1-1-1,-1 1 0,0-1 1,0-1-1,0 1 0,-1-1 0,0 0 1,0 0-1,6-11 0,5-11-133,13-29 1,-19 35 164,-1 4-33,-1 1-1,8-28 1,-16 44-280,0 6 111,-2 15 52,-6 28 102,3-22 49,1 1 0,1 0 1,1-1-1,3 38 1,-1-62-16,0 0 0,1 0 1,-1 0-1,1 1 1,-1-1-1,1 0 1,0 0-1,0 0 1,0 0-1,0 0 1,0 0-1,0-1 1,1 1-1,-1 0 1,1 0-1,-1-1 1,1 1-1,-1-1 1,1 0-1,0 1 1,0-1-1,0 0 1,0 0-1,0 0 1,0 0-1,0 0 1,0-1-1,0 1 1,0-1-1,0 1 1,0-1-1,1 0 1,-1 0-1,0 0 1,0 0-1,1 0 1,-1 0-1,0-1 1,0 1-1,0-1 1,4-1-1,14-5-3,30-16-1,-19 9 33,11-5-79,-2-1 0,0-2 1,-2-2-1,0-1 0,-2-2 1,-1-2-1,42-42 1,-70 63-6,-5 6 27,1 0-1,-1 0 0,0-1 0,0 1 0,0-1 0,0 0 0,-1 1 0,1-1 0,-1 0 0,2-3 1,-3 0-112,-3 6-86,-7 10-117,-41 42 151,-47 52 142,86-89 66,2-1 0,-1 1-1,2 1 1,0 0 0,-12 30 0,20-43-23,0 0 0,0 0 0,0 0 1,1 0-1,-1 0 0,1 0 0,0 0 0,0 0 0,0 0 0,0 0 1,0 0-1,1 1 0,-1-1 0,1 0 0,0 0 0,1 3 1,-1-4 11,0 0 0,1 0 1,-1 0-1,1 0 0,-1 0 0,1-1 1,0 1-1,0 0 0,0-1 1,0 1-1,0-1 0,0 0 1,0 0-1,0 0 0,1 0 1,-1 0-1,0 0 0,1-1 1,-1 1-1,5 0 0,-2 0 30,1-1 0,0 1-1,0-1 1,-1 0 0,1 0 0,0-1-1,-1 0 1,1 0 0,0 0 0,-1-1-1,1 0 1,-1 0 0,0 0 0,1-1-1,-1 1 1,8-7 0,-4 1 16,0 1 0,-1-1 0,0-1 0,-1 1 0,0-2 0,-1 1 0,9-15-1,-12 18-59,5-8 32,11-23 0,-18 33-74,1 0 0,-1 0 0,0 0 0,0 1 0,-1-1 0,1 0 1,-1 0-1,1 0 0,-1 0 0,-1 0 0,0-8 0,1 12 42,0 0 0,0 0 0,0 0 0,0 0-1,0 0 1,0-1 0,0 1 0,-1 0 0,1 0 0,0 0-1,0 0 1,0 0 0,0 0 0,0 0 0,0 0 0,0 0-1,0 0 1,-1 0 0,1 0 0,0 0 0,0 0 0,0 0-1,0 0 1,0 0 0,0 0 0,0 0 0,-1 0 0,1 0 0,0 0-1,0 0 1,0 0 0,0 0 0,0 0 0,0 0 0,0 0-1,-1 0 1,1 0 0,0 0 0,0 0 0,0 0 0,0 0-1,0 0 1,0 0 0,0 0 0,0 1 0,0-1 0,0 0-1,-1 0 1,1 0 0,0 0 0,0 0 0,0 0 0,0 0 0,0 0-1,0 1 1,0-1 0,0 0 0,0 0 0,0 0 0,0 0-1,-9 13 55,1-1-25,-41 51 100,1 1-100,-64 106 0,-28 135 21,37-68 256,97-225-162,-13 19 1,17-28-114,-1 1 0,1-1 1,-1 0-1,0 0 1,0 0-1,-1 0 1,1 0-1,-8 4 0,11-7-41,-1 0 0,0 0 0,0 1 0,1-1 0,-1 0 0,0 0 0,0 0 0,1 0-1,-1 0 1,0 0 0,0 0 0,1 0 0,-1 0 0,0 0 0,0 0 0,1 0-1,-1-1 1,0 1 0,1 0 0,-1-1 0,0 1 0,1 0 0,-1-1 0,0 1 0,1-1-1,-1 1 1,1-1 0,-1 1 0,0-1 0,1 1 0,0-1 0,-1 0 0,-1-2-22,0 1 1,1-1 0,0 1 0,-1-1 0,1 0 0,0 0 0,1 1 0,-1-1 0,0-3 0,-4-41-138,2 0 1,7-90-1,-2 113 94,1 0 0,1 1 0,1-1 0,1 1 0,1 0 0,11-23 0,-14 38 67,0 0-1,1 1 1,0 0 0,0-1-1,1 2 1,0-1-1,11-9 1,-5 6 4,0 1 0,1 1 0,19-11 1,-7 8 12,0 0 1,1 2-1,36-8 1,-8 2 4,-7 1-54,78-35 0,-108 41 31,0-1 0,0-1 0,-1-1 1,0-1-1,-1 0 0,0 0 0,20-25 1,4-13 133,32-57 1,-10 14-137,65-69 40,-20 28 48,-87 105 11,-1-1 0,-1 0-1,15-38 1,-28 59-67,33-93 290,-32 86-194,-1 0 1,0-1-1,-2 1 0,2-22 0,-14 54-157,-6 27-1,-15 32 75,29-71-20,-21 42 169,-40 60-1,28-54-175,2 1-1,2 2 0,2 1 1,-30 86-1,37-77 161,-15 71 0,36-135-158,1-1-1,0 1 0,0-1 0,0 0 1,0 1-1,-1-1 0,1 1 0,0-1 1,0 0-1,0 1 0,0-1 0,0 1 1,0-1-1,0 0 0,0 1 0,0-1 0,1 1 1,-1-1-1,0 0 0,0 1 0,0-1 1,0 1-1,0-1 0,1 0 0,-1 1 1,0-1-1,0 0 0,1 1 0,-1-1 0,1 1 1,0-1 1,-1 0 0,1 0 0,0 0 0,-1-1 1,1 1-1,0 0 0,0 0 0,-1 0 0,1-1 1,0 1-1,-1 0 0,1-1 0,0 1 0,-1 0 0,2-2 1,26-22 98,29-44-228,28-29 50,102-74-147,-169 153 276,-18 18-60,0 0 0,0 0 0,1 0 0,-1 0 0,0 0 0,0 0 0,0 0 0,0 0-1,0 0 1,0 0 0,0 0 0,1 0 0,-1 0 0,0 0 0,0 0 0,0 0 0,0 0-1,0 0 1,0 0 0,1 0 0,-1 0 0,0 0 0,0 0 0,0 0 0,0 0-1,0 0 1,0 0 0,0 0 0,0 0 0,1 0 0,-1 0 0,0 1 0,0-1 0,0 0-1,0 0 1,0 0 0,0 0 0,0 0 0,0 0 0,0 0 0,0 0 0,0 1 0,0-1-1,0 0 1,0 0 0,0 0 0,0 0 0,0 0 0,0 0 0,0 1 0,0-1-1,0 0 1,0 0 0,0 0 0,0 0 0,0 0 0,0 1 0,-1 15 36,-1 1 0,0-1 0,-5 17 0,-5 28 6,4 57 238,8-104-243,1-1-1,0 1 0,1-1 0,0 1 0,1-1 0,9 22 0,-9-27-13,1 0 1,0 0-1,0-1 0,8 9 1,-11-14-39,1 0 0,-1 0 0,1-1 0,-1 1 0,1 0 0,-1-1 0,1 0 0,0 1 0,0-1 0,0 0 0,-1 0 0,1 0 0,0 0 0,1 0 0,-1-1 0,0 1 0,0 0 0,0-1 0,0 0 0,0 1 0,4-1 0,-3-1-383,1 0-1,-1 0 0,0 0 1,0 0-1,0 0 0,0-1 1,0 1-1,0-1 0,-1 0 1,1 0-1,0 0 0,-1 0 1,1 0-1,-1-1 0,0 1 1,4-6-1,-1-1-1573,1 0-1,-2-1 1,8-17 0,4-13-1674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4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9152,'0'-4'4128,"69"4"-3584,-30 0 2431,6 0-1727,27-3 512,1-2-1088,38-3 160,2 4-480,13 1-256,-14 3-96,-18-5-352,-12 10 192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4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117 363 4064,'2'-3'1123,"0"-1"0,0 1 0,0-1 0,-1 0 0,0 0 0,2-6 0,-3 10-1039,0 0 0,0 0 0,0-1 0,0 1 0,0 0 0,0 0 0,0-1 0,0 1 0,-1 0 0,1 0 0,0 0 0,0-1 0,0 1 0,0 0 0,-1 0 0,1 0 0,0-1 0,0 1 0,0 0 0,0 0 0,-1 0 0,1 0 0,0 0 0,0 0 0,-1 0 0,1-1 0,0 1 0,0 0 0,-1 0 0,1 0 0,0 0 0,0 0 0,-1 0 0,1 0 0,0 0 0,0 0 0,-1 0 0,1 0 0,0 0 0,0 0 0,0 1 0,-1-1 0,-11 4 1136,9-1-1071,0 0-1,0 1 1,-1-1 0,2 1-1,-1 0 1,0 0 0,1 0 0,0 0-1,0 0 1,0 1 0,0-1 0,-1 9-1,-3 3 47,-9 24 164,2 1 0,1 1 0,3 0 0,1 1 0,-4 84 0,11-120-289,2 0-1,-1 0 0,1 0 1,0 0-1,0 0 0,1 0 1,0 0-1,1-1 0,-1 1 1,7 12-1,-8-18-40,0 0-1,0 0 1,0 0-1,0 0 1,0-1-1,1 1 1,-1 0-1,0 0 1,0-1-1,0 1 1,1 0-1,-1-1 1,0 0-1,1 1 1,-1-1-1,0 0 1,1 1-1,-1-1 1,1 0-1,-1 0 1,2 0-1,3-1 57,0 0 0,1 0 0,8-3 0,-9 2-55,15-3 63,0-1-1,-1-1 1,0 0-1,0-2 1,30-18-1,-32 14-83,0-1 0,-1 0 0,-1-2 0,0 0-1,18-24 1,-13 11 125,-2 0-1,27-55 0,-40 72-133,-1 1-1,0-1 0,-1 0 1,-1 0-1,0 0 0,0-1 1,1-20-1,-4 32-6,0 1 0,0-1 0,0 1 0,0-1 0,0 1-1,0-1 1,0 1 0,0-1 0,0 1 0,0-1 0,0 1 0,-1-1 0,1 1 0,0 0 0,0-1 0,0 1-1,-1-1 1,1 1 0,0-1 0,-1 1 0,-5 4-202,-7 18 61,12-20 174,-13 30 175,1 2-1,-11 40 1,10-26-104,13-47-96,-7 25 120,-7 36 0,14-55-91,0 0 0,0 1 0,0-1 0,1 1 0,1-1 0,-1 1 1,1-1-1,0 1 0,5 13 0,-5-17-8,1-1 1,-1 1 0,1 0 0,1-1 0,-1 1 0,0-1-1,1 0 1,-1 0 0,1 0 0,0 0 0,0 0 0,1 0-1,-1-1 1,0 0 0,1 1 0,-1-1 0,1-1 0,0 1-1,0 0 1,0-1 0,-1 0 0,1 0 0,0 0-1,1 0 1,-1-1 0,0 0 0,0 1 0,0-2 0,8 0-1,-3 0 8,0 0 0,0-1 0,0-1 0,0 1-1,0-1 1,0-1 0,-1 0 0,0 0-1,1-1 1,-1 0 0,-1 0 0,10-8 0,0-3 16,-2 0 0,1 0 0,-2-2 0,0 0 1,14-25-1,-13 16-17,-7 10-15,2 1-1,11-15 0,35-36-13,-52 63-44,-1 0-1,1 0 0,0 1 1,0-1-1,0 1 1,0 0-1,0 1 0,6-4 1,-9 6 29,0 0 0,0-1 1,0 1-1,0-1 0,0 1 1,0 0-1,0 0 0,0 0 1,1 0-1,-1 0 0,0 0 0,0 0 1,0 0-1,0 0 0,0 0 1,0 1-1,2 0 0,-2-1 10,0 1 0,0 0 0,0 0 0,0 0 0,0 0 0,0 0 0,0 0 0,0 0-1,-1 0 1,1 0 0,0 0 0,-1 0 0,1 1 0,-1-1 0,1 0 0,-1 0 0,0 1 0,1 2 0,1 6 59,-1 0 0,-1 1 1,1 0-1,-2-1 0,-1 15 1,-2-1 38,-9 29 0,-8 8 127,12-40-125,-6 24 0,15-44-92,0-1 0,0 0-1,0 0 1,0 0 0,-1 1 0,1-1-1,0 0 1,0 0 0,0 0-1,0 1 1,0-1 0,0 0 0,0 0-1,0 0 1,0 1 0,0-1-1,0 0 1,0 0 0,0 1 0,0-1-1,0 0 1,0 0 0,0 0-1,1 1 1,-1-1 0,0 0 0,0 0-1,0 0 1,0 1 0,0-1-1,0 0 1,1 0 0,-1 0 0,0 0-1,0 0 1,0 1 0,0-1 0,1 0-1,-1 0 1,0 0 0,0 0-1,0 0 1,1 0 0,-1 0 0,0 0-1,0 0 1,0 0 0,1 0-1,-1 0 1,0 0 0,0 0 0,1 0-1,-1 0 1,0 0 0,1 0-1,13-5 129,-10 3-83,19-10 17,0-1-1,-1-1 1,0-1 0,22-20-1,-41 32-56,135-114-172,-77 64 2,-60 51 151,0 1 0,1 0 0,-1 0 0,1 0 0,0-1 0,-1 1 0,1 1 0,0-1 0,-1 0 0,1 0 0,0 1 0,0-1 0,0 1 0,2-1 0,-3 1 4,0 1-1,0-1 1,0 0-1,0 1 1,0-1-1,-1 1 0,1-1 1,0 1-1,0-1 1,0 1-1,-1 0 1,1-1-1,0 1 1,-1 0-1,1-1 0,0 1 1,-1 0-1,1 0 1,-1 0-1,1 0 1,-1 0-1,0 0 1,1 0-1,-1 0 0,0-1 1,0 1-1,0 0 1,1 2-1,1 7 9,-1 0-1,1 1 1,-2-1-1,1 1 1,-2 14 0,-11 53 41,8-54-13,0 0 0,0 26 1,4-48-15,0 0 1,0 1 0,0-1-1,0 0 1,1 1 0,-1-1 0,1 0-1,-1 0 1,1 1 0,0-1-1,-1 0 1,1 0 0,0 0 0,1 0-1,-1 0 1,0 0 0,1 0-1,2 3 1,-3-5-3,1 1-1,0 0 1,-1 0-1,1-1 1,0 1 0,-1-1-1,1 0 1,0 1-1,-1-1 1,1 0 0,0 0-1,0 0 1,-1 0-1,1 0 1,0-1 0,-1 1-1,1 0 1,0-1-1,-1 1 1,1-1 0,0 0-1,-1 1 1,1-1-1,1-2 1,13-6 47,-1-2 0,-1 0 0,0-1 1,-1 0-1,0-1 0,20-25 0,-8 8-129,29-37-203,-50 64 247,-4 10 13,-4 9 6,-13 37 30,12-39-11,0 0 0,1 0 0,0 1 0,1-1 0,-2 25 0,5-37-5,0 0 1,0 0 0,0 0-1,0 0 1,0-1 0,1 1-1,-1 0 1,0 0 0,1 0-1,0-1 1,-1 1 0,1 0-1,0-1 1,0 1 0,0 0-1,0-1 1,0 1 0,0-1-1,1 0 1,-1 1 0,0-1-1,1 0 1,-1 0 0,1 0-1,2 2 1,0-2 27,0 1 1,0-1-1,0 0 0,0-1 1,0 1-1,0-1 0,1 0 1,-1 0-1,0 0 0,0 0 1,5-2-1,16-2 10,-1-2 1,0 0 0,0-2-1,-1 0 1,0-2 0,0 0-1,30-20 1,-35 17-36,0-1-1,-1 0 1,0-2-1,-1 0 1,-1 0 0,23-33-1,62-119 118,-79 131-90,40-71-75,49-92 79,-64 96-207,-43 96 133,-9 13-44,-10 17 56,-42 94 152,48-92-60,1 1-1,-12 50 1,9-5-31,4 0 0,0 96-1,8-158-47,0 20 102,6 53-1,-5-74-162,1 0-1,-1 0 1,1 1-1,1-1 1,-1 0-1,1 0 1,1-1-1,-1 1 0,1-1 1,0 1-1,0-1 1,7 6-1,-9-10-415,1 0 1,-1 0-1,1-1 0,-1 1 1,1-1-1,0 0 0,-1 1 0,1-1 1,0 0-1,0-1 0,0 1 0,0-1 1,0 1-1,6-1 0,-6 0-584,1 0 1,0 0-1,0 0 0,0-1 0,0 0 0,-1 1 0,1-1 1,0-1-1,0 1 0,6-4 0,3-3-1897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5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62 7552,'-7'-12'2448,"7"12"-2420,0-1 1,0 1 0,0 0 0,0 0 0,0 0-1,0 0 1,0 0 0,0-1 0,0 1-1,-1 0 1,1 0 0,0 0 0,0 0-1,0-1 1,0 1 0,0 0 0,0 0-1,0 0 1,0 0 0,0-1 0,0 1 0,0 0-1,1 0 1,-1 0 0,0 0 0,0-1-1,0 1 1,0 0 0,0 0 0,0 0-1,0 0 1,0-1 0,2-1 286,-1-1 0,1 1 0,0 0 0,-1-1 0,1 1-1,0 0 1,0 0 0,1 0 0,-1 0 0,0 0 0,1 1 0,4-3 0,-1 1 182,-1 1 0,1 0 0,0 0 1,0 1-1,11-2 0,3 2 72,1 0 0,35 4 0,-16 0-896,56 7 238,-85-8-1207,1 1 0,0 0 0,13 7 0,-14-5-2123,-3 3 1153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5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7552,'-18'-12'3424,"13"15"-2976,13-3-544,-3 0-1024,8 0 640,6 0-2976,-1 4 1920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5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18 3136,'2'-1'352,"1"0"-1,-1 0 1,1 1 0,0-1-1,0 1 1,-1 0 0,1 0-1,5 0 1,2 0 4275,-10 0-4453,0-1 0,0 1 1,0-1-1,0 0 0,0 1 1,0-1-1,0 1 0,0-1 1,-1 1-1,1-1 0,0 1 1,-1-1-1,1 0 0,0 1 1,-1 0-1,1-1 0,0 1 0,-1-1 1,1 1-1,-1-1 0,1 1 1,-1 0-1,1-1 0,-1 1 1,1 0-1,-1 0 0,1-1 1,-1 1-1,0 0 0,1 0 1,-1 0-1,1 0 0,-1-1 1,0 1-1,-27 1-105,22 0 374,-34 2 204,-78 11 519,85-8-810,1 2 1,-35 14-1,55-17-276,-1 0 0,1 1-1,0 1 1,1 0 0,0 0 0,0 2-1,0-1 1,-13 15 0,12-9-50,0 1 1,1 1 0,0 0-1,-11 23 1,16-27 9,1 1-1,0-1 1,1 1-1,0 0 1,1 0-1,0 0 1,-1 15-1,4-19 47,0 0-1,1 0 1,-1-1-1,2 1 1,2 12-1,-3-18-51,0 0-1,-1 0 0,2 0 0,-1-1 1,0 1-1,0 0 0,1-1 0,-1 0 1,1 1-1,0-1 0,0 0 1,0 1-1,0-1 0,0 0 0,1-1 1,-1 1-1,0 0 0,1-1 0,3 3 1,2-2 24,0 0 1,-1-1 0,1 1 0,0-2 0,0 1-1,0-1 1,0 0 0,-1 0 0,1-1 0,0 0-1,0-1 1,0 0 0,-1 0 0,1-1 0,8-4 0,1 0-23,-1-1 1,-1-1 0,0-1 0,0 0 0,24-22 0,-16 9 45,-1 0 0,-1-1 0,-1 0-1,-1-2 1,-1-1 0,-2 0 0,0-1-1,19-50 1,-33 73-115,0 0-1,-1 0 1,1-1-1,-1 1 1,0-1 0,0 1-1,-1-1 1,1 1-1,-1-1 1,-2-9-1,2 14 5,0 0-1,0 1 0,0-1 0,0 1 1,-1-1-1,1 1 0,0-1 1,0 0-1,-1 1 0,1-1 1,0 1-1,-1-1 0,1 1 1,0-1-1,-1 1 0,1 0 0,-1-1 1,1 1-1,-1-1 0,1 1 1,-1 0-1,1-1 0,-1 1 1,1 0-1,-1 0 0,0 0 1,0-1-1,0 1 11,-1 0 0,1 0 0,0 1 1,0-1-1,-1 0 0,1 0 0,0 1 1,0-1-1,0 1 0,-1-1 0,1 1 0,-2 1 1,0 0 13,-1 1 0,1-1 0,0 1 0,-1 0 0,1 0 0,1 0 1,-4 5-1,-2 6 57,1 0 1,0 1 0,1 0-1,1 0 1,1 1 0,0-1 0,1 1-1,0 0 1,1 0 0,1 0-1,1 0 1,0 0 0,1 0-1,1 1 1,0-2 0,7 23 0,-8-33-15,1-1 1,0 1 0,0 0 0,0-1-1,1 1 1,-1-1 0,1 0 0,0 0 0,1 0-1,-1 0 1,1-1 0,-1 1 0,1-1-1,0 0 1,9 5 0,-9-6-2,-1 0-1,1-1 1,0 1 0,0-1-1,0 0 1,0 0 0,0-1 0,1 1-1,-1-1 1,0 0 0,0 0-1,0 0 1,0 0 0,0-1 0,0 0-1,1 0 1,-1 0 0,-1 0 0,8-3-1,-4 0-4,0 0-1,0-1 0,0 0 1,-1 0-1,11-10 1,27-34-75,-40 44 36,16-22 46,-1-1 0,21-43 0,-11 19-124,-22 41-30,-4 6 118,0 1 0,-1-1 0,1 0 0,-1 1 0,0-1 1,0 0-1,0 0 0,-1-1 0,0 1 0,0 0 0,0 0 0,0-9 0,2 18-49,0-1-1,0 1 1,0-1-1,0 1 1,-1 0-1,3 7 1,4 14 104,-2 0 0,8 47 0,-4-16-13,-5-32-25,0-1 1,14 31 0,-15-43-18,0 1 0,2-1 1,-1-1-1,1 1 0,0-1 1,13 13-1,-13-18 6,0 1 1,-1-2-1,2 1 1,-1-1-1,0 0 1,1 0-1,0-1 0,0 0 1,0 0-1,0-1 1,0 0-1,0-1 1,11 1-1,-3-1 1,0 0 0,1-1 0,-1-1 0,0 0 0,0-2 0,17-3 1,-23 3 19,-1 0 1,0-1 0,0 0 0,0 0 0,0-1 0,-1 0 0,0 0 0,0-1 0,0 0 0,-1-1 0,0 0 0,0 0 0,0 0 0,-1-1 0,0 0-1,-1 0 1,0 0 0,0-1 0,5-14 0,30-97 138,-36 105-178,-1 0-1,0-1 0,-2 1 1,0-1-1,0 1 0,-2-17 1,0 29-30,1 0 0,0 0 1,-1 1-1,0-1 0,1 0 1,-1 0-1,0 1 1,-1-1-1,-1-3 0,3 5 25,-1 1-1,1-1 0,-1 1 1,1-1-1,-1 1 1,1-1-1,-1 1 0,1 0 1,-1-1-1,1 1 0,-1 0 1,0-1-1,1 1 0,-1 0 1,0 0-1,1 0 1,-1 0-1,0-1 0,-1 1-2,1 1-1,0-1 0,-1 0 0,1 0 0,0 1 0,-1-1 1,1 0-1,0 1 0,-1-1 0,1 1 0,0 0 0,-2 0 1,-3 4 1,0 0 0,1 0 0,-1 1 1,1-1-1,0 1 0,1 0 0,-1 0 1,-5 12-1,1-1 38,0 2 1,-7 20-1,9-18-7,2 0 0,-5 24 0,9-34-21,-1 1 1,1 0-1,1-1 0,0 1 0,3 15 1,-2-22 30,0 0 1,0-1 0,0 1-1,1 0 1,0 0 0,0-1 0,0 0-1,1 1 1,-1-1 0,1 0 0,0 0-1,0 0 1,0 0 0,1-1 0,-1 1-1,1-1 1,0 0 0,0 0-1,5 2 1,-2-1 15,0-1 0,-1-1 0,2 0-1,-1 0 1,0 0 0,0 0 0,1-1 0,-1-1 0,0 1-1,1-1 1,-1 0 0,9-2 0,18-4-35,-1-1 0,45-17 1,-40 12 1,3-1 25,0-2 0,76-40 0,-96 43 6,-1-1 1,0-1-1,-1-1 0,0 0 0,-1-2 0,29-35 0,-44 49-32,0-1 0,-1 1-1,1-1 1,-1 0 0,0 0 0,1-5 0,-2 8-14,-1-1 1,1 0-1,-1 0 1,0 0-1,1 0 0,-1 0 1,0 1-1,0-1 1,0 0-1,-1 0 0,1 0 1,0 0-1,-1 0 1,1 1-1,-1-1 0,-1-2 1,2 3 0,-1 0 0,1 1 1,-1-1-1,1 0 0,-1 1 0,1-1 1,-1 1-1,1-1 0,-1 1 1,0-1-1,0 1 0,1-1 0,-1 1 1,0 0-1,1-1 0,-1 1 0,0 0 1,0 0-1,0 0 0,1-1 1,-1 1-1,0 0 0,0 0 0,0 0 1,1 0-1,-1 0 0,0 1 0,0-1 1,0 0-1,1 0 0,-1 0 1,-1 1-1,-4 1-30,0 0 1,1 1-1,-8 4 0,8-5 27,-28 17 28,1 1 1,2 2-1,0 1 1,1 1-1,-39 42 1,52-48 43,-21 29 1,32-39-50,0 1 1,0-1 0,0 1-1,1-1 1,1 1 0,-5 17-1,7-24 1,1 0 1,0 0-1,0 0 0,-1 0 0,1 0 1,0 0-1,1 0 0,-1 0 0,0 0 0,1 0 1,-1 0-1,1 0 0,-1-1 0,1 1 1,0 0-1,0 0 0,0 0 0,0 0 0,0-1 1,0 1-1,0-1 0,1 1 0,-1-1 1,1 1-1,-1-1 0,1 0 0,-1 0 0,1 1 1,0-1-1,0 0 0,-1-1 0,1 1 1,0 0-1,0 0 0,3 0 0,3 1 50,-1-1 1,1 1-1,0-1 0,0-1 1,0 1-1,-1-2 0,1 1 1,10-2-1,-5 0-46,-1 0-1,1-1 0,-1-1 1,1 0-1,-1-1 1,0 0-1,-1 0 1,1-1-1,-1-1 0,19-15 1,-16 8-1,0 0-1,-1-1 1,-1-1 0,0 0 0,13-24-1,-10 12-2,-2-1-1,18-51 0,-31 77-34,1 1-1,-1 0 1,1 0 0,-1 0-1,0 0 1,1-1 0,-1 1-1,0 0 1,0 0 0,-1-4-1,-5 19-86,-3 20 290,2 0 0,1 1-1,-3 40 1,9-67-142,0 0 0,0 0 0,0 0 0,1 0 0,0 0 0,1 0 0,-1 0 0,1 0 0,0-1 0,1 1 0,4 9-1,-4-13-24,-1 1-1,0 0 0,1-1 0,0 0 0,-1 0 1,1 0-1,0 0 0,1 0 0,-1 0 1,1-1-1,-1 0 0,1 0 0,-1 0 0,1 0 1,0 0-1,0-1 0,0 1 0,0-1 0,0 0 1,6 0-1,8 0-88,-1 0 1,0-1 0,0-1-1,0-1 1,17-4 0,-16 2-936,0-1 1,22-9 0,-34 11 407,0 0 0,0 0 1,-1 0-1,1-1 0,-1 1 0,1-1 1,-1-1-1,-1 1 0,1-1 0,4-5 1,14-18-2351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5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325 594 3808,'-21'3'9109,"34"6"-5008,-10-9-3932,-1 1 0,0 0-1,0 0 1,1-1 0,-1 1-1,0-1 1,1 0 0,-1 1 0,1-1-1,-1 0 1,0 0 0,1-1 0,-1 1-1,4-2 1,33-10 885,-38 12-1018,7-4 161,0 1-1,0-2 1,-1 1-1,11-9 1,-9 6 42,1 0 1,10-4 0,-11 5-159,-9 6-71,1-1 1,-1 1-1,0 0 1,0 0-1,1-1 1,-1 1-1,0 0 1,1 0-1,-1 0 1,0-1-1,1 1 1,-1 0-1,0 0 0,1 0 1,-1 0-1,0 0 1,1 0-1,-1 0 1,1 0-1,-1 0 1,0 0-1,1 0 1,-1 1 9,1 0-1,-1 1 1,0-1 0,0 0 0,0 0 0,0 0 0,-1 1-1,1-1 1,0 0 0,0 0 0,-1 2 0,-19 68 486,0 1-413,-3 10 93,-34 81-1,-48 42 353,85-168-409,-102 212 273,121-246-399,-124 248 1267,119-238-452,9-19-484,13-28-95,-15 31-223,66-150 299,-49 116-306,2 0 0,28-37 0,-1 13 12,-10 6-133,57-113 0,-61 96 93,5-12 45,93-149-1,-113 208-75,1 2 1,0 0-1,2 1 0,1 1 0,27-21 0,-47 40 45,5-4-68,1 1 0,0 0-1,0 0 1,17-7 0,-24 11 65,0 1 1,1-1-1,-1 1 1,1-1 0,-1 1-1,0 0 1,1-1-1,-1 1 1,1 0-1,-1 0 1,1 0-1,-1 0 1,1 1-1,-1-1 1,1 0 0,-1 0-1,0 1 1,1-1-1,-1 1 1,0 0-1,1-1 1,-1 1-1,0 0 1,1-1-1,-1 1 1,0 0 0,0 0-1,0 0 1,0 0-1,0 0 1,0 1-1,0-1 1,0 0-1,-1 0 1,1 1-1,0-1 1,-1 0 0,1 1-1,-1-1 1,1 3-1,1 3 16,-1 1-1,1-1 1,-1 1 0,-1 0-1,0-1 1,0 1 0,0 0-1,-1-1 1,0 1 0,-3 7-1,-2 9 71,-16 38 0,11-32-13,-2-1 0,-1 0 0,-1-1 0,-22 32 0,29-51-23,0 0-1,-1 0 0,-15 13 1,21-20-29,0 0 1,1 0-1,-1 0 1,-1 0-1,1 0 0,0-1 1,0 1-1,-1-1 1,1 0-1,-1 0 1,-5 1-1,7-2-1,0 0-1,0 0 1,-1 0-1,1-1 1,0 1 0,0-1-1,0 1 1,0-1-1,0 0 1,0 1-1,0-1 1,0 0 0,1 0-1,-1 0 1,0-1-1,0 1 1,1 0 0,-1-1-1,1 1 1,-1-1-1,-1-3 1,-6-7-74,1-1 1,1-1 0,0 1-1,0-1 1,-4-16 0,10 25-3,31 25-75,-16-14 139,-1 1 0,1-2 0,0 0 0,20 4 0,59 6 0,-64-12 9,0-2-1,1-1 0,-1-1 1,0-1-1,0-1 0,55-15 1,-66 12 7,0-1 1,0 0-1,-1-1 1,0-1 0,-1-1-1,31-22 1,-25 13 43,0-2 0,-2 0 1,32-41-1,-47 57-46,-1-1 0,0 0-1,0 0 1,-1 0 0,0 0-1,0 0 1,0-1 0,-1 0 0,0 1-1,0-1 1,-1 0 0,1 0-1,-1-8 1,-1 14-25,0 0 1,0 0-1,0 0 0,0 0 0,0 0 1,0 0-1,-1 0 0,1 0 0,0 0 0,0 0 1,-1 1-1,1-1 0,-1 0 0,1 0 1,-1 0-1,1 1 0,-1-1 0,1 0 0,-1 0 1,0 1-1,1-1 0,-2 0 0,0 0-16,1 0 0,-1 1 0,1-1 0,0 1-1,-1-1 1,1 1 0,-1 0 0,1 0 0,-1 0-1,1 0 1,-1 0 0,-2 0 0,0 1-9,-1 0 0,1 0 1,0 0-1,0 0 0,0 1 1,-1 0-1,2-1 0,-7 5 1,5-1 24,0 0 0,0 0 1,0 0-1,0 1 1,1 0-1,0 0 1,0 0-1,1 0 1,0 1-1,0-1 1,0 1-1,-3 11 1,0 8 19,-6 52 1,10-61 8,1 1 0,0 0 0,2 0-1,0 0 1,1-1 0,0 1 0,1 0-1,11 31 1,-13-46-4,0-1-1,0 1 1,0-1 0,0 0-1,0 1 1,1-1 0,-1 0-1,0 0 1,1 0-1,0 0 1,0 0 0,-1 0-1,1 0 1,0 0 0,1-1-1,-1 1 1,0-1-1,0 0 1,1 1 0,-1-1-1,0 0 1,1 0 0,-1-1-1,1 1 1,0 0 0,3-1-1,1 0 28,-1-1-1,0 0 0,1 0 1,-1 0-1,0-1 0,11-5 1,35-19-6,-47 24-38,166-107 131,-62 28-257,37-24 167,-135 96-96,2 0-240,-10 12 240,-3 8 174,-5 24-96,2 1-1,1-1 1,5 62 0,-2-90-10,1-1 0,-1 1 0,1 0 0,0-1 0,1 0 0,0 0-1,0 0 1,0 0 0,1 0 0,-1 0 0,1-1 0,9 9-1,-12-13 5,0 0-1,0 0 0,0 0 0,0 0 0,1 0 0,-1-1 0,0 1 1,1-1-1,-1 1 0,0-1 0,1 1 0,-1-1 0,0 0 0,1 0 1,-1 1-1,1-1 0,1 0 0,0-1 9,0 1 1,0-1 0,0 0-1,0 1 1,-1-1-1,1-1 1,0 1-1,2-2 1,7-4 30,-1-1 1,0 0 0,10-11 0,-6 6-69,153-139 377,-131 117-340,53-46-80,-81 73 17,7-6-120,-13 12 109,-6 7 66,-9 12-91,0 1 1,-16 35-1,13-23 83,-82 172 16,-11 23-231,85-178 329,12-24-4,-18 31 0,23-42 372,7-20-320,0 4-144,0 1-1,0-1 1,1 1 0,-1-1 0,1 1-1,0 0 1,0 0 0,4-5-1,3-6-1,27-59-17,-24 51 51,13-29 0,-3 4-3,10-19-105,61-111-131,-76 150 208,1 1 1,0 1 0,2 0 0,33-30 0,59-45-80,-107 96 19,0 0-1,0 0 0,0 0 0,0 1 0,1 0 0,-1 0 1,1 0-1,10-3 0,-14 6 23,0-1 0,-1 1 1,1-1-1,0 1 0,0 0 0,0 0 0,0 0 1,0 0-1,0 0 0,0 1 0,-1-1 1,1 1-1,0-1 0,0 1 0,0-1 0,0 1 1,-1 0-1,1 0 0,0 0 0,-1 0 0,1 0 1,-1 0-1,1 1 0,-1-1 0,0 0 0,1 1 1,-1-1-1,0 1 0,0-1 0,0 1 1,0 0-1,0-1 0,0 3 0,2 3 21,0 1 0,0-1 0,-1 1 0,-1-1 0,1 1-1,-1 0 1,0 0 0,-1 13 0,-2 4-53,-7 35-1,6-40 50,1-7 34,-1 1 0,-1-1-1,0-1 1,0 1 0,-1 0 0,-1-1-1,0 0 1,-12 16 0,15-23-30,0-1 0,0 0 0,-1 0 0,1 0 0,-1-1 0,0 1 0,0-1 0,-1 0 0,1 0-1,-1-1 1,1 1 0,-1-1 0,0 0 0,0 0 0,0 0 0,0-1 0,0 0 0,0 0 0,-1 0 0,1 0 0,0-1 0,0 0 0,-1 0 0,-7-2 0,4 0-21,0-1 1,0 1-1,1-2 1,-1 1 0,1-1-1,-1-1 1,1 0-1,1 0 1,-1 0-1,1-1 1,-12-12-1,19 18 12,-1 0-1,1 0 0,0 0 1,0-1-1,-1 1 0,1 0 1,0 0-1,0-1 0,0 1 1,-1 0-1,1-1 0,0 1 0,0 0 1,0-1-1,0 1 0,0 0 1,-1-1-1,1 1 0,0 0 1,0-1-1,0 1 0,0 0 1,0-1-1,0 1 0,0 0 1,0-1-1,0 1 0,0 0 0,1-1 1,-1 1-1,0 0 0,0-1 1,0 1-1,0 0 0,0-1 1,1 1-1,-1 0 0,0 0 1,0-1-1,1 1 0,0-1-9,1 0-1,-1 1 1,1-1 0,-1 1-1,1 0 1,-1-1 0,1 1-1,-1 0 1,1 0-1,1 0 1,38 3-56,-15 1 56,0-1 0,41-1 0,-53-3 6,1 0-1,-1-1 1,0-1 0,0 0 0,0-1 0,15-7 0,43-22 150,116-76 1,-139 79-293,-38 23 214,0 0 1,17-16-1,-26 21-77,0 0-1,1 0 1,-1 0 0,0-1 0,0 1-1,0-1 1,0 0 0,-1 0-1,1 0 1,-1 1 0,1-1-1,-1-1 1,0 1 0,0 0-1,0-6 1,-1 7 3,0 1 0,0-1-1,0 1 1,0-1 0,-1 1-1,1 0 1,-1-1 0,1 1 0,-1 0-1,1-1 1,-1 1 0,0 0-1,1-1 1,-1 1 0,0 0-1,0 0 1,0 0 0,0 0 0,0 0-1,0 0 1,0 0 0,-1 0-1,1 0 1,0 1 0,0-1 0,-1 0-1,1 1 1,0-1 0,-1 1-1,1 0 1,-1-1 0,-1 1 0,-3-1 22,0 0 0,0 1 1,0 0-1,0 0 0,0 0 0,-9 3 1,7-2-33,1 1-1,-1 0 1,1 0 0,0 1 0,0 0 0,0 0-1,0 1 1,1 0 0,-1 0 0,-7 7-1,11-8 9,-1 1-1,1-1 1,0 1-1,0 0 0,0-1 1,0 2-1,1-1 0,0 0 1,0 0-1,0 1 1,0-1-1,1 1 0,-1-1 1,1 1-1,0 0 0,1-1 1,-1 10-1,1-7 27,1 0 0,-1 1 0,1-1 0,1 0 0,-1 0 0,2 0 0,-1 0 0,0-1 0,1 1 0,1 0 0,-1-1 0,1 0 0,0 0 0,0 0 0,1 0 0,8 8 0,-8-9 1,0-1-1,0-1 0,0 1 1,1-1-1,-1 1 0,1-2 0,0 1 1,0-1-1,0 1 0,0-2 0,0 1 1,0-1-1,0 0 0,1 0 0,-1 0 1,0-1-1,1 0 0,-1 0 1,9-2-1,1-2 1,-1 0 1,0 0-1,29-14 1,40-27 29,-25 13-37,10-8-73,-17 8-25,-51 32 83,-1 0 0,0-1 0,1 1 0,-1 0 0,0 0 0,0 0 0,1-1 0,-1 1 0,0 0 0,1 0 0,-1 0 0,1 0 0,-1 0 0,0 0 0,1 0 0,-1 0 0,0 0 0,1 0 0,-1 0 0,0 0 0,1 0 0,-1 0 0,1 0 0,-1 0 0,0 0-1,1 0 1,-1 0 0,0 1 0,1-1 0,-1 0 0,0 0 0,1 0 0,-1 1 0,0-1 0,0 0 0,1 0 0,-1 1 0,0-1 0,0 0 0,1 1 0,-1-1 0,0 0 0,0 1 0,0-1 0,0 0 0,0 1 0,1-1 0,-1 0 0,0 1 0,0-1 0,0 0 0,0 1 0,0-1 0,0 0 0,0 1 0,0-1 0,0 1 0,0-1 0,-3 29 16,1-21-22,-26 172 175,16-117-85,12-54-18,5-10 11,7-16 71,-10 14-108,70-93-30,-58 80-74,0 1 0,1 0 0,30-22-1,-42 35 61,0 0 0,0 0 0,0 0 0,1 0-1,3-1 1,-6 3 6,0-1-1,-1 1 0,1 0 1,0 0-1,-1 0 0,1 0 1,-1 0-1,1 0 0,0 0 1,-1 0-1,1 0 1,0 0-1,-1 0 0,1 0 1,-1 0-1,1 0 0,0 1 1,-1-1-1,1 0 1,-1 1-1,1-1 0,0 0 1,-1 1-1,1-1 0,-1 0 1,1 1-1,-1-1 0,0 1 1,1-1-1,-1 1 1,1-1-1,-1 1 0,0-1 1,0 1-1,1 0 0,-1-1 1,1 2-1,1 8 6,0 0 1,0 0-1,-1 1 0,0-1 0,-1 1 1,-2 20-1,1-18 32,0 1 1,2-1 0,1 20-1,-1-30-30,0 1 0,0-1 0,0 1-1,1-1 1,-1 0 0,1 0 0,-1 1 0,1-1-1,0 0 1,0-1 0,1 1 0,-1 0-1,1-1 1,-1 1 0,1-1 0,0 0-1,0 1 1,0-1 0,0-1 0,0 1-1,0 0 1,1-1 0,-1 0 0,0 0-1,1 0 1,-1 0 0,6 1 0,2-3 10,0 1-1,0-1 1,0-1 0,0 0 0,-1 0 0,1-1-1,20-8 1,-6-1-50,47-28 0,-38 15 77,-1-1 0,-1-1 0,49-56 1,-44 45-31,51-59-215,-88 96 182,0 1 0,1 0-1,-1-1 1,0 1-1,1 0 1,-1-1-1,0 1 1,0 0-1,1-1 1,-1 1-1,0 0 1,0-1 0,0 1-1,1-1 1,-1 1-1,0-1 1,0 1-1,0 0 1,0-1-1,0 1 1,0-2 0,-8 5-346,-16 12 48,23-15 324,-10 9-33,0 0 0,0 0 0,1 1-1,1 0 1,0 1 0,0 0-1,-10 17 1,1 3 131,-23 56-1,39-82-113,-7 14-65,-7 30 0,14-44 78,1 0 1,0 1-1,0-1 1,1 0-1,-1 0 1,1 1-1,0-1 1,1 0-1,-1 0 1,1 1-1,2 6 1,-3-10 0,1-1 1,-1 0-1,0 0 1,1 1-1,-1-1 1,1 0-1,0 0 1,-1 1-1,1-1 1,0 0-1,0 0 1,0 0-1,0 0 1,0 0-1,0 0 1,0 0-1,0-1 1,0 1-1,0 0 1,0 0-1,0-1 1,1 1-1,-1-1 0,0 1 1,0-1-1,1 0 1,-1 1-1,0-1 1,1 0-1,-1 0 1,0 0-1,1 0 1,-1 0-1,0 0 1,1 0-1,-1 0 1,0-1-1,1 1 1,-1-1-1,0 1 1,0-1-1,1 1 1,-1-1-1,0 1 1,0-1-1,2-1 1,3-2 12,0-1 0,0 1 0,-1-1 0,0 0 1,0-1-1,0 1 0,4-7 0,1-2 7,152-205-163,-117 162-220,44-75 0,-57 78 259,-2-2-1,-4-1 1,25-74 0,-47 119 78,18-59 68,-20 61-103,0 1 0,0-1 0,-1 0 0,-1 1 0,0-13 0,0 21 38,0-1 0,0 1 0,0 0 0,0 0 0,-1 0 0,1 0-1,0 0 1,-1 0 0,1 0 0,0 0 0,-1 0 0,0 0 0,1 0 0,-1 0 0,1 0 0,-1 0 0,-1-1-1,1 1 4,0 1 0,0-1 0,1 1 0,-1 0 0,0 0 0,0-1 0,0 1 0,0 0-1,1 0 1,-1 0 0,0 0 0,0 0 0,0 0 0,0 0 0,0 0 0,1 0-1,-1 0 1,-1 1 0,-3 1-16,0 0 0,1 0 1,-1 0-1,1 1 0,-1 0 0,-6 6 0,-6 6 32,-1 2 1,2 1-1,0 0 0,-20 31 1,-45 87 371,60-98-240,2 0 1,1 2 0,3 0-1,1 1 1,-11 53-1,22-75-16,0 0 0,2 0 0,0 0 0,1 0 0,1 0 0,7 34 0,-8-51-97,0 0 0,1 0-1,-1 0 1,1 0-1,0 0 1,0 0-1,0-1 1,0 1-1,0 0 1,0-1 0,0 1-1,0 0 1,0-1-1,1 0 1,-1 1-1,1-1 1,-1 0-1,1 0 1,0 0 0,-1 0-1,1 0 1,0 0-1,0 0 1,0 0-1,-1-1 1,1 1-1,0-1 1,0 1 0,0-1-1,0 0 1,0 0-1,0 0 1,2 0-1,5-1 35,-1 0 0,1-1 0,-1 0 0,0 0 0,1-1 0,8-4-1,43-21-44,64-41 0,-36 18-21,11-4-167,-90 52 214,-5 8-85,-6 16-37,0-11 165,-14 69 164,14-62-184,-10 105 256,12-31-285,-1-90-200,1 0 1,0-1-1,0 1 1,0 0-1,0-1 1,0 1-1,0 0 1,0-1-1,0 1 1,0 0-1,0-1 1,0 1-1,0 0 1,1-1-1,-1 1 1,0-1-1,0 1 1,1 0-1,-1-1 1,0 1-1,1-1 1,-1 1-1,2 0 1,-1-2-329,0 0 1,0 0-1,0 0 1,0 0-1,0 0 1,0 0-1,0-1 1,0 1 0,-1 0-1,1-1 1,0 1-1,-1-1 1,1-2-1,10-26-4288,1-2 1595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0:5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7552,'-13'-20'3424,"13"17"-2976,-5-2 1920,0 1-1472,10 8-544,-5 1-896,0-2 64,0 5 288,0 4-2368,5 4 1408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124 589 4576,'3'1'287,"1"0"1,-1-1-1,0 0 0,1 0 1,-1 0-1,0 0 1,1 0-1,3-2 0,12 2 11990,-23 2-10682,-20 16-380,-4 3-686,14-6-339,2 2-1,0-1 1,0 1-1,2 1 1,0 0-1,1 0 1,1 1-1,1 1 1,1-1-1,0 1 1,2 0-1,-5 37 1,8-49-77,1 0 1,-1-1-1,1 1 0,1 0 1,2 13-1,-3-19-80,1 0-1,0 0 1,-1 0-1,1 0 0,0 0 1,0 0-1,0 0 1,0 0-1,0-1 1,1 1-1,-1 0 1,1-1-1,-1 1 1,1-1-1,-1 0 1,1 1-1,0-1 1,-1 0-1,1 0 1,0 0-1,0 0 1,0 0-1,0-1 1,0 1-1,0 0 1,2-1-1,5 1 49,0 0 0,0-1 0,-1 0-1,1-1 1,0 0 0,0 0 0,-1-1-1,1 0 1,12-5 0,7-3 16,36-21 1,-30 11-82,0-1 0,-1-2 0,-2-1 0,0-2 0,-1-1 0,-2-1 0,38-49 0,-24 29-416,-62 103 277,-2 23 203,15-53-74,4-12 27,0 0 1,1 0 0,1 0 0,0 1-1,2 24 1,-1-37-18,0 0-1,0 1 1,0-1 0,0 0-1,1 1 1,-1-1-1,0 0 1,1 0 0,-1 0-1,1 1 1,-1-1-1,1 0 1,0 0 0,0 0-1,-1 0 1,1 0-1,0 0 1,0 0 0,0 0-1,0 0 1,2 1-1,-2-2 8,1 1 0,-1-1 0,1 1-1,-1-1 1,1 0 0,0 0-1,-1 0 1,1 1 0,-1-2 0,1 1-1,0 0 1,-1 0 0,1 0-1,-1-1 1,1 1 0,-1-1-1,3-1 1,0 0-14,1 0-1,-1 0 1,-1-1-1,1 0 1,0 0-1,-1 0 1,1 0-1,2-5 1,26-32-59,-20 22 114,18-21-38,55-57 1,-75 87-91,40-43-251,-77 116 145,22-51 207,-6 17-50,-8 37-1,17-58 24,0 0-1,1 0 1,0 0-1,0 0 1,1-1 0,1 1-1,-1 0 1,1 0 0,3 12-1,-3-19 2,0 1 0,0 0-1,1 0 1,-1-1-1,0 1 1,1-1-1,-1 1 1,1-1-1,0 1 1,0-1-1,0 0 1,0 0-1,0 0 1,1 0-1,-1 0 1,1-1-1,-1 1 1,1-1-1,-1 1 1,1-1-1,0 0 1,0 0-1,-1 0 1,1-1 0,0 1-1,6 0 1,2-1 16,0 0 0,0 0 0,-1-1 1,1 0-1,20-6 0,-17 3-23,0-1-1,0-1 0,-1 0 0,0-1 0,0 0 0,0-1 1,-1 0-1,0-1 0,-1 0 0,12-12 0,5-9-173,0-1 1,29-45-1,-17 16-268,47-90 1,13-64-69,-75 159 404,0 0 22,48-117 16,-70 165 64,-3 6-9,1 0-1,0-1 0,-1 1 1,1 0-1,-1-1 0,1 1 1,-1-1-1,0 1 0,1 0 1,-1-1-1,0 1 0,0-1 1,0 1-1,0-1 0,-1 1 1,1-1-1,0 1 0,0-1 1,-1 1-1,0-2 1,1 3 3,0-1 1,-1 1 0,1 0 0,0 0 0,-1 0 0,1-1-1,0 1 1,-1 0 0,1 0 0,0 0 0,-1 0-1,1-1 1,0 1 0,-1 0 0,1 0 0,0 0 0,-1 0-1,1 0 1,-1 0 0,1 0 0,0 0 0,-1 0 0,1 0-1,0 0 1,-1 0 0,1 1 0,-1-1 0,1 0 0,0 0-1,-1 0 1,1 0 0,-1 1 0,-4 2-44,0 1 0,1-1 0,-1 1 0,1 0 0,-1 0-1,1 1 1,0-1 0,1 1 0,-5 8 0,-18 27 131,-32 71-1,-12 52 258,57-125-243,2 0 1,1 0 0,2 1-1,2 0 1,1 0 0,2 1-1,3 56 1,1-81-31,0-1 0,1 1-1,0-1 1,6 18 0,-7-28-38,0-1-1,0 1 1,1-1 0,-1 0-1,1 0 1,0 1 0,0-1-1,0 0 1,0 0 0,0-1-1,1 1 1,-1 0 0,1-1-1,0 0 1,-1 1 0,1-1-1,0 0 1,1-1 0,-1 1-1,0 0 1,0-1-1,7 2 1,-1-2-31,0 0-1,0 0 1,0-1-1,0-1 1,0 1 0,0-1-1,12-4 1,64-20 102,-68 19-80,46-16 43,-1-2 1,-1-3 0,68-41-1,-133 67-105,-14 5-58,-2 4 158,1 1-1,1 0 0,-31 20 0,-50 43 194,72-51-198,1 1-1,1 0 1,1 2-1,2 1 1,-24 33-1,45-57-42,0 0 1,0 1-1,0-1 0,0 0 0,1 0 0,-1 1 0,1-1 0,-1 1 0,1-1 0,-1 0 0,1 1 0,0-1 0,-1 1 0,1-1 0,0 1 0,0-1 0,0 1 0,1 1 0,-1-3 1,0 1-1,0-1 1,1 1 0,-1-1-1,0 1 1,0-1 0,1 0-1,-1 1 1,1-1 0,-1 0-1,0 1 1,1-1 0,-1 0-1,1 0 1,-1 1 0,0-1-1,1 0 1,-1 0 0,1 0-1,0 1 1,1-1 14,-1 0 0,1 0 0,0 1 1,0-1-1,-1 0 0,1-1 0,0 1 0,2-1 0,18-4 3,-1-2 0,0 0 0,0-2 0,-1 0 0,28-17 0,-8 1 17,56-47 1,-63 42-90,-22 19 8,1 1 0,0 0 1,14-9-1,-25 19 33,-1 0 0,0-1 0,1 1 0,-1 0 0,1-1 1,-1 1-1,0 0 0,1 0 0,-1-1 0,1 1 0,-1 0 0,1 0 0,-1 0 0,1 0 0,-1 0 0,1-1 0,-1 1 0,1 0 1,-1 0-1,1 0 0,-1 0 0,1 1 0,-1-1 0,1 0 0,-1 0 0,1 0 0,-1 0 0,0 0 0,1 1 0,-1-1 0,1 0 1,-1 0-1,1 1 0,-1-1 0,0 0 0,1 1 0,-1-1 0,0 0 0,1 1 0,-1-1 0,0 0 0,1 1 0,-1-1 0,0 1 1,0-1-1,0 1 0,1-1 0,-1 1 0,0-1 0,0 0 0,0 1 0,0-1 0,0 1 0,0 0 0,1 4-17,-1 1-1,0-1 1,0 0 0,-1 6-1,0-9 30,0 10 21,0-1-1,1 0 0,0 1 0,1-1 0,0 0 0,1 0 0,4 15 0,-5-22-5,0 0 1,0-1-1,1 1 0,-1-1 0,1 1 0,0-1 0,0 0 0,0 0 1,1 0-1,-1 0 0,1 0 0,0-1 0,0 1 0,0-1 0,0 1 1,0-1-1,0 0 0,0 0 0,1-1 0,-1 1 0,1-1 1,-1 1-1,1-1 0,0 0 0,5 0 0,-1 0 47,1 0-1,0-1 1,0-1-1,0 1 1,15-4 0,44-15 28,-33 8-129,15-3-216,2 1 0,82-8 0,-121 19 116,-11 2 80,1-1 0,-1 1 0,1 0 0,-1-1 0,1 1-1,-1 0 1,1 0 0,-1 1 0,1-1 0,3 2 0,-6-2-50,0 0 1,1 0-1,-1 1 1,0-1-1,0 0 0,0 0 1,0 1-1,0-1 1,0 0-1,0 0 1,0 1-1,0-1 0,0 0 1,0 1-1,0-1 1,0 0-1,0 1 1,0-1-1,0 0 0,0 0 1,0 1-1,0-1 1,0 0-1,0 1 1,0-1-1,0 0 0,-1 0 1,1 1-1,0-1 1,0 0-1,0 0 1,0 0-1,-1 1 0,1-1 1,-6 6-1239,0-1 0,0-1 0,0 1 0,0-1-1,-1 0 1,0 0 0,-7 2 0,4 0-732,-23 13-1859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5 129 1984,'0'0'45,"-1"-1"-1,1 1 1,-1-1 0,1 0 0,0 1-1,-1-1 1,1 1 0,0-1 0,-1 0-1,1 1 1,0-1 0,0 0 0,0 1-1,0-1 1,0 0 0,0 1 0,0-1-1,0 0 1,0 1 0,0-1 0,0 0-1,0 1 1,0-1 0,0 0 0,1 1-1,-1-1 1,0 1 0,0-1 0,1 0-1,-1 1 1,0-1 0,1 1 0,-1-1-1,1 1 1,-1-1 0,1 1 0,-1-1-1,1 1 1,-1-1 0,1 1 0,-1 0-1,2-1 1,3-4 724,4-11 2632,-8 14-3050,0-1 0,0 1 0,0 0 0,0 0 0,1 0 0,-1 0 0,0 0 0,4-2 0,20-18 2310,-22 19-2240,0 0-1,0 0 1,0 0 0,0 0-1,2-4 1,11-10 1978,-19 58 1067,-5 2-2538,5-29-680,0 1 1,1-1 0,1 1 0,0 19 0,1-30-216,1-1 0,-1 1 0,1-1 0,0 1 0,0-1-1,0 1 1,0-1 0,1 1 0,-1-1 0,1 0 0,0 0 0,0 0-1,0 0 1,0 0 0,1 0 0,-1-1 0,1 1 0,-1-1 0,1 1 0,0-1-1,0 0 1,4 2 0,4 1-234,-1 0-1,1-1 1,0 0-1,0-1 0,1 0 1,-1-1-1,18 2 1,-9-3-2113,33-3 0,-13-1-86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3:5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7136,'-3'-6'2695,"4"11"399,7 14 482,59 114 3635,-6 4-3424,-54-121-3495,9 28 290,-2 0 0,-2 1-1,9 68 1,-14-76-280,4 28 64,-3 1 0,-3 0 0,-3 0 0,-11 110 0,3-117-244,-2-2 1,-32 113 0,28-136-465,-1 0 1,-1 0 0,-2-1-1,-1-1 1,-40 56 0,11-39-2003,40-43 2058,-45 47-1543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1310 5152,'-6'3'7347,"15"-8"-3096,-2 1-5183,149-111 4537,-9-13-2517,-123 106-977,-1-1-1,-1-2 0,-1 0 0,-2-1 0,19-32 1,13-22 200,125-180 380,-160 241-656,125-170 266,-111 142-133,29-59-1,-44 72 278,-1-1 0,16-61 0,-28 83-347,-3 11-194,-10 20-237,6-9 301,-92 133 1,63-98 214,3 2-1,-34 66 1,41-61-91,2 1-1,3 2 1,2 0-1,2 0 1,-12 87 0,26-125-38,0 0 1,1 0 0,0 0 0,4 22 0,-3-33-20,-1 0 0,2 0 0,-1 0 1,0 0-1,1 0 0,0-1 0,0 1 1,1 0-1,-1-1 0,1 0 0,0 0 1,0 0-1,0 0 0,1 0 1,-1 0-1,1-1 0,0 1 0,5 2 1,-2-2 37,0-1 0,1 0 0,0-1 0,-1 0 0,1 0 0,0-1 0,0 0 0,0 0 0,0 0 1,0-1-1,14-2 0,5-2-24,-1 0 0,32-11 0,-37 8-5,0-2 0,0 0 0,-1-1 0,-1 0 0,0-2 1,31-24-1,-45 32-26,2-1-7,-1 0 0,0 0 1,0 0-1,8-10 1,-11 12-206,-4 8 113,-6 13 9,-1-4 71,-3 3 0,1 1 1,1 0-1,1 0 0,-7 22 1,14-35 9,0 1 0,0 0 1,0-1-1,1 1 1,-1 0-1,1-1 1,1 1-1,0 7 1,0-9 5,0 0 0,0 0 0,1-1 0,-1 1 1,1 0-1,0-1 0,0 1 0,0-1 0,0 0 0,0 0 1,1 0-1,0 0 0,3 4 0,-3-5 22,0 0 1,-1 0-1,1 0 0,0 0 0,0 0 0,0 0 0,0-1 1,0 0-1,1 1 0,3 0 0,-6-2-15,1 0-1,-1 0 1,1 0 0,0 0-1,-1 0 1,1 0-1,-1 0 1,1-1 0,-1 1-1,1 0 1,-1-1 0,1 0-1,-1 1 1,1-1-1,-1 0 1,0 0 0,1 1-1,-1-1 1,0 0 0,0 0-1,0 0 1,0-1 0,2-1-1,1-2-12,0-1 0,-1 0 1,1 0-1,-1 0 0,0 0 0,-1-1 0,0 1 0,0-1 0,0 1 0,-1-1 1,0 0-1,1-11 0,-2-6 10,-1-1 0,-4-27-1,4 41-17,-1-5-66,-1 0-1,0 0 1,-6-15 0,10 29-14,4 5 69,7 9-51,-10-8 67,1 0 0,0-1 0,0 1-1,0-1 1,0 0 0,1 0 0,-1 0-1,1 0 1,0 0 0,0-1 0,0 0-1,8 4 1,5 0-27,0-1 0,1 0 0,-1-1 0,31 3 0,74-2 67,-28-10-350,-79 3-364,1 0 0,-1-1 0,29-10 1,-39 11 127,0 0 0,-1 0 0,1 0 0,0-1 0,-1 1 0,1-1 0,-1 0 0,0-1 0,0 1 0,0-1 0,0 0 0,-1 0 0,0 0 0,0 0 0,0 0 0,0-1 0,0 1 0,-1-1 0,2-5 0,2-11-2025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8896,'-22'3'4032,"31"2"-3520,1-1 1152,3 4-1024,18 0 1343,4 4-1119,47-4 64,2 4-544,29-4-256,-10-1-64,5-2-64,-8 3 0,8-4-2272,-10-1 1248,-8 5-5503,-14 4 3647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8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1135 4064,'-3'-1'3467,"3"1"-3308,0 0-1,0 1 1,0-1-1,0 0 1,0 0-1,1 1 1,-1-1-1,0 0 1,0 0-1,0 0 1,1 1-1,-1-1 0,0 0 1,0 0-1,1 0 1,-1 0-1,0 0 1,1 1-1,-1-1 1,0 0-1,0 0 1,1 0-1,-1 0 1,0 0-1,1 0 0,-1 0 1,0 0-1,0 0 1,1 0-1,-1 0 1,1 0-1,5-3 180,0 1 0,1-1-1,-1 1 1,0-2 0,-1 1-1,1-1 1,0 0 0,-1 0 0,0 0-1,0-1 1,0 0 0,4-6-1,4-2-39,90-93 395,41-39 43,72-75-114,-184 182-375,-1-1 0,-1-2 0,-3-1-1,24-48 1,-41 71-8,8-17 231,-17 34-419,-1 0 0,1 0 1,0 0-1,-1 0 0,1 0 1,-1 0-1,1 0 1,-1-1-1,0 1 0,0 0 1,0 0-1,-1-3 0,1 5-48,0 0-1,0 0 1,0 0 0,0 0-1,0 0 1,0 0-1,0 0 1,0 0-1,0 0 1,0 0-1,0 0 1,0 0-1,0 0 1,0 0 0,0 1-1,0-1 1,0 0-1,0 0 1,0 0-1,-1 0 1,1 0-1,0 0 1,0 0-1,0 0 1,0 0 0,0 0-1,0 0 1,0 0-1,0 0 1,0 0-1,0 0 1,0 0-1,0 0 1,0 0-1,0 0 1,-1 0 0,1 0-1,0 0 1,0 0-1,0 0 1,0 0-1,0 0 1,0 0-1,0 0 1,0 0-1,0 0 1,0 0 0,0 0-1,0 0 1,0 0-1,0 0 1,0-1-1,-1 1 1,1 0-1,0 0 1,0 0-1,0 0 1,0 0 0,0 0-1,0 0 1,0 0-1,0 0 1,0 0-1,0 0 1,0 0-1,0 0 1,-3 2 3,1 1-1,-1 0 1,1 0-1,-1 0 1,-2 6 0,-1-1-13,-29 45-6,-50 80-294,60-87 329,-32 81-1,45-94 68,1 1 1,2 0-1,-7 54 0,14-75-59,2-1 0,0 1 0,0-1 0,1 1 0,0-1 0,7 25 0,-7-32 5,1 0 1,0 0 0,0-1-1,0 1 1,1-1 0,0 0-1,0 1 1,5 6 0,-5-9 1,-1 0 0,1 0 0,-1 0 0,1 0 0,0 0 0,0-1 1,0 1-1,0-1 0,0 0 0,0 0 0,0 0 0,0 0 0,0 0 0,6 0 1,-4-1-3,0 0 0,-1-1 1,1 1-1,0-1 0,-1 0 1,1 0-1,0-1 0,-1 1 1,0-1-1,1 0 0,-1 0 1,0 0-1,0-1 0,0 0 1,0 0-1,-1 0 0,6-5 1,4-6 29,0-1 0,20-29 1,-31 41-66,75-97 176,117-120 1,-103 122-253,-62 64 109,-2 0 0,-2-2 0,-1-1 0,-1-1 0,-2-1 0,-2 0 0,-2-2 0,-2 0 1,14-57-1,-15 50 89,-13 38-141,-1 9 17,0 1 0,0 0-1,0 0 1,0 0 0,0 0 0,0 0 0,0 0 0,-1 0 0,1 0 0,0 0 0,0 0-1,0 0 1,0 0 0,0 0 0,0 0 0,0-1 0,0 1 0,-1 0 0,1 0 0,0 0 0,0 0-1,0 0 1,0 0 0,0 0 0,0 0 0,0 0 0,0 0 0,-1 0 0,1 1 0,0-1-1,0 0 1,0 0 0,0 0 0,0 0 0,0 0 0,0 0 0,0 0 0,-1 0 0,1 0 0,0 0-1,0 0 1,0 0 0,0 0 0,-13 15-195,-26 50 114,-6 10 225,-101 131 412,117-163-458,1 1 0,3 2 0,1 1 0,-18 50 0,-51 156 326,64-169-219,-15 33 607,62-143-16,5-13-831,2 1 0,1 1-1,2 2 1,35-36 0,-60 68 18,-1 0-1,1 1 1,0-1 0,0 1 0,0 0 0,1-1-1,-1 1 1,0 1 0,1-1 0,6-2 0,-9 4 8,1 0 1,0 0 0,0 0-1,-1 0 1,1 0 0,0 0-1,-1 1 1,1-1-1,0 1 1,-1-1 0,1 1-1,-1-1 1,1 1 0,-1 0-1,1 0 1,-1 0 0,1 0-1,-1 0 1,0 0 0,0 0-1,1 0 1,-1 1 0,0-1-1,0 0 1,0 1 0,1 1-1,5 9 5,0 0 0,-1 0 0,0 1 0,-1 0 1,5 19-1,12 29 9,-19-54 16,1 0 0,-1-1 0,2 1 0,-1-1 0,0 0 0,10 9 1,-8-9 2,1 0 1,1-1 0,-1 0 0,1 0 0,-1 0 0,1-1 0,1 0 0,-1-1 0,1 0 0,12 4 0,-14-6 12,0 0-1,0 0 1,0 0-1,0-1 1,0 0-1,0-1 1,0 1-1,0-1 1,-1 0-1,1-1 1,0 0-1,0 0 1,12-6-1,-15 5-32,1 0-1,-1 0 0,0-1 0,0 1 0,-1-1 0,1 0 1,-1 0-1,0 0 0,0 0 0,0-1 0,0 1 0,-1-1 1,4-9-1,-4 8-13,1 0 0,-2 0 0,1 0 0,-1 0 0,0-1 0,0 1 0,-1 0 0,1 0 0,-2-1 0,1 1-1,-2-8 1,2 13-7,0 0-1,0 1 0,0-1 1,0 0-1,-1 0 0,1 1 0,0-1 1,0 0-1,-1 0 0,1 1 0,0-1 1,-1 0-1,1 1 0,-1-1 1,1 1-1,-1-1 0,1 0 0,-1 1 1,0-1-1,1 1 0,-1-1 0,0 1 1,1 0-1,-1-1 0,0 1 0,0-1 1,0 1 6,0 0 0,0 1 0,-1-1 0,1 0 0,0 0-1,0 1 1,0-1 0,0 0 0,0 1 0,0-1 0,1 1 0,-1-1 0,0 1 0,0 0 0,0-1 0,-1 2 0,-1 1 13,-1 1-1,1 0 1,0-1-1,0 1 1,0 0 0,-3 9-1,4-10 11,1 0 0,0 1-1,0-1 1,1 0 0,-1 1-1,1-1 1,-1 1 0,1-1-1,0 1 1,0-1 0,1 1-1,-1-1 1,1 0 0,0 1-1,0-1 1,0 0 0,0 1-1,0-1 1,1 0 0,-1 0-1,1 0 1,0 0 0,0 0 0,0-1-1,1 1 1,-1 0 0,0-1-1,1 0 1,5 4 0,-3-2-281,1-1-1,0 1 1,0-1 0,1-1 0,-1 1 0,0-1 0,1 0 0,0-1 0,-1 1 0,1-1 0,0-1 0,-1 1-1,1-1 1,8-1 0,-12 1 81,36-7-4665,-18 2 2765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0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24 7552,'-58'0'3424,"36"0"-2976,17 0 1824,13 0-928,7 8-768,30-8 255,8 5-479,47-10-128,3 5-128,32-8-160,-9 4 32,22-7-2783,-9 3 1535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365 692 3392,'16'-27'3760,"-15"23"-3159,0 1 1,0-1 0,-1 0-1,1 0 1,-1 0-1,0 0 1,0 0-1,0 0 1,0 0 0,-1 0-1,0 0 1,1 1-1,-2-1 1,-1-7 0,2 11-532,0-1 1,1 0 0,-1 0 0,0 1 0,0-1 0,1 1 0,-1-1 0,0 1 0,0-1 0,0 1-1,0-1 1,1 1 0,-1 0 0,0-1 0,0 1 0,0 0 0,0 0 0,0 0 0,0 0 0,-2 0 0,0-1 157,-1 1-114,0 0 1,0 0-1,-1 1 1,1-1-1,0 1 1,0 0-1,-1 0 1,1 0-1,0 0 1,0 1-1,0-1 1,0 1-1,-4 3 1,-10 4 90,-31 13 104,1 1 0,-74 51 1,117-71-309,0 1 0,0 0 0,1 0 1,-1 0-1,1 0 0,0 1 0,0-1 1,1 1-1,-1 0 0,1 0 0,0 0 0,-3 10 1,6-13 12,-1-1-1,1 1 1,0-1 0,0 0 0,0 1 0,0-1 0,1 0 0,-1 1 0,0-1 0,1 0 0,-1 1-1,1-1 1,-1 0 0,1 1 0,-1-1 0,1 0 0,0 0 0,0 0 0,0 0 0,-1 0-1,1 0 1,0 0 0,0 0 0,0 0 0,1 0 0,-1 0 0,0-1 0,0 1 0,0 0-1,1-1 1,1 1 0,3 2 74,0 0 1,1-1-1,0 0 0,13 3 0,-3-4-2,0 0 0,0-1 1,0-1-1,0 0 0,0-1 0,0-1 1,-1-1-1,1 0 0,-1-1 0,0-1 0,22-11 1,-25 10-70,0-1-1,-1 0 1,1-1 0,-2 0 0,1-1 0,16-20 0,-7 6-31,33-54 0,85-140 228,-99 158-105,37-61 240,-67 103-326,-1 0-1,-1-1 0,0 0 1,9-37-1,-16 50-9,0 0 0,0 1-1,-1-1 1,0 0 0,0 0 0,0 0-1,-1 0 1,0 0 0,0 0-1,0 0 1,-1 0 0,-2-5 0,3 9-27,0 1 1,0 0-1,0 0 1,0 0-1,0 0 1,0 0-1,0 0 1,0 0-1,0 0 1,-1 0 0,1 0-1,0 0 1,0 1-1,-1-1 1,1 1-1,-1-1 1,1 1-1,0-1 1,-1 1-1,1 0 1,-1 0-1,1 0 1,-1 0 0,1 0-1,-1 0 1,1 0-1,-1 0 1,1 0-1,-1 1 1,1-1-1,-3 2 1,-3 0-31,0 1 0,0 0 0,0 0 0,-10 7 0,5-1 90,1 0-1,0 0 1,0 1-1,1 0 1,1 1 0,-1 0-1,2 1 1,-1 0-1,2 0 1,-10 21 0,2 1 98,1 1-1,-16 64 1,17-44 6,3 0-1,2 1 0,3 0 1,2 0-1,4 57 0,0-111-137,-1 8 52,1 0 0,0 0-1,1 0 1,3 12 0,-4-19-27,0-1 1,0 0-1,0 0 0,0 0 1,0 0-1,0 0 0,0 0 1,0 0-1,1-1 0,-1 1 1,1 0-1,0-1 0,-1 1 1,1-1-1,0 1 0,0-1 1,0 0-1,0 0 0,0 0 1,0 0-1,0 0 0,0 0 1,0-1-1,0 1 0,4 0 1,-1-1 44,1 0 0,-1 0 0,1-1 1,-1 1-1,1-1 0,10-3 1,32-14 67,-34 12-124,8-3-24,0-1 1,-1-1 0,0-1-1,-1-1 1,34-28 0,-27 16-14,-1-1 0,-1-1 1,-2-1-1,34-54 0,-35 50-4,-12 18 59,-1 0 0,12-25 1,-18 33-127,-3 11 3,-6 13-43,-89 256 261,94-269-115,0 0 0,-1 0 0,2 0 0,-1 0 1,0 1-1,1-1 0,0 0 0,0 1 0,1-1 1,0 0-1,2 9 0,-2-11-6,0 0 0,0-1 1,0 1-1,1-1 0,-1 1 0,1-1 1,0 0-1,-1 1 0,1-1 0,0 0 0,0 0 1,1 0-1,-1-1 0,0 1 0,1 0 0,-1-1 1,1 0-1,-1 1 0,1-1 0,0 0 0,-1 0 1,6 0-1,-3 0 2,0 0 1,0-1-1,0 0 0,0 0 1,-1-1-1,1 1 1,0-1-1,0 0 0,0 0 1,-1-1-1,1 1 0,0-1 1,-1 0-1,1 0 1,-1-1-1,0 1 0,0-1 1,7-6-1,0-1 13,0 0-1,-1-1 0,0 0 1,16-25-1,0-6-64,-3-1 0,-1-1 0,18-56 0,-39 99 30,3-9 0,0 0-1,-1-1 1,0 0 0,0 0-1,-1 0 1,0 0-1,-1-21 1,17 59-317,0-1 147,-14-18 164,0 1-1,0 0 0,0 0 1,-1 1-1,-1-1 0,0 1 1,0 0-1,1 17 1,-3 4-31,-4 44 0,2-50 45,-3 9 18,2-21-13,1 0 0,0 0 1,2 0-1,0 15 0,0-25-3,0-1 0,0 1 0,1 0-1,-1-1 1,1 1 0,0-1 0,0 1-1,0-1 1,0 1 0,0-1 0,0 1 0,1-1-1,-1 0 1,1 0 0,0 0 0,0 0-1,-1 0 1,1 0 0,0 0 0,1-1 0,-1 1-1,0-1 1,0 1 0,1-1 0,3 2-1,5 0-6,1 0 0,-1 0-1,1-1 1,0-1-1,23 1 1,61-9 97,-77 5-104,-1-2 1,1 0 0,-1-2-1,1 0 1,-1 0 0,-1-2-1,26-14 1,-38 19 0,1-1 0,0 1 1,-1-1-1,0 0 0,0-1 0,0 1 0,0-1 0,-1 0 1,0 0-1,7-11 0,-6 7 27,0-1 0,-1 0 0,-1 0 0,4-12 0,-6 18-52,0-1-1,0 0 1,-1 1-1,1-1 1,-1 0-1,0 0 1,0 1-1,-1-1 1,1 0-1,-1 1 0,-3-10 1,4 14 19,0-1 1,-1 0 0,1 1-1,0-1 1,-1 1-1,1-1 1,-1 1-1,1-1 1,0 1 0,-1 0-1,1-1 1,-1 1-1,1-1 1,-1 1-1,1 0 1,-1 0 0,0-1-1,1 1 1,-1 0-1,1 0 1,-1-1-1,0 1 1,1 0 0,-1 0-1,1 0 1,-1 0-1,0 0 1,1 0-1,-1 0 1,1 0 0,-1 0-1,0 0 1,1 1-1,-1-1 1,1 0-1,-1 0 1,0 1 0,1-1-1,-2 1 1,-3 1 69,0 1 1,1 0 0,-8 6 0,7-5-85,-16 15-36,0 1-1,2 0 1,-21 29-1,36-44 100,1-2-37,0 1 1,1-1-1,0 1 0,-1 0 0,1-1 1,1 1-1,-1 0 0,1 0 0,-1 0 1,1 1-1,0-1 0,1 0 0,-1 0 1,1 1-1,0 6 0,0-8 11,1 0 1,-1 0-1,1-1 1,0 1-1,0 0 1,0-1-1,0 1 0,1 0 1,-1-1-1,1 1 1,-1-1-1,1 0 1,0 0-1,0 0 1,0 0-1,0 0 0,0 0 1,1 0-1,-1 0 1,0-1-1,1 1 1,0-1-1,-1 0 0,4 1 1,4 1 7,0 0 0,0 0 1,0-1-1,0-1 0,0 0 0,1 0 1,-1-1-1,0 0 0,17-3 0,10-4 99,46-14-1,-56 14-104,78-19-22,39-11-15,-113 27 21,0-1 0,44-24 0,-56 25 14,0-1 1,20-17-1,2 2 89,-90 94-394,40-58 300,-31 36 41,37-42-54,0 1 0,0-1 0,1 1 0,-1 0-1,1 0 1,0 0 0,0 0 0,-1 9 0,2-12 10,1-1 0,0 1 0,-1 0 0,1-1 0,0 1 0,0 0 0,1-1-1,-1 1 1,0 0 0,0-1 0,1 1 0,-1-1 0,1 1 0,-1 0 0,1-1 0,0 1 0,0-1 0,0 1-1,0-1 1,0 0 0,1 3 0,0-3 14,1 1 0,-1-1 0,0 0 1,0 0-1,1 1 0,-1-1 0,0-1 0,1 1 0,-1 0 0,1-1 0,-1 1 0,5-1 0,4 1 20,0-2 0,0 1 0,0-2 0,0 1 0,15-5 0,-8-1 17,0 0-1,0-1 1,-1-1-1,0-1 1,27-20-1,-32 22-71,14-11 40,0-1 0,-1-1 0,-1-1 0,-1-2 0,24-30 0,212-289-151,-235 307 124,-2-2 0,-2 0 0,16-44 0,-34 79 0,0-1-1,-1 0 0,0 0 0,0 0 0,0 0 0,-1 0 0,1 0 0,-1 0 0,0 0 1,0 0-1,-1-6 0,1 10 3,0 0 0,0 0 0,0-1 0,0 1 0,0 0 0,0 0 0,0 0 0,0 0 1,0 0-1,0 0 0,0 0 0,-1 0 0,1 0 0,0 0 0,0 0 0,0 0 0,0 0 0,0 0 0,0 0 0,0-1 1,0 1-1,0 0 0,0 0 0,0 0 0,0 0 0,0 0 0,0 0 0,0 0 0,0 0 0,0 0 0,-1 0 0,1 0 1,0 0-1,0 0 0,0 0 0,0 0 0,0 0 0,0 0 0,0 0 0,0 0 0,0 0 0,0 0 0,0 0 1,0 0-1,0 0 0,-1 0 0,1 0 0,0 0 0,0 0 0,0 0 0,0 0 0,0 0 0,0 1 0,0-1 0,0 0 1,0 0-1,0 0 0,0 0 0,0 0 0,0 0 0,0 0 0,0 0 0,0 0 0,-10 7-17,1 1 1,0 0-1,1 1 0,-10 12 0,4-6-10,-19 22-8,-51 77-1,66-83 110,1 0 0,2 1 1,-17 46-1,18-37-49,-8 46 0,18-70-19,1 1 0,1 0 0,1 0 0,1 0-1,2 26 1,-1-41 8,-1 1 0,0-1 0,1 0 0,0 0 0,0 0 0,0 0 0,0 0 0,1 0 0,-1 0 1,1 0-1,-1-1 0,1 1 0,0 0 0,0-1 0,0 1 0,1-1 0,-1 0 0,0 0 0,1 0 0,0 0 0,-1 0 0,1-1 0,0 1 0,0-1 0,0 0 0,0 1 0,0-1 0,0-1 0,0 1 0,0 0 0,6 0 0,0-1 29,1 0 0,-1-1 0,0 1 0,0-2 0,0 1 0,0-1 0,0-1 0,0 0 0,16-7 0,-13 4-18,0-1 1,-1-1 0,0 0 0,14-12-1,37-42-108,-43 42 89,-9 8 22,-7 9-40,-1 0 0,1 0 0,0 0 1,-1 0-1,1 1 0,4-4 0,-7 6 10,1 0 1,-1 0-1,0 0 1,0 0-1,0 0 1,1 0 0,-1 0-1,0 0 1,0 0-1,1 0 1,-1 0-1,0 0 1,0 0-1,1 0 1,-1 0 0,0 0-1,0 0 1,1 0-1,-1 0 1,0 0-1,0 0 1,1 0-1,-1 0 1,0 0-1,0 0 1,0 1 0,1-1-1,-1 0 1,0 0-1,0 0 1,0 0-1,1 1 1,-1-1-1,0 0 1,0 1-1,1 0-13,-1 1 0,1 0 0,-1-1 0,1 1-1,-1 0 1,0-1 0,0 1 0,0 0-1,0 2 1,-1 17 53,-6 32-1,4-31 15,-2 36 0,5-53-46,0 0 0,0 0-1,1 0 1,2 8 0,-3-11 2,1-1-1,-1 1 1,1-1-1,-1 1 0,1-1 1,0 0-1,0 1 1,0-1-1,-1 0 1,1 0-1,0 1 0,0-1 1,1 0-1,-1 0 1,0 0-1,0 0 1,1-1-1,2 3 0,-1-2 23,0 0-1,1 0 0,-1 0 1,1-1-1,-1 0 0,1 1 1,0-1-1,-1 0 0,1 0 1,-1-1-1,6 0 0,2-2 30,0-1 0,13-5 0,8-3-204,-7 5 140,-1-1 0,45-23 0,-48 19 36,22-19-1,2-1-21,-43 30-7,1 0 0,-1 1 0,1-1 0,-1 0 0,0-1 0,0 1 0,0 0 0,0-1 0,-1 1 0,3-4 0,-14 14-117,-17 17-1,18-13 143,-1 0-95,-15 24 1,23-33 75,0 0 0,0 0 0,1 1-1,-1-1 1,1 1 0,0-1 0,0 1 0,0-1 0,1 1 0,-1 0 0,1-1 0,0 1 0,0 5-1,1-7 1,0 1 0,0-1-1,0 0 1,0 1 0,0-1-1,1 0 1,-1 1-1,1-1 1,-1 0 0,1 0-1,0-1 1,0 1 0,0 0-1,0 0 1,0-1-1,0 1 1,1-1 0,-1 0-1,0 0 1,1 0 0,-1 0-1,1 0 1,3 1 0,4 0 6,0 1 0,0-1 1,0-1-1,20 1 1,-17-2 26,1-1-1,-1 0 1,1-1 0,22-6 0,-31 7-32,-1 0 0,1-1 0,-1 0 0,0 0 0,1 0 0,-1-1 0,0 1 0,0-1 0,0 0 0,-1 0 0,1 0 0,-1-1 0,0 1 0,0-1 0,0 0 0,0 0 0,3-5 0,-2 0-26,-1-1 0,1 1 0,-1-1 1,-1 0-1,0 0 0,0 1 0,-1-1 0,0-17 1,-1 22 12,-1 0 1,1 0 0,-1 0 0,1 0 0,-1 1 0,-1-1 0,1 0-1,-1 1 1,0-1 0,0 1 0,0-1 0,0 1 0,-1 0 0,0 0-1,0 0 1,0 0 0,0 1 0,-1-1 0,1 1 0,-5-4-1,0 3-46,1-1 0,-1 1 0,-15-6 0,19 9 57,0 0 0,-1-1 0,1 1 0,-1 1-1,1-1 1,0 1 0,-1 0 0,0 0 0,-6 1-1,38 3-142,32 0-1,85-9 256,-138 5-115,0 1 0,0-1 0,0 1 0,0-1 0,0 2 0,-1-1-1,1 1 1,7 2 0,-10-2 17,0 0-1,1 0 1,-1 0 0,0 1-1,0-1 1,0 1-1,-1 0 1,1-1 0,0 1-1,-1 0 1,0 1 0,0-1-1,3 6 1,-3-5-7,-1 0 0,1 0 0,-1 0 1,0 0-1,0 0 0,0 1 0,-1-1 0,0 0 1,1 0-1,-1 1 0,-1-1 0,1 0 1,-2 6-1,-2 4 71,0 1 0,-9 20 0,-2 4 110,14-32-193,2-5 34,12-10 28,-7 5-67,71-56 15,10-6-159,-71 55 108,4-3 51,1 0 0,43-19 0,-63 31-15,1 1-1,-1-1 1,1 1-1,-1-1 1,1 1-1,-1 0 1,1-1-1,-1 1 1,1 0-1,-1 0 1,1 0-1,-1 0 1,1 1-1,-1-1 1,1 0-1,-1 1 1,2 0-1,-2-1 5,0 1 0,0 0 0,0-1 0,0 1 0,0 0 0,-1 0 1,1 0-1,0 0 0,0 0 0,-1 0 0,1 0 0,0 0 0,-1 0 0,1 0 0,-1 0 0,1 2 0,0 4 18,0 1-1,0-1 1,-1 0-1,0 0 1,-1 12-1,1-15-5,-2 36-34,2-21 27,-5 29-1,5-32 17,1-4-1544,-1-12 1260,0 1 1,0-1-1,0 0 0,-1 1 0,1-1 1,0 1-1,0-1 0,-1 1 0,1-1 1,0 0-1,-1 1 0,1-1 0,0 0 1,-1 1-1,1-1 0,-1 0 0,1 0 1,0 1-1,-1-1 0,1 0 0,-1 0 1,1 0-1,-1 1 0,1-1 0,-1 0 1,1 0-1,0 0 0,-1 0 0,1 0 1,-1 0-1,1 0 0,-2 0 0,-3 0-1768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 8896,'-21'-4'4032,"24"4"-3520,2-3 800,3 3-832,7-5-640,7 5 64,1-8-2048,-1 8 1184,-9-3-3136,-3 3 2336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1260 180 8640,'-5'-12'3904,"32"16"-3392,4-8 800,11 4-832,29-8 1567,11 8-1151,7-3-288,-4 3-384,1-5 32,-9 1-160,-6-4-1312,-8 8 672,-18-8-3263,-13 8 2143,-32 13-6656</inkml:trace>
  <inkml:trace contextRef="#ctx0" brushRef="#br0" timeOffset="1">46 17 9728,'-45'-5'4384,"45"2"-3808,10-2-864,3 5 32,19-3-1024,7 6 704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362 643 3072,'2'-3'285,"-1"-1"0,0 1-1,1 0 1,0 0 0,0 0 0,0 0 0,0 0 0,5-5 0,-4 6 521,-1-1 1,1 0 0,-1 0-1,4-7 1,-5 9-482,-1-1 0,1 1 0,0-1 0,-1 1 0,1-1 0,-1 0 0,0 1 0,1-1 0,-1 0 0,0 1 0,0-1 0,0 0 0,0 1 0,0-1-1,0 0 1,-1 1 0,1-1 0,-1 0 0,1 1 0,-2-3 0,1 3-184,0-1 0,0 1-1,0 0 1,0 0-1,0 0 1,-1-1 0,1 1-1,0 1 1,-1-1-1,1 0 1,-1 0 0,1 0-1,-1 1 1,0-1 0,1 1-1,-1-1 1,1 1-1,-1 0 1,0 0 0,1-1-1,-1 1 1,-3 1-1,-3-1 75,0 1-1,0 1 0,0-1 0,0 2 1,0-1-1,0 1 0,1 0 0,-1 0 0,-12 9 1,2-1 45,2 1 0,-30 27 0,36-30-202,1 1 0,0 0 0,1 0 0,-12 19 0,18-26-46,0 1-1,0-1 1,0 1-1,1 0 0,-1 0 1,1 0-1,0 0 0,0 0 1,0 0-1,0 0 1,1 0-1,0 0 0,0 0 1,0 0-1,0 1 0,1-1 1,-1 0-1,3 7 1,-1-8 7,0-1 0,-1 1 0,1-1 0,0 0 0,0 1 0,0-1 0,1 0 0,-1 0 0,1 0 0,-1-1 0,1 1-1,-1-1 1,1 1 0,0-1 0,0 0 0,-1 0 0,1 0 0,4 0 0,1 2 48,0-2-1,1 1 0,0-1 0,-1 0 0,12-1 0,-11-1 17,-1 0-1,1 0 1,0-1 0,0 0-1,0-1 1,-1 0 0,0 0-1,10-5 1,-14 6-66,0-1 0,0 1 0,0-1 0,0 0 0,0-1 1,-1 1-1,1 0 0,-1-1 0,0 0 0,0 0 0,0 0 0,-1 0 0,1 0 0,-1-1 0,0 1 0,2-9 1,-1 0-21,-1 0 1,0 0 0,-1 0 0,0 0 0,-1 0 0,-1 0 0,0 0 0,0 0 0,-2 0 0,-3-14 0,-1 6-8,0 0 1,-2 0-1,0 1 1,-1 0-1,-13-19 1,22 37 2,-1 1 0,1 0 1,1-1-1,-1 0 1,0 1-1,0-1 1,0 0-1,1 1 0,-1-1 1,1 0-1,0 0 1,-1 1-1,1-1 1,0 0-1,0 0 0,0 0 1,0 1-1,1-4 1,0 2 12,0 1 0,1-1 0,-1 0 0,1 1 0,0 0 0,0-1 0,0 1 0,0 0 0,0 0 0,4-3 0,19-15 121,1 2 1,49-27-1,-43 27 39,54-40 1,-46 22 135,-2-1 0,58-72 0,-95 108-297,1-2 10,0 1 1,0-1-1,0 1 1,1-1-1,-1 1 0,1 0 1,3-3-1,-6 5-18,1 0 0,-1 0-1,0 0 1,0 0 0,1 0-1,-1 0 1,0 0 0,1 0 0,-1 0-1,0 0 1,0 0 0,1 0-1,-1 0 1,0 0 0,1 0 0,-1 0-1,0 0 1,0 0 0,1 0-1,-1 0 1,0 0 0,0 0 0,1 1-1,-1-1 1,0 0 0,0 0-1,1 0 1,-1 0 0,0 1 0,0-1-1,0 0 1,1 0 0,-1 0-1,0 1 1,0-1 0,0 1 0,4 8 7,-4 5 51,0 0 1,-1-1-1,0 1 1,-7 26-1,3-11-1,-32 149-38,18-111-23,-2-1 0,-3-1 1,-60 116-1,-288 439 791,371-618-778,-72 102 347,56-83-112,0-1 0,-31 28 0,45-46-213,1 0 21,0 0 0,-1 0-1,1 0 1,-1 0 0,1-1-1,-1 1 1,-4 1 0,7-3-38,-1 0 1,1 0 0,-1 0 0,0 0 0,1 0-1,-1 0 1,1 0 0,-1 0 0,1 0-1,-1 0 1,1 0 0,-1 0 0,1 0-1,-1 0 1,0 0 0,1-1 0,-1 1-1,1 0 1,0 0 0,-1-1 0,0 0 4,0 0 0,0 0 0,0 0 0,1 0 0,-1 0 1,0 0-1,1 0 0,-1 0 0,1 0 0,-1 0 1,1-1-1,0 1 0,-1-1 0,-1-9-23,1 0 0,1 1 0,-1-1 0,3-19 0,9-47-33,-11 77 40,4-30-3,3 0 0,0 1 0,13-31 0,-16 48-10,1 1 0,1 0 0,0 0 0,1 0 0,0 1 0,0 0 0,1 1 0,0-1 1,1 2-1,15-13 0,-8 10-26,1 1-1,0 0 1,0 2 0,1 0 0,0 1 0,0 1 0,1 0-1,29-4 1,2 3-657,0 2-1,59 1 0,-48 6-1985,-6 4 788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53 882 4640,'-29'0'1504,"27"0"-1134,0 0 0,0 0 0,0 1 0,0-1 0,0 1 1,0 0-1,0 0 0,0-1 0,-4 3 3488,21-17-514,86-81-497,-45 42-1769,72-55-1,-111 94-817,-12 10-152,0 0 1,0 0 0,0 1 0,1-1 0,7-2-1,-13 5-95,0 1 0,1 0 0,-1 0 0,1-1 0,-1 1 0,1 0 0,-1 0 0,1 0-1,-1 0 1,0 0 0,1-1 0,-1 1 0,1 0 0,-1 0 0,1 0 0,-1 0 0,1 1 0,-1-1 0,1 0-1,-1 0 1,1 0 0,-1 0 0,1 0 0,-1 1 0,1-1 0,-1 0 0,0 0 0,1 1 0,-1-1-1,1 0 1,-1 0 0,0 1 0,1-1 0,-1 1 0,1 2 41,0-1 0,0 1 1,0-1-1,-1 1 0,1-1 0,-1 1 0,1 3 1,0 46 196,-2 0 1,-13 82 0,11-109-175,-2 19-13,-9 119 234,14-157-233,0 0 1,0 0-1,1 0 0,0 0 0,2 8 1,-2-13-50,-1 0 0,0 0 0,1 1 1,-1-1-1,1 0 0,-1 0 0,1 0 0,-1-1 1,1 1-1,0 0 0,0 0 0,-1 0 1,1 0-1,0-1 0,0 1 0,0 0 1,0-1-1,0 1 0,0 0 0,0-1 1,0 1-1,0-1 0,0 0 0,0 1 1,0-1-1,0 0 0,0 0 0,0 0 1,1 1-1,-1-1 0,0 0 0,0-1 0,0 1 1,0 0-1,2-1 0,2 0 23,0-1-1,0 0 1,0 0-1,0-1 1,0 0-1,-1 1 1,1-2-1,5-4 1,1-2 23,0 0 0,12-16 1,6-12 45,36-62 1,15-47-96,-44 78-57,-14 19-82,-16 36 136,0 0 0,14-22 0,-17 30 75,-3 6-98,0-1 0,0 0 1,0 1-1,0-1 1,0 1-1,0-1 1,0 1-1,1-1 1,-1 1-1,0-1 1,0 1-1,1-1 0,-1 1 1,0 0-1,1-1 1,-1 1-1,0-1 1,1 1-1,-1 0 1,0-1-1,1 1 0,-1 0 1,1-1-1,-1 1 1,1 0-1,-1 0 1,1-1-1,-1 1 1,1 0-1,-1 0 1,1 0-1,-1 0 0,1 0 1,0 0-1,-1 0 1,1 0-1,-1 0 1,1 0-1,-1 0 1,1 0-1,0 0 1,17 9-22,-1 1 0,0 0 0,0 1 0,-1 1 0,23 21 0,-21-16 109,1-2 0,0-1 0,29 17 0,-45-29-58,0 0 0,1-1 1,-1 1-1,1-1 0,-1 1 1,1-1-1,-1-1 1,1 1-1,-1 0 0,1-1 1,0 0-1,-1 0 1,1 0-1,0 0 0,0 0 1,-1-1-1,1 1 0,-1-1 1,1 0-1,-1-1 1,1 1-1,-1 0 0,1-1 1,-1 0-1,0 0 0,5-3 1,-1-2-5,-1 0 0,1 0-1,-1-1 1,0 0 0,-1 0 0,0 0 0,0-1 0,-1 0 0,0 0-1,0 0 1,-1 0 0,0 0 0,-1-1 0,0 1 0,-1-1 0,1-11 0,-2 18 2,0 0 0,-1 1 0,1-1 1,-1 0-1,1 0 0,-1 0 1,0 0-1,0 0 0,0 1 0,-1-1 1,-1-4-1,2 6-18,0 0-1,0 0 1,0 0-1,0 0 1,0 0-1,0 0 1,-1 0-1,1 0 1,0 0-1,0 0 1,-1 0-1,1 1 1,-1-1-1,1 1 1,0-1-1,-1 1 1,1-1-1,-1 1 1,1 0-1,-1 0 1,1-1-1,-1 1 1,1 0-1,-4 1 1,0 0-23,0 0 0,0 0 1,0 1-1,0 0 1,0 0-1,0 0 1,0 1-1,1-1 1,-1 1-1,1 0 1,0 1-1,-5 4 1,3-2 27,0 0 1,1 1-1,0 0 1,0 0 0,0 1-1,-6 15 1,4-5 11,1 0 1,1 1-1,1 0 0,0 0 1,2 0-1,-1 23 0,2-22-9,1 0 0,1 0 0,1 0 1,5 21-1,-5-33 14,0-1 1,0 0 0,0 0-1,1 0 1,0 0-1,1-1 1,-1 1 0,1-1-1,1 0 1,-1 0 0,1 0-1,0-1 1,0 1 0,8 5-1,-8-8 0,0-1 0,0 1 0,0-1 1,0 0-1,1 0 0,-1-1 0,0 0 0,1 0 0,-1 0 0,1 0 0,-1-1 0,1 0 0,0 0 0,-1 0 1,7-2-1,3-1-16,1 0-1,-1-1 1,0 0 0,16-8 0,2-4 14,0-1 0,-1-2 0,-1-1 0,0-2 0,-2-1-1,-1-1 1,31-33 0,160-209 136,-206 250-137,68-101 124,-71 100-129,0 0 1,-2-1-1,0 0 0,-1-1 1,5-20-1,-10 16-11,-2 23-1,0 0 0,1-1 0,-1 1 1,0 0-1,0-1 0,0 1 0,0 0 0,-1 0 0,1-1 0,0 1 0,0 0 0,0-1 0,0 1 0,0 0 0,0 0 1,0-1-1,0 1 0,0 0 0,-1 0 0,1-1 0,0 1 0,0 0 0,0 0 0,-1 0 0,1-1 0,0 1 1,0 0-1,0 0 0,-1 0 0,1 0 0,0 0 0,-1-1 0,1 1 0,-11 4-68,-11 12-39,5 1 82,1 0 1,1 1-1,-21 32 0,16-18 59,-24 52 0,27-45 3,2 1 0,2 0 0,-12 60 0,20-71 34,0 0 1,0 58 0,5-75-47,0 0 0,1 0 0,1 1 0,0-1 0,1 0 1,0-1-1,0 1 0,2 0 0,10 20 0,-12-27-27,0 0 0,0-1 1,1 0-1,-1 1 0,1-1 0,0-1 0,1 1 0,-1-1 0,1 1 0,-1-1 0,1 0 1,0-1-1,0 1 0,8 1 0,-5-1 16,0-1 1,0-1-1,0 0 1,0 0-1,0 0 0,1-1 1,-1-1-1,0 1 0,11-3 1,12-3 4,-2-2 1,1-1 0,55-26-1,78-55 158,-148 81-151,-11 7-1,1 0 0,-1 0 0,0-1 0,0 0 0,0 0 0,5-6-1,-9 9-27,0 0 0,0 0 0,0 0 0,0 0 0,0 0 0,0 0 0,-1 0 0,1 0 0,0 0 0,0 0 0,0 0 0,0 0 0,0 0 0,0 0 0,0 0 0,0 0 0,0 0 0,0 0 0,0 0 0,0 0 0,0 0 0,0 0 0,0 0 0,-1 0 0,1 0 0,0 0 0,0 0 0,0 0 0,0 0 0,0 0 0,0 0 0,0 0 0,0 0 0,0 0 0,0-1 0,0 1 0,0 0 0,0 0 0,0 0 0,0 0 0,0 0 0,0 0 0,0 0 0,0 0 0,0 0 0,0 0 0,0 0 0,0 0 0,0 0 0,0 0 0,0-1 0,0 1 0,0 0 0,0 0 0,0 0 0,0 0 0,0 0 0,0 0 0,0 0 0,0 0 0,0 0 0,0 0 0,0 0 0,0 0 0,0 0 0,1 0 0,-1 0 0,-10 3-198,-17 11 198,0 1 0,0 2 0,1 1 1,2 1-1,0 0 0,-26 29 0,45-44-6,1 1 0,0 0-1,1 0 1,-1 0 0,1 1 0,0-1-1,0 1 1,-2 7 0,4-11 18,1 0 0,-1 0 0,1-1 0,-1 1 0,1 0 0,0 0 0,0 0 0,0 0 0,0-1 0,0 1-1,0 0 1,0 0 0,1 0 0,-1-1 0,1 1 0,-1 0 0,1 0 0,0-1 0,0 1 0,-1 0 0,1-1 0,0 1 0,1-1 0,-1 1 0,0-1 0,0 0 0,1 1 0,-1-1 0,0 0 0,1 0 0,-1 0 0,3 1 0,3 1 23,-1 0 0,1-1 0,0 0 0,0 0 0,0-1 0,0 0 1,0 0-1,0-1 0,7 0 0,4 0 41,0-2 0,27-4 1,-35 3-52,0 1 0,0-1 1,-1-1-1,1 0 0,-1 0 1,0-1-1,0 0 0,0 0 1,0-1-1,11-10 0,-16 11-17,1 1-1,-1-1 1,1-1 0,-1 1-1,-1 0 1,1-1-1,-1 0 1,0 0-1,0 0 1,-1 0-1,1-1 1,-1 1 0,-1-1-1,1 1 1,-1-1-1,-1 1 1,1-9-1,-1 8-8,0 0 0,0 0 1,0-1-1,-1 1 0,-1 0 0,1 0 0,-1 0 0,0 1 0,-1-1 0,1 0 0,-1 1 0,0-1 0,-1 1 0,-4-6 0,4 7-14,0 1 0,0 0 0,0 0 0,-1 0 1,1 1-1,-1-1 0,0 1 0,0 0 0,0 0 1,-11-3-1,7 3-4,-1 0 1,1 1 0,0 0 0,-1 1 0,0 0-1,-10 0 1,17 1 26,0 1 1,0-1-1,0 1 1,0-1-1,0 1 0,0 0 1,0 0-1,0 1 0,0-1 1,-3 2-1,5-2-3,0-1 1,1 0 0,-1 1-1,1-1 1,-1 1-1,1-1 1,-1 1 0,1 0-1,-1-1 1,1 1-1,-1-1 1,1 1 0,0 0-1,-1-1 1,1 1-1,0 0 1,0-1-1,0 1 1,-1 1 0,1-1-1,1-1 0,-1 1 0,0 0 0,0 0 0,1 0 0,-1 0 0,0 0 0,1-1 0,-1 1 0,1 0 0,-1 0 0,1-1 0,-1 1 0,1 0 0,-1-1 0,1 1 0,0 0 0,-1-1 0,1 1 0,1 0 0,3 2 14,-1-1-1,1 1 0,0-1 0,1 0 1,-1 0-1,0 0 0,0-1 0,10 1 0,2 1-70,26-2 0,-24-1 49,-1-2 0,1 0-1,0-2 1,20-5 0,72-29 96,-58 19-78,-1-1-7,-33 12 39,0 1 0,31-7 1,-17 6-121,-6 3-2,31-4 0,-56 9 80,11-2 6,0 2 0,20 0-1,18 2 133,-40-2-171,0 0 0,1 1 0,-1 0 0,15 4 0,-26-5 36,1 0 0,-1 0 0,0 0 0,0 0 0,1 0 0,-1 0 0,0 0 0,0 1 0,0-1 0,1 0 0,-1 0 0,0 0 0,0 0 0,0 1 0,1-1 0,-1 0 0,0 0 0,0 0 0,0 1 0,0-1 0,0 0 0,1 0-1,-1 1 1,0-1 0,0 0 0,0 0 0,0 1 0,0-1 0,0 0 0,0 0 0,0 1 0,0-1 0,-4 12-14,-14 14-145,14-22 141,-10 12 43,-26 22 0,13-13 73,-17 16-36,17-16-123,-32 37 0,48-50 107,1 1 0,0 0-1,1 1 1,1 0 0,-8 16 0,16-29-41,-1 0 1,1 0-1,-1 0 1,1 1-1,-1-1 1,1 0-1,0 0 1,0 0-1,0 0 1,0 0-1,0 1 1,0-1 0,0 0-1,0 0 1,0 0-1,0 1 1,1-1-1,-1 0 1,0 0-1,1 0 1,-1 0-1,1 0 1,0 0-1,-1 0 1,1 0-1,0 0 1,-1 0-1,1 0 1,0 0-1,0-1 1,0 1-1,0 0 1,0 0-1,0-1 1,0 1-1,0-1 1,0 1-1,0-1 1,0 1-1,0-1 1,2 1 0,4 1 28,1-1 0,0 1 0,-1-1 1,1-1-1,10 1 0,17-2 95,1-1 0,0-1 0,59-15 0,-75 13-143,1-2 0,-1 0 0,0-1 0,-1-1 1,0-1-1,0 0 0,29-24 0,162-158 80,-173 157-188,-35 36 48,-3 5 26,-4 12 10,4-14 33,-19 53 47,12-38-7,2-1-1,0 1 1,1 0-1,1 0 1,-3 34-1,7-50-32,0 0-1,0 0 1,0 0-1,0 0 1,1-1-1,0 1 1,-1 0-1,1-1 0,0 1 1,0 0-1,1-1 1,-1 1-1,0-1 1,1 0-1,0 1 0,-1-1 1,1 0-1,0 0 1,0 0-1,0 0 1,1 0-1,-1-1 1,0 1-1,1-1 0,-1 1 1,1-1-1,-1 0 1,1 0-1,-1 0 1,1 0-1,0 0 1,4 0-1,7 1-5,0-1 1,0 0-1,0-1 0,1 0 0,13-3 1,11 0 61,-1-3 1,58-14 0,-85 17-41,1-1 1,-1 0 0,0-1 0,0 0 0,0-1 0,-1 0 0,0-1 0,0 0 0,0 0-1,-1-1 1,0-1 0,11-13 0,-1-5-41,17-34-1,15-23-88,63-54 22,12 8 223,-93 95-77,-2-1-1,53-80 1,-60 77-35,33-74 1,7-50-331,-63 154 234,-4 8 41,-12 15-11,-74 108-188,-6 8 227,88-122 2,-85 107-85,70-84 61,-32 59 1,30-40 58,3 1 0,2 0 0,2 1 0,2 1 0,2 1 0,3 0 0,-3 60 0,12-103-15,1 0-1,0 0 1,3 16-1,-3-25-18,0 1-1,1-1 0,-1 1 1,1 0-1,0-1 1,0 0-1,0 1 1,0-1-1,0 1 0,1-1 1,-1 0-1,1 0 1,-1 0-1,1 0 1,0 0-1,0 0 0,0 0 1,0-1-1,0 1 1,4 2-1,1-2 16,1 1 0,0-1 1,-1 0-1,1-1 0,0 0 0,0 0 0,1 0 1,13-2-1,67-11 202,-80 10-182,17-3-28,0-1 1,-1-1-1,0-2 1,0 0-1,0-1 1,-1-2-1,-1 0 1,42-31-1,-7-1-228,-57 43 216,0 1 0,0-1-1,0 0 1,1 0 0,-1 1-1,0-1 1,0 1 0,0-1-1,0 1 1,3-1-1,-4 1 2,0 0-1,0 0 1,1 0-1,-1 0 0,0 0 1,0 0-1,1 0 0,-1 0 1,0 0-1,0 0 0,0 0 1,1 1-1,-1-1 1,0 0-1,0 0 0,0 0 1,1 0-1,-1 0 0,0 1 1,0-1-1,0 0 0,0 0 1,1 0-1,-1 1 1,0-1-1,0 0 0,0 0 1,0 0-1,0 1 0,0-1 1,0 0-1,0 0 0,0 1 1,1 3-18,-1-1 1,-1 1-1,1 0 1,0 0-1,-2 5 1,-1 4 92,1 0-34,0-1 1,-6 16 0,5-19-54,0 0-1,1 0 1,0 1 0,-1 18 0,3-27 19,-1 1 0,1-1 0,1 0-1,-1 1 1,0-1 0,0 1 0,0-1 0,1 0 0,-1 1 0,1-1 0,-1 0 0,1 1 0,-1-1 0,1 0 0,0 0 0,0 0-1,1 2 1,-1-2 5,0-1 0,0 1 0,0-1-1,0 1 1,0-1 0,0 1-1,0-1 1,0 0 0,0 1-1,0-1 1,0 0 0,0 0 0,0 0-1,0 0 1,0 0 0,0 0-1,2 0 1,5-2 40,-1 0 0,0-1 0,0 1 0,0-1 1,8-5-1,-2 1-49,24-10 40,-22 9-108,1 0 0,24-7 0,-38 16 8,-3 1 46,-10 9 77,-21 16 78,26-22-185,-29 21 92,0-1 0,-2-1 1,-49 23-1,-325 172 191,409-218-236,-1 1 8,1 0-1,-1-1 1,0 1-1,0 0 1,1-1-1,-1 0 0,0 0 1,0 0-1,-1 0 1,1 0-1,0-1 1,0 1-1,0-1 1,-6 0-1,9 0-4,-1 0 1,1 0-1,0 0 0,-1 0 1,1 0-1,0-1 0,0 1 1,-1 0-1,1 0 0,0 0 0,-1 0 1,1-1-1,0 1 0,0 0 1,-1 0-1,1 0 0,0-1 1,0 1-1,0 0 0,-1 0 1,1-1-1,0 1 0,0 0 1,0-1-1,0 1 0,0 0 0,0-1 1,0 1-1,-1 0 0,1 0 1,0-1-1,0 1 0,0 0 1,0-1-1,0 1 0,0 0 1,1-1-1,-1 1 0,0 0 1,0-1-1,0 1 0,0-1 0,10-14 116,-3 6-122,0 1-1,1 1 1,0-1 0,1 1-1,-1 0 1,1 1-1,1 0 1,11-5-1,9-3-61,45-16 0,213-52-725,-183 55-2066,-1-3-3787,-99 29 5596,0 0 1,-1-1-1,1 0 0,-1 0 1,0 0-1,0-1 1,0 1-1,0-1 0,0 0 1,0 0-1,5-6 0,0-5-2279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8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12896,'13'3'5823,"29"9"-5055,-16-7 1600,6 3-1440,13-1 192,0 6-672,8-6-288,2 6-96,-2-6-576,-8 1 288,-1 1-3776,-2-1 2208,-2 0-5407,-4 4 4063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09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1 185 3136,'2'-1'223,"-2"1"-192,0-1 0,-1 1 0,1 0 0,0 0 0,0 0 1,0 0-1,0 0 0,0 0 0,0 0 0,0 0 1,0 0-1,0 0 0,-1 0 0,1 0 0,0 0 1,0 0-1,0 0 0,0 0 0,0 0 0,0 0 1,0-1-1,0 1 0,0 0 0,0 0 0,0 0 0,0 0 1,0 0-1,0 0 0,0 0 0,0 0 0,0 0 1,0-1-1,0 1 0,0 0 0,0 0 0,0 0 1,0 0-1,0 0 0,0 0 0,0 0 0,0 0 0,0 0 1,0-1-1,0 1 0,0 0 0,0 0 0,0 0 1,0 0-1,0 0 0,0 0 0,6 11 6917,12 47-5800,4 64-33,-1-6-236,-17-99-768,1 0 0,1 0 0,0 0 0,15 25 0,-19-38-69,1 0 1,1 0-1,-1 0 0,0-1 1,1 1-1,0-1 0,0 1 1,0-1-1,0 0 0,0-1 0,1 1 1,-1-1-1,1 0 0,0 0 1,-1 0-1,1-1 0,0 1 1,0-1-1,6 0 0,10 1 57,1-1 0,-1-1 0,28-3 0,-12 1 152,10-1-71,0-1 0,81-19-1,315-49 178,-289 53-159,23 0 169,204 5 1,179 34 342,-194 6 377,-54-3-654,-28 4 372,-212-19-581,123 13 198,-27-1-156,17 4 241,-104-9-779,-52-9 391,-24-4-47,0-1 0,1 0 0,-1 0 1,9 0-1,-13-1-42,0 0 0,0 0 0,1 0 0,-1 0 0,0 0 1,0-1-1,0 1 0,0 0 0,0-1 0,0 1 0,0-1 0,0 1 0,0-1 0,0 0 0,0 1 0,0-1 1,0 0-1,1-1 0,10-19 310,-8 12-303,10-23-23,-1 0-1,13-50 0,-3 5-69,-8 37-526,2 1 0,1 0 0,2 2 0,44-63 0,-41 71-1742,0 1 0,2 1-1,34-28 1,-14 20-1052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1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93 11712,'-50'-28'5311,"45"16"-4607,0 4-2079,10 3 607,-5-7-1248,0 9 1152,5-14-3200,8 9 2240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4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 2496,'0'0'784,"9"-4"2704,1-14 3173,-10 8-3504,-2 7-1832,2 2-1187,0 1-1,-1-1 1,1 1 0,0-1-1,0 1 1,0 0 0,-1-1-1,1 1 1,0-1 0,-1 1-1,1-1 1,0 1-1,-1 0 1,1-1 0,-1 1-1,1 0 1,-1-1 0,-1 3-99,0 0 0,0 0 0,0 1-1,1-1 1,-1 0 0,1 1 0,0-1 0,-1 1 0,1-1 0,0 1 0,0 0 0,1-1 0,-1 1 0,1 0 0,-1 0 0,1 0 0,0-1-1,0 1 1,0 4 0,1 3 46,0-7 663,3-9-290,-2 3-417,0-1 0,-1 1 0,1-1 0,-1 0 0,1 1 0,-1-1 0,0 0 0,-1 0 0,1 0 0,-1 0 0,0 0 0,0-4 0,0 8-37,0-1-1,0 1 0,0 0 0,0 0 0,0 0 1,0-1-1,0 1 0,0 0 0,0 0 1,0-1-1,0 1 0,0 0 0,-1 0 1,1 0-1,0-1 0,0 1 0,0 0 0,0 0 1,0 0-1,-1 0 0,1-1 0,0 1 1,0 0-1,0 0 0,-1 0 0,1 0 1,0 0-1,0 0 0,0 0 0,-1 0 1,1 0-1,0-1 0,0 1 0,-1 0 0,1 0 1,0 0-1,0 0 0,0 0 0,-1 0 1,1 0-1,0 1 0,0-1 0,-1 0 1,1 0-1,0 0 0,0 0 0,0 0 0,-1 0 1,1 0-1,0 0 0,0 1 0,0-1 1,-1 0-1,1 0 0,0 0 0,0 0 1,0 1-1,0-1 0,-1 0 0,1 0 0,0 0 1,0 1-1,0-1 0,0 0 0,0 1 1,-3 5 180,2-6-174,1 0 0,0 1-1,-1-1 1,1 1-1,0-1 1,-1 0-1,1 1 1,0-1-1,0 1 1,0-1 0,-1 1-1,1-1 1,0 1-1,0-1 1,0 0-1,0 1 1,0-1 0,0 1-1,0-1 1,0 1-1,0-1 1,0 1-1,0-1 1,0 1 0,0-1-1,0 1 1,0-1-1,1 1 1,-1-1-1,0 1 1,0-1-1,0 0 1,1 1 0,-1-1-1,0 1 1,1 0-1,0-1 701,6-13-173,-7 13-540,0 0 0,1-1 0,-1 1 0,0 0 0,1-1 0,-1 1-1,0 0 1,0-1 0,0 1 0,1-1 0,-1 1 0,0-1 0,0 1 0,0 0 0,0-1 0,0 1 0,0-1 0,0 1 0,0-1-1,0 1 1,0-1 0,0 1 0,0-1 0,0 1 0,0 0 0,0-1 0,0 1 0,0-1 0,-1 1 0,1-1 0,0 1 0,0 0-1,-1-1 1,1 1 0,0-1 0,-1 1-89,1 0-9,0-1-1,0 1 1,0 0-1,0 0 1,0 0-1,-1 0 1,1 0-1,0-1 1,0 1-1,0 0 1,0 0 0,0 0-1,0 0 1,0-1-1,0 1 1,0 0-1,0 0 1,0 0-1,0 0 1,0-1-1,0 1 1,0 0-1,0 0 1,0 0 0,0-1-1,0 1 1,0 0-1,0 0 1,0 0-1,0 0 1,1 0-1,-1-1 1,0 1-1,0 0 1,0 0 0,0 0-1,0 0 1,0 0-1,0-1 1,1 1-1,-1 0 1,0 0-1,0 0 1,0 0-1,0 0 1,1 0 0,3-1-2543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4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2656,'4'0'9722,"-93"6"-5562,79-3-3775,-5-1 153,16-2-78,-4 0-15,0 0-98,6 0-181,-2 0-11,-10 4-7035,8 1 5350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4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17 210 1664,'-5'9'16330,"-6"-4"-14479,16-8 2098,20-6-3546,-12 6-242,0 1 1,19 0-1,-19 1-8,28-5-1,-8 0-29,-1 2 1,44-1 0,-11 2 140,32-1 198,-20 3-380,89-6 419,83-4 75,24-3-240,300 7 85,-71 34 107,118-13-62,-425-16-233,-109-3-134,0 0-113,-71 6-2,12 1 250,-26-2-236,0 0 0,1 0 1,-1 0-1,0 0 0,0 0 0,1-1 1,-1 1-1,0 0 0,0-1 1,0 1-1,1-1 0,-1 1 1,0-1-1,1 0 0,-9-6-99,-1 1-1,0 0 1,-14-9 0,-20-12 75,14 8 20,-1 2 1,-36-17-1,0 9 86,60 22-100,5 3 14,0 0 0,-1 0 1,1-1-1,0 1 0,0 0 1,-1 0-1,1 0 0,0-1 1,-1 1-1,1 0 0,0 0 1,0 0-1,-1 0 0,1 0 1,0-1-1,-1 1 0,1 0 1,0 0-1,-1 0 0,1 0 1,0 0-1,-1 0 0,1 0 1,0 0-1,-1 0 0,1 0 1,0 0-1,-1 1 0,1-1 0,0 0 1,-1 0-1,1 0 0,-1 1 1,18-1 213,-10-1-216,-1 1 1,1 1-1,-1-1 0,0 1 1,1 0-1,11 4 0,12 5 170,-23-9-145,-1 1 0,0 0 0,8 4 0,16 7 8,9 6-66,-38-18 39,1 0 0,-1 0 0,0 0 0,0 0 0,0 0 0,0 0 0,0 0 0,0 1 0,0-1 0,0 0 0,0 1 0,0-1 0,-1 0 0,1 1 0,0-1 0,-1 1 0,1-1 0,-1 1 0,0-1 0,0 1 0,1-1 0,-1 1 0,0 0 0,0-1 0,0 1 0,-1-1 0,1 1 0,0-1 0,-1 3 0,-2 4 60,0 0 0,0-1 0,-1 1 0,-7 10 0,2-2 58,-11 29-2,2 1-1,2 1 0,-12 58 1,15-33-274,10-66 274,0-8 254,0-13-77,8-77-170,-1 43-183,-1-12 139,11-130-69,-14 183-101,0 0 1,0 1-1,0-1 0,-3-11 1,-1 2-2453,-1 3-3369,4 36-5739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4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11 136 1472,'0'0'25,"0"0"0,0 0 0,-1 0 0,1 0 0,0 0 1,0 0-1,-1-1 0,1 1 0,0 0 0,0 0 0,0 0 0,-1 0 0,1 0 0,0 0 0,0 0 0,0 0 1,-1-1-1,1 1 0,0 0 0,0 0 0,0 0 0,0 0 0,-1-1 0,1 1 0,0 0 0,0 0 1,0 0-1,0 0 0,0-1 0,0 1 0,0 0 0,0 0 0,-1-1 0,2-7 6823,-2 6-6217,0 0 1,0 0-1,1 0 0,-1 0 1,1 0-1,-1 0 0,1 0 1,0 0-1,0-1 0,0 1 1,0 0-1,0 0 0,0 0 0,1 0 1,1-5-1,-2 5-393,1-1 0,0 1 0,0 0 0,0-1 0,0 1 0,1 0 0,-1 0 0,0 0 0,1-1 0,0 2 0,0-1 0,2-3 0,28-17 915,-18 14-824,-9 4-178,0 1 0,0 0 1,1 0-1,-1 0 0,10-3 0,-14 6-104,1 0 0,0-1 0,-1 1 0,1 0 0,-1 0 0,1 0 1,-1 0-1,1 0 0,-1 0 0,1 1 0,-1-1 0,1 0 0,-1 1 0,1-1 0,-1 1 0,1-1 0,-1 1 0,1 0 0,-1 0 0,0 0 0,0 0 0,1 0 0,-1 0 0,0 0 0,0 0 0,0 0 0,1 2 0,1 1 85,-1 0 1,1 1 0,-1-1-1,0 0 1,0 1-1,-1 0 1,0 0-1,1-1 1,-1 1-1,-1 0 1,1 0-1,-1 8 1,-1 7 257,-5 36 0,2-33-280,-8 54-7,-5 60 34,16-124-79,0 0 0,1 0 0,1 0 0,0 0 0,1 0 0,4 15-1,-6-27-46,0-1-1,0 1 0,0 0 1,0-1-1,0 1 0,0-1 0,1 1 1,-1 0-1,0-1 0,0 1 1,1-1-1,-1 1 0,0-1 0,1 1 1,-1-1-1,1 1 0,-1-1 0,1 1 1,-1-1-1,1 0 0,-1 1 1,1-1-1,-1 0 0,1 1 0,-1-1 1,1 0-1,0 0 0,-1 1 1,1-1-1,-1 0 0,1 0 0,1 0 1,-1 0 18,1-1 1,-1 1-1,0-1 1,1 0-1,-1 0 1,0 0-1,0 1 1,0-1-1,1 0 1,-1 0-1,0-1 0,0 1 1,1-1-1,8-13 16,-1 0 0,0 0-1,13-31 1,-14 27-3,2 0 0,12-19-1,50-58 193,-59 81-281,0 2 1,1-1-1,0 2 0,21-15 0,-11 11 40,1 1 0,47-22 0,-58 32-1,11-6 15,1 2 0,41-10-1,-60 17-16,1 1 1,-1 0-1,0 0 0,1 1 1,-1 0-1,1 1 0,-1-1 1,0 1-1,1 1 0,-1-1 1,0 1-1,0 0 0,0 1 0,9 5 1,13 5 191,-24-11-217,0 0-1,0 1 1,0-1-1,0 1 1,0 0-1,-1 1 1,6 3-1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4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5632,'-14'-16'14965,"15"17"-14607,0-1 0,-1 1 0,1-1 0,0 0 0,-1 1 0,1-1 0,0 0 0,-1 1 0,1-1 0,0 0 0,0 0 0,-1 0 0,1 0 0,0 0 0,0 0 1,-1 0-1,2 0 0,28 1 340,-25-1-332,446 0 2969,-146 0-5588,-284 2 42,-20-2 1923,0 0-1,0 0 1,-1 0-1,1 0 1,0 0-1,-1 0 1,1 1-1,0-1 1,0 0-1,-1 0 1,1 1 0,0-1-1,-1 1 1,1-1-1,-1 0 1,1 1-1,-1-1 1,1 1-1,0-1 1,-1 1-1,0 0 1,1-1 0,-1 1-1,1-1 1,-1 1-1,1 1 1,-8 10-7531,-1 2 2465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02.778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1 423 1248,'14'-6'5222,"22"-11"-3751,-9 4-955,-19 11-394,-1-2 1,1 1 0,-1-1 0,0 0 0,0 0 0,7-7 0,-3 2 188,1 0 0,25-13 0,2-1-55,10-12-93,-18 12 119,0 2 0,52-25-1,-28 23-39,1 2-1,94-21 1,123-8 340,-267 49-553,35-5 191,61-2 0,-42 3 235,-17 1-350,-6 1 62,-23 1-157,0 1 0,20 0 1,115 18-70,-131-15 186,0 2 1,0 0-1,0 1 0,0 1 1,-1 1-1,0 0 0,20 12 1,-9-3-84,48 28 253,-44-26-158,0-1 0,64 22 0,-9-4-23,-29-6-122,23 9 359,-72-34-348,1 1 0,11 7 0,16 7-340,-19-10 409,-1 0 0,20 14 0,-19-11 55,29 14 0,-12-9-139,-25-11 58,-1-2 0,1 1 0,0-1-1,21 5 1,46 12-107,-53-13 78,-14-5-68,0 0 0,14 2 0,119 19 177,28 4-160,-147-24 74,51 9-57,-30-6 243,-30-4-107,-1 0 1,24 0-1,92 0 82,73-2 223,-117-2-277,-50 1-120,1-1 0,64-10-1,58-17 351,-129 23-166,96-14-352,-88 17 224,-21 1-50,23-3 0,41-6-150,-18 3-21,-40 4 91,-4-1 1,32 0 0,-37 3 112,25-4 0,-26 2-69,27 0-1,-25 2-11,-1-1 0,20-4 0,11-1 170,1 2 106,90-11-542,-36 9 252,-69 5 85,32-5-111,1-1-43,-24 1-6,14-2 247,20-5-42,-13 4-110,-49 8-28,1 0-1,19 1 1,1-1 130,-31 2-92,28-2-34,41-9 1,23-1 88,-26 0-196,12-3 292,-61 12-183,-16 3-20,0 0 1,0 0 0,0-1-1,0 0 1,0 1 0,5-3-1,-3 1 95,1 1-1,-1 0 0,0 0 0,0 0 0,1 1 0,-1 0 1,11 1-1,-2-1 52,-11 0-124,0 0 1,0 0-1,0-1 0,0 0 1,0 1-1,0-1 0,-1 0 1,1 0-1,5-3 0,-6 3 40,0 0 0,0 0 0,0 1 0,0-1-1,0 1 1,1-1 0,-1 1 0,0-1 0,4 1-1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05.177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1058 1248,'7'3'3451,"36"2"-1340,-8-5-1158,81-2 734,-92 1-1257,0-2 1,43-11-1,-5-4 2,74-32 0,-58 20 121,94-23-1,45-17 300,23-33-398,-205 91-176,1 0 1,47-8 0,74-4-293,-44 8 18,-105 14 10,151-31 346,-49 5-96,176-24 0,-277 51-248,75-10 77,98-26 0,79-42 366,-226 69-417,118-36-68,-110 31 114,62-31 0,-82 33 26,22-17 0,-5 2 63,-11 8-45,-2-1 0,-1-2 0,37-40 0,-51 50-227,-5 7 252,0-1 0,-1 0 0,6-9 0,-11 9-7,-1 6-156,0 1 0,0-1 0,0 0 0,0 1 0,0-1 0,0 0 0,0 0 1,0 1-1,0-1 0,0 0 0,1 1 0,-1-1 0,0 0 0,0 1 0,1-1 0,-1 0 0,1 1 0,-1-1 0,0 1 0,1-1 0,-1 1 0,1-1 1,-1 1-1,1-1 0,0 1 0,0-1 0,5-5 50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10.767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660 27 1472,'-17'-3'8533,"-4"4"-7307,9-1-968,0 0 0,1 0 1,-1-1-1,-15-4 0,14 3-133,0 0 0,0 1-1,0 0 1,-15 2-1,11-1-89,-25-2 1,-15-2 186,-85 2 0,67 4-245,-60 3 268,159-2-149,451-3 614,-335-6-703,-3 0-132,-135 6 67,0-4 105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11.888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886 56 1152,'-14'-55'7621,"14"55"-7606,-13 15 348,8-8-133,-44 60 644,-41 51-271,13-36 94,-4-4 0,-146 110 0,88-97-1377,42-37-4997,49-32 3160,3-1 74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3946 20 3392,'-1'-2'354,"0"1"0,0-1 0,0 0 0,1 0 0,-1 0 0,1 1 1,-1-1-1,1-4 3255,-3 6-3253,0 1-1,-1 0 1,1-1-1,0 1 0,0 0 1,1 1-1,-1-1 0,-5 3 1,-4 2 227,-13 6-60,1 2 1,0 0 0,1 1-1,-24 22 1,-10 11 25,15-12-274,-62 42 0,3-17 194,-169 74 0,76-52-7,-97 44 15,-309 145 3,66-60 122,493-197-575,-476 192 123,98-4-113,273-122 87,-98 51 163,155-94-106,-6 5 6,94-43-185,1 0 0,0 0 0,-1 1 0,1-1 0,-1 0 0,1 0 0,-1 1 0,1-1 0,0 0 0,-1 1 0,1-1 0,-1 0 0,1 1 0,0-1 0,0 1 0,-1-1 0,1 0 0,0 1 0,0-1 0,-1 1 0,1-1 0,0 1 1,0-1-1,0 1 0,0 0 12,0-1 0,0 1 0,0-1 0,1 1 0,-1-1 0,0 1 0,1-1 0,-1 0 0,0 1 0,1-1 0,-1 1 1,0-1-1,1 0 0,-1 1 0,1-1 0,-1 0 0,1 1 0,0-1 0,31 12 628,-23-10-541,33 9 199,0-2 0,1-1 0,48 1 0,-54-6-97,321 24 389,19-10-208,77-6 154,-258-10-360,-112-1-345,-83 0 332,-1 0-302,0-1 112,1 1-1,-1 0 1,0-1 0,0 1-1,0 0 1,0-1 0,0 1-1,0 0 1,0-1 0,0 1-1,0 0 1,0-1 0,0 1-1,0 0 1,0-1 0,0 1-1,0 0 1,0 0 0,0-1-1,-1 1 1,1 0 0,0-1-1,-7-5-184,-1 0-1,0 0 0,0 0 1,-10-4-1,-19-13-21,34 21 205,1 0 1,-1 1-1,1-1 0,-1 0 1,1-1-1,0 1 0,0 0 1,0-1-1,0 1 0,1-1 1,-1 1-1,1-1 0,-1 0 1,1 0-1,0 1 0,0-1 1,0 0-1,0-4 0,1 6 18,0 1-1,0-1 0,1 1 0,-1-1 0,0 1 1,0-1-1,1 0 0,-1 1 0,0-1 1,1 1-1,-1-1 0,0 1 0,1 0 1,-1-1-1,1 1 0,-1-1 0,1 1 1,-1 0-1,1-1 0,-1 1 0,1 0 1,-1-1-1,2 1 0,14-5-179,-15 4 186,16-1-38,1 0 1,0 1 0,0 1-1,-1 1 1,1 0-1,29 6 1,-35-5 71,100 19 213,-95-17-153,-1 1 0,1 0 0,-2 1 1,27 14-1,-39-18-65,0 0 1,1 0 0,-1 0 0,0 1 0,0-1-1,-1 0 1,1 1 0,0 0 0,-1 0 0,0 0 0,1 0-1,-1 0 1,3 7 0,-5-8-19,1 1 0,-1-1-1,0 1 1,0-1 0,0 1 0,0-1 0,0 1-1,0-1 1,-1 1 0,1-1 0,-1 1 0,0-1-1,1 1 1,-1-1 0,-1 0 0,1 1-1,0-1 1,0 0 0,-1 0 0,1 0 0,-1 0-1,-2 2 1,-82 81-1286,33-36-345,-58 66-3625,64-62 2918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2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43 6048,'-4'-14'1952,"4"13"-1852,0 1 0,0-1 0,0 0 1,0 1-1,0-1 0,0 1 0,0-1 0,0 0 0,0 1 1,0-1-1,0 1 0,1-1 0,-1 0 0,0 1 1,0-1-1,1 1 0,-1-1 0,0 1 0,1-1 1,-1 1-1,0-1 0,1 1 0,12-16 13280,-12 19-12014,-1 13-1398,-10 144 493,3-68-378,-9 177 498,-4 23 241,7-114-576,-5 172 713,25-117-1173,-8-214-289,1-19 406,0 1 1,0 0-1,0-1 1,0 1-1,0 0 1,0-1-1,0 1 1,-1-1-1,1 1 1,0 0-1,0-1 1,-1 1-1,1-1 1,0 1-1,0 0 1,-1-1-1,1 1 1,-1-1-1,1 1 1,-1-1-1,1 0 1,-1 1-1,1-1 1,-1 1-1,1-1 1,-1 1-1,0-2-201,-1 1-1,1 0 0,0-1 0,0 1 1,0-1-1,0 1 0,0-1 0,0 0 1,0 1-1,0-1 0,0 0 1,1 1-1,-1-1 0,0 0 0,0 0 1,1 0-1,-1 0 0,-1-2 0,-9-19-3726,0-3 1071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2656,'5'-10'59,"12"-15"7124,-16 24-6856,0-1 0,0 1 0,-1-1 0,1 0 0,0 1 0,-1-1 0,1 0-1,-1 0 1,1 1 0,-1-1 0,0-3 0,0 4-74,0 0 0,1 0-1,-1-1 1,0 1 0,0 0 0,0 0-1,1-1 1,-1 1 0,1 0 0,-1 0-1,1 0 1,-1 0 0,1 0 0,0-1-1,0 1 1,-1 0 0,1 1 0,1-2-1,-2 1-194,1 1-1,-1 0 1,1-6 4911,5 11-4886,1 0 1,-1 0 0,1 0 0,-1-1 0,1-1 0,0 1-1,9 2 1,57 18-17,-49-17-15,4 2-30,0 1 0,0 1 0,-1 1 0,0 2 0,-1 1 0,34 25 1,84 89 48,-74-63-110,189 137 97,-188-151-52,-39-27 91,-1 1 0,-1 1 1,29 35-1,-22-16 90,46 73-1,-59-80-113,-7-9 184,2-2-1,0 0 0,37 38 1,-46-57-292,0 0 1,0-2-1,1 1 0,1-1 1,-1-1-1,1 0 0,0-1 1,0 0-1,1-1 0,-1 0 1,15 2-1,-19-6-1501,-9-4 37,0 2 731,0-3-624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3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 4160,'-11'-10'1333,"10"10"-1245,1-1-1,0 1 1,0-1-1,0 1 1,-1-1-1,1 1 1,0-1-1,0 1 1,0-1-1,0 1 1,0-1-1,0 1 1,0-1-1,0 1 1,0-1-1,0 1 1,0-1-1,0 1 1,1-1 0,-1 1-1,0-1 1,0 1-1,0-1 1,1 1-1,-1-1 1,0 1-1,1 0 1,-1-1-1,0 1 1,1-1-1,-1 1 1,0 0-1,1-1 1,-1 1-1,1 0 1,-1 0-1,1-1 1,-1 1-1,1 0 1,1-2 320,5-5 625,4-3 1110,23-16 0,-31 23-1646,1 1 0,0 0-1,0 0 1,0 0 0,0 1 0,0-1-1,0 1 1,0 0 0,1 0 0,-1 0-1,6 0 1,-7 2-363,-1-1-1,1 1 1,-1-1-1,0 1 1,1 0 0,-1 0-1,0 0 1,1 0-1,-1 0 1,0 0 0,0 1-1,0-1 1,0 1-1,0-1 1,3 4 0,4 5 199,13 19 1,-15-19-184,30 45 290,-20-30-310,0 0 0,1-2 0,27 27 0,2-9-32,98 63-1,-34-27 49,-24-7 129,97 100-1,-117-104 73,120 93 0,-59-70-277,8 8 85,-99-69 20,52 53 1,-62-52-1181,0 1 1,28 43-1,-47-63-603,-7-10 1534,-1 0 0,0 1 1,0-1-1,0 0 0,0 0 0,1 0 0,-1 0 0,0 0 0,0 0 0,0 1 0,1-1 0,-1 0 0,0 0 0,0 0 0,0 0 0,1 0 0,-1 0 0,0 0 0,0 0 0,1 0 0,-1 0 1,0 0-1,0 0 0,0 0 0,1 0 0,-1 0 0,0 0 0,0 0 0,1 0 0,-1 0 0,0 0 0,0-1 0,0 1 0,1 0 0,-1 0 0,0 0 0,0 0 0,0 0 0,0-1 1,1 1-1,-1 0 0,0 0 0,0 0 0,0 0 0,0-1 0,0 1 0,0 0 0,1 0 0,-1-1 0,0 1 0,0 0 0,0 0 0,0 0 0,0-1 0,0 1 0,0 0 0,0 0 1,0-1-1,0 1 0,0 0 0,0 0 0,0-1 0,1-20-3585,2-2 1233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1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15 5888,'-31'-14'12218,"30"15"-12041,-1 1 1,1 0-1,0-1 0,0 1 1,0 0-1,1 0 0,-1 0 1,0 0-1,1 0 0,-1 0 0,0 3 1,-2 6 494,-37 136 1553,18-64-1623,-58 328 943,55-257-1309,-63 521 1348,65-445-2501,22-220 708,-6 51-1549,-3-24-2707,9-35 4119,-1 4-2592,-1-13-1165,2-5 957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3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74 325 2080,'1'-3'303,"0"1"1,1-1-1,0 1 1,0-1-1,-1 1 1,1 0-1,4-4 1,-4 5 179,0-1 1,0 0-1,-1 0 0,1 0 1,0 0-1,-1 0 1,0-1-1,2-2 0,-1-1 878,-1 0 0,1 0 0,-2 0 0,1 0 0,0-11-1,-2 17-1341,1 0 0,0 0 0,0 0 0,0 0 0,0 0 0,0 0 0,0 0 0,0 0-1,0-1 1,0 1 0,0 0 0,0 0 0,-1 0 0,1 0 0,0 0 0,0 0 0,0 0 0,0 0-1,0 0 1,0 0 0,0 0 0,0 0 0,0 0 0,-1 0 0,1 0 0,0 0 0,0 0-1,0 0 1,0 0 0,0 0 0,0 1 0,0-1 0,0 0 0,0 0 0,-1 0 0,1 0-1,0 0 1,0 0 0,0 0 0,0 0 0,0 0 0,0 0 0,0 0 0,0 0 0,0 0-1,0 1 1,0-1 0,0 0 0,0 0 0,0 0 0,0 0 0,0 0 0,0 0 0,0 0-1,0 0 1,0 0 0,0 1 0,0-1 0,0 0 0,0 0 0,-5 7 418,-20 37 796,14-26-833,1 1-1,-8 20 1,9-10-288,0 0 1,2 1-1,1 0 1,2 0 0,1 0-1,1 1 1,2-1-1,5 52 1,-4-73-74,0-1 0,1 1 0,0-1 1,1 0-1,0 1 0,0-1 0,0 0 0,8 11 0,-9-16-4,-1-1-1,1 1 1,0-1-1,0 0 1,1 1-1,-1-1 0,0 0 1,1 0-1,-1 0 1,1 0-1,-1-1 1,1 1-1,0-1 1,0 0-1,0 0 0,0 0 1,0 0-1,0 0 1,0 0-1,0-1 1,0 1-1,0-1 1,1 0-1,-1 0 1,6-1-1,-1-1-5,1-1-1,0 0 1,-1 0-1,0-1 1,0 0 0,0 0-1,0-1 1,0 0 0,-1 0-1,0-1 1,11-11 0,8-10 112,33-48 0,-39 49-111,5-8 46,-2-1 1,24-49-1,-39 66-74,-1 1-1,0 0 0,5-29 1,-11 40-38,0 1 0,-1 0 0,0-1 0,0 1 1,0 0-1,-2-11 0,2 16 39,0-1-1,0 1 1,0 0-1,-1 0 1,1 0 0,0-1-1,0 1 1,0 0-1,0 0 1,-1 0 0,1-1-1,0 1 1,0 0-1,0 0 1,-1 0-1,1 0 1,0 0 0,0 0-1,0-1 1,-1 1-1,1 0 1,0 0 0,0 0-1,-1 0 1,1 0-1,0 0 1,0 0 0,-1 0-1,1 0 1,0 0-1,0 0 1,-1 0 0,1 0-1,0 0 1,0 0-1,-1 1 1,1-1 0,0 0-1,0 0 1,0 0-1,-1 0 1,-9 12-219,-4 19-8,9-13 279,0 0 0,1 1 1,1 0-1,1 0 0,1 0 0,0 0 0,1 0 0,5 31 0,-3-35-105,0 3 79,0 0 1,1-1-1,1 1 0,11 28 0,-9-31-45,-3-8 30,0 0-1,0 0 1,1-1-1,6 10 1,-9-14 3,1-1 0,0 1 0,-1-1 1,1 1-1,0-1 0,-1 1 0,1-1 0,0 0 0,0 0 0,0 0 1,0 0-1,0 0 0,1 0 0,-1 0 0,0-1 0,0 1 1,0-1-1,1 0 0,3 0 0,-1 0-1,1 0 1,-1-1-1,1 0 1,-1 0-1,1 0 0,-1-1 1,1 1-1,-1-1 0,0-1 1,0 1-1,0-1 1,0 0-1,-1 0 0,1 0 1,-1-1-1,8-7 1,1-3 4,-2-1 1,1-1-1,14-27 1,-2 4-30,-17 28-3,50-71 80,-49 72-72,1-1 1,1 1-1,0 1 1,0-1-1,13-7 1,-20 15-1,42-26 134,-40 26-120,-1 0-1,1 0 1,0 1 0,0-1-1,0 1 1,-1 0 0,1 0-1,7 0 1,-10 1-11,0 1 1,-1-1 0,1 0-1,-1 0 1,0 1-1,1-1 1,-1 1-1,1-1 1,-1 1 0,1 0-1,-1-1 1,0 1-1,0 0 1,1 0 0,-1 0-1,0 0 1,0 0-1,0 0 1,0 0-1,0 0 1,0 1 0,0-1-1,-1 0 1,1 1-1,0-1 1,-1 0-1,1 1 1,0 2 0,1 2-2,-1 0 0,0 1 0,0-1 0,0 1 0,-1 8 0,-2 24 458,-13 71 0,7-65-438,-9 29-272,1-10 351,15-54-5,7-17-7,-1-2-51,43-65 181,-8 11-359,73-88 0,-99 135 159,24-25-25,-35 38-8,0 0 0,1 0 0,0 0 1,0 0-1,0 1 0,0 0 1,0-1-1,8-2 0,-11 5 23,0 0 1,-1 0-1,1 0 0,0 0 0,-1 0 0,1 1 1,0-1-1,-1 0 0,1 0 0,0 0 0,-1 1 0,1-1 1,0 0-1,-1 0 0,1 1 0,-1-1 0,1 1 1,-1-1-1,1 0 0,-1 1 0,1-1 0,-1 1 0,1-1 1,-1 1-1,0 0 0,1-1 0,0 2 0,6 17 24,-5 1-50,-2 0 0,0 0 0,-3 26 0,1-25 52,-1 13-27,0-11 32,1 1 1,3 38-1,0-42 37,-1 20-1,0-17 4,0-23-75,0 0 1,1 1-1,-1-1 0,0 0 0,0 0 1,1 0-1,-1 0 0,0 0 0,1 1 0,-1-1 1,0 0-1,0 0 0,1 0 0,-1 0 1,0 0-1,1 0 0,-1 0 0,0 0 1,0 0-1,1 0 0,-1 0 0,0 0 0,1 0 1,-1 0-1,0 0 0,0-1 0,1 1 1,-1 0-1,1 0 0,8-3-47,-5 1 80,-1-1 0,1 1-1,-1-1 1,0 0 0,0 0 0,0 0 0,0 0 0,-1 0 0,4-5 0,19-35-17,-15 24 20,106-160 213,-66 110-491,-41 54 264,-8 12-17,-5 9-241,-3 8 247,-1 1 1,2 0-1,0 0 0,0 1 1,1-1-1,2 1 0,-1 0 1,2 0-1,-2 28 0,3-22-5,0-1 37,0 1-1,2-1 0,3 27 0,-3-42-35,0-1 0,0 1 0,1-1 0,0 1 0,0-1 0,0 0 0,0 0 0,1 0 0,0 0 0,0-1 0,0 1 0,1-1 0,-1 0 0,1 0 0,0 0 0,1 0 0,6 5 0,-8-7 5,1-1 1,-1 1-1,1 0 1,-1-1-1,1 0 1,0 0-1,0 0 1,0 0-1,-1-1 1,1 1 0,7-1-1,-2-1-8,1 0 0,-1 0-1,15-5 1,-10 1-4,0 0 0,0-1 0,-1 0 0,1-2 1,-1 1-1,-1-1 0,0-1 0,0 0 0,0-1 0,18-22 0,3-7-10,51-80-1,-74 104 9,23-39 28,-3-2 0,-2 0 0,-2-2 0,-3-1 0,-2-1 1,12-64-1,-30 113-44,-1 0 0,-1 0 0,1 0 0,-2 0 0,0 0 0,0 0 0,-3-17 0,3 28 15,0-1 1,0 1 0,0-1-1,0 1 1,0-1 0,-1 1-1,1-1 1,0 0 0,0 1-1,0 0 1,-1-1-1,1 1 1,0-1 0,0 1-1,-1-1 1,1 1 0,0-1-1,-1 1 1,1 0 0,-1-1-1,1 1 1,-1-1 0,1 1 2,-1 0 0,1 0 0,0 0 1,-1 1-1,1-1 0,-1 0 0,1 0 1,0 0-1,-1 0 0,1 0 0,0 1 1,-1-1-1,1 0 0,0 0 1,-1 0-1,1 1 0,0-1 0,0 0 1,-1 1-1,1-1 0,-1 1 0,-11 21 10,-26 106-96,24-74 206,3-9-29,3 0 1,1 1 0,2 0 0,2 53 0,5-9 140,14 89 1,-15-171-208,0-1-1,1 1 1,0-1-1,0 0 1,1 1-1,0-1 1,0 0-1,6 8 1,-8-13-24,1 0 0,-1 1 1,1-1-1,0 0 0,0 0 1,0 0-1,0 0 0,0-1 1,0 1-1,0 0 0,1-1 1,-1 0-1,1 1 0,-1-1 1,1 0-1,0 0 0,-1-1 1,1 1-1,0 0 0,-1-1 1,1 0-1,0 1 0,0-1 1,0 0-1,2-1 0,1 0 63,28-3-692,0-2 0,38-13 1,-61 15-513,1 0 1,-1-1 0,18-12 0,-22 13-9,0-1 1,0-1 0,-1 1-1,0-1 1,0 0 0,7-10-1,0-7-2352,-4-5-2454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63 6880,'-56'-33'3690,"56"33"-3577,-1-1 0,1 1 0,-1 0 0,1 0 0,0-1 0,-1 1 0,1 0 0,-1-1 0,1 1 0,-1 0 0,1-1-1,0 1 1,-1 0 0,1-1 0,0 1 0,-1-1 0,1 1 0,0-1 0,0 1 0,-1-1 0,1 1 0,0-1 0,0 1 0,0-1 0,0 1 0,0-1-1,0 1 1,0-2 0,1 1 97,0 0 0,0 0 0,0 1-1,0-1 1,0 0 0,0 0-1,1 1 1,-1-1 0,0 1 0,0-1-1,2 0 1,2 0 93,0-1-1,0 1 1,1-1-1,-1 2 1,0-1 0,0 0-1,1 1 1,-1 0-1,0 0 1,0 1-1,1 0 1,-1 0 0,0 0-1,8 3 1,-7-3-153,134 37 1643,-110-32-2222,-1-2 0,57 2 0,-63-5-562,34-2-4075,-3-2-4296,-45-1 6739,-8-3 452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3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52 9312,'-79'-29'4192,"55"21"-3616,19 5 448,2-2-672,3 1-512,3 1 96,7 3-832,9 3 512,7 9-5152,-8 5 3008,-9-9-1024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86 1984,'0'0'640,"7"-4"875,0 5-813,0-2 0,1 1 1,-1-1-1,0 0 1,0 0-1,11-4 1,-8 2 804,-8 2-1083,0 1 1,0-1-1,0 1 0,0-1 0,0 0 1,0 0-1,3-2 0,-5 3-329,0 0 0,1-1 0,-1 1 0,0-1 0,0 1-1,1-1 1,-1 1 0,0-1 0,0 1 0,0-1 0,0 1 0,0-1-1,1 1 1,-1-1 0,0 1 0,0-1 0,0 1 0,0-1 0,0 1 0,-1-1-1,1 1 1,0-1 0,0 1 0,0 0 0,0-1 0,-1 1 0,1-1-1,0 1 1,0-1 0,-1 1 0,1-1 0,0 1 0,0 0 0,-1-1 0,1 1-1,-1 0 1,0-1 0,-1-2 105,-1 1 0,1 0 0,-1 0 0,0 0-1,0 0 1,0 1 0,0-1 0,0 1 0,0-1 0,0 1 0,-7-1-1,-7-4 400,8 2-406,-1 1 0,1 0 0,-1 1 0,1 0 0,-1 1 0,0 0 0,0 0-1,0 1 1,1 0 0,-21 3 0,19 0-134,0 0 0,-1 0-1,1 1 1,1 1 0,-1 0 0,1 0-1,-1 1 1,2 0 0,-11 8 0,12-7-16,0 1 1,0 0 0,1 0-1,0 0 1,1 1 0,0 0 0,0 0-1,1 1 1,0-1 0,1 1-1,0 0 1,1 1 0,-5 19-1,4-6 14,0 1-1,2-1 0,1 0 0,1 1 1,3 26-1,-2-39-25,1 0-1,0 0 1,1-1 0,7 20 0,-8-26-8,0 0 1,1 0 0,-1-1-1,1 1 1,0-1 0,0 0-1,0 0 1,0 0 0,1 0 0,0 0-1,0-1 1,0 0 0,4 3-1,-6-5 4,-1 0 0,1 0-1,0-1 1,-1 1 0,1-1 0,-1 0-1,1 1 1,0-1 0,-1 0 0,1 0-1,0 0 1,-1 0 0,1 0 0,0-1-1,-1 1 1,1 0 0,0-1 0,-1 1-1,1-1 1,-1 1 0,1-1 0,-1 0-1,1 0 1,-1 0 0,3-1 0,1-3-3,0 1 1,0-1-1,-1 1 1,0-1-1,6-8 1,6-13 51,-1-2 0,23-55 0,-18 36 107,-10 23-142,-1 1 1,-1-1 0,-1-1 0,-1 1-1,4-41 1,-10 57-56,0 0 0,0 0-1,-1 0 1,0 0 0,-3-11-1,3 16 1,1 1 1,-1 0-1,1-1 0,-1 1 0,0 0 0,0 0 1,0-1-1,0 1 0,-1 0 0,1 0 1,0 0-1,-1 1 0,0-1 0,1 0 0,-1 0 1,0 1-1,0-1 0,0 1 0,0 0 0,0-1 1,-4-1-1,5 3-4,0 0 1,0 0-1,1 0 0,-1 0 1,0 0-1,0 0 1,0 0-1,1 1 0,-1-1 1,0 0-1,0 0 0,0 1 1,1-1-1,-1 0 1,0 1-1,0-1 0,1 1 1,-1-1-1,0 1 0,1-1 1,-1 1-1,1 0 1,-1-1-1,0 2 0,-11 18 136,11-17-147,-4 8 30,1 0-1,0 0 1,1 1 0,0 0 0,1-1-1,0 1 1,1 0 0,1 20 0,1-3 142,2-1 1,8 41-1,-7-47-43,2 0 0,12 31 0,-14-43-83,1-1 0,0 0 0,0 0 1,1 0-1,0-1 0,1 0 0,13 13 1,-17-18-11,1 0 1,-1 0 0,1 0 0,0-1 0,-1 0 0,1 1 0,1-2 0,-1 1 0,0 0 0,0-1 0,1 0 0,-1 0 0,9 1 0,-7-2 8,1 0 0,-1 0-1,0-1 1,1 0 0,-1 0 0,0-1 0,0 1-1,0-1 1,6-3 0,1-2 13,-1 1 1,0-2-1,0 0 0,-1 0 1,0-1-1,-1 0 0,0-1 1,12-14-1,73-116 115,-23 31-181,-64 96 55,14-27 1,2-4 151,-18 33-126,-6 10-42,1 0 1,-1 0-1,0 0 1,1 0-1,-1 0 0,1 0 1,0 1-1,-1-1 1,1 0-1,0 0 0,-1 0 1,3-1-1,-3 2-5,1 0 0,-1-1 1,0 1-1,1 0 0,-1 0 0,1 0 0,-1-1 0,1 1 0,-1 0 1,1 0-1,-1 0 0,1 0 0,-1 0 0,1 0 0,-1 0 0,1 0 0,-1 0 1,1 0-1,-1 0 0,1 0 0,-1 0 0,1 0 0,-1 0 0,1 1 0,-1-1 1,1 0-1,-1 0 0,1 1 0,-1-1 0,1 0 0,-1 1 0,0-1 1,1 0-1,-1 1 0,0-1 0,1 0 0,-1 1 0,0-1 0,1 1 0,-1-1 1,0 1-1,1 0 0,12 27 97,-9-17-91,-2-6-26,1 0 1,-1 0 0,0 1 0,-1-1 0,1 1 0,0 10 0,2 24 121,1-1 0,2 1 0,1-1 1,25 69-1,-31-103-93,0-1 0,0 1 0,0 0 0,1-1 0,0 0 1,-1 0-1,2 0 0,-1 0 0,0 0 0,1 0 0,-1-1 0,1 0 0,0 1 1,0-1-1,1-1 0,-1 1 0,0-1 0,1 0 0,0 0 0,-1 0 0,1 0 1,0-1-1,0 0 0,0 0 0,0 0 0,7 0 0,5-1-12,0 0 0,0-1-1,0-1 1,0 0 0,0-2 0,-1 0-1,0 0 1,0-2 0,0 0-1,26-14 1,-24 10 35,0-2 0,0 0 0,-2-1 0,1-1 0,-2 0 0,0-1 0,-1-1 0,15-20 0,-22 26-35,0 1-1,-2-1 0,1-1 1,-1 1-1,4-14 1,-7 19 13,0 0 0,-1 0 0,0-1 0,0 1 0,-1 0 0,1-1 0,-1 1 0,-1-1 0,1 1 0,-1 0 0,1-1 0,-2 1 0,-1-7 0,1 8-10,0 0 0,0 1 0,0-1 0,0 1 0,-1-1 0,1 1 0,-1 0 0,0 0 0,0 0 0,0 1 0,0-1 0,0 1 0,-1-1 0,1 1 0,-7-3 0,5 3-8,1 0-1,-1 1 1,0-1-1,0 1 1,0 0-1,1 0 1,-1 0-1,0 1 1,0 0-1,0 0 1,0 0-1,-9 2 0,-8 3-3,0 0-1,1 2 0,0 1 0,-27 13 0,41-17 24,-1 0 0,1 1 0,0 0-1,0 0 1,1 1 0,-1 0 0,1 0-1,1 1 1,-1 0 0,1 0 0,0 0 0,0 0-1,1 1 1,-4 10 0,2-2-5,1 0-1,1 0 1,1 0 0,0 1 0,1-1-1,1 1 1,0 0 0,3 27 0,-1-32 23,1 0 1,0 0 0,1 0 0,0 0 0,0-1-1,2 1 1,-1-1 0,2 0 0,-1-1 0,1 1 0,1-1-1,13 16 1,-14-20-25,-1-1 1,1 0-1,0 0 0,0-1 0,1 0 1,-1 0-1,1-1 0,0 1 0,0-1 1,0-1-1,0 0 0,1 0 0,-1 0 0,1-1 1,-1 0-1,1 0 0,-1 0 0,1-1 1,0-1-1,8-1 0,-4 0-5,0 0-1,0-1 1,0-1-1,-1 0 1,1 0-1,-1-1 1,0-1-1,0 0 1,-1 0-1,0-1 1,18-16-1,46-48 113,-19 18 15,1 3-1,72-50 1,-82 71-160,-17 11-10,44-35 0,-72 52 51,0 0-1,0 1 0,0-1 1,0 0-1,0 1 0,-1-1 1,1 0-1,0 0 0,0 0 1,-1 0-1,1 0 0,-1 0 1,1 0-1,-1 0 0,1 0 1,-1 0-1,0 0 0,1 0 1,-1 0-1,0 0 0,0 0 1,0 0-1,0-2 0,0 2-3,-1 0 0,1 0 0,-1 1 0,1-1 0,-1 0 0,0 0 0,0 0 0,1 1 0,-1-1 0,0 0 0,0 1 0,0-1 0,1 1 0,-1-1 0,0 1 0,0-1 0,0 1 0,0 0-1,-2-1 1,-3-1 2,-1 1-1,0 0 0,1 0 0,-1 0 1,0 1-1,-8 0 0,-2 2-1,1 1 0,-1 0 0,1 1 0,-1 1 0,1 1 0,1 0 0,-1 1 0,-14 9 0,18-9-5,1 1 1,1 0-1,-1 0 0,1 1 0,1 1 1,0 0-1,0 0 0,1 1 1,0 0-1,-11 20 0,11-14 34,0 1-1,1 0 1,1 0 0,-6 32-1,9-40-43,2 1 1,0 0-1,0 0 0,1 0 0,0 0 1,1 0-1,0 0 0,1 0 1,4 17-1,-5-26 19,0 1 1,0 0-1,0-1 1,0 1-1,1-1 1,-1 1-1,1-1 1,-1 1 0,1-1-1,0 0 1,0 0-1,0 0 1,0 0-1,0 0 1,1-1-1,-1 1 1,0 0-1,1-1 1,-1 0-1,1 0 1,0 0-1,5 2 1,-4-3 8,1 1 1,0-1 0,-1 0-1,1 0 1,0-1-1,-1 1 1,1-1-1,-1 0 1,1 0-1,-1-1 1,1 1-1,-1-1 1,5-3-1,7-4-2,-2 0 0,1-1 0,-1-1-1,-1 0 1,0-1 0,0-1 0,11-15-1,70-104-33,-82 115-2,-5 6 25,40-67 6,-42 69 26,-1-1-1,0 0 0,0 0 1,-1-1-1,0 1 1,1-14-1,-3 22-23,-1-1-1,0 1 1,0-1-1,0 1 1,0-1-1,-1 1 1,1-1-1,-1 1 1,1-1-1,-1 1 1,0-1-1,0 1 1,0 0-1,0-1 1,0 1 0,-1 0-1,1 0 1,-1 0-1,-1-2 1,1 3-10,1-1 1,-1 1-1,0 0 1,1 0 0,-1 0-1,0 1 1,1-1-1,-1 0 1,0 0 0,0 1-1,0 0 1,0-1-1,0 1 1,0 0 0,0 0-1,0 0 1,1 0-1,-1 0 1,0 0 0,0 0-1,0 1 1,0-1-1,0 1 1,0 0 0,-3 1-1,1 0 21,-1 0-1,0 1 1,1 0-1,0-1 1,-1 2-1,1-1 1,0 0-1,1 1 1,-1 0-1,1 0 1,-1 0-1,1 0 1,-3 7 0,2-4 5,1 0 1,0 1 0,0-1 0,1 1 0,0 0-1,0 0 1,1 0 0,-1 8 0,2 1 26,0 0 0,2 1 0,-1-1 0,2 0 0,0-1 1,1 1-1,10 24 0,-9-27-12,1 0-1,1-1 1,0 1 0,1-1 0,0-1 0,1 0 0,1 0 0,-1 0 0,2-2-1,0 1 1,0-1 0,1-1 0,0 0 0,1 0 0,-1-1 0,2-1 0,-1 0-1,1-1 1,0-1 0,26 7 0,-33-11-59,0 0 1,1 0-1,-1-1 0,0 0 1,0-1-1,1 0 0,-1 0 0,0 0 1,0-1-1,7-2 0,3-2-394,0-1 0,30-18 0,-20 8-1413,-1-1 1,32-29-1,9-16-4798,-55 50 4907,1 0-1,14-23 1,-14 15-1801,13-32 0,-26 53 3509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8 838 736,'-7'14'426,"7"-13"-205,0 0 0,0 0 0,0 0 0,0 0 0,0-1 0,0 1 0,0 0 0,0 0 0,0 0 0,0 0 0,1 0 0,-1 0 0,0 0 0,0 0 0,1-1 0,-1 1 0,5 5 4390,10-10 83,-3-9-3773,-1 0 0,0-1 1,-1-1-1,16-29 0,25-70-229,-23 48-108,1 1-293,4 2 0,3 0 1,2 3-1,86-104 0,14 20-30,-134 140-258,-1 1-1,0 0 1,1 0 0,0 1-1,0-1 1,0 1-1,0 0 1,0 0-1,0 0 1,5-1-1,-6 2 11,-1 1 0,1 0 0,0 0-1,-1-1 1,1 2 0,0-1 0,-1 0-1,1 0 1,-1 1 0,1 0-1,0-1 1,-1 1 0,1 0 0,-1 0-1,0 1 1,1-1 0,-1 0 0,0 1-1,3 1 1,3 4 32,0 1 0,-1 0 0,0 0 0,-1 0 0,1 0 0,-2 1 0,1 0 0,-1 1 0,0-1 0,-1 1-1,0 0 1,-1 0 0,3 11 0,-6-14 5,1 0-1,-1 0 1,0 0 0,0 0-1,0 0 1,-1 0-1,0 0 1,-1 0-1,-2 7 1,-2 5 151,-2-1 0,-9 20 0,7-18 55,-1-1-1,0 0 1,-27 33 0,33-47-223,1 0 0,-1 0 0,0-1 0,0 0 0,0 0 0,-1 0 0,1 0-1,-1-1 1,0 0 0,0 0 0,0-1 0,0 0 0,-1 0 0,1 0 0,-1-1 0,1 1 0,-13-1 0,9-2-230,0 0-1,0 0 1,0-1 0,1 0-1,-1-1 1,0-1 0,1 1-1,0-1 1,0-1 0,-16-10-1,24 15-54,0-1-1,0 0 0,0 0 0,0 1 1,0-1-1,0 0 0,0 0 0,1 0 1,-1 0-1,0 0 0,1 0 0,-1 0 1,0 0-1,1 0 0,0 0 0,-1 0 1,1-1-1,-1 1 0,1 0 0,0 0 1,0 0-1,0-3 0,2-8-2429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39 129 6048,'-36'-13'3344,"36"13"-3191,0-1 1,-1 1-1,1 0 1,0-1-1,0 1 1,-1 0-1,1-1 1,0 1-1,0-1 0,0 1 1,0 0-1,0-1 1,-1 1-1,1 0 1,0-1-1,0 1 1,0-1-1,0 1 1,0-1-1,0 1 1,0 0-1,0-1 1,1 1-1,-1-1 1,0 1-1,0 0 1,0-1-1,0 1 1,0 0-1,1-1 0,-1 0-27,1 0-1,-1 0 1,1 0-1,0 0 1,-1 0-1,1 0 1,0 0-1,-1 1 1,1-1-1,0 0 1,0 0-1,2 0 1,31-16 446,1 2 0,1 1 0,37-9 0,-63 21-477,0 0-1,0 0 1,0 1 0,1 1 0,-1-1 0,0 2 0,11 0-1,-17 0-46,0 0 0,1 0 0,-1 1 0,0-1 0,0 1 0,0-1 0,0 1 0,0 1 0,0-1 0,-1 0 0,1 1 0,-1 0 0,1 0-1,-1 0 1,0 0 0,0 0 0,-1 1 0,5 7 0,-1 0 76,-1 0 0,-1 0 0,6 22 0,-1-2 100,-3-9 7,7 48-1,-12-55-131,2 1 0,-1 0-1,2-1 1,0 0 0,1 1-1,11 21 1,-16-36-61,1 0 0,-1 0 0,1 1 0,0-1 0,-1 0 0,1 0 0,0 0 0,0 0 0,0 0 0,0 0 0,0 0 0,0 0 0,0-1 0,0 1 0,0 0 0,0 0 0,0-1 0,1 1 0,-1-1 0,0 1 0,0-1 0,1 0 0,-1 1 0,0-1 0,1 0 0,-1 0 0,0 0 0,1 0 0,1 0 0,0-1 20,0 0 0,0-1 1,-1 1-1,1-1 1,0 0-1,-1 1 0,1-1 1,-1 0-1,0 0 0,1-1 1,2-4-1,17-20 216,-2-2 0,22-41 0,8-11-13,-38 63-237,2-3-78,17-20 1,-25 34 25,0 1 0,1 0 0,-1 0 1,1 1-1,0 0 0,16-8 0,-6 4 64,0 2-1,1 1 1,0 0-1,1 1 0,-1 1 1,1 0-1,0 2 1,0 0-1,0 1 1,0 1-1,0 1 0,0 1 1,34 7-1,-52-9-106,0 0 0,-1 0-1,1 0 1,0 0 0,-1 1 0,1-1-1,-1 0 1,1 0 0,0 1 0,-1-1-1,1 0 1,-1 1 0,1-1 0,-1 0-1,1 1 1,-1-1 0,1 1 0,-1-1-1,0 1 1,1-1 0,-1 1-1,0-1 1,1 1 0,-1 0 0,0-1-1,0 1 1,1 0 0,-1 1-706,0 0 0,-1 0 1,1 0-1,0-1 0,-1 1 0,1 0 1,-1-1-1,-1 3 0,0 3-1612,-3 9-491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4124 3072,'-1'12'6342,"6"-15"-3036,-2 0-3239,0-1 0,-1 1 1,1-1-1,-1 1 0,0-1 1,0 0-1,0 0 1,0 0-1,-1 0 0,1-4 1,6-12 49,19-41 102,2 1 0,59-89-1,-50 93-221,-3-1-1,31-69 1,20-74 150,-46 105 111,72-209 203,-106 288-442,126-347 445,18 17-197,-2 9 111,-47 93-339,-75 176-30,27-77 48,46-114-119,20 26 69,-26 57 178,-38 70 476,130-186 0,-177 280-482,-1 0-1,0 0 0,-1 0 0,4-14 0,-8 20-136,-1 0 0,0 0 0,0-1 0,0-11 0,1-14-193,4-9 273,-4 35-257,1-7 692,-7 12-110,-4 4-174,-54 36-362,-33 17 615,52-33-215,16-9-21,-34 14 0,56-28-350,7-5 10,16-10-64,43-32-121,-3-3 0,79-84 1,-127 123 234,2-1-20,16-15 0,-24 24 55,1 0 1,-1 0 0,1 0 0,0 0 0,-1 1 0,1 0 0,0 0 0,7-2-1,-11 4-7,1-1-1,-1 1 0,0 0 0,1 0 1,-1 0-1,0 0 0,1 0 1,-1 0-1,0 0 0,0 0 0,1 0 1,-1 1-1,0-1 0,0 0 0,1 1 1,-1-1-1,0 1 0,0 0 0,0-1 1,0 1-1,0 0 0,0 0 1,0-1-1,0 1 0,0 0 0,0 0 1,0 0-1,0 0 0,-1 0 0,1 0 1,0 1-1,0 1 0,2 3 94,-1 0-1,0 1 1,-1 0-1,1-1 0,0 8 1,0 0-53,4 29-158,1 76 0,-7-49-5712,0-58 4030,0 11-900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3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455 418 5152,'0'0'82,"0"0"1,0-1 0,-1 1-1,1 0 1,0 0 0,0 0-1,0 0 1,0 0-1,-1-1 1,1 1 0,0 0-1,0 0 1,0 0-1,0-1 1,0 1 0,0 0-1,0 0 1,0-1 0,0 1-1,-1 0 1,1 0-1,0-1 1,0 1 0,0 0-1,0 0 1,0 0-1,1-1 1,-1 1 0,0 0-1,0 0 1,0-1-1,0 1 1,0 0 0,0 0-1,0 0 1,0-1 0,0 1-1,1-5 4240,-3 0-3379,1 3-704,0 1 1,0-1 0,0 1 0,0 0-1,0-1 1,0 1 0,0 0 0,0 0-1,-1 0 1,1 0 0,0 0 0,-1 0-1,1 0 1,-1 0 0,-2-1-1,-9-3 107,1 1 0,-1 0 0,0 0 0,0 2 0,-1 0-1,1 0 1,0 1 0,-1 1 0,1 0 0,-23 3-1,19 0-228,1 0 0,0 0-1,0 2 1,0 0-1,1 1 1,0 0-1,0 1 1,-22 14 0,28-14-99,1-1 1,-1 1 0,2 0-1,-1 1 1,1 0 0,0 0-1,1 1 1,0 0 0,-5 10-1,7-13 6,1 1 0,0 0-1,0 1 1,1-1-1,0 0 1,1 1 0,-1-1-1,1 1 1,1 0 0,-1-1-1,1 1 1,1-1-1,1 12 1,-1-15 3,-1-1-1,1 1 1,0 0 0,0-1-1,1 1 1,-1-1 0,1 1-1,0-1 1,0 0 0,0 0-1,0 1 1,1-2 0,-1 1-1,1 0 1,-1 0 0,1-1-1,0 1 1,0-1 0,0 0-1,1 0 1,-1 0 0,0-1-1,1 1 1,-1-1 0,1 1-1,0-1 1,-1-1 0,6 2-1,3-2 47,0 0-1,-1-1 1,1 0 0,-1-1-1,1 0 1,-1-1-1,0 0 1,0 0-1,0-2 1,0 1-1,0-1 1,14-10 0,-2 0-42,-1-1 0,-1-1 0,0-1 0,22-25 0,-19 15 54,-2 0 1,0-1-1,-2-1 0,16-33 1,-29 52-21,-2-1-1,0 1 1,0-1 0,4-18 0,-8 24-37,-1 1-1,1-1 1,-1 0-1,0 0 1,0 1 0,-1-1-1,1 0 1,-1 0-1,0 1 1,-1-1-1,0 1 1,-2-6-1,0 2-7,-1 0 0,0 1 0,-1 0 0,0 0 0,0 0 0,0 1 0,-15-13 0,0 3-141,0 2 0,-1 0 1,-1 1-1,0 2 0,-1 0 0,0 2 0,-1 0 0,-30-7 0,15 9-616,37 7 182,0 1 1,0 0-1,0 0 1,0 0-1,0 0 1,0 0-1,0 1 1,0 0-1,0-1 1,-4 3-1,2 2-3637,4 6 1382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 4224,'1'-3'3457,"0"3"-3388,-2 0 89,1 0-1,0-1 1,-1 1-1,1 0 1,-1 0 0,1 0-1,0 0 1,-1 0-1,1 0 1,-1 0 0,1 1-1,0-1 1,-1 0-1,1 0 1,0 0 0,-1 0-1,1 0 1,0 0-1,-1 1 1,1-1-1,0 0 1,-1 0 0,1 1-1,0-1 1,0 0-1,-1 1 1,-95 117 4747,76-91-4337,1 2-1,-23 48 1,-54 182 1083,78-204-1473,-6 25 161,3 1 0,3 1 1,4 0-1,-4 129 0,16-178-298,3 1-1,0 0 1,11 51-1,-9-70-69,1-1 0,0 1-1,1-1 1,1 0 0,0-1-1,1 1 1,0-1 0,1 0 0,1-1-1,13 16 1,-14-21-1040,0 0-1,0 0 1,0-1 0,0 0-1,15 7 1,-1-1-925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5472,'-3'-4'925,"2"4"-783,0-1 0,0 1 0,1-1 0,-1 0 0,0 1 0,1-1 0,-1 0 0,-3-7 6927,6 9-6306,-1 1-566,1 0 0,-1-1 0,1 1 0,-1 0 0,0-1 0,0 1 0,0 0 0,0 0 0,0 0 0,0 0 0,0 0 0,-1 0 0,1 0 0,0 4 0,0 34 887,-2-23-702,-7 187 1310,7-190-1619,-5 61 552,-2 33-167,8-99-407,-1 1 0,0 0 1,0-1-1,-3 11 0,3-17-235,-2 2 143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6720,'-3'-4'630,"-2"-3"1111,5 6-944,3 4 1048,10-3 4313,-2 0-4716,53-11 206,104-3 0,-106 10-1523,33-1-1008,-80 6 463,-6 0-1346,-1 0-4053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5984,'-8'-1'568,"-5"-1"1693,22 1 2465,-1-3-3375,14-9 925,-16 10-1874,1-1-1,-1 1 1,0 0-1,1 0 1,11-3 0,-16 6-374,-1-1 1,1 1-1,0 0 1,0 0-1,0 0 0,-1 0 1,1 0-1,0 1 1,0-1-1,-1 0 1,1 1-1,0-1 1,-1 1-1,1 0 1,0-1-1,-1 1 1,1 0-1,-1 0 1,1 0-1,-1 0 0,0 1 1,1-1-1,-1 0 1,0 0-1,0 1 1,0-1-1,2 4 1,0 0 4,-1 0 1,0 0 0,0 0-1,0 1 1,0-1 0,-1 1-1,0-1 1,0 1 0,-1 0-1,1-1 1,-1 8-1,-1 6 120,-7 37 0,-2-13 370,-19 51 0,10-33-70,14-51-36,4-5 145,9-3 206,0-1-275,26 4-78,50 1 0,22 3-451,-76-4-247,-13 1-2655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 4992,'-18'-13'2810,"18"12"-2453,0 0-1,1 1 1,-1-1-1,0 0 1,0 1-1,1-1 0,-1 0 1,1 1-1,-1-1 1,0 0-1,1 1 1,-1-1-1,1 1 1,-1-1-1,1 1 0,0-1 1,-1 1-1,1 0 1,-1-1-1,1 1 1,1-1-1,1-1 27,0 0 0,0 0-1,0 0 1,1 1 0,5-3 0,14-3 697,-15 5-882,0-1 0,0 1-1,0 1 1,13-2 0,-18 3-169,0 0 1,1 1-1,-1-1 0,0 0 1,0 1-1,0 0 0,0 0 1,0 0-1,0 0 0,0 0 1,0 0-1,0 1 0,-1-1 1,1 1-1,0 0 0,-1 0 1,1 0-1,-1 0 0,0 1 1,0-1-1,0 0 0,0 1 1,0 0-1,0-1 0,-1 1 1,1 0-1,1 6 0,1 5 49,0 0-1,-1 0 1,-1 0-1,1 29 1,-1-16 62,12 85 186,-13-91-202,2 0 0,0 0 0,12 39 0,-11-49 45,-3-4-76,2 0 1,-1 0-1,1 0 0,0-1 1,6 10-1,-8-15-72,-1-1 1,1 1-1,0 0 0,-1 0 0,1 0 0,0-1 0,0 1 1,0-1-1,0 1 0,-1 0 0,1-1 0,0 0 0,0 1 1,0-1-1,0 1 0,0-1 0,0 0 0,2 0 0,-2 0 13,1 0-1,-1 0 0,1-1 0,-1 1 0,0 0 0,1-1 0,-1 0 0,0 1 1,1-1-1,-1 0 0,0 1 0,0-1 0,0 0 0,0 0 0,0 0 0,0 0 0,2-2 1,13-17 121,-1-1 1,0-1 0,17-35 0,-20 35 53,25-42 79,38-72 138,-63 110-289,20-30 0,-26 48-137,0-1 0,1 1-1,0 0 1,0 1 0,1 0-1,16-12 1,-16 13 33,1 2-1,-1-1 0,1 1 0,0 0 1,0 1-1,1 0 0,-1 1 1,1 0-1,-1 0 0,1 1 1,0 0-1,-1 1 0,1 0 1,0 0-1,0 1 0,15 4 1,-21-4-31,1 0 0,-1 0 1,1 1-1,-1 0 0,0 0 1,1 0-1,4 4 0,-7-5-151,-1 1 0,1-1 0,-1 0 0,0 0-1,1 1 1,-1-1 0,0 1 0,0-1 0,0 1-1,0-1 1,0 1 0,0 0 0,-1-1 0,1 1-1,0 0 1,-1 0 0,1 0 0,-1-1-1,0 4 1,-1 10-3974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6816,'-3'-2'536,"0"1"1,1-1-1,-1 1 0,1-1 1,-1 0-1,-4-6 3379,14 6-1203,-1 1-2380,1-1 0,-1 0 0,1 1 0,0 1 0,-1-1 0,1 1 0,0 0 0,0 0 1,-1 1-1,1 0 0,-1 0 0,1 1 0,-1 0 0,8 2 0,-10-2-295,0 0 1,0 0-1,-1 0 0,1 0 0,-1 1 1,1-1-1,-1 1 0,0 0 0,0 0 0,0 0 1,-1 0-1,1 1 0,-1-1 0,1 1 1,-1-1-1,2 7 0,-2-6-1,-1 1 0,0 0-1,0 0 1,0 0-1,0 0 1,-1 0 0,0 0-1,0 0 1,0 0 0,-1 0-1,0-1 1,0 1 0,0 0-1,-2 5 1,-9 24 575,-20 43-1,31-77-578,1 1 0,-1 0 0,1 0 0,0 0 0,-1 0 0,1 0 0,0 0 0,0 0 0,-1 0 0,1 0 1,0 0-1,0-1 0,0 1 0,0 0 0,0 0 0,1 0 0,-1 0 0,0 0 0,0 0 0,1 0 0,-1 0 0,0 0 0,1 0 0,0 1 0,1 0 29,-1-1 0,1 0 0,-1 1 0,1-1 0,-1 0 0,1 0 0,0 0 0,0 0 0,0 0 0,-1 0 0,4 1 0,3 0 82,0 0 1,1-1 0,-1 1-1,17-1 1,4-3-160,-22 1 9,0 1-1,0-1 1,-1 1-1,9 1 1,0-1-421,6 1-2372,-20-1 2392,-1 0 1,1 0 0,0 1 0,0-1-1,-1 0 1,1 0 0,0 1-1,0-1 1,-1 0 0,1 1-1,0-1 1,-1 1 0,1-1 0,0 1-1,-1-1 1,1 1 0,-1 0-1,1-1 1,-1 1 0,1 0 0,3 10-2777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9152,'-6'-3'2005,"10"4"1889,13 6 1625,-15-5-5288,0 0-1,0 1 1,0-1-1,0 1 1,0 0-1,0 0 1,-1-1-1,1 1 1,-1 0-1,0 0 1,0 0 0,1 5-1,1 6 331,1 21-1,-2-18-305,0 16-39,-3 46 0,0-26-2861,-11-52-7902,10-2 9649,-7 1-1939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 8800,'-1'0'98,"1"0"0,0 0 0,0 0 0,0-1 0,0 1 0,-1 0 0,1 0 0,0-1 0,0 1 0,0 0 0,0 0 0,0-1 0,0 1 0,0 0 0,0 0 0,0-1 0,0 1 0,0 0 0,0 0 0,0-1 0,0 1 0,0 0 0,0 0 0,0-1 0,0 1 0,0 0 0,0 0 0,0-1 0,0 1 0,0 0 0,1 0 0,-1-1 0,0 1 0,0 0 0,0 0 0,0 0 0,1-1 0,-1 1 0,0 0 0,0 0 0,0 0 0,1 0 0,-1-1 0,0 1 0,0 0 0,1 0 0,-1 0 0,0 0 0,0 0 0,1 0 0,20-4 2031,-11 2-654,67-15 2463,33-5-2057,-12 5-788,-37 5-1281,1 3-1,69-1 1,-129 10-171,1 1 1,-1-1 0,0 0-1,1 0 1,-1 1-1,0 0 1,0-1 0,0 1-1,0 0 1,4 2 0,-6-3 115,1 1 0,-1-1 1,1 0-1,-1 0 1,1 1-1,-1-1 1,0 1-1,1-1 0,-1 0 1,0 1-1,1-1 1,-1 1-1,0-1 0,0 1 1,1-1-1,-1 1 1,0-1-1,0 1 1,0-1-1,0 1 0,0-1 1,1 1-1,-1 0 1,0-1-1,0 1 0,0-1 1,-1 1-1,1-1 1,0 1-1,0-1 1,0 1-1,0-1 0,0 1 1,-1-1-1,1 1 1,0-1-1,0 1 0,-1-1 1,1 1-1,0-1 1,-1 1-1,1-1 1,-1 0-1,0 1 0,-8 10-3335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4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6304,'-1'-9'5980,"3"16"-1033,20 77-1396,-12-44-2840,1-1 1,19 44 0,-11-42-168,32 52 0,-45-82-486,0-3 216,-5-8-244,-1 0 1,1 0-1,0 0 1,-1 0-1,1 0 1,0 0-1,-1 0 1,1 0-1,-1 0 1,1-1-1,0 1 1,-1 0-1,1-1 1,-1 1-1,1 0 1,-1-1 0,1 1-1,0-1 1,49-38 386,54-54 1,24-20-219,-128 113-207,1-1-1,-1 1 1,1-1-1,-1 1 1,1-1-1,-1 1 1,1 0-1,-1-1 1,1 1-1,-1 0 1,1-1-1,-1 1 1,1 0-1,0 0 1,-1 0-1,1 0 1,0-1-1,-1 1 1,1 0-1,0 0 1,-1 0-1,1 0 1,0 0-1,-1 0 1,1 1-1,-1-1 1,1 0-1,0 0 1,-1 0 0,1 1-1,-1-1 1,2 1-1,-1 0-14,1 1 1,-1 0-1,0 0 0,0 0 1,0 0-1,0 0 0,0 0 1,0 3-1,2 2 33,15 56 10,-14-45 164,1 1-1,11 24 0,-10-27 90,-6-14-224,0-1 1,1 1 0,-1-1 0,1 1 0,-1-1-1,1 1 1,0-1 0,-1 0 0,2 2 0,-1-3-22,-1 1 0,1-1 1,-1 0-1,1 0 1,-1 1-1,1-1 1,-1 0-1,1 0 0,0 0 1,-1 0-1,1 0 1,-1 0-1,1 0 0,-1 0 1,1 0-1,0 0 1,-1 0-1,1 0 1,-1 0-1,1 0 0,-1-1 1,1 1-1,-1 0 1,1 0-1,-1-1 1,1 1-1,-1 0 0,1-1 1,10-6 104,-2 0 0,1-1 0,-1 1 1,0-2-1,12-14 0,5-5-186,-12 15-104,25-25 223,42-52 0,-71 78-717,0-1 0,-2-1 0,1 0 1,-2 0-1,0 0 0,0-1 0,-2 0 1,8-27-1,-12 33-834,0 1-1,0 0 1,-1 0 0,0-1 0,-2-9-1,1-4-2476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2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 8640,'0'0'218,"0"0"-151,0 0 1,-1 0 0,1-1-1,0 1 1,0 0 0,0-1-1,0 1 1,0 0 0,0 0-1,0-1 1,0 1 0,0 0-1,0-1 1,0 1 0,0 0-1,0-1 1,0 1 0,0 0-1,0 0 1,0-1 0,0 1-1,0 0 1,0-1 0,1 1-1,-1 0 1,0 0 0,0-1-1,0 1 1,0 0 0,1 0-1,-1 0 1,0-1 0,0 1-1,0 0 1,1 0 0,-1 0-1,0-1 1,0 1 0,1 0-1,-1 0 1,0 0 0,1 0-1,-1 0 1,0 0 0,0 0-1,1 0 1,-1 0 0,0 0-1,1 0 1,-1 0 0,0 0-1,1 0 1,-1 0 0,8 1 238,-1 1 1,1 0 0,-1 0 0,0 1 0,0-1 0,0 2 0,0-1 0,-1 1-1,1 0 1,-1 0 0,0 1 0,6 6 0,18 21 835,-1 1 1,-3 1 0,29 46-1,-30-37-655,-1 0 0,-3 1 1,19 54-1,28 138 780,-49-147-422,13 170-1,-29-198-622,-3 0 0,-3 0-1,-17 99 1,14-132-196,-1-1-1,-1 0 1,-2-1-1,-23 48 1,15-42-7,-2-1-1,-1 0 1,-30 33 0,-212 254-1283,260-315 1150,-103 128-3164,86-108 1445,-2-2-1,0-1 1,-36 26 0,35-31-68,-34 15 1,57-30 1888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3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96 5824,'-6'-4'968,"5"3"-683,0 1 1,0-1-1,1 1 1,-1-1-1,0 0 1,0 1-1,0-1 1,1 0-1,-1 1 1,0-1-1,1 0 1,-1 0-1,0 0 1,1 0-1,2-6 5119,-2 7-5361,0 0 1,0-1-1,0 1 0,0 0 0,1 0 1,-1 0-1,0-1 0,0 1 1,0 0-1,1 0 0,-1 0 1,0 0-1,0-1 0,0 1 0,1 0 1,-1 0-1,0 0 0,0 0 1,1 0-1,-1 0 0,0 0 0,1 0 1,-1 0-1,0 0 0,0 0 1,1 0-1,-1 0 0,37-12 2812,-28 9-2411,0 0-1,0 0 1,14-1-1,59-6 977,108-10-221,-146 16-1061,154-7 293,-135 10-395,74 9-1,-112-6-155,-15-2-382,-1 1 0,0 0 0,0 1 0,13 3 1,-20 4-4241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3808,'-11'-14'1227,"10"13"-1199,1 1 1,0 0 0,0-1 0,-1 1 0,1-1-1,0 1 1,0-1 0,0 1 0,0-1 0,0 1 0,0-1-1,0 1 1,0-1 0,0 1 0,0-1 0,0 1 0,0-1-1,0 1 1,0 0 0,0-1 0,0 1 0,1-1 0,-1 1-1,0-1 1,0 1 0,1-1 0,-1 0 158,1-23 6027,-1 15-1735,0 3-1214,0 10-1458,0 18-852,0-1-737,0 43 226,-4 199 920,3-76-932,2-87-336,0-72-205,-2 39-246,0-60-537,0 0 0,0 0 0,-5 13 0,4-15-1409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 6144,'-1'0'310,"0"-1"0,1 1 0,-1 0 0,0 0 0,1-1 0,-1 1 0,0 0 0,0 0 0,1 0 0,-1 0 0,0 0 0,1 0 0,-1 0 0,0 0 0,0 0 0,1 1 0,-1-1 0,0 0 1,1 0-1,-1 0 0,0 1 0,1-1 0,-1 0 0,0 1 0,0 0 0,-14 16 2092,5-4-1527,-12 9 233,2 1-1,-28 43 1,-75 134 892,93-157-1673,-8 17 18,3-7-111,35-53-225,0 0-1,0 0 1,0 0-1,0 0 1,0 0-1,0 1 1,0-1-1,-1 0 1,1 0-1,0 0 0,0 0 1,0 0-1,0 1 1,0-1-1,0 0 1,0 0-1,0 0 1,0 0-1,0 0 1,0 1-1,1-1 1,-1 0-1,0 0 1,0 0-1,0 0 1,0 0-1,0 1 0,0-1 1,0 0-1,0 0 1,0 0-1,0 0 1,0 0-1,1 0 1,-1 0-1,0 1 1,0-1-1,0 0 1,0 0-1,0 0 1,0 0-1,1 0 1,8 2 240,10-2 44,7-5-4,32-10-1,8-3-209,-49 15-53,176-28-109,-148 26-39,0 2 1,58 3 0,-48 6-2802,-55-6 2713,1 1 0,-1-1 0,0 0 0,1 0-1,-1 1 1,0-1 0,0 0 0,1 1 0,-1-1 0,0 1 0,0-1 0,0 0-1,1 1 1,-1-1 0,0 1 0,0-1 0,0 0 0,0 1 0,0-1 0,0 1-1,1 2-2096,3 1 281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 225 5216,'-45'-20'7104,"24"16"-5972,1 1 1,-1 1 0,0 1-1,-31 2 1,5-1-295,-15 2 164,-96 14 1,139-12-828,0 1-1,1 1 1,-1 1-1,1 1 1,-22 13-1,17-10-5,-14 9 25,1 0-1,0 2 1,2 2-1,1 2 1,1 0-1,-53 58 1,-30 56 578,93-109-388,1 0 1,-30 65-1,47-88-361,1 0-1,1 0 1,-1 1 0,1-1 0,1 1-1,0-1 1,0 1 0,0-1 0,1 1-1,1 0 1,-1-1 0,1 1 0,1-1-1,4 16 1,2 1 61,1 0 1,2-1-1,1 0 0,0 0 0,19 25 0,-2-9 64,65 70-1,-69-85 26,1-1-1,51 37 0,-61-50-88,1-1 0,0-1 0,0-1 0,1 0 0,0-1-1,37 9 1,-15-10-35,0-1 0,1-2-1,-1-2 1,1-2 0,-1-2 0,73-13-1,-95 12-19,-1-1-1,0 0 1,0-1-1,-1-1 1,1 0-1,-1-1 1,21-15-1,-19 9-27,0 0 0,-1-1 1,0-1-1,-2 0 0,21-28 0,64-109-76,-89 136 97,36-49-41,-32 47-46,21-34-1,-26 34 30,-2 0 0,0 0 0,-1-1-1,-1 1 1,0-2 0,3-32 0,-5 14-31,-1 0 1,-4-60-1,-2 64 2,-1 0 0,-1 0 0,-2 0 0,-2 1 0,-1 0 0,-1 1 0,-2 0 0,-2 1 0,-28-48 0,35 68-62,-1 0 0,0 1 1,0 0-1,-1 1 0,-1 0 1,0 0-1,0 1 0,0 1 1,-1 0-1,-1 0 0,1 1 1,-1 1-1,-22-8 0,-8 1-1528,0 2 1,-88-11-1,20 5-4476,67 8 3523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 3072,'-3'-2'8788,"-3"7"-6235,5-4-2383,-1 0-1,1 0 1,0 0 0,-1 0 0,1 0-1,-1-1 1,1 1 0,-3 1 0,-123 23 3060,13-2-1863,62-16-698,-99 3 1,151-10-639,-4 0 548,3 0-564,1 1 1,0-1 0,0 0-1,0 1 1,0-1 0,0 0 0,0 1-1,-1-1 1,1 1 0,0-1-1,0 0 1,0 1 0,0-1-1,0 0 1,0 1 0,0-1-1,0 1 1,0-1 0,1 0-1,-1 1 1,0-1 0,0 1-1,4 20 193,-1 1 0,-1-1-1,0 23 1,0 17-73,3 19 67,-4-73-177,0 1-1,-1 14 1,-1-7 424,2-14-426,0-1 0,0 1 1,0 0-1,0-1 0,0 1 1,-1-1-1,1 0 0,0 1 0,0-1 1,0 0-1,0 1 0,1-1 0,-1 0 1,0 0-1,0 0 0,0 0 0,0 0 1,1 0-1,1 0 36,19 1-15,0-1-1,0-1 1,37-7 0,22-2-75,33 10-134,-97 1 137,0 1 1,-1 0-1,1 2 0,28 9 0,-40-11 21,1 0-1,-1 1 1,0 0-1,1 0 1,-2 1 0,1-1-1,0 1 1,-1 0-1,1 0 1,4 7-1,-6-8 39,-1 0 0,0 0-1,0 1 1,0-1-1,0 0 1,-1 1 0,1 0-1,-1-1 1,0 1 0,0 0-1,0 0 1,-1-1-1,1 1 1,-1 0 0,0 0-1,0 0 1,-1 4 0,-2 11 121,-1 1 1,-8 25 0,10-39-110,0 0 0,-1-1 1,0 1-1,0-1 0,0 1 0,0-1 0,-1 0 0,0 0 0,0-1 0,0 1 0,-7 5 1,7-8-31,1 0 1,-1 0 0,0 0 0,0-1 0,0 1-1,0-1 1,0 0 0,0 0 0,0-1 0,-1 1-1,1-1 1,0 0 0,0 0 0,-7-1-1,-8-1 83,-37-10-1,23 4-12,2 1-43,13 2-94,0 2 0,0 0 0,0 1 0,0 0 1,-21 2-1,29 2-390,1 0 1,-19 6 0,-1 2-3233,-1-6-3542,24-4 4408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45 3232,'0'1'30,"0"-1"1,0 0-1,0 0 0,0 0 1,0 0-1,0 0 0,0 0 1,0 0-1,0 0 0,0 0 1,0 0-1,0 1 0,-1-1 1,1 0-1,0 0 1,0 0-1,0 0 0,0 0 1,0 0-1,0 0 0,0 0 1,0 0-1,0 0 0,0 0 1,0 0-1,-1 0 0,1 0 1,0 0-1,0 0 0,0 0 1,0 0-1,0 0 1,0 0-1,0 0 0,0 0 1,0 0-1,-1 0 0,1 0 1,0 0-1,0 0 0,0 0 1,0 0-1,0 0 0,0 0 1,0 0-1,0 0 0,0 0 1,0 0-1,-1 0 1,1 0-1,0 0 0,0 0 1,0 0-1,0 0 0,0-1 1,0 1-1,0 0 0,0 0 1,0 0-1,0 0 0,-7-6 1146,3 3 1528,0-1-2007,-1 1-1,1-1 1,-1 1 0,0 0-1,0 1 1,-8-4 0,2 4-277,-1 2 1,1-1-1,-17 3 0,-9-1 181,31-1-517,-9 0 91,1 0 0,-1 1 1,0 1-1,-14 3 0,12-1 127,-36 2 1,35-4-168,-36 7 0,42-6-25,0 0 0,0 1 0,1 0 0,-1 1 0,1 0 0,0 1 0,-16 12 0,18-12 3,0 1-1,0 0 1,1 1 0,0 0 0,1 0-1,-9 13 1,7-6-32,1 0-1,-10 30 1,5-14 130,10-21-120,1-1-1,-1 1 1,1 0-1,-1 19 1,3-18 29,-2-1 1,1 1 0,-1-1 0,-7 21-1,2-12 29,1 1 0,1 0 0,1 0 0,-1 27 0,-3 9 200,-6 0-141,11-36 15,0-8-95,1-1 0,0 18 1,-1-8-23,2 6 38,3 20 218,2 7-41,17 49 314,-15-80-572,3 29 0,4 14-35,-9-52-53,-2-5 61,0-1-1,0 1 0,1-1 0,1 0 1,5 11-1,4 6-118,-12-22 114,0 0 1,0 0 0,1 0 0,0 0-1,-1 0 1,1 0 0,0 0 0,5 4 0,6 6 95,-9-10-134,0 1 0,-1 0-1,2-1 1,3 3-1,-2-3 53,0 1 0,0-1 0,0 0-1,1-1 1,-1 0 0,1 0 0,-1 0 0,1-1-1,0 0 1,0 0 0,0-1 0,-1 1 0,1-2-1,9 0 1,96-7 25,-72 4-172,-1-1 1,66-18 0,-80 17 317,-17 4-242,0 0 0,0 0-1,-1-1 1,14-6 0,-13 5-77,10-5 67,-1-1 1,0-1-1,31-25 1,-47 34 14,16-13-20,-2 0 0,14-19 0,-12 13-58,-5 7 75,-2-1 0,15-23 0,5-8-93,-19 30 42,11-20 0,12-24 133,-19 36-12,18-43 1,-30 59-61,0 0 1,0-1-1,-1 0 1,0 1-1,-1-1 1,0 0 0,0 0-1,-1 0 1,0-12-1,-1 15 14,0-2 0,0 0 0,0-1 0,-1 1 0,0 1 0,-4-11 0,-44-130 139,31 87-16,6 17 16,-6-16-97,9 35-80,6 12 109,-1 0-1,0 1 0,-1 0 0,-1 0 1,-15-21-1,14 25-65,0 1 0,-1-1 0,-10-5 0,-12-11 199,24 19-292,0 0 0,0 1 0,0-1 0,0 2-1,-1-1 1,0 1 0,0 0 0,-14-3 0,13 4-1011,0-1 0,0 0 0,0-1 0,1 1 1,-1-2-1,-13-8 0,1-3-3578,2 6 1493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4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4064,'-1'1'225,"0"-1"1,0 1-1,0-1 1,0 0-1,0 1 0,0-1 1,0 0-1,0 0 1,-4 1 3339,14 8-215,-6-8-3033,0 0 1,0 0 0,0 0 0,1 0 0,-1 0 0,0-1-1,0 1 1,1-1 0,4 0 0,32-4 663,-5-4-671,-1-2-1,0-1 0,56-27 1,-85 36-256,0 0 1,-1-1-1,1 0 0,-1 0 1,0 0-1,0-1 1,0 1-1,0-1 0,-1 0 1,1 0-1,-1 0 1,5-8-1,-7 9-18,0 0 0,0 0 0,0 0 0,0 0 0,0 0 0,0 0 0,-1 0 0,0 0 0,0-1 0,1 1 0,-2 0 0,1 0 0,0 0 1,-1 0-1,1 0 0,-1 0 0,0 0 0,0 0 0,0 0 0,0 0 0,-1 0 0,-3-4 0,2 2-45,0 1 0,0 0 1,-1 0-1,0 1 0,0-1 0,0 1 1,0-1-1,-1 1 0,1 1 0,-1-1 1,0 1-1,0-1 0,0 1 0,0 1 1,0-1-1,0 1 0,0 0 0,0 0 1,-10 0-1,9 0-34,-1 1 1,0 1 0,1-1-1,-1 1 1,1 0-1,-1 0 1,1 1 0,-1 0-1,1 0 1,0 1-1,0-1 1,0 1 0,0 1-1,0-1 1,-8 8-1,5-1 8,0-1 0,0 2 0,-12 20 0,9-13 42,3-4 43,1 0 0,0 1 0,2 1 0,-1-1 0,2 1 0,0 0 0,1 0 0,1 0 0,0 1 0,1-1 0,1 18 0,0-1 46,3 1 1,1-1 0,1 0-1,14 51 1,-16-75-21,0-1 1,1 1 0,1-1-1,-1 0 1,1 0 0,8 12-1,-10-17-37,0 0 0,1 0 0,-1-1 0,1 1-1,0 0 1,0-1 0,0 0 0,0 0 0,0 0 0,1 0 0,-1 0-1,1-1 1,-1 1 0,1-1 0,-1 0 0,1 0 0,0 0-1,5 0 1,-2-1 37,0 0 0,0 0 1,0-1-1,0 0 0,0 0 0,-1-1 0,11-3 0,1-2 41,24-13 0,-13 2-55,0 0 0,0-2 0,48-44 0,66-83 35,-120 122-101,55-66-97,-65 76 141,-12 13-55,1-1 0,0 1 1,0-1-1,0 1 0,0 0 0,0 0 1,1 0-1,-1 0 0,1 1 0,-1-1 1,1 0-1,-1 1 0,1 0 0,3-2 1,-5 4 15,-1-1 1,1 0-1,-1 0 1,1 0-1,0 0 1,-1 0-1,1 1 1,-1-1-1,1 0 1,-1 0-1,1 1 1,-1-1-1,1 0 0,-1 1 1,0-1-1,1 1 1,-1-1-1,1 0 1,-1 1-1,0-1 1,0 1-1,1-1 1,-1 1-1,0-1 1,0 1-1,1 0 1,-1-1-1,0 1 1,0-1-1,0 1 1,0-1-1,0 1 1,0-1-1,0 2 1,2 25 56,-2-25-51,-17 230 264,15-205-318,0-19 108,2-7-29,0 1-1,-1-1 0,1 1 1,0 0-1,-1-1 0,1 1 0,0 0 1,0 0-1,0-1 0,1 1 1,-1 0-1,0-1 0,1 1 1,-1 0-1,1-1 0,-1 1 0,1-1 1,1 3-1,-2-4-23,0 0-1,0 0 1,1 0-1,-1 0 1,0 0 0,0 0-1,0 1 1,1-1-1,-1 0 1,0 0 0,0 0-1,0 0 1,1 0 0,-1 0-1,0 0 1,0 0-1,1 0 1,-1 0 0,0 0-1,0 0 1,1 0-1,-1 0 1,0 0 0,0 0-1,0 0 1,1 0-1,-1 0 1,0-1 0,0 1-1,0 0 1,1 0 0,-1 0-1,0 0 1,0 0-1,0-1 1,0 1 0,1 0-1,-1 0 1,0 0-1,0 0 1,0-1 0,7-10 80,-5 7-43,30-53 76,-18 30-101,1 1 1,0 0-1,36-41 1,-35 51-113,0 1 0,2 0 0,33-22 0,-49 36 81,0 0-1,0 0 1,1 0 0,-1 0-1,0 0 1,0 0-1,1 0 1,-1 1 0,5-1-1,-7 1 6,1 0 0,-1 0 0,1 0 0,-1 0 0,1 0 0,-1 0 0,0 0 0,1 0 0,-1 1-1,1-1 1,-1 0 0,1 0 0,-1 1 0,1-1 0,-1 0 0,0 0 0,1 1 0,-1-1 0,0 0 0,1 1-1,-1-1 1,0 1 0,1-1 0,-1 0 0,0 1 0,0-1 0,0 1 0,1-1 0,-1 1 0,0-1-1,0 1 1,0-1 0,0 1 0,0-1 0,0 1 0,0-1 0,0 1 0,0-1 0,0 1 0,0-1 0,0 1-1,0-1 1,0 1 0,-1-1 0,1 0 0,0 1 0,-6 33-27,2-1 0,0 48 0,4-67 35,1-1-1,0 1 1,1 0-1,1 0 1,0-1-1,1 1 1,0-1-1,10 20 1,-6-21 22,0 0 0,1-1 0,0 0 0,0 0 0,14 11 0,-17-18-11,-1 0 0,0 0 0,1 0 0,0-1 0,0 0 0,0 0 0,0 0 0,0-1 0,1 0 1,-1 0-1,1 0 0,-1-1 0,1 0 0,0 0 0,0-1 0,-1 0 0,1 0 0,0-1 0,-1 1 0,1-2 1,0 1-1,-1-1 0,1 0 0,-1 0 0,0 0 0,0-1 0,0 0 0,0 0 0,0-1 0,0 0 0,-1 0 1,8-7-1,-3-1 67,0-1 0,-1 0 1,0-1-1,-1 1 0,8-19 1,-4 3-24,16-55 1,-23 66-51,-2 0 1,0-1-1,-1 0 0,0 0 1,-2 1-1,0-1 0,-3-20 1,3 38-41,-1-1 1,1 1 0,-1 0-1,1 0 1,-1-1 0,1 1-1,-1 0 1,1 0 0,-1 0-1,0 0 1,0 0-1,0 0 1,0 0 0,0 0-1,1 0 1,-2 0 0,1 1-1,0-1 1,0 0 0,0 1-1,0-1 1,0 1 0,-1-1-1,1 1 1,-2-1 0,2 1-12,-1-1 0,0 1 0,1 0 0,-1 0 0,0-1 0,1 1 0,-1 1 0,0-1 0,1 0 0,-1 0 0,0 1-1,1-1 1,-1 1 0,1-1 0,-1 1 0,0 0 0,1-1 0,0 1 0,-1 0 0,-1 2 0,-1 1 21,-1 1 0,2 0 0,-1 0 0,1 0 0,-1 0-1,1 1 1,1-1 0,-1 1 0,1 0 0,0 0 0,-1 7 0,-2 7-9,2 0 0,-2 24 0,4-26 40,1 1 1,1-1-1,0 1 1,1-1-1,1 1 0,10 33 1,-11-45 3,2 4 41,-1 0-1,2-1 0,-1 1 1,9 13-1,-12-22-26,0-1-1,0 1 0,1 0 1,-1 0-1,0-1 0,1 1 1,-1-1-1,1 1 1,0-1-1,0 1 0,-1-1 1,1 0-1,0 0 0,0 0 1,0 0-1,0 0 1,0-1-1,0 1 0,0-1 1,0 1-1,0-1 1,1 0-1,-1 1 0,0-1 1,0 0-1,0-1 0,0 1 1,1 0-1,-1-1 1,2 0-1,3-2 9,-1 0 1,0 0-1,0-1 1,-1 0-1,1 0 1,-1-1-1,0 0 1,0 1-1,7-10 1,1-1-39,130-156 474,-123 146-399,-9 13-25,-1-1 0,0-1 0,13-25 1,-5 9-265,-10 21-70,-8 9 279,1 0-1,-1 0 1,0 0 0,0 0-1,0 0 1,0 0-1,1 0 1,-1 0 0,0 0-1,0 0 1,0 0 0,0 0-1,1 0 1,-1 0 0,0 0-1,0 0 1,0 0 0,0 0-1,1 0 1,-1 0 0,0 0-1,0 1 1,0-1-1,0 0 1,0 0 0,1 0-1,-1 0 1,0 0 0,0 0-1,0 0 1,0 1 0,0-1-1,0 0 1,0 0 0,0 0-1,0 0 1,1 0 0,-1 1-1,0-1 1,0 0-1,0 0 1,0 0 0,0 0-1,0 1 1,0-1 0,0 0-1,0 0 1,4 19-11,2 34 1,2 11-70,-4-48 65,2 0 0,0-1 0,13 26 0,-16-36 53,0 0 1,0 0-1,1 0 0,-1-1 0,9 9 1,-10-11-3,0-1 0,0 1 0,-1-1 1,1 0-1,0 1 0,0-1 0,0 0 1,1 0-1,-1 0 0,0-1 0,0 1 1,0 0-1,1-1 0,-1 0 0,0 1 1,1-1-1,-1 0 0,3 0 0,0-1 4,-1 0 0,1 0 0,0-1 0,-1 1 0,1-1 0,-1 0 0,0-1 0,0 1-1,6-4 1,1-4 35,18-17-1,-14 12-89,68-73-251,18-16 390,-39 53 8,-51 39-251,-11 9-185,-8 5-14,-1 3 277,0 0 0,1 0 0,0 1 0,0 0 0,0 1 0,1 0 0,0 0 0,0 0 0,1 1 0,-7 11 0,2-2-5,0 0 1,2 1 0,0 1 0,-7 22 0,12-29 74,1 1 0,0-1 1,1 0-1,1 1 0,-1 19 0,2-25 23,0 1 0,1-1 0,0 0-1,0 1 1,0-1 0,1 0 0,1 0-1,-1 0 1,1 0 0,6 11 0,-8-17-24,0 1 1,-1-1-1,1 0 1,0 0 0,0 0-1,0 0 1,0 0 0,0 0-1,0 0 1,1 0-1,-1 0 1,2 0 0,-3-1 0,1 1 1,-1-1 0,1 0 0,-1 0-1,1 0 1,-1 0 0,1 0 0,-1 0-1,1 0 1,-1 0 0,1 0 0,-1 0-1,1 0 1,-1-1 0,1 1 0,-1 0-1,1 0 1,-1 0 0,1-1 0,-1 1 0,1 0-1,0-1 1,1-2 75,0 1 1,1-1-1,-1 0 1,0 0-1,-1 0 1,1-1-1,2-5 1,0-3-74,0 0-1,-1 0 1,-1 0 0,0 0 0,-1 0 0,1-14 0,3-30-34,1 9 8,1-60 1,-8 99-188,-1 9-217,-3 15 28,-31 223 124,20-112 200,0-45 174,-3-1-1,-31 80 1,37-122-75,10-30 0,-13 36 275,14-41-229,0 0 0,-1 0 0,1 0 0,0 0 0,-1 0 0,0-1 0,-6 7 0,8-10-81,1 1-1,-1 0 1,0-1 0,1 1 0,-1-1-1,0 1 1,0-1 0,1 1 0,-1-1-1,0 0 1,0 1 0,0-1 0,0 0-1,1 0 1,-1 0 0,0 0 0,0 1-1,0-1 1,0 0 0,0 0-1,0-1 1,1 1 0,-1 0 0,0 0-1,0 0 1,0 0 0,0-1 0,0 1-1,1-1 1,-1 1 0,0 0 0,0-1-1,1 1 1,-1-1 0,0 1 0,1-1-1,-2-1 1,-2-2-6,1-1 0,-1 0 0,1 0 0,1 0 0,-3-5 0,-2-3 175,1 2-211,0 2-51,0-1 0,1 0 0,-6-18 0,10 25 71,0 0 1,0 1 0,1-1-1,-1 0 1,1 1-1,0-1 1,0 0 0,0 0-1,0 1 1,0-1-1,1 0 1,-1 0 0,1 1-1,0-1 1,0 1 0,0-1-1,0 0 1,0 1-1,0 0 1,4-5 0,3-4-34,1 1 0,0-1 0,1 1 0,12-9 0,16-14 46,-25 21 0,21-14 0,0 0-53,39-36 0,-54 45-38,4-6 201,24-30 0,15-15-95,39-29 28,97-91-108,-193 184 62,21-20 142,-25 22-138,1 1 1,-1-1-1,1 1 1,-1-1 0,0 1-1,0-1 1,0 0-1,0 1 1,0-1 0,0 0-1,1-3 1,-2 5-20,-1 0 1,1 0-1,0 0 1,0 0-1,0 0 1,-1 0-1,1 0 0,0 0 1,0 0-1,0 0 1,-1 0-1,1 0 1,0 0-1,0 0 1,0 0-1,0 0 0,-1 0 1,1 0-1,0 1 1,0-1-1,0 0 1,0 0-1,-1 0 0,1 0 1,0 0-1,0 1 1,0-1-1,0 0 1,0 0-1,0 0 1,0 0-1,0 1 0,-1-1 1,1 0-1,0 0 1,0 0-1,0 1 1,0-1-1,0 0 1,0 0-1,-12 35-596,8-26 642,0 0 1,-2 14 0,1 6 78,1 0-1,0 52 1,4-72-20,0 0 0,1-1-1,4 17 1,-5-23-57,1 0-1,-1 1 0,1-1 0,0 0 1,0 1-1,0-1 0,0 0 1,1 0-1,-1 0 0,1 0 1,-1 0-1,1 0 0,0 0 0,-1 0 1,1-1-1,0 1 0,2 1 1,-3-3-2,0 1 1,0-1 0,0 0 0,0 1 0,0-1 0,0 0 0,0 0 0,0 0 0,0 0-1,1 0 1,-1 0 0,0 0 0,0 0 0,0-1 0,0 1 0,0 0 0,0 0 0,0-1-1,-1 1 1,1-1 0,0 1 0,0-1 0,0 1 0,0-1 0,0 0 0,1-1 0,1-1 28,0 0 0,0-1 1,0 0-1,3-4 0,-6 7-51,21-35 90,19-44 0,10-16-198,-46 91-189,-3 11 61,-1-2 197,0 70-58,-3 0 0,-17 98 1,11-126 192,-2 0 0,-2-1 1,-1 0-1,-34 68 1,40-97-55,-52 92 58,53-98-74,0 0 0,-1-1 0,0 0 0,0 0 0,-1-1 0,0 0 0,0 0 0,-11 6 0,15-11 17,1-1 0,-1 0-1,1 0 1,-1 0 0,0-1 0,0 0-1,0 0 1,1 0 0,-1 0 0,0-1-1,0 0 1,-1 0 0,1 0 0,0-1-1,1 1 1,-1-1 0,0 0 0,0-1-1,-6-2 1,1 0-4,1 0 0,0-1 0,-1-1-1,2 0 1,-1 0 0,1-1 0,-15-15-1,20 19-43,0 0-1,0-1 1,0 1-1,1-1 1,0 0-1,-1 0 1,1 0-1,1 0 1,-1 0-1,1-1 1,-1 1-1,1 0 1,1-1-1,-2-6 1,2 8-10,0 0 1,0 0 0,1 0-1,-1 0 1,1 0 0,-1 0-1,1 0 1,0 0 0,0 0-1,1 0 1,-1 0 0,0 1-1,1-1 1,0 0 0,-1 1-1,1-1 1,0 1 0,0 0-1,1 0 1,-1-1 0,3-1 0,7-3 6,0 0 1,0 0 0,1 1 0,17-6 0,57-15 2,-71 23-2,105-32-50,58-15-586,-157 43-990,-1 1-2351,1 4-3984,-10 5 4682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1091 1312,'-16'-5'9976,"33"-29"-7862,11-20-661,-14 26-1006,1 1 1,25-36-1,-1 18-49,-17 19-205,21-32 0,-19 18 2,-1-2 1,33-82-1,-4-37 320,-32 92-230,40-191 1283,-57 246-2382,-2 35 165,-1-19 699,-26 419 574,11-326-235,-29 96 1,38-168-352,-74 242 496,66-226-403,-3-1 0,-1-1-1,-1-1 1,-40 56 0,50-80-46,-39 48 572,42-54-521,0 0-1,0 0 1,-1 0-1,1-1 1,-1 0-1,-13 7 1,18-11-134,-1 0 0,1 0-1,-1 0 1,0-1 0,1 1 0,-1-1-1,0 1 1,0-1 0,0 0 0,1 0 0,-1 0-1,0 0 1,0-1 0,1 1 0,-1-1-1,0 0 1,1 1 0,-1-1 0,0 0 0,1-1-1,-1 1 1,1 0 0,0-1 0,-1 1-1,1-1 1,0 0 0,0 0 0,0 0 0,0 0-1,0 0 1,1 0 0,-3-4 0,1 0-33,1 0 1,-1 0 0,1-1-1,0 1 1,1-1 0,0 1 0,0-1-1,0 0 1,1 1 0,0-1-1,0 0 1,1 1 0,-1-1-1,2 0 1,-1 1 0,1-1 0,0 1-1,0 0 1,0-1 0,1 1-1,4-6 1,4-7-47,1 0 1,1 1-1,0 0 1,2 1-1,0 1 0,1 0 1,25-20-1,138-86 92,-113 80-105,-57 36 79,238-170 342,-205 138-166,70-79 1,-85 82-62,-1 0 0,28-53 0,32-83 272,-45 89-291,8-26-101,-46 101-47,-1 1 1,0-1-1,0 1 0,0-1 1,-1 0-1,0 0 0,0-11 1,-26 38-1090,9-4 1124,1 1 1,0 0-1,1 1 1,1 1 0,1 0-1,-16 35 1,-48 163 74,52-141 92,22-68-121,-59 209 530,57-197-466,2 1 1,-1 0 0,2 0-1,1 0 1,5 41 0,-5-59-29,1 0 1,0-1 0,0 1 0,0 0 0,0-1 0,0 1-1,1-1 1,-1 1 0,1-1 0,2 3 0,-2-3-15,-1-1 0,0 0 0,0 0 0,0 0 0,1 0-1,-1 0 1,0 0 0,1-1 0,-1 1 0,1 0 0,-1-1 0,1 1 0,-1-1 0,1 1 0,0-1 0,-1 0 0,1 1 0,-1-1 0,3 0 0,4-2 50,-1 1 0,0-1 1,0 0-1,0-1 0,11-5 0,35-22 121,-1-3-143,-2-2-1,53-48 1,-99 79-62,1 0 1,-1-1 0,0 1-1,0-1 1,-1 0-1,6-9 1,-9 13-5,-5 22-407,0 1-1,-2 26 1,7-40 479,1 1 0,0-1 0,0 0 1,1 1-1,0-1 0,0 0 0,1 0 0,0 0 1,0 0-1,5 7 0,-7-15-51,-1 0 1,1 1-1,-1-1 0,1 0 1,-1 0-1,1 0 0,-1 1 1,1-1-1,-1 0 1,1 0-1,0 0 0,-1 0 1,1 0-1,-1 0 0,1 0 1,-1 0-1,1 0 0,-1 0 1,1-1-1,0 1 0,-1 0 1,1 0-1,-1 0 1,1-1-1,-1 1 0,1-1 1,2 0 76,2 0-54,0-1 1,0 0-1,0-1 1,0 1-1,-1-1 0,1 0 1,-1 0-1,5-4 1,3-4-71,13-17 0,7-7 139,-29 32-124,0-1 1,0 1-1,0-1 1,0 1-1,-1-1 1,3-6-1,1-2-336,12 36 104,4 7 316,-19-28-61,-1-1 0,1 1 0,1 0 0,-1-1 0,0 0 1,1 0-1,-1 0 0,1 0 0,-1 0 0,1-1 0,0 0 0,0 0 0,0 0 0,0 0 0,0 0 0,0-1 0,0 0 0,5 0 0,5-1 19,1-1-1,-1 0 1,25-9-1,-13 4 25,152-42-260,-124 33 566,-43 12-503,-9 3-3,1 5 45,-1 0 89,24 41-1,-11-24 2,-13-16 20,2-1 0,-1 1 1,0-1-1,8 9 0,0-3-25,0-1-1,0 0 1,23 13 0,-28-18-795,-2-2 912,-1 0 1,0 0 0,1-1 0,0 0 0,6 2 0,-1-2-5076,12-3-8956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7 7136,'-1'0'298,"0"-1"1,0 0 0,-1 0-1,1 1 1,0-1 0,0 1-1,-1-1 1,1 1 0,0-1-1,-1 1 1,1 0 0,0 0-1,-1-1 1,1 1 0,0 0-1,-1 0 1,1 0 0,0 1-1,-1-1 1,1 0 0,0 0-1,-1 1 1,1-1 0,0 1-1,-3 1 1,-46 33 2758,-6 4-1597,-68 29-256,-11 8-1491,106-60-374,14-8-669,1 1-1,0 0 0,-14 12 1,12-4-1214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229 814 2400,'0'-1'61,"-1"1"1,2-1 0,-1 1-1,0-1 1,0 0-1,0 1 1,0-1-1,0 1 1,0-1-1,0 1 1,1-1-1,-1 1 1,0-1-1,1 1 1,-1-1 0,0 1-1,1-1 1,-1 1-1,0-1 1,1 1-1,-1-1 1,1 1-1,-1 0 1,1-1-1,-1 1 1,1 0-1,-1 0 1,2-1 0,6-6 3683,-8 7-3643,1 0 0,-1 0 0,0-1-1,0 1 1,0 0 0,0 0 0,0 0-1,0 0 1,0 0 0,0-1 0,0 1-1,0 0 1,0 0 0,0 0 0,0-1-1,0 1 1,0 0 0,0 0 0,0 0-1,0 0 1,0-1 0,0 1-1,0 0 1,0 0 0,0 0 0,0 0-1,0-1 1,0 1 0,0 0 0,0 0-1,0 0 1,-1 0 0,1-1 0,0 1-1,0 0 1,0 0 0,0 0 0,0 0-1,-1 0 1,-8-4 1482,-11 4-763,11 2-611,-1 1 0,1 1-1,0-1 1,0 2 0,0-1 0,-9 7 0,7-4-90,-84 53 424,92-58-558,0 0 0,1 0 0,-1 0 0,1 0-1,-1 1 1,1-1 0,0 1 0,0-1 0,0 1 0,0 0 0,0 0 0,1 0-1,0 0 1,-1 0 0,1 0 0,0 0 0,-1 6 0,2-6 26,0 0 0,0 0 0,0-1 0,1 1 0,-1 0 0,1 0 0,-1-1 0,1 1 0,0-1 0,0 1 0,0-1 0,1 1 0,-1-1 0,0 1 0,1-1 1,0 0-1,-1 0 0,1 0 0,0 0 0,0 0 0,4 3 0,-3-3 6,0 0 0,0 0 1,0-1-1,0 1 0,0-1 1,0 1-1,0-1 0,0 0 1,0 0-1,1 0 0,-1-1 1,0 1-1,1-1 0,-1 0 0,1 0 1,-1 0-1,0 0 0,1-1 1,-1 1-1,0-1 0,1 0 1,3-1-1,5-3 60,-1-1 0,0 0 0,1 0 1,14-12-1,-14 9 32,22-14 103,-1-3-1,33-32 0,-49 41-91,-2 0-1,0-1 1,-1-1-1,-1 0 1,17-32-1,-11 9 42,-2 0-1,-2 0 1,-2-2 0,-2 0-1,-2 0 1,5-50-1,-13 77-104,0 0 0,-2-21 1,1 33-71,-1 0 0,1 0 0,-1 0 0,0 0 1,-1 0-1,1 0 0,-1 0 0,0 1 1,0-1-1,0 1 0,-1-1 0,-4-4 0,6 7-7,0 1 0,0 0 0,0 0 0,0 0 0,-1 0 0,1 0 0,0 0 0,-1 0 0,1 1 0,-1-1 0,1 0 0,-1 1 0,1-1 0,-1 1 0,0-1 0,1 1 0,-1 0 0,0 0 0,1 0 0,-1 0 0,-2 0 0,1 1-9,0 0 0,0 0-1,0 0 1,0 0 0,0 1-1,0-1 1,0 1 0,0 0-1,1-1 1,-4 4 0,-2 2-7,2 0 0,-1 0 0,1 1 0,0-1 1,0 1-1,-5 12 0,-2 7 37,3-1 0,0 2 0,-7 33 0,-11 86 208,24-121-89,1 0 0,2 1-1,0-1 1,1 0-1,2 0 1,6 33 0,-7-53-69,1 0-1,-1 0 1,1-1 0,0 1 0,1-1-1,-1 1 1,1-1 0,0 0 0,1 0 0,-1 0-1,1 0 1,0-1 0,0 1 0,0-1 0,1 0-1,-1-1 1,1 1 0,0-1 0,0 0 0,6 3-1,2-2 84,1 0 0,0-1 0,-1 0 0,1-1 0,0-1 0,0 0 0,0-1 0,0-1 0,19-3 0,-11 1-24,-1-2 0,0-1 0,0 0 0,0-1 0,25-14 0,-41 19-69,-1 0 0,1 0-1,-1-1 1,1 1-1,-1-1 1,0 0 0,0-1-1,0 1 1,-1-1-1,1 1 1,-1-1 0,5-7-1,-8 10-32,14-29 255,-13 29-271,0-1 0,-1 1 0,1-1 0,-1 0 0,1 1 0,-1-1 0,0 0 0,0 1-1,0-1 1,0 0 0,0 1 0,0-1 0,0 0 0,-1 1 0,1-1 0,-1-2 0,0 3-15,0 1 1,1-1-1,-1 0 1,0 0-1,0 1 1,0-1 0,0 1-1,0-1 1,0 1-1,0-1 1,0 1-1,0 0 1,0-1 0,0 1-1,0 0 1,0 0-1,0 0 1,0 0-1,0 0 1,0 0 0,0 0-1,0 0 1,-2 0-1,-26 7-244,25-6 214,-6 1-77,0 2 0,0 0 1,-15 7-1,6-2-2,11-5 102,0 1 0,0 0 1,0 0-1,0 0 0,-11 12 0,16-15 45,1 1 1,0-1-1,0 1 0,0 0 1,0 0-1,1-1 0,-1 1 1,-1 6-1,2-7-10,1-1-1,-1 1 1,1 0 0,0 0-1,0 0 1,0 0-1,0 0 1,0-1 0,0 1-1,0 0 1,1 0 0,-1 0-1,1 0 1,-1-1-1,1 1 1,1 3 0,0-3 31,-1 0 0,1 1 1,0-1-1,0 0 1,0 0-1,1 0 0,-1 0 1,0 0-1,1-1 1,-1 1-1,1-1 0,0 1 1,-1-1-1,1 0 1,0 0-1,0 0 0,-1-1 1,1 1-1,4 0 1,6 0 132,0 0 1,26-2 0,-21-1-92,0-1 0,0-1 0,-1 0 0,1-2 0,-1 0 0,0 0 0,31-19 0,-9 8-76,-25 12-62,-1-1 1,14-7 0,-11 6 46,-5 3 74,-10 4-60,-1 0 0,0 0 1,0 0-1,1 0 0,-1 0 1,0 0-1,0 0 0,1 0 0,-1 0 1,0 0-1,0 0 0,1 0 0,-1 1 1,0-1-1,0 0 0,0 0 0,1 0 1,-1 0-1,0 0 0,0 1 1,0-1-1,1 0 0,-1 0 0,0 0 1,0 0-1,0 1 0,0-1 0,0 0 1,0 0-1,1 1 0,-1-1 0,0 0 1,0 0-1,0 0 0,0 1 1,0-1-1,0 1 0,2 9 26,-3 2 15,0 1 1,-1-1 0,-6 23-1,-10 4 588,23-41-487,1 0-1,-1-1 1,0 1 0,7-6 0,30-21-220,2 2 0,0 2-1,71-28 1,-113 52 51,-1 0 0,1 1-1,0-1 1,0 1 0,0-1 0,0 1 0,0 0 0,4 0-1,-5 0 21,-1 0 0,1 0 0,0 1 0,-1-1 0,1 0 0,-1 1 0,1-1 0,-1 0-1,1 1 1,-1-1 0,0 1 0,1-1 0,-1 1 0,1-1 0,-1 1 0,0-1-1,1 1 1,-1-1 0,0 1 0,0-1 0,1 1 0,-1 0 0,0-1 0,0 1 0,0-1-1,0 1 1,0 0 0,0-1 0,0 1 0,0 0 0,0-1 0,0 2 0,-1 11-79,1-4 71,0-1 1,1 1-1,2 15 1,-3-22 18,1 0 1,-1 0 0,1 0 0,0 0 0,-1 0 0,1 0 0,0 0-1,1 0 1,-1 0 0,0-1 0,0 1 0,1 0 0,-1-1 0,1 1-1,-1-1 1,1 0 0,0 1 0,-1-1 0,1 0 0,3 1 0,2 1 56,0-1 0,0-1 0,0 0 0,0 1 0,0-2 0,0 1 0,0-1 1,1-1-1,-1 1 0,0-1 0,0 0 0,0-1 0,0 1 0,0-1 1,7-4-1,6-3-3,0 0 1,-1-1-1,31-22 1,-37 22-33,-1 0 0,0-1 1,-1-1-1,0 0 0,-1 0 1,11-17-1,46-86-65,-65 111 7,6-9-135,-8 13 157,1 0 0,-1 0 1,0 0-1,0 0 0,0 0 0,0 0 1,0-1-1,0 1 0,0 0 0,0 0 0,0 0 1,0 0-1,1 0 0,-1 0 0,0 0 0,0 0 1,0 0-1,0 0 0,0 0 0,0 0 1,0 0-1,1 0 0,-1 0 0,0 0 0,0 0 1,0 0-1,0 0 0,0 0 0,0 0 1,1 0-1,-1 0 0,0 0 0,0 0 0,0 0 1,0 0-1,0 0 0,0 0 0,0 0 1,1 0-1,-1 0 0,0 0 0,0 0 0,0 0 1,0 1-1,1 1-38,-1 0 0,0 0 0,1 0 1,-1 0-1,0 1 0,0-1 0,0 0 1,-1 0-1,0 4 0,0 2 19,-14 89-129,11-79 227,-1 0 0,0-1 1,-11 23-1,10-25 6,6-13-58,-1-1-1,1 1 0,-1 0 1,1-1-1,-1 1 0,0-1 1,0 1-1,0-1 1,1 1-1,-1-1 0,-1 0 1,1 1-1,0-1 1,0 0-1,0 0 0,-1 0 1,1 0-1,0 0 0,-1 0 1,1 0-1,-3 0 1,1 1 54,1-1-81,1-1-1,-1 1 0,1-1 1,-1 1-1,1-1 0,-1 1 1,1-1-1,-1 0 0,1 0 1,-1 0-1,1 0 0,-1 0 1,1 0-1,-1 0 0,1-1 1,-1 1-1,-2-1 0,-4-1-78,7 2 84,-1 0 0,0 0 0,0-1 0,1 1 0,-1-1 0,0 1 0,1-1 0,-1 0 0,-2-1 0,9 3-33,0 0 1,0 0-1,0 0 0,0-1 0,0 1 0,0-1 0,0 0 0,0-1 0,7 0 1,59-11 175,-23 4 53,-18 3-102,57-17 1,-51 9-15,73-27 105,-86 30-71,0-1 0,33-22 0,-47 26-125,0 0-1,15-17 1,-11 10-339,-28 53-355,-1 14 703,15-46 14,-1-1-1,1 1 1,0 0-1,1 0 1,0 0-1,0 0 1,0 0-1,1 0 0,2 11 1,-2-16 9,-1-1 0,1 1 0,-1-1 1,1 0-1,0 1 0,0-1 0,-1 0 0,1 0 0,0 0 1,0 1-1,0-1 0,0 0 0,0 0 0,1 0 0,-1 0 1,0-1-1,0 1 0,1 0 0,-1 0 0,0-1 0,1 1 1,-1-1-1,1 1 0,-1-1 0,1 0 0,-1 0 0,1 1 1,-1-1-1,1 0 0,-1 0 0,1 0 0,-1-1 0,3 1 1,1-1 57,0 0 1,1 0-1,-1-1 1,0 1-1,1-1 1,-1 0 0,0-1-1,5-3 1,-2 1-39,-1-1 0,1 0 0,-1-1-1,-1 0 1,1 0 0,5-10 0,31-49 154,-37 57-187,82-153-195,26-42-146,-1 25 273,-102 159 35,-1 0 1,-1-1-1,-1 0 0,11-39 0,-19 58-27,1 1 0,-1-1 1,0 1-1,1-1 0,-1 0 0,0 1 0,0-1 0,0 1 0,-1-4 0,-4 1-360,-5 7-59,1 2 362,1 1 1,0-1 0,0 2 0,-12 11-1,-27 33 104,31-29 79,0 0 0,1 1 0,2 0 0,0 1 1,2 1-1,0 0 0,-12 47 0,3 13-13,-9 92 0,28-169-44,-11 103 184,12-98-129,1 0 1,0 0 0,0 1-1,1-1 1,1 0 0,5 16-1,-7-27-32,0 0 0,0 0-1,0 0 1,0-1 0,0 1-1,0-1 1,0 1 0,1-1 0,-1 1-1,0-1 1,1 0 0,-1 0-1,1 1 1,0-1 0,-1 0 0,1 0-1,0-1 1,0 1 0,2 1-1,4 0 29,0 0 0,0-1 0,11 1 1,-6-1-33,-2 1 26,0-2 1,0 0-1,-1 0 1,1-1-1,18-3 0,-7-2 146,35-13-1,-34 10-203,0-1 0,-1 0 0,0-2 0,0-1 0,-1-1 0,21-17 0,-30 18-62,-6 7 55,-6 6 1,0 0 1,0 0-1,0 0 1,0 0-1,0 0 0,0 0 1,0 0-1,0 0 1,0 0-1,0 0 1,0 0-1,0 0 0,0 0 1,0 0-1,0 0 1,0 1-1,0-1 1,0 0-1,0 0 0,0 0 1,0 0-1,-1 1-33,1 1 0,-1 0 0,0 0 0,1 0 0,0 0 0,-1 0 0,1 0 0,0 2 0,-2 12-68,-2-3 150,-1-1 1,-11 22 0,10-22-15,3-6 68,0 1 1,1 0 0,0 0 0,0 0-1,-1 8 1,3-15-89,0 0 1,0 0-1,0 0 0,0 0 0,0 1 1,0-1-1,0 0 0,0 0 0,0 0 0,0 0 1,0 0-1,0 0 0,1 0 0,-1 0 1,0 0-1,0 0 0,0 1 0,0-1 1,0 0-1,0 0 0,0 0 0,0 0 1,1 0-1,-1 0 0,0 0 0,0 0 0,0 0 1,0 0-1,0 0 0,0 0 0,1 0 1,-1 0-1,0 0 0,0 0 0,0 0 1,0 0-1,0 0 0,0 0 0,0 0 0,1 0 1,-1 0-1,0-1 0,9-2 261,8-7 71,0-1-306,24-23-1,-25 20-196,26-18-1,-41 31 156,-1 1-1,1-1 1,-1 1-1,1-1 1,-1 1-1,1 0 1,-1 0-1,1-1 1,0 1-1,-1 0 0,1 0 1,0-1-1,-1 1 1,1 0-1,0 0 1,-1 0-1,1 0 1,1 0-1,-2 1-4,0 0 0,1 0-1,-1-1 1,0 1-1,0 0 1,0 0-1,0 0 1,0 0 0,0 0-1,0 0 1,0-1-1,0 1 1,0 0 0,0 0-1,-1 0 1,1 0-1,0-1 1,-1 2-1,-9 29-100,-26 57-1,5-14 75,14-32 113,-1-1 0,-2-1 0,-41 61 0,50-85-62,-1-1 0,0 0 1,-2 0-1,1-1 1,-2-1-1,0 0 0,0-1 1,-1-1-1,-1 0 0,-32 15 1,37-21 96,0-1 0,1-1 1,-1 0-1,-1 0 0,-16 1 1,26-4-111,0 0 1,0 0 0,0 0-1,1 0 1,-1-1-1,0 1 1,0-1 0,0 0-1,1 0 1,-1 0-1,1 0 1,-1 0 0,0 0-1,1-1 1,0 1-1,-1-1 1,1 0 0,0 0-1,0 0 1,0 0-1,0 0 1,0 0 0,1-1-1,-1 1 1,1 0-1,-1-1 1,1 1 0,0-1-1,0 0 1,0 1-1,0-1 1,0 0 0,1 0-1,-1 1 1,1-1-1,0 0 1,0 0 0,0 0-1,1-5 1,-1 0-23,2 1 0,-1-1 1,1 1-1,0-1 0,0 1 0,1 0 1,0 0-1,0 0 0,0 1 0,1-1 0,0 1 1,1 0-1,-1 0 0,9-8 0,2 0 20,0 2 0,1 0-1,1 0 1,0 2 0,1 0-1,-1 1 1,32-11 0,44-15-40,69-22-3989,-129 50 524,-32 6 2945,1 1 0,0 0 0,0 0 0,0-1 0,-1 1 0,1 1 1,0-1-1,0 0 0,0 0 0,-1 1 0,1-1 0,0 0 0,0 1 1,3 1-1,1 10-7117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8960,'-13'-40'4064,"8"40"-3520,13 0-704,10 0 1632,6 3-800,11 1 799,6 1-831,17-2-160,5 2-288,22-5 0,-3 0-96,2 0-1056,-7 0 544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4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372 529 4992,'-1'-1'184,"1"1"-1,0-1 1,0 1 0,-1-1 0,1 1 0,0-1-1,0 1 1,0 0 0,0-1 0,0 1 0,0-1-1,0 1 1,0-1 0,0 1 0,0-1 0,0 1-1,0-1 1,0 1 0,0-1 0,0 1 0,0-1-1,0 1 1,1-1 0,-1 1 0,0-1 0,0 1-1,1-1 1,-1 0 427,1 0-1,-1 0 1,1-1-1,-1 1 0,0 0 1,1 0-1,-1 0 1,0-1-1,0 1 1,0 0-1,-1-3 0,1 4-506,0-1 0,0 0 0,-1 1 0,1-1 0,0 1 0,-1-1 0,1 1 0,0-1 0,-1 1 0,1-1 0,-1 1 0,1-1 0,-1 1 0,1 0 0,-1-1 0,0 1 0,1 0 0,-2-1 0,-2 0 186,-1-1 0,0 1 0,0 1 0,0-1 0,0 1 0,0 0 0,0 0 0,0 0 0,1 1 0,-10 1 0,3 0 3,-7 1-81,0 0-1,1 2 1,-1 0-1,1 1 1,0 0-1,1 2 1,-24 13 0,28-14-202,1 1 0,0 1 1,0-1-1,1 2 1,0-1-1,0 1 1,1 1-1,1 0 1,0 0-1,-10 19 1,16-26 2,0 0 1,0 1-1,0-1 0,1 1 1,0-1-1,0 1 0,0 0 1,1-1-1,-1 1 0,1 0 1,0 0-1,1-1 0,-1 1 1,1 0-1,0 0 0,0-1 1,0 1-1,1-1 0,0 1 1,-1-1-1,2 0 0,-1 1 1,0-1-1,1 0 0,0-1 1,0 1-1,0 0 0,0-1 1,1 0-1,-1 1 0,1-1 1,0-1-1,0 1 0,0 0 1,0-1-1,0 0 0,0 0 1,1 0-1,8 2 0,-8-3 11,0-1 0,0 1-1,0 0 1,0-1-1,1 0 1,-1-1 0,0 1-1,0-1 1,9-2 0,-3 0 7,0-1 1,-1-1-1,14-6 1,-12 3-50,-1 0 0,1 0 0,-1-1 0,0-1 0,-1 0 0,0 0 0,-1-1 0,15-22 0,-10 10-14,0 0 1,-2-1-1,16-43 1,-20 46 64,-1 0 0,-1 0 0,-1-1 1,-1 0-1,0 0 0,-2 0 0,-1-1 0,-2-37 1,-2 35-12,0 1 1,-2-1 0,-1 1 0,-1 1-1,-1-1 1,-11-23 0,14 37-68,-1-1 0,-1 1-1,1 0 1,-2 0 0,1 1 0,-11-10 0,12 14-7,0-1 1,-1 1-1,0 1 1,0-1-1,0 1 1,-1 0-1,1 1 1,-1-1-1,-13-2 1,13 4-162,1 0 0,-1 1 0,0 0 0,-11 1 0,17 0-4,-1 0 0,1 0-1,0 0 1,-1 1 0,1-1-1,0 1 1,-1-1 0,1 1-1,0 0 1,0 0 0,-1 0 0,1 0-1,0 0 1,0 1 0,0-1-1,1 0 1,-4 4 0,4-4-11,1 0 1,-1 0-1,1 0 0,-1 0 1,1 1-1,-1-1 0,1 0 1,0 0-1,0 1 1,0-1-1,-1 0 0,1 1 1,0-1-1,1 0 1,-1 0-1,0 1 0,0-1 1,0 0-1,1 1 0,-1-1 1,1 0-1,-1 0 1,1 0-1,-1 0 0,1 1 1,0-1-1,1 1 1,15 18-2541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74 703 3072,'-18'-7'976,"17"7"-946,0 0 1,1-1 0,-1 1-1,0 0 1,0 0-1,0 0 1,0 0 0,1-1-1,-1 1 1,0 0-1,0 1 1,0-1 0,0 0-1,1 0 1,-1 0-1,0 0 1,0 1-1,0-1 1,0 1 0,-3 0 178,-6 0 925,9-1-781,-1 0 1,1 0-1,0 0 0,-1 0 0,1 0 0,0 1 0,-1-1 0,1 1 0,0-1 1,-2 1-1,-4 0 1916,7-1-2241,0 0 1,-1-1 0,1 1 0,0 0-1,0 0 1,0 0 0,0 0 0,0 0 0,0 0-1,0 0 1,0 0 0,0-1 0,-1 1 0,1 0-1,0 0 1,0 0 0,0 0 0,0 0 0,0 0-1,0-1 1,0 1 0,0 0 0,0 0 0,0 0-1,0 0 1,0 0 0,0 0 0,0-1 0,0 1-1,0 0 1,0 0 0,0 0 0,0 0 0,0 0-1,0 0 1,1-1 0,-1 1 0,0 0 0,0 0-1,0 0 1,0 0 0,0 0 0,0 0 0,0 0-1,0-1 1,0 1 0,1 0 0,-1 0 0,0 0-1,0 0 1,0 0 0,0 0 0,0 0 0,14-9 629,-1 0 0,27-12 0,-11 6-270,112-52 775,-136 65-1123,0 0 0,-1 1 0,1-1 1,0 1-1,0 0 0,0 0 0,7 0 0,-11 1-19,1 0 0,-1 1-1,1-1 1,-1 0 0,1 1 0,-1-1-1,0 1 1,1-1 0,-1 1-1,0 0 1,1 0 0,-1-1 0,0 1-1,0 0 1,1 0 0,-1 0-1,0 1 1,0-1 0,0 0-1,0 0 1,-1 0 0,1 1 0,0-1-1,0 0 1,-1 1 0,1-1-1,0 3 1,1 2 71,0 1 0,-1-1 1,0 1-1,0-1 0,0 1 0,-1 0 0,0-1 0,-1 12 1,-3 6 67,-7 26 1,-2 16 53,13-66-213,-3 25 230,1 26 0,2-45-153,1 1-1,-1-1 1,1-1 0,0 1 0,0 0-1,1 0 1,0 0 0,0 0-1,0-1 1,4 7 0,-6-11-34,1 0 0,0 1 0,0-1 0,0 0 0,0 1 0,1-1 0,-1 0 0,0 0 0,0 0 0,1 0 0,-1 0 0,0 0 0,1 0 0,-1-1 0,1 1 0,-1 0 0,1-1 0,0 1 0,-1-1 0,1 0 0,-1 0 0,1 1 0,0-1 0,-1 0 0,1 0 0,0 0 0,-1-1 0,1 1 0,0 0 0,-1-1 0,1 1 0,2-2 0,2 0 56,0-1-1,-1 0 1,1-1-1,-1 0 1,0 0-1,7-6 1,8-9 13,-1 0 0,-1-1 0,-1-1 0,-1-1-1,17-31 1,-12 15-45,-3-2-1,22-63 1,-33 85-117,-5 14-14,-1 0 0,1 0-1,-1-1 1,0 1 0,0-1 0,1-7 0,-2 11 52,0 1-1,0 0 1,0-1 0,0 1-1,-1-1 1,1 1-1,0 0 1,0-1-1,0 1 1,0-1 0,0 1-1,0 0 1,1-1-1,-1 1 1,0-1-1,0 1 1,0 0 0,0-1-1,0 1 1,1 0-1,-1-1 1,0 1 0,0 0-1,0-1 1,1 1-1,-1 0 1,0-1-1,1 1 1,-1 0 0,0 0-1,0-1 1,1 1-1,-1 0 1,1 0-1,-1 0 1,0-1 0,1 1-1,-1 0 1,14 7-210,-6-2 189,21 8 34,-10-4-62,37 13 0,-23-13 219,1-2 0,48 5 0,-63-11-26,0 0 0,0-1 0,-1-2 0,1 0 0,0 0 0,19-7 0,-31 7-92,-1 0-1,0-1 0,0 0 1,0 0-1,0-1 0,0 0 1,-1 0-1,1 0 0,-1 0 1,0-1-1,-1 0 0,1 0 1,-1 0-1,0-1 0,0 1 1,0-1-1,-1 0 0,0 0 1,0 0-1,-1-1 0,0 1 1,0-1-1,0 1 0,-1-1 1,0 0-1,0 1 0,0-1 1,-1 0-1,0 0 0,-1 0 1,-1-11-1,1 16-62,1 0 1,0 0 0,-1 0-1,1 1 1,-1-1-1,1 0 1,-1 0-1,0 0 1,0 1-1,0-1 1,0 0-1,0 1 1,0-1-1,0 1 1,-1-1 0,1 1-1,-1 0 1,1 0-1,-1-1 1,1 1-1,-1 0 1,1 0-1,-1 0 1,0 1-1,0-1 1,0 0-1,1 1 1,-1-1-1,0 1 1,0 0 0,0-1-1,0 1 1,0 0-1,0 0 1,0 0-1,0 0 1,1 1-1,-1-1 1,0 0-1,-3 2 1,-5 1-28,0 1 1,1 0-1,-1 0 0,1 1 1,0 1-1,1-1 0,-1 1 1,1 1-1,-9 8 1,4-1 48,0-1 0,1 2 0,1 0 0,-14 24 1,21-33-17,1 0 0,1 0 1,-1 0-1,1 0 0,0 0 1,0 1-1,0 7 0,1-11 26,1 0-1,0 1 1,0-1-1,0 1 1,0-1 0,1 1-1,-1-1 1,1 0-1,0 1 1,0-1-1,0 0 1,0 1 0,1-1-1,-1 0 1,1 0-1,2 3 1,2 0 46,-1 0 0,1-1 0,0 0 0,0 0 0,1 0 0,-1 0 0,1-1 0,0 0-1,1-1 1,-1 0 0,9 3 0,5 1 74,2-1 0,35 4 0,-30-7-46,0-1 0,0-1-1,35-5 1,83-16-145,-88 10-31,145-29 250,-149 27-130,-37 8 41,5-1 1,-21 5-75,-1 0 0,0 0 0,0 0 0,0 0 0,0 0 0,0 0 0,0 0 0,0 0 1,0 0-1,0 0 0,0 0 0,0 0 0,0 0 0,0 0 0,0 0 0,0 0 0,1 0 0,-1 0 0,0 0 0,0 0 0,0 0 0,0 0 0,0 0 1,0 0-1,0 0 0,0 0 0,0 0 0,0 0 0,0 0 0,0 0 0,0 0 0,0 0 0,0 0 0,0 0 0,0 0 0,0 0 0,0 0 0,1 0 1,-1 0-1,0 0 0,0 0 0,0 0 0,0 1 0,0-1 0,0 0 0,0 0 0,0 0 0,0 0 0,0 0 0,0 0 0,0 0 0,0 0 1,0 0-1,0 0 0,0 0 0,0 0 0,0 0 0,0 0 0,0 1 0,-1-1 0,-3 4-71,-13 7 0,-133 83-596,148-93 667,1 0-1,-1 0 1,0 1 0,1-1 0,0 1 0,-1-1 0,1 1 0,0 0 0,0 0 0,0-1 0,0 1 0,0 0 0,0 0-1,0 0 1,0 0 0,0 2 0,1-2 16,0-1 0,0 0 0,1 0 0,-1 1 0,0-1 0,0 0 1,1 0-1,-1 0 0,0 1 0,1-1 0,-1 0 0,1 0 0,0 0 0,-1 0 0,1 0 0,0 0 0,0 0 0,-1 0 0,1 0 0,0 0 0,0 0 0,0-1 0,0 1 0,0 0 0,0-1 0,1 1 0,-1 0 0,0-1 1,0 0-1,2 1 0,4 2 20,1-1 0,0 0 0,0 0 0,1-1 0,-1 0 0,0 0 0,16-1 0,-1-3 95,39-7 1,-47 6-113,-1 1 1,0-2-1,0 0 0,0-1 1,-1 0-1,0-1 1,0-1-1,0 0 0,12-11 1,1-5 179,0 0 0,38-50 0,36-65 66,-83 115-307,28-43 11,48-64 24,-81 116 44,62-82 123,-60 77-128,-1-2-1,19-40 0,-31 60-82,0-1-1,0 1 0,0 0 1,0-1-1,-1 1 0,1-1 1,-1 1-1,0-1 0,1 1 1,-1-1-1,0 1 0,0-1 1,-1 1-1,1-1 0,-1-2 1,1 5 45,0-1 0,0 1 1,-1 0-1,1-1 0,0 1 1,0 0-1,-1 0 1,1-1-1,0 1 0,0 0 1,-1 0-1,1 0 0,0-1 1,0 1-1,-1 0 1,1 0-1,0 0 0,-1 0 1,1 0-1,0 0 0,-1-1 1,1 1-1,0 0 1,-1 0-1,1 0 0,0 0 1,-1 0-1,1 0 0,0 0 1,-1 0-1,1 0 1,0 1-1,-1-1 0,1 0 1,-1 0-1,-13 8-88,9-5 53,-7 6 26,-1 0 1,2 1 0,-1 0-1,1 0 1,1 2 0,-15 18-1,12-10 22,0 1 0,1 0-1,-14 35 1,8-6 22,3-1 0,2 2 0,-8 60 1,14-70-27,-3 18 195,-4 98 0,14-152-246,0 0 0,0 0 0,1 1 1,0-1-1,0 0 0,0 0 0,0 0 1,5 10-1,-5-19-1874,-2 0 1205,1 0 0,-1 0 0,-1-6 0,2 9 593,-7-17 63,-1 0 0,0 0-1,-1 0 1,-1 1 0,-18-22-1,-2-6 774,5 6 144,-38-63 1285,62 100-2115,0 1 0,0-1 0,0 0-1,1 0 1,-1 1 0,0-1 0,1 0 0,-1 0 0,1 0 0,0 1 0,0-1 0,-1 0-1,1 0 1,0 0 0,1 0 0,-1 0 0,0 0 0,0 1 0,1-1 0,-1 0-1,1 0 1,0 0 0,-1 1 0,1-1 0,0 0 0,2-1 0,-1 0-1,1 0 1,1 0-1,-1 1 1,0-1-1,1 1 1,-1 0-1,1 0 1,-1 0-1,1 0 1,7-1-1,3-1 48,0 1 0,1 0 0,0 1 0,20-1 0,-26 3-40,46-3 205,85 8-1,-105-1-196,0 1 0,0 2-1,50 17 1,-67-18 3,0 2 0,-1 0 0,0 1 0,-1 0 0,1 2-1,26 21 1,-41-30-22,0 0-1,-1 0 1,1 0-1,0 0 1,0 1-1,-1-1 1,0 0-1,1 1 1,-1-1-1,0 1 1,0-1-1,0 1 1,0 0-1,-1-1 1,1 1-1,-1 0 1,1-1-1,-1 1 1,0 4-1,-1-1 32,0-1-1,0 1 1,-1-1-1,1 1 1,-1-1-1,0 0 1,-1 0-1,-4 8 1,-12 18 141,8-14-152,1-1 0,1 2-1,0-1 1,-10 32 0,19-48-19,-1 1 0,1 0 0,-1-1 0,1 1 0,0 0 0,0 0 0,0-1 0,0 1 0,0 0 0,0 0 0,0-1 0,0 1 1,1 0-1,-1-1 0,1 1 0,-1 0 0,1-1 0,0 1 0,0-1 0,-1 1 0,1-1 0,0 1 0,0-1 0,0 0 0,1 1 0,-1-1 0,0 0 0,0 0 0,1 0 0,-1 0 0,1 0 0,-1 0 0,1 0 1,-1-1-1,1 1 0,0 0 0,-1-1 0,1 1 0,0-1 0,-1 0 0,3 1 0,2 0 45,-1-1-1,1 0 1,-1 1-1,1-2 1,0 1 0,-1-1-1,1 0 1,-1 0-1,0 0 1,1-1 0,9-4-1,-10 4-41,-1 0-1,0-1 1,0 1-1,0-1 1,0 0-1,0-1 1,0 1-1,-1-1 1,1 1-1,-1-1 1,0 0-1,0 0 1,-1-1-1,1 1 1,-1-1-1,0 1 0,0-1 1,1-5-1,-2 6-52,0 0 0,-1 1 0,1-1 0,-1 0 0,0 0 0,0 1 0,0-1 0,-1 0 0,1 1 0,-1-1 0,-1-5 0,1 8 27,1-1-1,0 1 0,-1 0 0,1-1 0,0 1 1,0-1-1,0 1 0,0-1 0,0 1 0,1-1 1,-1 1-1,0 0 0,1-1 0,-1 1 0,1-1 1,-1 1-1,1 0 0,0-1 0,1-1 0,0 1-10,-1 0-1,1 0 1,0 1-1,0-1 1,1 1-1,-1-1 0,0 1 1,0 0-1,1 0 1,3-2-1,6 0-44,0 0-1,0 1 1,24-1 0,-19 2 97,1 1 0,0 1 0,-1 1 0,1 0 0,-1 1 0,0 1 0,0 1 0,0 0 0,-1 2-1,1-1 1,-1 2 0,-1 0 0,0 1 0,0 1 0,0 0 0,-2 1 0,1 0 0,-1 1 0,15 18 0,-15-15 77,0-1-1,1 0 0,23 16 0,-29-25-451,0 0 1,1 0-1,-1 0 0,1-1 0,0-1 1,0 0-1,0 0 0,0 0 1,11 1-1,-2 0-1320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5984,'-14'-15'3349,"14"15"-3211,0 0 1,0-1-1,0 1 0,0 0 0,0 0 1,0 0-1,0-1 0,0 1 1,0 0-1,0 0 0,0-1 1,0 1-1,0 0 0,0 0 0,0 0 1,0-1-1,0 1 0,0 0 1,0 0-1,0 0 0,1-1 0,-1 1 692,1-1-692,-1 1 1,0 0-1,0 0 0,0 0 1,0 0-1,1 0 0,-1 0 0,0 0 1,0-1-1,0 1 0,1 0 1,18-10 2425,-2 1-1923,1 2-1,0 0 1,1 1 0,-1 1 0,29-4 0,-6 4-84,63 0 1,-79 5-722,-1-1 0,1-1 0,-1-1 0,1-2 1,-1 0-1,32-13 0,-39 10-1936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7872,'0'0'3584,"29"-3"-3104,-8-1 1696,6 4-1280,14-5 1279,4 2-1279,0-5 192,0 3-672,0-7-224,0 9-128,4-9-160,-4 7 64,0-3-2368,0 5 1313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1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1254 4992,'6'-4'7245,"8"-5"-5142,14-9-833,-14 7-835,-1 0 0,-1-1 1,0-1-1,0 0 0,-2 0 0,1-1 0,7-16 0,51-111 762,-14 23-680,97-136 965,-85 131-1101,-47 83-277,1 1 1,48-66-1,-45 76-38,1 1 1,0 2 0,3 0-1,0 2 1,1 0 0,1 3-1,35-20 1,-61 39-65,90-44 47,-84 42-40,-1 1 1,1 0 0,0 0 0,0 1-1,1 0 1,-1 1 0,0 1 0,12 0 0,-20 0-6,1 0 0,0 0 0,-1 1 0,1 0 0,-1-1 0,1 1 0,0 0 0,-1 0 0,0 1 0,1-1 0,-1 0 0,0 1 0,0-1 0,1 1 0,2 3 0,-3-2 22,1 1 0,-1-1 0,1 0 0,-1 1 1,-1 0-1,1-1 0,0 1 0,-1 0 0,2 6 1,-1 1 11,-1 0 1,1 1 0,-2-1 0,0 0-1,0 1 1,-4 19 0,2-18 20,0-1 1,-1 0-1,-1 0 1,0 0-1,0 0 1,-1-1-1,-1 0 1,0 0-1,0 0 1,-1 0-1,0-1 1,-10 10-1,6-10 1,-1 1 0,0-2 0,-1 0 0,0 0 0,-1-1 0,1-1 0,-21 9 0,2-5-10,0-1 0,-50 10 0,66-18-203,-1 0-1,-27 0 1,34-2-391,1 0 1,0-1-1,0-1 0,0 1 0,0-1 0,-12-5 0,19 6 165,-1 0 1,1-1-1,0 1 0,0-1 1,0 1-1,0-1 1,0 0-1,0 1 0,-2-4 1,-1 0-902,-6-4-864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1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2816,'0'-12'10105,"1"12"-9779,14-16 2275,23-10-2236,-21 16-155,2 1-1,-1 1 1,1 1 0,1 0 0,20-4-1,-28 8-106,1 0-1,-1 1 0,1 1 0,-1 0 1,26 1-1,-37 0-77,1 0 0,-1 1 0,1-1 0,-1 1 0,1-1 0,-1 1 0,0-1 0,1 1 0,-1 0 0,0 0 0,0 0 0,0 0 0,1 0 0,-1 0 0,0 0 0,0 0 0,0 0 1,-1 0-1,1 0 0,0 1 0,0-1 0,-1 0 0,1 1 0,0-1 0,0 3 0,0 3 36,1 0 1,-1 0-1,0 1 0,0 7 1,0-2-12,18 155 429,-11-123-289,24 77-1,-28-113-59,0 1-1,7 11 1,-9-18-34,-1 0 0,1 0 0,0 0 0,0 0 0,1 0 0,-1-1 0,1 1 0,-1-1 1,1 1-1,4 2 0,-6-5-47,1 0 0,-1 0 1,0 0-1,1 0 1,-1 0-1,0 0 0,1 0 1,-1 0-1,0 0 1,1-1-1,-1 1 0,0-1 1,0 1-1,1-1 0,-1 1 1,0-1-1,0 0 1,0 1-1,0-1 0,0 0 1,0 0-1,0 0 1,0 0-1,0 0 0,0 0 1,1-2-1,3-3 23,0 0 0,-1-1 0,4-7 0,-1 1 61,-1-1 0,-1-1-1,0 1 1,5-24 0,5-63 61,-9 50-7,-1 14-1,3-19-444,19-73 0,-26 126 240,0 1 0,1-1 0,-1 1 0,0-1 0,1 1 0,0-1 0,0 1 0,-1 0 0,1 0 0,1 0 0,-1 0 0,0 0 0,0 0 0,1 0 0,-1 1 0,1-1 0,-1 1 0,1 0 0,0 0 0,-1 0 0,1 0 0,0 0 0,6 0 0,4-1 72,1 1 1,0 0-1,22 2 1,-30-1-39,194 19 0,-174-16-176,-20-3-18,-1 0 1,1 1-1,-1 0 1,1 0 0,-1 0-1,8 4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1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7136,'-17'-9'3232,"21"9"-2816,1 0 1632,3 0-1216,20 0 1568,4 0-1377,13 0 417,0 0-864,3-3-32,2 3-352,4-5-256,0 10 32,4-10-224,1 5 160,0-3-3679,-1 3 2047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18 2496,'1'-2'202,"-1"1"0,0 0-1,1-1 1,-1 1 0,0-1 0,1 1 0,-1 0 0,1 0-1,0-1 1,3-2 3048,-8 14 4218,-10 17-6690,-2-1-1,-26 33 1,-43 41 254,34-45-505,-67 79 309,101-112-709,1 1 1,1 0-1,2 1 0,-16 34 1,11-7 90,3 0 1,1 1 0,-11 96-1,23-131-117,0 1 0,2-1 0,0 0-1,1 1 1,6 33 0,-5-39-55,2 0 1,0 0 0,0 0-1,1 0 1,0-1-1,1 0 1,0 0 0,15 19-1,-11-18 11,1 0 0,0 0-1,0-1 1,1-1 0,16 11 0,-23-18-305,1 0 1,-1 0 0,1-1 0,-1 0 0,1 0 0,0 0 0,6 1 0,-8-2-366,1-1 0,-1 0 0,0 0 0,0 0 0,1 0 1,-1-1-1,0 1 0,0-1 0,1 0 0,7-4 0,7-5-4854,3 2 1713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4160,'-1'-3'334,"-1"-11"798,2 14-1063,0-1 1,0 1 0,0-1-1,0 1 1,0-1-1,1 1 1,-1-1-1,0 1 1,0-1-1,0 1 1,0-1-1,1 1 1,-1 0 0,0-1-1,0 1 1,1-1-1,-1 1 1,0 0-1,1-1 1,-1 1-1,1 0 1,-1-1-1,0 1 1,1 0-1,-1 0 1,1-1 0,0 1-1,6-4 2223,-6 3-2016,0 0-1,0 1 1,0-1-1,0 1 1,0-1-1,0 1 0,0 0 1,0-1-1,0 1 1,0 0-1,2-1 1,-3 2-162,1-1 0,0 0 1,-1 0-1,1 1 0,-1-1 0,1 0 1,0 1-1,-1-1 0,1 0 0,-1 1 1,1-1-1,-1 1 0,1-1 0,-1 1 1,0-1-1,1 1 0,-1 0 0,0-1 1,1 1-1,-1-1 0,0 1 0,0 0 1,1-1-1,-1 1 0,0 0 0,0 0 1,2 9 282,0-1 1,-1 0 0,0 1 0,0-1-1,-1 0 1,-2 15 0,-11 56 1093,13-80-1489,-8 66 629,6-44-420,-1 0 0,-7 27 0,8-41-207,2-8 5,0 0 0,0 1 0,0-1 0,0 0 0,0 0 1,0 1-1,0-1 0,0 0 0,0 1 0,0-1 0,0 0 0,-1 0 0,1 1 0,0-1 0,0 0 0,0 0 0,0 1 0,0-1 0,-1 0 0,1 0 0,0 1 0,0-1 0,0 0 0,-1 0 0,1 0 0,0 0 0,0 1 0,-1-1 0,1 0 0,0 0 0,-1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7040,'0'0'85,"-1"0"0,1 0 1,0-1-1,0 1 0,-1 0 0,1 0 0,0 0 1,0 0-1,-1-1 0,1 1 0,0 0 1,0 0-1,0 0 0,0-1 0,-1 1 1,1 0-1,0 0 0,0-1 0,0 1 1,0 0-1,0 0 0,0-1 0,0 1 1,0 0-1,-1-1 0,1 1 0,0 0 0,0 0 1,0-1-1,0 1 0,1 0 0,-1 0 1,0-1-1,10 0 4431,-2 2-3381,130 2 2969,68 12-3110,-129-9-748,-10 1-237,55 1 83,-114-8-178,1 0-594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5472,'-1'-1'385,"1"0"-1,-1 0 1,0 1 0,1-1 0,-1 0-1,0 0 1,1 0 0,-1 0 0,1 0-1,-1 0 1,1 0 0,-1 0 0,1 0-1,0 0 1,0 0 0,-1 0 0,1 0-1,0 0 1,0 0 0,0 0 0,0 0-1,0 0 1,1-1 0,-1 0-159,1 0 1,0 1 0,0-1 0,-1 1-1,1-1 1,0 1 0,1 0 0,-1-1-1,0 1 1,0 0 0,0 0-1,1 0 1,1-1 0,2-2 38,1 1-1,0 0 1,0 0 0,0 0-1,0 1 1,12-3 0,6 0 185,1 1 1,0 1-1,33 0 0,-50 3-395,0 0 0,1 1 0,-1 0 0,0 1 0,0-1 0,0 2 0,0-1 0,0 1 0,0 0 0,-1 1 0,1 0-1,-1 0 1,13 10 0,-19-13-42,0 0-1,0 0 0,1 0 0,-1 0 0,0 0 1,-1 0-1,1 1 0,0-1 0,0 0 1,0 1-1,-1-1 0,1 0 0,-1 1 1,1-1-1,-1 1 0,0-1 0,1 1 0,-1-1 1,0 1-1,0-1 0,0 1 0,0 0 1,0-1-1,0 1 0,-1-1 0,1 1 0,-1-1 1,1 1-1,-1-1 0,1 0 0,-1 1 1,0-1-1,1 0 0,-1 1 0,0-1 1,-1 2-1,-3 3 40,0-1 0,0 0 0,-1 0 0,0 0-1,1 0 1,-9 4 0,-45 26 346,-84 36-1,115-55-58,-6 1 95,21-13-343,15-6-50,1 1 0,0 0 0,0 0 0,0 0 0,0 0 0,-1 0 0,1 1 0,1-1 0,2 1 0,-2-1 18,29-2-42,0 2-1,38 2 0,-8 1-113,89 1-132,-120-2-958,-4 0-2015,0-2-3534,-15 0 3739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5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3 6816,'-11'-3'9704,"9"20"-907,2-7-10125,-2 0 1565,0 1 0,0-1-1,-1 0 1,-1 0 0,1 0 0,-2-1 0,-6 13 0,-46 64 369,44-69-446,-28 37 200,-15 22 52,49-63-373,-1-1-1,2 1 1,0 1 0,-7 20-1,6-11 18,1 1 0,1-1-1,1 1 1,1 0 0,2 0-1,0 0 1,1 0 0,4 25-1,-3-44-22,0 0-1,0 0 0,1 0 1,-1 0-1,1 0 0,0 0 0,1-1 1,-1 1-1,1-1 0,0 1 0,0-1 1,0 0-1,6 5 0,-3-4 18,0 0 1,0-1-1,0 0 0,1 0 0,-1-1 1,1 1-1,0-1 0,10 2 0,7 1 35,-1-1 0,1-2 0,0 0 0,41-2-1,35-1-1561,-94-2-267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5312,'-1'0'140,"1"0"1,0 0-1,-1-1 1,1 1-1,0 0 0,-1 0 1,1-1-1,0 1 1,0 0-1,-1-1 1,1 1-1,0 0 0,0-1 1,0 1-1,-1 0 1,1-1-1,0 1 0,0 0 1,0-1-1,0 1 1,0 0-1,0-1 1,0 1-1,0 0 0,0-1 1,0 1-1,0-1 1,9-3 4301,1 1-4267,6-3 883,1 1 0,0 0 0,32-3 0,-34 6-905,0 1 1,0 1-1,-1 1 0,1 0 0,0 0 0,0 2 0,-1 0 0,23 8 0,-32-9-111,1 0-1,-1 1 0,0 0 0,-1 0 0,1 0 0,0 0 0,-1 1 0,0 0 0,0 0 1,0 0-1,0 0 0,-1 1 0,1 0 0,-1-1 0,0 1 0,-1 0 0,1 1 1,-1-1-1,0 0 0,0 1 0,-1-1 0,2 8 0,-1 5 122,0 0-1,-1 1 0,-1-1 1,0 0-1,-6 30 0,-11 60 276,15-100-371,2 0 1,-1 1-1,1-1 1,0 0-1,1 1 1,2 10-1,-2-16-30,0 0-1,0 0 1,0-1 0,0 1-1,1 0 1,-1-1 0,1 1-1,-1-1 1,1 1 0,0-1-1,0 0 1,0 0 0,0 1 0,1-2-1,-1 1 1,1 0 0,-1 0-1,1-1 1,-1 1 0,5 0-1,-2 0 32,0 0 0,0 0 0,0-1 0,0 0 0,0 0 0,0-1 0,0 1 0,0-1 1,0 0-1,1-1 0,-1 1 0,0-1 0,0 0 0,0 0 0,0 0 0,0-1 0,0 0 0,0 0 0,-1 0 0,1-1 0,-1 1 0,7-6 0,-2 1-30,-1-1 0,0 0 0,0 0 1,0-1-1,-1 0 0,-1 0 0,1 0 0,-1-1 1,6-15-1,-1-5 118,0-1 1,-2 0-1,5-39 1,-6 33 76,19-60 1,-21 80-233,-1 4 2,11-23 1,-14 32-4,0 1 0,0 0-1,0 0 1,0 0 0,1 0 0,-1 1 0,1-1-1,0 1 1,0-1 0,0 1 0,5-3 0,-2 2 12,34-15-396,-36 17 371,0 0 0,-1 1-1,1-1 1,0 1 0,-1-1 0,1 1-1,0 0 1,-1 0 0,1 1-1,4 0 1,22 7-83,0 2 0,0 1 0,37 19 0,-66-29-80,-1-1-1,1 0 1,-1 0-1,0 1 1,1-1-1,-1 0 0,0 0 1,1 1-1,-1-1 1,0 0-1,1 1 1,-1-1-1,0 1 1,0-1-1,1 0 1,-1 1-1,0-1 1,0 1-1,0-1 1,0 1-1,0-1 0,1 1 1,-1-1-1,0 0 1,0 1-1,0-1 1,0 1-1,0-1 1,-1 1-1,1-1 1,0 1-1,0-1 1,0 1-1,0-1 0,0 0 1,-1 1-1,-8 13-8250,8-10 5627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6240,'-1'-2'811,"0"1"-1,0-1 1,1 0 0,-1 0 0,0 0 0,1 0-1,0-1 1,-1 1 0,1 0 0,0 0 0,0 0-1,0 0 1,0 0 0,1-3 0,5-4 1277,28-5-237,-31 13-1805,0 0 0,0 0 0,0 0 0,0 0 0,1 0 0,-1 1 0,0-1 0,0 1 0,1 0 0,-1 0 0,0 0 0,0 1 0,0-1 0,1 1 0,-1 0 0,0-1 0,0 2 1,0-1-1,0 0 0,0 0 0,0 1 0,-1 0 0,1-1 0,0 1 0,-1 0 0,1 0 0,-1 1 0,0-1 0,0 0 0,0 1 0,0 0 0,0-1 0,0 1 0,-1 0 0,1 0 0,-1 0 0,0 0 0,0 0 1,0 0-1,1 5 0,1 29 87,-3-35-119,0 1 1,0 0-1,-1 0 0,1-1 0,-1 1 0,0 0 1,0-1-1,0 1 0,0 0 0,0-1 0,-2 3 1,-11 17 4,8-13 21,0 1-1,0-1 1,-1-1-1,0 1 1,0-1 0,-1-1-1,-9 8 1,17-15-31,-1 0 1,1 0 0,0 0-1,0 1 1,0-1 0,0 0-1,0 0 1,0 0 0,-1 0-1,1 0 1,0 0 0,0 1-1,0-1 1,0 0 0,0 0-1,0 0 1,0 0 0,0 0-1,-1 1 1,1-1 0,0 0-1,0 0 1,0 0 0,0 1-1,0-1 1,0 0 0,0 0-1,0 0 1,0 0 0,0 1-1,0-1 1,0 0 0,0 0-1,1 0 1,-1 0 0,0 1-1,0-1 1,0 0 0,0 0-1,0 0 1,0 0 0,0 0-1,0 1 1,0-1 0,1 0-1,-1 0 1,0 0 0,13 7 556,19 2-204,-26-8-350,6 0-158,-1 0-1,1 0 1,-1-2-1,18-1 1,9 1-3949,-21 1-898,-4 0 2428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2656,'0'0'202,"0"-1"1,0 1-1,0-1 0,0 1 1,0-1-1,0 1 1,0-1-1,0 1 0,0-1 1,0 1-1,1-1 0,-1 1 1,0-1-1,0 1 0,1 0 1,-1-1-1,0 1 1,0-1-1,1 1 0,-1 0 1,0-1-1,1 1 0,-1-1 1,1 1-1,-1 0 1,0 0-1,2-1 0,-2 1-4,1-1-1,-1 1 0,0 0 0,1 0 0,-1-1 1,1 1-1,-1-1 0,0 1 0,1 0 1,-1-1-1,0 1 0,1-1 0,-1 1 1,1-9 7537,-1 18-5742,-4 36-1264,-7 95 737,10-98-1224,-2 0 0,-10 45 0,-4 9-269,17-69 187,1 2-304,-14-32-10330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3648,'-1'-1'293,"1"1"-1,-1-1 1,1 0-1,0 1 1,-1-1 0,1 0-1,0 1 1,-1-1 0,1 0-1,0 1 1,0-1-1,0 0 1,-1 1 0,1-1-1,0 0 1,0 1 0,0-1-1,0 0 1,0 0-1,0 1 1,1-2 0,0 0 439,0 1 0,0 0 1,0 0-1,0 1 0,1-1 0,-1 0 1,0 0-1,1 1 0,2-2 1,3-1-932,-3 1 443,0 0-1,0 0 0,1 1 1,-1 0-1,1 0 1,-1 0-1,1 0 1,-1 1-1,1 0 0,0 0 1,-1 0-1,1 0 1,4 2-1,63 4 845,-18-3-827,75 5-46,-73-11-2542,-35 2 1063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1984,'27'1'11689,"-3"5"-8641,-22-5-2977,1 0 0,-1 0 0,1 1 0,-1-1 0,1 1 0,-1 0-1,0 0 1,0 0 0,1 0 0,-1 0 0,-1 0 0,1 0 0,0 1 0,-1-1 0,2 3-1,7 18 602,0 0-1,6 29 0,-12-37-455,5 17 155,6 59 0,-10-55 37,11 43-1,-12-61-364,3 29-1,0 0 508,-6-33-367,-1-13-153,0 0-1,0 0 1,0 0 0,0 0-1,0 0 1,0 0 0,0 0 0,0 0-1,1 0 1,-1 0 0,0 0 0,0 0-1,1 0 1,-1 0 0,1 0 0,-1 0-1,1 0 1,-1-1 0,1 1-1,0 0 1,0 1 0,0-2 242,8 3 251,-5-4-426,1 0 0,-1-1 1,1 0-1,-1 0 1,0 0-1,0-1 1,0 1-1,5-5 1,-3 3-15,8-6-73,-1-1 1,0-1 0,20-24 0,-5 6 111,95-105 429,-82 88-633,-21 27 50,0 0 0,2 1 0,0 1 0,39-24 0,-58 40-6,-2 3-132,0 6-22,4 16 178,-1 0 0,-1 0 0,0 28 0,0-10-4,5 164 567,-8-205-548,0 1 6,0 0 0,0 0 0,0-1 0,0 1 0,0 0 0,1 0 0,-1 0 0,0-1 0,1 1 1,-1 0-1,1-1 0,-1 1 0,0 0 0,1-1 0,0 1 0,-1 0 0,1-1 0,-1 1 0,1-1 0,1 1 0,-1 0 633,12-7-501,-9 3-104,0 1-1,0-1 1,0 0-1,0-1 1,-1 1 0,1 0-1,-1-1 1,0 0 0,0 0-1,-1 0 1,5-7 0,2-8 30,10-28 1,-7 16-21,42-78 94,-44 85-175,2 1 0,0 1 0,20-26 0,-25 38 4,2 0 0,0 0 0,0 1 0,0 0 0,1 0 0,1 1 0,21-13 0,-22 17-384,-1 0 0,1 1 0,12-4 0,18-6-2672,-36 11 2243,0 1 1,0-1-1,-1-1 1,1 1 0,-1-1-1,1 1 1,-1-1-1,3-3 1,2 1-1257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5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19 5888,'-1'-1'101,"1"1"0,0-1 0,0 1 0,0-1 0,0 1 0,-1-1 0,1 1 0,0-1 0,0 0 0,0 1 0,0-1 1,0 1-1,0-1 0,0 1 0,1-1 0,-1 1 0,0-1 0,0 1 0,0-1 0,1 0 0,-1 1 0,0 0 0,0-1 0,1 1 0,-1-1 0,0 1 0,1-1 0,-1 1 1,0-1-1,1 1 0,-1 0 0,1-1 0,-1 1 0,1 0 0,-1 0 0,1-1 0,-1 1 0,1 0 0,-1 0 0,1 0 0,-1-1 0,1 1 0,-1 0 0,1 0 0,0 0 1,-1 0-1,1 0 0,-1 0 0,1 0 0,-1 0 0,1 1 0,-1-1 0,1 0 0,-1 0 0,1 0 0,-1 0 0,1 1 0,0-1 0,5 4 270,0-1 0,-1 0 0,1 1 0,-1 0 0,0 1 0,0-1 0,0 1 0,-1 0 0,1 0 0,-1 0-1,-1 1 1,7 10 0,0 5 151,0 1-1,7 27 0,-10-29 5,53 188 2362,-52-168-2321,-2 0 1,-2 0-1,0 56 0,-5-47 64,-2 0 0,-2 1-1,-18 79 1,18-114-586,1 0 1,-2 0-1,0-1 0,0 0 1,-1 0-1,-1 0 0,-1-1 1,0 0-1,-12 13 0,4-10-31,-1-1 1,0 0-1,-2-2 0,0 0 0,-31 15 1,-71 38-2785,44-20-2786,39-22 2837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0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43 2144,'0'0'699,"3"-1"-417,13-5 8571,-29 2-6895,5 3-1803,0 2 1,0-1 0,-1 1 0,1 0 0,0 0 0,1 1 0,-10 3 0,0-1 95,-19 5-21,1 2-1,0 1 0,1 1 0,1 2 1,-49 30-1,72-39-189,1 0 1,-1 1-1,1 0 0,0 1 0,1 0 1,-1 0-1,2 1 0,-1 0 0,1 0 1,-8 15-1,6-5-3,1 0 0,1 0 0,1 1 0,1 0 0,1 0 0,-3 22 0,4-1 152,1 0 0,4 43 0,-1-73-122,-1 0 0,2 1-1,0-1 1,0 0 0,1 0-1,0 0 1,7 14 0,-8-22-38,0 1 0,0-1 0,0 0 1,1 1-1,-1-1 0,1 0 0,0-1 0,-1 1 1,1 0-1,0-1 0,1 0 0,-1 1 1,0-1-1,1-1 0,-1 1 0,1 0 1,0-1-1,-1 0 0,1 0 0,0 0 1,0 0-1,0 0 0,0-1 0,7 0 0,-4 0 10,0-1-1,0 0 1,0 0-1,0-1 1,0 0-1,0 0 1,9-5-1,1-1 104,25-16 0,-19 7-91,0-1-1,-2-1 1,0-1-1,-1 0 0,18-26 1,-36 45-50,23-31 78,0-1-1,-2 0 0,27-53 0,-38 60-56,0-1-1,-2 1 1,-1-2 0,-1 1-1,7-48 1,-13 62-3,-1-1-1,-1 1 1,0 0 0,-1 0-1,-5-26 1,5 36-38,0-1 0,0 1 0,0-1 0,-1 1 0,1 0 0,-1 0 0,0 0 0,-4-5 0,6 7-5,-1 0-1,0 0 1,1 0 0,-1 1-1,0-1 1,0 0 0,0 1-1,0-1 1,0 1 0,0-1-1,0 1 1,0 0 0,0-1 0,0 1-1,0 0 1,0-1 0,0 1-1,0 0 1,0 0 0,0 0-1,0 0 1,0 0 0,0 0-1,0 0 1,0 1 0,0-1-1,0 0 1,0 0 0,0 1-1,0-1 1,-2 2 0,-3 2-33,0 0 0,1 1 0,-1 0 0,1 0 0,0 0 0,1 1 0,-1 0 0,1 0-1,0 0 1,-3 7 0,-4 5 98,3-6 75,1 1 1,1-1-1,0 1 1,1 0-1,-7 22 0,7-12-18,1 1 0,-1 34 0,4-26-25,2 0-1,1-1 1,2 0-1,1 1 1,1-1-1,2-1 1,1 0-1,1 0 1,18 35-1,-23-53 22,1-1-1,0 0 0,1-1 1,0 1-1,13 14 0,-18-23-59,0 0 0,0 0 0,0 0 0,0-1 0,0 1 0,0-1-1,0 1 1,0-1 0,1 0 0,-1 0 0,1 0 0,-1 0 0,0 0 0,1-1 0,0 1-1,-1-1 1,1 1 0,-1-1 0,1 0 0,0 0 0,-1 0 0,1-1 0,-1 1-1,1 0 1,-1-1 0,1 0 0,-1 0 0,1 1 0,-1-1 0,1-1 0,-1 1 0,0 0-1,3-3 1,1-1-6,0 0 0,-1-1 0,0 1 0,-1-1 0,1-1 0,-1 1 0,0-1-1,4-9 1,-1 3-1,38-76 13,-29 55-29,1 0 1,40-56-1,-47 77-15,-1 0 0,2 1 0,0 1 0,0 0 0,1 0 0,0 1 0,18-11 0,-26 19-24,0 0-53,0-1 0,0 1 0,1 0 0,-1 1 0,0-1-1,8-1 1,-11 3 75,0 0-1,0 0 0,0 0 0,0 0 0,0 0 1,0 0-1,0 0 0,0 1 0,0-1 1,0 0-1,0 1 0,0-1 0,0 1 1,0-1-1,0 1 0,0-1 0,-1 1 0,1-1 1,0 1-1,0 0 0,-1 0 0,1-1 1,0 1-1,-1 0 0,1 0 0,0 0 0,-1 0 1,1 0-1,-1 0 0,0 0 0,1 0 1,-1 0-1,0 0 0,0 0 0,1 0 1,-1 0-1,0 1 0,2 13 27,0-1 0,-1 1-1,0 0 1,-3 22 0,-12 62 130,6-48-20,5-29-133,-4 25 276,0 58 1,9-103 80,5-5-116,9-10 34,17-21-193,-1-1 0,29-42 0,8-10 57,-31 40-263,37-40-327,-72 85 414,-1-1-1,1 1 1,0 0 0,0 0 0,0 0 0,0 0 0,4-2 0,-6 4 31,0 0 1,-1-1-1,1 1 0,-1 0 1,1 0-1,-1 0 0,1 0 0,0 0 1,-1 0-1,1 0 0,-1 0 1,1 0-1,-1 0 0,1 0 1,0 0-1,-1 1 0,1-1 0,-1 0 1,1 0-1,-1 0 0,1 1 1,-1-1-1,1 0 0,-1 1 1,1-1-1,-1 0 0,0 1 1,1-1-1,-1 1 0,1-1 0,-1 1 1,0-1-1,1 1 0,-1-1 1,0 1-1,0-1 0,1 1 1,-1-1-1,0 1 0,0-1 1,0 1-1,0-1 0,0 1 0,0 0 1,0-1-1,0 1 0,0-1 1,0 2-1,4 198-21,-5-118 172,2-63-61,0 1 0,5 19 0,-4-28-31,-2-10-47,0 0-1,1 0 0,-1 0 1,0 0-1,0 0 1,1 0-1,-1-1 1,0 1-1,1 0 0,-1 0 1,1 0-1,-1-1 1,1 1-1,-1 0 0,1 0 1,-1-1-1,2 2 1,-1-2 16,-1 0 0,1 1 0,-1-1 0,1 0 0,0 0 0,-1 0 0,1 0 0,-1 0 0,1 0 0,0 0 0,-1 0 0,1 0 0,-1 0 0,1 0 0,0 0 0,-1 0 0,1 0 0,-1-1 0,2 1 0,1-2 68,0 0 0,-1 1 0,1-1 0,-1 0 0,1 0 0,-1-1 0,4-3 0,6-11-54,-1 0-1,-1-1 0,-1 0 0,0-1 1,8-25-1,14-30-34,-26 63 3,7-15-18,2 1-1,0 1 1,20-26-1,-19 36-200,-15 14 209,1-1 1,-1 1-1,0 0 1,1 0 0,-1 0-1,0 0 1,0 0-1,1 0 1,-1 0 0,0 0-1,1 0 1,-1 0-1,0-1 1,0 2 0,1-1-1,-1 0 1,0 0 0,1 0-1,-1 0 1,0 0-1,0 0 1,1 0 0,-1 0-1,1 0 1,-1 1-5,1-1 0,-1 1 0,0 0 1,1-1-1,-1 1 0,0-1 0,1 1 1,-1-1-1,0 1 0,0 0 0,1-1 0,-1 1 1,0 0-1,0-1 0,0 1 0,0 0 1,4 113-325,-5-81 389,2 0 0,5 37-1,-5-67-14,-1 0 0,1 0 1,0 0-1,0 0 0,0 0 0,0-1 0,1 1 0,-1 0 0,4 4 0,-4-6-14,0 0 0,-1-1-1,1 1 1,0 0 0,0 0-1,0-1 1,0 1 0,0 0 0,0-1-1,0 1 1,0-1 0,0 1-1,1-1 1,-1 0 0,0 0-1,0 1 1,0-1 0,0 0 0,1 0-1,-1 0 1,0 0 0,0 0-1,0 0 1,1-1 0,-1 1-1,0 0 1,0 0 0,2-2 0,3-1 49,0 0 1,0 0-1,0-1 1,0 0-1,0 0 1,-1-1-1,0 0 1,9-10-1,35-51 13,-43 58-81,119-165-132,-90 126 101,-34 46 25,3-3-87,-3 9-51,-1 1 89,-3 44-35,-3 0 0,-21 90 0,16-86 98,3-19-29,-1 0 0,-1 0-1,-16 34 1,-124 284 300,13-78 95,131-265-318,0 0 1,-1 0-1,0-1 0,-1 0 1,0 0-1,0 0 0,-1-2 0,0 1 1,-15 9-1,23-16-30,0-1-1,-1 1 1,1 0 0,-1-1 0,1 1 0,0-1-1,-1 1 1,1-1 0,-1 0 0,1 0 0,-1 1-1,1-1 1,-1 0 0,1-1 0,-1 1-1,1 0 1,-1 0 0,1 0 0,-1-1 0,-2 0-1,1-1 4,1 1 0,0-1 0,-1 0 0,1 1 0,0-1 0,-1 0 0,1-1 0,0 1 0,1 0 0,-3-3 0,-1-2 2,1-1 1,0 0-1,0 0 0,1 0 1,-5-15-1,4 0-20,1 0 0,1 0 0,1 0 0,3-44 0,3 31-8,14-62 1,-17 89-13,2-4 16,0-1 0,0 1 0,1 0-1,1 1 1,0-1 0,0 1 0,2 0 0,12-17 0,-8 17 4,-1 0 0,2 0 0,-1 1 0,1 1 0,1 0 0,0 0 1,16-6-1,27-11-42,2 3-1,74-20 1,-112 37 13,35-12-85,37-11-1354,-90 30 691,-2-1 449,1 1 0,-1-1-1,1 1 1,-1 0 0,1 0 0,-1 0 0,1 0 0,-1 0 0,1 0-1,-1 0 1,1 0 0,2 1 0,5 5-5536,-1 1 2425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1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1 601 3968,'0'0'135,"0"0"0,1 0 0,-1 0 0,0 0 0,1 0 0,-1 0 0,0 0 0,1 0 0,-1 0 0,0 0 0,1 0 0,-1 0 0,0 0 0,1 0 0,-1 0 0,0 0 0,1-1 0,-1 1-1,0 0 1,1 0 0,-1 0 0,0 0 0,0-1 0,1 1 0,-1 0 0,0 0 0,0-1 0,1 1 0,-1 0 0,0 0 0,0-1 0,0 1 0,0 0 0,1-1 0,-1 1 0,0 0 0,0-1 0,0 1 0,0 0 0,0-1 0,0 0 0,9-6 6551,-6 4-6173,-2 2-330,0-1-1,0 1 1,0-1-1,0 1 0,1 0 1,-1-1-1,0 1 1,1 0-1,1-2 1,7-7 230,-5 4 147,-7 19 13,-12 53-173,7-33-315,2 0 0,1 0 0,0 36 0,3-44-73,-1 13 19,3-1-1,9 72 0,-9-101 2,1 0 1,0 0-1,0 1 1,1-1-1,5 10 0,-7-16 8,0 0 0,0 1-1,1-1 1,-1 0 0,1 0-1,0 0 1,-1 0 0,1 0-1,0 0 1,0 0 0,0-1-1,0 1 1,1-1-1,-1 0 1,0 1 0,1-1-1,-1 0 1,1 0 0,-1-1-1,1 1 1,2 0 0,5 0 14,0-1 0,-1-1 0,1 1-1,0-2 1,-1 1 0,0-1 0,1-1 0,-1 0 0,0 0 0,0-1 0,0 0 0,14-9 0,-5 1-12,0-1 0,0 0 0,-1-2 1,20-21-1,-11 7 20,-2-2 1,-1 0 0,-1-1-1,-2-1 1,-1-1 0,-2-1-1,22-61 1,-34 85-89,5-19 369,-9 29-360,-1 0 1,0 0-1,0 1 1,1-1-1,-1 0 1,0 0-1,0 0 1,0 0 0,0 1-1,0-1 1,0 0-1,0 0 1,-1 0-1,1 0 1,0 1-1,0-1 1,-1 0-1,1 0 1,0 0 0,-1 1-1,1-1 1,-1 0-1,1 0 1,-1 1-1,1-1 1,-1 1-1,0-2 1,0 2 1,1 0-1,-1 0 1,0-1-1,0 1 1,1 0 0,-1 0-1,0 0 1,0 0-1,1 0 1,-1 0-1,0 0 1,1 0 0,-1 0-1,0 1 1,0-1-1,1 0 1,-1 0 0,0 1-1,1-1 1,-1 0-1,0 1 1,1-1 0,-1 0-1,0 1 1,1-1-1,-1 1 1,1-1-1,-1 1 1,1 0 0,-1-1-1,1 1 1,0-1-1,-1 2 1,-14 25 18,14-26-5,-11 26 18,0 0-1,2 1 0,1 0 1,1 1-1,2 0 0,1 0 1,-2 32-1,6-45 30,0 6 47,1-1 0,3 32-1,-2-46-51,0 0 0,1 0 0,0 0 0,0 0 0,1 0 0,0 0 0,0 0 0,1-1 0,0 0 0,0 1 0,6 6 0,-9-11-3,1-1 1,-1 1-1,1-1 0,0 1 0,0-1 1,-1 1-1,1-1 0,0 0 0,0 0 1,0 0-1,0 0 0,0 0 1,0-1-1,1 1 0,-1-1 0,0 1 1,0-1-1,3 1 0,-2-2 2,1 1-1,-1 0 1,0-1 0,0 0-1,1 0 1,-1 0 0,0 0-1,0 0 1,0-1 0,0 1-1,3-4 1,2 0-1,-1-1 0,-1 0 0,1 0 0,-1-1 0,0 0 0,0 0 0,-1-1 0,7-12 1,42-102 53,-43 91-106,2 0 0,1 1-1,1 1 1,30-43 0,-41 68-47,5-9 61,21-20-1,-27 30-17,0 1 0,0-1-1,1 1 1,-1-1 0,1 1 0,-1 0 0,1 0-1,0 1 1,0-1 0,0 1 0,0 0-1,5-1 1,-8 2 3,1 0-1,0 0 0,0 0 1,-1 0-1,1 0 1,0 1-1,-1-1 1,1 1-1,0-1 0,-1 1 1,1 0-1,-1-1 1,1 1-1,-1 0 0,1 0 1,-1 0-1,1 0 1,-1 1-1,0-1 0,0 0 1,0 0-1,1 1 1,-1-1-1,-1 1 1,1-1-1,0 1 0,0-1 1,0 3-1,2 3 17,0 1 0,-1-1 0,0 1-1,2 14 1,1 30 97,-3 1-1,-1 0 0,-9 63 1,3-48-88,5-67-6,0-1-1,0 0 1,0 0 0,0 1-1,0-1 1,0 0 0,0 0-1,0 1 1,0-1-1,0 0 1,0 0 0,0 1-1,0-1 1,0 0-1,1 0 1,-1 1 0,0-1-1,0 0 1,0 0 0,0 1-1,0-1 1,1 0-1,-1 0 1,0 0 0,0 1-1,0-1 1,0 0-1,1 0 1,-1 0 0,0 0-1,0 0 1,1 1 0,-1-1-1,0 0 1,0 0-1,1 0 1,-1 0 0,0 0-1,0 0 1,1 0-1,-1 0 1,0 0 0,0 0-1,1 0 1,-1 0 0,0 0-1,0 0 1,1 0-1,-1 0 1,0 0 0,0 0-1,1 0 1,-1-1-1,0 1 1,0 0 0,1 0-1,-1 0 1,0 0 0,0 0-1,0-1 1,0 1-1,1 0 1,-1 0 0,0-1-1,16-13 252,-15 14-254,30-35 65,-2-2 0,-1 0 0,24-45 0,27-37-181,-62 96 16,1 1-1,23-21 1,-34 36 43,-5 5 18,-1 0 1,1 1-1,0-1 0,0 1 0,-1-1 1,1 1-1,4-3 0,-5 4 34,-1 0-1,0 0 1,0 0-1,1 0 1,-1 0-1,0 0 1,1 0-1,-1 0 1,0 0-1,0 0 1,1 0 0,-1 0-1,0 0 1,0 0-1,1 0 1,-1 0-1,0 1 1,0-1-1,1 0 1,-1 0-1,0 0 1,0 0-1,1 0 1,-1 1 0,0-1-1,0 0 1,0 1-1,5 12-24,-1 24 46,-1 46 1,-2-9-21,2-22-3,4 49 65,-6-96-22,0 0 1,0 1-1,0-1 0,1 0 1,0 1-1,3 6 0,-5-12-27,1 1 0,-1 0 0,1 0 1,-1 0-1,1-1 0,-1 1 0,1 0 0,0 0 0,-1-1 0,1 1 0,0-1 0,-1 1 0,1 0 0,0-1 0,0 0 0,0 1 0,0-1 1,0 1-1,-1-1 0,1 0 0,0 0 0,0 1 0,0-1 0,0 0 0,0 0 0,0 0 0,0 0 0,0 0 0,0 0 0,0 0 1,0-1-1,0 1 0,0 0 0,-1 0 0,1-1 0,0 1 0,0-1 0,0 1 0,0 0 0,-1-1 0,1 0 0,0 1 0,0-1 0,0-1 1,12-9 54,0-1 1,-1-1-1,-1 0 1,18-27 0,-3 4-16,7-6 1,56-55 0,-34 38 8,-13 12-113,-41 52-319,-3 10 261,-5 23 106,-1-1 72,2 1-1,2 0 0,0 47 1,4-78-84,0 0 1,1 1-1,0-1 1,0 0 0,1 1-1,0-1 1,0 0-1,4 7 1,-5-12 34,0 1-1,0-1 1,0 0 0,1 0-1,-1 1 1,1-1 0,0 0-1,0 0 1,0 0 0,0-1 0,0 1-1,0 0 1,0-1 0,0 1-1,1-1 1,-1 0 0,1 0-1,-1 0 1,1 0 0,-1 0-1,1-1 1,-1 1 0,1-1-1,0 1 1,3-1 0,-2 0 9,1-1 0,0 0 0,-1 0 0,1 0 0,-1 0 0,1 0 0,-1-1 0,1 0 0,-1 0 0,0 0 1,0-1-1,0 0 0,0 1 0,5-6 0,2-3 25,-1 0 1,0 0 0,10-16-1,13-22-5,-3-1 1,46-107-1,-15 26-63,35-86 146,13-91-406,-107 303 228,4-18-228,-14 36 139,-3 20 172,0 0 1,-8 53 0,10-42-1,-21 115 193,26-124-134,2-1 1,2 58-1,2-48 189,-2-28-253,1-1 1,0 1-1,4 16 1,-2-17-1,1-1 0,12 28 0,-13-36-31,0 0-1,0-1 1,1 1 0,0-1-1,0 0 1,0 0 0,1 0-1,0 0 1,5 4 0,-1-3-170,0 1 0,0-2 0,1 1 0,-1-1 0,1-1 0,14 6 0,-16-8-501,1 0 1,-1-1-1,0 0 0,1 0 0,-1-1 1,1 0-1,-1 0 0,15-3 0,-17 2-441,0 0-1,1-1 0,-1 1 1,0-2-1,0 1 1,0 0-1,10-7 0,-7 3-1295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1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8640,'-5'-2'680,"-11"-6"1306,14 6-104,12 2 1260,61 14-370,33 4-2515,-24-12-186,95 12-2819,-147-14 1298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1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 7648,'-48'-15'3904,"51"15"-5952,10 0 1376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5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6 8544,'-22'-6'7370,"22"7"-7283,4 1 2685,94 1 2895,127 21-1937,-82 1-2159,-101-17-1185,-11-4-306,-20-3-85,0 0-1,11 4 1,-15-5-1728,23-11-20069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2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78 540 2816,'-4'2'494,"0"-1"0,0 1 0,0 1 0,0-1 0,0 0 0,0 1-1,0 0 1,1 0 0,0 0 0,-1 0 0,1 0 0,-3 6 0,-4 1 1189,8-9-1446,1 1-1,-1-1 1,1 0 0,0 0-1,0 1 1,0-1 0,0 1 0,-2 1-1,-1 3 2192,6-10-120,6-6-1446,-1 0 1,0 0-1,8-20 0,-12 26-679,18-39 219,1-1 77,53-78 0,-51 90-462,2 0-1,2 3 1,0 0 0,2 1-1,1 2 1,2 2 0,48-30-1,-50 36 190,47-20-1,-78 38-193,0 0 1,1 0-1,-1 0 0,0 0 0,1 0 1,-1 0-1,0 0 0,1 0 1,-1 0-1,0 0 0,1 0 1,-1 0-1,0 0 0,1 0 0,-1 0 1,0 0-1,1 0 0,-1 0 1,0 1-1,1-1 0,-1 0 1,0 0-1,0 0 0,1 1 1,-1-1-1,0 0 0,0 0 0,1 1 1,-1-1-1,0 0 0,0 0 1,0 1-1,0-1 0,1 0 1,-1 1-1,0-1 0,0 0 0,0 1 1,4 15-42,-4-14-43,1 15 113,0 0 0,-2 0 0,0 0 1,-5 27-1,2-21 3,-25 131 140,10-66 150,13-44 7,6-44-327,1 0 0,-1 0 0,0 0 0,1 0 0,-1 0 0,0 0-1,1 0 1,-1-1 0,0 1 0,1 0 0,-1 0 0,0 0 0,1 0 0,-1 0 0,0 0 0,1-1 0,-1 1 0,0 0 0,0 0 0,1 0 0,-1-1-1,0 1 1,0 0 0,1-1 0,-1 1 0,0 0 0,0 0 0,0-1 0,0 1 0,1-1 0,75-145 231,-60 119-253,0 1 0,2 1 0,1 1 0,1 0 0,43-39 0,-49 51-33,22-16 0,-33 26 34,-1 1 1,0 0-1,0 0 1,1 0-1,-1 0 0,1 0 1,-1 0-1,1 0 1,-1 1-1,1-1 0,0 1 1,-1 0-1,1 0 0,2 0 1,-4 0 10,0 1 1,0-1-1,0 1 0,0-1 1,0 1-1,0-1 1,0 1-1,0 0 1,0-1-1,-1 1 0,1 0 1,0 0-1,0 0 1,-1-1-1,1 1 0,0 0 1,-1 0-1,1 0 1,-1 0-1,1 0 0,-1 0 1,0 0-1,0 0 1,1 0-1,-1 1 0,0-1 1,0 0-1,0 0 1,0 0-1,0 0 0,0 2 1,-1 6 4,1 1 1,-4 16 0,2-17-79,-22 105 162,3-16 60,16-58-20,4-40-130,1 0 0,0 0 1,0 1-1,0-1 0,0 0 1,0 0-1,0 1 0,0-1 0,0 0 1,0 0-1,0 1 0,0-1 0,0 0 1,0 1-1,0-1 0,0 0 1,0 0-1,0 1 0,0-1 0,1 0 1,-1 0-1,0 1 0,0-1 0,0 0 1,0 0-1,1 0 0,-1 1 1,0-1-1,0 0 0,0 0 0,1 0 1,-1 0-1,0 1 0,0-1 0,0 0 1,1 0-1,-1 0 0,0 0 1,0 0-1,1 0 0,-1 0 0,0 0 1,1 0-1,-1 0 0,0 0 0,0 0 1,1 0-1,-1 0 0,0 0 1,0 0-1,1 0 0,-1 0 0,0 0 1,0 0-1,1 0 0,-1 0 0,0 0 1,0 0-1,1-1 0,-1 1 1,0 0-1,0 0 0,0 0 0,1-1 1,15-13 170,-15 12-166,48-47 4,-10 7 38,74-58 0,-86 79-16,-11 8-107,1 0 0,1 0 0,0 2 0,39-18 0,-56 29 63,-1-1 1,1 1 0,0 0-1,0-1 1,0 1 0,0 0-1,-1 0 1,1 0-1,0 0 1,0 0 0,0 0-1,0 0 1,0 0-1,0 0 1,-1 0 0,1 0-1,0 1 1,0-1-1,0 0 1,0 1 0,-1-1-1,1 0 1,1 2-1,-1-1 6,0 0-1,0 0 1,0 1-1,0-1 1,0 0-1,-1 1 1,1-1-1,0 0 1,-1 1-1,1-1 1,-1 1-1,1 2 1,0 5 19,0 0 0,-1 0 0,-1 16 0,0-22-15,-3 185 229,4-166-175,0-20-43,0 0-1,0 1 1,0-1 0,1 0 0,-1 1 0,1-1 0,-1 0 0,1 1 0,0-1 0,-1 0 0,1 0 0,0 0 0,1 0 0,-1 0 0,0 0 0,1 0 0,-1 0 0,1 0 0,-1-1 0,1 1 0,2 1 0,-2-2-10,0 0 0,0 0 0,0 0 0,0-1 0,0 1 0,0-1 0,0 1 0,0-1 0,0 0 0,0 0 0,1 0 0,-1 0 0,0 0 1,0 0-1,0 0 0,0-1 0,0 1 0,0-1 0,0 0 0,0 0 0,0 1 0,0-1 0,2-2 0,11-7-16,-1 0 0,0-1 0,-1 0 0,13-15 0,19-16-32,2 5 12,1 3 0,2 1 1,99-48-1,61-22 339,-173 85-272,-32 14 72,-12 3-247,-12 4-127,13-2 263,0 1 1,1 0 0,-1 0 0,1 0-1,-1 1 1,-4 3 0,1-2 23,-8 6-47,0 1 1,1 1 0,1 0-1,-24 23 1,24-21 21,-4 5 78,0 0-1,1 2 0,1 0 1,-24 41-1,32-47-31,0 2 1,1-1-1,1 1 1,1 1-1,1-1 1,0 1-1,1 0 1,-2 21 0,6-36-32,-1 0 1,1 0 0,0 0 0,0 0 0,1 0 0,-1 0 0,1-1 0,-1 1 0,1 0 0,0 0-1,0 0 1,0-1 0,2 4 0,-1-4 1,-1 0-1,1-1 0,-1 1 1,1-1-1,-1 1 0,1-1 1,0 1-1,0-1 1,0 0-1,0 0 0,0 0 1,0 0-1,0 0 0,0-1 1,0 1-1,0 0 0,3-1 1,-1 1 8,0-1 0,0 0 0,0 0 0,0 0 0,0-1 0,0 0 0,0 1 1,0-1-1,0-1 0,-1 1 0,1 0 0,0-1 0,-1 0 0,1 0 0,6-4 0,-1-2 42,1 0-1,-1 0 0,15-18 0,-5 2-117,-2-1 0,-1-1 0,25-54 0,-20 38 24,24-56-104,-37 83 95,-7 13 20,1 0-1,-1 0 0,0 0 0,0-1 0,0 1 1,0 0-1,0 0 0,0-5 0,-7 32-391,4-6 421,-1 7-21,1 1 0,2 51 1,3-47 124,10 46 0,-10-67-61,0 1 0,1-1 0,0 0 0,0 0 0,1 0 0,0 0 0,13 16 0,-17-24-33,0-1 0,0 1-1,1-1 1,-1 0 0,0 1 0,1-1-1,-1 0 1,1 0 0,-1 0 0,1 0-1,0 0 1,-1 0 0,1 0 0,0-1-1,0 1 1,0-1 0,-1 1-1,1-1 1,0 0 0,0 0 0,0 1-1,0-1 1,0-1 0,0 1 0,0 0-1,0 0 1,1-1 0,1-1 11,0 1 0,-1-1 0,1 0 0,-1 0 0,1 0 0,-1 0 0,0-1 0,0 0 0,0 1 0,0-1 0,3-4 1,17-25 133,33-57 0,-14 19-33,-10 24-207,3 2 0,1 0 0,61-55 0,-79 81-287,-18 18 365,0 0 1,0 0-1,0 0 1,0 0-1,0 0 1,0 0 0,0 0-1,0 1 1,0-1-1,0 0 1,0 0-1,0 0 1,0 0 0,0 0-1,0 0 1,0 0-1,0 0 1,0 1-1,0-1 1,0 0 0,0 0-1,0 0 1,0 0-1,0 0 1,0 0 0,0 0-1,0 0 1,0 1-1,0-1 1,0 0-1,0 0 1,0 0 0,1 0-1,-1 0 1,0 0-1,0 0 1,0 0-1,0 0 1,0 0 0,0 0-1,0 0 1,0 0-1,0 0 1,1 0 0,-1 0-1,0 0 1,0 0-1,0 0 1,0 0-1,0 0 1,0 0 0,0 0-1,0 0 1,1 0-1,-1 0 1,0 0-1,0 0 1,0 0 0,0 0-1,0 0 1,0 0-1,0 0 1,0 0 0,1 0-1,-4 8 52,-39 122 181,9-22-46,13-53-163,6-17-14,-24 48-1,37-84-6,-24 42 124,23-40-105,-1 0-1,0 0 1,-1 0-1,1 0 1,-1 0 0,0-1-1,-5 4 1,7-6-17,0 1 1,0-1-1,0 0 0,0 0 1,0 0-1,0 0 1,-1 0-1,1-1 0,0 1 1,0-1-1,-1 1 0,1-1 1,0 0-1,-1 0 1,1 0-1,-1 0 0,1-1 1,0 1-1,0-1 0,-1 1 1,1-1-1,0 0 1,0 1-1,-1-1 0,1-1 1,0 1-1,0 0 1,0 0-1,0-1 0,1 1 1,-1-1-1,0 1 0,1-1 1,-1 0-1,1 0 1,-1 0-1,1 0 0,0 0 1,0 0-1,-2-2 0,-11-23-36,9 19-31,0 0 0,1-1 1,0 1-1,-2-11 0,3 13-36,3 6 96,0 0 1,0 0 0,0-1-1,0 1 1,0 0-1,0 0 1,0 0-1,-1 0 1,1 0-1,0 0 1,0 0-1,0 0 1,0-1-1,0 1 1,0 0-1,0 0 1,0 0-1,0 0 1,0 0-1,0 0 1,0-1-1,0 1 1,0 0 0,0 0-1,0 0 1,0 0-1,0 0 1,0 0-1,0-1 1,0 1-1,0 0 1,0 0-1,0 0 1,0 0-1,0 0 1,0 0-1,0-1 1,0 1-1,0 0 1,0 0-1,0 0 1,1 0-1,-1 0 1,0 0 0,0 0-1,0 0 1,0 0-1,0-1 1,0 1-1,0 0 1,0 0-1,1 0 1,-1 0-1,0 0 1,0 0-1,0 0 1,3 16-35,-2-12 16,1 1 0,1-1 0,-1 1 0,1-1 0,-1 0 0,1 0 0,1 0 0,-1 0 0,0-1 0,1 1 0,0-1 0,0 0 0,7 5 0,-4-5 60,0 1-1,0-2 0,0 1 1,0-1-1,1 0 0,-1 0 1,1-1-1,9 1 0,1-1 75,0-1 0,1-1 0,-1-1 0,0-1-1,0 0 1,28-10 0,-31 8-86,-1-1 1,0-1-1,-1 0 1,0-1-1,0 0 0,0-1 1,-1 0-1,0-1 0,-1-1 1,0 0-1,9-12 0,11-18 79,-3 0-1,24-46 1,-22 36-31,62-104-191,-76 133-374,-12 31 544,-11 58-170,-19 161 169,16-157 253,5-35-174,-17 63 0,21-95-123,0-1 0,0 0 1,0 0-1,-1 0 0,1 0 1,-1 0-1,0 0 0,-4 5 0,5-7-3,0-1 0,0 1-1,0 0 1,0-1-1,0 1 1,0 0 0,0-1-1,0 1 1,0-1-1,0 0 1,0 1-1,0-1 1,-1 0 0,1 0-1,0 0 1,0 0-1,0 0 1,0 0-1,-1 0 1,1 0 0,0 0-1,0 0 1,0-1-1,0 1 1,0 0 0,0-1-1,0 1 1,-2-2-1,1 1-5,-1 0 0,1-1 0,-1 1 1,1-1-1,0 0 0,0 0 0,0 1 0,0-2 0,0 1 0,-3-4 0,1-1 9,1 0 0,-1 0 0,2 0 0,-1 0 0,1 0 0,0 0 0,0-1 0,0 1 0,1-1 0,1 1 0,-1-10 0,1 16-13,1-1-1,-1 1 1,0 0-1,0-1 1,1 1-1,-1 0 1,1-1-1,-1 1 1,1 0 0,-1 0-1,1 0 1,0-1-1,0 1 1,-1 0-1,1 0 1,0 0-1,0 0 1,0 0 0,0 1-1,0-1 1,0 0-1,2-1 1,0 1 5,-1 1 0,1-1 0,-1 0 1,1 1-1,-1 0 0,1-1 0,-1 1 0,1 0 1,0 0-1,-1 0 0,4 1 0,6 2 48,1 0 0,-1 1 0,20 9-1,-30-13-40,27 12 80,1-2 1,47 9 0,64 4-3474,-129-21 2562,-3-1-968,17 2-1049,-25-3 2254,0 0-1,1 0 1,-1 0 0,0 0-1,1 0 1,-1 0-1,0-1 1,0 1-1,1-1 1,-1 1-1,0-1 1,0 1-1,0-1 1,2-1-1,3-3-3646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2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188 563 2400,'1'-1'29,"1"0"249,-1-1-1,1 1 1,-1-1 0,1 1-1,0 0 1,-1-1-1,1 1 1,0 0-1,0 0 1,2-1 0,0 1 296,1-1 0,-1 0 0,0 0 0,-1 0 0,1 0 0,4-4 0,2-6 2324,-10 12-2770,1-1-1,-1 1 1,0 0-1,0-1 1,0 1-1,0 0 1,0-1-1,0 1 1,0 0-1,0-1 1,0 1-1,0-1 1,0 1-1,0 0 1,0-1-1,0 1 1,0 0-1,0-1 1,0 1-1,0-1 1,-1 1-1,1 0 1,0-1-1,0 1 1,0 0-1,-1 0 1,1-1-1,0 1 1,0 0-1,-1-1 1,-2-1 63,0 1 1,1 0 0,-1-1 0,0 1 0,0 0 0,0 1 0,0-1 0,0 0 0,0 1 0,0 0 0,0 0 0,-1 0 0,1 0 0,0 0 0,-5 1 0,-9 2 111,-24 7 1,34-8-169,0 1-100,0-1 0,0 1 1,0 1-1,1-1 1,-1 1-1,1 0 0,0 1 1,0-1-1,1 1 0,-1 1 1,1-1-1,0 1 1,1 0-1,-7 9 0,6-7-19,0 0-1,1 1 0,0 0 0,0 0 1,1 0-1,0 0 0,1 0 1,0 0-1,0 1 0,0 16 0,2-15 23,1-1-1,0 0 1,1 1-1,0-1 1,0 0-1,1 0 1,1 0-1,0 0 0,0-1 1,1 1-1,11 16 1,-14-23 9,1 1 1,0 0 0,0 0-1,1-1 1,-1 0-1,1 0 1,-1 0-1,1 0 1,0 0 0,0-1-1,0 0 1,1 0-1,-1 0 1,0 0 0,1 0-1,-1-1 1,1 0-1,0 0 1,-1 0-1,1-1 1,0 0 0,-1 0-1,1 0 1,0 0-1,0-1 1,-1 1-1,1-1 1,5-2 0,-4 1-20,-1-1-1,1 1 1,-1-1 0,0-1 0,0 1 0,0 0 0,0-1 0,0 0 0,-1 0 0,0-1-1,0 1 1,0-1 0,0 0 0,-1 0 0,0 0 0,0-1 0,3-6 0,3-10 76,-1 0 1,-1 0 0,4-24 0,-11 46-104,3-15 29,0-1 0,-1 1 0,0-27 0,-2 33-61,-1 0 0,0 1 0,-1-1 0,1 0 0,-2 1 0,1-1 0,-7-13 0,7 18 0,0 1-1,-1-1 0,1 1 1,-1 0-1,0-1 0,0 1 0,0 1 1,-1-1-1,1 0 0,-1 1 1,1 0-1,-1 0 0,0 0 1,0 0-1,1 0 0,-6-1 1,9 3 17,-1 0 0,0 0 1,0-1-1,1 1 1,-1 0-1,0 0 0,0 0 1,1-1-1,-1 1 1,0 0-1,0 0 0,1 0 1,-1 1-1,0-1 1,0 0-1,0 0 0,1 0 1,-1 0-1,0 1 1,1-1-1,-1 0 0,0 1 1,1-1-1,-1 1 1,0-1-1,1 0 0,-1 1 1,1-1-1,-1 1 1,0 0-1,0 0 0,1 0 18,0-1 0,0 1-1,0 0 1,0 0-1,0-1 1,0 1 0,0 0-1,0 0 1,0 0-1,0-1 1,0 1 0,0 0-1,0 0 1,1-1-1,-1 1 1,0 0 0,0-1-1,1 1 1,-1 0-1,1-1 1,-1 1 0,1 0-1,-1-1 1,1 1-1,-1-1 1,1 1 0,-1-1-1,1 1 1,0-1-1,-1 1 1,1-1 0,0 0-1,-1 1 1,2-1-1,4 3 131,-1 0 0,1-1 0,0 0 0,0-1 0,0 1-1,1-1 1,-1 0 0,0-1 0,0 1 0,0-1 0,1 0-1,-1-1 1,0 0 0,12-3 0,-4 1 66,-1-1-1,0-1 1,0 0-1,0-1 1,20-12 0,-5 1-56,-1-1 0,-1-2 0,0 0 0,36-39 0,-34 28-98,-2-2 0,-1-1 0,-2 0 0,-1-2 1,24-53-1,-17 18-9,-26 61-203,-14 26-121,-115 225-112,112-214 409,-59 145 119,15 4-82,-1 5 97,47-148-115,-2-1 0,-1 0 0,-2-1 0,0-1 0,-3-1 0,0 0 0,-2-1 0,-42 41 0,53-58 118,-24 17 1,32-26-109,0 0 1,0 0-1,0 0 1,-1-1-1,1 1 1,0-1-1,-1 0 1,1 0-1,-1 0 1,1 0-1,-1 0 1,0-1-1,-5 0 1,8 0-29,0 0-1,0 0 1,0 0 0,0-1 0,-1 1 0,1-1-1,0 1 1,0 0 0,0-1 0,0 0 0,0 1-1,0-1 1,0 0 0,0 1 0,1-1 0,-1 0-1,0 0 1,0 0 0,1 0 0,-1 0 0,0 0-1,1 0 1,-1 0 0,1 0 0,-1 0-1,1 0 1,-1-2 0,0 0-8,1 1 0,0 0 0,0 0 0,-1-1 0,1 1 0,1 0 0,-1 0 0,0-1 0,0 1 0,1 0 0,-1 0 0,2-4 0,1 1 7,0 0 0,0 1 0,0-1 0,1 1 0,-1-1 0,1 1 0,0 0 0,5-4 0,37-24 47,-39 28-76,21-12-27,2 0-1,-1 2 0,2 2 1,0 0-1,43-9 1,162-21-1041,-157 31-608,-30 3-998,-7 4 831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2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99 921 4576,'0'0'1450,"10"-7"3393,3-6-3880,0-1-1,-1 0 1,-1-1 0,15-24-1,-17 24-666,38-73 729,-39 72-882,17-45 487,-3-1 0,20-84 0,-23 76-392,-7 31-93,1 1 1,2 1-1,27-48 0,-3 18 943,-46 86-880,-4 22 0,-19 91-90,-12 46-92,-32 113 17,58-228 118,-45 165-49,41-164 26,-44 93 0,57-142-15,-1 0 0,0-1-1,-1 0 1,0-1 0,-1 1-1,0-2 1,-1 0 0,-1 0-1,-15 12 1,26-23-114,-1 0-1,1 0 1,-1 0 0,1-1 0,0 1-1,-1 0 1,0-1 0,1 1 0,-1-1-1,1 0 1,-1 1 0,0-1-1,1 0 1,-4 0 0,4 0-17,1 0 0,-1-1 1,0 1-1,1 0 0,-1 0 1,0-1-1,1 1 0,-1 0 1,0-1-1,1 1 0,-1 0 0,1-1 1,-1 1-1,1-1 0,-1 1 1,1-1-1,-1 1 0,1-1 1,-1 0-1,1 1 0,0-1 0,-1 1 1,1-1-1,0 0 0,0 1 1,-1-1-1,1 0 0,0 0 0,0 1 1,0-1-1,0 0 0,0 1 1,0-1-1,0-1 0,0-3-29,1 0-1,0 0 1,0 0-1,0 0 1,0 1-1,1-1 1,3-8-1,19-29-104,-20 35 126,63-87-63,-14 21 3,-36 46 51,-2 3 43,1 1 1,1 0-1,29-30 0,-21 30-37,1 2 0,0 0 0,51-28 0,93-37 79,-142 73-9,-1 0-1,-1-2 1,0-1 0,0-1-1,31-28 1,-39 26 10,0 0-1,-1-1 1,-2-1-1,14-22 1,49-97 125,-42 72-104,67-127 312,-99 186-327,5-7-66,-1 0-1,-1-1 1,7-25 0,-12 16 173,-2 25-168,0 0-1,0 0 1,0 0-1,0 0 0,0 0 1,-1-1-1,1 1 1,0 0-1,-1 0 0,1 0 1,-1 0-1,1 0 1,-1 0-1,0 0 1,-1-1-1,2 1-12,-1 1 1,0 0-1,0 0 0,1 0 0,-1 0 1,0 0-1,1 0 0,-1 0 1,0 0-1,1 1 0,-1-1 0,0 0 1,1 0-1,-1 1 0,0-1 1,1 0-1,-1 1 0,1-1 0,-1 0 1,0 1-1,1-1 0,-1 1 1,1-1-1,-1 2 0,-1-1-17,-3 3 14,0 1 1,1-1-1,-1 1 1,1 0-1,0 0 0,0 0 1,1 1-1,-5 7 1,-1 7-16,-7 23 0,12-32 1,-28 91 280,5 2 0,-26 200 0,53-303-252,-3 24 84,0 31 0,3-50-58,0 0 0,1 0 0,-1 0 1,1 0-1,1 0 0,-1 0 0,1 0 0,0 0 1,0 0-1,6 9 0,-7-14 0,-1 0 0,1 0 0,0 0 0,0-1-1,0 1 1,0 0 0,0 0 0,0-1 0,0 1 0,0 0 0,0-1 0,0 1 0,0-1 0,0 0 0,0 1-1,1-1 1,-1 0 0,0 0 0,0 1 0,0-1 0,1 0 0,-1 0 0,0 0 0,0-1 0,0 1 0,0 0 0,1 0-1,-1-1 1,0 1 0,0-1 0,0 1 0,2-1 0,4-3 87,0 0 1,1 0-1,10-9 0,-5 4-5,12-7-19,30-25 1,1-4-54,26-22-144,-82 67 104,21-18-259,-21 18 254,0 0 0,0 0 1,0 0-1,0 0 1,0 0-1,1 0 0,-1 0 1,0 0-1,0 0 1,0 0-1,0 0 1,0 0-1,0 0 0,0 0 1,0 0-1,0 0 1,1 0-1,-1 0 1,0 0-1,0 0 0,0 0 1,0 0-1,0 0 1,0 0-1,0 0 0,0 1 1,0-1-1,0 0 1,1 0-1,-1 0 1,0 0-1,0 0 0,0 0 1,0 0-1,0 0 1,0 0-1,0 0 1,0 0-1,0 0 0,0 1 1,0-1-1,0 0 1,0 0-1,0 0 1,0 0-1,0 0 0,0 0 1,0 0-1,0 0 1,0 0-1,0 1 0,0-1 1,0 0-1,0 0 1,0 0-1,0 0 1,0 0-1,0 0 0,-5 16-271,-14 24 309,8-19 103,-7 22 1,16-37-129,0 0 0,1 1 0,-1 0 0,1-1 0,0 1 0,1 0 1,0-1-1,0 8 0,0-12 5,0 0 1,1-1-1,-1 1 0,0 0 0,1 0 1,-1 0-1,1-1 0,0 1 1,0 0-1,-1-1 0,1 1 1,0 0-1,0-1 0,1 1 1,-1-1-1,0 0 0,0 1 0,1-1 1,-1 0-1,1 0 0,-1 0 1,1 0-1,-1 0 0,1 0 1,0 0-1,-1 0 0,1-1 1,0 1-1,0-1 0,-1 1 1,1-1-1,0 0 0,0 0 0,0 1 1,2-2-1,6 1 87,0-1-1,1 0 1,-1-1 0,20-6-1,-17 4 12,7-2-99,1 0-1,-1-2 1,0 0 0,-1-2-1,0 0 1,-1-1 0,0-1 0,0 0-1,-1-1 1,-1-1 0,0-1 0,-2 0-1,1-1 1,16-24 0,-22 25 25,-4 7-28,0 0 0,11-12 0,-16 20-16,0 0 0,0 0 1,0 0-1,0 0 0,1 0 0,-1 0 1,0 0-1,0 0 0,0 0 0,0 0 1,0 0-1,1 0 0,-1 0 0,0 0 1,0 0-1,0 0 0,0 0 0,0 0 1,1 0-1,-1 0 0,0 0 0,0 0 1,0 0-1,0 0 0,0 0 1,0 1-1,1-1 0,-1 0 0,0 0 1,0 0-1,0 0 0,0 0 0,0 0 1,0 0-1,0 0 0,0 1 0,0-1 1,0 0-1,0 0 0,1 0 0,-1 0 1,0 0-1,0 1 0,0-1 0,0 0 1,0 0-1,0 0 0,0 0 0,0 0 1,0 0-1,0 1 0,0-1 1,-6 46-50,1-5 192,1-16-87,-1 17-42,5-39 9,-1 0 0,2-1-1,-1 1 1,0-1 0,0 1 0,1-1-1,-1 1 1,1-1 0,0 1 0,0-1-1,0 1 1,2 2 0,-3-4-8,1 0 0,0 0 0,0 0 0,0 0 0,0 0 1,0-1-1,0 1 0,0 0 0,0-1 0,0 1 0,1-1 0,-1 1 1,0-1-1,0 1 0,0-1 0,1 0 0,-1 0 0,0 0 0,0 0 0,1 0 1,-1 0-1,0 0 0,0 0 0,1 0 0,-1 0 0,0-1 0,2 0 0,4-1 16,0 0 0,-1-1 0,12-6 0,-16 7-27,101-51 39,-48 26-11,-2-2 0,53-39 1,-70 39-250,-59 66-32,12-23 292,0 0 1,-8 17-1,16-25-38,0-1 1,0 1-1,0 0 0,1 0 0,0 0 0,1 0 0,-1 0 0,1 0 0,0 8 0,1-13 7,0 1 0,0-1-1,0 1 1,0-1 0,1 0-1,-1 1 1,0-1 0,1 0-1,-1 1 1,1-1 0,0 0-1,-1 0 1,1 1-1,0-1 1,0 0 0,0 0-1,0 0 1,0 0 0,0 0-1,0 0 1,0 0 0,0 0-1,0-1 1,1 1 0,-1 0-1,0-1 1,1 1-1,-1-1 1,0 1 0,3-1-1,3 2 23,0-1 1,0 0-1,1 0 0,10-1 0,-11-1-29,14 1-5,1-2 0,-1-1 0,0-1 0,0 0 0,0-2 1,23-9-1,117-58-233,-80 33 85,-56 28 181,4-2 41,-22 10-233,-9 6-251,-39 26 209,-61 51 0,87-65 290,2 1 0,-14 19 0,6-8-24,19-24-43,1 0 0,-1 1 1,1-1-1,0 0 1,0 1-1,0-1 0,0 1 1,-2 4-1,3-6-11,0-1 1,0 1-1,0-1 0,0 1 1,0-1-1,0 1 0,0 0 1,0-1-1,0 1 0,0-1 0,0 1 1,0-1-1,1 1 0,-1-1 1,0 1-1,0 0 0,1-1 0,-1 1 1,0-1-1,0 1 0,1-1 1,-1 0-1,1 1 0,-1-1 0,0 1 1,1-1-1,-1 0 0,1 1 1,-1-1-1,1 0 0,-1 1 0,1-1 1,-1 0-1,1 0 0,-1 0 1,1 1-1,0-1 0,-1 0 0,1 0 1,-1 0-1,1 0 0,-1 0 1,1 0-1,0 0 0,0 0 1,7-2 62,-1 1 0,1-1 1,-1 0-1,0-1 1,0 1-1,0-1 1,0-1-1,0 0 1,6-4-1,14-7-54,1 1 34,0-1-1,-2-2 0,0 0 0,-1-2 1,0-1-1,-2-1 0,0-1 0,-2-1 0,0-1 1,-2-1-1,23-37 0,8-25-35,40-97-1,-53 82-303,-37 102 290,0 0 0,0-1-1,0 1 1,0 0 0,1 0 0,-1 0-1,0 0 1,0 0 0,0-1 0,0 1-1,0 0 1,0 0 0,0 0 0,0 0-1,0-1 1,0 1 0,0 0-1,0 0 1,0 0 0,0-1 0,0 1-1,0 0 1,0 0 0,0 0 0,0-1-1,0 1 1,0 0 0,0 0 0,0 0-1,0 0 1,0-1 0,0 1 0,0 0-1,0 0 1,0 0 0,-1 0 0,1 0-1,0-1 1,0 1 0,0 0-1,0 0 1,0 0 0,-1 0 0,1 0-1,0 0 1,0 0 0,0-1 0,0 1-1,-1 0 1,1 0 0,0 0 0,0 0-1,0 0 1,-1 0 0,1 0 0,0 0-1,0 0 1,0 0 0,-1 1-9,0-1 0,0 0 0,0 1 0,0-1 0,0 1 1,1 0-1,-1-1 0,0 1 0,0 0 0,1-1 0,-1 1 0,0 1 0,-10 14-17,2 0 0,0 1 0,1 0-1,0 1 1,2 0 0,-7 24 0,-16 118 184,20-103-138,2-13 79,-1 75 0,8-110-320,0-1-1,1 0 0,0 0 0,0 0 0,1 1 0,0-1 0,0-1 0,1 1 1,0 0-1,0 0 0,6 8 0,-5-9-2538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2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44 9888,'-45'-24'4480,"28"11"-3904,7 10-32,10 6-416,-5-6 0,10-1-1408,5 4 704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3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463 138 3136,'0'0'6586,"-1"-12"-2207,-5-9-2738,4 15-1214,-1-1 0,1 0 0,-8-12 0,8 14-329,-1 1 0,1 0-1,-1 0 1,0 0 0,-1 0-1,1 0 1,-1 1 0,1 0-1,-1-1 1,0 1 0,0 1-1,-1-1 1,1 0 0,-1 1 0,1 0-1,-1 0 1,1 1 0,-1-1-1,0 1 1,0 0 0,-5-1-1,-2 1-18,1 0-1,-1 0 1,0 1-1,0 1 1,1-1-1,-1 2 1,0 0-1,1 0 0,-18 7 1,14-3 1,1 0 0,0 1 0,1 0 0,-1 1 0,1 1-1,-22 19 1,26-20-6,0 0 0,1 1 0,0 0 0,0 0 0,1 0 0,0 1 0,1 1 0,0-1 0,1 1 0,0 0 0,1 0 0,0 0 0,1 1 0,-3 16 0,5-24-57,1-1 1,0 1-1,1 0 1,-1 0 0,1-1-1,-1 1 1,1-1-1,0 1 1,0 0-1,1-1 1,-1 0 0,1 1-1,0-1 1,0 0-1,0 0 1,0 0-1,0 0 1,1 0 0,-1-1-1,1 1 1,0-1-1,5 4 1,3 2 67,0-1 1,1 0-1,0-1 1,25 9 0,-19-10 40,0 0 0,0 0 1,1-2-1,29 2 1,-16-4 213,61-6 0,-78 3-285,0-1 1,0 0 0,0-2-1,0 1 1,-1-2 0,27-14 0,77-57-303,-4 3 221,-82 56-156,67-25 0,-88 39 130,1 0 1,0 1-1,-1 0 1,1 1-1,0 1 0,0 0 1,0 1-1,0 0 1,23 3-1,-15 2 36,0 1-1,-1 0 1,0 2 0,0 0-1,32 19 1,-23-11 93,-13-9-25,-9-5 174,-10-5 653,3 2-860,0 1 0,1-1-1,-1 0 1,0 0 0,1 1 0,-1-1 0,0 0-1,1 0 1,-1 0 0,1 0 0,0 1 0,-1-3-1,0 1-18,0 1-1,1-1 1,-1 1 0,0-1-1,0 1 1,0 0-1,0-1 1,0 1-1,-3-2 1,-1-1-26,-1 0 1,0 0-1,0 1 1,-1 0-1,1 0 1,-1 1-1,1-1 0,-1 2 1,0-1-1,0 1 1,0 0-1,0 0 1,0 1-1,0 0 0,-12 1 1,-12 2-55,1 2 1,-39 12-1,56-14 19,-11 3-25,0 2 0,0 0-1,-25 14 1,38-17 110,2 1-1,-1 0 0,0 1 0,1-1 1,0 2-1,1-1 0,0 1 0,0 0 0,-10 15 1,16-20-3,0 0 1,1 1-1,-1-1 1,1 0-1,-1 1 0,1 0 1,0-1-1,1 1 1,-1 0-1,0-1 1,1 1-1,0 0 1,0-1-1,0 1 1,1 0-1,-1 0 1,1-1-1,0 1 1,0 0-1,1 3 1,0-4 5,-1 0 1,0 0 0,1 0-1,0 0 1,0 0 0,0-1-1,0 1 1,0-1 0,0 1 0,1-1-1,-1 0 1,1 0 0,0 0-1,-1 0 1,1 0 0,0-1-1,0 1 1,0-1 0,0 0-1,0 0 1,1 0 0,4 1 0,3-1 65,0-1 0,1 0 0,-1-1 1,0 0-1,1-1 0,-1 0 1,20-7-1,73-33 281,-90 36-384,-1-1 1,0 0 0,0-1 0,-1 0 0,0-1 0,0 0 0,-1-1-1,0-1 1,-1 0 0,0 0 0,0-1 0,-2 0 0,11-18 0,-3 9-343,-20 34 152,1 0 1,-1-1-1,2 2 1,-2 21-1,4-29 223,0-1 0,1 1 0,0-1 0,0 1 0,1-1 0,-1 1 1,1-1-1,1 0 0,-1 0 0,0 0 0,1 0 0,0-1 0,0 1 0,1-1 0,5 7 0,-6-8 26,-1-1 1,1 0-1,-1 0 1,1 1-1,0-2 0,0 1 1,0 0-1,0 0 1,0-1-1,0 0 0,0 0 1,1 0-1,-1 0 1,0 0-1,1-1 0,-1 1 1,1-1-1,-1 0 1,1 0-1,-1 0 0,0 0 1,1-1-1,-1 1 1,1-1-1,2-1 1,28-13 20,-1-2 0,49-33 0,-57 34 29,-12 9-86,-1-2-1,-1 1 1,1-2 0,-1 1-1,-1-1 1,0-1 0,0 0 0,-1-1-1,-1 1 1,0-2 0,0 1-1,6-16 1,-13 24-37,0 1 0,1 1 0,-1-1 0,1 0 0,0 0 0,0 0 0,0 1 0,0-1 0,0 1 0,1 0 0,-1 0 0,5-4 0,-3 4 6,1 0-1,-1 0 0,1 0 1,0 1-1,-1 0 0,1-1 1,0 1-1,6 0 0,-5 1-2,0-1-1,-1 1 1,1 0-1,0 0 1,0 0-1,0 1 1,-1 0-1,1 0 1,0 1-1,-1 0 1,1 0-1,-1 0 1,0 0-1,1 1 1,-1 0-1,0 0 1,-1 0-1,1 1 1,-1 0-1,1-1 1,-1 2 0,0-1-1,0 0 1,-1 1-1,1 0 1,-1 0-1,0 0 1,-1 0-1,1 0 1,-1 0-1,0 1 1,0-1-1,-1 1 1,2 6-1,1 93 260,-4-91-156,0-12-74,0 0-1,0 0 1,0 0 0,1 0-1,-1 0 1,0-1-1,1 1 1,-1 0 0,1 0-1,0 0 1,0-1-1,0 1 1,0 0 0,0-1-1,0 1 1,0-1-1,0 1 1,0-1 0,1 0-1,-1 1 1,1-1-1,-1 0 1,1 0 0,-1 0-1,1 0 1,0 0-1,-1 0 1,1-1-1,0 1 1,0-1 0,2 1-1,0 0 33,1 0-1,-1-1 1,1 1-1,-1-1 1,1 0 0,-1-1-1,1 1 1,-1-1-1,1 0 1,-1 0-1,0 0 1,5-2 0,3-4 0,0 1 1,-1-1-1,17-13 1,-6 3-22,-9 7-11,0 0-1,-1-1 1,0 0 0,17-22 0,-22 24 23,-1-1 0,1 1 0,-1-2 0,-1 1 0,0 0 1,-1-1-1,4-12 0,-1-5-121,3-10-7,-10 37 87,1 1-1,0-1 0,-1 0 1,1 1-1,0-1 0,-1 1 1,1 0-1,0-1 0,0 1 1,-1-1-1,1 1 0,0 0 1,0 0-1,0 0 0,-1-1 1,1 1-1,0 0 0,0 0 1,0 0-1,0 0 0,0 0 1,-1 0-1,1 1 0,0-1 1,0 0-1,0 0 0,-1 1 1,2-1-1,25 10-266,-10-3 275,49 26-32,-58-29 28,-1 2 1,1-1-1,-1 1 0,0 0 1,12 14-1,-15-15 4,0 0 0,0 1 0,0 0 0,-1 0 0,0 0 0,0 0 0,-1 0 0,1 1 0,-1-1 0,-1 1 0,1-1 0,-1 1 0,0 0 0,-1-1 0,0 9 0,0-12 10,1-1-1,-1 1 1,0-1-1,1 1 1,0-1-1,0 1 0,-1-1 1,1 0-1,1 1 1,-1-1-1,0 0 1,0 0-1,1 0 1,-1 0-1,1 0 1,0 0-1,0 0 1,0 0-1,0-1 1,0 1-1,0-1 0,0 0 1,0 1-1,0-1 1,1 0-1,-1 0 1,0 0-1,1-1 1,4 2-1,11-1 267,32-2 0,-16 0-91,-27 1-192,1-1 0,-1 0-1,0-1 1,0 1 0,0-1 0,-1-1 0,1 1 0,0-1 0,-1-1-1,12-6 1,-1-2 20,0-1-1,21-21 1,-8 4 79,32-38 1,-44 37-427,-31 82 309,10-42 43,0 1 1,1-1-1,0 0 0,1 1 0,-1 17 1,1-23-10,1 0 1,0 0-1,1 0 1,-1 1-1,1-1 1,0 0 0,0 0-1,0 0 1,1 0-1,-1 0 1,1 0 0,0-1-1,0 1 1,0 0-1,5 5 1,-1-4 5,0 0 1,0 0-1,1-1 1,-1 0-1,1 0 1,0-1-1,0 0 0,0 0 1,0-1-1,1 0 1,7 2-1,6-1 28,0 0-1,38 0 0,-32-3 6,1-1-1,-1-1 0,1-2 1,-1 0-1,52-16 0,-71 16-8,1 1-1,0-2 0,-1 1 0,0-1 0,0 0 0,0 0 0,-1-1 0,0 0 0,0-1 0,11-13 0,-14 14-43,0 0 0,0 0 0,-1 0 0,0 0 0,0 0-1,-1-1 1,1 1 0,-1-1 0,-1 0 0,0 0 0,0 0 0,0 1 0,0-1-1,-1 0 1,-1-11 0,0 14-31,1 0 0,-1 0 0,0 0 0,0 0 0,-2-5 0,3 8 34,0 1-1,-1-1 0,1 1 1,0-1-1,-1 0 0,1 1 1,0-1-1,-1 1 0,1-1 1,-1 0-1,1 1 0,-1 0 1,1-1-1,-1 1 0,0-1 1,1 1-1,-1 0 0,1-1 1,-1 1-1,0 0 1,1-1-1,-1 1 0,0 0 1,0 0-1,1 0 0,-1 0 1,0 0-1,1 0 0,-1 0 1,0 0-1,1 0 0,-1 0 1,0 0-1,0 0 0,1 0 1,-2 1-1,-3 2-19,-1 0 1,1 0-1,0 0 1,1 1-1,-1 0 0,1 0 1,-1 0-1,1 0 0,0 1 1,-5 8-1,-5 3-9,9-10 39,1 0 1,-1 1-1,1-1 0,0 1 1,0 0-1,1 0 0,0 0 1,-3 12-1,5-16 0,0 0 0,1 1 1,-1-1-1,1 1 0,0-1 0,0 1 0,0-1 0,0 1 0,0-1 0,1 1 0,0-1 1,0 1-1,0-1 0,0 0 0,0 1 0,1-1 0,-1 0 0,1 0 0,0 0 1,0 0-1,2 2 0,3 3 88,0-1 0,0 0 0,15 10 0,-19-15-67,0 1 0,1-1 0,0-1 0,-1 1-1,1 0 1,0-1 0,0 0 0,0 0 0,0 0 0,0 0 0,7 0-1,4-2 43,-1 0-1,0-1 1,0-1-1,-1 0 1,19-6-1,67-32 242,-80 33-263,16-10-77,55-37-1,-57 34 66,-12 8-59,0-1 1,-2-1-1,0-1 1,34-36-1,-51 50-12,11-12-86,-8 13 28,-6 12-91,-9 22 38,-19 45 1,25-70 154,0 0 0,-1 1 0,0-1 0,0-1 0,0 1 0,-1-1 0,0 0 0,-1 0 0,0-1 0,0 0 0,0 0 0,0 0 0,-10 4 0,-19 11 24,20-11 44,1-2 1,-32 14-1,20-13 0,20-5-36,-1-1-1,-1-1 0,1 0 0,0 0 0,0 0 0,-1-1 0,-9 0 0,13-1-24,0 0-1,-1 0 0,1-1 0,0 0 0,0 0 0,0-1 0,-1 1 0,1-1 0,0 0 0,-8-5 0,6 4-5,-5-4 33,12 7-40,0 0-1,0-1 1,0 1 0,0 0-1,-1 0 1,1 0 0,0-1-1,0 1 1,0 0-1,0-1 1,0 1 0,0 0-1,0 0 1,0-1-1,-1 1 1,1 0 0,0 0-1,0-1 1,0 1 0,1 0-1,-1-1 1,0 1-1,0 0 1,0 0 0,0-1-1,0 1 1,0 0-1,0 0 1,0-1 0,0 1-1,1 0 1,-1 0 0,0-1-1,0 1 1,0 0-1,0 0 1,1 0 0,-1 0-1,0-1 1,1 1-1,1-2 21,0 1 0,0 0-1,0-1 1,0 1-1,0 0 1,1 0-1,-1 0 1,0 0 0,1 1-1,-1-1 1,4 0-1,32-2 147,-25 2-141,271 1 79,-153 0 752,-50-1-3011,-27 3-5687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3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40 8896,'-31'-15'4032,"7"3"-3520,21 7-352,3 2-1248,8-2 608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3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373 821 3328,'19'-14'12539,"-18"14"-12460,-19 7 3020,4-4-2787,0 1 1,0 1 0,0 0-1,1 0 1,0 2 0,0-1-1,-17 13 1,9-2-72,0 1 1,2 1-1,0 1 0,-32 43 0,28-29-45,2 1-1,-29 63 0,45-86-120,0 1 1,-6 23-1,10-33-46,1 1 0,-1-1 1,0 1-1,1-1 0,0 1 0,0-1 0,0 1 1,0-1-1,1 1 0,-1-1 0,1 1 0,0-1 1,0 1-1,0-1 0,3 4 0,-3-5 13,0-1 0,0 1-1,1-1 1,-1 1-1,1-1 1,-1 0 0,1 1-1,0-1 1,-1 0 0,1 0-1,0 0 1,0-1-1,0 1 1,0 0 0,0-1-1,0 1 1,0-1 0,0 1-1,0-1 1,2 0-1,6 0 123,0 0-1,19-3 0,-19 1-92,13-1-32,-1-1-1,1-2 1,-1 0 0,-1-1-1,1-1 1,-1-1 0,0-1-1,-1-1 1,0-1 0,-1-1-1,-1 0 1,0-1 0,0-1-1,-2-1 1,18-21 0,-6 4-14,-6 7-96,28-43-1,-47 65-220,-2 8 144,-4 13 46,2-11 36,0 25 50,0 0 0,5 42 0,-1-37 102,-2-30-43,-1 0 0,1 1 1,1-1-1,-1 0 1,1 0-1,0 0 1,0 0-1,1 0 1,0-1-1,4 8 0,-5-11-1,-1 0-1,1 0 0,0 0 1,-1 0-1,1 0 1,0 0-1,0-1 0,0 1 1,1-1-1,-1 1 0,0-1 1,0 0-1,1 0 0,-1 0 1,1 0-1,-1 0 1,1-1-1,-1 1 0,1-1 1,0 1-1,-1-1 0,1 0 1,-1 0-1,1 0 0,0-1 1,3 0-1,1 0-23,1-1-1,-1 0 1,-1-1-1,1 1 0,0-1 1,0 0-1,-1-1 1,0 0-1,0 0 1,11-9-1,-2-3 3,-1-1 0,-1 0 0,-1-1 0,0 0 0,-2-1 0,13-28 0,-8 10 42,-2 0 0,14-66-1,-24 83-44,-2 12-60,0 0 0,5-13-1,-6 19 31,1 1 1,-1-1-1,1 1 0,0-1 0,0 1 0,-1 0 0,1-1 1,0 1-1,0 0 0,0 0 0,1-1 0,-1 1 0,0 0 0,0 0 1,1 0-1,-1 0 0,0 1 0,3-2 0,17-5-3,1 2 0,-1 0 0,1 1 0,0 2 0,0 0 0,0 1 0,32 3 0,-33-1 30,37-3 1,-6-1-22,-35 3-57,-16 0-54,-5 6-111,-2 41 576,-6 9-353,1-10-23,-5 55 0,15-91 21,0 4-1,0 0 0,1 21 0,0-32 29,1 1 1,-1-1-1,1 0 1,0 1-1,0-1 1,0 0 0,0 0-1,0 0 1,1 0-1,-1 0 1,1 0-1,0 0 1,0-1-1,0 1 1,0 0 0,3 2-1,-3-4-10,-1-1 0,1 1 0,-1 0-1,1 0 1,-1-1 0,1 1 0,0-1 0,-1 1 0,1-1-1,0 0 1,0 0 0,-1 1 0,1-1 0,0 0 0,0-1-1,-1 1 1,1 0 0,0 0 0,-1-1 0,1 1 0,0-1-1,1-1 1,6-1 36,-1-1 0,0 0 0,7-6 1,-10 7-42,299-220 142,-294 215-134,41-33 83,55-59 0,-79 71-181,-2-2-1,-1-1 1,27-48 0,39-77-61,66-109-140,-103 178-503,-53 88 773,0 0 1,1-1 0,-1 1-1,0-1 1,1 1 0,-1 0-1,0-1 1,0 1 0,0-1-1,1 1 1,-1-1 0,0 1-1,0-1 1,0 1 0,0-1-1,0 1 1,0 0 0,0-1-1,0 1 1,0-1 0,0 0 6,0 1 1,-1 0 0,1 0-1,0 0 1,0 0-1,-1 0 1,1 0 0,0-1-1,0 1 1,-1 0 0,1 0-1,0 0 1,-1 0 0,1 0-1,0 0 1,0 0-1,-1 0 1,1 0 0,0 0-1,-1 0 1,1 0 0,0 1-1,0-1 1,-1 0-1,1 0 1,-3 1-22,0 0-1,0 1 1,0-1 0,1 1-1,-1-1 1,-4 5 0,-3 4 17,0 1 0,0 0 0,1 1 1,0 0-1,-10 21 0,-33 76-143,47-99 154,-55 144 200,9-22-17,29-76-107,3 1 1,-16 84-1,-2 120 311,36-254-364,0 0 44,0 1-1,1-1 1,0 1-1,0-1 1,0 1-1,1-1 1,0 1-1,0-1 1,4 10-1,-4-15-90,12 0 123,-12-2-86,0 0 0,0 1 0,1-1-1,-1 0 1,0 0 0,0 0 0,0 1 0,0-1 0,0 0 0,0-1 0,0 1 0,0 0 0,0 0 0,2-1 0,2-2 20,-1 0 0,0 0 0,0 0 1,0-1-1,0 0 0,-1 0 0,1 0 0,-1 0 0,0 0 1,0-1-1,4-7 0,4-7 32,18-25-81,-1 2 78,1 0-1,56-59 0,40-13-280,-44 40 37,-61 56 153,-1-1 1,-1-1-1,-1-1 0,-1 0 0,0-2 1,-2 1-1,13-29 1,46-110 74,44-81-424,-99 209 337,17-44 0,-30 51-213,-7 32 186,0-1-1,0 1 0,-1-1 1,0 0-1,-4 7 0,-5 8 10,1 5 74,2 1 0,-11 41 1,12-34 53,-10 28 82,-49 158 375,52-178-384,-2 0-1,-3-1 1,-29 46 0,-5 0 85,3 1 1,-42 103 0,57-102-216,27-66 113,6-14-49,2-6 74,2-3 115,4-5-200,0 0-1,0 0 0,9-7 1,-7 6-46,147-160 360,-112 119-285,65-76-268,-100 116 168,47-45-74,-29 24-404,-24 30 483,-1-1 0,0 1 0,0 0-1,0-1 1,0 1 0,0 0 0,0-1-1,0 1 1,0 0 0,-1-1 0,1 1 0,0-1-1,0 1 1,-1 0 0,1-1 0,0 1-1,0-1 1,-1 1 0,0 0 0,1-1-2,-1 4 24,0-1 0,0 0 0,1 0 0,-1 1 0,1-1 0,0 0 0,0 6 0,-1 11-128,-2 12 189,2 44 1,1-48-2,0-9-9,1 1 0,6 29 0,-6-41-33,1 0-1,0 0 1,1 0-1,0 0 1,1 0-1,-1-1 0,1 1 1,7 8-1,-10-14-28,1-1 0,0 1-1,-1 0 1,1-1-1,0 0 1,0 1-1,0-1 1,0 0 0,0 0-1,1 0 1,-1 0-1,0 0 1,0-1-1,1 1 1,-1-1 0,0 1-1,5-1 1,3 0-17,1 0 1,18-3-1,-20 1 10,19-3-350,-1-1 0,1-1-1,-1-1 1,0-2 0,50-25-1,-66 28-498,1 1 0,13-12 0,-21 14 430,0 1-1,0-1 0,-1 0 1,1 0-1,-1 0 1,0 0-1,0 0 0,0-1 1,2-5-1,-3 6-215,-1 0 0,1 0 0,-1 0 0,0-1 0,0 1 0,0 0 0,-1-1 1,1 1-1,-1 0 0,0-1 0,0 1 0,-1 0 0,1-1 0,-3-6 0,-7-8-1835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4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 5728,'-3'-2'518,"-5"-3"931,7 5-715,4 2-150,-2-2-243,0 0 1,1 1-1,-1-1 0,0 0 0,1 0 0,-1 0 1,0 1-1,0-1 0,1-1 0,-1 1 1,2 0-1,3-1 471,125 2 4427,281-6-2783,-283 5-2297,-95 1-3671,-3-1-4537,-44 0 3217,-6 0 1595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4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32 9312,'-40'-31'4192,"30"31"-3616,7 0-544,6 0-128,2 0-384,9 5 256,14-2-800,2 5 576,16 4-3680,-1 5 2304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4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1157 4064,'-16'-3'15144,"27"-5"-11562,23-15-3690,2-6 927,41-44 0,-11 11-372,59-44 65,-63 47-161,8-6 2,-57 52-252,-12 12-85,-1 0 0,1 0-1,0 0 1,0 0-1,0 1 1,0-1 0,0 0-1,0 0 1,0 1-1,0-1 1,0 0 0,1 0-1,21-21 193,-20 20-218,0 1-1,0-1 0,0 0 1,-1-1-1,1 1 0,-1 0 1,0-1-1,1 0 0,-1 1 1,0-1-1,2-5 0,2 2-50,-14 15 69,0-1 36,0 1 0,0 0 0,1 0 1,0 1-1,1 0 0,-8 16 0,9-15-33,0 1-1,0-1 0,2 1 1,-1 1-1,1-1 0,1 0 1,0 1-1,1-1 0,0 1 1,1 0-1,1-1 0,0 1 1,0-1-1,1 1 0,7 21 1,-8-30 11,0-1 1,1 0 0,-1 0-1,1 0 1,-1-1 0,1 1 0,0 0-1,0 0 1,3 2 0,-4-3-6,1-1 1,-1 0 0,0 0 0,0-1 0,1 1-1,-1 0 1,0 0 0,1-1 0,-1 1 0,1 0-1,-1-1 1,1 0 0,-1 1 0,1-1 0,-1 0-1,1 0 1,-1 1 0,1-1 0,0-1 0,-1 1-1,3 0 1,0-1 17,0-1-1,0 1 1,-1-1-1,1 0 1,0 0-1,-1 0 1,1 0-1,4-5 1,27-27 134,-6 5-126,3 2-100,58-36-1,43-16 322,-86 52-227,-21 13-15,-1-2-1,0 0 0,-2-1 1,0-2-1,-1 0 0,23-26 1,-24 17 24,31-50 1,10-37-82,36-94-3,-75 156 23,1-11-116,-21 53 102,-1 3-220,-4 6 68,-7 9-13,-12 17 221,15-13-48,0 0 0,0 1-1,1 0 1,1 0 0,0 0 0,-4 20 0,1-6-23,-23 85 84,-23 171 0,52-264 60,0 0 1,1 0-1,0 0 1,2 0-1,5 28 0,-5-41-72,0 0-1,0 0 0,0 0 0,0 0 0,1 0 0,0-1 0,0 1 0,0-1 0,0 1 0,5 3 0,-5-5-6,0 0 0,0 0 0,0-1 0,1 0 0,-1 1 0,1-1 0,-1 0 0,1-1 0,0 1 0,0-1 0,0 1 0,0-1 0,8 1 0,19-2-508,0-1 0,0-1 0,-1-2-1,32-8 1,-32 6-964,-28 6 1293,18-3-3098,1-2 0,34-12 1,-46 11-889,-3 2 1376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7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461 4 4480,'-7'-3'12581,"0"11"-12664,1 0 1174,-5 3-34,-22 16 1,19-17-648,2 0 0,-1 1 0,-11 14-1,-4 11 79,1 1 0,2 2-1,1 0 1,-19 47-1,-62 175 921,100-248-1339,-12 34 154,2 1 1,2 1-1,2 0 1,3 0-1,2 1 1,2 0-1,2 1 1,2-1-1,12 90 0,-4-108-100,1 0-1,1-1 1,1-1-1,17 30 1,1 7-64,-27-62-63,11 26-204,25 46-1,-35-73-182,-1-1-1,1 1 1,0-1-1,6 6 0,-8-8 24,0 0 1,0 0-1,0 0 0,0 0 0,1 0 0,-1-1 0,0 1 0,0 0 0,1-1 0,-1 1 0,0-1 0,1 0 0,-1 1 0,1-1 0,-1 0 0,3 0 0,10-1-2107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4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98 9056,'-11'-24'2922,"11"24"-2897,0 0-1,0 0 0,0 0 0,-1-1 1,1 1-1,0 0 0,0 0 1,0 0-1,0 0 0,0-1 0,0 1 1,0 0-1,0 0 0,0 0 1,0 0-1,-1-1 0,1 1 0,0 0 1,0 0-1,0 0 0,0 0 1,0-1-1,0 1 0,0 0 0,0 0 1,1 0-1,-1-1 0,0 1 0,0 0 1,0 0-1,0 0 0,0 0 1,0-1-1,0 1 0,0 0 0,0 0 1,0 0-1,1 0 0,-1 0 1,0-1-1,0 1 0,0 0 0,0 0 1,0 0-1,1 0 0,-1 0 1,5-5 143,-2 2 88,1 0-1,0 1 1,-1-1 0,1 1 0,0-1-1,0 1 1,0 0 0,1 1-1,-1-1 1,5-1 0,40-8 925,0 2-1,0 2 1,1 2 0,57 2 0,101 21-873,-73 9-2952,-134-27 2479,0 0 0,0 0 0,-1 0 0,1 0 0,0 0 0,0 0 0,-1 1 0,1-1-1,0 0 1,-1 0 0,1 1 0,0-1 0,-1 0 0,1 1 0,-1-1 0,1 1 0,0-1 0,-1 1 0,1-1 0,-1 1 0,1-1 0,-1 1 0,0 0 0,1 0 0,-1 0-65,0 0 1,-1 0-1,1 0 1,0-1-1,-1 1 1,1 0-1,-1 0 1,1-1-1,-1 1 1,0-1-1,1 1 0,-1 0 1,0-1-1,0 1 1,0 0 97,-8 10-1980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4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 9728,'-45'-15'4384,"37"15"-3808,3 0-448,10 0-192,0 0-384,3 4 224,5 1-384,6 1 352,-1 3-3104,3 2 1824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533 509 1568,'0'-1'225,"0"1"0,-1-1 0,1 0 0,0 0 0,0 0 0,0 1 0,0-1 0,0 0 1,0 0-1,0 0 0,0 1 0,0-1 0,0 0 0,0 0 0,1 1 0,-1-1 0,0 0 0,1 0 0,-1 1 0,0-1 0,1 0 0,-1 1 0,1-1 0,-1 0 1,1 1-1,-1-1 0,2 0 0,-1 0 34,-1 0 0,1 0-1,0 0 1,0 0 0,0 0 0,-1 0 0,1-1 0,-1 1 0,1 0 0,-1 0 0,1-1 0,-1 1 0,0 0 0,1-1 0,-1 1-1,0 0 1,0-1 0,0 1 0,0 0 0,0-1 0,0 1 0,-1 0 0,1-1 0,0 1 0,-1 0 0,1 0 0,-1-2 0,-1 1-79,0 1 1,0-1 0,0 1 0,0 0 0,0 0 0,0-1 0,0 1-1,0 0 1,0 1 0,-1-1 0,1 0 0,0 1 0,-1-1-1,-2 1 1,-34-3 408,26 4-502,0 0 0,0 1-1,0 0 1,0 1 0,-14 4 0,-1 4-9,-28 13 0,30-11-43,1 1-1,0 1 1,1 2 0,1 0-1,-22 22 1,31-26-28,1 0-1,0 2 1,1-1-1,1 2 1,0-1-1,1 2 1,1-1-1,-12 29 1,19-37 15,-1 0 0,1 0 0,0 0-1,-1 15 1,3-21 10,0 0-1,0 1 1,0-1-1,0 0 0,0 0 1,1 0-1,-1 1 1,1-1-1,-1 0 0,1 0 1,0 0-1,0 0 1,0 0-1,0 0 0,0 0 1,0 0-1,0 0 1,1-1-1,-1 1 1,1 0-1,-1-1 0,3 3 1,3-1 19,-1 0 0,0 0 0,1 0 1,-1-1-1,1 0 0,-1 0 0,1-1 0,0 0 1,0 0-1,0-1 0,8 0 0,4 0 144,1-2 1,31-7-1,-36 5-185,-1 0 1,1-1 0,-1-1-1,0 0 1,0-1 0,-1 0-1,0-1 1,0-1 0,-1 0-1,0-1 1,0 0 0,-1 0-1,-1-1 1,1-1 0,-2 0-1,14-21 1,100-203 165,-102 192-171,-9 20 3,-1-1 0,-1-1 0,11-45 0,-14 41 67,16-93 306,-21 106-335,-1 0 0,0 1 0,-2-1-1,0 0 1,-4-25 0,5 41-46,0 1 1,-1 0-1,1-1 0,0 1 0,0-1 1,0 1-1,0-1 0,0 1 1,-1-1-1,1 1 0,0 0 0,0-1 1,-1 1-1,1-1 0,0 1 0,-1 0 1,1-1-1,-1 1 0,0 0 0,0 1 0,0-1 0,0 1 0,1-1 0,-1 1 0,0 0 0,0-1 0,1 1 0,-1 0 0,0 0 0,1-1 0,-1 1 0,1 0 0,-1 0 0,1 0 0,-1 0 0,1 0 0,0 0 0,-1 0 0,1 1 0,-1 0 0,-13 34 39,1 1 0,-12 64 0,11-41 164,3-13-81,3 1 0,1 1 0,3-1-1,2 1 1,8 92 0,-3-115 153,0 0 1,13 46 0,-15-70-233,0 1 0,0-1 0,0 0 0,0 0 0,0 0 0,4 4 0,-5-5-32,1 0-1,-1-1 0,1 1 0,-1-1 0,1 1 0,0-1 1,-1 1-1,1-1 0,0 0 0,0 1 0,-1-1 1,1 0-1,0 1 0,0-1 0,-1 0 0,1 0 0,0 0 1,0 0-1,0 0 0,-1 0 0,1 0 0,0 0 0,0 0 1,0 0-1,-1 0 0,1 0 0,1-1 0,1 0 34,-1 0 0,1-1 0,-1 1 0,0-1 0,0 1 0,1-1 0,-1 0 0,0 0 0,-1 0 0,4-4 0,15-25 211,-14 20-188,169-238-3,-172 246-92,0 0 0,-1-1 1,1 0-1,0 0 0,-1 1 1,0-2-1,0 1 0,-1 0 1,1 0-1,1-5 1,-4 13-92,0-1 0,-1 1 1,1-1-1,-1 1 1,-3 5-1,-6 14 148,3 3-49,2 1 0,0 1 0,-3 47 0,7-58 40,1 0-1,3 29 1,-1-37 30,0-1 0,1 0 0,0 0 0,0 0 0,1 0 0,0-1 0,6 14 0,-7-19-25,0 0 0,-1 0 0,1 0 1,0 1-1,0-2 0,0 1 1,1 0-1,-1 0 0,0-1 0,1 1 1,-1-1-1,0 0 0,1 0 1,0 1-1,-1-2 0,1 1 0,4 1 1,-3-2 22,-1 1 1,1-1 0,0 0-1,-1 0 1,1 0 0,0 0-1,0-1 1,-1 1 0,1-1-1,0 0 1,-1 0 0,7-4 0,0-1 25,0 0 0,-1-1 0,0-1 0,0 1 0,-1-1 0,1-1 0,12-18 0,41-70-106,-47 73-113,12-23 23,27-62-1,-51 128-517,-4 29 738,0-22-57,1 0 0,1 1 0,5 28 0,5-17 163,-10-35-168,0 0 0,1 0 0,-1-1 1,1 1-1,-1-1 0,1 0 0,0 1 1,-1-1-1,1 0 0,4 3 0,-5-5-32,-1 1 1,1-1-1,0 1 0,0-1 0,0 0 0,0 0 0,0 0 1,-1 1-1,1-1 0,0 0 0,0 0 0,0 0 0,0 0 1,0 0-1,0-1 0,0 1 0,-1 0 0,1 0 0,0-1 1,0 1-1,0 0 0,0-1 0,-1 1 0,1-1 0,0 1 0,0-1 1,-1 1-1,2-1 0,1-2 34,1 0-1,-1-1 1,0 1 0,4-6 0,7-13 29,-1-1 1,0-1 0,-2 0 0,-1-1 0,-1 0-1,7-28 1,-14 45-118,0 1 0,-1-1 0,1 0 0,-1-15 0,-1 23 47,0 0 0,0 0 1,0-1-1,0 1 0,0 0 1,0 0-1,0-1 0,0 1 1,0 0-1,0 0 0,0-1 1,1 1-1,-1 0 0,0 0 1,0-1-1,0 1 0,0 0 1,0 0-1,0 0 0,1-1 1,-1 1-1,0 0 0,0 0 1,0 0-1,0-1 0,1 1 1,-1 0-1,0 0 0,0 0 1,1 0-1,-1 0 0,0 0 1,0 0-1,1-1 0,-1 1 1,0 0-1,12 4-126,12 12-91,-19-10 222,1 0 0,-2 0 0,1 0 0,-1 1 0,0-1 0,0 1 0,3 8 0,19 56 79,-10-26-2,-8-23-30,2-1 0,12 23 1,-19-39-22,0 0 0,1 0 0,-1-1-1,1 1 1,0-1 0,0 0 0,0 0 0,0 0 0,1 0 0,-1-1 0,1 0-1,0 0 1,11 5 0,-12-7-8,0 0-1,0 0 0,1-1 1,-1 0-1,1 1 1,-1-2-1,0 1 0,1 0 1,-1-1-1,0 0 1,1 0-1,-1 0 1,0 0-1,0-1 0,0 0 1,5-2-1,2-3 44,-1 1 0,0-1 0,0-1 0,12-12 0,-4 1 9,-1-1-1,0-1 1,-1 0-1,12-24 1,14-17-318,-42 61 243,0 1 0,1 0-1,-1-1 1,0 1-1,0 0 1,0 0-1,0-1 1,0 1-1,0 0 1,0 0-1,1-1 1,-1 1-1,0 0 1,0 0-1,0 0 1,0-1-1,1 1 1,-1 0 0,0 0-1,0 0 1,1 0-1,-1-1 1,0 1-1,0 0 1,1 0-1,-1 0 1,0 0-1,0 0 1,1 0-1,-1 0 1,0 0-1,0 0 1,1 0-1,-1 0 1,0 0 0,1 0-1,-1 0 1,0 0-1,0 0 1,1 0-1,2 13-94,-2-8 88,4 33 107,-3 1 0,-2 57 0,-1-35-10,1-60-81,0 0-1,-1 0 1,1-1-1,0 1 1,0 0-1,0 0 1,0 0-1,0-1 1,1 1-1,-1 0 1,0 0-1,0 0 1,0-1-1,1 1 1,-1 0-1,0 0 1,1-1-1,-1 1 1,1 0-1,-1-1 1,1 1-1,-1 0 1,1-1-1,0 1 1,0-1 7,-1 0 1,1 0-1,0 0 1,0 0 0,-1 0-1,1-1 1,0 1-1,-1 0 1,1 0 0,0-1-1,-1 1 1,1-1-1,0 1 1,-1 0-1,1-1 1,-1 1 0,1-1-1,-1 1 1,1-1-1,0 0 1,4-6 60,1 0 1,-1 0-1,4-8 0,20-43-111,-20 38-27,0 1 0,2 1 0,0-1 0,1 2 0,22-27 0,-27 38 62,-4 2-8,0 1 1,0 0-1,1-1 1,0 2-1,-1-1 0,7-3 1,-9 5 6,-1 1 0,1 0-1,-1 0 1,1 0 0,-1 0 0,1 0 0,-1 0 0,1 0 0,-1 0-1,1 0 1,-1 0 0,0 0 0,1 0 0,-1 0 0,1 1 0,-1-1-1,1 0 1,-1 0 0,1 0 0,-1 1 0,0-1 0,1 0 0,-1 0-1,0 1 1,1-1 0,-1 0 0,0 1 0,1-1 0,-1 0 0,0 1-1,1-1 1,-1 1 0,0-1 0,0 0 0,0 1 0,1-1 0,-1 1-1,0-1 1,0 1 0,0-1 0,0 1 0,0-1 0,0 1 0,0 0-1,2 24-89,-2 0 105,1-2 32,-1 0-1,-1-1 1,-8 39 0,9-60-39,0-1 0,-1 1 0,1-1-1,0 1 1,0-1 0,0 1 0,0-1 0,0 1 0,0-1 0,0 1 0,0-1 0,0 1 0,0-1 0,0 1 0,0-1-1,0 1 1,0-1 0,0 1 0,0-1 0,0 1 0,1-1 0,-1 0 0,0 1 0,1 0 0,-1-1 3,1 0 0,0 0 0,-1 0 0,1 0 0,-1 0 0,1 0 1,-1 0-1,1 0 0,-1 0 0,1 0 0,-1 0 0,1-1 0,-1 1 1,1 0-1,-1 0 0,0-1 0,1 1 0,-1 0 0,1-1 0,26-22 48,18-26-44,-26 27-98,1 1 0,30-24 1,-46 42 90,4-4-15,0 0-1,1 1 0,0 0 1,0 1-1,0 0 0,0 1 0,1-1 1,13-3-1,-21 8-6,-1 0-1,1 0 1,-1-1-1,0 1 1,1 0-1,-1 0 0,1 1 1,-1-1-1,1 0 1,-1 0-1,0 1 1,1-1-1,-1 0 1,0 1-1,1 0 1,-1-1-1,0 1 1,1 0-1,1 1 1,-2 0 6,1-1 0,-1 1 0,1 0 0,-1 0 0,0 0 0,0 0 0,0 0 0,0 0-1,0 0 1,0 1 0,0 1 0,2 8 3,-2-1-1,0 0 1,0 1-1,-1 11 1,0-14-16,0-3 44,1 0 0,0 0-1,0 0 1,0 0 0,1-1 0,0 1 0,0 0 0,0-1 0,5 8 0,-6-11-11,0 0 1,0 0 0,0 0-1,0 0 1,1 0 0,-1-1-1,1 1 1,-1 0 0,1-1-1,0 1 1,-1-1 0,1 0-1,0 1 1,0-1 0,0 0-1,0 0 1,0 0 0,0-1-1,0 1 1,1 0-1,-1-1 1,0 1 0,0-1-1,0 0 1,1 0 0,-1 0-1,4 0 1,0-2 10,1 0 0,0-1 0,0 1 0,-1-1-1,0 0 1,1-1 0,-1 0 0,0 0 0,-1 0 0,7-6-1,5-7 33,25-31 0,-28 30 15,86-111-278,-76 97 294,-20 19 11,-6 8-272,-4 9-180,2 0 336,0 0 0,1 0 0,0 0 0,-1 1 0,1 0 0,1-1 0,-4 8 0,-12 39-147,15-40 151,-32 111 158,30-97-99,0 0 0,2 0 0,0 27 0,3-48-25,2 21 412,-2-25-416,0 1 0,0-1 0,0 1 0,0-1 0,0 0 0,1 1 0,-1-1 0,0 0 0,0 1 0,0-1 0,1 0 0,-1 1 0,0-1 0,0 0 0,0 0 0,1 1 0,-1-1 0,0 0 0,1 0 0,0 1 0,-1-1-6,1 0 0,-1 0 0,1 0 0,-1 0 1,0 0-1,1 0 0,-1-1 0,1 1 0,-1 0 1,1 0-1,-1 0 0,0-1 0,1 1 0,-1 0 1,1 0-1,-1-1 0,0 1 0,1 0 1,-1-1-1,0 1 0,1-1 0,6-9 36,0-1 1,0 0-1,-1 0 0,-1 0 0,5-13 0,2-4 4,47-93-25,-57 116-165,-6 16-27,-8 44 267,-3-1-1,-3 0 0,-46 98 0,43-112-3,-2 0 0,-1-1 0,-3-2 0,-1 0 1,-42 41-1,49-57-22,-42 32 1,53-46-19,0-1 0,0 0 0,-1 0 1,0-1-1,0 0 0,-22 6 0,30-10-45,0-1 1,-1 1-1,1-1 0,0 0 0,-1 0 0,1 0 0,0-1 0,-1 1 0,1-1 0,0 1 0,0-1 1,0 0-1,-1 0 0,1-1 0,0 1 0,0-1 0,1 1 0,-1-1 0,0 0 0,0 0 0,1 0 1,-1 0-1,-2-5 0,1 3-18,0-1 0,1 0 0,0 0-1,0 0 1,0 0 0,1-1 0,0 1 0,0-1 0,0 1 0,1-1 0,0 0 0,-2-10 0,3 8-7,0-1-1,0 1 1,1 0-1,0-1 1,0 1-1,1-1 1,0 1-1,1 0 1,0 0-1,0 0 1,0 1-1,8-13 1,-2 8-147,0 0 1,0 0-1,1 1 1,1 0-1,0 1 1,16-12-1,27-18-1920,45-36-10064,-97 74 11617,1 0 0,-1 0 0,0 0 1,0 0-1,0 0 0,0-1 0,0 1 1,-1-1-1,1 1 0,-1-1 0,0 0 0,1 1 1,0-5-1,3-14-2252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96 152 9376,'-50'-71'4256,"28"39"-3680,14 19-416,3 6-192,-5-6 96,10 9-32,0-4-1344,5 8 704,8-3-3488,10 6 2272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95 989 3232,'-14'8'1709,"1"1"-1,0 0 1,-18 18-1,26-23-564,-5 3 716,10-6-1696,-1-1 0,1 0 1,0 0-1,0 0 0,-1 1 1,1-1-1,0 0 0,0 0 1,-1 0-1,1 1 0,0-1 1,0 0-1,-1 0 0,1 0 1,0 0-1,-1 0 0,1 0 1,0 0-1,-1 0 0,1 0 1,0 0-1,0 0 0,-1 0 0,1 0 1,0 0-1,-1 0 0,1 0 1,0 0-1,-1 0 0,2-3 111,1 0 0,0 0 0,-1 0 0,1 0 0,0 1-1,1-1 1,2-3 0,2-1 17,36-45 219,3 3 0,3 1 0,1 3 0,74-52 0,-84 66-275,-23 18 56,0 1 1,31-18 0,-48 30-288,0 0-1,0 0 0,0 0 1,0 0-1,0 0 0,1 0 1,-1 0-1,0 0 1,0 0-1,0 0 0,0 0 1,1 0-1,-1 0 0,0 0 1,0 0-1,0 0 1,0 0-1,1 0 0,-1 0 1,0 0-1,0 0 0,0 0 1,0 0-1,0 0 0,1 0 1,-1 0-1,0 0 1,0 1-1,0-1 0,0 0 1,0 0-1,0 0 0,1 0 1,-1 0-1,0 1 1,0-1-1,0 0 0,0 0 1,0 0-1,0 0 0,0 0 1,0 1-1,0-1 0,0 0 1,0 0-1,0 0 1,0 0-1,0 1 0,0-1 1,0 0-1,0 0 0,0 0 1,0 0-1,0 1 1,0-1-1,-2 12 77,-9 26 225,-8 47 0,16-67-284,0 0 1,2 1 0,0-1-1,4 36 1,-2-50 1,-1 0 0,1 0 0,0 0 0,0 0 0,1-1 0,-1 1 0,1 0 0,0-1 0,0 1 0,0 0 0,0-1 0,1 0 0,-1 0 0,1 0 0,4 4 0,-6-6-3,0 0 0,0-1 1,1 1-1,-1 0 0,0 0 1,1-1-1,-1 1 0,1-1 0,-1 1 1,1-1-1,-1 0 0,1 0 0,-1 1 1,1-1-1,0 0 0,-1 0 1,1-1-1,-1 1 0,1 0 0,-1 0 1,1-1-1,-1 1 0,1-1 1,-1 1-1,1-1 0,-1 0 0,0 0 1,1 1-1,-1-1 0,1-1 0,7-4 42,-2 0 0,1-1 0,10-10-1,-16 14-55,41-40 84,2 2 0,71-50-1,-79 65-102,19-12 125,57-50 0,-91 66-46,0 0 1,-2-1-1,0-1 1,-1-1-1,26-47 1,-19 21-32,-2-1 0,-3-1 0,23-87 0,-40 127-48,-1 1-1,-1 0 1,0-1 0,-1 0 0,0 1 0,-2-21-1,1 32 6,0 0-1,0 0 0,0 0 0,0 0 0,-1 0 0,1 1 0,0-1 0,-1 0 0,1 0 0,-1 0 0,1 0 0,-1 1 0,0-2 0,1 2 3,0 0 0,-1 0 0,1-1 1,0 1-1,0 0 0,0 0 0,-1 0 1,1 0-1,0 0 0,0 0 0,-1 0 0,1 0 1,0 0-1,-1 0 0,1 0 0,0 0 1,0 0-1,-1 0 0,1 0 0,0 0 1,0 0-1,-1 0 0,1 0 0,0 1 0,0-1 1,0 0-1,-1 0 0,1 0 0,0 1 1,-3 1-21,0 1-1,1 0 1,-1 0 0,1 0 0,-3 6 0,-9 17 78,1 0 0,-14 45-1,-4 11 57,-94 164 360,106-213-356,-23 57 0,34-72-93,2 1 0,1 0 0,0 1 0,-3 37-1,7-49 34,2-1 0,-1 1-1,1-1 1,0 1 0,0 0-1,4 7 1,-5-12-12,1 0-1,0 0 0,0 0 1,0-1-1,1 1 0,-1 0 1,0-1-1,1 0 1,0 1-1,0-1 0,-1 0 1,1 1-1,1-1 1,-1 0-1,0-1 0,0 1 1,1 0-1,4 2 0,-4-3-12,1-1 0,-1 1 0,1-1 0,0 0 0,-1 1 0,1-2 0,-1 1 0,1 0 0,-1-1 0,1 0 0,-1 1 0,1-1 0,4-3 0,4-1 58,0-1 1,14-9-1,17-16 2,77-70 1,-46 36-90,-68 60 12,20-16-77,-24 19 37,0 1 0,0 0 0,0 0 0,1-1 0,-1 1 1,0 1-1,0-1 0,0 0 0,1 0 0,3 0 0,-5 1 23,-1 1 0,1-1 0,-1 0 0,1 0 0,-1 0 0,1 0 0,-1 1 0,0-1 0,1 0 0,-1 0 0,1 1 0,-1-1 0,0 0 0,1 1 0,-1-1 0,0 1 0,1-1 0,-1 0 0,0 1 0,1-1 0,-1 1 0,0-1 0,0 1 0,0-1 0,1 1 0,-1-1 0,0 1 0,0-1 0,0 1 0,0-1 0,0 1 0,0-1 0,0 1 0,0-1 0,0 1 0,0-1 0,-1 1 0,-3 26-139,3-21 107,-2 8-21,-15 83 115,-39 116 0,51-198 71,0-1 0,-1 0-1,-11 17 1,18-30-113,-1 0 0,1 0 0,-1 0 0,1 0-1,-1 0 1,0 0 0,1-1 0,-1 1 0,0 0 0,0 0-1,0-1 1,0 1 0,1-1 0,-1 1 0,0-1 0,0 1 0,0-1-1,0 1 1,0-1 0,0 0 0,0 0 0,-2 1 0,2-2-11,0 1 0,0 0 0,0-1 0,0 0 0,0 1 0,0-1 0,0 1 0,0-1 0,0 0 0,0 0 1,0 0-1,1 1 0,-1-1 0,0 0 0,1 0 0,-1 0 0,1 0 0,-1 0 0,1 0 0,-1 0 0,1 0 0,-1-3 0,0-2 13,-1 0 0,1 0 0,1 0 0,-1 0 0,1 0-1,0 0 1,0-1 0,1 1 0,0 0 0,0 0 0,0 0-1,1 0 1,0 0 0,0 0 0,0 1 0,5-9 0,-3 6-47,1 1 0,-1 0 0,1 0 0,0 1 0,1 0 0,-1-1 0,1 2 0,1-1 0,-1 1 0,1 0 0,0 0 0,9-5 0,1 3-29,-1 1 0,2 1 1,33-7-1,59-3-833,-44 8-434,14 0-2693,-27 6-3463,-47 0 4515,-12 0-645,-3 0 1149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57 10400,'-18'-11'4704,"21"6"-4096,7 1 511,9 4-735,26-8 832,8 5-704,15-5-224,3 8-192,6-9-32,-9 9-32,8-3-224,-9 3 96,14-5-2272,-10 10 1281,-2-5-3137,-6 3 2368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48 9888,'-79'-31'4480,"-8"22"-3904,61 6-736,12 6-32,1-6-896,31-2-1088,12 5 1472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1094 2720,'7'-7'19394,"0"-1"-21423,19-31 2641,1 1 1,2 2-1,2 1 0,1 2 1,65-54-1,55-18 39,-128 88-498,0 1 1,1 2-1,33-15 0,-37 19-50,-16 7-84,-1 1 1,1-1 0,0 1-1,0 0 1,0 1 0,7-2-1,-10 3-10,-1 0-1,0 0 1,1 0-1,-1 0 1,0 0-1,1 1 1,-1-1 0,1 0-1,-1 1 1,0-1-1,0 1 1,1-1-1,-1 1 1,0 0-1,0 0 1,0-1-1,0 1 1,0 0-1,0 0 1,0 0-1,0 0 1,0 0 0,0 0-1,0 1 1,0-1-1,-1 0 1,1 0-1,-1 0 1,1 2-1,1 1 17,-1 0-1,0 0 0,0 0 1,0 0-1,-1 0 0,1 0 1,-1 0-1,0 0 0,-1 4 1,-5 41 152,3-30-91,-10 73 142,-13 77 451,25-163-715,-3 10 271,4-16-229,0 0-1,0 0 0,0 0 0,0 0 1,0 0-1,0 0 0,0 0 1,0 0-1,0 0 0,0 0 0,1 0 1,-1 0-1,0 0 0,0 0 1,0 0-1,0 0 0,0 0 0,0 0 1,0 0-1,0 0 0,0 0 1,0 0-1,0 0 0,0 0 0,0 0 1,0 0-1,0 0 0,0 0 1,0 0-1,0 0 0,0 0 0,0 0 1,0 0-1,0 0 0,0 0 1,0 0-1,0 0 0,0 0 0,5-11 187,8-20-45,1 0 0,26-41 1,-31 59-175,0 0 0,1 1 1,0 0-1,1 0 1,0 1-1,1 1 1,20-15-1,-26 21 15,11-7-25,19-10-1,-31 19 36,-1 0-1,1 0 1,0 1-1,-1-1 1,1 1-1,0 0 1,0 0-1,0 0 1,9 1-1,-12 0 0,-1 0-1,0 0 1,0 1-1,1-1 1,-1 0-1,0 1 1,0-1-1,0 0 1,1 1-1,-1 0 0,0-1 1,0 1-1,0 0 1,0 0-1,0-1 1,0 1-1,0 0 1,-1 0-1,1 0 1,0 0-1,0 0 1,-1 0-1,1 0 1,0 0-1,-1 1 1,1-1-1,-1 0 1,0 0-1,1 0 1,-1 1-1,0-1 1,0 2-1,1 4-6,-1 0 0,0-1 0,-1 1 0,0-1 0,-1 8 0,-24 82 336,2-8-241,24-88-85,0 0 0,0 0 0,0 0 0,-1 1 0,1-1 0,0 0 0,0 0 0,0 1 0,0-1 0,0 0 0,0 0 0,0 0 0,0 1 0,0-1 0,0 0 0,0 1 0,0-1 0,0 0 0,0 0 0,0 0 0,0 1 0,0-1 0,0 0 0,0 0 0,1 1 0,-1-1 0,0 0 0,0 0 0,0 1 0,0-1 0,0 0 0,1 0 0,-1 0 0,0 0 0,0 1 0,0-1 0,1 0 0,-1 0 0,0 0 0,0 0 0,0 0 0,1 0 0,-1 1 0,0-1 0,0 0 0,1 0 0,-1 0 0,0 0 0,0 0 0,1 0 0,-1 0 0,0 0 0,0 0 0,1 0 0,-1 0 0,0 0 0,0 0 0,1-1 0,-1 1 0,0 0 0,0 0 0,1 0 0,20-12 90,47-41 23,31-21-144,-79 60-24,2 1-1,44-19 0,-63 30 53,0 1-1,0 0 1,-1 0 0,1 1-1,0-1 1,0 1 0,0-1-1,0 1 1,0 0 0,0 0-1,0 0 1,0 1 0,0-1-1,5 2 1,-6-1-2,1 0 1,-1 0 0,0 0-1,0 1 1,0-1 0,0 1-1,0-1 1,-1 1 0,1 0-1,0-1 1,-1 1-1,1 0 1,-1 0 0,0 0-1,0 0 1,1 1 0,-1-1-1,1 3 1,1 7-13,0 0-1,-1 0 1,0 0 0,-1 0 0,0 17-1,0-4 26,-1 16 46,-1-34-44,0 0 0,1 0 0,0 1 0,1-1 0,-1 0 0,2 0 0,-1 0 0,1 0 0,3 10 0,-4-16 2,-1 0 0,0 0-1,1 0 1,-1 0-1,1 0 1,0 0-1,-1 0 1,1 0-1,0 0 1,0 0-1,-1-1 1,1 1-1,0 0 1,0-1-1,0 1 1,0 0-1,0-1 1,0 1-1,0-1 1,0 0-1,0 1 1,0-1-1,0 0 1,0 1-1,0-1 1,0 0-1,1 0 1,-1 0-1,0 0 1,0 0-1,0 0 1,2-1-1,2-1 1,-1 0 0,1 0-1,0-1 1,-1 1 0,1-1-1,3-4 1,0 2-4,57-43-5,87-56-113,-114 81 145,1-1-194,0 2 0,52-20 0,-75 38 137,-10 8 70,-6-4-46,0 1 0,0-1-1,0 1 1,0 0-1,0-1 1,0 1-1,0-1 1,0 1-1,0 0 1,-1-1 0,1 1-1,0-1 1,0 1-1,0-1 1,-1 1-1,1 0 1,-70 127-7,-4 8-33,70-128 21,0 0 0,1 0 0,0 0 0,-2 11-1,5-17 25,-1 1 0,1-1-1,0 0 1,0 1-1,0-1 1,0 1-1,1-1 1,-1 0-1,1 3 1,0-3 6,-1-1-1,1 0 1,-1 0 0,1 0 0,-1 0-1,1 0 1,0 0 0,-1 0 0,1 0-1,0-1 1,0 1 0,0 0 0,0 0-1,0-1 1,0 1 0,0 0 0,0-1-1,0 1 1,2 0 0,1 0 28,0 0-1,1 0 1,-1-1 0,1 1 0,-1-1-1,1 0 1,-1 0 0,1 0 0,0-1-1,-1 0 1,0 0 0,1 0 0,4-2-1,1 0-4,-1-1-1,0-1 0,0 1 0,16-12 0,-17 9-23,-1 0-1,1 0 0,-1-1 1,0 0-1,-1-1 0,0 1 1,0-1-1,-1 0 0,0-1 1,5-14-1,-3 5-3,-1 1 0,-1-1 1,0 0-1,2-36 0,-6 44-36,-1 0 1,0 0-1,-1 0 0,-4-22 1,4 28-20,0 0 0,0 0 0,-1 1 1,0-1-1,0 0 0,-1 1 0,1-1 0,-1 1 0,0 0 1,0 0-1,0 0 0,-7-6 0,10 9 41,0 1-1,0 0 1,0 0-1,-1-1 1,1 1 0,0 0-1,0 0 1,0-1-1,-1 1 1,1 0 0,0 0-1,0 0 1,-1 0-1,1-1 1,0 1-1,-1 0 1,1 0 0,0 0-1,0 0 1,-1 0-1,1 0 1,0 0 0,-1 0-1,1 0 1,0 0-1,-1 0 1,1 0-1,0 0 1,0 0 0,-1 0-1,1 0 1,0 0-1,-1 0 1,1 0 0,0 0-1,0 0 1,-1 0-1,1 1 1,0-1-1,0 0 1,-1 0 0,1 1-1,0-1-2,0 1 0,0 0 0,0-1-1,0 1 1,0-1 0,0 1 0,0-1 0,0 1 0,0 0-1,0-1 1,1 1 0,-1-1 0,0 1 0,0-1 0,1 1-1,-1-1 1,0 1 0,1-1 0,-1 1 0,0-1 0,1 0-1,-1 1 1,2 0 0,2 2 23,0 0-1,1 0 0,-1-1 1,1 1-1,0-1 1,0 0-1,0 0 0,0-1 1,0 1-1,0-1 1,0 0-1,1-1 0,-1 1 1,0-1-1,1 0 1,-1 0-1,0-1 0,7-1 1,2-1 35,0 0 0,0-1 0,-1 0 0,0-2 0,26-12 0,93-51 319,-95 51-294,-1-1 0,35-24-1,-55 31-29,-1 0 0,0-1 0,0 0 0,-1-2 0,-1 0 0,16-23-1,2-12-36,-3-1 0,-1-2-1,35-102 1,-26 54 46,-35 96-39,1 1-1,0-1 0,-1 0 1,0 1-1,0-1 0,-1 0 1,1 0-1,-1 1 0,0-10 1,0 14-16,0 0 0,0 0-1,-1-1 1,1 1 0,0 0 0,0 0 0,0 0 0,0 0 0,0 0 0,0-1-1,-1 1 1,1 0 0,0 0 0,0 0 0,0 0 0,0 0 0,0 0-1,-1 0 1,1 0 0,0-1 0,0 1 0,0 0 0,0 0 0,-1 0 0,1 0-1,0 0 1,0 0 0,0 0 0,-1 0 0,1 0 0,0 0 0,0 0 0,0 0-1,-1 0 1,1 0 0,0 1 0,0-1 0,0 0 0,0 0 0,-1 0 0,1 0-1,0 0 1,0 0 0,0 0 0,0 0 0,0 1 0,-1-1 0,1 0 0,0 0-1,0 0 1,0 0 0,0 0 0,0 1 0,0-1 0,0 0 0,0 0 0,0 0-1,0 0 1,-1 1 0,-7 10-57,-10 27 31,0 1 0,3 0 0,-14 53 1,17-52 63,-31 91 151,-29 101 165,66-211-354,1 1 0,1-1 0,2 1 0,-1-1 0,2 1 0,1 0 0,4 34 0,-3-53 17,-1 0-1,1 0 1,0-1-1,0 1 1,0 0-1,0-1 1,0 1-1,0-1 1,1 1 0,-1-1-1,1 0 1,0 1-1,0-1 1,0 0-1,0 0 1,0 0-1,0-1 1,0 1-1,4 2 1,-3-3-6,-1 0 1,1-1-1,-1 1 0,1 0 1,0-1-1,-1 0 1,1 1-1,0-1 0,-1 0 1,1 0-1,0-1 1,-1 1-1,1-1 0,-1 1 1,1-1-1,0 0 0,-1 0 1,1 0-1,-1 0 1,0 0-1,1 0 0,1-2 1,38-27-46,-3-1 1,38-37 0,6-5-222,-81 71 204,1 0 0,0 0 0,0 0 0,1 1 0,4-3 0,-8 4 48,0 0-1,0-1 0,1 1 0,-1 0 1,0 0-1,1 0 0,-1 0 1,0 0-1,1 0 0,-1 0 1,0 0-1,1-1 0,-1 1 1,0 0-1,1 0 0,-1 0 0,0 0 1,1 1-1,-1-1 0,0 0 1,1 0-1,-1 0 0,0 0 1,1 0-1,-1 0 0,0 0 0,0 1 1,1-1-1,-1 0 0,0 0 1,0 0-1,1 1 0,-1-1 1,0 0-1,0 0 0,1 1 1,-1-1-1,0 0 0,0 0 0,0 1 1,0-1-1,0 0 0,1 1 1,-1-1-1,0 0 0,0 1 1,0-1-1,0 0 0,0 1 0,0-1 1,0 0-1,0 1 0,0-1 1,0 0-1,0 1 0,0-1 1,0 0-1,0 1 0,-1-1 1,1 0-1,0 0 0,0 1 0,0-1 1,-1 1-1,0 8 14,-1 0-1,2 0 0,-1 18 1,0 6 53,1-24-51,-2 6-24,1 0 0,2 26 0,-1-37 25,1-1 0,-1 1 0,1-1 1,0 0-1,0 1 0,0-1 0,0 0 0,0 0 1,1 0-1,0 0 0,-1 0 0,1 0 1,0 0-1,0 0 0,1-1 0,-1 1 1,1-1-1,2 3 0,-2-4-4,-1 0 1,1 1-1,-1-1 0,1 0 1,0-1-1,0 1 0,-1 0 1,1-1-1,0 0 0,0 1 1,0-1-1,-1 0 0,6-1 1,5-1 8,23-6-1,-24 4 0,32-10 20,43-19-1,-44 15-71,4-1-40,-1-3 0,-1-2-1,50-35 1,-87 54 16,1-1-1,0 2 1,10-5 0,-38 38-96,15-22 154,-4 4 8,0 1 0,1 0 1,1 0-1,0 1 0,1 0 1,0 0-1,0 0 0,2 0 1,0 1-1,0 0 0,0 20 1,3-31 20,0 1 1,1-1-1,-1 0 0,1 0 1,0 1-1,0-1 1,0 0-1,0 0 1,1 0-1,3 5 0,-5-7-18,1 0 0,-1 0 0,1 0-1,0-1 1,-1 1 0,1 0 0,0 0-1,-1-1 1,1 1 0,0-1 0,0 1-1,0-1 1,0 1 0,-1-1 0,1 1-1,0-1 1,0 0 0,0 1 0,0-1-1,0 0 1,0 0 0,0 0-1,0 0 1,0 0 0,0 0 0,0 0-1,0 0 1,0 0 0,0 0 0,0-1-1,0 1 1,0 0 0,0-1 0,0 1-1,0 0 1,0-1 0,-1 0 0,1 1-1,0-1 1,1 0 0,2-3-8,0 0 1,0-1 0,0 1 0,-1-1-1,0 0 1,0 0 0,4-7 0,15-40-2,-14 29 49,5-28-1,-11 43-78,-1 0 0,0 0-1,-1 0 1,0 0 0,0 0 0,0 0 0,-3-11-1,2 16 9,1 0-1,-1 0 1,0 0-1,-1 1 0,1-1 1,0 0-1,-1 1 1,-3-5-1,1 2 7,0 1 0,0-1 0,-1 1 0,0 0 0,-7-4 0,12 8 16,0 0 1,0 0-1,0 0 0,-1-1 1,1 1-1,0 0 1,0 0-1,0 0 0,0 0 1,0 0-1,0 0 1,0 0-1,0 0 1,0 0-1,0-1 0,0 1 1,0 0-1,0 0 1,0 0-1,0 0 0,0 0 1,0 0-1,0 0 1,0 0-1,0-1 0,0 1 1,0 0-1,0 0 1,0 0-1,0 0 0,0 0 1,0 0-1,0 0 1,0 0-1,0-1 1,0 1-1,0 0 0,1 0 1,-1 0-1,0 0 1,0 0-1,0 0 0,0 0 1,0 0-1,0 0 1,0 0-1,0 0 0,0 0 1,1 0-1,-1 0 1,0-1-1,0 1 1,0 0-1,0 0 0,0 0 1,0 0-1,1 0 1,8-3-9,-6 2 9,18-5-30,1 1 0,0 1 0,0 0 0,0 2-1,30 1 1,-8-1 3,79 1 22,-108 2 20,0 0 0,0 1 0,0 1 1,0 1-1,-1 0 0,16 7 0,-27-10 27,0 0 0,-1 0 0,1 1 0,0 0-1,0-1 1,-1 1 0,1 0 0,-1 0-1,0 0 1,1 1 0,-1-1 0,3 5-1,-4-5-12,-1 0-1,1-1 0,0 1 0,-1 0 0,0 0 0,1 0 1,-1 0-1,0 0 0,0 0 0,0 0 0,0-1 0,0 1 1,0 0-1,-1 0 0,1 0 0,-1 0 0,1 0 0,-1 0 1,0-1-1,0 1 0,-1 2 0,-11 20 210,-9 17-65,22-41-166,0 0 1,-1 1-1,1-1 1,0 0-1,0 1 1,0-1-1,0 0 1,0 1 0,0-1-1,-1 0 1,1 1-1,0-1 1,0 1-1,0-1 1,0 0-1,0 1 1,0-1-1,1 0 1,-1 1-1,0-1 1,0 1-1,0-1 1,0 1-1,8-1 106,15-12-24,-16 8-82,74-47-158,-54 33 67,42-22-1,-67 39 80,0 0 0,0 0 0,1 0 0,-1 1 0,1-1 0,-1 0 1,0 1-1,1 0 0,3-1 0,-5 1 4,0 1 1,0-1 0,0 0 0,-1 0-1,1 0 1,0 1 0,0-1-1,-1 0 1,1 1 0,0-1-1,0 1 1,-1-1 0,1 1 0,0-1-1,-1 1 1,1-1 0,-1 1-1,1 0 1,-1-1 0,1 1-1,-1 0 1,1-1 0,-1 1 0,0 0-1,1 0 1,-1-1 0,0 1-1,0 0 1,0 0 0,1 1-1,3 20 353,-2 1-1,1 39 0,-3-15-2636,0-9-4211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 8128,'-43'-23'4421,"33"23"3515,11 11-6192,1-8-2300,2 4 932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6:5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18 145 10560,'-18'-8'4768,"26"8"-4128,2-5 1183,4 1-1119,34-7 1120,7 2-1024,34-10-288,11 7-320,8-8-352,-10 3 64,15-6-2080,-10 6 1216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7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13 6976,'-9'-12'8709,"10"17"-5995,0 5-2022,0 1 0,-1 0 0,-1 0 0,1 0 0,-4 12 0,1-1-6,-41 434 2503,43-445-3180,0-8-49,1 0 1,-1 0-1,1 0 1,0-1-1,0 1 1,0 0-1,0 0 1,2 4-1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2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51 1824,'8'-8'5130,"-7"0"-703,-1 7-4315,0 1 1,1-1-1,-1 1 0,0-1 1,0 1-1,1-1 0,-1 0 1,0 1-1,0-1 0,0 1 1,0-1-1,0 0 0,0 1 0,0-1 1,0 0-1,0 1 0,0-1 1,0 1-1,0-1 0,0 0 1,-1 1-1,1-1 0,0 1 1,0-1-1,-1 1 0,1-1 1,0 1-1,-1-1 0,1 1 1,-1-1-1,1 1 0,0-1 1,-1 1-1,1-1 0,-1 1 1,1 0-1,-1-1 0,1 1 1,-1 0-1,0-1 0,-2 0 108,0-1 0,0 1-1,-1-1 1,1 1-1,0 0 1,0 0 0,-6-1-1,2 2-8,0 0-1,0 0 1,0 0-1,0 1 1,0 0-1,0 0 1,-13 4-1,-1 2 242,-27 15-1,36-16-420,-4 1 57,1 1 0,-22 15 1,34-21-75,-1 0 1,1 0 0,1 1-1,-1 0 1,0-1 0,1 1-1,-1 0 1,1 0 0,0 0-1,0 1 1,0-1 0,0 0 0,1 1-1,-1-1 1,1 1 0,0-1-1,-1 7 1,2-6 31,0 0 1,1 0-1,-1 0 1,1 0-1,0 0 0,0 0 1,0 0-1,1 0 0,-1 0 1,1-1-1,0 1 1,0 0-1,1-1 0,-1 0 1,1 0-1,-1 1 0,1-1 1,0-1-1,0 1 1,6 4-1,-3-2 29,1-1 0,-1 0 0,1 0-1,0-1 1,0 0 0,0 0 0,1 0 0,-1-1 0,0 0-1,11 1 1,-12-2-34,0-2-1,0 1 0,0 0 0,0-1 1,0 0-1,0-1 0,0 1 1,0-1-1,-1 0 0,1-1 1,-1 1-1,1-1 0,-1 0 0,7-6 1,1-1 33,-1 0 0,-1-1 1,1 0-1,12-18 0,-18 21-28,0-1-1,0 1 0,-1-1 1,-1 0-1,1 0 0,-1-1 1,-1 1-1,0-1 0,0 0 1,-1 0-1,2-19 0,-4 29-61,0-1 0,0 1 0,0-1 0,0 1 0,0 0 0,0-1 0,0 1 0,0 0 0,-1-1 0,1 1 0,0-1 0,0 1 0,0 0 1,0-1-1,-1 1 0,1 0 0,0-1 0,0 1 0,0 0 0,-1 0 0,0-1 0,1 1 9,0 0 0,0 0 1,0 0-1,0 0 0,-1 0 0,1 0 1,0 0-1,0 0 0,0 0 1,0 0-1,0 0 0,-1 0 0,1 0 1,0 0-1,0 0 0,0 0 1,0 0-1,-1 1 0,1-1 1,0 0-1,0 0 0,0 0 0,0 0 1,0 0-1,0 0 0,0 1 1,-1-1-1,1 0 0,0 0 0,0 0 1,0 0-1,0 0 0,0 1 1,0-1-1,0 0 0,0 0 0,0 0 1,0 0-1,0 1 0,0-1 1,0 0-1,0 0 0,-2 11 75,0 0 0,1 0 0,0 0 0,0 0 0,3 20 1,-1-25 7,0-1 1,0 0 0,1 1-1,0-1 1,0 0 0,0 0 0,0 0-1,1 0 1,0-1 0,0 1 0,0-1-1,0 1 1,8 6 0,-8-9-34,-1 0 0,0-1 1,1 1-1,0-1 0,-1 1 1,1-1-1,0 0 0,-1 0 1,1-1-1,0 1 0,0 0 0,0-1 1,0 0-1,0 0 0,0 0 1,0 0-1,0 0 0,-1 0 1,1-1-1,4 0 0,8-3 79,-1-1-1,25-11 1,-16 6-57,46-17 71,119-66 0,-118 56-478,-69 36 342,0 0 0,0 1 0,0-1 0,0 0 1,0 1-1,0-1 0,0 1 0,0 0 0,1-1 0,-1 1 0,0 0 0,0-1 0,0 1 0,0 0 0,0 0 0,1 0 0,-1 0 0,0 0 0,0 1 0,0-1 0,1 0 1,-1 1 13,0 0 1,0 0 0,0 0 0,0 0 0,0-1-1,0 1 1,0 0 0,-1 1 0,1-1 0,0 0-1,-1 0 1,1 0 0,-1 0 0,1 0 0,-1 1-1,0-1 1,0 0 0,1 3 0,0 6 60,0 1 1,0 0 0,-1 0-1,-1-1 1,-3 18-1,5-2-5,-1-26-66,0 0 1,0 0 0,1 1-1,-1-1 1,0 0 0,0 0-1,0 0 1,1 0 0,-1 0-1,0 0 1,0 0 0,0 0-1,1 0 1,-1 1 0,0-1-1,0 0 1,0 0 0,1 0-1,-1 0 1,0 0 0,0 0-1,0 0 1,1 0 0,-1-1-1,0 1 1,0 0 0,0 0-1,1 0 1,-1 0 0,0 0-1,0 0 1,0 0 0,1 0-1,-1 0 1,0-1 0,0 1-1,1 0 1,9-6 68,27-18 110,-19 11-223,1 1 1,26-12-1,-43 23 40,0 0-1,0 1 1,0-1-1,0 1 1,0-1-1,0 1 0,0 0 1,0 0-1,0 0 1,0 0-1,0 0 1,0 0-1,0 0 1,0 1-1,0-1 1,0 1-1,0 0 1,0-1-1,0 1 1,0 0-1,0 0 0,3 2 1,2 3 70,0 0 0,-1 0 0,0 1 0,7 8 0,7 7 157,-12-13-160,2-1-1,-1 0 1,1 0-1,0-1 1,1-1-1,0 0 1,0 0-1,0-1 1,1 0-1,-1-1 1,1 0-1,17 2 0,-18-4-245,0-1 0,0 0-1,0 0 1,0-1 0,0-1-1,0 0 1,21-4 0,-10-2-2226,-3 6 703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30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194 639 1728,'2'-2'280,"-1"0"0,1 0 1,0 0-1,0 1 0,0-1 0,0 1 1,0-1-1,1 1 0,-1 0 0,0 0 0,1 0 1,-1 0-1,5 0 0,-4 0 119,0 0 0,0-1 0,1 1 0,-1 0 0,0-1 0,0 0-1,3-2 1,-5 4-241,-1-1-1,1 1 0,-1-1 0,1 0 1,0 1-1,-1-1 0,1 1 1,-1-1-1,1 0 0,-1 1 0,0-1 1,1 0-1,-1 0 0,0 1 1,0-1-1,1 0 0,-1 0 0,0 0 1,0 1-1,0-1 0,0 0 0,0 0 1,0 0-1,0 0 0,0 1 1,0-1-1,0 0 0,-1 0 0,1 0 1,0 1-1,0-1 0,-1 0 0,1 1 1,-1-1-1,1 0 0,0 0 1,-1 1-1,1-1 0,-1 1 0,0-1 1,1 0-1,-1 1 0,1-1 0,-1 1 1,0 0-1,0-1 0,1 1 1,-2-1-1,-2-1-8,-1 1 0,1 0 0,0 0 0,0 0 0,-1 1 0,1-1 0,-1 1 0,1 0 0,0 0 1,-1 1-1,1-1 0,0 1 0,-1 0 0,1 0 0,0 0 0,0 1 0,0 0 0,0-1 0,0 1 0,0 1 0,-7 4 0,-4 5 69,-1 0-1,2 1 0,-20 22 1,32-33-175,-10 14 114,0-1 0,1 2 0,-9 17 0,16-28-124,3-4 1,-1 1-1,1 0 1,-1 0 0,1 0-1,0-1 1,0 1-1,0 0 1,1 0 0,-1 1-1,1-1 1,0 0 0,-1 0-1,1 0 1,1 0 0,-1 0-1,0 0 1,1 0 0,0 0-1,-1 0 1,1 0-1,0 0 1,1 0 0,-1 0-1,0-1 1,4 6 0,-4-7 6,0 1 1,1-1 0,-1 1 0,0-1-1,1 0 1,-1 1 0,1-1 0,0 0-1,-1 0 1,1 0 0,0 0 0,0 0-1,0-1 1,-1 1 0,1 0 0,0-1-1,0 0 1,0 1 0,0-1 0,0 0-1,0 0 1,0 0 0,0 0-1,3-1 1,4 0 52,0 0 0,-1-1 0,1-1-1,8-3 1,3-2-20,0-1-1,-1 0 1,0-2 0,-1 0-1,29-24 1,-35 26-50,-1-2 0,-1 1 0,0-1 0,0-1 0,-1 0 0,-1 0 1,0-1-1,0 0 0,5-15 0,-8 16 7,-1 6-6,-2-1 0,1 0 0,-1 1 0,0-1-1,0 0 1,1-11 0,-3 18-33,0-1-1,0 1 1,0-1-1,0 1 1,0 0 0,0-1-1,0 1 1,0-1-1,0 1 1,0-1-1,-1 1 1,1 0-1,0-1 1,0 1-1,0-1 1,-1 1-1,1 0 1,0-1 0,0 1-1,-1 0 1,1-1-1,0 1 1,-1-1-1,-7 3-134,-8 15 94,8-2 58,0 1 1,1 0 0,0 0-1,-7 27 1,12-37 42,1 1 0,-1-1 1,1 1-1,0 0 1,1 0-1,-1-1 1,1 1-1,1 0 1,-1 0-1,1 0 0,0-1 1,4 11-1,-4-12 7,1-1 0,0 0 0,0 0-1,1 0 1,-1 0 0,1-1 0,0 1-1,0 0 1,0-1 0,0 0 0,1 0-1,-1 0 1,1 0 0,0-1 0,0 1 0,0-1-1,0 0 1,0 0 0,7 2 0,-2-2-15,1 1 0,-1-2 0,1 1 0,0-1 0,-1 0 0,1-1 0,0 0 1,0-1-1,-1 0 0,1-1 0,-1 0 0,1 0 0,-1-1 0,0 0 1,0 0-1,13-8 0,-7 3 22,0-1 1,-1-1-1,-1 0 1,0-1-1,0 0 1,-1-1-1,0 0 1,17-24-1,-9 8-67,7-12-26,3 1 0,49-51 1,-78 90 22,-1-1 0,1 1 0,-1-1 0,1 1 0,-1-1 0,1 1 1,0-1-1,-1 1 0,1 0 0,0-1 0,-1 1 0,1 0 0,0-1 0,-1 1 0,1 0 0,0 0 1,0 0-1,-1 0 0,1-1 0,0 1 0,0 0 0,-1 0 0,1 1 0,0-1 0,0 0 0,-1 0 0,1 0 1,0 0-1,0 1 0,-1-1 0,1 0 0,0 1 0,-1-1 0,1 0 0,-1 1 0,1-1 0,0 1 1,-1-1-1,1 1 0,0 0 0,1 2 1,-1-1 1,1 1 0,-1-1-1,1 1 1,-1-1 0,0 1-1,0 0 1,0-1 0,0 6-1,1 13 26,-1 0 0,-1 1 0,-1-1 1,-1 0-1,-1-1 0,-11 41 0,8-40 15,3-13-17,1 0 0,0 0 1,0 0-1,0 12 0,2-20-16,0 0-1,0 1 0,0-1 1,0 0-1,0 1 0,0-1 1,0 0-1,0 1 0,0-1 0,0 0 1,0 1-1,0-1 0,1 0 1,-1 0-1,0 1 0,0-1 0,0 0 1,0 1-1,1-1 0,-1 0 1,0 0-1,0 0 0,1 1 1,-1-1-1,0 0 0,0 0 0,1 0 1,-1 1-1,0-1 0,1 0 1,-1 0-1,0 0 0,1 0 0,-1 0 1,0 0-1,1 0 0,-1 0 1,0 0-1,1 0 0,-1 0 1,0 0-1,1 0 0,-1 0 0,0 0 1,1 0-1,16-6 117,-14 4-141,29-13 63,-2-1-1,48-35 1,-3 2-130,-51 34 82,-12 7-70,1 1 1,0 0-1,19-8 0,-31 15 76,1-1-1,0 1 0,-1-1 1,1 1-1,0 0 0,0 0 1,-1-1-1,1 1 0,0 0 1,0 1-1,-1-1 1,1 0-1,0 0 0,0 1 1,-1-1-1,1 1 0,0-1 1,-1 1-1,3 1 1,-2 0-3,-1-1 0,1 1 1,0-1-1,-1 1 1,1 0-1,-1 0 0,0 0 1,1-1-1,-1 1 1,0 1-1,0-1 0,1 4 1,0 2 28,0-1-1,-1 1 1,0 0 0,-1 0 0,1 0 0,-1 0-1,-2 10 1,-7 33 278,9-51-303,0 0-1,0 0 0,0 0 1,0 1-1,0-1 0,0 0 1,0 0-1,0 0 0,1 0 1,-1 0-1,0 0 0,0 0 1,0 1-1,0-1 0,0 0 1,0 0-1,0 0 0,0 0 1,0 0-1,0 0 1,1 0-1,-1 0 0,0 0 1,0 0-1,0 1 0,0-1 1,0 0-1,0 0 0,0 0 1,1 0-1,-1 0 0,0 0 1,0 0-1,0 0 0,0 0 1,0 0-1,0 0 1,1 0-1,-1 0 0,0 0 1,0 0-1,0 0 0,0 0 1,0-1-1,10-2 12,8-8-93,-6 1 43,0-1 0,0 0 1,-1-1-1,0 0 0,16-27 0,-15 23-62,0 0-1,28-28 1,-39 42 74,1 1 0,-1 0 0,1-1 0,0 1 0,-1 0 0,1 0 0,0 0 0,3-1 1,-5 2 21,1 0 0,-1 0 0,1 0 0,-1 0 0,1 0 0,-1 0 0,1 1 0,-1-1 0,1 0 0,-1 0 0,1 0 0,-1 0 0,0 1 1,1-1-1,-1 0 0,1 1 0,-1-1 0,0 0 0,1 1 0,-1-1 0,0 0 0,1 1 0,-1-1 0,0 1 0,1-1 0,-1 0 0,0 1 1,0-1-1,0 1 0,0-1 0,1 1 0,-1-1 0,0 1 0,0-1 0,0 1 0,0 0 0,1 8 22,0 1 0,0-1 0,-1 0 0,0 0 0,-1 1 0,0-1 1,-4 15-1,-1 21 67,3-20-2,2-20-57,0 1 1,0 0-1,1 0 0,0-1 0,0 1 0,0 0 1,3 8-1,-3-13-20,0 0 0,1 0 0,-1 0 0,0 0 0,1 0 0,-1 0 0,1-1 0,0 1 0,-1 0 0,1 0 0,0-1 0,-1 1 0,1-1 0,0 1 1,0 0-1,-1-1 0,1 1 0,0-1 0,0 0 0,0 1 0,0-1 0,0 0 0,0 1 0,0-1 0,0 0 0,1 0 0,3 0 7,-1 0-1,1 0 0,0 0 1,7-3-1,-2 1-19,45-10-219,108-41-1,-122 38 169,151-65-204,-192 80 262,0 0-1,1-1 1,-1 1 0,1 0-1,-1-1 1,1 1 0,-1 0-1,1 0 1,-1 0 0,0-1-1,1 1 1,-1 0-1,1 0 1,0 0 0,-1 0-1,1 0 1,-1 0 0,1 0-1,-1 0 1,1 0 0,-1 0-1,1 0 1,-1 1-1,1-1 1,-1 0 0,1 1-1,0-1-2,-1 1-1,0-1 1,0 1-1,0 0 0,0-1 1,1 1-1,-1-1 0,0 1 1,0 0-1,0-1 1,0 1-1,0 0 0,0-1 1,-1 1-1,1-1 1,0 1-1,0 0 0,-1 0 1,-1 5-15,0-1 0,0 0 1,-7 11-1,-48 68 461,55-81-426,0 0 1,-1 1 0,1-1 0,0 1 0,1-1 0,-1 1 0,1 0 0,-1 0 0,0 6 0,1-9-7,1 1 0,0 0 1,0-1-1,0 1 0,1-1 1,-1 1-1,0-1 0,0 1 0,1-1 1,-1 1-1,1-1 0,-1 0 1,1 1-1,0-1 0,-1 0 1,1 1-1,0-1 0,0 0 1,0 0-1,0 0 0,0 1 1,0-1-1,1 0 0,-1 0 1,0-1-1,0 1 0,2 1 0,2 0 17,-1 0 0,0-1 0,1 1 0,-1-1 0,1 0-1,-1-1 1,1 1 0,-1-1 0,1 1 0,0-1 0,-1-1-1,1 1 1,-1-1 0,1 1 0,0-1 0,-1-1 0,0 1-1,1-1 1,-1 1 0,0-1 0,0-1 0,6-2-1,-2-2 10,0 0 0,0 0 0,-1-1 0,11-14 0,-15 18-28,0 0 0,-1-1 0,1 1-1,-1-1 1,0 1 0,0-1 0,-1 0-1,1 0 1,-1 0 0,0 0 0,-1 0-1,1-6 1,-1 0-68,-1 0 0,0 0 0,-1 0 0,-5-22 0,5 28 43,1 0-1,-1 1 0,0-1 1,-1 0-1,1 1 0,-1-1 0,0 1 1,0 0-1,0 0 0,-1 0 1,1 0-1,-8-5 0,10 8 17,-1 0-1,1 0 1,-1 0-1,1 0 1,-1 0-1,0 0 1,0 0-1,1 1 1,-1-1-1,0 1 1,0-1-1,0 1 1,0 0 0,1-1-1,-1 1 1,0 0-1,0 1 1,-3-1-1,3 1-9,1-1 1,-1 1-1,1 0 0,-1 0 1,1-1-1,0 1 0,-1 0 1,1 0-1,0 0 0,0 0 1,0 1-1,0-1 0,0 0 0,0 0 1,0 1-1,0-1 0,-1 3 1,1-1 8,0-1 1,0 1-1,0-1 0,1 1 1,-1 0-1,1-1 1,-1 1-1,1 0 1,0-1-1,0 1 1,0 0-1,1 0 0,-1-1 1,1 1-1,-1 0 1,1-1-1,0 1 1,0-1-1,0 1 1,0-1-1,0 1 0,1-1 1,-1 0-1,3 4 1,0-3 20,-1 0 0,0 0 0,1-1 1,0 1-1,-1-1 0,1 1 0,0-1 0,0 0 1,0-1-1,1 1 0,-1-1 0,0 0 0,1 0 0,6 1 1,-2-2 5,1 0 0,-1 0 0,1-1 0,-1-1 0,19-4-1,10-6 25,0-1-1,0-2 0,37-21 0,103-69 288,-175 103-319,8-4-158,-11 6 137,0 0 1,0 0 0,0 0-1,0 0 1,0 0 0,0 0 0,0 1-1,0-1 1,0 0 0,0 0-1,0 0 1,0 0 0,0 0 0,0 0-1,0 0 1,0 0 0,0 1-1,0-1 1,0 0 0,0 0 0,0 0-1,0 0 1,0 0 0,0 0-1,0 0 1,0 1 0,0-1 0,0 0-1,0 0 1,0 0 0,0 0 0,0 0-1,0 0 1,0 0 0,0 0-1,1 0 1,-1 0 0,0 1 0,0-1-1,0 0 1,0 0 0,0 0-1,0 0 1,0 0 0,0 0 0,0 0-1,1 0 1,-1 0 0,0 0-1,0 0 1,0 0 0,0 0 0,0 0-1,0 0 1,0 0 0,1 0-1,-1 0 1,0 0 0,0 0 0,0 0-1,0 0 1,0 0 0,0 0 0,0 0-1,0 0 1,1 0 0,-1-1-1,-18 80-135,12-62 176,1 0 0,0 1-1,2-1 1,0 1 0,-1 18 0,4-31-24,0-1 0,0 0 0,1 1-1,-1-1 1,1 1 0,0-1 0,0 0 0,0 0-1,1 1 1,0-1 0,0 0 0,0 0 0,0 0 0,0-1-1,1 1 1,-1-1 0,1 1 0,0-1 0,0 0 0,1 0-1,-1 0 1,1 0 0,-1-1 0,1 1 0,7 3-1,-6-4 14,1 0 0,-1 0 0,0 0 0,1-1 0,-1 1-1,1-1 1,-1-1 0,1 1 0,-1-1 0,1 0-1,0 0 1,-1-1 0,6 0 0,-3-1-16,-1 0-1,0-1 1,0 0 0,0 0-1,0 0 1,0-1 0,-1 0 0,11-8-1,-3 0 7,-1-1 0,0 0 0,-1-1 0,-1 0 0,0-1 0,-1 0 0,9-20 0,13-25-118,-20 40 194,-5 15-83,-7 5-11,0 0 0,1 0 0,-1 0 0,0 0-1,0 1 1,0-1 0,1 0 0,-1 0 0,0 0 0,0 0 0,0 1 0,0-1 0,0 0-1,1 0 1,-1 0 0,0 1 0,0-1 0,0 0 0,0 0 0,0 0 0,0 1 0,0-1-1,0 0 1,0 0 0,0 0 0,0 1 0,0-1 0,0 0 0,0 0 0,0 1 0,0-1-1,0 0 1,0 0 0,0 1 0,0 222 444,0-222-437,0-1 1,0 0 0,0 1-1,0-1 1,0 0-1,0 0 1,0 1 0,0-1-1,0 0 1,0 0-1,0 1 1,0-1 0,0 0-1,1 0 1,-1 1-1,0-1 1,0 0 0,0 0-1,0 1 1,0-1 0,1 0-1,-1 0 1,0 0-1,0 0 1,0 1 0,1-1-1,-1 0 1,0 0-1,0 0 1,1 0 0,-1 0-1,0 0 1,1 1-1,11-3 124,16-13-11,-22 11-86,33-17-22,180-97-75,-213 115 60,2-1-40,-1 0-1,1 0 1,1 1-1,15-4 1,-22 7 38,0-1 0,-1 1 1,1 0-1,0 0 0,-1 0 0,1 0 1,-1 0-1,1 0 0,0 1 0,-1-1 1,1 0-1,-1 1 0,1-1 0,-1 1 1,1 0-1,-1-1 0,1 1 0,-1 0 1,0 0-1,1 0 0,-1 0 0,0 0 1,0 0-1,0 0 0,0 1 0,0-1 1,0 0-1,0 1 0,0-1 0,0 0 1,0 1-1,0 2 0,0-1 19,0 0-1,0 0 1,-1 0 0,0 0-1,1 0 1,-1 0-1,0 0 1,-1 0 0,1 0-1,0 0 1,-2 3 0,-10 35 260,1-10-149,10-26-144,1 5-34,0-10 57,1 1 0,0-1-1,-1 0 1,1 0 0,0 1-1,-1-1 1,1 0-1,0 0 1,-1 0 0,1 0-1,0 0 1,-1 0 0,1 0-1,0 0 1,-1 0-1,1 0 1,1-1 0,5 0-6,0-1 1,0 0-1,0-1 1,0 1 0,-1-1-1,1 0 1,7-6-1,44-33-312,-27 18 159,-30 23 153,-1 1 0,1-1 0,0 1 0,0-1 0,0 1 0,0-1 1,-1 1-1,1-1 0,0 1 0,0 0 0,0-1 0,0 1 0,0 0 0,0 0 0,0 0 0,0 0 0,0 0 0,0 0 0,0 0 0,1 0 0,-1 0-2,0 1 0,-1-1 0,1 1-1,0-1 1,-1 1 0,1-1-1,-1 1 1,1 0 0,-1-1 0,1 1-1,-1 0 1,1-1 0,-1 1-1,0 0 1,1 0 0,-1-1-1,0 1 1,1 0 0,-1 1 0,1 6-35,0 0 1,-1 0 0,0 1 0,0 8 0,-1-4 18,1-2 40,-1-8 2,1 0-1,0 0 1,0 0-1,0 0 1,0 0-1,0 0 1,1 0 0,0 0-1,-1 0 1,1 0-1,0 0 1,0 0 0,0 0-1,1 0 1,-1-1-1,1 1 1,3 3-1,-4-5-9,0-1 0,0 1-1,1-1 1,-1 0 0,0 0-1,1 0 1,-1 0 0,0 0-1,1 0 1,-1 0 0,0 0-1,0 0 1,1-1 0,-1 1-1,0 0 1,0-1 0,2 0-1,0 0 33,11-3-35,0-2 1,-1 1-1,1-2 1,-2 0-1,1 0 0,14-12 1,-10 6-23,-1-1 0,24-25 0,-27 25 13,61-66 14,90-123 0,-119 138-91,-4-1 0,57-121 0,-72 118-114,-41 121 171,-21 29 75,4-8 105,-26 94-120,34-96-89,-6 31 149,-21 128 0,50-224-181,-1 2-161,0 0 0,1 0 1,0 0-1,1 0 0,-1 0 0,2 0 1,-1 0-1,3 11 0,-3-18 19,0-1-1,1 1 1,-1-1-1,0 1 0,1-1 1,-1 1-1,1-1 1,-1 1-1,1-1 1,-1 1-1,1-1 1,-1 0-1,1 1 1,-1-1-1,1 0 1,-1 1-1,1-1 1,0 0-1,-1 0 1,1 0-1,-1 1 0,1-1 1,0 0-1,-1 0 1,1 0-1,0 0 1,-1 0-1,1 0 1,0 0-1,-1 0 1,1-1-1,0 1 1,1 0-280,-1-1 0,1 1 1,0 0-1,-1-1 0,1 0 1,-1 1-1,0-1 0,1 0 1,-1 0-1,1 0 1,-1 1-1,2-3 0,3-11-3400,3 2 1366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3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82 7712,'-42'-27'2506,"40"26"-2319,-1-1 0,1 1 0,-1-1 0,1 0 0,0 0 0,-1 0 0,1 0-1,0 0 1,-3-4 0,-2-4 2008,7 10-2068,-1 0 0,1 0 0,0-1 0,-1 1 0,1 0 0,0-1 0,-1 1 0,1 0 0,0 0-1,0-1 1,-1 1 0,1 0 0,0-1 0,0 1 0,0-1 0,0 1 0,-1 0 0,1-1 0,0 1 0,0-1 0,0 1 0,0 0 0,0-1-1,0 1 1,0-1 0,0 1 0,0 0 0,0-1 0,0 1 0,0 0 0,0-1 0,1 1 0,-1-1 0,0 1 0,0 0 0,0-1-1,1 1 1,-1 0 0,0-1 0,0 1 0,1 0 0,-1-1 0,0 1 0,0 0 0,1 0 0,-1-1 0,0 1 0,1 0 0,-1 0 0,0 0-1,1-1 1,-1 1 0,1 0 0,-1 0 0,0 0 0,1 0 0,-1 0 0,1 0 0,27-5 1323,267 5 1997,-127 4-3332,-148-4-325,77 0-1407,-33-3-4188,-32 3 2974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3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126 463 5312,'-5'-11'9637,"0"8"-6387,5 3-3198,0 0 0,-1 0 0,1-1 0,0 1 0,0 0 0,0 0 1,-1 0-1,1 0 0,0 0 0,0-1 0,-1 1 0,1 0 0,0 0 0,-1 0 1,1 0-1,0 0 0,0 0 0,-1 0 0,1 0 0,0 0 0,0 0 0,-1 0 0,1 0 1,0 0-1,-1 0 0,1 0 0,0 1 0,-7 1 177,1 1 0,0 0-1,0 1 1,0 0 0,0 0 0,1 0-1,-1 1 1,1-1 0,0 1 0,0 1-1,1-1 1,0 0 0,-5 9 0,4-6-176,1 0 0,1 0 0,-1 0 0,1 0 0,1 0 0,0 1 0,0-1 0,0 1 0,1 0 1,0 11-1,1-18-16,0 1-1,0-1 1,1 1 0,-1-1 0,0 1 0,1-1 0,0 1 0,-1-1 0,1 1 0,0-1 0,1 0 0,-1 1 0,0-1-1,0 0 1,1 0 0,0 0 0,-1 0 0,1 0 0,0 0 0,0-1 0,0 1 0,0-1 0,0 1 0,0-1 0,0 1-1,1-1 1,-1 0 0,0 0 0,1-1 0,-1 1 0,1 0 0,-1-1 0,5 1 0,-1 0 6,-1-1 1,1 0 0,0 0-1,-1 0 1,1-1-1,-1 0 1,1 0 0,-1 0-1,0 0 1,1-1-1,-1 0 1,0 0 0,0-1-1,8-5 1,-9 5-34,1-1 0,-1 0 0,0-1 0,0 1 0,0-1 1,0 0-1,-1 0 0,0 0 0,0 0 0,-1 0 0,1-1 0,-1 1 0,0-1 1,0 0-1,1-8 0,-3 9-14,1-1-1,-1 1 1,1 0 0,-2-1 0,1 1-1,0-1 1,-1 1 0,0 0 0,0 0-1,-1-1 1,0 1 0,1 0 0,-2 0-1,1 0 1,-1 1 0,1-1-1,-7-8 1,4 8-46,-1 1-1,1-1 1,0 1 0,-1 0-1,-7-4 1,9 6 35,0-1 0,-1 1 0,1 0 0,-1 1 0,1-1 0,-1 1 0,0-1 0,-6 1 0,7 1 260,11-2 331,-4 1-449,1 0 0,-1-1-1,1 1 1,-1-1 0,0 0-1,5-3 1,6-4 213,115-63 764,-41 25-792,106-77 0,-89 36-322,-63 51 116,-15 10 0,-19 23-269,-4 8 71,-4 13 1,0-15 75,-1 11-39,-1 0 0,-6 25 1,1-8-1,-13 61 57,-5-1 0,-56 140-1,-84 102 261,-141 185 490,300-507-718,4-7-12,0 0 0,0 0 1,0 0-1,0 0 0,0 0 0,-1-1 0,0 1 0,1-1 1,-5 3-1,7-4-20,-1-1 1,1 0-1,-1 1 1,0-1-1,1 1 1,-1-1-1,0 0 1,0 1-1,1-1 1,-1 0-1,0 0 1,0 0-1,1 0 0,-1 1 1,0-1-1,0 0 1,1 0-1,-1 0 1,0-1-1,0 1 1,1 0-1,-1 0 1,0 0-1,0-1 1,1 1-1,-1 0 1,0-1-1,-1 0-5,1-1-1,0 1 0,0 0 1,0-1-1,0 0 1,0 1-1,1-1 1,-1 1-1,0-1 1,1 0-1,-1 0 0,1 1 1,-1-1-1,1-3 1,-3-21-16,1 1 0,2-1 0,3-35 1,18-81 7,-18 124-18,2-1-1,0 1 1,1 1-1,13-29 0,-14 38 20,0 0 0,0 0-1,0 0 1,1 1 0,0 0-1,1 0 1,0 0 0,0 1-1,0 0 1,1 0 0,9-5-1,1 2-10,0 1 0,0 1 0,0 0 0,1 2 0,29-6 0,102-8-194,-146 19 210,115-9-969,-39 6-2687,-39 2 1837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3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57 248 2976,'-4'-3'447,"-1"1"0,0 0 1,0 0-1,0 0 0,-1 0 0,-7-1 0,13 3-135,-1 0 0,0 0 0,1 0 0,-1 0 0,1 0 0,-1 0 0,0 0 0,1 0 0,-1 1 0,1-1 0,-1 0 0,1 0 0,-1 0 0,1 0 0,-1 1 1,1-1-1,-1 0 0,1 1 0,-1-1 0,1 0 0,-1 1 0,0 0 0,1-1-167,0 1 1,0-1 0,0 1 0,0-1 0,0 1 0,0-1 0,0 0 0,0 1 0,0-1 0,0 1 0,0-1 0,0 1 0,1-1 0,-1 1 0,0-1 0,0 0 0,0 1 0,1-1 0,-1 1 0,0-1 0,1 1 0,1 1 69,0 0-1,0 1 1,0-1 0,0 0-1,1 0 1,-1-1 0,1 1-1,2 1 1,4 0 11,-1 0 0,1 0-1,-1-1 1,1-1 0,0 1 0,0-1-1,0-1 1,0 0 0,0 0 0,0-1-1,9-1 1,-5 0-83,1-1 1,-1-1-1,0 0 0,0-1 0,0 0 1,17-10-1,-20 8-83,0 0-1,0 0 1,-1-1 0,0 0-1,0-1 1,-1 0 0,0 0-1,12-19 1,-17 23-23,0 0 0,0 0 0,0 0 1,0-1-1,-1 0 0,0 1 0,0-1 0,-1 0 0,0 0 0,0 0 1,0 0-1,-1 0 0,1 0 0,-1 0 0,-1 0 0,1 0 0,-1 0 0,-3-10 1,3 14-20,0 1 0,0-1 0,0 0 0,0 0 0,0 1 0,-1-1 0,1 1 0,-1-1 0,1 1 0,-1 0 1,1-1-1,-1 1 0,0 0 0,1 0 0,-1 0 0,0 0 0,0 1 0,0-1 0,0 0 0,0 1 0,0-1 0,0 1 1,-4 0-1,-1-1 2,1 1 0,-1 0 0,0 0 0,1 1 0,-12 2 0,8-1 33,1 1 0,-1 1 0,1 0 0,-1 0 0,1 1 0,0 0-1,1 0 1,-13 10 0,10-6-11,1 2-1,-1-1 1,2 1-1,-1 1 1,-9 15-1,5-2 154,1 0 0,0 1-1,2 0 1,2 1 0,-11 42 0,18-61-118,0 1 1,1-1-1,0 0 1,1 0-1,-1 1 1,1-1-1,1 0 1,1 9-1,-1-13-25,0-1 0,0 0-1,0 1 1,0-1 0,1 0 0,-1 0-1,1 0 1,0 0 0,0 0 0,0 0-1,0-1 1,0 1 0,1-1 0,-1 1-1,1-1 1,0 0 0,0 0 0,-1 0-1,1 0 1,1-1 0,-1 1 0,4 1-1,1 0 10,1-1-1,0 0 0,-1-1 1,1 1-1,16-1 0,45-5 229,-57 3-209,13-1-1,0-1 0,0-1 0,0-1 1,-1-1-1,37-14 0,-39 9-28,-1 0 1,-1-2-1,29-22 1,54-52-70,-6 4-10,-96 82 13,0 0 0,-1-1 1,1 1-1,0 0 0,-1 0 1,1 0-1,0 0 0,0 0 0,0 0 1,0 1-1,2-1 0,-4 1 11,1 0 0,-1 0-1,0 0 1,1 0 0,-1 0-1,0 0 1,0 0 0,1 0-1,-1 1 1,0-1 0,0 0-1,1 0 1,-1 0 0,0 0 0,0 1-1,1-1 1,-1 0 0,0 0-1,0 0 1,0 1 0,0-1-1,1 0 1,-1 1 0,0-1-1,0 0 1,0 0 0,0 1-1,1 16-33,-3 0 100,-1 1-1,-1-1 1,0 0 0,-9 22 0,-34 65 98,42-86-149,5-18-7,-1 0 1,1 1-1,0-1 1,0 0-1,0 1 0,0-1 1,0 1-1,0-1 0,0 0 1,0 1-1,0-1 1,0 1-1,0-1 0,0 0 1,0 1-1,0-1 0,0 1 1,0-1-1,0 0 0,0 1 1,0-1-1,0 0 1,1 1-1,-1-1 0,0 0 1,0 1-1,1-1 0,-1 0 1,0 1-1,0-1 1,1 0-1,-1 0 0,0 1 1,1-1-1,-1 0 0,0 0 1,1 0-1,0 1 0,1-2 26,0 0 0,0 0-1,1 0 1,-1 0-1,0 0 1,4-3 0,4-3 18,134-91 113,-22 13-396,-90 64 166,-17 10 48,0 1-1,1 1 1,0 0-1,19-7 1,-34 15 12,1 1 0,-1-1-1,0 1 1,1-1 0,-1 1 0,1-1 0,-1 1 0,1 0 0,-1 0 0,1 0 0,-1 0-1,1 0 1,-1 0 0,1 0 0,-1 1 0,1-1 0,-1 0 0,1 1 0,-1-1 0,1 1-1,-1 0 1,0-1 0,1 1 0,-1 0 0,0 0 0,1 0 0,-1 0 0,0 0-1,0 0 1,0 0 0,0 0 0,0 0 0,0 1 0,0-1 0,-1 0 0,1 1 0,0-1-1,-1 0 1,1 1 0,-1-1 0,1 1 0,-1-1 0,0 3 0,2 5-14,-1 0 0,-1 0 0,0 1 0,0-1 0,-2 15 0,-6 22 63,5-30 59,0 1-1,1 0 1,0 0 0,2 25-1,1-40-93,-1 0 0,0 0 0,1 1 0,-1-1-1,1 0 1,-1 0 0,1 0 0,0 0-1,0 0 1,0-1 0,0 1 0,0 0 0,1 0-1,-1-1 1,0 1 0,1-1 0,-1 1 0,1-1-1,1 2 1,0-2 11,0 1 0,0-1 0,0 0-1,0 0 1,0 0 0,1 0 0,-1 0 0,0-1-1,0 1 1,0-1 0,5 0 0,6-2 38,0 1-1,0-2 1,0 0 0,19-7 0,-12 2-54,-1-2 0,0 0 0,0-1 0,-1 0 0,-1-2 0,31-27 0,-21 14-20,0-2 0,-2 0 0,31-45 0,-54 69-4,0 1 0,0-1 0,-1 0 0,0 0 0,1 0 0,-1 0 0,-1 0 0,1 0 0,-1 0 0,1-1 0,0-7 0,-2 11 16,0 0 1,0 0-1,1 0 0,-1 0 1,-1 0-1,1 0 0,0 0 1,0 0-1,0-1 0,-1 1 1,1 0-1,0 0 0,-1 0 1,1 0-1,-1 0 0,1 0 1,-1 1-1,1-1 0,-1 0 1,0 0-1,0 0 0,1 0 0,-1 1 1,0-1-1,0 0 0,0 1 1,0-1-1,0 1 0,0-1 1,0 1-1,0-1 0,0 1 1,0 0-1,0-1 0,0 1 1,0 0-1,0 0 0,0 0 1,-1 0-1,-4 0-17,-1 0-1,1 0 1,0 1 0,0 0 0,-8 2-1,2 1 31,0 0-1,0 1 1,0 0-1,0 1 0,1 0 1,0 1-1,0 0 0,1 0 1,0 2-1,0-1 1,-13 16-1,13-12 28,-1 1 0,2 0 0,0 1 0,0 0 0,2 1 0,0-1 1,0 1-1,-8 29 0,14-39 7,0 0 1,0 0 0,0 1-1,1-1 1,0 10 0,0-14-33,0 1 0,0 0 1,1 0-1,-1 0 0,1-1 0,-1 1 1,1 0-1,0 0 0,-1-1 1,1 1-1,0-1 0,0 1 1,0-1-1,0 1 0,1-1 1,-1 1-1,0-1 0,1 0 0,2 2 1,1 0 24,1 0-1,0-1 1,-1 0 0,1 0-1,0 0 1,0-1 0,0 0 0,0 0-1,1 0 1,7-1 0,11 0 67,29-6 0,-53 6-97,123-19 126,-100 13-145,-1 0-1,1-2 1,26-12 0,-22 5 13,-1 0 0,-1-2 0,0 0 1,-1-2-1,-1-1 0,26-27 0,-49 45-13,0 1 0,0 0 0,1 0 0,-1 0 0,0 0 1,1 0-1,-1 0 0,1 0 0,0 0 0,-1 0 0,4-1 0,-4 2 11,-1 0 0,1 0-1,0 0 1,-1 0 0,1 1 0,-1-1 0,1 0-1,0 0 1,-1 0 0,1 0 0,-1 1 0,1-1-1,0 0 1,-1 1 0,1-1 0,-1 0-1,1 1 1,-1-1 0,1 0 0,-1 1 0,0-1-1,1 1 1,-1-1 0,0 1 0,1-1 0,-1 1-1,0-1 1,1 1 0,-1 0 0,0-1-1,0 1 1,0-1 0,1 1 0,-1 0 0,0 0-1,3 18-4,-1 0-1,0 0 0,-1 0 0,-2 22 1,0-7 27,1-30 5,0 0 1,1 0 0,-1 1-1,1-1 1,0 0 0,0 0-1,0 0 1,1 0-1,-1 0 1,1-1 0,0 1-1,4 5 1,-5-7-4,1 1 0,1-1 0,-1 0-1,0 0 1,1 0 0,-1 0 0,1 0 0,-1 0 0,1-1 0,0 1-1,0-1 1,0 0 0,0 1 0,0-2 0,0 1 0,0 0 0,5 0-1,32 1 9,-1-2 0,1-2 0,-1-2 0,1-1-1,38-11 1,-51 10-54,-1-2 1,0 0-1,40-19 0,-51 19 16,0-1 0,0 0-1,-1-1 1,0-1 0,0 0-1,19-21 1,-28 26 19,14-15 24,20-29 0,-33 38-246,-6 10 43,-4 5 42,-14 20-19,2-3-46,-22 23 0,-32 23 266,-13 12 18,79-74-69,0 0 0,1 0 1,-1 0-1,1 1 0,0 0 0,0-1 0,-3 11 0,5-14-14,1 1 0,-1-1 0,1 0 0,0 1 0,0-1 0,0 0 0,0 1-1,0-1 1,0 0 0,0 1 0,0-1 0,0 1 0,0-1 0,1 0 0,-1 0-1,1 1 1,-1-1 0,1 0 0,-1 0 0,1 1 0,0-1 0,0 0 0,-1 0-1,1 0 1,0 0 0,0 0 0,0 0 0,0 0 0,0 0 0,1-1-1,-1 1 1,0 0 0,0-1 0,0 1 0,1 0 0,1 0 0,2 1 3,1 0 1,-1 0 0,1-1-1,0 1 1,0-1 0,-1 0-1,1-1 1,0 0 0,0 0-1,0 0 1,0 0 0,0-1-1,6-1 1,-4-1 7,0 1 0,0-1 0,-1-1 0,1 0 0,-1 0 0,0 0 0,0-1 0,9-7 0,0-3-20,-1-1-1,-1 0 1,0-1 0,-1 0 0,-1-1 0,13-25 0,-12 17-19,-4 10-289,-19 37 42,-16 29 330,-40 61 0,-99 128-103,-77 56 474,196-247-256,-77 64 0,122-111-167,0 0 0,0 0 0,-1-1 0,1 1 0,0 0 0,-1 0 0,1-1 0,-1 1 0,1-1 0,-1 1 0,1-1 0,-1 1 0,1-1 0,-1 0 0,0 0 0,1 0 0,-1 0 0,1 0 0,-1 0 0,1 0 1,-1-1-1,-2 0 0,3 1-29,0-1 1,0 0-1,-1 0 1,1 1-1,0-1 1,0 0-1,0 0 1,0 0-1,1 0 1,-1 0-1,0 0 1,0-1-1,1 1 1,-1 0-1,1 0 1,-1-1-1,1 1 1,-1 0-1,1 0 1,0-1-1,-1 1 1,1 0 0,0-1-1,0 1 1,0-2-1,0-8-38,1 1-1,1-1 1,-1 1-1,5-15 1,1-3 9,1-10 6,26-69-1,-28 92 26,0 1-1,1 0 0,1 1 0,0 0 0,1 0 0,0 1 0,1 0 1,14-14-1,-4 10-7,0 1 0,0 0 0,2 1 0,0 2 0,0 0 0,1 1 0,42-12 0,94-37 68,-9 0-106,-114 44 87,172-84 361,-182 85-372,0-2 0,-1 0 1,-1-1-1,-1-2 0,31-32 0,35-57 276,-74 87-206,0 0-1,-2-1 0,12-26 1,-20 31-4,-4 15-190,-3 17 23,-5 30 87,-16 53 0,9-44 17,10-31 30,0 1 0,1 0 1,1 31-1,2-49-39,0-1 0,1 1 0,-1 0 0,1-1 0,0 1 0,0-1 0,1 0 0,0 1 0,3 5 0,-5-8 10,1-1-1,0 0 0,0 1 0,0-1 0,0 0 0,0 0 0,0 1 0,0-1 0,0 0 0,1 0 0,-1 0 0,0 0 0,1-1 0,-1 1 0,1 0 0,-1 0 0,1-1 0,-1 1 0,1-1 1,-1 1-1,1-1 0,-1 0 0,1 0 0,0 0 0,-1 0 0,1 0 0,0 0 0,-1 0 0,3-1 0,0 0 13,1 0 1,-1-1-1,1 0 0,-1 0 1,0-1-1,1 1 0,-1-1 1,0 0-1,5-5 0,4-4-4,16-22 0,48-75-65,-20 26-14,3 6 182,29-40-174,-89 116 44,0 1 1,0 0 0,1 0-1,-1 0 1,0 0 0,0-1-1,1 1 1,-1 0 0,0 0-1,0 0 1,0-1 0,0 1-1,1 0 1,-1 0 0,0-1 0,0 1-1,0 0 1,0 0 0,0-1-1,0 1 1,0 0 0,0-1-1,0 1 1,0 0 0,0 0-1,0-1 1,0 1 0,0 0-1,0-1 1,0 1 0,0 0-1,0 0 1,0-1 0,0 1-1,-1 0 1,0 0-3,-1 1-1,1 0 1,0-1-1,-1 1 1,1 0-1,0 0 1,0 0-1,0 0 1,0 1-1,-2 0 1,-12 16-42,0 0 0,1 1 1,1 0-1,-11 22 1,-38 90 135,36-73-137,-169 314 186,170-330-108,-2-1-1,-39 45 0,51-69 6,0-1 1,-2 0-1,0-1 1,0 0-1,-2-2 1,-37 22-1,46-30 2,0-1 1,0 0-1,-14 4 0,19-7-8,1 0-1,-1 0 1,1-1 0,0 0 0,-1 0 0,1 0 0,-1 0 0,1-1 0,-9-2 0,11 3-26,-1-1-1,1 0 1,0 0 0,0 0 0,0 0 0,1 0 0,-1-1 0,0 1 0,0-1 0,1 1-1,-1-1 1,1 0 0,-1 1 0,1-1 0,0 0 0,0 0 0,0 0 0,-2-3-1,1 0 14,0 0-1,1 0 0,0-1 0,0 1 0,0 0 0,0-6 0,1 2-4,0 0-1,0 0 1,1 1 0,0-1 0,1 0 0,0 1 0,0-1 0,1 1 0,0 0 0,0-1 0,1 2-1,0-1 1,0 0 0,1 1 0,0-1 0,1 2 0,-1-1 0,1 0 0,1 1 0,-1 0 0,1 1-1,13-10 1,15-7 45,1 2 0,74-32 0,93-14-37,8 26-60,-137 29-1307,106-31 1,-168 39-123,-1-2 0,22-9 0,-30 12 663,1-1 0,-1 1 0,1-1 0,-1 1 0,0-1-1,0 0 1,0 0 0,0 0 0,0 0 0,-1-1 0,3-4 0,6-17-3897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49 2720,'1'-2'134,"0"1"-1,0 0 1,0 0 0,-1-1 0,1 1 0,0 0-1,-1-1 1,1 1 0,-1-1 0,1 1-1,-1-4 1,9-5 3091,-3 3-1469,7-4 6846,-18 19-6895,4-4-1379,0 0 0,0 1 0,0-1 0,1 0 0,-1 1 0,2 6 0,-2 5 86,-11 75 854,2-26-830,-8 144 256,13-128-476,5-5 26,1-32-114,-1-44-642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27 112 8736,'-22'-10'2810,"17"8"-1716,20-4 3055,246-45 2513,137 8-4135,-233 44-2180,-66 2-2374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96 7392,'-59'-4'6961,"97"-14"-2483,-3 4-3064,63-24 1058,-79 32-2066,-1 2 0,1-1 0,28-1 0,-39 6-310,-1 0 0,0 0 0,0 1 1,0 0-1,0 0 0,0 0 1,0 1-1,11 5 0,-15-6-66,0 0-1,-1 0 0,1 0 1,0 1-1,-1 0 1,0-1-1,1 1 1,-1 0-1,0 0 1,0 0-1,0 0 1,0 0-1,0 1 0,0-1 1,-1 1-1,1-1 1,-1 1-1,0 0 1,0-1-1,0 1 1,0 0-1,0 0 0,0 4 1,-1 1 27,0-1 1,0 1-1,-1-1 1,0 1 0,0-1-1,-1 1 1,0-1-1,-1 0 1,1 0-1,-1 0 1,-1 0-1,-4 8 1,-4 3 112,-1 0 0,-29 30 0,24-32-22,1-1 0,-2 0 0,0-2 0,0 0 0,-2-1-1,-35 16 1,51-26-140,0 1 567,16-4 127,248-21 808,-234 21-1470,94 0-283,-69 2 305,22 3-4220,-58-1 2382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7 224 2976,'0'0'345,"-1"0"0,-1-2 2071,1 1-2070,1 1-1,0-1 0,-1 1 0,1 0 0,0-1 1,0 1-1,-1-1 0,1 1 0,0-1 0,0 1 0,0-1 1,0 1-1,0-1 0,0 1 0,0-1 0,0 1 0,0-1 1,0 0-1,0 1 0,0-1 0,0 1 0,0-1 1,0 1-1,1-1 0,2-13 4147,5 2-4790,6 1 676,0 0 0,1 0 0,1 1 0,-1 1 0,23-9 0,-8 3-59,101-53 849,-129 67-1159,0 0 0,0 0 0,0 0 0,1 0 0,-1 1 0,0-1 0,1 0 0,-1 1 0,0 0 0,1 0 0,-1 0 0,1 0 0,-1 0 0,0 0 0,5 1 0,-5 0 20,0 0 1,0 0-1,-1 0 1,1 0-1,0 0 0,0 0 1,-1 1-1,1-1 1,-1 0-1,1 1 0,-1-1 1,0 1-1,0 0 1,1-1-1,0 3 0,1 3 77,-1-1-1,1 1 1,-1 0-1,0 0 1,-1 1-1,1-1 1,-1 0-1,-1 0 0,0 8 1,-2 37 324,-11 62 0,6-72 14,2 0 0,2 70 0,3-106-356,1-1 0,0 1 0,0-1 0,1 1 1,-1-1-1,1 0 0,5 10 0,-6-14-65,-1 0 0,1 0 0,-1 0 0,1 0 1,0 0-1,-1 0 0,1 0 0,0-1 0,0 1 0,-1 0 0,1 0 0,0-1 1,0 1-1,0-1 0,0 1 0,0-1 0,0 1 0,0-1 0,0 1 0,0-1 1,0 0-1,0 1 0,0-1 0,0 0 0,1 0 0,-1 0 0,0 0 0,0 0 1,0 0-1,0 0 0,0-1 0,0 1 0,0 0 0,0-1 0,0 1 0,0 0 1,0-1-1,0 1 0,0-1 0,0 0 0,0 1 0,0-1 0,0 0 0,0 1 1,0-1-1,0-2 0,13-10 166,-1-2 0,15-20 1,17-20-60,78-63-86,-74 75-28,-3-3-1,64-79 1,-98 108-2,-6 7 6,1 1 0,0 0 0,0 0 0,1 0 0,9-7 0,-14 14-9,-1 1 1,1-1-1,0 0 0,0 1 1,0-1-1,0 1 0,0 0 1,0 0-1,0 0 0,0 1 1,0-1-1,0 1 0,1-1 1,-1 1-1,0 0 0,0 0 1,0 1-1,1-1 0,-1 1 1,0-1-1,0 1 0,5 2 1,6 3 25,0 1 0,-1 0 1,18 13-1,-9-5-10,-14-11 1432,20-4-26416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 4992,'-2'-1'271,"1"0"65,-1 0 0,1-1 0,-1 1 0,1 1 0,-1-1 0,1 0 0,-1 0 0,0 1 0,1-1 1,-1 1-1,0-1 0,-2 1 0,-8-9 7337,9 6-6829,-2-3 1991,7 3-1166,13 1-452,-3 2-928,48-5 355,0 3-1,87 8 1,-141-5-606,0 0 1,0 0-1,0 0 0,0 1 1,0 0-1,0 0 0,-1 0 1,1 1-1,-1 0 0,6 4 1,-10-6-25,1 0 1,-1 0 0,0 1-1,0-1 1,1 0 0,-1 1-1,0-1 1,0 1 0,0-1 0,-1 1-1,1 0 1,0 0 0,-1-1-1,1 1 1,0 2 0,-1-1 10,0-1-1,0 1 1,0-1 0,0 1 0,-1-1 0,1 0 0,-1 1-1,0-1 1,0 1 0,1-1 0,-1 0 0,-1 0 0,1 0-1,-2 3 1,-12 15 90,-1-2 0,-1 0 1,0-1-1,-25 19 0,12-11 93,-19 16 141,21-18 90,-49 49 0,75-70-394,1 0 0,-1 0 0,0 0 0,1 0 0,0 1 0,-1-1 0,1 1 0,0-1 0,0 1 0,0-1 0,0 1 0,1 0 0,-1 3 0,1-5-23,0 0-1,0 1 1,0-1-1,1 1 1,-1-1-1,1 1 1,-1-1-1,1 0 1,-1 1-1,1-1 1,0 0-1,-1 1 1,1-1-1,0 0 1,0 0-1,0 0 1,0 0-1,0 0 1,0 0-1,0 0 1,1 0-1,-1 0 1,0-1-1,0 1 1,3 1-1,5 2 80,0-1-1,0 0 0,1 0 1,18 2-1,43 2-83,-47-5-8,15 1-131,39-3-1,-2-8-4218,-71 7 2976,1 0 1,0 1-1,0 0 1,0 0 0,11 2-1,9 5-2213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85 9568,'-4'-8'954,"2"0"2565,15 4-270,202-31 4339,111 5-6563,-262 30-1031,-28 1-2958,-33-2 930,-11 10-3601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24 150 2400,'4'-24'1183,"-4"22"-1042,0 0 0,1 0-1,-1 0 1,1 0 0,-1 0 0,1 0-1,-1 0 1,1 0 0,0 0 0,0 0 0,0 0-1,2-3 1,5-9 3059,0-1 0,-1 0 0,9-29 0,-16 36 374,-5 22-2199,2 15-260,-7 56 751,0-22-844,-2 17-529,8-59-207,-1 34 0,0 2-48,-18 114-67,23-143-222,1-12-2724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44 9312,'-15'-11'2981,"12"6"-898,5 4-780,6 1 831,-4 0-1605,0 1 1,1-1 0,-1 0 0,1 0-1,-1 0 1,7-2 0,7 0 455,118-5 2826,264-10-1398,-302 19-1890,-49-1-1703,-1 0-5272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37:4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23 213 2400,'-10'-9'6421,"9"7"-4952,0-1-1,-10-11 11179,13 10-11474,14-8-84,-9 6-876,1 1-1,-1 0 1,1 0-1,9-4 1,-15 8-207,0 0 1,0 1-1,1-1 0,-1 0 1,0 1-1,0-1 0,1 1 1,-1 0-1,0 0 1,0 0-1,1 0 0,-1 0 1,0 0-1,0 1 0,1-1 1,-1 1-1,0 0 1,0-1-1,0 1 0,0 0 1,0 0-1,3 2 0,-3-1-9,0 0-1,0 1 1,0-1-1,0 0 1,0 1-1,-1-1 1,1 1-1,-1 0 1,1-1-1,-1 1 1,0 0-1,0 0 1,0 0-1,0 5 1,2 7 56,0 24 1,-3-31-13,1 20 91,-7 44 0,4-49-7,0-1 1,3 44-1,0-57-40,0 1 0,5 15 0,-5-22-20,0 0 1,0-1-1,1 1 0,-1 0 1,0-1-1,1 1 0,0 0 1,-1-1-1,1 0 0,0 1 1,1-1-1,3 3 0,-4-4-40,-1 0 0,1 0 0,-1 0 0,1-1 0,0 1 0,-1-1 0,1 1-1,0-1 1,0 0 0,0 1 0,-1-1 0,1 0 0,0 0 0,0 0 0,0-1 0,-1 1-1,1 0 1,3-2 0,3-1 33,0 0-1,-1 0 1,7-5-1,-2 2 24,150-88 73,-141 79-143,0 0 0,-2-2-1,1 0 1,-2-1 0,21-26 0,-30 32 1,0 0 1,-1-1-1,-1 0 0,0 0 0,0-1 1,-1 0-1,-1 0 0,-1 0 0,6-27 1,-9 35-28,0 0 1,1 0 0,3-10-1,-5 15 13,1 0-1,-1 0 1,1 0-1,-1 0 0,1-1 1,0 1-1,-1 0 0,1 0 1,0 0-1,0 0 1,-1 1-1,1-1 0,0 0 1,0 0-1,0 0 1,0 1-1,0-1 0,0 0 1,1 1-1,-1-1 1,0 1-1,0 0 0,0-1 1,2 1-1,1 2-13,-3-1 21,-1 0-1,0 0-1,0 1 0,0-1 0,0 0 0,0 0 0,0 1 0,0-1 0,-1 0 0,1 0 1,0 0-1,-1 1 0,1-1 0,-1 0 0,0 0 0,1 0 0,-1 0 0,0 0 1,1 0-1,-1 0 0,-1 1 0,1-1 49,-5 3-136,3 1 205,4-5 18,-5 41-521,3-32 376,0 1 0,1-1 0,0 18 0,5 50-111,0 2 224,-1-30-101,0 9 169,-2-40-202,-3-17 28,1 1 0,0 0 0,1 0 0,-1 0 0,0 0 1,0 0-1,1 0 0,-1 0 0,2 3 0,-1-4 143,-1-1-112,1-1-1,-1 1 1,0-1-1,0 1 1,1 0 0,-1-1-1,0 1 1,1-1 0,-1 1-1,0 0 1,1-1-1,-1 1 1,1 0 0,-1 0-1,0-1 1,1 1-1,-1 0 1,2-1 0,3-2 55,38-53 10,-29 37-68,19-22 0,61-50 102,-3 3-134,-87 84-10,148-148-60,-142 143 60,-3 2-7,1-1 0,1 1-1,-1 1 1,1 0 0,0 0 0,16-7 0,-22 12-2,0 1-1,0-1 1,0 1 0,-1 0 0,1 0 0,0 0 0,0 1 0,0-1 0,-1 1-1,1-1 1,0 1 0,-1 0 0,1 0 0,0 0 0,-1 0 0,1 1-1,-1-1 1,0 1 0,5 3 0,-7-4-82,0-1-1,1 0 1,-1 1-1,0-1 1,0 1-1,0-1 1,0 1-1,0-1 1,0 1-1,0-1 1,0 1 0,0-1-1,0 1 1,0-1-1,0 1 1,0-1-1,0 1 1,0-1-1,0 1 1,-1-1-1,1 1 1,0-1-1,0 1 1,-1 0-1,-1 4-1395,1-2 633,0 1-1,0 0 1,0-1-1,-1 1 1,1-1-1,-1 0 0,0 1 1,-4 4-1,-8 14-2651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30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1 443 2400,'4'-9'5285,"9"-3"-3706,-11 7-238,-3 4-1229,1 4 51,0-3 525,1 5-459,3 16 54,-1 0 1,-1 1-1,-1-1 1,-2 40-1,0-13-196,1 108 804,-1-149-707,1-1 0,1 1 0,-1-1 0,1 0 0,0 1 0,1-1 0,3 9 0,-5-14-155,0-1 1,0 0 0,0 0 0,1 0 0,-1 1 0,0-1 0,0 0 0,1 0 0,-1 0 0,0 0 0,1 0-1,-1 0 1,0 0 0,0 1 0,1-1 0,-1 0 0,0 0 0,1 0 0,-1 0 0,0 0 0,0 0-1,1 0 1,-1 0 0,0-1 0,1 1 0,-1 0 0,0 0 0,0 0 0,1 0 0,12-7 262,11-11-250,-9 5-77,1 0-1,0 1 0,1 1 0,0 1 0,1 1 1,32-13-1,0 1 37,65-24 174,-35 21-210,109-19 0,109 0 469,-69 12-196,-157 23-158,1 3 0,96 7 0,-131 1-37,0 2 0,71 19-1,-34-6 86,-66-14 20,-8-4-121,-1 0 0,1 0 0,-1 1 0,0-1 0,1 0 0,-1 0 0,1 0 0,-1 0 0,0 0 0,1 1 0,-1-1 0,1 0 0,-1 0 0,0 0 0,1 0 0,-1 0 0,1 0 0,-1-1 0,1 1 0,-1 0 0,4-5 111,-1 0 0,-1 0 0,1 0 0,-1 0-1,1 0 1,-2-1 0,1 1 0,1-8 0,-1 5-46,38-120 676,36-173-1258,-74 291 30,6-23 103,-8 32 110,0-1 0,1 1 0,0-1 0,-1 0 0,1 1 0,0-1 0,0 1 0,0 0 0,0-1 1,0 1-1,0 0 0,0-1 0,1 1 0,-1 0 0,3-2 0,-3 3 45,-1 0 0,1 0-1,0 0 1,0 0 0,0 1 0,0-1 0,0 0 0,-1 0 0,1 0-1,0 1 1,0-1 0,0 0 0,-1 1 0,1-1 0,0 1 0,0-1-1,-1 1 1,1-1 0,0 1 0,-1-1 0,1 1 0,-1 0 0,1-1-1,-1 1 1,1 0 0,-1-1 0,1 1 0,-1 0 0,1 1 0,1 0-491,11 18-2107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3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0 395 160,'19'0'9146,"-15"-6"-7878,-3 5-1196,0 0 1,-1 0-1,1 0 0,0 0 1,0 0-1,-1 0 0,1 0 0,-1 0 1,1 0-1,-1 0 0,1 0 0,-1 0 1,1 0-1,-1-2 0,5-54 1086,0 20-358,8 75-1862,-8-21 1127,0 0 0,1 0-1,1 0 1,0-1 0,1 0-1,1-1 1,13 17 0,-4-8-6,-7-9 41,1 0-1,0 0 0,1-2 1,1 1-1,29 22 1,-42-36-74,25 14 695,-24-13-697,-1-1 1,1 1 0,-1-1-1,1 0 1,0 0-1,-1 0 1,1 0 0,0 0-1,-1 0 1,1 0 0,0 0-1,-1-1 1,1 1 0,-1-1-1,4 0 1,-2 0-27,0 0 0,1 0 1,-1 0-1,1 0 0,-1 1 0,6 0 0,-7 0 39,0 0 0,1 0 0,-1 0 0,0-1-1,1 1 1,-1 0 0,0-1 0,0 0-1,1 1 1,-1-1 0,0 0 0,0 0 0,0 0-1,0 0 1,2-2 0,-1 1-64,-1 0 0,1 0 1,0 0-1,0 1 0,1-1 0,-1 1 1,6-2-1,6-3 145,16-8 22,-4 1-309,33-11 1,-42 19 136,0 1 0,0 1 0,33-2 1,56 4-135,-50 2 91,5-3 37,98-15 1,90-4 128,-80 10-134,38-13 306,50-5-206,23-4-111,25-1-111,648-16 348,-678 39 104,-86 3-252,353-19-380,104-13 777,-71 3-170,766-6-518,-893 35 277,141-10 551,-359 8-765,114-19 129,118-4 399,-274 23-233,248 2-294,-207 27 51,-147-10 538,100 15-690,-154-20 268,-1 0 1,1 2 0,34 12 0,-53-14 42,0 0 1,-1 0-1,1 1 1,-1 0-1,0 1 1,0 0-1,-1 1 1,1-1-1,-1 2 1,-1-1-1,0 1 1,8 10 0,-3 2 17,-2 1 1,0-1 0,-1 1-1,-1 1 1,7 31 0,-6-23-23,5 24-45,-2 1 1,8 87-1,-7 113 162,-9-142 182,-3 20 118,-1-78-259,-9 73 430,5-48-250,3-74-338,-3 47 522,4-52-238,-1 6-106,1-6-191,0-1-1,0 1 0,0 0 0,0-1 1,-1 1-1,1-1 0,0 1 1,0-1-1,0 1 0,-1-1 0,1 1 1,0-1-1,0 1 0,-1-1 0,1 0 1,0 1-1,-1-1 0,1 1 1,-1-1-1,1 0 0,-1 1 0,1-1 1,-1 1-1,0-1 15,0 1 81,-8 13-150,9-10 65,-1 0 0,-1 0-1,1 0 1,0 0-1,-1 0 1,0 0-1,-4 6 1,-5 11-48,10-20 27,-3 10 46,-1-1-1,-9 15 1,13-22 24,-1-1 1,0 1-1,0-1 0,0 0 1,0 1-1,-1-1 1,1 0-1,-1 0 1,1 0-1,-1-1 0,0 1 1,1-1-1,-1 1 1,-5 1-1,6-3-21,0 0 0,0 0 0,0 0-1,0 0 1,0 0 0,0-1 0,0 1 0,0 0 0,1-1 0,-1 1-1,0-1 1,0 0 0,0 0 0,0 0 0,1 0 0,-1 0 0,0 0-1,1 0 1,-1-1 0,-2-2 0,-2-2 65,0-1 0,0 1 0,-6-11 0,-35-59 499,27 41-635,-35-45 0,41 64-31,-17-24-29,73 96-1583,-12-2 1646,23 59 0,-21-42 34,54 96-74,-80-152 52,-3-9 78,0 1 0,0 0-1,1-1 1,0 0 0,0 0 0,0 0-1,10 9 1,-5-4 119,-9-11-116,1 1 0,-1-1 1,0 1-1,1-1 0,-1 1 1,0-1-1,1 1 1,-1-1-1,1 1 0,-1-1 1,0 0-1,1 1 0,-1-1 1,1 1-1,-1-1 1,1 0-1,0 0 0,0 1 1,9-17 540,11-27 0,-8 6-483,-3 0 0,0-1 0,4-47-1,-6 39-74,14-49-224,-4 23-25,-13 50-193,1-1-1984,-4 7-2255,-2 7 2336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36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11 2912,'0'-11'7317,"-6"17"-7165,1 0-1,1 1 1,-1-1 0,1 1 0,-6 12-1,-13 39 333,17-43-342,-41 144 947,4-12-258,40-136-668,-29 89 757,19-66 1330,14-47-1765,2 1-459,0 0-1,1 0 0,0 0 0,9-15 1,0-2-19,85-189-189,-86 196 153,1 1-1,1 0 0,1 1 0,25-28 0,-38 45 21,1 1 0,-1 0 0,1-1-1,0 1 1,0 0 0,0 0 0,0 1 0,0-1 0,6-1-1,-9 2 11,1 1 0,0 0 0,0 0 0,0 0 0,0-1 0,0 1 0,0 0 0,0 1 0,0-1 0,0 0 0,0 0 0,0 0 0,0 0 0,0 1 0,0-1 0,0 0 0,0 1 0,0-1 0,-1 1 0,1-1 0,0 1 0,0 0 0,0-1 0,-1 1 0,1 0 0,0-1 0,-1 1 0,1 0 0,-1 0 0,1-1 0,-1 1 0,1 0 0,-1 0 0,1 0 0,-1 0 0,0 0 0,1 0 0,-1 1 0,4 13 83,-1 0-1,0 1 1,1 27 0,-4 50 434,-1-42-390,-2 145 1227,3-196-1337,0 0 0,0 0 0,0 0 0,1 0 0,-1 0 0,0 0 0,0 0 0,0 0 0,0 0 0,0 0 0,1 0 0,-1 0 0,0 0 0,0 0 0,0 0 0,0 0 0,0 0 0,1 0 0,-1 0 0,0-1 0,0 1 0,0 0 0,0 0 0,0 0 0,0 0 0,0 0 0,1 0 0,-1 0 0,0 0 0,0-1 0,0 1 0,0 0 0,0 0 0,0 0 0,0 0 0,0 0 0,0 0-1,0-1 1,0 1 0,0 0 0,0 0-3,9-12 169,-1 1 1,-1-2 0,0 1-1,6-17 1,18-57-249,-6 16-43,36-61-489,-56 121 530,-5 10 59,0 0 0,0 0 0,0-1-1,0 1 1,0 0 0,0 0 0,0 0-1,0 0 1,0 0 0,0-1 0,0 1 0,0 0-1,0 0 1,0 0 0,0 0 0,0 0-1,0 0 1,0 0 0,0-1 0,0 1-1,0 0 1,1 0 0,-1 0 0,0 0-1,0 0 1,0 0 0,0 0 0,0 0 0,0 0-1,0 0 1,1-1 0,-1 1 0,0 0-1,0 0 1,0 0 0,0 0 0,0 0-1,1 0 1,-1 0 0,0 0 0,0 0-1,0 0 1,0 0 0,0 0 0,0 0 0,1 0-1,-1 0 1,0 0 0,0 1 0,0-1-1,0 0 1,0 0 0,0 0 0,1 0-1,-1 0 1,0 0 0,0 0 0,0 0-1,0 0 1,0 0 0,0 1 0,0-1-1,0 0 1,0 0 0,0 0 0,1 0 0,2 11-202,-1 19 278,-2 1-1,0 0 1,-7 39 0,3-23 29,-28 210 494,30-229-484,2-22-38,0-1 0,0 1 0,-1-1 0,0 0 0,-3 11 0,3-13 597,-2 5 15,2-8-1552,1-2-1438,0 0 1889,0 1 1,1-1-1,-1 1 0,1-1 0,-1 1 1,1 0-1,0-1 0,0 1 0,0 0 1,0 0-1,-1-1 0,2 1 0,1-2 1,16-13-2786,3 1 639,11-10-934,-11 5 1115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38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36 2912,'-1'-1'36,"1"1"-1,0 0 1,0 0 0,0-1 0,-1 1-1,1 0 1,0 0 0,0-1-1,0 1 1,-1 0 0,1-1 0,0 1-1,0 0 1,0-1 0,0 1-1,0 0 1,0-1 0,0 1 0,0 0-1,0-1 1,0 1 0,0 0-1,0-1 1,0 1 0,0-1 0,0 1-1,0 0 1,1 0 0,-1-1 0,0 1-1,0 0 1,0-1 0,0 1-1,1 0 1,-1-1 0,0 1 0,0 0-1,1 0 1,-1-1 0,0 1-1,0 0 1,1 0 0,-1-1 0,1 0 88,0-1 783,-1 1 0,0-1 1,0 0-1,0 0 0,0 0 0,0 0 0,0 0 1,-1-3-1,-2 5-786,1 1-1,-1-1 1,1 1 0,-1 0-1,1 0 1,0 0 0,-1 0-1,1 0 1,0 0 0,0 1-1,0-1 1,0 1 0,0-1-1,-2 4 1,-28 31 419,25-27-389,-186 217 665,187-217-808,-1 0-1,1 0 1,0 1-1,1 0 1,0 0-1,1 0 0,0 1 1,0 0-1,-3 20 1,7-30 29,-1 1 0,1-1 0,0 1 0,0-1 0,0 1 0,0-1 0,0 1 0,0-1 0,1 1 0,-1-1 0,0 0 0,1 1 0,-1-1 0,1 1 0,0-1 0,-1 0 0,1 1 0,0-1 0,0 0 0,0 0 0,0 1 0,0-1 0,0 0 0,0 0 0,0 0 0,0 0 0,0-1 0,1 1 0,-1 0 0,0 0 0,1-1 0,-1 1 0,1-1 0,-1 1 0,0-1 0,1 1 0,-1-1 0,1 0 0,-1 0 0,1 0 0,-1 0 0,1 0 0,-1 0 0,1 0 0,-1 0 0,1-1 0,1 0 0,5-1 32,-1-1 1,1 0-1,-1-1 0,0 1 1,0-2-1,0 1 1,0-1-1,-1 0 1,0 0-1,0-1 0,0 1 1,5-8-1,0-1-50,-1 0 0,-1 0 0,0-1 0,11-27 0,-9 18 35,-5 10-156,8-21 1,-15 48-203,1 0 0,0 0 0,4 23 0,-3-18 224,0-14 115,-1 8 74,2-1 0,-1 1 0,1-1 0,1 1 0,0-1 0,0 0-1,6 12 1,-2-11 36,-5-8-69,0 0 0,1 1 0,-1-1 1,1 0-1,0 0 0,4 4 0,-6-7-24,1-1-1,-1 1 1,0 0-1,0 0 1,1-1-1,-1 1 1,0-1 0,0 1-1,1-1 1,-1 1-1,1-1 1,-1 0-1,0 0 1,1 1-1,-1-1 1,1 0-1,-1 0 1,1-1-1,-1 1 1,0 0-1,1 0 1,-1-1 0,1 1-1,-1-1 1,0 1-1,2-2 1,1 0 8,-1 0 0,1-1 0,-1 1 0,0-1 0,1 0 0,-2 0 0,1 0 0,0 0 0,0 0 0,2-5 0,21-41 346,-21 40-219,13-32-157,-3 0 0,-1-1-1,8-45 1,7-20 118,-18 60-767,-9 83-261,-2 23 822,-14 97-1,9-127 203,-1-1 0,-2 0 0,0 0 0,-2-1 0,-19 40 0,28-65-90,0 0-1,0-1 1,-1 1 0,1-1 0,0 1 0,0-1-1,-1 1 1,1-1 0,-1 0 0,1 1 0,-1-1 0,0 0-1,1 0 1,-1 0 0,-2 0 0,3 0-23,0-1 0,0 0 0,0 0 0,-1 0 1,1 1-1,0-1 0,0 0 0,0-1 0,0 1 0,0 0 0,-1 0 1,1 0-1,0-1 0,0 1 0,0 0 0,0-1 0,0 1 1,0-1-1,0 0 0,0 1 0,0-1 0,0 0 0,0 1 0,1-1 1,-1 0-1,0 0 0,-1-1 0,-2-3 96,2 2-164,-1 1 1,1-1 0,0 1-1,0-1 1,1 0 0,-1 0-1,0 0 1,1 0 0,0 0-1,0 0 1,-2-5 0,3 8 13,0 0 0,0 0 0,0 0 1,0 0-1,0-1 0,0 1 1,0 0-1,0 0 0,0 0 0,0 0 1,-1 0-1,1 0 0,0 0 1,0 0-1,0 0 0,0 0 0,0 0 1,0 0-1,0 0 0,0 0 1,-1 0-1,1 0 0,0 0 0,0 0 1,0 0-1,0 0 0,0 0 0,0 0 1,0 0-1,0 0 0,-1 0 1,1 0-1,0 0 0,0 0 0,0 0 1,0 0-1,0 0 0,0 0 1,0 1-1,0-1 0,0 0 0,0 0 1,-1 0-1,1 0 0,0 0 1,0 0-1,0 0 0,0 0 0,0 0 1,4 4-8,0 0 0,1-1 0,-1 1 0,1-1 0,0 0 0,0-1 1,0 1-1,0-1 0,7 2 0,-3-2 125,-1 0 0,0-1 0,1 1 0,0-2 0,-1 1 0,1-2-1,-1 1 1,17-3 0,3-3 138,35-13-1,-49 15-202,-1 0 28,-1 0 0,0-1-1,0-1 1,0 0 0,0 0-1,-1-1 1,0-1 0,0 0 0,-1 0-1,17-18 1,-22 20-33,6-6 25,-1-1 1,0 0-1,-1 0 1,8-17-1,-1-5-43,-1-1 1,14-53-1,-21 62-402,-4 22 92,-2 18 190,-4 20 78,0 0 1,-3-1-1,-1 0 0,-1 1 1,-22 58-1,25-78 67,-1-1 1,-1 0-1,0 0 1,-1-1-1,0 0 1,-1 0-1,0 0 1,0-1-1,-1 0 1,-17 13-1,24-21 6,-1-1 0,1 0 1,-1 1-1,0-1 0,0-1 0,0 1 0,1 0 0,-1-1 0,0 1 0,0-1 0,0 0 0,0 0 1,0 0-1,0 0 0,0-1 0,0 1 0,0-1 0,1 0 0,-1 0 0,-3-1 0,3 1 7,-1 0 0,0-1 0,1 0-1,-1 0 1,1 0 0,-1 0 0,1 0 0,0-1-1,0 0 1,0 1 0,1-1 0,-1 0 0,0 0-1,-2-6 1,0-11-166,5 19 114,0 0-1,0 0 1,0 0 0,0 0-1,0 0 1,0 1 0,0-1-1,0 0 1,0 0 0,0 0-1,0 0 1,1 0 0,-1 1-1,0-1 1,1 0 0,-1 0-1,0 0 1,1 1 0,-1-1-1,1 0 1,1 0 0,3-1-18,0 0 0,0 0 1,0 1-1,1 0 1,-1 0-1,0 0 0,9 1 1,38 2 130,-20 2-299,34 9 0,-15-3 275,-33-6-282,34 1 0,-43-5-1243,1-1 1,-1 0-1,10-2 0,4-1-2647,3 1 1333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41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1390 3072,'-5'-6'8842,"10"-1"-9135,6-10 1112,-1-1 1,-1 0-1,13-38 1,12-63 339,-4 8-482,-8 57-277,2 0-1,56-92 0,-48 92-71,-4 0 5,26-65 1,12-59 93,5-13 223,-68 181-589,0 0 0,4-19-1,-2 5-77,-4 16-299,-2 9-84,-4 16 49,-23 79 284,-5-1-1,-59 120 1,-1 6-41,19 7 204,18-51-15,-13 56 354,-29 80 703,94-301-981,-1 0 0,0-1 0,0 0 0,-1 0 0,-1-1 0,-14 19 0,20-28-136,-1 0 0,1 0 0,0 0 0,0 0 1,-1 0-1,1 0 0,-1 0 0,1 0 0,-1 0 0,1-1 0,-1 1 0,0 0 0,1-1 1,-1 0-1,1 1 0,-1-1 0,0 0 0,0 0 0,1 0 0,-1 0 0,0 0 0,1 0 1,-1 0-1,0-1 0,1 1 0,-1-1 0,0 1 0,1-1 0,-1 0 0,1 1 0,-1-1 1,1 0-1,0 0 0,-1 0 0,1 0 0,0 0 0,-1-1 0,1 1 0,0 0 0,0 0 1,0-1-1,0 1 0,0-1 0,1 1 0,-1-1 0,0 1 0,0-4 0,-5-9-49,2-1 0,-1 0 0,2 0-1,0 0 1,1 0 0,1-1 0,0 1-1,1-1 1,0 1 0,1-1 0,1 1 0,1 0-1,0-1 1,1 1 0,1 1 0,6-18-1,-6 25-28,-1-1 0,1 1-1,0 0 1,1 0 0,0 1-1,0-1 1,0 1 0,1 1-1,0-1 1,8-5 0,11-4-121,46-21 0,-21 15 54,2 3-1,71-15 1,-47 14 113,-57 12 79,0 0 0,0 0 0,-1-2 0,0-1 0,0 0 0,-1-1 0,0-1 0,-1-1 0,0 0 0,-1-2 0,-1 0 0,-1 0 0,0-1 0,0-1 0,18-31 0,27-56 175,50-78-12,-65 113-173,39-83 0,21-74 26,-104 224-86,49-99-140,-29 63 104,-1-1 0,-3-1 0,13-44 0,-28 80 29,0 0-1,-1 0 1,1-1-1,-1-6 0,-4 12-384,0 1 318,0 1 1,0 0 0,0 0-1,-6 6 1,-5 5 68,-3 1-20,1 1 1,1 1 0,0 0 0,2 1-1,0 1 1,1 0 0,-14 28-1,-60 151 127,78-174-69,-24 57 65,-20 54-62,42-103 43,2 0 1,-7 41-1,13-49 36,-10 84 153,7-32-227,-1 23 242,7-19 226,0-79-491,0 0 0,0 0 0,0 0 1,0 1-1,0-1 0,1 0 1,-1 0-1,0 0 0,0 0 0,1 0 1,-1 0-1,1 0 0,-1 0 0,1 0 1,-1-1-1,1 1 0,-1 0 1,1 0-1,1 1 0,-1-1 12,0-1 0,-1 0-1,1 1 1,0-1 0,0 0 0,0 1-1,0-1 1,0 0 0,0 0 0,-1 0-1,1 0 1,0 0 0,0 0 0,0 0-1,0 0 1,0 0 0,0 0 0,1-1-1,2 0 51,0-1-1,0 0 0,-1 0 0,1 0 0,0 0 0,-1 0 0,0-1 0,6-5 0,147-172 4,-122 138-71,47-45 170,-33 39-307,-32 32 78,-10 10 74,0 1 1,-1-1 0,0 1 0,6-10 0,-11 15-27,-1 0 0,1 0 0,0 0 0,0 0 0,0 0 0,0 1 0,0-1 0,0 0 0,0 0 0,0 0 0,0 0 0,0 0 0,-1 0 0,1 0 1,0 0-1,0 0 0,0 0 0,0 0 0,0 0 0,0 0 0,0 0 0,-1 0 0,1 0 0,0 0 0,0 0 0,0 0 0,0 0 0,0 0 0,0 0 0,0 0 0,0 0 0,0 0 0,-1 0 0,1 0 0,0-1 0,0 1 0,0 0 0,0 0 0,0 0 0,0 0 0,0 0 0,0 0 0,0 0 0,0 0 0,0 0 0,0 0 0,-1-1 0,1 1 0,0 0 0,0 0 0,0 0 0,0 0 0,0 0 0,0 0 0,0 0 0,0 0 0,0-1 0,0 1 0,0 0 0,0 0 0,0 0 0,0 0 0,0 0 0,0 0 0,0 0 0,1 0 0,-1-1 0,0 1 1,-9 4-253,1 2 199,0 1-1,1 0 0,-1 0 1,1 1-1,1 0 0,0 1 0,-6 9 1,2-1 11,0 1 1,-11 32-1,12-26 50,0 0 0,2 1 0,1 0-1,1 0 1,1 0 0,-1 30 0,5-49-13,0 1 51,0 0 0,0 0 0,1 0 1,0 0-1,3 11 0,-4-17-33,0 0 0,1 1 0,0-1 0,-1 0 0,1 0 0,0 0 0,-1 0-1,1 1 1,0-1 0,0 0 0,0 0 0,0-1 0,0 1 0,0 0 0,0 0 0,0 0-1,0-1 1,0 1 0,1 0 0,-1-1 0,0 1 0,0-1 0,1 0 0,-1 1 0,0-1-1,1 0 1,-1 0 0,0 0 0,1 0 0,-1 0 0,0 0 0,1 0 0,-1 0-1,0 0 1,3-1 0,3-1 29,0-1 0,0 1 1,0-1-1,-1-1 0,1 1 0,-1-1 0,0 0 0,12-10 0,1-3 68,19-22-1,113-155-127,-113 141-5,-27 38-12,0 1 0,1 0 0,27-24 0,-39 38 36,0 0 0,0 0-1,0-1 1,0 1 0,1 0-1,-1 0 1,0 0 0,0 0-1,1 0 1,-1 0 0,0-1-1,0 1 1,0 0 0,1 0-1,-1 0 1,0 0 0,0 0-1,1 0 1,-1 0 0,0 0-1,0 0 1,1 0 0,-1 0-1,0 0 1,0 0 0,1 1-1,-1-1 1,0 0-1,0 0 1,0 0 0,1 0-1,-1 0 1,0 0 0,0 0-1,0 1 1,1-1 0,-1 0-1,0 0 1,0 0 0,0 1-1,0-1 1,1 0 0,-1 0-1,0 0 1,0 1 0,0-1-1,0 0 1,0 1 0,3 9-69,-1 18 50,-2 48 1,-1-28 71,-2 78-176,3-116 134,1 0-1,-1 0 1,2 0-1,3 12 1,0 9 187,-5-30-189,1 0 1,-1 0-1,0 0 0,0 0 1,1 0-1,-1 0 0,1 0 1,-1 0-1,1 0 0,-1 0 1,1 0-1,-1 0 0,1 0 1,0 0-1,-1-1 0,1 1 1,0 0-1,0 0 0,0-1 1,0 1-1,1 0 0,0 0 18,0 0-1,1-1 1,-1 1-1,0-1 1,0 1 0,0-1-1,1 0 1,-1 0-1,5 0 1,3-2 67,1 0 0,-1 0 0,16-6-1,-21 6-86,96-42-232,-10 4 525,-89 39-312,0 1-1,0-1 1,0 0 0,0 0-1,-1 0 1,1 0 0,0-1-1,-1 1 1,1 0 0,-1-1 0,1 1-1,1-3 1,-2 4 35,0-1 0,1 1 0,-1-1 0,0 1 0,0-1-1,0 1 1,0-1 0,0 0 0,2-1 0,51-35-28,36-50 80,-83 79-95,-6 7-9,0 0 0,0 0 1,0-1-1,0 1 0,1 0 0,-1 0 1,0 1-1,0-1 0,1 0 0,2-1 1,4-2 126,-8 4-103,0-1-1,1 1 1,-1 0-1,0-1 1,1 1-1,-1 0 1,0 0-1,1-1 1,-1 1-1,1 0 1,-1 0-1,0 0 1,1 0-1,-1-1 1,1 1 0,-1 0-1,1 0 1,-1 0-1,1 0 1,-1 0-1,1 0 1,-1 0-1,0 0 1,1 0-1,-1 0 1,1 0-1,-1 1 1,1-1-1,-1 0 1,0 0-1,1 0 1,-1 1-1,1-1 1,-1 0-1,0 0 1,1 1-1,-1-1 1,0 0-1,1 1 1,-1-1-1,0 0 1,1 1-1,-1-1 1,0 0-1,0 1 1,0-1-1,1 1 1,-1-1-1,0 1 1,0-1-1,4 12 1,-1 0-1,-1 0 0,0-1 1,0 2-1,-1-1 0,-1 0 1,-1 20-1,2 31-114,1-29 204,-1-17-145,4 29 1,-4-30 119,-1-14-55,0 0 1,0-1 0,0 1 0,0-1 0,0 1 0,1 0 0,-1-1-1,0 1 1,1-1 0,-1 1 0,2 2 0,-1-2-357,3 6-5632,-1-6 5074,-1 0 1,1 0-1,-1 0 1,1-1-1,-1 1 0,1-1 1,4 2-1,-5-2 395,7 3-3895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41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708 2 5472,'-1'0'159,"0"-1"1,0 1-1,0 0 0,0 0 1,0-1-1,0 1 0,0 0 1,0 0-1,0 0 1,0 1-1,0-1 0,0 0 1,0 0-1,0 0 1,0 1-1,0-1 0,0 0 1,0 1-1,0-1 0,-1 2 1,-18 15 1660,10-8-987,-4 6 18,0 0 1,0 1 0,2 0 0,-17 27 0,3-3 190,-8 5-278,-1-1 0,-2-2 0,-69 60 0,58-61-554,-94 85 112,117-101-386,2 1 1,0 1-1,-25 39 0,45-60-304,-1-1 33,0 1 1,1 0-1,0 0 0,-4 10 1,7-15 156,-1 0 1,1 0 0,0 1 0,0-1 0,-1 0-1,1 0 1,0 0 0,0 0 0,0 1 0,0-1-1,0 0 1,1 0 0,-1 0 0,0 0 0,1 0-1,-1 1 1,0-1 0,1 0 0,-1 0 0,1 0-1,0 0 1,-1 0 0,1 0 0,0 0 0,-1-1-1,1 1 1,0 0 0,0 0 0,0 0 0,0-1-1,2 2 1,2 0-577,0 0-1,0 0 0,11 2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47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312 769 2560,'0'0'35,"0"-1"-1,0 1 1,1 0 0,-1 0 0,0-1-1,0 1 1,0 0 0,1-1 0,-1 1-1,0 0 1,0 0 0,1 0-1,-1-1 1,0 1 0,1 0 0,-1 0-1,0 0 1,1 0 0,-1 0 0,0-1-1,1 1 1,-1 0 0,0 0 0,1 0-1,-1 0 1,1 0 0,-1 0-1,0 0 1,1 0 0,-1 0 0,0 0-1,1 1 1,5 0 211,-4-1 250,11-6 4720,-13 5-5084,0 1 1,0-1 0,-1 0-1,1 0 1,-1 0 0,1 1 0,0-1-1,-1 0 1,0 1 0,1-1-1,-1 0 1,1 1 0,-1-1-1,0 1 1,1-1 0,-1 1-1,0-1 1,0 1 0,1-1-1,-1 1 1,0 0 0,0-1-1,0 1 1,-1 0 0,-22-5 944,-6 4-651,19 0-337,1 0-1,-1 1 1,1 1 0,-13 2 0,8 0-48,1 0 1,0 1-1,-1 1 1,1 0-1,1 1 1,-15 8-1,22-10-50,0 0 1,0 1-1,0 0 0,0 0 1,1 0-1,0 0 0,0 1 0,0 0 1,1 0-1,0 0 0,0 1 1,1 0-1,-1-1 0,-2 10 1,1 5 34,0 0 1,1 1 0,1 0-1,1 0 1,2 0 0,0 0-1,1-1 1,0 1 0,8 28-1,-7-39 13,0-1-1,1 0 1,0 0-1,0-1 1,9 17-1,-11-24-12,1 0 0,-1 0 0,0 0 0,1 1 0,0-2 0,-1 1 0,1 0-1,0 0 1,0 0 0,0-1 0,0 1 0,0-1 0,0 0 0,0 0-1,1 1 1,-1-1 0,0-1 0,1 1 0,-1 0 0,1-1 0,-1 1-1,1-1 1,-1 1 0,1-1 0,-1 0 0,1 0 0,-1-1 0,5 0 0,1-1 39,-1-1 0,0 0 0,0 0 0,0-1 0,0 0 0,0 0 0,-1 0 0,0-1 1,0 0-1,11-12 0,5-7 115,23-33 1,81-122 181,-105 147-307,-2 0 0,0-1 0,-2-1 0,-2 0 0,-1-2 0,15-59-1,-26 81-23,57-244 105,-20-4-31,-39 193 439,-1 68-549,0 1 0,0-1-1,0 0 1,0 1-1,0-1 1,0 1 0,0-1-1,0 0 1,0 1-1,-1-1 1,1 0 0,0 1-1,0-1 1,0 1-1,-1-1 1,1 0 0,0 1-1,-1-1 1,1 1-1,0-1 1,-2 0 0,2 1-7,0 0 0,-1 0 1,1 0-1,-1 0 0,1 0 1,-1 0-1,1 0 1,0 0-1,-1 1 0,1-1 1,-1 0-1,1 0 0,-1 0 1,1 1-1,0-1 0,-1 0 1,1 0-1,0 1 0,-1-1 1,1 0-1,0 1 0,-1 0 1,-3 3-69,1 0 1,0 1 0,-6 9-1,-8 24 15,2 0-1,1 2 0,-12 60 1,9-34 269,-67 292 468,78-321-561,1 1 0,2 0-1,3 72 1,5-57 92,2 0-1,16 61 0,-20-105-130,-1 0 0,1 0 0,1 0 0,0 0 0,0-1 0,0 0 0,1 0 0,7 9 0,-10-15-48,-1 0-1,1-1 1,-1 1-1,1 0 1,0-1-1,0 1 1,0-1-1,0 0 1,0 0-1,0 1 1,0-1-1,0-1 1,0 1-1,0 0 1,1 0 0,-1-1-1,0 0 1,1 1-1,-1-1 1,0 0-1,1 0 1,-1 0-1,0 0 1,1 0-1,-1-1 1,0 1-1,1-1 1,-1 0-1,0 1 1,0-1-1,0 0 1,0 0-1,0-1 1,0 1-1,0 0 1,0-1-1,2-1 1,3-3 18,-1 0 0,0-1 0,-1 1 1,1-1-1,-1 0 0,-1-1 0,1 1 1,3-11-1,3-3-70,87-168 918,-95 183-862,7-15 41,-1 0-1,9-29 1,-16 44-73,-1 1 0,1-1-1,-1 1 1,-1-1 0,1 0 0,-1 1-1,0-1 1,0 1 0,-1-1-1,1 0 1,-1 1 0,-1-1 0,1 1-1,-1-1 1,-2-5 0,3 10-9,1 0 0,-1 0 0,0-1 0,1 1 0,-1 0 0,0 0 0,0 1 0,1-1 0,-1 0 0,0 0 0,0 0 0,0 0 0,0 1 0,0-1 0,0 1 0,0-1 1,0 0-1,-1 1 0,1 0 0,0-1 0,0 1 0,-2-1 0,2 1-16,-1 1 0,0-1 0,0 0 0,1 0 1,-1 1-1,0-1 0,1 1 0,-1 0 0,0-1 0,1 1 1,-1 0-1,1 0 0,-3 2 0,-2 1-81,1 1 0,0 0 0,0 0 0,0 1 0,1-1 0,-6 10 0,5-5 66,0 0 0,1 0 0,0 1 0,1-1 0,0 1 1,-2 13-1,-3 65 68,6-55 81,2-1-1,1 0 1,2 0-1,9 49 1,-10-77-33,-1 1 0,1 0 0,0-1 0,0 0 0,0 1-1,1-1 1,6 9 0,-8-13-51,0 1-1,0-1 0,1 1 1,-1-1-1,1 0 0,0 0 1,-1 0-1,1 0 0,0 0 1,-1 0-1,1 0 0,0 0 1,0-1-1,0 1 0,0-1 0,0 1 1,0-1-1,0 0 0,0 0 1,0 0-1,0 0 0,0 0 1,0 0-1,0 0 0,3-2 1,5-1 45,0-1 0,0 0 0,0-1 0,0 0 1,-1-1-1,0 0 0,14-11 0,-5 3 18,139-115 112,34-24-152,-182 147 45,1-1 0,10-11 0,-19 27 81,-12 41-1,1-9-279,-17 79 68,-4 21 217,26-120-70,0 6 25,6-27-115,-1 0 1,1 0-1,0 0 1,-1 0-1,1 0 1,0 0-1,-1 0 0,1 0 1,0 0-1,0-1 1,-1 1-1,1 0 1,0 0-1,-1-1 1,1 1-1,-1 0 0,1-1 1,0 0-1,5-4 23,0-1 0,-1-1 0,1 1 1,-1-1-1,-1 0 0,0 0 0,0 0 0,0-1 0,3-9 0,1-1-8,14-28 0,-5 7-65,2 1 0,43-65 0,-25 51-61,-34 50-51,-2 8 66,-4 12-2,2-15 64,-8 48 63,3 1 0,0 78 1,6-124-99,0 12-6,2 21 1,-1-35 82,-1 0 0,1 0 1,0-1-1,0 1 0,0 0 1,1 0-1,-1 0 0,1-1 1,0 1-1,0-1 0,3 5 1,-4-7-13,0 0 0,0 0 1,0-1-1,0 1 0,0 0 0,0-1 1,0 1-1,0 0 0,0-1 1,0 1-1,0-1 0,0 0 1,0 1-1,0-1 0,0 0 1,1 0-1,-1 0 0,0 1 1,2-1-1,-1-1 7,1 1-1,-1-1 1,0 1-1,0-1 1,0 0-1,1 0 1,-1 0-1,0 0 1,3-2-1,3-3 44,-1-1 0,1 0 0,10-12 0,-16 17-50,104-130 362,-3 2-266,19-1-273,-121 130 153,0 0 0,-1 1-1,1-1 1,0 0 0,-1 1 0,1-1-1,0 1 1,0-1 0,-1 1 0,1-1-1,0 1 1,1-1 0,-1 1 5,-1 0 0,0 0 1,0 0-1,0 0 0,1 0 0,-1 0 1,0 0-1,0 0 0,1 0 0,-1 0 1,0 1-1,0-1 0,0 0 1,1 0-1,-1 0 0,0 0 0,0 0 1,0 1-1,0-1 0,1 0 0,-1 0 1,0 0-1,0 0 0,0 1 1,0-1-1,0 0 0,0 0 0,0 0 1,1 1-1,-1-1 0,0 1 0,0 2-32,1 1 0,-1 0 0,0 0-1,0 0 1,0 5 0,-7 54-47,-19 78 1,25-133 126,-3 11 2,-33 127-131,32-132 124,0 1-1,-1-1 1,-1-1-1,0 1 1,-1-1-1,-1-1 0,-16 21 1,23-31-9,1-1 0,0 0 0,-1 1 0,1-1 1,-1 0-1,0 0 0,1 0 0,-1 0 0,0 0 0,1 0 0,-1 0 0,0 0 0,0-1 1,0 1-1,0-1 0,0 1 0,0-1 0,0 0 0,0 0 0,0 0 0,0 0 1,0 0-1,1 0 0,-1-1 0,0 1 0,0-1 0,0 1 0,0-1 0,0 0 1,0 1-1,1-1 0,-1 0 0,0 0 0,1-1 0,-1 1 0,-2-2 0,-1-2 4,0 0-1,0 0 1,0-1-1,1 1 1,0-1-1,0 0 1,0 0-1,-5-14 1,-11-40-89,8 21-170,9 19-47,2 15-52,2 15 180,0-5 135,1 1 0,-1-1 0,1 1 0,0-1 0,1 0 0,-1 0 1,1 0-1,0 0 0,0 0 0,0-1 0,1 1 0,0-1 0,0 0 0,0 0 0,5 4 0,-2-3 26,-1 0 0,1-1 0,0 1 0,0-2 0,0 1 0,0-1 0,0 0 0,1 0 0,0-1 0,11 2 0,-7-3-14,0 0 1,0 0-1,0-2 0,0 1 1,0-2-1,0 1 1,0-2-1,-1 1 0,1-2 1,-1 0-1,13-5 1,-12 3 3,0-1 0,-1 0 1,0-1-1,0 0 1,0-1-1,-1 0 0,0-1 1,-1 0-1,13-17 1,-3-3 129,23-45 0,-9 14 219,39-63-90,-75 129-322,-3 3-41,2 1 0,-1-1 0,1 1-1,-5 17 1,-3 22 56,2 0 1,2 1-1,3 0 0,0 70 0,5-115 70,0 0 1,0-1-1,1 1 0,-1 0 0,1-1 0,0 1 1,2 6-1,-3-9-10,1 0 0,-1 0 0,1-1 0,0 1-1,-1 0 1,1 0 0,0 0 0,-1-1 0,1 1 0,0 0 0,0-1 0,-1 1 0,1-1 0,0 1 0,0-1 0,0 1 0,0-1 0,0 0 0,0 1-1,0-1 1,0 0 0,0 0 0,0 0 0,0 0 0,0 0 0,0 0 0,0 0 0,0 0 0,0 0 0,0 0 0,0 0 0,0-1 0,1 1 0,4-2 3,0-1 1,0 1-1,0-1 1,0 0-1,0 0 1,9-8-1,31-29 104,-35 30-27,231-238-368,-218 222 162,2-3 181,-1-2-1,-2 0 0,-1-1 1,-2-1-1,-1-2 0,-1 1 1,24-73-1,54-234 107,-88 314-182,-1 10-83,-2-1-1,0-1 1,-1 1-1,2-36 1,-6 54 79,0 0 1,0 0 0,0 1 0,-1-1-1,1 0 1,0 0 0,0 0 0,0 0-1,0 1 1,-1-1 0,1 0 0,0 0-1,0 0 1,0 0 0,-1 0 0,1 0-1,0 0 1,0 0 0,0 0 0,-1 0 0,1 0-1,0 0 1,0 0 0,-1 0 0,1 0-1,0 0 1,0 0 0,0 0 0,-1 0-1,1 0 1,0 0 0,0 0 0,0 0-1,-1 0 1,1 0 0,0 0 0,0 0-1,0-1 1,-1 1 0,1 0 0,0 0 0,0 0-1,0 0 1,0 0 0,-1-1 0,1 1-1,0 0 1,0 0 0,0 0 0,0-1-1,0 1 1,0 0 0,0 0 0,0 0-1,0-1 1,0 1 0,0 0 0,0 0-1,0-1 1,0 1 0,0 0 0,0 0 0,0 0-1,0-1 1,0 1 0,-13 15-149,4 1 97,1 0 0,1 0 0,1 0 0,0 1 0,-6 31 0,5-20 32,-20 72 112,-5 0 1,-56 121 0,72-186-122,2 1 0,2 0 1,1 0-1,-7 43 1,10-24 204,2 0 1,1 65-1,5-114-149,1 0-1,-1 0 0,1 0 1,1 0-1,-1 0 0,1-1 1,4 10-1,-5-14 5,0 0-1,0 0 1,1 0-1,-1 0 1,1 0 0,-1-1-1,1 1 1,-1-1 0,1 1-1,-1-1 1,1 1 0,0-1-1,-1 0 1,1 1 0,0-1-1,1 0 1,4 0 6,0-1 1,0 1 0,0-1-1,0 0 1,0-1-1,0 0 1,-1 0-1,1 0 1,0-1 0,-1 0-1,0 0 1,0 0-1,10-8 1,-8 5-37,-1 0 1,0 0 0,0-1-1,-1 0 1,1 0-1,7-13 1,25-52 209,-11 20-64,-7 8-5,-15 31-156,0 0 0,14-21 0,12-18 114,-26 41-20,-4 7-75,0 1 0,0-1 0,0 1 0,0 0-1,1-1 1,4-4 0,-5 7-5,-2 1 7,1-1 1,-1 1-1,0-1 1,1 1-1,-1-1 1,0 1-1,1-1 1,-1 1 0,0-1-1,0 1 1,0-1-1,1 1 1,-1-1-1,0 1 1,0-1-1,0 0 1,0 1-1,0-1 1,0 1-1,0-1 1,0 0-1,0 1 1,0-1-1,0 1 1,-1-2-1,1 2 2,0 0 0,0 0 0,0-1 0,0 1 0,0 0 0,0 0 0,0-1 0,-1 1 0,1 0 0,0 0 0,0 0 0,0-1 0,0 1 0,0 0 0,-1 0 0,1 0-1,0 0 1,0-1 0,0 1 0,-1 0 0,1 0 0,0 0 0,0 0 0,-1 0 0,1 0 0,0 0 0,0 0 0,-1 0 0,1 0 0,0 0 0,0 0 0,0 0 0,-1 0 0,1 0 0,0 0 0,0 0 0,-1 0 0,1 0 0,0 0 0,0 0-1,-1 0 1,1 0 0,0 1 0,-11 3 24,8 0-23,-1 0 0,0 0 0,1 1 0,0 0 1,0-1-1,0 1 0,1 0 0,-3 6 1,-13 45-24,17-54 22,-7 36-93,1 0 1,-3 68-1,9-94 99,0 9 98,2 31 0,0-44-85,0-1 1,0 1-1,0-1 0,1 0 1,0 0-1,1 1 0,4 9 1,-6-15-6,-1-1 1,1 0 0,0 0 0,0 0 0,-1 0-1,1 0 1,0 0 0,0-1 0,0 1 0,0 0-1,0 0 1,0 0 0,0-1 0,0 1 0,0-1-1,0 1 1,0-1 0,1 1 0,-1-1 0,0 0-1,0 1 1,1-1 0,-1 0 0,0 0 0,0 0 0,1 0-1,-1 0 1,0 0 0,0 0 0,1-1 0,-1 1-1,2-1 1,3-2 38,0 1 0,0-1 0,-1 0-1,0-1 1,7-4 0,4-6-50,-1 0-1,0 0 1,17-23 0,-2 2 34,40-44-56,88-89 43,-158 167-20,15-11-113,-11 12-57,-5 9 26,-12 42 229,-26 91 73,30-117-271,-1 0 0,-1 0-1,-20 33 1,-108 126 369,0 0 2,126-163-150,0-2 0,-2 1 0,0-2 0,-19 19 0,32-36-101,0 1 0,1-1 0,-1 1 0,0-1 0,0 0 0,-1 1 0,1-1 0,0 0 0,0-1 0,0 1 0,-1 0 0,1-1 0,-3 1 0,3-1-8,1 0 0,-1 0 0,1 0 0,-1 0 0,1 0 0,-1-1 0,1 1 0,-1-1 0,1 1-1,0-1 1,-1 1 0,1-1 0,0 0 0,-1 0 0,1 1 0,0-1 0,0 0 0,0 0 0,0 0 0,0 0 0,-1-2 0,-4-6-8,0 1-1,1-1 1,0 0 0,1 0-1,0-1 1,0 1 0,1-1-1,0 0 1,1 1 0,0-1-1,1-1 1,0 1 0,0 0-1,1 0 1,2-15 0,-1 22-2,0-1 1,1 0-1,-1 1 1,1 0-1,0-1 1,0 1-1,1 0 0,-1 0 1,0 0-1,1 0 1,0 0-1,0 1 1,0-1-1,0 1 1,3-2-1,3-2-2,1 1 0,-1 0 0,1 0 0,12-4 0,-4 5 8,-1 0 0,1 1 0,23-1 0,5-1 43,144-11-25,-9 1-66,-161 12 206,37-11 0,-54 14-259,5-3 141,1 0 0,12-6 0,-20 8-224,0 1-1,1-1 0,-1 0 1,0 0-1,1 0 0,-1 1 1,0-1-1,0 0 0,0-1 1,0 1-1,0 0 0,0 0 0,0 0 1,0-1-1,0 1 0,-1 0 1,1-1-1,0 1 0,-1 0 1,1-1-1,-1 1 0,1-3 1,0-17-4115,0 18 3608,-1-1 1,1 1-1,-1-1 1,0 0-1,0 1 0,-1-1 1,1 1-1,-1-1 1,-1-3-1,0 1-358,-1 0 0,0 0 0,0 0 0,0 0 1,-1 0-1,-5-6 0,-16-16-2486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8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34 10816,'0'0'132,"0"0"0,-1 0-1,1 0 1,0 0 0,0 0 0,0-1 0,-1 1 0,1 0 0,0 0 0,0 0 0,0 0 0,-1 0 0,1-1 0,0 1 0,0 0 0,0 0-1,0 0 1,0-1 0,0 1 0,-1 0 0,1 0 0,0 0 0,0-1 0,0 1 0,0 0 0,0 0 0,0-1 0,0 1 0,0 0-1,0 0 1,0-1 0,0 1 0,0 0 0,0 0 0,0-1 0,0 1 0,0 0 0,1 0 0,-1 0 0,0-1 0,0 1 0,0 0 0,0 0-1,0 0 1,0-1 0,1 1 0,-1 0 0,0 0 0,0 0 0,0 0 0,0-1 0,1 1 0,-1 0 0,0 0 0,0 0 0,0 0 0,1 0-1,17-7 1971,-14 5-1440,7-1-361,-1 0-1,1 0 1,-1 1-1,1 0 1,0 1-1,-1 1 0,1-1 1,0 2-1,0-1 1,-1 2-1,13 2 1,-18-3-271,0 1 0,0-1 0,0 1 0,-1 0 0,1 1 0,0-1 0,-1 1 0,1 0 0,-1 0 0,6 7 0,-7-7-4,0 0 0,-1 0-1,1 1 1,-1 0-1,0-1 1,0 1-1,0 0 1,-1 0 0,1 0-1,-1 0 1,0 0-1,0 0 1,-1 0 0,1 8-1,-1-1 48,0 0 0,-2 0 0,1 0 0,-1-1 0,-1 1 0,0-1-1,0 1 1,-1-1 0,0 0 0,-11 18 0,2-8 84,0 0 0,-2-1 0,-32 34 0,26-34-110,-35 25 0,-5 3 600,62-47-634,-1 0 1,0 0-1,0 0 1,0 0-1,0 0 1,1 0-1,-1 0 1,0 0-1,0 0 1,0 0-1,0 0 1,1 0-1,-1 0 1,0 0-1,0 0 1,0 0-1,0 1 1,0-1-1,1 0 1,-1 0-1,0 0 1,0 0-1,0 0 1,0 0 0,0 1-1,0-1 1,0 0-1,1 0 1,-1 0-1,0 0 1,0 1-1,0-1 1,0 0-1,0 0 1,0 0-1,0 0 1,0 1-1,0-1 1,0 0-1,0 0 1,0 0-1,0 1 1,0-1-1,0 0 1,0 0-1,0 0 1,0 0-1,0 1 1,-1-1-1,1 0 1,0 0-1,0 0 1,0 0-1,0 0 1,0 1-1,0-1 1,0 0-1,-1 0 1,1 0-1,0 0 1,22-2 724,-15 1-604,74-7 454,66-4-275,-8 12-617,-120 0-518,-12 0-2246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48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58 6464,'-40'-20'3514,"46"16"-1322,-2 2-1720,1-1 1,-1 1-1,1 1 0,0-1 0,0 0 0,0 1 0,8-1 0,42-1 1269,-25 2-1152,523-13 3891,-494 14-4397,-27 0-202,53 5 0,-36-1-4324,-49-4 4159,0 1 0,0-1-1,0 1 1,0-1-1,0 1 1,0-1-1,0 1 1,0-1 0,-1 0-1,1 1 1,0-1-1,0 1 1,0-1-1,-1 0 1,1 1-1,0-1 1,0 0 0,-1 1-1,0 0-284,-12 10-2481,-4 1-1926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6:48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20 9312,'-77'-20'3424,"64"24"-2656,0-4-192,8 0-1664,-3 0 480,-2 5-2656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05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3072,'2'-6'627,"-1"5"-510,-1 0-1,0 0 1,1 0-1,-1 0 1,1 0-1,-1-1 1,1 1-1,-1 0 1,1 1-1,0-1 1,-1 0-1,1 0 1,0 0-1,0 0 1,0 0-1,1 0 1,2-1 1008,-4 2-1061,1-1 0,-1 1 0,0 0-1,0 0 1,1-1 0,-1 1 0,0 0 0,0 0-1,1 0 1,-1 0 0,0 0 0,1 0 0,-1-1-1,0 1 1,1 0 0,-1 0 0,0 0 0,1 0-1,-1 0 1,0 0 0,0 0 0,1 0 0,-1 0-1,0 0 1,1 0 0,-1 1 0,0-1 0,1 0-1,-1 0 1,0 0 0,0 0 0,1 0 0,-1 0-1,0 1 1,1-1 0,-1 0 0,0 0 0,0 1 0,0-1-1,1 0 1,-1 0 0,0 1 0,0-1 0,0 0-1,0 0 1,1 1 0,-1-1 0,0 0 0,0 1-1,0-1 1,0 0 0,0 0 0,0 1 0,0 0-1,7 28 983,-1 1 0,-2 1-1,1 57 1,0-10-18,-3-1-221,1 8-292,-2-41 483,-1-43-417,0-9 235,120-359-389,-117 358-369,-2 5-37,0 0-1,0 1 1,1-1-1,-1 0 1,1 1-1,0-1 1,0 1-1,0 0 1,0 0-1,1 0 1,-1 0 0,6-5-1,-8 8-18,1 0 0,-1 0-1,0-1 1,0 1 0,0 0 0,1 0 0,-1 0-1,0 0 1,0 0 0,1 0 0,-1 0-1,0 0 1,0 0 0,1 0 0,-1 0 0,0 0-1,0 0 1,1 0 0,-1 0 0,0 0 0,0 0-1,1 0 1,-1 1 0,0-1 0,0 0-1,1 0 1,-1 0 0,0 0 0,0 0 0,0 1-1,1-1 1,-1 0 0,0 0 0,0 1 0,6 10 15,1 16 20,-1 52 452,-5 96-1,-2-88 327,2-87-757,0 0 0,-1-1 0,1 1 0,0 0 0,0-1 0,0 1-1,-1 0 1,1-1 0,0 1 0,-1-1 0,1 1 0,0-1 0,-1 1-1,1-1 1,-1 1 0,1-1 0,-1 0 0,1 1 0,0-2 0,72-89-80,-41 57-143,70-57 0,-100 89 150,1 0 0,0 1 0,0-1 0,-1 0 0,1 1 1,0 0-1,1 0 0,-1 0 0,0 0 0,5-1 0,-7 2 20,1 0-1,0 0 1,-1 0-1,1 0 1,0 1-1,-1-1 1,1 0-1,0 1 1,-1-1-1,1 1 1,-1 0 0,1-1-1,-1 1 1,1 0-1,-1 0 1,0 0-1,1 0 1,-1 0-1,0 0 1,0 1-1,2 1 1,4 7 66,-1-1 1,0 1-1,-1 0 1,0 0-1,0 1 0,-1-1 1,-1 1-1,5 19 1,-6-16 42,0-1 0,-1 1 1,0-1-1,-1 1 0,0-1 0,-1 0 1,-4 15-1,5-12 400,1-3-5353,16-16-3175,-15 3 6860,11-1-723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06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33 5888,'0'-1'72,"0"1"47,1-1 0,-1 0 0,0 1 0,1-1 0,-1 0 0,0 1 0,0-1 0,0 0 0,1 1 0,-1-1 0,0 0 0,0 1 0,0-1 0,0 0 0,0 1 0,0-1 0,0 0 0,-1 1 0,1-1 0,0 0 0,0 1 0,0-1 0,-1 0 0,1 1 0,0-1 0,-1-1 0,-1-1 1148,1 2-1073,1 1 0,0-1 0,-1 0 0,1 1 0,-1-1 0,1 1-1,0-1 1,-1 1 0,1-1 0,-1 1 0,0-1 0,1 1 0,-1 0 0,1-1 0,-1 1-1,0 0 1,1-1 0,-1 1 0,0 0 0,1 0 0,-1 0 0,0-1 0,1 1-1,-1 0 1,0 0 0,1 0 0,-1 0 0,0 0 0,1 0 0,-1 1 0,0-1-1,0 0 1,1 0 0,-2 1 0,-2 0 22,0 0 0,0 0 0,-1 0 0,1 1 0,0 0 0,0 0 0,0 0 0,1 0-1,-1 1 1,-6 5 0,-4 4 350,-15 19-1,19-20-258,-2 3-91,0 0-1,1 1 0,0 0 0,2 0 0,-11 22 0,17-30-128,0 0 0,0 1-1,0-1 1,1 1 0,0 0 0,1 0-1,0 0 1,0 0 0,1 0 0,0 0-1,0 0 1,0 0 0,1 0 0,3 10-1,-4-17-57,0 0-1,1 0 0,-1 0 0,0 0 0,1 0 1,-1 0-1,1-1 0,-1 1 0,1 0 0,-1 0 1,1 0-1,-1-1 0,1 1 0,0 0 1,1 0-1,-2-1-14,0 1 0,1-1 0,-1 0 0,1 0 0,-1 0 0,1 0 1,-1 0-1,0 0 0,1 0 0,-1 0 0,1 0 0,-1 0 0,1 0 0,-1 0 0,0 0 1,1 0-1,-1 0 0,1-1 0,-1 1 0,1 0 0,-1 0 0,0 0 0,1-1 0,2-2 26,0 0 0,0 0 0,0 0 0,0 0 0,3-6 0,-1 2-115,34-47-293,32-60 0,-52 83 213,-14 23-566,-6 12 394,-1 9 447,1 11 86,1 1 0,2-1-1,0 0 1,1 0 0,1 0 0,8 24-1,-9-40-135,-1 0 0,7 15 0,-7-20-33,-1-1 1,1 1-1,-1-1 0,1 1 0,0-1 0,0 1 0,0-1 1,0 0-1,1 0 0,-1 0 0,4 2 0,-5-4-9,1 1 0,-1-1 0,0 1-1,1-1 1,-1 0 0,1 1 0,-1-1 0,0 0-1,1 0 1,-1 0 0,1 0 0,-1 0-1,1-1 1,-1 1 0,1 0 0,-1-1 0,0 1-1,1-1 1,-1 1 0,0-1 0,2-1 0,4-2 118,0-1 0,11-9 0,-10 8-150,52-51 146,-4 5-28,86-82-235,-114 106 23,-24 24 78,0 0-58,0 0 0,-1 0 0,2 1-1,-1-1 1,5-2 0,-8 6 64,0-1 1,0 1-1,-1-1 1,1 1 0,0 0-1,0-1 1,0 1-1,0 0 1,-1 0-1,1 0 1,0 0-1,0 0 1,0 0 0,0 0-1,0 0 1,0 0-1,-1 0 1,1 0-1,0 0 1,0 1-1,0-1 1,0 0 0,-1 1-1,1-1 1,0 1-1,0-1 1,-1 1-1,1-1 1,0 1 0,-1-1-1,1 1 1,0 0-1,-1-1 1,1 1-1,-1 0 1,1-1-1,-1 1 1,1 1 0,1 2-16,0 0 1,-1 0 0,0 0-1,0 0 1,0 0 0,0 0 0,0 0-1,-1 5 1,0 38 135,-1-23-93,1-10 40,0 1-1,-2-1 0,0 1 1,0-1-1,-1 0 0,-1 0 1,-8 22-1,11-35-43,0 1 0,1-1 0,-1 1 0,0-1 0,0 1 1,0-1-1,0 1 0,-1-1 0,1 0 0,0 0 0,0 1 0,-1-1 0,1 0 0,-1 0 1,1 0-1,-1-1 0,1 1 0,-1 0 0,-1 0 0,0 0 25,1-1 0,0 0 0,-1 0 0,1 1 0,0-2 0,0 1 0,-1 0 0,1 0 0,0-1 0,-1 1 0,1-1 0,0 0 0,0 1 0,0-1 0,-3-2 1,-12-8 23,0 0 1,1-1 0,1-1-1,-17-17 1,32 30-67,0 0 1,0 0-1,0 0 0,0 0 0,0 0 0,0 0 1,0 0-1,0 0 0,0 0 0,0 0 0,0 0 1,1 0-1,-1 0 0,0 0 0,0 0 0,0 0 0,0 0 1,0 0-1,0-1 0,0 1 0,0 0 0,0 0 1,0 0-1,0 0 0,0 0 0,0 0 0,0 0 1,0 0-1,0 0 0,0 0 0,0 0 0,0 0 1,0 0-1,0 0 0,0 0 0,0 0 0,0 0 0,0 0 1,0 0-1,0 0 0,0 0 0,0 0 0,0 0 1,0 0-1,0 0 0,0-1 0,0 1 0,0 0 1,0 0-1,0 0 0,0 0 0,0 0 0,0 0 1,0 0-1,0 0 0,0 0 0,0 0 0,0 0 0,8 2-130,10 4 100,89 38 107,-102-42-37,1 0 0,0-1 0,-1 0 0,1 0 0,0-1-1,-1 1 1,1-1 0,0-1 0,-1 1 0,1-1 0,0 0 0,-1 0 0,1-1 0,-1 1 0,7-4 0,6-3 91,-1-2 0,1 0 0,15-12 0,1-1-54,72-52 109,-60 42-338,58-33 0,-101 64 65,0 0 0,0 1 0,0 0 0,0-1-1,1 1 1,-1 1 0,5-2 0,-7 2 76,0 0 0,0 0 0,0 0 0,0 0 1,0 0-1,0 0 0,-1 0 0,1 1 0,0-1 0,0 0 0,0 0 1,0 1-1,0-1 0,-1 1 0,1-1 0,0 1 0,0-1 1,-1 1-1,1-1 0,0 1 0,-1 0 0,1-1 0,-1 1 0,1 0 1,-1 0-1,1-1 0,-1 1 0,1 0 0,-1 0 0,1 1 1,1 4 89,-1 0 1,0-1 0,0 1-1,-1 0 1,0 0 0,0 0-1,0 0 1,0-1 0,-2 9-1,-3 6-3,-8 25 0,5-20-32,-2-1 0,0-1 1,-18 29-1,26-49-14,0 0-1,0 0 1,-1 0 0,1 0-1,-1 0 1,0-1 0,-5 5-1,6-6-6,0 0 0,-1 0 0,1 0 1,0 0-1,0 0 0,0-1 0,-1 1 0,1-1 0,0 1 0,-1-1 0,1 0 0,0 0 0,-1 0 1,1 0-1,0-1 0,-1 1 0,1-1 0,0 1 0,0-1 0,-1 0 0,1 1 0,0-1 0,0-1 1,0 1-1,-4-2 0,-4-4 54,1 0 0,-1 0 0,-14-16 0,-16-17-123,40 40 52,-1-1 0,1 1 1,-1-1-1,1 1 1,-1-1-1,1 0 0,-1 1 1,1-1-1,0 1 1,-1-1-1,1 0 0,0 1 1,0-1-1,-1 0 1,1 1-1,0-1 0,0 0 1,0 0-1,0 1 1,0-2-1,0 1-2,0 1 1,1-1-1,-1 1 0,0 0 0,1-1 0,-1 1 1,1 0-1,-1-1 0,0 1 0,1 0 0,-1-1 1,1 1-1,-1 0 0,1 0 0,-1 0 1,1-1-1,-1 1 0,1 0 0,-1 0 0,1 0 1,0 0-1,5 0-15,0 0 1,0 0 0,10 2-1,-13-2 28,159 31 344,-113-20-265,-7-2-611,66 12 1489,-92-20-1965,22 0 0,-28-2-564,0 0 1,1 0-1,10-4 1,-12 5-685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08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13 2976,'-40'0'3201,"23"0"8024,454 3-7486,-191 2-3251,-81-1-224,318 0 226,5-12 502,-340 3-1104,180-9-426,-307 13-825,-29 5-3520,-4-1 3530,-8 1-2194,-35 14 0,22-4-837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31 992,'18'-4'4320,"-10"-1"-1931,-7 5-2233,-1 0 0,1 0-1,-1 0 1,1 0 0,0 0 0,-1-1-1,1 1 1,-1 0 0,1 0 0,-1 0 0,1-1-1,0 1 1,-1 0 0,1-1 0,-1 1-1,1 0 1,-1-1 0,0 1 0,1-1-1,-1 1 1,1 0 0,-1-1 0,1 0-1,-2 0-14,1 1-1,0 0 1,-1-1-1,1 1 1,-1-1-1,1 1 1,-1 0-1,1-1 1,-1 1-1,1 0 1,-1-1-1,1 1 0,-1 0 1,1 0-1,-1-1 1,1 1-1,-1 0 1,0 0-1,-39-7 2114,23 6-1944,1 1-1,-1 0 1,0 2-1,0 0 1,1 1 0,-31 8-1,34-6-203,1-1-1,0 2 0,0-1 1,0 2-1,1-1 1,0 2-1,0 0 1,0 0-1,-14 16 0,19-17-77,0 1 0,1 0 0,0 0 0,0 0 0,1 0 0,0 1 0,0 0 0,1 0 0,0 0 0,-2 16 0,3-11 43,0 1 0,1-1 0,1 0 0,0 0 1,1 0-1,4 23 0,-5-34-48,1 1 1,0-1-1,0 0 0,0 1 1,1-1-1,-1 0 1,1 0-1,0 0 1,0 0-1,2 2 1,-3-4 1,0 1 1,1-1 0,-1 0 0,0 0 0,1 0 0,-1 0 0,1 0-1,0 0 1,-1-1 0,1 1 0,-1 0 0,1-1 0,0 1-1,0-1 1,-1 0 0,1 1 0,0-1 0,0 0 0,-1 0 0,1 0-1,3-1 1,2 0 11,1-1-1,-1-1 0,0 1 1,1-1-1,-1 0 0,0 0 1,-1-1-1,1 0 0,-1-1 1,12-9-1,2-5 25,31-38-1,-28 31-42,19-23 1,51-78-1,-89 123 46,-1-1 0,-1 0 0,1-1 0,-1 1 0,0 0 0,0-1 0,0 1 0,1-11 0,-12 26-256,-2 5 297,7-10-76,1 0 0,-1 0 1,1 0-1,0 1 0,0-1 0,-2 9 1,0 1 26,2-1 0,-1 0 0,2 1 0,0 0 0,1 0 0,0-1 0,1 1 0,1 0 0,0 0 0,1 0 0,4 15 0,-5-27-28,0 0 1,0 0 0,0 0 0,1 0-1,-1 0 1,1 0 0,-1 0 0,1-1-1,0 1 1,0-1 0,0 1 0,1-1 0,-1 0-1,0 0 1,1 0 0,0 0 0,-1 0-1,5 2 1,-5-3 8,1-1 0,0 1-1,-1 0 1,1-1 0,-1 1 0,1-1 0,0 0-1,-1 0 1,1 0 0,0 0 0,-1-1 0,1 1-1,-1-1 1,1 0 0,0 1 0,-1-1-1,1 0 1,-1 0 0,0-1 0,1 1 0,-1 0-1,0-1 1,3-2 0,5-6-52,1 0 1,-2 0-1,0-2 0,0 1 1,11-21-1,14-17 130,30-38-275,-63 86 152,-1 0 1,1 0 0,0 1 0,-1-1 0,1 0 0,0 1-1,0-1 1,-1 1 0,1-1 0,0 1 0,0-1 0,0 1-1,0-1 1,0 1 0,0 0 0,1-1 0,-1 1-9,-1 1 1,1-1-1,0 0 0,0 0 1,0 0-1,0 1 1,0-1-1,-1 1 1,1-1-1,0 1 0,0-1 1,0 1-1,-1-1 1,1 1-1,0-1 1,-1 1-1,1 0 0,-1-1 1,1 1-1,-1 0 1,1 0-1,0 0 1,6 13 37,1 1 1,-2-1-1,0 1 1,5 19-1,0 0-12,1 6 57,-10-31-44,0 1 0,1-1 0,0 0 0,1 0 0,0 0 0,0 0 0,7 10 0,-7-15 0,-1 0 0,0 1 1,1-1-1,0 0 0,0-1 0,0 1 0,1-1 1,7 5-1,-10-7-12,1 0 1,0 0-1,0 0 1,0-1-1,-1 1 1,1-1-1,0 1 0,0-1 1,0 0-1,0 0 1,0-1-1,0 1 1,0 0-1,0-1 1,0 0-1,-1 0 1,1 0-1,2-1 1,10-4 16,-2-1 0,1-1 1,-1 0-1,-1-1 0,1 0 1,16-17-1,-3-1 17,36-45 0,-55 63-26,0-1 1,-1 0-1,7-13 1,-11 19-19,-1 0-1,1 0 1,-1 0-1,0 0 1,0 0-1,0-1 1,-1 1 0,1 0-1,-1 0 1,0-1-1,-1-6 1,1 10-6,0 0 1,0 1-1,-1-1 1,1 1-1,0-1 1,0 1-1,-1-1 1,1 0-1,-1 1 1,1-1-1,0 1 1,-1 0-1,1-1 1,-1 1-1,1-1 1,-1 1-1,1 0 1,-1-1 0,1 1-1,-1 0 1,0-1-1,1 1 1,-1 0-1,0 0 1,-22-2-244,17 2 184,0 1-1,0 0 1,0 0-1,1 1 1,-7 2-1,6-1 74,0 1 0,0 0-1,0 0 1,1 0 0,0 1-1,0-1 1,-8 12 0,8-10 34,0 1 0,1 0 0,0 0 0,0 0 0,0 1 0,1-1 0,1 1 0,-1 0 0,1 0 0,0 0 0,-1 13 0,2 0-20,0 0 0,2 0 0,3 28 0,-3-39 35,1 0 0,0 0 1,1 0-1,0-1 0,1 1 0,-1-1 1,2 0-1,6 11 0,-8-16-33,-1 0-1,1 0 1,0-1-1,0 1 1,0-1-1,1 0 0,-1 0 1,1 0-1,-1 0 1,1 0-1,0-1 0,0 0 1,1 0-1,-1 0 1,0 0-1,1-1 1,-1 0-1,1 1 0,6-1 1,-3 0-5,-1-1 0,0 0 0,0-1 0,1 0 0,-1 0-1,0 0 1,0-1 0,0 0 0,0 0 0,0-1 0,-1 0 0,1 0 0,-1-1 0,0 0 0,0 0 0,0 0 0,0-1 0,6-6 0,16-16 38,-2-2 1,-2 0 0,37-56-1,-25 33-263,5-8-139,-40 56 396,1 1 1,-1 0-1,0 0 0,0-1 1,0 1-1,0-1 0,-1 1 1,1-1-1,-1 1 0,0-6 1,-17 21-533,9-4 503,1-1 0,-1 1 0,2 0-1,-1 1 1,1-1 0,-9 19 0,3-2 33,-14 39 0,16-36-1,1 1 1,1 0-1,1 1 1,-3 32-1,9-45 37,0-12-56,0 0-1,1 0 1,0 1 0,0-1-1,0 0 1,1 0-1,-1 0 1,1 0 0,3 8-1,-4-12-23,0-1 0,1 1 0,-1-1 0,0 0 1,0 1-1,0-1 0,1 0 0,-1 1 0,0-1 0,1 0 0,-1 1 0,0-1 0,1 0 0,-1 1 0,0-1 0,1 0 1,-1 0-1,1 1 0,-1-1 0,0 0 0,1 0 0,-1 0 0,1 0 0,-1 0 0,1 0 0,-1 1 0,1-1 0,-1 0 0,0 0 1,1 0-1,-1-1 0,1 1 0,-1 0 0,1 0 0,-1 0 0,1 0 0,-1 0 0,0 0 0,1-1 0,-1 1 0,1 0 1,-1 0-1,0-1 0,1 1 0,-1 0 0,1-1 0,2-1 13,-1 0 0,1-1-1,-1 1 1,0-1 0,0 1 0,2-4-1,3-5-30,-1-1-1,0 0 0,8-24 0,9-45-139,-15 47 170,-5 24-69,7-26-391,8-50 0,-18 106 452,0-1 0,2 1 0,0 0 0,1-1 0,1 1 0,1-1 0,1 0 0,0 0 0,11 20 0,-11-27 71,1 0 0,0 0 0,1 0 0,14 16-1,-19-26-162,-1 1 0,1-1 0,0 0 0,0 0 0,0 0 0,0 0 0,0 0 0,0 0 0,0-1 0,5 2 0,-6-3-115,0 1 0,0-1 0,1 0 0,-1 0 0,0 0 0,0 0 0,1 0 0,-1 0 0,0-1 0,0 1 0,1-1 0,-1 1 0,0-1 0,0 0 0,0 0 0,0 0 0,3-2 0,11-11-2502,0 2 863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35 8896,'-19'-11'6272,"19"10"-6200,0 1 1,0 0 0,0 0 0,0 0 0,0 0 0,0 0-1,0 0 1,0 0 0,0-1 0,0 1 0,0 0 0,0 0 0,0 0-1,0 0 1,0 0 0,0 0 0,0-1 0,0 1 0,0 0-1,0 0 1,0 0 0,0 0 0,0 0 0,0 0 0,0 0-1,0-1 1,0 1 0,1 0 0,-1 0 0,0 0 0,0 0 0,0 0-1,0 0 1,0 0 0,0 0 0,0 0 0,0 0 0,1 0-1,-1 0 1,0-1 0,40-8 3394,-29 6-3302,0 1 0,-1 0 1,1 1-1,0 0 0,0 1 1,0 0-1,0 0 0,0 1 1,15 4-1,-21-4-254,-1 1 1,0-1-1,0 1 0,0 0 1,6 4-1,-9-6-329,1 1 1,-1 0-1,0 0 0,1 1 0,-1-1 1,0 0-1,0 0 0,1 1 0,-1-1 1,0 0-1,0 1 0,-1-1 0,1 1 1,0-1-1,1 4 0,-1 6-3950,3 1 1414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7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3 4576,'2'-3'9466,"1"7"-7350,3 11-877,-6-9-893,1 0 0,-1 1 0,-1-1 0,1 0 0,-1 1 0,0-1 0,0 0 0,-1 0 0,0 0 0,0 0 0,-5 9 0,-5 8 470,-20 30 0,29-50-718,-31 48 623,15-25-471,2 0 1,1 1-1,-16 37 1,16-24-48,3 0 1,1 1 0,2 0-1,1 1 1,-3 53-1,12-88-159,0 1 0,0-1 0,0 1 0,1-1 0,0 0 0,0 1 0,1-1 0,4 12 0,-4-15-11,0-1 1,0 1 0,0-1 0,0 1-1,1-1 1,-1 0 0,1 0-1,0 0 1,0 0 0,0 0 0,0-1-1,0 1 1,1-1 0,-1 0 0,1 0-1,0 0 1,4 1 0,1 0 16,1 0-1,-1-1 1,0-1 0,1 1 0,-1-2 0,1 1-1,-1-1 1,14-2 0,-4 0-549,0-2 1,0 0-1,18-7 0,-34 10 174,0-1 0,0 1 0,0-1 0,0 0 0,0 0 0,0 0 0,-1 0 0,1 0 0,-1 0 0,1-1 0,-1 1 0,0-1 0,0 0 0,0 0 0,0 1 0,-1-1 0,1-1 0,1-2 0,0-3-1518,0 0-1,-1 1 1,0-2 0,1-17 0,2 1-957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8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24 10048,'-5'-1'767,"-5"-2"2480,17 2 930,143-4 787,45 1-4376,-59 3-780,-80-5-2757,-41 3 170,-2 7 876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8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10144,'-20'14'3258,"13"-5"-1978,-10 21 517,2 0 1,-22 64-1,7 20-1302,12-38-3923,15-60-1582,7-27-348,3-5 3289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19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1217 5984,'-5'5'5178,"5"-50"660,9-57-3441,14-38-248,17-84-448,-27 150-1405,20-82 198,-22 116-135,20-48 1,-22 67-213,1 1 0,0 1 1,2 0-1,17-23 1,-7 17 73,0 2 0,2 0 0,0 2 0,2 0 0,0 2 0,1 0 0,1 2 0,55-24 0,-72 36-122,-1 1 0,1 1 1,0 0-1,0 0 0,0 1 1,0 1-1,0 0 0,17 0 1,-24 1-67,-1 0 1,1 1 0,-1-1-1,1 1 1,0 0 0,-1 0-1,1 0 1,-1 0 0,0 1-1,1-1 1,-1 1 0,0 0-1,0 0 1,0 0 0,0 0-1,0 1 1,-1-1 0,1 1-1,-1-1 1,1 1 0,-1 0-1,0 0 1,0 0 0,0 1-1,-1-1 1,1 0 0,-1 0-1,0 1 1,1 3 0,-1-4 9,0 0 0,-1 0 1,0 0-1,1 0 0,-1 0 1,0 0-1,0 0 0,-1 0 0,1 0 1,-1 0-1,1 0 0,-1 0 1,0 0-1,0 0 0,-2 4 0,0-3-6,0 0 0,0 0-1,0 0 1,0-1 0,-1 1-1,1-1 1,-1 0-1,-7 6 1,-5 0 11,-1 0 1,-1-1-1,-33 12 0,50-20-47,-27 9-528,0-2 1,0-1-1,-44 4 1,-37-5-8173,104-5 7753,-10 1-2006,8 3-2462,6 6 1521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8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60 5984,'-8'-20'2688,"16"12"-2336,-8 0 960,5 8-800,0-9 64,-1 6-352,1-5-128,0 8-64,0-4-1088,3 8 576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19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31 7808,'-7'7'4255,"7"-6"-4085,-1 0 0,0-1-1,1 1 1,-1 0 0,1-1 0,-1 1-1,1 0 1,-1-1 0,1 1 0,0 0-1,-1 0 1,1 0 0,0-1 0,0 1-1,-1 0 1,1 1 0,-17 55 4344,1-2-2628,7-21-1294,5-22-413,1-1-1,0 0 1,1 1-1,1-1 1,-1 1 0,2 0-1,1 20 1,-1-31-162,0 0 0,0 0 1,0 0-1,0-1 0,0 1 0,0 0 0,1 0 0,-1 0 1,0 0-1,1 0 0,-1 0 0,1 0 0,-1-1 1,1 1-1,0 0 0,-1 0 0,1-1 0,-1 1 0,1 0 1,0-1-1,0 1 0,-1 0 0,3 0 0,-2-1-10,0 0 0,0 0 1,0 0-1,0 0 0,0 0 0,0 0 0,0-1 0,0 1 0,0 0 0,-1-1 0,1 1 0,0 0 0,0-1 0,0 1 0,0-1 0,0 1 0,0-1 0,0 0 0,7-6-43,-2 0 0,1 0 0,9-12 0,-12 13-3,102-145 39,-95 133-27,29-33 309,-3 4 1095,-36 48-1281,0-1 0,-1 1 0,1 0 0,-1 0 0,1 0 0,-1 0 0,1 1 0,-1-1 0,0 0 0,1 0 0,-1 0 0,0 0 0,0 2 0,-1 14 349,0 0 0,-6 22 0,3-22-396,2 0 0,-2 22 0,4-38-52,0 0-1,0-1 1,0 1-1,0 0 1,0-1-1,0 1 1,0 0-1,0-1 1,0 1-1,0-1 1,0 1-1,0 0 1,0-1-1,0 1 1,1 0-1,-1-1 1,0 1-1,0-1 1,1 1-1,-1-1 1,0 1-1,2 0 1,7-10-211,0-2 81,9-10-79,1 1 0,0 1 1,2 1-1,0 1 0,2 0 0,-1 2 0,40-20 0,-60 34 247,0 0 0,1 0 0,-1 1 0,1-1 0,-1 0 0,1 1 0,-1-1 1,1 1-1,4 0 0,-6 0-3,0 0 0,0 0 0,0 1 1,0-1-1,0 0 0,0 1 0,0-1 1,0 1-1,-1-1 0,1 1 0,0-1 0,0 1 1,-1 0-1,1-1 0,0 1 0,-1 0 0,1 0 1,0 0-1,-1-1 0,1 1 0,-1 0 0,1 0 1,-1 0-1,0 0 0,1 0 0,-1 0 0,0 0 1,0 1-1,2 6 145,-1-1 0,-1 1 1,1 0-1,-1-1 0,-1 1 0,-1 13 0,-14 49 174,8-38-278,-7 63-5,9-55-936,7-30-1482,5-9-1155,12-10-3012,-13 5 5599,16-7-1850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20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2144,'-10'8'5584,"10"-8"-5461,0 1 0,0-1 0,0 1 0,0-1 1,-1 1-1,1-1 0,0 1 0,0-1 0,0 1 0,0-1 0,-1 1 1,1-1-1,0 1 0,-1-1 0,1 1 0,0-1 0,-1 0 0,1 1 1,0-1-1,-1 0 0,1 1 0,-1-1 0,1 0 0,-1 0 0,1 1 1,-1-1-1,1 0 0,-1 0 0,-19 4 1566,19-4-1471,0-1-1,0 2 1,-1-1 0,1 0 0,0 0 0,0 0 0,-1 0 0,1 1-1,0-1 1,0 1 0,0-1 0,0 1 0,-1-1 0,0 2 0,2-1-34,-1-1-85,1 0 1,0 1 0,0-1 0,-1 1-1,1-1 1,0 0 0,-1 1-1,1-1 1,0 1 0,-1-1 0,1 0-1,0 0 1,-1 1 0,1-1-1,-1 0 1,1 0 0,-1 0 0,1 1-1,-1-1 1,1 0 0,-1 0 0,1 0-1,-1 0 1,0 0 0,5 3 661,0-1 1,0 0-1,0-1 1,9 4 0,4-4-172,1 0 0,26-1 0,-5-2-174,190-3 1558,95-10-1484,-63 11-97,-135 3-253,407 1 752,-241 1-1208,-270-5-288,-13 2-1422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7:46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8 187 1728,'-8'-16'16634,"17"15"-16789,17 0 962,49-10-1,-19 2-355,-36 6-342,13-1-138,43-5 29,-69 9 66,-1 0 0,0 0 0,0-1 0,0 0 0,0-1 0,0 1 0,10-5 0,-1 1-74,-14 5 7,1-1 0,-1 1 1,0 0-1,0-1 1,1 1-1,-1-1 0,0 1 1,0-1-1,1 1 1,-1-1-1,1-1 0,5-3 103,-6 4-83,0 1 0,0-1 0,-1 1 1,1-1-1,0 1 0,-1-1 0,1 1 0,0-1 0,-1 0 0,1 1 0,-1-1 0,1 0 1,-1 0-1,0 1 0,1-1 0,-1 0 0,0 0 0,1 0 0,-1 1 0,0-1 0,0 0 1,0 0-1,1 0 0,-1 0 0,0 0 0,-1 0 0,1 1 0,0-2 0,0 0-18,-1 0-1,1 0 1,-1 0-1,1 0 0,-1 0 1,0 0-1,0 0 1,0 0-1,0 0 1,0 1-1,0-1 0,0 0 1,-1 1-1,1-1 1,-1 1-1,1-1 1,-1 1-1,1 0 0,-1 0 1,-2-1-1,-4-3-30,0 0 0,0 1 0,-10-3-1,-6 2 159,20 4-133,-1 1-1,1-1 1,0 0 0,0 0 0,-5-2-1,1-1-19,6 3 25,0 0 1,-1-1-1,1 1 0,-1 0 0,1 0 1,-1 1-1,1-1 0,-1 1 0,0-1 1,1 1-1,-1 0 0,0-1 0,0 2 1,1-1-1,-5 1 0,-10-1 66,16-1-62,-1 1-1,1 0 0,0 0 1,-1 0-1,1 0 1,0 0-1,-1 0 1,1 0-1,0 0 0,-1 0 1,1 1-1,0-1 1,0 1-1,-1-1 1,1 1-1,0-1 1,-2 2-1,2-1 15,-1 0 1,1 0-1,-1 0 0,0 0 1,0 0-1,0-1 0,1 1 1,-1 0-1,-3 0 0,-15 6-116,16-4 200,0 0-1,0 1 0,0-1 1,-7 9-1,6-6-26,5-6-75,-1 1 0,0 0 0,0 0 0,1 0 0,-1 0 0,1 0 0,-1 0 0,1 0 0,-1 0 0,1 0 0,-1 0 0,1 0 0,0 0 0,0 0 0,0 0 0,-1 1 0,1 0-1,0-1 0,0 0 1,-1 1-1,1-1 0,0 0 1,-1 1-1,1-1 0,-1 0 1,-1 2-1,-3 10 13,2-2 53,-2 10 163,5-8-218,0-3 25,0 0 0,0 0 0,4 19 0,-2-21-18,-1 0 1,-1 0-1,0 0 0,-1 14 1,1-14 45,0 1 1,0 0-1,2 15 1,-1-10-240,-1-13 177,-1 1 0,1-1 0,0 1-1,1-1 1,-1 1 0,0-1-1,0 0 1,1 1 0,-1-1 0,1 0-1,-1 1 1,1-1 0,0 2 0,1 1 52,0-1 0,0 1 0,-1 0 0,1 0 0,-1 0 0,0-1 0,1 8 1,-2-7-28,1 0 1,0 0 0,0 0 0,0 0 0,1 0 0,-1-1 0,1 1-1,3 5 1,-3-6 12,-1-1 0,1 0 1,0 0-1,0 0 0,-1 0 0,1-1 0,1 1 0,-1 0 0,0-1 0,0 0 0,1 1 1,-1-1-1,0 0 0,1 0 0,-1 0 0,1 0 0,2 0 0,12 2 108,0-1 0,0 0-1,25-1 1,246-1-302,-286 0-538,-5 2-1952,1 0 2150,0-2 0,1 1-1,-1 0 1,1 0 0,-1 0-1,0-1 1,0 1 0,1-1-1,-1 1 1,0-1 0,0 0 0,0 0-1,1 0 1,-1 0 0,0 0-1,0 0 1,0 0 0,1-1-1,-1 1 1,0 0 0,0-1-1,-2-1 1,-23-12-5126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15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0 381 1312,'0'0'8912,"9"3"-8331,2 13 510,19 22 1,-11-16-1115,-15-17 107,0-1 1,0-1-1,1 1 1,-1-1-1,8 5 1,8 5 64,7 6 90,13 10 391,-34-24-575,-1-1 1,1 0-1,0-1 0,9 5 0,14 9 187,-23-14-189,0 0 0,1 0 0,-1-1 0,0 0 1,1 0-1,0 0 0,-1-1 0,13 1 0,-3 0 109,-9-2-62,0 1 0,0-2 0,0 1 0,0-1 0,0 0 0,0-1 0,0 1 0,7-4 0,28-5 167,-6 2-313,-8 0 66,175-22 790,-25 4-484,-134 19-354,102-24 333,-118 25-277,40-4 0,2-1 55,48-10 262,124-29-306,-196 38 146,61-10 0,-91 20-160,1 0 1,0 2 0,0 0 0,0 0-1,0 2 1,-1 0 0,24 6 0,15 10 226,-1 2 1,66 34-1,-95-43-222,17 9-1,-33-15 49,1-1 0,-1 0 0,1 0 0,0-1 0,1 0 1,-1 0-1,11 0 0,-21-3-69,3 0 60,0 1 0,-1-1 0,1-1-1,-1 1 1,1 0 0,-1-1 0,1 1-1,0-1 1,-1 0 0,0 0 0,1 0-1,-1 0 1,0 0 0,1 0 0,-1-1-1,0 1 1,0-1 0,0 1-1,0-1 1,2-2 0,5-6-118,-1 0 1,14-20 0,-10 14 83,18-30-376,-21 32 325,0 0 0,0 1 0,1 1 0,1-1 0,0 2-1,13-12 1,-9 12-7,1 1 0,0 0 0,1 1 1,0 1-1,18-6 0,92-23 40,-103 31-25,86-24 8,-93 25-20,0 1-1,0 1 1,0 1-1,1 0 1,-1 1-1,0 1 1,1 1-1,-1 0 1,1 1-1,-1 1 1,0 1-1,24 8 1,189 64 222,-87-31 182,-93-26-115,55 29 0,-69-29-186,2-2 0,0-1 0,61 16 0,-48-23 108,0-2 0,1-3 0,0-1 0,-1-3 0,76-10 0,-113 9-153,1-1-1,0 0 0,-1-1 1,0-1-1,1 0 0,-1-1 1,-1-1-1,15-7 0,188-129 180,-52 30 73,16-5-2557,-148 95 1003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19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14 292 4064,'-13'-4'6272,"27"2"-4214,8-4-890,-10 4-878,0-1-1,0 0 0,11-6 1,119-59 797,-116 54-855,-1-2 0,0-1 0,29-26 0,-50 40-170,-1 0-1,1-1 0,-1 1 0,0-1 0,0 0 0,4-7 0,-6 10-31,-1-1 0,1 1-1,-1-1 1,1 1 0,-1-1-1,0 1 1,1-1 0,-1 1-1,0-1 1,0 0 0,0 1 0,0-1-1,0 1 1,-1-1 0,1 0-1,0 1 1,-1-1 0,1 1 0,-1-1-1,1 1 1,-1 0 0,0-1-1,0 1 1,0 0 0,-1-3-1,0 2 22,-1-1 0,1 1-1,-1-1 1,1 1-1,-1 0 1,0 0-1,0 0 1,0 0-1,0 0 1,0 1-1,-1-1 1,1 1-1,-6-1 1,3 0-16,0 2 1,0-1-1,0 1 1,-1-1-1,1 2 1,0-1-1,-8 2 1,1 1 22,0 0 0,0 1 0,0 0 0,1 1 0,0 1 0,-19 11 0,22-11-16,1 1 1,0 0 0,0 1-1,1 0 1,0 0 0,0 0-1,1 1 1,0 0 0,1 0-1,0 1 1,0 0 0,1 0-1,0 0 1,1 0 0,-4 20-1,2-2 20,2 1-1,1-1 0,2 50 1,2-57-138,-1-11 86,-1 0 0,5 17 0,-4-24 3,0 1-1,1-1 1,-1 0 0,0 0-1,1 0 1,0 0 0,0 0 0,0 0-1,0 0 1,0-1 0,5 5-1,-4-4 15,-1-2 0,0 1 0,1 0 1,-1 0-1,1-1 0,-1 1 0,1-1 0,0 0 0,0 0 0,-1 0 0,1 0 0,0 0 0,0-1 0,0 1 0,0-1 0,0 0 0,0 0 0,0 0 0,0 0 0,0-1 0,0 1 0,0-1 0,0 1 0,0-1 0,-1 0 0,1 0 0,0-1 0,4-2 0,15-9 41,0 0 0,-1-2 0,-1-1 0,0 0 0,19-23 0,-12 14-44,113-97-82,-69 62 74,-68 57-14,1-1-8,1 0 1,-1 0-1,1 1 1,-1 0-1,1 0 0,0 0 1,0 0-1,9-3 1,-13 6 13,-1 0 1,0 0-1,0 0 0,1 0 1,-1 0-1,0 0 1,0 0-1,1 0 1,-1 0-1,0 1 1,1-1-1,-1 0 1,0 0-1,0 0 0,1 0 1,-1 0-1,0 0 1,0 1-1,0-1 1,1 0-1,-1 0 1,0 0-1,0 1 1,0-1-1,1 0 0,-1 0 1,0 0-1,0 1 1,0-1-1,0 0 1,0 1-1,3 12 183,-5 17 40,2-29-225,-6 74 319,-5 28 33,11-90-309,2-7 26,1-8 62,13-32 86,23-43-57,-31 65-154,-1 0 0,2 1 0,-1 0-1,13-12 1,34-25-189,-49 43 169,0 1-1,0 0 1,0 1 0,1-1 0,-1 1 0,1 1 0,0-1 0,8-1 0,-14 4 1,0 0 0,-1-1 1,1 1-1,0 0 0,0 0 1,0 0-1,0 0 0,0 0 0,0 1 1,0-1-1,0 0 0,-1 0 1,1 0-1,0 1 0,0-1 1,0 1-1,0-1 0,-1 0 1,1 1-1,0-1 0,0 1 1,-1 0-1,1-1 0,0 1 1,-1 0-1,1-1 0,-1 1 1,1 0-1,-1-1 0,1 1 1,-1 0-1,1 0 0,-1 0 0,0 0 1,0-1-1,1 1 0,-1 0 1,0 0-1,0 0 0,0 0 1,0 2-1,0 4 24,1 0 0,-2 0 0,1 0 0,-3 8 0,3-12 3,-6 29 94,2-16-19,-1 27 0,3-24-184,1-4 115,0 1 0,1-1 0,1 0 0,2 15 0,-2-25-27,0-1 1,1 1 0,-1-1 0,1 0 0,0 0-1,0 1 1,0-1 0,0-1 0,1 1 0,-1 0-1,1-1 1,0 1 0,0-1 0,1 0 0,-1 0-1,1 0 1,7 5 0,-6-5 35,0-1 0,1 1-1,-1-1 1,1 0 0,0 0 0,-1-1 0,1 1 0,0-1 0,0-1-1,11 1 1,-8-1-6,0-1-1,0-1 0,0 1 1,0-1-1,0-1 0,12-5 1,-4 1-38,0-2 1,-1 0-1,0-1 1,-1-1-1,0 0 1,18-19 0,-20 17 85,0-1 0,-1-1 1,-1 0-1,0-1 0,-1 0 1,-1 0-1,0-1 0,-1 0 1,6-20-1,-13 33-73,0 1 1,0-1-1,-1 1 1,1-1 0,-1 0-1,1 1 1,-1-1-1,0 1 1,0-1-1,-1 0 1,1 1-1,-1-1 1,-2-5-1,3 8-12,-1-1-1,0 1 0,0 0 0,1-1 1,-1 1-1,0 0 0,0 0 1,0-1-1,-1 1 0,1 0 0,0 0 1,0 0-1,-1 1 0,1-1 1,0 0-1,-1 0 0,1 1 1,-1-1-1,1 1 0,0-1 0,-1 1 1,0 0-1,1-1 0,-1 1 1,1 0-1,-1 0 0,1 0 0,-1 0 1,1 0-1,-1 1 0,0-1 1,-2 1-1,0 0-28,1 1 1,-1-1-1,0 0 0,1 1 0,0 0 1,-1 0-1,1 0 0,0 0 1,0 1-1,-4 3 0,-23 29-263,25-28 254,0 1 0,0 0 0,1 0 0,0 0 0,1 1 1,-3 10-1,1 0 17,-4 34 0,8-39 38,1 1 0,0 0-1,1-1 1,1 1 0,0-1 0,1 1-1,1-1 1,0 0 0,1 0 0,10 20-1,-14-31 13,1 1-1,0-1 0,0 0 1,1 0-1,-1 0 0,1 0 1,-1 0-1,1-1 0,0 1 1,0-1-1,0 0 0,0 0 1,0 0-1,8 3 1,-9-4-9,0 0 0,0-1 0,0 0 1,1 1-1,-1-1 0,0 0 0,1 0 1,-1 0-1,0 0 0,0 0 0,1-1 1,-1 1-1,0-1 0,0 0 0,0 1 1,1-1-1,-1 0 0,0 0 0,0 0 1,0-1-1,-1 1 0,1 0 0,0-1 1,0 1-1,2-4 0,13-16-17,0-1-1,-2 0 1,13-26-1,8-11-73,-17 32 146,2 1 0,1 1 1,1 0-1,27-21 0,-42 39-68,0 0 0,1 0 0,0 0 0,0 1 0,16-7 1,-25 13-2,1 0 1,-1 0 0,0-1-1,1 1 1,-1 0 0,1 0-1,-1 0 1,0 0 0,1 0-1,-1 0 1,0 0 0,1 0-1,-1 0 1,1 0 0,-1 1-1,0-1 1,1 0 0,-1 0-1,0 0 1,1 0 0,-1 0 0,0 1-1,1-1 1,-1 0 0,0 0-1,0 1 1,1-1 0,-1 0-1,0 0 1,0 1 0,1-1-1,-1 0 1,0 1 0,0-1-1,0 0 1,1 1 0,-1-1-1,0 1 1,0-1 0,0 0-1,0 1 1,0-1 0,0 0-1,0 1 1,1 22 26,-1-18-1,0 12-19,2-1 0,0 1 0,0-1-1,2 1 1,0-1 0,1 0 0,0-1 0,2 1 0,0-1 0,0 0 0,12 15 0,-17-26-5,1-1 0,-1 0 0,1 0 0,0 0 1,0 0-1,0 0 0,1 0 0,-1-1 0,1 0 1,-1 0-1,1 0 0,0 0 0,0 0 0,0-1 1,0 0-1,0 0 0,0 0 0,0 0 0,0 0 1,0-1-1,0 0 0,1 0 0,-1 0 0,0 0 1,0-1-1,0 0 0,7-1 0,-1-2-1,1 0-1,0 0 0,-1-1 1,0 0-1,0-1 0,-1 0 1,1 0-1,-1-1 1,10-10-1,80-94 223,-46 48-106,-48 58-86,26-33 48,-29 35-65,1 1 0,-2-1 1,1 0-1,0 0 0,-1-1 0,1 1 0,-1 0 0,0 0 1,0-1-1,1-6 0,-2 10-13,0 0 1,0 0-1,0 0 1,0-1 0,0 1-1,-1 0 1,1 0-1,0 0 1,0-1-1,0 1 1,0 0-1,-1 0 1,1 0-1,0 0 1,0-1-1,0 1 1,-1 0-1,1 0 1,0 0-1,0 0 1,0 0-1,-1 0 1,1 0-1,0 0 1,0 0-1,-1 0 1,1 0-1,0 0 1,0 0 0,-1 0-1,1 0 1,0 0-1,0 0 1,-1 0-1,1 0 1,0 0-1,0 0 1,0 0-1,-1 0 1,1 0-1,0 0 1,0 1-1,0-1 1,-1 0-1,1 0 1,0 0-1,0 0 1,-1 1-1,-10 6-140,2 0 98,1 0 1,0 1 0,0 0 0,1 1-1,0 0 1,0 0 0,1 0 0,1 1 0,-1 0-1,2 0 1,-7 17 0,-34 107-23,41-119 54,1-1 0,0 2-1,1-1 1,1 0 0,0 0 0,1 0 0,3 20-1,-2-29 30,0-1 1,1 1-1,0 0 0,0-1 0,0 0 0,1 1 0,-1-1 0,1 0 0,4 5 1,-6-9-12,-1-1 0,1 1 0,-1-1 0,0 1 0,1-1 0,-1 0 0,1 1 0,-1-1 1,1 1-1,0-1 0,-1 0 0,1 1 0,-1-1 0,1 0 0,0 0 0,-1 0 0,1 1 1,0-1-1,-1 0 0,1 0 0,0 0 0,-1 0 0,1 0 0,0 0 0,-1 0 0,1 0 0,0-1 1,-1 1-1,1 0 0,-1 0 0,1 0 0,0-1 0,-1 1 0,1 0 0,-1-1 0,1 1 1,-1 0-1,1-1 0,-1 1 0,1-1 0,-1 1 0,1-1 0,-1 1 0,1-1 0,0 0 1,2-3 22,-1-1 1,1 1 0,-1 0 0,1-1 0,1-6 0,14-46 201,18-101 0,-32 139-387,1-26 0,-7 45 30,0 7 37,-7 79-122,3-18 246,-3-1 0,-22 80 1,-68 138 421,92-269-301,-2-1 0,1 0 0,-2-1-1,-16 20 1,24-31-112,0-1 0,-1 1 0,1-1 0,0 1 0,-1-1-1,0 0 1,0 0 0,1 0 0,-1 0 0,0-1 0,0 1 0,-6 1 0,7-3-35,-1 1 0,1-1 0,0 0 0,0 0 0,0 0 0,-1 0 0,1-1 0,0 1 0,0 0 0,0-1 1,-1 0-1,1 1 0,0-1 0,0 0 0,0 0 0,0 0 0,1-1 0,-1 1 0,0 0 0,0-1 0,-1-1 1,-2-2-38,0 0 1,0-1 0,1 1 0,-1-1-1,1 0 1,1 0 0,-1 0 0,1-1-1,0 1 1,1-1 0,-1 0 0,2 0-1,-3-12 1,3 14 10,0 0 0,1 0-1,0 0 1,0 0 0,0 0-1,1 1 1,0-1 0,0 0 0,0 0-1,0 0 1,1 1 0,0-1-1,0 0 1,0 1 0,0 0 0,1-1-1,0 1 1,-1 0 0,2 1-1,5-8 1,13-6 59,1 0 0,39-21 0,6-3 127,-49 27-250,-1-1-1,0 0 1,21-25 0,42-59 141,-12 13-116,-18 27 109,113-100-1,-154 150-49,101-77 141,-97 77-197,-5 4-4,-1-1 1,13-11 0,-40 66 49,12-25 89,1 1-1,-4 36 0,5-28-46,4-26-33,-6 48-86,6-49 81,1-1 0,1 1 0,-1-1 0,1 1 0,0-1 0,0 1 0,4 9 0,-5-14 12,0 0 1,0-1-1,0 1 1,1 0 0,-1-1-1,0 1 1,1 0-1,-1-1 1,0 1-1,1 0 1,-1-1-1,1 1 1,-1-1-1,1 1 1,-1-1-1,1 1 1,0-1-1,-1 0 1,1 1-1,-1-1 1,1 0-1,0 1 1,-1-1 0,1 0-1,0 0 1,-1 1-1,1-1 1,0 0-1,0 0 1,-1 0-1,1 0 1,0 0-1,-1 0 1,1 0-1,0 0 1,0 0-1,-1-1 1,1 1-1,0 0 1,-1 0 0,1-1-1,0 1 1,-1 0-1,1-1 1,0 1-1,-1 0 1,2-2-1,2-1 23,-1 0 0,1-1 1,-1 1-1,1-1 0,3-7 0,43-74 94,-38 61-137,2 0-1,26-35 1,-38 57 8,-1 0 1,1 1-1,-1-1 0,1 1 1,0 0-1,0-1 1,0 1-1,2-1 0,-3 2-1,-1-1-1,1 1 0,-1 0 1,1 0-1,-1 0 1,1-1-1,-1 1 0,1 0 1,-1 0-1,1 0 0,-1 0 1,1 0-1,-1 0 0,1 0 1,-1 0-1,1 0 1,-1 0-1,1 1 0,-1-1 1,1 0-1,-1 0 0,0 0 1,1 1-1,-1-1 1,1 0-1,-1 0 0,1 1 1,-1-1-1,0 0 0,1 1 1,-1-1-1,0 0 1,1 1-1,-1-1 0,0 1 1,0-1-1,1 1 0,-1-1 1,0 0-1,0 1 0,0-1 1,1 2-1,1 8 22,-1 1 0,0-1-1,0 1 1,-1 0 0,-2 19-1,1-11 11,-27 199 150,25-198-181,0 1 13,-1-1 0,-1 0 0,0 0 0,-2 0-1,-9 19 1,6-20 54,0 0 0,-1-1 0,-1 0-1,-1-1 1,0-1 0,-20 19 0,26-28-17,-1 0 0,1-1 1,-1 0-1,-1-1 1,1 1-1,-1-2 1,0 1-1,0-1 0,0 0 1,0-1-1,-1 0 1,0-1-1,1 0 1,-1-1-1,-13 1 0,17-2-47,0 0 0,1-1 0,-1 0-1,0 0 1,1-1 0,-1 1 0,1-1-1,0-1 1,0 1 0,-1-1-1,1 1 1,1-1 0,-1-1 0,0 1-1,1-1 1,0 0 0,0 0-1,-4-5 1,7 8-3,0 0 0,0 0 0,0 0 0,1 0 0,-1 0 0,0 0 0,1-1-1,-1 1 1,1 0 0,-1 0 0,1-1 0,0 1 0,-1 0 0,1-1 0,0 1 0,0-1 0,0 1 0,0 0 0,0-1-1,0 1 1,1 0 0,-1-1 0,0 1 0,1 0 0,-1-1 0,1 1 0,-1 0 0,1 0 0,0 0 0,-1-1-1,1 1 1,0 0 0,0 0 0,2-2 0,1-1-11,0 0 0,1 1-1,0-1 1,0 1 0,0 0-1,10-5 1,262-92 46,-214 77-55,-40 13-1379,38-10 1,-59 20 862,0-1 0,0 1 0,0 0 0,0-1 0,-1 1 1,1 0-1,0 0 0,0 0 0,2 1 0,9 5-6488,0 5 3038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20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55 137 1984,'-29'0'926,"13"0"2228,16 0-3074,-1 0-1,1 0 1,0 0 0,-1 0-1,1 0 1,0 0 0,-1 0 0,1 0-1,0 0 1,-1 0 0,1 0 0,0 0-1,-1 0 1,1-1 0,0 1 0,-1 0-1,1 0 1,0 0 0,0 0-1,-1-1 1,1 1 0,0 0 0,0 0-1,-1-1 1,1 1 0,0 0 0,0 0-1,0-1 1,-1 1 0,1-1 0,2-10 1933,-1 9-1661,0 0 1,0 1 0,1-1-1,-1 0 1,0 1-1,0-1 1,1 1-1,-1 0 1,4-3-1,-1 4 57,1-1-1,-1 1 1,1 0-1,0 0 1,5 1-1,7 0 261,267-18 1821,-218 11-2223,225-14 208,281-4 538,80 9-95,-225 12-354,-99 2-115,-68-7-219,38 1-753,-294 6-617,-13 0-1982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25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140 251 1664,'1'0'78,"-1"0"1,0-1-1,0 1 1,0 0-1,0 0 1,0 0-1,1-1 1,-1 1-1,0 0 1,0 0-1,0-1 1,1 1-1,-1 0 0,0 0 1,0 0-1,0 0 1,1 0-1,-1-1 1,0 1-1,0 0 1,1 0-1,-1 0 1,0 0-1,1 0 1,7 1 7041,-12 3-5717,-5 8-272,-22 20 0,19-21-358,-16 22 0,17-18-600,1 1 1,0 0-1,1 1 0,1 0 0,-7 21 1,13-31-165,0 0 1,1 0 0,0 0-1,1 0 1,-1 0-1,1 0 1,1 0 0,-1 0-1,1 0 1,0 0-1,1 0 1,0-1 0,0 1-1,5 12 1,-6-18 6,0 1 0,-1-1 0,1 1 0,0-1 0,-1 1 0,1-1 1,0 0-1,0 0 0,0 1 0,0-1 0,1 0 0,-1 0 0,0 0 0,0 0 0,1 0 0,-1 0 1,0-1-1,1 1 0,-1 0 0,1-1 0,-1 1 0,1-1 0,-1 1 0,1-1 0,0 0 1,-1 0-1,1 1 0,-1-1 0,1 0 0,-1-1 0,1 1 0,0 0 0,-1 0 0,1-1 0,-1 1 1,1-1-1,2 0 0,6-4 80,-1 1-1,0-2 1,0 1 0,14-12 0,-14 11-41,45-37-14,13-10 52,55-37 291,-117 85-326,0 1 0,0-2 0,7-8 0,-8 9 298,0 1-1,0-1 1,0 1 0,7-5-1,-11 9-347,0-1 0,0 1 0,0 0 0,0 0-1,0 0 1,0 0 0,0 0 0,0 0 0,0 0 0,0 0-1,0 0 1,0 0 0,0 0 0,0 0 0,1 0 0,-1 0-1,0 0 1,0 0 0,0 0 0,0 0 0,0 0 0,0 0-1,0 0 1,0 0 0,0 0 0,0 0 0,0 0 0,0 0-1,0 0 1,1 0 0,-1 0 0,0 0 0,0 0 0,0 0-1,0 0 1,0 0 0,0 0 0,0 0 0,0 0-1,0 0 1,0 0 0,0 0 0,0 0 0,0 0 0,0 1-1,0-1 1,0 0 0,0 0 0,0 0 0,1 0 0,-1 0-1,0 0 1,0 0 0,0 0 0,0 0 0,0 0 0,0 0-1,-1 7 124,-7 9-49,6-13-47,-1 1 0,1-1 0,0 1 0,0 0 0,0 0 0,1 0 0,-1 0 0,1 0 0,0 0 0,0 0 0,0 0 0,0 6 0,1-7-15,0 1 0,0-1 0,0 1 0,0-1 0,0 0 0,1 1 0,0-1 0,0 1 0,0-1 0,0 0 0,0 0 0,0 0 0,1 1 0,0-1 0,0-1 0,2 5 0,0-2 12,1-1 0,-1 0 1,1 0-1,-1 0 1,1 0-1,0-1 0,7 4 1,-10-6-9,0 0 0,0-1 1,0 1-1,0 0 0,0-1 1,0 0-1,0 1 0,0-1 1,1 0-1,-1 0 0,0 0 1,0-1-1,0 1 0,0 0 0,1-1 1,-1 0-1,0 1 0,0-1 1,0 0-1,0 0 0,-1 0 1,1 0-1,3-2 0,6-5 22,0 0 0,-1 0 0,0-1 0,13-15 0,-15 14-38,1 1 1,0 0-1,0 0 1,11-8-1,-17 16-19,-1-1 0,0 1 0,0-1 0,0 0 0,0 0 0,-1 1 0,1-1 0,0 0 0,-1-1 0,1 1 0,-1 0 0,0 0 0,0-1 0,0 1 0,1-3 0,7 23 91,-7-4 58,-1-1 0,0 24 0,-2-25-62,1 0 1,1 0 0,4 23-1,-4-22-67,3-22 446,10-5-411,0-1-1,1 2 0,0 0 1,19-12-1,-3 6-63,46-22-1,-73 39-11,1 0 1,-1 0-1,1 0 0,-1 1 0,1-1 0,0 1 0,6 0 0,-10 1 28,0 0 0,1 0 0,-1 0 0,0 0 1,0 0-1,0 1 0,0-1 0,0 0 0,0 1 0,0-1 0,0 1 0,0-1 0,0 1 0,0 0 0,0-1 0,0 1 0,0 0 0,0 0 0,0-1 0,-1 1 0,1 0 0,0 0 0,-1 0 0,1 0 0,0 0 1,-1 0-1,0 0 0,1 0 0,-1 0 0,1 0 0,-1 0 0,0 1 0,0 1 0,1 3 30,0 0-1,-1 1 1,0-1 0,-1 0-1,1 1 1,-4 9 0,3-11-19,0-1 0,0 0 0,1 1 0,-1-1 0,1 1 0,0-1 0,0 1 0,0-1 0,0 1 0,1-1 0,0 0 0,0 1 0,0-1 0,1 0 0,-1 1 0,3 3 0,-3-8 0,-1 1 0,0-1 0,1 1 0,-1-1 1,0 0-1,1 1 0,-1-1 0,1 0 0,-1 0 1,0 1-1,1-1 0,-1 0 0,1 0 0,-1 0 1,1 0-1,-1 1 0,1-1 0,-1 0 1,1 0-1,-1 0 0,1 0 0,-1 0 0,1 0 1,0 0-1,17-6 104,21-15-68,-30 15-73,93-61-87,-76 49 244,-7 7-152,0-1 104,-19 14-100,1 1 0,0-1 1,-1 0-1,0 1 0,1-1 1,-1 1-1,-1 3 0,6 145 213,-5-149-190,0-1 0,0 1 0,0-1-1,1 1 1,-1 0 0,0-1 0,1 1 0,-1-1-1,1 1 1,-1 0 0,1-1 0,0 0 0,-1 1-1,1-1 1,0 1 0,0-1 0,2 3-1,-2-4 2,0 0 0,-1 1 0,1-1 0,0 0 0,0 0 0,-1 1 0,1-1 0,0 0-1,0 0 1,-1 0 0,1 0 0,0 0 0,0 0 0,0 0 0,-1 0 0,1 0 0,0 0-1,0 0 1,0-1 0,-1 1 0,1 0 0,0-1 0,-1 1 0,1 0 0,0-1 0,-1 1-1,1-1 1,0 1 0,-1-1 0,1 1 0,-1-1 0,1 0 0,-1 1 0,2-2 0,12-16 112,0-1 0,22-41 1,-5 9-25,39-42-26,3-2-50,-43 48 132,41-88-1,-64 121-156,3-11 31,-38 130 91,-3 5 184,26-89-166,1 1 0,1 0 0,0 26 0,4-33-150,1 0 0,1 0-1,0-1 1,0 1 0,2-1 0,0 1 0,0-1 0,10 16 0,-12-23-79,1-1 0,0 1 1,0-1-1,1 0 0,0 0 1,0 0-1,1 0 0,-1-1 1,11 7-1,-14-11-253,-1-1 0,1 0 1,0 0-1,0 0 0,-1 0 1,1 0-1,0-1 0,-1 1 0,1 0 1,0-1-1,-1 1 0,1-1 1,0 0-1,-1 1 0,1-1 0,2-2 1,-3 2 31,8-5-2837,1 2 1051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26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8480,'13'-1'8549,"28"4"-7099,231 31-1151,-250-33-885,26 4-2138,-43-4 1392,0 1 1,0-1-1,0 1 1,6 2-1,-3 1-1238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26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49 8384,'-19'-7'3808,"14"2"-3328,5-3-800,5 5 64,5-9-1312,4-1 896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59 3552,'-4'-3'10246,"-12"-3"-7970,-2-2-1561,0-1 166,4 2-16,0 1-1,-30-10 1,39 15-766,0 0 0,0 0 1,0 1-1,0-1 0,0 1 0,0 0 0,0 1 1,0-1-1,0 1 0,0 0 0,1 0 0,-1 0 0,-7 4 1,-17 5 230,19-6-247,-1 0 1,-12 7-1,20-10-110,0 1-1,0 0 1,0 0-1,1 0 1,-1 0 0,1 0-1,0 1 1,-1-1-1,1 1 1,0-1-1,1 1 1,-3 4 0,3-5 29,0 1 0,0-1-1,1 1 1,-1-1 0,1 0 0,0 1 0,0-1 0,0 1 0,0-1 0,0 1 0,0-1 0,1 3 0,10 32 216,-7-24-147,30 77 374,-18-47-211,15 56-1,1 73-49,-28-146-176,-1-7-85,0-7-580,-1 0 0,0 13 0,-4-17-1183,-9-14-7903,5-3 6863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0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14 167 7296,'-13'-1'7248,"13"1"-7166,5-8 1777,-1 1-1549,2-1 0,-1 2 0,1-1 0,0 1 0,1 0 0,13-10 0,-11 9-99,1 1-1,0 0 0,1 0 0,0 1 0,-1 1 0,1 0 0,1 0 1,-1 1-1,14-2 0,-20 4-132,1 1 0,0-1-1,-1 1 1,1 0 0,0 0 0,-1 0 0,1 1-1,-1 0 1,1 0 0,-1 0 0,1 1 0,-1 0-1,0 0 1,1 0 0,-1 1 0,0 0 0,-1 0-1,1 0 1,0 0 0,-1 1 0,5 4 0,-4-2 4,-1 0 0,0 0 0,0 1 1,0-1-1,-1 1 0,0 0 0,0 0 0,-1 0 1,0 0-1,0 0 0,0 0 0,-1 1 0,0 8 1,0 10 223,-2 0 1,-6 39 0,3-41-135,2 0-1,1 44 1,2-55-45,1 0-1,0 0 0,7 20 1,-7-27-80,0 0 0,1 0 0,0 0 0,0 0 0,1-1 0,-1 1 0,1-1 0,0 0 0,6 5 0,-9-9-11,0 0 0,1 0 0,-1 0 0,1 0 0,-1 0 0,0 0 0,1 0 0,0-1 0,-1 1 0,1 0 0,-1-1 0,1 0 0,0 1 0,-1-1 0,1 0 0,0 0 0,-1 0 0,4 0 0,-2 0 3,0-1 1,0 0-1,0 0 1,0 0-1,0 0 1,0-1-1,0 1 0,-1-1 1,5-2-1,0-2-43,0 0 0,-1 0 1,1-1-1,-1 1 0,-1-1 0,9-14 0,8-16 173,30-74-1,-44 89-150,0-1-1,-2 0 1,-1 0-1,0 0 1,1-30-1,12-110 122,-18 149-96,0 14-34,0 0 1,0-1-1,0 1 0,0 0 1,0 0-1,0 0 1,0 0-1,0-1 0,1 1 1,-1 0-1,0 0 1,0 0-1,0 0 0,0-1 1,0 1-1,0 0 1,0 0-1,0 0 0,0 0 1,0 0-1,0-1 1,1 1-1,-1 0 0,0 0 1,0 0-1,0 0 1,0 0-1,0 0 0,1 0 1,-1-1-1,0 1 1,0 0-1,0 0 0,0 0 1,1 0-1,-1 0 0,0 0 1,8 2 219,7 8 86,2 5-128,1 2-70,33 22 0,38 26 134,-78-57 725,-1 2-3595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29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28 413 2656,'-17'4'1520,"6"-4"4266,13-12-706,8-19-3227,11-34 96,-14 40-1589,2 0 0,0 1 0,1 0 1,23-37-1,-24 47-208,1 0 1,1 0-1,0 0 1,1 2-1,0-1 1,1 2-1,0-1 1,1 2-1,24-15 1,-34 23-115,0 0-1,0 1 1,0 0 0,0-1-1,0 2 1,4-2-1,-6 2-23,-1 0-1,1-1 0,-1 1 0,1 0 0,-1 0 0,0 1 0,1-1 0,-1 0 0,1 0 1,-1 1-1,0-1 0,1 0 0,-1 1 0,0-1 0,1 1 0,-1 0 0,0 0 0,0-1 0,1 1 1,0 2-1,1 0 55,-1 1 0,0-1 1,0 1-1,0 0 1,-1 0-1,1 0 0,-1 0 1,0 0-1,0 1 0,-1-1 1,1 0-1,-1 0 1,0 1-1,0-1 0,0 0 1,-1 0-1,-1 8 1,-2 6 70,-1 1 0,-13 29 0,10-26-27,-29 89 96,25-83-123,28-52 16,34-38 1,-12 28-93,0 2 0,2 1 1,55-31-1,-86 57-21,25-16-78,-31 19 82,0 1 1,0-1-1,0 1 0,0 0 1,1 0-1,-1 0 1,0 0-1,5 0 0,-7 1 12,-1 1 0,1-1 0,-1 0 0,1 0 0,-1 0 0,1 0-1,-1 1 1,1-1 0,-1 0 0,1 1 0,-1-1 0,1 0 0,-1 1 0,1-1 0,-1 0-1,1 1 1,-1-1 0,0 1 0,1-1 0,-1 1 0,0-1 0,0 1 0,1-1 0,-1 1 0,0-1-1,0 1 1,0-1 0,1 1 0,-1-1 0,0 1 0,0 0 0,0-1 0,0 1 0,0 0-1,-2 22 87,2-22-92,-2 10 26,2-6-16,-1 0 1,1-1-1,-1 1 1,-1 0-1,-2 7 1,2-8 10,0-1 1,0 1 0,1 0-1,0 0 1,-1-1-1,2 1 1,-1 0-1,0 5 1,22-21 231,11-18-210,-22 21-83,20-18 0,-24 23 19,-4 2 20,1 0-1,0 0 1,0 0-1,0 0 1,6-2-1,-8 4 4,-1-1 0,1 1 0,0 0 0,-1 0 0,1 0 0,0 0 0,-1 0 0,1 0 0,0 0 0,-1 0 0,1 0 0,0 0 0,-1 0 0,1 1 1,0-1-1,-1 0 0,1 0 0,-1 0 0,1 1 0,0-1 0,-1 1 0,1-1 0,-1 0 0,1 1 0,-1-1 0,1 1 0,-1-1 0,1 1 0,-1-1 0,0 1 0,1-1 0,-1 1 0,0 0 0,1-1 0,-1 1 0,0-1 0,0 2 0,2 4-10,-1 0 0,0 0 0,0 1 0,0-1 0,-1 0-1,0 1 1,-1 6 0,1-3 31,-1 0 0,3 14 0,-2-21-20,1-1 0,-1 1 0,1-1 1,0 1-1,-1-1 0,1 0 0,1 1 1,-1-1-1,0 0 0,0 0 0,1 0 1,-1 0-1,1 0 0,1 2 0,-2-3 1,1 0 0,-1 0 0,0-1 0,0 1 0,0 0 0,0-1 0,1 1 0,-1-1 0,0 1 0,0-1 0,1 0 0,-1 1 0,0-1 0,1 0 0,-1 0 0,0 0 0,1 0 0,-1 0 0,0 0 0,1 0 0,1-1 0,2-1-11,0 1 1,0-1-1,0-1 1,5-2 0,-3 1-74,41-21 176,67-23-1,-63 30 150,69-35-1,-119 53-212,-1-1-1,1 0 0,0 0 1,-1 0-1,1 0 0,-1 0 1,1-1-1,-1 1 0,1 0 1,-1-1-1,2-1 0,-6 2 67,-12 2-101,0 1 1,0 0-1,0 1 0,0 0 0,1 1 1,0 1-1,0 0 0,0 1 1,0 1-1,1 0 0,0 1 0,1 0 1,-1 1-1,2 0 0,-1 1 0,1 1 1,-15 18-1,17-15 9,2 0 0,-1 0 1,1 1-1,1 0 0,1 1 0,0-1 1,1 1-1,1 0 0,-2 26 1,4-37-26,1 0 1,0 0 0,1 0 0,-1-1 0,1 1 0,2 8 0,-3-12 28,1 0 0,-1 0 0,0 1 0,1-1-1,-1 0 1,1 0 0,0 1 0,-1-1 0,1 0 0,0 0 0,0 0 0,0 0-1,-1 0 1,1 0 0,0 0 0,0-1 0,1 1 0,-1 0 0,0 0 0,0-1-1,0 1 1,0 0 0,1-1 0,-1 0 0,0 1 0,0-1 0,3 1 0,-1-1 13,0-1 0,0 1 1,-1-1-1,1 0 0,0 1 1,-1-1-1,1 0 0,0-1 1,-1 1-1,1 0 0,-1-1 1,0 1-1,1-1 0,-1 0 1,3-2-1,4-6 56,-1 0 1,10-12-1,-8 8-26,124-163 252,-133 176-322,18-21-233,-19 22 250,1-1 1,-1 1-1,1-1 0,-1 1 0,1 0 0,-1-1 1,1 1-1,-1 0 0,1-1 0,-1 1 0,1 0 1,0 0-1,-1-1 0,1 1 0,0 0 0,-1 0 1,1 0-1,-1 0 0,1 0 0,0 0 1,-1 0-1,1 0 0,0 0 0,-1 0 0,1 0 1,-1 1-1,1-1 0,0 0 0,-1 0 0,1 1 1,-1-1-1,1 0 0,-1 1 0,1-1 0,-1 0 1,1 1-1,-1-1 0,2 2 0,31 35-83,9 12 229,-9-9-80,-30-36-45,0 0 1,1-1-1,-1 0 0,1 0 1,0 0-1,0 0 0,9 4 0,-11-6 3,0-1 0,0 1 0,0-1 0,1 0 0,-1 1-1,0-1 1,0 0 0,0 0 0,0 0 0,0-1-1,1 1 1,-1 0 0,0-1 0,0 0 0,0 1-1,0-1 1,0 0 0,0 0 0,0 0 0,-1 0 0,1 0-1,0-1 1,0 1 0,2-3 0,2-3 5,1 0-1,-1 0 1,-1-1 0,6-10 0,-4 8 67,5-11-61,0 0 0,9-28 0,-2 5 28,-7 15-93,-12 66 26,-18 153 403,13-130-266,-2-14-213,7-42 120,-1-1 1,0 1-1,0-1 0,-1 1 0,1-1 0,-1 0 0,1 0 0,-1 0 0,-4 6 0,5-9-31,1 0-1,0 0 0,0 0 1,0 0-1,0 0 1,-1 1-1,1-1 1,0 0-1,0 0 1,0 0-1,0 0 1,-1 0-1,1 0 0,0 0 1,0 0-1,0 0 1,-1 0-1,1 0 1,0 0-1,0 0 1,0 0-1,-1 0 1,1 0-1,0 0 0,0 0 1,0-1-1,0 1 1,-1 0-1,1 0 1,0 0-1,0 0 1,0 0-1,0 0 1,-1-1-1,-6-7 101,-2-11-104,4 5-14,2 0 1,-1-1-1,2 1 0,-2-19 1,4 32-8,0 0 0,0 1 0,0-1 1,0 0-1,0 1 0,0-1 0,0 0 1,0 0-1,0 1 0,0-1 0,0 0 0,0 1 1,0-1-1,1 0 0,-1 1 0,0-1 1,0 0-1,1 1 0,-1-1 0,0 1 0,1-1 1,-1 0-1,1 0 0,0 2 11,4 3 6,-1-1-1,0 1 0,1-1 1,-1 0-1,9 4 0,-10-7 7,-1 1-1,0 0 1,1-1-1,-1 0 1,0 0-1,1 1 0,-1-1 1,1-1-1,-1 1 1,0 0-1,1 0 1,-1-1-1,0 0 0,1 1 1,-1-1-1,4-2 1,3-1 25,0-1 0,-1-1 1,0 1-1,0-1 0,8-8 0,36-40 188,4-3-89,-19 24-127,38-45 1,-69 71 34,1 0 1,-1 1-1,12-9 0,-14 15-69,-2 3 21,-1-1 0,1 0 0,-1 0 0,0 0 0,0 1 0,1-1 0,-2 0 0,1 1 0,0-1 0,0 1 0,0 4 0,4 11-54,-2-7 71,0-1 1,-1 1-1,0 0 1,0 0-1,-1 12 0,-2 57 100,-1-28-164,1-13 220,-9 56 1,10-95-163,-1 8 10,-1-1 0,0 1 0,-5 12-1,6-18-1,1-1 0,-1 0-1,1 1 1,-1-1 0,0 0-1,1 1 1,-1-1 0,0 0-1,0 0 1,0 0-1,0 0 1,0 0 0,0 0-1,-1 0 1,1-1 0,0 1-1,0 0 1,-1 0 0,1-1-1,0 1 1,-1-1 0,1 1-1,0-1 1,-1 0-1,1 0 1,-1 1 0,1-1-1,-3 0 1,0-1 11,1 0-1,-1 0 1,0 0-1,1-1 0,-1 1 1,1-1-1,0 0 1,0 0-1,0 0 1,-1 0-1,2 0 1,-1-1-1,0 1 1,-3-6-1,-4-4-68,1-1 0,-10-17-1,10 15 69,-5-11-119,1 0-1,-17-53 1,30 78 102,0 1 0,-1-1 0,1 0 0,0 1 0,0-1 0,-1 0 0,1 1 0,0-1 0,0 0 0,0 0 0,0 1 0,0-1 0,0 0 0,0 0 0,0 1 0,0-1 0,0 0 0,0 1 0,0-1 0,1 0 0,-1 0 0,0 1 0,0-1 0,1 0 0,-1 1 0,1-1 0,-1 1 0,1-1 0,-1 0 0,0 1 0,1-1 0,0 1 0,-1-1 0,1 1 0,-1-1 0,1 1 0,0 0 0,-1-1 0,1 1 0,0 0 0,-1 0 0,1-1 0,1 1 0,4-1-12,0 1-1,-1 0 1,1 0 0,0 0-1,6 2 1,3-1 8,3 1 49,1 1 0,0 0 0,32 11 0,51 25-72,-87-33 23,60 32 51,-3-2-48,-68-34-69,-1-1-1,0 0 1,1 0 0,-1 0 0,0 0-1,1-1 1,-1 0 0,1 1-1,-1-1 1,1 0 0,-1-1-1,1 1 1,-1-1 0,7-1-1,-7 1-334,-1 0-1,1 0 1,-1 0 0,0-1-1,1 1 1,-1-1-1,0 0 1,0 1-1,0-1 1,0 0-1,3-4 1,8-10-1751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2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20 1408,'0'-2'108,"1"1"-1,0-1 1,0 1-1,0-1 1,0 1 0,0 0-1,0-1 1,0 1-1,0 0 1,7-5 6277,-8 6-6228,1 0 0,-1 1 0,0-1 0,0 0 0,0 0 0,1 0 0,-1 1 1,0-1-1,0 0 0,0 0 0,0 1 0,1-1 0,-1 0 0,0 0 0,0 1 0,0-1 0,0 0 0,0 0 0,0 1 0,0-1 0,0 0 0,0 1 0,0-1 0,0 0 1,0 0-1,0 1 0,0-1 0,0 0 0,0 0 0,0 1 0,0-1 0,-3 16 396,2-9-63,0 0-118,-1-1-1,0 1 0,-4 11 1,-3 13 414,6-20-635,2-5 6,0 0-1,0 0 1,0 0 0,0 1 0,1-1-1,1 8 1,-1-11-81,1 0 0,-1-1 0,0 1 0,0 0 0,0 0-1,0 0 1,-1 0 0,1 0 0,-1 0 0,1 0 0,-1-1 0,-2 5 0,3 5 84,1-4-48,-1-8-99,0 0-1,0 0 1,0 0 0,0 1 0,-1-1 0,1 0 0,0 0 0,0 0 0,0 0-1,0 1 1,0-1 0,0 0 0,0 0 0,0 0 0,-1 0 0,1 0 0,0 0-1,0 1 1,0-1 0,0 0 0,0 0 0,-1 0 0,1 0 0,0 0-1,0 0 1,0 0 0,0 0 0,-1 0 0,1 0 0,0 0 0,0 0 0,0 0-1,-1 0 1,1 0 0,0 0 0,-1 1-10,3 0 43,0 4 25,-2-5-73,0 0 0,0 0 0,0 1 0,0-1 0,1 0 0,-1 1 0,0-1 0,0 0 0,0 0 1,0 1-1,1-1 0,-1 0 0,0 0 0,0 1 0,1-1 0,-1 0 0,0 0 0,0 1 0,1-1 0,-1 0 0,0 0 0,0 0 0,1 0 0,-1 0 0,0 0 0,1 1 0,-1-1 0,0 0 0,1 0 0,0 0 0,85 24 232,196 8-18,-104-16-131,-42 2 95,215 59 0,-230-47-162,32 9 260,-135-33-228,-13-5-33,1 0 1,-1 1 0,0-1-1,0 1 1,-1 0 0,1 1 0,0-1-1,-1 1 1,1 0 0,-1 0 0,0 0-1,6 6 1,-2 3 62,0 0-1,-1 1 1,0 0 0,-1 1-1,0-1 1,-1 1-1,5 23 1,12 108-69,-19-122 21,18 214 35,-2-10 359,5 71-252,2 9 183,-22-246-853,-3-21-4019,-1-32 2552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3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342 45 1984,'0'-3'123,"0"2"157,0 1 1,0-1-1,1 0 0,-1 0 0,-1 0 0,1 0 1,0 0-1,0 1 0,0-1 0,0 0 0,-1 0 1,1 0-1,0 0 0,-1 1 0,1-1 0,0 0 1,-1 0-1,1 1 0,-1-1 0,1 0 1,-2 0-1,2 1-241,0 0-1,0 0 1,0 0 0,0 0 0,0 0 0,-1 0 0,1-1 0,0 1-1,0 0 1,0 0 0,0 0 0,0 0 0,0 0 0,0 0-1,0 0 1,0 0 0,0-1 0,0 1 0,0 0 0,0 0 0,-1 0-1,1 0 1,0 0 0,0 0 0,0-1 0,0 1 0,0 0-1,0 0 1,0 0 0,0 0 0,0 0 0,1 0 0,-1-1 0,0 1-1,0 0 1,0 0 0,0 0 0,0 0 0,0 0 0,0 0-1,0-1 1,2-1 2227,-7 1-329,2 4-1309,1 0-1,0 0 0,0 1 0,0-1 1,0 0-1,-1 5 0,-17 31-31,4-20-280,0-1 1,-22 19 0,-18 20 242,6-4-416,-14 17 87,18-9 181,44-57-438,2-4 30,0 0 0,0 0 0,0 0 0,0 1 0,0-1 0,0 0 0,0 0-1,0 0 1,0 1 0,0-1 0,0 0 0,0 0 0,0 0 0,0 0 0,-1 1 0,1-1 0,0 0 0,0 0 0,0 0 0,0 0-1,0 0 1,-1 1 0,1-1 0,0 0 0,0 0 0,0 0 0,0 0 0,-1 0 0,1 0 0,0 0 0,0 0 0,0 0 0,-1 0-1,1 0 1,0 0 0,0 0 0,0 0 0,-1 0 0,1 0 0,0 0 0,0 0 0,0 0 0,-1 0 0,1 0 0,0 0 0,0 0-1,0 0 1,0 0 0,-1 0 0,1 0 0,0 0 0,0-1 0,0 0 23,0 0 0,0 1-1,0-1 1,0 0 0,0 0 0,0 0-1,0 0 1,1 0 0,-1 1 0,0-1 0,1 0-1,-1 0 1,1 0 0,-1 1 0,1-1-1,0-1 1,-1 2-5,160-211 560,-67 94-602,-80 97 20,-10 14-1,0 1-1,1 0 0,-1 0 1,1 0-1,8-8 1,-12 13 3,1 0 1,-1 0-1,1 0 0,-1-1 1,1 1-1,-1 0 1,1 0-1,-1 0 1,1 0-1,-1 0 1,1 0-1,-1 0 0,1 0 1,-1 0-1,1 0 1,-1 0-1,1 0 1,-1 1-1,1-1 1,-1 0-1,1 0 0,-1 0 1,0 1-1,1-1 1,-1 0-1,1 0 1,-1 1-1,1-1 1,-1 1-1,0-1 1,1 0-1,-1 1 0,0-1 1,0 1-1,1-1 1,-1 1-1,11 16 74,85 171 629,-93-181-639,0 0 1,-1 0-1,0 0 1,0 0-1,-1 1 1,1 7-1,-3-13-11,1-1 0,-1 0-1,0 0 1,0 0-1,1 0 1,-1 0 0,0 0-1,0 0 1,0 0-1,0 0 1,-1 0 0,1-1-1,0 1 1,0 0 0,-3 0-1,2 1 44,-2 0-65,1-1 0,-1 1 0,0-1 0,1 0 0,-1 0 0,0 0 0,0-1 0,-4 1 0,-33 0 108,30-1-67,-105-5-235,75 2-929,18-1-1544,8 0 747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20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1 340 1312,'0'0'16,"0"0"0,0 0 0,0 0 1,0 0-1,0 1 0,0-1 0,0 0 0,0 0 0,0 0 0,0 0 1,0 0-1,0 0 0,1 1 0,-1-1 0,0 0 0,0 0 0,0 0 1,0 0-1,0 0 0,0 0 0,0 0 0,0 0 0,1 0 0,-1 0 1,0 0-1,0 0 0,0 1 0,0-1 0,0 0 0,0 0 0,1 0 1,-1 0-1,0 0 0,0 0 0,0 0 0,0 0 0,7-2 3836,-3 7-752,-1 2-3844,-1-3 918,-1 0-1,0 0 0,0 0 1,0 0-1,-1 0 1,1 7-1,1 5 213,0 4-133,-1 0 0,-2 30 0,-1-8-116,2 68 284,0-109-5,1 1-378,0-1-27,0 0 1,-1 0-1,1 0 0,0 0 1,0 0-1,0 0 1,0 0-1,0 0 1,0 0-1,0 0 0,0 0 1,0-1-1,0 1 1,1 0-1,-1-1 1,0 1-1,0-1 0,1 1 1,-1-1-1,0 0 1,2 1-1,4 0 42,2 2-59,1-2 1,0 1 0,0-1-1,0-1 1,0 0 0,13-1-1,6 0-58,50 0 159,94 3 285,-132 1-317,16 1-30,96 3-102,-17-1 287,-83-3-297,33 1 233,13-1-112,62-3 599,-64-13-74,-35 3-382,82-10 252,-35 2-77,5 0-48,0-3-37,-80 14-129,1 1-13,-22 5-34,26-8 0,19-3 557,-26 2-446,-14 6 8,-1-2 0,24-10 0,-36 13-146,-1-1 0,1 0-1,-1 0 1,0 0 0,0 0 0,0-1 0,0 1 0,-1-1 0,0 0-1,4-8 1,5-6 66,-1 2 46,63-88 682,-40 60-1224,-1-2 0,-3-1-1,-2-1 1,29-72-1,-52 102-3560,-5 19 3840,0 0 0,0-1 1,0 1-1,0 0 0,0 0 1,0-1-1,0 1 0,0 0 1,0 0-1,0 0 0,-1-1 1,1 1-1,0 0 0,0 0 1,0-1-1,0 1 0,0 0 1,0 0-1,-1 0 0,1 0 1,0-1-1,0 1 0,0 0 1,0 0-1,-1 0 0,1 0 1,0 0-1,0 0 0,0 0 1,-1-1-1,1 1 0,0 0 1,0 0-1,-1 0 0,1 0 1,0 0-1,0 0 0,0 0 1,-1 0-1,1 0 0,0 0 1,0 0-1,-1 0 0,-26 0-5483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21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5350 28 3552,'0'0'2,"-5"-15"1304,5 14-1250,0 0 1,0 1-1,1-1 0,-1 0 1,0 1-1,0-1 0,1 0 1,-1 1-1,1-1 0,-1 1 0,0-1 1,1 0-1,-1 1 0,9-3 6821,-9 8-5655,-3 6-1209,-1-2 403,1-2-181,0 0 0,0 0 0,1 0 0,-2 14 0,3-18-209,1 1 0,0-1-1,0 1 1,1 0 0,-1-1 0,1 1 0,-1-1-1,1 1 1,0-1 0,1 0 0,-1 1 0,0-1 0,1 0-1,3 5 1,18 27 342,-22-33-250,0 7-43,-1-8-6,0-1 0,0 1 0,0 0 0,0-1 0,1 1 0,-1 0 0,0-1 0,0 1-1,0 0 1,0-1 0,0 1 0,-1 0 0,1-1 0,0 1 0,0-1 0,0 1 0,-1 0 0,1-1 0,0 1 0,0-1 0,-1 1 0,1 0 0,0-1 0,-1 1 0,1-1 0,-1 1 0,1-1 0,-1 0 0,1 1 0,-1 0 0,-2 0-17,1 0 1,-1-1 0,1 1-1,-1 0 1,1-1-1,-1 0 1,1 1-1,-1-1 1,1 0 0,-1 0-1,1-1 1,-4 1-1,-4-1-90,-89 10 657,67-5-475,-20 2 21,-157 15 203,-308 10 160,228-14-235,114-7-122,-338 26 181,-426 37 144,288-42-561,253-13 162,-679 19 564,855-19-1092,217-17 414,-43 0 36,29-1-182,18 0-2,-4 21-358,6 56 835,1-23-39,-10 92 1,-4-46 115,11-78-418,1-18 122,0-1-1,0 0 1,0 1-1,0-1 1,-1 1-1,-1 5 1,1-5 351,1-4-478,0 0 1,0 1-1,0-1 0,-1 0 0,1 0 0,0 1 1,0-1-1,0 0 0,0 0 0,0 0 0,0 1 1,0-1-1,-1 0 0,1 0 0,0 0 0,0 1 1,0-1-1,0 0 0,-1 0 0,1 0 0,0 0 0,0 0 1,-1 1-1,1-1 0,0 0 0,0 0 0,0 0 1,-1 0-1,1 0 0,0 0 0,0 0 0,-1 0 1,1 0-1,0 0 0,0 0 0,-1 0 0,1 0 1,0 0-1,0 0 0,-1 0 0,1 0 0,0 0 0,0 0 1,-1 0-1,1-1 0,0 1 0,0 0 0,0 0 1,-1 0-1,1 0 0,-20-11-7038,1 7-970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26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66 2400,'5'-44'4090,"-3"28"-2031,-1 10-562,-1 12-765,1 66 872,-5 146 478,0 4-1470,-2 16 413,3-153-649,2-49-79,-7 55 0,7-61 23,1-21 187,0-8 266,0-1-754,-1 0-1,1 0 0,0 0 0,-1 0 0,1 0 1,0 0-1,0-1 0,-1 1 0,1 0 0,0 0 1,0 0-1,0-1 0,-1 1 0,1 0 1,0 0-1,0 0 0,0-1 0,0 1 0,-1 0 1,1 0-1,0-1 0,0 1 0,0 0 0,0-1 1,0 1-1,0 0 0,0 0 0,0-1 0,0 1 1,0 0-1,0-1 0,0-12 21,0 9 22,0-48 24,10-63 1,-5 76-215,2 1 1,2 0-1,1 0 1,19-42 0,-22 64 55,0 1 1,1 1 0,1-1-1,1 1 1,12-14 0,-15 20 23,1 0 0,0 1 1,1 0-1,0 0 0,0 1 0,0 0 1,1 0-1,17-7 0,-23 11 39,1 0-1,-1 1 1,1 0-1,0 0 1,0 0-1,0 0 1,-1 0-1,1 1 1,0 0-1,0 0 1,0 1-1,0-1 1,0 1-1,0 0 1,-1 0-1,1 1 1,0-1-1,-1 1 1,1 0-1,-1 1 1,0-1 0,1 1-1,-1-1 1,0 1-1,-1 0 1,1 1-1,0-1 1,5 8-1,-3-3 60,-1 0 0,0 0-1,-1 0 1,0 0 0,0 1-1,-1 0 1,0 0 0,0 0-1,-1 0 1,0 0 0,-1 0 0,0 0-1,0 19 1,-1-21 5,-1 0-1,0 0 1,0 0 0,-1 0-1,1 0 1,-2-1-1,1 1 1,-1 0 0,0-1-1,0 0 1,0 0 0,-1 0-1,0 0 1,-1 0 0,1-1-1,-1 0 1,0 0-1,0 0 1,-7 5 0,-1-2 24,1-1 1,-1 0 0,-1-1-1,1 0 1,-1-1 0,0 0-1,0-1 1,-15 2 0,-6-1-212,-1-2 0,-39-1 0,75-2-288,3 8-203,1-1 577,0-1 1,0 1-1,1-1 1,0 0-1,0-1 1,0 1-1,1-1 1,-1 0-1,1 0 1,9 5 0,2 0 211,0-2 0,34 14 0,-35-16-48,0-2 0,0 0 0,0 0 0,1-2 0,29 2 0,-35-4-9,0 0-1,0-1 1,0 0 0,0-1 0,-1-1 0,1 1 0,0-1 0,-1-1 0,18-9 0,-22 10-58,0 0-1,0-1 1,0 0-1,-1 0 1,1 0 0,-1-1-1,0 0 1,0 0-1,7-9 1,-1-3 2,-1 0-1,0 0 1,-1-1-1,-1 0 1,8-23-1,-10 22 24,-3 8-115,0 1 1,0-1 0,-1 1-1,2-20 1,-1 20-64,-2 10-105,0 6 33,-1 36-99,2 88-51,0-97 269,1-1 0,9 33-1,-10-55 139,1 0-1,6 15 1,-8-22-49,0-1-1,0 1 1,1-1 0,-1 0 0,0 1-1,1-1 1,0 0 0,0 0-1,-1 0 1,1 0 0,0-1 0,1 1-1,-1 0 1,0-1 0,3 2-1,-3-3 20,0 1-1,0-1 0,0 0 0,0 0 0,0 0 1,0 0-1,0-1 0,-1 1 0,1 0 0,0-1 1,0 0-1,0 1 0,0-1 0,-1 0 0,1 0 1,0 0-1,-1 0 0,3-1 0,27-23 378,-31 25-428,27-24 173,86-83 137,-101 95-358,1 1-1,0 0 1,16-9-1,2-2-322,-30 21 339,1 0 0,-1 0 0,1 0 0,-1 0 0,1 0 0,0 0 0,-1 0 0,1 1 0,0-1 0,-1 0 0,1 1 0,0 0 0,0-1 0,0 1 0,-1 0 0,1 0 0,2 0 0,-2 1 23,0-1-1,-1 1 1,1 0 0,-1 0-1,1 0 1,0 0-1,-1 0 1,1 0 0,-1 0-1,0 0 1,1 1-1,-1-1 1,0 0 0,0 1-1,0-1 1,0 1-1,1 3 1,1 1 35,0 0-1,0 0 1,-1 1 0,0 0-1,-1-1 1,1 1 0,-1 0-1,-1 0 1,1 0 0,-1 0-1,0 0 1,-1-1 0,-2 13-1,2 5 22,1-15 630,11-18-38,1-2-485,-3 2-78,15-19 0,-18 21-184,0 0 1,0 0-1,1 1 0,0 0 1,0 0-1,0 1 0,1-1 1,13-6-1,-20 12 79,0 0 0,0-1 0,0 1 0,0 0 0,0 0 0,1 0 0,-1 0-1,0-1 1,0 1 0,0 1 0,0-1 0,0 0 0,0 0 0,0 0 0,0 0 0,0 1 0,0-1 0,0 1 0,0-1 0,0 1 0,0-1 0,-1 1-1,1-1 1,0 1 0,0 0 0,0-1 0,-1 1 0,1 0 0,0 0 0,-1-1 0,2 3 0,2 3 28,-1 0 0,1 0 0,3 12 0,-2-7-19,8 15-2,-7-11-47,2 0 0,0 0 0,11 15-1,-7-13-17,-11-14 160,1 0 1,0 0-1,0 0 1,0 0 0,0 0-1,0-1 1,1 1-1,2 1 1,-4-3-42,0-1 0,0 1 0,1-1-1,-1 1 1,0-1 0,0 0 0,1 1 0,-1-1 0,0 0-1,0 0 1,1 0 0,-1 0 0,0 0 0,0-1 0,1 1-1,-1 0 1,0 0 0,0-1 0,0 1 0,0-1-1,1 1 1,-1-1 0,0 1 0,0-1 0,0 0 0,0 0-1,1-1 1,3-2 35,0 1-1,-1-1 1,0-1-1,0 1 0,0 0 1,-1-1-1,0 0 1,1 0-1,-2 0 0,1 0 1,0 0-1,-1-1 1,0 1-1,2-9 1,-1-3-68,-1 0 1,0-1-1,-1-27 1,-1 45-33,0-1 1,0 0-1,0 1 1,-1-1 0,1 0-1,0 1 1,0-1 0,-1 0-1,1 1 1,0-1-1,-1 0 1,1 1 0,0-1-1,-1 1 1,0-1 0,1 1 20,0-1 0,-1 1 0,1 0 0,0 0 0,0 0 0,0 0 0,-1 0 0,1 0 0,0 0 0,0-1 0,-1 1 0,1 0 0,0 0 0,0 0 0,-1 0 0,1 0 0,0 0 0,0 0 0,-1 0 0,1 0 0,0 0 0,0 1 0,-1-1 0,1 0 0,0 0 0,0 0 0,-1 0 0,1 0 0,0 0 0,0 0 0,-1 1 0,1-1 0,0 0 0,0 0 0,0 0 0,0 1 0,-1-1 0,1 0 0,0 0 0,0 0 1,0 1-1,0-1 0,0 0 0,0 0 0,0 1 0,-1-1 0,1 0 0,0 1 0,-4 11-166,-1 1 0,2 0 1,0 0-1,0 0 0,1 0 1,1 1-1,0 26 0,2-34 179,-1 1 0,1 0-1,0-1 1,0 1 0,1-1-1,0 1 1,0-1-1,4 8 1,-5-12 27,0 1-1,0-1 1,0 0 0,1 0-1,-1 0 1,1 0 0,0 0-1,-1 0 1,1 0-1,0 0 1,0-1 0,0 1-1,0-1 1,0 1 0,1-1-1,-1 0 1,0 0 0,1 0-1,-1 0 1,1 0-1,-1-1 1,1 1 0,-1-1-1,4 1 1,7-2 103,1-1 0,-1-1-1,0 0 1,0 0 0,0-1 0,0-1 0,22-11 0,0 0-40,-10 5-58,0 0-1,-1-2 1,28-19 0,-40 23-29,0-1-1,0 0 0,-1 0 1,-1-1-1,0-1 1,0 0-1,11-18 0,-6 2 1,0 0-1,17-53 1,12-66 186,-20 62-113,-8 32-41,9-62 1,-21 80-484,0-59 1,-4 93 168,-3 14-353,-2 7 448,-3 33 0,3-13 162,-24 225 20,13-88 198,13-145-78,1 1 0,1 0 0,6 52 0,-3-69-88,-2-13-16,0 1-1,0-1 0,1 1 1,-1 0-1,1-1 1,0 1-1,0-1 1,1 0-1,-1 1 1,4 5-1,-1-3-100,-2-3 141,0 0 0,0 0 0,0 0 0,1 0-1,4 4 1,-6-6-40,0 0 0,0-1 0,0 1 0,0 0 0,1-1 0,-1 1 0,0-1 1,0 0-1,1 1 0,-1-1 0,0 0 0,1 0 0,-1 0 0,0 0 0,1 0 0,-1 0 0,0 0 0,0 0 0,1-1 0,1 1 0,1-2 46,0 0 0,0 0 0,1 0 0,-1 0 0,-1 0 1,1-1-1,0 0 0,-1 0 0,1 0 0,-1 0 0,0 0 0,0-1 0,3-4 0,4-6-5,-1-1 0,7-16 0,-15 29-73,9-21 94,11-35 0,-16 44-5,-2 3-764,-5 16 273,-4 17 77,-6 32 293,9-30 18,2-15 31,0 0 0,0 0-1,0 0 1,1 0 0,1 0 0,0 0 0,0 0 0,5 18 0,-5-26 28,-1 0-1,1-1 1,0 1-1,0 0 1,0-1-1,0 1 1,-1-1-1,1 1 1,0-1-1,0 1 1,0-1-1,0 0 1,0 1-1,0-1 1,0 0-1,0 0 1,1 0-1,-1 0 1,0 0-1,0 0 1,0 0-1,0 0 1,0 0-1,0 0 1,0-1-1,0 1 1,0 0-1,1-1 1,30-15 107,102-48 67,-100 49-172,1 3 0,38-9 0,-38 11-190,-24 6 101,0 1 0,0 1 0,0 0 0,0 0 0,14 1 0,-1 1 69,-23 0 330,-1 0-346,0 0 0,0 1-1,0-1 1,0 1-1,-1-1 1,1 0 0,0 1-1,0-1 1,0 1 0,-1-1-1,1 0 1,0 1-1,-1-1 1,1 0 0,0 1-1,-1-1 1,1 0 0,0 0-1,-1 1 1,1-1-1,0 0 1,-1 0 0,1 0-1,-1 0 1,1 1 0,0-1-1,-1 0 1,0 0-1,-16 2-42,12-1 34,-8 1 26,0 1 0,1 1 0,-1 0 0,-14 7 0,-3 2-158,19-9 105,-2 0-108,0 1 0,-12 8 0,22-12 144,0 1 0,0-1 0,1 1 1,-1 0-1,1 0 0,0 0 0,-1 0 1,1 1-1,0-1 0,0 1 0,0-1 1,1 1-1,-1 0 0,-2 4 0,4-6 9,0 0 0,0-1 0,0 1-1,0 0 1,0 0 0,0-1 0,0 1 0,0 0-1,0-1 1,0 1 0,1 0 0,-1 0 0,0-1-1,0 1 1,1 0 0,-1-1 0,0 1 0,1 0-1,-1-1 1,1 1 0,-1-1 0,1 1 0,-1-1-1,1 1 1,-1-1 0,1 1 0,1 0 0,19 11 17,-16-10-21,11 4 26,1 0-1,-1-1 1,1-1 0,0-1-1,1 0 1,-1-1-1,0-1 1,1-1 0,26-2-1,-26-1-171,-1 0-1,1-1 0,28-10 1,-45 13-123,0 1 0,0 0 0,0-1 0,0 1-1,0 0 1,0-1 0,-1 1 0,1-1 0,0 0 0,0 1 0,0-1 0,-1 1 0,1-1 0,0 0 0,-1 0 0,1 0 0,-1 1 0,1-1 0,-1 0 0,1 0 0,-1 0 0,1 0 0,-1 0 0,0 0 0,1 0 0,-1 0 0,0 0 0,0 0 0,0 0 0,0 0 0,0 0 0,0 0 0,0 0 0,0 0 0,0 0 0,-1 0 0,1-1 0,-1 0-226,0 1 0,0-1 0,0 0 0,0 1 0,0-1 0,0 1 0,-1-1 0,1 1 0,0 0 0,-1-1 0,1 1 0,-1 0 0,1 0 0,-1 0 0,1 0 0,-1 0 0,0 0 0,0 1 1,-3-2-1,-17-1-1100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26.4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56 6816,'-17'-40'2528,"17"36"-1984,0-1-32,3 2-544,2 0 832,0 3-288,-1 0-288,6 0-64,-2 0-96,2 3-320,-2 0 128,2 6-1504,-2 2 896,-3-2-3552,-10 2 2400,-8-6-96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26.8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1224 412 7968,'0'0'77,"0"0"0,0 0 0,-1 0-1,1 0 1,0 0 0,0-1 0,0 1 0,0 0 0,0 0 0,0 0 0,0 0 0,0 0 0,0-1 0,0 1-1,0 0 1,0 0 0,0 0 0,0 0 0,1 0 0,-1 0 0,0-1 0,0 1 0,0 0 0,0 0 0,0 0 0,0 0-1,0 0 1,0 0 0,0 0 0,0 0 0,0-1 0,1 1 0,-1 0 0,0 0 0,0 0 0,0 0 0,0 0 0,9-3 1287,20-3-1031,-5 2 487,9-6-124,1 1 1,57-7 0,52 8-791,-81 9-2489,-59-1 2169,1 0 0,-1 0-1,0 1 1,1-1 0,-1 1 0,0 0-1,0 0 1,1 0 0,-1 0 0,0 1 0,4 2-1,-6-4 328,-1 0 0,0 0 0,1 1-1,-1-1 1,0 0 0,1 1-1,-1-1 1,0 0 0,0 1-1,1-1 1,-1 0 0,0 1-1,0-1 1,0 1 0,0-1 0,1 1-1,-1-1 1,0 0 0,0 1-1,0-1 1,0 1 0,0-1-1,0 1 1,0-1 0,0 0-1,-1 2 1,-9 9-2974</inkml:trace>
  <inkml:trace contextRef="#ctx0" brushRef="#br0" timeOffset="1">104 68 8896,'-85'-51'3296,"72"46"-2560,8 2-224,13 3-1600,7-5-288,7 5 768,14-4-800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0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68 3232,'-2'-1'208,"0"0"0,0 0 0,0 0 0,-9-3 7221,13 4-7136,7 1-60,1 1-1,0-1 0,-1 2 0,1-1 1,12 6-1,-9-3 92,24 5 1,-22-7-78,0-1 1,0 0-1,0-1 1,18-1-1,-30-1-141,0 0-1,-1 0 0,1 0 1,-1 0-1,1 0 0,-1 0 1,0-1-1,1 1 0,-1-1 1,0 0-1,0 1 0,0-1 1,0 0-1,-1 0 0,4-5 0,-5 4-60,0 0 0,0 0 0,0 0 0,0 0-1,-1 0 1,1 0 0,-1 0 0,0 0 0,0 0-1,0 0 1,0 0 0,-1 0 0,-2-3-1,3 4-32,0 0 0,0 0 0,0 0 0,-1 1 0,1-1 0,-1 1 0,1-1 0,-1 1 0,1-1 0,-1 1 0,0 0 0,0 0 0,0 0 0,0 0 0,0 0 0,0 0 0,0 0 0,0 1 0,0-1 0,0 1 0,-3-1 0,1 1-18,0 0-1,0 0 1,0 1-1,1-1 1,-1 1-1,0 0 1,0 0-1,0 0 1,1 1-1,-1-1 1,0 1-1,1 0 1,0 0-1,-1 0 1,1 0-1,0 1 1,0-1-1,0 1 1,0 0-1,1 0 1,-1 0-1,1 0 1,0 0-1,0 0 1,0 1-1,0-1 1,0 1-1,1-1 1,-1 1-1,1 0 1,-1 4-1,0-2 29,1 0 1,0 1-1,0-1 0,0 1 1,1-1-1,-1 0 0,1 1 1,1-1-1,0 1 0,0-1 1,0 0-1,0 1 0,1-1 1,0 0-1,5 10 0,3 8 29,12 24 51,-19-43 17,-1-1 1,1 1 0,1-1-1,-1 1 1,1-1 0,-1 0-1,7 4 1,-9-7-81,1 0 1,0 0-1,0 0 1,0 0-1,0-1 1,0 1-1,0 0 1,0-1-1,0 0 1,0 0-1,0 1 1,0-1-1,1 0 1,-1-1-1,0 1 1,0 0-1,0 0 1,0-1-1,0 0 1,0 1-1,0-1 1,0 0-1,0 0 1,2-1-1,2-1 22,0-1 0,0 0 0,0 0 0,-1-1-1,1 1 1,5-8 0,28-37 263,-27 34-253,0-1 0,1 2 0,19-18 0,-12 15-135,1 1 0,1 1 0,40-21 0,-60 35 72,0 0 0,0 0 1,1 0-1,-1 1 0,0-1 0,1 1 0,-1-1 0,0 1 0,1 0 1,-1 0-1,1 0 0,-1 0 0,0 0 0,1 1 0,-1-1 1,0 1-1,1 0 0,-1-1 0,0 1 0,0 0 0,4 2 0,-1 1 22,1 0 0,-2 0-1,1 1 1,0-1-1,-1 1 1,0 0-1,4 5 1,-5-6 37,0 1 1,-1-1-1,1 1 1,-1-1-1,0 1 0,0 0 1,-1 0-1,1 0 1,-1 0-1,1 8 0,-1-14-2,1 0 0,-1 0 0,0 1-1,1-1 1,-1 0 0,1 1-1,-1-1 1,1 1 0,-1-1 0,3 0-1,0 0 56,2-1-90,-1-1 1,0 0-1,-1 0 0,1 0 0,0-1 0,-1 1 0,7-8 0,-5 5-5,1 0-1,12-9 1,8-5 0,-18 13-83,1 0 1,14-8-1,-21 13 9,0 1 0,1-1 0,0 1 0,-1 0 0,1 0 0,0 0 0,-1 0 0,1 1 0,0 0 0,0-1 0,6 2 0,-8-1 12,0 1-1,0-1 1,0 1-1,0 0 1,-1-1-1,1 1 1,0 0-1,0 0 1,-1 1-1,1-1 1,0 0-1,-1 0 1,1 1 0,-1-1-1,0 1 1,1-1-1,-1 1 1,2 3-1,2 3-59,-1 1 0,6 16 0,-7-17 103,28 88 100,-30-94-88,0 1-1,0-1 0,0 1 0,1-1 1,-1 1-1,0-1 0,1 0 0,0 0 1,-1 0-1,1 0 0,0 0 0,0 0 0,3 2 1,-3-3 21,-1 0 1,1 0 0,-1-1-1,1 1 1,0 0 0,-1-1 0,1 1-1,0-1 1,-1 0 0,1 1-1,0-1 1,0 0 0,-1 0-1,1 0 1,0 0 0,0-1 0,-1 1-1,1 0 1,0-1 0,-1 1-1,4-2 1,6-4 66,-1-1 0,1 0 0,-1 0 0,0-1 0,-1-1 0,0 0 0,-1 0 1,10-13-1,-13 16-67,-1 0 0,-1 0 1,1 0-1,-1-1 1,0 1-1,-1-1 1,4-11-1,-5 14-47,0 0 1,-1 0-1,1 0 0,-1 0 1,0 0-1,0-1 0,0 1 1,-1 0-1,1 0 0,-1 0 1,0 0-1,0 0 0,-3-7 1,4 10-14,-1 1 1,1-1 0,-1 0 0,1 1-1,0-1 1,-1 1 0,1-1 0,-1 1-1,1-1 1,-1 1 0,1-1-1,-1 1 1,0-1 0,1 1 0,-1 0-1,0-1 1,1 1 0,-1 0 0,0 0-1,1 0 1,-1-1 0,0 1 0,1 0-1,-1 0 1,0 0 0,1 0 0,-1 0-1,0 0 1,0 0 0,1 0 0,-1 0-1,0 1 1,1-1 0,-1 0-1,0 0 1,1 1 0,-1-1 0,0 0-1,1 1 1,-1-1 0,0 1 0,-2 1-32,1 0 0,-1 0 0,1 0 0,0 0 1,0 0-1,-1 0 0,2 1 0,-3 2 0,-21 54-769,23-54 812,1 0 0,-1 0 0,1 0 0,0 0 0,0 0 0,0 1 0,1-1 0,0 0 0,0 1 0,0-1 0,0 0 0,1 0 0,0 1 0,0-1 0,1 0 0,3 9 0,-4-11 48,1 0 0,0 1-1,-1-1 1,1 0 0,0 0 0,1 0-1,-1-1 1,0 1 0,1 0-1,-1-1 1,1 0 0,0 1-1,0-1 1,0 0 0,0-1-1,0 1 1,1 0 0,-1-1-1,0 0 1,1 0 0,-1 0 0,1 0-1,-1 0 1,1-1 0,4 1-1,13-3 86,0-1 0,0 0 0,0-2-1,32-10 1,-32 8-140,-19 7 14,103-35 258,-86 28-206,0-1 0,-1-1-1,25-16 1,-26 14-155,7-5 108,-1-1 0,24-22 0,-45 103-1469,-1-59 1475,0 0 0,1 0 0,-1 0 0,1-1 1,0 1-1,1 0 0,-1-1 0,1 1 0,0-1 1,0 0-1,0 0 0,1 0 0,-1 0 0,1-1 0,0 1 1,0-1-1,5 3 0,-5-4 36,0 0 0,-1-1-1,1 1 1,0-1 0,0 0 0,0 0 0,0 0-1,1-1 1,-1 0 0,0 0 0,0 0 0,5 0 0,5-2 31,1-1 1,15-5 0,-11 2-15,24-6 71,-1-2 0,74-36 1,-105 45-36,-1-2 1,0 1 0,15-14 0,-21 16-109,1 0 1,-1 0-1,0 0 0,-1-1 1,1 1-1,-1-1 0,0 0 1,0 0-1,3-9 0,-6 14 5,0 0 0,1-1 0,-1 1 0,0 0 0,0 0 0,0-1 0,0 1 0,0 0 0,0-1 0,0 1 0,0 0 0,0-1 0,0 1 0,0 0 0,0 0 0,0-1 0,0 1 0,0 0 0,0-1 0,0 1 0,0 0 0,-1 0 0,1-1 0,0 1 0,0 0 0,0 0 0,0-1 0,-1 1 0,1 0 0,0 0 0,0-1 0,0 1 0,-1 0 0,1 0 0,-13-1-209,-14 8-293,13 1 411,0 0-1,0 0 0,1 1 0,0 1 1,1 0-1,0 1 0,1 0 0,0 1 0,1 0 1,0 1-1,1 0 0,0 1 0,-11 24 1,15-27 72,1 0 1,0 0-1,1 1 1,0 0-1,-1 19 1,3-24 28,1 0 0,0-1 0,0 1 0,1 0 0,0-1 0,0 1 0,1-1 0,-1 1 0,1-1 1,1 0-1,5 12 0,-7-17 12,-1 1 0,1-1 0,0 1 0,0-1 0,0 0 1,1 1-1,-1-1 0,0 0 0,0 0 0,1 0 0,-1 0 1,1 0-1,-1 0 0,1 0 0,-1 0 0,1 0 0,-1-1 1,1 1-1,0-1 0,2 1 0,-1-1 41,-1 0 0,1 0 0,-1-1 0,0 1 0,1-1-1,-1 1 1,1-1 0,-1 0 0,0 0 0,0 0 0,1 0 0,3-3 0,4-3 135,-1-2 0,1 1 1,-1-1-1,11-14 1,-18 20-216,109-154 126,-97 135-48,-8 9-84,0 1-636,-4 13 297,-1 7 93,-3 26 82,-6 40-1,0-9 130,5-23 46,-12 103 70,9-102 54,-15 56 1,16-83 78,0-1 0,0 0 0,-17 29 0,19-38-125,-1-1 0,1 1 0,-1-1 0,-1 0 0,1 0-1,-1-1 1,0 0 0,0 1 0,0-1 0,-1-1 0,1 1 0,-9 3 0,8-5 13,0 0 0,-1 0 0,0 0-1,1-1 1,-1 1 0,0-2 0,0 1 0,1-1 0,-1 0 0,0 0 0,0-1 0,0 0 0,1 0 0,-1-1 0,0 0 0,1 0 0,0 0 0,-1-1 0,1 0 0,0 0 0,0-1 0,-5-4 0,6 5-74,0-1-1,1 0 1,-1-1 0,1 1 0,0-1 0,0 1-1,1-1 1,0 0 0,-1-1 0,2 1 0,-1 0-1,1-1 1,-3-6 0,4 8-42,1 1 0,-1-1 0,0 1 1,1-1-1,0 0 0,0 1 0,0-1 0,0 0 0,1 1 1,-1-1-1,1 0 0,0 1 0,0-1 0,1 1 0,-1 0 1,0-1-1,1 1 0,0 0 0,0 0 0,0 0 0,0 0 0,4-4 1,12-9 4,1 0 1,1 1-1,41-23 1,-18 11 118,75-51-13,142-124 0,-241 186-3,-2-1-1,1-1 1,-2-1-1,-1-1 1,0 0-1,15-28 1,-21 35 24,-8 12-95,0 1-1,-1-1 0,1 0 1,0 0-1,0 0 1,-1-1-1,1 1 0,0 0 1,-1 0-1,0 0 0,1 0 1,-1-1-1,1 1 0,-1 0 1,0-2-1,4-1-203,-3 3-259,-1 26 353,-1-8 119,1-1-1,0 0 1,2 0 0,-1 0-1,2 0 1,0 0 0,7 18-1,-8-29-24,0 1-1,1-1 1,0 0 0,0 0-1,6 8 1,-8-12 40,0 1 1,1-1-1,-1 1 0,1-1 1,-1 0-1,1 0 1,0 0-1,-1 0 1,1 0-1,0 0 0,0 0 1,0-1-1,-1 1 1,1-1-1,0 1 0,0-1 1,0 1-1,0-1 1,0 0-1,0 0 1,3-1-1,11-1 105,0-1 0,1-1 1,-1-1-1,18-8 0,59-32 226,-67 29-341,-1-1 1,0-2-1,-2 0 1,35-36 0,-40 42-170,-18 13 153,1 0 1,-1 0 0,0 0 0,0 0-1,1 0 1,-1 0 0,0 0 0,0 0-1,1 0 1,-1 0 0,0 0 0,0 0 0,0 0-1,1 0 1,-1 0 0,0 0 0,0 0-1,1 1 1,-1-1 0,0 0 0,0 0-1,0 0 1,0 0 0,1 0 0,-1 1-1,0-1 1,0 0 0,0 0 0,0 0 0,0 1-1,1-1 1,-1 0 0,0 0 0,0 0-1,0 1 1,0-1 0,0 0 0,0 0-1,0 1 1,0-1 0,0 1 0,3 10-78,-3-10 78,1 7-7,-1 0 0,0 1 1,0-1-1,0 1 1,-4 15-1,-14 44 25,8-34-18,2-5 2,-38 134 62,33-127-32,-1 0 1,-26 47 0,32-69 6,-1-1 1,0-1 0,0 1 0,-1-2 0,-1 1 0,-19 15 0,25-22 17,-1 0 0,0-1-1,-1 0 1,1 0 0,-1-1 0,1 0 0,-1 0 0,0-1-1,0 1 1,0-1 0,0-1 0,-1 0 0,1 0 0,0 0-1,-14-1 1,14-1-7,1-1 0,-1 0 0,0 0 0,1-1 0,0 0 0,0 0 0,0 0 0,0-1 0,0 0 0,1 0 0,-1 0 0,1-1 0,0 1 0,0-1 0,-4-7 0,-4-6-180,-16-32 0,28 48 130,0 1 0,1-1 0,-1 0 0,1 0 0,0 0 0,0-1 0,0 1-1,0 0 1,0 0 0,0 0 0,0 0 0,1 0 0,-1 0 0,1 0 0,0 0 0,-1 1 0,1-1-1,0 0 1,0 0 0,0 0 0,0 1 0,3-4 0,1-2-13,1 1 0,0-1 0,0 1 0,8-6 1,1 0-12,1 1 0,0 1 0,1 1 1,18-8-1,75-24 168,-79 30-133,110-34 90,-75 25-355,-66 20 251,10-3-445,-1 0 0,17-2 0,-25 5 312,-1 0-1,1-1 0,0 1 1,0 0-1,-1 0 1,1 0-1,0 0 0,0 0 1,-1 1-1,1-1 1,0 0-1,0 0 0,-1 0 1,1 1-1,0-1 0,0 0 1,-1 1-1,1-1 1,0 0-1,-1 1 0,1-1 1,-1 1-1,1-1 1,-1 1-1,1 0 0,-1-1 1,1 1-1,-1-1 0,1 1 1,-1 0-1,0-1 1,1 2-1,0 1-417,-1 0-1,1 0 1,-1 0 0,0 0-1,0 0 1,0 0 0,-1 5-1,-6 36-2281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1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42 2656,'-1'0'35,"1"-1"0,-1 1 0,1 0 0,-1 0 0,1-1 0,0 1 0,-1 0 1,1 0-1,-1-1 0,1 1 0,0 0 0,-1-1 0,1 1 0,0-1 0,-1 1 0,1-1 0,0 1 0,0 0 0,-1-1 0,1 1 1,0-1-1,0 1 0,0-1 0,0 1 0,0-1 0,0 1 0,-1-1 0,1 0 0,0 1 0,1-1 0,-1 0 0,0 0-18,1 0-1,0 1 1,-1-1-1,1 0 1,0 0-1,0 1 1,0-1-1,-1 0 0,1 1 1,0-1-1,0 1 1,0-1-1,0 1 1,0 0-1,0-1 1,0 1-1,1 0 1,20-8 2058,-18 7-1721,-1-1 1,1 1-1,-1-1 0,1 1 0,0 0 0,0 1 1,0-1-1,-1 1 0,1-1 0,0 1 0,0 0 1,0 1-1,7 0 0,85 23 2805,-40-11-2275,149 29 891,41-28-872,-112-11-510,296 2 695,-263-6-986,395-14 809,-424 10-884,-3-2 43,58-1 42,-61 6-148,611-2 136,-227 4 426,-223-1-439,92 8 9,5-1 155,-139 0-113,43 6-3407,-268-10 1749,26 5 0,-36-3-2221,26 10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0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6 7968,'-18'-6'2565,"6"8"1784,15-1-2943,12-1 891,84 3 3736,-87-2-5857,-1 1 0,1 1 0,0-1 0,-1 2 0,0 0 0,13 5 0,-22-8-143,-1 0 0,1 0 0,0 0 0,0 0 0,-1 0 0,1 0 0,0 1 0,-1-1 0,1 0 0,-1 1 0,0-1 0,1 1 0,-1-1 0,0 1 0,0 0 1,0 0-1,0-1 0,0 1 0,-1 0 0,1 0 0,0 0 0,-1 0 0,1 0 0,-1 0 0,0 0 0,0 0 0,0 0 0,0 0 0,0 0 0,0 0 0,0 0 0,-1 0 0,1 0 0,-2 3 0,-2 4 73,1-1-1,-2 0 0,1 0 0,-1-1 1,0 1-1,-11 11 0,-99 103 274,110-116-362,2-3 61,1 0-1,-1 0 1,0 0-1,1 1 1,0-1 0,-3 6-1,5-8-43,0-1-1,0 1 0,-1 0 1,1 0-1,0 0 0,0 0 1,0 0-1,0 0 0,0 0 1,0-1-1,0 1 1,0 0-1,1 0 0,-1 0 1,0 0-1,0 0 0,1 0 1,-1-1-1,1 1 0,-1 0 1,1 0-1,-1-1 0,1 1 1,-1 0-1,1 0 1,-1-1-1,1 1 0,0-1 1,0 1-1,-1-1 0,1 1 1,0-1-1,0 1 0,1 0 1,23 11 270,1-1 1,27 8-1,-14-5-247,-16-4-150,10 2-1521,-14-6-2294,-14-6-226,0 0 1334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4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12 358 3712,'-1'0'73,"0"-1"0,0 0 1,0 1-1,1-1 0,-1 0 1,1 1-1,-1-1 0,0 0 0,1 0 1,-1 1-1,1-1 0,-1 0 0,1 0 1,0 0-1,-1 0 0,1 0 1,0 0-1,0 0 0,0 1 0,0-1 1,0 0-1,0-2 0,-1-1 538,1 3-291,0 1 0,0-1 0,0 0 0,0 1 0,0-1 0,0 0-1,0 0 1,0 1 0,0-1 0,0 0 0,1 0 0,-1 1 0,0-1-1,1 0 1,-1 1 0,0-1 0,1 1 0,-1-1 0,0 0 0,1 1-1,-1-1 1,1 1 0,0-2 0,-1 2-295,0 0 0,0 0 0,1 0 0,-1 0 0,0 0 0,0 0 0,0 0 0,0 0 0,0 0 0,0 0 1,0 0-1,0 0 0,0 0 0,0 0 0,0 0 0,0 0 0,0 0 0,0 0 0,1 0 0,-1 0 0,0 0 0,0 0 0,0 0 0,0 0 0,0 0 0,0 0 0,0 0 0,0 0 0,0 0 1,0 0-1,0 0 0,1 0 0,-1 0 0,0 0 0,0 0 0,0 0 0,0 0 0,0 0 0,0 0 0,0 0 0,0 0 0,0 0 0,0 0 0,0 0 0,0 0 0,0 0 0,0 0 1,0 0-1,0 1 0,1-1 0,-1 0 0,0 0 0,0 0 0,0 0 0,0 0 0,0 0 0,0 0 0,0 0 0,0 0 0,0 0 0,0 0 0,0 1 0,0-1 0,0 0 0,0 11 600,-3 16-412,2-23-28,0 23 209,0 0 1,2 0-1,0-1 1,8 38 0,-8-58-360,0 0 1,1 0-1,-1 0 1,1 0 0,0-1-1,1 1 1,-1-1-1,1 1 1,0-1-1,0 0 1,6 6-1,-8-10-8,-1 0 0,1-1-1,0 1 1,0 0-1,0-1 1,0 1 0,0-1-1,0 1 1,0-1-1,0 0 1,0 1 0,0-1-1,0 0 1,1 0-1,-1 0 1,0 0 0,0 0-1,0 0 1,0 0 0,0 0-1,0 0 1,0 0-1,1 0 1,-1-1 0,0 1-1,0-1 1,0 1-1,0 0 1,0-1 0,0 0-1,0 1 1,1-2-1,4-3 132,1 0-1,-1 0 0,9-10 0,-8 8-64,46-50 364,10-9-386,9-2 89,-67 60-180,-4 6 27,0 1 0,0-1 0,0 0-1,0 1 1,0 0 0,0-1 0,0 1-1,0 0 1,1-1 0,-1 1 0,1 0-1,-1 0 1,2-1 0,-12 18-114,7-9 103,0-1-1,0 1 0,1 0 0,0 0 0,0 0 0,1 0 0,0 1 1,0-1-1,0 0 0,1 0 0,0 0 0,1 0 0,0-1 0,3 10 1,0-3 46,0 0 0,1-1 1,1 1-1,0-1 1,0-1-1,13 16 0,-17-24 17,0 0 1,-1 0-1,2 0 0,-1 0 0,0 0 0,1 0 0,-1-1 0,1 0 0,0 0 0,-1 0 0,7 2 1,-7-3-33,-1-1 0,1 1 1,-1-1-1,1 0 1,-1 0-1,1 0 1,-1 0-1,1-1 0,-1 1 1,0-1-1,1 1 1,-1-1-1,1 0 1,-1 0-1,0 0 0,0 0 1,1 0-1,-1 0 1,0-1-1,2-2 1,46-38 366,71-78 1,-110 109-481,-3 2-74,18-16 1,-25 25 154,-1 0 0,0-1 0,0 1 0,1 0 1,-1 0-1,0 0 0,1-1 0,-1 1 0,0 0 1,1 0-1,-1 0 0,1 0 0,-1 0 0,0-1 1,1 1-1,-1 0 0,0 0 0,1 0 0,-1 0 1,1 0-1,-1 0 0,0 0 0,1 0 0,-1 0 0,1 1 1,-1-1-1,0 0 0,1 0 0,0 0 0,6 12 43,0 19-17,-5-3-11,-2 34-1,-1-22 15,1-38 99,1-3-81,0 1 1,1-1 0,-1 1 0,0-1-1,0 0 1,0 1 0,0-1 0,0 0-1,0 0 1,0 0 0,0 0 0,0 0 0,0 0-1,-1 0 1,1 0 0,0-2 0,0 2-18,5-8-30,1 0 1,0 0 0,0 0 0,1 1-1,0 0 1,0 0 0,1 1-1,0 0 1,12-7 0,6-2-65,-21 12 61,0 0 0,0 0 0,1 1-1,-1 0 1,1 0 0,0 0-1,-1 1 1,1 0 0,0 0-1,8 0 1,-13 2 6,-1 0 0,0 0 0,0 0 0,1 0 0,-1 0 0,0 1 0,0-1 0,0 0 0,1 1 0,-1-1 0,0 1 0,0-1 0,0 1 0,0 0 0,0-1 0,0 1 0,0 0 0,0 0 0,0-1 0,0 1 0,0 0 0,0 0 0,-1 0 0,1 0 0,0 1-1,-1-1 1,1 0 0,-1 0 0,1 0 0,-1 0 0,1 2 0,0 4-14,0-1 0,0 1 0,-1 0 0,-1 12 0,1 8-42,3-12 84,0-1-1,1 1 0,8 21 1,-11-35-12,-1 0 0,1 0 0,-1 0 0,1 0 0,0 0 0,-1 0 0,1 0 0,0 0 0,0-1 1,0 1-1,-1 0 0,1 0 0,0-1 0,0 1 0,0 0 0,0-1 0,0 1 0,1-1 0,-1 1 0,2 0 1,-1-1-3,1 0 0,-1 0 0,0 1 0,1-1 1,-1-1-1,1 1 0,-1 0 0,1-1 1,3 0-1,2-2 30,0-1 0,0 1 1,-1-1-1,14-9 0,97-60 151,-48 30-317,-31 20 274,-39 23-155,1 0 0,-1 0 0,0 0 0,1 0 0,-1 0 0,0 0 1,0 0-1,1 0 0,-1 0 0,0 0 0,1 0 0,-1 0 1,0 0-1,0 0 0,1 0 0,-1 0 0,0 0 0,0 0 0,1 0 1,-1 0-1,0 0 0,1 1 0,-1-1 0,0 0 0,0 0 0,0 0 1,1 0-1,-1 1 0,0-1 0,0 0 0,0 0 0,1 1 0,-1-1 1,5 10-23,-1 54-215,2 10 297,8 22 116,-14-95-166,0 0-1,0-1 1,1 1 0,-1 0 0,0-1 0,0 1 0,0 0 0,0-1 0,1 1 0,-1-1 0,0 1 0,0-1 0,1 1 0,-1 0 0,1-1-1,-1 1 1,0-1 0,1 0 0,-1 1 0,1-1 0,-1 1 0,1-1 0,-1 0 0,1 1 0,0-1 0,-1 0 0,1 1 0,-1-1 0,1 0-1,0 0 1,-1 0 0,1 0 0,-1 1 0,1-1 0,0 0 0,-1 0 0,1 0 0,0 0 0,-1-1 0,1 1 0,0 0 0,-1 0-1,1 0 1,-1 0 0,1-1 0,0 1 0,0-1 0,2 0 12,0-1-1,0 0 0,-1 0 1,1 0-1,-1 0 0,1 0 1,-1-1-1,4-4 1,6-12 118,15-32 1,5-8 14,-15 30 1,107-176 84,-98 156-311,-2-1 1,22-68 0,-18 42 224,-24 59-213,-4 16 12,0 6-31,-1-3 58,-8 65-148,-5 55 249,13-100-80,1 1 0,1 0 1,6 34-1,1-22 33,3 1 0,0-1 0,3-1-1,27 52 1,-37-77-27,1 0-1,0-1 1,0 0 0,0 0-1,1-1 1,0 1-1,1-1 1,0-1 0,10 9-1,-17-14-160,1-1 1,-1 0-1,0 1 0,1-1 0,-1 0 0,1 1 1,-1-1-1,1 0 0,-1 0 0,1 1 0,0-1 1,-1 0-1,1 0 0,-1 0 0,1 0 0,-1 0 1,1 1-1,0-1 0,-1 0 0,1 0 0,-1-1 1,1 1-1,-1 0 0,1 0 0,0 0 0,-1 0 1,1 0-1,-1-1 0,1 1 0,-1 0 0,1 0 1,-1-1-1,1 1 0,-1 0 0,1-1 0,-1 1 1,0-1-1,1 1 0,-1-1 0,1 1 0,-1 0 1,0-1-1,0 1 0,1-2 0,0 0-391,-1 1-1,0-1 0,1 1 1,-1-1-1,0 0 0,0 1 0,0-1 1,0 0-1,0 1 0,0-1 1,-1 0-1,1 1 0,0-1 1,-1 0-1,0-2 0,-10-10-4419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4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45 8544,'-14'-13'2757,"14"13"-2716,-1-1 0,1 1 0,0 0 0,0 0 0,0 0 0,0 0 0,0-1 0,0 1 0,0 0 0,0 0 0,0 0 0,0-1 0,0 1-1,-1 0 1,1 0 0,0-1 0,0 1 0,1 0 0,-1 0 0,0 0 0,0-1 0,0 1 0,0 0 0,0 0 0,0 0 0,0-1 0,0 1 0,0 0 0,0 0 0,0 0 0,1-1 0,-1 1 0,0 0 0,0 0 0,10-7 671,11-1 492,-20 8-1050,10-3 330,1 1 0,-1 0 1,1 0-1,0 1 0,16 1 0,61 8-153,-66-6-175,139 22-48,-141-20-110,-4-1-394,1 1-1,20 8 0,6 8-5751,-34-12 3823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4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47 9568,'-67'-47'3520,"71"47"-2720,9 0-256,0 0-2240,10 0 800,4 0-1472,5 0 1344,4 0-1440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9:37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41 521 3136,'0'-1'140,"-1"1"-1,0-1 1,0 1 0,0 0 0,0-1 0,0 1-1,0 0 1,0-1 0,0 1 0,0 0-1,1 0 1,-1 0 0,0 0 0,0 0 0,0 0-1,0 0 1,0 0 0,0 1 0,0-1-1,0 0 1,0 0 0,0 1 0,-1 0-1,1-1 249,1 1 0,-1-1 0,0 0 0,1 1 0,-1-1 0,0 0-1,1 0 1,-1 1 0,0-1 0,0 0 0,1 0 0,-1 0 0,0 0-1,0 0 1,1 0 0,-1 0 0,-1 0 0,2-1-242,-1 1-1,1 0 1,0 0 0,0-1 0,-1 1-1,1 0 1,0-1 0,0 1 0,-1 0-1,1-1 1,0 1 0,0 0 0,0-1 0,0 1-1,-1 0 1,1-1 0,0 1 0,0 0-1,0-1 1,0 1 0,0-1 0,0 1-1,0-1 1,1-4 178,-1 0-1,1 1 1,0-1-1,3-6 1,-2 2 181,2-7-297,-1 1 1,2 0-1,0 1 0,1-1 1,0 1-1,1 0 0,1 0 1,0 1-1,1 0 1,0 0-1,1 1 0,0 0 1,18-15-1,114-81-50,-11 9 132,-120 90-272,-1 1 1,1 0-1,1 0 0,-1 1 0,1 1 1,20-8-1,-31 13-7,1 1 0,-1 0 0,0 0 0,0 0 0,1 0 0,-1 0 0,0 0 0,0 0 0,1 1 0,-1-1-1,0 0 1,0 1 0,0-1 0,1 1 0,-1-1 0,0 1 0,0 0 0,0-1 0,0 1 0,0 0 0,0 0 0,0-1 0,0 1 0,0 0 0,1 2 0,1 2 47,0-1 0,0 0 0,-1 1 1,5 9-1,-5-8-40,-1 0 1,0 0-1,0 0 1,0 0-1,0 7 1,3 20-82,-2-18 73,-1-1 0,-1 1 0,1 0 0,-2 0 0,0-1 0,-4 18 0,-1 11 64,1 5 278,5-47-219,6-15 534,-2 9-639,0 0-1,0-1 1,-1 1 0,5-12 0,-5 10-51,1 0 0,0 0 1,6-8-1,13-16 8,-18 21-22,2 2-1,-1-1 1,1 1-1,1 0 0,10-10 1,-15 16 40,-1 1 10,0-1 0,0 0 0,1 0 0,-1 1 0,1 0 0,5-3 0,-7 4-14,-1 0 0,1 0-1,-1 0 1,1 0 0,0 0 0,-1 0 0,1 0 0,-1 1 0,1-1-1,0 0 1,-1 0 0,1 0 0,-1 1 0,1-1 0,-1 0 0,1 1-1,-1-1 1,1 0 0,-1 1 0,1-1 0,-1 0 0,1 1-1,-1-1 1,0 1 0,1-1 0,-1 1 0,0-1 0,1 1 0,-1 0-1,0-1 1,0 1 0,1-1 0,-1 1 0,0-1 0,0 1 0,0 0-1,0-1 1,0 1 0,0 1 0,1 5-26,-1 1 0,1-1 0,-2 1 0,1-1 0,-1 1 0,0-1 0,0 0 0,-4 9 0,0 7 73,5 4 2,0-26 48,2-1 10,5-1-76,1-1-1,0 1 1,-1-2-1,1 1 0,-1-1 1,0 0-1,0 0 1,0-1-1,11-8 0,22-9-211,-12 6 251,-20 10-81,1 1 1,-1 0-1,1 0 1,0 0-1,15-2 1,-22 5 6,1 1-1,0 0 1,-1 0 0,1 0 0,0 0 0,-1 0 0,1 0 0,0 1 0,-1 0 0,1-1 0,-1 1-1,1 0 1,-1 0 0,1 0 0,-1 1 0,0-1 0,1 1 0,-1-1 0,0 1 0,0 0 0,0-1 0,0 1-1,-1 0 1,4 4 0,5 7-13,-6-9 9,-1 0 0,1 1 0,-1-1 1,0 1-1,0 0 0,3 7 0,-1 2 38,1 1 0,0-1 0,1 0 1,13 19-1,-18-30-20,1 1 1,0-1 0,0 0 0,0 0-1,0 0 1,1-1 0,-1 1 0,1-1-1,5 3 1,-7-4-7,1 0-1,0 0 1,-1 0-1,1-1 1,0 1-1,0-1 1,0 1-1,-1-1 1,1 0-1,0 0 1,0-1-1,0 1 0,0-1 1,-1 1-1,5-2 1,5-2-14,-1-1 1,1 0-1,-1 0 0,0-1 1,-1 0-1,18-14 0,17-16 190,-27 23-27,0-1 0,22-24 0,-40 38-153,1-1 1,-1 1 0,1-1-1,-1 1 1,0-1-1,1 1 1,-1-1 0,1 1-1,-1-1 1,0 0-1,1 1 1,-1-1 0,0 1-1,0-1 1,0 0-1,1 1 1,-1-1 0,0 0-1,0 1 1,0-1-1,0 0 1,0 1 0,0-1-1,0 0 1,0 1-1,-1-1 1,1 0 0,0 1-1,0-1 1,0 1-1,-1-1 1,0-1 0,1 2-2,-1-1 1,0 1 0,1-1 0,-1 1 0,0 0 0,1-1 0,-1 1 0,0 0 0,0 0 0,1-1 0,-1 1 0,0 0-1,0 0 1,0 0 0,1 0 0,-1 0 0,0 0 0,0 0 0,0 0 0,1 1 0,-1-1 0,0 0 0,0 0 0,1 1-1,-1-1 1,-1 1 0,-5 2 10,0 1 0,1 1 0,0-1 1,-1 1-1,1 0 0,1 0 0,-1 1 0,1-1 0,0 1 0,0 1 0,-6 10 0,0 3-36,1 0-1,-13 38 1,17-40 4,1 1 0,1 1 0,1-1-1,0 0 1,1 27 0,2-39 89,1 0 1,0 0-1,0 0 0,4 9 0,-5-14 110,2-4-27,4-6-116,0-1-1,-1 0 0,0-1 1,-1 1-1,0-1 1,0 0-1,2-13 1,2 0 54,6-31-418,-14 54 327,0 0 0,0-1 0,1 1 0,-1 0 0,0 0 0,0-1 0,0 1 0,0 0 0,0 0 0,0 0 0,1-1 0,-1 1 0,0 0 0,0 0 0,0 0 0,1-1 0,-1 1 0,0 0 0,0 0 0,0 0 0,1 0 0,-1 0 0,0-1 0,0 1 0,1 0 0,-1 0 0,0 0 0,0 0 0,1 0 0,-1 0 0,0 0 0,1 0 0,-1 0 0,0 0 0,0 0 0,1 0 0,-1 0 0,0 0 0,0 0 0,1 1 0,-1-1 0,0 0 0,0 0 0,1 0 0,-1 0 0,0 0 0,0 0 0,1 1 0,-1-1 0,0 0 0,0 0 0,0 0 0,0 1 0,1-1 0,-1 0 0,0 0 0,0 1 0,0-1 0,0 0 0,12 20 126,-9-14-260,14 21 229,-4-5-164,1-1 0,21 25-1,-29-40 74,0 0 0,0 0-1,1 0 1,0-1-1,0 0 1,0-1 0,1 1-1,-1-1 1,1-1-1,15 6 1,-15-7 27,-1 0 0,1-1-1,0 0 1,0 0 0,0 0 0,0-1 0,0 0 0,0-1-1,-1 0 1,1 0 0,0-1 0,0 0 0,-1 0 0,10-4-1,-5 0 21,-1-1 0,1 1 0,-1-2 0,0 0 0,-1 0 1,0-1-1,16-17 0,-4-1 26,-1-1 1,28-50 0,-11 17-2,-32 50-39,0 0 0,0 0 1,6-22-1,-6 15-123,-4 15 69,1-5-70,-3 7-240,0 2 306,1-1 0,0 1 0,0 0 0,-1 0 0,1 0 0,0-1 0,-1 1 0,1 0 0,0 0 0,-1 0 0,1 2 0,-1-3 5,3 7-3,-1 0 1,0 0-1,0 0 0,0 0 0,-1 1 1,0 12-1,0-5 17,8 258 559,-9-242-498,0-9 54,-1-1 0,0 0 1,-6 24-1,7-45-100,0 0-1,0 1 1,0-1 0,0 1-1,0-1 1,-1 0 0,1 1-1,0-1 1,0 1 0,0-1-1,0 0 1,-1 1 0,1-1 0,0 0-1,0 1 1,-1-1 0,1 0-1,0 1 1,-1-1 0,1 0-1,0 0 1,-1 1 0,1-1-1,0 0 1,-1 0 0,1 0-1,0 1 1,-1-1 0,0 0 0,0 0 8,0 0 0,0 0 0,1-1 1,-1 1-1,0 0 0,0-1 1,0 1-1,1 0 0,-1-1 1,0 1-1,0-1 0,1 1 1,-2-2-1,-20-23 261,20 22-275,-9-13 28,2 0 1,0 0-1,1-1 1,-11-30-1,-6-15-273,4 8 4,19 47 225,2 6 1,0 0 0,-1 0 0,1 1 0,0-1 0,0 0 0,0 0-1,0 0 1,0 0 0,0 0 0,0 1 0,0-1 0,0 0 0,0 0 0,1 0 0,-1 0 0,0 1 0,1-1 0,-1 0 0,0 0 0,1 1 0,-1-1 0,1-1 0,2 3 1,12 9-101,-2 1 0,1 1-1,11 13 1,14 12 268,-34-33-159,0 0 0,0 0 1,0 0-1,0-1 1,1 0-1,-1 0 1,9 3-1,-11-5 9,0-1 0,0 1 0,0-1 1,-1 0-1,1 1 0,0-1 0,0-1 0,0 1 0,0 0 0,0-1 0,0 1 1,0-1-1,0 0 0,-1 0 0,1 0 0,0 0 0,-1-1 0,5-2 1,9-8 59,0-1 0,0-1 0,-1-1 1,-1 0-1,16-23 0,7-7 17,67-59-32,17-20-44,-87 85-220,-33 39 206,-1 0 0,0 0 0,1-1 0,-1 1 0,0 0 0,0 0 0,1 0 0,-1 0 0,0 0 0,1 0 0,-1 0 0,0 0 1,1 0-1,-1 0 0,0 0 0,0 1 0,1-1 0,-1 0 0,0 0 0,1 0 0,-1 0 0,0 0 0,0 0 0,1 1 0,-1-1 0,0 0 0,0 0 0,0 0 0,1 1 0,-1-1 0,0 0 0,0 0 1,0 1-1,0-1 0,1 0 0,-1 1 0,0-1 0,6 11-33,-2-2 15,0 1 1,-1-1 0,-1 1-1,0 0 1,0 0-1,-1 0 1,0 0 0,-1 12-1,-9 83-9,2-55 139,4-26 7,-1 1 0,-2-1 0,0 1 0,-15 32 0,21-55-103,-1 0 1,0 0 0,0-1 0,0 1-1,0 0 1,0 0 0,0-1 0,0 1 0,0-1-1,-1 1 1,1-1 0,-1 1 0,1-1-1,-1 0 1,0 0 0,1 0 0,-1 0 0,0 0-1,0 0 1,-2 1 0,2-2 6,-1 1 0,1-1 0,-1 0 0,0 0 0,1 0-1,-1 0 1,0-1 0,1 1 0,-1-1 0,1 1 0,-1-1 0,1 0 0,-4-2 0,-4-2 17,0-1 1,0-1-1,0 1 1,1-1-1,-12-13 1,-7-7-44,7 9 6,2-2 0,-26-31 1,43 48 15,-1-5-118,3 8 99,1 0-1,0-1 1,-1 1-1,1 0 1,0-1-1,-1 1 1,1 0-1,0 0 1,0 0-1,-1 0 1,1 0-1,0 0 1,-1 0-1,1 0 1,1 0-1,21 1 49,-1 1 0,41 9-1,47 18-152,-62-16 6,4 2 60,100 22-558,-96-28-2479,6 5 816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5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37 136 3904,'-13'-2'7024,"27"14"-5565,-7-6-1142,-1 0 0,2 0-1,-1 0 1,1-1 0,-1 0 0,2-1-1,-1 0 1,0 0 0,1 0 0,12 2 0,-12-4-208,1-1 1,-1 0 0,0-1 0,1 1 0,-1-2 0,0 0 0,12-2 0,-17 3-47,-1-1 0,0 0-1,1 0 1,-1 0 0,0-1 0,0 1 0,1-1 0,-1 1 0,0-1 0,-1 0-1,1 0 1,0 0 0,0-1 0,-1 1 0,0-1 0,1 1 0,-1-1-1,0 0 1,0 0 0,0 0 0,-1 0 0,3-5 0,-3 3-9,0 0 1,-1-1 0,1 1 0,-1 0-1,0 0 1,-1 0 0,1-1-1,-1 1 1,0 0 0,0 0 0,-1 0-1,1 0 1,-1 0 0,0 1-1,-1-1 1,1 0 0,-1 1 0,-6-9-1,7 10-50,-1-1 1,0 0-1,0 1 0,-1-1 0,1 1 0,-1 0 0,1 0 0,-1 1 1,0-1-1,0 1 0,0 0 0,0-1 0,-1 2 0,1-1 0,0 1 1,-1-1-1,1 1 0,-1 0 0,0 1 0,1-1 0,-8 1 0,6 1 24,1 0 0,0 1 0,0 0 0,0 0 0,0 0 0,0 0 0,1 1 0,-1 0 0,1 0 0,-1 0 0,1 0 0,0 1 0,0-1 0,1 1 0,-7 8 0,0 2 93,0 1 1,1 0-1,-11 23 1,12-20-59,1-1 0,0 1 0,-5 27 0,10-36-31,1 0 0,0 0 1,0 0-1,1 0 1,0 0-1,0 0 0,1 0 1,1 0-1,2 12 1,-1-12 48,0 0-1,0-1 1,1 0 0,0 1 0,5 7 0,-7-14-41,-1 1 0,1-1 1,0 0-1,0 0 1,-1 0-1,1 0 0,1 0 1,-1-1-1,0 1 1,0-1-1,1 1 0,-1-1 1,0 0-1,1 0 1,0 0-1,-1 0 0,1 0 1,-1 0-1,1-1 1,5 1-1,1-2 25,0-1 1,0 0-1,0 0 1,0-1-1,0 0 1,0 0-1,-1-1 1,15-10-1,9-2 13,12-6-38,-2-2 0,0-2 0,-2-1 0,-1-3 0,-1-1 0,-2-1 0,51-58 0,-85 87-37,0 1 0,0-1 0,0 1 0,0 0 0,1 0 1,-1 0-1,1 0 0,-1 1 0,5-3 0,-6 4-5,-1 0-1,0 0 0,1-1 1,-1 1-1,1 0 1,-1 0-1,1 0 0,-1 0 1,0 0-1,1 0 1,-1 0-1,1 1 0,-1-1 1,1 0-1,-1 0 1,0 0-1,1 0 0,-1 0 1,1 1-1,-1-1 1,0 0-1,1 0 0,-1 1 1,0-1-1,1 1 1,0 0-3,0 1 1,-1-1-1,1 0 1,0 1-1,-1-1 1,1 1-1,-1-1 1,1 1-1,-1-1 1,0 4-1,1 11 101,-1 0 0,0-1 1,-2 1-1,0 0 0,-1-1 0,0 1 0,-8 19 0,-3 19-27,14-54-66,-5 27 14,5-25-12,0 0 1,-1-1-1,1 1 0,0 0 1,0 0-1,0 0 1,0-1-1,1 1 1,-1 0-1,0 0 1,2 2-1,-2-4 3,1 1 0,0-1 1,0 0-1,-1 0 0,1 0 0,0 0 0,-1 0 0,1 0 1,0 0-1,0 0 0,-1 0 0,1 0 0,0 0 1,0 0-1,-1-1 0,1 1 0,0 0 0,-1 0 1,1-1-1,0 1 0,-1 0 0,1-1 0,-1 1 0,2-2 1,18-12 127,21-24-164,-23 20-24,35-39 186,-52 55-127,1 0 1,0 0 0,0 0-1,0 0 1,0 1 0,1-1 0,-1 1-1,0-1 1,3 0 0,-4 1-9,0 1 1,0 0-1,-1 0 0,1 0 1,0 0-1,0 0 1,-1 0-1,1 0 0,0 0 1,-1 0-1,1 0 1,0 0-1,0 0 1,-1 0-1,1 1 0,0-1 1,-1 0-1,1 1 1,0-1-1,-1 0 1,1 1-1,0-1 0,-1 1 1,1-1-1,-1 1 1,1-1-1,-1 1 0,1-1 1,-1 1-1,1 0 1,-1-1-1,0 1 1,1 0-1,-1-1 0,0 1 1,0 0-1,1-1 1,-1 1-1,0 0 0,0 1 1,2 8-13,0 0 0,0 1 0,-1-1 1,-1 19-1,2 21 136,-1-40-88,0 0-16,1 0 0,0 0 0,4 15 1,-5-24-84,4-2-937,0 0 0,1 0 0,-1-1 1,0 0-1,0 0 0,0 0 1,5-4-1,-9 6 879,25-17-4054,0 0 1371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6.1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75 4320,'-1'-1'147,"0"0"1,1 0 0,-1 0-1,0-1 1,0 1 0,1 0-1,-1 0 1,1-1-1,0 1 1,-1 0 0,1-1-1,0 1 1,-1-1-1,1 1 1,0 0 0,0-1-1,0 1 1,1-1-1,-1 1 1,0 0 0,0-1-1,1 1 1,-1-1-1,1 1 1,-1 0 0,1 0-1,-1-1 1,1 1 0,0 0-1,1-1 1,21-30 4614,-23 32-4713,0 0 0,0 0 0,0 0 0,0 0-1,0 0 1,0 0 0,0 0 0,0 0 0,0 0 0,0 0-1,0 0 1,0 0 0,0-1 0,0 1 0,0 0 0,0 0-1,0 0 1,0 0 0,0 0 0,1 0 0,-1 0-1,0 0 1,0 0 0,0 0 0,0 0 0,0 0 0,0 0-1,0 0 1,0 0 0,0 0 0,0 0 0,0 0 0,1 0-1,-1 0 1,0 0 0,0 0 0,0 0 0,0 0 0,0 0-1,0 0 1,0 0 0,0 0 0,0 0 0,0 0 0,0 0-1,0 0 1,1 0 0,-1 0 0,0 0 0,0 1 0,0-1-1,0 0 1,0 0 0,0 0 0,0 0 0,0 0-1,0 0 1,0 0 0,0 0 0,0 0 0,0 0 0,0 0-1,0 0 1,0 1 0,0-1 0,0 0 0,0 0 0,3 11 1530,-1 15-159,-4-9-959,0-1 0,-1 1 0,-1-1 0,0 0 0,-1 0 0,-12 26 0,-5 15 3,12-26-284,-71 238 696,75-245-834,-2 8 10,1 0 0,1 0 0,-1 43 0,7-72-39,0 0 1,0-1-1,0 1 0,1 0 0,-1-1 0,1 1 0,0 0 0,-1-1 0,1 1 1,0 0-1,1-1 0,-1 0 0,0 1 0,1-1 0,-1 0 0,1 1 1,0-1-1,3 3 0,-2-3 10,0 0 1,0 0-1,1 0 0,-1 0 1,0-1-1,1 1 0,0-1 1,-1 0-1,1 0 0,0 0 1,7 0-1,5-1-58,0-1-1,0 0 0,0-1 1,31-7-1,-3-3-1969,-36 9 316,0 0 0,-1 0-1,10-5 1,-16 7 1386,0 1 0,-1 0 1,1-1-1,0 1 0,-1-1 1,1 1-1,-1-1 0,1 1 1,-1-1-1,1 0 0,-1 1 1,1-1-1,-1 1 0,0-1 1,1 0-1,-1 1 0,1-2 1,-1 1-415,4-5-1747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6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18 160 8800,'-15'-10'2842,"15"10"-2785,0 0 0,-1 0 0,1 0 0,0-1 0,0 1 0,0 0 0,0 0 0,-1 0 0,1 0 0,0 0 0,0 0 0,0-1 0,0 1 0,0 0 0,0 0 0,0 0 0,-1 0 0,1-1 0,0 1 0,0 0 0,0 0 0,0 0 0,0-1 0,0 1 0,0 0 0,0 0 0,0 0 0,0-1 0,0 1-1,0 0 1,0 0 0,0 0 0,0-1 0,0 1 0,0 0 0,1 0 0,-1 0 0,0 0 0,0-1 0,0 1 0,0 0 0,0 0 0,0 0 0,0 0 0,1 0 0,-1-1 0,0 1 0,0 0 0,0 0 0,0 0 0,1 0 0,-1 0 0,0 0 0,11-6 993,-10 6-835,44-18 1823,57-13 1,-45 15-1829,146-44-1036,-181 53-1617,-3 3 673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6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 8640,'-1'0'301,"0"0"1,-1 1-1,1-1 0,0 1 1,-1 0-1,1-1 0,0 1 1,0 0-1,-1 0 1,1 0-1,0 0 0,0 0 1,0 0-1,0 0 1,0 0-1,-1 2 0,-8 23 1555,5-10-564,-14 36 705,-19 91 0,2 56-661,35-192-1268,-36 256 993,37-260-1005,0-1 0,-1 1 1,1-1-1,0 0 0,0 1 0,1-1 0,0 5 1,-1-7-45,0 0 0,0 1 0,0-1 0,0 0 0,1 1 0,-1-1 0,0 0 0,0 0 0,0 1 0,0-1 0,1 0 0,-1 0 0,0 0 0,0 1 0,1-1 0,-1 0 0,0 0 0,0 0 0,1 0 0,-1 1 0,0-1 0,1 0 0,-1 0 0,0 0 0,1 0 0,0 0 3,0 0 0,0 0 0,0-1 1,0 1-1,0 0 0,0 0 0,0-1 0,0 1 0,0-1 1,0 1-1,1-2 0,16-11 29,-1 0 1,19-19-1,-4 3-60,13-15-80,-27 26 67,0 1 1,30-21 0,-46 37 26,-1 0 0,1 0 0,-1 0 0,1 0 0,-1 0 0,1 1 0,-1-1 0,1 1 0,0-1 0,-1 1 0,1 0 0,0-1 0,-1 1 0,1 0 0,0 0 0,-1 0 0,1 0 1,0 1-1,-1-1 0,3 1 0,-2 0 11,0 0 0,0 0 1,0 0-1,0 0 0,0 1 1,-1-1-1,1 1 0,0-1 1,-1 1-1,1 0 0,-1-1 1,1 1-1,0 3 1,2 2 66,0 1 0,0 0 1,-1 1-1,-1-1 0,1 1 1,1 12-1,-2-2 112,-1 0-1,-2 22 1,0-8-154,-6 10-44,8-43-452,1 0 0,-1-1 1,0 1-1,0-1 1,0 1-1,0-1 1,0 1-1,0-1 0,0 0 1,-1 1-1,1-1 1,0 0-1,0 0 1,0 0-1,0-1 0,13-10-2771,3 4 1095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7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24 6048,'-1'0'143,"1"0"0,0 0 0,-1-1 0,1 1 0,-1 0 0,1 0 0,0-1 0,-1 1 0,1 0 0,0-1 0,0 1 0,-1-1 0,1 1 0,0 0 0,0-1-1,0 1 1,-1-1 0,1 1 0,0-1 0,0 1 0,0 0 0,0-1 0,0 1 0,0-1 0,0 1 0,0-1 0,0 1 0,0-1 0,0 1 0,0-1 0,1-6 4203,-1 7-4260,0 0-1,0 0 0,0-1 1,0 1-1,0 0 1,-1 0-1,1 0 1,0-1-1,0 1 0,0 0 1,0 0-1,0 0 1,0 0-1,0-1 1,-1 1-1,1 0 0,0 0 1,0 0-1,0 0 1,0 0-1,-1-1 1,1 1-1,0 0 0,0 0 1,0 0-1,0 0 1,-1 0-1,1 0 1,0 0-1,0 0 0,-1 0 1,1 0-1,0 0 1,0 0-1,0 0 1,-1 0-1,1 0 0,0 0 1,0 0-1,0 0 1,-1 0-1,1 0 0,0 0 1,0 0-1,0 0 1,-1 1-1,-7 2 865,4 1-676,1-1 0,0 1 0,0 0 0,0 0 0,-3 6-1,-6 9 202,-6 4-177,2 2 1,0 0 0,1 0-1,-13 36 1,26-55-311,0 0 0,0 0 0,1 0 0,0 1 0,0-1 0,0 11 0,1-15 34,0 0-1,0 0 1,1 1-1,-1-1 1,0 0-1,1 1 1,0-1-1,-1 0 1,1 0-1,0 0 1,0 0-1,0 0 1,0 0-1,1 0 1,-1 0-1,0 0 1,1 0-1,-1-1 1,1 1-1,3 2 1,-4-3-8,0-1 0,0 1 0,0-1 0,0 0 0,0 1 0,0-1 0,0 0 0,0 0-1,0 1 1,1-1 0,-1 0 0,0 0 0,0 0 0,0 0 0,0-1 0,0 1 0,0 0 0,0 0 0,0-1 0,0 1 0,0-1 0,0 1 0,0 0 0,0-1 0,0 0 0,0 1 0,1-2-1,1-1 11,0 0 0,0 0 0,0-1 0,0 1-1,3-5 1,7-16 23,-1 1 0,-1-1-1,11-39 1,-22 63-47,13-51-624,-13 77 569,1 1 1,2-1-1,6 35 0,-8-56-525,-1-5 423,0 1 0,0-1 1,0 1-1,0-1 0,0 1 0,0 0 0,0-1 0,1 1 1,-1-1-1,0 1 0,0-1 0,0 1 0,1-1 1,-1 0-1,0 1 0,0-1 0,1 1 0,-1-1 0,0 1 1,1-1-1,-1 0 0,1 1 0,-1-1 0,1 0 0,-1 0 1,0 1-1,1-1 0,-1 0 0,1 0 0,-1 1 1,1-1-1,-1 0 0,1 0 0,-1 0 0,1 0 0,0 0 1,-1 0-1,1 0 0,0 0 0,2-1-443,1 0-1,-1 0 1,0 0-1,0 0 1,0-1-1,0 1 1,0-1-1,0 0 1,-1 0-1,1 0 0,0 0 1,-1-1-1,0 1 1,3-3-1,12-12-1297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7.8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86 4800,'0'-17'1666,"4"-26"0,1 21 2815,-2 18-3096,-2 7-63,-1 11-29,-8 45 1139,-29 107 0,22-107-1666,-11 80 0,5 66-378,18-163-344,2-1 1,4 43-1,-2-31-287,-1-33-2853,9-20-1853,4-3 853,4 0 1334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2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 6304,'-7'-5'7653,"110"93"-996,17 14-4264,-92-80-1650,45 44 0,-62-53-540,-1-1 0,1 2 0,-2-1 0,0 1 0,-1 1 0,8 18 0,-1 6 100,-2 1 1,-2 0-1,-1 0 1,-2 1-1,-3 0 1,0 1-1,-3-1 1,-2 1-1,-4 44 0,0-59-217,-2-1 0,0 0 0,-1-1 0,-2 0-1,-16 34 1,-70 110-73,-18-10-478,26-63-3661,53-69-120,9-6 1334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8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96 7552,'-1'0'111,"1"0"0,-1 0 0,1 0 0,-1 0 0,0 0 1,1 1-1,-1-1 0,1 0 0,-1 0 0,1 1 0,0-1 0,-1 0 1,1 1-1,-1-1 0,1 0 0,-1 1 0,1-1 0,0 0 0,-1 1 1,1-1-1,0 1 0,-1-1 0,1 1 0,0-1 0,0 1 0,-1-1 1,1 1-1,0-1 0,0 1 0,0-1 0,0 1 0,0-1 0,0 1 1,0 0-1,0 28 1197,1-5 342,-18 125 3218,1-4-3582,15-54-11,1-83-635,1-27 5,10-43-567,36-114 0,-25 100-255,-7 22 117,28-85 114,-43 138-53,1-1 5,0-1 1,0 1-1,0 0 1,0 0 0,0 0-1,0 0 1,1 0 0,-1 0-1,1 0 1,-1 0 0,4-2-1,-5 4 1,0 0 0,0 0-1,1 0 1,-1 0 0,0-1-1,1 1 1,-1 0 0,0 0 0,0 0-1,1 0 1,-1 0 0,0 1-1,0-1 1,1 0 0,-1 0-1,0 0 1,1 0 0,-1 0 0,0 0-1,0 0 1,1 0 0,-1 1-1,0-1 1,0 0 0,1 0-1,-1 0 1,0 1 0,0-1 0,0 0-1,0 0 1,1 0 0,-1 1-1,0-1 1,0 0 0,0 1-1,5 8 95,1 9 197,-1 0 0,-1 0 1,4 36-1,-7-42-136,0 0 0,-1 0 0,-1 0 1,0 0-1,-1 0 0,0 0 0,-4 12 0,3-16-57,0-1-1,-1-1 1,0 1-1,0-1 1,-1 1-1,-5 5 1,7-8-37,3-3-61,-1-1-1,0 1 1,0 0-1,1-1 1,-1 1 0,0-1-1,0 1 1,0-1-1,0 1 1,0-1-1,1 0 1,-1 0 0,0 1-1,0-1 1,0 0-1,0 0 1,0 0-1,0 0 1,-1 0 0,-20-3-1000,14 1-18,5 2 513,1-1 1,0 1-1,0-1 0,0 0 0,0 0 0,0 0 0,0 0 0,0 0 0,0 0 1,0-1-1,0 1 0,0 0 0,1-1 0,-1 0 0,0 1 0,-1-3 1,2 0-1599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8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394 5 7136,'0'0'126,"0"0"1,0 0 0,0 0-1,0-1 1,0 1 0,0 0-1,0 0 1,0 0 0,-1-1-1,1 1 1,0 0 0,0 0-1,0 0 1,0-1 0,0 1-1,0 0 1,-1 0 0,1 0-1,0 0 1,0 0 0,0-1-1,0 1 1,-1 0-1,1 0 1,0 0 0,0 0-1,0 0 1,-1 0 0,1 0-1,0 0 1,0 0 0,0 0-1,-1 0 1,1-1 0,0 1-1,0 0 1,-1 1 0,-1 7 6121,-1 5-5726,-3 2 108,-2 0 0,0 0-1,0 0 1,-15 17 0,-46 51 851,15-28-911,-7 9-180,45-46-356,0 0 1,2 1 0,0 1-1,2 0 1,-19 37 0,15-20-135,9-20-895,-10 28-1,15-29-1643,2-16 2577,0 0 1,0 0 0,0 0 0,0 0 0,1 0 0,-1 1-1,0-1 1,0 0 0,0 0 0,0 0 0,0 0-1,0 0 1,0 0 0,1 0 0,-1 0 0,0 0 0,0 0-1,0 0 1,0 0 0,0 0 0,0 0 0,1 0 0,-1 0-1,0 0 1,0 0 0,0 0 0,0 0 0,0 0-1,0 0 1,0 0 0,1-1 0,-1 1 0,0 0 0,0 0-1,0 0 1,0 0 0,0 0 0,0 0 0,0 0 0,0 0-1,0 0 1,1-1 0,-1 1 0,0 0 0,0 0-1,0 0 1,0 0 0,0 0 0,0 0 0,0-1 0,19-25-5851,-13 15 4037,15-13-925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9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8960,'-4'0'4064,"8"8"-3520,-4 0 1824,5 4-1409,0 8 929,3 5-1088,-3-2 352,3 5-672,2-5-128,3 2-224,-4-5-160,4 0 0,-3-5-192,8 2 128,-9-9-2976,-1 4 1664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49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6 137 5632,'-6'-8'8897,"13"8"-6689,17-1-1250,288-35 2061,29-2-2496,281-1 549,78 25-326,174 55 129,-724-21-1014,-149-20 118,5 1-74,-1-1 0,1 1 0,-1 1 0,8 2 0,-13-4-5,1 0 1,0 1 0,-1-1-1,1 0 1,-1 0-1,1 1 1,-1-1 0,1 0-1,-1 1 1,1-1 0,-1 1-1,1-1 1,-1 1-1,1-1 1,-1 1 0,0-1-1,1 1 1,-1-1 0,0 1-1,1 0 1,-1-1-1,0 1 1,0 0 0,0-1-1,1 1 1,-1-1-1,0 1 1,0 0 0,0-1-1,0 1 1,0 0 0,0-1-1,0 1 1,-1 0-1,1-1 1,0 1 0,0 0-1,0-1 1,-1 1 0,1-1-1,0 1 1,-1-1-1,0 2 1,-4 9-1800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1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55 2816,'0'-3'945,"1"0"1,0 0-1,0 0 1,0 0-1,0 1 0,0-1 1,1 0-1,0 0 1,-1 1-1,1-1 0,0 1 1,6-7 3698,-8 14-1804,-3 9-3063,2-10 406,-13 67 397,-7 50-270,18-100-297,-10 103 128,13-110-111,0 0 1,1 0 0,1 0-1,0 0 1,1 0 0,8 23-1,-10-33-4,1 0 0,0 0 0,0 0 0,0-1 0,0 1 0,0-1 0,1 1 0,0-1 0,0 0 0,0 0 0,0 0 0,0-1 0,1 1 0,-1-1 0,1 1 0,-1-1 0,1 0 0,0-1 0,0 1 0,0-1 0,0 1 0,0-1 0,0 0 0,7 0 0,-5-1 25,0 0 1,0 0-1,1 0 0,-1-1 0,0 0 0,0 0 0,-1-1 1,1 0-1,0 0 0,0 0 0,-1 0 0,1-1 1,-1 0-1,0 0 0,0-1 0,7-5 0,-2-1-2,-1 0 0,0 0 1,-1 0-1,0-1 0,-1-1 0,0 0 0,0 1 0,5-15 0,3-14-13,11-51 0,-13 44 0,-4 19 240,8-55 1,-16 71-574,0-1 1,-2-16 0,0 17-1470,-1 0 1,-5-22 0,7 34 1691,0 0-105,0-1 1,0 1-1,-1 0 1,1 0-1,0-1 1,0 1-1,0 0 1,0 0 0,0-1-1,0 1 1,0 0-1,0 0 1,0-1-1,0 1 1,0 0-1,0 0 1,0-1-1,0 1 1,0 0-1,0-1 1,0 1 0,0 0-1,0 0 1,1-1-1,-1 1 1,0 0-1,0 0 1,0 0-1,0-1 1,0 1-1,2-1-713,-2 1 714,0 0-1,0 0 1,0 0-1,1 0 1,-1-1-1,0 1 1,0 0-1,1 0 1,-1 0 0,0 0-1,1 0 1,-1 0-1,1 0 1,4 0-2094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1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0 6400,'-2'2'270,"1"1"0,0-1 1,0 0-1,0 1 0,0-1 0,0 0 1,0 1-1,1-1 0,-1 1 0,1-1 1,-1 1-1,1 3 0,0-2-215,-7 116 5908,-6 78-2247,11-186-3609,2-8-41,-1 0 0,1 0 0,-1 0 0,1 0 0,0 0 0,1 0 0,0 7 0,-1-11-59,0 0 0,0 0-1,0 0 1,0 1 0,1-1 0,-1 0-1,0 0 1,0 1 0,0-1-1,0 0 1,0 0 0,0 0 0,1 0-1,-1 1 1,0-1 0,0 0 0,0 0-1,0 0 1,1 0 0,-1 0 0,0 1-1,0-1 1,0 0 0,1 0 0,-1 0-1,0 0 1,0 0 0,1 0 0,-1 0-1,0 0 1,0 0 0,0 0 0,1 0-1,-1 0 1,0 0 0,0 0 0,1 0-1,-1 0 1,0 0 0,0 0-1,0 0 1,1 0 0,-1 0 0,0-1-1,0 1 1,0 0 0,1 0 0,-1 0-1,0 0 1,0 0 0,0-1 0,0 1-1,1 0 1,-1 0 0,0 0 0,0 0-1,0-1 1,0 1 0,9-12 70,0-6-3,-1 0-1,-1 0 1,6-24 0,0-1-39,-2 13-5,21-38 0,-25 54 93,1 1 1,1 0-1,0 0 1,19-19 0,-26 30-68,0 0 0,0 0 1,0 1-1,0-1 1,1 1-1,-1 0 0,0-1 1,4 0-1,-5 2-24,0-1 0,0 1 0,0 0 0,0 0 0,-1 0 0,1-1 0,0 1 0,0 0 0,0 0 0,0 0 0,0 1 0,0-1 0,0 0 0,0 0 0,0 0 0,0 1 0,0-1 0,0 0 0,0 1 0,-1-1-1,1 1 1,0-1 0,0 1 0,0-1 0,0 2 0,2 1 67,-1 1 1,1-1-1,-1 1 0,0 0 0,0-1 0,0 1 0,-1 0 1,1 0-1,0 5 0,5 37 483,-5-15-346,-2 0 1,-2-1 0,0 1 0,-8 32 0,-8 9-75,3-16-618,15-54 282,-1-1 0,1 0-1,0 1 1,0-1 0,0 0 0,0 1-1,0-1 1,0 0 0,0 1 0,1-1-1,-1 0 1,0 1 0,1 0 0,0-1 24,-1 0 0,1-1 0,-1 1 0,1-1 0,-1 1 0,1-1-1,-1 1 1,1-1 0,-1 1 0,1-1 0,0 0 0,-1 1 0,1-1 0,-1 0 0,1 0 0,0 1 0,0-1 0,-1 0 0,1 0 0,0 0 0,-1 0 0,1 0 0,0 0 0,-1 0 0,1 0 0,1 0 0,17-6-3173,7-3 1105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1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7392,'0'0'163,"0"-1"1,0 1 0,0-1-1,1 1 1,-1-1 0,0 1-1,0 0 1,1-1 0,-1 1-1,0 0 1,1-1-1,-1 1 1,0 0 0,1-1-1,-1 1 1,1 0 0,-1 0-1,0-1 1,1 1 0,-1 0-1,1 0 1,-1 0 0,1 0-1,-1-1 1,1 1 0,-1 0-1,0 0 1,1 0-1,-1 0 1,1 0 0,-1 0-1,1 0 1,-1 0 0,1 1-1,-1-1 1,1 0 0,-1 0-1,1 0 1,-1 0 0,1 1-1,0 0 78,0 0 0,0-1 0,0 1 0,-1 0 0,1 0 0,0 0 0,-1 0 0,1 0-1,-1 0 1,1 1 0,-1-1 0,1 0 0,-1 0 0,0 0 0,1 0 0,-1 2 0,6 61 3160,-2 34-2482,0-26-2621,-2-60-1542,-2-12 3113,0 1 0,0-1 0,0 0-1,1 0 1,-1 0 0,0 0-1,0 0 1,0 1 0,0-1 0,1 0-1,-1 0 1,0 0 0,0 0-1,0 0 1,0 0 0,1 0-1,-1 0 1,0 0 0,0 0 0,0 0-1,1 0 1,-1 0 0,0 0-1,0 0 1,1 0 0,-1 0-1,0 0 1,0 0 0,0 0 0,1 0-1,-1 0 1,0 0 0,0 0-1,0 0 1,1 0 0,-1 0 0,0 0-1,0-1 1,0 1 0,4-1-2429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2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9 8320,'0'-9'6538,"-1"27"-1094,-4 8-3978,2-6-765,-12 62 779,-14 119-518,21 26-503,8-187-428,1-15-649,-1-1-1,-4 27 1,4-34-1660,1-5-2457,-1-7 2602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2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145 273 8480,'-13'-14'3840,"16"11"-3360,-3 0 1600,0 6-1248,5-6 1055,4 3-1055,4-5 512,2 10-768,6-5 64,11 0-384,8 0-320,1 0 32,-1 0-224,-3 3 160,-6 0-2080,1 2 1216</inkml:trace>
  <inkml:trace contextRef="#ctx0" brushRef="#br0" timeOffset="1">37 28 9632,'-36'-8'4384,"36"5"-3840,0-2-480,0 10-160,0-10-800,8 1 480,2-4-1568,8 8 1120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48:55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8 6720,'-1'31'8589,"1"2"-4149,-13 138-2254,11-156-2048,-14 144 1255,16-67-582,10-98-251,-7 1-512,0 0 1,0 1 0,-1-1 0,0 0 0,3-8 0,26-82-63,5-13 76,-21 69 2,1 2 0,3 0 0,0 1 0,25-33 0,-39 63-18,0 0 0,0 1 1,0 0-1,7-5 0,-11 8-25,1 1 0,0 0 0,-1 0 0,1 0 0,0 0 0,0 0 0,-1 0 0,1 0 0,0 0 0,0 1 0,0-1-1,0 1 1,0 0 0,0-1 0,0 1 0,0 0 0,0 0 0,4 1 0,-4 0-11,-1-1 0,1 1-1,-1 0 1,0 1 0,0-1 0,1 0-1,-1 0 1,0 0 0,0 1 0,0-1 0,0 1-1,-1-1 1,1 1 0,0-1 0,0 1-1,-1-1 1,1 1 0,-1-1 0,0 1-1,1 2 1,4 38 153,-5-15 78,-2 1 0,-1-1-1,-1 1 1,-12 41 0,-6 49-240,23-98-125,-1-19 124,0-1-1,0 1 1,0-1 0,0 1-1,0-1 1,0 1 0,1-1-1,-1 1 1,0-1-1,1 1 1,-1-1 0,0 0-1,0 1 1,1-1 0,-1 1-1,1-1 1,-1 0 0,0 1-1,1-1 1,-1 0-1,1 0 1,-1 1 0,1-1-1,-1 0 1,1 0 0,-1 0-1,1 0 1,-1 1 0,1-1-1,-1 0 1,1 0-1,-1 0 1,1 0 0,-1 0-1,1 0 1,-1 0 0,1 0-1,0-1 1,3 0 20,0 0 0,0-1 0,0 1 0,-1-1 0,1 0 0,0 0 0,-1-1 0,7-5 0,24-25 148,-25 23-154,62-70-114,-40 43 17,45-41 0,-72 74 90,-1 1 1,-1 1 0,1 0 0,-1 0 1,1 0-1,0 0 0,3-1 0,-5 3-10,-1-1 1,1 1 0,0 0 0,0 0 0,-1 0 0,1 0 0,0 0 0,-1 0 0,1 0 0,0 0 0,-1 0-1,1 0 1,0 0 0,0 1 0,-1-1 0,1 0 0,-1 0 0,1 1 0,0-1 0,-1 0 0,1 1 0,0-1 0,-1 1-1,1-1 1,-1 0 0,1 1 0,-1 0 0,1-1 0,-1 1 0,0-1 0,1 1 0,-1-1 0,1 2 0,3 8 9,0 0 1,0 0 0,-1 1 0,0-1 0,-1 1 0,0-1 0,1 20 0,-2-22-1,0 26 85,-1 0 0,-2 0-1,-1-1 1,-8 36 0,5-29-178,4-32 125,2-7-164,0 0 1,-1 0-1,1 1 0,0-1 0,0 0 0,0 1 0,0-1 0,0 0 0,0 1 1,0 0-1,5 0-1545,6-6-801,0-2 569,-1-1 0,0-1 0,0 1 0,16-18 0,32-43-1232,-36 41 2705,54-66 936,-8-2 3832,-64 88-3475,0 0 0,5-14 0,-6 17-367,-3 3-399,1 0 0,-1 1 0,0-1 1,1 0-1,-1 0 0,1 0 0,-1 1 0,0-1 1,0 0-1,1 0 0,-1 0 0,0 1 0,0-1 1,0 0-1,0 0 0,0 0 0,0 0 0,0 0 1,0 1-1,-1-1 0,1 0 0,0 0 0,0 0 1,-1 1-1,1-1 0,0 0 0,-1 0 0,1 1 0,-1-2 1,0 2-62,1-1 1,0 1-1,0 0 1,0 0 0,-1-1-1,1 1 1,0 0-1,0 0 1,-1 0-1,1 0 1,0-1 0,0 1-1,-1 0 1,1 0-1,0 0 1,-1 0 0,1 0-1,0 0 1,0 0-1,-1 0 1,1 0-1,0 0 1,-1 0 0,1 0-1,0 0 1,-1 0-1,1 0 1,0 0-1,-1 0 1,-3 1 121,0 0 0,0 1 0,0 0 1,0 0-1,0 0 0,0 0 0,0 0 0,1 1 0,-1 0 0,1-1 1,-1 1-1,-2 5 0,-3 2-11,1 0 0,0 1-1,-7 13 1,-13 29 180,-21 60-1,42-98-259,2-3-51,0 1 0,1-1 0,0 1 1,1 0-1,1 0 0,-2 14 1,4-26-16,0 0 0,0 0 1,0 0-1,0-1 0,0 1 1,0 0-1,0 0 0,0 0 1,0 0-1,0 0 1,0-1-1,1 1 0,-1 0 1,0 0-1,1 0 0,-1 0 1,1-1-1,-1 1 0,1 0 1,-1-1-1,1 1 1,0 0-1,0 0 5,0-1 0,-1 0 0,1 0 0,0 0 0,-1 0 0,1 0 1,0 0-1,-1 0 0,1 0 0,0-1 0,-1 1 0,1 0 0,0 0 0,-1-1 0,1 1 0,0 0 0,-1 0 1,1-1-1,-1 1 0,1-1 0,0 0 0,4-3 5,-1 0 0,0 0 0,0-1 0,6-7 0,2-7-29,-1 0 0,-1 0 0,12-36 0,14-64-40,-26 84-38,8-20-76,-15 50 76,-2 11 5,-3 22 10,1-20 101,-9 68 231,4-32 6,1 0-1,2 58 1,3-92-214,1-1 1,0 1-1,1-1 0,0 0 1,0 0-1,1 0 1,1 0-1,4 10 0,-6-15-20,0-1-1,0 0 0,1 0 0,-1 0 0,1 0 1,-1 0-1,1 0 0,0-1 0,0 1 0,0-1 1,0 0-1,0 0 0,1 0 0,-1 0 0,1-1 1,-1 1-1,1-1 0,0 0 0,-1 0 1,1 0-1,0-1 0,5 1 0,1-1 40,1-1 0,0 0 0,0-1 0,0 0 0,-1 0 0,1-1 0,-1-1 0,0 0 0,0 0 0,0-1 0,0 0 0,-1-1 0,14-10 0,-12 7-75,0 0-1,-1-1 1,-1 0 0,1-1-1,-2 0 1,1 0-1,11-22 1,37-92-201,-41 86 238,53-131 150,-64 162-133,-1 11 19,-2 19 19,-18 245 591,-15-102-693,29-158 12,-6 22 142,8-27-111,-1-1-1,0 1 1,1 0 0,-1-1-1,0 1 1,0-1 0,0 0-1,0 1 1,0-1-1,0 0 1,0 1 0,-2 0-1,2-2-23,1 1-1,-1-1 1,1 0-1,-1 0 0,1 0 1,-1 0-1,1 0 1,-1 0-1,1 0 0,-1 0 1,0 0-1,1 0 1,-1 0-1,1 0 0,-1-1 1,1 1-1,-1 0 1,1 0-1,-1 0 0,1-1 1,-1 1-1,1 0 1,0-1-1,-1 1 0,1 0 1,-1-1-1,1 1 1,0-1-1,-1 1 0,1 0 1,0-1-1,-1 1 0,1-1 1,0 0-1,-10-20-311,0-17-68,9 34 351,0 1 1,1-1-1,-1 1 1,1-1 0,0 1-1,0-1 1,1 1 0,0-6-1,-1 0-103,0 5 3,2 5-94,3 4 228,0-1 1,1 1-1,-1-1 1,1 0-1,0 0 1,0 0-1,0-1 1,0 0-1,0 0 1,1 0 0,13 2-1,-16-4 44,-1-1 0,1 0 0,0 0 1,0 0-1,0 0 0,0-1 0,0 1 0,-1-1 0,1 0 0,0 0 0,-1-1 0,1 1 0,0-1 0,-1 1 0,0-1 1,1 0-1,4-5 0,3-1 67,-1-1 1,0-1 0,15-18 0,86-127-36,-75 101-79,2 2 1,63-67-1,-97 114 22,-2 3-8,-1 0-1,1 1 0,0-1 0,0 0 0,1 0 1,3-2-1,-5 4-3,-1 0 1,1 0-1,-1 0 1,1 0 0,0 0-1,-1-1 1,1 1-1,-1 0 1,1 0 0,0 1-1,-1-1 1,1 0-1,-1 0 1,1 0 0,-1 0-1,1 0 1,0 1-1,-1-1 1,1 0 0,-1 0-1,1 1 1,-1-1-1,1 0 1,-1 1-1,1-1 1,-1 1 0,0-1-1,1 1 1,-1-1-1,1 1 1,-1-1 0,0 1-1,0-1 1,1 1-1,-1-1 1,0 1 0,1 0-1,1 5 37,1 1 1,-1-1-1,0 1 0,-1-1 1,0 1-1,1 8 0,0-2-10,1 27 62,-1 0-1,-2 0 1,-6 49 0,4-75-86,0 0 0,-1-1 0,0 1 0,-1-1 0,-6 16 0,6-20 3,0-1-1,-1 0 1,1 0 0,-1 0-1,-1 0 1,0-1-1,0 0 1,-10 10-1,12-14-12,0-1 0,1 1 0,-1-1 0,0 1 0,0-1-1,-1 0 1,1-1 0,0 1 0,0-1 0,-1 0-1,1 0 1,-1 0 0,1 0 0,-1-1 0,0 0 0,1 0-1,-1 0 1,-5-2 0,4 1-46,-1-1 1,1 1-1,-1-2 0,1 1 1,0-1-1,0 0 0,1 0 1,-1-1-1,0 1 0,1-1 0,0 0 1,-5-6-1,0 1-74,10 10 118,0-1-1,0 0 1,1 0 0,-1-1 0,0 1 0,0 0 0,0 0 0,0 0 0,0 0-1,0 0 1,0 0 0,1 0 0,-1 0 0,0 0 0,0 0 0,0 0-1,0 0 1,0 0 0,0 0 0,0 0 0,0 0 0,0 0 0,1-1-1,-1 1 1,0 0 0,0 0 0,0 0 0,0 0 0,0 0 0,0 0 0,0 0-1,0-1 1,0 1 0,0 0 0,0 0 0,0 0 0,0 0 0,0 0-1,0 0 1,0 0 0,0-1 0,0 1 0,0 0 0,0 0 0,0 0-1,0 0 1,0 0 0,0 0 0,0 0 0,0-1 0,0 1 0,0 0 0,0 0-1,-1 0 1,1 0 0,0 0 0,0 0 0,0 0 0,0 0 0,0 0-1,0 0 1,0-1 0,9 3 23,-8-2-22,49 5 128,12 2 166,-13 2-394,1-3-1,-1-2 0,1-1 1,-1-4-1,1-1 0,0-2 1,69-16-1,189-54-9485,-88 11-2341,-115 29 6955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3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 6400,'-8'-4'9122,"27"4"2279,-8 1-13818,414-1 3825,-408 0-1412,1 1 1,29 5-1,-25-5 26,-20-1-113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12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0 2400,'-1'8'1743,"1"-8"-1582,-1 0 0,1 1-1,0-1 1,0 0 0,0 0 0,0 1-1,0-1 1,0 0 0,0 0 0,0 1-1,0-1 1,0 0 0,0 0 0,0 1-1,0-1 1,0 0 0,0 0 0,0 1 0,0-1-1,0 0 1,0 0 0,0 1 0,1-1-1,-1 0 1,0 0 0,0 1 0,0-1-1,1 0 1,1 12 1777,-2-11-1713,0 0 1,0 0-1,0 0 1,0 0-1,0 0 1,0 0-1,0 0 1,1 0-1,-1 0 1,0 0-1,1 0 1,0 1-1,11 9 1866,-10-10-1323,13 13 490,-14-13-943,1 0-96,2 1-159,1-1 0,-1 1 0,1-1 0,-1 0 0,1 0 0,0 0 0,-1-1 0,1 0 0,0 0 0,5 0 0,10-3 104,22-4-1,-3-1 146,7 3-119,-1 2-1,54 4 1,92 14 185,-22 15 445,-94-15-654,125 9 454,-27-4-338,-125-14-197,19 3 187,-53-7-150,-4 0-864,-28-10-13576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37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175 272 4064,'-1'0'73,"1"-1"-1,0 1 1,0-1 0,-1 1-1,1-1 1,0 1 0,0-1-1,0 0 1,0 1 0,0-1-1,0 1 1,0-1 0,0 1-1,0-1 1,0 0 0,0 1-1,0-1 1,0 1 0,0-1-1,1 1 1,-1-1 0,0 0-1,0 1 1,1-1 0,-1 0-1,12-11 2735,-6 6 1099,-6 6-3839,0 0 0,0 0-1,0 0 1,0-1 0,0 1-1,0 0 1,0 0 0,0 0-1,0 0 1,0 0 0,0 0-1,0 0 1,0-1 0,1 1-1,-1 0 1,0 0 0,0 0-1,0 0 1,0 0 0,0 0-1,0 0 1,0 0 0,0 0-1,1 0 1,-1-1 0,0 1-1,0 0 1,0 0 0,0 0-1,0 0 1,0 0 0,1 0-1,-1 0 1,0 0 0,0 0-1,0 0 1,0 0 0,0 0-1,1 0 1,-1 0 0,0 0-1,0 0 1,0 0 0,0 1-1,0-1 1,0 0 0,1 0-1,-1 0 1,0 0 0,0 0-1,0 0 1,0 0 0,0 0-1,0 0 1,0 0 0,0 1-1,0-1 1,1 0 0,-1 0-1,0 0 1,0 0 0,0 0-1,0 1 1,7 5 1042,-6-2-1012,1 0 1,0 0-1,-1 1 0,0-1 0,0 0 0,0 0 0,0 1 1,-1-1-1,0 6 0,-3 44 336,1-31-217,-33 257 958,15-143-604,1-18-377,-6 57 137,24-117 587,2-73-848,1 0 0,0 1 0,1-1 1,6-18-1,5-24-95,37-302-11,-46 283 46,16-154 25,-15 182-36,-3 21 120,7-33 0,-6 41-68,-2 7-89,1 1 0,0 0 0,8-18 0,-7 19 167,1 0 0,-1 0 0,-1 0 0,1-1 0,-2 1 0,1-1 0,-1 0 0,-1 0 0,1-12 0,-2 22-118,-1 2 33,-2 8-30,-1 0 1,0 0 0,-1 0-1,-9 14 1,-29 37 281,10-17-39,-9 9 155,27-35-187,-19 27-1,33-44-203,0 1-1,0-1 1,0 0-1,-1 1 1,1-1 0,-1 0-1,1 0 1,-1 0-1,0 0 1,1 0-1,-3 1 1,-12 8 113,-4 9-302,12-13 28,1 1 0,-12 13 0,15-15 302,7-8 1,8-12-69,55-102 604,-38 71-668,-2 6-56,3 1 1,63-67 0,-82 95 25,-10 10-1,1 0 1,0 0 0,-1 1 0,1-1-1,0 0 1,0 0 0,0 1-1,0-1 1,0 0 0,0 1 0,0-1-1,0 1 1,0-1 0,0 1 0,0 0-1,0-1 1,0 1 0,0 0 0,0 0-1,1 0 1,-1 0 0,0 0 0,0 0-1,2 0 1,-2 0-3,1 1 0,-1 0 0,0 0 0,1 0 0,-1 0 0,1 0 0,-1 0 0,0 0 0,0 0-1,0 0 1,0 1 0,0-1 0,0 0 0,2 3 0,1 4-5,0 1 0,0 0-1,-1 0 1,3 13 0,2 3 44,20 45-1,-1-2-103,-21-54 141,-5-11-65,0 0 0,1 0 0,-1 1 0,0-1 0,-1 0 0,1 0 0,0 5 0,-1-7 254,-11 3 346,10-4-591,0 1 0,0-1 0,0 1 0,1-1 0,-1 1 1,0-1-1,0 0 0,0 0 0,0 1 0,0-1 0,0 0 0,0 0 0,0 0 0,0 0 0,-2-1 0,-74-9 419,-61-12-3952,134 21 2388,-17-2-1221,20 3 1976,0 0-1,0 0 0,0 0 0,0 0 0,0 0 0,0 0 0,0 0 0,0 0 1,0 1-1,0-1 0,0 0 0,0 1 0,0-1 0,0 1 0,0-1 0,1 1 1,-1-1-1,0 1 0,-1 1 0,-8 15-3198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39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98 5632,'-3'-4'380,"-7"-16"995,9 20-1280,1-1 0,0 0-1,0 0 1,0 0 0,0 1-1,0-1 1,0 0 0,0 0 0,0 0-1,0 1 1,0-1 0,0 0-1,0 0 1,0 0 0,1 1-1,-1-1 1,0 0 0,1 0-1,-1 1 1,1-1 0,-1 0-1,1 1 1,-1-1 0,1 0-1,8-20 5170,-6 15-4390,-3 6-791,0-1 0,0 1 0,1-1 0,-1 1 0,0-1 0,0 1 1,0-1-1,1 1 0,-1 0 0,0-1 0,0 1 0,1-1 0,-1 1 0,0 0 1,1-1-1,-1 1 0,1 0 0,-1-1 0,0 1 0,1 0 0,-1 0 1,1-1-1,-1 1 0,1 0 0,-1 0 0,1 0 0,-1 0 0,1 0 0,-1 0 1,1-1-1,2 2 16,-1-1 1,0 0-1,0 1 1,0-1-1,0 1 1,0 0-1,0-1 1,0 1-1,0 0 1,0 0 0,-1 0-1,1 1 1,0-1-1,0 0 1,-1 1-1,1-1 1,-1 1-1,2 2 1,3 4 108,0 0 0,8 16 1,-10-15 5,12 23 163,-2 1 0,16 57-1,-6-15-194,-13-43-54,2-1 0,0 0 0,24 38 0,-31-60-137,-2-1 114,1 0 0,0-1 0,1 0-1,0 0 1,9 8 0,-14-14-64,1 0 0,-1 0-1,0 0 1,1 0 0,-1 0-1,0 0 1,1-1 0,-1 1-1,1 0 1,0-1 0,-1 0-1,1 1 1,-1-1 0,1 0-1,0 0 1,-1 0 0,1 0-1,0 0 1,-1 0 0,1 0-1,-1 0 1,1-1 0,0 1-1,-1-1 1,1 1 0,-1-1-1,1 0 1,-1 1 0,0-1-1,1 0 1,-1 0 0,0 0-1,1 0 1,-1 0 0,0-1-1,0 1 1,1-1 0,5-7 21,0 1 1,-1-1 0,0 0 0,0-1-1,-1 1 1,5-16 0,19-65 102,-24 72-145,9-35-8,-4 13-53,2 0 1,2 1 0,21-44-1,-30 73 48,1-3-357,-2 13 179,0 8 109,4 21-18,-1-1-1,-1 1 0,3 53 1,0-1-14,-3-29 138,-5-33-4,1 0 1,7 26 0,4 21 17,-13-66-8,0 1-1,0-1 1,1 1 0,-1-1-1,0 1 1,0 0-1,0-1 1,1 1-1,-1-1 1,0 1 0,0-1-1,1 1 1,-1-1-1,0 0 1,1 1-1,-1-1 1,1 1 0,-1-1-1,1 1 1,-1-1-26,1 0 1,-1 0-1,0 0 1,1 0-1,-1 0 1,0 0-1,1 0 1,-1 0-1,0-1 1,1 1 0,-1 0-1,0 0 1,1 0-1,-1 0 1,0 0-1,0-1 1,1 1-1,-1 0 1,0 0-1,0-1 1,1 1-1,-1 0 1,0 0-1,0-1 1,14-23 356,-13 21-393,37-104 182,1 0-164,-24 77 6,0 2 0,2-1 1,1 2-1,1 0 1,35-36-1,18-21-2982,-67 78-2211,-27 40-12731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39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43 7040,'-11'-30'2282,"9"21"-1572,5 6 215,7 7 576,-8-2-1321,1 0-1,-1 0 0,0 1 1,0-1-1,-1 1 0,1-1 0,0 1 1,-1 0-1,0-1 0,2 6 1,6 32 664,-7-32-594,28 175 2064,-23-125-1379,-4 1-1,-3 62 1,-1-52-544,-2 44 516,-24 148-1,25-238-704,2-17-88,-1-1 0,1 1 0,-1 0 0,0-1 0,-1 1 1,1 0-1,-5 8 0,6-13 201,0-4-291,1-1 0,0 1 0,0 0-1,0-1 1,0 1 0,1 0 0,2-5 0,3-5-29,3-16 14,7-31-1,-10 33-230,17-44 1,-12 42 141,-8 17 73,0 1-1,1 0 0,0 1 1,9-14-1,-7 13-45,-6 9 54,0 1 0,-1-1 1,1 0-1,0 1 0,0-1 0,0 1 1,1-1-1,-1 1 0,0-1 0,1 1 1,-1 0-1,0 0 0,1 0 0,-1 0 1,1 0-1,3-2 0,-4 3-3,-1 1-1,1-1 1,0 1-1,-1-1 0,1 0 1,0 1-1,-1-1 1,1 1-1,-1 0 1,1-1-1,-1 1 0,1-1 1,-1 1-1,1 0 1,-1-1-1,0 1 0,1 0 1,-1 0-1,1 1 10,4 10 52,0 0 0,-1 0 1,0 0-1,-1 0 1,0 1-1,0 15 1,1-6 30,32 210 1329,-33-211-1296,-1 38-1,-2-58-113,0 1-1,0-1 1,0 0-1,0 0 0,1 0 1,-1 0-1,0 0 1,1 0-1,-1 0 1,1 0-1,0 1 1,0 0 44,-1-11-7392,0 7 6772,0 0 0,0 0 0,0 0 0,1 0 0,-1 0 0,1 0 0,-1 0 0,1 0 0,0 0-1,0 0 1,0 0 0,0 0 0,0 1 0,0-1 0,0 0 0,0 1 0,3-3 0,16-15-4217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0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20 4384,'1'-1'217,"-1"0"1,1-1-1,-1 1 1,1 0-1,0 0 1,0 0-1,0 0 1,-1 0-1,1 0 0,0 0 1,0 0-1,0 0 1,1 0-1,-1 1 1,2-2-1,13-1 6848,-17 10-5807,1 0 0,-1 0 0,-3 11 1,-15 39 222,14-45-1041,-6 13-65,0-1 0,-2-1 0,-1 0 0,0-1 0,-2-1 1,-1 0-1,0-1 0,-39 35 0,-195 165-690,242-212-4915,18-16-1566,-1 1 4503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0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7808,'-14'-7'1594,"10"6"1084,7 4-1799,-1 1 1,1-1 0,0 1 0,-1 0-1,4 8 1,5 8 119,172 217 3673,-121-169-6144,-55-62 677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4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217 190 2976,'-1'-1'79,"1"-1"0,0 1 0,-1-1-1,1 1 1,0 0 0,0-1 0,0 1 0,0-1 0,0 1 0,0-1-1,1 1 1,-1 0 0,0-1 0,1 1 0,-1 0 0,1-1 0,0 1-1,-1 0 1,1 0 0,0-1 0,0 1 0,1-2 0,2-1 683,1-1 0,0 1 0,11-8 0,5-5 2450,-3 5-928,-11 8-1405,-6 4-796,-1 0 1,1 0 0,-1 1-1,1-1 1,0 0-1,-1 0 1,1 0-1,-1 0 1,1 0-1,-1 1 1,1-1 0,0 0-1,-1 1 1,1-1-1,-1 0 1,0 1-1,1-1 1,-1 0-1,1 1 1,-1-1 0,1 1-1,-1-1 1,0 1-1,0-1 1,1 1-1,-1-1 1,0 1-1,0-1 1,1 1-1,-1 0 1,0-1 0,0 2-1,1 8 272,-1 0-1,0 0 1,0 0-1,-1 0 1,0 0 0,-4 13-1,-20 58 946,25-79-1263,-12 27 378,-1 0-1,-17 27 1,-13 28 234,13-8-388,-21 81 1,32-97 162,-42 93 0,50-136-333,9-14 28,0-1 0,1 1-1,-1 0 1,1 0 0,-1 0-1,0 4 1,2-10-84,0 0 0,1 1 0,-1-1 0,1 0 0,-1 1 0,1-1 0,2-4 0,0-2-43,7-27-15,5-18-29,25-57 0,-33 94 32,1 0 1,1 1 0,0 0-1,1 1 1,1 0-1,1 1 1,19-20 0,-13 17 34,0 2 1,33-22 0,-41 31-38,0 1-1,0-1 0,1 2 1,0-1-1,0 1 1,0 1-1,16-3 0,-25 5 20,0 1 0,1 0 1,-1 0-1,0 0 0,0 0 0,0 0 0,1 0 0,-1 1 0,0-1 0,0 1 0,0-1 0,0 1 0,0 0 0,0 0 1,0 0-1,0 0 0,0 0 0,0 0 0,0 1 0,0-1 0,-1 1 0,1-1 0,-1 1 0,1-1 0,-1 1 1,0 0-1,1 0 0,-1 0 0,0 0 0,0 0 0,0 0 0,-1 0 0,2 3 0,0 4 33,0 0-1,0 1 0,-1-1 1,0 0-1,-1 1 1,-1 16-1,-14 89 325,4-39-425,6-48 99,-8 28 1,0-4-156,13-50 147,0-1 0,-1 1 0,1 0 0,0-1 0,0 1-1,0-1 1,0 1 0,0-1 0,0 1 0,1 0 0,-1-1 0,0 1-1,1-1 1,-1 1 0,1-1 0,-1 1 0,1-1 0,0 0 0,0 1-1,0-1 1,0 0 0,0 1 0,1 1 0,0-2-38,0 0 0,0 0 1,0 0-1,0 0 0,0 0 1,1 0-1,-1-1 0,0 1 1,0-1-1,0 1 0,1-1 1,-1 0-1,0 0 0,1 0 1,-1 0-1,3 0 0,5-1 36,1-1 0,-1 0 0,0 0 0,1-1 0,-1 0 0,0-1-1,-1 0 1,1 0 0,-1-1 0,0 0 0,0-1 0,0 0 0,-1 0 0,0-1-1,0 0 1,7-9 0,-1-1 61,-1-1 1,0 0-1,-2 0 0,0-1 0,-1-1 0,-1 1 0,-1-2 1,-1 1-1,0-1 0,-2 0 0,0 0 0,2-33 1,-7 48-35,1-1 1,-2 0 0,1 1-1,-1-1 1,-2-8 0,3 13-57,0 0 0,-1 0 0,1 0 1,-1 0-1,0 0 0,1 0 0,-1 1 0,0-1 1,0 0-1,0 1 0,0-1 0,-1 0 1,1 1-1,0 0 0,-1-1 0,1 1 1,-1 0-1,1 0 0,-1-1 0,0 1 1,1 0-1,-3 0 0,3 1 5,-1-1 0,0 1 0,1 0 0,-1 0 0,1 1-1,-1-1 1,1 0 0,-1 0 0,1 1 0,-1-1 0,1 1 0,-1-1 0,1 1-1,0 0 1,-1-1 0,1 1 0,0 0 0,0 0 0,-1 0 0,1 0 0,0 0-1,-1 2 1,-1 0 17,0 1-1,0 0 0,0 0 0,0 0 0,1 0 1,-2 4-1,-4 15-9,2-1 0,1 1 0,0 0-1,2 0 1,-1 34 0,3-41-18,1-1 0,1 1-1,1 0 1,0-1 0,1 1-1,0-1 1,9 23 0,-10-36 19,-1 1 0,1 0 0,-1 0 0,1-1 0,0 1 0,0-1 0,0 0 0,1 0 0,-1 1 0,0-1 0,1-1 0,0 1 0,-1 0 0,1-1 0,0 1 0,0-1 0,0 0 0,0 0 0,0 0 0,0 0 0,0-1 0,0 1 0,0-1 0,0 1 0,4-1 0,8-1 16,1 1 0,-1-2 1,28-6-1,-29 5 43,21-4-33,0-2 0,0-2 0,-1-1 0,50-26 0,-62 27-19,-1-2-1,0 0 1,-1-2-1,0 0 1,-1-1-1,-1-1 1,25-29-1,-40 42 2,20-27 348,-22 29-329,1-1 1,-1 1 0,1-1-1,-1 0 1,0 0-1,0 1 1,0-1 0,-1 0-1,1 0 1,0-3 0,-1 6-31,0-1 1,0 1 0,0-1-1,0 1 1,0-1 0,0 1 0,0 0-1,0-1 1,0 1 0,0-1-1,0 1 1,0 0 0,0-1 0,-1 1-1,1-1 1,0 1 0,0 0 0,0-1-1,-1 1 1,1 0 0,0-1-1,0 1 1,-1 0 0,1-1 0,0 1-1,0 0 1,-1 0 0,1-1 0,0 1-1,-1 0 1,1 0 0,-1 0-1,1-1 1,0 1 0,-1 0 0,1 0-1,0 0 1,-1 0 0,1 0-1,-1 0 1,1 0 0,-1 0 0,1 0-1,0 0 1,-1 0 0,1 0 0,-1 0-1,1 0 1,0 0 0,-1 0-1,1 0 1,-1 1 0,1-1 0,0 0-1,-1 0 1,1 0 0,-1 1 0,-21 14-241,-7 13 238,1 1-1,1 2 0,-28 42 0,2-4 153,36-48-114,4-6-40,-11 16 0,21-26-11,0-1-1,0 1 1,1 0-1,0 0 1,0 0-1,0 0 1,0 0 0,-1 9-1,3-13 5,0 0 1,0 0-1,0 0 0,0-1 1,0 1-1,0 0 0,0 0 0,0 0 1,0 0-1,1 0 0,-1 0 1,0 0-1,0-1 0,1 1 0,-1 0 1,1 0-1,-1 0 0,1 0 1,-1-1-1,1 1 0,-1 0 0,1-1 1,0 1-1,0 1 0,1-2 14,0 1 0,-1 0-1,1-1 1,0 1-1,-1-1 1,1 1 0,0-1-1,-1 0 1,1 1-1,0-1 1,0 0 0,2 0-1,2-1 53,0 0-1,0 0 0,0 0 1,-1-1-1,1 0 0,0 0 1,5-3-1,-2-1-83,0 0 1,0 0-1,-1-1 1,0 0-1,0 0 1,-1-1-1,12-16 1,37-67-339,-51 82 375,80-153-146,-85 165 123,-1 0-1,1 0 1,0 0 0,0 0 0,0 0-1,1 0 1,0 4 0,0 0-9,8 145 132,-8-144-96,1 1 0,-1-1 0,2 1 1,-1-1-1,1 1 0,0-1 0,1 0 0,0-1 1,5 9-1,-8-15-8,-1 0 1,1 0-1,0 0 1,-1 0-1,1 0 0,0 0 1,0-1-1,0 1 1,0 0-1,0-1 1,0 1-1,0-1 0,0 1 1,0-1-1,0 1 1,0-1-1,0 0 1,0 1-1,0-1 1,0 0-1,1 0 0,-1 0 1,0 0-1,0 0 1,0 0-1,0 0 1,0 0-1,0-1 0,1 1 1,-1 0-1,0-1 1,0 1-1,0-1 1,0 1-1,0-1 0,0 1 1,1-2-1,5-3 72,-1 1 0,1-2-1,-1 1 1,6-8 0,-8 9-115,26-30 87,31-46 0,15-18-200,-8 24 144,41-48 178,-84 90-124,-2-1 0,0-2-1,-3 0 1,-1-1-1,-1-1 1,-2 0 0,12-45-1,-14 27 109,-8 27-61,19-48-1,-55 167-171,11-27 230,-66 164 495,58-161-563,-23 97 0,-4 74 26,42-195-729,8-32 149,1 1 0,0 0 0,1 0 0,-1 18 0,-10-58-12262,12 23 11527,-3-21-4398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4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40 10048,'-10'-16'3712,"15"19"-2272,5-6-320,3-1-737,4-1 1665,14 2-1120,19-2 544,21 2-864,16 3-320,-2 0-192,-22 0-256,5 0 96,-5-4-2080,-5 4 1184,0 0-3711,5 0 2623,5 0-4832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8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1040 5984,'-6'0'552,"5"0"-479,1 0 0,-1 0-1,0 0 1,1 0 0,-1 0 0,-8 8 7589,38-31-5476,32-44-745,-15 15-834,-8 12-344,120-136 1254,-136 148-1227,-1-1-1,-1-1 0,-2-1 0,23-53 0,-23 41 45,18-72-1,-5-22 648,-31 130-1013,0 7 30,0 0 1,0 0-1,0 0 1,0 0-1,0 0 1,0 0-1,0 0 0,0 0 1,0 1-1,0-1 1,0 0-1,0 0 0,0 0 1,0 0-1,0 0 1,0 0-1,0 0 0,-1 0 1,1 0-1,0 0 1,0 0-1,0 0 1,0 0-1,0 0 0,0 0 1,0 0-1,0 0 1,0 0-1,0 0 0,0 0 1,0 0-1,0 0 1,0 0-1,0 0 0,-1 0 1,1 0-1,0 0 1,0 0-1,0 0 1,0 0-1,0 0 0,0 0 1,0 0-1,0 0 1,0 0-1,0 0 0,0 0 1,0 0-1,0 0 1,0 0-1,-1 0 1,1 0-1,0 0 0,0 0 1,0 0-1,0 0 1,-10 52-69,1-12 71,-6 24-41,-34 95-1,2-38 50,-47 114 85,69-179 67,-3-2 1,-41 59-1,-139 189 1092,203-295-1192,2-2 16,0 0 0,0 0 0,-1-1-1,1 1 1,-1-1 0,0 0 0,-1 0-1,-5 4 1,9-8-81,1 0 0,0 0 0,0 0-1,-1 0 1,1 0 0,0 0 0,0 0-1,-1 0 1,1 0 0,0 0 0,0 0 0,-1 0-1,1 0 1,0 0 0,0 0 0,0 0-1,-1 0 1,1 0 0,0 0 0,0-1 0,0 1-1,-1 0 1,1 0 0,0 0 0,0 0-1,0-1 1,-1 1 0,1 0 0,0 0 0,0 0-1,0 0 1,0-1 0,0 1 0,0 0-1,0 0 1,0-1 0,-1 1 0,1 0 0,0 0-1,0-1 1,0 1 0,0 0 0,0 0-1,0-1 1,0 1 0,0 0 0,0-14-256,1 8 233,1 0 1,0-1-1,0 1 1,1 0 0,0 0-1,0 0 1,0 1 0,1-1-1,-1 1 1,2 0 0,-1 0-1,0 0 1,1 1-1,9-8 1,5-2 48,0 2-1,38-19 1,48-15-33,8-4-181,-85 36 190,-2-2 0,0 0 0,-1-2 0,38-34 0,-39 28 80,-2-1 0,0-2 0,-2 0 0,0-1 1,15-32-1,56-97 479,-74 129-250,-13 18-248,-11 13-147,-13 19-27,12-8 112,0 0 0,1 1 1,1 0-1,-7 22 0,-13 68 33,19-73 2,-20 96 32,25-118-46,0 0 0,1 1 1,0-1-1,1 0 0,1 15 1,0-23-6,-1 1 0,0-1 0,1 0 0,0 1 0,0-1 0,-1 0 0,1 0 0,0 0 0,1 0-1,-1 0 1,0 0 0,3 3 0,-2-4-5,-1 0 0,1 0 0,-1 0 0,0 0 0,1 0-1,-1 0 1,1-1 0,0 1 0,-1-1 0,1 1-1,0-1 1,-1 0 0,1 0 0,0 1 0,-1-1-1,1 0 1,0 0 0,-1-1 0,1 1 0,1-1-1,8-1 4,0-1 0,0 0 0,0-1 0,-1 0 1,19-11-1,-10 3 31,0-1 0,17-14 0,-2-4 49,40-44 1,25-43 218,-42 49-174,-44 54-294,15-26 1,-27 64 29,-1 17 171,2 79 16,-1-99-86,1-1 0,2 1 1,10 36-1,-8-34 9,-4-16 43,-1 0 0,1-1 0,0 1 0,0-1 0,0 1-1,1-1 1,4 7 0,-7-12-19,1 1 0,0 0 1,-1-1-1,1 1 0,0-1 0,0 1 0,0-1 0,-1 1 0,1-1 0,0 1 1,0-1-1,0 0 0,0 1 0,0-1 0,0 0 0,0 0 0,0 0 0,0 0 1,0 0-1,0 0 0,0 0 0,0 0 0,-1 0 0,1 0 0,0-1 0,0 1 1,0 0-1,0-1 0,0 1 0,0-1 0,0 1 0,-1 0 0,1-1 0,0 0 1,1 0-1,1-1 7,0-1 0,0 0 0,0 0 0,0 0 0,0 0 0,-1 0 0,3-4 0,27-57 227,-5 10-112,-10 24-144,1 1 0,1 1 0,2 1 0,1 0 0,1 2 0,51-45 0,-71 68-19,2-1 113,-5 14 39,-7 27-35,-14 40 0,10-36-54,-48 157-257,55-177 421,4-22-178,0 1 0,1-1 1,-1 0-1,1 0 0,-1 0 0,1 0 0,-1 0 0,0 0 0,1-1 1,-1 1-1,1 0 0,-1 0 0,0 0 0,1 0 0,-1 0 0,0-1 1,1 1-1,-1 0 0,1 0 0,-1 0 0,0-1 0,1 1 0,5-5 6,-1 0-1,1-1 1,-1 0-1,-1 1 1,1-1-1,-1-1 1,5-7-1,6-9-47,13-16-31,2 2-1,1 0 1,2 2-1,1 2 1,51-39-1,-76 66 64,0 0 0,0 0 0,1 1-1,-1 0 1,1 1 0,15-4 0,-24 7-5,1 1 0,-1 0-1,1-1 1,-1 1 0,1 0 0,0 0 0,-1 0 0,1 0-1,-1 1 1,1-1 0,0 0 0,-1 1 0,1-1 0,-1 1 0,1-1-1,-1 1 1,1 0 0,-1-1 0,0 1 0,1 0 0,-1 0 0,0 0-1,0 0 1,0 0 0,1 1 0,-1-1 0,0 0 0,0 0-1,-1 1 1,1-1 0,0 1 0,0-1 0,-1 0 0,1 1 0,0 1-1,2 5-6,-1 0 0,0 0 0,0 0 0,-1 0-1,1 14 1,-3 130-30,-1-53-9,2-98 50,0 0 0,0 1-1,0-1 1,0 0 0,0 1 0,0-1 0,1 0 0,-1 0 0,1 1-1,-1-1 1,1 0 0,-1 0 0,1 0 0,-1 1 0,1-1 0,0 0-1,0 0 1,0 0 0,-1 0 0,1 0 0,2 1 0,-2-2-3,0 1 1,0-1-1,0 0 1,0 0 0,0 1-1,0-1 1,0 0-1,0 0 1,0 0 0,1 0-1,-1 0 1,0 0-1,0-1 1,0 1 0,0 0-1,0 0 1,0-1-1,0 1 1,0-1-1,-1 1 1,1-1 0,0 1-1,0-1 1,0 1-1,0-1 1,-1 0 0,1 0-1,1 0 1,8-10 9,-1-1 1,1 0-1,-2 0 1,0-1-1,0 0 1,9-23-1,16-27-158,-22 46 158,1 0 0,1 1 0,1 1 0,0 0 0,0 0 0,2 2 0,0 0 0,0 1 0,1 0 1,1 2-1,0 0 0,0 1 0,1 0 0,0 2 0,0 0 0,22-4 0,-19 9-38,-19 2 15,0 0-1,0-1 1,1 1-1,-1-1 1,0 1-1,0-1 1,0 0-1,0 0 1,0 0-1,3-2 1,-6 2 215,-10 9-436,5-6 243,0 0 0,0 0 1,-1 0-1,-8 0 0,-14 5 14,8-1-29,0 2 0,0 0 0,1 1 0,0 1-1,1 1 1,-18 14 0,25-17-20,2 0 1,-1 1-1,1 0 0,1 1 0,0 0 1,0 0-1,1 0 0,0 1 0,1 1 1,0-1-1,-6 18 0,10-23 31,-4 9-33,2-1-1,0 1 0,-4 28 0,8-40 35,-1 0 0,1 1 0,0-1 0,0 0 0,1 1 0,-1-1 0,1 0 0,-1 1-1,1-1 1,0 0 0,0 0 0,0 0 0,1 0 0,-1 0 0,1 0 0,0 0-1,0-1 1,0 1 0,0 0 0,0-1 0,0 1 0,1-1 0,-1 0 0,4 2-1,2 0 8,0 0 0,0-1-1,0 0 1,0 0-1,1-1 1,0 0-1,-1 0 1,1-1-1,0 0 1,16-1-1,6-2-19,52-8-1,-58 5-9,0-1-1,0 0 1,43-19 0,-53 18 21,0-1 0,-1 0 0,0-1 0,-1 0 0,0-1 0,-1 0 0,14-16 0,71-93-156,-4 4-70,-45 64-52,74-104-1,0-51 233,-101 163 8,-1-1 0,28-92 0,-47 131 32,11-50 51,-11 51-62,-1 0 1,1-1-1,-1 1 0,0-1 1,-1 1-1,1-1 0,-1 1 1,0 0-1,-2-8 0,2 10 2,1 1 1,-1 0-1,1 0 0,-1 0 0,0 0 0,0 0 0,1 1 1,-1-1-1,0 0 0,0 0 0,0 0 0,0 1 0,0-1 1,0 0-1,0 1 0,0-1 0,0 1 0,0-1 0,0 1 1,0-1-1,-1 1 0,1 0 0,0 0 0,0 0 0,0 0 1,-1 0-1,1 0 0,0 0 0,0 0 0,0 0 0,-1 0 1,1 0-1,-2 1 0,-2 1 3,0 0-1,0 0 1,0 0 0,0 1-1,0-1 1,-7 6 0,0 2 13,1 0 0,-1 1 1,2 1-1,-1 0 0,2 0 1,-12 18-1,-45 88 15,50-85-19,-94 195 25,93-183 70,1 0 0,2 1 1,-9 57-1,17-68-91,-10 79 222,14-93-186,0 1-1,2 0 1,3 24 0,-3-43-9,1-1 0,-1 1 1,1 0-1,0-1 1,0 1-1,0-1 1,2 5-1,-3-7-23,0 1-1,1-1 1,-1 1 0,0-1-1,1 0 1,-1 1 0,0-1-1,1 0 1,-1 1 0,1-1 0,-1 0-1,1 1 1,-1-1 0,0 0-1,1 0 1,-1 1 0,1-1-1,-1 0 1,1 0 0,-1 0 0,1 0-1,-1 0 1,1 0 0,-1 0-1,1 0 1,-1 0 0,1 0-1,-1 0 1,1 0 0,-1 0-1,1 0 1,-1 0 0,1-1 0,-1 1-1,1 0 1,-1 0 0,1-1-1,-1 1 1,1 0 0,-1 0-1,0-1 1,1 1 0,-1-1-1,1 1 1,5-7 27,0 1-1,0-1 0,-1 0 1,0-1-1,7-13 1,6-9-126,5-1 74,1 1 0,2 2 0,0 0 0,2 2 0,1 0 0,38-24 0,-63 47-25,-1 1 0,1 0 0,0 0 0,-1 0 0,9-2 0,-12 4 39,1 1 0,-1-1 0,0 1-1,0-1 1,1 1 0,-1-1 0,0 1-1,0-1 1,0 1 0,0-1-1,0 1 1,0 0 0,0-1 0,0 1-1,0-1 1,0 1 0,0-1-1,0 1 1,0 0 0,-1 0 0,1-1 1,-12 62 288,6-32-269,-6 57 0,12-77-33,0 0-1,0-1 0,1 1 0,1 0 0,-1-1 1,1 1-1,1-1 0,0 1 0,0-1 1,6 10-1,-8-16 21,1 0 0,0 0 0,-1 0 0,1 0 0,1-1 0,-1 1 1,0 0-1,1-1 0,-1 1 0,1-1 0,0 0 0,0 0 0,0 0 0,0-1 0,0 1 0,0 0 1,1-1-1,-1 0 0,0 0 0,1 0 0,-1 0 0,1-1 0,-1 1 0,1-1 0,-1 0 1,1 0-1,-1 0 0,1 0 0,-1-1 0,1 0 0,4-1 0,1-1 25,1 0-1,-1-1 1,0 0-1,0 0 1,0-1-1,0-1 1,-1 1-1,0-2 1,14-12-1,-4-2-48,-1 0-1,-1-1 1,22-38-1,3-6-286,-26 46 286,-7 10 23,-1 0-1,0-1 0,7-14 1,-11 11-80,-4 9 75,-1 8 33,-10 22-54,1 0 0,2 0-1,0 1 1,2 1 0,0-1 0,2 1 0,1 0 0,0 32 0,4-39 161,6 32 1,-7-52-136,1 0 1,0 0-1,0 1 0,0-1 1,0 0-1,0 0 0,0 0 1,0 1-1,0-1 0,0 0 0,0 0 1,0 1-1,0-1 0,0 0 1,1 0-1,-1 0 0,0 1 1,0-1-1,0 0 0,0 0 1,0 0-1,0 1 0,0-1 0,1 0 1,-1 0-1,0 0 0,0 0 1,0 1-1,0-1 0,1 0 1,-1 0-1,0 0 0,0 0 0,0 0 1,1 0-1,-1 0 0,0 0 1,0 1-1,1-1 0,-1 0 1,0 0-1,0 0 0,0 0 0,1 0 1,-1 0-1,0 0 0,0 0 1,1 0-1,-1-1 0,0 1 1,0 0-1,0 0 0,1 0 0,-1 0 1,0 0-1,0 0 0,0 0 1,1 0-1,-1-1 0,0 1 1,1-1 7,0 0 1,0 0 0,0 0 0,0 0-1,-1 0 1,1 0 0,0 0 0,-1-1-1,1 1 1,0-2 0,9-31-27,-2-1 0,-2 1 0,-1-1 0,1-37 0,-6 64 14,0-9-34,-3-29 1,2 41 29,0 0 0,0 1-1,0-1 1,0 0 0,-1 1-1,0-1 1,0 1 0,0-1 0,-1 1-1,-4-7 1,-1 6-35,8 5 26,-1 0 1,1 0-1,0 0 1,-1 0-1,1 0 0,0 0 1,0-1-1,-1 1 0,1 0 1,0 0-1,0 0 0,-1-1 1,1 1-1,0 0 1,0 0-1,0 0 0,-1-1 1,1 1-1,0 0 0,0-1 1,0 1-1,0 0 0,-1 0 1,1-1-1,0 1 1,0 0-1,0-1 0,0 1 1,0 0-1,0-1 0,0 1 1,0 0-1,0 0 0,0-1 1,1 2 24,-1 0 0,0 0 1,1 0-1,-1 0 0,1 0 1,-1 0-1,1 0 0,0 0 0,-1 0 1,1-1-1,0 1 0,0 0 1,0 0-1,-1-1 0,1 1 0,2 1 1,17 9-151,-1-3 154,0-2 0,0-1-1,37 7 1,-16-5 11,-15-2-14,0 1 0,0 2 0,-1 0 0,0 1 0,34 19 0,-50-23 10,0 0 0,0 0 0,-1 1 0,0 0 0,0 0 0,-1 0 0,1 1 0,-1 0 0,-1 1 0,1-1 0,-1 1 1,0 0-1,-1 0 0,0 0 0,-1 1 0,1 0 0,-1-1 0,2 17 0,-3-15 50,-1 0 1,-1 0-1,0 0 0,0 0 0,-1 0 0,-1-1 1,1 1-1,-1 0 0,-1-1 0,0 1 0,0-1 1,-5 9-1,65-135-361,-8 13 23,-38 82 170,10-16 22,-19 34 88,0 2 0,0-1 0,1 0 0,-1 0 1,1 1-1,-1-1 0,1 1 0,5-4 0,-7 5-7,-1 1-1,1-1 0,0 1 0,0 0 0,0-1 0,-1 1 0,1 0 0,0 0 1,0-1-1,0 1 0,0 0 0,0 0 0,-1 0 0,1 0 0,0 0 0,0 0 1,0 0-1,0 1 0,0-1 0,-1 0 0,1 0 0,0 1 0,0-1 0,0 0 0,-1 1 1,1-1-1,0 1 0,0-1 0,-1 1 0,1-1 0,0 1 0,-1 0 0,1-1 1,-1 1-1,1 0 0,-1-1 0,1 1 0,-1 0 0,1 1 0,2 3 35,-1 1 0,0 0 0,0-1 0,2 11 0,-2-8-32,13 51 92,-3 0 1,5 61-1,-11-72-3279,-19-65-8871,11 12 10567,-28-64-5824,12 22 4250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48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1116 183 9888,'-50'-7'3648,"41"-6"-2816,-4 10-128,21 6-1184,2 2 384,-1-2-1568,4 2 928,-3-1-5184</inkml:trace>
  <inkml:trace contextRef="#ctx0" brushRef="#br0" timeOffset="1">14 55 11040,'-13'-15'4096,"49"10"-3168,31-1-289,-26 1 577,9 1-800,8-1 768,32 2-704,31 3-288,9 0-160,-9 0-192,-16 0 96,6 0-3424,10 0 1921,1 0-5089,-18-5 3744,-19-2-384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4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8480,'18'-9'8098,"16"-3"-5183,25 1-313,119-9 1,64 16-2300,-208 4-270,-26 0-522,0 0 0,-1 0 0,1 1-1,0 1 1,0-1 0,9 4 0,-3 2-1282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545 37 4480,'0'-1'246,"0"-1"-1,0 0 1,1 0 0,-1 1-1,1-1 1,-1 0 0,1 1 0,0-1-1,-1 1 1,1-1 0,0 1-1,0-1 1,0 1 0,0-1-1,1 1 1,-1 0 0,0 0 0,0 0-1,1-1 1,-1 1 0,1 0-1,-1 1 1,1-1 0,-1 0 0,1 0-1,0 1 1,3-2 0,-37 22 8069,-28 28-7966,46-36 448,-43 41-312,-68 79-1,89-93-349,-2 4 90,1 2 0,-42 67-1,66-89-139,0 1-1,1 0 0,1 0 1,2 1-1,0 0 0,2 1 1,-7 36-1,9-17-21,1 0-1,2 0 1,5 46 0,-1-73-76,0 0 0,2 0 0,0 0 0,9 24 0,-9-33 47,0 1-1,0-1 1,1 0 0,0 0-1,1-1 1,0 0 0,1 0-1,-1 0 1,10 8 0,-12-13-187,0 0 1,1 0 0,-1 0-1,0 0 1,1-1-1,0 0 1,0 0 0,0 0-1,0 0 1,0-1 0,10 2-1,-12-3-483,0 0 0,0 0 0,0 0-1,1 0 1,-1-1 0,0 1 0,0-1 0,0 0-1,0 0 1,0 0 0,0 0 0,0 0-1,0-1 1,0 1 0,-1-1 0,1 0 0,0 1-1,-1-2 1,0 1 0,4-4 0,8-14-2548,0-7-32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98 841 8064,'-4'-9'931,"4"7"-773,0 1 0,-1-1 0,1 0 0,-1 1 0,0-1 0,0 1 0,1-1-1,-1 1 1,0-1 0,0 1 0,-1-1 0,1 1 0,0 0 0,0 0 0,-1 0 0,-2-2 0,3 2 258,2 2-224,4 0 149,-1 1 1,1-1-1,0 0 1,0-1-1,-1 1 1,1-1-1,0 0 1,5 0 0,-1 0-112,0-1 0,-1 0 0,16-5 0,-18 4-199,0 0 0,0-1 1,0 0-1,0 0 0,6-5 0,-11 7 14,1 0 1,-1 0-1,1 0 1,-1 0-1,0 0 1,1 0-1,-1-1 0,0 1 1,0-1-1,0 1 1,0 0-1,0-1 1,0 0-1,-1 1 1,1-1-1,0 1 0,-1-1 1,1 0-1,-1 0 1,0 1-1,0-1 1,1 0-1,-1 0 0,0-1 1,-1-1 83,0 1 0,1-1 0,-1 1 0,-1 0 0,1-1 0,0 1 0,-1 0 0,-3-6 0,4 8-66,0 0 0,-1-1 0,0 1 1,1 0-1,-1 0 0,1 0 0,-1 0 1,0 1-1,0-1 0,0 0 0,1 1 1,-1-1-1,0 1 0,0 0 0,0 0 1,0-1-1,0 1 0,-3 1 0,-3-1 68,1 0 0,0 1-1,0 0 1,0 0 0,0 1 0,0 0-1,0 0 1,0 1 0,0 0-1,1 0 1,-1 0 0,1 1-1,0 0 1,-6 5 0,5-3-74,0 1 0,1-1-1,0 1 1,0 1 0,1-1 0,0 1 0,0 0 0,1 0-1,0 0 1,-4 13 0,4-11-24,1 0-1,1 0 1,-1 0-1,2 1 1,-1-1 0,2 1-1,-1 0 1,2-1-1,-1 1 1,1 0-1,1-1 1,0 1 0,0-1-1,1 0 1,0 0-1,1 0 1,0 0-1,1-1 1,11 18 0,-13-23-4,0 0 0,0 0 0,0 0 0,0-1-1,1 0 1,-1 0 0,1 0 0,0 0 0,0 0 0,0-1 0,0 1 0,1-1 0,-1-1 0,0 1 0,1 0 0,0-1 0,-1 0 0,1 0 0,0 0 0,-1-1 0,1 0 0,0 1 0,0-2 0,0 1 0,-1-1 0,1 1 0,0-1 0,-1 0 0,1-1 0,0 1 0,-1-1 0,0 0 0,1 0 0,-1-1 0,0 1 0,7-7 0,6-5-1,-2-1 0,0 0 1,22-30-1,19-19 99,-29 37-85,1 2 1,2 1 0,0 1-1,1 1 1,50-24 0,-76 43-68,0 1 1,0 0 0,0 0 0,10-1 0,-14 3 28,0-1-1,0 1 1,0 0 0,0 0-1,0 0 1,0 0 0,0 0-1,0 0 1,-1 0 0,1 0 0,0 1-1,0-1 1,0 0 0,0 0-1,0 1 1,0-1 0,-1 1-1,1-1 1,0 0 0,0 1-1,-1 0 1,1-1 0,0 1 0,-1-1-1,1 1 1,0 0 0,-1-1-1,1 1 1,-1 0 0,1 0-1,-1 0 1,0-1 0,1 1 0,-1 0-1,0 0 1,1 1 0,0 7 56,0 1 0,0-1 1,-1 0-1,-1 17 1,-8 39 134,8-60-180,-10 50 171,7-36-11,0 0 0,1 0-1,-1 25 1,4-43-179,0 0-1,0 0 1,0 1-1,0-1 1,0 0 0,0 0-1,1 0 1,-1 0 0,0 0-1,0 0 1,1 0 0,-1-1-1,1 1 1,-1 0 0,1 1-1,0-1-7,0-1-1,0 0 0,-1 1 1,1-1-1,0 0 1,-1 0-1,1 0 1,0 0-1,0 1 0,0-1 1,-1 0-1,1 0 1,0-1-1,0 1 1,-1 0-1,1 0 0,0 0 1,0 0-1,-1-1 1,1 1-1,0 0 1,-1-1-1,1 1 0,0-1 1,11-5 34,0-1 0,-1 0 0,0 0 0,18-16-1,36-42-293,-31 30 446,-22 20-260,-10 13 66,0-1 0,0 0 0,0 1 0,0 0 0,1-1 0,-1 1 0,1 0 0,0 0 0,-1 1 0,1-1 0,4-2 0,-7 4 19,1 0-1,-1 0 0,1 0 0,-1 0 1,1 0-1,-1 0 0,1 0 1,-1 1-1,1-1 0,-1 0 1,1 0-1,-1 0 0,1 0 0,-1 1 1,0-1-1,1 0 0,-1 0 1,1 1-1,-1-1 0,0 0 1,1 1-1,-1-1 0,0 0 1,1 1-1,-1-1 0,1 1 0,5 12-47,-5-12 43,3 14 18,0 0 0,-1 0 0,0 0 1,-1 0-1,-1 16 0,4 20-117,-4-41 214,0 0-8,1 0 0,0 0 0,0-1-1,4 11 1,-6-19-93,1 1 0,-1-1-1,1 1 1,0-1 0,-1 1-1,1-1 1,0 0 0,0 1-1,0-1 1,0 0 0,0 0-1,0 1 1,1-1 0,-1 0-1,0 0 1,0 0 0,1 0-1,-1-1 1,1 1 0,-1 0-1,1-1 1,-1 1 0,1-1-1,-1 1 1,1-1 0,0 0-1,-1 1 1,1-1 0,0 0-1,-1 0 1,3-1 0,8-1-4,0-1 0,-1-1 0,0 0 0,1 0 1,-2-1-1,17-10 0,2-4-48,27-22 0,-8-1 108,52-57 1,-33 30-77,-41 41-2,0-1 0,-2-1 0,-2-2 0,0 0 0,29-62 0,-28 43-132,-2-2 1,-2-1-1,15-72 1,-32 118 123,0 0 1,0-15 0,-11 39-422,-83 221 357,81-205 28,3-9 55,0 1 1,2 0-1,1 0 0,1 0 1,1 1-1,1 0 0,1 36 1,2-40 74,1-1 0,1 1 0,1-1 0,1 0 0,7 22 0,-11-40-55,0 0 0,-1 0 0,1 0 0,0 0 0,0 0 0,0-1 0,1 1 0,-1 0 1,0-1-1,0 1 0,1-1 0,-1 1 0,1-1 0,0 1 0,-1-1 0,1 0 0,0 0 1,0 0-1,0 0 0,-1 0 0,1 0 0,0-1 0,0 1 0,0-1 0,0 1 0,1-1 1,-1 0-1,0 0 0,0 1 0,0-2 0,0 1 0,0 0 0,0 0 0,0-1 0,0 1 1,0-1-1,0 1 0,0-1 0,0 0 0,0 0 0,0 0 0,0 0 0,-1 0 0,1 0 1,0-1-1,-1 1 0,3-3 0,10-10-122,-1 0 1,-1-1-1,14-20 0,13-17-180,44-40-7,-44 52 256,-3-2 0,46-66 0,40-114 59,-101 181-35,97-192 166,-105 201-318,-13 32 161,0 0 0,1 0 0,-1 0 0,0 0 0,0 0 0,0-1 0,0 1 0,0 0 0,0 0 0,0 0 0,0-1 0,0 1 0,0 0 0,0 0 0,0 0 0,0 0 0,0-1 0,0 1 0,0 0 0,0 0 0,0 0 0,0-1 0,0 1 0,0 0 0,0 0 0,0 0 0,0 0 0,0-1 0,0 1 0,0 0 0,0 0 0,0 0 0,0 0 0,-1-1 0,1 1 0,0 0 0,0 0 0,0 0 0,0 0 0,-13 11-1,3 2 10,0 0 0,-11 22 0,15-25 8,-67 120 204,-40 65-196,106-183 3,-85 142-34,72-115 105,1 1 0,-14 43 0,-15 76 799,32-106-712,13-30 105,3-16-73,3-14-52,8-23-9,-4 7-81,2 0 1,1 0 0,13-24-1,-12 30-124,0 1 0,1 1 0,1-1 0,0 2 0,1 0 0,1 1-1,0 0 1,0 1 0,2 1 0,-1 0 0,25-11 0,-38 21 73,1-1 0,0 1-1,0 0 1,0 0 0,0 0 0,7-1 0,-10 2-32,0 0 1,-1 0-1,1 0 1,0 0 0,0 0-1,0 0 1,0 1-1,-1-1 1,1 0-1,0 0 1,0 0-1,0 1 1,-1-1-1,1 0 1,0 1 0,0-1-1,-1 1 1,1-1-1,0 1 1,-1-1-1,1 1 1,-1 0-1,1-1 1,-1 1-1,1-1 1,-1 1 0,1 0-1,-1 0 1,0-1-1,1 1 1,-1 0-1,0 0 1,1 0-1,-1-1 1,0 1-1,0 0 1,0 0 0,0 0-1,0-1 1,0 2-1,-1 13-3,-1-1-1,0 1 0,-7 21 1,-1 11 174,4-16-62,2 0-1,1 0 1,3 58-1,0-85-79,0 0 0,1-1-1,0 1 1,0 0-1,0-1 1,0 1 0,0-1-1,1 1 1,3 4-1,-4-6-13,0-1-1,0 1 1,0-1-1,1 0 0,-1 0 1,0 1-1,1-1 1,-1 0-1,1 0 0,0 0 1,-1-1-1,1 1 1,0 0-1,-1-1 0,1 1 1,0-1-1,0 1 1,-1-1-1,1 0 0,0 0 1,2 0-1,3 0 11,-1-1 0,1 0 0,-1 0 0,1-1 0,-1 1 0,0-1 0,0-1 0,0 1 0,0-1 0,0 0 0,-1-1 0,1 1-1,9-9 1,3-5-60,-1 0-1,21-26 0,-22 25-5,9-11 55,1 2-1,2 1 0,1 1 0,0 1 0,2 2 0,38-21 0,-17 11 253,-52 32-256,0 0 0,0 0 1,0 0-1,0 0 0,0 0 0,0 0 1,0 0-1,0 0 0,0 0 0,0 0 1,0 0-1,0 0 0,0 0 0,0 0 1,0 0-1,0 0 0,0 0 0,0 0 1,0-1-1,0 1 0,0 0 0,0 0 1,0 0-1,0 0 0,0 0 0,0 0 1,0 0-1,0 0 0,0 0 0,0 0 1,0 0-1,0 0 0,0 0 1,0 0-1,0 0 0,0 0 0,0 0 1,0 0-1,1-1 0,-1 1 0,0 0 1,0 0-1,0 0 0,0 0 0,0 0 1,-10 2-105,-15 6-39,15-3 154,0 0-1,0 1 0,1 0 1,0 1-1,0 0 1,1 0-1,0 1 1,0 0-1,0 0 0,-10 17 1,-4 8 118,-28 60 1,46-86-147,3-4 24,-4 5-10,1 1 1,0-1-1,0 1 0,1 0 0,0 0 0,1 0 0,-2 15 0,4-23 3,-1-1 0,1 0 0,0 1 0,0-1 0,0 0-1,0 1 1,0-1 0,0 0 0,0 1 0,1-1-1,-1 0 1,0 1 0,0-1 0,0 0 0,0 1-1,0-1 1,0 0 0,1 1 0,-1-1 0,0 0-1,0 0 1,0 1 0,1-1 0,-1 0 0,0 0-1,0 1 1,1-1 0,-1 0 0,0 0 0,0 0-1,1 1 1,-1-1 0,0 0 0,1 0 0,-1 0 0,0 0-1,1 0 1,-1 0 0,0 0 0,1 0 0,-1 0-1,0 0 1,1 0 0,-1 0 0,0 0 0,1 0-1,-1 0 1,0 0 0,1 0 0,-1 0 0,0 0-1,1-1 1,-1 1 0,0 0 0,1 0 0,-1 0-1,1-1 1,0 0 8,1 0 0,0 0 0,-1 0 0,1 0 1,-1-1-1,1 1 0,-1 0 0,0-1 0,2-2 0,20-41 60,-14 26-180,13-20 1,31-36-129,-52 75 239,-1-1-1,0 1 1,0 0 0,0 0-1,0-1 1,0 1-1,0 0 1,1 0 0,-1-1-1,0 1 1,0 0 0,0 0-1,1 0 1,-1-1-1,0 1 1,0 0 0,1 0-1,-1 0 1,0 0-1,0-1 1,1 1 0,-1 0-1,0 0 1,0 0 0,1 0-1,-1 0 1,0 0-1,1 0 1,-1 0 0,0 0-1,1 0 1,-1 0 0,0 0-1,0 0 1,1 0-1,-1 0 1,7 11-117,0 19-111,-7-29 227,3 14 12,1 1 0,1-1 1,0 0-1,0 0 0,2 0 0,0-1 0,0 1 0,2-2 0,16 23 1,-20-30-2,1 0 0,-1 0 0,1 0-1,0-1 1,1 0 0,-1 0 0,1 0 0,0-1 0,0 0 0,0-1 0,0 1 0,1-1 0,0-1 0,-1 1 0,1-2 0,0 1 0,0-1 0,0 0 0,0 0 0,0-1 0,11-1 0,-10 0-15,0-1 0,0 0 0,0-1 1,0 0-1,-1 0 0,1 0 0,-1-1 0,0-1 0,0 0 1,0 0-1,-1 0 0,0-1 0,10-9 0,2-6-16,0-1-1,30-48 0,-23 27-112,-2-1 0,-2-1-1,-2-1 1,26-84-1,30-200-111,-66 279 260,-6 32 52,6-40 127,-9 54-206,-1 0 0,0 0 1,0-1-1,0 1 0,-1 0 0,1 0 0,-1 0 1,-4-9-1,5 13-5,0 0-1,0 0 1,-1 1 0,1-1-1,0 0 1,-1 0 0,1 1-1,-1-1 1,1 0 0,-1 1-1,0-1 1,1 1 0,-1-1 0,1 1-1,-1-1 1,0 1 0,1-1-1,-1 1 1,0-1 0,0 1-1,1 0 1,-1-1 0,-2 1 0,2 0-2,0 0 0,0 0 1,0 0-1,-1 1 1,1-1-1,0 0 0,0 1 1,0-1-1,0 1 1,0-1-1,0 1 1,0-1-1,0 1 0,-2 1 1,-1 2-18,0-1-1,0 1 1,1 1 0,-1-1-1,1 0 1,-5 9 0,-7 22 106,0 1 1,-16 66-1,8-23 154,-31 119-6,46-156-119,2 1 0,-2 73-1,7-93-66,1 1-10,1 0 0,3 26 0,-3-44 16,0 0 1,0 0 0,1-1-1,0 1 1,0 0 0,0-1-1,0 0 1,1 1 0,0-1-1,0 0 1,1 0 0,-1-1-1,9 8 1,-12-11-23,1 0 0,0 0 0,0 0 0,0-1 1,0 1-1,0-1 0,1 1 0,-1-1 0,0 1 0,0-1 0,0 1 1,0-1-1,1 0 0,-1 0 0,0 0 0,0 0 0,0 0 0,1 0 1,1 0-1,-1 0 4,0-1 1,0 0 0,0 0 0,0 0-1,0 0 1,0 0 0,0 0 0,-1 0-1,1 0 1,2-3 0,3-4 37,0 0 0,0 0 0,9-17 0,-10 17-33,13-20-30,1 1 0,1 1-1,2 1 1,0 0 0,27-20 0,-22 22-7,29-24-164,-49 42 21,-14 12 29,4-5 152,-8 10 13,0-1 1,2 2-1,-15 25 1,-17 45-13,34-68-24,-129 361-23,116-330-181,15-38 370,0 1-1,0-1 1,1 0 0,0 1 0,1 0 0,0-1-1,-2 15 1,5-26-107,-1 0 0,1 0 1,-1 0-1,1 0 0,0 0 0,0 0 0,1 1 0,1-5 0,3-6-25,8-26-92,11-47 0,3-12 27,-16 61-1,3 1 0,1 1-1,1 0 1,2 1 0,2 1 0,25-31-1,-29 43-23,1 1-1,0 1 1,2 1-1,0 0 0,1 2 1,31-20-1,-48 34 34,0 0-1,0 0 1,0 1-1,-1 0 0,1-1 1,0 1-1,1 1 1,-1-1-1,5 0 1,-7 1 17,-1 0-1,1 0 1,-1 0 0,1 1-1,-1-1 1,1 0 0,-1 1 0,0-1-1,1 1 1,-1-1 0,1 1-1,-1-1 1,0 1 0,0 0 0,1 0-1,-1 0 1,0 0 0,0 0-1,0 0 1,0 0 0,0 0-1,0 0 1,0 1 0,0-1 0,-1 0-1,1 1 1,0-1 0,0 3-1,0 2 15,1-1 0,-1 1 0,0 0 0,-1 0 0,0 0-1,0-1 1,0 1 0,-2 9 0,-12 48 123,12-56-120,-6 19 71,-1 0-1,-19 39 0,23-54-75,-1-1-1,0 0 0,-1 0 1,0 0-1,0-1 0,-1 0 1,-1 0-1,-11 9 0,19-17 1,0 0-1,0 0 0,0-1 0,0 1 0,0 0 0,-1-1 0,1 1 0,0-1 0,0 1 0,0-1 0,-1 0 0,1 1 0,0-1 0,0 0 0,-1 0 0,1 0 0,0 0 0,-1 0 0,1 0 0,0 0 0,0 0 0,-3-1 0,2 0-10,1 0 0,-1 0 0,1-1-1,-1 1 1,1 0 0,-1 0 0,1-1-1,-1 1 1,1-1 0,0 1 0,0-1-1,0 0 1,-1-2 0,-1-3-9,0 0 0,0 0 0,1-1 0,0 1 0,1 0 1,-2-14-1,3 11-44,0-1 0,0 1-1,1-1 1,1 1 0,-1-1 0,2 1 0,0 0 0,0 0 0,5-12-1,-6 19 45,-1 0-1,1-1 0,0 1 0,0 0 0,0 0 0,0 0 1,1 1-1,-1-1 0,1 0 0,-1 1 0,1 0 0,0-1 0,0 1 1,0 0-1,0 1 0,1-1 0,-1 0 0,0 1 0,1 0 1,-1 0-1,1 0 0,-1 0 0,1 0 0,-1 1 0,1 0 1,0 0-1,-1 0 0,1 0 0,7 1 0,3 3 31,-1 1-1,0 0 0,1 0 1,-2 1-1,1 1 0,13 9 1,14 7 23,-30-17-75,1-1 1,0 0-1,0-1 0,0 0 1,20 3-1,-25-6 26,0 0 0,0-1 0,0 0-1,0 0 1,0-1 0,1 0 0,-2 0 0,1 0 0,0-1-1,0 0 1,0 0 0,-1 0 0,8-4 0,51-30 247,68-35 244,-110 57-485,-5 5 13,-17 12 32,-8 10 42,-17 23 85,2 1 0,-22 51 0,-27 85 23,69-167-144,-2 15 181,15-29 43,12-19-190,22-26-123,93-87 0,-86 100 72,105-61-1,-155 101-32,-1 0 1,3-3-12,1 1 0,-1 1 0,1-1 0,0 0 0,3 0-1,-6 2 15,0-1-1,-1 1 0,1 0 1,-1 0-1,1 0 0,-1 0 1,1 0-1,0 0 1,-1 0-1,1 0 0,-1 0 1,1 0-1,-1 0 0,1 1 1,0-1-1,-1 0 0,1 0 1,-1 0-1,1 1 0,-1-1 1,1 0-1,-1 1 0,1-1 1,-1 0-1,0 1 0,1-1 1,-1 1-1,1-1 0,-1 0 1,0 1-1,0-1 0,1 1 1,-1-1-1,0 1 0,0 0 1,1-1-1,-1 1 0,0-1 1,0 1-1,0-1 0,0 1 1,0-1-1,0 1 0,0 1 1,0 3-11,-1 0 1,1 0 0,-1 0-1,0 0 1,-1-1 0,1 1-1,-1 0 1,0-1 0,0 1-1,-4 5 1,0 2-27,-10 20 29,-3-1 0,0 0 0,-31 36 0,-81 80 131,-12 17 41,84-86-159,-36 45-102,67-89 200,-50 44 0,73-73-84,0 0 1,0-1 0,-1 0 0,0 0-1,0 0 1,0 0 0,0-1 0,-11 4-1,17-7-18,-1 0 0,0 1 0,1-1 0,-1 0 0,1 0 0,-1 1 0,0-1 0,1 0 0,-1 0 0,0 0 0,1 0 0,-1 0 0,1 0 0,-1 0 0,0 0 0,1 0 0,-1 0 0,0-1 0,1 1 0,-1 0 0,1 0 0,-1-1 0,0 1 0,1 0 0,-1-1 0,1 1 0,-1 0 0,1-1 0,-1 1 0,1-1 0,0 1 0,-1-1 0,1 1 0,-1-1 0,1 1 0,0-1 0,-1 1 0,1-1 0,0 1 0,0-1 0,-1 0 0,1 1 0,0-1 0,0 0 0,0 1 0,0-1 0,0 1 0,0-1 0,0 0 0,0 1 0,0-2 0,1-2-8,-1-1-1,1 0 0,1 1 1,-1-1-1,3-7 0,5-6-3,0 0 0,1 1-1,1 0 1,1 0-1,0 1 1,1 1-1,1 0 1,0 1-1,28-22 1,-19 19-91,1 1 0,1 1 0,0 1 0,1 2 1,1 0-1,35-10 0,14 0-1097,83-28-4143,-155 49 4792,1-1 1,-1 0-1,1-1 0,-1 1 0,0-1 0,1 1 0,-1-1 0,-1 0 0,1-1 1,0 1-1,3-5 0,-7 7 376,1 1 0,-1-1 0,0 0 0,0 1 0,1-1 0,-1 0 0,0 1 0,0-1 0,0 0 0,0 1 0,0-1 0,0 0 0,0 1 0,0-1 0,0 0 0,0 0 0,0 1 0,0-1 0,0 0 0,0 1 0,-1-1 0,1 0 0,0 1 1,-1-1-1,1 1 0,0-1 0,-1 0 0,1 1 0,-1-2 0,-4-2-694,0 0 0,0 0 0,-11-6 0,16 10 863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5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37 9888,'-5'-8'3648,"14"5"-2816,31-2-256,5 5 1023,45-4-991,28 4 960,-2-3-896,24-2-128,34 2-352,-6-2-416,-20 5 128,-14 0-2944,14 0 1665,2 0-4833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5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585 3 10048,'2'-1'1018,"1"-1"1291,3 8-1130,-4-3-1078,5 6 110,-1 0 0,0 0-1,8 16 1,2 13 431,-2 1 0,11 50 0,7 88 2237,-25-111-1988,-3 1 0,-3 0-1,-14 112 1,9-142-760,-2 0 1,-2 0-1,-1 0 0,-2-1 1,-1 0-1,-2-1 0,-24 43 1,-39 45-185,43-72-54,34-51 107,-83 121-982,68-103 441,0 0 1,0-2-1,-2 0 0,-26 20 0,19-21-765,1 0-1,-2-2 0,0-1 1,0-1-1,-1-1 1,-32 8-1,25-11-2000,-43 3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7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309 555 2720,'0'0'34,"0"0"0,0 0 0,0 0 1,0-1-1,0 1 0,0 0 0,0 0 0,0 0 1,0 0-1,0-1 0,0 1 0,0 0 0,0 0 1,0 0-1,0 0 0,0-1 0,0 1 0,0 0 0,0 0 1,0 0-1,0 0 0,1 0 0,-1-1 0,0 1 1,0 0-1,0 0 0,0 0 0,0 0 0,0 0 0,0 0 1,1-1-1,-1 1 0,0 0 0,0 0 0,0 0 1,0 0-1,0 0 0,1 0 0,-1 0 0,0 0 1,0 0-1,0 0 0,0 0 0,1 0 0,-1 0 0,0 0 1,0 0-1,0 0 0,0 0 0,1 0 0,8-3 1759,7-4 29,11-5 947,-27 12-2620,1-1 0,0 1 0,-1-1 0,1 1 0,0-1 0,-1 0 0,1 1 0,-1-1 0,1 1 0,-1-1 0,1 0 0,-1 0 0,1 1 0,-1-1 0,0 0 0,1 0 0,-1 1 0,0-1 0,0 0 0,0 0-1,1 0 1,-1 0 0,0 1 0,0-1 0,0 0 0,0 0 0,-1-1 0,1 1-15,-1 0 0,1 1 0,-1-1 0,1 0 0,-1 0 0,1 0 0,-1 1 0,0-1 0,1 0 0,-1 1 0,0-1 0,0 0 1,0 1-1,1-1 0,-1 1 0,0 0 0,0-1 0,0 1 0,0-1 0,0 1 0,-1 0 0,-26-5 943,20 3-692,-6 0-51,0 1-1,-1 1 1,1 0 0,0 0 0,0 1 0,0 1 0,0 1 0,-15 4 0,18-4-260,0 1 1,0 0-1,0 0 0,1 2 1,0-1-1,0 1 1,0 1-1,0-1 1,1 2-1,-10 10 1,12-11-71,1 1 0,1 0 0,-1 0 0,1 0 0,1 1 0,0 0 1,0 0-1,0 0 0,-2 11 0,4-12 13,1 1-1,-1-1 1,1 0-1,1 0 1,0 1-1,0-1 1,0 0-1,1 1 1,0-1 0,1 0-1,2 9 1,-3-15-6,0 1 0,0 0 0,0-1 0,1 1 1,-1-1-1,1 0 0,-1 1 0,1-1 1,0 0-1,0 0 0,0 0 0,0 0 0,0 0 1,3 2-1,-3-4-1,0 1 1,0 0-1,0 0 1,-1-1-1,1 1 1,0-1 0,0 1-1,0-1 1,0 0-1,0 0 1,0 0-1,0 0 1,0 0-1,0 0 1,0-1-1,0 1 1,0 0-1,0-1 1,-1 0 0,1 1-1,3-3 1,16-9 112,0 0 1,31-25 0,33-37 27,-82 71-151,35-30 96,-3-2 0,46-57 0,-78 88-112,7-10 81,-7 13-77,-5 9-105,-2 2 174,1 0 0,1 0 0,0 0-1,0 1 1,1-1 0,0 0 0,1 1 0,0-1-1,0 1 1,1-1 0,4 16 0,-4-20-8,1 0 1,-1 0 0,1 0-1,1-1 1,-1 1-1,1 0 1,0-1-1,0 0 1,0 0 0,1 0-1,0 0 1,0 0-1,0-1 1,1 1-1,-1-1 1,1 0 0,0-1-1,0 1 1,1-1-1,10 5 1,-12-7-26,0 0-1,0 0 1,0-1 0,0 1-1,0-1 1,0 0 0,0 0-1,0 0 1,0-1 0,0 1-1,0-1 1,0 0 0,0 0-1,0-1 1,0 1 0,6-4-1,5-4-9,-1 1-1,23-19 1,-24 17 7,41-33 98,-30 23-202,0 1 1,40-23 0,-62 41 87,1-1 0,-1 2 0,0-1 0,1 0 0,-1 0 0,0 1 0,1-1 0,-1 1 0,1 0 0,-1-1 0,1 1 0,2 1 0,-4-1 10,0 0 0,1 0-1,-1 1 1,0-1 0,0 1 0,0-1-1,0 0 1,0 1 0,0 0-1,0-1 1,0 1 0,0 0-1,0-1 1,0 1 0,-1 0 0,1 0-1,0 0 1,0 0 0,-1 0-1,1 0 1,-1 0 0,1 0 0,-1 0-1,1 0 1,-1 0 0,1 0-1,-1 0 1,0 0 0,0 2 0,1 2 47,-1 0 0,0 0 0,0 0 0,-1 0 0,1 0 0,-1 0 0,-3 7 0,-14 37 151,11-30-123,1-3-39,-14 27 0,23-48-16,1 1 0,-1 0 0,1 1 1,6-6-1,3-2-19,7-6 16,1 1 0,0 1 0,2 1 0,39-19 0,-43 24-102,2 1 1,34-9-1,-21 7 65,-29 9-11,1-1 0,-1 1 0,1-1-1,0 2 1,-1-1 0,1 1-1,0 0 1,0 0 0,0 0-1,8 2 1,-10-1 14,-1 0 0,0 1 0,0-1 0,0 1 0,-1-1-1,1 1 1,0 0 0,-1 0 0,1 0 0,-1 0 0,1 1 0,-1-1-1,0 1 1,0-1 0,0 1 0,0 0 0,-1-1 0,1 1 0,-1 0 0,2 4-1,2 9 61,0 1-1,3 21 0,-5-25-19,-1 1 0,2-1 0,0 0 0,0-1 0,7 14 0,-10-24-45,0 0 0,0-1-1,0 1 1,1 0-1,-1-1 1,0 1 0,1 0-1,-1-1 1,1 0 0,-1 1-1,1-1 1,-1 0-1,1 0 1,0 0 0,0 0-1,0 0 1,0 0-1,-1-1 1,1 1 0,0-1-1,0 1 1,0-1-1,0 0 1,0 1 0,0-1-1,1 0 1,-1 0-1,0-1 1,0 1 0,2-1-1,6-2-7,-1 0 1,0-1-1,-1 0 0,1 0 0,10-8 0,1 0-3,235-100 95,-103 49-79,-145 60-10,15-6 9,0-2 0,39-25 0,-52 27-30,-9 9 31,0 0-1,0 0 1,0-1 0,0 1 0,0 0 0,0 0-1,0 0 1,-1 0 0,1 0 0,0-1 0,0 1-1,0 0 1,0 0 0,0 0 0,0 0 0,0 0-1,-1 0 1,1 0 0,0 0 0,0 0 0,0-1-1,0 1 1,0 0 0,-1 0 0,1 0 0,0 0-1,0 0 1,0 0 0,0 0 0,0 0 0,-1 0-1,1 0 1,0 0 0,0 0 0,0 0 0,0 0-1,-1 0 1,-24 4-131,24-3 132,-33 7-21,1 1 0,0 2 0,0 2 0,1 0 0,1 3 0,-57 36-1,74-42 0,1 0-1,0 1 0,1 1 0,1 0 0,0 0 0,-12 18 0,16-19 19,1-1 0,0 1 0,0 0-1,2 0 1,-1 0 0,1 1 0,1 0 0,0 0 0,-1 14 0,3-25-3,1 1-1,0 0 1,0 0 0,0 0-1,0-1 1,0 1 0,1 0 0,-1 0-1,0-1 1,1 1 0,-1 0-1,1-1 1,0 1 0,0 0 0,-1-1-1,1 1 1,0-1 0,0 1 0,2 0-1,-2-1 14,0 0-1,0 0 0,0 0 0,1-1 1,-1 1-1,0-1 0,1 1 0,-1-1 1,0 1-1,1-1 0,-1 0 1,1 1-1,-1-1 0,0 0 0,1 0 1,-1 0-1,1 0 0,-1-1 1,1 1-1,-1 0 0,0 0 0,1-1 1,-1 1-1,2-2 0,18-6-15,-1-2-1,35-22 0,37-33 50,-39 26 34,-17 13-129,-1-2 0,52-52 1,-69 60 79,-1 0 0,-1-1 0,0-1 0,-2-1 0,21-43 0,-6-5 19,-4 0 1,19-87 0,-30 89-28,-13 62-47,-1 0 0,1-1 0,-1 1 0,-1 0 0,1-1 1,-1 1-1,-2-7 0,3 13 22,0 1-1,0-1 1,-1 1 0,1-1 0,0 1 0,0-1-1,0 1 1,0-1 0,-1 1 0,1 0 0,0-1-1,0 1 1,-1-1 0,1 1 0,0 0 0,-1-1-1,1 1 1,0 0 0,-1-1 0,1 1 0,-1 0-1,1 0 1,0-1 0,-1 1 0,1 0 0,-1 0-1,1 0 1,-1 0 0,1-1 0,-1 1 0,1 0-1,-1 0 1,1 0 0,0 0 0,-1 0 0,1 0-1,-1 0 1,1 0 0,-1 0 0,1 1 0,-1-1-1,1 0 1,-1 0 0,1 0 0,-1 1 0,-1 0 4,-1 1 0,1-1 0,0 1 0,0-1 0,0 1 0,0 0 0,-3 4 0,-5 9 8,1 1 0,1 1 1,0 0-1,1 0 0,-9 30 1,3-7 36,-20 45 131,-22 69 1,49-135-157,2 1-1,0 0 1,1 0 0,1 0 0,1 0-1,2 21 1,1-21-24,1 1 0,1-1 0,1 0 0,7 19 0,-7-26-26,0 0-1,1 0 1,0 0 0,1-1 0,1 0-1,15 18 1,-18-25-115,0 0-1,0 0 1,1-1-1,-1 0 0,1 0 1,0 0-1,0-1 1,1 0-1,-1 0 1,1 0-1,-1-1 1,14 3-1,-1-2-622,0-1 0,-1-1 0,31-2 0,4-3-1770,-1-3 0,71-20 0,6-4-789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0:59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20 981 3968,'-8'-3'1058,"-1"-2"5317,7-5-501,4-1-5710,5-20 1671,1-3-643,22-60 0,-25 84-1107,1 0-1,0 0 1,0 0-1,1 1 1,0 0-1,1 0 1,-1 1-1,2 0 1,-1 0-1,1 1 1,0 0 0,1 1-1,0 0 1,11-6-1,16-5 177,1 2-1,61-17 1,-88 29-172,150-36 940,-157 38-960,0 1 0,1-1 0,-1 1 0,0 0 0,0 0 0,0 0 0,0 1 0,1-1 0,-1 1 0,8 3 0,-11-4-38,1 1-1,-1-1 1,0 1 0,1 0-1,-1-1 1,0 1-1,0 0 1,1 0 0,-1 0-1,0 0 1,0 0-1,0 0 1,0 1 0,0-1-1,0 0 1,-1 0-1,1 1 1,0-1 0,-1 1-1,1-1 1,-1 0-1,1 1 1,-1-1 0,0 1-1,1-1 1,-1 1 0,0-1-1,0 1 1,0-1-1,0 1 1,-1 2 0,-2 9 102,0 1 1,-1-1-1,0 0 1,-11 20-1,-29 47 128,37-67-198,-17 27 105,-45 59 0,63-91-79,1 0-3,3-7-58,3-3-17,7-14-26,2-1-1,0 1 1,18-22 0,-5 8-26,-6 8 38,1 1-1,1 1 1,0 0-1,2 2 1,0 0-1,1 2 1,1 0-1,26-13 0,-47 28-7,28-13 19,-29 13-13,0 1 1,1-1 0,-1 1 0,0-1 0,0 1 0,1 0 0,-1-1 0,0 1-1,0 0 1,1 0 0,-1 0 0,0 0 0,0 0 0,1 0 0,-1 1-1,0-1 1,0 0 0,1 1 0,-1-1 0,2 1 0,-2 1-2,-1 0-1,1 0 1,0-1 0,0 1 0,-1 0-1,1 0 1,-1 0 0,1 0-1,-1 0 1,0 0 0,0 0 0,0 0-1,0 0 1,0 0 0,-1 3 0,0 6 20,0 11 96,-2 0-1,-8 36 1,3-18-7,-13 75 239,21-113-347,0 0 0,-1 0 0,1-1 1,0 1-1,1 0 0,-1 0 0,0 0 0,0 0 0,1 0 1,-1 0-1,1-1 0,1 4 0,-2-5 4,1 1 0,-1-1 0,1 1 0,-1 0 0,1-1 0,-1 1-1,1-1 1,-1 0 0,1 1 0,0-1 0,-1 1 0,1-1 0,-1 0 0,1 1 0,0-1-1,0 0 1,-1 0 0,1 0 0,0 1 0,-1-1 0,1 0 0,0 0 0,0 0 0,-1 0 0,1 0-1,0 0 1,0 0 0,-1-1 0,1 1 0,0 0 0,-1 0 0,1-1 0,0 1 0,0-1-1,31-14-101,33-21 0,10-5-32,-17 13 138,200-90 26,-233 108 94,42-24-1,-44 21-205,-21 13 122,-2 1-1,-12 8-16,-1 1-6,1 1 0,0 0 0,1 1-1,0 0 1,-14 22 0,9-9-94,1 0 0,-13 33 1,25-51 72,0-1 1,1 1 0,0-1-1,0 1 1,1 0 0,-1 0-1,1 0 1,1 0 0,0 0-1,0 0 1,0 0 0,1 0-1,0 0 1,0 0 0,3 10-1,-3-15 7,0 0-1,0 1 0,0-1 1,1 0-1,-1 0 0,0 1 1,1-1-1,0 0 0,-1-1 1,1 1-1,0 0 0,0 0 0,0-1 1,0 1-1,0-1 0,0 0 1,1 1-1,-1-1 0,0 0 1,1 0-1,-1-1 0,1 1 0,-1 0 1,1-1-1,-1 0 0,1 1 1,-1-1-1,1 0 0,-1 0 1,1-1-1,0 1 0,-1 0 0,1-1 1,-1 1-1,0-1 0,1 0 1,-1 0-1,1 0 0,-1 0 1,0-1-1,0 1 0,0 0 0,0-1 1,4-3-1,0-1 3,0-1 0,0 0-1,-1 0 1,0 0 0,0-1-1,-1 1 1,0-1 0,0 0 0,4-14-1,1-8-13,6-42 0,-12 53 9,0 3 1,-1 0 0,0 1 0,-1-1 0,-1 0 0,0 0 0,-2 1 0,1-1 0,-8-26 0,9 41-22,0-1-1,-1 1 0,1-1 1,-1 1-1,1-1 0,-1 1 1,0 0-1,1-1 1,-1 1-1,0 0 0,0-1 1,0 1-1,0 0 0,0 0 1,0 0-1,0 0 1,-1 0-1,1 0 0,0 0 1,0 1-1,-1-1 0,1 0 1,-1 1-1,1-1 1,0 1-1,-1-1 0,1 1 1,-3-1-1,4 19-153,1-15 180,0 0-1,0-1 0,1 1 1,-1 0-1,1 0 1,-1-1-1,1 1 1,0 0-1,0-1 0,0 0 1,0 1-1,0-1 1,1 0-1,-1 0 1,0 0-1,1-1 0,0 1 1,-1-1-1,1 1 1,0-1-1,4 2 0,1-1-10,0 0 0,0 0-1,0-1 1,0 0-1,0-1 1,0 1 0,10-2-1,58-8 60,-1-3-1,76-23 1,-132 30-7,0 0-1,0-2 1,-1-1 0,0 0 0,19-12-1,-27 14-3,0-1 0,-1 0 0,1-1 0,-2 0 0,1 0 0,-1-1-1,-1 0 1,1 0 0,11-21 0,-4-5-47,0 0 1,-3-1-1,16-70 0,-10 34-51,14-55 286,-31 118-181,1 0-1,-1 0 0,-1-16 0,0 20-44,0 5 0,0 0-1,0 0 0,0 0 0,0 0 0,0 0 0,0 0 0,0 0 0,0 0 0,0 0 0,1 0 0,-1 0 0,0-1 0,0 1 1,0 0-1,0 0 0,0 0 0,0 0 0,0 0 0,0 0 0,-1 0 0,1 0 0,0 0 0,0-1 0,0 1 0,0 0 0,0 0 1,0 0-1,0 0 0,0 0 0,0 0 0,0 0 0,0 0 0,0 0 0,0 0 0,0 0 0,0 0 0,0-1 0,0 1 0,-1 0 1,1 0-1,0 0 0,0 0 0,0 0 0,0 0 0,0 0 0,0 0 0,0 0 0,0 0 0,0 0 0,0 0 0,-1 0 0,1 0 1,0 0-1,0 0 0,0 0 0,0 0 0,-5 6 94,-5 14-23,-33 161-142,9-31 106,3-44 86,-18 69 186,0 105-166,35-191-440,6-37-3500,16-68-4774,-6 5 7253,-1-1-1,0 1 1,-1-1-1,0 1 1,0-1-1,-1 1 1,-1-1-1,-5-21 1,-6-15-1706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0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75 11808,'-13'-23'4352,"18"23"-3361,-2 3-287,10-3-128,19 0-448,13 0 1664,23 0-1024,16 0-96,3 0-416,-11-3-320,1-1 0,-1 0-1024,9-5 608,5 3-3615,1-8 2271,-11-1-6336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1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5 420 5216,'-4'-2'9055,"11"2"-4396,1-3-5462,-1-2 1123,-1-1 0,0 0 0,0 0-1,0-1 1,-1 1 0,5-9-1,11-12 14,-5 9-146,0 2 0,1 0-1,20-14 1,60-36 281,-16 12 120,-63 41-492,-3 4 39,-1-2 1,0 0 0,0-1-1,-1 0 1,0-1-1,16-21 1,-29 33-121,1 1 0,-1-1 1,0 1-1,1-1 0,-1 1 0,1-1 1,-1 1-1,0-1 0,0 1 1,1-1-1,-1 0 0,0 1 0,0-1 1,0 1-1,0-1 0,0 0 0,0 1 1,0-1-1,0 0 0,0 1 0,0-1 1,0 1-1,0-1 0,0 0 0,0 1 1,-1-2-1,1 2 1,-1-1 0,0 1 0,0-1 1,1 1-1,-1-1 0,0 1 0,0 0 0,1 0 0,-1-1 0,0 1 1,0 0-1,0 0 0,1 0 0,-1 0 0,0 0 0,0 0 0,-1 0 1,-3 0 2,-1 1 1,0 0-1,1 0 0,-11 4 1,-2 2 44,1 1 0,0 1 1,1 0-1,0 2 0,0-1 0,-18 18 1,23-17-57,0 0 0,1 1 0,0 0 0,1 0 0,1 1 0,0 0 0,0 1 0,-7 18 1,5-6 55,2-1 1,-6 29 0,11-39-62,1-1 1,0 1-1,1 0 0,1 0 0,2 21 0,-2-33 4,1 1 0,-1 0-1,1 0 1,0-1 0,0 1 0,1-1 0,-1 1 0,1-1 0,0 1-1,0-1 1,0 0 0,0 0 0,0 0 0,1 0 0,-1 0 0,5 3-1,-3-3 18,0 0-1,0-1 1,1 0 0,-1 0-1,1 0 1,-1 0-1,1-1 1,0 1-1,0-1 1,-1 0-1,8 0 1,0-1 20,1 0 0,-1-1-1,1 0 1,-1-1 0,1 0 0,-1-1 0,0-1 0,0 0-1,13-6 1,-1-3-5,0-1-1,-1 0 0,37-31 0,55-63 60,-74 66-145,19-19 79,-50 51-1,1 2 0,0 0-1,1 0 1,14-7 0,14-9 59,-40 37 134,-20 82 322,5-32-228,0-1-280,-6 34 47,13-54-53,8-34-57,3-8 6,3-6-17,29-46-10,-22 31 86,1 1 0,28-32 0,-18 29-46,0 2-1,2 0 0,1 1 0,0 2 0,1 1 0,1 1 0,0 2 0,1 0 0,37-10 0,-65 24 11,0-1 1,0 0-1,-1 1 0,1-1 1,0 1-1,0 0 0,0 0 0,0 0 1,0 0-1,-1 0 0,1 0 1,0 0-1,0 0 0,0 1 0,3 0 1,-4 0 1,1 0 1,-1 1 0,0-1-1,0 0 1,-1 0 0,1 0-1,0 0 1,0 1-1,0-1 1,-1 0 0,1 1-1,-1-1 1,1 1 0,-1-1-1,0 1 1,1-1 0,-1 1-1,0-1 1,0 0 0,0 3-1,0 21 44,-1-1 0,-6 44-1,2-38-22,0 38 0,5-56-6,0 17-80,4 37 1,1-30-3601,-44-71-17940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2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55 9216,'-50'-39'3424,"37"35"-2656,3-4-224,15 5-704,3 3-544,10 0 384,6 3-1184,2 5 832,1 1-3584,9 11 2400,4 3-832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4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1140 4992,'-14'-2'1612,"13"2"-650,7 2-379,-3-1-305,-1-1-1,1 0 0,-1 0 1,0 0-1,1 0 1,-1 0-1,1 0 1,-1-1-1,1 1 1,-1-1-1,0 0 1,1 0-1,-1 0 1,0 0-1,0 0 0,0 0 1,0 0-1,0-1 1,0 1-1,0-1 1,0 0-1,2-2 1,6-6 330,-1-2 1,14-20 0,-9 11-87,17-17 420,67-66 0,49-24 156,-55 47-537,-76 65-396,-1-1 0,0-1 0,17-27 0,-8 2 271,33-77 0,7-53 170,-46 124-356,-3 8 13,4-12 467,14-57 0,-33 101-748,-5 9-24,-8 13-42,3 4 66,1-1-1,1 2 1,-11 30 0,-10 58 122,6-21-61,-21 34 117,17-47-112,-2-3 39,19-49-61,2-1 0,0 1 1,-9 39-1,13-33-13,1 0 0,1 0 0,1 0-1,3 28 1,-1-41 10,0-1 1,1 0-1,1 0 0,0 0 1,0-1-1,1 1 0,1-1 0,0 0 1,1 0-1,13 20 0,-16-27-9,0-1-1,0 1 1,0-1-1,1 1 1,-1-1-1,1 0 1,0 0-1,0 0 1,0-1-1,1 0 1,-1 0-1,0 0 1,1 0-1,0 0 1,-1-1-1,1 0 1,0 0-1,0 0 1,-1-1-1,1 1 1,0-1-1,0 0 1,0-1-1,0 1 0,0-1 1,-1 0-1,1 0 1,0-1-1,-1 1 1,1-1-1,-1 0 1,1 0-1,4-4 1,16-11 173,-1 0-1,-1-2 1,31-33 0,5-17 199,-53 60-365,0 1 0,-1-1 0,0 0 0,-1 0 0,0 0 0,5-19 0,-8 26-24,0-1-1,-1 0 1,0 0 0,0 1-1,0-1 1,0 0 0,0 0 0,-1 1-1,1-1 1,-1 0 0,0 0-1,1 1 1,-1-1 0,0 1 0,-1-1-1,1 1 1,0-1 0,-1 1-1,0 0 1,1-1 0,-1 1 0,0 0-1,0 0 1,0 0 0,0 1-1,0-1 1,-3-1 0,1 0-4,0 1 0,0 0 0,0 0 0,0 1 0,0-1 0,0 1 0,-1-1 1,1 2-1,-1-1 0,1 0 0,-1 1 0,1 0 0,-1 0 0,1 0 0,-9 1 0,7 1-13,-1-1 0,0 1-1,1 0 1,0 1 0,0-1-1,-1 1 1,-7 6 0,10-6-19,1 0 1,0 0 0,0 0-1,0 1 1,0-1 0,0 1-1,1 0 1,-1 0-1,1 0 1,0 0 0,1 0-1,-3 7 1,-2 7 47,1 1 0,0 0 0,2 0 0,0 0 1,1 1-1,0 29 0,3-22-81,2 1 0,6 33 0,-8-53 92,2 1 0,-1 0 0,1-1 0,0 0 0,1 0 0,0 0 1,0 0-1,1 0 0,0-1 0,12 14 0,-14-18-15,1 0 0,0-1 0,0 1 0,0-1 0,0 0 0,0 0 0,1 0 0,-1 0 1,1-1-1,-1 0 0,1 0 0,0 0 0,-1-1 0,1 1 0,0-1 0,0 0 0,-1 0 0,7-2 0,7 0-2,1-2-1,-1 0 1,20-7 0,-18 3 71,0 0 1,0-2-1,-1 0 1,-1-1-1,0-1 1,0 0-1,21-21 1,-4 0-16,-1-2 0,34-46 0,-37 40 13,47-81 0,-51 64-296,-23 47 295,-4 7-13,-4 8-128,2 2 7,-1 0 0,1 0 0,1-1-1,-1 1 1,0 9 0,-2 13 67,2 1-1,3 53 1,0-67-2,0 6 38,1 0 0,7 34 1,-8-51-26,2 7-23,0-1-1,0 1 0,1 0 1,0-1-1,1 1 0,0-1 1,8 11-1,-11-19 27,-1-1-1,1 1 1,-1-1-1,1 0 1,-1 1 0,1-1-1,0 0 1,-1 0-1,1 0 1,0-1-1,0 1 1,0 0-1,0-1 1,0 1 0,0-1-1,0 0 1,0 1-1,0-1 1,0 0-1,0 0 1,0 0 0,0-1-1,0 1 1,-1 0-1,1-1 1,0 1-1,0-1 1,3-1-1,6-3 8,-1 1 0,0-2 0,16-11 0,-25 17-26,97-68 230,-28 17-242,105-56 0,-146 92-40,-7 3 77,45-17 0,-65 28-9,0 1 1,1-1 0,-1 0-1,0 1 1,1 0 0,-1-1-1,1 1 1,-1 0 0,4 1 0,-5-1-10,-1 0 1,1 0-1,0 1 1,0-1-1,-1 0 1,1 1-1,0-1 1,-1 1 0,1-1-1,0 0 1,-1 1-1,1 0 1,-1-1-1,1 1 1,-1-1-1,1 1 1,-1 0 0,1-1-1,-1 1 1,0 0-1,1-1 1,-1 1-1,0 0 1,0 0-1,1-1 1,-1 1 0,0 0-1,0 0 1,0-1-1,0 1 1,0 0-1,0 1 1,0 27 53,-2-1 1,-9 53-1,4-42 60,3-18-32,0-1 0,-12 35 0,16-55-85,-1 1 0,1-1 0,0 0 1,0 0-1,0 1 0,0-1 0,0 0 0,0 1 0,0-1 0,0 0 0,0 0 0,0 1 0,0-1 1,0 0-1,0 0 0,0 1 0,0-1 0,0 0 0,0 0 0,1 1 0,-1-1 0,0 0 1,0 0-1,0 0 0,0 1 0,0-1 0,1 0 0,-1 0 0,0 0 0,0 1 0,0-1 0,1 0 1,-1 0-1,0 0 0,0 0 0,0 0 0,1 1 0,-1-1 0,0 0 0,0 0 0,1 0 0,-1 0 1,0 0-1,0 0 0,1 0 0,-1 0 0,0 0 0,0 0 0,1 0 0,-1 0 0,0 0 1,1 0-1,-1 0 0,0 0 0,3-4-29,0 0 1,0 1-1,0-1 0,-1 0 1,1-1-1,-1 1 1,2-6-1,5-9 124,25-48-165,8-15 178,-34 69-95,0 0-1,2 0 1,19-21 0,-21 27-48,-1 0 1,2 1-1,-1 0 1,1 1-1,0-1 1,0 2 0,0-1-1,1 1 1,10-2-1,-19 5 33,-1 1 0,1 0 0,-1 0 0,1 0 0,-1 0 0,1 0 0,-1-1 0,1 1 0,-1 0 0,1 0 0,-1 0-1,1 1 1,-1-1 0,1 0 0,-1 0 0,1 0 0,-1 0 0,1 0 0,-1 1 0,1-1 0,-1 0 0,0 0 0,1 1 0,-1-1 0,1 0 0,-1 1 0,0-1 0,1 1 0,0 0 4,0 0 1,-1 0 0,1 1 0,-1-1 0,0 0 0,1 0 0,-1 1 0,0-1 0,0 0 0,1 1 0,-1 0 0,-1 6 62,1 0 1,-4 15 0,4-21-43,-7 29 195,-3 18-158,2 0 0,-2 73 0,10-117-54,0 0 0,0 0-1,1 0 1,-1-1 0,2 1-1,-1 0 1,0 0 0,1-1-1,0 1 1,0-1 0,0 1-1,0-1 1,1 0 0,0 0-1,4 6 1,-4-7-7,1 0-1,-1-1 1,0 1 0,1-1-1,-1 1 1,1-1 0,0-1-1,0 1 1,0 0 0,0-1 0,0 0-1,0 0 1,0 0 0,0 0-1,0-1 1,1 1 0,-1-1-1,6-1 1,14 0-6,0-2-1,-1-1 1,1-1-1,-1-1 1,0-1-1,0-1 1,26-14 0,-24 9-3,-1-1 1,0-1-1,-1-1 1,-1-1-1,37-38 0,61-61 93,-118 114-79,1 0 0,-1 0 0,1-1 0,-1 1-1,0 0 1,0-1 0,0 0 0,-1 1 0,3-5 0,-5 3-146,-4 5 127,-6 6 142,-13 18-75,0 2 0,-35 49 0,-53 87-359,110-160 321,0 0-1,0 0 1,0 0 0,0 1-1,1-1 1,-1 1-1,1-1 1,0 1 0,0-1-1,0 1 1,0 0 0,1 0-1,-1-1 1,1 1 0,0 0-1,1 4 1,-1-8-19,0 1 1,0-1-1,1 1 1,-1 0 0,0-1-1,0 1 1,1-1-1,-1 1 1,0-1 0,1 1-1,-1-1 1,0 1-1,1-1 1,-1 0-1,1 1 1,-1-1 0,1 1-1,-1-1 1,1 0-1,-1 1 1,1-1-1,-1 0 1,1 0 0,-1 0-1,1 1 1,1-1-1,-1 0-1,1 0-1,0 0 1,0 0 0,0 0-1,-1 0 1,1-1-1,0 1 1,0-1-1,2 0 1,1-1-4,0-1-1,0 0 1,1 1-1,-2-2 1,6-3-1,0-2-31,-2-1 0,1-1-1,-1 1 1,11-21-1,-2 5 8,-5 5 32,-9 16 0,0 1 0,0-1 0,0 0 0,1 1 0,4-6 0,-7 10-1,-1 0 0,0-1 0,1 1 0,-1-1-1,0 1 1,1 0 0,-1-1 0,0 1 0,1 0 0,-1 0 0,1-1-1,-1 1 1,1 0 0,-1 0 0,1 0 0,-1-1 0,0 1 0,1 0-1,-1 0 1,1 0 0,-1 0 0,1 0 0,-1 0 0,1 0 0,-1 0-1,1 0 1,-1 0 0,1 1 0,-1-1 0,1 0 0,-1 0-1,1 0 1,-1 0 0,1 1 0,-1-1 0,0 0 0,1 0 0,-1 1-1,1-1 1,-1 0 0,0 1 0,1-1 0,-1 1 0,0-1 0,1 0-1,-1 1 1,2 3-13,0 0 0,-1 0 0,1-1 0,1 9 0,-1-7 10,6 26-36,-6-21 19,0-1-1,1 1 0,0-1 1,0 0-1,1 0 0,0-1 1,1 1-1,7 10 0,-6-13 44,1 1-1,-1-1 1,1-1-1,0 1 1,1-1 0,-1 0-1,1-1 1,0 0-1,0 0 1,0-1-1,0 0 1,1 0-1,-1-1 1,1 0-1,10 1 1,2-1-6,-1 0 0,1-2 1,0 0-1,0-2 1,29-4-1,-28 1-43,33-10-1,-46 12 42,0-1-1,0 0 0,-1 0 0,1-1 0,-1 0 0,10-9 0,5-8-5,-1-1-1,-1-1 0,-2-1 0,23-36 0,14-19 85,45-41-39,-54 68-15,58-86-1,-69 78 22,-3-1 0,46-120-1,-79 181-58,4-6-23,-1-1 1,-1 1-1,0-1 1,0 0-1,0 0 0,-1 1 1,0-12-1,-1 18 21,0 0-1,0 0 0,0 0 1,0 0-1,-1 1 1,1-1-1,-1 0 1,1 0-1,0 0 1,-1 0-1,1 0 1,-1 0-1,0 1 1,1-1-1,-1 0 0,0 1 1,1-1-1,-1 0 1,0 1-1,0-1 1,0 1-1,1-1 1,-1 1-1,0-1 1,0 1-1,0 0 1,0-1-1,0 1 0,0 0 1,0 0-1,0 0 1,0 0-1,0 0 1,0 0-1,0 0 1,0 0-1,0 0 1,0 0-1,0 0 1,0 1-1,-1-1 0,-3 2 5,0 0-1,1 0 0,-1 0 1,1 0-1,-1 1 0,1 0 1,-5 4-1,-30 30 42,0 4-24,2 1 1,2 3-1,-30 49 0,48-65-40,1 1-1,1 0 0,2 1 0,1 1 1,1 0-1,-10 51 0,8 18-311,-4 20-2441,12-99-342,-11 33 1,14-51 2445,1 0 0,-1 0 0,0 0 0,-5 7 0,-15 11-5569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12 6816,'5'-12'11770,"-9"19"-9338,-6 20 70,-27 51 1,8-17-1716,-47 162 386,56-157-1120,-21 99 193,40-160-252,0-5-4,1 0 1,0 1 0,0-1 0,0 0 0,0 0 0,0 0-1,0 1 1,0-1 0,0 0 0,0 0 0,0 1 0,0-1-1,0 0 1,0 0 0,0 0 0,0 1 0,0-1 0,0 0 0,0 0-1,0 1 1,0-1 0,0 0 0,0 0 0,0 0 0,0 1-1,0-1 1,0 0 0,1 0 0,-1 0 0,0 1 0,0-1-1,0 0 1,0 0 0,0 0 0,1 1 0,5-21-14561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5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 9568,'-4'-16'3520,"13"16"-2720,22 8-256,-9 0 1503,19 4-1247,31 8 512,44 3-768,10 2-256,24-2-160,47-3-256,1-3 64,3-1-2656,28-4 1505,-16-4-6049,-2-16 4032,-18-4 96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0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67 5728,'-1'-5'412,"0"-4"829,13 8 4775,-10 4-5604,0 1 1,0 0-1,0-1 0,0 1 1,0 0-1,-1 0 0,0 0 0,0 0 1,0 0-1,0 0 0,0 7 1,2 8 591,14 91 1669,-15-95-2509,15 171 1287,-8-71-875,5 1 282,-12-109-796,-1 0-1,1 0 1,5 10 0,-7-16-37,0-1-1,1 1-1,-1-1 0,0 0 0,0 0 1,1 0-1,-1 1 0,0-1 1,1 0-1,-1 0 0,0 0 0,0 0 1,1 0-1,-1 0 0,0 0 1,1 0-1,-1 0 0,0 0 1,1 0-1,-1 0 0,0 0 0,1 0 1,-1 0-1,0 0 0,1 0 1,-1 0-1,0 0 0,1 0 1,-1 0-1,1-1 0,8-3 350,0-5-278,-1 1 0,0-1 0,-1-1 0,12-19 0,-1 2-90,7-9 58,56-77-198,-59 86 91,1 0 1,28-23 0,78-55 107,-72 58 22,-50 42-94,1-1-1,1 1 1,-1 1 0,1 0 0,14-5 0,-22 8 8,-1 1 1,1 0 0,0 0-1,-1 0 1,1 0-1,0 0 1,-1 0 0,1 0-1,0 1 1,-1-1-1,1 0 1,0 0-1,-1 0 1,1 1 0,0-1-1,-1 0 1,1 1-1,-1-1 1,1 0 0,-1 1-1,1-1 1,-1 1-1,1-1 1,-1 1-1,1-1 1,-1 1 0,0-1-1,1 1 1,-1-1-1,0 1 1,1-1 0,-1 1-1,0 0 1,0-1-1,0 1 1,1 0 0,-1-1-1,0 1 1,0 0-1,1 7-17,0-1 0,1 15-1,-2-12 10,1 155 368,0-17 442,-2-143-799,2 1 0,-1-1 0,1 0 1,0 1-1,0-1 0,0 0 0,1 1 0,-1-1 0,1 0 0,1 0 0,2 5 0,-5-10 6,1 1 0,-1-1 0,0 1 0,1-1 0,-1 0 0,0 1 0,1-1 0,-1 0 0,1 1 0,-1-1 0,1 0 0,-1 1 0,1-1 0,-1 0 0,1 0 0,-1 0 0,1 1 0,-1-1 0,1 0 0,-1 0 0,1 0 0,0 0 0,-1 0 0,1 0 0,-1 0 0,1 0 0,-1 0 0,1 0 0,-1-1 0,1 1 0,-1 0 0,1 0 0,-1 0 0,1-1 0,-1 1 0,1 0 0,-1-1 0,1 1 0,-1 0 0,1-1 0,-1 1 0,1-1 0,3-3 68,-1 0 1,0 0-1,6-8 0,-7 9-37,14-23 107,-2 4-105,0 1 0,2 0 1,0 1-1,31-30 0,99-58-36,-51 39-7,-19 11-4343,92-94 0,-154 139 435,-11 11 2831,0-1 0,0 0 0,0 0-1,0 1 1,1-5 0,-4 7 895,0 0 0,0-1 0,0 1 0,0 0-1,0-1 1,0 1 0,0 0 0,0-1 0,0 1 0,0 0 0,0 0 0,0-1 0,0 1-1,-1 0 1,1-1 0,0 1 0,0 0 0,0 0 0,-1-1 0,1 1 0,0 0 0,0 0-1,-1 0 1,1-1 0,0 1 0,0 0 0,-1 0 0,1 0 0,0 0 0,-1-1-1,1 1 160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10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9 150 3968,'-1'-3'372,"1"3"-307,0-1 0,0 1 0,0-1 0,0 1 0,-1-1 0,1 1 0,0-1 0,0 1 0,-1-1 0,1 1 0,0-1 0,0 1 0,-1-1 0,1 1 0,-1-1 0,1 1 0,0 0 0,-1-1 0,-1 0 1896,3 2-836,4 2-574,0 0-1,1-1 1,-1 0 0,1 1-1,0-2 1,-1 1 0,10 1-1,4 0 29,0-1 0,0-1 0,-1-1 0,35-4-1,-17-1 93,55-16-1,-86 20-654,7-3 178,0 1 1,0-2-1,20-9 0,-30 13-141,1 0 0,-1 0 0,0-1 0,0 1 0,0-1 0,0 1 0,0-1 0,-1 0 0,1 0 0,0 0 0,-1 0 0,1 0 0,-1 0 0,0 0 0,0 0 0,0 0 0,0-1 0,0 1 0,0 0 0,0-1 0,-1 1 0,1-1 0,-1 1 0,0-1 0,0 1 0,0-3 0,0 3-14,-1 0 1,1 0-1,-1 0 1,0 0-1,1 0 1,-1 0-1,0 1 1,0-1-1,0 0 1,-1 1-1,1-1 1,0 1-1,0-1 1,-1 1-1,1-1 0,-1 1 1,1 0-1,-1 0 1,0 0-1,0 0 1,1 0-1,-1 0 1,0 0-1,-3 0 1,-4-2 29,0 1 0,0 0-1,-16-1 1,17 2 45,-5 0-41,-1 0 0,1 1 0,0 1 0,-1 0 0,1 0 0,0 2 0,0 0 1,0 0-1,0 1 0,0 1 0,1 0 0,-13 7 0,16-7-16,1 0 0,0 0 0,0 1-1,1 0 1,-1 0 0,1 1 0,1 0 0,-1 0 0,1 1-1,1 0 1,-1 0 0,1 0 0,1 1 0,0-1 0,0 1-1,0 0 1,-2 14 0,3-11-7,1 0-1,1 1 1,0-1 0,0 1 0,1-1-1,4 24 1,-4-31-28,1 0 0,0 0-1,1-1 1,-1 1 0,1 0 0,0 0 0,0-1-1,0 1 1,1-1 0,-1 0 0,1 0 0,0 0-1,0 0 1,1 0 0,-1 0 0,1-1 0,0 0-1,0 0 1,7 5 0,-3-5 23,1 0 0,-1 0-1,1-1 1,-1 0 0,1 0 0,0-1 0,0 0-1,0 0 1,0-1 0,0-1 0,-1 1 0,15-4-1,-2 0 52,1-2 0,-1-1 0,40-17-1,-32 9-15,0-1 0,34-26-1,50-47-53,-22 17-99,-86 68 11,5-3 208,-10 7-136,1 0 1,-1 0-1,0 0 0,0 1 0,0-1 0,1 0 1,-1 0-1,0 0 0,0 0 0,1 0 1,-1 0-1,0 0 0,0 0 0,0 1 1,0-1-1,1 0 0,-1 0 0,0 0 1,0 0-1,0 0 0,0 1 0,0-1 0,0 0 1,1 0-1,-1 0 0,0 1 0,0-1 1,0 0-1,0 0 0,0 0 0,0 1 1,0-1-1,0 0 0,0 0 0,0 1 1,0-1-1,0 0 0,0 0 0,0 0 1,0 1-1,0-1 0,0 0 0,0 0 0,0 1 1,-1-1-1,0 15 139,0 0-1,-2 1 1,-6 22 0,2-7-24,-31 147 248,39-178-369,-1 0 0,0 0 1,0 0-1,0 0 0,0 0 0,0 0 0,0-1 0,0 1 1,0 0-1,0 0 0,0 0 0,0 0 0,0 0 0,1 0 0,-1 0 1,0 0-1,0 0 0,0 0 0,0 0 0,0 0 0,0 0 1,0 0-1,0 0 0,0 0 0,0 0 0,1 0 0,-1 0 0,0 0 1,0 0-1,0 0 0,0 1 0,0-1 0,0 0 0,0 0 0,0 0 1,0 0-1,0 0 0,0 0 0,0 0 0,0 0 0,0 0 1,1 0-1,-1 0 0,0 0 0,0 0 0,0 0 0,0 1 0,0-1 1,0 0-1,11-14 89,12-21-20,-14 20-88,0 0 1,1 1 0,1 0 0,0 1-1,1 0 1,0 0 0,1 2 0,25-19 0,-25 21-72,-1 0 72,1 1 1,0 0-1,0 1 0,1 1 1,0 0-1,15-5 0,-28 11 15,0 0 0,0-1 1,0 1-1,0 0 0,-1 0 0,1 0 0,0 0 0,0 0 0,0 0 0,0 0 1,0 0-1,0 0 0,-1 1 0,1-1 0,0 0 0,0 0 0,0 1 0,0-1 1,-1 0-1,1 1 0,0-1 0,-1 1 0,1-1 0,0 1 0,-1 0 0,1-1 1,0 1-1,-1 0 0,1-1 0,-1 1 0,1 0 0,-1 0 0,1-1 0,-1 1 1,0 0-1,0 0 0,1 0 0,-1-1 0,0 1 0,0 0 0,0 0 0,0 0 1,0 1-1,1 5-10,-2 0 1,1 0 0,-1-1-1,-2 11 1,2-13 22,-14 69 245,3-25-253,-4 56 1,16-101-11,-1 0 0,1 0 0,0-1 0,0 1 0,1 0 0,-1-1 0,1 1 0,-1 0 0,1 0 0,0-1 0,0 1 0,0-1 0,0 1 0,0-1 0,1 1 1,-1-1-1,1 0 0,3 4 0,-3-4 25,1 1 0,0-1 1,0 0-1,0-1 0,0 1 1,0 0-1,1-1 0,-1 0 1,0 0-1,1 0 0,-1 0 1,1 0-1,-1-1 1,4 1-1,4-1-7,0 0 1,0 0-1,0-1 1,0-1-1,0 0 1,0 0 0,-1-1-1,1 0 1,-1-1-1,0 0 1,0-1-1,0 0 1,-1-1-1,1 0 1,-1 0-1,12-11 1,-2-1-32,-1-1 1,-1 0 0,-1-1 0,-1-1-1,25-43 1,-28 43 81,-2 0 0,0-1 0,-1 0 0,-1 0 0,7-33-1,-15 54-69,0 0 0,0 0 0,1 0 0,-1 0 0,0 1-1,0-1 1,0 0 0,0 0 0,0 0 0,0 0-1,0 0 1,0 0 0,0 0 0,0 0 0,-1 0-1,1 1 1,0-1 0,-1 0 0,1 0 0,-1 0-1,1 0 1,-1 1 0,1-1 0,-1 0 0,1 0-1,-1 1 1,0-1 0,1 1 0,-1-1 0,0 0-1,1 1 1,-1-1 0,0 1 0,0 0 0,0-1-1,0 1 1,1 0 0,-1-1 0,0 1 0,-2 0-1,0 0-29,0 0 0,0 0-1,0 0 1,0 0-1,0 1 1,1 0-1,-1-1 1,0 1 0,0 0-1,-4 3 1,-1 1 14,-1 0 1,1 1-1,0 0 0,0 1 1,0 0-1,1 0 0,0 1 1,1-1-1,-9 15 0,4-4 52,1 0-1,0 1 0,-9 30 1,15-37-38,0 1 1,1-1-1,1 1 1,0 0-1,1 0 1,0 0-1,2 25 1,0-30 19,0-1-1,0 1 1,1 0 0,0-1-1,0 0 1,1 1 0,0-1-1,0 0 1,0 0 0,1 0-1,0-1 1,1 0 0,-1 1-1,10 8 1,-11-12-7,0-1 1,1 1-1,-1-1 0,0 0 0,1 0 1,0 0-1,-1 0 0,1 0 0,0-1 1,0 0-1,0 0 0,0 0 1,6 0-1,-4 0 19,0-1-1,0-1 1,0 1 0,1-1 0,-2 0-1,1-1 1,0 1 0,7-4-1,7-5 8,0 0 0,-1-1 0,34-27 0,-45 32-75,166-120 405,-23 19-471,-114 82 64,-23 15 49,1 0 0,0 1 0,32-13 0,-46 42 129,-2 0-202,-4 25-1,2-25 6,-1 29 0,4-38 81,1 1 0,0-1-1,0 1 1,1-1-1,1 0 1,0 0-1,1 0 1,0 0-1,7 14 1,-10-23-19,0 0 0,0-1-1,0 1 1,0-1 0,0 1 0,0-1 0,1 0 0,-1 1 0,0-1 0,1 0 0,-1 0-1,1 0 1,-1 0 0,1 0 0,0 0 0,-1 0 0,1-1 0,0 1 0,0 0 0,-1-1-1,1 0 1,0 1 0,0-1 0,0 0 0,0 0 0,0 0 0,-1 0 0,1 0 0,0-1-1,0 1 1,0 0 0,-1-1 0,1 1 0,0-1 0,0 0 0,-1 0 0,3-1 0,7-4-35,-2 0 0,1-1 0,-1 0 0,14-13 0,-20 17 24,193-191 173,-193 191-153,0-1 0,0 1 0,0-1 0,-1 1 0,1-1 0,-1 0-1,0 0 1,0 0 0,0 0 0,-1 0 0,1-1 0,-1 1 0,1-9-1,-2 12-19,0 0 0,0 1 0,0-1 0,0 0 0,0 0 0,-1 0 0,1 0 0,0 1-1,0-1 1,-1 0 0,1 0 0,-1 1 0,1-1 0,-1 0 0,1 0 0,-1 1 0,1-1-1,-1 1 1,0-1 0,1 0 0,-1 1 0,0 0 0,0-1 0,1 1 0,-1-1 0,0 1-1,0 0 1,1-1 0,-1 1 0,0 0 0,-2 0 0,-1-1-58,-1 0 0,0 1 0,0 0 0,-6 0 0,10 0 67,-9 1-46,0 1 0,0 0 1,1 0-1,-1 1 0,1 0 1,0 1-1,-1-1 0,2 2 1,-1 0-1,0 0 0,1 0 0,-12 11 1,2 0 38,0 1 1,1 1-1,-27 37 1,38-46 35,-26 35-120,-33 59 0,62-97 80,1 0 0,-1 1 0,1-1 0,0 1 0,0-1 0,1 1 1,0 0-1,0 10 0,1-16 22,0 1 0,0-1 0,0 1 0,0 0 0,0-1 0,0 1 0,0-1 0,1 1-1,-1-1 1,1 1 0,-1-1 0,1 1 0,0-1 0,-1 0 0,1 1 0,0-1 0,0 0 0,0 0 0,0 1 0,0-1 0,0 0 0,0 0 0,1 0 0,-1 0 0,0 0 0,0-1 0,1 1 0,-1 0 0,1-1-1,-1 1 1,1-1 0,-1 1 0,1-1 0,-1 1 0,1-1 0,-1 0 0,1 0 0,-1 0 0,1 0 0,-1 0 0,1 0 0,1-1 0,4 0 21,0 0 1,-1-1-1,1 0 1,-1 0-1,1 0 0,-1-1 1,0 0-1,0 0 1,0-1-1,-1 0 0,1 0 1,-1 0-1,0 0 1,0-1-1,0 0 0,7-9 1,-2-1-11,0 0 0,-1 0 0,0-1 1,-1-1-1,6-17 0,-8 19 29,19-61-35,-23 61 110,-2 10-131,-2 10-227,-24 185 124,16-140 240,-25 76 0,23-88-121,-8 24 108,10-37-4,-4 8-45,0-1 0,-31 49 1,39-72-35,0-1 1,0 0 0,-1 0 0,0 0-1,0-1 1,-1 0 0,0-1 0,-1 1 0,1-1-1,-1-1 1,0 0 0,0 0 0,-16 5-1,15-7 5,-1 0-1,0-1 0,0-1 0,0 1 0,0-2 0,-1 1 0,1-2 0,0 1 0,0-2 0,0 1 0,-13-5 0,18 5-43,-1-1 1,0-1-1,1 1 0,-1-1 0,1-1 0,0 1 1,0-1-1,0 0 0,1 0 0,-1-1 1,1 1-1,0-1 0,0-1 0,1 1 1,-1 0-1,1-1 0,0 0 0,-5-12 0,8 16 0,0-1-1,0 1 0,0-1 0,1 0 0,-1 1 0,1-1 1,-1 0-1,1 1 0,0-1 0,0 0 0,0 0 0,1 1 0,-1-1 1,1 0-1,-1 0 0,1 1 0,0-1 0,2-4 0,-1 3 9,1-1-1,0 1 0,0 1 0,1-1 1,-1 0-1,1 1 0,-1-1 0,1 1 1,7-4-1,6-3-4,0 2 0,0 0 1,0 1-1,25-6 0,98-30 13,113-31-354,-188 58 467,119-46-1,-160 52-111,-1-2-1,0 0 0,0-2 0,-2 0 0,0-1 0,0-1 0,-2-1 0,20-22 0,-18 12 37,31-50-1,-11 15 94,-41 82-230,-3 0 122,-10 37 0,3-17-72,-4 15 59,6-24 205,-5 37 0,12-66-231,1 0-1,0 0 0,0 0 0,0 1 0,1-1 0,-1 0 0,0 0 0,1 0 0,0 3 1,0-4 20,-1-1 1,0 1 0,1-1 0,-1 1 0,0 0 0,1-1-1,-1 1 1,1-1 0,-1 1 0,1-1 0,-1 1 0,1-1-1,-1 0 1,1 1 0,-1-1 0,1 1 0,-1-1 0,1 0 0,0 0-1,-1 1 1,1-1 0,0 0 0,-1 0 0,1 0 0,0 0-1,-1 0 1,1 0 0,0 0 0,-1 0 0,1 0 0,0 0-1,0 0 1,-1 0 0,1 0 0,0-1 0,4-1 30,0 0 0,-1 0 0,1 0 0,-1-1 1,0 0-1,0 1 0,7-8 0,28-31-16,-25 26-15,74-73-138,-72 74 105,0 1-1,0 1 0,2 1 0,19-10 0,-33 19 8,0 0 0,1 0-1,-1 0 1,1 1 0,0 0-1,9-2 1,-13 3 10,1 0-1,-1 0 1,1 0 0,-1 1 0,1-1-1,0 0 1,-1 0 0,1 1-1,-1-1 1,0 1 0,1-1-1,-1 1 1,1 0 0,-1 0-1,0-1 1,0 1 0,1 0-1,-1 0 1,0 0 0,0 0-1,0 0 1,0 1 0,0-1-1,1 2 1,0 2 11,0-1 1,0 1-1,-1-1 0,0 1 1,1-1-1,-2 1 0,1 0 1,-1-1-1,1 1 1,-1 0-1,0 0 0,-1 0 1,1-1-1,-2 6 0,-1 1 16,0 0-1,0 0 1,-1 0-1,0-1 1,-7 11-1,-6 8-73,-31 37 0,3-4 111,-38 80-83,-5 10-1,75-133 83,-1-1 0,-1 0 1,-1 0-1,0-2 1,-27 21-1,34-30-14,-1 0 0,0-1 0,0 0 0,-1-1 0,0 0 0,1-1 0,-22 5-1,27-8-16,0 1-1,-1-2 1,1 1-1,0-1 0,-1 0 1,1 0-1,-1 0 1,1-1-1,0 1 0,0-1 1,-1-1-1,1 1 1,0-1-1,0 0 0,0 0 1,0 0-1,1-1 1,-9-5-1,6 2-38,1-1 1,0 1-1,1-1 1,-1 0-1,1 0 0,0-1 1,1 1-1,0-1 1,0 0-1,1-1 0,0 1 1,0 0-1,1-1 1,0 0-1,1 1 0,-1-10 1,1 8-4,1-1 1,0 1 0,0 0-1,1 0 1,0-1-1,1 1 1,0 0 0,1 0-1,0 1 1,1-1-1,0 0 1,0 1-1,9-14 1,-7 16-2,1-1 0,-1 1 0,1 1 1,1-1-1,-1 1 0,1 1 0,0-1 0,0 1 0,18-8 0,-5 5 58,0 0-1,1 1 1,23-5-1,-8 6-48,-1 1-1,0 2 1,69 3-1,106 22-37,-120-11 104,107 17-908,-181-28-1582,6-3-11540,-6-2 10424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11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760 61 4064,'8'-4'14783,"-11"-9"-11257,-3 8-3288,0 1 0,1 0 0,-1 0-1,-1 0 1,1 0 0,0 1 0,-1 0 0,0 0 0,0 1 0,0 0 0,0 0 0,0 1 0,0 0 0,0 0 0,-1 0 0,-9 2 0,-12 0 56,0 2 0,-51 12 0,79-14-283,-58 12 160,1 3-1,-76 31 1,126-43-130,-1 0-1,1 1 1,-13 8-1,19-11-49,-1 0-1,0 0 0,1 1 1,0-1-1,-1 1 0,1-1 1,0 1-1,0-1 0,1 1 1,-1 0-1,1 0 0,-1 0 0,-1 6 1,3-8 19,0 0 0,-1 0 0,1 0 0,0 0 0,0 0 0,1 0 0,-1 0 0,0 1 0,0-1 0,0 0-1,1 0 1,-1 0 0,0 0 0,1 0 0,-1 0 0,1-1 0,0 1 0,0 2 0,1-1-7,0 0 1,0 0-1,0-1 0,0 1 0,0-1 0,1 1 0,3 1 0,1 0-9,1 0-1,0 0 0,0-1 1,8 2-1,24 1 100,0-2 0,0-2 0,70-6 0,-109 4-86,12 0 50,0-1 1,12-4 0,-18 4-151,-74 0 535,33 5-425,0 2 0,1 1 0,0 2-1,0 1 1,1 2 0,-37 18 0,54-22 11,1 1-1,0 1 1,1 0 0,-1 1 0,2 0 0,0 1 0,0 1 0,1 0-1,0 0 1,1 1 0,1 1 0,0-1 0,0 2 0,2-1 0,0 1-1,0 0 1,-5 21 0,11-31-14,0 0-1,0 0 1,0 0-1,1 0 1,-1 0-1,2 0 1,-1 0-1,1 7 1,0-9 1,-1-1 0,1 0 1,0 0-1,-1 0 0,1 0 1,0 0-1,0 0 0,1 0 1,-1 0-1,0 0 0,1-1 1,-1 1-1,1 0 0,-1-1 1,1 1-1,0-1 0,-1 0 0,1 1 1,0-1-1,0 0 0,3 1 1,8 2-10,0-1 1,-1 0-1,1-1 1,0-1-1,0 0 1,0-1-1,15-1 1,1 0 10,178-10-107,-71-9-3841,14-4-8613,-104 11 5142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14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4 208 5984,'-3'-17'4164,"3"15"-3150,1-40 6209,0 34-6179,1 0 1,3-15 0,-3 19-927,-1-1 0,1 1 0,0 0 0,1-1 0,-1 1 0,1 0 0,0 0 0,0 1 0,0-1 0,0 1 0,1-1 0,-1 1 0,1 0 0,0 0 0,4-2 0,2 0-53,-1 0 0,1 1 0,0 0 0,1 1 0,18-4-1,55-4 302,-68 10-321,24-3 72,0 2-1,0 2 1,1 2 0,-1 1-1,0 2 1,40 10-1,-71-12-78,-1-1 0,1 1 1,-1 0-1,0 1 0,0 0 0,0 0 0,9 8 0,-14-10-21,-1 0 0,1 1-1,0 0 1,-1-1 0,1 1 0,-1 0-1,0 0 1,0 1 0,0-1 0,-1 0-1,1 1 1,-1-1 0,0 1 0,0-1-1,0 1 1,0-1 0,0 1 0,-1 0-1,0 5 1,0-3 21,0 0 0,-1 0-1,0 0 1,0-1 0,0 1 0,-1 0-1,0-1 1,0 1 0,0-1-1,-6 9 1,2-6 15,1 0 0,-2 0 0,1-1 0,-1 0 0,-14 11 0,0-2 10,-1-2 1,0-1-1,-46 20 1,-20 2 144,-16 7-171,95-38-31,1 0 1,0 0-1,1 1 0,-1 0 1,1 0-1,0 1 0,0 0 1,-7 8-1,12-11 8,0 0 1,0 0-1,0 0 1,0 0-1,0 0 1,1 0-1,0 1 1,-1-1-1,1 0 0,0 1 1,1-1-1,-1 1 1,0-1-1,1 1 1,0 0-1,0-1 1,0 1-1,0-1 1,1 1-1,0-1 1,-1 1-1,3 6 1,14 29 551,1 0 0,31 49 0,1-1-238,-42-73-335,0-1 0,1 0-1,16 16 1,-12-13-108,-13-15-64,1 0-1,0-1 0,0 1 1,0 0-1,0 0 1,0-1-1,0 1 1,0 0-1,0-1 0,0 1 1,0-1-1,0 1 1,1-1-1,-1 0 1,0 1-1,0-1 1,0 0-1,0 0 0,1 0 1,-1 0-1,2 0 1,-1 0-564,0 0 0,-1 0 0,1 0-1,0 0 1,0 1 0,-1-1 0,1 0 0,0 1 0,2 0 0,-4 0 428,0-1-1,1 0 1,-1 0-1,1 1 1,-1-1-1,0 0 1,1 1-1,-1-1 1,1 1-1,-1-1 1,0 0-1,0 1 1,1-1-1,-1 1 1,0-1-1,0 1 1,1-1-1,-1 2 1,-1 13-3733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1:14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0 8128,'-39'0'4565,"33"15"1168,-1 1-3039,-3 5 2377,15-25-3828,37-15 453,-41 18-1083,12 2-7887,11 3 2714,2 6-4997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2816,'-2'-4'5231,"4"-7"599,-2 10-5618,-1-1 0,1 1 0,0 0-1,0-1 1,0 1 0,0 0 0,1-1 0,-1 1 0,0 0 0,0-1 0,1 1-1,-1 0 1,1 0 0,-1-1 0,1 1 0,0 0 0,-1 0 0,1 0-1,0 0 1,0 0 0,1-2 0,-2 3-186,0 0 0,1 0 1,-1-1-1,0 1 0,0 0 0,0 0 0,0 0 1,0-1-1,0 1 0,0 0 0,0 0 0,0-1 0,1 1 1,-1 0-1,0-1 0,0 1 0,0 0 0,0 0 0,0-1 1,-1 1-1,1 0 0,0 0 0,0-1 0,0 1 0,0 0 1,0 0-1,0-1 0,0 1 0,0 0 0,-1-1 1,3 3 287,-2-2-299,8 9 206,-1 1 1,0 0-1,9 17 0,3 4 89,11 17-68,26 35 71,50 36 705,-95-104-817,1-2-236,-11-12 477,7 2-84,-5-4-295,0-1-1,-1 0 1,1 0 0,-1 0 0,1 0 0,-1 0 0,0 0 0,0-1 0,3-3 0,37-39-104,1-2 194,29-56-255,-45 62 87,-22 34-73,-4 7 82,0-1 0,0 0 0,-1 0 0,1 0 0,0 0 0,-1 0 0,1 0 0,0 0 0,-1 0 0,0 0 0,1-1 0,0-1 0,-1 3-2,-1 0-1,1-1 1,0 1 0,0 0-1,0-1 1,0 1-1,0 0 1,0-1-1,1 1 1,-1 0-1,0 0 1,0-1 0,0 1-1,0 0 1,0-1-1,0 1 1,0 0-1,1-1 1,-1 1-1,0 0 1,0 0-1,0-1 1,1 1 0,-1 0-1,0 0 1,0 0-1,1-1 1,-1 1-1,0 0 1,1 0-1,-1 0 1,0 0 0,1 0-1,-1-1 1,0 1-1,0 0 1,1 0-1,-1 0 1,0 0-1,1 0 1,-1 0 0,0 0-1,1 0 1,-1 0-1,0 0 1,1 0-1,0 1 1,-1 2 17,1 1 0,0 0 0,1-1 0,-1 1 0,1 0 0,0-1-1,2 4 1,4 8 75,2 15 36,10 45 0,5 17 141,-21-75-165,5 10 160,-5-15-259,0-1 468,-4-11-454,0 0 0,0 0 1,1 0-1,-1 1 1,0-1-1,0 0 0,1 0 1,-1 0-1,0 0 1,1 0-1,-1 0 0,0 0 1,1 0-1,-1 0 1,0 0-1,1 0 0,-1 0 1,0 0-1,1 0 1,-1 0-1,0 0 1,1 0-1,-1 0 0,0 0 1,1 0-1,-1 0 1,0-1-1,0 1 0,1 0 1,-1 0-1,1-1 1,1-1 18,-1 1 1,1-1 0,0 0 0,-1-1 0,0 1-1,1 0 1,-1 0 0,1-4 0,3-2 17,192-274 491,-79 133-806,-83 107-1717,-44 80-11578,8-12 10794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 3808,'-20'0'13422,"20"0"-13374,0 0 0,0 0 0,0 0 1,0 0-1,-1 0 0,1 0 0,0 0 0,0 0 0,0 0 0,0 0 0,-1 0 1,1 0-1,0 0 0,0 0 0,0 0 0,0 0 0,0 0 0,-1 0 0,1 0 1,0 0-1,0 0 0,0-1 0,0 1 0,0 0 0,-1 0 0,1 0 0,0 0 1,0 0-1,0 0 0,0-1 0,0 1 0,0 0 0,0 0 0,0 0 0,0 0 1,0 0-1,0-1 0,-1 1 0,1 0 0,0 0 0,0 0 0,0 0 0,0-1 1,0 1-1,0 0 0,0 0 0,0 0 0,1 0 0,-1-1 0,0 1 0,0 0 1,0 0-1,0 0 0,3-3 49,0 1 0,1 0 0,-1 0 0,1 0 0,0 0 1,-1 0-1,1 1 0,0 0 0,6-2 0,46-7 85,-35 7-87,5-1-84,10-3 23,66-3 1,110 16 242,-96-1 240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1728,'-3'-2'1148,"8"-1"355,0-1 1616,9-4 5819,6 3-5076,30-1-3785,-15 2 790,54-16-80,10-2-363,-87 21-417,219-19-84,-204 21 82,-14-1-1841,1 1-5943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78 2144,'5'0'16896,"0"0"-19078,7-15 3414,-11 14-1173,-1 0-1,0 1 1,1-1-1,-1 1 1,0-1-1,0 0 1,0 1-1,0-1 1,0 0-1,1 1 1,-1-1-1,0 0 1,0 1-1,-1-1 1,1 0-1,0 1 1,0-1-1,0 1 1,0-1-1,0 0 1,-1 1 0,1-1-1,0 0 1,-1 1-1,1-1 1,0 1-1,-1-1 1,1 1-1,-1-1 1,1 1-1,-1-1 1,1 1-1,-1 0 1,0-1-1,-16-13 731,5 9-522,0 0 0,0 1-1,-1 0 1,-24-4 0,31 7-233,1 1 0,-1-1 1,0 1-1,1 1 0,-1-1 0,0 1 1,1 0-1,-1 0 0,1 1 1,-1-1-1,1 1 0,0 0 0,-9 6 1,7-4-1,0 0-1,1 1 1,0 0 0,0 0 0,0 0 0,0 1 0,1 0 0,0 0 0,0 0 0,1 1 0,0-1-1,0 1 1,-5 13 0,9-19-32,-34 86 38,31-74-40,-1 0 0,1 0 0,1 0 1,-1 26-1,3-34 39,1 0 0,-1 0 0,1 0-1,0 0 1,0 0 0,1 0 0,-1 0 0,1 0 0,0-1 0,1 1-1,-1-1 1,1 1 0,0-1 0,0 0 0,0 0 0,0 0 0,1 0-1,-1-1 1,1 0 0,0 1 0,0-1 0,0-1 0,1 1-1,-1-1 1,1 1 0,0-1 0,6 2 0,-2-2-133,-4-1 665,-8 1 43,-2-1-580,-87 39-5,-19 5 49,100-41-52,-1 0 0,-14 9 0,22-11-26,0 1 0,0-1 1,1 1-1,-1 0 0,1 0 0,0 0 0,-1 0 1,1 1-1,-4 6 0,6-9 11,0 1 1,1-1-1,-1 0 0,1 0 1,0 1-1,-1-1 0,1 0 1,0 0-1,0 1 0,-1-1 1,1 0-1,0 1 1,1-1-1,-1 0 0,0 1 1,0-1-1,0 0 0,1 0 1,-1 1-1,1-1 0,-1 0 1,1 0-1,-1 1 1,1-1-1,0 0 0,0 0 1,-1 0-1,1 0 0,0 0 1,0 0-1,0 0 0,0 0 1,0-1-1,0 1 1,0 0-1,2 0 0,4 3 91,1 0-1,-1 0 1,1-1-1,11 4 1,-2-3-59,0-1-1,0-1 1,0 0 0,0-1-1,0 0 1,0-2 0,30-4-1,31-10 253,-21 4-4616,-48 8 1850,-7 2 1463,-1 1-1,1-1 1,0 1 0,0 0-1,0-1 1,0 1 0,0 0-1,-1 0 1,1 0 0,4 1-1,10 3-2313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5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26 9056,'-8'-4'7328,"14"4"-4150,78-7 1574,4 1-2879,204-1-477,-225 6-1257,-45 0-432,0 1-1,39 5 1,-49-4-2381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4736,'0'-1'536,"10"-13"11799,-10 14-12249,-1 13 3570,-9 55-2478,-3 99 0,9-87-665,2-26-214,1-22-175,-1 1 1,-11 55-1,11-86-111,2-2-11,0 1-1,0-1 1,0 1 0,-1-1-1,1 0 1,0 1 0,0-1-1,0 1 1,0-1 0,0 1 0,0-1-1,0 1 1,0-1 0,0 1-1,0-1 1,0 1 0,0-1-1,0 1 1,0-1 0,0 1 0,0-1-1,0 1 1,1-1 0,-1 0-1,0 1 1,0-1 0,1 1-1,-1-1 1,1 1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6880,'0'0'108,"0"0"0,-1 0 0,1 0 0,0 0 0,-1-1 0,1 1 0,0 0 0,-1 0 0,1-1 0,0 1 0,-1 0 0,1-1 0,0 1 0,0 0 0,0-1 0,-1 1 0,1 0 0,0-1 0,0 1 0,0 0 0,0-1 0,-1 1 0,1-1 0,0 1 0,0 0 0,0-1 0,0 1 0,0-1 0,13-5 2842,-10 5-2659,113-26 6155,-35 10-4562,-42 8-1495,0 1-1,0 2 1,1 1-1,0 2 1,46 4-1,-59 4-764,-9 0-2810,-4-4-4857,-9-1 5206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1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2 142 6880,'0'-1'132,"0"1"1,0 0 0,0-1-1,-1 1 1,1 0 0,0-1-1,0 1 1,0 0 0,0 0-1,0-1 1,-1 1 0,1-1-1,0 1 1,0 0 0,0-1-1,0 1 1,0 0 0,0-1-1,0 1 1,0 0 0,0-1-1,0 1 1,0 0-1,1-1 1,-1 1 0,0 0-1,0-1 1,0 1 0,0 0-1,1-1 1,-1 1 0,0 0-1,0-1 1,0 1 0,1 0-1,-1 0 1,0-1 0,0 1-1,1 0 1,-1 0 0,0 0-1,1 0 1,-1-1 0,0 1-1,1 0 1,23-5 3741,-11 4-3568,252-37 3299,456-32-2389,-647 64-1290,-34 1-143,0 2 0,63 4 0,-57 0-5777,-55 14-4118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53 1728,'1'-3'107,"-1"3"-73,1 0 0,-1-1 0,0 1 0,0-1 0,0 1 1,0-1-1,1 1 0,-1-1 0,0 1 0,0-1 1,0 1-1,0-1 0,0 1 0,0-1 0,0 1 0,0 0 1,-1-1-1,1 1 0,0-1 0,0 1 0,0-1 0,0 1 1,-1-1-1,1 1 0,0 0 0,-1-1 0,1-8 1749,0 8-1553,1 0 0,-1 0-1,0 0 1,0 0 0,0 0-1,1 0 1,-1 0 0,0 0 0,-1 0-1,1 0 1,0 0 0,0 0-1,0 0 1,-1 0 0,1 0-1,0 0 1,-1 0 0,1 0 0,-1 0-1,1 0 1,-1 0 0,0 0-1,0-1 1,0-2 2308,2 10 1526,-1 33-3299,5 109 1510,-3-100-1393,-2 48 0,-2-28-608,2 123-1037,0-191 838,0 13 341,-9-6-2793,-5-2-8067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3712,'0'0'117,"0"-1"0,0 1 1,0 0-1,0-1 0,0 1 0,0-1 0,0 1 1,0-1-1,0 1 0,0-1 0,1 1 0,-1-1 1,0 1-1,0-1 0,0 1 0,1-1 0,-1 1 1,0 0-1,1-1 0,1-7 5224,-1 7-4938,0-1 1,0 0-1,1 1 1,-1-1-1,0 1 1,1-1-1,-1 1 0,1 0 1,-1-1-1,1 1 1,2-2-1,9-6 510,27-36 265,22-20 272,-56 59-1264,1 0-1,-1 1 1,2 0 0,-1 1-1,0 0 1,1 0 0,0 0-1,9-2 1,-16 5-119,1 1-1,0 0 1,0-1-1,0 1 1,0 0-1,-1 0 1,1 0 0,0 0-1,0 0 1,0 1-1,0-1 1,0 0-1,-1 1 1,1 0 0,0-1-1,2 2 1,-1 0 32,0 0 1,0 0-1,-1 0 1,1 1-1,-1-1 1,1 0-1,-1 1 1,3 4-1,0 1 92,-1 0 0,1 0 0,-1 1 0,-1 0 0,5 16 0,-7-18-46,0 1-1,-1 0 1,0-1-1,0 1 1,-1 0-1,0 0 1,0-1-1,0 1 1,-5 11 0,4-15-97,1-1 0,-1 1 1,0-1-1,0 1 1,0-1-1,-1 0 0,-4 5 1,6-7-87,0 0 0,0 0 1,0 0-1,0 0 0,-1 0 1,1 0-1,0 0 0,-1 0 1,1-1-1,0 1 0,-1 0 0,1-1 1,-1 0-1,1 1 0,-1-1 1,1 0-1,-1 1 0,1-1 0,-1 0 1,1 0-1,-1 0 0,-2-1 1,-2-1-474,1 1-271,0-1-1,0 0 1,0 1-1,0-2 1,-5-3-1,-2 0-1787,3 5 853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0 697 2144,'0'0'1,"0"13"10883,0-17-10486,1 0 0,0 1 0,-1-1 0,1 0 0,1 1-1,-1-1 1,3-5 0,4-11 291,10-51 862,-12 42-705,20-53-1,-9 44-370,2 0 0,2 2-1,1 0 1,2 1 0,1 2-1,53-55 1,-52 61-174,58-55 255,-74 74-518,0 0 0,1 1 0,0 0 1,0 1-1,1 0 0,0 1 0,13-4 1,-22 8-6,0 0 0,0 0 0,1 1 0,-1 0 0,0 0 0,1 0 0,-1 0 0,0 0 0,0 0 0,1 1 0,-1 0 0,0-1 0,0 1 0,0 0 1,0 1-1,0-1 0,0 1 0,0-1 0,0 1 0,0 0 0,-1 0 0,1 0 0,-1 0 0,1 0 0,-1 1 0,0-1 0,0 1 0,3 4 0,1 2 116,-1 1-1,0-1 0,-1 1 0,0 0 0,0 0 0,-1 0 0,3 16 1,-5-23-111,-1 1 1,1-1 0,-1 1 0,0-1-1,0 1 1,0-1 0,0 1-1,-1-1 1,1 1 0,-1-1 0,0 0-1,0 1 1,0-1 0,-1 0 0,1 1-1,-4 4 1,2-5-2,0 0-1,1 0 0,-1 0 1,0 0-1,0-1 1,-1 0-1,1 1 1,-1-1-1,1 0 1,-1-1-1,1 1 0,-1-1 1,0 1-1,-6 0 1,-34 6-1540,-1-3 0,0-1 0,-53-3-1,91-1 1373,2-1-1038,0 1 1,1 0-1,-1-1 0,-7-1 1,11 1 507,0 1 0,0 0 1,0-1-1,0 1 1,0-1-1,-1 1 0,2-1 1,-1 0-1,0 1 0,0-1 1,0 0-1,-1-1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0 986 4384,'3'4'6760,"3"0"-3769,11 2-2674,-7-3 431,-5-1-633,-1 0 0,1 0 1,0-1-1,-1 0 1,1 0-1,0 0 0,0-1 1,0 1-1,-1-1 1,1 0-1,0-1 0,0 1 1,0-1-1,0 0 1,-1 0-1,1-1 0,0 1 1,-1-1-1,1 0 1,-1 0-1,0-1 0,0 1 1,0-1-1,0 0 1,0 0-1,0 0 0,-1 0 1,1-1-1,-1 0 1,0 1-1,0-1 0,-1 0 1,1-1-1,-1 1 1,4-8-1,-4 4 44,0 1-1,0-1 1,0 0 0,-1 0-1,1-12 1,-2 16-100,0 1 0,0-1 0,-1 1 0,1-1 1,-1 1-1,1 0 0,-1-1 0,0 1 0,-1 0 0,1-1 0,0 1 1,-1 0-1,0 0 0,0 0 0,0 0 0,-2-3 0,3 6-51,1 0-1,-1-1 1,0 1-1,1 0 1,-1 0-1,1-1 1,-1 1-1,1 0 1,-1 0-1,0 0 1,1 0-1,-1 0 0,1 0 1,-1 0-1,0 0 1,1 0-1,-1 0 1,1 0-1,-1 0 1,0 1-1,1-1 1,-1 0-1,1 0 1,-1 1-1,1-1 1,-1 0-1,1 1 0,-1-1 1,1 0-1,-1 1 1,0 0-1,-16 17 112,11-10-126,0 1-1,1 1 1,0-1 0,0 1 0,1 0 0,0 0 0,1 0 0,0 1 0,1-1 0,0 1-1,1-1 1,0 1 0,0 0 0,2 11 0,-1-18 45,1 1-1,0-1 1,0 1-1,0-1 1,0 0 0,1 1-1,0-1 1,0 0-1,0 0 1,0 0 0,5 7-1,-1-5 83,-1 0-1,1-1 1,0 1-1,0-1 0,14 8 1,-17-12-46,0 1 0,0-1 0,0 0 0,0 0 0,0 0 0,0 0 1,0-1-1,1 1 0,-1-1 0,0 0 0,1 0 0,-1 0 0,0 0 0,0-1 0,1 1 0,-1-1 0,0 0 0,0 0 1,6-2-1,4-3 27,0-1 1,-1 0-1,14-10 1,-16 10-91,40-27 99,76-48 41,-123 80-146,26-14-1,-27 15-22,0 0 1,1 0-1,-1 1 0,0-1 1,1 1-1,-1-1 1,0 1-1,1 0 0,-1-1 1,0 1-1,3 1 0,-3 0 34,0 0 0,0 0-1,-1 0 1,1 1 0,0-1-1,-1 1 1,0-1 0,1 1 0,-1 0-1,0-1 1,0 1 0,0 0-1,0 0 1,0 0 0,0 0-1,0 0 1,0 2 0,-1 0 12,0 0-1,-1 0 1,1-1 0,-1 1 0,1 0-1,-3 5 1,-1 11-3,3-16-16,0 0 0,1 1-1,-1-1 1,1 1-1,0-1 0,0 1 1,0-1-1,1 1 1,1 7-1,-2-11-4,1-1 1,-1 1 0,1-1-1,-1 1 1,1-1-1,0 1 1,-1-1 0,1 0-1,-1 1 1,1-1-1,0 0 1,-1 1 0,1-1-1,0 0 1,0 0-1,-1 0 1,1 1-1,0-1 1,-1 0 0,1 0-1,0 0 1,0 0-1,-1 0 1,1-1 0,0 1-1,0 0 1,-1 0-1,1 0 1,0-1-1,1 1 1,26-11 86,-24 10-73,124-60 462,-126 60-543,0 0 1,1 0-1,-1 0 1,1 1-1,-1-1 1,1 1-1,-1-1 1,1 1 0,-1 0-1,5 0 1,-6 0 46,0 1 0,0-1 0,0 0 0,0 1-1,0-1 1,0 1 0,0 0 0,0-1 0,0 1 0,0 0 0,0 0 0,0-1 0,0 1 0,-1 0 0,1 0 0,0 0 0,-1 0 0,1 0 0,-1 0 0,1 0 0,-1 0 0,1 0 0,-1 0 0,1 0 0,-1 2 0,2 6 14,0 1 0,0 13 0,-2-17 17,1-1 0,-1 1 1,1 0-1,0-1 0,0 1 0,1-1 0,-1 1 0,1-1 0,1 1 0,-1-1 0,5 7 1,-5-10 19,-1-1 0,0 0 1,1 0-1,-1 0 1,0 0-1,1 0 0,-1 0 1,1-1-1,0 1 0,-1-1 1,1 1-1,-1-1 1,1 1-1,0-1 0,-1 0 1,1 0-1,0 1 1,0-1-1,-1 0 0,1-1 1,0 1-1,-1 0 0,1-1 1,0 1-1,1-1 1,2-1-12,0 1 1,0-1 0,0-1 0,0 1-1,0-1 1,7-5 0,5-6-11,-1-2-1,-1 0 1,0-1 0,17-25 0,-27 35-14,108-152 5,33-43-95,-11 26-171,-128 167 226,-1 1 0,1-1 0,-2 0 0,1-1 0,-2 1 0,1-1 0,-1 0 0,3-13 0,-6 23 18,-1-1 1,0 1-1,0 0 0,0-1 1,0 1-1,0-1 0,0 1 1,0-1-1,0 1 0,0 0 1,0-1-1,0 1 0,0-1 0,0 1 1,0 0-1,0-1 0,-1 1 1,1-1-1,0 1 0,0 0 1,0-1-1,-1 1 0,1-1 1,-1 1-6,1 0 1,0 0-1,-1 0 1,1 0-1,-1 0 1,1 0-1,0 0 1,-1 0 0,1 0-1,-1 0 1,1 0-1,0 0 1,-1 0-1,1 0 1,-1 0-1,1 0 1,0 0-1,-1 1 1,0-1-1,-21 16-612,17-12 578,-11 8 34,1 1 0,0 0 1,1 2-1,0-1 0,1 2 0,1 0 1,0 0-1,2 1 0,0 0 0,0 1 0,-9 26 1,10-17 65,2 0-1,0 1 1,-2 31 0,8-47-11,0 1-1,1-1 1,0 0 0,1 0-1,0 0 1,1 0-1,1 0 1,0 0-1,8 20 1,-9-27 10,0 0 0,1 0 0,0-1-1,0 1 1,0-1 0,0 0 0,1 0 0,-1 0 0,1 0 0,0-1-1,7 5 1,-8-6-9,0 0 0,0-1 0,0 0-1,0 1 1,1-1 0,-1 0 0,0-1-1,0 1 1,1 0 0,-1-1 0,0 0-1,1 0 1,-1 0 0,1 0-1,-1-1 1,0 1 0,1-1 0,-1 0-1,5-1 1,-1-1 17,0-1 1,0 1-1,-1-1 0,1-1 1,-1 1-1,10-10 0,31-36 108,-25 22-188,36-57 1,9-36-187,-35 61 145,-5 5 220,34-101-1,-45 110-234,15-52-35,-17 48 68,25-56 0,-38 104 65,1 0 0,-1 0 1,0 0-1,-1 0 0,1 0 1,0 0-1,-1-1 0,1 1 1,-1 0-1,0 0 0,0-1 1,0 1-1,0 0 0,0-1 1,-1-2-1,1 5-14,1 0-1,-1 0 1,0 0-1,0 0 1,0 0 0,0 0-1,-1 0 1,1 0 0,0 0-1,0 0 1,0 0-1,0 0 1,0 1 0,0-1-1,0 0 1,0 0 0,0 0-1,0 0 1,0 0-1,0 0 1,0 0 0,0 0-1,0 0 1,0 0 0,0 0-1,0 0 1,0 0-1,0 0 1,0 0 0,0 0-1,0 0 1,0 0 0,0 0-1,0 0 1,0 0 0,-1 0-1,1 0 1,0 0-1,0 0 1,0 0 0,0 0-1,0 0 1,0 0 0,0 0-1,0 0 1,0 0-1,0 0 1,0 0 0,0 0-1,0 0 1,0 0 0,0 0-1,0 0 1,-1 0-1,1 0 1,0 0 0,0 0-1,0 0 1,0 0 0,0 0-1,0 0 1,0 0 0,0 0-1,0 0 1,0 0-1,0 0 1,0 0 0,0-1-1,0 1 1,-3 5-43,0 0 0,1 0 0,-1 0-1,1 0 1,0 1 0,-2 10 0,-2 5-4,-76 229 258,45-133 102,-51 221 243,79-284-577,-4 13 796,35-122-490,-4 12-392,1-2-71,30-50 1,-46 88 140,4-5-303,-5 13 156,-1 9 71,2 151 232,-3-151-104,1 0 0,0 0 0,0 0 0,1-1 0,0 1 0,1 0 0,0-1 0,0 0 0,7 13 0,-7-17-14,-1-1 1,1 0-1,0 0 1,0 0-1,1 0 0,-1 0 1,1-1-1,0 1 1,0-1-1,0 0 1,0 0-1,0 0 0,1-1 1,-1 0-1,1 0 1,0 0-1,0 0 1,-1-1-1,1 1 0,6 0 1,4-1 30,1-1 1,-1 0-1,1 0 0,-1-2 1,1 0-1,-1 0 1,28-10-1,-16 3-10,0-2 0,-1-1 1,32-19-1,-39 18-72,22-19 0,-33 25 46,-7 7-2,-1 0 0,1-1 1,-1 1-1,1-1 0,-1 1 0,0-1 0,1 1 0,-1-1 0,1 1 1,-1-1-1,0 0 0,1 1 0,-1-1 0,0 1 0,0-1 0,1 0 0,-1 1 1,0-1-1,0-1 0,0 2 3,0-1 0,0 1 0,-1 0 0,1 0 0,0 0 0,0-1 0,0 1 0,0 0 0,-1 0 0,1 0 0,0-1 0,0 1-1,-1 0 1,1 0 0,0 0 0,0 0 0,-1 0 0,1 0 0,0 0 0,0-1 0,-1 1 0,1 0 0,0 0 0,0 0 0,-1 0 0,1 0 0,0 0 0,-1 0 0,1 0 0,0 0 0,0 1 0,-1-1 0,1 0 0,0 0 0,0 0 0,-1 0 0,1 0 0,0 0 0,0 1 0,-1-1 0,1 0 0,0 0 0,0 0 0,-11 6-75,0 0 1,1 0 0,0 1 0,-14 13-1,-35 37 133,36-33-63,18-19 1,0 0 0,1 0 1,-1 0-1,1 0 0,0 1 0,1-1 1,-1 1-1,1 0 0,0 0 0,-3 11 1,6-16 13,0 0 1,0 0 0,0 0 0,0 0 0,0 0 0,0-1 0,0 1 0,0 0 0,0 0 0,1 0-1,-1 0 1,0 0 0,1 0 0,-1 0 0,0-1 0,1 1 0,-1 0 0,1 0 0,-1 0-1,1-1 1,-1 1 0,1 0 0,0-1 0,-1 1 0,1-1 0,0 1 0,0 0 0,0-1 0,-1 0-1,1 1 1,0-1 0,0 1 0,0-1 0,0 0 0,0 0 0,-1 1 0,1-1 0,2 0 0,3 1 21,0-1 1,0 1-1,0-1 1,7-1 0,-12 1-25,8-1-5,0-1 1,1 0 0,-2 0 0,1-1 0,0 0 0,0-1 0,-1 0 0,0 0 0,0 0 0,0-1-1,0-1 1,13-11 0,2-5-100,-2-1-1,26-34 1,-46 56 99,7-11-67,-4 5-216,-2 18-79,-3 15 266,0-18 84,1 0 1,-1 1 0,2-1-1,-1 0 1,1 0 0,0 0-1,1 0 1,3 11 0,-2-13 37,-2-3 18,1 1-1,0-1 0,-1 0 0,1 1 1,0-1-1,1 0 0,2 3 0,-3-5-33,-1 0-1,0 0 0,0 0 0,1-1 0,-1 1 0,0-1 0,1 1 0,-1-1 0,1 1 0,-1-1 0,1 0 0,-1 0 0,1 0 1,-1 0-1,1 0 0,-1 0 0,0 0 0,1 0 0,-1-1 0,1 1 0,-1 0 0,2-2 0,5-1 16,-1 0-1,0-1 1,0 0-1,-1-1 1,1 0-1,-1 0 0,0 0 1,0 0-1,7-10 1,5-8-12,26-43 1,-17 24 26,102-144-12,-67 100-228,11-16-74,-57 76 343,-1 1 0,13-33 0,21-89 57,-33 95 70,-12 38-150,-1 0 1,0 0 0,-1 0 0,2-27 0,-6 33-206,-2 8-205,3 1 318,0-1 1,0 1-1,1 0 0,-1 1 1,0-1-1,0 0 0,0 0 0,1 0 1,-2 3-1,-140 308 186,122-267-60,-18 53 1,31-74-13,0 1 0,2-1 1,1 1-1,-2 28 1,5-32-36,0 4 51,0-1 0,1 1 0,1-1 0,7 35 1,-7-56-60,0 1 0,0-1 0,0 0 0,0 1 0,1-1 0,-1 0 0,1 1 0,0-1 0,0 0 0,0 0 0,0-1 0,0 1 0,1 0 0,0-1 0,-1 1 1,1-1-1,0 0 0,0 0 0,0 0 0,0 0 0,1-1 0,-1 1 0,0-1 0,1 0 0,-1 0 0,1 0 0,-1 0 0,1-1 0,-1 1 0,1-1 0,0 0 1,-1 0-1,1 0 0,-1-1 0,1 1 0,-1-1 0,1 0 0,-1 0 0,1 0 0,3-2 0,4-1 11,0-2-1,-1 0 0,1 0 1,-1-1-1,0 0 0,-1 0 1,0-1-1,0-1 0,0 0 1,13-19-1,-7 7-83,-1-1 0,-1 0 0,-1-2 0,9-24 0,-20 48 48,-1 0-1,0 0 0,0 0 0,1 0 0,-1 0 0,0 1 0,0-1 0,1 0 0,-1 0 0,0 0 0,0 0 0,0 0 0,1 1 0,-1-1 0,0 0 0,0 0 0,0 0 0,0 1 0,1-1 0,-1 0 0,0 0 0,0 1 0,0-1 0,0 0 0,0 0 0,0 1 0,1 7-18,0 1-1,0-1 1,-1 1-1,-1-1 1,1 0-1,-3 10 1,0 4-13,-2 24 42,-2-1 0,-19 63-1,-42 84-39,49-148 96,-12 27 120,19-41 139,10-28-23,7-17-184,3-1-104,0 0 0,1 0 0,14-17 0,9-16-87,4-19 37,46-119 0,-52 121-123,-30 65 151,0 0-1,1 0 1,-1 0 0,1 0 0,-1 0 0,1 0 0,0 0-1,-1 1 1,1-1 0,0 0 0,0 0 0,-1 1 0,3-2 0,-3 2 4,0 0 0,1 0 0,-1 0 0,0 0 1,0 0-1,1 0 0,-1 0 0,0 0 1,0 0-1,1 0 0,-1 0 0,0 0 1,0 0-1,1 0 0,-1 0 0,0 0 1,0 1-1,1-1 0,-1 0 0,0 0 1,0 0-1,0 0 0,1 1 0,-1-1 1,0 0-1,0 0 0,0 0 0,0 1 1,1-1-1,-1 0 0,0 0 0,0 1 1,2 3-7,-1-1 1,0 1 0,0 0 0,0 0-1,0 7 1,0 16 133,-1 1-1,-2 0 1,-7 36 0,8-53-97,1-10-30,0 0-1,0 0 0,0 0 1,-1 1-1,1-1 0,0 0 0,0 0 1,-1 0-1,1 0 0,-1 0 0,1 0 1,-1 0-1,1 0 0,-1 0 0,0 0 1,1 0-1,-1 0 0,0 0 0,0 0 1,0-1-1,0 1 0,0 0 0,0-1 1,0 1-1,0 0 0,0-1 0,0 1 1,0-1-1,0 0 0,0 1 1,0-1-1,0 0 0,-1 0 0,1 0 1,0 0-1,0 1 0,0-2 0,0 1 1,-1 0-1,1 0 0,0 0 0,0 0 1,0-1-1,-2 0 0,2 0-42,0 0-1,0 0 0,0 0 1,0 0-1,0 0 0,1-1 1,-1 1-1,0 0 1,1-1-1,-1 1 0,1 0 1,-1-1-1,0-2 1,-3-6-194,3 8 204,0 0-1,0 0 0,0 0 1,1 0-1,-1 0 1,0 0-1,1 0 0,-1 0 1,1 0-1,0-1 0,0-1 1,0 3 28,0 1 0,0-1 0,0 1 0,0-1 0,0 1 0,0-1 0,0 1 0,0-1 0,1 1 0,-1-1 0,0 1 0,0-1 0,0 1 0,1-1 0,-1 1 0,0 0 0,1-1 0,-1 1 0,0-1 0,1 1 0,-1 0 0,1-1 0,-1 1 0,1 0 0,-1 0 0,1-1 0,-1 1 0,1 0 0,-1 0 0,1 0 0,-1 0 0,1-1 0,-1 1 0,1 0 0,-1 0 0,1 0 0,-1 0 0,1 0 0,-1 0 0,1 0 0,-1 1 0,1-1 0,0 0 0,42 3 2,-18-3-2,-8 1 60,0-2 0,0 0 1,0 0-1,0-2 0,-1 0 0,1-1 1,-1-1-1,0 0 0,0-1 1,28-16-1,-7 1 73,-2-2 0,-1-2 1,37-33-1,-66 54-103,5-5 16,1 0 1,-1-1-1,-1 0 0,16-22 1,-16 17-28,-6 9 19,0 1 1,0 1-1,0-1 1,1 0-1,-1 1 0,1-1 1,6-4-1,-10 12 23,0 0 0,0 1 0,-1-1 0,1 1 0,-1-1 0,0 0 0,-1 4 0,-61 208 76,63-213-118,-3 4 20,1 0-1,0 0 1,1 0 0,-1 1 0,1-1-1,0 0 1,1 1 0,0 9-1,0-15-15,1 0 0,-1-1 0,0 1 0,1-1 0,-1 1-1,0-1 1,1 1 0,-1-1 0,1 1 0,-1-1 0,1 1-1,-1-1 1,1 0 0,0 1 0,-1-1 0,1 0 0,-1 0-1,1 1 1,0-1 0,-1 0 0,1 0 0,0 0 0,-1 0-1,1 0 1,0 0 0,-1 0 0,1 0 0,0 0 0,-1 0-1,1 0 1,0 0 0,-1 0 0,1-1 0,0 1-1,23-8 186,-16 2-165,0 0 1,-1 0-1,0-1 0,-1 0 0,1 0 1,-1 0-1,5-10 0,5-3-36,14-25-156,-23 34 166,-1 1 0,1 0 1,1 0-1,14-14 0,-22 23-11,0 1 0,1 0 0,-1 0 0,0-1 0,0 1 0,1 0 0,-1 0 0,0 0 1,0-1-1,1 1 0,-1 0 0,0 0 0,1 0 0,-1 0 0,0 0 0,1-1 0,-1 1 0,0 0 0,1 0 0,-1 0 1,0 0-1,1 0 0,-1 0 0,0 0 0,1 0 0,-1 1 0,0-1 0,1 0 0,-1 0 0,0 0 0,1 0 0,4 11-57,-2 20 22,-4-12 73,-1 1 1,-1-1 0,0 1-1,-1-1 1,-1 0 0,-11 26-1,-55 104 222,70-148-251,-18 35 25,-2-1 0,-1-1 1,-2-1-1,-2-1 0,0-2 1,-2 0-1,-48 39 0,58-56-107,0 0 0,-20 10 0,29-18-5,-1 0 0,1-1 0,-1 0 0,0-1 0,-20 4 0,27-6 67,0-1 1,0 0 0,0 0-1,0 0 1,0-1 0,0 1-1,0 0 1,0-1 0,0 0-1,0 0 1,0 0-1,0 0 1,1 0 0,-1-1-1,0 1 1,1-1 0,-1 0-1,1 0 1,0 0 0,-1 0-1,1 0 1,0 0-1,0 0 1,0-1 0,1 1-1,-1-1 1,1 1 0,-1-1-1,-1-5 1,-1-1 12,1 0 1,1 0-1,0 0 1,0 0-1,0 0 1,1 0-1,1-1 1,0-16-1,1 20-14,0 0-1,0 0 0,1 0 0,-1 0 0,1 0 0,0 0 0,1 1 0,-1-1 0,1 1 0,0-1 0,1 1 0,-1 0 0,1 1 0,0-1 0,0 1 0,1-1 0,-1 1 0,1 0 0,0 1 0,0-1 1,11-4-1,7-3-197,0 1 0,1 1 0,1 2 1,25-5-1,-7 1-580,83-23-6439,-98 25 5050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35 140 6240,'-35'-19'3290,"47"14"-1655,-1 0 0,1 1-1,16-3 1,251-30 306,-199 30-1840,322-28-1908,-137 20-4748,-141 10 3302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4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4800,'0'0'5077,"9"4"-3088,-4-2-1759,0-1 0,0 0 1,1-1-1,-1 1 0,0-1 0,1 0 0,-1 0 0,0-1 0,1 1 0,-1-1 0,0-1 0,0 1 0,0-1 0,0 1 0,0-1 0,0-1 1,0 1-1,8-7 0,3-3 128,-2 0 1,1-1 0,21-26 0,-30 32-235,13-14 310,-1 0 1,-1-1 0,-1-1-1,-1 0 1,17-37 0,-11 21 361,-16 31-360,-8 50-111,0 25-166,3-42-103,-1 1-1,-5 28 0,6-36 104,1-7 242,-1-10-177,2-4-114,0 0-1,1 0 0,-1 0 1,0 0-1,-1 0 0,1 0 1,1-5-1,1-8-2,6-22 170,-8 33-313,0 0-1,-1-1 1,0 1-1,0 0 1,0 0 0,0-1-1,-1-10 1,0 16 2,-1 5-69,1 0 1,-1 0-1,0 0 1,0 0-1,-3 5 1,-1 8 50,-4 17 44,-1 0 1,-2-1-1,-2 0 0,-1-1 1,-1 0-1,-40 58 1,-3-4 455,-82 168 0,140-252-404,0-3-22,1 1 1,0-1-1,0 1 0,0 0 0,0-1 1,-1 1-1,1-1 0,0 1 0,-1-1 1,1 1-1,0-1 0,-1 1 0,1-1 1,-1 0-1,1 1 0,0-1 0,-1 1 1,1-1-1,-1 0 0,1 0 0,-1 1 1,0-1-1,1 0 0,-1 0 0,1 1 1,-2-1-1,1-4 229,2-8-233,0-1 0,2 1 0,-1 0 0,1 0 0,1 0 0,0 0 1,1 0-1,0 1 0,9-14 0,3-3 10,1 1 1,31-35-1,64-80-136,-86 105 26,39-76 0,60-111-243,-124 221 325,-1 1 0,1 0 1,-1 0-1,1 0 0,0 0 0,-1 0 1,1 0-1,5-3 0,-7 5 2,1-1-1,-1 1 0,1 0 1,0 0-1,-1 0 1,1-1-1,-1 1 1,1 0-1,0 0 1,-1 0-1,1 0 0,0 0 1,-1 0-1,1 1 1,0-1-1,-1 0 1,1 0-1,-1 0 1,1 0-1,0 1 1,-1-1-1,1 0 0,-1 1 1,1-1-1,-1 0 1,1 1-1,-1-1 1,1 1-1,-1-1 1,1 1-1,-1-1 0,0 1 1,1-1-1,-1 1 1,0-1-1,1 1 1,-1 0-1,0 0 1,4 8 1,0-1 0,-2 1 0,1 0 0,-1 0 1,0 0-1,-1 0 0,1 10 0,0-5-2,-1 7 40,0 1-1,-1-1 0,-2 0 1,0 1-1,-1-1 1,-8 30-1,9-43-9,-1 0 1,0-1 0,0 1-1,-6 11 1,7-15 36,0-1 1,0 0 0,-1 0-1,1-1 1,-1 1 0,1 0-1,-1-1 1,0 0-1,0 1 1,0-1 0,-7 3-1,9-5-63,0 1 0,0-1 0,0 0 0,0 1 0,0-1 0,0 0-1,0 0 1,0 0 0,0 0 0,0 0 0,0 0 0,0 0 0,0-1 0,0 1-1,0 0 1,0 0 0,0-1 0,0 1 0,0-1 0,0 1 0,1-1 0,-1 1 0,0-1-1,0 1 1,0-1 0,0 0 0,0-1 0,-10-5-24,9 6-2,1-1 0,-1 1 1,1-1-1,-1 1 1,1-1-1,0 0 1,0 1-1,-1-1 1,0-3-1,-8-9-264,10 14 278,0 0 0,0 0 0,-1 0-1,1 0 1,0 0 0,0 0 0,-1 0 0,1 0 0,0-1 0,0 1 0,0 0 0,-1 0 0,1 0 0,0 0-1,0 0 1,0-1 0,0 1 0,-1 0 0,1 0 0,0 0 0,0-1 0,0 1 0,0 0 0,0 0-1,0-1 1,0 1 0,0 0 0,0 0 0,-1 0 0,1-1 0,0 1 0,0 0 0,0 0 0,0-1-1,0 1 1,1 0 0,-1 0 0,0-1 0,0 1 0,0 0 0,0 0 0,0-1 0,0 1 0,0 0-1,0 0 1,0 0 0,1-1 0,-1 1 0,0 0 0,0 0 0,1-1 0,-1 1-40,18 0-163,24 4 0,-34-3 214,12 0 33,0-1 1,0-1-1,0 0 1,32-7-1,76-26 251,-94 22-187,-2 0 0,1-2 0,50-30 0,-65 33-27,-1-1 0,-1 0 0,0-1 1,-1-1-1,0 0 0,-1-1 0,20-29 0,-27 34 21,-1 1 0,-1-2 0,0 1 0,0 0 0,5-19 1,-10 28-95,1 0 0,-1 0 1,0 0-1,0 0 1,0 1-1,1-1 1,-1 0-1,0 0 1,0 0-1,0 0 1,0 0-1,0 0 1,-1 0-1,1 0 1,0 1-1,0-1 1,-1 0-1,1 0 1,0 0-1,-1 0 1,1 0-1,-1 1 1,0-2-1,0 2-9,1-1 0,-1 1-1,0-1 1,0 1 0,0 0-1,0-1 1,0 1 0,1 0 0,-1 0-1,0 0 1,0 0 0,0 0-1,0 0 1,0 0 0,0 0 0,0 0-1,0 0 1,-1 1 0,-3 0-10,0 1 0,0 0 1,0 0-1,1 0 0,-1 1 1,-6 4-1,1 2 19,2 0 0,-1 0 0,1 1 0,1 0 0,0 0 0,-11 23-1,12-23-27,-2 6-2,1 0 1,0 0 0,1 0-1,1 1 1,-7 34-1,11-45 27,1 0-1,0 0 1,0 1 0,0-1-1,1 0 1,0 0 0,0 0-1,0 0 1,1 0 0,0 0-1,0 0 1,0 0-1,1-1 1,0 1 0,7 9-1,-7-11 44,0 0 1,0 0-1,1-1 0,-1 1 0,1-1 0,0 0 0,0 0 0,0 0 0,1 0 0,-1-1 0,1 0 0,-1 0 1,1 0-1,0 0 0,0-1 0,-1 1 0,1-1 0,0-1 0,9 1 0,-7-1 8,1-1-1,-1 0 1,0 0 0,1-1-1,-1 0 1,0 0 0,0 0-1,0-1 1,-1 0 0,7-5-1,8-5 22,31-26 0,-29 21-105,125-101 227,-147 118-196,0 0 0,0 0 0,0 1 1,0-1-1,0 0 0,0 1 0,0-1 0,0 0 0,0 1 0,0-1 0,0 1 0,1 0 0,-1-1 0,0 1 1,0 0-1,1 0 0,-1 0 0,2 0 0,-1 1 20,-1-1 1,1 1-1,-1 0 0,0 0 1,1 0-1,-1 0 0,0 1 1,0-1-1,0 0 0,0 0 1,0 1-1,0-1 0,1 3 1,5 7 15,0 0 0,1 0 0,0-1 0,1 0 0,0 0 0,1-1 0,0 0 0,0-1 0,1 0 0,0-1 0,20 11 0,-17-12-58,0-1 0,0 0 0,0 0 0,1-2 1,0 0-1,-1 0 0,1-2 0,0 1 0,0-2 0,0 0 1,0-1-1,29-6 0,-40 7-213,0-2 0,0 1 0,0 0 0,0-1 0,-1 0 0,1 0 0,0 0 0,-1 0 0,4-4 0,-3 3-591,0-1 1,-1 0-1,1 0 1,-1 0-1,0-1 0,4-7 1,6-8-1689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4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3072,'0'-1'183,"1"0"1,-1 0-1,0-1 1,0 1-1,1 1 1,-1-1-1,1 0 1,-1 0 0,1 0-1,-1 0 1,1 0-1,0 0 1,-1 0-1,1 1 1,0-1-1,-1 0 1,1 0-1,0 1 1,0-1-1,0 1 1,1-1-1,10-11 2089,-4-5 41,-7 14-1446,0 0 0,0 1 0,0-1 0,1 0 0,2-4-1,-3 14 4367,-6 34-4855,-4 4-110,1 0 1,-1 72-1,9-106-156,0 0 0,1 0 0,0 0 0,5 16 0,-6-25-89,1-1-1,-1 0 1,0 0-1,1 0 1,-1 0-1,1 0 1,0 1-1,-1-1 0,1 0 1,0 0-1,-1 0 1,1 0-1,0-1 1,0 1-1,0 0 1,0 0-1,0 0 1,0-1-1,0 1 1,0-1-1,0 1 1,0-1-1,0 1 0,0-1 1,1 1-1,-1-1 1,0 0-1,0 0 1,0 0-1,1 1 1,-1-1-1,0 0 1,0-1-1,1 1 1,-1 0-1,0 0 1,0 0-1,0-1 0,1 1 1,-1-1-1,0 1 1,2-2-1,3-1 57,-1 0-1,1-1 1,-1 1 0,0-1-1,0-1 1,0 1-1,5-7 1,12-17 84,-1-1 0,-1-1 0,-2-1 0,-1-1 0,-1-1 0,13-40 0,-28 71-160,-1 0 0,1-1 0,0 1 0,-1 0 0,0 0-1,1-1 1,-1-3 0,0 7-7,0-1 1,0 0-1,0 0 0,0 0 0,0 0 0,0 0 0,0 0 0,0 0 1,0 0-1,0 0 0,0 0 0,0 0 0,0 0 0,0 0 0,0 0 1,0 0-1,0 0 0,0 0 0,0 0 0,-1 1 0,1-1 0,0 0 1,0 0-1,0 0 0,0 0 0,0 0 0,0 0 0,0 0 0,0 0 1,0 0-1,0 0 0,0 0 0,0 0 0,0 0 0,0 0 1,0 0-1,0 0 0,0 0 0,0 0 0,-1 0 0,1 0 0,0 0 1,0 0-1,0 0 0,0 0 0,0 0 0,0 0 0,0 0 0,0 0 1,0 0-1,0 0 0,0 0 0,0 0 0,0 0 0,0 0 0,0 0 1,0 0-1,0 0 0,0-1 0,0 1 0,0 0 0,-1 0 0,1 0 1,0 0-1,-5 14-179,-1 6 144,1 1 1,1 0 0,-2 32-1,6-40 60,0-1-1,0 1 1,2-1-1,-1 0 1,2 1-1,-1-1 1,8 17-1,-8-22 8,1-1 0,0 1 0,0-1 1,0 0-1,6 7 0,-7-11-13,0 0 1,0 0-1,0 0 1,0 0-1,0 0 1,1 0-1,-1-1 1,0 1-1,1-1 1,-1 0-1,1 0 1,0 0-1,-1 0 1,1 0-1,0 0 1,4 0-1,3-1 68,1 0 1,-1 0-1,1-1 0,-1 0 0,1-1 1,19-6-1,-15 3-43,0 0-1,-1-1 1,27-16-1,-17 5-6,-2 0 0,0-2-1,-1-1 1,-1 0 0,-1-1-1,0-2 1,17-28 0,3-4-28,-37 55-41,1 5-37,0 6 11,0 20 327,0 1 0,-4 53-1,0-26-258,3-46 5,-2-13-8,0 0 0,0 1 0,0-1 0,0 0-1,0 0 1,0 0 0,1 0 0,-1 1 0,0-1 0,0 0 0,0 0 0,0 0 0,0 0 0,1 0 0,-1 1 0,0-1 0,0 0-1,0 0 1,1 0 0,-1 0 0,0 0 0,0 0 0,0 0 0,1 0 0,-1 0 0,0 0 0,0 0 0,0 0 0,1 0 0,1 0 33,0-1 1,0 0-1,0 0 1,0-1-1,0 1 1,0 0-1,0-1 1,2-1-1,4-5 28,0 1 0,-1-1-1,10-13 1,7-8-42,123-116-342,-115 120 107,-32 25 211,0 0 1,0-1-1,1 1 0,-1 0 1,0 0-1,0 0 0,1-1 1,-1 1-1,0 0 0,0 0 1,1 0-1,-1 0 0,0 0 1,1 0-1,-1 0 0,0 0 0,0 0 1,1 0-1,-1 0 0,0 0 1,1 0-1,-1 0 0,0 0 1,1 0-1,-1 0 0,0 0 1,0 0-1,1 0 0,-1 0 1,0 0-1,1 1 0,-1-1 0,0 0 1,0 0-1,1 0 0,-1 0 1,0 1-1,0-1 0,0 0 1,1 0-1,-1 1 0,0-1 1,0 0-1,0 0 0,0 1 1,1-1-1,-1 0 0,0 1 0,0-1 1,0 0-1,0 0 0,0 1 1,0-1-1,0 0 0,0 1 1,0-1-1,0 0 0,0 1 1,0-1-1,0 0 0,0 1 0,-2 24 160,2-21-136,-7 54 272,2-25-332,-1 39 0,6-70 43,0 0 0,0 0 0,1 0 0,-1 1 0,0-1 0,1 0 0,-1 0 0,1 0 1,0 0-1,-1 0 0,1 0 0,0 0 0,0 0 0,1 0 0,-1 0 0,0 0 0,1 0 0,-1-1 0,1 1 0,-1-1 0,1 1 0,0-1 0,0 0 0,2 2 0,0-1 5,-1-1 1,1 0 0,0 0 0,0 0 0,0 0 0,-1 0 0,1-1 0,0 0-1,0 0 1,0 0 0,0 0 0,0-1 0,6-1 0,5-2 7,0 0 1,-1-1-1,1-1 1,-1 0-1,0-1 0,-1-1 1,1 0-1,22-19 1,1-6-37,48-55 0,-81 84-6,-4 3 22,1 1 0,-1-1 0,0 1-1,1-1 1,-1 1 0,1-1-1,-1 1 1,1-1 0,-1 1-1,1-1 1,-1 1 0,1-1-1,0 1 1,-1 0 0,1-1-1,-1 1 1,1 0 0,0 0-1,-1-1 1,2 1 0,-1 14-17,-1-4 17,-6 56-6,0-1 4,6-58 8,0 0 0,1 0 0,-1 1 0,1-1 0,1 0 0,2 10 0,-3-16 6,-1 0-1,0-1 1,0 1 0,1 0-1,-1 0 1,1 0 0,-1 0-1,1 0 1,-1 0 0,1 0-1,0-1 1,-1 1-1,1 0 1,0-1 0,0 1-1,-1 0 1,1-1 0,0 1-1,0-1 1,0 1 0,0-1-1,0 1 1,0-1-1,1 1 1,0-1 1,0 0-1,-1-1 1,1 1 0,0 0-1,-1 0 1,1-1 0,-1 1-1,1-1 1,0 0-1,-1 1 1,1-1 0,-1 0-1,2-1 1,3-2-8,0-1-1,-1 0 1,1 0-1,-1 0 1,6-8-1,20-31 26,69-87 131,67-30 8,-25 27-46,-119 107-98,-1-1 0,-2 0 0,18-33 1,3-4-10,-34 55-142,-14 22 28,-5 10 29,-38 70-219,-2 3 316,47-83-15,-1 1 0,2 0 0,0 1 0,0-1 1,-2 23-1,4-14-20,2-1 1,0 1-1,1-1 0,1 0 1,1 1-1,1-1 0,1 0 1,0 0-1,2-1 1,0 0-1,2 0 0,17 30 1,-22-44-567,1 1 0,0-1 0,0 1 0,1-2 0,9 10 1,-12-13-163,0 1 0,1-1 0,-1 0 0,0 0 0,1 0 1,-1 0-1,1-1 0,0 1 0,-1-1 0,1 0 0,0 0 1,0-1-1,4 1 0,6-1-1604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5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81 9632,'2'-6'6178,"-2"6"-5985,10-10 2609,13-10-1304,-16 15-1185,1 0 0,0 0 0,0 0 0,0 1-1,0 0 1,1 1 0,0 0 0,-1 0 0,1 1-1,16-3 1,-21 5-232,1 0-1,-1-1 0,1 2 1,-1-1-1,1 0 1,-1 1-1,1 0 0,-1 0 1,1 0-1,-1 1 1,0 0-1,0-1 0,0 1 1,0 1-1,0-1 1,0 1-1,0-1 0,-1 1 1,1 0-1,-1 0 1,0 1-1,0-1 0,4 6 1,-5-4-21,1-1-1,-1 0 1,-1 1 0,1-1-1,0 1 1,-1-1 0,0 1-1,0 0 1,-1 0 0,1-1-1,-1 1 1,0 0 0,-1 9 0,-1-2 64,0 1 0,-1-1 1,-8 23-1,2-11-25,-1-1-1,0 0 1,-2 0 0,0-1-1,-2-1 1,0 0 0,-1-1-1,-2-1 1,-20 20 0,25-30-80,1-1 1,-21 12-1,1-2 67,5-9 46,11-5 195,31-4 227,262-18 342,-239 20-925,14 0-1016,-19-7-4371,-32 5 4600,0-1 0,0 1 0,0-1 1,-1 0-1,1 0 0,0 0 0,0 0 0,2-2 1,-1 1-179,10-7-2579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4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10624,'-35'-14'3429,"21"6"-384,17 9-1904,-2 0-925,0 0-1,1 0 0,-1-1 0,0 1 0,1-1 0,-1 1 0,0-1 0,1 1 0,-1-1 0,1 0 1,-1 1-1,1-1 0,1 0 0,4 1 219,144 18 523,-60-9-1066,-19-4-1122,-9-1-3906,-40-1 3180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7456,'-19'-11'3840,"24"11"-6144,4 0 1760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2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9 664 5056,'-8'5'8800,"11"-15"-4187,1 5-4066,-1 0 1,1 0-1,7-7 0,-6 6-313,0 1 0,0-1 0,7-11 0,12-33 743,-2-1 0,25-86 1,14-36 277,-55 160-1190,0 0 1,1 1 0,1 0 0,0 0 0,1 1 0,0 0 0,1 0 0,20-17 0,-20 20-15,0 1 0,0 0-1,1 1 1,-1 0 0,2 1 0,-1 0-1,0 0 1,1 2 0,0-1 0,20-2 0,-29 5-33,-1 1 0,0 0 0,1 0 0,-1-1 0,0 2 0,1-1 0,-1 0 0,0 0 0,0 1 0,1-1 0,-1 1 0,0 0 0,0 0 1,0 0-1,1 0 0,-1 0 0,0 0 0,-1 1 0,1-1 0,0 0 0,0 1 0,0 0 0,-1-1 0,1 1 0,-1 0 0,0 0 0,1 0 1,-1 0-1,0 0 0,0 0 0,0 0 0,0 0 0,-1 0 0,1 1 0,0 3 0,0 4 30,-1 1 0,-1-1 0,0 0 0,0 0 0,-1 0 1,-3 10-1,-21 60 362,19-61-320,-11 30 54,-12 35-165,20-52 80,10-27 0,3-5 41,8-10 59,-5 4-173,60-56-203,93-80 423,-146 131-297,1 0-1,0 2 0,0-1 1,1 2-1,23-10 1,-37 17 83,0 1 0,0-1 0,0 1 0,0 0 1,0-1-1,0 1 0,0 0 0,0 0 0,0 0 0,1 0 1,-1 0-1,0 0 0,0 0 0,0 0 0,0 0 0,0 0 1,0 0-1,0 1 0,0-1 0,0 1 0,0-1 0,0 1 1,0-1-1,0 1 0,-1-1 0,1 1 0,0 0 0,0-1 1,0 1-1,-1 0 0,1 0 0,0-1 0,-1 1 0,1 0 1,-1 0-1,1 0 0,-1 0 0,1 0 0,-1 0 0,1 0 1,-1 1-1,1 4 21,0 0 0,0 1 0,-1-1 0,1 0 0,-2 9 0,1-14-2,-7 64 123,4-47-99,0 1 0,2-1 0,0 0 0,3 19 0,-2-37-34,0 1 0,0-1 1,0 1-1,0 0 0,0-1 0,0 1 0,0-1 0,0 1 1,0-1-1,1 1 0,-1-1 0,0 1 0,0-1 0,1 1 1,-1-1-1,0 1 0,1-1 0,-1 1 0,1 0 1,0-1 0,-1 0 0,0 0 0,1 0 0,-1 0 0,0 0 1,1 0-1,-1 0 0,0 0 0,1 0 0,-1 0 0,0 0 1,1 0-1,-1-1 0,0 1 0,1 0 0,-1 0 1,0 0-1,1 0 0,-1-1 0,0 1 0,1 0 0,-1 0 1,0-1-1,17-18 83,-15 16-86,21-29 19,-3 2-46,2 2-1,0 0 1,51-46-1,-50 55-46,31-17 1,-54 36 72,0 0 0,0 0 1,0 0-1,0 0 0,0 0 1,1 0-1,-1 0 0,0 0 1,0 0-1,0 0 0,0 0 1,0 0-1,0 0 0,0 0 1,1 0-1,-1 0 0,0 0 1,0 1-1,0-1 0,0 0 0,0 0 1,0 0-1,0 0 0,0 0 1,0 0-1,1 0 0,-1 0 1,0 1-1,0-1 0,0 0 1,0 0-1,0 0 0,0 0 1,0 0-1,0 0 0,0 0 1,0 1-1,0-1 0,0 0 0,0 0 1,0 0-1,0 0 0,0 0 1,0 1-1,0-1 0,0 0 1,0 0-1,0 0 0,0 0 1,0 0-1,0 0 0,-1 0 1,1 1-1,0-1 0,0 0 1,0 0-1,-2 15-37,1-10 46,-22 87 259,14-61-127,1 0 0,-5 46-1,13-71-140,-1-1 0,1 0-1,1 1 1,-1-1 0,1 0-1,0 1 1,0-1-1,2 5 1,-2-8 3,0 1-1,0-1 1,0 0-1,0 0 1,0 0-1,1 0 1,-1-1-1,1 1 1,-1 0-1,1-1 1,0 1-1,-1-1 1,1 1-1,0-1 1,0 0-1,0 0 1,0 0-1,0 0 1,1 0-1,3 1 1,1 0 14,1-1 0,0 0 0,0-1 0,0 0 0,0 0 0,15-2 0,47-14-147,-41 8 43,0-2 0,-1-1 0,-1-2 0,38-21 0,-22 6 151,69-58 1,-81 60-86,1 0 1,2 2-1,38-21 0,-70 44 24,21-12 56,-22 13-57,-1-1 1,1 1 0,0-1-1,-1 1 1,1 0 0,-1-1-1,1 1 1,0-1 0,-1 0-1,1 1 1,-1-1-1,0 1 1,1-1 0,-1 0-1,1 1 1,-1-1 0,0 0-1,1 1 1,-1-1 0,0 0-1,0 0 1,0 1 0,0-1-1,0 0 1,1 0-1,-2 0 1,1 0-10,-1 1 0,1-1 0,-1 1 0,0 0 0,1 0 0,-1-1 0,0 1 0,0 0-1,1 0 1,-1 0 0,0 0 0,0 0 0,1 0 0,-1 0 0,0 0 0,0 0 0,1 0 0,-1 0 0,0 0 0,1 1 0,-1-1 0,-1 1-1,-18 5-122,14-4 124,0 1 1,0 1 0,1-1 0,-1 1-1,1 0 1,0 0 0,0 1-1,0-1 1,0 1 0,-6 9-1,-3 6-6,-18 33 0,24-39-11,-65 138 20,71-147 5,-4 7 13,2 1-1,-6 20 0,9-28 13,0 0-1,0 0 1,1 1 0,-1-1-1,1 1 1,0-1-1,1 0 1,-1 1-1,2 5 1,-2-10-17,1 0-1,-1 0 1,0-1 0,0 1 0,1 0-1,-1 0 1,0 0 0,1 0 0,-1 0-1,1-1 1,0 1 0,-1 0 0,1 0-1,-1-1 1,1 1 0,0 0 0,0-1-1,-1 1 1,1-1 0,0 1 0,0-1-1,0 1 1,-1-1 0,1 0 0,0 1-1,0-1 1,0 0 0,0 0 0,0 0-1,0 1 1,0-1 0,0 0 0,0 0-1,0 0 1,0-1 0,0 1 0,-1 0 0,1 0-1,0 0 1,0-1 0,0 1 0,0 0-1,0-1 1,0 1 0,-1-1 0,2 0-1,3-2-15,-1 1 0,0-1 0,0 0-1,0 0 1,0-1 0,-1 1 0,4-6-1,43-65-31,2-3 11,-43 65 51,10-21 0,-18 31-7,-1 2-22,0 0 0,0 0 0,0 0-1,0 0 1,0 0 0,0 0 0,0 0 0,0 0 0,0 0 0,0 1 0,0-1 0,0 0 0,0 0 0,0 0 0,0 0 0,0 0-1,0 0 1,0 0 0,0 0 0,0 0 0,0 0 0,0 0 0,0 0 0,0 0 0,0 0 0,0 0 0,0 0 0,0 0-1,0 1 1,0-1 0,0 0 0,0 0 0,1 0 0,-1 0 0,0 0 0,0 0 0,0 0 0,0 0 0,0 0 0,0 0 0,0 0-1,0 0 1,0 0 0,0 0 0,0 0 0,0 0 0,0 0 0,0 0 0,0 0 0,0 0 0,0 0 0,1 0 0,-1 0-1,0 0 1,0 0 0,0 0 0,0 0 0,0 11-115,-2 12 175,-4 9 30,2-15-120,1 0 0,0 20-1,2-32 48,1-1 0,1 1-1,-1-1 1,0 1 0,1-1-1,0 1 1,0-1 0,1 1-1,-1-1 1,1 0 0,0 0-1,0 0 1,3 5-1,-3-7 4,0 0 0,0 0 0,0-1 0,0 1 0,0 0-1,0-1 1,1 1 0,-1-1 0,0 0 0,1 0 0,-1 0 0,1 0-1,0 0 1,-1 0 0,1-1 0,0 0 0,-1 1 0,1-1-1,0 0 1,-1 0 0,1 0 0,0-1 0,4 0 0,5-2 47,0 0 0,0 0 0,19-10 1,-13 4-28,0-1 0,0 0 1,-1-2-1,0 0 0,-1-1 1,28-29-1,78-105-38,-84 98-37,52-63 192,-61 85 15,-29 27-164,0 0 0,0-1 0,0 1 0,0 0 1,1 0-1,-1 0 0,0-1 0,0 1 0,0 0 0,0 0 0,0 0 0,0 0 0,0 0 0,1-1 1,-1 1-1,0 0 0,0 0 0,0 0 0,0 0 0,1 0 0,-1 0 0,0 0 0,0 0 0,0 0 0,0-1 1,1 1-1,-1 0 0,0 0 0,0 0 0,0 0 0,1 0 0,-1 0 0,0 0 0,0 0 0,0 0 1,0 0-1,1 0 0,-1 1 0,0-1 0,0 0 0,0 0 0,1 0 0,-1 0 0,0 0 0,0 0 1,0 0-1,0 0 0,0 0 0,1 1 0,-1-1 0,0 0 0,0 0 0,0 0 0,0 0 0,0 1 0,0-1 1,1 0-1,-3 19 84,-6 21 52,-12 62-103,11-41-58,-2 0 0,-3-1 0,-43 117 0,56-174-22,0-1 1,-1 1-1,1-1 0,-1 0 1,0 1-1,0-1 0,-2 3 1,3-5 24,1 0 0,0 1 0,0-1 1,-1 0-1,1 0 0,0 1 1,-1-1-1,1 0 0,0 0 1,0 1-1,-1-1 0,1 0 1,-1 0-1,1 0 0,0 0 1,-1 0-1,1 0 0,0 0 1,-1 1-1,1-1 0,0 0 1,-1 0-1,1 0 0,-1 0 1,1-1-1,0 1 0,-1 0 1,1 0-1,0 0 0,-1 0 1,1 0-1,-1 0 0,1 0 1,0-1-1,-1 1 0,1 0 1,0 0-1,0-1 0,-1 1 1,1 0-1,0 0 0,0-1 1,-1 1-1,1 0 0,0-1 1,0 1-1,0 0 0,-1-1 1,1 1-1,0 0 0,0-1 1,0 1-1,0 0 0,0-1 0,0 1 1,0-1-1,0 1 0,0 0 1,0-1-1,0 0 0,-1-7-27,1 1-1,0-1 0,1 0 0,0 0 0,0 0 0,1 1 0,4-14 0,-1 0-194,-1 12 361,0 8-125,6 14-146,-3-3 131,-3-4 41,1-1 1,-1 0 0,1 0-1,0 0 1,1-1 0,-1 1-1,1-1 1,-1-1-1,14 7 1,-14-8 18,0 0 1,0-1-1,0 0 0,1 0 0,-1 0 1,1 0-1,-1-1 0,1 0 0,-1 0 0,1 0 1,-1-1-1,11-2 0,-2-1 20,0-1-1,0 0 0,0-1 1,-1-1-1,0 0 1,0-1-1,-1 0 1,17-16-1,7-9 240,39-47-1,-27 27-201,118-134 65,-147 168-129,-9 9 25,0 0-1,-1 0 1,0-1 0,-1 0 0,0-1 0,6-14 0,-16 44-275,-37 104-135,11-29 299,-62 138 0,78-210 7,0-1 0,-1 0 0,-20 24 0,29-39 0,0-1-1,-1 0 0,1 0 1,-1 0-1,0 0 1,0-1-1,-1 0 1,-10 5-1,12-6-21,0-1 1,0 1-1,0-1 0,0 0 0,0 0 1,0-1-1,0 1 0,0-1 0,0 0 1,-1 0-1,1-1 0,0 1 1,-6-2-1,9 2 57,0-1 0,-1 1 1,1-1-1,0 1 0,0-1 0,-1 0 0,1 1 1,0-1-1,0 0 0,0 0 0,0 0 1,0 0-1,0 0 0,0 0 0,0 0 0,0 0 1,1 0-1,-1 0 0,0-1 0,1 1 1,-1 0-1,1-1 0,-1 1 0,1 0 0,0-1 1,-1 1-1,1 0 0,0-1 0,0 1 1,0 0-1,0-1 0,0 1 0,0-1 0,1 1 1,-1 0-1,0-1 0,1 1 0,-1 0 1,1 0-1,-1-1 0,1 1 0,0 0 0,-1 0 1,1 0-1,0-1 0,0 1 0,1-1 1,3-2 92,-1 0 0,1 1 1,-1-1-1,1 1 1,1 0-1,-1 0 0,0 1 1,9-3-1,-2 1 101,-1 0-1,1 2 0,14-3 1,-6 4 81,0 0 0,0 1-1,29 4 1,60 15 38,4 0-426,86-5-713,-67-14-2743,-96-2 195,0-1 1,60-12-1,-16-2-1343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331 164 3072,'22'-34'1365,"-11"16"-1101,-2 5 1025,-1-1 0,0 0 0,-1 0 0,8-24 0,-15 37-1147,1 0 1,-1 1-1,0-1 0,0 0 0,0 0 0,0 0 0,0 0 0,0 0 0,0 0 1,0 0-1,-1 0 0,1 0 0,0 1 0,0-1 0,-1 0 0,1 0 1,0 0-1,-1 0 0,0 0 0,-8 12 621,-101 181 1650,75-137-1816,2 2-1,-33 77 0,-25 150-100,45-119 53,37-143-296,4-14-1045,5-8 709,0 0 0,0-1-1,-1 1 1,1 0 0,0 0-1,0 0 1,0 0 0,0 0 0,-1 0-1,1 0 1,0 0 0,0-1-1,0 1 1,0 0 0,0 0 0,0 0-1,-1 0 1,1-1 0,0 1-1,0 0 1,0 0 0,0 0 0,0 0-1,0-1 1,0 1 0,0 0-1,0 0 1,0 0 0,0-1 0,0 1-1,0 0 1,0 0 0,0 0-1,0 0 1,0-1 0,0 1 0,0 0-1,0 0 1,0 0 0,0 0-1,1-1 1,5-45-7186,-2 25 5520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3 381 4576,'-2'-15'545,"2"11"-359,0 0 0,-1 0-1,1 0 1,1 0 0,-1 0 0,1 1 0,1-8 0,0 3-181,-1 0 409,0 1 1,1-1 0,0 1 0,1 0-1,0 0 1,0 0 0,6-10-1,2 0 180,2 0 1,0 1-1,0 1 0,2 0 0,0 1 0,0 0 0,1 1 0,1 1 0,0 1 1,1 0-1,0 1 0,0 1 0,1 1 0,28-9 0,-46 17-582,50-14 205,0 2 0,0 3 0,59-4 0,-67 11-223,-15 0-299,0 1 0,1 1 0,29 5-1,-57-5 218,-1 0-1,0 1 1,0-1-1,0 0 1,1 0-1,-1 0 1,0 0-1,0 1 1,0-1 0,0 0-1,1 0 1,-1 0-1,0 1 1,0-1-1,0 0 1,0 0-1,0 1 1,0-1-1,0 0 1,0 0-1,0 1 1,0-1-1,0 0 1,0 0-1,0 1 1,0-1-1,0 0 1,0 0-1,0 1 1,0-1-1,0 0 1,0 0-1,0 1 1,0-1-1,0 0 1,0 0-1,0 1 1,-1-1-1,1 0 1,0 0-1,0 0 1,0 0-1,0 1 1,-1-1-1,1 0 1,-1 0-1,-13 15-3031,0 1 1088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7712,'64'-3'8258,"54"-8"-5947,-26 2-1649,-65 6-558,67-8 150,-80 8-132,67-10-3961,-68 11 356,-2 4 1110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1338 3552,'7'-4'4615,"36"-24"-1225,82-93-1380,-45 39-1577,73-76 309,-99 101-567,-8 8 65,70-96 0,-69 71-16,38-81 0,88-242 1152,-171 391-1318,-1 1 0,1-1 1,-1 1-1,0-1 0,-1 0 0,1-6 1,-1 11-69,0 0 1,0 0 0,-1-1 0,1 1 0,0 0 0,0 0 0,-1 0-1,1 1 1,0-1 0,-1 0 0,1 0 0,-1 0 0,1 0 0,-1 0 0,1 0-1,-1 0 1,-1 0 0,1 0-19,0 1 0,0-1 0,1 1 0,-1 0 0,0 0 0,0-1 0,0 1 0,0 0 0,0 0 0,0 0 0,0 0 0,0 0 1,0 0-1,0 0 0,0 0 0,0 1 0,0-1 0,0 0 0,0 1 0,0-1 0,0 0 0,-1 1 0,-6 3 33,0 1 1,0 0 0,1 0-1,0 0 1,0 1-1,0 0 1,0 0 0,1 0-1,0 1 1,0 0-1,1 1 1,0-1 0,-7 16-1,-3 9 202,1 1 0,-11 42 0,17-51-138,-81 298 1643,82-286-1522,2 0 1,1 1 0,1 38-1,5-14 61,10 62 0,-10-110-169,1-1 1,0 1 0,0-1-1,1 0 1,0 0 0,1-1-1,1 1 1,0-1 0,8 12-1,-13-22-57,1 1-1,-1-1 0,0 0 0,0 0 0,1 0 1,-1 0-1,0 0 0,1 0 0,-1 0 0,1 0 1,-1 0-1,1-1 0,0 1 0,-1-1 0,1 1 1,0-1-1,-1 0 0,1 1 0,0-1 0,0 0 1,-1 0-1,1 0 0,0 0 0,-1-1 0,1 1 1,0 0-1,0-1 0,-1 1 0,1-1 0,-1 0 1,1 1-1,-1-1 0,3-1 0,2-2 10,0 0 0,0 0 0,0 0 0,0-1 1,0 0-1,6-8 0,155-174 286,-30 26-59,-135 159-264,11-18-21,-13 20 3,1-1 0,-1 1 1,1-1-1,-1 1 0,0-1 0,1 0 0,-1 1 0,0-1 0,0 0 0,0 1 0,1-1 0,-1 0 1,0 1-1,0-1 0,0 0 0,0 1 0,0-1 0,0 0 0,0 1 0,0-1 0,-1 0 0,1 1 0,0-1 1,-1-1-1,1 2-4,-1-1 0,0 1 1,1 0-1,-1-1 0,1 1 1,-1 0-1,0-1 0,0 1 1,1 0-1,-1 0 1,0 0-1,1 0 0,-1 0 1,0 0-1,0 0 0,1 0 1,-1 0-1,0 0 0,1 0 1,-1 0-1,0 0 0,0 1 1,1-1-1,-2 0 1,-18 11 21,15-8-18,-4 3 32,0 0 1,1 0-1,0 1 0,0 1 1,1-1-1,0 1 1,0 0-1,1 1 1,0 0-1,1 0 1,0 0-1,0 0 0,-3 11 1,-1 4 21,1 0 0,1 0 0,1 1 0,-3 36 0,7-43-16,1 0 1,1 0-1,3 24 1,-2-33 24,0 0 0,1 0 0,0-1 0,0 1 0,1-1 0,1 0 0,-1 1 0,10 13 0,-12-19-8,1-1 1,0 0-1,-1-1 1,1 1-1,0 0 1,0 0-1,0-1 0,0 1 1,1-1-1,-1 0 1,0 1-1,0-1 1,1 0-1,-1 0 0,1-1 1,-1 1-1,1 0 1,-1-1-1,1 0 1,0 1-1,-1-1 0,1 0 1,-1 0-1,1-1 1,-1 1-1,1 0 1,4-2-1,3-1 29,-1-1 1,0 0-1,1 0 0,-2-1 1,18-10-1,-8 0-44,1 0-1,-2-1 1,0-1 0,-1 0-1,0-1 1,13-21 0,72-126 68,-101 164-86,63-111-113,-59 104-236,-4 11 140,-7 17 53,0 0 92,0 8 100,2 0-1,1 0 1,0 35-1,2-23-134,2 34 181,1-33 53,-1-38-92,0 0 1,0 0-1,0 0 0,1 0 1,0 0-1,-1 0 0,1 0 1,0-1-1,1 1 0,-1 0 1,2 2-1,-3-4-28,1-1 0,-1 1 0,1 0 0,-1-1 0,1 1 0,-1-1 0,1 0 0,-1 1 0,1-1 0,-1 1 0,1-1 0,0 0 0,-1 1-1,1-1 1,0 0 0,-1 0 0,1 1 0,0-1 0,1 0 0,-1 0 3,0 0-1,0-1 1,0 1 0,0 0-1,0-1 1,0 1 0,0-1-1,0 1 1,0-1 0,0 1-1,0-1 1,0 1-1,0-1 1,-1 0 0,1 0-1,1-1 1,18-21 100,30-49-1,-31 43-167,32-38 0,-23 38 92,1 0 1,1 2-1,2 1 1,0 2-1,53-30 1,-30 22-124,-54 31 61,0 0 1,0 1-1,0-1 1,0 1-1,0-1 1,0 1-1,1-1 1,-1 1-1,0-1 0,0 1 1,1 0-1,-1 0 1,0 0-1,0 0 1,1 0-1,-1 0 1,2 0-1,-2 1 2,0-1 1,0 0-1,0 1 0,-1-1 0,1 1 1,0 0-1,0-1 0,0 1 0,-1 0 1,1-1-1,0 1 0,-1 0 0,1 0 0,-1-1 1,1 1-1,-1 0 0,1 1 0,1 5-14,0-1 0,0 0 0,-1 0 0,0 1 0,0 8 0,0-6 112,2 57 244,-3-45-270,1 0 0,8 42 0,1-19-193,-1-5 298,17 47 0,-19-64-117,-4-14-40,-1-1 1,1 1-1,0-1 0,1 0 0,-1 0 0,2 0 1,4 7-1,-8-12-235,1-1-1,-1 1 1,1-1 0,-1 1-1,1-1 1,-1 0 0,1 0-1,0 1 1,0-1 0,0 0-1,0-1 1,0 1 0,3 1-1,-3-2-427,0 0-1,-1 0 0,1 0 1,0-1-1,0 1 0,-1 0 1,1-1-1,0 1 0,0-1 0,-1 0 1,1 0-1,-1 1 0,1-1 1,-1 0-1,3-2 0,8-4-2181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0 8800,'-26'0'2842,"12"4"-1722,-5 3-258,1 1-1,0 1 0,-26 17 1,-48 47 1937,-150 123-79,19-21-2346,222-173-375,-71 59-427,64-52-258,0-1 0,0 1 0,0 0 0,1 0 1,-10 19-1,16-26 224,1-1-1,-1 1 1,0 0 0,1-1 0,-1 1 0,1 0-1,0-1 1,-1 4 0,4 11-2407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185 633 3552,'4'-22'2375,"-3"20"-1820,0 0 0,0-1 1,-1 1-1,1-1 0,-1 1 0,0-1 1,0 1-1,0-5 0,0 6-437,-1 0-1,1 0 1,-1 0 0,1 0 0,-1 0-1,1 0 1,-1 0 0,0 0-1,1 0 1,-1 1 0,0-1-1,0 0 1,0 0 0,1 1-1,-1-1 1,0 0 0,0 1-1,0-1 1,0 1 0,0-1 0,-1 1-1,1-1 1,0 1 0,-1 0-1,-1-1-45,1 1-1,0-1 1,-1 1-1,1 0 1,-1 0-1,1 0 1,0 1 0,-1-1-1,1 1 1,0-1-1,-1 1 1,1-1-1,0 1 1,0 0-1,-1 0 1,1 1-1,-3 1 1,-2 2 63,0 0 1,1 0-1,-10 10 1,8-5-21,0 0-1,0 0 1,1 1 0,0 0 0,0 1 0,2-1 0,-1 1 0,-3 15 0,2-6 193,2 1 0,0 0 0,-3 42 0,8-55-147,0 1 0,0-1 0,1 1 0,0-1-1,4 16 1,-4-21-102,0-1 1,0 0-1,0 0 0,0 0 0,1 0 1,-1 0-1,1 0 0,0 0 0,0 0 0,0-1 1,0 1-1,1-1 0,-1 1 0,0-1 0,1 0 1,0 0-1,0 0 0,-1 0 0,5 1 0,-1-1 47,1 0 0,-1-1 0,0 0-1,1 0 1,-1-1 0,1 1 0,0-1 0,-1-1-1,1 1 1,-1-1 0,7-2 0,-7 2-54,1-1 0,-1 0 0,0 0 0,-1 0 0,1 0 0,0-1 0,-1 0 0,1-1 0,-1 1 0,0-1 0,0 0 0,7-7 0,-6 4-11,-1 0 1,1 0 0,-1 0-1,-1-1 1,0 0 0,0 0 0,0 0-1,3-12 1,-4 9-48,0 0 0,0 0 0,-2-1-1,1 1 1,-1-1 0,-1 1 0,0-1 0,-1 0 0,0 1 0,-1-1-1,0 1 1,-1 0 0,-7-21 0,8 27-52,-1 1 0,1-1-1,-1 1 1,0-1 0,0 1 0,0 0-1,0 0 1,-1 1 0,0-1 0,0 1-1,0-1 1,0 1 0,0 0 0,-1 1-1,1-1 1,-1 1 0,1 0 0,-1 0-1,0 0 1,0 1 0,0 0 0,0 0 0,0 0-1,-10 0 1,14 1 41,0 0 0,0 0-1,-1 0 1,1 0 0,0 0 0,0 0 0,0 0-1,0 0 1,0 1 0,0-1 0,-1 0-1,1 1 1,0-1 0,0 1 0,0 0 0,0-1-1,0 1 1,0 0 0,1-1 0,-1 1-1,0 0 1,0 0 0,0 0 0,1 0 0,-1 0-1,0 0 1,1 0 0,-1 0 0,1 0-1,-1 0 1,1 0 0,0 0 0,-1 0 0,1 0-1,0 1 1,0-1 0,0 0 0,0 0 0,0 2-1,0-1 46,0 0 0,1 0 0,-1 1 0,1-1 0,0 0 0,-1 0 0,1 0 0,0 0 0,0 0 0,0 0 0,0 0 0,1 0 0,-1 0 0,1-1 0,-1 1 0,1-1 0,-1 1 0,1-1 0,0 1 0,3 1 0,-1-1 53,1 0 0,-1 0 0,1-1 0,0 1 0,0-1 0,-1 0 0,1-1 0,0 1 0,0-1 0,0 0 0,0 0 0,-1-1 0,1 1 0,5-2 0,2-1 80,0-1 1,0 0-1,23-12 1,-2-1 23,-1-2 0,0-1 0,-2-1 0,0-2 0,42-42 0,-51 42-112,-1 0 0,0-1 0,-2-1 1,-1-1-1,-1 0 0,-2-1 1,13-32-1,-22 48-84,13-35 150,13-50 0,-23 64-6,16-38 0,-25 84-495,-35 143-137,13-64 427,-74 284 120,61-261 51,-65 141-1,-53 57 569,153-311-655,-61 109 225,52-96-128,-1 0 0,-1-1 0,0 0 0,-19 18 1,30-32-89,-1 0 0,1 0 1,0 0-1,-1 0 1,1 0-1,-1 0 0,1 0 1,-1 0-1,1 0 1,-1-1-1,0 1 1,1-1-1,-1 1 0,0-1 1,1 1-1,-1-1 1,0 0-1,-2 0 0,2-1-6,0 1-1,1-1 0,-1 0 0,0 0 1,1 1-1,-1-1 0,0-1 0,1 1 1,-1 0-1,1 0 0,0 0 0,-1-1 0,1 1 1,0-1-1,0 1 0,0-1 0,0 1 1,-1-4-1,-3-5 43,0 0 0,1 0 0,1-1 0,-4-17-1,-4-47 103,9 60-157,1 1 0,1-1 0,1 1 0,0-1 1,0 1-1,1 0 0,1 0 0,1-1 1,0 2-1,1-1 0,8-16 0,-8 22-8,0 0 0,1 0 0,1 0 0,-1 1-1,1 0 1,0 1 0,1 0 0,-1 0 0,1 0-1,0 1 1,16-7 0,2 0 45,0 1 0,45-10 0,-57 17-109,307-77-172,-181 56-2417,-76 16 1155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3328,'-20'-1'1101,"14"2"4107,24 7-3271,-5-2-1218,-5-4-408,1 0-1,-1 0 1,1-1 0,0 0 0,0-1-1,-1 1 1,1-2 0,0 1 0,0-1-1,-1-1 1,10-2 0,-7 1-91,1-1 0,-1 0 0,-1-1-1,1-1 1,-1 1 0,0-2 0,16-11 0,-21 13-177,0 1 1,-1-1-1,1-1 1,-1 1 0,0 0-1,-1-1 1,1 0-1,-1 0 1,0 0-1,-1 0 1,4-10 0,-5 10-3,1 0 1,-1 0-1,0 1 1,0-1-1,-1 0 1,0 0-1,0 0 1,0 0-1,-1 0 1,0 0-1,0 0 1,0 0-1,-4-7 1,5 12-44,-1-1 0,1 1 1,-1 0-1,0 0 0,0 0 0,0 0 1,0 0-1,0 0 0,0 0 0,0 0 1,0 0-1,0 0 0,0 0 0,0 0 1,0 1-1,-1-1 0,1 1 0,0-1 1,-1 1-1,1-1 0,0 1 0,-1 0 1,1-1-1,-1 1 0,1 0 1,0 0-1,-1 0 0,1 0 0,-1 0 1,1 1-1,0-1 0,-1 0 0,1 1 1,0-1-1,-1 1 0,0 0 0,-8 3-72,0 0-1,1 1 1,-17 11-1,21-13 96,-9 6 104,1 0 0,0 1-1,1 1 1,0 0 0,1 0-1,0 1 1,1 1 0,0 0-1,-14 25 1,17-25-39,2 0 0,-1 0 0,1 1 0,1 0-1,1 0 1,0 0 0,1 0 0,0 0 0,1 1 0,0-1 0,3 20 0,-1-19 36,1-1 0,1 1 0,1-1 0,0 1-1,0-1 1,10 18 0,-11-24-55,1-1 0,0 0 0,1 0 0,0-1 0,0 1 0,0-1 1,1 0-1,0 0 0,0-1 0,0 0 0,1 0 0,-1 0 0,10 4 0,-12-7-30,0-1 0,0 1 0,1-1 0,-1 0 0,0 0 0,1 0 0,-1-1 0,1 1 0,-1-1 0,1 0 0,0 0 0,-1-1 0,1 1 0,6-3 0,-4 1 22,1-1-1,-1 0 1,0 0-1,0 0 1,0-1 0,-1 0-1,9-7 1,9-9 110,28-30 1,10-9-29,8 1-63,3 4 0,132-75 0,-190 120-95,-12 6 7,0 1 0,0 0 0,0 0 0,1 0-1,-1 0 1,1 1 0,-1 0 0,1-1-1,-1 1 1,1 0 0,0 1 0,0-1-1,4 0 1,-7 2 10,-1-1 0,1 0 0,-1 0 0,0 0 0,1 0 0,-1 1 0,1-1 0,-1 0 0,0 0-1,1 1 1,-1-1 0,1 0 0,-1 0 0,0 1 0,1-1 0,-1 0 0,0 1 0,0-1 0,1 1 0,-1-1 0,0 0 0,0 1-1,0-1 1,0 1 0,1 0 0,-1 15 8,-9 16 44,9-32-51,-19 54 159,-20 97 0,38-150-149,1-1-1,0 0 1,0 1 0,0-1 0,0 1-1,0-1 1,0 0 0,0 1 0,0-1-1,0 1 1,0-1 0,0 0 0,0 1-1,0-1 1,0 1 0,0-1-1,0 0 1,0 1 0,0-1 0,1 1-1,-1-1 1,0 0 0,0 1 0,1 0-1,7-5 146,14-20-5,-21 23-145,22-26 82,5-7-117,1 1 0,38-33-1,-50 51-20,21-15 102,-35 27-84,1 1 1,0-1-1,0 1 1,0 0-1,0 0 1,0 1-1,8-3 1,-12 4 27,1 0 0,-1 0 1,1 0-1,0 0 1,-1 1-1,1-1 1,-1 0-1,1 0 1,0 0-1,-1 0 0,1 1 1,-1-1-1,1 0 1,-1 0-1,1 1 1,-1-1-1,1 1 0,-1-1 1,1 0-1,-1 1 1,1-1-1,-1 1 1,0-1-1,1 1 1,-1-1-1,0 1 0,1-1 1,-1 1-1,0-1 1,0 1-1,0 0 1,1-1-1,-1 1 1,0-1-1,0 2 0,2 23-50,-2-24 55,-2 47 58,1-25-89,1 25 1,0-18 82,0-18-31,0-1 0,3 19 0,-2-28 4,-1 1 0,1 0 0,0 0 0,0-1 0,0 1 0,0 0-1,1-1 1,-1 1 0,0-1 0,1 1 0,0-1 0,0 0 0,0 0 0,0 0 0,2 2 0,-2-3 3,0 0 1,0 0-1,0 0 1,0 0 0,0-1-1,1 1 1,-1-1 0,0 1-1,0-1 1,0 0 0,0 0-1,1 0 1,-1 0-1,0 0 1,0-1 0,0 1-1,0 0 1,0-1 0,0 0-1,4-1 1,5-3 46,0 0-1,15-10 1,-18 10-51,57-33-34,-2-4 0,-2-3-1,65-60 1,-114 95-52,10-12 90,-21 21-40,0-1 0,0 1 0,0 0 0,0-1 0,0 1 0,0-1 0,0 1 0,-1-1 0,1 1 0,-1-1-1,1 1 1,-1-1 0,1-3 0,-1 5-5,0-1 0,0 1 0,0-1 0,-1 0-1,1 1 1,0-1 0,0 1 0,-1-1 0,1 1-1,0-1 1,0 1 0,-1-1 0,1 1 0,-1-1 0,1 1-1,0-1 1,-1 1 0,1 0 0,-1-1 0,1 1 0,-1 0-1,1-1 1,-1 1 0,0 0 0,1-1 0,-1 1 0,1 0-1,-1 0 1,1 0 0,-1 0 0,0 0 0,1 0-1,-1 0 1,1 0 0,-1 0 0,0 0 0,0 0 0,-23 4-87,24-4 106,-17 4-44,1 1 0,1 1 0,-1 0 0,1 1 0,0 1 0,0 0 0,-26 21 0,36-24 34,0 0 1,0 0-1,0 0 0,0 1 0,1-1 0,0 1 0,0 0 0,0 1 0,-2 6 0,4-8 22,1 1 0,-1-1 0,1 0 0,0 1 0,0-1 0,1 1 0,0-1 0,0 1 0,0-1 0,0 1 0,1-1 0,0 1 0,2 5 0,-1-4 7,1 0-1,0 0 1,0-1 0,1 1-1,-1-1 1,1 0 0,1 0-1,-1 0 1,1 0 0,0-1 0,1 0-1,-1 0 1,8 5 0,-7-5 16,2-1 0,-1 1 0,0-1 1,1 0-1,0-1 0,0 0 0,0 0 1,0-1-1,0 0 0,0-1 0,11 2 1,-13-3-15,0-1 0,0 1 1,0-1-1,0-1 1,0 1-1,-1-1 1,1 1-1,0-2 1,-1 1-1,0-1 1,1 1-1,4-5 1,6-4 23,-1-1 1,19-18 0,48-54 148,38-34-261,-60 60-187,-59 56 252,1 1-9,-1 0 1,0 0 0,0 0-1,0 0 1,0 0 0,0 0-1,-1-1 1,1 1 0,0 0 0,0-2-1,0 3-9,0 0 0,0 0-1,0 0 1,-1 0 0,1 1-1,0-1 1,0 0 0,-1 1-1,1-1 1,0 0 0,-1 1-1,1-1 1,-1 1 0,1-1-1,0 1 1,0 1 0,1-1 7,5 5 23,0 1 1,0-1-1,-1 1 0,1 1 0,-2-1 0,1 1 1,-1 0-1,6 12 0,1 8 68,12 39 0,-17-46-124,0 0-1,2 0 1,0 0 0,14 21-1,-20-38 96,0 1 0,0-1 0,0 0-1,1 0 1,0-1 0,0 1 0,0-1 0,0 0 0,6 4-1,-7-6-18,-1 0 0,0 0 0,1 0 0,-1 0 0,1-1 0,-1 1 0,1-1 0,-1 1 0,1-1 0,-1 0 0,1 0 0,0 0 0,-1 0 0,1 0 0,-1-1 0,1 1 0,-1-1 0,1 0 0,-1 0 0,5-2 0,11-8 10,0-1-1,0-1 1,18-19 0,30-29-28,26-23-62,-72 68 43,1 2 1,0 0 0,32-15 0,74-25 90,-52 25-151,-106 33-265,21-4 339,-1 1 0,-15 4 1,8 0-46,1 1 0,0 1 0,1 1 0,-1 0 0,-28 20 1,38-22 25,-1 0 1,1 0-1,0 1 0,0 0 1,1 0-1,0 1 1,0 0-1,1 0 1,0 0-1,1 1 1,0 0-1,-6 16 1,8-20 22,1 0 0,-1 0 1,1 0-1,0 0 0,0 0 1,1 0-1,0 0 0,0 1 1,0-1-1,0 0 0,1 0 1,2 8-1,-3-12-7,0 0-1,0-1 1,1 1 0,-1 0-1,0 0 1,1-1 0,-1 1-1,1 0 1,-1-1 0,1 1-1,-1 0 1,1-1-1,-1 1 1,1-1 0,-1 1-1,1-1 1,0 1 0,-1-1-1,1 1 1,0-1 0,-1 0-1,1 1 1,0-1-1,0 0 1,0 0 0,1 0 13,0 0 1,-1 0-1,1 0 0,-1 0 1,1 0-1,0-1 0,-1 1 1,1-1-1,-1 1 1,1-1-1,2-1 0,3-3 75,0 1-1,0-1 0,11-12 1,25-26-36,-17 16-34,1 2 0,33-26-1,-53 47-73,-1-1 1,1 0-1,-1 0 0,0 0 1,-1-1-1,0 0 1,9-11-1,-19 20-252,-6 11 197,-25 44-23,4 2 1,-45 111 0,-4 22 87,25-62-2,40-92 122,-2 1 1,-1-2-1,-27 39 0,45-75-60,0-1-1,0 0 1,1 0 0,-1 0-1,0 0 1,-1 0 0,1 0-1,0 0 1,0 0-1,0 0 1,0 0 0,-1-1-1,1 1 1,0 0 0,-1-1-1,1 1 1,-1-1-1,1 0 1,-1 1 0,1-1-1,0 0 1,-1 0 0,1 0-1,-1 0 1,-1 0 0,1-1-9,0 0 0,0 1 0,1-1 1,-1 0-1,0 0 0,1 0 1,-1 0-1,1-1 0,-1 1 1,1 0-1,-1-1 0,1 1 0,0-1 1,0 1-1,0-1 0,0 0 1,0 1-1,0-1 0,0 0 1,0-2-1,-1 1-8,1-1 1,0 0-1,0 1 0,0-1 1,1 0-1,-1 0 1,1 1-1,0-1 0,0 0 1,0 0-1,1 0 1,-1 1-1,1-1 0,0 0 1,0 0-1,2-3 0,0-3-66,1 0-1,0 0 0,0 0 0,8-12 0,18-17 71,2 0-1,2 3 1,48-43 0,124-86-105,-113 94 83,-24 19 96,72-61-47,-94 76-26,-32 26 39,0-1 1,26-27 0,-12 9-58,-21 22 2,1-1 0,-1 0 0,9-14-1,-15 18-154,-3 5-33,-5 9-45,-16 40 202,-12 29 55,31-68 7,-8 29 11,10-37-15,1 0 0,-1-1 0,1 1 0,0 0 0,0 0 0,0 0 0,0 0 0,1 0 0,-1 0 0,0 0 0,1 0 1,-1 0-1,1-1 0,0 1 0,-1 0 0,3 2 0,-3-4-4,1 1 0,-1-1 0,1 1 0,0-1 0,-1 0 0,1 1 0,0-1 0,-1 0 0,1 0 0,0 0 0,0 1 0,-1-1 0,1 0 0,0 0 0,-1 0 0,1 0 0,0 0 0,0 0 1,-1-1-1,1 1 0,0 0 0,-1 0 0,1 0 0,0-1 0,-1 1 0,1 0 0,0-1 0,-1 1 0,1 0 0,0-1 0,-1 1 0,1-1 0,-1 1 0,1-1 0,0 0 0,2-2 47,78-51 168,17-11-25,-69 46-255,21-12-140,-45 28 166,1 0 0,0 0-1,0 1 1,0 0 0,1 0 0,7-1 0,-2 3-120,-11 0 139,-1 0 0,0 0 0,0 0 0,0 0 0,0 0 1,1 0-1,-1 1 0,0-1 0,0 0 0,0 0 0,0 0 0,1 0 1,-1 0-1,0 0 0,0 1 0,0-1 0,0 0 0,0 0 1,0 0-1,0 0 0,1 1 0,-1-1 0,0 0 0,0 0 1,0 0-1,0 1 0,0-1 0,0 0 0,0 0 0,0 1 0,-1 1-16,0 0-1,1 1 0,-1-1 1,0 0-1,-1 0 0,1 1 0,-2 1 1,-1 3-5,-13 21-7,-24 41-6,-98 218-127,15-11 256,120-267-70,-84 172 218,64-136-102,-59 80-1,77-118-104,0 0 0,0 0 0,0 0 0,-1-1 0,0 0 0,0-1 0,-1 0 0,-10 6 0,15-9-19,1-1 0,-1 1 0,0-1 0,1 0 0,-1 0 0,0 0 0,0-1 0,1 1 0,-1-1 0,0 1 0,0-1 0,0 0 0,-3-1 0,3 1 0,1-1 0,0 0-1,0 0 1,-1 0-1,1 0 1,0 0 0,0 0-1,0-1 1,0 1-1,1-1 1,-1 1-1,0-1 1,1 0 0,-1 0-1,1 0 1,-1 0-1,1 0 1,-2-3-1,-1-3 34,0 1-1,0-1 0,1 0 1,0-1-1,0 1 0,1 0 1,0-1-1,1 1 0,0-1 0,0 0 1,1-15-1,1 12-20,1 1-1,0 0 1,1 0-1,0 0 1,1 0-1,0 0 1,0 1-1,8-14 1,0 6-13,1-1 0,1 1 0,0 1 0,1 1 0,1 0 0,0 1 1,1 0-1,1 2 0,21-13 0,-11 9-15,1 3 0,1 0 0,0 2 1,54-15-1,128-15-270,-206 41 250,5-1-90,32-5-490,47-2 0,-75 9-521,0 0-1,20 4 1,-25-3-388,-1 1 1,1 1-1,-1 0 1,14 6-1,-8 1-4600,-6 1 1990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6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7232,'0'-7'7561,"0"6"-7332,10-7 3142,21-8-2451,-21 12 150,8-5-562,0 1-1,1 1 1,-1 1-1,33-6 1,-37 9-295,1 1 1,-1 1-1,1 0 1,-1 1-1,1 1 1,-1 0-1,16 4 1,-23-4-126,0 2 1,0-1 0,0 1 0,-1 0 0,1 1 0,-1-1-1,0 1 1,0 0 0,0 1 0,0 0 0,6 7 0,-7-8-1,-1 1 1,-1 0 0,1 0 0,-1 0 0,1 0-1,-1 1 1,-1-1 0,1 1 0,-1-1 0,0 1-1,0 0 1,-1 0 0,2 11 0,-3-8-3,1 0 0,-1 0 0,-1 1 0,0-1 0,0 0 0,-4 12 0,-25 98 138,30-117-211,-1 0 0,1 0 0,0 1 0,-1-1 0,1 0 0,0 0 0,0 0 0,0 0 0,1 0 0,-1 1 0,1-1 0,-1 0 0,1 0 0,-1 0 0,1 0 0,0 0 0,0 0 0,0 0 0,0-1 0,0 1 0,1 0 0,-1 0 0,0-1 0,1 1 0,0-1 0,-1 1 0,1-1 0,0 0 0,-1 0 0,1 1 0,0-1 0,0-1 0,0 1 0,0 0 0,2 0 0,0 0 23,0 0 1,-1 0 0,1-1-1,0 0 1,0 1 0,0-1-1,-1-1 1,1 1 0,0-1-1,0 1 1,-1-1-1,1 0 1,-1 0 0,1-1-1,-1 1 1,1-1 0,-1 0-1,0 0 1,5-3-1,10-10 100,-1 0-1,0-2 0,15-20 0,-24 27-136,0-1 0,-1 0 0,-1-1 0,0 0 0,0 0 1,-2 0-1,6-16 0,-6 11-12,1 1 1,1 0 0,13-26-1,-14 33 36,0 1 0,0 1-1,1-1 1,0 1 0,1 0-1,-1 0 1,1 1 0,12-9-1,-9 9 7,0 0 0,1 1-1,0 0 1,0 1-1,0 0 1,0 1-1,1 0 1,0 1 0,-1 0-1,1 1 1,0 0-1,0 1 1,20 2-1,-23-1-9,0 1-1,1 0 0,-1 1 0,0 0 0,11 5 1,-16-6-20,-1 0 1,1 0 0,-1 0 0,0 0 0,0 1 0,0-1-1,0 1 1,0 0 0,0 0 0,-1 0 0,1 0 0,-1 0-1,0 1 1,3 5 0,-5-8-136,1 1-1,-1-1 1,0 1-1,0-1 1,1 0 0,-1 1-1,0-1 1,0 1-1,-1-1 1,1 1 0,0-1-1,0 1 1,-1-1-1,1 0 1,-1 1 0,1-1-1,-1 0 1,0 1-1,1-1 1,-1 0 0,-1 2-1,-2 2-1887,0-1-1,0 1 1,-7 5-1,9-9 1455,-5 3-3654,2-1 1478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107 435 3808,'-8'-5'8981,"8"3"-8601,1 1 0,0-1 0,0 0 0,0 0 0,0 0 0,0 0 0,1 1 0,-1-1-1,0 0 1,4-2 0,2-5 331,17-29 743,-13 19-840,1 1 0,22-26 0,-17 24-128,-17 25-609,-20 47 215,-20 81 1,0 59-68,-16 55 378,39-179-124,7-29 541,-23 61 1,33-100-802,0 0 1,0 0-1,0 0 0,0 0 0,0 0 0,0 0 0,0 0 0,0 0 0,0 0 1,0 0-1,0 0 0,0 0 0,0-1 0,0 1 0,0 0 0,0 0 1,0 0-1,-1 0 0,1 0 0,0 0 0,0 0 0,0 0 0,0 0 1,0 0-1,0 0 0,0 0 0,0 0 0,0 0 0,0 0 0,0 0 0,0 0 1,-1 0-1,1 0 0,0 0 0,0 0 0,0 0 0,0 0 0,0 0 1,0 0-1,0 0 0,0 0 0,0 0 0,0 0 0,0 0 0,0 0 0,-1 0 1,1 0-1,0 0 0,1-9 313,101-304 547,-87 261-809,4-14-9,51-111 1,-30 97-244,5 1 1,2 2 0,68-83-1,-109 152 157,5-5-36,16-16 0,-24 26 51,0 0 1,0 1-1,0-1 1,0 1-1,1 0 1,-1 0-1,1 0 1,0 0-1,-1 1 1,1-1-1,4 0 1,-6 2 8,0 0 1,0 0 0,0 0-1,0 0 1,0 0-1,-1 1 1,1-1-1,0 0 1,0 1-1,0 0 1,-1-1 0,1 1-1,0 0 1,-1 0-1,1 0 1,0 0-1,-1 0 1,1 1-1,-1-1 1,0 0 0,1 1-1,-1-1 1,0 0-1,0 1 1,0 0-1,0-1 1,0 1-1,0 0 1,0 2 0,3 4 4,-1 0 0,-1 0 0,1 0 0,-2 0 0,2 12 0,-1-4 22,-2-1 0,1 1 0,-2-1 0,-1 1 0,0-1 0,0 0 0,-2 0 1,-9 29-1,4-22 20,-2-1 0,0 1 0,-1-2 0,-1 0 0,-17 21 1,25-35-4,-1 0 0,1 0 1,-1-1-1,0 0 1,0-1-1,-1 1 1,1-1-1,-1 0 1,0-1-1,-10 5 0,13-7-23,1 0 0,-2 1 0,1-1-1,0-1 1,0 1 0,0 0 0,0-1-1,0 0 1,-1 0 0,1 0-1,0-1 1,0 0 0,0 1 0,0-1-1,0-1 1,0 1 0,0 0 0,0-1-1,0 0 1,0 0 0,-3-3 0,-18-17 40,24 21-85,-1-1 1,1 0 0,0 1 0,0-1 0,0 0 0,0 1 0,0-1 0,0 0 0,0 0 0,0 0-1,1 0 1,-1 0 0,0-3 0,1 4 15,0 1-1,0-1 1,1 1 0,-1-1-1,0 1 1,0-1-1,0 1 1,0-1 0,1 1-1,-1 0 1,0-1-1,0 1 1,1-1 0,-1 1-1,0 0 1,1-1-1,-1 1 1,0-1 0,1 1-1,-1 0 1,1 0-1,-1-1 1,1 1 0,-1 0-1,0 0 1,1-1 0,-1 1-1,2 0 1,14-3-202,-14 3 209,178-5 4,-26 3-119,-115-1 244,0-2 0,38-9 1,-32 4-72,-1-3 1,64-28-1,-91 34-20,0-2 0,-1 0 0,0-1 0,-1 0-1,0-2 1,0 0 0,-1 0 0,-1-1 0,13-17 0,-15 16 7,0-2 1,12-24 0,-20 36-64,-1-1 0,0 0 1,0 0-1,0 0 0,-1 0 1,0 0-1,0 0 0,0-1 1,0 1-1,-1 0 1,0 0-1,0-1 0,-1-6 1,1 10 9,-1 1 1,1 0 0,0 0 0,-1 0 0,1 0 0,-1-1 0,1 1-1,-1 0 1,0 0 0,1 0 0,-1 0 0,0 0 0,0 0 0,0 1 0,0-1-1,1 0 1,-1 0 0,0 0 0,-1 1 0,1-1 0,0 1 0,0-1-1,0 1 1,0-1 0,0 1 0,0 0 0,-1-1 0,1 1 0,0 0 0,0 0-1,-1 0 1,1 0 0,0 0 0,0 0 0,0 0 0,-2 1 0,-3 0-5,0 1 1,1-1-1,-1 1 1,1 1-1,0-1 1,-8 5 0,-4 4 28,0 1 0,1 1-1,-26 26 1,-36 53-85,64-74-2,-19 34 1,29-45 78,0 0 1,1 0 0,0 0-1,1 1 1,0-1-1,0 1 1,0-1 0,-1 16-1,3-21 16,0 1 0,1-1-1,-1 0 1,0 0 0,0 0 0,1 0-1,-1 0 1,1 0 0,0 0 0,0 0-1,0 0 1,0 0 0,0 0-1,0-1 1,0 1 0,0 0 0,3 2-1,-2-2 7,1-1 0,-1 1 0,1 0 0,-1-1 0,1 0 0,0 1 0,0-1-1,-1 0 1,1 0 0,0-1 0,3 1 0,7 1 52,0-2 0,0 0 1,0 0-1,20-4 0,-25 3-64,30-6 26,0-1 0,0-2 1,-2-1-1,1-2 0,-1-2 0,-1-1 1,-1-2-1,37-24 0,-59 34-124,-4 2-17,1 1 1,16-8 0,-23 13 97,0-1 0,-1 1 0,1-1 0,0 1 0,0 0 0,-1-1 0,1 1 0,0 0 0,0 0 0,0 1 0,0-1 0,-1 0 1,1 1-1,0-1 0,0 1 0,-1-1 0,1 1 0,0 0 0,-1 0 0,1-1 0,-1 1 0,1 0 0,-1 1 0,1-1 0,1 2 0,3 3 121,-1 1 0,0-1 0,-1 1 0,7 10-1,-1 1-16,-4-8-33,-2-4-54,0 1 0,1-1 1,-1 0-1,1 0 0,0 0 1,1 0-1,-1-1 0,1 0 1,0-1-1,11 8 0,-7-7 35,1-1-1,0 0 0,0 0 1,1-1-1,-1-1 0,17 3 1,0-3-1301,41-2 0,-28 0-202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95 716 3136,'10'-17'1375,"-8"13"-576,0 0 0,0 0 1,0 0-1,1 0 0,3-3 0,-2 1 459,0 1 0,0-1-1,2-7 1,-4 10 1266,-6 13-548,-71 141 249,50-104-1901,18-33-196,0 0 1,1 0-1,-7 26 1,11-36-101,1 1 1,1-1-1,-1 1 1,1-1-1,-1 1 0,1 0 1,1-1-1,-1 1 1,1 0-1,-1-1 1,1 1-1,1-1 1,-1 1-1,0-1 0,1 0 1,3 6-1,-2-6 25,-1-1 0,1 0 0,0 0 0,0 0 0,0-1 0,0 1-1,1-1 1,-1 1 0,1-1 0,0 0 0,3 1 0,0 0 103,-1-1 1,1 1-1,0-1 1,0-1-1,12 2 1,-11-3-112,0 0 1,0-1 0,1 0 0,-1-1-1,0 1 1,0-1 0,-1-1 0,1 0 0,0 0-1,-1 0 1,0-1 0,0 0 0,0-1-1,0 1 1,7-8 0,0 0-21,-2 0 0,1-1 0,-1 0 0,-1-1-1,-1-1 1,10-15 0,-20 29-28,19-31 221,24-55-1,-40 80-153,-1 0 0,0 0 0,0 0 0,0-1 0,1-11 0,-15 39-208,0 6 174,1 0 0,2 0 0,-8 32 0,12-39 70,2 1 0,0-1 0,1 1 0,1 0 0,2 27 0,-1-45-71,0 0 0,0 0 0,1 0-1,-1 0 1,1 0 0,0 0 0,-1 0 0,1 0 0,0 0-1,0-1 1,0 1 0,0 0 0,1 0 0,-1-1-1,0 1 1,1-1 0,-1 1 0,1-1 0,2 2 0,-2-2 11,0 0 0,0 1 1,1-2-1,-1 1 1,1 0-1,-1 0 1,1-1-1,-1 1 1,1-1-1,-1 0 0,1 0 1,-1 0-1,1 0 1,-1 0-1,1-1 1,2 0-1,13-4 57,0-1-1,32-16 0,-24 10-17,0 1-67,-1-2 0,-1 0 0,0-2 0,-1 0-1,-1-2 1,0 0 0,-1-2 0,25-28 0,55-83 28,-54 67-80,-36 52-127,-11 11 163,0 0 1,1 0 0,-1 0 0,0-1 0,0 1 0,1 0 0,-1 0 0,0 0-1,0 0 1,1 0 0,-1 0 0,0 0 0,1 0 0,-1 0 0,0 0 0,0 0-1,1 0 1,-1 0 0,0 0 0,0 0 0,1 0 0,-1 0 0,0 0-1,0 0 1,1 1 0,-1-1 0,0 0 0,1 0 0,0 2 3,0 0 0,0 0 0,0 0 0,-1 0 1,1 0-1,0 0 0,-1 0 0,1 0 0,-1 0 0,0 0 1,0 5-1,2 22-6,-2 0 1,-1 1-1,-6 39 1,-26 85 277,31-147-267,0-1 21,0 0 0,0 0 0,1 1 1,0-1-1,0 0 0,1 0 0,0 0 1,0 1-1,1 6 0,-1-13-16,0 1-1,0-1 1,1 0-1,-1 0 1,0 1 0,0-1-1,1 0 1,-1 0-1,0 1 1,1-1-1,-1 0 1,0 0 0,1 0-1,-1 0 1,0 0-1,1 1 1,-1-1-1,0 0 1,1 0 0,-1 0-1,0 0 1,1 0-1,-1 0 1,0 0-1,1 0 1,-1 0-1,0 0 1,1 0 0,-1 0-1,0-1 1,1 1-1,-1 0 1,1 0-1,7-5 1,1 1 1,-1-1-1,0-1 0,-1 1 0,0-1 0,1-1 0,-2 1 0,12-16 0,11-8-10,112-90-229,-140 118 209,1 1 0,0 0 0,0 0 0,-1 0 1,1 0-1,0 0 0,0 0 0,0 0 0,2 0 0,-3 1 11,-1 0 0,1 0-1,-1 0 1,1 0-1,-1 0 1,1 0-1,-1 0 1,1 0-1,-1 0 1,1 0-1,-1 1 1,0-1-1,1 0 1,-1 0 0,1 1-1,-1-1 1,0 0-1,1 0 1,-1 1-1,0-1 1,1 0-1,-1 1 1,0-1-1,1 1 1,-1-1 0,0 0-1,0 1 1,0-1-1,1 1 1,-1-1-1,0 0 1,0 1-1,0-1 1,0 1-1,0-1 1,0 1-1,0-1 1,0 1 0,0-1-1,0 1 1,0-1-1,0 1 1,0-1-1,0 1 1,-1 6 35,0 0 0,0 0 0,-1 0 0,0 0 0,-2 7 0,-4 12 36,6-16-38,0-5-7,1 1 0,0 0 0,0-1 0,0 1 0,1 10 0,0-15-14,0 0-1,0 0 1,0 0 0,0 0-1,1 0 1,-1 0 0,0 0-1,1 0 1,-1 0 0,1 0-1,-1 0 1,1 0 0,0 0-1,-1 0 1,1-1 0,0 1-1,0 0 1,0 0 0,-1-1-1,1 1 1,0 0 0,0-1-1,0 1 1,0-1 0,0 1-1,0-1 1,0 0 0,0 1-1,0-1 1,0 0 0,0 0-1,0 0 1,1 0 0,-1 0-1,0 0 1,2 0-1,9-1 58,0-1 0,0-1-1,0 0 1,0 0 0,0-1-1,21-11 1,-22 10-46,25-12-23,-1-2-1,-1-1 1,0-2-1,46-40 0,-78 60-18,0 0-1,1 0 0,-1 1 1,1-1-1,-1 1 0,4-2 0,-5 3 24,-1 0-1,0 0 0,1 0 0,-1-1 1,1 1-1,-1 0 0,1 0 1,-1 0-1,1 0 0,-1 0 0,1 0 1,-1 1-1,1-1 0,-1 0 0,1 0 1,-1 0-1,0 0 0,1 0 0,-1 1 1,1-1-1,-1 0 0,1 0 1,-1 1-1,0-1 0,1 0 0,-1 1 1,0-1-1,1 0 0,-1 1 0,0-1 1,0 1-1,1-1 0,-1 0 0,0 1 1,0-1-1,0 1 0,1-1 1,-1 1-1,0-1 0,0 1 0,0-1 1,0 1-1,0 0 0,0 4-17,1 0 1,-2 0-1,1 0 1,0 0-1,-3 10 0,-1 3 58,2 4-83,0-9 42,0 0 0,1 0 0,1-1-1,0 1 1,1 0 0,3 16 0,-4-27 23,0 0 0,1 0 0,0 0 0,-1 0 0,1 0 0,0 0 0,0 0 0,0-1 0,0 1 0,0 0 0,0 0 0,0-1 0,1 1 0,-1-1 0,1 1 0,-1-1 0,1 0 0,0 0 0,-1 0 0,1 1 0,0-2 0,0 1 0,0 0 0,0 0 0,0 0 0,-1-1-1,1 1 1,0-1 0,1 0 0,1 1 0,1-2 12,0 1 0,0-1-1,-1 0 1,1 0-1,0 0 1,0-1 0,-1 1-1,1-1 1,0 0-1,-1-1 1,5-2-1,43-27-142,-19 13 161,31-24-1,-26 11 3,-1-2 1,-1-1-1,40-53 0,77-127 79,-124 168-158,-2-1 0,28-66 0,-33 51 0,-2-2-1,20-123 1,-39 171-218,-1 17 243,0 0 0,0 0 1,0 0-1,0 0 0,-1 0 0,1 0 0,0 0 1,0 0-1,0 0 0,0 0 0,0 0 0,0 0 1,0 0-1,-1 0 0,1 0 0,0 0 0,0 0 0,0 0 1,0 0-1,0 0 0,0 0 0,-1 0 0,1 0 1,0 0-1,0 0 0,0 0 0,0 0 0,0 0 1,0 0-1,0 0 0,0 0 0,-1 1 0,1-1 0,0 0 1,0 0-1,0 0 0,0 0 0,0 0 0,0 0 1,0 0-1,0 0 0,0 1 0,0-1 0,0 0 1,0 0-1,0 0 0,0 0 0,0 0 0,0 0 0,0 1 1,0-1-1,0 0 0,0 0 0,-16 32-207,-84 212 9,85-205 251,1 1 0,1 0 0,3 1 0,1 0 0,3 0 0,1 1 0,1 0 0,3 0 0,6 66 0,-3-90-20,2 0 0,0-1 0,0 1-1,2-1 1,7 17 0,-8-23-28,1 0 1,0 0-1,1-1 1,0 1-1,0-1 1,1-1-1,0 0 1,13 11-1,-19-18-148,0-1-1,0 1 1,0-1-1,1 0 1,-1 0 0,0 0-1,1 0 1,-1 0-1,1 0 1,-1-1 0,1 1-1,-1-1 1,1 1-1,-1-1 1,1 0-1,-1 0 1,1 0 0,2-1-1,4-1-1613,-1 0 0,0-1-1,0 0 1,8-4-1,-2 3-732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10400,'-13'-20'4704,"26"4"-4096,-3 8 927,8 4-959,14-4 0,3 5-384,15-6-128,-1 6-32,1-2-192,-2 10 96,-6-5-2431,-10 3 1375,-11 1-3296,2 4 2496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7136,'-27'-17'3232,"17"10"-2816,10 2-352,5 5-128,-5-3-2304,8 3 1312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3:1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1220 4800,'-1'0'255,"1"-1"1,-1 0-1,0 1 1,1-1-1,-1 0 1,1 0-1,-1 0 1,1 0-1,-1 1 0,1-1 1,0 0-1,0 0 1,-1 0-1,1 0 1,0 0-1,0 0 1,0 0-1,0 0 1,0 0-1,0 0 0,0 0 1,0-1-1,12-22 3972,-3 7-3407,8-22 684,-7 13-720,27-45 0,-17 39-233,1 1 0,40-46 0,-37 53-349,1 1 0,1 1 0,1 2-1,1 0 1,38-19 0,-65 38-202,0 1 1,0-1-1,0 1 1,0-1-1,-1 1 1,1 0-1,0-1 0,0 1 1,0 0-1,0 0 1,0 0-1,0 0 0,0 0 1,0 0-1,0 0 1,0 0-1,0 0 1,0 0-1,1 1 0,-1-1 4,-1 0 0,1 1 0,0-1-1,-1 1 1,1 0 0,-1-1 0,1 1-1,-1-1 1,1 1 0,-1 0 0,1-1-1,-1 1 1,0 0 0,1 0 0,-1-1-1,0 1 1,0 0 0,1 1 0,0 3 28,-1 0 0,0 1 0,0-1 0,0 0 0,-1 7 0,-23 134 424,1-14-288,20-109-72,0-1 1,0-1 0,2 1 0,0-1 0,1 1-1,5 30 1,-5-49-55,1-1-1,0 1 0,-1 0 1,1-1-1,0 1 0,0-1 1,1 0-1,-1 1 0,0-1 0,1 0 1,-1 0-1,1 1 0,0-1 1,0-1-1,0 1 0,0 0 1,4 2-1,-3-2 15,0 0-1,1-1 1,-1 1-1,1-1 1,0 0-1,-1-1 1,1 1 0,0 0-1,-1-1 1,1 0-1,5 0 1,2-1 26,0-1-1,0 0 1,0 0 0,0-1-1,-1-1 1,1 1 0,11-8-1,-9 4-18,-1-1 0,-1 0 0,1-1 0,-1 0-1,-1-1 1,0 0 0,0 0 0,-1-1 0,0-1 0,-1 1-1,-1-1 1,8-15 0,6-19-7,-2 0 0,14-53-1,-27 81-36,43-148 152,-47 160-180,-2 5-2,0-1 1,1 1-1,-1 0 1,0 0-1,0 0 1,1 0-1,-1-1 0,1 1 1,-1 0-1,1 0 1,-1 0-1,1 0 1,0 0-1,0 0 0,-1 0 1,1 1-1,0-1 1,0 0-1,0 0 1,0 0-1,0 1 0,0-1 1,0 1-1,0-1 1,0 1-1,0-1 1,0 1-1,1-1 0,-1 1 1,0 0-1,0 0 1,2 0-1,28-3 11,-1 2 0,38 4-1,-13 0 13,22-1 39,145 24-1,-204-24-98,-10-1 31,0 0-1,-1 1 1,14 4-1,-19-6 24,0 1-1,-1 0 1,1-1-1,-1 1 1,1 0 0,-1 0-1,0 0 1,1 0-1,-1 0 1,0 0 0,0 1-1,0-1 1,0 0-1,0 1 1,0-1 0,0 0-1,0 1 1,-1-1-1,1 1 1,0-1-1,-1 1 1,1 0 0,-1 1-1,1 8 42,-2 1 0,0-1 1,0 0-1,-1-1 0,-5 17 0,-5 9-13,-1 0-1,-2 0 1,-30 50-1,-18 40-210,62-122 188,-1 0 0,1 0 1,0 0-1,0 0 0,1 1 0,-1-1 0,1 0 0,0 0 0,0 0 0,0 1 0,0-1 0,1 0 1,0 0-1,0 0 0,0 0 0,0 1 0,1-2 0,-1 1 0,4 6 0,-3-8 21,0 0 0,-1 1 1,1-1-1,0 0 0,0 0 0,0 0 0,1 0 0,-1-1 0,0 1 0,1-1 0,-1 1 0,1-1 0,-1 0 0,1 0 0,0 0 0,-1 0 0,1 0 0,0-1 1,0 1-1,0-1 0,0 0 0,-1 0 0,1 0 0,0 0 0,0 0 0,0 0 0,0-1 0,0 0 0,3-1 0,-1 1-7,0-1-1,-1 0 1,1 0-1,-1-1 1,1 0-1,-1 1 1,0-1-1,0 0 1,0-1-1,-1 1 1,1-1-1,-1 0 1,5-5 0,-1-2-5,-1-1 1,1 0 0,7-21 0,-4 4-11,0 0 0,-3-1 0,0 0-1,-2-1 1,-1 0 0,0-34 0,-4 28-167,-7-71-1,7 106 126,0 0-1,-1 0 1,1 0-1,-1 1 1,1-1-1,-1 0 1,1 0-1,-1 0 0,0 1 1,-2-3-1,1 0-89,2 4 119,0 0 0,0 0 0,0 0 0,0 0-1,0 0 1,0 1 0,0-1 0,0 0 0,0 0-1,-1 0 1,1 0 0,0 0 0,0 1 0,0-1-1,0 0 1,0 0 0,0 0 0,0 0 0,0 0-1,-1 0 1,1 0 0,0 1 0,0-1 0,0 0-1,0 0 1,0 0 0,-1 0 0,1 0 0,0 0-1,0 0 1,0 0 0,0 0 0,0 0 0,-1 0-1,1 0 1,0 0 0,0 0 0,0 0-1,0 0 1,-1 0 0,1 0 0,0 0 0,0 0-1,0 0 1,0 0 0,0 0 0,-1 0 0,1-1-1,0 1 1,0 0 0,0 0 0,0 0 0,0 0-1,0 0 1,-1 0 0,1 0 0,0-1 0,0 1-1,0 0 1,0 0 0,0 0 0,0 0 0,0 0-1,0-1 1,0 1 0,-1 0-31,2 4 38,-1 0-1,1-1 0,-1 1 1,1-1-1,0 1 1,0-1-1,0 1 1,1-1-1,-1 0 1,1 0-1,0 1 0,0-1 1,0-1-1,0 1 1,0 0-1,1 0 1,-1-1-1,1 1 1,0-1-1,0 0 0,0 0 1,0 0-1,0 0 1,0 0-1,1-1 1,-1 1-1,0-1 1,1 0-1,-1 0 0,7 0 1,6 1 28,1-2 0,-1 0 0,0-1 1,1-1-1,-1 0 0,17-5 0,93-34 185,-80 25-205,74-32 90,-98 38-77,-1-1 0,0-2 0,30-22 0,-21 8 5,-1-1 1,-2-1 0,43-58-1,-36 40-9,89-130-20,-94 131 36,44-97 0,-70 138-65,-1-1-1,1 1 1,-2-1-1,1 0 0,0 1 1,-1-1-1,0 0 1,0 0-1,-1 0 0,0-6 1,0 11 10,0 0-1,-1 0 1,1 0 0,-1 0 0,1 0-1,0 0 1,-1 0 0,1 0 0,-1 0 0,0 1-1,1-1 1,-1 0 0,0 0 0,1 1-1,-1-1 1,0 0 0,0 1 0,0-1 0,1 1-1,-1-1 1,0 1 0,0 0 0,0-1-1,0 1 1,0 0 0,0-1 0,0 1 0,0 0-1,0 0 1,0 0 0,0 0 0,0 0-1,0 0 1,-2 1 0,-2-1 10,1 1-1,-1 0 1,0 0 0,0 0-1,-6 4 1,3-1 17,0 0 0,0 1 1,1 0-1,0 1 0,0-1 1,-11 13-1,14-14-10,-9 10-4,0 1 1,0 1-1,2 0 0,0 1 1,-13 27-1,-33 91 64,56-134-58,-28 81 12,3 0 1,3 1-1,4 1 0,4 1 1,-5 110-1,19-172 9,-1 8 61,1-1 1,1 1 0,8 46 0,-7-73-48,0-1 0,0 1 0,0-1 1,0 0-1,0 1 0,1-1 0,0 0 0,2 4 0,-3-6-14,0 0 0,0 0 0,-1 0 0,1 0 0,0 0 0,0-1 0,0 1 0,0 0 0,1 0 0,-1-1 0,0 1 0,0 0 0,0-1 0,1 0-1,-1 1 1,0-1 0,0 0 0,1 1 0,-1-1 0,0 0 0,1 0 0,-1 0 0,0 0 0,1 0 0,0-1 0,4 0-24,-1-1 0,0 0-1,0 0 1,0-1 0,0 1 0,0-1-1,-1 0 1,1-1 0,7-7-1,5-5-33,14-20 0,-15 18 78,62-77 56,28-29 22,-44 47-333,-65 81 127,0-1 0,1 1 0,-1 0 0,-3 8 0,0-1 31,-58 129-89,54-113 142,1 1-1,2 0 0,-7 41 0,14-63 20,-1 1-1,1-1 0,0 1 1,1-1-1,-1 1 1,1-1-1,3 11 1,-3-14 3,0 0 0,0-1 1,0 1-1,1 0 1,-1-1-1,1 1 0,-1-1 1,1 1-1,0-1 0,0 0 1,0 0-1,0 0 0,0 0 1,0 0-1,1 0 0,-1-1 1,1 1-1,-1-1 0,4 2 1,1-1 0,-1 0 0,1-1 1,0 1-1,-1-2 0,1 1 0,0-1 1,0 0-1,0 0 0,0-1 0,-1 1 1,1-2-1,0 1 0,-1-1 0,1 0 1,-1 0-1,1-1 0,7-4 0,1-2 29,-1 1-1,0-2 0,-1 0 0,0-1 0,21-22 0,-20 16-37,-1 1 0,0-2 0,-1 0 0,17-36 0,25-81 72,-51 125-181,0-1 0,1-12-1,-4 18-133,-2 4 23,-9 24 38,-11 36 159,-25 120 0,44-166 78,1 0-1,-2 24 0,4-34-50,0 1 0,0-1-1,0 0 1,0 0-1,1 0 1,-1 1 0,1-1-1,0 0 1,0 0 0,0 0-1,0 0 1,1 0-1,-1 0 1,1 0 0,0-1-1,0 1 1,2 2-1,-3-4-4,0 0-1,0 0 1,1-1-1,-1 1 1,0-1-1,0 1 1,0 0-1,1-1 1,-1 0-1,0 1 1,1-1-1,-1 0 1,0 0-1,1 0 1,-1 0-1,0 0 1,1 0-1,-1 0 1,0 0-1,1 0 1,-1-1-1,0 1 1,1-1-1,-1 1 1,0-1-1,2 0 1,3-2 27,-1 0 0,-1-1 1,1 1-1,6-7 0,4-6-15,0-1 0,-2 0 0,0-1 0,-1-1 0,13-27 0,-14 27 10,66-95 74,-33 53-198,-43 60 81,12-15-161,-13 16 164,0 0 0,0-1 0,0 1 0,0 0 0,1 0-1,-1 0 1,0-1 0,0 1 0,0 0 0,1 0-1,-1 0 1,0-1 0,0 1 0,1 0 0,-1 0-1,0 0 1,1 0 0,-1 0 0,0 0 0,0 0 0,1 0-1,-1-1 1,0 1 0,1 0 0,-1 0 0,0 0-1,1 1 1,-1-1 0,0 0 0,0 0 0,1 0 0,-1 0-1,0 0 1,1 0 0,-1 0 0,0 0 0,0 1-1,1-1 1,-1 0 0,0 0 0,0 0 0,1 0-1,-1 1 1,0-1 0,0 0 0,0 0 0,0 1 0,1-1-1,-1 0 1,0 0 0,0 1 0,0-1 0,0 0-1,0 1 1,0-1 0,0 0 0,1 0 0,-1 1 0,0-1-1,0 1 1,1 10 17,0 0-1,0 1 1,-1-1 0,0 0-1,-1 1 1,0-1 0,-3 13-1,-3 30-70,4-21 98,2-23 15,-1 0-1,2 0 0,0 0 0,0 0 0,1 0 0,3 16 0,-4-25-40,0 1 1,1-1-1,-1 0 1,0 0 0,1 0-1,0 0 1,-1 0-1,1 0 1,0 0-1,-1 0 1,1 0-1,0 0 1,0 0-1,0 0 1,0-1 0,0 1-1,0 0 1,0-1-1,0 1 1,1 0-1,0 0 2,0-1-1,0 1 0,0-1 0,0 0 1,0 0-1,1 0 0,-1 0 1,0 0-1,0 0 0,0-1 0,2 0 1,4-1 0,0-1 1,-1 0 0,1 0 0,11-8-1,4-4 2,0-1 0,-2-1-1,22-21 1,54-64 65,-48 49-64,3 4-112,-38 37 48,4 0-115,-17 11 160,-1 1 0,0 0 0,1 0 0,-1 0 0,1 0 0,-1 0 0,0-1-1,1 1 1,-1 0 0,0 0 0,1 0 0,-1 0 0,1 0 0,-1 0 0,0 0 0,1 0 0,-1 0 0,1 1 0,-1-1 0,0 0 0,1 0 0,-1 0 0,1 0-1,-1 0 1,0 1 0,1-1 0,-1 0 0,0 0 0,1 1 0,-1-1 0,0 0 0,0 0 0,1 1 0,-1-1 0,0 0 0,0 1 0,0-1 0,1 1 0,-1-1-1,0 0 1,0 1 0,0-1 0,0 0 0,0 1 0,1 0 0,0 12 35,1-1 0,-2 1 0,1-1 0,-2 1 0,-2 19-1,-18 64 135,0 5-166,17-69 256,4-31-253,0-1 0,0 0 0,0 0 0,0 1 0,0-1-1,0 0 1,0 0 0,0 0 0,0 1 0,0-1-1,0 0 1,0 0 0,0 0 0,0 1 0,0-1 0,1 0-1,-1 0 1,0 0 0,0 1 0,0-1 0,0 0 0,0 0-1,1 0 1,-1 0 0,0 0 0,0 1 0,0-1-1,0 0 1,1 0 0,-1 0 0,0 0 0,0 0 0,0 0-1,1 0 1,-1 0 0,0 0 0,0 0 0,1 0 0,-1 0-1,0 0 1,0 0 0,0 0 0,1 0 0,-1 0 0,0 0-1,0 0 1,0 0 0,1 0 0,-1 0 0,0 0-1,0 0 1,0-1 0,1 1 0,-1 0 0,0 0 0,0 0-1,0 0 1,0 0 0,1-1 0,-1 1 0,0 0 0,0 0-1,0 0 1,0 0 0,0-1 0,0 1 0,1 0-1,22-37 94,1-2-132,51-71-214,-61 92 208,0 1 1,2 0-1,34-27 0,-28 30-139,-9 10 47,-13 4 132,0 0-1,1 0 1,-1 0-1,0 0 1,1 0-1,-1 1 1,0-1-1,0 0 1,1 0-1,-1 0 1,0 0-1,1 0 1,-1 0-1,0 0 1,0 1-1,1-1 1,-1 0-1,0 0 1,0 0-1,0 0 1,1 1-1,-1-1 1,0 0-1,0 0 1,0 1-1,0-1 1,1 0-1,-1 0 1,0 1-1,0-1 1,0 1-1,0 3 0,0 0-1,0 1 0,0-1 0,-1 1 0,0 3 0,-1 1-5,-4 20-34,-17 49-1,17-60 46,6-17-2,-10 36 20,9-35 1,1 0 1,-1 1-1,1-1 1,0 0-1,0 0 1,0 0-1,0 0 0,0 0 1,0 0-1,1 1 1,-1-1-1,1 0 1,1 4-1,-2-5-3,1-1 0,0 1-1,0 0 1,0-1 0,-1 1-1,1 0 1,0-1 0,0 1 0,0-1-1,0 1 1,0-1 0,0 0 0,0 1-1,0-1 1,0 0 0,0 0-1,0 0 1,0 0 0,0 0 0,0 0-1,0 0 1,0 0 0,2 0 0,25-8-101,-22 6 44,93-24-217,-90 27 203,-4 16-113,-5-12 169,0 0-1,1-1 0,-1 1 0,1 0 0,0-1 0,0 1 1,1 0-1,-1-1 0,1 0 0,0 1 0,0-1 0,1 0 1,-1 0-1,7 7 0,-5-6 10,1-1 1,-1 0-1,1 0 0,0 0 0,1-1 1,-1 0-1,0 0 0,1 0 1,0 0-1,8 2 0,-4-3 6,0 1 0,0-2-1,0 1 1,0-1 0,0-1 0,0 0-1,0 0 1,1-1 0,-1 0 0,0-1-1,0 0 1,-1 0 0,19-8-1,-19 5-1,-1 0 0,0 0 0,0 0 0,-1-1 0,1-1 0,-1 1 0,-1-1 0,1 0 0,-1-1 0,0 1 0,-1-1-1,6-11 1,4-12-4,0 0-1,10-36 1,-12 30-14,-9 29 3,-1-1 0,-1 0 0,1-1-1,0-14 1,-2 22-11,-1-1-1,0 1 1,0-1 0,0 1-1,0-1 1,-1 1 0,1-1-1,-1 1 1,1 0 0,-1-1-1,0 1 1,0 0 0,0-1-1,0 1 1,0 0 0,-1 0-1,1 0 1,-1 0-1,1 0 1,-1 0 0,-3-2-1,4 3 5,0 1 0,-1-1-1,1 0 1,-1 0 0,1 1-1,-1-1 1,0 1-1,1 0 1,-1-1 0,1 1-1,-1 0 1,0 0 0,1 0-1,-1 0 1,-2 0-1,-25 7-81,22-5 81,3 0 17,-1 0 1,1 0-1,0 0 1,0 1-1,0-1 0,0 1 1,0 0-1,0 0 1,-5 7-1,0 0 30,0 0 0,-7 14 0,11-15 2,0 0-1,0 1 0,1-1 1,1 1-1,0 0 1,0 0-1,1 0 0,0 1 1,0-1-1,1 0 1,1 1-1,0-1 1,0 1-1,4 18 0,-2-17 3,1-1-1,0 1 0,0-1 0,1 0 1,1 0-1,0-1 0,0 1 0,1-1 1,1 0-1,-1-1 0,2 0 0,-1 0 0,10 8 1,-10-11-160,0-1-1,1 0 1,0 0 0,0-1 0,0 0 0,1 0 0,-1-1-1,1 0 1,0 0 0,0-1 0,0-1 0,0 1 0,0-1-1,0-1 1,15-1 0,1 0-572,-1-2-1,1-1 1,-1-1-1,36-12 1,-47 12-826,0 0 0,0-1 0,0-1 0,-1 0 0,0 0 0,0-1 0,20-19 0,23-24-4251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3552,'-9'0'17365,"15"0"-16821,13 4-114,1 0 0,-1-2-1,24 0 1,60-5 535,20 1-519,115 4-7,-126-3-526,-100-4-1428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43 4992,'0'0'210,"0"-1"0,-1 0 0,1 0 1,0 0-1,-1 0 0,1 0 0,0 0 0,0 0 0,0 0 1,0 0-1,0 0 0,0 0 0,0 0 0,0 0 0,1 0 1,-1 0-1,0 1 0,1-1 0,-1 0 0,0 0 0,1 0 1,-1 0-1,1 0 0,-1 1 0,1-1 0,1-1 0,-2 1 70,0 1-1,0-1 0,0 0 1,1 1-1,-1-1 0,0 0 0,0 1 1,0-1-1,0 0 0,0 1 1,0-1-1,0 0 0,0 1 1,0-1-1,-1 0 0,1 1 0,0-1 1,0 0-1,-1 1 0,1-1 1,0 1-1,-1-1 0,1 0 1,0 1-1,-1-1 0,0 0 0,-13 5 1887,9-4-2057,1 1 1,-1-1 0,1 1-1,-1 0 1,1 1-1,0-1 1,0 1 0,-1 0-1,1 0 1,0 0-1,1 1 1,-1-1 0,0 1-1,1 0 1,-5 5-1,-6 6 128,1 2 0,-14 19-1,20-25-150,-18 28 270,1 1 0,-27 66 1,-4 7 78,46-96-388,1 0 0,0 0 0,2 1 0,-1 0 0,2 0 0,1 0 0,0 1 0,1 0 0,0 0 0,1 32 0,8 17 156,16 76 1,25 62 233,-37-168-422,1 7 59,-4-22 57,-2 0 0,0 0-1,-1 1 1,-2 0 0,1 45 0,-27 92 493,18-139-557,0 0 1,-2-1-1,-12 27 1,13-33-56,0 0-58,-1 0 0,0 0 0,-1-1 0,0 0 0,-17 17 0,18-22-294,-1 0-1,1 0 0,-1-1 0,-1 0 0,0 0 0,1-1 0,-2-1 0,-11 6 0,17-10-338,0 1-1,1-1 0,-1 1 1,0-2-1,0 1 1,0 0-1,0-1 0,-1 0 1,1 0-1,0-1 1,0 1-1,0-1 0,-6-2 1,1 0-1838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17 8064,'0'-1'371,"-1"-1"0,0 1 0,0 0 1,0 0-1,0 0 0,0 0 0,0 0 0,0 0 1,0 0-1,-1 0 0,1 1 0,0-1 0,0 0 1,-1 1-1,1-1 0,-1 1 0,-1-1 0,-1 1 242,0 0 0,0 0 0,0 0-1,0 1 1,-7 1 0,3-1-406,-8 4 183,0 0-1,0 1 1,0 0 0,1 2 0,0 0-1,0 0 1,1 1 0,0 1 0,0 1-1,1 0 1,-18 20 0,22-20-221,0 0 0,1 1 0,0 1 0,1 0 0,0 0 0,1 0 0,-7 23 0,10-24-111,0 0 0,0 0 0,1 0 0,1 0-1,0 0 1,1 1 0,0-1 0,1 0 0,3 19 0,-2-23-1,0-1 0,1 1 0,0-1 0,0 0 0,1 1 0,0-1 0,0-1 0,0 1 1,1-1-1,0 1 0,1-1 0,-1-1 0,1 1 0,0-1 0,9 6 0,1-1 31,1 0 0,0-1-1,1-1 1,-1 0 0,23 5 0,-32-11-60,1 0 0,0 0 1,-1-1-1,1 0 1,0 0-1,0-1 0,-1-1 1,1 1-1,0-1 1,0-1-1,-1 0 1,14-4-1,-15 4 12,0-1 0,0 0 0,-1-1 0,1 1-1,-1-1 1,0-1 0,0 1 0,0-1 0,-1 0 0,1 0 0,-1 0 0,0-1 0,-1 0 0,0 0 0,6-10-1,-6 6-6,0 0-1,-1 0 0,0-1 1,0 0-1,-1 1 0,-1-1 0,0 0 1,0 0-1,-1 0 0,0 0 0,-3-13 1,-1-8-47,-2 2 1,-17-50-1,22 76-36,0 1 0,0-1 0,-1 0 0,0 1 0,0-1 0,0 1 0,0 0 0,0-1 0,-1 1 0,1 0 0,-1 0 0,0 1 0,0-1 0,0 1 0,0-1 0,-6-2 0,6 3-79,0 1-1,-1 0 0,1 0 0,0 1 1,0-1-1,-1 1 0,1-1 0,-1 1 0,1 0 1,0 0-1,-1 1 0,1-1 0,0 1 1,-1-1-1,1 1 0,0 0 0,0 1 0,-1-1 1,-3 3-1,0 0-496,0 0-1,0 0 1,0 1 0,0 0-1,1 1 1,-10 9 0,3 1-2718,-15 23 1,8-11-2338,6-7 2103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1316 4160,'-13'12'12021,"16"-19"-8811,26-45-287,74-141-784,-76 137-1869,106-200 313,-87 183-428,33-60 629,12-73-374,20-20-153,-110 223-247,5-7 48,0-1-1,1 1 1,-1 1 0,2-1-1,-1 1 1,2 0 0,-1 1-1,1 0 1,0 0 0,20-12-1,-25 18-42,-1 1-1,0-1 0,1 1 1,-1 0-1,0 0 0,1 0 0,0 0 1,-1 1-1,1-1 0,-1 1 0,1 0 1,0 0-1,-1 1 0,1-1 0,0 1 1,-1-1-1,1 1 0,-1 0 0,1 0 1,-1 1-1,0-1 0,0 1 0,1 0 1,-1 0-1,0 0 0,0 0 0,4 4 1,-2 0 15,0-1 1,0 0-1,0 1 0,-1 0 1,0 0-1,0 1 1,-1-1-1,0 1 0,0 0 1,0-1-1,-1 1 1,3 13-1,-4-12 21,0 1-1,0 0 0,-1-1 1,0 1-1,-1 0 1,0 0-1,0-1 1,-1 1-1,0-1 0,-5 13 1,3-10 28,-1 0-1,-1 0 1,0-1 0,-1 0-1,0 0 1,0-1 0,-10 9 0,0-2-319,0 0-1,-2-2 1,0 0 0,0-1 0,-1-1 0,-1-1 0,-32 13 0,44-21-927,-1 0 0,-19 3 0,-2-4-5156,30-2 6186,1 0-1,0 0 0,0 0 1,-1 0-1,1 0 0,0 0 1,-1 0-1,1 0 1,0 0-1,0 0 0,-1 0 1,1 0-1,0 0 0,-1 0 1,1 0-1,0 0 0,0-1 1,-1 1-1,1 0 0,0 0 1,0 0-1,0 0 0,-1-1 1,1 1-1,0 0 0,0 0 1,0-1-1,0 1 0,-1 0 1,1 0-1,0-1 0,0 1 1,0 0-1,0 0 0,0-1 1,0 1-1,0 0 0,0 0 1,0-1-1,0 1 0,0 0 1,0-1-1,0 1 0,0 0 1,0 0-1,0-1 0,0 1 1,0 0-1,0-1 0,0 1 1,0 0-1,0 0 0,1-1 1,-1 1-1,0 0 0,0 0 1,0-1-1,0 1 0,1 0 1,-1 0-1,0 0 0,0 0 1,1-1-1,8-7-3595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7648,'-3'-17'11818,"4"22"-11115,0-1 0,0 0 0,1 1 0,-1-1 0,5 7 0,4 10-233,-2 8-176,-2-1 0,6 50 0,-3-14-19,0 7 299,4 16 58,0-11-99,-9-43-405,11 35 0,-15-52 1552,24-34-1200,44-35-54,12-9-276,-53 38-145,-1 3-7,-2-2 1,42-48-1,-30 24-1329,32-58 0,-55 83-62,-9 16 526,-1 1-1,0-1 0,5-10 1,-3 1-4552,12-20 1,-7 22 2154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7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7968,'0'-3'11053,"7"2"-6349,14 4-4816,-7-2 1528,-6-1-985,0 1 0,0-1 0,9 3 0,-13-2-309,-1 0 0,0 0 0,0 0 0,0 0 0,0 0 0,0 1 0,0-1 0,-1 1 0,1 0 0,4 4 0,-5-5-106,-1 0-1,0 0 1,1 1 0,-1-1-1,0 0 1,0 1-1,0-1 1,0 1 0,0-1-1,1 4 1,-2-4-12,0 1 0,-1-1 0,1 1 0,0-1 0,-1 1 0,1-1 0,-1 0 0,1 1 0,-1-1 0,1 0 0,-1 1 0,-1 1 0,-5 8 130,-1-1-1,0 1 1,-17 16 0,17-20-76,1 1-1,0 0 1,0 0 0,1 1 0,0-1 0,1 1 0,-5 10-1,9-17-7,0 0-1,0 0 1,1 1-1,-1-1 1,1 0-1,-1 0 1,1 1-1,0-1 1,0 0-1,0 1 0,0-1 1,0 0-1,0 1 1,1-1-1,-1 0 1,1 0-1,0 0 1,0 1-1,0-1 1,0 0-1,0 0 1,1 2-1,0-2-58,0 0 0,0 0 0,0 0 0,0-1 1,0 1-1,0-1 0,0 1 0,1-1 0,-1 0 0,0 0 0,1 0 0,-1 0 1,1 0-1,-1 0 0,1-1 0,0 1 0,-1-1 0,1 0 0,3 0 0,31-3-3089,-2-1-4369,-30 4 5601,0 0 0,0 1 1,0-1-1,-1 1 1,7 1-1,12 6-3035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5:5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77 7296,'-3'-3'1016,"-11"-8"1124,14 11-1918,0 0 0,-1-1-1,1 1 1,-1 0-1,1-1 1,-1 1 0,1 0-1,0 0 1,-1 0-1,1-1 1,-1 1 0,1 0-1,-1 0 1,1 0-1,-1 0 1,1 0 0,-1 0-1,1 0 1,-1 0-1,1 0 1,-2 0 0,8 0 5130,17 0-2975,5 1-1435,198-9 972,-78 1-1748,-14-3-1155,-47-4-6651,-79 13 5171,0-1 0,-1-1-1,12-3 1,3-3-1904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3808,'-7'2'15349,"3"2"-12405,-4 1-3270,-4 4 518,-1-1 13,0 0 0,1 1-1,0 0 1,0 1 0,1 0-1,0 1 1,1 0 0,-16 23 0,-1 8 204,-29 61 0,18-30-62,-26 32 37,-34 65 166,69-104-158,-29 92 1,44-109-51,2 0 1,-10 91 0,20-105-200,2 1 1,1 0-1,2 0 1,2-1 0,11 45-1,61 166-2,-66-218-551,27 50-1,3-10-3893,-39-65 3845,0 0-1,0 0 0,0-1 0,0 1 0,4 3 1,-5-6 293,-1 1 1,1-1-1,-1 1 0,1-1 1,0 1-1,-1-1 1,1 0-1,0 1 0,-1-1 1,1 0-1,0 0 1,0 0-1,-1 1 0,1-1 1,0 0-1,0 0 1,-1 0-1,1 0 1,0 0-1,0 0 0,-1-1 1,1 1-1,0 0 1,0 0-1,-1 0 0,1-1 1,0 1-1,-1 0 1,1-1-1,0 1 0,-1-1 1,1 1-1,-1-1 1,1 1-1,0-2 1,14-20-4326,2-2 1526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 7712,'0'-14'2506,"0"14"-2459,0-1 0,0 1 0,0 0-1,-13 0 11062,11 6-10816,1-1 1,-1 1-1,1-1 1,-1 12-1,1 11 354,-1 0-1,-5 30 0,2-24-259,-1 63 0,4-35-166,0-31-57,-7 33 0,8-58 671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10560,'-10'-8'5534,"26"6"-1303,-7 1-4439,141-10 2568,148-31 0,-297 42-2399,35-9-404,-18 2-5438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9312,'-13'-7'6418,"13"7"-6348,0 0 0,0 0 0,0 0 0,7 1 420,1 0 0,-1 0 0,1-1 0,-1 1 0,1-2 0,11-1 0,1 1 197,54-4 745,-37 1-766,0 2 0,-1 2 0,48 5 0,-79-4-579,1 0-1,-1 1 1,0-1-1,0 1 1,0 0-1,0 0 1,-1 1-1,9 4 1,-12-6-70,1 0 1,-1 1 0,1-1 0,-1 0-1,0 0 1,1 1 0,-1-1-1,0 1 1,0-1 0,0 1 0,0-1-1,0 1 1,-1 0 0,1 0 0,0-1-1,-1 1 1,1 0 0,-1 0-1,0 0 1,1-1 0,-1 1 0,0 0-1,0 0 1,0 0 0,0 0-1,-1 0 1,0 2 0,-1 2 32,-1 1-1,0-1 1,0 0 0,0-1-1,-1 1 1,-8 10 0,-33 32 141,-23 15 17,-95 68 0,140-111-74,18-15-35,0-1 0,0 0 0,0 1-1,-1-2 1,0 1 0,1-1 0,-1 0 0,-10 4 0,147-27 1719,52-12-1765,-84 13-2447,-94 19 1350,0-1 0,-1 0 0,1-1 0,0 1 0,-1-1 0,1 1 0,-1-1 0,0-1 0,0 1 0,0-1 0,6-4 0,8-6-2182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3 198 7456,'-1'-1'395,"1"0"0,0-1 0,-1 1 0,1-1-1,0 1 1,0-1 0,0 1 0,0-1 0,0 1 0,0-1 0,1 1 0,-1-1 0,0 1 0,1-1 0,-1 1 0,1 0 0,0-3 0,2 1 342,-1 0 1,0 0-1,1 0 1,0 0 0,3-2-1,5-6-592,2-1 550,1 1-1,1 0 1,-1 1-1,25-13 0,-37 22-634,1 0-1,0-1 1,-1 1-1,1 0 1,0 1-1,0-1 1,0 0-1,0 1 1,0 0 0,-1-1-1,1 1 1,0 0-1,0 1 1,3 0-1,-4-1-24,-1 0 1,0 1-1,1 0 0,-1-1 0,0 1 0,1 0 1,-1 0-1,0-1 0,0 1 0,0 0 0,0 0 1,0 0-1,0 1 0,0-1 0,0 0 0,0 0 0,-1 0 1,1 1-1,0-1 0,-1 0 0,1 1 0,-1-1 1,1 1-1,-1-1 0,0 0 0,1 1 0,-1-1 1,0 1-1,0-1 0,-1 4 0,-2 157 653,-6 16-272,9-169-365,1-1 0,0 1 0,0 0-1,1-1 1,0 1 0,0-1 0,1 1-1,0-1 1,0 0 0,6 9 0,-7-13 13,1 0 0,-1-1 0,1 1 0,0-1 0,0 0 0,0 0 0,0 0 0,0 0 0,1 0 0,-1-1 0,1 0 0,0 1 1,-1-2-1,1 1 0,0 0 0,0-1 0,1 1 0,-1-1 0,0 0 0,0-1 0,1 1 0,5 0 0,0-2-11,0 1 0,-1-1 0,1 0 0,0-1 0,0-1 0,-1 1 0,1-1 0,-1-1 0,0 0 0,0 0 0,0-1 0,-1 0 0,0 0 0,0-1 0,0 0 0,7-8 0,2-2-25,-1-2 0,-1 0 0,0-1 0,-2 0 0,13-23 0,45-108 169,-20 37-135,-12 45-121,-35 61 60,1 1 0,0 0-1,0 0 1,0 0 0,1 0-1,0 1 1,10-8 0,-11 11 21,0 0 1,0 0 0,1 1-1,-1-1 1,0 1 0,1 1-1,-1-1 1,1 1-1,-1-1 1,1 1 0,-1 1-1,9 1 1,12-1 83,7 0-115,-1 2 0,35 7 0,-60-9 438,-4-2-333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7968,'-22'-38'4389,"21"37"-4162,1 0 0,-1 0 0,1 0-1,0 0 1,-1 0 0,1 0 0,0 0 0,0 0 0,0 0 0,-1 0-1,1 0 1,0 0 0,0 0 0,1 0 0,-1 0 0,0 0 0,0 0-1,0 0 1,1 0 0,0-1 0,0 0 15,0 1 1,0-1-1,0 1 0,0-1 1,1 1-1,-1-1 0,0 1 1,1 0-1,3-3 0,3-1 264,0 1-1,0 0 0,15-4 0,-18 6-161,1 0-48,1-1 1,-1 2 0,1-1-1,0 1 1,0 0 0,0 0-1,0 1 1,0 0 0,10 1 0,-15 0-232,1-1 0,-1 1 0,1-1 1,-1 1-1,1 0 0,-1 0 0,1 0 1,-1 1-1,0-1 0,0 0 1,1 1-1,-1 0 0,0-1 0,-1 1 1,1 0-1,0 0 0,0 0 0,-1 0 1,1 0-1,-1 0 0,0 1 1,1-1-1,-1 0 0,0 1 0,-1-1 1,1 1-1,1 3 0,0 8 110,0 0 1,-1-1-1,-1 1 0,0 0 0,-1 0 0,-3 19 0,-24 80 528,19-81-424,9-30-277,-13 54 83,12-50-38,0-1-1,1 1 1,0-1-1,0 1 1,0-1 0,1 0-1,0 1 1,1 7 0,-1-11 8,0 0 0,0 0 0,0 0 0,0 0 1,0 0-1,0-1 0,1 1 0,-1 0 0,1-1 0,-1 1 0,1-1 1,-1 0-1,1 1 0,0-1 0,2 1 0,0 0-436,0 0 0,0 0-1,1-1 1,-1 1 0,0-1-1,9 1 1,30-1-6644,-6-5-5160,-14 1 7828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 9376,'-1'-2'10944,"6"12"-5911,-3-3-6131,-2 7 1572,0 0 0,-1-1 0,-1 0-1,0 1 1,-1-1 0,-6 18 0,1-1-180,-77 287 212,80-294-694,-1 1-1404,1-10-2393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8736,'-4'-14'2810,"4"14"-2699,0-1-1,0 1 1,0-1-1,-1 1 1,1 0 0,0-1-1,0 1 1,-1 0-1,1-1 1,0 1-1,0 0 1,-1-1-1,1 1 1,0 0-1,-1-1 1,1 1 0,0 0-1,-1 0 1,1-1-1,-1 1 1,1 0-1,0 0 1,-1 0-1,1 0 1,-1 0-1,1-1 1,0 1 0,-1 0-1,-2-1 2046,7-4 397,-1 3-2171,0 0 1,-1 0 0,1 0-1,0 0 1,0 1 0,0-1-1,1 1 1,-1 0 0,0 0-1,7-1 1,38-4 1168,-42 6-1295,232 0 1902,-166 3-5185,-1-2-4936,-54-1 5014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7968,'-3'-6'985,"-1"-2"97,3 2 2733,7 6 868,7 3-2379,-9 0-1976,1 0 0,-1 0 0,0 1 0,0-1 1,0 1-1,-1 0 0,1 0 0,-1 0 0,0 0 0,0 0 1,0 1-1,2 5 0,4 8 261,9 34 1,-5-6 54,7 51 0,-14-62-503,0 1 11,-1 40 1,-3-47 15,0 1 1,9 39 0,-9-58-77,-3-10-78,1 0 1,0 0-1,0-1 1,1 1 0,-1 0-1,0 0 1,0 0-1,0-1 1,0 1 0,1 0-1,-1 0 1,0-1-1,1 1 1,-1 0 0,1 1-1,0-1 482,8-2 155,4-7-315,-7 5-334,0 0-1,0-1 1,0 0 0,0 0 0,-1 0-1,0-1 1,0 0 0,9-10 0,5-18 27,-2-1 0,-1-1 0,21-65 0,-32 88-28,36-80-1,-10 24 0,-25 55 2,13-21 0,1-2-22,-19 28-130,-1 5 35,0 6 71,0-2 172,0 15-59,-6 145-32,1-20-95,5-28 195,1-54-45,-1-58 41,1-1 17,1 0-134,0 0 0,-1-1 0,1 1 1,0-1-1,-1 1 0,1-1 0,0 0 1,-1 0-1,1 0 0,-1 1 0,1-1 1,-1-1-1,0 1 0,3-2 0,21-26 103,-17 19-87,53-75 128,4-6-250,-25 42 107,3 1 1,74-62 0,-36 52-257,-41 31-1277,-23 11-2191,-1 1-6996,-11 15 7717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8480,'-13'-3'3840,"23"6"-3360,-2-3 1248,10 0-1056,9 0 1055,4 3-991,6-3 64,3 5-480,-4-5-224,4 4-32,-3-8-224,-6 4 96,1-8-2080,-1 0 1185,4-4-3009,2 4 2240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29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538 678 2496,'0'0'784,"20"-2"13669,-24-2-12204,2 3-2134,0 0 1,0 0-1,1 1 1,-1-1-1,0 0 1,0 1-1,-3-1 1,-20-2 711,-4-1-287,0 1 1,0 2-1,0 0 0,0 3 1,-38 5-1,48-3-405,1 1-1,0 1 0,1 0 0,0 1 1,0 1-1,0 1 0,1 1 0,0 0 1,1 1-1,0 0 0,1 1 0,0 1 1,1 0-1,0 1 0,1 1 1,-20 30-1,30-41-102,0-1 0,0 1 0,1 0 1,-1-1-1,1 1 0,0 0 0,0 0 0,0 0 0,0 0 1,0 0-1,1 0 0,0 1 0,0-1 0,0 0 1,1 0-1,-1 0 0,1 0 0,0 0 0,0 0 0,0 0 1,1 0-1,-1 0 0,1-1 0,0 1 0,0-1 1,0 1-1,1-1 0,3 5 0,-1-3 5,1 0 0,-1-1-1,1 0 1,-1-1 0,1 1 0,0-1-1,0 0 1,1 0 0,-1-1 0,1 0-1,-1 0 1,1 0 0,0-1 0,9 1-1,4-1 48,0-1-1,0 0 1,35-6-1,-36 4-94,1-2 0,-1 0-1,-1-1 1,1-1 0,-1-1-1,0-1 1,30-16 0,-32 13 36,0-2 1,-1 1-1,0-2 0,-1 0 1,-1-1-1,0 0 0,-1-1 1,-1 0-1,0-1 0,9-20 1,-7 9-19,-1-2-1,-1 0 1,-1 0 0,-2-1 0,7-49 0,-12 62-18,-1-1 0,-1 0 1,-1 0-1,-1 0 0,0 0 1,-2 0-1,-6-25 0,2 16 15,-1 1 0,-2 1-1,-1-1 1,-1 2-1,-15-26 1,16 35-61,0 0 0,-1 0 1,-1 1-1,0 0 0,-1 1 0,0 1 1,-1 0-1,-1 1 0,0 1 1,-29-16-1,39 24-8,-1 0 0,1 0 0,-1 1 0,1 0 1,-1 0-1,0 0 0,0 1 0,1 0 0,-1 0 0,0 1 1,0 0-1,0 0 0,-8 1 0,9 1-105,0-1 0,0 1-1,0 1 1,0-1 0,1 1 0,-1 0-1,1 0 1,0 0 0,0 1 0,0 0-1,0 0 1,1 0 0,-1 0 0,-5 9 0,4-6-632,1 1 0,-8 15 0,-3 16-862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7136,'-2'-8'2702,"7"8"1142,11 8-769,-5 1-2527,-1 0 0,0 0 0,-1 1 0,0 0 0,0 1 0,-1 0 0,0 1 0,-1-1 0,5 14 0,6 15 288,19 59 0,-27-66-601,49 157 1148,-46-137-723,11 94 0,-19-66 236,-8 132 0,1-180-682,-1-1 1,-2 0-1,-1-1 0,-2 1 0,-16 41 0,-20 29 148,-68 110 0,43-86-1379,10-25-1721,49-87 671,0-1 1,-19 18-1,27-29 1616,1 0 0,-1-1 0,0 1 0,0-1 0,0 1 0,0-1 0,0 0 0,-4 2 1,5-3 105,0 0 0,0 0 0,0 0 0,1 0 0,-1 0 0,0 0 0,0 0 0,0 0 0,0 0 0,0-1 0,0 1 0,0 0 0,0-1 0,0 1 0,0 0 0,1-1 0,-1 1 0,0-1 0,0 0 0,0 1 0,0-2 0,-14-17-4924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3136,'-6'-16'14447,"5"15"-13698,-3-2 438,4 2-984,-1 1-1,1-1 0,-1 1 0,1-1 1,0 1-1,-1-1 0,1 0 0,0 1 1,-1-1-1,1 1 0,0-1 0,0 0 1,-1 1-1,1-1 0,0-1 0,0 2-172,0 0 0,0 0 0,0 0-1,0 0 1,0-1 0,0 1 0,0 0-1,0 0 1,0 0 0,1 0 0,-1 0-1,0-1 1,0 1 0,0 0-1,0 0 1,0 0 0,0 0 0,0 0-1,0 0 1,1 0 0,-1 0 0,0 0-1,0 0 1,0-1 0,0 1 0,0 0-1,0 0 1,1 0 0,-1 0-1,0 0 1,0 0 0,0 0 0,0 0-1,0 0 1,1 0 0,-1 0 0,0 0-1,0 0 1,0 0 0,0 0 0,0 0-1,1 0 1,-1 0 0,0 1 0,0-1-1,0 0 1,0 0 0,0 0-1,0 0 1,1 0 0,-1 0 0,0 0-1,0 0 1,0 0 0,0 1 0,2-1 76,0 1 0,1-1 0,-1 0 0,0 1-1,0-1 1,0 0 0,1 0 0,-1-1 0,0 1 0,0 0 0,0-1 0,3 0 0,6-2 255,108 0 1068,-55 3-1061,12-3-69,103 1 346,-73 3-104,-63-1-602,-42 0-200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94 7456,'-12'3'1861,"8"-2"-1323,0 0 0,0 0 0,0 0 0,0 1 0,0-1 0,0 1 0,0 0 0,-4 3 1,8-4-392,0-1-1,0 0 1,0 0 0,-1 1 0,1-1 0,0 0 0,0 0 0,-1 1 0,1-1 0,0 0 0,0 0 0,-1 0 0,1 0 0,0 1 0,-1-1 0,1 0 0,0 0 0,-1 0 0,1 0 0,0 0 0,0 0 0,-1 0-1,1 0 1,0 0 0,-1 0 0,0 0 0,-3 0 2467,11-3 2364,12-7-2745,3-2-1343,0 0-373,2 2 0,-1 0 1,44-11-1,-4 8-455,1 2 0,0 3 0,1 2 0,88 5-1,-118 5-329,-14 0-1422,1-3-4127,-17-1 3523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7 984 2144,'-6'11'14119,"6"-11"-14014,1-50 2625,0 20-2495,1 1-1,2 1 1,1-1 0,1 0-1,13-33 1,-8 31 36,2 0-1,2 1 1,26-43 0,10-14 241,41-97 0,-69 125-475,-13 32 24,16-29 1,-17 39 9,0 0 1,2 1-1,0 0 1,21-21-1,-27 32-44,1-1-1,-1 1 0,1 0 0,1 1 1,-1-1-1,1 1 0,-1 1 1,1-1-1,0 1 0,1 0 0,-1 1 1,0 0-1,1 0 0,8-1 1,-12 3-6,0 0 1,0 0-1,0 0 0,1 1 1,-1-1-1,0 1 1,0 0-1,0 0 1,0 1-1,0-1 1,0 1-1,0 0 1,-1 0-1,1 0 0,-1 0 1,1 1-1,-1 0 1,0-1-1,0 1 1,0 0-1,0 1 1,0-1-1,-1 0 1,1 1-1,2 5 0,1 3 47,0 0-1,-1 1 1,0 0-1,-1 0 0,-1 0 1,4 20-1,-5-20-9,-1 0 0,0 0 0,-1 0 0,0 1 1,-1-1-1,-1 0 0,0 0 0,-1 0 0,0 0 0,-6 14 0,5-17 30,-1-1 0,1 1 0,-2-1 1,1 0-1,-1-1 0,-1 1 0,0-1 0,0 0 0,0-1 0,-1 0 0,0 0 0,-1-1 0,-11 8 0,7-7 39,0-1 1,0 0-1,-1 0 0,0-1 1,-21 4-1,25-7-126,1 0 0,0-1 0,-1 0 0,1-1 0,-1 0 0,1-1-1,-1 0 1,1 0 0,-13-4 0,-23-13-3126,45 18 2957,-1 0 1,1-1-1,-1 1 0,1 0 0,-1 0 1,1 0-1,-1-1 0,1 1 1,-1 0-1,1-1 0,0 1 1,-1 0-1,1-1 0,0 1 0,-1 0 1,1-1-1,0 1 0,-1-2 1,0 1-636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4224,'0'-3'820,"0"-1"0,1 1 0,-1 0 0,1 0 0,-1 0 0,1-1 0,2-4 0,2 0 1245,-5 7-1602,1 0 0,-1 0 0,1 0 0,-1 0 1,1 0-1,-1 0 0,0 0 0,1 0 0,-1 0 0,0 0 0,0 0 0,0 0 1,0-3-1,3 29 3119,8 24-2619,2 6-516,-9-37-263,8 24 0,-7-28-70,-1 0 1,0 1 0,1 16-1,-3-20 23,0 1 0,5 15 0,0 3-41,-7-29-59,0-1 1,0 1-1,0-1 0,0 1 1,0-1-1,1 1 0,-1-1 1,0 1-1,0-1 0,0 1 1,0-1-1,0 1 0,1-1 1,-1 1-1,0-1 0,0 1 1,1-1-1,-1 0 0,0 1 1,1-1-1,-1 1 0,0-1 1,1 0-1,-1 1 0,1-1 1,-1 0-1,1 0 0,-1 1 1,0-1-1,1 0 0,-1 0 1,1 0-1,-1 0 0,1 1 1,-1-1-1,1 0 0,-1 0 1,1 0-1,-1 0 0,2 0 1,-2 0 4,0 0-41,0-1 0,0 1 0,0 0-1,0 0 1,0 0 0,0 0 0,0 0-1,0 0 1,0 0 0,0-1 0,0 1 0,0 0-1,0 0 1,0 0 0,0 0 0,0 0-1,0 0 1,0-1 0,0 1 0,0 0 0,0 0-1,0 0 1,0 0 0,0 0 0,0 0-1,0 0 1,1-1 0,-1 1 0,0 0 0,0 0-1,0 0 1,0 0 0,0 0 0,0 0 0,0 0-1,0 0 1,0 0 0,1 0 0,-1 0-1,0-1 1,4-2 4,-1 0 0,1-1 0,-1 0-1,0 0 1,0 0 0,0 0 0,0-1 0,-1 1-1,4-10 1,3-4-16,62-118 39,8-15 35,10 23-191,-72 106 96,2 1 0,0 1 0,34-26 0,-2 7-341,-42 34-369,-2 4-4479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1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57 3072,'0'-2'176,"-9"-9"783,9 10-877,0 1 0,0 0 0,0-1 0,-1 1 0,1 0 0,0 0 0,0-1 0,-1 1-1,1 0 1,0 0 0,0-1 0,-1 1 0,1 0 0,0 0 0,-1 0 0,1 0 0,0-1 0,-1 1 0,1 0-1,-1 0 1,1 0 0,0 0 0,-1 0 0,1 0 0,0 0 0,-1 0 0,1 0 0,0 0 0,-1 0 0,0 0-1,-1 1 383,0 0-1,0-1 0,0 0 0,-1 0 0,1 1 0,0-1 1,0 0-1,0-1 0,-3 1 0,-4-1 3092,1 0 2065,20 0-2768,-3 0-2695,228-12 1236,-48 5-989,-26-4-436,-94 10-2416,-54 1 22,-6 0 756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19 266 2720,'2'-49'3495,"-1"32"-2068,-1-1 0,-3-33 0,-5 10 641,5 30-1420,0 0 0,1 0 1,-1-16-1,3 25-492,1 0 0,-1-1 0,0 1-1,1 0 1,-1 0 0,1 0 0,0 0 0,0 0 0,0 1 0,1-4 0,-1 5-98,-1-1 0,0 1 0,0 0 1,1-1-1,-1 1 0,0 0 1,0-1-1,1 1 0,-1 0 0,0 0 1,1 0-1,-1-1 0,0 1 0,1 0 1,-1 0-1,0 0 0,1 0 0,-1 0 1,1 0-1,-1-1 0,0 1 1,1 0-1,-1 0 0,1 0 0,0 1 16,0-1 1,-1 1-1,1-1 0,0 0 0,0 1 0,-1 0 0,1-1 0,-1 1 1,1-1-1,0 1 0,-1 0 0,1-1 0,-1 1 0,1 0 0,-1-1 1,1 3-1,9 21 343,0 0-1,-2 1 1,-1 0 0,6 36 0,1 3-304,-1-3-247,-3-12-3177,-6-31 1577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2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2720,'0'0'62,"0"0"0,0 0 1,0-1-1,1 1 0,-1 0 0,0 0 0,0-1 1,0 1-1,0 0 0,1 0 0,-1-1 0,0 1 1,0 0-1,0-1 0,0 1 0,0 0 0,0-1 1,0 1-1,0 0 0,0 0 0,0-1 0,0 1 1,0 0-1,0-1 0,0 1 52,0-1 0,0 1 1,0 0-1,0 0 0,0-1 0,0 1 0,0 0 1,0 0-1,0-1 0,0 1 0,0 0 0,0-1 1,0 1-1,0 0 0,0 0 0,0-1 0,0 1 1,1 0-1,-1 0 0,0 0 0,0-1 0,0 1 1,0 0-1,1 0 0,-1 0 0,0-1 0,0 1 1,1 0-1,-1 0 0,0-1 78,1 1 0,-1 0 0,0-1 0,0 1 0,0-1 0,1 0 0,-1 1 0,0-1 0,0 1 0,0-1 0,0 1 0,0-1 0,0 1 0,0-1 0,0 1 0,0-1 0,0 1 0,0-1 0,0 1 0,-1-1 0,1 1 0,0-1 0,0 1 0,-1-1 0,1 1 0,0-1 0,0 1 0,-1-1 0,-1-4 1009,4 3 211,-1 2-1282,-1-1-1,1 1 1,-1 0 0,1-1-1,-1 1 1,0 0 0,1-1-1,-1 1 1,0 0-1,1-1 1,-1 1 0,0-1-1,1 1 1,-1 0 0,0-1-1,0 1 1,0-1-1,1 1 1,-1-1 0,1-2 1902,0 15-1286,7 65 587,-17 164-337,2-104-563,-4 11 213,10-139-620,1-1 1,1 15 0,0 0 154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13 201 6464,'-11'-14'2090,"11"14"-2067,0 0-1,0 0 0,0 0 1,-1-1-1,1 1 0,0 0 1,0 0-1,0 0 0,0 0 1,0 0-1,0-1 1,0 1-1,0 0 0,0 0 1,-1 0-1,1 0 0,0-1 1,0 1-1,0 0 0,0 0 1,0 0-1,0-1 0,0 1 1,0 0-1,0 0 0,0 0 1,0 0-1,1-1 0,-1 1 1,0 0-1,0 0 0,0 0 1,0 0-1,0-1 0,0 1 1,0 0-1,6-14 1450,1-1-1,0 2 1,18-26-1,-19 31-1198,0 1 0,1 0-1,0 1 1,0-1 0,0 1 0,1 1 0,0-1-1,11-5 1,-3 4-48,0 1 1,0 0-1,1 2 0,-1 0 1,1 0-1,0 2 0,0 0 1,1 0-1,-1 2 0,0 0 1,32 6-1,-37-4-8,0 1 1,0 0-1,0 1 0,17 8 0,-21-9 16,-1 1 0,1 0 0,-1 1 0,0 0 0,0 0 0,-1 1-1,10 9 1,-15-14-165,0 0-1,0 0 1,0 1-1,0-1 1,0 0-1,0 1 1,0-1-1,-1 1 1,1-1 0,0 1-1,-1-1 1,1 1-1,-1 0 1,0-1-1,0 1 1,1 0-1,-1-1 1,0 1-1,0 0 1,0-1-1,-1 1 1,0 2-1,0-1 9,0-1 0,0 0 0,0 0 0,-1 0-1,1 1 1,-1-1 0,0-1 0,0 1 0,1 0-1,-1 0 1,0-1 0,0 1 0,-3 1 0,-6 3 78,-1-1 0,1 0 1,-1 0-1,-20 4 1,28-8-276,-119 29 1141,61-20-2037,0-7-5142,57-3 4137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2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4896,'-16'-19'4229,"18"21"-3202,-1-6 2021,-1 4-2798,0-1 0,0 1 0,1-1 1,-1 1-1,0-1 0,1 1 0,-1 0 1,0-1-1,1 1 0,-1 0 0,0-1 1,1 1-1,-1 0 0,1-1 0,-1 1 1,1 0-1,-1 0 0,1-1 0,-1 1 1,1 0-1,0 0 0,21-6 1475,29-2-1712,-46 7 322,186-13 758,-78 8-757,173-12 246,-23 7-357,-168 7-162,31 4 395,-55 1-5396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0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1249 5056,'-23'20'16106,"64"-52"-14143,-33 23-1700,0-1 1,0 1 0,-1-1-1,10-20 1,17-45 252,-30 66-484,194-513 1942,-182 473-1882,2 2 0,3 0 0,38-64 0,-42 85 8,1 1 1,1 0 0,1 1 0,1 2 0,2 0 0,0 1 0,1 1 0,1 1 0,1 2 0,0 0 0,1 2 0,1 1 0,44-16 0,-62 27-57,0 0 0,-1 1 1,1 1-1,0 0 0,0 0 1,0 0-1,18 3 0,-24-2-26,0 1 1,0 0-1,0 0 0,0 1 0,0-1 0,0 1 0,0-1 0,0 1 1,4 4-1,-6-5 9,0 1 0,0 0 0,0 0 0,0 0 1,0 0-1,0 0 0,-1 0 0,1 1 0,-1-1 0,0 1 1,0-1-1,0 1 0,0-1 0,0 1 0,1 4 0,-1 0 41,0 0 0,0 0 0,-1 0 0,0 0 0,0 0 0,-1 0 0,1 0 0,-1 0 0,-1 0 0,0 0 0,0 0 0,-4 8 0,3-7-43,-1-1 0,-1 0 0,0 0 0,0 0-1,0-1 1,0 1 0,-1-1 0,0-1 0,-1 1 0,-11 7 0,-12 6-270,-1-3 0,-1 0 1,0-2-1,-1-1 0,0-2 1,-1-1-1,-52 8 0,70-16-701,1 0-1,-1-1 0,-27-2 0,34 0-919,0-1-1,-1 0 1,-17-6-1,7 0-1204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4320,'-13'0'14005,"1"0"-9253,25 0-3440,103-8-352,-54 5-650,103 0 345,-72 4-751,-104 4-4046,0-5-840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1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18 6304,'-4'-14'3235,"5"14"-3176,-2 0 0,1 0 0,0 0 1,0 0-1,0-1 0,0 1 1,0 0-1,0 0 0,0 0 0,0 0 1,0-1-1,0 1 0,0 0 1,0 0-1,0 0 0,0 0 0,-1 0 1,1 0-1,0-1 0,0 1 1,0 0-1,0 0 0,0 0 1,0 0-1,-1 0 0,1 0 0,0 0 1,0 0-1,0 0 0,0-1 1,-1 1-1,1 0 0,0 0 0,0 0 1,0 0-1,0 0 0,-1 0 1,1 0-1,0 0 0,0 0 1,0 0-1,0 1 0,-1-1 0,1 0 1,0 0-1,0 0 0,0 0 1,0 0-1,-1 0 0,1 0 0,0 0 1,0 0-1,0 0 0,0 1 1,-4 0 3158,-5-1-2749,6 0 30,-141 33 3319,134-31-3657,4 0-62,-133 40 1548,117-34-1418,-1 1 0,2 1 0,-1 1-1,-21 14 1,32-16-159,1 1 0,-1-1 0,1 2 0,1-1-1,0 1 1,1 1 0,0 0 0,0 0 0,2 0-1,-1 1 1,-5 18 0,0 3 69,1 1-1,3 0 1,-6 40-1,9-41 61,2-1 1,1 45-1,3-57-54,1-1 0,1 1 0,1-1 0,13 39 0,140 435 1343,-154-482-1417,0 1 0,-1-1 1,0 0-1,0 15 0,-2-20-35,0-1-1,-1 0 1,1 1-1,-2-1 1,1 1-1,-1-1 1,1 0-1,-2 0 1,1 0-1,-5 7 0,-4 5 57,0-1-1,-1-1 0,-16 16 0,-47 42-326,30-31-359,41-39 168,0 0 0,0-1 0,0 1 0,0-1-1,-1 0 1,1-1 0,-10 5 0,13-7 176,0 1 0,0-1 1,-1 0-1,1 1 1,0-1-1,-1 0 0,1 0 1,-1 0-1,1 0 1,0 0-1,-1 0 0,1 0 1,0 0-1,-1-1 1,1 1-1,0 0 0,-1-1 1,1 1-1,0-1 1,0 0-1,0 1 0,-1-1 1,1 0-1,0 0 1,0 0-1,0 0 1,0 1-1,0-1 0,0-1 1,1 1-1,-1 0 1,0 0-1,0 0 0,1 0 1,-1-1-1,0-1 1,0 1-293,0-1 1,1 1 0,-1-1-1,0 1 1,1 0 0,0-1-1,0-2 1,3-18-2312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19 4320,'-7'-5'1378,"6"4"-1210,1 1-1,0 0 1,-1 0-1,1 0 1,-1-1-1,1 1 1,0 0-1,-1 0 1,1-1-1,0 1 1,-1 0-1,1-1 1,0 1-1,-1 0 1,1-1-1,0 1 1,0-1-1,-1 1 1,1 0-1,0-2 1,0 2-69,0 0 1,0 0-1,0 0 1,0-1-1,0 1 1,0 0-1,-1 0 1,1-1-1,0 1 1,0 0 0,0 0-1,0-1 1,0 1-1,0 0 1,-1 0-1,1 0 1,0 0-1,0-1 1,0 1-1,0 0 1,-1 0-1,1 0 1,0 0-1,0 0 1,-1-1-1,1 1 1,0 0 0,0 0-1,0 0 1,-1 0-1,1 0 1,0 0-1,0 0 1,-1 0-1,1 0 1,0 0-1,0 0 1,-1 0-1,-10 2 1406,-17-1 885,10-1-1052,7 1-821,-1 0 0,1 1-1,0 1 1,0-1 0,1 2-1,-1-1 1,0 2 0,-17 9 0,18-8-263,-13 6 463,-37 29 0,54-36-645,0 0 0,1 1 0,-1-1 0,1 1 0,0 0 0,1 1 0,-1-1 0,1 1 0,0 0 0,-4 12 0,4-5 33,1 0 0,0 0 1,1 0-1,0 0 1,1 0-1,1 0 1,1 0-1,0 1 1,0-1-1,2 0 1,-1 0-1,2 0 0,0-1 1,1 1-1,0-1 1,1 0-1,0 0 1,1-1-1,0 0 1,1 0-1,15 16 0,-18-22-58,0 0-1,1-1 1,-1 0-1,2 0 1,-1 0-1,0 0 1,1-1-1,0 0 1,0-1-1,0 0 1,0 0-1,1 0 1,9 2-1,-8-4-5,0-1 0,0 0 0,1 0 0,-1-1 0,0 0 0,13-3 0,-4-1 41,0-1 0,19-8 0,-17 5-13,0-2 0,-1 0 0,-1-1 0,0-1-1,0-1 1,-1 0 0,-1-1 0,-1-1 0,17-22-1,-23 28-61,-1-1 0,0-1-1,-1 0 1,0 0 0,-1 0-1,0-1 1,-1 1 0,-1-1-1,0-1 1,-1 1 0,3-18-1,-6 26-40,0 0-1,0-1 0,0 1 1,-1 0-1,0-1 0,0 1 0,0 0 1,-1 0-1,1 0 0,-1 0 0,0 0 1,-1 0-1,-3-6 0,1 4-69,0 1-1,0 0 0,-1 1 1,1-1-1,-1 1 1,-1 0-1,1 0 0,-9-4 1,-4-1-479,-1 1 1,-1 1-1,1 0 1,-1 2-1,-32-6 1,43 10 135,-12-2-2535,-42-4 0,44 10 967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1041 3136,'-9'28'15530,"5"-33"-15578,4 3 139,-1 0-1,0 0 1,1 0-1,-1 0 1,1 0 0,0 0-1,0 0 1,-1 0-1,1 0 1,1-1-1,-1 1 1,0 0 0,1-3-1,1-9 119,-2-36 663,8-53 0,19-55-255,-9 58-316,-12 59-138,3 1 1,13-42-1,-15 62-78,1 1-1,1 0 0,1 0 0,0 0 0,2 2 1,15-21-1,-6 13 33,2 1-1,0 1 1,35-26-1,97-76 556,-148 119-600,1 0-1,1 1 1,-1 0-1,1 0 0,-1 1 1,1 0-1,18-5 1,-23 8-10,0 0 1,-1 1 0,1-1-1,0 1 1,-1 0 0,1 0-1,0 0 1,-1 1-1,1-1 1,-1 1 0,1 0-1,0 0 1,-1 0 0,0 1-1,1-1 1,-1 1-1,0 0 1,0 0 0,0 0-1,0 0 1,0 0 0,0 1-1,4 4 1,-3-1 8,1 0-1,-1 1 1,1-1 0,-2 1-1,1 0 1,-1 0 0,0 1 0,-1-1-1,1 1 1,-1-1 0,-1 1-1,0 0 1,0 0 0,0-1 0,-1 1-1,0 0 1,-2 9 0,0-1 46,0-1-1,-2 0 1,0-1 0,0 1 0,-1-1 0,-1 0 0,-14 25 0,14-30-76,0 0 1,-1 0 0,0-1-1,0 0 1,-1 0-1,1-1 1,-2 0 0,1 0-1,-1-1 1,0 0-1,-20 9 1,17-10-83,-1 0 0,1-1 0,-1-1 1,0 0-1,0 0 0,0-2 0,-1 1 0,1-2 0,-19 0 0,16-1-378,0 0-263,-26-4 0,38 4 165,1 0 0,-1 1 0,1-2 1,0 1-1,-1 0 0,1-1 0,0 1 1,0-1-1,0 0 0,0 0 0,0 0 1,0-1-1,-4-3 0,7 6 301,0 0 0,-1-1 0,1 1 0,-1-1 0,1 1 0,0-1-1,0 1 1,-1 0 0,1-1 0,0 1 0,-1-1 0,1 1 0,0-1 0,0 1 0,0-1 0,0 1 0,0-1 0,0 0-1,0 1 1,0-1 0,0 1 0,0-1 0,0 1 0,0-1 0,0 1 0,0-1 0,0 1 0,0-1 0,0 1-1,1-1 1,-1 1 0,0-1 0,0 1 0,1-1 0,-1 1 0,0-1 0,1 1 0,-1-1 0,0 1 0,1 0 0,-1-1-1,1 1 1,-1 0 0,1-1 0,-1 1 0,1 0 0,-1 0 0,1 0 0,-1-1 0,1 1 0,-1 0 0,1 0 0,-1 0-1,1 0 1,-1 0 0,1 0 0,0 0 0,17-1-3293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4736,'0'0'138,"-1"0"1,0-19 16106,4 20-16014,0 1-1,0 0 1,-1-1-1,1 1 1,-1 0-1,1 1 1,-1-1 0,0 0-1,0 0 1,2 4-1,19 30 510,-17-26-453,13 26 136,0 0 0,-3 1 0,-1 1 0,-1 1 0,11 55 0,8 40 100,-33-134-516,0 1 0,0-1-1,0 0 1,0 0 0,0 1 0,0-1 0,0 0 0,0 0 0,0 0 0,0 1-1,0-1 1,0 0 0,0 0 0,0 1 0,0-1 0,0 0 0,1 0-1,-1 1 1,0-1 0,0 0 0,0 0 0,0 0 0,0 1 0,0-1 0,1 0-1,-1 0 1,0 0 0,0 0 0,0 0 0,1 1 0,-1-1 0,0 0 0,0 0-1,0 0 1,1 0 0,-1 0 0,5-7 155,-3 2-200,2-6-5,0 1-1,-1-2 0,0 1 0,2-14 1,-1 7 37,6-33-18,3 1-1,22-56 0,-24 78 22,38-79-168,-43 94 151,2 1 0,-1 0 0,2 1-1,-1-1 1,2 2 0,11-12 0,-19 20-133,6-4-2732,-8 6 2793,0 0-1,0 0 1,0 0 0,0 0-1,0 0 1,1 0-1,-1 0 1,0 0 0,0 0-1,0 0 1,0 0-1,0 0 1,1 0 0,-1 0-1,0 0 1,0 0-1,0 0 1,0 0 0,1 0-1,-1 0 1,0 0-1,0 0 1,0 0 0,0 0-1,0 0 1,1 0-1,-1 0 1,0 0 0,0 0-1,0 1 1,0-1-1,0 0 1,0 0 0,1 0-1,-1 0 1,0 0-1,0 1 1,4 6-1967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6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 6656,'-2'-2'579,"1"0"0,0 0 0,-1-1 0,1 1 0,0 0 0,0 0 0,0-3 0,1 4-415,-1 1 1,1-1-1,0 1 1,0-1-1,0 1 0,0 0 1,0-1-1,0 1 1,0-1-1,0 1 0,0-1 1,0 1-1,0-1 1,0 1-1,0 0 0,0-1 1,0 1-1,0-1 1,0 1-1,1-1 0,-1 1 1,0 0-1,0-1 0,0 1 1,1 0-1,-1-1 1,0 1-1,1 0 0,-1-1 1,0 1-1,1 0 1,-1-1-1,0 1 0,1 0 1,-1 0-1,1 0 1,-1-1-1,0 1 0,1 0 1,-1 0-1,1 0 1,-1 0-1,1 0 0,-1 0 1,0 0-1,1 0 1,-1 0-1,1 0 0,46 6 4087,8-3-2392,8 2-373,87-6 1,118-24-943,-151 12-3557,-115 13 2710,9 0-1288,-6 4-2622,-4 3 1386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12 3648,'10'-12'7632,"-17"15"-3034,0-1-4022,1 1-1,-1 0 1,-6 4 0,-8 9 386,-41 32 905,53-40-1599,0 0-1,1 1 0,1 0 0,-11 15 0,0 7 164,2 0 0,1 1 0,-13 43 0,-23 102 721,49-171-1111,-14 52 535,3 2 0,-8 99 0,21-121-371,3 1-1,13 73 1,-13-98-179,10 52 127,4-1 0,24 63 0,-28-96-241,22 42 1,-11-33-3845,-15-30-777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3072,'4'-8'1753,"0"-1"0,-1 1 0,2-10 1,-4 17-1365,3-12 6315,-5 28-729,-1-1-6190,-21 266 4391,23-121-3230,0-130-4654,0-6-4191,0-26 5558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5312,'-52'0'3104,"44"3"627,8-3-3679,0 0-1,0 0 1,0 0-1,0 0 1,2 1 1444,-2-1-1445,0 0 1,0 0 0,0 0-1,0 0 1,0 0-1,0 0 1,0 0 0,0 0-1,0 0 1,0 0-1,0 0 1,0 0 0,0 0-1,0 1 1,0-1-1,0 0 1,0 0-1,0 0 1,0 0 0,0 0-1,0 0 310,0 0-309,28 5 5455,-3-1-3772,133 3 2361,46-5-2717,-108-3-1350,-85-2-480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5888,'-10'-3'5931,"21"-6"1523,-1 1-7896,32-31 3362,-32 29-2465,1-1 0,0 2 1,0-1-1,1 1 0,0 1 1,21-11-1,-31 18-411,1 1 1,0-1-1,-1 0 0,1 1 1,0-1-1,-1 1 0,1 0 0,0-1 1,0 2-1,-1-1 0,1 0 1,0 0-1,0 1 0,-1 0 1,1-1-1,-1 1 0,1 0 1,0 0-1,-1 0 0,0 1 1,1-1-1,-1 1 0,0-1 1,1 1-1,-1 0 0,0 0 1,0 0-1,2 2 0,-1 3 9,0-1 0,-1 1 0,1 0-1,-1 0 1,0 0 0,-1 0 0,0 0 0,0 0 0,0 1-1,-1-1 1,0 0 0,-2 10 0,-1 5 157,-1 0 0,-13 36 1,11-42-165,-2 1 0,0-1 0,0 0 0,-2-1 0,-21 28 0,31-43-45,-8 9 24,1 0 1,-2 0-1,1-1 1,-1 0-1,0 0 0,-1-1 1,0 0-1,0-1 1,0 0-1,-1-1 1,0 0-1,-17 5 0,66-16 782,63-3-1,14 0-493,-85 9-569,-15 0-822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0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8 140 7040,'-7'-2'3090,"19"4"-655,85-4 3208,48-12-2417,770-96 1734,-618 97-5317,-294 13 364,14 0-851,1 0-1,-1 1 1,23 5-1,-25 0-2163,-2 4 949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1148 5472,'-8'0'4464,"8"-6"-86,1-5-3210,0-1 0,3-12 0,3-21 11,-1-2-490,2 0 1,2 0-1,2 1 1,2 1-1,2 0 1,26-52-1,128-247 1519,-149 303-1938,2 1 1,1 0-1,2 2 0,2 1 0,53-55 0,-76 88-179,0-1 0,0 1 0,0 0 0,1 1 0,0-1 0,0 1-1,0 0 1,0 1 0,0-1 0,0 1 0,1 0 0,-1 1 0,10-2-1,-11 3-17,0 0-1,0 0 0,1 0 0,-1 1 0,0-1 0,0 1 0,0 0 1,0 1-1,0-1 0,0 1 0,0 0 0,0 0 0,-1 1 0,1-1 1,-1 1-1,1 0 0,3 4 0,-6-5-25,0 1 1,0-1-1,0 0 1,0 1-1,-1 0 1,1-1-1,-1 1 0,1 0 1,-1 0-1,0-1 1,0 1-1,-1 0 0,1 0 1,0 0-1,-1 0 1,0 0-1,0 0 1,0 0-1,0 0 0,0 1 1,-1-1-1,1 0 1,-2 3-1,-2 7 142,0 1-1,-1-1 1,-11 20 0,15-30-157,-14 26-28,0-2-1,-2 0 1,-1 0 0,-1-2-1,-26 27 1,41-47-338,-1-1 1,1 0-1,-1-1 1,0 1-1,0-1 0,-1 0 1,1 0-1,-1-1 1,1 1-1,-12 2 1,-7-1-3907,-3-3-3344,23-1 4859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60 115 2720,'-11'0'52,"7"-1"1117,-1 1 0,1 0 0,-1 0-1,1 0 1,-1 1 0,1-1 0,-8 3-1,7-2 3168,14-5-2181,16-2-495,41-15-1,-46 14-1395,-1 0-1,0 2 1,33-6-1,-49 11-191,-1 0 0,1-1 0,0 1 0,-1 0 0,1 0 0,-1 1 0,1-1 0,0 1 0,-1-1 0,1 1 0,-1 0 0,1-1 0,-1 2 0,4 1 0,-5-2-21,1 0 1,-1 1-1,0-1 0,0 1 1,1-1-1,-1 1 0,0 0 1,-1 0-1,1-1 0,0 1 1,0 0-1,-1 0 0,1 0 1,-1 0-1,0 0 0,1 0 1,-1 0-1,0 0 0,0 3 1,-4 53 753,2-36-525,2 33 0,0 34 75,-1-63-212,1 0 0,1 1 1,7 40-1,-4-45-88,-3-17-38,-1 0 0,1 0 0,0 0 0,0 0 0,1 0 0,-1 0 0,1-1 0,0 1 0,0 0 0,1-1 0,-1 0 0,1 1 0,5 4 0,-8-8-7,1-1-1,-1 1 1,1-1 0,0 1-1,-1-1 1,1 1-1,0-1 1,-1 0 0,1 1-1,0-1 1,-1 0-1,1 0 1,0 1 0,0-1-1,-1 0 1,1 0 0,0 0-1,0 0 1,-1 0-1,1 0 1,0 0 0,0 0-1,0-1 1,1 1 0,-1-1-1,1 0 1,-1 0 0,0 1 0,1-1 0,-1 0-1,0 0 1,0 0 0,0-1 0,1 1 0,0-1-1,3-6-8,0 0-1,0 0 0,4-12 0,-9 20-2,30-65 2,2 2 0,77-112 0,-91 151 80,58-73 6,-63 83-95,-1 1 1,2 0-1,-1 1 0,25-16 0,-34 27 45,-1-1-1,1 0 0,0 1 0,-1 0 0,1 0 0,0 0 0,0 0 0,0 0 0,0 1 0,5 0 0,3 0 321,25 4 1,-16 0-224,-1 1 1,1 1-1,-1 0 0,21 11 1,-39-16-300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26 126 4992,'-7'-13'788,"-9"-13"1256,16 26-1709,-1-1 0,1 0 0,0 0 0,-1 1 0,1-1 0,0 0 0,0 0 0,0 0 0,0 0 0,0 1 1,-1-1-1,1 0 0,1 0 0,-1 0 0,0 0 0,0 0 0,0 1 0,0-1 0,1 0 0,-1 0 0,0 0 0,1 1 0,-1-1 0,0 0 1,2-1-1,14-18 4323,-11 15-4236,1 1-1,-1-1 1,0 1-1,1 0 1,0 0-1,0 1 1,0 0 0,10-4-1,-12 6-309,0 0-1,0 0 1,1 0-1,-1 0 1,0 1-1,0 0 1,0 0 0,0 0-1,0 0 1,0 1-1,1-1 1,-1 1-1,0 0 1,0 0-1,0 1 1,5 2 0,-8-3-88,1 0 1,-1-1 0,0 1 0,0 0 0,1 0 0,-1 0-1,0 0 1,0 1 0,0-1 0,0 0 0,0 0 0,0 1-1,-1-1 1,1 0 0,0 1 0,-1-1 0,1 1 0,0 1-1,-1 1 19,1-1-1,-1 1 1,1 0-1,-1 0 0,0 0 1,0 0-1,-2 4 1,0 6 45,-2 0-1,0-1 1,-6 14 0,-10 25 22,-64 147 1087,80-189-1123,-1-3 12,1 2 1,1-1-1,0 0 1,-3 11 0,6-17-74,-1-1 0,1 1 0,0-1 0,-1 1 0,1-1 0,0 1 0,0-1 0,0 1 0,1 0 0,-1-1 0,0 1 0,0-1 1,1 1-1,-1-1 0,1 1 0,-1-1 0,1 0 0,0 1 0,0-1 0,0 0 0,-1 1 0,1-1 0,0 0 0,0 0 0,1 0 0,-1 0 0,0 0 1,0 0-1,0 0 0,3 1 0,4 2-65,1-2 1,-1 1-1,1-1 1,0 0-1,0-1 0,0 0 1,0-1-1,17 0 1,13 0-2995,-32 1 1226,0 0 0,0 0 1,10 3-1,-6 0-4175,2 4 1921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17 4480,'-1'-1'211,"0"-1"0,0 1 0,0 0 0,0-1-1,-1 1 1,1 0 0,0 0 0,-1 0 0,1 0 0,0 0 0,-3-1 0,3 2-57,1-1 1,-1 1-1,0 0 1,1 0-1,-1 0 0,0 0 1,1 0-1,-1 0 1,0 0-1,1 0 0,-1 0 1,0 0-1,1 0 1,-1 1-1,1-1 0,-1 0 1,0 0-1,1 1 1,-1-1-1,0 1 0,-3 2 585,1 0 0,0 1 0,0-1 0,1 1 0,-1 0 0,1 0 0,-3 5 0,-13 19 541,-28 23 1128,-55 45 0,78-76-1903,2 2 0,-32 38 1,42-45-372,2-1 0,0 1-1,1 0 1,1 1 0,0 0 0,-7 25 0,6-13 0,1 1 0,2 0 0,1 0 1,1 0-1,1 1 0,2-1 0,1 1 0,1-1 0,1 0 0,2 0 1,1 0-1,17 48 0,12 11 557,-14-39-13,29 102 1,-43-122-478,-2 1 0,-1-1 0,-2 1 0,-1 52 0,-2-68-78,-1 0-1,0-1 0,0 1 1,-1-1-1,-1 0 1,-1 1-1,0-2 1,0 1-1,-1 0 1,-1-1-1,0 0 1,-14 17-1,-87 81 129,69-74-86,-44 54 0,-15 18-1887,94-105 1185,0 1 1,0-1-1,0 1 0,0-1 1,-6 3-1,9-6 344,0 1 1,1-1-1,-1 1 0,0-1 1,0 0-1,0 1 0,0-1 1,0 0-1,0 0 0,0 0 1,0 0-1,1 0 0,-1 0 1,0 0-1,0 0 0,0 0 1,0 0-1,0 0 0,0-1 1,0 1-1,0 0 0,0-1 1,1 1-1,-1 0 0,0-1 1,0 1-1,0-1 0,1 1 1,-1-1-1,0 0 0,1 1 1,-1-1-1,-1-1 0,-3-10-2175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7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18 5728,'-3'-2'431,"0"-1"1,-1 1 0,0 1-1,1-1 1,-1 0 0,0 1-1,0 0 1,0 0 0,0 0-1,0 0 1,0 1-1,0-1 1,0 1 0,-5 1-1,-17 3 1474,1 1-1,0 1 0,-47 18 0,50-15-1295,-1 2-1,2 0 1,-1 2-1,2 0 1,-1 1-1,2 1 1,-25 25-1,37-32-422,-1 1-1,2 0 1,-1 0-1,1 0 0,1 1 1,-1 0-1,2 0 1,-7 19-1,8-20-128,1 0 0,0 0-1,1 0 1,0 1 0,0-1 0,1 1-1,0-1 1,0 0 0,1 1 0,4 13 0,-4-17-42,1-1 0,0 1 1,0-1-1,1 0 1,0 0-1,0 0 0,0 0 1,0 0-1,1-1 1,0 1-1,0-1 0,0 0 1,0 0-1,0 0 1,1-1-1,0 0 0,8 5 1,-5-5-5,-1 1 1,1-2-1,0 1 1,0-1-1,0-1 1,0 1-1,0-1 1,0 0-1,0-1 1,0 0-1,0-1 1,12-1-1,10-5 56,0-2-1,-1-1 1,42-20 0,-50 21-1,0-2 0,0 0 1,-1-1-1,-1-1 0,0-1 1,26-25-1,-35 29-25,-1 0 1,-1-1-1,0 0 1,0 0-1,-1-1 1,-1 0 0,9-24-1,-12 29-49,-1 0 0,0 0 0,-1 0 0,1 0 0,-1 0 0,-1 0 0,1 0 1,-1 0-1,-1-1 0,1 1 0,-1 0 0,0 0 0,-1 0 0,0 0 0,0 0 0,-6-12 0,7 17-21,0 0-1,0 0 1,-1 0-1,1 0 1,-1 0-1,1 0 1,-1 1-1,0-1 1,0 0-1,1 1 1,-1 0-1,0-1 1,0 1 0,-1 0-1,-2-1 1,1 1-128,1 0 1,-1 0 0,0 0 0,0 1 0,0-1 0,0 1 0,0 0 0,-6 1 0,-3 2-1070,1 0 0,0 0 0,0 1 1,-22 11-1,5 0-801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1664,'0'0'17,"-1"0"1,1 0-1,0 0 1,0 0-1,0 0 1,-1 0-1,1 0 1,0 0-1,0 0 1,0 0 0,-1 0-1,1 0 1,0 0-1,0 0 1,0 0-1,0-1 1,-1 1-1,1 0 1,0 0-1,0 0 1,0 0-1,0 0 1,-1 0-1,1 0 1,0-1-1,0 1 1,0 0-1,0 0 1,0 0-1,0 0 1,0 0-1,-1-1 1,1 1-1,0 0 1,0 0-1,0 0 1,0-1-1,0 1 1,0 0-1,0 0 1,0 0-1,0 0 1,0-1-1,0 1 1,0 0-1,0 0 1,0 0-1,0-1 1,0 1-1,0 0 1,0 0-1,1 0 1,-1 0-1,0-1 1,0 1-1,0 0 1,0 0-1,0 0 1,0 0-1,0-1 1,1 1-1,-1 0 1,0 0-1,0 0 1,0 0-1,1 0 1,1-1 489,-2 1-465,0 0-1,0 0 1,0 0 0,0 0 0,0 0-1,0 0 1,0 0 0,1 0 0,-1 0-1,0 0 1,0 0 0,0 0 0,0 0-1,0 0 1,0 0 0,0 0 0,0 0-1,0 0 1,0 0 0,0 0 0,0 0-1,0 0 1,0 0 0,1 0 0,-1 0-1,0 0 1,0-1 0,0 1 0,0 0-1,0 0 1,0 0 0,0 0 0,0 0-1,0 0 1,0 0 0,0 0-1,0 0 1,0 0 0,0 0 0,0 0-1,0-1 1,0 1 0,0 0 0,0 0-1,0 0 1,0 0 0,0 0 0,0 0-1,0 0 1,0 0 0,0 0 0,0 0-1,0 0 1,-1-1 0,-3-5 2526,-4-2 2365,10 4-3110,-5 8 1164,0 1-2760,1 1-1,-1-1 0,1 1 0,0 0 0,0-1 0,1 1 0,0 0 0,-1 9 0,0-3 27,-21 98 1443,14-64-1239,1 1 0,-1 56 0,2-23-177,-1 23 85,8-98-357,0-1-1,-1 0 1,1 1-1,-1-1 1,-3 8-1,4-12-70,0 0-1,0 0 0,0 1 1,0-1-1,0 0 1,0 0-1,0 0 0,0 0 1,0 1-1,0-1 0,0 0 1,-1 0-1,1 0 0,0 0 1,0 1-1,0-1 0,0 0 1,0 0-1,0 0 0,0 0 1,-1 0-1,1 0 0,0 1 1,0-1-1,0 0 0,0 0 1,0 0-1,-1 0 0,1 0 1,0 0-1,0 0 0,0 0 1,0 0-1,-1 0 1,1 0-1,0 0 0,0 0 1,0 0-1,-1 0 0,1 0 1,0 0-1,0 0 0,0 0 1,-1 0-1,1-1-704,-1-1 0,0 1-1,1-1 1,-1 1 0,1-1 0,-1 1 0,1-1 0,0 0-1,-1-2 1,-1-10-3136,1 4 1302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 6048,'-18'-9'6581,"24"8"-2462,7-1-2697,53-13 1266,266-19 347,-306 34-3239,-19 0 134,-1 0 0,1 0 0,-1-1-1,9-1 1,-8 1-784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21 1984,'4'6'19983,"-3"-11"-21044,-1 4 1139,-1 0 1,1 0-1,-1 0 1,1 0-1,-1 0 0,0 0 1,1 0-1,-1 0 0,0 0 1,0 0-1,0 0 1,-1-1-1,-2-1 391,3 3-416,1-1 0,-1 0 0,0 1-1,0 0 1,0-1 0,0 1 0,0-1 0,0 1 0,0 0-1,0 0 1,0-1 0,0 1 0,0 0 0,0 0 0,0 0 0,0 0-1,-1 1 1,-24 5 377,14-1-366,0 0 0,-12 7 0,-76 36 541,71-35-463,1 1-1,-38 23 1,63-35-142,-1 1 1,0 0-1,1 0 0,-1 0 1,1 0-1,0 1 1,0 0-1,0-1 1,-4 8-1,7-10 15,-1 1 0,1-1 0,-1 0 0,1 1 0,0-1 0,-1 1 0,1-1 0,0 1 0,0-1 0,0 0 0,0 1 0,0-1 0,0 1 0,1-1 0,-1 1 0,0-1-1,1 0 1,-1 1 0,1-1 0,0 0 0,-1 1 0,1-1 0,0 0 0,0 0 0,0 1 0,-1-1 0,1 0 0,1 0 0,-1 0 0,0 0 0,0 0 0,0-1 0,0 1 0,2 1 0,2 1 78,1-1 0,-1 1 1,0-1-1,1 0 0,-1 0 1,11 2-1,38 3 142,-22-4-185,-4 0-75,49-2 0,-43-1 625,-33 0-638,-23 1-431,-10 7 453,0 1 0,1 1 0,0 2 0,1 2 0,-43 25 0,63-32 46,0 0 0,1 0 0,-1 1 1,1 0-1,1 1 0,0 0 0,0 1 0,1-1 0,-11 20 1,16-24-7,-1-1 0,1 0 0,1 1 0,-1-1 1,0 1-1,1 0 0,0-1 0,0 1 0,1 0 0,-1 0 1,1 0-1,0 0 0,0-1 0,1 1 0,0 0 1,-1 0-1,2 0 0,-1-1 0,0 1 0,1-1 0,0 1 1,0-1-1,0 1 0,1-1 0,-1 0 0,7 7 0,-4-6 32,1 0 0,0-1-1,-1 1 1,1-1 0,1-1-1,-1 1 1,1-1 0,-1 0-1,1-1 1,11 4 0,4-1 32,46 6 1,-40-8-189,-1-1 0,40-2 0,-56-1-800,1-1 0,-1 0 0,14-5 0,-18 5-710,0-1-1,0 0 1,0-1-1,0 1 1,10-9 0,2-1-1718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3808,'0'0'29,"0"0"-1,-1 0 1,1 0 0,0 0 0,0 0-1,0 0 1,0 0 0,0 0-1,0-1 1,0 1 0,0 0 0,-1 0-1,1 0 1,0 0 0,0 0 0,0 0-1,0 0 1,0 0 0,0 0-1,0 0 1,0 0 0,0 0 0,0 0-1,0 0 1,-1 0 0,1-1 0,0 1-1,0 0 1,0 0 0,0 0 0,0 0-1,0 0 1,0 0 0,0 0-1,0 0 1,0 0 0,0-1 0,0 1-1,0 0 1,0 0 0,0 0 0,0 0-1,0 0 1,0 0 0,0 0-1,0 0 1,0-1 0,0 1 0,0 0-1,0 0 1,0 0 0,0 0 0,0 0-1,1 0 1,-1 0 0,0 0-1,0 0 1,0-1 0,0 1 0,0 0-1,0 0 1,0 0 0,0 0 0,0 0-1,0 0 1,0 0 0,1 0-1,-1 0 1,5-4 2495,-4 4-2220,1 1-1,0-1 0,-1 0 1,1 1-1,-1-1 0,1 0 1,-1 0-1,1 0 0,0 0 1,1-1-1,14 2 1224,-11 1-1268,-1 0 1,1 1-1,0 0 0,-1 0 0,1 0 0,-1 1 1,0 0-1,0 0 0,-1 0 0,1 0 0,-1 1 1,6 8-1,1 4 219,-1-1 1,14 32-1,-6-6 173,-2 1-1,18 77 0,1 94 1154,-31-161-1355,-2 0 0,-2 0 0,-3-1 0,-17 92 0,10-90-148,-2 0-1,-3-2 1,-2 0-1,-2 0 0,-48 88 1,-8-4-429,54-108-911,8-18-1178,13-10 2036,-1 0 0,1 0 0,-1 1 0,1-1 0,-1 0 0,1 0 0,0 0 0,-1 0 0,1 0 0,-1 0 0,1 0 0,-1 0 0,1 0 0,-1 0 0,1-1 0,-1 1-1,1 0 1,0 0 0,-1 0 0,1 0 0,-1-1 0,1 1 0,0 0 0,-1 0 0,1-1 0,-1 1 0,-4-8-2485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3648,'-4'2'22917,"-2"4"-25851,-4 0 6171,15-9-2495,-8 7-24,-7 1-615,32-26 100,-31 30-7707,6 0 3499,2-1 1344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1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425 657 5728,'-18'0'1840,"17"0"-1737,1 1 1,-1-2-1,1 1 0,-1 0 1,0 0-1,1 0 1,-1 0-1,1 0 1,-1 0-1,1 0 0,-1-1 1,1 1-1,-1 0 1,1 0-1,-1-1 1,1 1-1,-1 0 0,0-2 1,-3 0 2011,-21-1 3072,-10-1-2849,-1 7-1449,0 0-1,0 3 1,1 1 0,0 2 0,-51 19 0,78-25-767,0 0-1,0 1 1,0 0 0,0 0 0,-7 6 0,14-9-103,0-1 0,0 1 1,0 0-1,0-1 1,1 1-1,-1 0 1,0 0-1,0 0 1,1 0-1,-1 0 1,0 0-1,1 0 1,-1 0-1,1 0 1,0 0-1,-1 0 0,1 0 1,0 0-1,-1 1 1,1-1 1,1 0 0,-1 0 0,0 0 0,0 0 1,1 0-1,-1 0 0,0 0 0,1 0 0,-1-1 0,1 1 0,-1 0 1,1 0-1,-1-1 0,1 1 0,0 0 0,-1-1 0,1 1 0,1 0 1,3 3 59,0-1 0,1 0 0,-1-1 1,1 1-1,0-1 0,7 2 1,7 1 31,1-1 0,-1-1 0,0 0 0,1-2 1,0 0-1,28-4 0,-33 2-133,0-2 0,-1 0 0,0-1 0,0 0 0,0-1 0,-1-1 0,1 0 0,-1-1 0,16-11 0,-23 13-2,0 0 1,0-1 0,-1 0-1,0 0 1,0-1 0,0 0-1,-1 0 1,0 0 0,0 0-1,3-10 1,3-3-8,-2 0-1,0 0 1,8-30 0,8-66-25,-19 77 137,1-59-1,-7 78-49,0 1 0,-2-1 0,0 1 0,-2 0 0,-6-24 0,-17-30-294,23 64 200,0 1 0,-1 0 0,0 0 0,0 1 0,-1-1 0,-11-11 0,15 17-27,-1 0-1,0 0 1,0 1 0,0-1 0,0 0 0,0 1 0,0 0-1,-1 0 1,1 0 0,0 0 0,-1 0 0,1 1-1,0 0 1,-1-1 0,1 1 0,-1 0 0,1 1-1,0-1 1,-1 0 0,1 1 0,-7 2 0,8-2-177,-1 0 0,0 0 0,1 0 0,-1 1 1,1-1-1,-1 1 0,1 0 0,-1 0 0,1 0 0,0 0 0,0 0 1,0 0-1,0 0 0,1 1 0,-1-1 0,-2 6 0,3-7-32,1 0 0,-1 0 0,0 1 0,1-1 0,0 1-1,-1-1 1,1 0 0,0 1 0,0-1 0,0 1-1,0-1 1,0 0 0,0 1 0,0-1 0,0 1 0,0-1-1,1 1 1,-1-1 0,1 0 0,0 3 0,1-2-284,0 1 0,-1-1 1,1 0-1,0 0 0,0 0 1,1 0-1,-1-1 0,0 1 0,3 1 1,21 13-2780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3136,'-3'-1'17708,"-2"10"-18168,0-2 870,3-5-293,-3 3 302,4-5-411,1 1 1,0-1 0,0 0 0,0 0 0,0 0 0,0 0 0,0 0 0,0 1-1,0-1 1,0 0 0,0 0 0,0 0 0,0 0 0,0 1 0,0-1 0,0 0 0,0 0-1,0 0 1,0 0 0,0 0 0,0 1 0,0-1 0,0 0 0,0 0 0,0 0-1,1 0 1,-1 0 0,0 1 0,0-1 0,0 0 0,0 0 0,0 0 0,0 0-1,0 0 1,0 0 0,1 0 0,-1 1 0,0-1 0,0 0 0,1 0 343,13 1 736,-10-3-945,1 0 0,0-1 1,-1 1-1,8-6 1,-12 8-132,1-1 0,0 1 1,-1-1-1,1 1 1,0-1-1,-1 1 1,1-1-1,-1 1 1,1-1-1,-1 1 1,1-1-1,-1 0 1,0 1-1,1-1 1,-1 0-1,0 0 1,1 1-1,-1-1 1,0 0-1,0 0 1,0 1-1,0-1 1,1 0-1,-1 0 1,0 1-1,0-1 0,-1 0 1,1 0-1,0 0 1,0 1-1,0-1 1,0 0-1,-1 0 1,1 1-1,0-1 1,-1-1-1,0 2-6,1-1-1,0 1 0,-1-1 0,1 1 0,-1-1 1,1 1-1,-1-1 0,1 1 0,-1-1 1,1 1-1,-1 0 0,1-1 0,-1 1 0,0 0 1,1 0-1,-1-1 0,0 1 0,1 0 1,-1 0-1,1 0 0,-1 0 0,0 0 1,1 0-1,-1 0 0,0 0 0,1 0 0,-1 0 1,0 0-1,1 0 0,-1 0 0,0 1 1,1-1-1,-2 0 0,-14 14 159,13-12-138,3-1-8,0-1-1,0 0 0,0 0 0,0 0 1,0 1-1,-1-1 0,1 0 0,0 0 1,0 0-1,0 1 0,0-1 1,0 0-1,0 0 0,0 0 0,0 1 1,0-1-1,0 0 0,0 0 1,0 1-1,0-1 0,0 0 0,0 0 1,0 0-1,0 1 0,0-1 0,0 0 1,0 0-1,1 1 0,-1-1 1,0 0-1,0 0 0,0 0 0,0 0 1,0 1-1,1-1 0,-1 0 0,0 0 1,0 0-1,0 0 0,0 0 1,1 1-1,-1-1 0,0 0 0,0 0 1,0 0-1,1 0 0,-1 0 1,0 0-1,0 0 0,1 0 0,-1 0 1,0 0-1,0 0 0,1 0 0,14 4 443,-14-4-424,1 1 5,0-1 1,1 1-1,-1-1 1,0 0-1,1 0 1,-1 0-1,0 0 1,1 0-1,-1 0 1,0 0-1,1-1 1,-1 1-1,3-2 1,-11 3-4328,5-1 3793,1 0 0,-1 0 0,0 1 0,1-1 0,-1 0 0,1 1 0,-1-1 0,-4 7-4930,4 3 2042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232 593 4224,'3'-8'3351,"-3"7"-3137,0 1 0,0 0-1,0-1 1,0 1 0,0 0 0,0-1-1,0 1 1,1 0 0,-1-1 0,0 1-1,0-1 1,0 1 0,0 0-1,-1-1 1,1 1 0,0-1 0,0 1-1,0 0 1,0-1 0,0 1-1,0 0 1,-1-1 0,1 1 0,0 0-1,0-1 1,0 1 0,-1 0-1,1-1 1,0 1 0,0 0 0,-1 0-1,1-1 1,0 1 0,-1 0 0,-1-2-24,0 1 1,1 0 0,-1 0 0,0 0 0,0 0 0,0 0 0,0 0 0,1 1-1,-1-1 1,0 1 0,0-1 0,0 1 0,0 0 0,-1 0 0,1 0 0,0 0 0,-3 0-1,-2 1 103,-1 0 0,1 0 0,-13 4 0,10-1-109,0 0 0,1 1 0,-1 0 0,1 0 0,0 1 0,0 0 0,1 1 0,-11 10 0,13-11-154,0 0 1,0 0-1,1 1 1,0 0-1,1 0 1,0 1-1,0-1 1,0 1-1,1 0 1,0 0-1,-2 10 1,4-13 36,0 1 1,1 0 0,-1 0-1,2-1 1,0 10 0,-1-13-43,0-1 1,1 1 0,-1-1-1,1 1 1,-1-1 0,1 0-1,-1 1 1,1-1-1,0 0 1,-1 1 0,1-1-1,2 1 1,-3-1-1,1-1 1,-1 1-1,1-1 0,0 1 0,0-1 1,-1 0-1,1 1 0,0-1 0,-1 0 1,1 0-1,0 0 0,0 0 0,0 1 1,-1-1-1,1 0 0,0 0 0,0 0 1,0-1-1,-1 1 0,1 0 0,0 0 1,0 0-1,-1 0 0,2-1 0,4-2 24,-2-1-1,1 1 0,0-1 1,-1 0-1,1 0 0,-1 0 0,0 0 1,0-1-1,5-8 0,-1 2-13,85-99-171,6-8-7,-75 86 149,37-65 0,-49 70 12,-2-1 0,-1 0 0,-1 0 0,4-31 1,-7 36-8,11-67 155,-15 79-131,0-1-1,-1 1 1,0 0-1,0-1 0,-5-18 1,5 30-36,0 0 1,0 0-1,0-1 1,0 1 0,0 0-1,0 0 1,0 0-1,0 0 1,0 0-1,0 0 1,0 0 0,0-1-1,0 1 1,0 0-1,0 0 1,0 0 0,0 0-1,0 0 1,0 0-1,0 0 1,0 0 0,-1 0-1,1-1 1,0 1-1,0 0 1,0 0-1,0 0 1,0 0 0,0 0-1,0 0 1,0 0-1,0 0 1,-1 0 0,1 0-1,0 0 1,0 0-1,0 0 1,0 0 0,0 0-1,0 0 1,0 0-1,-1 0 1,1 0-1,0 0 1,0 0 0,0 0-1,0 0 1,0 0-1,0 0 1,-1 0 0,-4 7-38,-6 13 11,1 8 110,-10 38 0,6-18 157,11-37-186,-49 173 567,44-149-455,2 1 0,1 1 0,1 43-1,6 115-479,-2-194 173,0-1 0,-1 1 0,1-1 0,0 1 0,0 0 1,0-1-1,0 1 0,1-1 0,-1 1 0,0 0 0,0-1 1,0 1-1,0-1 0,1 1 0,-1-1 0,0 1 0,0-1 1,1 1-1,-1-1 0,0 1 0,1-1 0,-1 1 0,1 0 1,0-1-72,0 0 1,-1 0-1,1 0 1,-1 0-1,1 0 1,-1 0-1,1 0 1,0-1-1,-1 1 1,1 0-1,-1 0 1,1 0-1,-1-1 1,1 1-1,-1 0 1,1 0-1,-1-1 1,1 1-1,0-1 1,4-4-2209,1-1 0,8-10 0,-9 10 1445,17-14-2097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316 147 3808,'1'-1'270,"-1"1"0,0-1 0,0 0 0,0 1 0,1-1 0,-1 1 0,0-1 0,1 0 0,-1 1 0,0-1 0,1 1 0,-1-1 0,1 1 0,-1 0 0,1-1 0,-1 1 0,1-1 0,-1 1 0,1 0 0,0-1 0,0 1-58,0-1 0,0 0 1,0 1-1,-1-1 0,1 0 0,0 1 0,0-1 0,0 0 0,-1 0 0,1 0 1,0 0-1,-1 1 0,1-1 0,-1 0 0,1 0 0,-1 0 0,0 0 0,1 0 1,-1-1-1,0 1 0,0 0 0,0 0 0,1 0 0,-1 0 0,0 0 0,0 0 1,-1 0-1,1 0 0,0 0 0,0 0 0,-1-2 0,0-1 43,0-1-1,-1 0 1,0 1 0,0-1-1,0 1 1,0 0-1,-1 0 1,1 0 0,-1 0-1,0 0 1,-1 0-1,1 1 1,0 0 0,-1-1-1,0 1 1,0 0-1,0 1 1,0-1 0,0 1-1,-1 0 1,1 0-1,-6-2 1,0 0-118,0 0 0,-1 0 0,0 1 0,1 1-1,-1 0 1,-13-1 0,21 3-127,0 0-1,0 0 0,0 0 1,0 1-1,0-1 1,0 1-1,1 0 1,-1 0-1,0 0 1,0 0-1,1 0 0,-1 1 1,0-1-1,1 1 1,-1-1-1,1 1 1,0 0-1,0 0 1,0 0-1,0 1 0,0-1 1,0 0-1,0 1 1,1-1-1,-1 1 1,1 0-1,0-1 1,-1 4-1,-4 13 73,1 0 1,1 0-1,1 0 0,0 1 1,1 37-1,0-18 128,1 52 48,-1 14 225,-1-50 57,-9 66 814,-2-49-1255,-10 78-12,23-147-155,-1 18-2201,2-20 2146,0-1 0,0 1 0,0 0 0,-1-1 0,1 1 0,0 0 0,0-1 0,0 1 0,0-1-1,-1 1 1,1-1 0,0 1 0,-1 0 0,1-1 0,0 1 0,-1-1 0,1 1 0,-1-1 0,1 1 0,0-1 0,-1 0-1,0 1 1,0-1-198,1-1 0,0 1-1,-1-1 1,1 1-1,0-1 1,-1 1-1,1-1 1,0 1 0,-1-1-1,1 0 1,0 1-1,0-1 1,0 1 0,0-1-1,0 0 1,-1 1-1,1-1 1,1 0 0,-3-6-1551,-5-11-1851,6-2 1297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8384,'-4'-3'4678,"22"6"-1836,109-2 2641,-63 0-6782,0-1-3552,-37-1 472,1 0 1393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5984,'-20'-12'6112,"185"13"1319,-2 1-4267,327 10-4314,-450-10-1709,-13 1-983,-7-3-3116,-6 0 2404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 1728,'-4'-12'1257,"2"9"-560,3 6 1269,-14-6 5721,12 2-7394,0 1 0,1 0 0,-1-1-1,0 1 1,0 0 0,0-1 0,0 1-1,0 0 1,0 0 0,0 0 0,0 0 0,0 0-1,-1 0 1,3 0 262,-4 2 16,-7 8 693,7-6-659,5-2-37,-13 3-259,8-1 266,5-2 1469,53-4-1239,61-11 0,-90 10-634,-6 1-252,30 2-1,-25 0 197,-192 3-254,130-5-554,16-1-4694,30-15-9188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5 743 2560,'-4'2'9572,"3"-6"-6075,4-15-3977,-1 11 1725,2-14-790,2 0 0,0 0 1,2 1-1,11-25 0,-1 11 132,34-53 1,-29 56-40,51-53 1,34-20 409,-61 62-560,-23 19-193,127-113 806,-146 132-936,1 1 0,-1 1 1,1-1-1,-1 1 0,12-5 0,-14 7-37,-1 0-1,0 1 0,1-1 1,-1 1-1,1-1 1,-1 1-1,1 0 1,-1 0-1,1 0 1,-1 0-1,1 0 0,-1 1 1,1-1-1,-1 1 1,0 0-1,1 0 1,-1 0-1,0 0 0,4 2 1,-2-1 24,0 1 0,1 0 0,-2 1 1,1-1-1,0 1 0,-1 0 0,1 0 0,-1 0 0,0 0 1,0 0-1,-1 1 0,0-1 0,1 1 0,1 5 1,-3-6 2,0 0 0,-1-1 0,1 1 0,-1-1 0,0 1 0,0 0 0,0-1 0,0 1 0,-1 0 0,1-1 0,-1 1 0,0-1 0,0 1 0,0-1 0,-1 1 0,1-1 0,-1 0 0,0 1 0,1-1 0,-2 0 0,-2 3 0,-2 2 86,0 0 1,-1 0-1,0 0 1,0-1-1,-1-1 1,0 1-1,0-2 1,0 1-1,-14 5 1,16-8-326,0-1 0,0 0 0,0 0 0,0-1 0,0 0 0,-10 0 0,11-1-469,-1 0 0,1-1 0,0 0 1,0 0-1,0 0 0,0-1 0,0 0 0,-6-3 1,12 5 578,-1 0-146,1 0-1,-1 0 1,1 0 0,0 0-1,-1 0 1,1 0 0,-1-1-1,1 1 1,0 0 0,-1 0-1,1 0 1,-1-1 0,1 1-1,0 0 1,-1 0 0,1-1-1,0 1 1,0 0 0,-1-1-1,1 1 1,0 0 0,0-1-1,-1 1 1,1-1 0,0 1-1,0 0 1,0-1 0,0 1-1,0-1 1,-1 1 0,1-1-1,4-8-2743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4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221 704 3232,'0'-5'17086,"-4"4"-19111,-11 3 3726,15-5-1156,1 1-207,-1 3-176,0 0-2,0-1-150,0 0-1,-1 0 1,1 0-1,0 0 1,0 0-1,0 0 0,-1 0 1,1 0-1,0 0 1,0 0-1,0-1 1,0 1-1,-1 0 0,1 0 1,0 0-1,0 0 1,0 0-1,0 0 1,0-1-1,0 1 0,-1 0 1,1 0-1,0 0 1,0 0-1,0-1 1,0 1-1,0 0 0,0 0 1,0 0-1,0-1 1,0 1-6,0 0 0,0 0 0,0 0 0,0 0 0,0-1 0,0 1 0,0 0 0,0 0 0,0 0 0,0 0 0,-1 0 0,1 0 0,0 0 0,0-1 0,0 1 0,0 0 0,0 0 0,0 0 0,0 0 0,0 0 0,0 0 0,0 0 0,0 0 0,-1 0 0,1 0 0,0 0 0,0 0 0,0 0 0,0-1 0,0 1 0,0 0 0,0 0 0,-1 0 0,1 0 0,0 0 0,0 0-1,0 0 1,0 0 0,0 0 0,0 0 0,0 0 0,-1 0 0,1 0 0,0 1 0,0-1 0,0 0 0,0 0 0,0 0 0,0 0 0,0 0 0,0 0 0,-1 0 0,1 0 0,0 0 0,0 0 0,0 0 0,0 0 0,0 1 0,-24 4 631,-18 11-132,30-12-342,-1 1 0,1 0 0,-15 9 0,20-9-100,-2 0-97,0 1 0,-11 9-1,19-14 38,-1 1 0,1-1 1,-1 1-1,1 0 0,-1-1 0,1 1 0,0 0 0,0 0 1,0 0-1,0 0 0,0 0 0,0 0 0,0 0 0,1 0 0,-1 0 1,1 0-1,-1 3 0,2-3 17,-1 0 0,1 0 0,-1 0 0,1-1 0,0 1-1,0 0 1,0 0 0,0-1 0,0 1 0,0 0 0,0-1 0,0 1 0,1-1 0,-1 1 0,1-1 0,-1 0-1,1 0 1,2 2 0,-1-1 47,1 1 0,0-1 0,0 0-1,0 0 1,0 0 0,0-1 0,6 2 0,12 2 11,-10-3 39,1 1 0,18 0-1,-26-3-94,0-1-1,-1 1 0,1-1 0,0 0 1,0 0-1,0 0 0,-1 0 0,1-1 1,8-4-1,3-3-10,-1 0 0,0-1-1,0 0 1,-1-1 0,14-15 0,-20 18 8,-1 0 1,0-1 0,-1 0-1,0-1 1,0 1 0,-1-1-1,0 0 1,-1-1 0,6-17-1,5-32 0,-3-1 0,7-96 0,-12-125 167,-7 276-169,1 1 0,0-1 0,0 0 0,3-9 0,-2 9-35,0 1-1,-1-1 1,0 0 0,1-9-1,1-18 149,-3 35-125,-1 0 0,1 0-1,-1-1 1,1 1 0,-1-1-1,0 1 1,0 0 0,1-1-1,-1 0 1,0 1 0,-1-1 0,-1 2-1,-22 23 158,1-1 221,11-6-294,1 0 0,1 0 0,1 1 0,0 1 0,2 0 0,0 0 0,-8 42-1,6-7 79,-6 108-1,15-136-6,1 0 0,1-1-1,2 1 1,0-1 0,2 0-1,11 35 1,-13-54-110,1 0 0,-1-1 1,1 0-1,0 0 0,1 0 0,-1-1 0,2 1 0,-1-1 1,10 8-1,-1-1 51,1-1 1,1-1 0,16 10-1,-27-19-247,-1 0 0,1-1-1,0 1 1,-1-1 0,1 0 0,0 0-1,0 0 1,0-1 0,5 0-1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388 115 3808,'1'-8'2621,"3"8"-141,-4 0-2400,1 0 0,-1 0-1,0 1 1,1-1 0,-1 0-1,0 0 1,1 0 0,-1 0-1,0 0 1,1 0 0,-1 0-1,0 0 1,1 0 0,-1 0-1,1 0 1,-1 0 0,0 0-1,1 0 1,-1 0 0,0 0-1,1 0 1,-1-1 0,0 1-1,1 0 1,-1 0 0,0 0-1,0 0 1,1-1 0,-1 1-1,0 0 1,0 0 0,1-1-1,-1 1 1,0 0 0,0-1-1,0 1 1,1 0 0,-1-1-1,0 1 1,0-1 0,1 1 75,-1-1 0,0 0 0,0 0 1,0 0-1,0 0 0,1 0 0,-1 0 0,0 0 1,-1 0-1,1 0 0,0 0 0,0 0 1,0 0-1,0 0 0,-1 1 0,1-1 0,0 0 1,-2-2-1,-8-14 1756,9 16-1758,-3-4 102,0 0 0,0 0-1,-1 1 1,1 0 0,-1 0 0,0 0 0,0 1 0,-1 0 0,1 0 0,-1 0-1,1 0 1,-1 1 0,0 0 0,0 0 0,-10-1 0,-5-1-64,-2 1 0,-42 1-1,54 2-139,-1 1 0,1 0-1,-1 1 1,1 0 0,-19 6-1,25-6-13,0 0 0,-1 1 0,1-1 0,0 1 0,0 0 0,0 0 0,1 0 0,-1 1 0,1 0 0,-1 0-1,1 0 1,-6 8 0,5-2 115,0 0-1,0 0 1,1 0 0,0 0-1,1 1 1,0 0-1,0 0 1,2 0-1,-1 0 1,1 0 0,1 22-1,3 6 106,2 0 0,10 39 0,-14-75-244,17 73 33,8 36 749,-24-98-633,0 0 0,-1 1 0,-1-1 0,0 1 0,-5 24 0,2-24-35,-1-1 0,-1 0 0,-13 26 0,4-8-27,11-26-661,3-5 323,0 0 0,0-1 0,0 1 0,0 0 0,-1-1 0,1 1 0,0 0 0,0-1 0,-1 1 0,1 0 0,0-1 0,-1 1 0,1-1 0,-1 1 1,1-1-1,-1 1 0,1-1 0,-1 1 0,1-1 0,-1 1 0,1-1 0,-1 0 0,0 1 0,1-1 0,-1 0 0,0 1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9728,'-14'-6'3120,"14"6"-3020,-1-1 1,1 1 0,0 0-1,-1-1 1,1 1-1,0-1 1,0 1 0,0-1-1,-1 1 1,1-1 0,0 1-1,0-1 1,0 1 0,0-1-1,0 1 1,0-1 0,0 1-1,0-1 1,0 1-1,0-1 1,0 1 0,0-1-1,0 1 1,0-1 1,49-8 5514,-7 3-5186,59 0 0,-60 4-768,16-2-1949,-19-1-2257,-12 3 1872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2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9 7040,'0'-8'9429,"-1"16"-5227,0-6-4043,-48 65 4603,31-41-4194,2 1-1,-14 30 1,-57 167 634,41-96-836,39-111-310,-18 52 49,22-58-15,0-1 1,1 1-1,1 0 1,-2 17-1,3-26-55,0 1-1,0-1 0,1 0 1,-1 1-1,0-1 0,1 0 0,0 0 1,-1 0-1,1 1 0,0-1 0,0 0 1,0 0-1,0 0 0,1 0 1,-1 0-1,3 2 0,-1-2-12,-1 1 0,1-1-1,0-1 1,0 1 0,0 0 0,0-1-1,0 1 1,0-1 0,0 0 0,5 1-1,5 0-20,1 0-1,0-1 0,0 0 0,19-2 0,-30 1-1,207-19-2756,-102 7-8683,-105 12 10896,10-2-2771,-5-4-2394,0 2 1736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8:5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2976,'-6'6'20800,"6"-2"-20178,5 5-3379,1-7 4529,-3-2-1719,0 0 0,-1-1 1,1 1-1,0-1 0,0 0 1,-1 0-1,1 0 0,-1 0 1,1 0-1,-1 0 0,3-3 1,-3 4-35,-1-1 0,0 0 0,1 0 0,-1 0 1,0-1-1,0 1 0,0 0 0,0 0 0,0-1 1,0 1-1,0 0 0,0-1 0,-1 1 0,1-1 1,0 1-1,-1-1 0,1 1 0,-1-1 0,1-2 1,-1 3-15,0 0 0,0 0 0,0 0 0,0 0 1,0 1-1,0-1 0,0 0 0,0 0 0,-1 0 0,1 1 1,0-1-1,0 0 0,-1 0 0,1 1 0,0-1 1,-1 0-1,1 0 0,-1 1 0,1-1 0,-1 1 0,1-1 1,-1 0-1,0 0 0,0 1 12,0 0 0,0-1-1,0 1 1,1 0 0,-1 0 0,0 0-1,0 0 1,0 0 0,0 0 0,1 0-1,-1 1 1,0-1 0,0 0 0,0 0 0,1 0-1,-1 1 1,0-1 0,0 1 0,-3 1 69,1 0 0,0 0 0,0 0-1,0 0 1,0 1 0,1-1 0,-5 6 0,-5 6 459,9-11-554,6-7 145,7-2-107,-9 5-21,0 1 0,0-1 0,0 0 0,0 1 0,0-1 0,0 0 0,0 0 0,0 0 0,0 0 0,0 0 0,0 0 0,0 0 0,-1 0 0,2-2 1,-1-1 2,1-1 0,-1 1 1,0 0-1,-1-1 1,1 1-1,-1-8 1,0 12-13,0 0 0,0 0 0,0 0 0,0 0 0,0 0 0,0 0 0,0 0 0,0 0 0,0-1 0,0 1 0,0 0 0,0 0 0,0 0 0,0 0 0,0 0 0,-1 0 0,1 0 0,0 0 0,0 0 1,0 0-1,0 0 0,0 0 0,0 0 0,0 0 0,0 0 0,0 0 0,0 0 0,0 0 0,0 0 0,-1 0 0,1 0 0,0 0 0,0 0 0,0 0 0,0 0 0,0 0 0,0 0 0,0 0 0,0 0 0,0 0 1,0 0-1,-1 0 0,1 0 0,0 0 0,0 0 0,0 0 0,0 0 0,0 0 0,0 0 0,0 0 0,0 0 0,0 0 0,0 0 0,0 1 0,0-1 0,0 0 0,0 0 0,0 0 0,0 0 0,0 0 1,0 0-1,0 0 0,0 0 0,0 0 0,-6 6-20,5-5 29,-2 2 6,0 0 41,0 0 0,0 0 0,0 1 0,0-1 0,1 1-1,0-1 1,-4 7 0,3-4 117,-6 16 62,9-22-224,0 0 0,0 1 0,0-1-1,0 0 1,0 1 0,-1-1 0,1 1 0,0-1 0,0 0 0,0 1 0,0-1-1,0 1 1,0-1 0,1 0 0,-1 1 0,0-1 0,0 1 0,0-1 0,0 0 0,0 1-1,1-1 1,-1 0 0,0 1 0,0-1 0,0 0 0,1 1 0,-1-1 0,0 0-1,1 0 1,-1 1 0,0-1 0,1 0 0,-1 0 0,0 1 0,1-1 0,-1 0-1,0 0 1,1 0 0,-1 0 0,0 0 0,1 1 0,-1-1 0,1 0 0,-1 0 0,0 0-1,1 0 1,0 0 0,2-1-7,-1 1 0,1 0 0,-1-1-1,1 1 1,-1-1 0,1 0 0,-1 1 0,1-1 0,-1-1-1,0 1 1,1 0 0,-1 0 0,0-1 0,0 0 0,0 1 0,0-1-1,0 0 1,0 0 0,-1 0 0,1 0 0,-1 0 0,1 0-1,-1 0 1,0-1 0,1 1 0,-1 0 0,-1-1 0,1 1-1,0-1 1,-1 1 0,1-6 0,0 8 1,-1-1-1,0 1 1,0-1 0,0 1 0,0-1-1,0 1 1,0-1 0,0 1-1,0-1 1,-1 1 0,1-1 0,0 1-1,0-1 1,0 1 0,0-1 0,-1 1-1,1-1 1,0 1 0,0 0 0,-1-1-1,1 1 1,0-1 0,-1 1 0,1 0-1,-1-1 1,1 1 0,-1-1 0,0 1-4,1 0 1,-1 0 0,0 0 0,0 0-1,1 0 1,-1 1 0,0-1 0,1 0-1,-1 0 1,0 0 0,1 1-1,-1-1 1,0 0 0,1 1 0,-1-1-1,0 1 1,-21 19 143,20-16-74,-1-1 0,1 1 0,0 0 0,0 0 0,0 0 0,0 0 0,-1 5 0,11-8 79,-6 0-132,1 0 0,-1 0 0,1-1-1,-1 1 1,1-1 0,0 0 0,-1 0-1,5 0 1,-4 0-61,-2 0-127,4-7 395,-5 14-251,0-5 72,-1-1-1,1 1 1,0 0 0,0-1-1,0 1 1,0 0 0,1-1-1,-1 1 1,0 0 0,2 2-1,2-6-59,1 0 0,-1 0 0,1-1 0,-1 1 0,1-1 0,-1 0 0,0 0 0,5-5 0,-8 6 2,0 1-1,0-1 1,0 1-1,0-1 1,0 0-1,0 1 1,0-1-1,0 0 1,-1 0-1,1 0 1,-1 0 0,1 0-1,-1 1 1,0-1-1,0 0 1,0 0-1,0 0 1,0 0-1,0 0 1,0 0-1,-1 0 1,1 0 0,-1 0-1,0 0 1,0-2-1,1 4 11,0 0 1,0 0-1,-1 0 0,1 0 1,0 0-1,0-1 0,0 1 1,0 0-1,0 0 0,0 0 1,0 0-1,-1 0 0,1 0 0,0-1 1,0 1-1,0 0 0,0 0 1,0 0-1,-1 0 0,1 0 1,0 0-1,0 0 0,0 0 1,0 0-1,-1 0 0,1 0 1,0 0-1,0 0 0,0 0 0,-1 0 1,1 0-1,0 0 0,0 0 1,0 0-1,0 0 0,-1 0 1,1 0-1,0 0 0,-9 7-25,-6 9-52,4 8 53,11-23 33,-1 0 1,1 0-1,0-1 0,0 1 0,0 0 0,-1 0 0,1-1 0,0 1 0,0 0 0,0 0 0,0 0 0,0-1 0,1 1 0,-1 0 0,0 0 0,0 0 0,0-1 0,1 1 0,-1 0 0,0 0 0,1-1 0,-1 1 0,1 0 0,-1-1 0,1 1 0,-1 0 0,1-1 0,-1 1 0,2 0 0,-1-1-183,0 0 0,0 1-1,0-1 1,1 0 0,-1 0-1,0 0 1,0-1 0,0 1-1,0 0 1,0 0 0,0 0-1,0-1 1,0 1 0,0-1-1,1 0 1,15-7-5257,-3 0 2564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02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1 399 2496,'4'-7'1446,"-3"7"-1429,-1 0 1,0 0-1,0-1 1,0 1-1,0 0 1,0 0-1,0 0 1,0 0 0,0 0-1,0 0 1,0 0-1,0 0 1,0 0-1,0-1 1,0 1-1,1 0 1,-1 0 0,0 0-1,0 0 1,0 0-1,0 0 1,0 0-1,0 0 1,0 0-1,3 2 2659,-2 1-2546,-1-1 1,1 1-1,-1-1 1,1 0 0,0 1-1,0-1 1,0 0-1,0 0 1,3 4-1,3 8 106,2 15 251,-2 1 1,5 37-1,5 17 286,-7-33-159,-8-34-350,2-1 0,0 0-1,7 20 1,-11-36-238,0 1 0,1-1-1,-1 0 1,0 1 0,0-1 0,0 1 0,0-1 0,0 1-1,1-1 1,-1 0 0,0 1 0,0-1 0,1 0-1,-1 1 1,0-1 0,0 0 0,1 1 0,-1-1 0,0 0-1,1 1 1,-1-1 0,1 0 0,-1 0 0,0 0 0,1 1-1,-1-1 1,1 0 0,-1 0 0,0 0 0,1 0-1,-1 0 1,1 0 0,-1 0 0,1 0 0,-1 0 0,1 0-1,-1 0 1,1 0 0,3 0-148,24 2 338,-18-1-197,-1-1-1,15 0 1,71-10 57,184-11 291,-103 13-218,147 0 331,-203 11-440,179 10 91,172 23 168,219-37 47,-428-15-164,-113 5 68,299-26 60,-136 6-156,-41 4-134,336-27 227,-509 47-154,64-4-26,-23 6 4,309-5 162,-191 11 270,73 3-777,2-2 743,-178-3-421,-122 1-43,233-8 49,-208 0 108,17-2-20,32-1 7,-28 1-79,123-1 191,-130 5-236,-6 1 238,-54 2-172,-11 3-95,0-1 0,0 1 0,1 0 0,-1 0 0,0 0 0,1-1 0,-1 1 0,0 0 0,1 0 0,-1 0 0,0 0 0,1 0 0,-1 0 0,0 0 0,1 0 0,-1 0 0,0 0 1,1 0-1,-1 0 0,0 0 0,1 0 0,-1 0 0,0 0 0,1 0 0,-1 0 0,0 1 0,1-1 0,-1 0 0,0 0 0,1 1 0,10-7 255,-10 6-243,-1 0-1,1 0 1,-1 0 0,0 0 0,1 0-1,-1 0 1,0 0 0,1 0 0,-1 0-1,0 0 1,1 0 0,-1-1 0,0 1-1,0 0 1,1 0 0,-1 0 0,0-1-1,0 1 1,1 0 0,-1 0 0,0-1-1,0 1 1,1 0 0,-1 0 0,0-1-1,0 1 1,0 0 0,0-1 0,1 1-1,-1-1 1,0 1 173,27-17-197,-9 2 62,0 2 1,40-22-1,-45 28-146,0 1 0,22-6-1,-11 4 124,-6 1-70,-13 4 92,1 1 1,0 0-1,-1 0 0,1 0 0,12-1 0,-18 4 46,0 0 16,2-7-27,-1 5-22,-1 4 1,0-2 256,2-4-552,0-1 229,-1 5-9,-1 0 113,27-14-64,11 6-152,14-3 172,60-3 0,-100 12-36,13 0-69,32 2 0,55 0-143,-61-2 168,-21 0 186,34-7 1,-40 5-166,0 0-1,0 1 1,25 2 0,56 1-152,-57-1 344,-26-3-226,-19 2 21,0 1 0,0-1 0,0 1-1,-1 0 1,1 0 0,0 0 0,3 1 0,-5-1 34,0 0 0,0 1 0,0-1 0,0 0 0,0 1-1,0-1 1,0 0 0,0 0 0,0 0 0,0 0 0,0 0 0,-1 0 0,1 0 0,0 0 0,0-1 0,0 1 0,0 0 0,0 0 0,0-1 0,0 1 0,0-1 0,-1 1 0,1-1 0,0 1 0,0-1 0,0 1 0,-1-1 0,2-1 0,6-4 178,-4 2-171,0 1 1,1-1-1,-2 0 1,1 0-1,0-1 0,-1 1 1,0-1-1,0 0 1,0 0-1,3-10 1,1 0 50,-2-1 1,6-29-1,-2-50-250,-7 73 47,2-19-24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18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1054 2080,'-5'8'4666,"5"-8"-4572,0 0 0,0 1 0,0-1 0,0 0 0,0 0 0,1 0 0,-1 1-1,0-1 1,0 0 0,0 0 0,0 0 0,0 0 0,1 1 0,-1-1 0,0 0-1,0 0 1,0 0 0,0 0 0,1 0 0,-1 0 0,0 0 0,0 0-1,0 1 1,1-1 0,-1 0 0,0 0 0,0 0 0,0 0 0,1 0 0,-1 0-1,0 0 1,0 0 0,0 0 0,1 0 0,-1 0 0,0 0 0,0-1 0,1 1-1,-1 0 1,0 0 0,0 0 0,0 0 0,1 0 0,10-5 1605,-7 3-1535,1-1 1,-1 0 0,-1 0-1,1-1 1,0 1 0,-1-1-1,0 0 1,1 1 0,-2-2 0,1 1-1,2-5 1,3-6 51,10-30 0,-16 40-160,115-303 984,42-180 234,-156 478-1210,-1-1 0,0 1 0,0 0 0,-1-12 0,-4 59-118,-12 56 0,7-53 130,-70 319 1113,57-271-972,-41 146 336,45-180-239,-2-1 0,-35 65 0,40-92-212,-23 31 0,28-45 29,0-1 0,-1 0 0,0 0 0,-18 13 0,9-14 345,19-10-471,0 1 0,-1-1 0,1 0-1,0 0 1,0 0 0,-1 1 0,1-1 0,0 0 0,-1 0 0,1 0-1,-1 0 1,1 0 0,0 0 0,-1 0 0,1 0 0,0 0 0,-1 0-1,1 0 1,0 0 0,-1 0 0,1 0 0,-1 0 0,1 0 0,0 0 0,-1 0-1,1 0 1,0-1 0,-1 1 0,1 0 0,0 0 0,-1 0 0,1-1-1,0 1 1,0 0 0,-1 0 0,1-1 0,0 1 0,0 0 0,-1 0-1,1-1 1,0 1 0,0 0 0,0-1 0,0 1 0,-1-1 0,1 1-1,0-1 1,0 0-16,1 0 1,-1 0-1,0 0 0,0 0 0,1 0 0,-1 1 0,1-1 0,-1 0 0,1 0 1,-1 0-1,1 0 0,-1 1 0,1-1 0,0 0 0,-1 1 0,1-1 0,1 0 0,17-13-18,-10 9 4,25-19 78,-1-1 0,-1-1 1,45-49-1,10-26 20,32-35 30,23 5-18,51-54-138,-173 161 87,-1-1 1,-1 0-1,-1-2 1,24-51-1,-19 25 32,27-94 0,-49 143-64,10-26-4,-3 0 1,0-1 0,-2 1-1,2-47 1,-7 77-9,0 0 1,0 0 0,0 0 0,0 0 0,0 0-1,0 0 1,0-1 0,0 1 0,0 0 0,0 0-1,0 0 1,0 0 0,0 0 0,0 0-1,0 0 1,0-1 0,0 1 0,0 0 0,0 0-1,0 0 1,0 0 0,0 0 0,0 0 0,0 0-1,0-1 1,0 1 0,0 0 0,0 0 0,0 0-1,0 0 1,0 0 0,-1 0 0,1 0 0,0 0-1,0 0 1,0 0 0,0 0 0,0 0-1,0-1 1,0 1 0,0 0 0,-1 0 0,1 0-1,0 0 1,0 0 0,0 0 0,-6 5-227,-4 10 126,1 4 105,1 1-1,0 0 1,2 0-1,-5 24 1,-5 12 48,-84 245 592,90-268-545,2 0 0,1 0 0,2 0 0,1 1 0,2 0 0,1 0 0,6 57 0,-3-76 71,1 0 0,0 0 0,1 0 0,11 27 0,-14-40-122,0 0-1,0-1 1,0 1 0,0 0-1,0 0 1,0 0-1,0-1 1,1 1 0,-1-1-1,0 1 1,1-1 0,0 1-1,-1-1 1,3 1 0,-3-1-23,0-1 0,0 1 0,0-1 0,0 0 0,1 0 0,-1 1 0,0-1 0,0 0 0,0 0 0,0 0 0,1 0 0,-1-1 0,0 1 1,0 0-1,0 0 0,0-1 0,0 1 0,0 0 0,1-1 0,-1 1 0,0-1 0,0 0 0,0 1 0,-1-1 0,3-1 0,4-4 26,0-1 0,0 0-1,0-1 1,-1 1 0,6-10-1,25-46-7,-22 36-40,7-17 166,10-17 48,44-69-150,-71 122-93,-3 5 7,1-1 1,-1 1-1,0 0 1,0-1-1,-1 1 1,1-1-1,-1 1 1,2-8 0,-14 31-549,4-9 582,1 1 1,1 0-1,-1 0 0,2 0 1,0 0-1,-4 22 1,4-9-40,1 1 0,0 37 0,3-54 129,0 0 0,1-1 0,1 1 0,2 11 0,-4-20-83,0 1 0,0 0 0,0-1-1,1 1 1,-1-1 0,0 1 0,0-1 0,1 1-1,-1-1 1,0 1 0,0-1 0,1 1 0,-1-1-1,1 1 1,-1-1 0,1 0 0,-1 1 0,0-1-1,1 0 1,-1 1 0,1-1 0,0 0 0,-1 0-1,1 1 1,-1-1 0,1 0 0,-1 0 0,1 0-1,-1 0 1,1 0 0,0 0 0,-1 0 0,1 0-1,-1 0 1,1 0 0,0 0 0,-1 0 0,1 0-1,-1 0 1,1 0 0,-1-1 0,1 1 0,-1 0-1,1 0 1,-1-1 0,1 1 0,0-1 0,3-2 45,-1 0 1,1 0-1,-1 0 0,6-6 1,8-12 103,59-61-95,-38 44-12,-24 22-63,1 2-1,0-1 1,26-16 0,-33 25-42,2-1 77,-10 7-37,0 0 0,0 0 0,0 0 0,0 0 0,0 0 0,1-1 0,-1 1 0,0 0 0,0 0-1,0 0 1,0 0 0,0 0 0,0 0 0,0 0 0,0 0 0,0 0 0,0 0 0,1 0 0,-1 0 0,0 0-1,0 0 1,0 0 0,0 0 0,0 0 0,0 0 0,0 0 0,1 0 0,-1 0 0,0 0 0,0 0 0,0 0-1,0 0 1,0 0 0,0 0 0,0 0 0,0 0 0,0 0 0,1 0 0,-1 0 0,0 0 0,0 0 0,0 0-1,0 1 1,0-1 0,0 0 0,0 0 0,0 0 0,0 0 0,0 0 0,0 0 0,0 0 0,0 0 0,1 0-1,-1 1 1,0-1 0,0 0 0,10 18 110,-2-6-168,1 16 248,-7-22-168,0 1 0,0-1 0,1 0 0,0 0 0,0 0 0,0 0 0,1-1 0,4 7 0,-7-11 21,1 1 0,-1 0 0,1-1 0,0 1 0,0-1 0,0 1 0,-1-1 0,1 0 0,0 0 1,1 0-1,-1 0 0,0 0 0,0 0 0,0-1 0,0 1 0,1-1 0,-1 1 0,0-1 0,1 0 0,-1 0 0,0 0 0,0 0 0,1 0 0,-1-1 0,0 1 0,0-1 0,1 1 0,-1-1 0,0 0 0,3-2 0,6-2 73,-1-1 0,0 0 0,0-1-1,-1 0 1,13-12 0,-3 2-85,2-4-170,4-2 133,-11 12 147,13-10-69,-26 20-77,0 0 0,0 1 0,0-1 0,0 0 1,0 1-1,1-1 0,-1 1 0,0-1 0,0 1 0,1 0 0,-1 0 0,0-1 0,0 1 0,1 0 0,-1 0 0,0 0 0,1 0 0,1 1 0,-1 0 26,0 1 0,0-1 0,0 0 1,0 1-1,0 0 0,0-1 0,-1 1 0,1 0 0,-1 0 0,1 0 0,1 3 0,14 28-61,-12-23 85,28 63 251,7 16-295,-9-23 67,-23-48-682,3-33-9980,-7 9 8862,-1 0-1,1 0 1,3-11-1,5-7-1951,6-1 910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1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493 7 6656,'-3'-2'659,"3"1"-540,-1 1 0,1 0-1,0-1 1,0 1 0,-1 0 0,1 0 0,0-1-1,0 1 1,-1 0 0,1 0 0,0-1-1,-1 1 1,1 0 0,-1 0 0,1 0 0,0 0-1,-1 0 1,1-1 0,0 1 0,-1 0 0,1 0-1,-1 0 1,1 0 0,0 0 0,-1 0-1,1 0 1,-1 0 0,1 1 0,0-1 0,-1 0-1,1 0 1,0 0 0,-1 0 0,1 0 0,-1 1-1,1-1 1,0 0 0,-1 0 0,1 1 0,0-1-1,0 0 1,-1 0 0,1 1 0,0-1-1,0 0 1,-1 1 0,1-1 0,0 1 0,-3 1 259,1 1 0,-1-1 0,0 0 0,1 0 0,-1 0 1,0 0-1,-5 2 0,-3 2 271,-61 37 1654,-39 26 163,90-55-2168,2 2 1,0 0-1,-22 24 1,18-13-295,1 0 0,2 2 0,1 0 1,-17 35-1,26-43-457,-2 5-2095,2-12-2691,9-10 2525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19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99 634 3808,'-1'-1'611,"-1"0"0,1 0 0,0-1 1,0 1-1,0 0 0,0-1 0,0 1 0,0 0 1,0-1-1,1 1 0,-2-4 0,-1-3 1105,3 7-1591,-1 1-1,1-1 0,0 1 1,-1-1-1,1 1 1,-1-1-1,1 1 0,-1-1 1,1 1-1,-1-1 1,1 1-1,-1 0 1,1-1-1,-1 1 0,1 0 1,-1-1-1,1 1 1,-1 0-1,0 0 0,1-1 1,-1 1-1,0 0 1,1 0-1,-1 0 0,0 0 1,1 0-1,-1 0 1,0 0-1,1 0 0,-1 0 1,0 0-1,1 1 1,-1-1-1,1 0 0,-1 0 1,0 0-1,0 1 1,-2 0-7,1 0 0,0 1 1,-1-1-1,1 1 1,0-1-1,-1 1 0,-2 2 1,1 2-3,-1 0 0,1 0 1,1 1-1,-1-1 0,1 1 1,0 0-1,0-1 0,1 1 0,0 1 1,0-1-1,1 0 0,0 0 1,0 14-1,0-9 12,2 1-1,0 0 1,0 0 0,1 0 0,1 0 0,0-1 0,5 14-1,-7-22-35,0 0 0,1 0-1,0 0 1,0 0-1,0 0 1,0 0 0,0-1-1,1 1 1,0-1-1,0 1 1,0-1 0,0 0-1,0 0 1,0-1-1,1 1 1,7 3 0,-11-5-74,1-1 1,-1 0-1,1 0 0,0 1 1,-1-1-1,1 0 1,-1 0-1,1 0 1,0 0-1,-1 0 1,1 0-1,0 0 1,-1 0-1,1 0 0,0 0 1,-1 0-1,1 0 1,-1-1-1,1 1 1,0 0-1,-1 0 1,1-1-1,-1 1 1,1 0-1,-1-1 0,1 1 1,-1 0-1,1-1 1,-1 1-1,1-1 1,0 0-1,0-1 15,1-1 0,-1 1 0,0-1 0,0 1 0,0-1 0,0 1 0,0-1 0,0-2 0,1-8 36,0 1-1,0-22 1,-2 4 32,-9-59 1,7 79-98,0 0-1,-1 0 1,-7-17 0,7 22-58,1 0-1,0 1 1,-1-1-1,0 1 1,0 0-1,0 0 1,-1 0-1,-4-4 1,8 8 47,0-1 0,-1 1 0,1 0 0,0 0 0,0 0 0,0 0 0,-1 0 0,1 0 0,0 0 0,0 0 0,-1 0 0,1 0 0,0 0 1,0 0-1,-1 0 0,1 0 0,0 0 0,0 0 0,-1 0 0,1 0 0,0 0 0,0 0 0,0 0 0,-1 0 0,1 0 0,0 1 0,0-1 0,-1 0 0,1 0 0,0 0 0,0 0 0,0 0 0,0 1 0,-1-1 0,1 0 0,0 0 0,0 0 0,0 1 0,0-1 1,0 0-1,0 0 0,0 0 0,-1 1 0,1-1 0,0 0 0,0 0 0,0 1 0,0-1 0,0 0 0,0 0 0,0 1 0,0-1 0,0 0 0,0 0 0,0 1 0,0-1 0,1 0 0,-1 1 0,1 0 76,0 0-1,0 0 1,1 1-1,-1-1 0,0 0 1,1 0-1,-1-1 1,1 1-1,-1 0 0,1 0 1,-1-1-1,1 1 1,0-1-1,-1 1 0,1-1 1,0 0-1,-1 0 1,1 1-1,0-1 1,-1 0-1,1-1 0,0 1 1,0 0-1,-1 0 1,1-1-1,-1 1 0,1-1 1,2-1-1,9-4 239,0 0-1,0-2 1,-1 0-1,18-14 0,42-45 246,-68 63-503,19-20 6,-1-1 0,-1-1 0,-1-1-1,18-35 1,54-120 157,-41 57 289,-43 113-511,-8 11 7,0 1 0,0 0 0,0 0 0,0 0 0,0 0 0,0-1 0,0 1 0,1 0 0,-1 0-1,0 0 1,0 0 0,0-1 0,0 1 0,0 0 0,1 0 0,-1 0 0,0 0 0,0 0-1,0 0 1,1 0 0,-1 0 0,0-1 0,0 1 0,0 0 0,0 0 0,1 0 0,-1 0 0,0 0-1,0 0 1,0 0 0,1 0 0,-1 0 0,0 0 0,0 0 0,0 0 0,1 1 0,-1-1-1,0 0 1,0 0 0,0 0 0,1 0 0,-1 0 0,0 0 0,0 0 0,0 0 0,0 1 0,0-1-1,1 0 1,-1 0 0,0 0 0,0 0 0,0 1 0,0-1 0,0 0 0,0 0 0,0 0-1,1 0 1,-1 1 0,0-1 0,0 0 0,0 0 0,0 0 0,0 1 0,0-1 0,0 0 0,0 0-1,0 0 1,0 1 0,1 11-63,-1 1 1,0-1-1,0 0 0,-1 1 1,-5 20-1,3-15 23,-8 38 37,-3 0 1,-36 94 0,-8 22 50,32-86-26,-132 371 55,93-273 172,43-116-206,-20 50 213,41-116-235,0 0 1,1-1-1,-1 1 1,0 0-1,0 0 0,0-1 1,0 1-1,-1-1 0,1 1 1,0-1-1,-1 1 1,1-1-1,-3 2 0,3-3-16,1 0 0,-1 0 0,1 0 0,-1 0-1,1 0 1,-1 0 0,1 0 0,-1 0 0,1 0-1,-1 0 1,1 0 0,-1 0 0,1 0 0,-1 0-1,1 0 1,-1-1 0,1 1 0,0 0 0,-1 0-1,1-1 1,-1 1 0,1 0 0,-1 0 0,1-1-1,0 1 1,-1-1 0,1 1 0,0 0 0,-1-1-1,1 0 1,-3-4-13,1 1 0,0-1 0,0 0 0,0 0 0,1 0-1,-1 0 1,0-8 0,1-2 11,0 0 0,1 0 0,1 0 0,0 0 0,1 0 0,1 0 0,0 1 0,1-1 0,1 1 0,0 0 0,1 0 0,0 0 0,10-14 0,-12 22 34,1 0 0,0 0 0,0 0 0,0 1 1,1-1-1,8-5 0,4-1 4,20-9 0,-25 13-17,52-22-74,1 2-1,81-23 1,-49 19-560,-96 31 585,45-13-2107,-42 13 1062,0 0 0,0 0 0,1 0 0,-1 1 0,0 0 0,0 0 0,9 2 0,4 5-2110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2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35 4736,'0'-2'218,"-1"1"0,1-1 0,0 0 0,0 1 0,0-1 1,0 0-1,0 1 0,0-1 0,0 0 0,1 1 0,-1-1 0,1-2 0,0 4-16,-1-1 0,0 0 0,1 1 0,-1-1 0,1 0 0,-1 1 0,1-1 0,-1 1 0,1-1 0,0 1 0,-1-1 0,1 1 0,0-1 0,-1 1 0,1 0 0,0-1-1,-1 1 1,1 0 0,1-1 0,-1 1-114,-1 0 0,1 0 0,-1 0 0,1 0 0,-1 0 0,1 0 0,-1 0-1,1 0 1,-1 0 0,1 0 0,-1 0 0,1 0 0,-1 0 0,1 1 0,-1-1 0,0 0 0,1 0-1,-1 1 1,1-1 0,-1 0 0,1 0 0,-1 1 0,0-1 0,1 0 0,-1 1 0,0-1-1,1 1 1,-1-1 0,0 0 0,0 1 0,1-1 0,-1 1 0,0-1 0,0 1 0,0-1 0,1 1-1,-1-1 1,0 1 0,0-1 0,0 1 0,0-1 0,0 2 0,-1 30 734,1-24-480,-20 216 2085,10-142-1390,-30 113 0,9-52-274,26-117-599,-32 155 733,32-168-387,3-12-179,2-8-84,6-65-145,-3 58-152,1-1 0,1 1 0,1 1 0,-1-1 0,2 1 1,0 0-1,1 0 0,0 1 0,13-16 0,-5 10 44,0 1-1,1 1 0,0 0 0,2 1 1,25-16-1,-32 24-21,0 1 0,1 0 0,0 1 1,0 0-1,1 1 0,-1 1 0,1 0 0,16-2 0,-26 5 29,-1 0-1,1 0 1,-1 0-1,1 1 0,-1-1 1,1 1-1,-1-1 1,0 1-1,1 1 0,-1-1 1,0 0-1,0 1 1,5 2-1,-7-3 6,0 0-1,0 0 1,0-1-1,0 1 1,0 0 0,0 0-1,0 0 1,-1 0-1,1 0 1,0 0 0,-1 1-1,1-1 1,-1 0-1,1 0 1,-1 0-1,1 1 1,-1-1 0,0 0-1,0 0 1,1 1-1,-1-1 1,0 0 0,0 1-1,0-1 1,-1 0-1,1 0 1,0 1 0,0-1-1,-1 0 1,1 0-1,0 1 1,-1-1-1,0 0 1,1 0 0,-1 0-1,0 0 1,1 0-1,-1 0 1,-1 1 0,-2 4 46,-1-1 0,1 0 1,-1-1-1,0 1 1,-1-1-1,1 0 0,-1 0 1,1 0-1,-1-1 0,0 0 1,0 0-1,-10 2 1,6-2-7,0 0 1,-1-1 0,1-1 0,-1 0 0,0 0 0,1-1 0,-17-2 0,-34-5-677,60 7 621,1 0 0,0 0 0,0 0 0,0 0 0,-1 0 0,1 0 0,0 0 0,0 0 0,0 0 0,0 0 0,-1 0 0,1 0 0,0 1 0,0-1 0,0 0 0,0 0 0,-1 0 0,1 0 0,0 0 0,0 0 0,0 1 0,0-1 0,0 0 0,0 0 0,0 0 0,0 0 0,-1 1 0,1-1 0,0 0 0,0 0 0,0 0 0,0 1 0,0-1 0,0 0 0,0 0 0,0 0 0,0 1 0,0-1 0,0 0 0,0 0 0,2 10 27,-1-8-45,4 21 216,1 0 0,1 0 1,17 35-1,-21-51-121,1 0 0,1-1 0,-1 1-1,1-1 1,0 0 0,0 0 0,11 9 0,-13-12-25,1-1 0,0 1 0,-1-1 0,1 1 0,0-1 0,1 0 1,-1 0-1,0-1 0,0 1 0,1-1 0,-1 0 0,1 0 0,-1-1 0,9 1 0,-2-2-2,0-1-1,0 0 1,0-1-1,-1 0 0,1 0 1,-1-1-1,19-11 1,66-46 106,-71 44-143,12-7 76,-2-2 0,0-1 0,43-46 0,-37 40-176,-40 33 94,0 0 0,0 0 0,0 0 1,0 0-1,-1 0 0,1 0 0,0 0 0,0 0 1,0 0-1,0 0 0,0 0 0,0 0 0,0 0 1,0 0-1,0 0 0,-1 0 0,1 0 0,0 0 1,0 0-1,0 0 0,0 0 0,0 0 0,0 0 0,0 0 1,0 0-1,0 0 0,-1 0 0,1 0 0,0 0 1,0 0-1,0 0 0,0-1 0,0 1 0,0 0 1,0 0-1,0 0 0,0 0 0,0 0 0,0 0 1,0 0-1,0 0 0,0 0 0,0 0 0,0-1 0,-1 1 1,1 0-1,0 0 0,0 0 0,0 0 0,0 0 1,0 0-1,0 0 0,0 0 0,0-1 0,1 1 1,-1 0-1,0 0 0,0 0 0,-13 33-342,7-14 262,3-10 100,1 1 0,0 0 0,0 0 1,1 0-1,-1 12 0,4 49 145,7-2-147,-8-61 21,1 0 1,0-1-1,1 1 0,0-1 0,0 0 1,7 12-1,-10-19-22,0 1 1,1 0-1,-1 0 0,0 0 1,1-1-1,-1 1 0,1 0 1,-1-1-1,1 1 0,0-1 1,-1 1-1,1 0 0,0-1 1,-1 1-1,1-1 1,0 0-1,-1 1 0,1-1 1,0 0-1,0 1 0,0-1 1,-1 0-1,1 0 0,0 1 1,0-1-1,0 0 0,0 0 1,-1 0-1,1 0 1,0 0-1,0 0 0,0-1 1,0 1-1,-1 0 0,1 0 1,0-1-1,0 1 0,0 0 1,-1-1-1,1 1 0,0-1 1,0 1-1,-1-1 0,1 1 1,0-2-1,4-2 29,-1-1 0,-1 1 0,1-1 0,0-1 0,3-7 1,20-37-22,-9 16 46,44-65 1,-55 90-85,1-1-1,0 1 1,1 1 0,0-1 0,0 1-1,1 1 1,0 0 0,0 0 0,0 1-1,20-8 1,-29 13 8,0 1 0,-1 0 0,1-1 0,0 1 0,-1 0 0,1-1 0,0 1 0,0 0 0,-1 0-1,1 0 1,0 0 0,0 0 0,-1 0 0,1 0 0,0 0 0,0 0 0,-1 0 0,1 0 0,0 0 0,0 0 0,-1 1 0,1-1 0,0 0-1,-1 1 1,1-1 0,0 0 0,-1 1 0,1-1 0,0 1 0,-1-1 0,1 1 0,-1-1 0,1 1 0,-1-1 0,1 1 0,-1 0 0,0-1 0,1 1-1,-1 0 1,1 0 0,0 3 10,-1-1-1,1 0 0,-1 0 0,0 1 0,1-1 1,-1 0-1,-1 6 0,-5 27 295,-19 63 0,11-47-368,6-30 57,6-17 80,0 1 1,1-1 0,-1 1 0,-1 10 0,3-16-66,0 0 0,0 0 0,0 0 0,0 0 0,0 1 0,0-1 0,0 0 0,0 0 0,0 0 0,0 0 0,0 0 0,0 0 0,1 0 0,-1 0 0,0 0 0,0 0 0,0 0 0,0 0 0,0 0 0,0 0 0,0 0 0,0 0 0,0 0 0,0 0 0,0 0 0,0 0 0,0 0 0,0 0 0,0 0 0,0 0 0,0 0 0,0 0 0,0 0 0,0 0 0,0 0 0,1 0 0,-1 0 0,0 0 0,0 0 0,0 0 0,0 0 0,0 0-1,0 0 1,0 0 0,0 0 0,0 0 0,0 0 0,0 0 0,0 0 0,0 0 0,0 0 0,0 0 0,0 0 0,0 0 0,0 0 0,0 0 0,1 0 0,-1 0 0,0 0 0,0 0 0,0 0 0,0 0 0,0 0 0,0 0 0,0 0 0,5-6-4,9-10-18,-13 15 28,13-18 80,6-6-106,0 1 1,28-26 0,-39 42 43,54-45 20,-55 47-109,1 1 1,-1-1 0,1 1-1,0 1 1,0 0 0,11-3 0,-19 6 60,0 1 1,0 0 0,0 0 0,0 0-1,0 0 1,-1 0 0,1 0 0,0 0-1,0 0 1,0 0 0,0 0 0,0 0-1,0 1 1,-1-1 0,1 0 0,0 1-1,0-1 1,0 1 0,-1-1 0,1 1-1,0-1 1,0 1 0,-1-1 0,1 1-1,-1 0 1,1-1 0,0 1 0,-1 0-1,1 0 1,-1-1 0,0 1 0,1 0-1,-1 0 1,1 0 0,-1-1 0,0 3-1,2 3 41,-1 0 0,1 1 0,-2-1-1,1 7 1,0-8-58,1 44-10,-1-24 3,0 0-1,11 48 1,-9-61 41,-3-8 27,1 0-1,0-1 1,0 1-1,0 0 1,1 0-1,-1-1 1,1 1-1,3 5 0,-4-8-104,0 1 46,1 1 26,0-1 0,0 0 0,0 0 0,0 0 0,0 0 0,2 2 0,-3-3 61,12 14-373,-11-12 237,-1-1 0,1 1 1,-1 0-1,1 0 0,-1-1 0,0 1 0,1 4 0,-2-4-1106,1 0 0,-1 1 0,0-1 0,0 0 0,-1 1 0,0 3 0,1-6 1103,-2 7-3389,0-7 1942,2-1 1348,-1 0 1,1 0-1,0 0 1,0 0-1,0 0 1,-1 0-1,1 0 0,0 0 1,0 0-1,-1 0 1,1 0-1,0-1 1,0 1-1,0 0 1,-1 0-1,1 0 1,-7-9-5926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27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2 954 3136,'-1'-4'5969,"17"4"-4052,8-1-811,-18-2-776,1 0 1,-1 0 0,0 0 0,0-1 0,0 0 0,-1 0 0,1 0-1,-1-1 1,9-10 0,-4 2-58,0 0 0,-1-1 0,8-15 0,-12 18-159,0 1 1,-1-1 0,0 0 0,0-1 0,-1 1 0,-1 0-1,0-1 1,0 0 0,-1 1 0,-1-1 0,0 0 0,-1 0-1,0 1 1,-3-17 0,3 26-26,0 0 0,0-1 1,0 1-1,-1 0 0,1 0 0,0-1 0,-1 1 1,1 0-1,-1 0 0,0 1 0,0-1 0,0 0 1,0 1-1,0-1 0,0 1 0,-3-2 0,4 2-77,0 0 0,-1 1-1,1 0 1,0-1-1,0 1 1,-1 0-1,1-1 1,0 1-1,0 0 1,-1 0 0,1 0-1,0 0 1,-1 0-1,1 1 1,0-1-1,0 0 1,-1 0-1,1 1 1,0-1 0,0 1-1,0-1 1,-1 1-1,1 0 1,0-1-1,0 1 1,0 0-1,0 0 1,0 0 0,0 0-1,0 0 1,1 0-1,-1 0 1,-1 1-1,-1 3 18,1 1 0,-1-1-1,1 0 1,0 0-1,1 1 1,-1-1 0,1 1-1,0 0 1,1-1-1,-1 1 1,1 0 0,1 9-1,0-5 35,0 0 0,1-1-1,0 1 1,1-1 0,0 1-1,7 15 1,-8-21-31,0 1 0,1-1 1,-1 0-1,1 0 0,0 0 0,0-1 0,0 1 1,1-1-1,-1 1 0,1-1 0,0 0 0,0-1 1,0 1-1,0-1 0,0 1 0,1-1 0,-1 0 0,1-1 1,-1 1-1,1-1 0,-1 0 0,1 0 0,0 0 1,0-1-1,0 0 0,-1 0 0,10-1 0,2-1 57,-1-1-1,1 0 0,-1-2 0,0 0 1,0 0-1,0-1 0,19-12 0,92-66 108,-99 64-152,-2-1 1,-1-1-1,0 0 0,-2-2 1,24-32-1,-35 37-3,0 0-1,-1-1 0,-1-1 0,-1 1 1,11-42-1,13-111 233,-29 154-270,2-11 64,-2-1 0,-1 1 0,-1-1 0,-4-34 1,3 59-31,-1-3-139,1 9 96,-1 0 1,1 0-1,0 0 0,0 0 0,-1 0 1,1 0-1,0 0 0,0 0 0,-1 0 0,1 0 1,0 0-1,0 0 0,-1 0 0,1 1 1,0-1-1,0 0 0,-1 0 0,1 0 1,0 0-1,0 0 0,0 1 0,0-1 1,-1 0-1,1 0 0,0 0 0,0 1 0,0-1 1,0 0-1,-1 0 0,1 0 0,0 1 1,0-1-1,0 0 0,0 0 0,0 1 1,-3 3-1,1 0 0,0 0 0,0 0 1,0 0-1,1 1 0,-1-1 0,0 8 1,-5 37 130,3-20-50,-5 31 135,-17 133 356,22-149-437,3 0 0,5 64 0,-3-81-52,-1-20-41,0 1-1,1-1 0,0 0 0,0 1 0,3 9 0,2 0 190,-4-11-144,0-1 0,0 0-1,0 0 1,0 0 0,5 7-1,-1-4 46,-6-7-103,1 0 1,-1 0-1,1-1 1,0 1-1,-1 0 1,1 0-1,0 0 1,-1-1-1,1 1 1,0 0-1,0-1 1,0 1-1,0-1 1,0 1-1,1 0 1,0-1 5,-1 0 0,1 1 0,0-1 0,-1 0 0,1 0 0,0 0 0,-1 0 0,1-1 0,0 1 0,-1 0 0,1-1 0,-1 1 0,1-1 0,0 1 0,-1-1 0,0 0 0,1 0 0,-1 0 0,2-1 0,31-25 115,-21 15-52,110-91 334,-94 73-586,-28 30 157,-1 0 0,0 0 0,0 0-1,0 0 1,0 0 0,0 0 0,0-1 0,0 1 0,0 0-1,0 0 1,0 0 0,0 0 0,0 0 0,0 0 0,0-1-1,0 1 1,0 0 0,0 0 0,0 0 0,0 0 0,0 0-1,0-1 1,0 1 0,0 0 0,0 0 0,0 0-1,0 0 1,0 0 0,0-1 0,0 1 0,0 0 0,0 0-1,0 0 1,0 0 0,-1 0 0,1 0 0,0 0 0,0 0-1,0-1 1,0 1 0,0 0 0,0 0 0,-1 0 0,1 0-1,0 0 1,0 0 0,0 0 0,0 0 0,0 0-1,-1 0 1,1-1-155,-4 4 135,0 0 0,0 0 0,0 0 0,0 1 0,-6 7 0,5-6 34,1 0 0,1 1 0,-1 0 0,1-1 1,0 1-1,0 0 0,1 0 0,0 1 1,0-1-1,0 1 0,1-1 0,0 1 0,0-1 1,1 1-1,0-1 0,0 1 0,0 0 1,3 9-1,-2-10 22,1 0 1,-1-1-1,1 1 0,1 0 1,4 8-1,-5-12-22,-1 0-1,0 0 1,1-1-1,-1 1 1,1 0-1,0-1 1,0 1-1,-1-1 1,1 0-1,0 0 1,0 0-1,0 0 1,0 0-1,0 0 1,0 0-1,1 0 1,-1-1-1,3 1 1,2-1 41,0 1 0,0-2 1,0 1-1,0-1 0,0 0 1,0 0-1,-1-1 0,10-3 0,51-24 133,-61 26-200,186-100 25,-161 87-85,-24 13 129,1 0-1,-2-1 1,1 0-1,10-8 0,-3 2-269,-14 10 203,0 0 1,0 0-1,0 0 1,0 0-1,0 0 1,0 0-1,0 0 1,0 0-1,0 0 0,0 0 1,0 0-1,0 0 1,0 0-1,0 0 1,0 0-1,0 1 1,0-1-1,0 0 1,-9 6-78,3-1 107,1-1-1,-1 1 0,1 0 0,-1 1 0,2 0 0,-1 0 0,1 0 0,-1 0 0,2 0 0,-1 1 0,-2 7 0,4-10 2,0 1-1,1 0 0,-1-1 0,1 1 0,1 0 0,-1 0 0,0 0 0,1 0 1,0 0-1,0 0 0,1 0 0,0 0 0,-1 0 0,2-1 0,-1 1 1,0 0-1,5 8 0,5 11-19,-6-12 83,13 21-1,-16-30-142,0-1 1,0 1 0,0-1-1,0 1 1,1-1-1,-1 0 1,1 0-1,-1 0 1,1 0-1,0 0 1,-1 0-1,6 1 1,-6-2-232,-1-1 0,1 1 0,-1-1 0,1 0 0,0 0 0,-1 0 0,1 0 0,0 0 1,-1 0-1,1 0 0,-1 0 0,1-1 0,0 1 0,-1-1 0,1 1 0,-1-1 0,1 1 0,-1-1 0,1 0 0,-1 0 0,0 0 1,1 0-1,-1 0 0,0 0 0,0 0 0,0 0 0,2-3 0,2-3-1585,0 0 0,0 0 0,-1-1 0,4-9 1,0 0-1860,9-7-81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28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4 8544,'-45'-3'3872,"40"3"-3360,1 0 0,8 0-384,1 0-32,8 7-64,5-2-256,4 3 128,-4-5-2720,5 5 1568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28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22 120 9888,'-21'-9'4480,"42"9"-3904,6-5 128,9 2-512,36-9 1247,9 4-799,19-12-64,-10 9-352,31-6-96,-5 5-64,11 1-608,-14 2 288,-20 6-4479,-12 3 2623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32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27 4640,'7'-13'4943,"-1"8"-2321,7-3 6843,-13 8-9374,0 0 0,0 0 0,0 0 0,0 0 0,0 0 0,0 1 0,0-1 182,0 0-182,-1 10 249,0-1 0,-1 0 0,0 1 0,-1-1 0,0 0 1,-1 0-1,-7 14 0,5-11-266,1 1 1,0-1-1,-4 16 1,2 6 1,-13 71 269,19-100-1371,0 1-1,-1-1 0,1 0 1,-4 6-1,2-3-213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2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12288,'3'-14'5567,"75"-6"-4831,-38 14 2688,-4 1-2016,13-3 864,0 8-1344,23-7-288,-4 7-384,13-8-160,-4 8-64,-6-9-1600,-13 9 864,-8-5-4352,-5 5 2784,-13-3-6175,-11 6 4767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33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43 7296,'-8'-8'12648,"20"6"-9100,19 0-3751,-10 2 1164,162-11 628,68-5-1354,-239 14-285,-10 2-131,0-1-1,1 1 0,-1 0 0,0 0 1,1 0-1,-1 0 0,0 0 1,1 0-1,4 1 0,-2 0-2287,-2-1 730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37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1173 4064,'-5'1'5128,"15"-5"-2118,-3-2-2470,0 0 1,0 0-1,0-1 0,-1 0 0,0 0 0,-1 0 0,0-1 0,9-15 0,7-12 114,11-8-77,1 2 0,2 2 1,74-65-1,-89 87-459,88-69 372,-87 69-156,0-1 0,20-22 1,-40 38-288,0 1 0,0 0 0,0-1 0,0 0 0,0 1 0,0-1 1,0 0-1,0 1 0,0-4 0,-1 4-25,0 1 0,0-1 0,1 1 1,-1-1-1,0 0 0,0 1 0,0-1 0,0 1 0,-1-1 0,1 1 1,0-1-1,0 1 0,0-1 0,0 1 0,0-1 0,-1 1 0,1-1 1,0 1-1,-1-1 0,1 1 0,0-1 0,-1 1 0,1-1 0,0 1 1,-1 0-1,1-1 0,-1 1 0,1 0 0,-1-1 0,1 1 0,-1 0 1,1 0-1,-1-1 0,1 1 0,-1 0 0,0 0 0,-2-1 20,0 1 0,0 0-1,0 0 1,-1 0 0,1 0 0,0 0-1,0 1 1,0-1 0,0 1-1,0 0 1,0 0 0,0 0 0,-5 3-1,-5 3 125,-21 14 0,27-16-100,-4 2 18,0 1 0,1 0 0,0 1 0,0 0 0,1 0 0,0 1 0,-10 14 0,17-20-71,0 0-1,0-1 0,0 1 1,0 0-1,0 0 1,1 0-1,0 0 1,0 0-1,0 1 0,0-1 1,0 0-1,1 0 1,0 1-1,0-1 0,0 0 1,1 0-1,-1 1 1,1-1-1,0 0 1,0 0-1,1 0 0,-1 0 1,1 0-1,0 0 1,0 0-1,3 5 1,0-3 6,-1 0 1,1 0-1,0 0 1,1-1-1,-1 1 1,1-1-1,0-1 1,0 1-1,1-1 1,-1 0-1,10 4 1,-11-6 18,1 0 0,-1-1 0,0 0 0,1 1 0,-1-2 0,1 1 0,-1-1 0,1 1 0,-1-2 0,1 1 0,-1 0 0,1-1 0,-1 0 0,0-1 0,1 1 0,6-4 0,5-2 2,-1-1 1,-1 0 0,0-1-1,0-1 1,0 0 0,-1-1-1,21-23 1,-22 20-7,1 1 0,0 0 0,1 0 0,19-11 1,-28 20-34,0-1 0,-1 1 1,7-8-1,-10 10 47,-3 5-6,0 1 1,0-1-1,0 1 1,0-1-1,1 1 0,-1-1 1,1 1-1,0 0 1,1 4-1,-3 18 35,-3 3-10,2-18 63,1 1 1,-1 15 0,3-27-130,1 0 0,-1 0-1,0 0 1,0 0 0,0 0 0,0 0 0,0 0 0,0 1-1,0-1 1,0 0 0,1 0 0,-1 0 0,0 0 0,0 0 0,0 0-1,0 0 1,0 0 0,0 0 0,1 0 0,-1 0 0,0 0 0,0 0-1,0 0 1,0 0 0,0 0 0,0 0 0,1 0 0,-1 0-1,0 0 1,0-1 0,0 1 0,0 0 0,0 0 0,0 0 0,0 0-1,1 0 1,-1 0 0,0 0 0,0 0 0,0 0 0,0 0 0,0-1-1,0 1 1,0 0 0,0 0 0,0 0 0,0 0 0,0 0-1,11-9 17,-5 3 85,9-5-20,3-3-90,0 1-1,1 1 0,28-14 1,-12 9-69,-11 6-12,50-18-1,-68 28 23,-6 1 66,0 0 0,0 0 0,0 0 0,0 0 0,0 0 0,0 0 0,0 0 0,0 0-1,0 1 1,0-1 0,0 0 0,0 0 0,0 0 0,0 0 0,0 0 0,0 0 0,0 0 0,0 0-1,0 0 1,0 0 0,0 1 0,0-1 0,0 0 0,0 0 0,0 0 0,1 0 0,-1 0-1,0 0 1,0 0 0,0 0 0,0 0 0,0 0 0,0 0 0,0 0 0,0 0 0,0 0-1,0 0 1,1 0 0,-1 0 0,0 0 0,0 0 0,0 0 0,0 0 0,0 0 0,0 0-1,0 0 1,0 0 0,0 0 0,0 0 0,1 0 0,-1 0 0,0 0 0,-3 13 25,0 2-32,1 1 1,1-1 0,0 1-1,3 30 1,-1-41 28,-1 0 1,1 0-1,0 0 0,1 0 0,-1 0 1,1-1-1,0 1 0,0 0 1,0-1-1,1 1 0,0-1 0,-1 0 1,2 0-1,-1 0 0,0 0 1,1-1-1,0 1 0,-1-1 1,8 5-1,-9-7-18,1 0 1,0 0-1,1 0 1,-1-1-1,0 1 1,0-1 0,0 1-1,0-1 1,0 0-1,1 0 1,-1 0-1,0-1 1,0 1-1,0-1 1,0 0-1,0 0 1,0 0-1,0 0 1,6-3-1,2-2 5,0-1 0,0 0-1,15-12 1,-3 0-46,-2-1-1,0-1 1,-1-1-1,0 0 1,-2-2-1,-1 0 1,-1 0-1,17-38 1,53-151-85,-6 19 159,-31 79 8,-35 81-137,14-50-1,-28 84 86,0-1 0,0 1 0,0 0 0,0 0 1,0 0-1,1-1 0,-1 1 0,0 0 0,0 0 0,0 0 0,0-1 0,0 1 0,0 0 0,0 0 0,0 0 0,0-1 0,0 1 0,0 0 1,0 0-1,0-1 0,0 1 0,-1 0 0,1 0 0,0 0 0,0-1 0,0 1 0,0 0 0,0 0 0,0 0 0,0 0 0,-1-1 0,1 1 1,0 0-1,0 0 0,0 0 0,0 0 0,-1 0 0,1-1 0,0 1 0,0 0 0,0 0 0,-1 0 0,-11 4-224,-15 15 107,20-14 118,1 1 1,1 1 0,0-1 0,-1 1-1,2 0 1,-1 1 0,-3 7 0,-3 9-33,-8 29 0,-5 31 185,-23 151 1,42-204-87,1 0 1,2 0-1,0 0 1,3 0-1,6 54 1,-6-79-20,0 0 1,1 0 0,-1 0 0,1 0-1,1-1 1,-1 1 0,7 10 0,-8-14-14,1-1 1,-1 1-1,1 0 1,0-1-1,-1 1 1,1-1-1,0 0 1,0 1-1,0-1 1,0 0-1,0 0 1,1 0-1,-1 0 1,0-1-1,0 1 1,1-1 0,-1 1-1,0-1 1,1 0-1,-1 0 1,0 0-1,1 0 1,1 0-1,14-3 9,-1 0-1,0 0 1,0-2-1,19-7 1,64-32-449,-88 38 370,0 0 0,0 0 0,-1-1 0,0-1 0,-1 0 0,14-13 1,-23 20 45,0 0 1,0 0 0,-1 0-1,1 0 1,0 0 0,0 0-1,-1 0 1,1-1 0,-1 1-1,1 0 1,-1 0 0,1-2-1,-1 2-9,0 0 0,0 1 0,0-1 0,0 1 0,0-1 0,0 0-1,0 1 1,-1-1 0,1 1 0,0-1 0,0 1 0,0-1 0,-1 1 0,1-1-1,0 1 1,-1-1 0,1 1 0,0-1 0,-1 1 0,0-1 0,0 0-18,-1 0 1,1 0 0,-1 0 0,1 1-1,-1-1 1,1 1 0,-1-1 0,0 1 0,1-1-1,-1 1 1,0 0 0,1 0 0,-1 0-1,0 0 1,1 0 0,-1 0 0,0 1-1,-2 0 1,-14 4 8,0 0 0,1 2 0,0 0-1,1 1 1,-27 16 0,41-23 20,0 1-1,-1-1 1,1 1-1,0 0 1,0 0 0,0-1-1,0 1 1,0 1 0,1-1-1,-1 0 1,1 0 0,-1 1-1,1-1 1,0 0 0,0 1-1,0 0 1,0-1 0,0 1-1,0-1 1,1 1 0,-1 0-1,1 0 1,0-1 0,0 1-1,0 0 1,0 0 0,1 2-1,0-1 10,0-1-1,1 1 1,-1-1-1,1 1 1,0-1-1,0 1 1,0-1-1,0 0 0,0 0 1,1 0-1,-1 0 1,1-1-1,0 1 1,0-1-1,0 1 1,0-1-1,0 0 1,1 0-1,4 2 1,3 0 42,-1 0 0,1 0 0,0-1 0,0-1 1,1 1-1,-1-2 0,0 0 0,1 0 0,-1-1 0,1 0 0,-1-1 1,14-3-1,-10 1 1,0-1 1,0-1-1,-1 0 1,0-1-1,0-1 1,-1 0-1,1-1 1,21-16-1,-17 9-20,21-20 1,-33 28 1,0 1 0,0-1 0,-1-1 0,0 1 0,0-1 0,4-10 0,-7 14-57,-1 0 0,1 0 0,-1 0 0,0 0 0,-1 0-1,1 0 1,-1 0 0,1-6 0,4-2-154,0 33 102,-5-8 101,1 0-1,0-1 1,1 0 0,7 22 0,-6-25-9,0-1 1,0 0-1,1 0 1,0 0-1,0-1 1,1 1-1,9 11 0,-11-17 2,0 1-1,-1-1 1,1 0-1,1 0 0,-1 0 1,0-1-1,0 1 1,1-1-1,-1 0 0,1 0 1,-1 0-1,1 0 1,-1 0-1,1-1 1,0 0-1,-1 1 0,1-2 1,0 1-1,-1 0 1,8-2-1,7-2 46,0-1 0,33-12-1,-37 11-23,77-28 56,101-55-1,-185 85-35,6-1-175,-13 5 106,1 0 1,-1 1-1,0-1 1,0 0-1,1 1 0,-1-1 1,0 1-1,0-1 1,1 0-1,-1 1 1,0-1-1,0 1 1,0-1-1,0 1 0,1-1 1,-1 0-1,0 1 1,0-1-1,0 1 1,0-1-1,0 1 0,0-1 1,0 1-1,-1-1 1,1 1-1,0-1 1,0 0-1,0 1 1,0-1-1,-1 1 0,-2 14 111,0-1 0,-1 1-1,-1-1 1,0 0-1,-14 25 1,15-30-44,5 1-32,-1-9-29,1-1 1,-1 1 0,1-1-1,0 0 1,-1 1 0,1-1-1,0 0 1,-1 1 0,1-1-1,0 0 1,-1 0 0,1 0-1,0 0 1,0 1 0,-1-1-1,1 0 1,0 0 0,0 0-1,-1-1 1,1 1 0,0 0-1,0 0 1,-1 0 0,1 0-1,0-1 1,-1 1 0,1 0-1,0-1 1,0 0 0,25-13 110,-24 13-114,68-47-75,-64 44 64,-1 0-1,1 1 1,1-1-1,-1 1 1,0 0 0,14-3-1,-20 5 10,0 1 1,0 0-1,1 0 0,-1 0 1,0 0-1,0 0 0,0 0 1,1 0-1,-1 0 0,0 0 0,0 0 1,1 0-1,-1 0 0,0 0 1,0 0-1,1 0 0,-1 0 1,0 0-1,0 0 0,0 0 1,1 0-1,-1 0 0,0 0 0,0 1 1,1-1-1,-1 0 0,0 0 1,0 0-1,0 0 0,0 0 1,1 1-1,-1-1 0,0 0 1,0 0-1,0 0 0,0 1 0,0-1 1,1 0-1,-1 0 0,0 1 1,-1 2-10,2 8 10,-2 0-1,1 0 1,-4 13 0,4-22 14,-1 0 1,1 0 0,0 0-1,0 1 1,0-1 0,0 0-1,0 0 1,1 0-1,-1 0 1,1 0 0,-1 1-1,1-1 1,0 0 0,0 0-1,0 0 1,0 0-1,2 2 1,-2-3-16,1-1 0,0 1 1,0-1-1,0 1 0,0-1 0,0 0 0,1 0 1,-1 0-1,0 0 0,0 0 0,0 0 0,0-1 1,0 1-1,0 0 0,2-2 0,-1 1-6,125-31 167,-13 1-62,63-17-1,-97 27 21,-78 20-130,-5 0-90,-10 5-101,-5 3 248,-105 51-251,105-49 170,0 2 0,1 0 1,0 1-1,-26 26 0,33-29 83,6-7-34,1 1 0,-1-1 0,1 1 0,0 0 1,-1-1-1,1 1 0,0 0 0,-2 6 0,4-8-9,0-1 0,-1 0 0,1 0 0,0 0 0,0 0 0,0 1 0,0-1 0,0 0 0,0 0-1,0 0 1,0 1 0,0-1 0,0 0 0,0 0 0,0 0 0,0 1 0,0-1 0,0 0 0,0 0 0,0 0 0,0 0 0,0 1 0,0-1 0,0 0 0,0 0 0,0 0 0,1 1-1,-1-1 1,0 0 0,0 0 0,0 0 0,0 0 0,0 0 0,0 1 0,1-1 0,-1 0 0,0 0 0,0 0 0,0 0 0,0 0 0,1 0 0,-1 0 0,0 0 0,0 0 0,0 0-1,1 0 1,-1 1 0,0-1 0,0 0 0,0 0 0,1 0 0,-1 0 0,0 0 0,0-1 0,0 1 0,1 0 0,-1 0 0,0 0 0,0 0 0,0 0 0,0 0 0,1 0-1,-1 0 1,0 0 0,0 0 0,0-1 0,18-7 13,-15 6-10,23-14-95,0-2 0,25-23 0,2 0-7,-25 12-219,-28 30 246,-1-1 69,1 1 0,0 0 0,-1 0 0,1 0 0,0 0 0,0 0 0,0-1 0,0 1 0,-1 0 0,1 0 0,0 0 0,1 0 0,-1 0 0,0 1 0,2 18 0,-2-18 2,0 1 0,0 0 0,1-1 0,-1 1 0,1 0 0,-1-1 0,1 1-1,0-1 1,0 1 0,2 3 0,1 0 6,0 0 0,1 1 0,-1-2 0,2 1 0,-1 0 0,6 4 0,-9-9-6,0 1 0,1-1 0,-1 1 0,0-1 0,0 0 0,1 0 0,-1 0 0,0-1 0,1 1-1,-1 0 1,1-1 0,-1 0 0,1 1 0,-1-1 0,1 0 0,-1 0 0,1 0 0,-1-1 0,1 1-1,4-2 1,1-1 18,0-1 1,0 1-1,-1-2 0,1 1 0,-1-1 0,0 0 0,8-8 0,43-45 133,-45 43-88,43-52-5,-39 46-72,25-37 17,-3-1 1,-2-2-1,-3-1 0,38-98 1,-66 145 2,1-1 48,9-33-1,-15 45-57,0 0 1,0-1-1,-1 1 0,0 0 1,1 0-1,-2 0 0,1-1 1,0 1-1,-1 0 0,0 0 1,1 0-1,-2-1 0,-1-3 1,2 6 7,0 1 0,0 0 0,0-1 0,0 1 0,0 0 0,0 0 0,0 0 0,-1 0 0,1 0 0,-1 0 1,1 1-1,0-1 0,-1 0 0,1 1 0,-1-1 0,1 1 0,-1-1 0,0 1 0,1 0 0,-1-1 0,1 1 0,-1 0 0,0 0 1,1 0-1,-1 1 0,-1-1 0,-3 1 11,1 0 1,-1 0-1,1 0 1,-1 1-1,1 0 1,0 0-1,-7 3 1,3 1-17,1 0 0,-1 1 0,1 0 0,0 0 0,1 1 0,-1 0 0,2 0 0,-1 1 1,1 0-1,-6 10 0,-6 15-15,-19 54 0,15-33-61,-27 115 1,44-146 116,1 0 0,1 0 0,1 1-1,2 0 1,0-1 0,1 1 0,8 38 0,-8-57-225,1 0-1,0-1 0,0 1 0,0-1 0,1 1 1,0-1-1,0 0 0,0 0 0,6 6 0,-7-8-321,1-1 0,-1 1 0,1-1 0,-1 0 0,1 0 0,0 0 0,0 0 0,0 0 1,0-1-1,0 1 0,0-1 0,0 0 0,1 0 0,-1 0 0,0 0 0,1-1 0,5 1 0,9-1-2061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37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5 7808,'-3'-1'640,"-18"-2"1488,20 2-1965,0 1-1,-1 0 0,1 0 0,0 0 0,0 0 0,0 0 0,0 1 1,0-1-1,0 0 0,-1 1 0,1-1 0,0 0 0,0 1 0,0-1 1,0 1-1,-1 1 0,2-2-86,0 0-1,0 0 1,0 0 0,0 1-1,0-1 1,0 0 0,0 0-1,0 0 1,0 1 0,0-1-1,0 0 1,0 0 0,0 1-1,0-1 1,0 0 0,0 0-1,0 0 1,0 1 0,0-1-1,1 0 1,-1 0 0,0 0-1,0 0 1,0 1 0,0-1-1,0 0 1,1 0 0,-1 0-1,0 0 1,0 0 0,0 0-1,1 0 1,-1 1 0,0-1-1,0 0 1,0 0 0,1 0-1,-1 0 1,0 0 0,0 0-1,12 5 1089,-11-5-1020,23 8 1643,33 6 0,69 5-595,-105-17-1030,464 46-1207,-456-45 449,73 2-7330,-88-5 5926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38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12 8800,'-85'-12'4000,"49"12"-3488,22 0-192,4 4-288,2-4-448,3 3 224,10 2-1696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42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42 235 4064,'-22'4'1307,"21"-4"-1094,0 0 0,0 0 0,0 0 0,0 1 1,0-1-1,0 0 0,0 0 0,0 1 0,0-1 1,0 1-1,0-1 0,0 1 0,0-1 1,1 1-1,-1 0 0,0-1 0,0 1 0,1 0 1,-2 1-1,2-2-63,0 1 0,0-1 0,0 1 0,0-1 0,0 1 0,0 0 0,0-1 0,0 1 1,0-1-1,0 1 0,1-1 0,-1 1 0,0-1 0,0 1 0,0-1 0,1 1 0,-1-1 0,0 1 0,1-1 0,-1 1 0,0-1 0,1 0 1,-1 1-1,2 0 0,1 2 246,0-1 0,1 1-1,0-1 1,-1 0 0,1 0 0,0 0 0,8 2 0,6 0 80,-1-1 1,1 0-1,0-2 0,0 0 0,0-1 1,22-3-1,-26 1-364,0 0 1,0-1-1,-1 0 1,1-1 0,-1-1-1,0 0 1,0-1-1,19-11 1,-23 10-41,1 1 0,-2-1 0,1-1 0,-1 0 0,8-10 0,-12 13-44,0 0-1,-1-1 1,1 1-1,-1-1 1,0 0 0,-1 0-1,0 0 1,0 0-1,0 0 1,1-9 0,2-43 368,-5 54-370,0-1 1,0 1-1,0-1 1,-1 1-1,1 0 1,-1-1-1,0 1 1,-1 0 0,1 0-1,-4-7 1,4 10-24,1 1 0,0-1 0,0 1 0,-1 0 0,1-1 0,0 1 0,-1 0 0,1-1 0,0 1 0,-1 0 0,1 0 0,-1 0 0,1-1 0,-1 1 0,1 0 0,0 0 0,-1 0 0,1 0 0,-1 0 0,1-1 0,-1 1 0,1 0 0,-1 0 0,1 0 0,-1 0 0,1 1 0,0-1 0,-1 0 0,1 0 0,-1 0 0,1 0 0,-1 0 0,1 1 0,-1-1 0,1 0 0,-16 13 73,13-11-58,-21 22 277,1 2-1,1 0 0,2 1 1,-19 33-1,34-53-161,0 1 0,1 0 0,0 0 0,1 1 0,0-1 0,-3 13 0,5-17-102,0 0 1,1 1-1,0-1 0,0 0 0,0 0 0,0 1 0,0-1 0,1 0 1,0 0-1,0 1 0,0-1 0,0 0 0,1 0 0,-1 0 0,5 6 1,-3-6 5,-1 0 0,1 0 1,0-1-1,0 1 1,0-1-1,0 0 1,1 0-1,-1 0 0,1-1 1,0 1-1,-1-1 1,1 1-1,1-1 1,-1-1-1,5 3 1,-5-3 19,2 0 1,-1-1 0,0 1 0,0-1-1,0 0 1,0 0 0,0-1 0,0 1 0,0-1-1,0 0 1,0-1 0,0 1 0,5-3 0,30-14 139,46-29 0,-6 3-170,166-89 383,-241 129-393,2 0 33,0 0-1,0 1 0,0 0 0,11-4 1,-16 6-46,-1 1 1,0 0 0,0-1 0,0 1 0,1 0 0,-1 0-1,0 0 1,0 0 0,0 0 0,1 0 0,-1 0 0,0 0-1,0 1 1,0-1 0,1 0 0,-1 1 0,0-1 0,0 1 0,0-1-1,0 1 1,0 0 0,0-1 0,0 1 0,0 0 0,0 0-1,0 0 1,0-1 0,0 1 0,-1 0 0,1 0 0,0 0-1,-1 0 1,1 1 0,-1-1 0,1 1 0,0 1-3,0 1 0,0-1 0,-1 0 1,1 1-1,-1-1 0,0 1 0,0-1 0,0 1 1,0-1-1,-1 1 0,0-1 0,1 0 0,-3 5 1,-2 6 27,-12 24 1,12-28-17,-25 48 258,29-57-261,0 0 0,1 1-1,-1-1 1,0 0 0,1 0-1,0 1 1,-1-1 0,1 0-1,0 1 1,-1 1 0,1-2-7,0-1 1,0 1-1,1-1 1,-1 0-1,0 1 0,0-1 1,0 0-1,0 1 1,0-1-1,0 0 1,1 1-1,-1-1 1,0 0-1,0 1 1,1-1-1,-1 0 0,0 1 1,0-1-1,1 0 1,-1 0-1,0 1 1,1-1-1,-1 0 1,1 0-1,1 1 7,-1-1-1,1 0 1,0 1 0,0-1 0,0 0-1,0 0 1,0 0 0,-1 0 0,1-1-1,0 1 1,0 0 0,2-2-1,8-2 6,1-1-1,-2-1 1,1 0 0,-1 0-1,13-10 1,51-42 65,-68 52-80,7-5 12,-5 2-81,2 1 0,12-9-1,-22 17 67,0-1-1,0 1 0,0-1 0,-1 1 0,1 0 0,0-1 0,0 1 0,0 0 0,0-1 0,0 1 0,0 0 0,0 0 0,0 0 0,0 0 0,0 0 0,0 0 0,0 0 0,0 0 0,0 0 1,0 1-1,0-1 0,0 0 0,-1 1 0,1-1 0,0 1 0,0-1 0,0 1 0,0-1 0,-1 1 0,1-1 0,0 1 0,0 0 0,-1-1 0,1 1 0,0 0 0,-1 0 0,1-1 0,-1 1 1,1 0-1,-1 0 0,0 0 0,1 0 0,-1 1 0,3 5-27,-1 0 1,0 0-1,-1 0 1,1 11-1,-1-13 14,1 12-72,-2-8 115,2 0 1,-1 1 0,1-1 0,0 0 0,6 14 0,-7-21-15,0 0 0,0 0 0,0 0 1,1 0-1,-1 0 0,1 0 1,-1 0-1,1 0 0,0 0 0,0-1 1,0 1-1,0-1 0,0 0 1,0 1-1,0-1 0,1 0 1,-1 0-1,0 0 0,0-1 0,1 1 1,-1 0-1,1-1 0,-1 0 1,1 0-1,-1 1 0,4-2 0,17 0 18,1-2-1,0-1 0,-1-1 0,1-2 1,28-10-1,-32 9-16,0 1 1,0-2 0,-1-1-1,-1 0 1,0-1-1,22-18 1,-34 24-20,1-1 0,-1 0 0,0 0 0,-1 0-1,0-1 1,0 0 0,0 0 0,-1 0 0,0-1 0,0 1 0,-1-1 0,0 0 0,0 0 0,-1 0-1,0 0 1,0-1 0,-1 1 0,1-13 0,-2 19-13,0 0 0,-1 0 0,1 0-1,0 0 1,-1-1 0,1 1 0,-1 0 0,1 0-1,-1 0 1,0 0 0,0 0 0,0 0 0,0 1 0,-1-1-1,0-2 1,1 3-3,0 0-1,0 0 1,-1 0-1,1 1 1,0-1 0,0 0-1,0 1 1,-1-1-1,1 0 1,0 1-1,0 0 1,-1-1 0,1 1-1,0 0 1,-1-1-1,1 1 1,-1 0-1,1 0 1,0 0 0,-1 0-1,1 1 1,0-1-1,-3 1 1,-4 2-26,0 0 1,1 1 0,-1 0 0,1 0-1,0 0 1,0 1 0,0 1-1,-11 10 1,13-12 47,-15 15 116,-32 35 0,45-46-130,2-1 0,-1 1 0,1 0 0,0 1 0,1-1 0,0 1 0,1 0 0,-5 16 0,7-22 22,1-1 1,-1 1-1,1 0 1,0-1-1,0 1 0,0 0 1,0 0-1,0-1 0,1 1 1,-1 0-1,1-1 0,0 1 1,-1-1-1,1 1 0,1-1 1,1 5-1,-1-4 3,1 0 0,-1 0 0,1-1 0,0 1-1,-1-1 1,1 1 0,0-1 0,1 0 0,-1 0 0,6 2 0,4 1 24,0-1 0,1 0 0,-1-1 0,1 0 1,18 0-1,-16-2-13,0-1 1,1 0-1,-1-1 1,0-1-1,0-1 1,0 0-1,0-1 1,0-1-1,-1 0 0,1-1 1,-1-1-1,-1 0 1,0-1-1,0-1 1,0 0-1,-1-1 1,0 0-1,-1-1 1,13-15-1,-11 12-24,-1-1-1,0-1 1,18-30 0,-29 42 20,0 1 0,1 0-1,-1 0 1,6-5 0,6-11-87,-14 40-156,-2-9 216,1 0 0,0 0-1,1 0 1,0 1 0,0-1-1,5 23 1,-3-26-34,1 1 0,-1-1 1,9 17-1,-9-22 65,0 0-1,0-1 1,0 1 0,1-1-1,0 0 1,0 0 0,0 0-1,0 0 1,0-1 0,0 1-1,1-1 1,3 3 0,2-1 14,0 0 0,1-1 0,-1 0 0,0-1 0,1 0 1,-1 0-1,1-1 0,0 0 0,18-1 0,8-2-44,47-10 1,-72 10-27,14-3 26,-1-1 0,1-1 1,-1-1-1,-1-2 0,0 0 0,30-18 0,-38 18 7,-1 0 0,0-1 0,0 0 0,-1-1 0,-1-1 0,0 0 0,16-23 0,-27 32-83,-6 8-99,-7 7-92,-39 43 187,36-40 46,1 0-1,1 2 1,0 0 0,-11 18 0,22-32 48,2 0-1,-1 0 0,0 0 1,0 0-1,1 1 1,-1-1-1,1 0 0,0 0 1,0 1-1,-1-1 1,1 0-1,1 1 0,-1-1 1,0 0-1,1 0 1,-1 1-1,1-1 0,0 0 1,-1 0-1,1 0 1,0 0-1,0 0 0,1 0 1,-1 0-1,0 0 1,1 0-1,-1 0 0,1-1 1,-1 1-1,1 0 1,0-1-1,0 0 0,0 1 1,0-1-1,0 0 1,0 0-1,0 0 0,0 0 1,0 0-1,0-1 1,1 1-1,-1-1 0,0 1 1,1-1-1,-1 0 1,0 0-1,0 0 0,1 0 1,3-1-1,-1-1-9,0 1-1,1-1 0,-1 0 1,-1-1-1,1 0 1,0 1-1,-1-1 0,1-1 1,-1 1-1,0-1 1,0 1-1,6-8 0,0-3-36,-1-1-1,14-25 1,-10 16 213,-6 12-170,-7 12-6,0 0 1,0 0 0,0 0 0,0 0 0,0 0-1,0 1 1,0-1 0,0 0 0,0 0 0,0 0 0,0 0-1,0 0 1,0 0 0,0 0 0,0 0 0,0 0-1,0 0 1,0 0 0,-1 0 0,1 0 0,0 0 0,0 0-1,0 0 1,0 1 0,0-1 0,0 0 0,0 0-1,0 0 1,0 0 0,1 0 0,-1 0 0,0 0-1,0 0 1,0 0 0,0 0 0,0 0 0,0 0 0,0 0-1,0 0 1,0 0 0,0 1 0,0-1 0,0 0-1,0 0 1,0 0 0,0 0 0,0 0 0,0 0 0,0 0-1,0 0 1,0 0 0,0 0 0,0 0 0,1 0-1,-1 0 1,0 0 0,0 0 0,0 0 0,0 0-1,0 0 1,0 0 0,0 0 0,0 0 0,0 0 0,-7 26-284,3-14 381,-62 235 187,22-92 7,31-120-165,-1-1 0,-25 45 1,31-66-95,-1 0-1,0-1 1,-1 0 0,-17 17 0,19-21-56,1-2 1,-2 1 0,1-2 0,0 1-1,-1-1 1,0 0 0,-17 6-1,24-10 0,0-1 0,1 1-1,-1-1 1,0 0 0,1 1-1,-1-1 1,0 0 0,1 0-1,-1 0 1,0 0-1,1-1 1,-1 1 0,0 0-1,1-1 1,-1 1 0,0-1-1,1 0 1,-1 1-1,1-1 1,-1 0 0,1 0-1,0 0 1,-1 0 0,1 0-1,0 0 1,-2-3 0,1 3 10,1-1 1,0 0 0,0 0 0,0 1 0,0-1 0,0 0 0,0 0 0,0 0 0,1 0 0,-1-1 0,1 1 0,-1 0 0,1 0 0,0 0-1,0 0 1,0 0 0,0-1 0,0 1 0,1-2 0,3-8-20,1 0 1,1 0-1,0 0 0,0 1 0,12-16 0,-1 2-12,10-15-10,2 1 0,68-69 0,-90 100 82,74-72 136,-65 65-134,0 2 0,1 0 0,25-15 0,90-37 428,-80 41-331,-1-2 0,74-52-1,-110 67-85,-1 0 0,-1-2 0,0 0 0,0 0 0,-1-1 0,-1-1 0,-1 0 0,10-17 0,-6 12 136,-8 16-51,-9 14-63,-26 69-20,16-41 53,13-35-88,-5 10 48,0 0 1,1 0-1,1 1 1,0 0-1,-1 16 1,4-29-47,0 0 0,-1 0 1,1 0-1,0 0 0,1 1 0,-1-1 1,0 0-1,0 0 0,0 0 1,1 0-1,-1 0 0,0 0 0,1 1 1,-1-1-1,1 0 0,0 0 1,-1 0-1,1 0 0,0-1 0,-1 1 1,1 0-1,0 0 0,0 0 1,0-1-1,0 1 0,0 0 0,0-1 1,0 1-1,0-1 0,0 1 1,0-1-1,0 1 0,0-1 0,0 0 1,1 1-1,-1-1 0,0 0 1,0 0-1,0 0 0,0 0 0,1 0 1,-1 0-1,0 0 0,0-1 1,0 1-1,2-1 0,3 0 13,-1-1 0,1 0 0,-1 0 0,1 0 0,-1-1 0,0 0 0,0 0 0,6-5 0,41-41 112,-1 0-221,-51 49 86,0 0-1,0 0 1,0 0-1,0 0 1,0 0-1,0 0 1,0 0-1,1 0 1,-1 0-1,0 0 1,0 0-1,0 0 1,0 0-1,0 0 1,0 0 0,1 0-1,-1 0 1,0 0-1,0 0 1,0 0-1,0 0 1,0 0-1,0 0 1,0 0-1,0 0 1,1 0-1,-1 1 1,0-1-1,0 0 1,0 0-1,0 0 1,0 0-1,0 0 1,0 0 0,0 0-1,0 1 1,0-1-1,0 0 1,0 0-1,0 0 1,0 0-1,0 0 1,0 0-1,0 0 1,0 1-1,0-1 1,0 0-1,0 0 1,0 0-1,0 0 1,0 0 0,1 15 33,-1 16 83,-3-4-46,-1 0 1,-10 33-1,3-16 67,-41 151-220,45-175 114,-1 1 0,-1-2 0,-20 34 0,22-41-5,0 0 0,-2 0 0,1-1 0,-2 0 0,1-1 0,-1 0 0,-1 0 0,0-1 0,0 0 0,-1-1 0,0 0 0,0-1 0,-1-1 0,0 0 0,-16 5 0,24-9-57,0-1 0,1 0-1,-1 0 1,0-1 0,0 0 0,0 1-1,0-2 1,0 1 0,0 0-1,0-1 1,0 0 0,-6-2-1,9 2 33,0 0 0,0 0-1,0 0 1,0 0 0,1 0-1,-1 0 1,0-1 0,0 1-1,1-1 1,-1 1 0,1-1-1,-1 0 1,1 1-1,0-1 1,-1 0 0,1 0-1,0 0 1,0 0 0,1 0-1,-1 0 1,0 0 0,1 0-1,-1 0 1,1-1-1,-1 1 1,1 0 0,0-4-1,1 0-9,-1-1 0,2 0 0,-1 1 0,0-1 0,1 1-1,1-1 1,-1 1 0,1 0 0,0 0 0,5-8 0,5-4 25,23-28 1,-11 18 31,1 3 1,1 0 0,1 1 0,1 2-1,1 1 1,57-30 0,-32 21-42,38-17-1790,-18 19-5141,-63 24 3266,0 1 1,16-1 0,3 3-1700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4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0 877 2240,'4'0'877,"-8"0"-421,36-4 9185,62-23-6663,-73 19-2514,39-21 1,-46 22-355,8-5 17,-1-1-1,0-1 1,-1-1-1,0 0 1,-1-2-1,27-30 1,-7 1 394,42-65 0,24-60 453,-23 21 402,-79 144-1301,-2 4-18,0 0-1,0 0 1,0 0-1,0 0 1,0 0 0,0 0-1,0-1 1,-1 1 0,1 0-1,-1-1 1,0 1-1,1-1 1,-1 1 0,0 0-1,-1-5 1,0 7-34,0 1 0,0-1 0,0 1 0,0-1 0,0 1 0,0 0 0,0-1-1,0 1 1,0 0 0,0 0 0,0-1 0,0 1 0,0 0 0,-1 2 0,-20 23 102,10-7 14,0 0 0,1 1-1,2 0 1,-1 0 0,2 1-1,-9 36 1,-23 128 87,35-146-46,1 1 1,4 73 0,0-108-158,0 0 0,1 0 1,0 0-1,0 0 0,0-1 0,0 1 1,1 0-1,0 0 0,0-1 0,0 1 1,0-1-1,1 0 0,3 5 0,-5-8 4,0 0-1,0-1 1,0 1-1,0 0 1,0-1-1,0 1 1,0-1-1,0 1 1,0-1-1,0 0 1,0 1-1,1-1 1,-1 0-1,0 0 1,0 1-1,0-1 0,1 0 1,-1 0-1,1-1 1,2 1-4,-1-1 1,0 0-1,0 0 1,1 0-1,-1 0 1,5-3-1,2-3 0,0 1 0,17-16 0,14-17 91,69-89 1,-36 38-77,-13 23-134,79-94 101,-111 125 56,-1 2-20,36-57 1,-8-14 550,-50 90-409,-5 12-187,-5 10-84,-8 22 46,9-19 54,-1 0 0,-9 16 0,-55 80 490,-55 96 201,-16 48-425,58-116-193,77-127-82,2-4 25,0-1-1,0 1 1,1 0-1,-1 1 1,1-1-1,0 0 1,0 0-1,-2 7 1,3-10-25,1 1 0,-1-1-1,0 0 1,0 0 0,0 1 0,0-1 0,1 0 0,-1 0 0,0 0 0,0 1 0,1-1-1,-1 0 1,0 0 0,0 0 0,1 0 0,-1 1 0,0-1 0,1 0 0,-1 0-1,0 0 1,0 0 0,1 0 0,-1 0 0,0 0 0,1 0 0,-1 0 0,0 0 0,1 0-1,-1 0 1,0 0 0,0 0 0,1 0 0,-1 0 0,0-1 0,1 1 0,-1 0-1,15-6 23,0 0 0,0-1-1,-1 0 1,26-19-1,51-46-424,-67 52 448,-12 10-33,-4 3-60,0 0 1,0 1 0,0 0 0,1 0 0,16-7-1,-25 13 43,1 0-1,-1-1 0,1 1 1,-1 0-1,1 0 0,0 0 0,-1 0 1,1 0-1,-1 0 0,1 0 0,-1 0 1,1 0-1,0 0 0,-1 0 0,1 0 1,-1 0-1,1 1 0,-1-1 0,1 0 1,-1 0-1,1 1 0,-1-1 1,1 0-1,0 1 0,0 0 4,0 0 0,0 0 0,0 0 0,0 1 0,-1-1 0,1 0 0,0 0 0,-1 1-1,2 2 1,0 3 21,-1 1 0,2 15 0,-2-17-29,0 10-70,0-8 58,0 1 1,0-1-1,0 1 0,1-1 1,4 9-1,-5-15 31,-1 0 0,1 0 1,0 0-1,0-1 0,0 1 0,1 0 0,-1-1 0,0 1 0,1-1 0,-1 1 0,1-1 0,-1 0 0,1 0 1,0 1-1,-1-1 0,1-1 0,0 1 0,0 0 0,0 0 0,0 0 0,0-1 0,-1 1 0,1-1 0,0 0 1,0 0-1,0 1 0,3-2 0,-3 1 2,1 0 1,0 0 0,0-1-1,-1 1 1,1-1-1,0 0 1,-1 0-1,1 0 1,-1 0-1,1 0 1,2-3 0,23-20 10,-27 24-28,9-12-11,-1 0-1,0 0 1,0-1-1,-2 0 1,1-1-1,8-25 1,-4 13 115,11-25-77,18-57 0,-41 107-25,1-4-58,-1 7-35,-1 12 56,6 112 38,-5-117 22,1 0-1,0 0 0,0 0 1,0-1-1,1 1 0,1 0 1,-1-1-1,1 1 0,1-1 1,0 0-1,0 0 1,0 0-1,9 10 0,-9-12-22,1-1 0,1 0-1,-1 0 1,1 0 0,-1-1 0,1 0-1,1 0 1,-1 0 0,0-1-1,1 0 1,0 0 0,0 0 0,0-1-1,0 0 1,0-1 0,14 2-1,-5-2 11,-1 0 0,1-1 0,0-1 0,-1-1 0,1 0 0,-1-1 0,0-1 0,1 0 0,-2-1 0,1 0 0,0-2 0,-1 1 0,-1-2 0,1 0 0,-1 0 0,0-2 0,-1 1 0,0-2 0,-1 1 0,0-1 0,10-14 0,-12 15 1,-1-1 1,-1-1 0,0 0-1,0 0 1,6-16 0,-12 24-22,-3 5-19,-5 7-61,-10 14-1,10-11 108,0 1 0,1-1 0,0 1 0,1 1 0,0-1 0,1 1 0,1 0 0,0-1 0,0 2 0,0 14 0,3-27-13,0 0 0,0 0 0,0 0 0,0 0 0,0 0 0,1 0 0,-1 1 0,0-1 1,1 0-1,-1 0 0,0 0 0,1 0 0,0 0 0,-1-1 0,1 1 0,-1 0 0,1 0 0,0 0 0,0 0 1,0-1-1,-1 1 0,1 0 0,0-1 0,0 1 0,0-1 0,0 1 0,0-1 0,0 1 0,0-1 0,0 1 0,0-1 1,0 0-1,0 0 0,2 0 0,0 1 17,-1-1 0,0 0 0,1 0 0,-1-1 0,0 1 0,0 0 0,1-1 0,-1 0 0,0 1 0,0-1 0,0 0 0,0 0 0,0 0 0,0 0 0,0 0 0,2-2 0,-1 0-26,-1 0 0,1-1 1,-1 1-1,0-1 0,1 1 0,-1-1 0,-1 0 1,1 0-1,-1 0 0,1 0 0,-1 0 1,0 0-1,-1 0 0,1-4 0,1-11-138,-3-35 0,1 26 145,-1 1-127,0-1 0,-6-29 0,6 52 119,-1-1-1,0 1 1,-4-10 0,5 14 11,0-1 1,1 0 0,-1 0 0,-1 1-1,1-1 1,0 0 0,0 1-1,-1-1 1,1 1 0,0 0-1,-1-1 1,-2-1 0,3 3-7,1 0-1,0 0 1,-1 0 0,1 0 0,-1-1 0,1 1 0,0 0-1,-1 0 1,1 0 0,0 0 0,-1 0 0,1 0-1,-1 0 1,1 0 0,0 0 0,-1 1 0,1-1-1,0 0 1,-1 0 0,1 0 0,-1 0 0,1 0 0,0 1-1,-1-1 1,1 0 0,0 0 0,0 1 0,-1-1-1,1 1 1,-6 12 27,5 19 32,2-24-46,1 0 1,0 0-1,0-1 0,1 1 1,-1-1-1,2 1 0,-1-1 1,1 0-1,0 0 1,0-1-1,1 1 0,0-1 1,0 0-1,10 8 0,-12-12 1,-1 0-1,1-1 0,0 0 0,0 1 0,-1-1 1,1-1-1,0 1 0,0 0 0,0-1 0,0 1 0,0-1 1,0 0-1,0 0 0,1 0 0,-1 0 0,0 0 1,0-1-1,0 0 0,0 1 0,-1-1 0,7-3 0,1 0 43,0-1-1,0 0 0,0-1 0,15-12 0,63-44 90,40-33-78,-128 95-61,0 0-1,0 0 1,0-1-1,0 1 0,0 0 1,1 0-1,-1 0 0,0 0 1,0-1-1,0 1 1,0 0-1,1 0 0,-1 0 1,0 0-1,0 0 1,1 0-1,-1 0 0,0-1 1,0 1-1,0 0 0,1 0 1,-1 0-1,0 0 1,0 0-1,1 0 0,-1 0 1,0 0-1,0 0 0,0 0 1,1 1-1,-1 6 58,-7 12 18,7-18-68,-8 18 31,-39 104 66,38-97-78,2 1 0,-7 48 0,13-70-13,0 1-1,1 0 1,0 0 0,2 10-1,-2-14-13,0-1 0,0 0 1,1 0-1,-1 1 0,0-1 0,1 0 0,-1 0 0,1 0 0,-1 1 1,1-1-1,0 0 0,-1 0 0,1 0 0,0 0 0,0 0 0,0 0 1,0 0-1,0-1 0,0 1 0,0 0 0,0 0 0,0-1 0,0 1 0,0-1 1,0 1-1,1-1 0,1 1 0,2 0 14,0-1 0,0 0 0,0 0 0,0-1-1,0 1 1,0-1 0,0 0 0,0-1 0,0 1 0,0-1 0,-1 0 0,6-3-1,5-4 30,0 0 0,15-12 0,-4 0-36,-1 0 0,-1-1-1,-1-1 1,36-49-1,-26 35-174,-31 37 165,0 7 0,-2 9 0,0-14 0,0 11 17,1 0 0,0-1 0,0 1 0,2 0 0,0 0 0,0-1 1,1 0-1,0 0 0,11 21 0,-13-31-27,-1 0 1,1 0 0,-1 0-1,1 0 1,0 0 0,0 0-1,0 0 1,0-1-1,0 1 1,0-1 0,1 1-1,-1-1 1,1 0 0,-1 0-1,0 0 1,1 0 0,2 0-1,0 0 27,-1-1-1,0 0 1,0 0-1,1 0 1,-1 0 0,0-1-1,0 1 1,0-1-1,8-3 1,3-2-16,-1-1 1,1-1 0,-2 0-1,21-15 1,43-31 41,-16 12-6,57-51 0,-118 93-40,0 0 0,0 0 0,0 0 0,1 0-1,-1 0 1,0 0 0,0-1 0,1 1 0,-1 0-1,0 0 1,0 0 0,0-1 0,0 1-1,1 0 1,-1 0 0,0 0 0,0-1 0,0 1-1,0 0 1,0 0 0,0-1 0,1 1 0,-1 0-1,0 0 1,0-1 0,0 1 0,0 0 0,0 0-1,0-1 1,0 1 0,0 0 0,0 0 0,0-1-1,-1 1 1,-8-1-112,-17 9-10,17-3 91,1 1-1,-1-1 0,1 2 0,1-1 0,-10 10 0,-30 39-71,32-37 101,-8 12 36,2 1 0,0 0-1,-22 48 1,42-77-25,1 0-1,-1 0 0,0 0 1,1 0-1,-1 0 1,1 0-1,-1 0 1,1 0-1,0 0 1,0 0-1,0 0 1,0 0-1,1 4 1,-1-5-1,1 0 0,-1 0 0,0 0 0,1 0 0,-1 0 0,1 0 0,-1 0 0,1-1 0,-1 1 0,1 0 0,0 0 0,-1 0 1,1-1-1,0 1 0,0 0 0,0-1 0,-1 1 0,1-1 0,0 1 0,0-1 0,0 1 0,0-1 0,0 1 0,0-1 1,0 0-1,0 0 0,2 1 0,3-1-3,0 0 0,0 0-1,0-1 1,0 0 0,-1 0 0,1 0 0,0-1 0,0 1 0,-1-1 0,1-1 0,5-3-1,3-1 3,-1-1 0,-1-1-1,13-10 1,0-5 35,-1 0 0,-1-2 0,-1-1 1,-1 0-1,32-58 0,-46 72 33,-3 4-48,-5 14-275,-12 28 270,-1-1 0,-25 40 0,-44 58 75,43-70 132,-45 89 0,24-4-240,-22 44 193,79-183-217,1 0 0,-1 0 0,-1-1 0,1 1 0,-1-1 0,0 0 1,0-1-1,-8 6 0,13-9 27,-1 0-1,1-1 1,-1 1 0,1-1 0,-1 1-1,0-1 1,1 1 0,-1-1 0,0 0 0,1 1-1,-1-1 1,0 0 0,1 0 0,-1 1 0,0-1-1,0 0 1,1 0 0,-1 0 0,0 0 0,0 0-1,0 0 1,1 0 0,-1 0 0,0 0 0,0 0-1,1 0 1,-1-1 0,0 1 0,0 0 0,1 0-1,-1-1 1,0 1 0,1-1 0,-1 1 0,0 0-1,1-1 1,-1 1 0,1-1 0,-1 0 0,1 1-1,-1-1 1,1 1 0,-1-1 0,1 0 0,-1 0-1,-1-5-25,0 1-1,0-1 0,0 1 1,1-1-1,-1-9 0,0-16-52,1 0-1,5-42 0,-2 54 45,1 0-1,0 0 1,1 1-1,2-1 1,-1 1-1,2 0 1,1 0-1,0 1 1,1 0-1,20-28 0,-23 37 61,1 1-1,0 1 0,0-1 0,1 1 0,0 1 0,0-1 0,0 1 0,10-4 0,10-4-12,34-9 1,-53 19-27,45-15 45,0-3 0,88-47-1,-125 56-28,0 0 1,-1-1-1,0 0 0,-2-1 0,1-1 0,-2 0 1,16-23-1,71-128-47,-57 90 129,-2 12 204,61-73 0,-47 63 294,-53 72-552,5-7 239,-9 11 65,-14 21-139,-2 3-173,1 1-1,1 1 1,2 1 0,-21 57-1,-47 250 324,79-321-337,-6 19-126,6-24 145,0 0 1,1 0-1,-2 20 0,4-30-15,0 0-1,1 1 1,-1-1 0,0 0-1,0 0 1,1 1 0,-1-1-1,0 0 1,0 0 0,1 1-1,-1-1 1,0 0-1,1 0 1,-1 0 0,0 1-1,1-1 1,-1 0 0,0 0-1,1 0 1,-1 0 0,0 0-1,1 0 1,-1 0 0,0 0-1,1 0 1,-1 0 0,0 0-1,1 0 1,-1 0 0,0 0-1,1 0 1,-1 0-1,0 0 1,1-1 0,-1 1-1,0 0 1,1 0 0,-1 0-1,0 0 1,1-1 0,79-116-508,-55 84 481,20-28 74,65-65-1,-108 124-47,0 0-1,0 0 0,0 0 0,0 1 0,1-1 0,-1 1 0,3-2 1,-4 3 0,-1-1 0,1 1 1,0 0-1,-1 0 0,1 0 1,0 0-1,0 0 1,-1 0-1,1 0 0,0 0 1,-1 0-1,1 0 0,0 0 1,-1 0-1,1 0 0,0 1 1,0-1-1,-1 0 1,1 1-1,-1-1 0,1 0 1,0 1-1,-1-1 0,1 0 1,-1 1-1,1-1 1,-1 1-1,1 0 0,-1-1 1,1 1-1,-1-1 0,1 2 1,5 10 33,0 0 0,0 0 1,-1 0-1,-1 1 0,4 18 1,7 20 116,-6-27-127,19 36 1,-25-53-36,1-1 0,0 0 1,0 0-1,0-1 0,1 1 0,0-1 1,0 0-1,0 0 0,1 0 0,10 6 1,-13-9-149,1-1 0,-1 1 0,1-1 0,-1 0 0,1 0 0,0 0 0,-1-1 0,1 1 0,0-1 0,0 0 0,0 0 1,5 0-1,-5-1-299,-1 0 1,0 1 0,1-1 0,-1 0 0,0-1 0,0 1-1,1-1 1,-1 1 0,0-1 0,-1 0 0,1 0 0,0 0-1,0-1 1,-1 1 0,0 0 0,1-1 0,-1 0 0,0 0-1,0 1 1,0-1 0,-1-1 0,3-3 0,6-28-4812,2-1 1701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49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52 9056,'-5'5'4096,"27"35"-3552,6-28 1728,7 4-1345,46-13 1185,4 1-1216,33-16 224,-7 1-640,29-18-288,-9 1-128,4-4-2272,-14 13 1216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53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22 809 4064,'-21'4'6773,"37"1"-2205,-14-4-4346,0 0 1,1 0-1,-1 0 1,1-1-1,-1 1 1,1-1-1,0 1 1,2-1-1,4 0 41,0-1 0,0 0 1,0-1-1,-1 0 0,1 0 0,0-1 0,-1 0 0,0-1 0,0 0 0,0 0 0,0-1 0,-1 1 0,1-2 0,-1 1 0,-1-1 0,1 0 0,-1-1 0,6-7 0,5-10-5,-1-2 1,-2 0 0,21-49-1,3-34 300,-14 38-294,54-115 530,-74 177-783,-1 2 61,0 1 1,0-1 0,0 0-1,2-12 1,-2 8 286,-3 11-355,1 0 0,-1 0 0,0 0 0,0 0 1,0 0-1,0 0 0,0 0 0,0 0 0,0 0 1,0 0-1,0 0 0,0 0 0,0 0 0,0 0 1,1 0-1,-1 0 0,0 0 0,0 0 0,0 0 1,0 0-1,0 0 0,0 0 0,0 0 0,0 0 1,0 0-1,0 0 0,0 0 0,0 0 0,1 1 1,-1-1-1,0 0 0,0 0 0,0 0 0,0 0 1,0 0-1,0 0 0,0 0 0,0 0 0,0 0 1,0 0-1,0 0 0,0 0 0,0 0 0,0 1 1,0-1-1,0 0 0,0 0 0,0 0 1,0 0-1,0 0 0,0 0 0,0 0 0,0 0 1,0 0-1,0 0 0,4 23 7,-4-23-19,7 78 47,-4-1-1,-3 1 1,-19 137 0,15-182 1,-9 32 1,10-55 53,0-1 0,0 1 0,-1-1-1,0 0 1,0 0 0,-1 0 0,-10 13 0,14-20-100,0-1 0,-1 0 0,1 1 0,-1-1 0,1 0 1,-1 0-1,0 1 0,0-1 0,1-1 0,-1 1 1,0 0-1,0 0 0,0-1 0,0 1 0,0-1 0,0 1 1,0-1-1,0 0 0,0 0 0,0 0 0,0 0 1,0 0-1,0 0 0,0-1 0,0 1 0,0-1 0,1 1 1,-1-1-1,0 0 0,0 0 0,-3-1 0,-1-2-58,0 0-1,1 0 0,-1 0 0,1 0 1,-1-1-1,1 0 0,-7-10 1,8 11 46,0 0 1,1-1-1,0 1 1,0-1-1,1 0 1,-1 0-1,1 0 1,0 0-1,0 0 1,1 0-1,-1-1 1,1 1-1,0 0 1,1-1-1,-1 1 1,1-1-1,1-5 1,-1 10-12,0 0 0,0-1 0,1 1 0,-1 0 1,0 0-1,1 0 0,-1 0 0,1 0 0,0 0 0,-1-1 1,1 1-1,0 0 0,0 1 0,0-1 0,-1 0 0,1 0 0,0 0 1,0 0-1,2 0 0,-1 0 20,0 0 0,1 0 0,-1 0 0,0 1 1,1-1-1,-1 1 0,0-1 0,1 1 0,3 0 0,4 1 67,1 0-1,-1 1 0,17 4 0,-26-5-57,17 2 117,0 1 0,0-2 1,0 0-1,0-2 0,0 1 0,19-4 1,-3-1 141,-1-2 1,42-12 0,-54 12-242,0-1 1,0-1 0,-1-1-1,0 0 1,0-2 0,-1 0-1,18-15 1,-8 2 74,-1-1 0,-2-2 1,29-36-1,60-97 312,-114 158-384,8-12-101,-7 13 7,-6 8 88,1 0-35,1 1 0,-1-1-1,1 1 1,0-1 0,-1 15 0,-1 5-14,-35 269 338,38-286-286,0 1-12,0 1 1,2 15-1,-1-24 13,0-1 0,1 0 0,-1 0 0,0 1 0,1-1 1,0 0-1,0 0 0,-1 0 0,1 0 0,0 0 0,1 0 0,-1 0 1,0 0-1,0 0 0,1-1 0,-1 1 0,1 0 0,2 1 0,-3-2-7,0-1 0,0 1 0,0-1 0,0 0 0,0 1 0,0-1 0,1 0 0,-1 0 0,0 0 0,0 0 0,0 0 0,0 0 0,0 0 0,0 0 0,0 0 0,0 0 0,0-1 0,0 1 0,0 0 0,0-1 0,0 1 0,1-1 0,20-14 82,-19 12-64,7-6-49,0 0 0,-1-1-1,0-1 1,10-14-1,26-48 29,-39 63-6,3-6-83,10-25 0,-25 93 80,3-41-11,1 1-1,0-1 1,1 1 0,1-1-1,-1 1 1,2-1 0,2 23-1,-2-32 34,-1 0 1,1 0-1,0 0 0,0 1 0,0-1 0,0 0 0,0 0 0,0 0 0,0-1 0,1 1 0,-1 0 0,1 0 0,-1-1 0,1 1 0,0-1 0,0 1 0,3 1 0,-2-1-4,1-1 0,-1 0-1,0 0 1,0 0 0,1 0 0,-1-1 0,0 1-1,1-1 1,-1 0 0,0 0 0,5-1 0,2 0 0,0-1 0,0-1 1,-1 0-1,1 0 1,0-1-1,-1 0 0,12-7 1,-4 0 15,1-1 1,-2-1-1,0 0 1,0-1-1,20-24 0,-13 9 17,-1-1-1,24-42 0,-31 42-84,14-36 0,-19 41 11,-7 12 22,-2 9 19,1 5-72,3 7 33,0-1-1,-1 1 1,0 0 0,0 0-1,-1 0 1,4 13 0,8 54-60,-14-70 71,4 19 36,1-1-1,1 1 1,1-1 0,20 42-1,-26-62-12,-1-1 1,1 1-1,0 0 1,0 0-1,0-1 0,0 1 1,4 3-1,-5-5-1,0-1 0,0 1 0,0 0 0,1 0 0,-1-1 0,0 1 0,0-1 1,0 1-1,1-1 0,-1 0 0,0 1 0,0-1 0,1 0 0,-1 0 0,0 0 0,1 0 0,-1 0 0,0 0 0,1 0 0,-1-1 0,0 1 0,3-1 0,4-3-20,-1 1 0,1-1-1,-1-1 1,0 1 0,12-11 0,33-35-66,113-135 255,-34 35-10,-112 129-180,-1-1 0,27-44 0,-36 50 12,-1 0 0,0 0-1,-1-1 1,-1 0 0,5-24 0,-11 39-31,1-6 5,-9 14 36,-24 28-68,4-6-16,-26 35 0,-116 201 130,18 20 131,115-206-173,-46 140 0,35-70 239,46-143-238,-1 1-1,1 0 1,-1-1 0,0 1 0,0-1-1,-1 0 1,1 0 0,-7 6 0,10-11-21,0 0 1,0 1-1,0-1 0,0 0 1,0 0-1,0 0 1,-1 0-1,1 0 0,0 0 1,0 0-1,0 0 1,0 0-1,0 0 0,0 0 1,0 0-1,0 0 1,0 0-1,-1 0 0,1 0 1,0 0-1,0-1 1,0 1-1,0 0 1,0 0-1,0 0 0,0 0 1,0 0-1,0 0 1,0 0-1,0 0 0,-1 0 1,1 0-1,0 0 1,0 0-1,0 0 0,0 0 1,0-1-1,0 1 1,0 0-1,0 0 0,0 0 1,0 0-1,0 0 1,0 0-1,0 0 1,0 0-1,0 0 0,0-1 1,0 1-1,0 0 1,0 0-1,0 0 0,0 0 1,0 0-1,0 0 1,0 0-1,0 0 0,0-1 1,0-10-80,0-4 69,2 1 1,0-1-1,0 0 0,2 1 1,0 0-1,0 0 0,8-16 1,-3 7-69,-4 11 59,0-1 1,1 1 0,0 0 0,0 0 0,1 0-1,1 1 1,0 0 0,12-12 0,-7 12-42,-1 1-1,1 0 1,25-13 0,50-20 40,-28 15 32,7-7-20,88-62 1,40-53 74,-132 99 24,2 4 0,2 2 0,104-51 0,-147 83-73,-17 10 39,0-1-1,14-5 1,-14 5 226,-15 2-266,-16 2 140,4 4-158,1 1 0,0 0 1,0 2-1,0 0 0,1 1 1,0 1-1,1 1 0,0 0 1,0 2-1,1-1 0,1 2 1,0 0-1,0 1 0,2 0 1,-23 31-1,19-21 37,2 0-1,0 1 1,1 1 0,2 0-1,1 1 1,1 1 0,-8 34-1,17-58-7,0 0 1,1 0-1,-1 1 0,1-1 0,0 0 0,1 5 0,-1-8-17,0 0 1,0 0-1,1 0 0,-1 0 0,0 0 1,1 0-1,-1 0 0,0 0 1,1 0-1,-1 0 0,1 0 0,0 0 1,-1-1-1,1 1 0,-1 0 0,1 0 1,0-1-1,0 1 0,-1-1 0,1 1 1,0 0-1,0-1 0,0 1 1,0-1-1,0 0 0,0 1 0,0-1 1,0 0-1,0 0 0,1 1 0,1-1 6,0 0-1,0-1 1,0 1-1,0 0 0,0-1 1,0 0-1,0 0 1,0 0-1,0 0 0,0 0 1,0-1-1,-1 1 1,1-1-1,3-2 0,6-6 20,19-19 0,-31 29-33,123-142 41,-81 90-179,65-64 0,-101 112-8,-3 7 140,-4 11 89,-15 50 25,-5 30-181,18-78 85,1 0 1,1 0 0,1 30-1,0-41-7,1-1-1,-1 1 0,1-1 0,0 1 1,0-1-1,1 0 0,-1 0 1,1 1-1,0-1 0,0 0 0,1 0 1,3 5-1,-3-6 4,-1-1-1,1 0 1,0 1 0,0-1-1,0 0 1,0-1 0,0 1 0,0 0-1,0-1 1,0 0 0,1 0-1,-1 0 1,1 0 0,-1 0 0,0-1-1,7 1 1,0-1-3,0-1 1,0 0-1,0 0 0,0-1 1,0 0-1,-1-1 0,1 0 0,-1 0 1,1-1-1,-1 0 0,0-1 1,-1 0-1,1-1 0,-1 0 1,8-7-1,13-13-35,-2-1 0,38-47 0,-64 73 24,36-43 3,2 1-1,44-37 1,-81 79 4,0 0 0,-1 0 0,1-1 0,-1 1 0,0 0 0,1-1 0,-1 1 0,0-1 0,0 1 0,0-1 0,0 0 0,0 0 0,0 1 0,0-1 0,0-3 0,-1 5-5,0 0 1,-1 0 0,1 0 0,0-1-1,0 1 1,-1 0 0,1 0 0,0 0-1,0 0 1,-1 0 0,1 0 0,0 0-1,0 0 1,-1 0 0,1 0 0,0 0-1,-1 0 1,1 0 0,0 0 0,0 0-1,-1 0 1,1 0 0,0 0 0,0 0-1,-1 0 1,1 0 0,0 0 0,0 0-1,-1 0 1,1 1 0,0-1 0,-1 0-1,-10 5 10,5-1-23,0 0-1,0 0 0,1 1 0,-1-1 1,1 1-1,0 0 0,1 1 0,-1-1 1,1 1-1,-6 12 0,-3 6 55,-14 39 0,22-49-33,-50 154 77,53-161-61,1-2 2,0 0 0,0 0 0,0 0-1,0 0 1,1 1 0,-1-1-1,1 0 1,1 0 0,-1 0 0,2 8-1,-1-11-4,0 1 1,0-1-1,0 1 0,0-1 0,0 0 1,1 1-1,-1-1 0,1 0 0,-1 0 0,1 0 1,0 0-1,0 0 0,0-1 0,0 1 0,0-1 1,0 1-1,1-1 0,-1 1 0,0-1 0,1 0 1,-1 0-1,4 1 0,4-1-19,-1 0 0,0 0 0,1-1 0,-1 0 0,0 0-1,1-1 1,14-4 0,-3 2 30,17-2-62,-1-1 0,0-2 0,56-20 0,-78 22 54,-1 0-1,-1-1 1,1 0 0,-1-1 0,-1-1-1,0 0 1,0 0 0,0-2 0,-1 1-1,-1-1 1,16-21 0,-18 21-41,-1-1-1,0 0 1,-1 0 0,0 0-1,0-1 1,-2 0 0,7-25-1,-11 36 8,1 0 0,-1 1 0,0-1-1,1 0 1,-1 0 0,0 0 0,0 0 0,-1 0-1,1 0 1,0 1 0,-1-1 0,1 0-1,-1 0 1,1 0 0,-1 1 0,0-1 0,0 0-1,0 1 1,0-1 0,-1-2 0,1 4 5,0-1 1,0 1 0,1-1-1,-1 1 1,0-1-1,0 1 1,0-1 0,0 1-1,1 0 1,-1 0 0,0-1-1,0 1 1,0 0-1,0 0 1,0 0 0,-2 0-1,1 1 3,0-1 0,0 1 0,0-1 0,-1 1 0,1 0 0,0 0 0,0 0 0,0 0 0,-2 1 0,-3 4 25,0-1-1,0 1 1,0 0 0,1 1-1,0 0 1,0 0 0,-6 12-1,5-9 25,1 1 0,0 1-1,0-1 1,-6 24 0,10-30-15,1 1 0,0-1 0,0 1 0,1-1 0,-1 1 0,1-1 0,0 1 0,0-1 0,1 1 0,0-1 0,0 1 0,0-1 0,1 0 0,0 1 0,0-1 0,0 0 0,0 0 0,1 0 0,0-1 0,0 1 0,0-1 0,0 1 0,1-1 0,0 0 0,0 0 0,0 0 0,8 5 0,-3-4-109,0 0-1,0 0 1,0-1-1,1 0 1,-1-1-1,1 0 1,0 0 0,0-1-1,0 0 1,0-1-1,1 0 1,-1-1-1,0 0 1,16-2-1,4-2-1390,-1-1 0,49-16 1,2-12-3448,-67 28 4195,83-36-3223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1:59:55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4111 17 4064,'0'0'1307,"-6"-9"1546,5 6-2234,-2-1 1931,0 7-257,-6 10-1147,2-5-808,1 0 0,1 0-1,-1 0 1,1 1 0,1 0 0,-1 0 0,2 0 0,-4 12 0,-1 8 427,-5 42 0,8-36-414,-7 32 120,-60 425 2039,55-265-1411,16-201-904,-1-14-27,2-1-1,-1 1 0,2-1 0,-1 1 0,2 0 0,3 14 0,-2-20 467,0-10-472,-2 3-197,-1 0 0,0 0 0,0 0 0,0 0 0,0-1 0,0 1 1,0 0-1,0 0 0,0 0 0,0 0 0,-1 0 0,1 0 0,0 0 0,-1-2 0,0 3 17,0 0 0,1-1 0,-1 1 0,1 0 0,-1 0 0,1 0-1,-1 0 1,0-1 0,1 1 0,-1 0 0,0 0 0,1 0 0,-1 0 0,1 0-1,-1 1 1,0-1 0,1 0 0,-1 0 0,0 0 0,0 1 0,0-1-23,-168 37-551,121-24 583,-191 45-9,-82 2-126,-352 45-147,620-98 300,-230 37 1,-366 62-111,102 7-85,291-59 201,53-10-105,109-23-251,-198 38-3761,212-50 1979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46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293 105 4064,'-24'-17'1307,"24"17"-1211,-1-1 1,1 1 0,-1-1 0,1 1 0,0-1 0,-1 1 0,1-1 0,-1 1 0,1-1 0,0 1 0,0-1 0,-1 1 0,1-1 0,0 1-1,0-1 1,0 0 0,0 1 0,0-1 0,0 1 0,0-1 0,0 0 0,0 1 0,0-1 0,0 0 0,0 1 0,0-1 0,0 1 0,5-7 5775,-5 9-4075,0 6-1096,-1 0 0,0 0 0,0 0 0,-1 0 0,-4 11 0,-18 41 1216,0-3-984,-95 275 2118,55-189-2134,38-87-650,44-99-555,16-43 117,24-76 325,-45 131-134,2 0 0,1 1 0,23-32 1,-13 24-24,3 2 0,0 1 1,3 1-1,1 2 0,38-29 1,-56 49 97,2-2 153,26-14 1,-42 27-217,0 0 0,0 0 0,0 0 0,1 1 1,-1-1-1,0 1 0,1-1 0,-1 1 0,0 0 1,1-1-1,-1 1 0,0 0 0,1 0 0,-1 0 1,1 0-1,-1 0 0,0 0 0,1 0 0,-1 0 1,0 1-1,1-1 0,-1 1 0,0-1 1,1 1-1,-1-1 0,0 1 0,0 0 0,1-1 1,-1 1-1,0 0 0,0 0 0,0 0 0,0 0 1,0 0-1,0 0 0,0 0 0,-1 0 0,1 1 1,0-1-1,-1 0 0,2 2 0,0 2 52,0 0 0,-1 1 0,0-1 0,0 0 0,0 0 0,0 0 0,-1 1 0,0-1 0,0 8-1,-2 3 21,-1 1 0,-9 28 0,9-38-75,1 0-1,-1-1 1,0 1 0,0-1-1,-1 0 1,0 0-1,0 0 1,-1 0-1,-5 5 1,9-10-36,-1 0 0,1 0 1,-1 0-1,1-1 0,-1 1 1,0 0-1,1-1 0,-1 1 0,0-1 1,1 0-1,-1 1 0,0-1 1,1 0-1,-1 0 0,0 0 1,0 0-1,1-1 0,-1 1 1,0 0-1,1-1 0,-1 1 0,0-1 1,-2-1-1,3 2-13,0-1 0,0 1 0,0 0 0,0-1 0,0 0 0,0 1 0,0-1 0,0 0 0,0 1 0,0-1 0,0 0 0,1 0 0,-1 0 0,0 0 0,1 1 0,-1-1 0,1 0 0,-1 0 0,1 0 0,-1-1 0,1 1 1,0 0-1,-1 0 0,1 0 0,0 0 0,0 0 0,0 0 0,0 0 0,0-1 0,0 1 0,0 0 0,0 0 0,0 0 0,0 0 0,1-2 0,1 2-5,-1 0-1,0 0 1,1 0 0,-1 0 0,1 0-1,-1 0 1,1 0 0,0 1 0,-1-1 0,1 0-1,0 1 1,0 0 0,2-1 0,0 0 10,112-24-65,-57 12 124,208-53 216,-193 40 208,-64 22-379,0-1-1,0 0 1,-1-1 0,17-13 0,-23 17-53,-1 0 0,0 0 0,0 0 0,-1 0 0,1-1 0,0 1 0,-1-1 0,1 1 0,-1-1 1,0 1-1,0-1 0,0 0 0,0 0 0,0 0 0,-1 0 0,1-3 0,-1 5-25,-4 19 346,0 1-281,1 1-1,0 0 1,1 38-1,3-48-54,0-1-1,0 0 1,1 0 0,1 0-1,-1-1 1,1 1-1,0 0 1,1-1 0,0 0-1,1 0 1,5 8-1,-2-5 48,0-1 0,0 0 0,10 8 0,-16-15-85,1-1 0,-1 0-1,0 0 1,1-1-1,-1 1 1,1 0 0,-1-1-1,1 1 1,0-1-1,0 0 1,0 0 0,0 0-1,0-1 1,0 1-1,0 0 1,0-1 0,0 0-1,5 0 1,7-4-57,0 0 1,0-1-1,0-1 0,-1 0 1,17-10-1,64-47 80,-85 56-13,-1 1 6,1-2 0,12-12 0,-19 17 12,0-1 0,0 1 0,0 0 0,-1-1 0,0 0 0,0 1 0,0-1-1,0 0 1,0 0 0,1-6 0,-3 9-4,0 0 0,0 0-1,1 0 1,-1 0-1,0 0 1,0 0-1,0 1 1,0-1 0,0 0-1,0 0 1,-1 0-1,1 0 1,0 0-1,0 0 1,-1 1 0,1-1-1,0 0 1,-1 0-1,1 0 1,-1 1 0,1-1-1,-2-1 1,1 1-3,0 0 0,0 0 0,-1 1 0,1-1 0,0 1 0,0-1 1,-1 0-1,1 1 0,0 0 0,-1-1 0,1 1 0,-1 0 0,-1 0 0,-2 0-25,-1 0-1,0 0 1,0 1-1,1 0 1,-1 0 0,-6 2-1,6 0 38,0-1-1,0 1 1,1 0-1,-1 0 1,1 1-1,-1 0 1,1 0-1,0 0 1,1 0-1,-1 1 1,1 0-1,0 0 1,0 0-1,1 0 1,-1 0-1,1 1 1,0 0-1,0 0 1,1 0-1,0 0 1,0 0-1,1 0 1,-1 0-1,1 1 1,0-1-1,1 1 1,0-1-1,0 0 1,0 1-1,1-1 1,1 7-1,-1-7-10,0 0 1,1 0-1,0 0 0,0 0 0,0-1 1,0 1-1,1-1 0,0 0 0,4 6 1,-4-8 3,0 1 1,1-1-1,-1 0 1,1 1-1,0-2 1,0 1-1,0 0 1,0-1-1,0 0 1,1 0-1,-1 0 1,7 2-1,-1-2-27,1 0 1,0 0-1,-1-1 0,1 0 0,0-1 1,0 0-1,-1-1 0,1 0 1,0-1-1,-1 0 0,1-1 0,-1 0 1,20-8-1,-1-3 48,-1 0 0,0-2 0,37-28 0,-43 25-38,0 0-1,-1-2 1,-1 0 0,22-31-1,-16 21 8,-14 9 164,-8 14-37,-4 8-125,0 0 0,0 0 1,0 0-1,0 0 0,0 0 0,0 0 1,0 0-1,0 1 0,0-1 0,0 0 1,0 0-1,0 0 0,0 0 0,0 0 1,0 0-1,0 0 0,0 0 1,0 0-1,0 0 0,0 0 0,0 0 1,0 0-1,0 0 0,0 0 0,0 0 1,1 0-1,-1 0 0,0 0 0,0 0 1,0 0-1,0 0 0,0 0 1,0 0-1,0 0 0,0 0 0,0 0 1,0 0-1,0 0 0,0 0 0,0 0 1,0 0-1,0 0 0,0 0 0,0 0 1,0 0-1,0 14 29,-2 0 0,1 0-1,-8 25 1,-16 40 105,22-71-133,0 2 3,-14 36 59,15-41-55,-1 0 1,1-1-1,-1 1 0,1-1 0,-2 1 0,-5 6 0,7-10-7,1 1 0,-1-1 0,0 0 0,1 0 0,-1 0 0,0 0 0,0 0 1,1-1-1,-1 1 0,0 0 0,0-1 0,0 0 0,0 1 0,0-1 0,0 0 0,0 0 0,0 0 0,0 0 0,0 0 0,-2-1 0,-3-1-19,0 0 0,0 0 0,0-1 0,-7-4 0,9 5 17,-1-2-74,0 1 0,1-1 0,0 0 0,0 0 0,0-1 0,-6-6 1,-10-10-365,20 21 425,1 0-1,-1-1 1,1 1-1,-1 0 1,1-1 0,0 1-1,-1-1 1,1 1 0,0-1-1,-1 1 1,1-1-1,0 1 1,-1-1 0,1 1-1,0-1 1,0 1-1,-1-2 1,1 2 8,1 0 0,-1-1 0,0 1 0,0 0 0,0 0 1,0 0-1,0-1 0,0 1 0,1 0 0,-1 0 0,0-1 0,0 1 0,0 0 0,1 0 0,-1 0 0,0 0 0,0-1 0,1 1 1,-1 0-1,0 0 0,0 0 0,1 0 0,-1 0 0,0 0 0,1 0 0,26-2-48,-15 1 59,69 1 12,-61 1-18,0-1-1,0 0 1,0-2 0,0 0-1,29-7 1,-13-2 151,0-2-1,-1-2 1,62-34 0,-62 29-81,-19 11-79,-1 0-1,27-21 1,-12 7 303,-29 23-236,-1 20 177,0-13-238,-1-1 1,0 1-1,0 0 1,-1-1-1,0 1 1,0-1-1,-6 12 0,-26 43 120,14-27-64,19-33-47,-7 15 42,-1-1 0,-1 0 0,-17 21 0,26-34-52,-1-1 0,1 0 1,0 0-1,-1 1 1,1-1-1,-1 0 1,0 0-1,1 0 0,-1 0 1,0-1-1,1 1 1,-1 0-1,0-1 0,0 1 1,0-1-1,0 1 1,0-1-1,1 0 0,-1 0 1,0 0-1,0 0 1,0 0-1,-2-1 1,1 0-29,1 0 1,-1 0 0,1 0-1,0 0 1,-1-1 0,1 1-1,0-1 1,0 1 0,0-1-1,0 0 1,0 0 0,0 0-1,0 0 1,1 0 0,-1 0-1,-1-4 1,-12-17-206,9 14 227,0 0 0,1 0 0,-9-20 0,10 6-390,9 23 416,16 5 18,0 0-1,0 0 1,1-2 0,0-1 0,25-1 0,-12 1 29,6-1-12,72-6-1,-87 2-61,-1-1 1,0-2-1,50-17 1,-61 18 72,-1-2 0,0 0 1,0 0-1,0-1 0,-1-1 0,0 0 1,0-1-1,11-12 0,-19 17-37,0 0 1,-1 0-1,5-10 1,0 2 43,-13 23-46,0 0 1,2 1 0,-1 0-1,1 0 1,1 0-1,-2 13 1,1-7-24,2-15 0,1 0 0,0 0 0,-1 0 0,1 0 0,0 0 0,0 0 0,0 0 0,0 0 0,0 0 0,1 4 0,3 1 0,-3-7 0,0 1 0,0-1 0,0 1 0,0-1 0,0 0 0,1 0 0,-1 0 0,0 0 0,0 0 0,0 0 0,0 0 0,0 0 0,0 0 0,0 0 0,0 0 0,0-1 0,0 1 0,0 0 0,0-1 0,0 1 0,0-1 0,1 0 0,20-15 0,-16 12 0,24-17-41,0 1 0,54-24 0,-52 25 36,-19 14 5,-6 4 11,-8 14 58,1-12-80,-2 8 3,1 0 0,0 0 0,0 0 0,1 0 0,1 13 0,-1-20 8,0-1-1,1 1 1,-1 0-1,1-1 0,-1 1 1,1 0-1,0-1 1,-1 1-1,1-1 0,0 1 1,0-1-1,0 1 1,0-1-1,0 0 0,1 1 1,-1-1-1,0 0 0,1 0 1,-1 0-1,0 0 1,1 0-1,0 0 0,-1-1 1,1 1-1,-1 0 1,1-1-1,0 1 0,-1-1 1,1 0-1,0 1 0,0-1 1,-1 0-1,1 0 1,2 0-1,11-1 12,-1 0 0,0-1-1,1-1 1,-1 0 0,0-1 0,17-7 0,79-39 52,-86 37-74,29-14 11,-46 25 0,-7 2 0,0 0 0,1-1 0,-1 1 0,0 0 0,1 0 0,-1 0 0,0 0 0,1 0 0,-1 0 0,1 0 0,-1 0 0,0 0 0,1 0 0,-1 0 0,0 0 0,1 0 0,-1 0 0,0 0 0,1 1 0,-1-1 0,1 0 0,-1 0 0,0 0 0,0 0 0,1 1 0,-1-1 0,0 0 0,1 0 0,-1 1 0,0-1 0,0 0 0,1 1 0,-1-1 0,0 0 0,0 1 0,0-1 0,0 0 0,1 1 0,-1-1 0,0 0 0,0 1 0,0-1 0,0 0 0,0 1 0,0-1 0,0 1 0,8 12 0,-7-12 0,0 1 0,1 0 0,-1-1 0,0 1 0,0 0 0,-1 0 0,1 0 0,0 0 0,0 2 0,0 1 0,0 0 0,1 0 0,-1 0 0,1-1 0,0 1 0,1-1 0,-1 1 0,1-1 0,0 0 0,0 0 0,0 0 0,0 0 0,1-1 0,4 4 0,-5-5 0,0 1 0,0-1 0,0 0 0,1 0 0,-1 0 0,1-1 0,-1 1 0,1-1 0,0 0 0,-1 0 0,1 0 0,0 0 0,0-1 0,0 0 0,0 1 0,0-2 0,0 1 0,7-1 0,11-4 0,-1 0 0,39-12 0,51-31-78,-93 39 66,-1-1-1,1 0 1,29-25-1,-46 35 15,-1-1 0,0 1-1,0 0 1,1 0 0,-1 0 0,0 0 0,0 0-1,0-1 1,0 1 0,1 0 0,-1 0 0,0 0-1,0-1 1,0 1 0,0 0 0,0 0 0,1 0-1,-1-1 1,0 1 0,0 0 0,0 0 0,0-1-1,0 1 1,0 0 0,0 0 0,0-1 0,0 1-1,0 0 1,0 0 0,0-1 0,-7-1 17,-13 3-57,5 2 46,1 0-1,-1 1 1,1 1 0,0 0-1,1 1 1,-1 0-1,1 2 1,0-1-1,1 1 1,0 1-1,-20 19 1,28-25-11,1 1 1,1 0-1,-1 0 1,0 0-1,1 0 0,0 0 1,0 0-1,0 1 1,1-1-1,-1 1 0,1 0 1,0-1-1,1 1 1,-1 0-1,1-1 0,0 1 1,0 0-1,0 0 1,0-1-1,1 1 0,0 0 1,0-1-1,1 1 1,3 8-1,-2-5 8,1 0-1,0 0 1,1-1-1,0 1 1,0-1 0,1 0-1,-1-1 1,2 1-1,-1-1 1,1-1 0,-1 1-1,12 6 1,-5-5 2,1-1 1,-1 0-1,1-1 1,0 0-1,23 4 1,72 5-496,-94-13-367,0-1 0,1 0 0,-1-1 0,20-4-1,-19 1-1037,0 0-1,0-1 0,27-13 1,57-26-9755,-54 17 6507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3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1 6560,'-3'0'10359,"1"8"-5648,1 17-3977,1-9 464,-7 35 203,-2-1 1,-2 0-1,-32 88 0,-39 142-958,82-277-483,-11 39-1036,0-19-2885,11-23 3898,0 0-24,0 0-1,0 0 0,0 0 0,0 0 0,0-1 0,0 1 0,0 0 0,-1 0 0,1 0 0,0 0 1,0-1-1,0 1 0,0 0 0,0 0 0,0 0 0,0 0 0,-1 0 0,1-1 0,0 1 0,0 0 0,0 0 1,0 0-1,-1 0 0,1 0 0,0 0 0,0 0 0,0 0 0,0 0 0,-1 0 0,1 0 0,0 0 1,0 0-1,0 0 0,0 0 0,-1 0 0,1 0 0,0 0 0,0 0 0,0 0 0,-1 0 0,1 0 1,0 0-1,0 0 0,0 0 0,0 0 0,-1 0 0,1 0 0,0 0 0,0 1 0,0-1 0,0 0 0,0 0 1,-1 0-1,1 0 0,0 0 0,0 1 0,0-1 0,0 0 0,0 0 0,0 0 0,0 0 0,0 1 1,0-1-1,0 0 0,-2-7-2253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49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108 659 4064,'-12'5'11765,"13"-5"-11649,-1 0 0,1 1 0,-1-1 0,0 0 0,1 0 0,-1 1 0,1-1 0,-1 0 0,1 0 0,-1 0 0,1 0 0,-1 1 0,1-1 0,-1 0 0,1 0 0,-1 0 0,1 0 0,0 0 0,-1 0 0,1 0 0,-1-1 0,1 1 0,0 0 0,15-9 1548,13-19-208,5-12-518,55-87 0,-37 49-318,90-112 741,-34 47-296,-88 114-904,-6 7 592,-25 43 88,-70 104-244,13-7-385,-159 256 947,223-367-1145,-131 201 478,54-75-497,76-128-115,6-11-147,8-14-194,0 7 353,0 1 0,0 0 1,1 1-1,0 0 0,1 1 0,0 0 0,1 1 0,16-10 0,29-12-15,82-31 0,-83 39 62,101-56 0,-112 51 689,-2-2 0,77-68-1,-121 100-582,-1 0 0,1 1 0,0-1 0,0 1 1,0-1-1,0 1 0,0 0 0,1-1 0,-1 1 0,1 3 0,-3 11-56,-10 18-186,7-20 322,-6 26 1,6-20-5,3-13-96,1 0 0,0 1 0,0-1 0,0 13 0,2-20-29,0 1 0,0-1 0,0 1 0,0-1 1,0 1-1,0-1 0,1 0 0,-1 1 0,0-1 0,1 1 0,-1-1 1,1 0-1,0 1 0,-1-1 0,1 0 0,0 0 0,0 1 0,0-1 1,0 0-1,0 0 0,0 0 0,0 0 0,0 0 0,0 0 0,1 0 1,-1-1-1,0 1 0,1 0 0,-1-1 0,0 1 0,3 0 0,-2-1 0,0 0 0,0 0-1,0 0 1,0 0-1,0-1 1,0 1-1,0 0 1,0-1 0,0 0-1,0 1 1,0-1-1,0 0 1,0 0-1,0 0 1,0 0 0,-1 0-1,1-1 1,0 1-1,-1 0 1,1-1-1,1-1 1,1-2-33,0 1 0,0-1 0,-1 0-1,1 0 1,-1-1 0,3-6 0,-4 5 40,0-1-1,-1 1 1,0-1-1,0 1 1,-1-1 0,0 0-1,0 0 1,-2-8-1,1 5 60,0-1 3,-1 0 0,0-1-1,-1 1 1,0 0-1,-1 0 1,-1 1 0,1-1-1,-11-16 1,11 23-120,3 5 38,0-1 0,0 0 0,1 0 0,-1 1 0,0-1 0,0 0 0,1 0 0,-1 0 0,1 0 0,-1 0 0,1 0 0,0 0-1,-1-2 1,1 2 55,27-1 8,-22 3-37,-1-1 0,0 0 0,1-1 1,-1 1-1,5-2 0,251-51 704,-242 50-674,206-36 388,-191 38-358,-33 2-69,0-1 0,1 0 0,-1 0 0,0 0 0,1 0 0,-1 1 0,0-1 0,1 0 0,-1 0 0,0 1 0,1-1 0,-1 0 0,0 0 0,0 1 0,1-1 0,-1 0 0,0 1 0,0-1 0,0 0 0,0 1 0,1-1 0,-1 1 0,0-1 0,0 0 0,0 1 0,0 0 0,1 10 0,-1-11 0,2 16-1,-1 0 0,-1-1 0,-1 1 1,0 0-1,-4 16 0,-22 76 65,24-98-58,-2 3-22,2 0-1,-3 16 1,5-26 15,1 0 0,0 0 0,-1 0 0,1 0 0,0-1 0,1 1 0,-1 0 0,1 0 0,-1 0 0,1 0 1,0 0-1,0-1 0,0 1 0,0 0 0,0-1 0,3 4 0,-2-4 1,0-1 0,0 1 0,1-1 0,-1 0 0,1 1 0,-1-1 0,1 0 0,-1 0 0,1-1 0,0 1 0,-1 0 0,1-1 0,0 0 0,0 0 0,-1 0 0,1 0 0,0 0 0,0 0 0,2-1 0,12-4 0,-1 0 0,0-1 0,0-1 0,17-10 0,32-24-123,-17 10-69,12-11 102,9-4 20,-49 34 202,0 2 0,1 0 0,40-13 0,-54 21-63,-17 6-58,-24 8-84,30-11 56,-26 10 6,1 0 0,0 2 1,-34 20-1,46-23 11,1 1 0,-24 22 0,35-29 0,1 1 0,0-1 0,0 1 0,0 0 0,0 0 0,1 1 0,0-1 0,0 1 0,0 0 0,1-1 0,-3 13 0,3-12 0,1-1 0,1 0 0,-1 0 0,1 11 0,0-15 0,0 1 0,0 0 0,1-1 0,-1 1 0,1 0 0,-1-1 0,1 1 0,0 0 0,0-1 0,0 1 0,-1-1 0,1 0 0,1 1 0,-1-1 0,0 0 0,0 1 0,0-1 0,1 0 0,-1 0 0,2 1 0,4 1 0,-1 1 0,1-1 0,0-1 0,0 0 0,0 0 0,0 0 0,0-1 0,9 1 0,62 1 37,-62-3-15,48 0-58,1-3 0,-1-2 0,69-16 0,-119 18 10,1-1 0,-1-1 1,0 0-1,-1 0 0,24-14 1,-32 16 3,-1 0 0,0 0 0,0 0 0,0-1 0,0 1 0,-1-1 1,1 0-1,-1 0 0,0 0 0,0 0 0,0-1 0,-1 1 0,0-1 0,1 0 1,-2 1-1,1-1 0,-1 0 0,1 0 0,-1 0 0,0-6 0,-1 7 24,1-37 99,-1 39-101,-1 0 0,1 0-1,0 0 1,-1 0-1,1 0 1,-1 0 0,1 0-1,-1 0 1,0 0-1,0 0 1,0 1 0,0-1-1,0 0 1,0 1 0,0-1-1,-1 1 1,-2-4-1,3 5 9,0 0 0,1-1 0,-1 1 0,0 0 0,1 0 0,-1-1-1,0 1 1,0 0 0,0 0 0,1 0 0,-1 0 0,0 0 0,0 0 0,1 0 0,-1 0-1,0 0 1,0 0 0,1 1 0,-1-1 0,0 0 0,0 0 0,1 1 0,-1-1-1,0 1 1,1-1 0,-1 0 0,0 2 0,-18 16-75,14-11 63,-2 1 41,-1 1 0,2 0 0,0 1 0,0-1 1,0 1-1,1 0 0,-6 19 0,9-26-32,1 1 0,0 0 0,1 0-1,-1-1 1,0 1 0,1 0 0,0 0-1,0 0 1,0 0 0,1 0 0,-1-1-1,1 1 1,0 0 0,0 0 0,0-1-1,0 1 1,1 0 0,-1-1 0,1 0-1,0 1 1,0-1 0,1 0 0,-1 0-1,0 0 1,5 4 0,-4-5-17,0 0 0,0 0 0,0 0 0,0-1 0,0 1 0,1-1 0,-1 0 0,0 0 0,1 0 0,-1 0 0,1-1 0,-1 1 0,1-1 0,-1 0 0,6 0 0,1-1-20,-1 0 0,0-1 0,1 0 0,12-5 0,10-5 21,-1-1 1,0-2-1,-1-1 0,33-23 1,-20 8-1,76-72 0,-89 76 92,-16 14 57,19-20 1,-24 25-75,-9 8-63,1 0 0,-1 0 0,0-1 1,0 1-1,1 0 0,-1 0 0,0 0 0,0 0 0,0 0 1,1 0-1,-1 0 0,0 0 0,0 0 0,1 0 0,-1 0 1,0 0-1,0 1 0,1-1 0,-1 0 0,0 0 0,0 0 1,0 0-1,1 0 0,-1 0 0,0 0 0,1 1 0,0 0 0,0 1-1,-1 0 1,1 0 0,0-1-1,0 1 1,-1 0-1,1 0 1,-1 0-1,1 2 1,2 13-1,0 27 0,-1-18 0,-2-13-1,0-1 1,-1 1-1,0-1 1,-1 1-1,0-1 1,-1 1-1,0-1 1,-1 0-1,-8 16 1,8-19 5,0 0 0,-1 0 0,-1-1 0,1 1-1,-1-1 1,-1-1 0,1 1 0,-1-1 0,-1 0 0,1-1 0,-1 0 0,-12 8 0,15-12-1,-1 1 1,1-1-1,-1 0 0,0 0 1,0 0-1,0-1 1,0 0-1,0 0 1,0-1-1,0 0 1,0 0-1,0 0 1,0-1-1,0 1 0,-11-4 1,2-1-8,1 0 0,0-1 0,1-1 0,-1 0 0,-12-9 0,25 16-1,0-1 0,1 1-1,-1 0 1,0-1 0,0 1 0,1-1 0,-1 1-1,0-1 1,1 0 0,-1 1 0,1-1-1,-1 0 1,1 1 0,-1-1 0,1 0 0,-1 1-1,1-1 1,0 0 0,-1 0 0,1 0 0,0 1-1,0-1 1,-1-2 0,2 3 7,-1-1 0,0 1-1,1-1 1,-1 1 0,1-1 0,-1 1 0,1-1 0,-1 1 0,1-1-1,0 1 1,-1 0 0,1-1 0,-1 1 0,1 0 0,0-1-1,-1 1 1,1 0 0,0 0 0,-1 0 0,1 0 0,0-1 0,0 1-1,-1 0 1,1 0 0,0 1 0,-1-1 0,2 0 0,24 1-29,49 10 1,-29-3-10,187 35 30,-214-39-361,27 4 1,-38-8-1187,0 1 0,0-1 0,11-2 1,-11 0-2940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10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12 786 5408,'-1'0'83,"1"0"-1,-1 0 1,1 0 0,-1 0 0,1 0-1,-1 0 1,1 0 0,-1 0-1,1 0 1,-1 0 0,1 1 0,-1-1-1,1 0 1,-1 0 0,1 1 0,0-1-1,-1 0 1,1 1 0,-1-1 0,1 0-1,0 1 1,0-1 0,-1 0-1,1 1 1,0-1 0,-1 1 0,2 0 55,-1-1 1,0 1 0,1-1 0,-1 1 0,0-1-1,1 1 1,-1-1 0,1 0 0,-1 1 0,1-1-1,-1 0 1,1 1 0,0-1 0,-1 0 0,1 0-1,-1 0 1,2 1 0,3 1 733,1-1 0,-1 0 1,1 0-1,6 1 0,-3-3-339,0 0 0,1-1 0,-1 0 0,0 0 1,0-1-1,-1 0 0,1-1 0,0 0 0,-1 0 0,0-1 0,0 0 0,-1 0 1,12-10-1,-2-1-102,0 0 1,0-1-1,-2-1 0,17-24 1,-7 7-42,-10 15-164,16-28 1,-2-5 109,68-117 1130,-80 150-1183,-16 20-267,-1 1 0,1-1 1,-1 0-1,1 0 0,0 0 0,-1 1 0,1-1 1,-1 0-1,1 1 0,-1-1 0,1 0 1,-1 1-1,1-1 0,-1 1 0,0-1 1,1 1-1,-1-1 0,1 1 0,-1-1 0,0 1 1,1-1-1,-1 2 0,3 4 36,-1 0 0,1 0 0,1 10 0,2 4 44,2 5 91,0 1 0,-2 0 0,-1 0 1,-1 1-1,-2-1 0,0 46 0,-3-58-133,0 0 0,-1 0 0,0 0 1,-2-1-1,1 1 0,-2 0 0,1-1 0,-2 0 1,0 0-1,0-1 0,-1 0 0,-1 0 0,0 0 1,-14 14-1,20-24-42,0 0 1,0 0-1,0 0 0,-1 0 1,1 0-1,-1-1 1,0 1-1,1-1 0,-1 1 1,0-1-1,0 0 1,0 0-1,0 0 1,0-1-1,-5 1 0,3-1-43,1 0-1,0 0 0,0-1 1,0 0-1,-1 1 0,1-2 1,0 1-1,0 0 0,0-1 0,-4-2 1,-6-5-176,0-1 0,0 0 0,1-1 1,-18-19-1,18 18 63,10 9 120,0 1 0,0-1 0,0 0-1,0 0 1,0 0 0,1 0-1,-1 0 1,1 0 0,0-1-1,-3-6 1,4 3-327,6 10 205,4 4 222,10 2 14,0 0-1,1-1 1,-1-1 0,2-1 0,-1-1-1,0 0 1,1-2 0,39 2 0,-21-4-114,1-3 1,0-1 0,66-14-1,-90 14 59,-1-1 0,1-1-1,-1-1 1,-1 0 0,1-1-1,-1 0 1,0-1 0,0-1-1,-1 0 1,-1-1 0,1 0-1,-1-1 1,-1 0 0,0-1-1,-1 0 1,0-1 0,8-14-1,-12 18 63,8-14-1,-13 22-86,-1 1 0,0-1 0,1 1 0,-1-1 0,0 1 0,1-1 0,-1 1 0,0-1 0,0 0 0,1 1 0,-1-1 0,0 1 0,0-1 0,0 0 0,0 1 0,0-1 0,0 0 0,0 1 0,0-1 0,0 0 0,0 1 0,0-1 0,0 1 0,-1-2 0,-4 9 358,1 1-284,0-1 0,1 1-1,0 0 1,-2 9 0,-3 7 4,1-3-91,2 0-1,0 1 1,1 0 0,-1 23 0,4-35 28,1-1 1,0 1-1,2 11 1,-2-18-19,1-1-1,-1 1 1,0-1 0,1 1 0,0-1 0,0 1 0,0-1 0,0 0-1,0 1 1,0-1 0,1 0 0,-1 0 0,1 0 0,-1 0 0,1 0 0,2 2-1,-4-4-12,1 0-1,-1 0 1,1 0-1,0 0 0,-1 1 1,1-1-1,0 0 0,-1 0 1,1-1-1,-1 1 0,1 0 1,0 0-1,-1 0 1,1 0-1,0 0 0,-1-1 1,1 1-1,-1 0 0,1-1 1,-1 1-1,2-1 1,-1 0-25,9-4-51,-1-2-1,0 1 1,-1-1-1,0 0 1,0 0-1,7-10 0,16-13-64,72-54 110,-44 37 879,-59 46-698,-5 17-37,5-13-112,0 1-1,1-1 1,-1 0 0,1 0-1,-1 0 1,1 0 0,0 0-1,0 0 1,0 0 0,0 0-1,1 0 1,-1 0 0,1-1-1,0 1 1,-1-1 0,1 1-1,0-1 1,1 1 0,-1-1-1,0 0 1,4 2 0,1 1 7,0 0 1,0-1 0,1 0-1,-1-1 1,1 0-1,0 0 1,0 0 0,0-1-1,0 0 1,0-1-1,0 1 1,1-2 0,-1 1-1,14-2 1,-4-1-63,1 0 0,-1-2 0,1 0 0,-1-1 1,24-11-1,-33 13 78,1-2 0,-1 1 0,0-1 1,-1-1-1,1 0 0,-1 0 0,0 0 1,-1-1-1,1 0 0,-1-1 0,-1 1 1,1-1-1,-1-1 0,-1 1 0,0-1 1,0 0-1,-1 0 0,6-16 0,-4 10 118,-5 13-115,0 0 0,0 0 0,0-1 0,0 1 0,0-1 0,-1 1 1,1-1-1,0-3 0,-1 6 53,0 8 17,0 17-100,2 0-1,1 0 1,10 39 0,-12-58 7,1-1-1,0 0 1,0-1 0,0 1 0,0 0 0,1-1 0,-1 1-1,1-1 1,1 0 0,-1 1 0,0-2 0,1 1 0,0 0-1,0-1 1,0 0 0,0 0 0,1 0 0,-1 0 0,1-1-1,0 1 1,-1-1 0,1 0 0,0-1 0,0 1 0,1-1-1,-1 0 1,0 0 0,0-1 0,0 0 0,1 0 0,6 0-1,24-6-123,-1-1 0,53-17 0,-73 19 113,0 0 1,0-2 0,-1 1-1,0-2 1,0 0 0,-1-1-1,0 0 1,0-1 0,-1 0-1,-1-1 1,1 0 0,-2-1-1,0 0 1,0-1-1,-1 0 1,-1-1 0,0 1-1,10-25 1,3-23 93,19-90 0,-10 32 184,-21 80-108,8-54 0,-17 86 30,-2 9-48,-5 14-102,4 0-14,0 1 0,-2 20 0,2-8-1,-7 55-64,-4-2 1,-3 1 0,-31 86-1,33-127 6,-59 160 212,-15-8 239,67-156-336,-1 0 0,-3-2 0,0 0 0,-48 47 0,72-81-84,0 0 0,-1 0 0,1 0 0,-1-1 0,1 1 0,-4 1 0,5-3-11,1 1 0,-1-1 0,0 0 0,1 1 0,-1-1 0,0 0 1,1 0-1,-1 0 0,0 0 0,0 1 0,1-1 0,-1 0 0,0 0 0,1 0 0,-1-1 0,0 1 1,1 0-1,-1 0 0,0 0 0,0 0 0,1-1 0,-1 1 0,0 0 0,1-1 0,-1 1 0,1 0 1,-1-1-1,0 0 0,0 0-26,1-1 0,0 1 0,-1 0 0,1 0-1,0-1 1,0 1 0,0 0 0,0 0 0,0 0 0,0-1 0,0 1 0,1 0 0,-1 0 0,0-1 0,1 1 0,-1 0 0,2-2 0,-1-2-71,8-23-13,2 0-1,0 0 0,1 1 1,2 1-1,1 0 0,1 1 1,1 1-1,28-31 0,-12 20 36,1 2 1,1 1-1,2 2 0,61-38 0,-12 10 366,22-13-81,-84 57-121,0 1 0,44-16 0,-47 21-20,1 0 139,1 1 0,27-6 0,-41 13-160,0 1 0,0 0 0,0 0 0,0 1 0,0 0-1,0 0 1,15 7 0,-20-8-20,89 27 745,-92-27-682,-15-9 255,3 4-323,-1 0 1,0 1-1,0 1 0,0 0 0,0 1 0,-19 0 0,2 2-58,-46 8-1,58-6 10,1 1-1,0 0 1,-27 11 0,35-11 45,1-1 1,0 1 0,1 0-1,-1 0 1,0 1-1,1 0 1,0 0 0,0 0-1,-9 12 1,12-13 15,-2 3-9,0 1 0,0-1 0,0 1 0,1 0 0,-5 11 0,9-17-11,-1 1 0,1-1 1,-1 0-1,1 0 0,-1 0 1,1 0-1,0 0 0,0 0 0,0 1 1,1-1-1,-1 0 0,0 0 1,1 0-1,-1 0 0,1 0 1,0 0-1,0 0 0,0 0 0,0 0 1,0 0-1,0 0 0,0-1 1,1 1-1,-1 0 0,0-1 0,1 1 1,0-1-1,3 3 0,-2-2-14,0-1 0,1 1-1,-1-1 1,0 0 0,1 0-1,0 0 1,-1-1-1,1 1 1,-1-1 0,1 0-1,0 0 1,-1 0 0,1 0-1,0-1 1,-1 1 0,7-3-1,7-1-251,33-13 1,-31 8 233,0 0 1,-1-1-1,0 0 1,0-2-1,-1 0 1,-1-1-1,0 0 1,0-2-1,-2 0 1,21-27-1,-28 33 163,2-3 138,-9 13-259,0-1-1,0 0 0,0 0 1,0 0-1,0 0 0,0 0 1,0 0-1,0 0 0,0 0 1,0 0-1,0 0 0,0 0 1,0 0-1,0 1 0,0-1 1,0 0-1,0 0 0,1 0 1,-1 0-1,0 0 0,0 0 1,0 0-1,0 0 0,0 0 1,0 0-1,0 0 1,0 0-1,0 0 0,0 0 1,0 0-1,1 0 0,-1 0 1,0 0-1,0 0 0,0 0 1,0 0-1,0 0 0,0 0 1,0 0-1,0 0 0,0 0 1,0 0-1,1 0 0,-1 0 1,0 0-1,0 0 0,0 0 1,0 0-1,0 0 0,0 0 1,0-1-1,0 1 0,0 0 1,0 0-1,0 0 0,0 0 1,0 0-1,0 0 0,0 0 1,0 0-1,0 3 8,1 0 0,-1 0 1,0 0-1,1 0 0,-1 1 0,1-1 1,0 0-1,0 0 0,0 0 0,1-1 0,-1 1 1,1 0-1,-1 0 0,1-1 0,0 1 0,0-1 1,0 1-1,0-1 0,1 0 0,-1 0 0,1 0 1,-1 0-1,1 0 0,3 1 0,0 0-24,0 1 0,0-1-1,0-1 1,1 1-1,-1-1 1,1-1 0,-1 1-1,1-1 1,0 0 0,-1 0-1,1-1 1,0 0-1,0 0 1,8-1 0,7-4-196,0 0 0,42-15 0,7-3 147,196-36 110,-257 57-11,0 1 1,0 0-1,13 1 0,18-2 338,-34 0-160,-9 1-7,-13 2-139,-68 20-119,23-7-22,46-10 84,-94 28 61,95-27-76,0 0 1,1 1-1,-1 1 1,1 0-1,1 1 1,-13 10-1,22-16-2,0 0 0,0 0 0,0 1 0,1-1 0,-1 1 0,0-1 0,1 1 0,0 0 0,-1-1 0,1 1 0,0 0 0,0 0 0,1 0 0,-1 0 0,1 0 0,-1 0 0,1 0 0,0 0 0,0 0 0,0 0 0,1 0 0,-1 0 0,1 0 0,1 4 0,-1-2 0,1-1 0,0 1 0,0 0 0,0-1 0,0 1 0,1-1 0,0 0 0,0 0 0,0 0 0,0 0 0,1-1 0,0 1 0,-1-1 0,8 5 0,-2-3 0,1 0 0,0-1 0,0 0 0,1-1 0,-1 0 0,1 0 0,0-1 0,0-1 0,15 1 0,10-1 0,54-6 0,-56 1-56,1 0 0,-1-3 0,0-1 0,0-1 0,-1-2 0,0-1 0,40-21 0,-50 19-79,30-22-1,-44 29 138,-1 0 0,0 0 1,0-1-1,-1 0 0,0 0 0,8-13 0,-14 20 2,0-1 0,-1 0 0,1 0 1,0 0-1,0 1 0,-1-1 0,1 0 0,-1 0 0,0 0 0,0 0 1,1 0-1,-1 0 0,-1 0 0,1 0 0,0 0 0,0 0 0,-1 0 0,1 1 1,-1-1-1,1 0 0,-1 0 0,0 0 0,0 0 0,0 1 0,0-1 1,0 0-1,0 1 0,-2-3 0,1 2 2,0 0 0,0 0 1,0 1-1,-1-1 0,1 1 0,0-1 0,0 1 1,-1 0-1,1 0 0,-1 0 0,1 0 1,-1 1-1,1-1 0,-1 0 0,0 1 1,1 0-1,-1 0 0,0 0 0,1 0 0,-6 1 1,-2 2 28,0 0-1,1 0 1,0 1 0,0 1 0,0-1 0,0 1 0,0 1 0,1 0 0,0 0-1,0 1 1,1 0 0,-7 7 0,12-11-35,0 0 0,-1 0 0,1 0 0,1 0 0,-1 1 0,0-1 0,1 0 0,0 1 0,0-1 0,0 1 0,0-1 0,0 1 0,1-1 0,-1 1 0,1 0 0,0-1 0,0 1 0,1-1 0,-1 1 0,1 0 0,-1-1 0,1 1 0,0-1 0,1 1 0,-1-1 0,1 0 0,-1 1 0,1-1 0,0 0 0,4 5 0,-1-2 0,0 0 0,0 0 0,1-1 0,0 0 0,-1 0 0,2 0 0,-1-1 0,1 0 0,-1 0 0,1 0 0,0-1 0,1 0 0,11 3 0,12-1-16,0 0 0,0-3 0,36 0 0,95-12 11,-29-8-552,-45-3-3254,-83 20 2864,0-1-1,-1 0 1,1 0 0,0-1 0,-1 1 0,7-6 0,3-5-4364,-3-2 1658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09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2144,'2'5'22661,"97"-11"-21211,61 3-826,-128 0-448,11-1 184,57 3 0,-30 1-277,-47-1 27,0 1 0,-1 2 0,33 5 0,-35-6-42,-18-1-82,0 0 0,0 0 1,0 0-1,1 0 0,-1 0 0,0 1 0,3 0 0,-4 0-157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652 11 5408,'-1'-1'249,"1"0"1,-1 0-1,0 0 0,0 0 1,0 1-1,0-1 0,0 0 1,0 1-1,-1-1 0,1 1 1,0-1-1,0 1 0,0 0 1,0 0-1,-1-1 0,1 1 1,-2 0-1,-19 6 4447,-4 1-3102,5-3-484,4-2-371,0 1 1,-16 6-1,27-7-602,-135 55 2377,131-51-2403,0 0 0,1 0 1,0 1-1,0 0 1,1 0-1,0 1 0,0 1 1,0-1-1,1 1 1,1 0-1,0 1 0,0-1 1,0 1-1,2 1 1,-7 14-1,0 9 187,2 1 1,1-1-1,-6 54 1,12-71-178,0 0 0,1 1 0,2-1 0,-1 0 0,2 0 0,0 0 1,1 0-1,1 0 0,0-1 0,1 1 0,1-1 0,1 0 0,8 14 1,24 34 419,25 44 139,-63-104-661,20 40 287,25 77 1,-42-108-239,0 1 0,-1 0 0,-1 0 0,-1 0 0,1 0 0,-2 0 1,0 0-1,-1 0 0,-1 0 0,-4 21 0,4-26-54,-1 1 1,-1 0-1,1-1 0,-2 0 0,1 0 0,-1 0 1,-1 0-1,1-1 0,-1 0 0,-1 0 1,-10 10-1,-2-3 50,0 0 0,-1-1 0,0-1 0,-32 14 0,-3 3 84,39-19-1020,-1-2 0,-1 0 1,-35 12-1,51-21 499,0 1 0,1-1 0,-1 1 0,0-1 0,1 0 1,-1 0-1,0 0 0,1 0 0,-1 0 0,0 0 0,0 0 0,1 0 0,-1-1 0,1 1 0,-1-1 0,0 1 0,1-1 0,-1 0 0,1 0 0,-3-1 0,3 1-42,0-1 0,0 1 0,0 0 0,0 0 0,0 0-1,1-1 1,-1 1 0,1 0 0,-1-1 0,1 1-1,-1-1 1,1 1 0,0-1 0,0 1 0,0 0 0,-1-1-1,1 1 1,1-1 0,-1 1 0,0-1 0,0 1 0,1-3-1,6-12-2010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1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556 145 4992,'-1'-1'185,"0"0"0,0 0 1,0 0-1,0 0 0,0 0 0,0 0 0,1-1 1,-1 1-1,0 0 0,1 0 0,-1-1 0,0-1 1,-1-3 190,-2-7 1647,4 12-1833,0 0 1,0 0-1,0 0 0,-1 0 1,1 0-1,0 0 1,-1 0-1,1 0 0,-1 0 1,1 0-1,-1 1 0,0-1 1,1 0-1,-1 0 1,0 0-1,0 1 0,1-1 1,-1 0-1,0 1 1,-1-2-1,-5-1 349,0-1 0,1 1 1,-1 0-1,0 0 0,-1 1 1,1 0-1,0 0 0,-1 1 0,1 0 1,-1 0-1,-12 1 0,-10 0 708,-44 7 0,42-2-503,1 1-1,-48 16 1,63-16-494,1 0-1,0 1 1,0 0 0,1 1-1,0 1 1,-21 16 0,29-19-160,1-1 1,0 1 0,0 0 0,0 0 0,1 1 0,0 0 0,0-1 0,0 1-1,1 0 1,-4 13 0,6-16-66,-1 0-1,2 0 1,-1 0 0,0 0-1,1 0 1,0 1 0,0-1-1,0 0 1,0 0-1,1 0 1,-1 0 0,1 0-1,0 0 1,0 0-1,1 0 1,-1 0 0,1 0-1,0-1 1,0 1 0,0 0-1,4 3 1,-2-3-25,0 0 0,0 0 1,1 0-1,-1 0 0,1-1 1,0 1-1,0-1 0,0-1 0,1 1 1,-1-1-1,1 0 0,0 0 1,-1 0-1,1-1 0,0 0 1,0 0-1,11 0 0,21-1-32,0-2 0,0-1 0,0-1 0,-1-3 0,1-1 0,55-19 0,-80 22 82,-1 0 0,1 0-1,-1-1 1,0-1 0,-1 0 0,0 0-1,17-16 1,-23 19-26,-1 0 0,0-1 1,0 0-1,-1 1 0,1-1 0,-1 0 0,0-1 0,-1 1 0,1-1 0,-1 1 0,0-1 0,0 0 0,-1 0 1,0 0-1,0 1 0,0-1 0,0 0 0,-1-1 0,-1-6 0,0 6-16,0 0-1,0-1 1,-1 1-1,1 0 1,-2 0-1,1 1 1,-1-1 0,0 0-1,-1 1 1,1 0-1,-1 0 1,0 0-1,-1 0 1,0 0-1,1 1 1,-2 0 0,1 0-1,-1 0 1,1 1-1,-1 0 1,-1 0-1,1 0 1,-12-4-1,6 4-143,-1 0-1,0 1 1,0 0-1,0 1 1,0 0-1,-16 1 1,20 1-68,-1 1 0,1 0-1,-1 0 1,1 1 0,0 0 0,-1 1 0,1 0 0,0 0-1,-14 8 1,8-2-845,1-2-900,1 1 0,-23 17 0,21-5-35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5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44 2400,'0'-1'507,"-1"0"0,0 0-1,0 0 1,1-1 0,-1 1 0,1 0-1,-1-1 1,1 1 0,-1 0 0,1-1 0,0 1-1,0-1 1,0 1 0,0 0 0,0-1 0,0 1-1,0-1 1,0 1 0,1-3 0,-1-10 4471,1 69 4029,3 89-7337,-1 56-930,-1-20-312,-7 0-135,4-89-127,2-53-4822,-5-56-3599,1 8 5993,2-2 225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5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50 258 5984,'-7'-5'792,"1"-1"0,-1 1 0,-9-12-1,15 15-579,-1 1-1,1-1 0,0 0 0,0 0 0,0 1 0,0-1 0,0 0 0,0 0 0,0 0 0,0 0 0,1-1 0,-1 1 0,1 0 0,0 0 0,0 0 0,0 0 0,0-1 0,0 1 0,0 0 1,1-4-1,1 0 215,1-1 1,0 1 0,1-1 0,-1 1 0,1 0 0,6-7 0,31-34 1326,-35 41-1471,2-3 47,1 0-1,0 1 0,0 1 0,0-1 0,1 2 0,12-7 0,-18 10-215,1 1-1,0 0 1,-1 1-1,1-1 1,0 1-1,0 0 0,1 0 1,-1 0-1,0 1 1,0 0-1,0 0 0,0 0 1,0 0-1,1 1 1,-1 0-1,6 2 0,-3 0 45,1 1 0,0 0 0,-1 0 0,0 1 0,0 0 0,-1 0 0,1 1 0,-1 0 0,0 0 0,-1 1 0,1-1 0,-1 2 0,-1-1 0,1 1 0,-1 0-1,-1 0 1,1 0 0,-1 0 0,-1 1 0,5 16 0,-7-20-50,0 0 0,-1 0 0,0 0 0,0 0 0,0 0 0,-1 0 0,0 0 0,0 0 0,0 0 0,0-1 0,-1 1 0,1 0 0,-1-1 0,-1 1 0,1-1 0,0 1 0,-1-1 0,0 0 0,0 0 0,-1-1 0,-3 5 0,-5 3 37,0 0 1,-2 0 0,1-1-1,-1-1 1,-15 8-1,20-13-192,0 0 0,0 0 0,-1-1-1,1 0 1,-1 0 0,1-1-1,-1-1 1,0 1 0,-15-1-1,14-1-1098,0-1 0,0 0 0,0-1 0,-19-5 0,12 3-4762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6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5 243 3072,'-5'-5'13274,"26"-3"-10006,-10 4-2883,166-87 2018,-144 73-2016,-26 14-287,-1 1 1,0 0-1,1 0 1,-1 1 0,9-3-1,-13 5-62,-1 0-1,1-1 1,-1 1-1,0 0 1,1 0-1,-1 0 0,0 0 1,1 0-1,-1 0 1,1 1-1,-1-1 1,0 0-1,1 1 1,-1-1-1,0 1 1,1-1-1,-1 1 1,0 0-1,0-1 1,0 1-1,0 0 0,0 0 1,1 0-1,-1 0 1,-1 0-1,1 0 1,0 0-1,0 0 1,0 0-1,-1 0 1,1 1-1,0 1 1,2 4 54,-1 0 0,0 0 1,0 0-1,-1 1 1,0-1-1,0 0 1,-1 1-1,0-1 0,0 8 1,-4 11 394,-7 32-1,6-41-328,2-1-1,0 0 1,1 1-1,0 0 1,2 25-1,0-36-116,1 0 0,0-1 0,0 1 0,1 0-1,-1-1 1,1 1 0,4 7 0,-5-11-34,0 0-1,1-1 0,-1 1 1,0-1-1,1 1 1,-1-1-1,1 1 1,0-1-1,-1 0 1,1 0-1,0 0 1,0 0-1,-1 0 1,1 0-1,0-1 0,0 1 1,0-1-1,0 1 1,0-1-1,0 1 1,0-1-1,0 0 1,0 0-1,0 0 1,0-1-1,3 1 0,9-3-43,0 0-1,-1 0 0,1-1 0,13-7 0,51-25 89,-52 20-82,0 0 0,-1-1 1,43-40-1,-56 45 82,0 0-1,0-1 1,-1-1 0,-1 0-1,0 0 1,-1-1 0,0 0-1,-2 0 1,12-33 0,17-57-489,-35 102 453,0 0 0,1 0 0,-1 0 0,1 0 0,-1 1-1,1-1 1,0 0 0,0 0 0,3-2 0,-4 4 11,0 0 0,0 1 1,0-1-1,0 0 0,0 1 1,1 0-1,-1-1 0,0 1 1,0 0-1,0-1 1,0 1-1,1 0 0,-1 0 1,0 0-1,0 0 0,0 0 1,1 0-1,-1 0 0,0 1 1,0-1-1,0 0 1,0 1-1,1-1 0,-1 0 1,0 1-1,0 0 0,0-1 1,0 1-1,0 0 0,1 1 1,32 25 151,-21-16-152,21 14-1,-30-22-193,-1-1 1,1 0-1,0 0 0,0-1 0,0 1 1,0-1-1,0 0 0,0 0 0,1 0 1,7 0-1,-12 0-36,1-1 1,0 0 0,-1 0-1,1 0 1,-1 0-1,1 0 1,0 0-1,-1 0 1,1 0 0,-1 0-1,1 0 1,-1-1-1,1 1 1,0 0-1,-1 0 1,1 0 0,-1-1-1,1 1 1,-1 0-1,1-1 1,-1 1 0,1 0-1,-1-1 1,0 1-1,1-1 1,-1 1-1,1-1 1,-1 1 0,0-1-1,0 1 1,1-1-1,-1 1 1,0-1-1,1 0 1,1-3-1888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7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44 7232,'-12'-5'1952,"-20"-9"0,23 8 4750,17 3-4434,-2 2-1784,0 1 0,0-1 0,0 1 0,0 0 0,10 2 0,11-1 521,129-4 1766,42 1-1889,101 3-309,-168-2-511,-60-3-1308,-24-3-6574,-39 7 5446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8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2 7296,'0'-1'654,"-1"1"-327,1 0 1,-1 0-1,1 0 0,0 0 0,-1 0 1,1-1-1,-1 1 0,1 0 0,0 0 0,-1 0 1,1 0-1,-1 0 0,1 0 0,-5 3 3927,4-3-3927,-17 13 2543,3-3-1295,-17 8 1622,-69 27 0,99-45-2552,7-4-524,11-6-178,57-21 116,-45 16 1093,-55 58 464,25-39-1266,0 1-3229,15-14-5744,-3 3 4005,-2 5 1541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60 10720,'-2'-2'1420,"2"2"-1346,0 0 1,0 0 0,0 0 0,0 0-1,0 0 1,0 0 0,1-3 2018,-1 3-2019,0 0 1,0 0 0,0 0 0,0 0-1,12-4 1939,24-4 150,-29 7-1287,307-33 5273,-99 27-5568,-183 9-680,-7-1-2997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8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456 687 6560,'-1'-17'14806,"-8"18"-13495,-37 7 352,-28 5 31,-122 37-1,185-46-1598,0 1-1,0-1 0,0 2 1,1 0-1,0 0 0,0 1 1,-10 9-1,17-14-81,0 1 0,0 0 0,0 0 0,0 0 0,1 1 0,-1-1 0,1 1 0,0-1 0,0 1 0,1 0 0,-1 0 0,1 0 0,-1 0 0,1 0 0,0 0 0,1 0 0,-1 0 0,1 0 0,0 0 0,0 0 0,0 0 0,0 1 0,2 3 0,-1-4-40,0 0-1,0 0 1,1 0 0,0-1 0,0 1-1,0 0 1,0-1 0,1 0 0,-1 1 0,1-1-1,0 0 1,0 0 0,0 0 0,0-1 0,0 1-1,1-1 1,-1 0 0,1 0 0,0 0-1,4 2 1,-1-2-49,0 0 0,-1 0 0,1 0 1,0-1-1,0 0 0,0 0 0,1-1 0,-1 0 0,0 0 0,0 0 0,9-3 0,0 0-83,0-2-1,-1 0 0,0 0 1,0-2-1,-1 0 0,0 0 1,0-2-1,0 1 0,-1-2 1,23-21-1,-22 17 22,0-2 0,-2 1 0,0-1 0,0-1 0,-2 0 1,0-1-1,-1 0 0,12-33 0,4-37 55,17-107 1,-24 104-30,-6 33 581,-2-1 0,4-93 1,-13 149-355,-1-1 0,0 0 1,-1 0-1,1 1 0,-1-1 1,1 0-1,-4-6 0,4 9-101,0 1 0,0 0 0,0 0 0,-1-1 0,1 1 0,0 0-1,0 0 1,-1-1 0,1 1 0,0 0 0,-1 0 0,1 0 0,0-1 0,-1 1 0,1 0-1,0 0 1,-1 0 0,1 0 0,0 0 0,-1 0 0,1 0 0,0 0 0,-1 0 0,1 0-1,0 0 1,-1 0 0,1 0 0,0 0 0,-1 0 0,1 0 0,-1 0 0,1 0 0,0 0-1,0 1 1,-1-1 0,1 0 0,0 0 0,-1 0 0,1 1 0,0-1 0,0 0 0,-1 0-1,1 1 1,0-1 0,0 0 0,-1 0 0,1 1 0,0-1 0,0 0 0,0 1 0,-13 18 381,7-6-99,0 1 1,1 0-1,-5 26 0,-4 49 314,10-62-480,-10 89 100,3 235-1,11-349-275,5 55-1207,-5-53 584,1 0 1,0 0-1,0 0 1,0 0-1,0 0 0,1-1 1,0 1-1,-1-1 1,1 1-1,1-1 0,2 5 1,1-3-3785,2 0 1461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19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280 275 4480,'0'-10'831,"0"0"-1,0 0 1,1 0-1,1 0 1,-1 0 0,2 1-1,4-16 1,-5 18-323,0 1 0,0-1-1,-1 1 1,0-1 0,0 0 0,0 0-1,-1 0 1,0 0 0,-1 1 0,0-8 0,0 10-252,0 0 0,0-1 0,-1 1 0,1 0 1,-1 0-1,0 1 0,1-1 0,-2 0 0,1 1 0,0-1 1,-1 1-1,0-1 0,0 1 0,0 0 0,0 0 1,0 1-1,-4-3 0,0 0 39,-1 1 0,1 0-1,-1 0 1,0 1 0,0 0 0,0 0 0,0 1 0,0 0-1,0 1 1,-1 0 0,-8-1 0,12 2-144,1 1 1,-1-1-1,0 1 1,1 0-1,-1 0 1,1 0-1,-1 1 1,1-1 0,0 1-1,-1 0 1,1 0-1,0 1 1,0 0-1,1-1 1,-1 1-1,0 0 1,1 1-1,0-1 1,0 0-1,-5 7 1,2 0 1,0 0-1,1 0 1,0 1 0,1-1 0,0 1 0,0 0-1,-2 16 1,-7 81 472,10-70-462,-5 220 780,8-220-819,1 28-9,-3 75 282,2-46 127,1-76-5063,-1-3-5536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20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88 9376,'-1'-1'211,"0"1"1,1 0 0,-1-1-1,1 1 1,-1 0-1,0-1 1,1 1 0,-1-1-1,1 1 1,-1-1 0,1 1-1,-1-1 1,1 1-1,0-1 1,-1 0 0,0 0-1,2 1-165,-1 0 1,0-1-1,0 1 0,0 0 0,0 0 0,0-1 0,0 1 0,0 0 0,0 0 0,0-1 1,1 1-1,-1 0 0,0 0 0,0 0 0,0-1 0,0 1 0,1 0 0,-1 0 0,0 0 1,0 0-1,0 0 0,1-1 0,-1 1 0,0 0 0,0 0 0,1 0 0,-1 0 0,1 0 0,28-5 484,-19 3 390,17-1 322,197-27 5483,0 11-5258,-106 12-1411,-16 1-2099,-33 5-3517,-49 2 2307,-13 1-2027,-3 5 1766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21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0 607 3328,'0'-5'5653,"1"6"-5018,1 3-298,1-1 0,-1 0 0,1 0 0,0-1 0,0 1 0,3 2 0,-3-3-100,0 0 0,0 1 0,0-1 0,-1 1 1,1 0-1,-1 0 0,0 0 0,0 0 0,3 6 0,1 7 34,-1 0 0,0 0-1,-2 0 1,0 1 0,1 23 0,-3 89 180,-2-64 22,0-59-561,2 13 618,4-15-184,4-9-211,0-2-165,0 1 0,1 0-1,0 0 1,0 0 0,0 2-1,1-1 1,-1 1 0,15-3 0,7 0 142,53-6 0,198 3-429,-122 8 394,229 0-215,-206 3 388,726-32 118,-340 14-405,-451 18 298,310-10 43,-177-15-231,43-3 638,70-17-843,-199 20-40,276-16 535,-225 36 151,-168 4-298,-28 2-213,1 0-1,-1 2 1,0 0-1,0 2 1,33 12-1,-24-7 116,49 10 0,-51-16-41,-1-2-1,1-1 1,0-1 0,0-1-1,0-1 1,0-2 0,44-9-1,292-53 240,-265 50-98,-72 11-242,140-27 197,-97 11 339,-68 20-462,0-1 1,0 0-1,0 0 0,-1 0 1,1 0-1,0 0 0,0 0 1,0 0-1,-1-1 0,1 1 1,-1-1-1,1 1 0,-1-1 1,1 1-1,-1-1 0,0 0 0,2-3 1,-1-2 165,1 1 1,-1-1 0,-1 1-1,2-10 1,0-3-46,27-173 757,-21 132-917,-3 14-83,-1-1 1,-2-63 0,-3 104-208,0-1 0,-1 1 0,0 0 0,-1 0 0,1 0 0,-1 0 0,-3-6 0,5 10 71,-1 1 1,0-1 0,0 0-1,0 1 1,0 0 0,0-1-1,0 1 1,0 0 0,-1-1-1,1 1 1,0 0 0,-1 0-1,1 0 1,-1 0 0,1 0-1,-1 0 1,1 1 0,-1-1-1,0 0 1,1 1 0,-1 0-1,0-1 1,0 1 0,1 0-1,-1 0 1,0 0 0,0 0-1,-2 0 1,-1 1-1000,-1 1 0,1-1 0,0 1 0,-1 1 0,-6 3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23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77 1568,'-1'-9'524,"1"8"-417,0 1-1,0-1 0,0 0 0,0 1 1,-1-1-1,1 1 0,0-1 1,1 0-1,-1 1 0,0-1 1,0 0-1,0 1 0,0-1 0,0 1 1,1-1-1,-1 0 0,0 1 1,1-1-1,26-54 8836,-28 63-7410,0-2-1440,1-1-1,-1 1 1,-1-1 0,-1 8-1,-3 12 230,2 11 56,1-7 20,-1 1 0,-12 42 0,8-48-243,2-1 1,-4 29 0,3-23 144,6-24-162,0 0-1,-1 0 0,2 0 1,-2 10-1,-6 14 24,8-28-153,-1 0 0,1 1-1,-1-1 1,1 0 0,-1 0 0,1 0-1,-1 0 1,0 0 0,1 0-1,-1 0 1,0 0 0,0 0 0,0 0-1,-1 1 1,0 0-49,2-2 298,-1 0-145,1 0-104,0 0 0,0 0 0,-1 1 0,1-2 0,0 1 0,0 0 0,0 0 0,0 0 0,-1 0 0,1 0 0,0 0 0,0 0 0,0 0 0,0 0 0,0 0 0,-1 0-1,1 0 1,0 0 0,0 0 0,0-1 0,0 1 0,0 0 0,0 0 0,-1 0 0,1 0 0,0 0 0,0 0 0,0-1 0,0 1 0,0 0 0,0 0 0,0 0-1,0 0 1,0-1 0,0 1 0,0 0 0,0 0 0,0 0 0,0-1 0,-9-42 366,9 32-355,-1 1-1,-4-17 1,0 0 79,2 10-122,0 0 1,-9-20-1,4 11-221,3 18-12,5 8 248,-1-1 1,1 1 0,-1-1 0,1 1 0,0-1 0,-1 1 0,1-1 0,0 1 0,-1-1-1,1 0 1,0 1 0,0-1 0,-1 0 0,1 1 0,0-1 0,0 0 0,0 1 0,0-1-1,0 0 1,0 1 0,0-2 0,-1 7-36,0 0-1,0 1 1,0-1-1,1 0 0,0 0 1,0 1-1,1 8 1,-1 2 78,2 12 105,6 39-1,-4-40-10,1 39-1,3 24-131,-3-52 698,-4-38-669,0 0-1,-1 0 0,1-1 0,0 1 0,0 0 1,0 0-1,-1 0 0,1-1 0,0 1 1,0 0-1,-1-1 0,1 1 0,0-1 0,-1 1 1,1-1-1,0 0 0,34-58 100,-4 15-219,51-67 37,-79 106 78,0 1 1,0 0-1,0-1 1,4-6-1,-7 10-17,0 0 0,1 0-1,-1 1 1,0-1 0,1 0-1,-1 0 1,0 0 0,0 0-1,0 1 1,1-1 0,-1 0-1,0 0 1,0 0 0,0 0 0,-1 0-1,1 1 1,0-1 0,0 0-1,0 0 1,-1 0 0,1 0-1,0 1 1,-1-1 0,1 0-1,0 0 1,-1 1 0,1-1 0,-1 0-1,0 1 1,1-1 0,-1 0-1,1 1 1,-2-1 0,-2-1-11,0 0 1,-1 0-1,1 1 1,0 0 0,-1 0-1,1 0 1,0 1-1,-1-1 1,1 1-1,-1 0 1,-7 1-1,4 0-5,-1 0 0,1 0 0,-1 1 0,1 1-1,-11 3 1,15-4-94,0 0 0,0 0-1,0 1 1,1-1 0,-1 1 0,1 0 0,-1 0-1,1 0 1,0 0 0,0 1 0,1-1-1,-1 1 1,1 0 0,-1-1 0,1 1 0,-3 9-1,1-1-1067,1 0-1,1 0 1,0 0-1,-1 23 1,2 8-3432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24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12 3648,'-5'-11'1664,"5"14"-576,0 5-736,0 4 992,-3 5-768,-2 6 0,0 5-352,0 0-64,-4 4-96,1 4-64,3 8 32,-3 17-5312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37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95 366 2400,'18'-1'22749,"-18"1"-22448,-15 17 150,2 0 0,0 0 0,1 1 0,-11 23 0,16-27-331,2 0 1,-1 0-1,2 0 1,0 1-1,1 0 1,-3 29-1,5-31-44,0 1 0,3 23 0,-1-31-53,0 0 0,1 0 1,0 0-1,-1-1 0,2 1 1,-1 0-1,1-1 0,4 7 1,-4-6-24,1-1 0,-1 0 0,1 0 0,1 0-1,7 7 1,-11-11-10,0 0-1,1 0 0,-1 0 0,1-1 0,-1 1 0,1 0 0,-1-1 1,1 1-1,0-1 0,-1 1 0,1-1 0,-1 0 0,1 1 1,0-1-1,-1 0 0,1 0 0,0-1 0,-1 1 0,1 0 1,0 0-1,-1-1 0,1 1 0,-1-1 0,1 1 0,-1-1 0,1 0 1,1-1-1,3-3-27,0 0-1,0-1 1,0 1 0,-1-1 0,0-1 0,0 1 0,-1-1 0,6-9-1,-5 8 9,9-18-162,16-38-1,2-4-72,-31 67 261,2-4 39,-1 0-1,1 0 1,-1 0-1,0 0 0,0 0 1,0 0-1,0-7 1,-2 11 50,0 3 43,1 17-32,0-1 0,1 0 0,0 0 0,2 0-1,5 18 1,-6-28-76,0 1 0,0-1 0,1 0-1,0 0 1,0 0 0,1-1 0,0 0-1,0 1 1,1-2 0,0 1 0,0-1-1,12 10 1,-15-14-3,0 0 0,1 0 0,0 0 0,-1 0 0,1-1 0,0 0 0,0 1 0,0-1 0,0-1 0,0 1-1,0 0 1,0-1 0,4 0 0,-1-1-30,0 1-1,-1-1 1,0-1 0,1 1-1,-1-1 1,0-1-1,10-3 1,-5 0-5,-1 0 0,1-1 0,-1 0 0,-1-1 0,1 0 0,-1 0 0,-1-1 0,11-13 0,-3 0 112,-1-1-1,14-28 0,-24 42-66,-1-1 0,0-1 0,0 1 0,-1 0 0,0-1 0,0 0 0,-2 0 0,2-12 0,-3 19-1,0 1 1,0-1-1,-1 0 0,1 0 1,-1 1-1,1-1 1,-1 0-1,-1 1 1,1-1-1,0 0 0,-1 1 1,0 0-1,0-1 1,0 1-1,0 0 1,0 0-1,0 0 0,-1 0 1,0 1-1,1-1 1,-5-3-1,2 3-19,5 2-18,-1 1-1,1 0 1,0-1 0,-1 1-1,1 0 1,-1-1 0,1 1-1,-1 0 1,1 0 0,-1-1-1,1 1 1,-1 0 0,1 0-1,-1 0 1,1 0-1,-1 0 1,0-1 0,-6-1-203,15 5 1,6 4 124,1 0 1,0-1-1,29 8 1,10 4-43,36 13 131,-87-30 15,-1 0 1,1 0-1,-1 0 0,0 0 1,1 0-1,-1 1 1,0-1-1,0 1 0,0 0 1,0-1-1,0 1 0,0 0 1,-1 0-1,1 0 1,-1 0-1,1 0 0,-1 1 1,0-1-1,1 0 1,-1 1-1,-1-1 0,1 1 1,0-1-1,0 1 1,-1-1-1,0 1 0,1-1 1,-1 1-1,0 0 0,0-1 1,0 1-1,-1-1 1,1 1-1,-2 4 0,-10 48 329,-7 93 0,15-76-386,4-69 48,1-1 0,-1 1 0,0 0 0,1-1 0,0 1 0,-1-1 0,1 1 0,0-1 0,1 0 0,-1 1 0,0-1 0,1 0 0,-1 0 0,1 0 0,-1 0 0,4 3 0,-4-4-14,0 0 0,0 0 1,0-1-1,0 1 1,0-1-1,0 1 0,0 0 1,0-1-1,1 0 1,-1 1-1,0-1 1,0 0-1,0 1 0,0-1 1,1 0-1,-1 0 1,0 0-1,0 0 0,0 0 1,1 0-1,-1 0 1,0-1-1,0 1 0,0 0 1,0-1-1,1 1 1,-1-1-1,0 1 0,0-1 1,0 1-1,0-1 1,0 0-1,0 0 0,0 1 1,-1-1-1,1 0 1,1-1-1,2-3 21,-1 1 0,0-1 1,0 0-1,0 0 0,0-1 0,-1 1 0,1-1 1,-2 1-1,1-1 0,0 0 0,-1 0 0,0-7 1,1-10-35,-3-43 0,0 26 35,1 23-3,-1 0 1,0 0-1,-2 0 0,0 0 0,-1 1 1,0-1-1,-2 1 0,-7-18 0,5 23 15,8 11-22,-1-1 0,0 0-1,1 1 1,-1-1 0,1 0-1,-1 0 1,1 1 0,-1-1 0,1 0-1,0 0 1,-1 0 0,1 0 0,0 0-1,0 1 1,-1-2 0,1 0 6,0 1-134,0 1 121,0 0-1,0 0 1,0 0 0,0 0 0,0 0 0,0 0 0,0 0 0,0 0 0,0 0 0,0 0-1,0 0 1,0-1 0,0 1 0,0 0 0,0 0 0,0 0 0,0 0 0,0 0 0,0 0-1,0 0 1,0 0 0,0 0 0,0 0 0,0 0 0,0-1 0,0 1 0,0 0-1,0 0 1,0 0 0,1 0 0,-1 0 0,0 0 0,0 0 0,0 0 0,0 0 0,0 0-1,0 0 1,0 0 0,0 0 0,0 0 0,0 0 0,0 0 0,0 0 0,0 0 0,1 0-1,-1 0 1,0 0 0,0 0 0,0 0 0,0 0 0,0 0 0,0 0 0,0 0 0,0 0-1,0 0 1,0 0 0,0 0 0,1 0 0,-1 0 0,0 0 0,58-9-19,-18 6 299,52 4-1,-78 0-241,1 1 1,0 0-1,-1 1 0,1 1 1,-1 0-1,26 11 0,-36-12 7,1 0 0,-1 0 0,0 0 0,0 1 0,-1-1 0,1 1 0,-1 0 0,1 0 0,-1 0 0,0 0-1,-1 1 1,1-1 0,-1 1 0,0-1 0,2 7 0,2 9 17,0 0-1,3 29 1,-7-38-26,4 31-6,-5-30-27,0-1-1,1 1 1,0-1-1,0 0 0,2 1 1,-1-1-1,2-1 0,9 21 1,-12-29-2,0 1 0,0-1 0,0 0 1,0 0-1,1 1 0,-1-2 0,1 1 0,-1 0 1,1 0-1,-1-1 0,1 1 0,0-1 0,0 0 1,0 0-1,0 0 0,3 0 0,5 1-24,-1-1-1,1 0 1,13-1 0,-10 0-52,-11-1 81,-1 1 0,1 0-1,-1-1 1,1 0 0,-1 1-1,1-1 1,-1 0 0,0 0-1,1-1 1,-1 1 0,0 0-1,0-1 1,3-2 0,-4 3-67,8-14 90,3 2 21,-10 11-48,0 0 0,-1 0 0,1 0-1,0 0 1,-1 0 0,1 0 0,1-5 0,20-45-232,16-43 199,-31 75 175,12-23 1,-16 25-441,1-1 299,9-13 48,-1 1 0,14-53 0,-12 43-283,-2 10 102,18-56-16,-22 60 165,4-14 5,9-51-117,-21 69 66,-2 14 103,1 9 71,1-2-245,-2 8 106,-8 28-3,-8 36 92,-2 1-57,17-59-37,0 1 32,0 1 0,-1-1 0,-1 0 0,-5 14 0,3-12 26,0 1 0,-4 29 0,1-9-3,1 3 79,1 0-1,-2 52 0,6-57-95,-2 39 111,1 3-138,3-56 8,0-8-50,0 0-1,-5 20 1,2 7 116,4-39-89,-1 0-1,1 0 0,0 0 1,0-1-1,0 1 0,0 0 0,0 0 1,0 0-1,0 0 0,0 0 0,0 0 1,0 0-1,-1 0 0,1 0 1,0 0-1,0 0 0,0 0 0,0 0 1,0 0-1,0 0 0,0 0 1,0 0-1,0 0 0,-1 0 0,1 0 1,0 0-1,0 0 0,0 1 1,0-1-1,0 0 0,0 0 0,0 0 1,0 0-1,0 0 0,0 0 1,0 0-1,0 0 0,0 0 0,-1 0 1,1 0-1,0 0 0,0 1 1,0-1-1,0 0 0,0 0 0,0 0 1,0 0-1,0 0 0,0 0 1,0 0-1,0 0 0,0 0 0,0 0 1,0 1-1,0-1 0,0 0 1,0 0-1,0 0 0,0 0 0,0 0 2,0-1 0,0 1-1,-1-1 1,1 1 0,0-1-1,0 1 1,0-1 0,0 1-1,0-1 1,0 1 0,0-1-1,0 1 1,0-1-1,0 1 1,0-1 0,0 1-1,0-1 1,0 0 0,3-18-7,-2 16-25,-1 0 0,0 1 0,0-1-1,1 0 1,0 1 0,1-6 0,3-4 38,0-1 0,-1 1 0,-1-1 0,3-16 0,8-28-98,-8 40 108,3-13 0,2 1 0,17-34-1,-23 55-18,0-1-1,1 0 0,0 1 1,0 0-1,1 0 1,0 1-1,0 0 0,1 0 1,0 1-1,16-10 0,-9 6-5,2 2 0,-1 0 0,1 1-1,0 0 1,0 1 0,1 2 0,0-1-1,0 2 1,27-2 0,-41 5 34,1 0 0,0 1 0,0-1 0,-1 1 0,1 0 0,-1 0 0,1 0 0,0 1 0,-1-1 0,0 1 0,1 0 0,-1 1 0,0-1 0,0 1 0,4 3 0,-6-4-18,0 1 1,0-1-1,0 1 1,0-1-1,-1 1 0,1 0 1,-1 0-1,1 0 1,-1 0-1,0 0 1,0 0-1,0 0 1,-1 0-1,1 0 0,-1 0 1,1 0-1,-1 1 1,0-1-1,-1 0 1,1 0-1,0 0 0,-1 0 1,-1 4-1,-1 4 28,0-1-1,-1 0 0,0 0 1,-1 0-1,0-1 0,0 0 0,-1 0 1,-12 15-1,7-12 19,-1 0 0,0-1 0,-1 0 0,0-1 0,-15 9 0,22-16-71,1 0 0,-1-1 0,0 0-1,0 0 1,0 0 0,0 0 0,0-1 0,0 0 0,0-1 0,-1 1 0,1-1 0,0 0 0,0-1 0,0 0 0,-1 0 0,1 0 0,0 0 0,-6-3 0,-4 0 306,15 4-279,1 0 0,0 0 0,0 0-1,0 0 1,-1 0 0,1 0-1,0 0 1,0 0 0,-1 0 0,1 0-1,0 0 1,0 0 0,-1 0-1,1 0 1,0 0 0,0 0 0,0 0-1,-1 0 1,1 0 0,0 0-1,0 1 1,0-1 0,-1 0 0,1 0-1,0 0 1,0 0 0,0 0-1,0 1 1,-1-1 0,1 0 0,0 0-1,0 0 1,0 1 0,0-1-1,0 0 1,0 0 0,0 1 0,-1-1-1,1 0 1,0 0 0,0 0-1,0 1 1,0-1 0,0 0 0,0 0-1,0 1 1,0-1 0,0 0-1,0 0 1,1 1 0,-1-1 0,0 0-1,0 0 1,0 0 0,0 1-1,0-1 1,0 0 0,0 0-1,0 0 1,1 1 0,-1-1 0,10 17 17,0 0 1,1-1 0,0 0-1,2-1 1,0 0 0,0-1 0,2-1-1,27 22 1,-33-29-139,1 0 0,0-1 0,0 0 0,15 6 1,10-3-2705,-30-8 1512,0 1-1,0-1 1,1 0-1,7-2 1,-12 2 942,0 0 1,0-1 0,0 1 0,0 0-1,0-1 1,-1 1 0,1 0 0,0-1 0,0 1-1,0-1 1,-1 1 0,1-1 0,0 0-1,0 1 1,-1-1 0,1 0 0,-1 1-1,1-1 1,-1 0 0,1 0 0,-1 0-1,1 1 1,-1-1 0,0 0 0,1 0-1,-1-2 1,2-18-6590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40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123 562 992,'4'0'278,"1"-1"1,-1 1-1,0 0 0,0 0 1,5 1-1,-7 0 130,1 0 0,-1-1 0,1 0 1,-1 0-1,1 0 0,0 0 0,-1 0 0,1 0 0,-1 0 0,1-1 0,-1 0 0,1 1 0,-1-1 0,0 0 1,1 0-1,3-3 0,-5 4-233,-1 0 0,0 0-1,1-1 1,-1 1 0,0-1 0,1 1 0,-1 0 0,0-1 0,0 1 0,0 0 0,1-1 0,-1 1 0,0-1 0,0 1 0,0-1 0,0 1 0,0 0-1,0-1 1,0 1 0,0-1 0,0 1 0,0-1 0,0 1 0,0-1 0,0 1 0,0 0 0,0-1 0,0 1 0,0-1 0,-1 1 0,1-1-1,0 1 1,0 0 0,-1-1 0,1 1 0,0 0 0,0-1 0,-1 1 0,1 0 0,0-1 0,-1 1 0,1 0 0,0 0 0,-1-1 0,0 1 0,-1-1 102,1 0 0,-1 0 1,0 0-1,1 0 1,-1 1-1,0-1 0,0 1 1,1-1-1,-4 1 1,-10-1 1339,12 1-1436,1-1 1,0 1-1,-1 0 1,1 0 0,-1 0-1,1 0 1,0 1 0,-1-1-1,1 1 1,0-1-1,-1 1 1,1 0 0,0 0-1,-4 2 1,-4 4 15,1 0-1,-1 0 1,2 1-1,-1 1 1,1-1 0,0 1-1,0 1 1,1-1 0,1 1-1,0 1 1,0-1-1,1 1 1,0 0 0,-3 12-1,6-16-180,0 1-1,0-1 1,0 1-1,1-1 1,1 1-1,-1 0 1,1 0 0,1-1-1,-1 1 1,1 0-1,0-1 1,1 1-1,0-1 1,0 1-1,1-1 1,0 0-1,0 0 1,1 0-1,-1 0 1,1-1-1,1 0 1,8 11-1,-10-15-29,-1 1-1,0-1 0,1 0 0,0 0 0,-1 0 0,1 0 0,0 0 0,0-1 1,0 1-1,0-1 0,0 0 0,0 0 0,0 0 0,1 0 0,-1-1 0,0 1 1,0-1-1,1 0 0,-1 0 0,0 0 0,1 0 0,3-1 0,-2-1-32,-1 1-1,1-1 1,0 0-1,0 0 0,-1 0 1,1-1-1,-1 0 1,0 0-1,0 0 0,0 0 1,0 0-1,-1-1 1,1 0-1,3-5 1,7-12-109,0-1 0,-2 0 0,15-38 0,-1 3-116,63-138-120,-71 152 378,-3-2 1,15-70 0,-21 63 402,-2 0 0,1-68 1,-8 117-344,0-1 0,0 1 0,-1 0 0,1-1 1,-1 1-1,1-1 0,-1 1 0,-1-4 1,1 6-41,1 1 1,0 0 0,0 0 0,0-1-1,0 1 1,-1 0 0,1 0 0,0-1 0,0 1-1,-1 0 1,1 0 0,0-1 0,0 1 0,-1 0-1,1 0 1,0 0 0,-1 0 0,1-1 0,0 1-1,0 0 1,-1 0 0,1 0 0,0 0 0,-1 0-1,1 0 1,0 0 0,-1 0 0,1 0 0,0 0-1,-1 0 1,1 0 0,0 0 0,-1 0 0,1 0-1,0 1 1,-1-1 0,1 0 0,0 0 0,-1 0-1,1 0 1,0 0 0,0 1 0,-1-1 0,1 0-1,0 0 1,0 1 0,-1-1 0,1 0 0,0 0-1,0 1 1,0-1 0,0 0 0,-1 1 0,1-1-1,0 1 1,-13 21 188,11-20-168,-23 49 282,1 1 1,3 1-1,-27 103 0,30-33 258,14-89-414,1-7-100,1 0-1,3 31 0,0-42-28,1 0 0,0 1 1,1-1-1,11 29 0,-13-42-40,0 0 0,0 0 1,1 0-1,-1 0 0,1 0 1,0-1-1,0 1 0,0 0 1,0-1-1,0 1 1,1-1-1,-1 0 0,1 0 1,0 0-1,-1 0 0,5 2 1,-3-3-1,1 1 0,-1-1 1,0 0-1,0-1 1,0 1-1,0 0 0,1-1 1,-1 0-1,0 0 1,0-1-1,6 0 1,7-3-79,-1-1 0,1 0 0,-1-1 0,30-16 0,-6 0-1,0-2 1,-2-1-1,63-54 0,-98 76 177,-1 1-25,0 1-1,0-1 1,0 1 0,0-1 0,-1 0-1,1 0 1,-1 1 0,1-1 0,-1 0 0,0 0-1,2-4 1,-13 11 50,5 0-76,1 1 0,0 0 1,0 1-1,0-1 1,0 1-1,-3 9 0,-1 2 27,3-9 4,1 1 0,0 0 0,1 0 0,0 0 0,0 0 0,1 0 0,0 1 0,1-1 0,0 19-1,1-24-51,1 0 0,-1 0 0,1 0 0,0 0 0,1-1 0,-1 1 0,1 0 0,0-1 0,0 1 0,0-1 0,1 0 0,-1 0 0,1 0 0,0 0 0,1 0 0,-1 0 0,0-1 0,1 0 0,0 0 0,0 0 0,0 0 0,0 0 0,6 2 0,-9-4-19,1-1 0,0 1 0,-1-1 0,1 1 0,0-1 0,0 1 1,-1-1-1,1 0 0,0 0 0,0 0 0,0 0 0,-1 0 0,1 0 1,0-1-1,0 1 0,-1-1 0,1 1 0,0-1 0,-1 1 0,1-1 0,0 0 1,-1 0-1,1 0 0,-1 0 0,1 0 0,-1 0 0,0 0 0,1-1 0,-1 1 1,0 0-1,0-1 0,2-2 0,2-4-65,0-1 1,0 1-1,-1-1 0,6-16 0,-6 9 74,-1 1 0,0-1 0,-1 0 0,-1 0 0,0 0 0,-1 0 0,-3-21 0,1 24 228,-6-26 0,7 34-244,-1-1 0,0 1-1,0 0 1,-1 0 0,1-1-1,-1 1 1,-3-5 0,4 9 27,1-1 0,0 1 0,-1 0 1,1 0-1,-1-1 0,0 1 0,1 0 0,-1 0 1,0 1-1,1-1 0,-1 0 0,0 1 0,0-1 1,0 1-1,0-1 0,0 1 0,1 0 0,-1-1 1,-3 2-1,74 11-81,-56-10 173,0 0 0,-1 1 0,1 1 0,-1 0 0,0 1 0,0 0 0,0 1 0,-1 0 0,12 8 0,-19-10-69,0-1 0,0 0 1,0 1-1,-1 0 0,0 0 0,1 0 1,-1 0-1,-1 0 0,1 1 1,-1-1-1,1 1 0,-1 0 1,-1 0-1,1 0 0,-1 0 0,0 0 1,0 0-1,0 0 0,0 7 1,-1 9 35,-1 0 0,0 0 1,-7 29-1,5-31-29,-13 41-68,16-60 27,-1 1 0,1-1 0,0 0 0,0 0 0,0 0 0,0 1 0,0-1 0,0 0 0,0 0 0,0 0 0,0 0 0,0 1-1,-1-1 1,1 0 0,0 0 0,0 1 0,0-1 0,0 0 0,0 0 0,0 0 0,1 1 0,-1-1 0,0 0 0,0 0 0,0 0 0,0 1 0,0-1 0,0 0 0,0 0 0,0 0 0,0 0 0,0 1 0,1-1 0,-1 0 0,0 0 0,0 0 0,0 0 0,0 0-1,1 1 1,-1-1 0,0 0 0,0 0 0,0 0 0,0 0 0,1 0 0,-1 0 0,0 0 0,0 0 0,0 0 0,1 0 0,3-1-14,1-3-26,0 0-1,-1 0 0,1-1 1,-1 0-1,4-5 1,-1 2-32,17-21-58,2 1 1,32-28-1,-45 46 171,0 0 0,0 0 1,1 1-1,1 1 1,-1 0-1,1 1 0,24-7 1,-36 13-34,-1 0 0,0 1 1,0-1-1,0 1 0,1 0 1,-1 0-1,0 0 0,0 0 1,1 0-1,-1 0 0,0 1 1,0-1-1,1 1 0,-1-1 1,0 1-1,0 0 0,0 0 1,0 0-1,0 0 0,0 0 1,0 1-1,0-1 0,-1 0 1,1 1-1,0 0 0,-1-1 1,1 1-1,-1 0 0,0 0 1,1-1-1,-1 1 0,0 0 1,0 0-1,1 5 0,1 2 6,0 0 0,0 1 0,-1-1 0,0 1 0,-1-1 0,0 20 0,-1-4-15,2 44 4,-2-61-6,1 0 1,1 0-1,0 0 1,0-1-1,0 1 1,6 10-1,-8-17 0,1 0 1,0 0-1,-1 1 1,1-1-1,0 0 0,0 0 1,0 0-1,0-1 0,0 1 1,0 0-1,0 0 1,0 0-1,0-1 0,0 1 1,0 0-1,1-1 1,-1 1-1,2 0 0,0-1 6,0 0 1,-1 1-1,1-1 0,0 0 0,-1 0 0,1-1 0,0 1 0,5-2 0,-3 1 2,1-1 0,-1-1-1,1 1 1,-1-1 0,1 1 0,-1-2-1,9-6 1,-8 4-4,0 0-1,-1-1 1,0 1-1,0-1 1,0 0-1,-1-1 1,0 1-1,3-9 1,3-10-19,7-30 1,-10 30-38,-5 19 44,0 0 0,-1 0-1,1-14 1,-2 18 12,0 1 0,0-1 0,0 1 0,0-1-1,-1 1 1,1-1 0,-1 1 0,0-1 0,1 1 0,-1 0-1,0-1 1,0 1 0,-1 0 0,-1-3 0,3 5 1,-1-1 0,1 1 0,-1 0 1,1 0-1,0 0 0,-1 0 0,1-1 1,-1 1-1,1 0 0,-1 0 0,1 0 1,0 0-1,-1 0 0,1 0 1,-1 0-1,1 0 0,-1 0 0,1 0 1,0 1-1,-1-1 0,1 0 0,-1 0 1,1 0-1,-1 0 0,1 1 0,0-1 1,-1 0-1,1 0 0,0 1 0,-1-1 1,1 0-1,0 1 0,-1-1 0,1 0 1,0 1-1,0-1 0,-1 0 0,1 1 1,0-1-1,0 1 0,-1 0 0,-10 17 16,4-2-18,0 1 1,2 0 0,-1 0 0,2 0-1,0 1 1,-2 31 0,5-40-1,1 0 0,0 0 0,1-1 0,-1 1 0,2 0 0,-1 0 0,4 10 0,-3-15 0,0 0 0,0 0 0,0 0 0,0 0 0,1-1 0,-1 1 0,1 0 0,0-1 0,0 0 0,0 0 0,1 0 0,-1 0 0,1 0 0,0-1 0,-1 1 0,6 1 0,-2-2-48,-1 0 1,0 0-1,1-1 1,0 1-1,-1-2 1,1 1-1,0-1 1,-1 0-1,1 0 1,0-1-1,9-2 1,-3 2-167,33-4-2467,81-20 1,-108 19 1475,-1 0 0,0 0-1,-1-2 1,1 0 0,-2-1 0,1-1 0,21-17 0,26-28-3131,2 5-2549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42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84 3968,'-2'-9'428,"2"7"-342,-1 0 0,1 0 0,-1 0 0,1 0 0,0 0 0,0 0 0,0 0-1,0 0 1,0-1 0,1 1 0,-1 0 0,1 0 0,-1 0 0,1 0 0,1-2-1,12-20 2007,-2 8 6869,-12 21-7395,-1 11-556,1-14-778,-11 95 3150,-31 126-1,-3-23-1605,18-50-1222,19-93-303,7-42-295,1-15 41,0 0-1,0 0 1,1 0 0,-1 0-1,0 0 1,0 0 0,0 1-1,0-1 1,0 0 0,0 0-1,0 0 1,0 0 0,0 0 0,0 0-1,0 0 1,0 0 0,0 1-1,1-1 1,-1 0 0,0 0-1,0 0 1,0 0 0,0 0-1,0 0 1,0 0 0,0 0-1,1 0 1,-1 0 0,0 0 0,0 0-1,0 0 1,0 0 0,0 0-1,0 0 1,1 0 0,-1 0-1,0 0 1,0 0 0,0 0-1,0 0 1,0 0 0,0 0 0,0 0-1,1 0 1,1-2-30,0 0 1,1 1-1,-1-1 1,0 0-1,0 0 0,2-4 1,7-7-99,58-63-334,-61 68 471,1 1 1,0 0-1,0 0 1,0 1-1,1 0 1,0 1-1,12-5 1,-21 9 11,1 1 1,-1-1 0,1 1 0,-1-1-1,1 1 1,-1 0 0,1 0-1,-1-1 1,1 1 0,0 1-1,-1-1 1,1 0 0,-1 0-1,1 0 1,0 1 0,-1-1-1,1 1 1,-1-1 0,1 1 0,-1 0-1,0 0 1,1-1 0,-1 1-1,0 0 1,1 0 0,-1 0-1,0 0 1,0 1 0,0-1-1,0 0 1,0 0 0,0 1-1,0-1 1,-1 0 0,2 3 0,0 0 36,0 0 1,-1 1 0,1 0-1,-1-1 1,0 1 0,-1 0-1,1-1 1,-1 1 0,0 0-1,0 7 1,0-12-55,-1 13 103,0 0 0,-1 0 0,-1-1 0,0 1 0,-1-1-1,0 0 1,-8 18 0,7-21-57,0 0 0,-1 0 0,0-1 0,-9 11 1,12-16-36,0 0 0,1-1 0,-1 1 1,-1-1-1,1 0 0,0 0 1,-1 0-1,1-1 0,-1 1 0,1-1 1,-1 0-1,0 0 0,1 0 0,-1 0 1,-4 0-1,-1-1-45,0 1 0,0-2 0,1 1 0,-1-1 0,0 0 0,0-1 0,1 0 0,-1 0-1,-11-5 1,20 7 32,-1 0 0,1-1-1,-1 1 1,1 0 0,-1 0-1,1-1 1,-1 1-1,1 0 1,0-1 0,-1 1-1,1 0 1,-1-1 0,1 1-1,0-1 1,-1 1 0,1-1-1,0 1 1,0-1-1,-1 1 1,1-1 0,0 0-1,0 1-4,0-1 0,0 1 0,0-1 0,0 1 0,0 0 0,1-1 0,-1 1 0,0-1 0,0 1-1,1 0 1,-1-1 0,0 1 0,0-1 0,1 1 0,-1 0 0,0 0 0,1-1 0,-1 1 0,0 0 0,1-1-1,27-11-275,-21 9 253,75-23 113,-7 4-24,279-122 500,-227 88 101,-126 60-30,-4 10-352,-7 25-232,4-15 84,-12 95 163,18-114-289,-1 0 0,1 0 0,1 0 0,-1 1 0,1-1 0,0 0 0,0 0 0,0 0 0,3 7 0,-3-11-6,-1 1 0,1-1 0,0 1-1,0-1 1,0 1 0,-1-1 0,2 0-1,-1 0 1,0 1 0,0-1 0,0 0-1,1 0 1,-1 0 0,0 0 0,1 0-1,-1 0 1,1-1 0,-1 1 0,1 0-1,-1-1 1,1 1 0,-1-1 0,1 0-1,0 1 1,-1-1 0,1 0 0,0 0-1,-1 0 1,1 0 0,0 0 0,2-1-1,2 0 2,1-1-1,0 0 1,-1-1-1,0 1 0,1-1 1,-1 0-1,0-1 1,-1 0-1,11-8 1,1-3 0,24-30 0,0 0 0,-22 26 5,16-21 1,-13 21 71,-14 13-64,-7 7-11,-1-1-1,1 1 1,-1 0 0,1-1-1,-1 1 1,0 0-1,1-1 1,-1 1-1,0 0 1,0-1 0,0 1-1,1 0 1,-1-1-1,0 1 1,0 0-1,0 1 1,1 33-32,-2 1 1,-1-1-1,-11 54 0,11-79 26,-4 28 9,-2 1 0,-20 56 0,21-77-2,0 0-1,-2 0 0,0-1 0,-1-1 0,0 1 0,-2-2 0,-14 18 0,8-14-11,-1 0 0,-1-2-1,-1 0 1,0-1 0,-1-1-1,0-1 1,-45 21 0,58-32 12,-1 0 1,1-1 0,-1 1 0,1-2 0,-1 0 0,0 0-1,0 0 1,0-1 0,0-1 0,-11-1 0,15 1-9,0 0 0,1-1 0,-1 1 1,1-1-1,0 0 0,-1-1 0,1 1 1,0-1-1,0 0 0,1 0 1,-1 0-1,1-1 0,-1 0 0,1 0 1,0 0-1,1 0 0,-1-1 0,-5-8 1,6 7 7,0 1 1,0-1 0,1 0 0,0 0 0,0-1-1,0 1 1,1 0 0,0-1 0,-1-12 0,2 16-2,0-1 0,1 1 1,-1-1-1,1 0 0,0 1 1,0 0-1,1-1 1,-1 1-1,0 0 0,1-1 1,0 1-1,0 0 0,0 0 1,0 0-1,0 1 0,1-1 1,-1 0-1,1 1 1,3-3-1,5-3-14,0 1-1,1 1 1,-1-1-1,1 2 1,1 0-1,-1 0 1,19-4-1,94-12 122,-91 17-65,28-1-412,77 3 0,-83 2-2906,23-5-10571,-45 5 7136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55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100 120 3136,'-2'-3'249,"2"-12"12031,0 14-11968,-3 0 47,2 1-288,0 0 168,0 0 1,-1 0 0,1 0-1,-1 0 1,1 0 0,-1 0-1,1 0 1,0 0 0,-1 1 0,1-1-1,-1 1 1,1-1 0,0 1-1,0-1 1,-1 1 0,1 0-1,0-1 1,0 1 0,-1 0 0,1 0-1,0 0 1,0 0 0,-1 1-1,-5 8 105,0 0 0,0 0 0,1 0 0,0 1 0,1 0 0,0 0 0,1 1 0,0 0 0,1-1 0,0 1 0,-1 16 0,4-25-337,-1 1 0,1-1 0,0 0 0,0 1 0,1-1 0,-1 0 0,1 0 0,-1 1 0,1-1 0,0 0 0,1 0 0,-1 0 0,0 0 0,4 5 0,-2-3-12,1 0 0,0 0 0,1 0 0,-1 0 0,1-1 0,7 6 0,-10-9 3,1 0 0,-1 1 1,0-1-1,1 0 1,-1-1-1,1 1 1,0 0-1,-1-1 1,1 1-1,-1-1 1,1 0-1,0 0 1,-1 0-1,1 0 0,0 0 1,-1-1-1,1 1 1,2-2-1,7-1-49,-1-1 0,18-8 0,-24 9 95,-1 1-50,1 0 1,-1-1-1,0 0 1,0 0-1,0 0 1,0-1-1,0 1 1,-1-1-1,0 0 1,0 0 0,0 0-1,0 0 1,0 0-1,-1-1 1,0 1-1,2-7 1,-1 3 55,-1 1 1,0 0 0,-1-1-1,0 1 1,0-1 0,0 0-1,-1 1 1,0-1 0,-1 1-1,-1-10 1,0 7 28,-1 0 1,0 0-1,0-1 0,-1 2 1,-6-14-1,9 20-61,-1 1 0,1-1 0,-1 1 1,0-1-1,0 1 0,0-1 0,0 1 0,0 0 0,0 0 0,-1 0 1,1 0-1,-1 1 0,1-1 0,-1 1 0,0-1 0,0 1 1,1 0-1,-1 0 0,0 0 0,0 0 0,0 1 0,0-1 1,-4 1-1,6 0-21,0 0 0,1 0-1,-1 0 1,0 0 0,0 0 0,0 0 0,0 1 0,0-1 0,0 0 0,0 0 0,0 1-1,0-1 1,0 1 0,1-1 0,-1 1 0,0-1 0,0 1 0,-1 1 0,-10 7 8,29-5 75,-4-5-158,0-1 0,-1 0 0,1 0-1,18-7 1,-4 1 22,39-10 393,1 3 1,125-11 0,-182 26-259,-1 0 0,1 0 0,-1 1 0,17 3 0,-23-3-49,0 0 0,1 0 0,-1 0 0,0 0 0,0 0-1,0 1 1,-1 0 0,1-1 0,0 1 0,-1 0 0,1 0 0,-1 1 0,0-1 0,1 0-1,-1 1 1,0-1 0,2 5 0,-1-1 77,0 0 1,-1 0-1,0 0 0,0 0 1,0 1-1,0-1 0,-1 1 1,0-1-1,-1 1 0,0 11 0,-2 1 117,0-1 0,-8 27 0,3-13-108,3-13-345,5-20 162,0 0 1,0 0-1,0 0 1,0 0-1,0 0 1,0 0-1,1 0 1,-1 1 0,0-1-1,0 0 1,2 0-1,8-5-207,29-36-249,-32 32 534,1 1-1,0 0 1,0 0 0,20-13-1,-18 15 59,0 1-1,1 0 1,0 1-1,0 1 1,18-5-1,-27 9-27,-1-1 0,1 1 0,0 0 0,-1 0 0,1 0 0,-1 0 0,1 1 0,0-1 0,-1 1 0,1-1 0,-1 1 0,1 0 0,-1 0 0,0 0 1,1 0-1,-1 1 0,0-1 0,0 1 0,1-1 0,-1 1 0,-1 0 0,1-1 0,0 1 0,0 0 0,-1 0 0,3 3 0,3 6 160,0 1 0,-1 0 1,9 23-1,-11-26-167,-3-7-19,29 65 479,-25-58-431,0-1-1,0 0 1,1 0 0,0-1-1,10 11 1,-13-15-247,0-1-1,1 1 1,0-1 0,-1 0-1,1 0 1,0 0-1,0-1 1,0 1 0,0-1-1,0 0 1,0 0-1,0-1 1,1 1 0,-1-1-1,0 0 1,0 0 0,1 0-1,-1 0 1,5-2-1,-1 1-1022,-1-1-1,0 0 1,0 0-1,0-1 1,0 0-1,0 0 1,0-1-1,-1 0 1,0 0-1,8-7 1,-7 5-802,-1-1 0,0 0 0,0-1 1,8-15-1,3-3-144,-6 11 932,17-16 0,-26 29 1135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5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1463 5728,'-2'2'357,"2"-2"-281,0 0 1,0 0-1,-1 0 1,1 0-1,0 1 1,0-1-1,-1 0 1,1 0-1,0 0 1,0 1-1,0-1 1,-1 0-1,1 0 1,0 0-1,0 1 1,0-1-1,0 0 1,0 0-1,-1 1 1,1-1-1,0 0 1,0 0-1,0 1 1,1 4 4060,10-9-46,-5 0-3689,0-1-1,0 0 1,0 0 0,-1 0-1,0 0 1,0-1 0,0 0-1,4-9 1,3-5-76,11-28 1,-13 26 103,34-66 1074,95-141 0,-44 69-714,-23-8-98,-31 64-131,-21 56-153,46-97 676,-55 123-941,2 1 0,1 0 0,0 1 1,24-26-1,-8 17 28,2 1 0,0 2 1,2 1-1,1 1 0,1 2 0,1 2 1,0 1-1,57-19 0,-81 33-127,0 1 0,0 0 0,0 1 1,1 1-1,-1 0 0,18 1 0,-27 0-21,0 2 1,0-1-1,0 0 1,0 1-1,1 0 1,-1 0-1,0 0 1,0 0-1,0 1 1,-1 0-1,1 0 1,0 0-1,-1 0 1,1 0-1,-1 1 1,1-1-1,-1 1 1,0 0-1,0 0 1,-1 0-1,1 0 1,0 1-1,-1-1 1,2 5-1,-1-2 15,-1-1 0,0 1-1,0 0 1,-1 0 0,1 0 0,-1 0 0,-1 0 0,1 0-1,-1 1 1,0-1 0,0 0 0,-1 0 0,0 0-1,0 0 1,0 0 0,-1 0 0,0 0 0,-2 5-1,0-3-11,1-1-1,-1 0 0,-1 0 1,1-1-1,-1 1 1,0-1-1,0 0 0,-1-1 1,0 1-1,0-1 0,0 0 1,-1 0-1,0-1 0,-7 4 1,-9 3-64,-2-1 0,1-1 0,-1-1 0,0-1 0,-1-1 0,-29 3 0,29-7-2042,0-1 0,0-1-1,-41-5 1,43 0-2106,9 0 1381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58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24 804 4640,'-20'2'2635,"16"-1"528,13-1-1457,3 0-922,0-1 0,0 0 0,0-1 0,-1 0 0,14-5 0,-10 2-387,0-1 0,0-1 1,0-1-1,-1 0 0,22-17 0,-27 18-270,0-1 0,0-1-1,-1 0 1,0 0-1,0-1 1,-1 0 0,6-12-1,36-78 561,-39 77-488,14-30 100,88-177 1109,-84 184-977,6-8 513,34-78 1,-64 120-535,-10 16 2,-10 20-77,11-16-305,-15 24 146,2 1 1,-24 62 0,-4 57 267,12-37-174,7-28 77,-109 294 250,129-366-581,0 0-1,-1 0 0,-1 0 0,0-1 0,-13 15 0,21-28-34,1 0-1,-1-1 0,0 1 1,1 0-1,-1-1 1,0 1-1,1-1 0,-1 1 1,0-1-1,0 1 0,1-1 1,-1 0-1,0 1 1,0-1-1,0 0 0,0 1 1,0-1-1,0 0 1,1 0-1,-1 0 0,0 0 1,0 0-1,0 0 1,0 0-1,-1 0 0,1-1-21,0 0 0,0 1 0,0-1 0,0 0-1,0 0 1,0 1 0,1-1 0,-1 0 0,0 0-1,0 0 1,1 0 0,-1 0 0,0 0 0,1 0 0,-1 0-1,0-2 1,0-1-32,0-1 0,0 1 0,0 0 0,0-1-1,1 1 1,-1-1 0,1 1 0,0-1 0,1-7 0,3 1-17,0 0 1,1 1 0,0-1-1,0 1 1,1 0 0,1 0-1,0 1 1,0-1 0,1 2-1,0-1 1,0 1-1,1 0 1,18-12 0,-6 6 35,0 0 0,2 2 1,-1 1-1,1 1 0,36-11 1,187-60 341,-226 73-255,0 0 1,0-2-1,-1-1 1,0 0-1,-1-1 1,0-1 0,-1-1-1,18-17 1,-9 3 61,0-2 0,-2 0 0,34-59 0,80-109 577,-104 149-351,-9 12-199,-24 35-98,1 0 1,-1 0-1,1 0 1,-1-1 0,0 1-1,0 0 1,0-1-1,0 1 1,-1-1-1,1 1 1,0-1-1,-1 0 1,0 1-1,0-4 1,0 5-18,0 1-1,0 0 1,0 0 0,0 0-1,0-1 1,0 1 0,0 0 0,0 0-1,-1 0 1,1 0 0,0 0-1,0 0 1,0-1 0,0 1 0,0 0-1,0 0 1,-1 0 0,1 0-1,0 0 1,0 0 0,0 0 0,0 0-1,-1 0 1,1 0 0,0-1-1,0 1 1,0 0 0,-1 0-1,1 0 1,0 0 0,0 0 0,0 0-1,-1 1 1,1-1 0,0 0-1,0 0 1,0 0 0,0 0 0,-1 0-1,1 0 1,0 0 0,0 0-1,0 0 1,0 0 0,0 0 0,-1 1-1,1-1 1,0 0 0,0 0-1,0 0 1,-10 7 50,9-7-51,-8 7 69,-1 1 0,1 1 0,0 0 0,1 0 0,0 0 0,1 1 0,0 0 0,0 1 0,1 0 0,-8 18 0,0 9 135,-18 74 0,29-100-191,-45 182 541,39-153-465,1 0-1,3 0 1,-1 71 0,6-109-113,0 1 1,0-1-1,0 0 0,1 0 1,-1 1-1,1-1 1,0 0-1,0 0 1,0 0-1,1 0 0,-1 0 1,1 0-1,-1 0 1,1 0-1,3 4 1,-3-6 12,-1 0 0,1 0 1,-1 0-1,1 0 0,0 0 1,0 0-1,-1 0 1,1 0-1,0-1 0,0 1 1,0-1-1,-1 1 0,1-1 1,0 0-1,0 0 1,0 1-1,0-2 0,0 1 1,0 0-1,0 0 0,0 0 1,0-1-1,-1 1 1,1-1-1,0 0 0,0 1 1,2-3-1,37-16-47,48-31 0,-67 36 30,-2-1 0,0 0 0,31-33 0,124-156 166,-170 197-124,2-4 230,-5 12-94,-3 6-22,-5 21 53,-20 53-1,17-59-131,2-1-1,0 2 1,2-1-1,-5 37 0,10-52-20,0 0-1,0 0 0,0 1 1,1-1-1,0 0 0,3 9 1,-4-14-36,1 0 0,-1 0 0,1-1-1,0 1 1,0 0 0,0-1 0,0 1 0,0 0 0,0-1 0,0 1 0,0-1 0,1 0 0,-1 1 0,0-1-1,1 0 1,-1 0 0,1 0 0,0 0 0,-1 0 0,1 0 0,0-1 0,0 1 0,-1-1 0,1 1-1,0-1 1,0 1 0,0-1 0,0 0 0,2 0 0,5 0-46,0-1-1,0 0 1,0-1 0,-1 1 0,1-2-1,0 1 1,-1-1 0,0-1-1,0 1 1,0-1 0,0-1 0,0 0-1,-1 0 1,0 0 0,0-1-1,0 0 1,8-10 0,25-30 128,12-14-128,-27 28 170,-25 45 255,-1 1 0,-2 14 0,-2 51-62,4-75-310,1-1 0,1 0 0,-1 1 0,0-1 0,1 1 0,0-1 0,0 1 0,0-1 0,0 0 0,0 1 0,1-1 0,-1 0 0,1 0 0,0 0 0,0 0 0,4 4 0,-5-6-13,0-1 1,-1 1-1,1-1 1,1 1-1,-1-1 0,0 1 1,0-1-1,0 1 0,0-1 1,0 0-1,0 0 1,0 1-1,1-1 0,-1 0 1,0 0-1,0 0 0,0 0 1,0-1-1,3 1 1,18-7-143,-22 7 148,23-11-132,26-16-1,-21 11 20,-9 5 98,0-1 0,-1-1 0,18-17 0,44-48 76,-46 44 131,-5 9 45,-16 16 59,-13 9-287,-1 0 0,1 0 0,0 1 0,0-1 0,0 0 0,0 0 1,0 0-1,0 0 0,0 0 0,0 0 0,0 0 0,0 0 0,0 0 0,0 0 0,0 1 0,0-1 1,0 0-1,0 0 0,0 0 0,0 0 0,1 0 0,-1 0 0,0 0 0,0 0 0,0 0 0,0 0 1,0 0-1,0 1 0,0-1 0,0 0 0,0 0 0,0 0 0,0 0 0,0 0 0,0 0 1,0 0-1,1 0 0,-1 0 0,0 0 0,0 0 0,0 0 0,0 0 0,0 0 0,0 0 0,0 0 1,0 0-1,0 0 0,0 0 0,1 0 0,-1 0 0,0 0 0,0 0 0,0 0 0,0 0 0,0 0 1,0 0-1,0 0 0,0 0 0,0 0 0,-44 106-28,38-92 86,-4 9-15,-15 44 0,24-64-53,1 0-1,-1 1 1,0-1-1,1 0 1,0 0 0,-1 1-1,1-1 1,1 0 0,0 6-1,-1-7 2,1-1 0,-1 0-1,1 0 1,0 0 0,-1 0 0,1 1 0,0-1-1,0 0 1,0 0 0,0 0 0,0-1-1,0 1 1,0 0 0,0 0 0,0 0 0,0-1-1,0 1 1,0-1 0,1 1 0,-1-1 0,0 1-1,1-1 1,-1 0 0,0 1 0,1-1-1,-1 0 1,2 0 0,12 0-22,0-1-1,0 0 1,0-1-1,0 0 1,19-7-1,-17 5-105,73-21-483,-75 20 525,-1-1 0,1 0 0,25-16-1,5-7-158,-18 13 208,-2-1-1,1-1 1,26-26-1,-32 21 262,-20 22-210,1 1 0,-1-1 0,1 0 0,0 0 0,-1 0 0,0 1 0,1-1 0,-1 0 0,0 0 0,1 0 0,-1 0 0,0 0 0,0 0 0,0 0 0,0 0 0,0 0 0,0 0 0,0 0 0,0 0 0,0 0 0,0 0 0,-1 0-1,1 0 1,0 1 0,-1-2 0,0 1-10,1 1-1,-1-1 1,1 1-1,-1-1 1,1 1-1,-1 0 1,0 0-1,1-1 1,-1 1-1,0 0 0,1 0 1,-1 0-1,0-1 1,1 1-1,-1 0 1,0 0-1,1 0 1,-1 0-1,0 0 1,1 0-1,-1 1 0,0-1 1,1 0-1,-1 0 1,0 0-1,1 1 1,-1-1-1,1 0 1,-1 1-1,0-1 1,1 0-1,-1 1 1,1-1-1,-1 1 0,-21 17 23,21-17-24,-22 21 58,0 1-1,2 0 1,1 2-1,-22 33 1,27-34 192,7-11-147,-11 20-1,18-30-93,-1 0 0,1 1-1,0-1 1,0 0 0,0 1 0,1-1-1,-1 1 1,1-1 0,0 1 0,0-1-1,0 7 1,0-9-17,1 0 1,-1 1-1,0-1 1,1 0-1,-1 0 0,1 1 1,-1-1-1,1 0 1,-1 0-1,1 0 1,0 0-1,0 0 0,-1 0 1,1 0-1,0 0 1,0 0-1,0 0 0,0 0 1,0-1-1,0 1 1,2 0-1,0 0-7,-1 0 0,0 0-1,1-1 1,-1 1 0,1-1 0,-1 0 0,1 0-1,-1 0 1,1 0 0,3 0 0,3-2-40,0 0 0,0-1 1,0 0-1,14-6 0,9-5 4,-1-2 0,0 0-1,-2-2 1,43-33 0,-43 23 33,-1 0 0,-1-2-1,36-52 1,-26 27 159,42-85-1,-2-8 628,-77 146-754,1 1 0,0 0 0,-1 0-1,1-1 1,-1 1 0,0 0 0,1-1 0,-1 1 0,0 0 0,0-1 0,0 1-1,0-1 1,0 1 0,0 0 0,-1-3 0,1 4-13,0-1 0,0 1 0,0 0 0,0 0 0,0 0 0,0 0 0,0 0 0,-1-1 0,1 1 0,0 0 0,0 0 0,0 0 0,0 0 0,0 0 0,-1 0 0,1 0 0,0 0 0,0-1 0,0 1 0,0 0 0,-1 0 0,1 0 0,0 0 0,0 0 0,0 0 0,0 0 0,-1 0 0,1 0 0,0 0 0,0 0 0,0 0 0,-1 0 0,1 0 0,0 0 0,0 0 0,-1 1 0,-9 9 33,6-4-30,1 0 0,0 0 0,0 0-1,1 0 1,-1 1 0,-1 12-1,-2 1-2,-12 50-1,2 1 0,-8 90 0,20-135-409,-1 1-1,-10 31 1,12-45-160,1-7-215,0 0 1,-1 0 0,1-1-1,-1 1 1,0-1 0,0 0-1,-1 0 1,0 0 0,-4 5-1,5-7-80,0 0-1,1-1 1,-1 0 0,0 1-1,-1-1 1,1 0 0,0 0-1,0-1 1,-1 1 0,1-1-1,-1 1 1,0-1 0,1 0-1,-1-1 1,0 1 0,-5 0-1,-11-1-3673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0:58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52 10208,'-45'-28'3776,"36"25"-2912,-9-5-256,13 4-416,-3 4-224,8-5 96,0 2-32,13 6-1664,9-3-1184,6 5 1536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03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108 712 320,'13'-4'1115,"-12"4"-946,0 0 0,0 0 0,0 0 1,-1 0-1,1 0 0,0 0 0,0-1 1,0 1-1,0 0 0,-1-1 0,1 1 0,0 0 1,0-1-1,1 0 0,14-2 13956,-24 11-13098,-6 14 288,0 2 0,2-1 1,-12 31-1,8-18-651,-41 103 771,56-135-1414,0 0 0,0 1 0,0-1 0,0 1 0,1-1 0,0 1 1,0-1-1,0 1 0,2 6 0,-2-9-17,0-1 0,0 0 0,0 1 0,1-1 0,-1 0-1,1 0 1,-1 1 0,1-1 0,-1 0 0,1 0 0,0 0 0,-1 0 0,1 0 0,0 0 0,0 0-1,0 0 1,0 0 0,0 0 0,0 0 0,0 0 0,0-1 0,0 1 0,1 0 0,-1-1 0,0 1-1,0-1 1,1 1 0,-1-1 0,0 0 0,1 1 0,-1-1 0,0 0 0,1 0 0,-1 0 0,2 0 0,3-1-54,-1 0 1,0-1 0,1 1 0,-1-1-1,0 0 1,0-1 0,0 1 0,0-1-1,-1 0 1,1 0 0,-1 0 0,1-1-1,-1 1 1,0-1 0,5-7 0,4-6 76,0-1-1,16-32 1,-14 24 99,56-90 285,-63 101-329,-1 1 521,-6 15-291,-3 8-99,-5 20 42,2-1 0,0 1 0,2 0 0,2 57 0,1-81-261,1 0 1,0 0-1,0-1 1,0 1-1,0-1 0,1 1 1,0-1-1,0 0 0,3 6 1,-4-8-1,1 0 0,-1 0 1,0-1-1,1 1 0,-1 0 1,1-1-1,-1 1 0,1-1 1,0 0-1,0 0 0,0 1 1,0-1-1,0 0 0,0 0 1,0-1-1,0 1 0,0 0 1,0-1-1,0 1 0,0-1 0,3 1 1,4-2-15,0 0 1,-1-1 0,1 1-1,0-2 1,-1 1 0,0-1-1,0 0 1,0-1 0,0 0-1,0 0 1,-1-1 0,1 0-1,-1 0 1,0-1 0,-1 0-1,11-12 1,-8 8 53,0 0 1,-1-1-1,-1 0 0,0 0 0,0-1 1,-1 0-1,-1-1 0,0 1 0,0-1 1,3-18-1,-6 16 86,0-1-1,-2-24 1,0 23 11,0 16-136,0 1 0,0-1 1,0 0-1,0 1 0,1-1 0,-1 0 0,0 1 0,1-1 0,-1 0 0,0 1 0,1-1 0,-1 0 0,1 1 0,-1-1 0,1 1 0,-1-1 0,1 1 0,-1-1 0,1 1 0,-1 0 0,1-1 0,0 1 0,-1 0 0,1-1 0,0 1 0,-1 0 0,1 0 0,0 0 0,-1-1 0,1 1 0,1 0 0,26-1 50,-22 1-91,28 1 2,-9-1 78,0 0 0,0-1-1,37-7 1,-51 5 55,-1 0 102,0 1 0,22-2-1,-33 8 146,-4 11-211,1-1 0,1 0 0,0 1-1,-1 16 1,1-4-199,-1 0 64,0-7-15,1 0 0,1 0 1,1 0-1,2 29 0,-1-46 12,1-1-1,-1 1 1,1-1-1,-1 0 1,1 1-1,0-1 1,0 1-1,0-1 1,0 0-1,0 0 1,0 0-1,1 1 1,-1-1-1,1 0 1,0-1-1,-1 1 1,1 0-1,0 0 1,0-1-1,0 1 1,0-1-1,1 0 1,1 2-1,-1-3-10,0 1 0,-1 0 0,1-1 0,0 1 1,0-1-1,-1 0 0,1 0 0,0 0 0,0 0 0,-1-1 0,1 1 0,0-1 0,0 1 0,-1-1 0,1 0 0,-1 0 0,1 0 1,-1-1-1,1 1 0,4-4 0,20-17-102,0-2 0,-2-1 0,44-55 0,17-17-272,11 6 75,23-24-67,-88 81 416,45-61 0,-76 93-11,2-2 16,0-1 1,0 1-1,0 0 0,2-8 0,-5 8-80,-4 7-17,-5 6 21,-3 4 191,-1 0 0,-24 21 0,-12 11 178,35-28-317,1 0-1,0 1 1,1 0-1,2 1 1,-15 32-1,-28 105 185,49-143-170,-17 74-29,20-79-10,0 0 1,0 0 0,0-1-1,1 1 1,1 0-1,-1 0 1,1 0-1,4 13 1,-4-19 12,0 0-1,0 0 1,0 0 0,0 0 0,1 0 0,-1 0 0,1-1 0,-1 1-1,1 0 1,-1-1 0,1 1 0,0-1 0,0 0 0,0 0 0,0 0-1,0 0 1,0 0 0,0 0 0,0 0 0,0-1 0,0 1 0,1-1-1,-1 1 1,0-1 0,3 0 0,0 1-28,1-1 0,-1 0 0,0-1 0,1 1 0,-1-1 0,1 0 0,-1 0 0,0-1 0,6-2 0,0-1-3,0-1 1,-1 0 0,0-1-1,0 0 1,-1-1 0,1 0-1,-2 0 1,1-1 0,13-19-1,0-5-116,29-61 1,-31 57-19,118-193-107,-89 156 403,40-82 1,28-86 769,-84 171-509,-29 59-162,-4 11-220,1 1 1,-1 0-1,0 0 0,0 0 1,0 0-1,0 0 0,0 0 1,0 0-1,0 0 0,0 0 1,0 0-1,0 0 1,0-1-1,0 1 0,0 0 1,0 0-1,0 0 0,0 0 1,0 0-1,0 0 0,0 0 1,-1 0-1,1 0 0,0 0 1,0 0-1,0-1 1,0 1-1,0 0 0,0 0 1,0 0-1,0 0 0,0 0 1,0 0-1,0 0 0,0 0 1,0 0-1,0 0 0,0 0 1,-1 0-1,1 0 1,0 0-1,0 0 0,0 0 1,0 0-1,0 0 0,0 0 1,0 0-1,0 0 0,0 0 1,0 0-1,0 0 0,-1 0 1,1 0-1,0 0 1,0 0-1,0 0 0,0 0 1,0 0-1,-2 1 35,0 1 0,1-1 0,-1 1 0,0-1 0,1 1 0,-1 0 0,1 0 0,-2 3 0,-97 178 380,26-41 29,39-85-99,-43 83 175,56-90-363,3 2 0,-17 64-1,11-21 9,-8 34-121,27-108-49,4-17-3,1 1 0,0 0 0,-1 0-1,1 6 1,1-9-66,2-3-43,0 0 76,-1 0-1,1 0 0,0 0 0,0 0 1,-1 0-1,1-1 0,-1 1 1,1 0-1,-1-1 0,1 0 1,-1 1-1,0-1 0,0 0 0,0 1 1,2-4-1,10-22-333,17-51 0,3-7 379,-23 64 118,-2 2-120,1 0-1,1 0 0,1 1 0,0 0 1,1 1-1,16-16 0,-25 42 378,-1 16-173,-2 50 1,-2-54-209,2 0 1,0-1 0,7 40-1,-7-58 0,3 11 27,0 0 1,0 0-1,2 0 1,6 14 0,-10-24-28,1-1 0,-1 1 0,1 0 0,0-1 0,0 0 1,0 1-1,0-1 0,0 0 0,0 0 0,0 0 0,1 0 1,-1 0-1,1 0 0,0-1 0,-1 0 0,1 1 1,0-1-1,0 0 0,0 0 0,0 0 0,0-1 0,0 1 1,0-1-1,4 1 0,0-2-25,0 0 1,0 0-1,0 0 0,0-1 1,-1 0-1,1 0 0,0 0 0,-1-1 1,10-6-1,-1 0-9,0-1 0,22-19 1,-8 0-6,-2-1 1,0-1 0,22-36 0,-34 46 101,30-55 323,-45 105-127,-8 31-343,4-36 119,-2 42-1,6-37-17,-1 25-13,1-48-7,1-1 0,0 1 0,0-1 0,0 1 0,1-1 0,-1 1 0,3 4 0,-3-9 0,-1 0 0,1 0 0,-1-1 0,0 1 0,1 0 0,-1-1 0,1 1 0,0 0 0,-1-1 0,1 1 0,0-1 0,-1 1 0,1-1 0,0 1 0,-1-1 0,1 1 0,0-1 0,0 0 0,0 1 0,-1-1 0,1 0 0,0 0 0,0 1 0,0-1 0,0 0 0,0 0 0,-1 0 0,1 0 0,0 0 0,0 0 0,0-1 0,0 1 0,-1 0 0,1 0 0,0-1 0,0 1 0,0 0 0,-1-1 0,1 1 0,1-1 0,1-1 0,1-1 0,-1 1 0,0-1 0,0 1 0,0-1 0,0 0 0,3-4 0,12-21 0,15-31 0,-23 39 0,1 1 0,1 0 0,1 0 0,24-27 0,-34 42 1,1 1-1,0 0 1,-1 0-1,1 0 1,0 0 0,0 1-1,0-1 1,1 1 0,6-2-1,-10 3-1,0 1 1,0 0-1,0 0 0,0 0 1,0 0-1,1 0 0,-1 0 1,0 0-1,0 0 0,0 0 0,0 0 1,0 1-1,0-1 0,0 0 1,0 1-1,0-1 0,0 1 1,-1-1-1,2 1 0,0 1-4,-1-1 0,0 0 0,0 1-1,0-1 1,0 1 0,0 0 0,0-1 0,0 1 0,-1 0-1,1-1 1,0 1 0,-1 0 0,1 0 0,-1 2 0,2 9 9,-1-1 1,-1 0-1,0 1 1,-2 13 0,-9 51 52,9-69-57,-2 15 5,1-11-5,1 0 0,-1 17 0,3-29 0,0 1 0,0-1 0,0 0 0,0 0 0,0 1 0,0-1 0,0 0 0,0 0 0,0 1 0,0-1 0,0 0 0,0 1 0,0-1 0,0 0 0,1 0 0,-1 1 0,0-1 0,0 0 0,0 0 0,0 0 0,0 1 0,1-1 0,-1 0 0,0 0 0,0 0 0,0 1 0,1-1 0,-1 0 0,0 0 0,0 0 0,1 0 0,-1 1 0,2-2-1,-1 1 0,1 0 0,0 0 0,-1 0 0,1-1 0,-1 1 0,1-1 0,-1 1 0,1-1 0,-1 1 0,1-1 0,-1 0 0,0 0 0,1 0 0,1-1 0,20-19-67,-23 21 67,22-22 20,85-81-42,-82 81 41,1 2-1,45-27 0,-67 45-15,0 0 1,0 0 0,0 0-1,0 1 1,0-1 0,1 1-1,-1 0 1,0 0 0,9 0-1,-11 1-1,1 0 0,-1 0-1,0 1 1,1-1-1,-1 1 1,0-1-1,1 1 1,-1 0-1,0 0 1,0 0-1,0 0 1,0 0-1,1 1 1,-2-1-1,1 1 1,0-1-1,0 1 1,0 0-1,2 2 1,1 5-1,1 0 0,-1 1 0,-1-1 0,0 1 0,0-1 0,4 20 0,4 9 0,-1-4 0,7 15 0,-16-43-273,0 0 1,0 0-1,0 0 0,0 0 1,-1 0-1,0 0 0,0 7 1,-1-13 13,0 1 1,0-1 0,0 1-1,0-1 1,0 1 0,0-1-1,-1 0 1,1 1 0,0-1-1,0 1 1,0-1 0,-1 0-1,1 1 1,0-1 0,0 0-1,-1 1 1,1-1 0,0 0-1,-1 1 1,1-1 0,0 0-1,-1 0 1,1 0 0,-1 1-1,1-1 1,0 0 0,-1 0-1,1 0 1,-1 0 0,1 0-1,-1 1 1,0-1 0,-14 0-6278,-3-3 2211,-7-2 1541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03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20 11296,'-26'-11'4192,"26"2"31,0 18-5247,5-3-3647,-10 3-1217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04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27 228 8384,'-15'-9'3567,"32"10"-1236,86-2 3809,36-1-4392,32 7-584,69 1-904,-128-1-992,-58-3-2003,0 0-4870</inkml:trace>
  <inkml:trace contextRef="#ctx0" brushRef="#br0" timeOffset="1">40 37 12384,'-31'-28'4575,"23"28"-2047,11-5-2336,7 5 128,-2 0-192,5 0-640,6-3 288,4 3-3167,-1 0 1855,14 8-6592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06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108 876 2400,'-16'2'334,"12"-1"-241,0-1 0,1 1 0,-1 0-1,0 0 1,0 0 0,0 1 0,-6 2 0,-23 17 1483,31-20-1351,1 0 0,-1 0 0,1 0 0,-1 0-1,1 0 1,0 0 0,0 1 0,-1-1 0,1 0 0,0 1-1,0-1 1,0 1 0,1-1 0,-1 1 0,0 0 0,1-1 0,-1 1-1,1 0 1,-1-1 0,1 1 0,-1 3 0,2-4-89,-1 0 1,1 0 0,-1-1-1,1 1 1,-1 0 0,1 0-1,0-1 1,-1 1 0,1 0-1,0 0 1,0-1-1,-1 1 1,1-1 0,0 1-1,0-1 1,0 1 0,0-1-1,0 0 1,0 1 0,0-1-1,1 0 1,26 6 1858,-20-5-1444,6 1 91,1-1 0,-1 0 1,1-1-1,-1-1 0,1 0 1,22-6-1,-15 2-156,0-1 1,-1-1-1,32-15 1,-18 3-84,0-1-1,37-29 1,61-56-105,-129 101-279,37-31 121,-3-2 0,-1-2 0,62-84 0,2-26 566,-44 64-318,-22 36 380,-32 43-554,-4 5-9,-10 10 90,-13 26 90,2 0-1,-20 42 0,-9 16 100,-60 75 222,47-76-532,55-76-83,0 1 0,1 0-1,0 0 1,2 0 0,-7 27-1,12-42-89,0 1-1,1-1 1,-1 0-1,1 1 1,0-1-1,0 1 1,0-1 0,0 1-1,0-1 1,1 1-1,-1-1 1,2 4-1,-2-5 1,0 0 0,1 0 0,-1-1 0,1 1 0,0 0 0,-1 0 0,1 0 0,0-1 0,-1 1 0,1 0 0,0-1 0,0 1 0,0 0 0,0-1 0,0 1 0,0-1 0,-1 1 0,1-1 0,0 0 0,0 0 0,0 1 0,0-1 0,0 0 0,1 0 0,-1 0 0,0 0 0,0 0 0,0 0 0,0 0 0,1 0 0,19-5-44,1 1 0,-2-2 0,40-17 0,-20 8-164,-10 3 162,0-1-1,-1-1 1,0-2 0,-2-1-1,0-1 1,0-1 0,-2-1-1,-1-1 1,0-2 0,-2 0-1,29-39 1,234-281 61,-254 312-7,109-114 302,-137 142-299,3-3 78,-1 0-1,0 0 1,0 0-1,-1-1 1,5-8-1,-8 15-85,-1-1 0,0 1 0,0 0 0,0 0 0,0 0 0,0 0 0,0 0 0,0 0 0,0 0 0,0-1 0,0 1 0,0 0 0,0 0 0,0 0 0,0 0 0,0 0 0,0 0 0,0 0 0,0-1 0,0 1 0,0 0 0,0 0 0,0 0 0,0 0 0,0 0 0,0 0 0,0 0 0,-1-1 0,1 1 0,0 0 0,0 0 0,0 0 0,0 0 0,0 0 0,0 0 0,0 0 0,0 0 0,0 0 0,0 0 0,-1 0 0,1-1 0,0 1 0,0 0-1,0 0 1,0 0 0,0 0 0,0 0 0,-1 0 0,1 0 0,0 0 0,0 0 0,0 0 0,0 0 0,0 0 0,0 0 0,0 0 0,-1 0 0,1 0 0,0 1 0,0-1 0,0 0 0,0 0 0,0 0 0,0 0 0,0 0 0,-1 0 0,-8 4 140,1 1-84,0 0 0,0 1 1,1 0-1,-10 10 0,-8 7 2,15-16-19,-8 8 90,0 0 0,1 1 1,-27 32-1,17-10 80,-29 56 0,-16 47 183,8-14-77,23-51-196,-4-2-1,-3-2 1,-57 66 0,94-123-103,-5 6-94,16-21 74,0 0 0,0 0 0,0 0 0,0 0 0,0-1 0,0 1 0,0 0 0,0 0 0,0 0 0,0 0 0,0 0 0,0 0 0,0 0 0,0 0 0,0 0 0,0 0 0,0 0 0,0 0 0,0 0 0,0 0 1,0 0-1,0 0 0,0 0 0,0 0 0,0 0 0,0 0 0,0 0 0,0-1 0,0 1 0,0 0 0,0 0 0,0 0 0,0 0 0,-1 0 0,1 0 0,0 0 0,0 0 0,0 0 0,0 0 0,0 0 0,0 0 0,0 0 0,0 0 0,0 0 0,0 0 0,0 0 0,0 0 0,0 0 0,0 0 0,0 0 0,0 0 0,0 0 0,0 0 0,0 0 0,0 0 0,0 0 0,-1 0 0,1 0 0,0 0 0,0 0 0,3-8-86,5-11-298,11-10 99,1 1-1,2 1 1,39-39 0,-46 52 198,30-21 1,-25 20 189,-18 14-94,0 0 0,0-1-1,0 1 1,0 0-1,1 0 1,-1 0 0,0 0-1,5-1 1,-6 2 5,0 0-1,-1 0 1,1 0 0,0 0 0,0 0-1,0 0 1,-1 0 0,1 0 0,0 0-1,0 0 1,-1 1 0,1-1 0,0 0-1,0 0 1,-1 1 0,1-1 0,0 1-1,-1-1 1,1 0 0,-1 1 0,1-1-1,0 1 1,-1-1 0,1 1 0,-1 0-1,1-1 1,-1 1 0,0 0-1,1-1 1,-1 1 0,1 0 0,8 23 298,8 40 0,-11-37-240,12 29 0,-15-50-48,-1-1 1,1 1-1,0-1 1,0 0-1,0 0 1,1 0-1,0 0 1,0-1-1,0 1 1,6 4-1,-6-7-18,-1 1 1,1-1-1,0 0 0,-1 0 0,1 0 0,0 0 0,1-1 0,-1 0 1,0 0-1,0 0 0,0 0 0,1-1 0,-1 1 0,0-1 1,6 0-1,6-2-51,0-1 0,-1 0 0,1-1 0,-1-1 0,0 0 0,0-1 0,0-1 0,-1 0 0,0-1 0,0 0 0,-1-1 0,0-1 0,-1 0 0,0-1 0,-1 0 0,0-1 0,0 0 1,-1 0-1,-1-1 0,9-17 0,-16 26 48,0 1 0,-1-1-1,1 1 1,-1-1 0,0 1 0,0-1 0,-1 0 0,1 0 0,-1 0 0,1 1 0,-1-1 0,0 0 0,-1 0 0,0-4 0,1 6 11,-1 0-1,0 1 1,1-1 0,-1 0 0,0 1 0,0-1 0,0 1 0,0-1 0,0 1 0,-1-1-1,1 1 1,0 0 0,-1 0 0,1-1 0,0 1 0,-1 0 0,1 0 0,-1 1 0,0-1 0,1 0-1,-1 0 1,0 1 0,0-1 0,1 1 0,-1 0 0,0-1 0,0 1 0,0 0 0,1 0-1,-4 0 1,-4 1 12,1 0 0,-1 0 0,1 0 0,0 1 0,0 0 0,0 1 0,0 0 0,0 0 0,0 1 0,1 0 0,-1 0 0,1 1 0,0 0 0,-7 6 0,12-9-20,1-1 0,-1 1 0,1-1 0,0 1 0,0 0 1,0 0-1,0-1 0,0 1 0,0 0 0,0 0 0,0 0 0,1 0 1,-1 0-1,1 0 0,-1 0 0,1 0 0,0 3 0,0-2 0,1 0-1,-1 0 1,1 0-1,0-1 1,-1 1-1,1 0 1,1 0-1,-1-1 0,0 1 1,1-1-1,2 4 1,4 4 0,1-1 1,0 1 0,1-2-1,15 13 1,-20-18-8,13 12-9,2-2 1,-1 0 0,34 16 0,-46-26-197,-1 0 0,1 0 0,0-1 0,0 0 0,0-1 1,0 1-1,0-1 0,1-1 0,-1 1 0,0-1 1,0 0-1,1-1 0,-1 0 0,0 0 0,0-1 1,7-2-1,-4 1-658,-2-1 0,1-1 1,0 0-1,-1 0 0,8-6 0,-7 4-751,-1-1-1,0 1 1,-1-1 0,0-1-1,0 1 1,-1-1-1,7-13 1,-11 19 994,0-1 0,-1 0 0,0 0 1,2-7-1,3-24-3795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06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197 175 5728,'-37'-4'774,"12"0"124,-49 1 0,72 3-851,-5 0 464,1 0 1,-1 0-1,0 1 1,1-1-1,-1 2 1,-11 3-1,31-8 2925,-2 3-2835,270-29 5330,241-45-5350,-380 53-1424,126-13-4305,2 23-6594,-195 12 8793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6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74 346 2080,'0'0'19,"-1"0"-1,1 0 1,-1 0 0,1 0 0,-1 0-1,1-1 1,0 1 0,-1 0-1,1 0 1,-1 0 0,1 0 0,0-1-1,-1 1 1,1 0 0,-1 0 0,1-1-1,0 1 1,-1 0 0,1 0-1,0-1 1,0 1 0,-1 0 0,1-1-1,0 1 1,-1-1 0,6-8 1550,-4 8-1200,0 0 0,0 0-1,-1 1 1,1-1-1,0 0 1,-1 0-1,1 0 1,-1-1-1,1 1 1,-1 0-1,0 0 1,1 0-1,-1-3 2731,0 21-155,0 12-2193,-2 0 0,-1 0 0,-1 0 0,-9 30 0,6-22-320,-7 65 0,4-17 232,6-52-367,4-23-143,-1 1-1,-1 0 1,0 0-1,0-1 0,-5 12 1,2-4 7,5-16 325,0-7 267,5-88 107,3-62-401,2 99-332,23-80 0,-21 93-52,3-21 82,-4 18-33,23-63 0,-29 97-130,0-1 0,1 2-1,0-1 1,1 1 0,0 0 0,1 0 0,0 1 0,0 0-1,19-16 1,-24 23 34,0 1 0,1-1-1,-1 1 1,0 0 0,1 0 0,-1 1-1,1-1 1,0 1 0,-1 0 0,1 0-1,0 0 1,0 0 0,0 0 0,5 1-1,-5 0-3,-1 1-1,0-1 1,1 1-1,-1 0 1,0 0-1,1 0 1,-1 0 0,0 1-1,0 0 1,0-1-1,0 1 1,0 0-1,0 0 1,-1 1-1,1-1 1,2 3-1,2 3 56,0 1 0,-1 0 0,0 1 0,0-1-1,-1 1 1,0 0 0,-1 0 0,0 1 0,0-1 0,3 21-1,-5-18-1,0 1-1,-1 0 1,0 0 0,-1 0-1,0 0 1,-1 0-1,-1-1 1,-5 20-1,6-28-70,-1 0-1,0 0 0,0-1 1,0 1-1,0 0 1,-1-1-1,0 0 1,0 0-1,0 0 0,-1 0 1,1 0-1,-1 0 1,0-1-1,0 0 0,0 0 1,-1 0-1,-4 2 1,3-2 24,0 0 1,0-1 0,0 0 0,0 0-1,-1-1 1,1 1 0,-1-1 0,1-1-1,-1 1 1,1-1 0,-1 0 0,1-1-1,-9-1 1,-19-7 16,25 6-142,-1 1 1,1 0-1,-1 0 1,-11 0-1,14 0 35,1 1 138,10 5 14,-1-2-82,0 0-1,1 0 1,-1-1 0,1 1-1,-1-1 1,1 0-1,-1 0 1,1 0 0,6 1-1,38 1 128,-28-3-102,121-6 131,-81 1-96,-26 2-9,0-1 0,0-2 0,61-18 0,-88 21-38,0 1 0,0-1 0,-1-1-1,1 1 1,-1-1 0,0-1-1,0 1 1,8-8 0,-11 9-27,-1 0 1,1 0 0,0 0 0,-1-1-1,0 1 1,0-1 0,0 0 0,0 1-1,0-1 1,-1 0 0,0 0-1,0 0 1,0 0 0,0 0 0,0 0-1,-1-5 1,-1-6-5,-1 1 0,0 0 0,-1 0 0,-1 0-1,0 0 1,-12-24 0,16 37 7,0 1 0,0-1-1,-1 0 1,1 0 0,-1 1 0,1-1-1,0 0 1,-1 0 0,1 1 0,-1-1 0,0 1-1,1-1 1,-1 0 0,1 1 0,-1-1-1,0 1 1,0 0 0,1-1 0,-1 1-1,0-1 1,0 1 0,1 0 0,-1 0-1,0-1 1,0 1 0,0 0 0,1 0 0,-1 0-1,0 0 1,0 0 0,0 0 0,0 0-1,1 0 1,-1 0 0,0 1 0,0-1-1,0 0 1,1 0 0,-1 1 0,0-1-1,0 1 1,1-1 0,-1 0 0,0 1 0,1 0-1,-1-1 1,-1 2 0,-2 1 28,0 1 0,-1 0-1,1 0 1,1 0 0,-6 9 0,-3 6-30,1 1 1,2 1-1,0 0 0,1 1 0,1-1 0,-4 25 0,9-39 52,1 1-1,0-1 0,0 1 1,1-1-1,0 1 0,0 0 1,1-1-1,0 1 0,4 12 1,-4-16 4,0 0 1,1 0-1,0 0 1,-1-1-1,2 1 1,-1 0 0,0-1-1,1 0 1,-1 1-1,1-1 1,0 0-1,0 0 1,0-1 0,0 1-1,1 0 1,-1-1-1,1 0 1,6 3-1,-7-4-32,0 0 0,0-1 0,0 1 0,1-1-1,-1 0 1,0 0 0,0 0 0,0 0 0,1-1-1,-1 1 1,0-1 0,5-2 0,2 0 27,-1 0 1,17-10-1,-12 4-52,1-1-1,17-16 0,-18 14 25,1 1-1,16-11 0,5-1 2,-20 13-19,21-12-1,-36 22 2,1-1 1,-1 0-1,0 1 1,0-1-1,1 0 0,-1 1 1,0 0-1,1-1 1,-1 1-1,1 0 1,-1-1-1,1 1 0,-1 0 1,0 0-1,1 0 1,-1 1-1,1-1 0,-1 0 1,1 0-1,-1 1 1,0-1-1,1 1 0,-1-1 1,2 2-1,-1 0 6,-1-1-1,0 1 0,1 0 1,-1 0-1,0 0 0,0-1 1,0 1-1,0 0 1,-1 0-1,1 1 0,0-1 1,-1 0-1,0 0 0,1 3 1,1 16 156,-1-13-173,0 0 0,0-1-1,5 15 1,-5-19 43,0 0-1,1 0 1,-1 0-1,1 0 1,-1-1 0,1 1-1,0-1 1,0 1-1,1-1 1,-1 0-1,0 0 1,1 0-1,4 3 1,-3-3-2,1 1 0,1-1 1,-1 0-1,0 0 0,0-1 0,1 1 0,-1-1 0,1-1 0,-1 1 1,1-1-1,8 0 0,6-1-222,35-8-1,-45 7 58,11-1-323,-5 0-2031,27-6-1,-39 7 1444,0 1 0,1-1 0,-1 0-1,0 0 1,0 0 0,0-1 0,0 1 0,-1-1 0,1 0-1,5-6 1,9-17-6566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7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12 113 5728,'-11'-11'15212,"12"14"-16761,13 76 4792,-11-65-2994,0 4 342,2 0-1,11 33 1,-13-45-534,-1-1-1,1 0 1,0 0 0,0 0 0,1 0 0,0 0-1,0-1 1,0 1 0,0-1 0,0 0-1,1 0 1,0-1 0,6 4 0,-5-3 13,0-1-1,0-1 1,0 1 0,0-1-1,0 0 1,1-1 0,-1 1 0,1-1-1,-1-1 1,1 1 0,-1-1-1,1 0 1,9-1 0,-5-1-52,-1 0 1,0 0-1,1 0 0,-1-1 1,-1-1-1,1 0 1,0 0-1,-1-1 0,0 0 1,0-1-1,-1 0 1,1 0-1,-1-1 0,0 0 1,-1 0-1,0-1 1,0 0-1,-1 0 0,7-11 1,-4 4 34,-1 0-1,0 0 1,-1-1 0,-1 0 0,0 0-1,-1-1 1,-1 0 0,2-20 0,-2 9-117,0-15-278,-5 35 2044,0-5-6890,-6 37-15021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8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 5632,'-12'-11'1834,"11"33"8284,0 35-6113,1 82 139,2-140-4150,1-1 0,-1 1 0,0-1 0,0 1 0,1 0 1,3-2-1,-4 2 15,5-2-12,-1-1-1,0 0 1,0 0 0,-1-1 0,8-6 0,12-11 326,15-9-355,-22 16-32,0 2 0,32-19 0,-43 28 208,0 1 0,0 0-1,0 0 1,0 1 0,1 0 0,-1 0 0,16-1 0,-21 3-81,0 0-1,1 0 1,-1 0 0,1 0-1,-1 1 1,0-1-1,1 1 1,-1-1 0,0 1-1,0 0 1,1 0-1,-1 0 1,0 0-1,0 0 1,0 1 0,0-1-1,-1 1 1,1-1-1,0 1 1,0 0 0,-1 0-1,1-1 1,-1 1-1,0 0 1,1 0-1,-1 1 1,0-1 0,0 0-1,0 3 1,1 2 7,0 0 1,-1 0-1,0-1 1,-1 1-1,0 0 0,0 0 1,0 0-1,-2 10 1,-1 18 15,3-25-15,-1 0 0,-4 18 0,5-27-134,0 0 1,-1-1-1,1 1 0,0 0 1,-1 0-1,1 0 0,-1 0 0,0 0 1,1 0-1,-1 0 0,0-1 0,1 1 1,-1 0-1,0-1 0,0 1 1,0 0-1,1-1 0,-1 1 0,0-1 1,0 0-1,0 1 0,-2 0 1,-5 1-3560,0-2-3452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6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5152,'0'0'16885,"0"4"-14923,22 55 513,-12-22-2049,12 43 140,20 71-287,-27-104-180,-7-20 11,10 37 74,-12-50-102,-6-14-71,0 0 0,0 0 0,1 0 0,-1 1 0,0-1 0,0 0 0,0 0 0,0 0 0,1 0 0,-1 0 0,0 1 0,0-1 0,0 0 0,1 0 0,-1 0 1,0 0-1,0 0 0,0 0 0,1 0 0,-1 0 0,0 0 0,0 0 0,1 0 0,-1 0 0,0 0 0,0 0 0,0 0 0,1 0 0,-1 0 0,0 0 0,0 0 0,1 0 0,-1 0 0,0-1 0,0 1 0,0 0 0,0 0 0,1 0 0,-1 0 0,0 0 0,0-1 0,0 1 0,0 0 0,1 0 1,-1 0-1,0 0 0,0-1 0,0 1 0,0 0 0,0 0 0,0-1 0,21-29 4,0 1 0,35-35 0,59-50-67,-32 33 85,144-141-1339,-229 225 220,1 1 0,-1 0 0,1-1-1,-1 1 1,1 0 0,0 4 0,-8 21-4004,-1-9 2333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8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 10048,'-9'-6'2298,"7"4"-720,4 2 18,-1 1-1244,-1-1 0,1 1-1,-1 0 1,1 0 0,-1 0 0,1 0 0,-1 0 0,0 0 0,0 0 0,0 0 0,1 0 0,-1 0 0,0 0 0,0 0 0,-1 2 0,-7 44 4326,8-43-4574,0 0 1,-1-1 0,0 1-1,0 0 1,-1 3 0,1-3-83,0-1 1,0 1-1,0-1 0,1 1 1,-1 4-1,1 7-992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8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20 9152,'-7'-10'2427,"7"10"-2373,-1 0 0,1 0 0,0-1 0,0 1-1,0 0 1,0 0 0,0-1 0,0 1 0,0 0 0,0 0-1,1-1 1,-1 1 0,0 0 0,0 0 0,0-1 0,0 1 0,0 0-1,0 0 1,0 0 0,0-1 0,1 1 0,-1 0 0,0 0-1,0 0 1,0-1 0,0 1 0,1 0 0,0-1 122,1 1 0,-1-1 0,1 1 0,-1-1 0,1 1 0,-1 0 0,1-1 0,-1 1 0,1 0 0,-1 0 0,1 0 0,0 0 0,1 1 1,1 0 199,-1 0 1,1 0-1,-1 0 1,1 0-1,-1 1 1,0 0 0,0-1-1,0 1 1,0 0-1,0 1 1,0-1 0,0 0-1,-1 1 1,1 0-1,-1-1 1,0 1-1,0 0 1,0 0 0,0 0-1,3 6 1,-1 1 155,0 1 1,0-1-1,-1 0 1,0 1 0,2 21-1,-2 21 37,-2 1 0,-8 71 0,4-82-481,1-13-80,-1 0 0,-12 54 0,7-51 49,6-24-164,1 0-1,-2-1 1,1 1 0,-1-1 0,0 0 0,-6 10-1,4-11-1811,-2 4-2529,7-11 4186,-1 0-1,1 0 1,0 1 0,-1-1-1,1 0 1,0 0 0,-1 0-1,1 0 1,0 0 0,-1 0-1,1 0 1,0 0 0,-1 0-1,1 0 1,0 0 0,-1 0-1,1 0 1,0 0 0,-1 0-1,1 0 1,0-1 0,-1 1-1,1 0 1,0 0 0,-3-2-1575,-2-2-1005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9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60 10880,'-3'-4'468,"2"4"-249,0-1 0,0 0 0,1 1-1,-1-1 1,0 0 0,1 1 0,-1-1-1,1 0 1,-1 0 0,1 1 0,-1-1-1,1 0 1,0 0 0,-1 0 0,1 0-1,0-1 1,0 1 118,1 0 0,0 0 0,0 1 0,0-1 0,0 0 0,0 0 0,0 1 0,0-1 0,0 0-1,0 1 1,0-1 0,0 1 0,0-1 0,0 1 0,3-1 0,8-3 1003,0 0 0,15-2 0,54-3 178,-77 8-1461,328-6 321,-314 8-1430,0 1 0,28 6 0,5 8-6799,-33-8 4427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39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17 6560,'0'0'78,"0"0"0,0 0-1,0-1 1,-1 1 0,1 0 0,0 0 0,0-1 0,0 1 0,0 0 0,-1 0 0,1-1 0,0 1-1,0 0 1,0-1 0,0 1 0,0 0 0,0-1 0,0 1 0,0 0 0,0 0 0,0-1 0,0 1-1,0 0 1,0-1 0,0 1 0,0 0 0,0-1 0,1 1 0,-1 0 0,0 0 0,0-1 0,0 1-1,0 0 1,0 0 0,1-1 0,-1 1 0,0 0 0,0 0 0,1-1 0,1-3 486,-1 4-253,-1 0 0,1-1 1,0 1-1,-1 0 1,1 0-1,0 0 0,-1 0 1,1 0-1,0 0 1,0 0-1,-1 0 0,1 0 1,0 0-1,-1 0 1,1 0-1,0 0 0,-1 0 1,1 1-1,-1-1 0,1 0 1,0 0-1,-1 1 1,1-1-1,-1 1 0,1-1 1,0 0-1,-1 1 1,0-1-1,1 1 0,0 0 1,0 2 212,0 0 0,0 0 0,0 0 0,-1 0 0,1 0 0,-1 0 1,1 0-1,-1 6 0,-3 29 1444,3-38-1965,-13 134 1532,-36 154 1,18-179-1637,11-50-832,16-54-829,-7-4-6430,1-6-6,5 1 6425,-1-8-1358,-2-4-127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41 9376,'-68'-36'10591,"106"35"-5177,-1 0-3931,37 0-1015,8 0-106,95 2-3454,-133 6-2194,1 0-3988,-20-5 5738,1 5-250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0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54 229 10464,'-27'15'3872,"27"1"-3008,0 12-224,-5-8 1951,2 4-1535,-2 1 1216,0 3-1344,0-5 0,1-3-544,4 0-384,0 0-32,4-9-768,-4 3 416,0-8-3200,0 3 1984,15-9-7423</inkml:trace>
  <inkml:trace contextRef="#ctx0" brushRef="#br0" timeOffset="1">140 72 10304,'-37'-36'3808,"29"28"-2944,3 1-256,5 2-544,0 2-160,5-2 192,-5 1-64,3 1-1120,2 3 576,4 0-2592,6 3 1728,1 6-4064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1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7 7456,'-1'-1'210,"-1"0"1,1 1-1,-1-1 1,1 0-1,-1 1 1,0-1-1,1 1 1,-1-1-1,0 1 1,0 0-1,1 0 1,-1 0 0,0 0-1,0 0 1,1 0-1,-1 0 1,0 1-1,-3 0 1,5-1-120,0 1 1,-1-1 0,1 1 0,0-1 0,0 1-1,-1-1 1,1 1 0,0-1 0,0 1-1,0 0 1,0-1 0,0 1 0,0-1 0,0 1-1,0-1 1,0 1 0,0-1 0,0 2 0,0 0 270,-21 117 8038,16-94-6919,-11 34-1,6-24-318,-3 1-234,12-35-774,6-1-190,0-1-1,0 0 1,0-1 0,-1 1-1,1-1 1,0 0 0,-1 0-1,1 0 1,-1-1-1,5-3 1,8-4-81,4-3 92,0-1-1,0-2 1,26-24 0,3-4 30,-50 44-4,4-4 44,0 1 0,1 0 1,-1 1-1,6-4 0,-10 6-17,1 0-1,0-1 1,0 1-1,-1 0 1,1-1-1,0 1 1,0 0-1,0 0 1,0 0-1,0-1 1,-1 1-1,1 0 1,0 0-1,0 0 1,0 0-1,0 1 1,0-1-1,-1 0 1,1 0-1,0 0 1,0 1-1,0-1 1,-1 1-1,1-1 1,0 0-1,0 1 1,-1-1-1,1 1 1,0-1-1,-1 1 1,1 0-1,0-1 1,0 2-1,1 1 49,-1 0-1,1 1 1,-1-1-1,0 0 1,0 1-1,0-1 0,-1 1 1,1-1-1,-1 1 1,1 3-1,-4 41 425,1-15-219,5 5-25,11-39-389,-9-1 11,1 0 1,-1 0-1,1 0 1,-1-1 0,0 1-1,0-1 1,0-1-1,0 1 1,7-7 0,-7 5 63,1 0 1,0 1 0,0 0 0,1 0 0,11-5-1,-17 9 98,-1-1 0,1 1 0,0 0 0,0 0 0,0 0 0,0-1 0,0 1 0,-1 0 0,1 0 0,0 0 0,0 0 0,0 0 0,0 1 0,0-1 0,0 0 0,-1 0 0,1 1 0,0-1 0,0 0 0,0 1 0,-1-1 0,1 1 0,0-1 0,0 1-1,-1-1 1,1 1 0,0-1 0,-1 1 0,1 0 0,-1-1 0,1 1 0,-1 0 0,1 0 0,-1-1 0,1 1 0,-1 0 0,0 0 0,1 0 0,-1 0 0,0-1 0,0 1 0,0 1 0,2 6 201,-1-1 0,0 0 0,-1 0 0,0 9 0,0-11-130,0 0-79,0-1-1,1 0 0,-1 1 1,1-1-1,0 1 1,1-1-1,-1 0 1,3 6-1,-1-4-138,-3-6-35,0 1 0,1-1 1,-1 1-1,0-1 0,1 1 0,-1-1 1,1 1-1,-1-1 0,1 0 0,-1 1 0,1-1 1,-1 0-1,1 0 0,-1 1 0,1-1 0,-1 0 1,1 0-1,-1 0 0,1 0 0,0 0 0,-1 1 1,1-1-1,-1 0 0,1 0 0,0 0 0,-1-1 1,1 1-1,-1 0 0,2 0 0,19-7-7560,-16 6 6784,9-5-4479,7-5 1781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1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137 108 9312,'-3'0'1195,"3"0"-1086,-1 0 0,1 0 0,0 0 0,-1 0 0,1 0-1,0 0 1,-1 1 0,1-1 0,-1 0 0,1 0 0,0 0 0,-1-1 0,1 1 0,-1 0 0,1 0 0,0 0 0,-1 0 0,1 0 0,0 0 0,-1 0-1,1-1 1,0 1 0,-1 0 0,1 0 0,0 0 0,-1-1 0,1 1 0,0 0 0,0-1 0,-1 1 0,1 0 0,0 0 0,0-1 0,-1 0 0,3 2 392,0 0 1,0 0 0,0-1 0,-1 1 0,1-1 0,0 0 0,0 0 0,3 1 0,78-6 4059,-62 3-4348,-1-2 0,0 0 0,1-2 0,19-7 0,-34 11-172,-1-1 1,1 1-1,-1-1 0,0 0 0,6-6 0,-9 8-25,-1 0 0,0 0 1,1 0-1,-1-1 0,0 1 0,0 0 0,0-1 0,0 1 1,0-1-1,-1 1 0,1-1 0,0 1 0,-1-1 0,1 0 1,-1 1-1,1-1 0,-1 0 0,0 1 0,0-1 0,0 0 1,0 1-1,0-4 0,0 4 23,-1 0-1,1 1 1,-1-1 0,1 0-1,0 0 1,-1 0 0,0 1 0,1-1-1,-1 0 1,1 0 0,-1 1 0,0-1-1,0 1 1,1-1 0,-1 0-1,0 1 1,0 0 0,0-1 0,0 1-1,1-1 1,-1 1 0,0 0-1,0 0 1,0-1 0,0 1 0,0 0-1,0 0 1,-1 0 0,-29 1 598,29-1-584,-29 4 467,0 2 0,0 1 0,1 1 0,0 2 0,0 1 0,1 2 0,-47 26 0,68-34-345,1 0-1,0 0 0,-1 0 1,-7 9-1,14-13-138,0 1 0,-1-1 0,1 1 0,0 0 0,0-1 0,0 1-1,0 0 1,0 0 0,1-1 0,-1 1 0,0 3 0,1-4-26,0 0-1,0 0 1,0 0 0,0 0 0,0 1 0,0-1 0,0 0-1,1 0 1,-1 0 0,0 0 0,1 0 0,-1 0 0,1 0-1,-1 0 1,1 0 0,0 0 0,-1 0 0,1 0 0,0 0 0,1 1-1,1 1 0,1 0-1,-1-1 1,1 1-1,0-1 1,0 0 0,0 0-1,7 3 1,35 8-3,13-1-613,114 10-1,-122-20-3963,58-6 0,-30-2-432,-2 2-4340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3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1 3232,'-4'3'18711,"-1"3"-20980,-28 37 4856,-18 19-835,-19 20-891,39-52-592,-38 39 361,58-56-488,-1 1 0,2 0 0,-14 25 0,5 1 126,1 1 0,-21 70 0,-6 92 629,40-170-637,1 1 1,2 39 0,2-55-135,2-1 1,0 1-1,1 0 1,0-1 0,12 31-1,-7-28-27,2-1 0,0 0 1,1 0-1,1-1 0,0 0 0,24 24 0,99 87 454,-91-90-509,76 59-156,-119-98-637,10 10 437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4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 5408,'0'-2'212,"1"1"-1,0-1 1,-1 1-1,1-1 1,0 0 0,0 1-1,0 0 1,0-1 0,0 1-1,0-1 1,1 1 0,-1 0-1,0 0 1,1 0 0,-1 0-1,0 0 1,1 0 0,0 0-1,2-1 1,0 1 782,0 0-1,1 0 1,-1 0 0,1 1-1,-1 0 1,6 0 0,-9 0-896,0 0 0,-1 1 0,1-1 0,-1 0-1,1 1 1,-1-1 0,1 1 0,-1-1 0,1 1 0,-1-1 0,1 1 0,-1 0 0,1-1 0,-1 1 0,0 0 0,1-1 0,-1 1 0,0 0-1,1 0 1,0 1 184,4 11 93,-1 0 0,0 0 1,-1 0-1,0 0 0,2 24 1,-3-18-255,16 261 1500,-8-68-74,-7-148-342,-4-176-727,3-124-210,1 199-286,1 0 0,3 1 0,0-1 0,17-46 0,-18 69 22,0 0-1,1 1 0,0 0 1,1 0-1,1 0 1,0 1-1,1 0 1,0 1-1,0 0 0,1 1 1,1 0-1,0 1 1,24-15-1,-29 20 55,1 1-1,-1-1 0,1 2 1,0-1-1,0 1 0,0 0 1,16-1-1,-20 3-53,0-1 0,0 2 0,0-1-1,0 0 1,1 1 0,-1 0 0,0 0 0,0 0 0,0 0-1,0 1 1,-1-1 0,1 1 0,0 0 0,-1 0 0,1 0 0,-1 1-1,5 4 1,-2-1 54,-1 0 0,0 1 0,-1-1 0,1 1 0,-2 1 0,1-1 0,-1 0 0,0 1 0,0 0 0,-1-1 0,0 1-1,0 0 1,-1 0 0,1 15 0,-2 0 117,0-1 0,-2 0 0,-1 0 0,-6 27 0,6-36-46,-1 0 0,-9 23-1,12-33-106,0 0-1,0-1 0,-1 1 0,1 0 1,-1-1-1,1 0 0,-1 1 0,0-1 0,0 0 1,0 0-1,0 0 0,-1 0 0,1 0 0,0 0 1,-1-1-1,1 1 0,-1-1 0,0 1 1,-3 0-1,4-2-18,-1 0 0,0 0 0,0 0 0,1 0 0,-1-1 0,0 1 0,0-1 0,1 0 1,-1 0-1,-3-1 0,-27-14-231,23 10 38,-1 1-437,-34-20-2623,17 4-5326,23 18 4725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68 134 7712,'0'0'3520,"0"20"-3072,-5-5 1600,5 1-1216,-10 7 512,2 6-801,-5 2-159,8 6-256,-9-6-512,9 1 193,-3-7-2881,8-5 1696</inkml:trace>
  <inkml:trace contextRef="#ctx0" brushRef="#br0" timeOffset="1">130 6 8480,'-17'-5'3840,"12"10"-3360,0-5 480,5 3-640,-5 0-480,10 6 64,0-1-640,8 4 416,1-1-2528,4 3 1568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7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94 6304,'-9'-15'19561,"21"14"-16588,17-3-3956,34-9 1394,75-4 0,-92 12-284,192-16 552,-82 9-323,-128 10-241,-19 2-88,-1 0 1,16-3-1,-14 2-52,-9 2-752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6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 6240,'-7'-1'8958,"6"2"-8600,-5 6 3651,-4 18-3349,6-13 933,-1-1-796,0 2 0,1-1 0,-5 24 0,8-31-676,0 0-1,0 0 1,1 1 0,0-1 0,0 0-1,0 0 1,0 0 0,1 1-1,0-1 1,0 0 0,1 0-1,3 8 1,-5-11-68,1-1-1,0 1 0,0-1 1,0 1-1,0-1 1,0 0-1,0 1 1,0-1-1,0 0 1,0 0-1,1 0 0,-1 0 1,1 0-1,-1 0 1,0 0-1,1-1 1,0 1-1,-1-1 0,4 2 1,-3-2-32,0 0 0,1 0 0,-1 0 0,0-1 0,1 1 1,-1 0-1,0-1 0,0 0 0,1 1 0,-1-1 0,0 0 0,0 0 0,0 0 0,3-3 0,1 1-30,0-1-1,-1 0 0,1 0 1,-1-1-1,0 0 0,0 0 1,0 0-1,-1 0 0,0-1 1,6-10-1,-4 5-103,-3 5 111,0 0 0,-1 0-1,1 0 1,2-10 0,-5 14 8,0 0-1,0 1 1,0-1-1,0 0 1,0 0 0,0 1-1,0-1 1,0 0 0,0 0-1,-1 1 1,1-1-1,-1 0 1,0 1 0,1-1-1,-1 1 1,0-1 0,0 0-1,0 1 1,0 0 0,0-1-1,-2-1 1,2 2-7,0 1-1,0-1 1,0 0 0,0 1 0,0-1-1,0 1 1,0 0 0,0-1 0,0 1 0,0 0-1,0-1 1,0 1 0,0 0 0,0 0-1,0 0 1,0 0 0,0 0 0,0 0 0,0 0-1,0 1 1,0-1 0,0 0 0,0 1-1,0-1 1,0 0 0,0 1 0,0-1 0,0 1-1,-2 1 1,1-1 36,0 0 0,0 1 0,1-1-1,-1 1 1,0 0 0,0-1 0,1 1 0,-1 0 0,1 0-1,0 0 1,-1 0 0,0 2 0,-2 9 142,2-9-112,0 0 1,1 0-1,0 0 0,0 0 1,0 0-1,0 6 0,1-8 111,7 0 316,-7-2-491,1 0 0,-1 0 0,0 1 0,0-1 1,1 0-1,-1 0 0,0 0 0,0 0 0,1 0 0,-1 0 0,0 0 0,0 0 0,1 0 0,-1 0 0,0 0 0,1 0 0,-1 0 0,0 0 0,0 0 0,1 0 0,-1 0 0,0 0 0,1 0 0,-1 0 0,0 0 0,0-1 0,1 1 0,-1 0 0,0 0 0,0 0 0,0 0 0,1-1 1,-1 1-1,0 0 0,0 0 0,0 0 0,1-1 0,-1 1 0,0-1 0,1 0 13,1-1-1,-1 0 1,0 0 0,0 0 0,0 0 0,0 0 0,-1 0 0,1 0-1,0 0 1,-1 0 0,0 0 0,1 0 0,-1-1 0,0 1 0,0 0-1,0 0 1,0 0 0,-1-3 0,1-6-149,-1 9 99,0 0 1,0 0-1,0 0 1,0 0 0,0 1-1,0-1 1,0 0-1,-1 0 1,1 1-1,-1-1 1,1 1-1,-1-1 1,-3-2-1,0 0 15,-1-6 251,6 10-233,1 0 1,-1 0-1,0 0 1,0 0 0,0 0-1,1-1 1,-1 1-1,0 0 1,0 0-1,1 0 1,-1 0 0,0 0-1,0 0 1,1 0-1,-1 0 1,0 0 0,0 0-1,0 0 1,1 1-1,-1-1 1,0 0-1,0 0 1,1 0 0,-1 0-1,0 0 1,0 0-1,0 0 1,1 1-1,-1-1 1,0 0 0,0 0-1,0 0 1,11 6-27,-10-5 31,9 3 12,1-1-1,0 0 1,-1-1 0,1 0 0,0-1-1,16 0 1,-16 0-3,244 0 79,-169-6 28,-66 2-97,-20 3-18,0 0-1,0 0 1,0 0-1,0 0 1,1 0-1,-1 0 1,0 0-1,0 0 1,0 0-1,0 0 1,0 0-1,0 0 1,1 0-1,-1 0 1,0 0-1,0 0 1,0 0-1,0 0 1,0 0 0,0 0-1,1 0 1,-1 0-1,0 0 1,0 1-1,0-1 1,0 0-1,0 0 1,0 0-1,0 0 1,0 0-1,0 0 1,1 0-1,-1 1 1,0-1-1,0 0 1,0 0-1,0 0 1,0 0-1,0 0 1,0 0-1,0 1 1,0-1 0,0 0-1,0 0 1,0 0-1,0 0 1,0 0-1,0 1 1,0-1-1,-4 12 10,-12 17-101,13-23 88,-2 4 76,0 1-1,1 0 1,0 1 0,0-1-1,1 0 1,-2 19 0,4-30-65,1 1 1,0 0 0,0 0-1,-1 0 1,1 0-1,0 0 1,0 0-1,0-1 1,0 1 0,0 0-1,0 0 1,0 0-1,0 0 1,1 0 0,-1 0-1,0 0 1,0-1-1,1 1 1,-1 0-1,0 0 1,1 0 0,-1-1-1,1 1 1,-1 0-1,1-1 1,0 1 0,-1 0-1,1-1 1,0 1-1,-1-1 1,1 1 0,0-1-1,0 1 1,-1-1-1,1 1 1,0-1-1,0 0 1,0 1 0,0-1-1,-1 0 1,1 0-1,0 0 1,0 0 0,0 0-1,0 0 1,0 0-1,0 0 1,0 0 0,0 0-1,-1 0 1,1 0-1,2-1 1,3-1-1,0 1 1,0-1-1,0-1 1,0 1-1,0-1 1,6-4-1,-3 0 23,0 0 0,-1-1-1,0-1 1,0 1-1,12-19 1,-11 15-79,1 0 10,-7 9 46,0-1 1,0 1-1,-1-1 0,4-5 1,-5 7 26,-1 3-53,1 0 0,-1 0-1,1 0 1,-1-1 0,1 1 0,-1 0 0,1 0 0,-1 0-1,0 0 1,1 0 0,-1 0 0,0 0 0,0 0-1,0 2 1,1 1-24,4 7 3,-4-8 34,0-1 0,0 1-1,0-1 1,0 1 0,-1-1 0,1 1 0,-1 0-1,1-1 1,-1 5 0,0-3 32,1 1 0,-1-1 1,1 1-1,0-1 0,1 0 0,-1 1 0,1-1 1,4 8-1,-5-10-15,0 1 0,0-1-1,1 0 1,-1 0 0,1 0 0,0 0 0,0 0 0,0 0 0,0 0 0,0-1 0,0 1 0,0-1 0,0 1 0,1-1-1,3 2 1,-4-3-7,0 1-1,0-1 0,0 0 0,0-1 1,0 1-1,0 0 0,0-1 0,0 1 1,0-1-1,0 1 0,0-1 0,0 0 1,0 0-1,-1 0 0,1 0 0,0 0 1,-1 0-1,3-2 0,1-2-25,0 1 0,0-1 0,7-9 0,-1-3 113,16-30 1,-20 33-135,0 0-23,-6 10 64,1 0 1,0 0 0,0 0 0,0 1-1,0-1 1,1 1 0,-1 0 0,6-6-1,-7 9-8,1 0-1,-1-1 1,0 1-1,0 0 1,0 0-1,0 0 1,0 0-1,0 0 0,0 0 1,1 0-1,-1 1 1,0-1-1,0 0 1,0 1-1,1 0 1,3 0-22,-3-1 29,180 36 59,-179-36-43,22 5 25,0-1-1,1-2 1,-1 0-1,45-4 0,-67 2-43,1-1 1,0 0-1,0-1 0,-1 1 0,1 0 0,-1-1 0,1 0 0,-1 0 0,5-4 0,-6 5 0,-1 0 1,0 1-1,0-1 0,0 0 1,0 0-1,0 0 0,0 0 1,0-1-1,-1 1 0,1 0 1,0 0-1,-1 0 0,1-1 1,-1 1-1,1 0 0,-1-1 1,1 1-1,-1 0 0,0-1 1,0 1-1,0-1 0,1 1 1,-1 0-1,-1-1 0,1 1 1,0-1-1,0 1 0,-1-2 1,1 2 2,0 1 1,0-1-1,-1 1 0,1 0 1,0-1-1,0 1 1,-1-1-1,1 1 0,0-1 1,0 1-1,-1 0 1,1-1-1,0 1 1,-1 0-1,1-1 0,-1 1 1,1 0-1,0-1 1,-1 1-1,1 0 0,-1 0 1,1 0-1,-1-1 1,1 1-1,-1 0 1,1 0-1,-1 0 0,1 0 1,-1 0-1,-1 0 3,1 0-1,0 1 0,0-1 1,0 1-1,0-1 0,-1 1 1,1-1-1,0 1 0,0 0 1,0-1-1,-1 2 1,-21 24 46,23-26-49,-2 4-5,0-1 0,0 0 0,0 1 0,0-1 0,1 1 0,-1 0 0,1 0 0,0 0 0,0-1 0,1 1-1,-1 0 1,1 0 0,0 0 0,0 0 0,0 0 0,0 0 0,2 6 0,-1-5 13,0 0 0,1 0 1,0 0-1,0 0 0,0-1 1,1 1-1,0-1 0,-1 1 0,2-1 1,-1 0-1,0 0 0,8 6 0,-10-9 9,0 0-1,0-1 1,0 1-1,1 0 1,-1-1-1,0 1 1,1-1-1,-1 0 1,0 1 0,1-1-1,-1 0 1,1 0-1,-1 0 1,0 0-1,1 0 1,-1 0-1,0 0 1,1-1-1,2 0 1,27-11 103,-24 9-91,27-12-43,-19 7-16,1 1 0,-1 1 0,1 0 0,0 1 0,1 1 0,29-4 0,-35 8 123,1 0-1,0 0 0,-1 1 0,1 1 0,0-1 0,13 6 1,37 8 111,19 5-152,-66-14-245,0-2 0,1 0-1,-1 0 1,1-2 0,-1 0 0,1 0 0,0-2 0,0 0 0,27-4 0,-41 4-352,1-1 1,-1 1-1,0-1 0,0 0 0,0 0 1,0 0-1,0 0 0,0 0 0,3-2 1,10-6-8009,0 3 3242,-14 4 4585,0 1 1,0 0 0,0 0-1,0-1 1,0 1 0,0-1-1,0 1 1,1-3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7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25 7456,'-18'-5'14366,"27"5"-14018,-8 0 143,111 0 4505,54 0-3402,-135 0-1129,50 7-242,1 0-222,42-7-433,-122 0-773,-1-7-3340,-1 6 4237,0 1 1,1-1-1,-1 1 1,0 0-1,0-1 1,0 1-1,0-1 1,0 1-1,0 0 1,0-1-1,0 1 1,0-1-1,0 1 1,0-1-1,-1 1 1,1 0-1,0-1 1,0 1-1,0-1 1,0 1-1,-1 0 1,-5-5-4921,-2 0 1767,-1-3-1195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7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4992,'0'0'1589,"14"-3"1579,-2 2-1214,-1 0 1,16-4-1,-2 0-57,102-6 4583,-50 6-4534,112-19-1962,-183 24-214,60-6-2423,-21 4-1925,-9 2 1704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8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41 3072,'0'-1'99,"0"0"1,1 0-1,-1 0 1,0 0-1,0 0 1,1 0-1,-1 1 1,1-1-1,-1 0 1,1 0-1,-1 0 1,1 1-1,-1-1 1,1 0-1,-1 1 1,1-1-1,1 0 1,17-12 2138,3 0 11650,-22 14-13730,-1 10 3424,-8 27-4274,5-24 1748,-19 115 134,10-53-828,2 0-10,7-43-110,-1-1-1,-15 50 1,11-53-186,-4 32-1,11-54-44,0-1-962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9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74 9376,'0'-1'292,"-1"0"1,1 1-1,0-1 0,-1 0 1,1 0-1,0 1 1,0-1-1,0 0 1,0 0-1,-1 0 1,1 1-1,0-1 0,1 0 1,-1 0-1,0 0 1,0 0-1,0 1 1,0-1-1,1 0 1,-1 0-1,0 1 0,1-1 1,-1 0-1,0 0 1,1 1-1,-1-1 1,1 1-1,0-2 1,2 0 411,0 1 1,1 0-1,-1 0 1,0 0-1,0 0 1,1 0 0,2 0-1,4-1-1115,100-15 2432,132-4 1,-128 19-1781,-64 3-7197,-53 6 1898,0-1 3434,-9 6-1032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49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 8736,'-1'0'277,"0"0"1,1 1-1,-1-1 1,0 1-1,1-1 0,-1 0 1,0 1-1,1-1 1,-1 1-1,1 0 1,-1-1-1,1 1 1,-1 0-1,1-1 1,-1 1-1,0 1 1,1-2-108,1 1 0,-1-1 1,0 0-1,0 0 0,0 1 1,0-1-1,1 0 1,-1 0-1,0 1 0,0-1 1,0 0-1,1 0 0,-1 1 1,0-1-1,0 0 1,1 0-1,-1 0 0,0 0 1,1 0-1,-1 1 1,0-1-1,0 0 0,1 0 1,-1 0-1,0 0 0,1 0 1,0 0-1,33 1 5287,-27-1-5724,178-8 4500,1 0-4019,-172 7-55,-7 1-1019,0 0 0,1 0 0,8 2 0,-15-2 448,0 0 1,1 0 0,-1 1 0,0-1 0,1 1 0,-1-1 0,0 1 0,0-1 0,1 1 0,-1 0 0,0-1 0,0 1 0,0 0 0,0 0 0,0 0 0,0 0 0,0 0 0,0 0 0,-1 0 0,1 0 0,0 0 0,0 3 0,3 8-3445,1 4 1355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95 5216,'0'0'46,"0"1"0,0-1 1,0 0-1,0 0 0,0 0 1,0 0-1,1 0 0,-1 1 1,0-1-1,0 0 0,0 0 1,0 0-1,0 0 0,-1 1 0,1-1 1,0 0-1,0 0 0,0 0 1,0 0-1,0 0 0,0 1 1,0-1-1,0 0 0,0 0 0,0 0 1,0 0-1,0 0 0,-1 0 1,1 1-1,0-1 0,0 0 1,0 0-1,0 0 0,0 0 1,0 0-1,-1 0 0,1 0 0,0 0 1,0 0-1,0 0 0,0 0 1,0 0-1,-1 0 0,1 0 1,0 0-1,0 0 0,0 0 1,0 0-1,-1 0 0,1 0 0,0 0 1,0 0-1,0 0 0,0 0 1,0 0-1,-1 0 0,1 0 1,0 0-1,0 0 0,0 0 0,0 0 1,-1-1-1,2 2 442,-1 1-1,0-1 1,1 0 0,-1 0-1,0 0 1,0 0-1,0 0 1,0 0 0,0 0-1,0 0 1,0 1-1,0-1 1,-1 0 0,1 0-1,0 0 1,-1 0-1,0 2 1,-2 4 455,3-7-1239,-13 36 4802,12-33-4274,0 0 0,-1 1 0,1-1 0,0 1 0,1-1 0,-1 1 1,0-1-1,1 1 0,0-1 0,0 1 0,0-1 0,1 1 0,-1 0 0,1-1 0,-1 1 0,1-1 0,2 4 0,-2-4-162,0-1 1,0 0-1,0 0 1,0 0-1,0 0 1,0 0-1,1 0 1,-1 0-1,1 0 1,0 0-1,0-1 1,-1 1-1,1-1 1,0 1-1,0-1 1,0 0-1,0 0 1,1 0-1,-1 0 1,0 0-1,0 0 1,1-1-1,-1 1 1,0-1-1,1 1 1,2-1-1,-2 0-54,-1 0 1,1-1-1,-1 1 1,0-1-1,0 1 0,1-1 1,-1 0-1,0 0 0,0 0 1,0 0-1,0 0 0,0 0 1,0 0-1,0-1 0,0 1 1,0-1-1,-1 0 0,1 1 1,2-5-1,-3 5-20,0-1-1,0 0 1,0 1 0,0-1-1,0 0 1,-1 1 0,1-1-1,-1 0 1,1 1-1,-1-1 1,0 0 0,0 0-1,0 0 1,0 0 0,0 1-1,0-1 1,0 0-1,0 0 1,-1 0 0,1 1-1,-1-1 1,1 0 0,-1 1-1,0-1 1,-1-3-1,-3-2-57,5 6 70,-1 0-1,1-1 1,-1 1-1,0 0 0,0-1 1,0 1-1,1 0 0,-1 0 1,0 0-1,0 0 0,-1 0 1,1 0-1,0 0 1,0 0-1,0 1 0,-1-1 1,1 0-1,0 1 0,-2-2 1,2 2 6,1 0 1,0 0-1,0 0 0,0 0 1,0 0-1,0-1 1,0 1-1,0 0 1,0 0-1,0 0 0,0 0 1,0 0-1,0-1 1,0 1-1,0 0 0,0 0 1,0 0-1,0 0 1,0 0-1,0-1 0,0 1 1,0 0-1,0 0 1,0 0-1,0 0 1,0 0-1,0-1 0,0 1 1,0 0-1,1 0 1,-1 0-1,0 0 0,0 0 1,0 0-1,0 0 1,0-1-1,6 1 56,0 0 0,0 0-1,0-1 1,0 0 0,0 0 0,0-1 0,-1 0-1,1 0 1,-1 0 0,1 0 0,5-5-1,1 1-6,23-9-1,-22 10-39,22-12 0,29-16 511,15-10-49,-73 39-476,0 1 0,1 1 0,-1-1 0,1 1 0,-1 0 0,1 0 0,0 1 0,0 0 0,-1 0 0,1 1 0,0 0 0,0 0 0,0 0 0,0 1 0,7 2 0,10 2 7,0 2 0,40 16 0,-62-22-27,-1 0-32,2 2 100,-3-3-51,1 0 1,-1 0-1,0 0 0,0 0 1,0 0-1,0 0 1,1 0-1,-1 0 0,0 0 1,0 0-1,0 1 0,0-1 1,0 0-1,0 0 1,1 0-1,-1 0 0,0 0 1,0 0-1,0 0 0,0 1 1,0-1-1,0 0 1,0 0-1,0 0 0,0 0 1,0 0-1,1 1 1,-1-1-1,0 0 0,0 0 1,0 0-1,0 0 0,0 1 1,0-1-1,0 0 1,0 0-1,0 0 0,0 0 1,0 0-1,-1 1 0,1-1 1,0 0-1,0 0 1,0 0-1,0 0 0,0 1 1,0-1-1,-2 3-6,1 0 0,-1 0 1,0 0-1,0 0 0,0-1 0,-1 1 1,1-1-1,-1 1 0,1-1 0,-4 3 0,-14 14-23,12-10-44,5-6 81,1-1 0,-1 1 0,1 0 0,0 0 0,0 0-1,0 0 1,0 0 0,-2 5 0,4-7-10,0 0 0,0-1 0,-1 1 0,1 0-1,0-1 1,0 1 0,0 0 0,0 0 0,0-1-1,0 1 1,0 0 0,0 0 0,0-1-1,0 1 1,0 0 0,0-1 0,1 1 0,-1 0-1,0-1 1,0 1 0,1 0 0,-1-1 0,0 1-1,1 0 1,-1-1 0,1 1 0,-1-1 0,1 1-1,-1-1 1,1 1 0,0-1 0,-1 1 0,1-1-1,0 1 1,1 0-15,1 0-1,-1-1 1,1 1 0,-1-1-1,1 1 1,-1-1 0,4 0-1,-1 0 24,10 0 51,1 0 0,0-1 0,0-1 1,-1-1-1,1 0 0,28-10 0,42-21-457,-70 27 442,0 0 0,0-2 1,28-19-1,4-3 25,-27 20-153,16-10-32,-37 21-5,0 1 52,0 1 74,-1 0 1,1-1-1,-1 1 0,1 0 1,-1-1-1,0 1 1,1 0-1,-1-1 1,0 1-1,0-1 0,0 0 1,0 1-1,-1-1 1,-1 2-1,-23 18-38,21-17 14,-24 16 122,11-7-146,-18 15 1,30-22 52,0-1 1,1 1 0,0 0 0,0 1 0,0-1 0,-6 13-1,11-18-16,-1 0 0,0 1 0,1-1 0,-1 0 0,1 1-1,-1-1 1,1 1 0,0-1 0,0 1 0,0-1 0,-1 0 0,1 1-1,1-1 1,-1 1 0,0-1 0,0 1 0,0-1 0,1 1 0,-1-1-1,1 0 1,-1 1 0,1-1 0,0 0 0,-1 1 0,1-1 0,0 0-1,0 0 1,0 0 0,0 0 0,0 0 0,0 0 0,0 0 0,0 0-1,2 1 1,1 0 7,0 1 0,0-1 0,1 0 0,-1-1 0,1 1-1,-1-1 1,1 0 0,-1 0 0,10 1 0,35-1 101,96-12 0,-98 6-89,-13 1-16,1 0 0,-1-3 0,0 0 0,51-20 0,-75 22-9,0-1 0,0 0 0,-1 0 0,0-1 0,-1 0 0,1-1 0,8-10 0,-15 16-2,-1 0-1,1 0 0,-1 0 1,0 0-1,0-1 0,0 1 0,0 0 1,0-1-1,0 1 0,-1 0 1,1-1-1,0-4 0,-1 6 11,0 0 0,0 0 0,0 0 0,-1 0-1,1-1 1,0 1 0,0 0 0,-1 0 0,1 0 0,0 0 0,-1 1-1,1-1 1,-1 0 0,1 0 0,-1 0 0,0 0 0,1 0 0,-1 1-1,0-1 1,0 0 0,0 0 0,1 1 0,-1-1 0,0 1 0,0-1-1,0 1 1,0-1 0,0 1 0,0 0 0,0-1 0,0 1-1,-2 0 1,0-1-5,0 1-1,0 0 0,0 1 0,0-1 1,0 1-1,0-1 0,0 1 0,0 0 1,0 0-1,0 0 0,1 0 0,-5 3 1,0 0-22,-1 0 0,1 1 1,-9 7-1,13-9 52,0 0 1,0 0-1,0 0 1,0 0-1,1 1 1,-1-1-1,1 1 1,0 0-1,-2 4 1,3-6-11,0 0 1,1 0-1,-1 1 1,1-1-1,0 0 1,0 0 0,-1 0-1,1 0 1,1 0-1,-1 0 1,0 0-1,0 0 1,1 0-1,-1 0 1,1 1 0,0-2-1,0 1 1,0 0-1,0 0 1,1 2-1,2 1 2,-1 0-1,1 0 1,0 0-1,1-1 1,-1 1-1,1-1 1,0 0-1,0-1 1,1 1-1,-1-1 1,1 0-1,-1-1 1,1 1-1,0-1 1,0 0-1,0 0 1,0-1-1,0 0 1,0 0-1,9 0 1,18-2-1561,38-5 0,-36 0-2768,0-1-3600,-17 2-263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 5472,'-2'0'3720,"8"0"-913,19 0 695,32 0-556,137 1 2361,-12 1-3654,337-6 1229,-8 1-6073,-475 4 731,-27 0 400,0 0 1,-1 1-1,15 4 1,-8-2-5685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3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26 4064,'-5'-1'21770,"2"8"-19433,-2 1-2034,-2-2 1014,8-6-1301,0 0 0,-1 0 0,1 0 0,0 0 0,0 0 0,0 0 0,0-1 0,0 1 0,0 0 0,0-1 0,-1 1 0,1 0 0,1-2 0,0 2 45,-1 5 196,0-1-79,-3-1 123,2-2-4,4-2-362,-3 1 66,0-1-1,0 1 0,0-1 0,0 1 0,-1-1 0,1 0 0,0 1 1,0-1-1,-1 0 0,1 1 0,0-1 0,-1 0 0,1 0 1,-1 1-1,1-1 0,-1 0 0,0 0 0,1-1 0,6-20 45,-4 11-34,-3 11-11,0 0 0,1 0 0,-1-1 0,0 1 0,0 0 0,0 0 0,0 0 0,0-1 0,0 1 0,0 0 0,0 0 0,0 0 0,0-1 0,0 1 0,-1 0 0,1 0 0,0 0 0,0-1 0,0 1 0,0 0 0,0 0 0,0 0 0,0-1 0,0 1 0,-1 0 0,1 0 0,0 0 0,0 0 0,0 0 0,0-1 0,-1 1 0,1 0 0,0 0 0,0 0 0,0 0 0,0 0 0,-1 0 0,1 0 0,0 0 0,0 0 0,-1 0 0,1 0 0,0 0 0,0 0 0,-1 0 0,-6-1 0,-5 13 8,11-12-14,1 0 1,-1 1 0,1-1 0,0 1 0,-1 0-1,1-1 1,0 1 0,-1-1 0,1 1 0,0-1-1,-1 1 1,1 0 0,0-1 0,0 1 0,0 0-1,0-1 1,0 1 0,0 0 0,0-1 0,0 1-1,0 0 1,0 0 0,2 1 20,0 0 1,0 0-1,1-1 1,-1 1-1,0 0 1,1-1-1,-1 0 0,1 0 1,0 1-1,-1-2 1,1 1-1,0 0 0,-1 0 1,1-1-1,0 0 1,0 1-1,0-1 1,3 0-1,0 0-6,1-1-1,-1 1 1,1-1 0,-1 0 0,0 0-1,0-1 1,9-3 0,-8 2-20,-5 2-58,-16-4-91,7 6 92,-1 0 0,0 0 1,-9 3-1,-4 1-2324,1-3-4102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6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4160,'1'-3'343,"-1"1"0,0 0 0,1-1 0,-1 1 0,1 0 0,0 0 0,1-4 0,2-6 8657,-4 14-8636,1 0 0,-1-1 0,0 1 1,1 0-1,-1-1 0,1 1 0,-1-1 1,2 4-1,2 3 304,16 88 2684,-13-56-2514,1 0 0,20 51 1,-18-64-667,-4-9-92,1-1 1,0-1 0,1 0 0,12 18 0,-3-7 111,-16-26 64,0-2-192,0 0 1,0 0 0,0 0 0,0 1 0,0-1-1,1 0 1,-1 1 0,0-1 0,0 0 0,2 0 0,5-3 149,24-20 202,49-47 0,-44 32-198,-2-1-1,-2-2 0,54-89 1,-10 9-453,-65 107-1,1 0-1399,-10 4-2238,2 23-6446,4 4 3295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8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3232,'4'3'19471,"-6"-2"-19330,0-1 0,0 0 0,0 1 0,1-1 0,-1 1 0,0 0 0,0 0 0,1-1 0,-1 1-1,-2 2 1,-10 5 208,-30 9 546,22-10-504,1 2 0,-1 0 0,-35 23 0,55-30-331,0 0 1,0 0-1,0-1 1,0 2 0,0-1-1,-2 3 1,3-5-41,1 1 1,0-1-1,-1 1 0,1-1 0,0 1 0,-1 0 0,1-1 1,0 1-1,0-1 0,-1 1 0,1 0 0,0-1 1,0 1-1,0-1 0,0 1 0,0 0 0,0-1 1,0 1-1,0 0 0,0-1 0,0 1 0,0-1 1,1 1-1,-1 0 0,0-1 0,0 1 0,1-1 1,-1 1-1,0 0 0,1 0 0,1-1 44,-1 1 0,1-1 0,-1 1 0,1-1 0,-1 0 0,1 0 0,0 0 0,-1 0 0,1 0 0,-1 0 0,1 0 0,0-1 0,-1 1 0,1 0 0,2-2 0,4 0 101,76-14-64,-57 10-148,-25 6 61,-1 0 0,0-1 1,1 1-1,-1-1 0,0 0 0,0 1 0,1-1 1,-1 0-1,0 1 0,0-1 0,0 0 1,0 0-1,0 0 0,0 0 0,0 0 1,1-2-1,-2 3-14,0 0 0,0-1 1,0 1-1,1 0 0,-1 0 0,0-1 1,0 1-1,0 0 0,0 0 0,0-1 0,0 1 1,0 0-1,0 0 0,0-1 0,0 1 1,0 0-1,0-1 0,0 1 0,0 0 1,0 0-1,-1-1 0,1 1 0,0 0 0,0 0 1,0 0-1,0-1 0,0 1 0,-1 0 1,1 0-1,0-1 0,-1 1-14,0-1 0,0 1-1,0-1 1,0 1 0,0 0 0,0-1-1,0 1 1,0 0 0,0 0 0,0 0-1,0 0 1,-3 0 0,-8 0 77,-1 0 0,1 1 0,-1 1 0,0 0 0,-12 4 0,3-1 201,20-5 22,12-2-100,-4 1-235,0 0 0,0-1 0,-1 0 0,1 0 0,7-3 0,-11 4-373,0 0 0,-1 0 0,1 0 0,0-1 0,0 1-1,-1 0 1,1-1 0,-1 1 0,1-1 0,-1 1-1,0-1 1,0 1 0,1-1 0,-1 0 0,0 0 0,0 0-1,0-3 1,5-22-7833,1 15 4751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7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9 729 8384,'-1'1'147,"1"-1"1,-1 0-1,1 0 0,-1 1 1,1-1-1,0 0 1,-1 1-1,1-1 1,0 1-1,-1-1 0,1 0 1,0 1-1,-1-1 1,1 1-1,0-1 1,0 1-1,0-1 0,-1 1 1,1-1-1,0 1 1,0-1-1,0 1 0,0-1 1,0 1-1,0-1 1,0 1-1,0-1 1,0 1-1,1 0 114,-1 1-1,1-1 1,-1 0-1,1 0 1,0 1 0,0-1-1,0 0 1,-1 0-1,1 0 1,0 0 0,2 1-1,0-1 101,-1 1 0,1-1 0,-1 0 0,1 0 0,0 0 0,-1 0 0,1 0-1,0-1 1,0 1 0,0-1 0,0 0 0,0 0 0,4 0 0,41-6 1412,-48 6-1767,5-1 92,0 0 0,-1-1 0,1 1 0,0-1 0,-1 0 0,1 0 1,7-6-1,-11 8-88,-1-1 1,1 1 0,0-1 0,0 1 0,0-1 0,-1 1 0,1-1 0,0 0 0,-1 1-1,1-1 1,-1 0 0,1 0 0,-1 0 0,1 1 0,-1-1 0,1 0 0,-1 0-1,0 0 1,1 0 0,-1 0 0,0 0 0,0 0 0,0 0 0,0 1 0,0-1-1,0 0 1,0 0 0,0 0 0,0 0 0,0 0 0,0 0 0,-1 0 0,1 0 0,0 0-1,-1 0 1,1 1 0,-1-1 0,1 0 0,-1 0 0,1 0 0,-1 1 0,1-1-1,-1 0 1,0 1 0,1-1 0,-2 0 0,-1-1 54,0 0-1,0 0 1,0 0 0,0 1-1,0-1 1,0 1 0,0 0-1,0 0 1,-1 0 0,1 1 0,0-1-1,-1 1 1,1-1 0,0 1-1,-5 1 1,3-1 94,-1 0 0,1 1 0,0 0 0,0 0-1,0 1 1,0-1 0,0 1 0,0 0 0,-6 4 0,8-5-54,0 1 0,0 0 1,1 0-1,-1 1 0,0-1 0,1 1 0,0-1 1,-1 1-1,1 0 0,0 0 0,1 0 0,-1 0 1,0 0-1,1 0 0,0 0 0,-2 7 1,2-6-16,1 0 1,-1 0-1,1 1 1,0-1-1,1 0 1,-1 0-1,1 0 1,0 0-1,0 0 1,0 0-1,0 0 1,1 0-1,-1-1 1,4 6-1,-2-5-34,-1 0 1,2 0-1,-1 0 0,0 0 0,1-1 0,-1 1 0,1-1 0,0 0 0,0 0 0,1-1 0,-1 1 0,0-1 0,9 3 0,1 0 67,-1-1-1,1 0 1,24 2-1,2-3-497,-1-1-1,1-3 1,-1-1-1,61-11 1,-89 11-98,0 0 0,0-1 0,0 0 0,-1-1 0,1 0 0,-1-1 0,0 0 0,0-1 0,0 0 0,-1 0 0,0-1 0,0 0 0,-1-1 0,0 0 0,0 0 1,-1-1-1,0 1 0,-1-2 0,1 1 0,-2-1 0,5-10 0,5-15-609,-2 0 1,15-69 0,-15 53 645,49-152-94,2-10 4041,-56 187-2555,-5 17-161,-1 1-1,1-1 0,-2 0 1,2-13-1,-3 22-779,0 0-1,0 0 1,1 0 0,-1 0 0,0 0-1,0-1 1,0 1 0,0 0 0,0 0-1,0 0 1,0 0 0,0 0-1,0 0 1,0 0 0,0 0 0,0 0-1,0 0 1,0 0 0,0 0 0,0 0-1,0-1 1,0 1 0,0 0-1,-1 0 1,1 0 0,0 0 0,0 0-1,0 0 1,0 0 0,0 0 0,0 0-1,0 0 1,0 0 0,0 0-1,0 0 1,0 0 0,0 0 0,0 0-1,0 0 1,0 0 0,0 0 0,0-1-1,-1 1 1,1 0 0,0 0-1,0 0 1,0 0 0,0 0 0,0 0-1,0 0 1,0 0 0,0 0 0,0 0-1,0 0 1,0 0 0,0 0-1,0 1 1,-1-1 0,1 0 0,0 0-1,0 0 1,0 0 0,0 0 0,0 0-1,0 0 1,0 0 0,0 0-1,0 0 1,-6 7 559,-5 10-28,10-16-517,-9 19 535,0 0 0,1 0 0,-10 35 0,-11 67 91,23-87-435,-88 444 1833,91-441-2078,4-21-2798,9-21-2873,40-28-4858,-27 14 5797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8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30 8384,'-3'-2'7614,"3"2"-7432,-6 2 2510,-9 9-2440,12-9 623,-7 5-56,0 2-1,0-1 1,1 1-1,-10 12 1,17-17-641,-1-1-1,1 1 1,0-1 0,0 1-1,0 0 1,0 0 0,-1 6-1,3-8-117,-1 0 0,1 0-1,0 1 1,0-1 0,0 0 0,0 0-1,0 0 1,0 0 0,1 1-1,-1-1 1,1 0 0,-1 0-1,1 0 1,0 0 0,1 3 0,0-3-30,-1 0 1,1 0 0,0 0-1,0 0 1,0 0 0,0-1-1,0 1 1,0-1 0,0 1 0,0-1-1,1 0 1,-1 0 0,1 0-1,-1 0 1,1 0 0,-1 0 0,1-1-1,-1 1 1,1-1 0,0 0-1,4 0 1,5 0-39,1-1 0,-1 0-1,15-3 1,-24 3 16,9-1 4,1-1-1,-1 0 1,0 0 0,-1-1-1,1-1 1,-1 0 0,0-1-1,0 0 1,0 0 0,11-10-1,-20 15 1,0-1-1,-1 0 0,1 1 1,0-1-1,-1 0 1,1 0-1,-1 0 0,0 0 1,0 0-1,0 0 1,0-1-1,0 1 0,0 0 1,0 0-1,-1-1 1,1 1-1,-1 0 0,1-1 1,-1 1-1,0-1 1,0 1-1,0 0 0,-1-4 1,0 4-3,0-1 0,0 0 0,0 1 1,-1-1-1,1 0 0,-1 1 0,1 0 0,-1-1 0,0 1 1,0 0-1,0 0 0,0 0 0,0 0 0,-1 0 0,1 1 1,-1-1-1,1 1 0,-5-2 0,-6-3-7,0 0 0,-1 1 0,0 1 0,0 0 0,0 1 0,-15-1 0,19 3-613,1 1-1,0 0 1,-12 2-1,14-1-1242,20 5-4414,15-1 2068,42 1 0,-52-5 3277,35 2-3343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8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4 5728,'24'-2'959,"-13"1"1864,-1 1 5528,-18 2-3959,-3 7-2857,6-5-844,-6 4-54,1 1 0,1 0-1,-1 1 1,1 0-1,1 0 1,0 1 0,-11 18-1,17-25-555,1 1-1,-1 0 0,1-1 0,-1 1 0,1 0 0,1 0 0,-1 0 0,1-1 1,0 1-1,0 0 0,0 0 0,0 0 0,1 0 0,0 0 0,0-1 0,1 1 1,2 6-1,-3-7-152,1-1 0,-1 0 0,1 0 0,0 0 0,0 0 0,0 0 1,0 0-1,1 0 0,-1-1 0,1 1 0,3 1 0,-4-2-201,0-1 0,0 0 0,0 0 0,1 0 0,-1 0 0,0 0-1,1 0 1,-1-1 0,1 1 0,-1-1 0,1 0 0,-1 1 0,1-1 0,-1 0 0,1-1 0,-1 1 0,3-1 0,6-2-1968,0 0 0,12-6 0,-13 5 948,29-12-5848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8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11872,'-5'2'10142,"-3"12"-5322,8-13-4775,-3 5 132,0 0-1,0 0 1,1 0 0,0 0-1,0 0 1,1 0-1,0 0 1,-1 9-1,2-13-805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9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5 11648,'-13'-4'3733,"13"4"-3560,-1 1 0,1-1 0,0 0-1,0 1 1,-1-1 0,1 1 0,0-1 0,0 1 0,-1-1 0,1 1 0,0-1 0,0 1 0,0-1-1,0 1 1,0-1 0,0 1 0,0-1 0,0 1 0,0-1 0,0 2 0,0 0 516,-1 3-186,-1 0 0,0-1 1,0 1-1,0 0 0,0-1 1,-1 0-1,-5 7 1,-5 11 343,-1 5 33,2 1-1,-17 56 1,-7 64-59,25-96-377,-34 193-572,37-195-582,2-19-2585,-17-56-11903,19 14 14786,1 6 1137,0-1 0,0 1 1,0 0-1,-1 0 0,1 1 1,-1-1-1,0 1 0,-1 0 1,1 0-1,-1 0 0,-7-4 0,10 7-392,1 0 0,0 0 0,0 1 0,-1-1 0,1 0 0,0 0 0,0 0 0,0 0 0,-6-9 6318,53 15-3939,-11-1-2565,232 1-2586,-172-5-1250,-94 0 3684,10-1-505,0 2-1,15 2 1,-23-3 499,-1 1 1,0-1-1,1 1 0,-1-1 1,0 1-1,0 0 0,0 0 1,0 0-1,0 0 0,0 0 1,0 1-1,0-1 0,0 1 1,0-1-1,-1 1 0,1-1 1,0 1-1,1 3 0,-2-3 85,-1 0 0,0 0 0,1-1 0,-1 1 0,0 0 0,0 0-1,0 0 1,0-1 0,-1 1 0,1 0 0,0 0 0,-1-1 0,0 3 0,-11 27 1268,9-22-839,-1 0-88,1-3-157,0 1 0,1 0-1,-1 0 1,2-1 0,-1 1 0,1 0 0,0 0 0,0 14 0,1-20-232,0 0 0,1 0 1,-1 0-1,0-1 0,1 1 0,-1 0 0,1-1 0,-1 1 0,1 0 1,0-1-1,-1 1 0,1-1 0,-1 1 0,1-1 0,0 1 1,0-1-1,-1 1 0,1-1 0,0 0 0,0 1 0,0-1 0,-1 0 1,1 0-1,0 1 0,0-1 0,0 0 0,0 0 0,-1 0 0,1 0 1,0 0-1,0 0 0,0-1 0,0 1 0,1 0 0,30-9 270,-18 3-238,22-12 1,-25 11 113,0 1 1,24-8-1,-24 10 60,1 1 178,-12 3-402,0 0-1,0 0 1,0 0 0,1 1 0,-1-1 0,0 0 0,0 1 0,0-1 0,0 0 0,1 0 0,-1 1 0,0-1 0,0 0 0,0 1 0,0-1 0,0 0 0,0 1 0,0-1 0,0 0 0,0 1 0,0-1 0,0 0 0,0 1 0,0-1 0,0 0 0,0 1 0,0-1 0,0 0 0,-1 0 0,1 1 0,0-1 0,0 0-1,0 1 1,0-1 0,-1 0 0,-2 9 58,-1-1-1,0 0 0,0 0 0,0 0 1,-10 11-1,-33 34 134,34-39-187,-47 45 123,-2-2-1,-3-3 1,-120 76 0,173-122-98,1 0 36,-1-1 1,-1 0 0,1-1-1,-18 7 1,29-13-74,1 0 0,0 0 0,0 0 1,0 0-1,0 0 0,-1 1 0,1-1 0,0 0 0,0 0 0,0 0 1,0 0-1,-1 0 0,1 0 0,0 0 0,0 0 0,0 0 0,0 0 1,-1-1-1,1 1 0,0 0 0,0 0 0,0 0 0,0 0 0,-1 0 1,1 0-1,0 0 0,0 0 0,0 0 0,0-1 0,0 1 0,-1 0 1,1 0-1,0 0 0,0 0 0,0 0 0,0 0 0,0-1 0,1-7-59,7-11-164,7-1-196,1 0 0,0 1 0,2 1 1,30-26-1,86-54-4705,-118 87 4155,-15 10 930,133-85-11105,-102 69 4440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1:59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37 100 13696,'-36'-39'5087,"36"32"-3967,5-6-288,3 6-960,7-1-96,-2-1 32,0 1 96,6 5-2368,-3-2 1344,-6 5-4127,4 5 2943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2:00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4 116 5472,'-1'-2'387,"-1"-4"1087,2 5-1452,0 1 0,0 0 1,0 0-1,0 0 1,0 0-1,0 0 0,0 0 1,0 0-1,0 0 0,0-1 1,0 1-1,0 0 1,0 0-1,0 0 0,0 0 1,0 0-1,0 0 1,0 0-1,0 0 0,0 0 1,0 0-1,0-1 1,0 1-1,0 0 0,1 0 1,-1 0-1,0 0 0,0 0 1,0 0-1,0 0 1,0 0-1,0 0 0,0 0 1,0 0-1,0 0 1,1 0-1,-1 0 0,0 0 1,0 0-1,0 0 0,0 0 1,0 0-1,0 0 1,0 0-1,1 0 0,13-8 3050,0 2-1606,0 2 0,15-3-1,61-6 475,-68 11-1493,816-54 6230,-147 47-4894,-604 9-1635,704 5 652,-568-2-758,442 1-6953,-652-5 2756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46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32 3712,'-7'-2'575,"1"0"0,-1 0-1,0 1 1,-8-1 0,-20-5 3340,8 4-1632,24 3-1952,0 0 1,-1 0-1,1-1 0,-1 1 0,1-1 1,0 0-1,-5-1 0,4 0 149,0 1-1,0 0 0,0 0 1,0 0-1,0 0 1,0 1-1,0 0 0,-5 0 1,10 0-419,1 1 1,0 0-1,-1-1 0,1 1 1,-1 0-1,1 0 1,-1 0-1,3 2 1,4 3 78,0-2 12,74 43 851,-72-40-932,0 0-1,0 1 1,-1 1 0,0 0-1,13 15 1,-5 1 25,0 1 0,-2 1 1,16 37-1,28 90 523,-48-122-455,8 23 180,-3 1 1,-2 1-1,-3 0 1,7 107-1,-16-115 51,-9 97 0,4-126-258,0-1 0,-1 0 1,-1 0-1,-1 0 0,-1 0 1,0-1-1,-19 32 0,10-27-42,-1 0 0,0-1 0,-40 36 1,-71 49-27,80-70-142,-73 74 0,121-110 71,-106 121-1610,60-54-3198,36-50-332,-16 36-1,22-44 3346,1 1 0,-4 15 0,7-24 1530,0 0 0,0 0 1,0 0-1,0 0 0,0 0 1,0-1-1,0 1 0,1 0 1,-1 0-1,1 0 0,-1-1 1,2 3-1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49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459 52 2400,'1'-4'469,"1"0"0,-1 0 0,1 0 0,0 0-1,0 0 1,1 1 0,-1-1 0,1 1 0,-1 0 0,1 0 0,0 0 0,8-6 1290,-11 11-1284,-1 3-282,1 0-1,-1 0 1,0-1 0,0 1-1,-1 0 1,1 0-1,-4 5 1,-19 35 748,14-27-623,-17 26 955,-62 76 0,12-20-278,52-63-598,-39 74 1,33-44-136,-28 59 265,25-54-266,-9 16 433,48-108-6923,4-4 2698,5-7 1190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49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76 5888,'-4'-2'150,"-6"-4"3108,9 3-1457,7 1-866,77-13 2505,241-12-1379,-175 18-1408,-9 5-26,-10 1-262,-40-1 147,-82 3-2586,7 17-11638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39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319 768 4800,'2'-9'2026,"-1"8"-1656,-1 0 0,1 0 0,-1 0 0,0 1 0,0-1 0,1 0 0,-1 0 0,0 0 0,0 0 0,0 0 0,0 0 0,0 0 0,0 0 0,0 0 0,-1-1 0,1 0-53,-1 0-35,0-1-1,1 1 0,-1 0 0,0 0 0,0-1 0,0 1 1,-1 0-1,1 0 0,0 0 0,-1 0 0,1 0 0,-1 1 0,0-1 1,0 0-1,1 1 0,-1-1 0,0 1 0,0-1 0,-1 1 1,1 0-1,0 0 0,-3-1 0,-2 0-26,0-1 0,0 1 0,0 0 0,-1 1 0,1 0 0,0 0 0,-1 1-1,1 0 1,-8 1 0,7-1-75,-5 1 131,0 1 0,1 0 0,-1 0 0,1 1 0,-1 1 1,-22 9-1,29-9-242,0-1 0,0 1 0,1 0 0,-1 1 0,1-1 0,0 1 1,0 0-1,1 0 0,-1 1 0,1 0 0,0-1 0,1 1 1,-1 1-1,1-1 0,0 0 0,1 1 0,0-1 0,0 1 0,0 0 1,1 0-1,0 0 0,0 0 0,1-1 0,0 1 0,0 0 0,0 0 1,1 0-1,2 11 0,0-6-2,0 0-1,1 0 1,0-1 0,8 15-1,-10-21-29,0 0 0,1-1 0,0 1-1,0-1 1,0 0 0,1 0-1,-1 0 1,1 0 0,0-1-1,0 1 1,0-1 0,7 4-1,-9-7-27,0 1 0,0 0-1,0-1 1,0 1 0,0-1-1,0 0 1,0 0-1,0 0 1,0 0 0,0 0-1,0 0 1,0 0-1,0 0 1,0-1 0,0 1-1,0-1 1,0 0-1,0 0 1,0 1 0,0-1-1,0 0 1,1-2-1,5-2 16,0-1 0,-1-1-1,10-10 1,-13 13-23,38-44-103,-1-3 1,36-61 0,-34 41 44,-38 59 65,0 0 0,0-1 0,-1 1 1,4-21-1,-6 7 14,0 0 0,-2-1 0,0 1 0,-2 0 0,-1 0 0,-7-26 0,3 19 23,-1 0 0,-2 0 0,-1 1 0,-23-44-1,24 58-45,-1 0-1,0 0 1,-2 1-1,-24-27 1,28 35-85,0-1 1,-1 2-1,0-1 0,-1 1 1,0 1-1,0 0 0,-1 1 1,-21-10-1,29 15-88,1 0 0,0 0 0,0 1 0,0-1 0,-1 1 0,1 0 0,0 0 0,-1 0 0,1 0 0,0 0 0,-1 1 0,1-1 0,0 1 0,0 0 1,0 0-1,-1 0 0,1 1 0,0-1 0,1 1 0,-5 2 0,5-2-150,0-1 0,0 1 0,1 0 0,-1-1 0,1 1 0,0 0 0,-1 0 1,1 0-1,0 0 0,0 1 0,0-1 0,1 0 0,-1 0 0,0 1 0,1-1 0,0 0 0,-1 1 0,1-1 1,0 0-1,0 1 0,0-1 0,0 0 0,1 1 0,-1-1 0,1 0 0,-1 1 0,1-1 0,0 0 0,1 3 1,2 2-1759,0 1 0,9 12 0,13 15-2152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52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52 6560,'-19'-20'2432,"19"15"-1888,0 2 800,5-1-992,-5-1 448,5 2-992,4-2 96,-1 2 224,7 3-64,-2-4-1632,4 4 864,11 7-4672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55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39 2976,'0'-1'79,"1"0"-1,-1 0 1,1 0 0,-1 0-1,1 0 1,-1 0 0,0 0-1,0 0 1,1 0 0,-1 0-1,0 0 1,0 0-1,0 0 1,0-1 0,0 0-1,-1-7 1960,4 6-260,7-5 3702,-10 8-5394,-1 26 558,-2 0 0,-9 38 0,2-9-432,-23 125 460,22-138-448,-1 0 0,-21 48-1,-95 235 307,94-232-462,-5-7 325,18-44-130,18-35 43,0 0 0,-1 0 0,1 0 0,-10 10 0,13-17-277,0 0-1,-1 1 1,1-1 0,0 0-1,0 0 1,0 0-1,0 0 1,-1 1-1,1-1 1,0 0-1,0 0 1,0 0-1,0 0 1,-1 0-1,1 0 1,0 0-1,0 0 1,-1 1-1,1-1 1,0 0 0,0 0-1,0 0 1,-1 0-1,1 0 1,0 0-1,0 0 1,-1 0-1,1-1 1,0 1-1,0 0 1,0 0-1,-1 0 1,1 0-1,-4-8 381,1-11-204,4 11-204,0 0-1,0 0 0,1 0 1,-1 0-1,2 0 0,2-8 0,24-47 91,-22 48-120,11-21 0,34-54-1,-43 78 0,1-1 0,0 1 0,0 1 0,1 0 1,0 0-1,1 1 0,15-10 0,-18 14-1,-7 4 2,0 1 0,1-1 1,-1 1-1,1-1 1,-1 1-1,1 0 0,-1 0 1,1 0-1,0 0 0,-1 1 1,1-1-1,0 1 0,3-1 1,-5 2 22,0 0 1,0 0 0,0 0-1,0 0 1,0 0-1,0 0 1,0 0 0,-1 1-1,1-1 1,0 0-1,0 2 1,-1-2 0,3 7 5,-1-1 0,0 1 0,0 0 0,-1 0 0,0 0 0,-1 14 0,2 5 0,2 52 52,2 20 3,-5-91 12,1-1 0,0 0 0,0 0 0,1 0 0,0 0 0,5 10 0,-6-17-46,-1 0 0,0 0 0,0 0-1,0 1 1,0-1 0,0 0 0,1 0-1,-1-1 1,0 1 0,0 0-1,0 0 1,0 0 0,0-1 0,1 1-1,-1-1 1,0 1 0,1-1 0,4-3 40,-1 0 0,0-1 0,0 1 1,0-1-1,0 0 0,-1 0 0,0 0 1,4-7-1,6-7 1,53-64 299,49-58-365,-106 129 32,-4 6-186,-4 21-85,-2-10 184,4 124-345,-2-112 459,1 1 0,0-1 0,2 0 0,0-1 0,9 23 0,-13-36-49,0-1 0,1 1 0,-1-1 0,0 1 0,1-1 0,-1 0 0,1 0 1,0 1-1,0-1 0,0-1 0,0 1 0,0 0 0,0 0 0,1-1 0,-1 1 0,0-1 1,5 2-1,-4-2 7,0-1 1,-1 1-1,1-1 1,0 0-1,0 0 1,-1 0 0,1 0-1,0 0 1,0-1-1,0 1 1,-1-1-1,1 0 1,0 0-1,3-2 1,3-1 12,-1-1-1,0 0 1,0-1 0,-1 0 0,1 0-1,-1-1 1,-1 0 0,1 0 0,5-8-1,11-21 154,30-59 0,-12 19-121,-38 71-58,0 1-60,-1 1 0,0-1 0,0 1 0,-1-1 0,1 0 0,-1 0 0,2-4 0,4 28-212,-5-1 253,-1-1 1,-2 23-1,0-3 33,1-16-106,1 5 125,-1 0 0,-2 0 1,-1 0-1,-7 33 0,9-58-35,0 3 31,0 0 0,-1 0 0,0 0 0,0-1 0,-4 8 0,5-12-20,1 1 1,-1-1 0,1 1-1,-1-1 1,1 1 0,-1-1-1,1 1 1,-1-1 0,1 1-1,-1-1 1,1 0-1,-1 1 1,0-1 0,1 0-1,-1 0 1,0 0 0,1 1-1,-1-1 1,-1 0 0,1 0 3,0 0 0,0-1 1,0 1-1,0 0 1,0-1-1,0 1 0,0-1 1,0 1-1,0-1 1,0 1-1,0-1 0,1 0 1,-1 1-1,0-1 1,0 0-1,0-1 0,-2-2 38,0 0 0,0 0 1,1 0-1,0-1 0,0 1 0,0-1 0,-2-8 0,-6-35 58,8 35-96,1 7-40,0 1 1,0-1-1,1 1 1,0-1 0,1-10-1,-1 15 21,0-1 0,1 1-1,-1 0 1,1 0-1,-1-1 1,1 1 0,0 0-1,-1 0 1,1 0 0,0 0-1,0 0 1,0 0 0,-1 0-1,1 0 1,0 0 0,0 0-1,1 0 1,-1 0 0,0 1-1,0-1 1,0 0-1,0 1 1,1-1 0,-1 1-1,0 0 1,1-1 0,-1 1-1,0 0 1,3 0 0,1-1-17,1 1 1,-1 0-1,0 1 0,1-1 1,-1 1-1,0 0 1,1 1-1,-1-1 1,7 4-1,7 4-10,19 11-1,-24-12 49,120 60-233,-123-62-967,0 0 0,12 9 0,-13-8-1148,0 0 0,15 6-1,-11-8 308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55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55 125 6976,'-36'-73'2592,"27"61"-2016,-1 0-160,10 4-576,0 0 0,0-1-96,5 6 160,4 3-1472,9 3 832,8 6-3488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3:59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4160,'2'-2'1236,"-4"4"-301,2-1-893,0-1 0,0 0 0,0 1 0,0-1 0,0 1 1,0-1-1,0 1 0,0-1 0,0 1 0,0-1 0,0 0 0,1 1 0,-1-1 0,0 1 0,0-1 1,0 1-1,1-1 0,-1 0 0,0 1 0,0-1 0,1 0 0,-1 1 0,0-1 0,1 0 0,-1 1 0,0-1 1,1 0-1,0 1 0,7 4 317,0 0 0,1 0 0,0-1 0,0 0 0,0 0 0,1-1 0,-1-1 1,1 1-1,-1-2 0,1 1 0,0-1 0,0-1 0,0 1 0,12-3 0,-15 1-160,1-2 0,-1 1-1,1-1 1,-1 0 0,0 0-1,0-1 1,0 0 0,0 0 0,-1-1-1,12-10 1,-14 11-103,0 1 0,0-1 0,-1 0 0,1-1 0,-1 1 0,0-1 0,0 1 0,0-1 0,-1 0 0,1 0 0,-1 0 1,-1 0-1,1-1 0,-1 1 0,0 0 0,1-8 0,-2 9-82,0-1 0,0 0 0,-1 1 0,0-1 1,0 1-1,0-1 0,0 1 0,0 0 0,-3-5 0,3 7-24,0 1-1,0 0 0,0-1 0,0 1 1,0 0-1,0 0 0,0 0 0,0-1 0,0 1 1,-1 1-1,1-1 0,0 0 0,-1 0 1,1 0-1,-1 1 0,1-1 0,-1 1 1,1-1-1,-1 1 0,1-1 0,-1 1 1,0 0-1,1 0 0,-1 0 0,1 0 1,-1 0-1,0 0 0,1 0 0,-1 1 1,-2 0-1,-4 1 43,-1 1 0,1 1 0,0-1 0,0 2 0,0-1 0,1 1 0,0 0 0,0 0 1,0 1-1,0 0 0,1 0 0,0 1 0,0 0 0,-9 13 0,8-9 49,0 0 0,1 1 0,1-1 0,-1 1 0,2 0 0,0 0 0,0 1 0,1-1 0,-2 25-1,4-22-27,0 0 0,2 0 0,0 0-1,1-1 1,0 1 0,1 0 0,0-1-1,8 19 1,-9-27-27,2 4 82,0 0 0,0-1-1,1 0 1,0 1 0,7 7 0,-11-15-52,1 0 1,-1 0-1,1 0 0,0 0 1,0-1-1,0 1 1,0-1-1,0 1 1,0-1-1,0 0 1,1 0-1,-1 0 1,0 0-1,1 0 1,-1-1-1,0 1 1,1-1-1,-1 1 1,1-1-1,-1 0 1,1 0-1,-1 0 0,1 0 1,-1 0-1,1-1 1,4-1-1,-2 0-7,1 0 0,-1 0 0,0-1-1,0 0 1,0 0 0,-1 0-1,1 0 1,-1-1 0,1 0 0,5-6-1,4-7 217,18-27 0,-16 21-195,7-8-95,2 2 0,0 1 0,2 2 0,1 0 0,1 2-1,56-37 1,-84 61 21,0-1-1,0 0 0,0 1 1,0-1-1,0 1 0,0-1 0,0 1 1,0 0-1,0-1 0,0 1 1,0 0-1,0 0 0,0 0 1,0 0-1,1 0 0,-1 0 0,0 0 1,0 0-1,0 0 0,0 0 1,2 1-1,-2 0 8,0 0 0,0 0 0,0 0 0,1 0 0,-1 0 0,0 0 0,0 0-1,-1 0 1,1 0 0,0 1 0,0-1 0,0 0 0,-1 0 0,1 1 0,-1-1 0,1 3 0,1 3 15,0 0-1,-1 1 1,0-1-1,0 0 1,-1 1-1,0 11 1,-9 47 31,7-52-50,-28 132 6,30-144 53,-2 14 146,2-17-192,0 1-1,0 0 1,0 0-1,0 0 1,0 0 0,0 0-1,0-1 1,0 1-1,1 0 1,-1 0-1,0 0 1,0 0 0,0 0-1,0 0 1,0-1-1,0 1 1,1 0 0,-1 0-1,0 0 1,0 0-1,0 0 1,0 0-1,1 0 1,-1 0 0,0 0-1,0 0 1,0 0-1,0 0 1,1 0 0,-1 0-1,0 0 1,0 0-1,0 0 1,0 0 0,1 0-1,-1 0 1,0 0-1,0 0 1,0 0-1,0 0 1,0 0 0,1 0-1,-1 0 1,0 1-1,0-1 1,0 0 0,0 0-1,0 0 1,1 0-1,-1 0 1,0 0-1,0 1 1,0-1 0,0 0-1,0 0 1,0 0-1,0 0 1,0 1 0,0-1-1,0 0 1,0 0-1,0 0 1,0 0-1,0 1 1,0-1 0,0 0-1,0 0 1,0 0-1,13-13 147,0-1 0,-2 0-1,15-22 1,13-17-133,-16 25-112,2 1 0,48-40 0,-71 65 68,0 0 0,0 1 0,1-1 1,-1 1-1,0 0 0,1 0 0,-1 0 0,1 0 0,-1 0 1,1 0-1,-1 0 0,5 0 0,-6 2 8,1-1 0,-1 0 0,0 0 0,1 1 1,-1-1-1,0 1 0,1-1 0,-1 1 0,0-1 0,0 1 0,1 0 0,-1 0 0,0-1 1,0 1-1,0 0 0,0 0 0,0 0 0,0 0 0,0 1 0,-1-1 0,1 0 1,0 0-1,0 0 0,-1 1 0,1 1 0,2 4 20,0 0 0,-1 0 0,-1 1 0,1-1 0,-1 1 0,1 10 1,3 24-47,1-13 53,9 32-158,-13-55 185,0 0 0,0-1 0,1 1 0,0-1 0,0 1 0,0-1 0,7 8 0,-9-12-33,0 0-1,0-1 0,0 1 1,-1 0-1,1 0 0,0-1 1,0 1-1,0-1 0,1 1 1,-1-1-1,0 1 0,0-1 1,0 0-1,0 0 0,0 1 1,0-1-1,0 0 0,1 0 1,-1 0-1,0 0 0,0 0 1,0 0-1,0-1 0,1 1 1,-1 0-1,0-1 0,0 1 1,0 0-1,0-1 0,0 1 1,0-1-1,0 0 0,0 1 1,0-1-1,0 0 0,0 0 1,3-2 42,-1-1 0,1 1 0,-1 0 0,0-1 1,0 0-1,-1 0 0,5-7 0,4-13 5,-1 0 1,-1 0-1,-1-1 1,-1 0-1,-2-1 1,0 0-1,-2 1 1,1-35-1,-7 44-251,3 15 179,0 1 1,0 0-1,0 0 1,0-1 0,-1 1-1,1 0 1,0 0 0,0-1-1,0 1 1,-1 0-1,1 0 1,0-1 0,0 1-1,-1 0 1,1 0-1,0 0 1,-1 0 0,1 0-1,0-1 1,0 1 0,-1 0-1,1 0 1,0 0-1,-1 0 1,0 0 0,0 0-3,0 1 1,0-1 0,0 1 0,0-1 0,0 1 0,0 0 0,0-1 0,0 1 0,0 0 0,1 0 0,-1 0-1,0 0 1,0 0 0,0-1 0,1 1 0,-1 0 0,1 1 0,-1-1 0,0 1 0,-7 17-50,2 0 0,-1 1 0,2-1 0,-3 26 0,7-40 65,-3 23 68,1 0-1,2 0 1,4 56 0,-3-78-61,1 0 0,1 1-1,-1-1 1,5 12 0,-5-16-1,-1 0 0,1-1 0,0 1-1,0-1 1,0 1 0,0-1-1,0 1 1,0-1 0,0 1 0,0-1-1,1 0 1,-1 0 0,0 0 0,1 0-1,-1 0 1,1 0 0,-1 0 0,1 0-1,-1 0 1,1-1 0,0 1 0,2 0-1,1-1 47,-1 0 0,1 0-1,-1 0 1,0-1 0,1 1-1,-1-1 1,1 0 0,-1-1-1,8-2 1,2-3 9,20-13 1,-22 12-27,35-22 44,64-56 1,34-47-44,-113 108-91,-27 21-4,1 0-1,-1 0 0,0 0 1,0 0-1,-1-1 0,8-10 1,-11 16 59,-1-1 1,0 0-1,0 1 1,1-1 0,-1 0-1,0 1 1,0-1 0,1 1-1,-1-1 1,0 1-1,0-1 1,0 0 0,0 1-1,0-1 1,0 1-1,0-1 1,0 1 0,0-1-1,0 1 1,0-1 0,0 1-1,0-1 1,0 1-1,1 17 11,4 111-384,-4-112 390,0-1 0,2 0 0,-1 0 0,2 0 0,0 0 0,9 18 0,-12-31-9,0 0-1,0 0 0,1-1 1,-1 1-1,1 0 0,0-1 1,0 0-1,0 1 0,0-1 1,0 0-1,0 0 0,4 2 1,-4-3 25,0 0 1,-1 0-1,1 0 0,0 0 1,0-1-1,0 1 1,0-1-1,0 1 0,0-1 1,0 0-1,0 0 1,0 0-1,0 0 1,0 0-1,0 0 0,0-1 1,0 1-1,0-1 1,3 0-1,4-3-32,-1 0-1,0-1 1,1 0 0,-2 0-1,15-12 1,33-38-103,-35 34 91,1 0 106,0 0 48,20-26 0,-36 41-134,-1 0-1,1-1 1,-1 1-1,0-1 0,-1 0 1,0-1-1,0 1 1,-1 0-1,3-11 1,-5 17-5,0 0 1,0 0 0,0-1-1,0 1 1,0 0-1,0 0 1,0 0-1,0-1 1,0 1 0,0 0-1,-1 0 1,1 0-1,0 0 1,-1-1-1,1 1 1,-1 0-1,1 0 1,-1 0 0,0 0-1,-1-2 1,1 3-13,1 0 1,-1-1 0,0 1 0,0 0-1,0-1 1,1 1 0,-1 0 0,0 0-1,0 0 1,0-1 0,0 1 0,1 0-1,-1 0 1,0 0 0,0 1 0,0-1-1,0 0 1,1 0 0,-1 0-1,0 1 1,0-1 0,1 0 0,-1 1-1,0-1 1,0 0 0,1 1 0,-1-1-1,0 1 1,1-1 0,-2 2 0,-5 4-34,1 0 1,0 0 0,0 1 0,1-1 0,0 1 0,0 1-1,-7 13 1,-21 60-132,19-46 174,7-17-42,1 0-1,1 1 1,-6 33 0,10-43 36,0 0 0,1 0 0,0 0 1,0 0-1,1 0 0,0 0 0,1 0 0,0 0 1,6 17-1,-8-25 20,1 0 0,-1-1 0,0 1 0,1 0 0,-1 0 0,0-1 0,1 1 0,-1 0 0,1-1 0,-1 1 0,1 0 0,-1-1 0,1 1 0,0-1 0,-1 1 0,1-1 0,0 1 0,-1-1 0,1 1 0,0-1 0,0 0 0,-1 1 0,1-1 0,0 0 0,0 0 0,0 0 0,-1 1 0,1-1 0,0 0 0,0 0 0,0 0 0,0 0 0,-1 0 0,1-1 0,0 1 0,0 0 0,0 0 0,0 0 0,-1-1 0,1 1 0,0 0 0,0-1 0,-1 1 0,1-1 0,0 1 0,-1-1 0,1 1 0,-1-1 0,2 0 0,2-3 8,-1 1 0,1-1 1,0 0-1,-1 0 0,0 0 0,4-8 0,3-9 28,-1-1 1,-1-1 0,-1 1-1,-1-1 1,3-25-1,-7 38-170,-3 14-263,-3 18-93,-9 30 293,-27 66 0,0 1 184,-11 65 259,41-149-167,-16 45 233,22-68-241,-1-1 1,-1 0-1,0-1 1,-13 19-1,18-28-79,0 0 0,0 0 0,1 0 0,-1 0 0,0 0 0,0 0 0,0 0-1,0 0 1,0 0 0,0-1 0,0 1 0,0 0 0,0-1 0,0 1 0,-1-1 0,1 1 0,0-1-1,0 1 1,-1-1 0,1 0 0,0 0 0,-1 0 0,1 0 0,0 0 0,0 0 0,-1 0 0,1 0 0,0 0-1,-1 0 1,1-1 0,0 1 0,0-1 0,0 1 0,-1-1 0,1 1 0,0-1 0,0 0 0,0 1-1,0-1 1,0 0 0,0 0 0,0 0 0,0 0 0,0 0 0,1 0 0,-1 0 0,0 0 0,1 0-1,-1 0 1,0-1 0,-3-8 36,0 1 0,0-1 0,1 1 0,0-1 0,1 0 0,-2-18 0,0-60 51,4 79-110,1-1-1,0 1 1,0 0 0,1-1 0,0 1-1,0 0 1,1 0 0,1 0 0,-1 0 0,1 1-1,1 0 1,0-1 0,0 2 0,0-1-1,1 0 1,0 1 0,10-8 0,-3 3 9,1 2 0,0-1 1,1 2-1,0 0 0,1 1 1,0 0-1,0 2 1,25-8-1,88-18 43,-78 21-32,0-3 0,53-21 0,-93 30 1,1-1-1,-2 0 1,1 0 0,-1-1 0,0-1-1,0 1 1,-1-2 0,0 1-1,15-21 1,-14 15-5,-1-1 0,0 0 1,-1 0-1,0-1 0,-1 0 0,6-25 0,-4 12 25,15-59 78,-18 71-89,-4 15-100,-2 12-2,-14 128-273,6-40 215,4 13 432,4-89-246,2-8 47,-2-14-73,0 0-1,1 0 1,-1 0-1,0 1 1,0-1 0,0 0-1,0 0 1,0 0 0,1 1-1,-1-1 1,0 0-1,0 0 1,0 0 0,1 0-1,-1 1 1,0-1 0,0 0-1,1 0 1,-1 0 0,0 0-1,0 0 1,0 0-1,1 0 1,-1 0 0,0 0-1,0 0 1,1 0 0,1 0 28,-1-1 1,1 0 0,-1 1-1,0-1 1,1 0 0,-1 0-1,0 0 1,1 0 0,-1 0-1,0 0 1,0-1 0,2-1 0,14-21 44,-1 0 1,-1 0-1,13-30 1,21-33-401,-41 73 246,-7 12 103,0-1 0,1 0 0,-1 1-1,1-1 1,0 1 0,0 0 0,0 0-1,0-1 1,0 1 0,0 0 0,3-2 0,-5 4-40,1 0 1,-1 0-1,0 0 1,0 0-1,1 0 1,-1 0 0,0 0-1,1 0 1,-1-1-1,0 1 1,0 0 0,1 0-1,-1 0 1,0 1-1,0-1 1,1 0 0,-1 0-1,0 0 1,0 0-1,1 0 1,-1 0-1,0 0 1,0 0 0,1 0-1,-1 1 1,0-1-1,0 0 1,1 0 0,-1 0-1,0 0 1,0 1-1,5 10-166,-4 16-105,-1-23 264,-1 27-7,-2 0 0,-1 1-1,-2-1 1,-8 30-1,-47 124-96,32-103 120,22-62 30,-26 70 199,29-83-209,0 1 0,0 0 1,-1-1-1,0 0 0,0 0 0,-1 0 0,0 0 0,-10 8 1,14-13-10,0 0 1,-1-1 0,0 1 0,1-1-1,-1 1 1,0-1 0,0 0 0,1 0-1,-1 0 1,0 0 0,0-1 0,0 1-1,0-1 1,0 0 0,0 0 0,0 0-1,0 0 1,-1 0 0,1-1 0,0 1-1,1-1 1,-1 0 0,0 0 0,0 0-1,0 0 1,0-1 0,1 1 0,-1-1 0,1 1-1,-5-4 1,2 0 14,-1 0 0,1-1 0,-1 1 0,2-1 0,-1 0 0,0 0 0,1-1-1,1 1 1,-1-1 0,1 0 0,-3-8 0,2 3-45,0-1 0,0 0 1,-1-17-1,5 26 12,-1 0 0,1 0 0,0-1 0,1 1 0,-1 0 1,1 0-1,0 0 0,0 0 0,0 0 0,0 0 0,1 0 0,-1 1 0,1-1 1,0 0-1,3-3 0,2-2-11,1 1 1,0 0-1,1 0 0,-1 1 1,1 0-1,1 1 0,-1 0 1,1 0-1,0 1 1,20-7-1,2 1-78,1 1 1,44-7-1,-57 14-1650,0 0 0,39 0 0,-50 4 582,0-1-1,0 1 1,-1 1-1,1 0 1,0 0-1,-1 1 1,1-1-1,13 9 1,11 9-4862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2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415 702 2816,'-5'-5'2976,"5"5"-2781,0-1 1,0 0-1,0 1 1,0-1 0,-1 1-1,1-1 1,0 1-1,0-1 1,0 1-1,-1-1 1,1 1-1,0-1 1,0 1 0,-1 0-1,1-1 1,-1 1-1,1-1 1,0 1-1,-1 0 1,1-1-1,-1 1 1,1 0 0,0-1-1,-2 1 1,-16-5 1694,-21 6-804,37 0-866,-4 0-57,1 0 1,-1 0-1,0 1 1,0 0-1,0 0 1,1 1 0,-1-1-1,-9 7 1,-3 4 165,-17 16 1,31-26-258,-15 14 132,1 1 1,1 1-1,1 1 1,-24 36 0,-41 95 270,74-138-395,1 0-1,1 1 0,0 0 1,-3 16-1,8-26-28,-1-1 0,0 0-1,1 1 1,0-1 0,-1 1-1,1-1 1,1 1 0,-1-1-1,0 1 1,1-1 0,0 0-1,0 1 1,0-1 0,0 0-1,0 1 1,1-1 0,-1 0-1,1 0 1,0 0 0,0 0-1,0-1 1,5 6 0,-5-7 7,1 1 1,-1 0 0,1-1 0,0 0-1,-1 0 1,1 0 0,0 0-1,0 0 1,0 0 0,-1-1 0,1 1-1,0-1 1,0 0 0,0 0-1,0 0 1,0 0 0,0-1-1,0 1 1,0-1 0,0 0 0,2 0-1,3-2 25,-1 0 0,0 0 0,0-1 0,0 0 0,0 0 0,9-8 0,-7 5-31,-1-1 1,0 0-1,-1-1 1,0 0 0,0 0-1,-1 0 1,7-15-1,29-76 31,-30 69-37,-3 8-46,35-93-192,-41 103 53,-3 11 99,0 0-1,0 1 1,1-1 0,-1 0 0,0 1 0,1-1-1,0 1 1,-1-1 0,1 1 0,1-3 0,-1 18-238,-2 41 149,1 47 129,1-82 37,1 0-1,1 0 0,6 20 0,-6-30 32,0-1-1,1 1 0,0-1 0,1 0 0,7 12 0,-9-17-44,-1-1 0,1 0 0,-1 1 0,1-1-1,0 0 1,0-1 0,0 1 0,0 0 0,1-1-1,-1 0 1,1 0 0,0 0 0,-1 0 0,1 0 0,7 1-1,-5-2 43,-1 0 0,1-1 0,0 0-1,0 0 1,0-1 0,0 0-1,8-2 1,41-15 388,-37 11-394,-2 1-16,0-2 0,-1 0 1,1 0-1,-2-1 0,1-1 1,-1-1-1,-1 0 0,0 0 0,19-23 1,1-8 50,51-83 0,-39 54-11,-24 36-69,-2 0 1,-1-1 0,-2-1-1,-1-1 1,-2 0 0,8-41 0,30-238 42,-50 314-52,8-150-549,-9 152 522,0 1-1,0-1 1,0 0 0,0 0-1,0 1 1,0-1 0,0 0-1,0 1 1,0-1 0,0 0-1,0 1 1,-1-1 0,1 0-1,0 0 1,0 1 0,-1-1 0,1 1-1,-1-1 1,0-1 0,1 2 7,-1 0 1,1 0 0,0 0-1,-1 0 1,1 0 0,-1 0-1,1 1 1,0-1 0,-1 0-1,1 0 1,-1 0 0,1 0 0,0 0-1,-1 1 1,1-1 0,0 0-1,-1 0 1,1 1 0,0-1-1,-1 0 1,1 0 0,0 1-1,0-1 1,-1 1 0,-3 4-37,1-1 0,-1 1 0,-3 9 0,-5 13 47,2 0 0,1 1 0,-8 44 0,7-32-28,-53 291-427,59-292 505,2 70-1,2-70-29,8 95 232,-5-89-27,-2-31-250,1-1-1,1 1 1,5 19-1,-6-27 99,0-1-1,0 1 1,1 0-1,0-1 0,0 0 1,0 1-1,0-1 1,1-1-1,0 1 1,5 4-1,-7-8-57,-1 1 0,1-1 0,0-1 0,0 1-1,-1 0 1,1 0 0,0-1 0,0 1 0,0-1 0,0 0 0,0 1 0,0-1-1,0 0 1,0 0 0,0 0 0,0 0 0,0-1 0,0 1 0,0 0 0,0-1 0,0 0-1,0 1 1,-1-1 0,1 0 0,0 0 0,2-1 0,4-3 76,0 0 1,-1 0-1,1-1 0,8-9 1,6-7 25,-1-1 0,-2-2 0,0 0 1,19-33-1,-14 15-26,35-88 1,-58 126-111,3-2 19,-1-1 0,-1 0 0,0 0-1,0 0 1,1-12 0,-3 20 20,6 9-117,-1-3 91,-1 1 0,-1-1 1,1 1-1,-1 0 1,4 14-1,8 41-59,-11-43 62,5 41-59,4 78-1,-13-137 67,1 73 287,-2-68-253,1 0 0,-1 1 0,0-1 1,-1 0-1,1 1 0,-1-1 0,-1 0 1,1 0-1,-5 7 0,6-11-16,0 0-1,-1-1 1,0 1-1,1 0 1,-1 0-1,0-1 1,0 1-1,0-1 1,0 1-1,0-1 1,0 0-1,0 0 1,-1 0-1,-2 1 1,0-1 14,1 0 0,-1 0 0,1-1 0,-1 1 0,1-1 1,-1 0-1,-5-1 0,-1-1-14,0 0 0,1-1 1,-1 0-1,1-1 0,-15-7 1,8 1-30,1 0 0,0-1 0,-18-16 0,17 13 60,12 8 20,8 3-191,14 4-49,6 5 147,0-1 0,0-2 0,43 2 0,-28-4 27,1-2-1,-1-1 1,65-13 0,-83 10 22,1 0 1,-1-2-1,0 0 1,-1-1-1,0-1 0,0-1 1,-1 0-1,24-19 1,-36 24 6,1-1 0,-1 0 1,0 0-1,8-11 0,-13 15-34,0 0-1,1 0 1,-1 0 0,0 0 0,0 0 0,0 0-1,0 0 1,0 0 0,0 0 0,-1-1-1,1 1 1,-1 0 0,0-1 0,0 1 0,1 0-1,-1-1 1,-1 1 0,1 0 0,0 0-1,-1-1 1,0-2 0,1 5 1,0 0-1,0 0 1,0-1 0,0 1 0,0 0-1,0 0 1,0 0 0,-1-1 0,1 1 0,0 0-1,0 0 1,0 0 0,0 0 0,-1-1-1,1 1 1,0 0 0,0 0 0,0 0-1,-1 0 1,1 0 0,0 0 0,0 0-1,0-1 1,-1 1 0,1 0 0,0 0 0,0 0-1,-1 0 1,1 0 0,0 0 0,0 0-1,0 0 1,-1 0 0,1 0 0,0 0-1,0 0 1,-1 1 0,-8 6-137,-5 13 142,9-5-18,0 1 0,2 0 0,-1 1 0,-1 25 0,5-33 5,0 0 0,0-1 0,3 17 0,-3-23 11,1 1-1,-1-1 1,1 1-1,0-1 1,0 1-1,0-1 1,3 4-1,-4-5 0,1 0-1,0-1 0,-1 1 1,1 0-1,0-1 1,-1 1-1,1 0 0,0-1 1,0 1-1,0-1 0,-1 1 1,1-1-1,0 0 1,0 1-1,0-1 0,0 0 1,0 0-1,0 1 1,0-1-1,1 0 0,0 0 11,-1-1 1,0 1-1,1 0 0,-1-1 0,0 1 0,1-1 0,-1 1 0,0-1 0,0 0 1,0 1-1,1-1 0,-1 0 0,0 0 0,0 0 0,0 0 0,0 0 1,-1 0-1,1 0 0,1-2 0,0-1 33,1 1-1,-2-1 1,1 1 0,0-1 0,1-5 0,0-3 9,0 0 0,-1 1 1,0-1-1,-1 0 0,0-1 1,-1 1-1,-1 0 0,-1-12 1,-2 3-100,-1 1 1,-9-25-1,2 8-143,11 18-67,1 18 192,9 13-16,-6-10 77,-1 1-1,1-2 0,0 1 1,0 0-1,0-1 0,0 1 1,0-1-1,0 0 0,0 0 1,0 0-1,0 0 0,1-1 1,3 1-1,7 0 48,26-1 1,-31-1-40,208-23 149,-131 12-201,63-3-3233,-91 11-2267,103 8 1,-83 3-278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4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410 557 4896,'-17'-44'3706,"17"43"-3612,-1 0 0,1 0 0,0 0 0,-1 0 0,1 0 0,-1 0-1,1 0 1,-1 0 0,1 1 0,-1-1 0,0 0 0,1 0 0,-1 1-1,0-1 1,1 0 0,-1 1 0,0-1 0,0 1 0,0-1 0,0 1 0,0-1-1,1 1 1,-1 0 0,0-1 0,0 1 0,0 0 0,0 0 0,0 0-1,0 0 1,0 0 0,0 0 0,0 0 0,0 0 0,0 0 0,0 0-1,0 0 1,0 1 0,0-1 0,0 0 0,0 1 0,0-1 0,0 1 0,1-1-1,-3 2 1,-2 3 43,0 1-1,0 0 1,1 0-1,0 0 0,-6 12 1,-15 38 353,21-45-423,-19 50 557,-16 68 0,37-124-531,1-1 0,0 1-1,0 0 1,1 0 0,-1 0 0,1 0-1,0 0 1,0 0 0,1 0 0,-1 0-1,1 0 1,0 0 0,1 0 0,-1-1-1,1 1 1,0 0 0,3 5-1,-4-9-48,-1-1-1,1 1 1,0 0-1,-1-1 1,1 1-1,-1-1 0,1 1 1,0 0-1,0-1 1,-1 0-1,1 1 1,0-1-1,0 1 0,0-1 1,-1 0-1,1 0 1,0 1-1,0-1 1,0 0-1,0 0 0,0 0 1,-1 0-1,1 0 1,0 0-1,0 0 1,0 0-1,0 0 0,0-1 1,-1 1-1,1 0 1,0 0-1,0-1 0,0 1 1,1-1-1,0-1 19,0 1 0,0 0 1,0-1-1,0 0 0,0 1 0,0-1 0,0 0 0,-1 0 0,1 0 0,2-4 0,3-10 19,0 0 1,-1 0-1,5-24 0,7-52 124,-17 89-191,7-76 129,-3 23 135,-4 33-31,-1 17-346,0 12-225,-2 32 295,-10 58 0,2-31 45,-8 41 269,-39 131 0,49-207-148,-36 111 412,38-126-506,-1 0 0,0-1 0,-1 0 0,0-1 0,-1 0 0,-1 0 0,-13 14 0,21-25 10,0 0 1,-1 0-1,1 0 0,0 0 1,-1 0-1,1-1 1,-1 1-1,1-1 1,-1 0-1,0 0 0,0 0 1,0 0-1,0 0 1,1 0-1,-1-1 0,0 1 1,0-1-1,-4 0 1,4 0-26,0-1 1,0 0-1,1 0 0,-1 0 1,1 0-1,-1 0 0,0 0 1,1 0-1,0-1 0,-1 0 1,1 1-1,0-1 0,0 0 1,0 0-1,0 0 1,0 0-1,1 0 0,-1 0 1,0-1-1,-1-2 0,-1-3-23,1 1 0,-1-1 0,1 0 0,1 0 0,-1 0 0,1-1 0,1 1 0,0-1 0,0 1 0,0-1 0,1 1-1,0-1 1,1 1 0,0 0 0,0-1 0,1 1 0,0 0 0,1-1 0,-1 1 0,2 0 0,4-8 0,-1 3-15,0 0 0,1 1 0,1 0 0,0 0 0,0 1 0,1 1 0,1 0 0,-1 0 0,2 0 0,-1 2 1,21-13-1,116-53-20,172-60 1,-315 132 26,27-10 64,35-20 0,-59 28-48,0-1 1,-1 0 0,0 0-1,1 0 1,-2-1 0,1 0 0,-1 0-1,0-1 1,10-14 0,-13 14-10,0 1 0,0 0 0,-1-1 0,0 1 0,0-1 0,0 0 0,-1 1 0,1-11 0,-2 13-5,0 0-1,0 0 1,0 1 0,0-1 0,-1 0-1,1 0 1,-1 0 0,0 0 0,0 1-1,-1-1 1,1 0 0,-1 1 0,0-1-1,0 1 1,-4-6 0,4 7-18,1 1 0,-1-1 1,0 1-1,0 0 0,1 0 1,-1 0-1,0 0 0,0 0 0,0 0 1,0 1-1,0-1 0,-1 1 1,1-1-1,0 1 0,0 0 0,0 0 1,0-1-1,0 2 0,-1-1 0,1 0 1,0 0-1,0 1 0,0-1 1,0 1-1,0 0 0,0 0 0,0-1 1,-4 3-1,-1 1-12,0 1 1,0-1-1,0 1 1,0 0-1,1 1 0,-8 7 1,0 2 54,2 1 1,-19 28 0,25-34-30,0 1 0,1-1-1,0 1 1,1 0 0,0 1-1,-2 11 1,6-20 5,-1 1-1,1-1 1,1 1 0,-1 0-1,0-1 1,1 1 0,-1-1-1,1 0 1,0 1 0,0-1-1,1 0 1,-1 1 0,1-1-1,0 0 1,-1 0 0,1 0-1,0 0 1,1 0 0,-1-1 0,1 1-1,-1-1 1,1 0 0,5 4-1,-1-1 0,0 0 0,0 0 1,1-1-1,0 0 0,0-1 0,0 0 0,0 0 0,15 3 0,-5-3 143,1-1 1,-1 0-1,34-3 1,-42 0-84,1 0 0,-1-1 1,1 0-1,-1-1 0,0 0 1,0-1-1,-1 0 1,14-7-1,-6 0-35,-1-1 1,0 0-1,-1-2 1,0 1-1,-1-2 0,0 0 1,16-24-1,70-126 288,-78 126-296,31-50-25,50-100 42,-94 169-14,-1 0 0,-1-1 0,-1-1 0,-1 1 0,0-1 0,-2 1 0,1-35 0,-4 53-74,-1-29 74,-3 20-181,4 12 147,0 0 0,-1 0-1,1 0 1,0 0-1,0 0 1,0 0 0,-1 0-1,1 0 1,0 0 0,0 0-1,-1 0 1,1 0 0,0 0-1,0 0 1,0 0 0,-1 0-1,1 0 1,0 0 0,0 0-1,-1 0 1,1 0 0,0 0-1,0 0 1,0 0 0,-1 0-1,1 0 1,0 1-1,0-1 1,0 0 0,0 0-1,-1 0 1,1 0 0,0 1-1,0-1 1,0 0 0,0 0-1,0 0 1,-1 0 0,1 1-1,0-1 1,-16 22-250,1 1 0,-14 30 0,22-41 249,-7 16 30,1 0-1,1 1 0,2 0 1,0 1-1,2 0 0,2 0 1,1 1-1,1-1 0,1 1 1,2 0-1,1 0 0,2 0 1,1 0-1,1 0 0,10 37 1,-11-57 20,1-1 0,0 1 0,0-1 0,1 0 0,1 0 0,-1 0 0,10 10 0,-11-15 1,0 0 0,1 0 1,-1-1-1,1 1 1,0-1-1,0 0 1,1-1-1,-1 1 0,1-1 1,0 0-1,-1-1 1,1 1-1,13 2 1,-14-4-4,0-1 0,0 1 0,1-1 0,-1-1-1,0 1 1,0-1 0,0 0 0,1 0 0,-1 0 0,0-1 0,5-2 0,-2 0-1,0 0 1,1 0-1,-2-1 0,1 0 0,9-8 0,-1-1-33,-1-1 0,-1-1 0,-1 0 0,0-1 0,-1 0 0,-1-1 0,12-24 0,-16 30-67,0 0 1,13-17-1,-18 27 67,-2 2 2,0 0 0,0 1 0,0-1 0,0 0 0,0 0-1,0 0 1,0 0 0,0 0 0,0 0 0,0 0 0,0 0-1,0 0 1,0 0 0,0 0 0,0 0 0,0 0 0,0 0 0,0 0-1,0 0 1,0 0 0,0 0 0,0 0 0,0 0 0,0 0 0,0 0-1,0 0 1,0 1 0,0-1 0,0 0 0,0 0 0,0 0-1,0 0 1,0 0 0,0 0 0,0 0 0,0 0 0,0 0 0,0 0-1,0 0 1,0 0 0,0 0 0,0 0 0,0 0 0,0 0-1,1 0 1,-1 0 0,0 0 0,0 0 0,0 0 0,0 0 0,0 0-1,0 0 1,0 0 0,0 0 0,0 0 0,0 0 0,0 0 0,0 0-1,0 0 1,0 0 0,0 0 0,0 0 0,0 0 0,0-1-1,0 1 1,0 0 0,0 0 0,1 8-52,-3 13-24,0 7 67,-2 0 1,-2-1-1,-9 33 1,10-47 34,0 0 0,-1 0 1,0-1-1,0 0 0,-1 0 0,-1-1 1,0 1-1,-16 15 0,12-18 66,9-7 120,10-5 103,60-27-245,-18 7-65,1 2 0,71-20 0,-94 34-47,71-15-1474,-80 19-563,30 0-1,-46 3 1734,0 0-1,0 0 1,0 1-1,0-1 1,0 0-1,-1 1 1,1-1 0,0 1-1,0 0 1,2 1-1,-4-2 242,0 0 0,1 1 0,-1-1-1,0 0 1,1 0 0,-1 1 0,0-1-1,0 0 1,1 1 0,-1-1 0,0 1 0,0-1-1,0 0 1,1 1 0,-1-1 0,0 0 0,0 1-1,0-1 1,0 1 0,0-1 0,0 1-1,0-1 1,0 0 0,0 1 0,0-1 0,0 1-1,0-1 1,0 1 0,0-1 0,0 0-1,0 1 1,-1-1 0,1 1 0,0-1 0,0 0-1,0 1 1,-1-1 0,1 0 0,0 1 0,-1-1-1,1 0 1,0 1 0,0-1 0,-1 0-1,1 0 1,-1 1 0,1-1 0,0 0 0,-1 0-1,-18 12-2272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4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5 120 8384,'-5'-20'3104,"24"16"-2400,12-12-224,-9 7 1024,9-2-928,24-1 192,25-1-448,10 1-224,4 4-32,-12 1 64,-1 2-64,-9 2-2432,-1 3 1312,2 12-6080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6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792 34 2400,'0'-1'104,"0"0"-1,1 0 1,-1 0-1,0 0 1,1 0 0,-1 0-1,1 0 1,-1 0-1,1 0 1,-1 0 0,1 0-1,0 0 1,0 0 0,-1 0-1,1 0 1,0 1-1,0-1 1,0 0 0,0 1-1,0-1 1,0 1 0,0-1-1,0 1 1,0-1-1,1 0 1,16-10 5868,-19 15-5734,1 0 0,-1 1 0,0-1 0,0 0 0,-1 0-1,1 0 1,-1 0 0,0 0 0,0 0 0,0 0 0,-1 0-1,1-1 1,-6 7 0,-5 3 221,-27 23-1,38-34-374,-183 132 1400,66-52-1134,-64 70 384,11 12 23,119-114-610,49-45-117,-1-1-1,1 1 1,0 0 0,1 0 0,-5 8 0,7-12-13,0 0 0,1 0 0,-1 0 0,1 0 1,-1 1-1,1-1 0,-1 0 0,1 0 0,0 0 1,0 1-1,-1-1 0,1 0 0,0 0 0,0 1 1,0-1-1,1 0 0,-1 1 0,0-1 1,0 0-1,1 0 0,-1 1 0,0-1 0,1 0 1,-1 0-1,1 0 0,0 0 0,-1 0 0,1 0 1,0 0-1,0 0 0,0 0 0,1 2 0,3 0 35,-1-1-1,1 1 1,-1-1-1,1 0 1,0 0-1,0 0 1,0-1-1,0 0 1,0 1-1,8-1 1,6 0 53,29-2 1,-14 0-62,126-7 174,-3 8-143,-79 8 192,-71-10-653,-6 1-184,0 1 0,0-1-1,-1 0 1,1 1 0,-1-1-1,1 0 1,-1 0 0,1 0-1,-1 0 1,1 1 0,-1-1-1,0 0 1,1 0 0,-1 0-1,0 0 1,0 0 0,0 0-1,0 0 1,0 0 0,0-1-1,-2-13-4159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6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32 5216,'-28'-26'1696,"19"20"-1427,4 8 1025,5-2-1188,0 1 0,0-1-1,-1 1 1,1-1 0,0 0 0,0 1 0,0-1 0,0 1 0,0-1 0,0 1 0,0-1 0,0 0 0,0 1 0,0-1 0,0 1 0,1-1 0,-1 1 0,0-1 0,0 0 0,0 1 0,0-1 0,1 1 0,1 1 149,0 1 1,1-1-1,-1 0 0,0-1 1,1 1-1,-1 0 1,1-1-1,-1 0 1,1 1-1,5 0 0,32 9 1443,-34-10-1539,262 32 3435,-113-18-3017,-54-4-324,51 6 134,-113-13-1251,-38-4 628,-1 0 1,1 1-1,-1-1 1,1 1 0,-1-1-1,1 1 1,-1-1-1,0 1 1,1-1 0,-1 1-1,0 0 1,1-1-1,-1 1 1,0 0-1,0-1 1,0 1 0,1-1-1,-1 1 1,0 0-1,0-1 1,0 1-1,0 0 1,0-1 0,0 1-1,0 0 1,-1-1-1,1 2 1,-4 9-6586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9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1 837 5056,'0'-14'1642,"0"12"-1002,4 1 38,0 0-384,-1-1-1,0 0 1,1 0 0,-1 0 0,0 0 0,0 0 0,0-1 0,-1 0-1,4-2 1,11-11 506,115-75 1235,-10 7-1030,71-78 654,-180 149-1522,2-1 157,30-24 0,-45 38-287,0 0-1,0-1 1,0 1 0,0 0 0,1 0-1,-1 0 1,0 0 0,0 0-1,1-1 1,-1 1 0,0 0-1,0 0 1,1 0 0,-1 0-1,0 0 1,0 0 0,1 0-1,-1 0 1,0 0 0,0 0-1,1 0 1,-1 0 0,0 0-1,0 0 1,1 0 0,-1 0-1,0 0 1,0 0 0,1 1-1,-1-1 1,0 0 0,0 0-1,1 0 1,-1 0 0,0 1-1,4 10 209,-4 14 98,-4 16 255,-4 74 197,8-95-770,1 0-1,4 26 1,-3-35 76,1 0 0,0-1 0,1 1 1,0-1-1,10 18 0,-13-25-20,1-1-1,-1 0 1,1 1-1,0-1 1,0 0-1,-1 0 1,1 0-1,1-1 1,-1 1 0,0 0-1,0-1 1,1 0-1,-1 1 1,1-1-1,-1 0 1,1 0-1,-1 0 1,1 0-1,0-1 1,0 1 0,-1-1-1,1 0 1,0 0-1,0 0 1,-1 0-1,1 0 1,0 0-1,3-2 1,8-1 40,-2-1 0,1 0 0,0-1 0,18-11-1,-17 9-53,54-25 331,-11 6-421,-2-3 0,76-51-1,-105 60 200,0 0 0,44-48 0,-69 67-143,1-1 1,-1 0-1,0 1 1,0-1-1,0 0 0,0 0 1,0 0-1,1-3 1,-2 5-3,0 0 1,0 0 0,0 0-1,0 0 1,0 0-1,0-1 1,0 1-1,0 0 1,0 0 0,0 0-1,0 0 1,0 0-1,0-1 1,0 1-1,0 0 1,0 0-1,0 0 1,0 0 0,0 0-1,0 0 1,0-1-1,0 1 1,-1 0-1,1 0 1,0 0 0,0 0-1,0 0 1,0 0-1,0 0 1,0-1-1,0 1 1,-1 0 0,1 0-1,0 0 1,0 0-1,0 0 1,0 0-1,0 0 1,0 0 0,-1 0-1,1 0 1,-13 4 61,-16 15-137,-52 42 0,56-42 104,17-12-23,-33 24 24,1 3 1,-48 52 0,83-80-48,1-1 0,0 1 0,1 0 0,-1 0 0,1 0 0,-5 12 0,8-17 27,-1 1 0,1-1 0,0 0 0,-1 0 1,1 1-1,0-1 0,0 0 0,0 1 0,0-1 0,0 0 0,0 0 0,0 1 0,0-1 0,0 0 0,1 1 0,-1-1 0,0 0 0,1 0 0,-1 0 0,1 1 0,0-1 0,-1 0 0,1 0 0,0 0 0,0 0 0,-1 0 0,1 0 0,0 0 0,0 0 0,0 0 0,0-1 0,0 1 0,0 0 0,1-1 0,-1 1 0,0-1 0,0 1 0,0-1 0,1 1 0,-1-1 0,0 0 0,0 1 0,2-1 0,6 1 61,0-1 0,-1 0 0,1 0 0,0 0 0,-1-1 0,12-3 0,-2 0 20,-1-1-1,19-7 1,-16 3-50,0 0 1,0-1 0,-1-1-1,-1-1 1,0 0 0,0-2-1,-1 0 1,-1 0 0,-1-2-1,0 0 1,17-25 0,-8 13-267,-23 41-310,-2 13 104,0-16 444,1 0-1,0 1 0,1-1 0,-1 0 0,2 0 0,0 1 0,0-1 0,1 0 1,5 14-1,-5-19-33,0 2 63,0-1-1,1 1 1,9 11 0,-11-16-7,0 0 1,0 0 0,0 0 0,1 0 0,-1 0-1,1-1 1,-1 1 0,1-1 0,0 0 0,0 0-1,0 0 1,5 2 0,-6-3-17,0 0 1,0 0-1,0 0 1,0 0-1,0 0 0,0-1 1,0 1-1,0 0 1,0-1-1,0 0 0,0 1 1,0-1-1,-1 0 1,1 0-1,2-1 0,27-22 96,-22 17-105,2-3-20,223-169 232,-234 179-222,4-3-13,0 0 0,1 0 0,-1 1 0,1-1 0,7-2 0,-11 5 7,0 0 1,-1-1-1,1 1 1,0 0-1,0 0 1,0 0-1,0 0 1,-1 0-1,1 0 1,0 0 0,0 0-1,0 0 1,-1 1-1,1-1 1,0 0-1,0 0 1,0 1-1,-1-1 1,1 1-1,0-1 1,-1 0-1,1 1 1,0-1-1,-1 1 1,1 0-1,-1-1 1,1 1 0,0-1-1,-1 1 1,0 0-1,1-1 1,-1 1-1,1 0 1,-1 0-1,0-1 1,1 1-1,-1 0 1,0 0-1,0 0 1,0-1-1,0 1 1,0 0-1,0 0 1,0 1 0,1 3-22,-1-1 1,0 1-1,0-1 1,-1 1-1,1 0 1,-1-1-1,0 1 1,0-1 0,-3 7-1,-4 6-46,-9 17 1,5-11 138,0-6-38,10-15 2,0 1 1,1-1-1,-1 1 0,0-1 0,1 1 0,-1 0 1,1 0-1,0-1 0,-1 5 0,13-10 631,12-8-674,-1-1 0,0-1 0,30-25 0,-7 5-154,-13 9 158,-24 17-3,1 0 0,0 0 0,1 1 0,-1 1 0,13-6 0,-21 10 4,0 1 1,1-1 0,-1 1 0,1-1 0,-1 1 0,0-1 0,1 1 0,-1 0 0,1 0 0,-1 0 0,1 0-1,-1 0 1,0 0 0,1 0 0,-1 1 0,1-1 0,-1 0 0,0 1 0,1-1 0,-1 1 0,0 0-1,1-1 1,-1 1 0,0 0 0,0 0 0,0 0 0,1-1 0,-1 1 0,0 1 0,0-1 0,1 2-1,1 2 14,-1 0 0,1 1-1,-1-1 1,0 1-1,-1-1 1,3 11-1,1 20-236,-4-27 227,1 1 1,-1-1-1,1 0 1,1 1-1,5 11 1,-8-20 10,0 0 0,1-1 0,-1 1 0,1 0 0,-1 0 0,1 0 0,-1 0 0,1 0 0,0-1 0,-1 1 0,1 0 0,0 0 0,0-1 0,0 1 0,-1-1 0,1 1-1,0-1 1,0 1 0,0-1 0,0 1 0,0-1 0,0 0 0,0 1 0,0-1 0,0 0 0,0 0 0,0 0 0,0 0 0,0 0 0,0 0 0,0 0 0,0 0 0,0 0 0,0-1 0,0 1 0,0 0 0,0-1 0,0 1 0,0 0 0,2-2 0,3-2 75,-1 1 1,1-1-1,-1-1 0,10-8 1,-12 10-97,6-7 51,1 0 1,-2-1-1,0 0 1,8-13 0,24-51 115,9-15-357,-49 90 197,0-1 1,0 1 0,0-1 0,1 1 0,-1-1-1,0 1 1,1-1 0,-1 1 0,0-1 0,1 1-1,-1 0 1,1-1 0,-1 1 0,0 0 0,1-1-1,-1 1 1,1 0 0,-1-1 0,1 1-1,-1 0 1,1 0 0,0 0 0,-1 0 0,1-1-1,-1 1 1,1 0 0,-1 0 0,1 0 0,-1 0-1,1 0 1,0 0 0,-1 0 0,1 1 0,-1-1-1,1 0 1,-1 0 0,1 0 0,-1 0 0,1 1-1,-1-1 1,1 0 0,-1 1 0,1-1 0,-1 0-1,1 1 1,-1-1 0,2 2-9,0 0-1,-1 0 1,1 1 0,-1-1-1,0 0 1,0 0 0,1 1 0,0 4-1,2 7 19,-1 0-1,0 0 1,-1 0-1,0 1 1,-1-1 0,-1 1-1,0-1 1,-1 1-1,-1-1 1,0 0-1,-8 27 1,9-38 10,-1 0 1,1 1-1,-1-1 1,0 0-1,0 0 1,0 0-1,-1 0 1,1 0-1,-1 0 1,1-1-1,-1 1 1,0-1-1,0 0 1,0 0-1,0 0 1,0 0-1,-1 0 1,-4 1-1,5-2 2,1 0 0,-1-1 0,0 1 0,0-1 1,0 1-1,0-1 0,0 0 0,0 0 0,0 0 0,0-1 0,0 1 0,0-1 0,1 0 0,-1 1 0,0-1 1,0 0-1,1-1 0,-1 1 0,0 0 0,1-1 0,-1 0 0,1 1 0,-2-3 0,-4-3-31,6 6 41,0-1 1,0 0-1,0 1 1,0-1 0,1 0-1,-1 0 1,-1-3 0,3 5-39,0 0 1,0 0 0,-1-1 0,1 1 0,0 0 0,0 0 0,0 0-1,0-1 1,0 1 0,0 0 0,0 0 0,0 0 0,1-1-1,-1 1 1,0 0 0,0 0 0,0 0 0,0 0 0,0-1 0,0 1-1,0 0 1,0 0 0,0 0 0,1 0 0,-1-1 0,0 1 0,0 0-1,0 0 1,0 0 0,0 0 0,1 0 0,-1 0 0,0 0-1,0-1 1,0 1 0,0 0 0,1 0 0,-1 0 0,0 0 0,0 0-1,1 0 1,15-4-172,25 1 131,-37 3 30,39-4 92,0-2-1,44-11 1,85-31 25,-168 47-114,0 0 0,1 0 0,-1 0 0,0 0-1,1 1 1,-1-1 0,1 1 0,0 0 0,6 2 0,-9-2 9,-1 1 0,1-1 1,0 1-1,0 0 0,-1 0 1,1 0-1,0 0 0,-1 0 0,1 0 1,-1 0-1,1 0 0,-1 1 1,0-1-1,0 0 0,1 1 1,-1-1-1,0 1 0,0 0 0,0-1 1,-1 1-1,1 0 0,0 0 1,-1-1-1,1 1 0,-1 0 1,1 2-1,1 7-3,-1 1 0,-1-1 1,0 0-1,0 0 0,-1 1 0,-4 19 1,-1-1-24,-15 37 1,-29 67 350,49-131-269,0 0-1,0 0 1,0 0 0,0 0 0,-1 0 0,0 0 0,1-1 0,-1 1 0,0-1 0,0 1 0,-1-1 0,-4 5 0,7-7-43,0 0 0,0 0 0,-1 0 0,1 0 0,0 0 0,0 0 0,-1 0 0,1 0 1,0 0-1,0 1 0,-1-1 0,1 0 0,0-1 0,0 1 0,-1 0 0,1 0 0,0 0 0,0 0 0,-1 0 0,1 0 0,0 0 0,0 0 1,-1 0-1,1 0 0,0-1 0,0 1 0,0 0 0,-1 0 0,1 0 0,0 0 0,0-1 0,0 1 0,-1 0 0,1 0 0,0 0 0,0-1 1,-5-8 12,5 8-7,-2-5-1,1 1 1,0-1 0,0 1 0,0-1-1,1 1 1,-1-1 0,1 0 0,1 1 0,-1-1-1,3-10 1,0 4 27,1 0 0,-1 0 0,12-22 0,41-65 184,-49 88-200,16-23-37,2 0 0,29-29 0,-41 49-34,-11 11 15,10-10-19,0 0-1,0 0 1,27-19-1,-36 30 52,1-1-1,0 1 1,1 0-1,-1 0 1,0 0-1,0 1 1,1 0-1,7-2 1,-10 3-13,1 0 0,0 0 1,0 0-1,-1 0 0,1 0 1,0 1-1,-1-1 0,1 1 1,0 0-1,-1-1 0,1 1 1,-1 1-1,1-1 0,-1 0 1,4 3-1,-4-2 9,0-1 1,0 1 0,0-1-1,-1 1 1,1 0-1,-1 0 1,1-1-1,-1 1 1,0 0 0,0 0-1,0 1 1,0-1-1,0 0 1,0 0-1,0 0 1,0 4 0,-1-3 2,1 1 1,-1-1 0,-1 1-1,1 0 1,0-1 0,-1 1-1,0-1 1,1 0-1,-4 7 1,-1 1 18,0-1 0,-1 0 0,0 0 0,0-1 0,-14 15 1,5-8 31,-2-1 0,-32 24 0,27-23 29,0-3 122,21-13-95,3 0-44,49-22-195,-18 7 123,40-11 0,-5 7 74,214-66-131,-194 50 173,-104 48 74,6-3-171,-19 12-171,-34 29 64,57-46 82,0 1 0,1 0 0,0 0 0,0 1 1,0-1-1,1 1 0,-6 13 0,9-18 23,0-1 0,1 1 1,-1-1-1,1 1 0,-1 0 0,1-1 0,0 1 0,0 0 0,0 0 0,-1-1 1,2 1-1,-1 0 0,0-1 0,0 1 0,0 0 0,1 0 0,-1-1 0,1 1 1,0-1-1,-1 1 0,1 0 0,0-1 0,0 0 0,1 3 0,0-2 16,0 0 0,1 0 0,-1 0 0,1-1 0,0 1 0,-1 0 0,1-1 0,0 0 0,0 1 1,0-1-1,0 0 0,6 0 0,-3 1 30,0-2 1,0 1 0,0-1 0,0 0 0,0 0 0,0 0 0,0-1 0,0 0 0,7-2 0,-9 2-42,0 0-1,-1-1 1,1 1 0,-1-1 0,0 0 0,1 0-1,-1 0 1,0 0 0,0-1 0,0 1 0,-1-1-1,1 0 1,0 0 0,-1 0 0,4-6 0,-4 5-10,0 0 1,0 0-1,-1 0 1,1 0 0,-1 0-1,0-1 1,0 1-1,0 0 1,-1-1 0,0 1-1,0-1 1,0 1-1,0 0 1,-1-1 0,1 1-1,-1 0 1,0-1-1,-2-3 1,1 2 4,-1 1 1,0 0-1,0 0 1,0 0-1,0 0 1,-1 0-1,1 1 0,-1 0 1,0-1-1,-1 1 1,1 1-1,-1-1 0,-5-2 1,10 5-15,-1 1 1,1 0-1,0 0 1,-1 0-1,1 0 0,-1-1 1,1 1-1,0 0 1,-1 0-1,1-1 1,0 1-1,-1 0 0,1 0 1,0-1-1,0 1 1,-1 0-1,1-1 1,0 1-1,0-1 0,0 1 1,-1 0-1,1-1 1,0 1-1,0 0 1,0-1-1,0 1 0,0-1 1,0 1-1,0-1 1,0 0 6,1 1 1,-1 0-1,1-1 1,-1 1-1,1-1 0,-1 1 1,1 0-1,-1-1 1,1 1-1,0 0 1,-1 0-1,1 0 1,-1-1-1,1 1 0,0 0 1,0 0-1,30-2 84,-30 2-91,71-5-16,-57 3 17,-1 0 1,1 1 0,-1 1 0,1 0 0,0 1 0,24 5 0,-35-5-1,0 1 0,0-1 1,0 1-1,1 0 0,-2 0 0,1 1 0,0-1 1,0 1-1,-1 0 0,1 0 0,-1 0 1,0 0-1,0 0 0,0 1 0,0-1 0,-1 1 1,0 0-1,1 0 0,-1 0 0,-1 0 1,1 0-1,0 0 0,-1 1 0,0-1 0,0 0 1,-1 1-1,1-1 0,-1 1 0,0 5 1,-1 3 6,1-11 21,0 0-1,-1 1 0,1-1 0,0 0 1,1 1-1,-1-1 0,0 1 1,1-1-1,0 3 0,-1-4-10,0-1-1,0 1 1,0-1 0,0 1-1,0-1 1,1 1-1,-1-1 1,0 1 0,0-1-1,1 1 1,-1-1 0,0 0-1,1 1 1,-1-1-1,0 1 1,1-1 0,-1 0-1,0 1 1,1-1-1,-1 0 1,1 1 0,-1-1-1,1 0 1,-1 0-1,1 1 1,-1-1 0,1 0-1,-1 0 1,1 0 0,-1 0-1,1 0 1,-1 0-1,1 0 1,-1 0 0,1 0-1,-1 0 1,1 0-1,-1 0 1,1 0 0,2-1 64,11 1-87,-1-2-1,1 0 0,0 0 0,-1-1 1,18-7-1,64-29 81,-88 36-49,7-4 12,0-1 1,0-1-1,-1 0 0,0-1 1,-1 0-1,0-1 0,0-1 1,-1 0-1,-1 0 0,17-26 1,3-12 81,39-88 0,-60 119-143,59-121-163,-61 123 231,11-31 0,-3 6-75,8-26-34,-24 66-143,-3 5 174,-4 7-3,-3 9-57,0 0 1,2 1 0,0 0 0,1 1-1,1 0 1,-5 30 0,-12 132-76,12-71 158,2 8 309,9-114-274,0 1-1,0-1 1,1 1-1,-1-1 1,2 1 0,-1-1-1,1 1 1,1 9 0,3-2 69,-4-8-446,1-1 0,0 1-1,0-1 1,4 7-1,4-9-5932,-10-3 6083,1 1 0,-1-1-1,0 0 1,1 0 0,-1 0-1,1 0 1,-1 0-1,0 0 1,1 0 0,-1 0-1,1 0 1,-1 0-1,1 0 1,-1 0 0,0 0-1,1 0 1,-1 0-1,1-1 1,-1 1 0,0 0-1,1 0 1,-1 0-1,0-1 1,1 1 0,-1 0-1,0 0 1,1-1 0,-1 1-1,0 0 1,0-1-1,1 1 1,-1 0 0,0-1-1,0 1 1,1 0-1,-1-1 1,0 1 0,0-1-1,0 1 1,0 0-1,0-2 1,9-13-4496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0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6560,'0'-7'17077,"1"9"-16149,1 0-775,0 0 0,0 0 1,-1 1-1,1-1 1,-1 0-1,1 1 1,-1 0-1,0-1 0,0 1 1,0 0-1,1 5 1,5 37 915,-6-39-854,12 81 921,9 73 5,-7-68-912,-9-61-225,-4-25 53,-1 0-1,0 1 0,1 11 1,-1-9-142,3-13 292,0-4 1,5-5-130,11-23 1,-13 23-100,0 1 1,9-14 0,5 2 15,2 1 0,0 1-1,45-34 1,71-38-55,-90 64-353,86-72 1,-132 99 201,-3 3 123,1 0 1,-1 0 0,1-1-1,-1 1 1,1 0 0,-1-1-1,0 1 1,1-1-1,-1 1 1,0 0 0,1-1-1,-1 1 1,0-1 0,0 1-1,0-1 1,1 1-1,-1-1 1,0 1 0,0-1-1,0 1 1,0-2-1,0 2 24,0 0 0,0 0 0,0 0 0,0 0 0,0 0 0,0 0 0,0-1 0,0 1 0,0 0 0,0 0 0,0 0 0,-1 0 0,1 0 0,0 0-1,0 0 1,0 0 0,0 0 0,0 0 0,0 0 0,0-1 0,0 1 0,-1 0 0,1 0 0,0 0 0,0 0 0,0 0 0,0 0 0,0 0 0,0 0-1,-1 0 1,1 0 0,0 0 0,0 0 0,0 0 0,0 0 0,0 0 0,0 0 0,-1 0 0,1 0 0,0 1 0,0-1 0,0 0 0,0 0-1,0 0 1,0 0 0,-9 3-1563,6-1 356,-34 7-10158,32-6 8059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09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53 8384,'-26'-33'2704,"26"33"-2675,0 0 0,0 0 0,-1-1 1,1 1-1,0 0 0,0 0 1,0 0-1,0 0 0,0 0 0,0 0 1,0 0-1,0-1 0,-1 1 0,1 0 1,0 0-1,0 0 0,0 0 1,0 0-1,0-1 0,0 1 0,0 0 1,0 0-1,0 0 0,0 0 1,0-1-1,0 1 0,0 0 0,0 0 1,0 0-1,0 0 0,0 0 0,0-1 1,0 1-1,0 0 0,0 0 1,1 0-1,-1 0 0,0 0 0,0 0 1,0-1-1,0 1 0,0 0 0,0 0 1,0 0-1,0 0 0,1 0 1,-1 0-1,0 0 0,0 0 0,0-1 1,0 1-1,0 0 0,0 0 0,1 0 1,8-1 500,-6 1 2,5-3 228,0 1 1,1 0 0,-1 0-1,0 1 1,1 0-1,0 0 1,14 2 0,183 19 1313,-30 0-3775,-167-19 963,0 1 0,0 0 1,9 5-1,-14-6 231,-1 1 1,0-1-1,1 1 1,-1 0-1,0 1 1,0-1 0,0 0-1,0 1 1,-1-1-1,5 6 1,8 19-5782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10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37 593 6400,'-10'2'2064,"16"3"-1104,-3-4-810,0 0-1,0 1 0,1-2 0,-1 1 0,6 1 1,18-2 1590,-18 1-1209,-1-1 0,0 0 0,1 0 0,-1-1 0,1 0 1,-1-1-1,15-4 0,-17 4-389,0-1 0,0-1 1,0 1-1,0-1 0,0 0 1,-1 0-1,0-1 0,0 1 1,0-1-1,0 0 0,-1-1 1,0 1-1,4-7 0,-5 8-108,-1-1-1,0 1 0,0 0 0,0-1 0,0 1 0,-1-1 1,0 0-1,0 0 0,0 1 0,0-1 0,-1 0 0,0 0 1,0 0-1,0 1 0,-1-1 0,1 0 0,-1 0 0,0 0 1,-3-7-1,3 10-24,0 0 0,0 0 0,0 0 0,0 0 0,0 1 0,-1-1 0,1 0 0,0 1 0,-1-1 0,1 0 0,-1 1 0,0 0 0,0-1 0,1 1 0,-1 0 0,0 0 0,0 0 0,-4-1 0,3 1-4,-1 0 1,0 1 0,1 0-1,-1-1 1,1 1-1,-1 0 1,0 1-1,1-1 1,-1 1-1,-5 1 1,0 1 71,-1 1 1,0 0 0,1 0-1,0 1 1,0 0 0,0 1-1,-8 7 1,8-6 24,-5 4 104,1 1 0,-13 14 1,22-21-147,0 0 1,1 0 0,-1 0 0,1 0-1,0 1 1,1-1 0,-1 1 0,1 0-1,-2 10 1,3-14-40,1 0 0,0 0 0,0 0 1,-1 0-1,1 1 0,1-1 0,-1 0 0,0 0 0,0 0 0,1 0 0,-1 0 0,1 0 1,0 0-1,-1-1 0,1 1 0,0 0 0,1 2 0,0-2 6,0 1 0,0-1 0,1 0-1,-1 0 1,0 0 0,1 0 0,-1 0-1,1-1 1,0 1 0,3 1 0,6 1 76,1 0-1,-1 0 1,1-1 0,16 1 0,-27-4-81,35 5 94,0-3 0,0-1 0,0-2 0,46-6 0,-27-2 12,0-3 1,57-19-1,-112 31-128,15-6 138,-15 6-130,-1-1 0,1 1 0,-1 0 0,1 0 0,-1-1 0,1 1 0,-1 0 0,1-1 0,-1 1 0,1-1 0,-1 1 0,1 0 0,-1-1 0,0 1 0,1-1 0,-1 1 0,0-1 0,1 0 1,-1 1-1,0-1 0,1 0 0,-1 1-18,-1 0 0,1-1 0,0 1 0,0 0 0,0 0 0,0 0 1,0 0-1,-1-1 0,1 1 0,0 0 0,0 0 0,0 0 0,0 0 1,-1 0-1,1 0 0,0-1 0,0 1 0,0 0 0,-1 0 0,1 0 1,0 0-1,0 0 0,-1 0 0,1 0 0,0 0 0,0 0 0,0 0 1,-1 0-1,1 0 0,0 0 0,0 0 0,-1 0 0,1 0 0,0 0 0,0 1 1,0-1-1,-1 0 0,1 0 0,0 0 0,-14 5-170,10-4 136,-10 6-4,1 0 0,0 1 0,0 0 0,-15 12 0,6-3 5,17-14 46,1 0 0,-1 0 0,1 1 0,0 0-1,0 0 1,0 0 0,1 0 0,-1 0 0,1 1 0,0 0-1,0-1 1,1 1 0,-1 0 0,1 1 0,0-1-1,-1 7 1,2-10 16,1 0 0,0 0 0,0 0 0,0 0 0,0 0 0,1 0 0,-1 0 0,0 0 0,1 0 0,-1 0 0,1 0 0,0 0-1,0-1 1,1 3 0,-2-3-6,1 0-1,-1 0 1,1 0 0,0 0-1,-1 0 1,1-1-1,0 1 1,0 0 0,0-1-1,0 1 1,-1 0-1,1-1 1,0 1 0,0-1-1,0 1 1,0-1-1,0 1 1,0-1 0,1 0-1,-1 0 1,0 0-1,0 1 1,0-1-1,0 0 1,0 0 0,1 0-1,5-2 70,0 1 0,-1-1 0,0 0 0,1-1 0,-1 1-1,0-1 1,0-1 0,0 1 0,-1-1 0,9-7 0,-4 3-25,-1-1 0,-1-1 0,0 1 1,0-2-1,7-11 0,4-12-40,-2-1 1,20-59-1,52-167 18,-71 205 48,-7 23-85,-1 0 0,9-61 0,-19 93-7,1-1-1,-1 1 1,0-1-1,0 1 1,0 0-1,0-1 1,-1 1 0,1-1-1,0 1 1,0 0-1,-1-1 1,1 1-1,-1 0 1,0-1-1,0-1 1,0 3 3,1-1 0,-1 1 0,1 0 0,-1-1 0,0 1 0,1 0 0,-1-1 0,0 1 0,0 0 0,1 0 0,-1-1 0,0 1 0,0 0 0,1 0 0,-1 0 1,0 0-1,0 0 0,1 0 0,-1 0 0,0 0 0,0 1 0,1-1 0,-1 0 0,0 0 0,1 0 0,-1 1 0,0-1 0,1 0 0,-1 1 0,-1 0 0,-5 3 16,1 0 0,-1 1 0,1 0 0,-1 0-1,1 1 1,1 0 0,-1 0 0,1 0 0,0 0-1,1 1 1,-1 0 0,1 0 0,1 0 0,-5 11 0,-2 9 58,1 1 0,-8 46 0,-15 138 308,28-158-1605,2 0 0,5 56-1,-2-97 130,1-1 0,0 1 0,1-1 0,1 0 1,0 0-1,0 0 0,8 15 0,-4-15-1220,0-1 0,11 14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14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8 819 3232,'-7'0'2421,"12"-1"1181,11-1-1460,17-9-1675,0 0 0,-1-3 0,0 0 0,-1-2 0,-1-2 0,0 0 0,-1-2 0,30-27 0,-42 29-425,0 0 0,-1-1 1,14-21-1,36-65 90,-33 50 9,20-33 368,52-122 1,-102 204-448,0 0-1,-1 0 1,0-1 0,0 1 0,0-1-1,-1 1 1,0-1 0,0 0 0,-1 1 0,1-1-1,-2-7 1,1 14-67,0-1 0,0 1-1,0 0 1,0-1 0,0 1-1,0 0 1,0-1 0,0 1 0,0 0-1,0-1 1,-1 1 0,1 0-1,0-1 1,0 1 0,0 0 0,0 0-1,-1-1 1,1 1 0,0 0-1,0 0 1,0-1 0,-1 1 0,1 0-1,0 0 1,0 0 0,-1-1-1,1 1 1,0 0 0,-1 0 0,1 0-1,0 0 1,-1 0 0,-9 6-124,-8 17 43,3 0 154,2 1-1,1 0 1,1 1 0,1 0 0,1 1 0,-7 35-1,-47 228 941,59-265-933,0 0 0,2 1-1,1-1 1,1 1 0,3 29-1,-2-51-22,-1 1-1,1-1 1,0 1-1,0-1 0,0 0 1,1 1-1,-1-1 0,1 0 1,-1 0-1,1 0 1,0 0-1,1 0 0,3 4 1,-4-5-4,0 0 0,1-1 1,-1 1-1,0-1 0,1 0 0,-1 0 1,1 0-1,-1 0 0,1 0 1,-1 0-1,1-1 0,0 1 1,-1-1-1,1 0 0,0 0 0,-1 0 1,1 0-1,0 0 0,2-1 1,12-2 68,-1-1 1,0-1-1,25-11 1,46-26 20,-1-6-42,-51 25 154,-45 29-428,0 0 1,0 1-1,1 0 0,-13 13 0,21-20 166,-5 6-12,1-1 0,0 0 0,0 1 0,0 0 0,-7 12 0,11-16 33,0-1-1,0 0 1,1 1-1,-1-1 1,1 0-1,-1 1 1,1-1-1,-1 1 1,1-1-1,0 1 1,0-1-1,0 0 1,0 1-1,0-1 1,0 1-1,0-1 1,0 1-1,1-1 1,-1 1-1,0-1 1,1 1-1,-1-1 1,1 0-1,0 1 1,-1-1-1,1 0 1,0 0-1,0 1 1,0-1-1,0 0 1,0 0-1,0 0 1,0 0-1,0 0 1,0 0-1,3 1 1,-1-1 22,0 1 1,0-1-1,0 0 1,0-1 0,1 1-1,-1 0 1,0-1 0,0 0-1,1 0 1,-1 0-1,4 0 1,36-7 202,-40 6-215,10-1 88,0-2 0,0 0 0,-1 0 0,19-10 1,-28 12-95,0 1 1,0-1-1,-1 0 1,1 0-1,-1 0 1,0 0-1,0 0 1,0 0 0,0-1-1,0 1 1,0-1-1,0 1 1,-1-1-1,1 0 1,-1 0-1,0 0 1,0 1-1,0-1 1,0 0-1,0 0 1,-1-1-1,1 1 1,-1 0 0,0 0-1,0-5 1,-1 2-11,0-1 0,-1 0 0,0 0 0,0 1 0,0-1 0,0 1 0,-1 0 0,0 0 0,-1 0 0,0 0 0,1 0 1,-2 1-1,1 0 0,-1 0 0,1 0 0,-9-6 0,6 5-48,-2 0 0,1 0 0,-1 1 0,0 0 0,0 1 0,0 0 0,-1 0 0,1 1 0,-1 0 0,-15-2 0,16 4-67,9 1 111,0 0 0,0 0 0,0 0 0,0 0 0,0 0 0,0 0-1,1 0 1,-1 0 0,0 1 0,0-1 0,0 0 0,0 0 0,0 0 0,0 0 0,0 0 0,0 0 0,0 0 0,0 0 0,0 0 0,0 0 0,0 0-1,0 0 1,1 0 0,-1 0 0,0 0 0,0 0 0,0 1 0,0-1 0,0 0 0,0 0 0,0 0 0,0 0 0,0 0 0,0 0 0,0 0-1,0 0 1,0 0 0,0 0 0,0 0 0,0 1 0,0-1 0,0 0 0,0 0 0,0 0 0,0 0 0,0 0 0,0 0 0,0 0 0,-1 0-1,1 0 1,0 0 0,0 0 0,0 0 0,0 1 0,0-1 0,0 0 0,0 0 0,0 0 0,0 0 0,0 0 0,0 0 0,0 0 0,0 0-1,0 0 1,-1 0 0,1 0 0,0 0 0,0 0 0,0 0 0,5 4 33,4 0 25,0 0 0,-1-1-1,1 0 1,19 4 0,39 2 5,-59-8-50,-6 0-9,265 19-12,-252-19-97,21 0 179,-35-1-279,1 0 1,-1 0-1,1 0 0,-1-1 0,1 1 1,-1 0-1,1 0 0,-1-1 1,0 1-1,1-1 0,-1 0 0,0 1 1,1-1-1,-1 0 0,0 0 0,2-1 1,-18-11-12448,7 4 11408,-16-10-1742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14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64 6880,'-16'-37'2229,"12"28"-1259,6 9-494,4 2-439,11-1 992,0 0 0,18-2 1,-1 0 223,228-9 1291,62 1-2459,-261 14-1682,-53-4 573,0 1-1,0 1 1,0-1-1,10 6 0,8 7-4793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19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461 612 2560,'3'0'7962,"-20"1"-7160,-1 0 0,0 1 0,0 1-1,-28 9 1,-65 30 347,100-37-1129,1 0 1,0 0-1,0 2 1,1-1 0,0 1-1,-13 13 1,17-16 24,1 0 0,0 1 1,0-1-1,1 1 0,-1 0 1,1 1-1,0-1 0,0 0 1,1 1-1,0 0 0,0-1 1,0 1-1,-1 12 0,2-15-1,1 0 0,1 0 0,-1 0 0,0 0 0,1 0 0,0 0 0,-1 0 0,1 0 0,0-1 0,1 1 0,-1 0 0,0 0 1,1-1-1,-1 1 0,1-1 0,0 1 0,0-1 0,0 0 0,0 0 0,5 4 0,-4-4 11,0 0 1,0 0-1,0 0 0,1 0 1,-1 0-1,1-1 1,-1 0-1,1 0 0,-1 0 1,1 0-1,0 0 1,-1-1-1,1 1 1,0-1-1,0 0 0,6-1 1,1-1 35,0-1 0,-1 0 0,0 0-1,1-1 1,-1-1 0,-1 1 0,1-2 0,-1 1 0,0-1 0,0-1 0,0 0 0,-1 0 0,0 0 0,-1-1 0,1 0-1,-1-1 1,-1 0 0,0 0 0,0 0 0,7-17 0,-10 19-64,-1-1-1,0 1 1,0 0-1,-1-1 1,0 1-1,0-15 1,-1 6 69,-1 0 0,-4-20 1,5 36-110,0-1 0,0 0 1,0 1-1,0-1 0,0 0 0,0 1 1,0-1-1,0 1 0,0-1 0,-1 0 1,1 1-1,0-1 0,0 1 1,-1-1-1,1 1 0,0-1 0,-1 1 1,1-1-1,-1 1 0,1-1 1,0 1-1,-1-1 0,1 1 0,-1 0 1,1-1-1,-2 0 0,1 2-7,0-1 0,1 1 0,-1-1 0,0 1 0,1-1 0,-1 1 0,1-1 0,-1 1 0,0-1 0,1 1 0,-1 0 0,1-1 0,0 1 0,-1 0 0,1 0 0,-1-1 0,1 1 0,0 0 0,0 0 0,-1-1 0,1 2 0,-10 37 18,-2 5 84,-61 157 737,-26 63-230,49-155-424,37-83-108,-1-1 0,-19 25 0,28-43-93,1-1 241,-1 0 0,0 0 1,0 0-1,-10 7 0,15-12-171,-1 0 0,0-1-1,0 1 1,0-1 0,1 1 0,-1-1 0,0 1 0,0-1 0,0 0 0,0 0-1,0 1 1,0-1 0,0 0 0,0 0 0,0 0 0,0 0 0,-1 0 0,1-1-26,0 1 1,0 0 0,0-1 0,0 0 0,0 1-1,0-1 1,0 1 0,0-1 0,1 0 0,-1 0-1,0 0 1,1 1 0,-1-1 0,0 0 0,1 0-1,-1 0 1,1 0 0,-1 0 0,0-2 0,0-1-35,1-1 0,-1 1 0,1-1 0,-1 1 0,1-1 1,1 0-1,0-7 0,0 7 3,1-3-24,0 0-1,1 1 0,0-1 0,0 0 0,1 1 1,8-12-1,-9 13 36,5-6 20,0 1 0,0 0 0,1 1 0,1 0 0,0 0 0,0 1 0,15-10 0,84-49 239,-101 64-244,111-59-265,32-18 311,-129 68-48,14-9 65,66-51 1,-92 65-35,-2 0 0,1-1 0,-1 0 0,0 0 0,-1-1 0,0 0 0,0 0-1,-1 0 1,-1-1 0,0 0 0,6-19 0,-9 24-89,-1 1 0,0-1 0,-1 0-1,1 0 1,-1 1 0,0-1 0,-1 0 0,1 0-1,-1 0 1,-3-8 0,4 13 49,0 1 1,0-1-1,0 1 0,0-1 1,-1 0-1,1 1 1,0-1-1,0 1 0,-1-1 1,1 1-1,-1-1 0,1 1 1,0-1-1,-1 1 1,1-1-1,-1 1 0,1-1 1,-1 1-1,1 0 0,-1-1 1,1 1-1,-1 0 0,0-1 1,1 1-1,-1 0 1,1 0-1,-1 0 0,0 0 1,1 0-1,-1-1 0,0 1 1,1 0-1,-1 0 1,0 1-1,1-1 0,-1 0 1,0 0-1,1 0 0,-1 0 1,1 0-1,-1 1 0,0-1 1,1 0-1,-1 1 1,1-1-1,-1 0 0,1 1 1,-1 0-1,-3 1-15,0 1-1,1 0 1,-1 0 0,-4 5-1,4-3 22,0 0-1,1 0 1,0 0-1,0 0 0,1 0 1,-1 0-1,1 1 1,0-1-1,0 1 0,0 6 1,0-2-23,1-1 1,0 1-1,1 0 0,0 0 1,2 11-1,-1-13 48,1-1 0,0 1-1,0-1 1,1 1 0,0-1-1,0 0 1,1 0 0,0 0-1,0-1 1,1 1 0,0-1-1,0 0 1,0 0 0,1-1-1,7 7 1,-10-11 8,0 1 0,0 0 0,0-1 0,0 0 0,0 1 0,0-1 0,1-1 0,-1 1 1,0 0-1,0-1 0,1 0 0,-1 1 0,1-1 0,-1-1 0,7 0 0,3-1 130,1-1 1,19-8-1,-21 7-225,186-75-37,-183 72 151,1-2 0,-1 0 0,-1 0 0,0-1 0,0-1 1,-1 0-1,-1-1 0,0-1 0,14-18 0,-12 11-29,0-1 1,-2-1-1,0 0 0,-1 0 1,14-45-1,33-137-105,-49 164 13,-2 0 0,-2 0 0,0-50 0,-5 90 59,0-1 0,0 1 0,1 0 0,-1 0 0,0 0 0,0 0 0,0-1 0,0 1 0,0 0 0,0 0 0,0 0 0,0 0 0,0 0 0,0-1 0,0 1-1,0 0 1,0 0 0,0 0 0,0 0 0,0-1 0,0 1 0,-1 0 0,1 0 0,0 0 0,0 0 0,0 0 0,0 0 0,0-1 0,0 1 0,0 0 0,0 0 0,0 0 0,-1 0 0,1 0 0,0 0-1,0 0 1,0 0 0,0-1 0,0 1 0,-1 0 0,1 0 0,0 0 0,0 0 0,0 0 0,0 0 0,0 0 0,-1 0 0,1 0 0,0 0 0,0 0 0,0 0 0,0 0 0,-1 0 0,1 0 0,0 0-1,0 0 1,0 0 0,-11 10-312,-8 18 174,11-14 127,1 1 1,1 0-1,0 0 1,-3 18-1,-12 64 67,14-60-34,-13 63-35,-15 79 7,28-129 130,-2 80 1,9-125-87,0 1 1,0-1-1,1 0 1,2 9 0,-3-13-17,0 0-1,0 0 1,1-1 0,-1 1 0,0 0-1,0 0 1,1 0 0,-1-1 0,1 1 0,-1 0-1,1-1 1,-1 1 0,1 0 0,-1-1-1,1 1 1,0 0 0,-1-1 0,1 1 0,0-1-1,-1 1 1,1-1 0,0 0 0,0 1 0,-1-1-1,1 0 1,0 1 0,0-1 0,0 0-1,-1 0 1,1 0 0,0 0 0,0 0 0,0 0-1,0 0 1,1 0 0,5-2 37,-1 0 0,0-1 0,1 0 0,-1 0 0,0 0 0,0-1 0,-1 1 0,1-2 0,-1 1 0,0-1 0,0 1 0,9-12 0,3-6 50,26-45-1,-35 53-84,84-166 168,-18 30-312,31-25-20,-21 35 256,-44 68-333,-34 63-39,-8 10-175,-10 15 119,-33 48 200,21-30 119,-33 60 1,-64 201 191,111-269-129,-33 78 4,21-52 43,-24 80 0,18-51 295,32-88 371,9-13-628,0 0 0,20-21 0,-15 23-169,1 0 0,1 2 0,0 1 0,1 0 0,0 1 0,31-13 1,-51 26 4,0 1 1,0-1 0,0 1 0,0-1 0,0 1-1,1 0 1,-1-1 0,0 1 0,0 0 0,0 0-1,1 0 1,-1 0 0,0 0 0,0 0 0,1 0 0,-1 1-1,0-1 1,0 0 0,0 1 0,2 0 0,-2 0 4,0-1 0,0 1 1,0 0-1,-1 0 0,1 0 1,0 0-1,-1 0 1,1 0-1,-1 0 0,1 0 1,-1 0-1,1 0 0,-1 0 1,0 0-1,1 0 0,-1 0 1,0 0-1,0 0 1,0 0-1,0 1 0,0 0 1,0 9 45,1 0 1,0 1-1,1-1 1,0 0-1,1-1 1,0 1-1,7 14 1,-8-19-12,0-1-1,1 1 1,0-1 0,1 0 0,-1 0 0,1 0 0,0-1 0,0 1 0,0-1 0,1 0 0,0 0 0,0 0 0,0-1 0,10 6 0,-11-8 9,-1 0 1,1 0 0,0 0-1,0 0 1,0-1 0,0 0 0,0 0-1,0 0 1,-1 0 0,8-2-1,-2 0 41,0 0 1,0 0-1,13-7 0,-14 6-55,-1-1 0,1 0 0,-1-1 0,0 1 0,-1-1 1,1-1-1,-1 1 0,0-1 0,6-8 0,-5 5 8,-1 0 0,0-1-1,-1 0 1,0 0 0,0 0-1,4-16 1,-8 21-49,1-1-1,-1 0 1,0 0 0,-1 0 0,0 0-1,1-1 1,-2 1 0,0-9 0,1 14 21,-1 1 0,1-1 0,0 1 0,0-1 0,0 1 0,0-1 0,0 1 0,0-1 0,-1 1 0,1 0 0,0-1 0,0 1 1,-1-1-1,1 1 0,0-1 0,-1 1 0,1 0 0,0-1 0,-1 1 0,1 0 0,-1-1 0,1 1 0,0 0 0,-1 0 0,1-1 0,-2 1 1,1 0 2,1 0 0,-1 0 0,0 0 0,0 0 0,0 0 1,0 1-1,0-1 0,1 0 0,-1 0 0,0 1 0,0-1 1,0 0-1,1 1 0,-2 0 0,-3 3 3,0-1-1,1 2 1,-6 5-1,8-9-8,-1 3-13,0 1 0,-1-1-1,1 1 1,1 0 0,-1-1 0,1 1-1,-1 0 1,-1 10 0,3-12 27,0 0 1,0 0-1,1 0 1,0 0-1,-1 0 1,1 0-1,0 0 1,0 0 0,1 0-1,-1 0 1,1 0-1,-1 0 1,1 0-1,0 0 1,0-1-1,2 6 1,-1-7 10,-1 1-1,0-1 1,1 1 0,-1-1 0,0 0 0,1 0 0,0 0 0,-1 1 0,1-2 0,0 1 0,-1 0 0,1 0 0,0 0 0,0-1-1,0 1 1,-1-1 0,1 0 0,0 1 0,0-1 0,0 0 0,3 0 0,4-1 25,0 0 1,0 0-1,11-4 0,-13 4 4,37-13-117,-36 10 55,0 1 1,0 1-1,0-1 0,0 1 0,1 1 0,-1 0 0,0 0 0,1 0 0,8 2 1,0 2 131,22 7 0,-23-6 239,30 6 0,116 2 350,-47-12-336,-66 0-3546,-79-20-13867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20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97 6880,'-53'-32'2560,"48"32"-1984,0 4 1088,23-8-1184,11 1 1632,15-2-1184,10 2 543,4-6-863,5 1-192,8 0-256,16-4-256,16 1 32,5 6-1439,-5 5 799,-17 8-6432,9 9 3904,-15-6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23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198 565 4224,'-1'-2'451,"0"-1"0,0 1-1,1-1 1,-1 1 0,0-1 0,1 0 0,-1-3 0,1 4 135,0-1-1,-1 1 1,1 0 0,-1-1 0,1 1 0,-1 0 0,0 0 0,-2-4 0,2 5-255,-9-11 2116,9 12-2410,0 0-1,1 0 0,-1 0 0,1 0 1,-1 0-1,0 0 0,1 0 0,-1 0 1,0 0-1,1 0 0,-1 0 1,0 1-1,1-1 0,-1 0 0,1 0 1,-1 1-1,0-1 0,1 0 0,-1 1 1,1-1-1,-1 0 0,1 1 0,-1-1 1,1 1-1,-6 4 108,1 0 1,-1 0-1,2 1 1,-1 0-1,1 0 1,-1 0-1,-2 7 1,-21 49 321,16-33-232,-3 6-45,-41 105 699,55-135-776,-1-1 0,1 1 0,1 0 0,-1 0 1,0 0-1,1 6 0,0-10-88,0 0 0,0 0 0,0 0 0,1 0 0,-1 0 0,0 0 0,0 0 0,1 0 0,-1 0 0,0 0 0,1 0 0,-1-1 0,1 1 0,-1 0 0,1 0 1,0 0-1,-1-1 0,1 1 0,0 0 0,-1-1 0,1 1 0,0 0 0,0-1 0,0 1 0,-1-1 0,1 1 0,0-1 0,0 0 0,0 1 0,0-1 0,0 0 0,0 0 0,0 1 1,0-1-1,0 0 0,2 0 0,0-1 22,1 1 0,0-1 0,-1 1 1,1-1-1,-1 0 0,1 0 0,-1-1 1,0 1-1,0-1 0,1 0 0,-1 0 1,0 0-1,0 0 0,-1 0 0,1 0 0,4-5 1,3-5-8,0-1 0,13-21 1,-6 8 21,21-34-216,-36 59-242,-1 6 210,-1 10 94,0-11 45,0 1 37,0 24-96,5 38-1,-4-57 170,1-1 0,0 0 0,0 1 0,1-1-1,1 0 1,0 0 0,0-1 0,5 9 0,-7-15-22,-1 0 0,1 0 0,0-1 0,0 1 1,-1-1-1,1 0 0,0 1 0,0-1 0,0 0 1,1 0-1,-1 0 0,0 0 0,0-1 0,0 1 0,1-1 1,-1 1-1,0-1 0,1 0 0,-1 0 0,0 0 1,1 0-1,-1 0 0,5-1 0,1 0 11,0-1 0,-1 0 0,1 0-1,0-1 1,11-6 0,-9 4-9,0-1 1,-1 0-1,0-1 1,-1 0-1,1 0 1,-1-1-1,0 0 1,-1 0-1,0-1 0,-1 0 1,9-15-1,-7 9-21,0-1 0,-2-1 0,0 1 0,-1-1 0,0 0 0,3-28 0,-7 33-71,0 0 1,-1-1-1,0 1 1,-1-1-1,0 1 0,-1 0 1,-1 0-1,0 0 1,-6-16-1,5 19-23,3 8 37,0 0 0,1 0 1,-1-1-1,0 1 1,1 0-1,0-1 1,-1 1-1,1 0 1,0 0-1,-1-3 1,12 7-120,6 6 193,1-2-1,1 0 0,-1-1 1,1-1-1,0 0 0,0-2 1,0 0-1,34 0 0,-40-3 0,2 0 26,0 0-1,0-1 0,0 0 0,0-1 1,22-6-1,35-20 116,-37 13-68,-33 15-14,2-2 107,-5 4-108,-3 5-89,-5 26-5,-10 66 1,13-63-16,-4 64-300,8-90 345,1-1 1,0 1 0,1 12-1,0-18 3,0 0 0,1 1-1,-1-1 1,1 0-1,0 0 1,1 0-1,-1 0 1,1 0-1,0-1 1,2 6 0,-3-8-15,0 0 0,0 0 0,0 0-1,0 0 1,0 0 0,0-1 0,1 1 0,-1 0 0,0 0 0,0-1 0,1 1 0,-1-1 0,0 1 0,1-1 0,-1 0 0,0 1 0,1-1 0,-1 0 0,0 0 0,1 0 0,-1 0 0,1 0 0,-1 0 0,3-1 0,3-1 24,0 1-1,0-2 1,10-3 0,17-9-33,-2-2 0,0 0 0,-1-3 0,-1 0 0,51-46 0,117-141-6,-171 176 20,-1-2 0,-2-1 0,-1-1 0,-2-1 0,-2-1 0,-1-1 0,22-70 0,-36 98-135,-1 0 0,-1-1 0,0 1 0,1-22 0,-4 38 38,0 0 0,0 0 0,0-1 0,-1 1 0,0-1 0,-4 8 0,-1 4 19,-79 224 27,44-82 290,20-68-398,-2 27 10,9-43 522,15-72-371,-1-1-1,1 0 1,-1 0-1,1 1 0,0-1 1,0 0-1,1 3 1,-1-5-20,0 1 1,0-1-1,0 0 1,0 0-1,0 0 1,0 0-1,0 1 1,0-1-1,0 0 0,0 0 1,0 0-1,1 0 1,-1 0-1,0 1 1,0-1-1,0 0 1,0 0-1,0 0 1,0 0-1,1 0 1,-1 0-1,0 0 1,0 1-1,0-1 1,0 0-1,1 0 1,-1 0-1,0 0 1,0 0-1,0 0 1,1 0-1,8-5 175,4-9-161,-2 1-1,1-2 1,-2 1-1,0-1 1,15-31 0,-13 20 20,0-1 0,8-35 1,4-10 19,-13 47-67,0 0-1,2 1 1,21-30 0,55-63-23,-51 71 142,45-75 0,-60 79-26,29-46-481,-43 69 354,-5 12-211,-3 21 134,-1 4 123,-2 0 0,0-1 0,-1 1 0,0 0 0,-2-1 0,-8 23 0,2-12 14,-2-1 1,-1-1-1,-18 26 0,10-15 19,1 0 1,2 2-1,-15 41 0,-33 126 14,32-91 90,16-43 167,15-62 316,2-13-198,1-21-204,1 21-266,2-28 59,1 1 0,2 0 0,1-1 0,1 2 0,18-47 0,-18 59-76,1 0 1,1 0-1,0 1 0,21-28 1,-28 41 50,0 0 0,0 1 1,0 0-1,0-1 1,0 1-1,0 0 1,1 0-1,-1 0 0,1 0 1,0 0-1,-1 1 1,1-1-1,0 1 1,0 0-1,0-1 1,0 1-1,0 1 0,0-1 1,0 0-1,0 1 1,1 0-1,-1-1 1,0 1-1,0 1 1,0-1-1,0 0 0,1 1 1,-1-1-1,0 1 1,0 0-1,0 0 1,0 0-1,0 1 0,-1-1 1,1 1-1,0-1 1,3 4-1,1 1 11,1 0-1,-1 1 0,0 0 1,0 0-1,9 15 0,26 46 84,-28-44-12,-14-23-70,23 38 178,33 43 0,-47-71-126,1 1 0,0-2 0,1 1 0,0-2 0,0 1 0,1-2 0,23 14 0,-27-18-46,-6-2 18,1-1 1,0 1 0,-1-1 0,1 1-1,0-1 1,0 0 0,0 0 0,-1-1 0,1 1-1,0 0 1,0-1 0,0 0 0,0 0 0,0 0-1,6-1 1,0 0-89,0-2-1,0 0 1,0 0 0,11-5-1,-17 6-197,-1 1 0,1-1 1,0 0-1,-1 0 0,1 0 0,-1-1 0,1 1 1,-1 0-1,0-1 0,0 0 0,0 1 0,0-1 1,-1 0-1,1 0 0,1-6 0,-1 3-563,0 1 0,-1-1 0,0 0-1,0 0 1,0 0 0,-1 0 0,0 0-1,0 0 1,0 0 0,-1 0 0,0 0-1,0 0 1,-1 1 0,1-1 0,-1 0-1,-3-5 1,-12-14-4271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2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68 9216,'-10'-4'3107,"18"0"-1149,33 1 243,-19 1-854,153-10 2210,69-8-2890,20-2-4433,-250 21 1948,0 1-1,21 3 1,-20 1-2822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24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48 8384,'-45'-31'3808,"48"27"-3328,2-1-864,4 2 96,9-2-3904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45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97 2720,'23'-35'8458,"-15"-4"-2671,-8 39-5708,1-1 1,-1 1-1,0-1 0,0 1 1,0-1-1,0 1 0,1-1 1,-1 1-1,0-1 0,0 1 1,1 0-1,-1-1 0,0 1 1,1-1-1,-1 1 1,1 0-1,-1-1 0,1 0 1,3 8 1271,-3 14-594,-3 12-436,-1-1 0,-15 60 0,5-25-271,-5 46 101,7-37 235,-24 86 0,20-95-191,10-44-166,0 0 0,-14 36 0,18-57-15,1-1 1,0 0 1,0 0-1,-1 0 1,1 0-1,0 0 1,-1-1-1,1 1 1,-1 0-1,1 0 1,-1 0-1,1 0 1,-1-1-1,0 1 1,1 0-1,-1-1 1,0 1-1,0 0 1,1-1-1,-1 1 0,0-1 1,0 1-1,0-1 1,0 1-1,0-1 1,-1 1-1,1-1 247,-2-10 47,4-1-262,0-1 0,2 0 0,-1 1 0,1 0 0,1-1 0,7-15-1,-4 11 53,7-19-93,1 2 0,2 0 0,2 1 0,0 0 0,3 2 0,46-52 0,-59 72-34,1 1 0,0 0 0,0 1 0,1 0 0,0 1 0,0 0 0,19-8 0,-26 13 15,0 0 1,0 1-1,0 0 1,1 0-1,-1 0 1,0 0 0,0 1-1,1 0 1,-1 0-1,0 0 1,1 0 0,-1 0-1,0 1 1,1 0-1,-1 0 1,0 0-1,0 1 1,0-1 0,0 1-1,0 0 1,0 0-1,-1 0 1,1 1 0,-1-1-1,1 1 1,3 4-1,-1-1 28,-1 1 0,0 1-1,0-1 1,-1 1 0,1-1 0,-2 1-1,1 0 1,-1 1 0,-1-1 0,1 1-1,-1-1 1,-1 1 0,0-1 0,0 1-1,0 0 1,-1 0 0,-1 0-1,1-1 1,-2 1 0,-1 9 0,2-14-27,-1 1 1,0-1 0,0 0 0,0 0 0,-1 0-1,1 0 1,-1 0 0,0 0 0,0-1-1,0 1 1,0-1 0,-5 3 0,2-2 46,0 1 0,0-2 0,-1 1 0,0-1 0,0 0 0,-13 4 0,4-3 10,-1-1 1,1-1-1,0 0 0,-1-1 0,1-1 0,-18-1 1,-11-7-71,33 5-70,0 1 0,-22-1 0,34 3 79,0 1 0,0 0-1,0-1 1,-1 1 0,1 0-1,0 0 1,0-1 0,0 1-1,1 0 1,-1-1 0,0 1-1,0 0 1,0-1 0,1 2-1,-1-2 1,4 6 37,0 1-1,1-1 1,0-1-1,0 1 1,1-1-1,9 8 1,0-2-24,1 0 1,0-1-1,0-1 0,1 0 1,28 9-1,-33-15 1,0 0 0,0-1 0,0-1 0,0 0 0,0 0 1,16-3-1,-3 2 116,-16-1-41,0 0 0,18-4 0,-5 1-137,-12 2-4,32-2 189,-37 4-123,1 0-1,0-1 0,0 0 0,0-1 1,0 1-1,-1-1 0,1 0 1,7-4-1,-3 0 64,0 1-1,-1-1 1,14-13 0,-12 11-23,-6 5-16,-1-1 1,0 1-1,-1-1 0,7-6 0,5-11-21,14-21-1,-25 34 21,0 0-1,0 0 0,-1 0 1,0 0-1,-1-1 1,4-15-1,-5 13 60,3-30-90,-2 37-21,1-2 35,-3 5 44,2-3-138,-2 3 104,1 0 0,0 0-1,0-1 1,-1 1 0,1 0-1,0-1 1,-1 1 0,0 0 0,1-1-1,-1 1 1,1-3 0,-1 2-36,0 1-47,0 9-139,-1-1 222,0-1-1,0 1 1,0-1 0,-1 0 0,-3 10-1,2-9-29,1 1-1,0-1 1,-1 12-1,-4 22-43,4-27 23,1 0 0,0 20 0,1-9-79,0-10 140,1-1 1,2 19 0,-2-31-20,1-1 0,-1 1 0,0-1 0,1 1 0,-1 0 0,1-1 0,0 1 0,-1-1 0,1 1 0,0-1 0,0 0 0,0 1 0,0-1 0,0 0 0,0 0 0,0 1 0,1-1 1,-1 0-1,0 0 0,1 0 0,-1-1 0,0 1 0,1 0 0,-1 0 0,1-1 0,-1 1 0,1-1 0,0 1 0,-1-1 0,1 0 0,0 0 0,-1 0 0,1 1 0,3-2 0,5 0 29,0 0 0,-1-1 0,1 0 1,17-7-1,-6 2 72,-3 2-70,-1-1 0,0-1 0,-1 0 1,1-2-1,22-14 0,72-61 81,-64 47-302,-37 27 105,-5 6 58,-1 0 0,1 0 0,0 1 0,6-4 0,-11 7 24,1-1-1,-1 1 0,1 0 0,-1-1 0,1 1 1,0 0-1,-1 0 0,1 0 0,0-1 0,-1 1 1,1 0-1,-1 0 0,1 0 0,0 0 0,-1 0 0,1 0 1,0 0-1,-1 0 0,1 0 0,0 1 0,-1-1 1,1 0-1,0 0 0,-1 1 0,1-1 0,-1 0 1,1 1-1,-1-1 0,1 0 0,-1 1 0,1-1 0,-1 1 1,1-1-1,-1 1 0,1-1 0,-1 1 0,0-1 1,1 1-1,-1-1 0,0 1 0,1 0 0,-1 0 1,4 8 27,-1 1 0,0 0 0,0 0 0,-1 0 0,-1 0 0,1 0 0,-2 0 0,1 1 0,-2-1 0,-2 20 1,2-21 113,-2 6-137,2-13 58,14-16 283,-4-2-323,-1 0 0,12-30 0,-15 33-52,0 0 0,1 1 0,0 0 1,1 0-1,0 0 0,9-10 0,-16 21 12,1 1-1,-1 0 1,0-1 0,0 1 0,0 0 0,1 0-1,-1-1 1,0 1 0,1 0 0,-1 0 0,0-1-1,0 1 1,1 0 0,-1 0 0,0 0 0,1 0-1,-1-1 1,0 1 0,1 0 0,-1 0 0,0 0-1,1 0 1,5 7-172,-5-6 226,2 7-26,0 0 0,0 0-1,0 0 1,-1 1 0,0-1-1,-1 0 1,0 1-1,0 10 1,0-5 1,1-1 0,3 15 0,-2-12 29,-3-12-26,1-1 0,-1 1 0,1-1 0,0 1 0,0-1 0,0 1 0,0-1 0,1 0 0,-1 0 0,1 0 1,0 1-1,0-2 0,0 1 0,0 0 0,4 4 0,-3-6-15,-1 1 0,0-1 0,0 0-1,1 0 1,-1 0 0,0-1 0,1 1 0,-1 0 0,1-1 0,-1 0 0,1 1 0,-1-1-1,1 0 1,-1 0 0,1-1 0,-1 1 0,1-1 0,3 0 0,3-1 5,-1-1 0,0 0 0,1 0 1,10-6-1,-11 5 35,0-1-1,-1 0 1,1 0 0,-1-1-1,0 0 1,-1 0 0,1 0 0,6-10-1,-10 11-28,0 1-1,0-1 1,-1 0-1,0 0 0,1 0 1,-2 0-1,1 0 1,-1 0-1,0-1 1,0 1-1,0 0 0,-1-1 1,1 1-1,-1-1 1,-1-5-1,1 10-9,-1-10 4,-1-1 0,-4-13 0,6 24-22,0-1 1,-1 0-1,1 0 0,-1 0 1,0 1-1,1-1 0,-1 0 0,0 1 1,0-1-1,0 0 0,0 1 1,0-1-1,-1 1 0,1 0 1,0-1-1,-1 1 0,1 0 0,-1 0 1,1 0-1,-1 0 0,1 0 1,-4-1-1,4 2 6,0 0-1,-1 0 1,1 0 0,0 0 0,-1 1-1,1-1 1,0 0 0,-1 1 0,1-1-1,0 1 1,-1-1 0,1 1 0,0 0-1,0-1 1,0 1 0,0 0 0,0 0-1,0 0 1,0 0 0,0 0 0,-1 1-1,-1 1 38,0 1 0,0 0 0,1 0 0,-5 8 0,3-2-24,-1 0-1,1 1 1,1 0-1,0-1 1,1 1-1,0 0 0,-1 14 1,3-20-16,0-1 0,0 0-1,1 0 1,-1 0 0,1 0 0,0 0 0,0 0 0,1 0 0,-1 0-1,1 0 1,-1 0 0,1 0 0,1-1 0,-1 1 0,0-1 0,1 0-1,-1 1 1,1-1 0,0 0 0,0-1 0,1 1 0,5 3 0,0 0 39,1-1 1,0 0 0,0-1-1,1 0 1,-1 0 0,1-1-1,-1-1 1,1 0 0,0 0-1,0-1 1,0 0 0,0-1-1,0 0 1,11-3 0,-4 1 4,0-1 1,-1-1 0,1 0 0,-1-1 0,0-1 0,30-16 0,-37 16-8,1-1 0,-1 0 1,0 0-1,0-1 0,-1-1 1,0 1-1,0-1 0,-1-1 1,-1 0-1,12-19 0,-1-5-31,24-74-1,-16 37-9,2 0 220,24-100 0,-37 85-310,-13 61-214,-2 24 314,0 1 0,0 0 0,0 0 0,0 0-1,0 0 1,0-1 0,0 1 0,0 0 0,0 0-1,0 0 1,0 0 0,-1-1 0,1 1 0,0 0-1,0 0 1,0 0 0,0 0 0,0-1 0,0 1-1,0 0 1,0 0 0,0 0 0,0 0 0,-1 0 0,1-1-1,0 1 1,0 0 0,0 0 0,0 0 0,0 0-1,-1 0 1,1 0 0,0 0 0,0 0 0,-1 0-1,-6 10-73,-3 12 118,1 0 0,-6 25 1,6-16-44,1 0 1,-4 44 0,7-21-124,-1 16 188,3 112 0,3-139-39,0-25 55,2 20 1,-2-33-27,1 1 0,0-1 0,1 0 0,-1 1 0,1-1 1,0 0-1,0 0 0,4 5 0,-2-3-148,-2-4 64,0 0 1,0 0 0,0 0-1,0 0 1,5 5 0,-5-7 52,-1 0-1,0-1 1,0 1 0,1 0 0,-1-1-1,1 1 1,-1-1 0,0 1 0,1-1-1,-1 1 1,1-1 0,-1 0 0,1 0-1,-1 0 1,1 0 0,-1 0 0,1 0-1,1-1 1,8-1 34,-1-1 0,0 0 0,0 0 0,0-1 0,-1-1 0,1 0-1,-1 0 1,11-9 0,7-6-104,31-32 0,45-58 212,-54 54-203,-49 65-42,-5 8 182,0 0 0,-14 28 0,-1 6-175,10-25 79,6-16-1,0 0 0,1 0 0,0 0 0,0 0-1,-2 20 1,6-30 16,-1 1-1,0 0 1,0 0-1,1 0 1,-1-1-1,0 1 1,1 0-1,-1 0 1,1-1-1,-1 1 1,1 0-1,-1-1 1,1 1-1,-1 0 1,1-1-1,0 1 1,-1-1-1,1 1 1,0-1-1,-1 1 1,1-1-1,0 0 1,0 1-1,0-1 1,-1 0-1,1 0 1,0 1-1,0-1 1,1 0-1,2 1-13,0-1 0,0 1 0,0-1 0,7-1 0,4-1 31,0-1 1,-1-1-1,1 0 1,-1-1-1,0-1 0,24-12 1,74-56-49,-80 51 25,-17 11-35,16-15-1,-9 7-51,-20 19 261,-3 5-121,-6 11-168,-14 21-116,21-35 241,-6 9-4,1 0 0,0 1 0,-4 12 0,8-19-12,-1 0 1,1 0-1,1 0 0,-1 1 0,1-1 0,-1 0 0,1 0 0,1 0 0,-1 0 0,0 1 1,1-1-1,1 4 0,-1-4 14,1 0 0,-1 0 0,1 0 1,0 0-1,0-1 0,0 1 0,0-1 1,1 1-1,3 3 0,-3-5-22,-1 0 0,1 0 0,0 0 1,0 0-1,0-1 0,-1 0 0,1 1 0,1-1 0,-1 0 0,0 0 0,0-1 1,0 1-1,4 0 0,12 0-180,0 0 1,0-1-1,35-5 1,-36 2-2058,0-1 1,17-5-1,-34 9 1980,0-1 0,0 1-1,0 0 1,0-1 0,0 1 0,-1 0 0,1-1-1,0 1 1,0-1 0,0 0 0,0 1 0,-1-1-1,1 1 1,0-1 0,-1 0 0,1 0 0,0 1-1,-1-1 1,1 0 0,0-1 0,-1 0-146,0 1-1,0-1 1,0 0 0,0 0 0,0 1 0,0-1 0,-1 0 0,1 0-1,0 1 1,-1-1 0,1 0 0,-2-1 0,-10-29-5001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1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78 7232,'-5'-6'901,"0"-10"9368,16 12-8539,-10 3-1292,23-8 924,1 0 1,0 2-1,0 1 0,31-4 1,-4 5-249,57 0 0,-70 7-867,1 0 0,57 13 0,-90-13-358,-1-1 0,0 1 0,0 0 1,0 0-1,0 1 0,-1 0 0,1 0 0,9 7 0,-13-8-287,0 0-1,0-1 1,0 1 0,0 0-1,0 1 1,0-1 0,-1 0-1,1 1 1,-1-1 0,1 0-1,-1 1 1,0 0 0,0-1-1,0 1 1,-1 0 0,1-1-1,-1 1 1,1 0 0,-1 0-1,0-1 1,0 1 0,-1 4-1,-5 13-4203,2 4 1525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45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97 8896,'-27'-40'3296,"27"32"-2560,0-1 224,4 6-864,1-5 896,3-1-576,2 6-160,-2-2-160,6 2-256,1-2 96,-2 1-1664,0 4 960,-5 0-4704,2 9 3040,-6 2-672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46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928 105 8896,'-47'-20'2869,"46"19"-2833,1 1 0,-1 0 0,1 0 0,-1 0 0,1-1 0,-1 1-1,0 0 1,1 0 0,-1 0 0,1 0 0,-1 0 0,0 0 0,1 0 0,-1 0 0,0 0 0,1 0 0,-1 1 0,1-1-1,-1 0 1,0 1 0,0 2 2181,28-2-415,30 6 0,-29-3-1580,33 1-1,158-1-359,-76 8-6518,-141-12 6313,0 0 1,0 1-1,0-1 1,0 0-1,0 1 1,1 0-1,-1-1 1,3 3-1,-5-2-34,1-1 0,0 1-1,0 0 1,-1 0-1,1 0 1,0 0-1,-1 0 1,1 0 0,-1 0-1,0 0 1,1 0-1,-1 2 1</inkml:trace>
  <inkml:trace contextRef="#ctx0" brushRef="#br0" timeOffset="1">77 65 8224,'-71'-17'3040,"66"22"-2368,10-10-160,8 5-864,14-3 96,14-5-544,8-1 480,10 1-4576,18 1 2688,8-6-64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48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203 462 3712,'0'-1'84,"-1"-1"0,1 1 0,0 0 0,-1 0 0,1 0 0,0 0 0,0 0 0,0 0 0,0 0 0,0-1 0,0 1 0,0 0 0,0 0 0,0 0 0,0 0 0,1 0 0,-1 0 0,1-1 0,-1 1 0,0 0 0,1 0 0,0 0 0,-1 0 0,2-1 0,5-14 3213,-1 7-1433,-5 8-1765,-1 1-1,1 0 1,-1-1-1,0 1 0,1-1 1,-1 1-1,0-1 1,1 1-1,-1-1 1,0 1-1,1-1 1,-1 1-1,0-1 0,0 0 1,0 1-1,1-1 1,-1 1-1,0-1 1,0 0-1,0 1 0,0-1 1,0 1-1,0-1 1,0-1-1,-2-3 719,2 2-489,-1 1 0,0 0 0,1 0 0,-1 0 0,0 0 0,0 0 0,0 0 0,0 0 0,-2-2 0,2 4-277,1-1-1,0 1 1,-1 0-1,1-1 1,-1 1-1,1 0 1,0 0-1,-1 0 0,1-1 1,-1 1-1,1 0 1,-1 0-1,1 0 1,-1 0-1,1 0 1,-1 0-1,1 0 1,-1 0-1,0 0 1,0 0-20,-1 1 1,1-1 0,-1 1 0,1 0-1,-1-1 1,1 1 0,0 0 0,-1 0-1,0 1 1,-13 10 241,0 1 0,1 1 0,1 0-1,-13 17 1,-42 68 262,62-90-530,1 1 0,0 0 0,0 0 1,1 0-1,-6 19 0,10-27 22,-1 1 0,0 0 0,1-1-1,0 1 1,-1 0 0,1-1 0,0 1 0,0 0 0,1 0 0,-1-1 0,1 1-1,-1 0 1,1-1 0,0 1 0,0 0 0,0-1 0,0 1 0,0-1 0,1 0-1,-1 1 1,1-1 0,-1 0 0,1 0 0,0 0 0,0 0 0,0 0 0,0 0-1,3 1 1,-3-2 33,1 0 0,-1 0 0,1 0 0,0 0-1,-1-1 1,1 1 0,0-1 0,0 0-1,-1 0 1,1 0 0,0 0 0,0 0 0,4-1-1,1-1 21,0 0 1,0 0-1,9-4 0,-11 3-29,-1 0 1,1-1-1,-1 1 1,0-1 0,0 0-1,0-1 1,-1 1 0,7-9-1,1-1 5,15-28 0,-11 10-56,23-59 0,-18 52-208,-21 40 213,0 0 0,0 0 0,0 0 0,1 0 0,-1 0 0,0 0 0,0 0 0,1 0 0,-1 0 0,1 0 0,-1 0 0,1-1 0,0 3 1,3 4 29,-3-2-17,0 0-1,-1 0 0,1 0 1,-1-1-1,-1 8 0,2 20 210,2-16-87,0 0 0,2-1 0,9 25 0,-13-38-117,0-1 0,0 1 0,0-1 0,0 0 0,0 1 0,1-1 0,-1 0-1,0 0 1,1 0 0,-1 0 0,1 0 0,-1 0 0,1 0 0,-1 0 0,1-1 0,0 1 0,-1 0 0,1-1 0,0 0 0,0 1 0,-1-1 0,1 0 0,0 0 0,0 0-1,-1 0 1,1 0 0,0 0 0,0-1 0,-1 1 0,4-2 0,7-1 15,-1-1-1,0 0 1,17-10 0,-13 7-36,151-77-23,-140 70 40,1 1 1,49-17-1,-75 30-13,1-1-1,0 0 1,-1 1 0,1 0-1,0-1 1,0 1 0,-1 0-1,1 0 1,0 0-1,0 0 1,-1 0 0,1 0-1,0 0 1,0 1-1,0-1 1,-1 0 0,1 1-1,0 0 1,-1-1-1,1 1 1,-1 0 0,1 0-1,-1 0 1,1 0 0,-1 0-1,1 0 1,-1 1-1,0-1 1,0 0 0,0 1-1,0-1 1,0 1-1,0-1 1,0 1 0,0-1-1,0 1 1,0 1-1,1 3 33,-1 1-1,0-1 1,0 0-1,0 0 0,-1 1 1,0-1-1,0 0 0,0 0 1,-2 9-1,-1-2 102,-1-1-1,0 1 1,0-1 0,-8 14-1,-2 1-122,13-25 0,16-7 39,-1 0 0,0-1 1,0 0-1,14-10 0,15-6-59,-40 20-4,0 1 0,0 0-1,1 0 1,-1 0 0,1 0-1,-1 0 1,1 1 0,3-1 0,8 3-24,-13-1 27,1 0 1,-1 1 0,1-1 0,-1 1 0,1 0-1,-1 0 1,0 0 0,0 0 0,0 0 0,0 0-1,0 0 1,0 1 0,-1-1 0,1 1 0,-1-1-1,0 1 1,2 2 0,-2-1 14,1-1 0,-1 0 1,1 0-1,0 0 0,0 0 0,1 0 1,-1-1-1,0 1 0,6 4 0,-5-6-18,0 0-1,-1 0 0,1 0 1,0 0-1,0 0 0,0-1 1,0 0-1,-1 1 0,1-1 1,0 0-1,0 0 0,0-1 1,3 0-1,41-9 242,-37 7-217,59-17 70,0-4-1,102-51 0,-148 65-98,-17 8 0,0 0 1,0 0-1,0-1 1,-1 0-1,1 0 0,7-7 1,-140 119 495,76-67-566,42-35 70,-21 19-192,28-24 187,0 0 0,0 1 0,0-1 0,0 0 0,1 1 0,-1-1 0,1 1 0,0-1 0,0 1 0,-2 4 0,3-6 19,0 0 0,0 0-1,0 0 1,0 0 0,0 1 0,0-1 0,0 0 0,1 0 0,-1 0 0,0 0 0,0 0-1,1 0 1,-1 0 0,1 0 0,-1 0 0,1-1 0,0 1 0,-1 0 0,1 0-1,0 0 1,-1 0 0,1-1 0,0 1 0,0 0 0,0-1 0,0 1 0,0-1-1,0 1 1,-1-1 0,1 1 0,0-1 0,1 0 0,-1 1 0,0-1 0,0 0-1,1 0 1,5 2 36,-1-1-1,1-1 0,-1 1 0,12-2 0,-9 1-9,1-1 0,0-1-1,0 1 1,-1-2-1,1 1 1,-1-2 0,1 1-1,-1-1 1,0 0 0,-1-1-1,1 0 1,-1 0 0,0-1-1,0 0 1,-1-1 0,1 0-1,-1 0 1,-1 0 0,0-1-1,0 0 1,0 0 0,5-11-1,6-19-87,24-78 0,0-46 183,-29 110-95,-2 6 16,-1 0-1,-3 0 1,1-67 0,-8 106-334,-2 7 91,-5 16 0,-6 26 80,9-15 80,1 1-1,1-1 0,1 0 1,2 1-1,0-1 0,2 1 1,10 50-1,-8-57 59,12 33 1,-14-47-342,1 0 1,1-1 0,-1 1-1,1-1 1,0 1 0,0-1 0,1 0-1,7 7 1,-5-7-197,0 0 0,1-1 0,-1 0 1,1 0-1,13 5 0,47 14-3504,-45-17 2045,45 6-1,27-9-4922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51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19 801 3968,'-16'7'1285,"16"-7"-1250,0 0-1,0 0 1,0 0-1,0 0 1,0 0-1,-1 0 1,1 0-1,0 0 1,0 0-1,0 0 1,0 0-1,0 0 1,0 0-1,-1 0 1,1 0-1,0 0 1,0 1-1,0-1 1,0 0 0,0 0-1,0 0 1,0 0-1,0 0 1,0 0-1,0 0 1,0 1-1,-1-1 1,1 0-1,0 0 1,0 0-1,0 0 1,0 0-1,0 0 1,0 1-1,0-1 1,0 0-1,0 0 1,0 0-1,0 0 1,0 0-1,0 1 1,0-1-1,0 0 1,1 0-1,-1 0 1,0 0-1,0 0 1,0 0-1,0 0 1,0 1 0,0-1-1,0 0 1,0 0-1,0 0 1,0 0-1,0 0 1,1 0-1,-1 0 1,0 0-1,0 0 1,0 1-1,0-1 1,7 3 1049,-7-3-1106,15 4 921,-1-1 0,0 0-1,1-1 1,-1 0 0,1-1-1,-1-1 1,1-1 0,0 0-1,21-4 1,-13 0-562,0-1 0,0-1 0,-1-1-1,0-2 1,0 1 0,23-17 0,-12 6-192,-1-2 0,-1-2 0,28-27 0,-37 29 75,-2 0-1,0-1 1,-2-1-1,0-1 0,-2 0 1,20-42-1,-36 67-218,8-19 171,-8 18-171,1 0 0,-1 0 0,0-1 0,0 1 0,1 0-1,-1 0 1,0 0 0,0 0 0,0 0 0,0 0 0,0 0 0,0-1-1,-1 1 1,1 0 0,-1-2 0,1 3-2,0 0-1,0 0 1,0 0-1,-1 0 1,1 0-1,0-1 1,0 1-1,0 0 1,0 0-1,0 0 1,-1 0-1,1 0 1,0 0-1,0 0 1,0 0 0,0 0-1,-1 0 1,1 0-1,0 0 1,0 0-1,0 0 1,0 0-1,0 0 1,-1 0-1,1 0 1,0 0-1,0 1 1,0-1-1,0 0 1,0 0 0,-1 0-1,1 0 1,0 0-1,0 0 1,0 0-1,0 0 1,0 0-1,0 1 1,-1-1-1,-3 4 1,-1 0 0,0 1 1,1 0-1,0 0 0,0 0 0,-4 7 0,-21 40 89,17-29-52,-21 35 45,8-16 157,2 2 0,-24 65-1,45-103-212,0-1 0,1 1 0,0-1 0,0 1 0,0 0 0,1-1-1,0 1 1,0 0 0,0-1 0,1 1 0,1 6 0,-2-9 15,1-1-1,0 1 1,0-1 0,1 1 0,-1-1 0,0 1-1,1-1 1,0 0 0,-1 1 0,1-1-1,0 0 1,0 0 0,0 0 0,0-1 0,1 1-1,-1 0 1,0-1 0,1 1 0,-1-1-1,1 0 1,-1 0 0,1 0 0,5 1 0,3 0 13,-1-1 0,1 0 0,0 0 0,0-1 0,-1-1 1,1 0-1,15-3 0,74-23 71,-68 14-88,0-1 0,-1-1 1,-1-2-1,47-34 0,-31 23 108,-46 27-145,0 1 0,0 0 0,1 0 0,-1-1 0,0 1 0,1 0-1,-1 0 1,0 0 0,1 0 0,-1 0 0,0 0 0,1 0 0,-1-1 0,0 1 0,1 0-1,-1 0 1,0 0 0,1 0 0,-1 0 0,0 0 0,1 1 0,-1-1 0,1 0 0,0 1 6,-1 0 1,1 0-1,0 0 1,0 0-1,-1 0 1,1 0-1,0 0 1,-1 0 0,1 0-1,-1 0 1,0 0-1,1 1 1,-1-1-1,0 0 1,0 0-1,1 0 1,-1 2 0,0 27 171,0-21-97,-1 2-16,0-1 0,0 0 0,-1 0 0,0 0 0,0 0 0,-2 0 0,-4 12 0,8-22-55,0 0-1,0 0 1,0 0-1,-1 0 1,1 0 0,0 0-1,0 0 1,0 0 0,0 0-1,0 0 1,0 0 0,0 1-1,0-1 1,0 0 0,0 0-1,0 0 1,0 0-1,0 0 1,0 0 0,0 0-1,0 0 1,0 0 0,0 1-1,0-1 1,0 0 0,0 0-1,0 0 1,0 0 0,0 0-1,0 0 1,0 0-1,0 0 1,0 0 0,0 0-1,0 1 1,0-1 0,0 0-1,0 0 1,0 0 0,0 0-1,1 0 1,-1 0-1,0 0 1,0 0 0,0 0-1,0 0 1,0 0 0,0 0-1,0 0 1,0 0 0,0 0-1,0 0 1,1 0 0,-1 0-1,7-2 141,7-7-133,13-14-35,1 1 1,49-27-1,-56 38-21,1 0 0,-1 2 0,2 0 0,39-9 0,-59 18 35,-1-1 0,1 0 0,0 1-1,-1 0 1,1 0 0,0 0 0,0 0 0,-1 0 0,1 0 0,0 1 0,-1 0-1,1-1 1,0 1 0,-1 0 0,1 0 0,-1 0 0,1 1 0,2 1 0,-3-1 12,0 0 0,0 0 0,0 0 1,0 1-1,0-1 0,0 1 1,-1-1-1,1 1 0,-1 0 0,0-1 1,0 1-1,0 0 0,0 0 1,0 0-1,-1 0 0,1 3 1,1 31-45,-2-30 34,0 0 0,0 0 1,1 0-1,0 0 0,3 11 1,-3-16 16,0 0 0,0 1 1,0-1-1,0 0 0,1 1 1,-1-1-1,1 0 1,0 0-1,-1 0 0,1-1 1,0 1-1,0 0 1,0-1-1,1 1 0,-1-1 1,0 0-1,0 1 0,1-1 1,3 1-1,-1-1 10,0 1-1,0-1 0,0 0 1,0-1-1,1 1 1,-1-1-1,0 0 1,0 0-1,7-2 1,7-1 42,21-8 1,-36 10-45,10-4-25,-1 0 1,0-1-1,0 0 1,-1-1 0,0-1-1,0 0 1,0-1 0,-1 0-1,-1-1 1,19-20 0,4-10-43,45-73 1,-62 87 41,88-122 75,-44 65 28,49-91 0,-104 164-124,0 0 1,0 0-1,-1 0 0,-1-1 1,0 0-1,0 0 0,-1 0 1,1-13-1,-3 24 17,0 0 0,0 0-1,0 0 1,0-1 0,0 1 0,0 0 0,0 0 0,0 0 0,0 0 0,0 0-1,0 0 1,0 0 0,-1 0 0,1 0 0,0 0 0,0 0 0,0-1 0,0 1-1,0 0 1,0 0 0,0 0 0,0 0 0,0 0 0,0 0 0,0 0 0,-1 0-1,1 0 1,0 0 0,0 0 0,0 0 0,0 0 0,0 0 0,0 0 0,0 0-1,0 0 1,-1 0 0,1 0 0,0 0 0,0 0 0,0 0 0,0 0 0,0 0-1,0 0 1,0 0 0,0 0 0,0 0 0,0 0 0,-1 1 0,1-1 0,0 0-1,0 0 1,0 0 0,0 0 0,0 0 0,0 0 0,0 0 0,0 0-1,0 0 1,0 0 0,0 0 0,0 1 0,0-1 0,-11 10-129,-14 19 227,20-23-104,-4 5 23,1 1-1,0 1 1,1-1-1,0 1 1,1 0-1,-6 17 1,-19 84-13,30-113 3,-10 53 0,2 0 0,-3 80 0,12-123-6,0-1 0,1 1-1,0-1 1,0 0 0,1 1-1,0-1 1,1 0 0,0 0 0,1 0-1,5 11 1,-6-17 28,0 1 1,0-1-1,0 0 0,0 1 0,1-1 1,-1-1-1,1 1 0,0 0 1,0-1-1,1 0 0,-1 0 1,1 0-1,-1-1 0,1 1 0,0-1 1,0 0-1,0-1 0,0 1 1,0-1-1,1 0 0,6 1 1,-2-2-6,-1 1 0,0-1 0,1-1 0,-1 0 1,0 0-1,1-1 0,-1 0 0,0-1 0,0 1 1,-1-2-1,1 1 0,-1-1 0,1-1 0,-1 0 1,0 0-1,-1 0 0,0-1 0,1 0 1,-2 0-1,1-1 0,8-11 0,-8 7-14,-1 0-1,0 0 1,0-1 0,-1 0-1,-1 0 1,0-1 0,0 1-1,-2-1 1,3-17 0,-5 27 10,0 0-1,0 0 1,0 0 0,0 1 0,0-1 0,-1 0-1,1 0 1,-1 1 0,0-1 0,0 0 0,-1-3-1,1 6-11,1-1 0,0 1 0,-1-1 0,1 1 0,-1-1-1,1 1 1,-1-1 0,1 1 0,-1-1 0,1 1-1,-1 0 1,1-1 0,-1 1 0,1 0 0,-1-1 0,0 1-1,1 0 1,-1 0 0,0-1 0,0 1 0,0 0-10,0 0 0,0 1 0,0-1 0,0 0 1,0 0-1,0 1 0,0-1 0,-1 0 0,1 1 1,1-1-1,-1 1 0,0-1 0,0 1 1,0 0-1,0-1 0,-1 2 0,-11 12-18,1 1 0,0 0 0,1 0 0,1 1 1,-11 22-1,16-28 44,0-1-48,0 0 0,1 0-1,1 0 1,-5 14 0,8-20 26,-1 1 0,0 0 0,1 0 0,0 0 1,-1 0-1,2-1 0,-1 1 0,0 0 0,1 0 0,0 0 0,-1-1 0,2 1 1,-1 0-1,2 3 0,-2-3 17,1 0 0,0-1 0,0 1 0,1-1 0,-1 0 0,0 0 0,1 0 0,0 0-1,0 0 1,0 0 0,0-1 0,0 1 0,0-1 0,1 0 0,-1 0 0,1 0 0,0-1 0,-1 1 0,1-1 0,0 0 0,0 0 0,0 0 0,0 0 0,0-1 0,0 0 0,0 0 0,0 0 0,0 0 0,0 0 0,0-1 0,0 0 0,7-2 0,-4 0 5,1 0 0,-1 0 1,0 0-1,0-1 0,-1 0 1,1-1-1,-1 0 0,0 0 1,5-6-1,9-9 1,18-26 1,-24 28-59,-3 3 106,-1 0-1,11-22 1,-11 18-90,15-20 0,-23 36-4,0 1-1,-1-1 0,1 1 1,-1-1-1,1 0 0,-1 0 1,2-5-1,1 16-56,15 50-42,-11-30 182,2 0 0,25 51-1,-32-74-38,-1 0-1,2 0 0,-1 0 1,1-1-1,-1 0 1,1 0-1,0 0 1,1 0-1,8 6 0,-10-8 15,0-1 0,1 1 0,-1-1-1,1 0 1,-1 0 0,1 0-1,-1 0 1,1-1 0,0 0-1,-1 1 1,1-1 0,0-1-1,-1 1 1,1 0 0,7-3-1,1 0 0,-1-1 0,1 0 0,-1-1 0,0 0 0,0-1 0,0 0 0,-1-1 0,0 0 0,0-1 0,-1 1 0,14-17 0,3-6-41,-1-2 0,24-42 0,-22 34-49,-14 18-19,-11 17 69,0 0 0,1 0-1,0 0 1,0 1 0,1 0 0,-1-1 0,1 1 0,0 0 0,0 1 0,8-7-1,-12 10 12,1 0 0,-1 0 0,0 0 0,1 0-1,-1-1 1,0 1 0,1 0 0,-1 0 0,0 0-1,1 1 1,-1-1 0,1 0 0,-1 0 0,0 0-1,1 0 1,-1 0 0,0 0 0,0 0 0,1 1 0,-1-1-1,0 0 1,1 0 0,-1 0 0,0 1 0,0-1-1,1 0 1,-1 0 0,0 1 0,0-1 0,1 0-1,-1 0 1,0 1 0,0-1 0,0 0 0,0 1-1,0-1 1,1 0 0,-1 1 0,0-1 0,0 1-1,3 17 5,-2-15 6,3 27-17,-2-1 0,-1 1 1,-4 44-1,1-59 123,-7 26 1,0 7-67,8-37 15,2-9 186,8-16 134,-6 10-420,30-65 24,-26 53-76,0 1-1,0-1 1,2 1-1,0 1 1,0 0-1,13-13 0,-15 18 98,-5 7-11,-1 0 0,1 0 1,0 0-1,0 0 1,0 0-1,0 0 1,0 0-1,0 1 0,0-1 1,1 1-1,-1-1 1,1 1-1,-1 0 1,1 0-1,2-1 0,-4 2 0,0 1 0,0-1-1,-1 0 1,1 0 0,0 1-1,-1-1 1,1 0 0,-1 1-1,1-1 1,0 1-1,-1-1 1,1 1 0,-1-1-1,1 1 1,-1-1 0,1 1-1,-1-1 1,0 1-1,1-1 1,-1 1 0,0 0-1,1-1 1,-1 1 0,0 0-1,0 0 1,1-1 0,-1 1-1,0 0 1,0-1-1,0 1 1,0 0 0,0 0-1,0 25 63,-3 4-80,-1 0-1,-15 53 1,18-79 48,-1 0 0,1 0 1,1 0-1,-2 6 1,2-9-28,0 0 0,0-1 0,0 1 0,0 0 1,0-1-1,0 1 0,0 0 0,0-1 0,1 1 1,-1 0-1,0-1 0,0 1 0,0-1 0,1 1 1,-1 0-1,0-1 0,1 1 0,-1-1 0,0 1 1,1-1-1,-1 1 0,1-1 0,-1 1 0,1-1 1,-1 0-1,1 1 0,-1-1 0,1 0 0,-1 1 1,1-1-1,0 0 0,-1 0 0,1 1 0,0-1 1,-1 0-1,1 0 0,-1 0 0,1 0 0,1 0 0,16-1 72,-1 0 0,1-2-1,-1 0 1,31-10 0,-11 1-77,40-21 0,-58 24-38,-1-2 0,1 0 0,-2-1 0,20-17 0,-9 3 5,36-42 0,-54 51 43,-8 11-10,-8 11-12,-49 59 79,-16 6-43,-22 26-282,92-95 263,-2 2 6,0 1-1,0-1 1,0 1-1,0 0 1,1 0-1,-1 0 1,1 0-1,-3 8 0,5-11-5,0-1-1,0 1 1,0-1-1,0 1 0,0-1 1,0 1-1,0-1 0,0 1 1,1-1-1,-1 1 0,0-1 1,0 0-1,0 1 0,1-1 1,-1 1-1,0-1 0,0 0 1,1 1-1,-1-1 0,0 0 1,1 1-1,-1-1 0,0 0 1,1 1-1,-1-1 0,1 0 1,-1 0-1,0 1 0,1-1 1,-1 0-1,1 0 0,-1 0 1,1 0-1,-1 0 0,0 1 1,1-1-1,-1 0 0,1 0 1,-1 0-1,1 0 0,-1-1 1,1 1-1,0 0 1,25-2-49,-22 1 66,4-1 0,-1 1 0,0-1-1,0 0 1,0-1 0,0 0-1,0 0 1,0-1-1,-1 0 1,1 0 0,-1 0-1,0-1 1,-1 1-1,1-2 1,-1 1 0,0 0-1,7-10 1,2-7-26,-1 0 0,0-1 0,12-33 0,-12 27 38,5-22-249,-18 87 207,0-24 29,0 16-126,5 42 1,-4-63 113,1 5 59,0-1 1,5 16-1,-5-22-65,0-1 0,0 1 0,0-1 0,1 0 0,0 1 0,0-1 0,0-1 0,5 7 0,-6-9 7,-1 0-1,0-1 0,1 1 1,-1 0-1,1 0 0,-1-1 1,1 1-1,-1-1 0,1 1 0,-1-1 1,1 1-1,-1-1 0,1 0 1,0 0-1,-1 0 0,1 0 1,0 0-1,-1 0 0,1 0 0,-1-1 1,1 1-1,0-1 0,-1 1 1,1-1-1,1-1 0,3 0 13,-1-1 0,1 0 0,-1 0 0,0-1 0,7-5 0,-3 0-37,0 0-1,-1 0 1,0-1 0,9-15 0,22-46 54,-16 27 120,63-102-131,42-80-77,-118 207 57,-1-1 0,-1 0-1,0 0 1,-2-1-1,0 1 1,2-24-1,-8 43-4,0 0 0,1 0 0,-1 1 0,0-1-1,0 0 1,0 0 0,0 0 0,0 1 0,0-1-1,0 0 1,0 0 0,-1 1 0,1-1 0,0 0-1,0 0 1,-1 0 0,1 1 0,0-1 0,-2-1-1,2 2-4,0 0 1,-1 0-1,1-1 0,-1 1 0,1 0 0,-1 0 0,1 0 0,-1 0 1,1 0-1,-1 0 0,1 0 0,-1 0 0,1 0 0,0 0 0,-1 0 1,1 0-1,-1 0 0,1 1 0,-1-1 0,1 0 0,-1 0 0,1 0 1,-1 1-1,-3 2-29,0-1 1,0 1 0,0 0 0,1 0 0,-5 6-1,-9 9 6,2 1-1,0 0 0,1 1 0,1 1 0,0 0 0,-16 42 0,21-39 42,1 1 1,2 0 0,0 0-1,2 0 1,1 1 0,0-1-1,2 1 1,6 47-1,-5-64 29,1 0-1,0 1 1,0-1-1,1 0 1,0 0-1,1-1 1,0 1-1,0-1 1,1 0-1,0 0 1,0 0-1,7 7 0,-6-9-191,0 0-1,1-1 1,-1 1-1,1-1 1,1 0-1,-1-1 1,1 0-1,0 0 1,0-1-1,0 0 1,0 0 0,0-1-1,11 2 1,-6-2-1656,1 0 1,-1-1 0,26-2-1,-38 1 1502,0 0 0,0 0 0,0 0 0,0 0-1,0 0 1,0-1 0,0 1 0,-1 0 0,1 0-1,0-1 1,0 1 0,0-1 0,0 1 0,-1-1-1,1 1 1,0-1 0,0 1 0,-1-1 0,1 0 0,-1 1-1,2-2 1,-2 1 22,0 1 1,0-1-1,1 0 0,-1 0 1,0 0-1,0 0 0,0 0 0,0 1 1,0-1-1,0 0 0,0 0 0,0 0 1,-1 0-1,1 0 0,0 1 1,0-1-1,-2-2 0,-1-2-698,0-1-1,-1 0 1,0 1 0,-7-8-1,10 11 906,-30-29-2032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51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6 7136,'-42'-5'2309,"198"9"6923,14-5-7018,131 3-2140,-226 0-221,97 7 448,-62 5-3511,-104-13 3169,4 0-1534,-1 1 0,17 6-1,-24-7 1165,0-1 1,0 1-1,0 0 0,-1 0 1,1 1-1,0-1 0,0 0 0,0 1 1,-1-1-1,1 0 0,-1 1 0,1 0 1,-1-1-1,0 1 0,0 0 1,1 0-1,0 3 0,0 14-3098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52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40 8896,'-63'-20'3296,"63"15"-2560,10 5-224,7-3-704,19-1 0,14-4-1472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4:54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11 338 5824,'-10'0'2499,"14"0"-1809,2 8 1614,-4-6-2067,0 0-1,0-1 1,0 1 0,0 0-1,1-1 1,-1 1 0,0-1-1,1 0 1,-1 0 0,1 0-1,-1 0 1,1 0 0,4 0-1,38 4 1072,-35-5-1070,21 2 258,1-2 0,-1-1 0,1-1 0,-1-2 0,61-16 0,-78 16-414,0 0 1,-1-1 0,0-1-1,0-1 1,0 1 0,-1-2-1,0 0 1,0 0 0,-1-1-1,0-1 1,-1 0-1,0 0 1,0-1 0,-1 0-1,11-19 1,-17 24-58,0 0 1,0-1-1,-1 1 0,1-1 0,-2 1 1,1-1-1,-1 0 0,0 1 0,0-1 1,-1 0-1,0 0 0,0 0 1,0 0-1,-1 0 0,-3-11 0,3 13-22,0 1-1,-1 0 0,1 0 1,-1 0-1,0 0 0,-1 0 0,1 0 1,0 1-1,-1-1 0,0 1 1,0-1-1,0 1 0,0 0 1,-1 0-1,1 1 0,-1-1 0,1 1 1,-1 0-1,0-1 0,0 2 1,0-1-1,0 0 0,0 1 0,-1 0 1,-4-1-1,-1 1 33,-1 0 0,1 1 0,0 0 0,-1 0 0,1 1 1,-1 1-1,1 0 0,0 0 0,0 1 0,0 0 0,0 1 0,1 0 0,-1 1 0,1 0 0,0 0 0,-13 11 1,4-2 96,1 1 1,1 1 0,0 0-1,2 1 1,-1 1 0,-18 32-1,-28 60 378,54-97-460,2 1 0,0 0 0,0 0-1,1 0 1,1 1 0,-3 21 0,6-33-29,0 1 0,0-1-1,0 0 1,0 1 0,0-1 0,1 0 0,-1 0 0,1 1-1,0-1 1,0 0 0,0 0 0,1 0 0,-1 0-1,1 0 1,-1 0 0,1 0 0,0-1 0,0 1-1,0-1 1,1 1 0,-1-1 0,0 0 0,1 0 0,0 0-1,-1 0 1,1 0 0,0-1 0,0 1 0,0-1-1,6 2 1,0 0 88,0-1-1,0 0 1,0 0-1,0-1 1,1 0-1,-1-1 1,0 0-1,18-2 1,4-3 69,38-10 1,-52 10-123,0-1 1,0 0-1,0-2 1,-1 1 0,22-16-1,-13 6-37,0-2-1,29-29 0,-3 0-44,1 3-1,3 2 0,87-51 1,-137 91 34,41-21-75,-42 23 59,-1-1-1,1 1 1,-1 0 0,1 0 0,0 0-1,-1 1 1,1-1 0,0 1 0,0 0-1,6 1 1,-9-1 12,1 0-1,-1 0 1,0 1-1,0-1 0,1 1 1,-1-1-1,0 1 1,0 0-1,0-1 1,0 1-1,0 0 1,0 0-1,0 0 0,0 0 1,0 0-1,0 0 1,0 0-1,-1 0 1,1 0-1,0 1 1,1 1 14,-1 0 1,0 0-1,-1 0 0,1 0 1,0 0-1,-1 0 1,0 1-1,1 3 1,-2 3 43,0 0 0,0 1 0,-1-1 0,-4 13 1,-3 1-36,-2 0 0,0-1 0,-1 0 0,-2 0 0,-20 26 0,6-8 115,28-41-132,0 0 0,-1 0 0,1 0 0,0 1 0,0-1 0,0 0 0,-1 0 0,1 0 0,0 1 0,0-1 0,0 0 0,0 0 0,0 0 0,0 1 0,0-1 0,0 0 0,-1 0 0,1 1 0,0-1 0,0 0 0,0 0 0,0 1 0,0-1 0,0 0 0,0 0 0,0 0 0,0 1 0,0-1 0,1 0 0,-1 0 0,0 1 0,8-3 124,14-11-44,13-16-92,59-64 0,-23 22-64,-53 54 77,-2 1-46,0 1-1,32-22 0,-46 36 23,0 0 1,0 0-1,0 0 0,0 0 1,0 0-1,0 0 0,0 0 1,1 1-1,-1-1 0,0 1 1,0 0-1,4-1 0,-5 1 8,0 1-1,0-1 0,1 0 1,-1 1-1,0-1 1,0 1-1,1-1 1,-1 1-1,0 0 0,0-1 1,0 1-1,0 0 1,0 0-1,0 0 1,0-1-1,0 1 0,0 0 1,-1 0-1,1 1 1,0-1-1,-1 0 0,2 1 1,1 6 3,1 0 1,-1 0 0,0 1-1,-1-1 1,0 1-1,2 10 1,0 54-5,-3-49 38,5 36 0,-5-52-100,0-1 105,1 0 0,-1-1 0,1 1-1,0 0 1,1-1 0,3 8 0,-5-13-30,0 1-1,0-1 1,0 0 0,0 1 0,0-1 0,0 0 0,0 0 0,1 0-1,-1 0 1,0 0 0,1 0 0,-1-1 0,0 1 0,1 0 0,0-1-1,-1 1 1,1-1 0,-1 1 0,1-1 0,-1 0 0,1 0-1,0 0 1,-1 0 0,1 0 0,0 0 0,-1 0 0,1 0 0,-1 0-1,1-1 1,0 1 0,-1-1 0,3-1 0,3-1-5,0 0 0,0 0 0,0-1 0,0-1 0,-1 1 0,0-1 0,0 0 1,7-8-1,1-2-25,23-32 0,-21 24 117,-1 0-1,13-30 1,-24 44-79,0 0 0,-1 0 0,0 0 1,-1 0-1,0 0 0,0-1 0,-1 1 1,0 0-1,0-1 0,-2-11 0,1 20-14,0-1 0,0 1 0,-1-1 0,1 1 1,0-1-1,-1 1 0,1-1 0,-1 1 0,0-1 0,1 1 0,-1 0 0,0-1 0,0 1 0,0 0 0,0-1 0,-2-1 0,2 3-5,0-1 0,0 0 0,0 1 0,0 0-1,0-1 1,0 1 0,0-1 0,0 1 0,-1 0-1,1 0 1,0 0 0,0 0 0,0 0 0,0 0-1,0 0 1,-1 0 0,1 0 0,-1 1 0,-2 0-18,0 1 0,0-1 0,0 1 0,1 0 0,-1 0 0,0 0 0,1 1 0,0 0 0,-1-1 0,1 1 0,-4 5 0,-2 3-10,1 1 0,0 1 0,1-1 1,0 1-1,-5 16 0,-22 71 124,30-89-62,0 4-29,1-1 1,0 1-1,1 0 1,1 0-1,0-1 1,2 17-1,-1-28 1,0-1 0,1 0 0,-1 0 0,1 1-1,-1-1 1,1 0 0,0 0 0,0 0 0,0 0 0,0 0 0,0 0-1,0 0 1,0 0 0,1 0 0,-1-1 0,1 1 0,2 2 0,-1-2 5,0 0 1,0 0 0,1 0 0,-1 0 0,1-1 0,-1 0-1,1 1 1,-1-1 0,8 0 0,4 1 24,1-1 0,0-1 1,-1-1-1,17-2 0,-24 2-22,20-3 3,-1 0 1,0-2-1,0-1 1,0-2 0,-1 0-1,0-2 1,-1 0-1,0-2 1,-1-1-1,-1-1 1,0-1-1,40-35 1,22-29 39,-84 79-56,-1 1 0,1-1-1,-1 1 1,0 0 0,1-1-1,-1 1 1,1-1 0,0 1-1,-1 0 1,1-1 0,-1 1-1,1 0 1,-1 0 0,1 0-1,0-1 1,-1 1 0,1 0-1,-1 0 1,1 0 0,0 0-1,-1 0 1,2 0 0,-1 0-1,-1 1 1,1-1-1,-1 1 1,1-1-1,-1 0 1,0 1 0,1-1-1,-1 1 1,1-1-1,-1 1 1,0-1 0,1 1-1,-1-1 1,0 1-1,1-1 1,-1 1 0,0-1-1,0 2 1,1 2-7,0 0-1,-1 0 1,1 0 0,-1 0 0,0 8 0,-4 16 20,-2 50 93,6-68-80,0 0 0,1 0 0,1 0 0,-1 1-1,6 15 1,-4-19 0,-2-1-8,1 0 0,0-1 0,1 1 0,5 9 0,-7-13 4,0-1 1,1 1-1,0 0 0,-1-1 1,1 1-1,0-1 0,0 1 1,-1-1-1,1 0 0,0 0 1,0 0-1,0 0 0,1 0 1,-1-1-1,0 1 0,4 0 1,2 0-23,0 0 0,0-1 1,0 0-1,1 0 0,-1-1 0,13-3 1,50-16 96,-56 15-84,18-7 7,0-1 1,-1-1-1,40-26 0,-57 31 9,-1-1-1,-1 0 0,0-2 0,0 1 0,-1-1 0,0-1 1,11-17-1,59-103-42,-81 131 14,2-2-24,0-1 0,-1 0 1,0 1-1,0-1 0,0 0 1,1-10-1,-3 15 24,0 0 1,1 0-1,-1 0 0,0 0 0,0 0 0,0-1 1,0 1-1,0 0 0,0 0 0,0 0 1,0 0-1,0 0 0,0-1 0,0 1 0,0 0 1,0 0-1,0 0 0,0 0 0,0 0 1,0 0-1,0-1 0,0 1 0,0 0 0,0 0 1,0 0-1,0 0 0,0 0 0,0-1 1,0 1-1,0 0 0,-1 0 0,1 0 0,0 0 1,0 0-1,0 0 0,0 0 0,0 0 1,0-1-1,0 1 0,0 0 0,-1 0 1,1 0-1,0 0 0,0 0 0,0 0 0,0 0 1,0 0-1,-1 0 0,1 0 0,0 0 1,-8 6-94,-8 15 10,16-20 84,-41 59-19,-25 34 234,43-63-221,-34 62 0,56-90-1,0-1 0,0 0 1,0 0-1,0 1 1,0-1-1,0 1 0,1-1 1,-1 1-1,1-1 0,0 1 1,0 3-1,0-5 11,0 0 0,0 1 1,1-1-1,-1 0 0,1 0 0,-1 0 1,1 0-1,0 0 0,0 0 0,-1 0 1,1 0-1,0 0 0,0 0 0,0 0 0,0 0 1,0 0-1,0 0 0,0-1 0,0 1 1,0-1-1,0 1 0,0 0 0,1-1 1,1 1-1,1 0 1,0 1 0,1-1 0,-1-1 0,1 1 0,0 0 0,-1-1 0,1 0 0,-1 0 1,1-1-1,-1 1 0,1-1 0,0 0 0,-1 0 0,0 0 0,1-1 0,-1 0 0,0 1 0,0-2 0,0 1 0,0 0 0,7-6 1,-2 1 32,-1-1 0,1-1 0,-1 1 0,-1-1 1,1-1-1,-2 1 0,8-15 0,2-5-27,10-18 25,-26 47-38,0 0 1,0 0 0,0 0-1,0 0 1,0 0 0,0 0-1,0-1 1,0 1 0,0 0-1,0 0 1,0 0 0,0 0-1,0 0 1,0 0 0,0 0-1,0 0 1,0-1-1,0 1 1,0 0 0,0 0-1,0 0 1,0 0 0,0 0-1,0 0 1,1 0 0,-1 0-1,0 0 1,0 0 0,0 0-1,0 0 1,0-1 0,0 1-1,0 0 1,0 0 0,0 0-1,1 0 1,-1 0-1,0 0 1,0 0 0,0 0-1,0 0 1,0 0 0,0 0-1,0 0 1,0 0 0,1 0-1,-1 0 1,0 0 0,0 0-1,0 0 1,0 1 0,0-1-1,0 0 1,0 0-1,0 0 1,1 0 0,-1 0-1,0 0 1,0 0 0,0 0-1,0 0 1,0 0 0,0 0-1,0 0 1,0 1 0,1 10-153,-6 19 5,-1-12 130,0-1 1,-1 1 0,0-2-1,-2 1 1,-14 21-1,-61 74 57,55-75-19,-6 7 33,-1 5 5,-3-2-1,-57 54 1,86-92-21,-1-1 0,-14 10 1,22-16-22,0 0 0,0-1 0,0 1 0,0-1 0,0 0 0,0 0 0,0 0 0,0 0 0,0-1 0,-1 1 0,1-1 0,0 0 0,0 0 0,-6 0 0,7-1-13,1 1-1,-1-1 0,1 0 0,-1 0 0,1 1 0,-1-1 0,1 0 0,0 0 1,-1 0-1,1 0 0,0-1 0,0 1 0,0 0 0,0 0 0,0-1 1,0 1-1,0-1 0,0 1 0,1-1 0,-1 1 0,0-1 0,1 1 0,0-1 1,-1 0-1,1 1 0,0-1 0,0 1 0,-1-1 0,2-3 0,-1-1-5,0 1-1,0-1 0,1 0 0,0 1 1,0-1-1,1 0 0,2-8 0,1 5 21,0 0 0,0 0-1,1 1 1,0 0 0,1 0-1,-1 0 1,2 1 0,-1 0-1,1 0 1,0 1 0,11-7-1,12-5-42,59-27 0,-86 44 25,49-23-49,5-1 18,65-38 0,132-88 275,-225 131-190,-5 4-101,0 0 1,48-20 0,-73 36 49,0-1 0,1 1 0,-1 0 0,1 0 0,-1 0 1,0 0-1,1 0 0,-1 0 0,0 0 0,1 0 0,-1 0 0,1 0 0,-1 0 0,0 0 1,1 0-1,-1 0 0,0 0 0,1 0 0,-1 0 0,0 1 0,1-1 0,-1 0 0,0 0 1,1 0-1,-1 1 0,0-1 0,1 0 0,-1 0 0,0 1 0,0-1 0,1 0 1,-1 0-1,0 1 0,0-1 0,0 0 0,1 1 0,-1-1 0,0 0 0,0 1 0,0-1 1,0 1-1,0-1 0,0 0 0,0 1 0,0-1 0,0 0 0,0 1 0,0-1 1,0 1-1,0-1 0,0 0 0,0 1 0,-4 21-166,0-9 167,-1 0-1,-1-1 0,0 0 0,-10 15 0,-35 42 97,33-45-92,15-21 42,1-1 0,0 1 0,0 0 0,0 1 0,1-1 0,-1 0 0,1 0-1,-1 1 1,0 5 0,4-10 151,60-30-127,1 3-1,92-27 0,-150 53-95,1 0-1,-1 1 1,1 0-1,-1 0 1,1 0-1,-1 1 0,1-1 1,6 2-1,-11-1 24,1 0 0,-1 1 0,1-1 0,-1 1 0,1-1 0,-1 1 0,0 0 0,1-1 0,-1 1 0,0 0 0,0 0-1,1 0 1,-1 0 0,0 0 0,0 0 0,0 0 0,0 0 0,0 1 0,0-1 0,-1 0 0,1 1 0,0-1 0,-1 0 0,1 1-1,-1-1 1,1 1 0,-1-1 0,0 1 0,1-1 0,-1 1 0,0-1 0,0 1 0,0-1 0,-1 3 0,0 6 17,0 0 1,-1-1 0,0 1-1,0 0 1,-1-1-1,-1 0 1,-9 18 0,0 3-58,-66 150-60,56-135 182,-2-2 0,-30 42 0,-41 36 81,73-97-89,0-2 0,-44 35 0,65-55-53,-1 0 0,1-1 0,0 0-1,0 1 1,-1-1 0,1 0 0,-1 0 0,1 0 0,-1 0-1,1-1 1,-1 1 0,0-1 0,1 1 0,-1-1 0,-4 0-1,5-1-6,0 1-1,0-1 0,0 0 1,0 1-1,0-1 0,0 0 0,1 0 1,-1 0-1,0-1 0,0 1 0,1 0 1,-1-1-1,1 1 0,-1-1 0,1 1 1,0-1-1,-1 0 0,1 0 1,-1-2-1,-3-7-9,1 1 1,0 0 0,0-1-1,1 0 1,1 0 0,-1 0-1,2 0 1,0 0 0,0 0-1,1 0 1,1-12 0,2-3 5,0-1 0,2 1 0,12-38 0,-13 53 0,0 1 0,1 0 0,0 1 0,1-1 0,0 1 0,0 0 0,1 0 0,0 1 0,0 0 0,1 0 0,0 1 0,1 0 0,-1 0 0,16-8 0,4-1 24,1 1 0,1 2 0,46-14 0,19-1-364,148-25-1,-194 46-3511,82-1 0,-122 8 2894,0 0-1,0 1 1,0 1-1,0-1 1,0 1-1,13 5 1,-17-5 129,1 1 0,-1 0 0,1 0 0,-1 0 1,0 0-1,0 1 0,0 0 0,-1 0 0,0 0 0,7 8 0,9 21-2895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5:00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2095 1 2080,'0'0'31,"0"0"0,0 0 1,0 0-1,0 0 0,0 0 0,0 1 0,0-1 1,0 0-1,0 0 0,1 0 0,-1 0 0,0 1 1,0-1-1,0 0 0,0 0 0,0 0 0,0 0 1,0 0-1,0 0 0,0 1 0,1-1 0,-1 0 1,0 0-1,0 0 0,0 0 0,0 0 0,0 0 1,1 0-1,-1 0 0,0 0 0,0 0 0,0 0 1,0 0-1,0 0 0,1 0 0,-1 0 0,0 0 1,0 0-1,0 0 0,0 0 0,1 0 0,-1 0 1,3 1 1644,-6 6-700,-4 4-414,0-1-1,-1 0 0,0-1 0,0 1 0,-1-2 1,-1 1-1,-18 13 0,-5-2 275,-43 20 0,32-17-368,-16 8 127,18-11-240,2 2-1,-56 40 0,-77 85 341,153-129-643,-64 54 373,40-36-172,1 2 0,-74 85 0,51-31 8,-106 197 0,154-252-195,2 0-1,2 1 1,2 1-1,1 0 1,-11 70-1,-1 204-79,23-309 9,-1 70 91,13 112-1,30 70 21,-35-225-59,2 1 1,2-2-1,0 1 0,2-1 0,2-1 1,22 35-1,-11-29 53,-19-27 21,0 1 1,11 20-1,-17-27-93,0 0 0,0 0 0,0 0 1,-1 0-1,1 0 0,0 0 0,-1 0 1,0 0-1,0 0 0,0 0 0,0 0 0,0 0 1,0 0-1,0 0 0,0 0 0,-1 1 1,1-1-1,-1 0 0,0 0 0,0-1 0,1 1 1,-1 0-1,0 0 0,-1 0 0,1 0 1,0-1-1,0 1 0,-2 1 0,-4 4 33,-1-1 0,1 0 0,-1 0 0,-16 8 0,6-3-6,-30 24 279,2 2 0,-57 59 0,71-65-258,8-8-160,-27 34 1,45-50 83,1 1 0,-1 0 0,1 0 0,1 0 1,0 1-1,0 0 0,0-1 0,1 1 0,-2 13 0,4-18 0,1 0 0,0 0 0,0 1 0,0-1 0,1 0-1,-1 0 1,1 0 0,0 0 0,0 0 0,1 0 0,-1 0-1,1-1 1,0 1 0,0 0 0,0-1 0,4 6 0,4 3-23,1 0-1,0-1 1,13 10 0,-19-17 6,90 70 3,6 5 215,-98-76-191,0 0 1,0 1-1,0 0 0,-1 0 0,1-1 1,-1 2-1,0-1 0,0 0 0,-1 0 1,1 0-1,-1 1 0,0-1 0,0 1 1,-1-1-1,1 1 0,-1-1 0,0 1 1,0 0-1,0-1 0,-1 1 0,0 4 1,-3 9 108,-1 0 1,0 0-1,-13 30 1,8-22 34,-2-1 0,-1 0 0,0 0 0,-2-1 0,-1-1-1,-22 25 1,23-30-63,-1-2 0,-1 0-1,-35 25 1,-74 30-120,16-12 37,90-46 10,1 0 1,1 1 0,-25 23-1,25-17-29,0 1 0,1 1 0,-26 43-1,-32 81 20,45-76-69,-32 109-1,52-139 26,3 0 0,1 0 0,0 73 0,5-79 45,2 1 0,2-1 0,0 1 0,3-1 0,9 34 0,-8-45 1,1-1-1,1 0 0,0 0 1,2-1-1,1 0 1,0-1-1,1 0 1,20 22-1,42 36-82,125 100 0,-77-72-1904,-96-82-735,-1 1-1,37 47 0,-34-32 180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2:05:02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3373 82 4480,'3'-6'972,"0"-6"4936,-5 13-5268,0-1 1,-1 1-1,1-1 0,0 0 1,0 0-1,0 0 1,0 0-1,0 0 1,-3-1-1,0 1-303,-2 0 26,0-1 0,0 0 0,0-1 1,-9-2-1,9 2-263,0 0-1,-1 0 1,1 1 0,-10-1-1,-323 8 1187,229 4-1065,26-1-69,-419 45 504,430-45-613,-185 16 218,47-6 16,-191 14-149,112-10-116,154-10-120,-104-9 79,94-4-6,-113 15-39,260-14 74,-31 0 49,15 0-71,-1 0 0,-33 7 1,38-7-96,11-1 107,0 0 0,0 0 0,0 0-1,0 0 1,0 0 0,0 0-1,0 1 1,0-1 0,0 0-1,0 1 1,-2 0 0,2-1 31,7 0-59,-1-1-1,0 1 1,0-1 0,0-1-1,5-1 1,6-1 44,250-42 36,-11 4-159,52-21 336,-211 44-128,69-15-161,-160 32 85,1 0-1,-1 0 1,0 0-1,0 0 1,0-1-1,6-4 1,-6 4-8,-5 3-4,1 0 1,-1 0 0,1-1-1,0 1 1,-1 0-1,1-1 1,-1 1-1,1-1 1,-1 1-1,0-1 1,1 1-1,-1-1 1,1 1 0,-1-1-1,0 1 1,1-1-1,-1 1 1,0-1-1,0 0 1,1 1-1,-1-1 1,0 0 0,0 1-1,0-2 1,1 1-11,-1 0 0,1-1 1,-1 1-1,1 0 0,0 0 1,0-1-1,-1 1 0,1 0 1,0 0-1,0 0 0,2-2 1,7-9-106,-10 8 117,0 3 43,-5 7-5,-9 3 24,0-1 0,-1 0 0,1-1 1,-30 10-1,-69 14 66,53-15-64,-152 38 337,-81-6 219,167-31-610,-2 7 147,-52 6-175,126-29-136,54-1 245,10-3-112,4 0-71,1 0 0,-1 1 0,1 1 1,-1 0-1,16 2 0,-2-1 10,55 3 10,106 16 0,84 32 52,-187-32 58,-1 5-1,-1 3 1,131 61 0,-112-35-22,-102-53 2,0 1 1,0-1-1,1 1 1,-1-1-1,0 1 1,0-1-1,0 0 1,0 0-1,0 1 1,0-1-1,1 0 1,-1 0-1,2 0 1,-3-1-15,1 1 1,-1 0 0,1 0 0,-1 0-1,1-1 1,-1 1 0,0 0 0,1 0-1,-1-1 1,1 1 0,-1 0-1,0-1 1,0 1 0,1-1 0,-1 1-1,0 0 1,1-1 0,-1 1 0,0-1-1,0 1 1,0-1 0,1 0-1,-1-3 20,1 0 0,-1 0-1,0-1 1,0 1 0,-1 0-1,0-5 1,0 3-19,-6-41 166,-1 0 0,-3 0 0,-30-82 0,11 38-83,-3-7-4480,39 112-2579,-5-11 6463,0 0 0,-1 0 0,1 0 0,0 0 0,-1 0 0,0 0 0,0 0 0,0 4 0,0-6 46,0 1 1,0-1-1,-1 0 0,1 0 0,0 0 0,-1 1 0,1-1 0,-1 0 0,1 0 1,-1 0-1,-1 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1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6400,'29'0'9508,"32"-3"-4918,30-1-1910,185-1 2106,174-7-2340,-166-19-2644,-222 23-596,-4-2-5115,-83 8-4454,6 9 7745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2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465 294 4896,'0'0'10501,"-13"0"-5845,-17 1-3435,1 1 0,-1 1 1,-57 14-1,68-12-1007,0 2 0,0 0 0,1 0 0,0 2 0,0 0 0,1 1 0,-16 13 0,22-14-103,0 1 0,0 0 0,2 0 0,-1 1 0,1 0 0,1 1 0,-10 16 0,14-20-32,0 0 0,0 1 0,1-1 0,0 1 0,1 0 0,0-1 0,0 1 0,1 0 0,0 0 0,0 1 0,1-1 0,2 15-1,-2-20-50,1 0 0,0 0-1,0-1 1,0 1 0,1 0-1,-1-1 1,3 5-1,-3-7-26,0 1 0,0-1 0,0 1-1,0-1 1,1 0 0,-1 1 0,0-1-1,1 0 1,-1 0 0,1 0 0,-1 0 0,1 0-1,0 0 1,-1 0 0,1 0 0,0-1-1,3 1 1,0 0-6,0-1 1,1 0-1,-1 0 0,0-1 0,0 0 1,0 0-1,0 0 0,0 0 0,0-1 1,-1 1-1,1-2 0,0 1 0,8-6 1,6-4-80,33-29 0,-48 37 78,31-27-63,-2-3-1,-1 0 1,-1-3 0,-2 0-1,35-60 1,-52 75 72,0-1 1,-1 0-1,-1 0 0,9-37 0,-17 53 6,0-1-1,-1 0 1,0 0 0,-1 0-1,1 0 1,-1 0 0,-1 0-1,0 0 1,0 0 0,0 0-1,-5-12 1,5 16-69,-1 0 1,1 0 0,-1 0-1,0 0 1,-1 0-1,1 0 1,-1 1-1,1-1 1,-1 1-1,0-1 1,0 1-1,-1 0 1,1 1-1,-1-1 1,1 0-1,-1 1 1,0 0 0,0 0-1,0 0 1,0 0-1,0 1 1,-8-2-1,0 1-217,0 1 0,1 1 0,-1 0 0,0 1 1,0 0-1,1 1 0,-1 0 0,-18 6 0,18-5-558,0 1 1,0 1 0,1 1-1,-1-1 1,1 2-1,0-1 1,-19 16-1,29-20 355,-1-1 0,1 1 0,0-1 1,-1 1-1,1-1 0,0 1 0,0 0 0,0-1 0,-1 3 0,0 15-2816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3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1 4640,'0'0'16165,"-1"9"-12128,-7 4-1958,3-3-1576,-1-1 0,0 0 0,-9 10-1,-54 50 469,41-43-581,-42 51-1,57-59-340,1 0-1,0 1 1,2 1 0,0-1 0,1 2 0,2 0-1,0 0 1,1 0 0,0 0 0,2 1 0,1 0 0,-1 29-1,4-45-24,0-1 0,1 0 0,-1 1 0,1-1 0,0 0 0,0 0 0,1 0 0,-1 0 0,1 0 0,0 0 0,1 0 0,-1-1 0,5 6 0,-5-7-24,1 0 0,0 0 0,0 0 0,1 0 0,-1-1 0,1 1 0,-1-1 0,1 0 0,0 0 0,0 0 0,0-1 0,0 1 0,0-1 0,0 0 0,0 0 0,8 1 0,16 0-784,0-1-1,0-1 1,52-7-1,28-16-8402,-72 12 793,-27 10 5077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4:43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10400,'8'-12'4704,"29"4"-4096,-16 4 3039,8 4-2111,19-8 1568,7 8-1792,21-3-160,-5 6-704,6-3-160,-9 5-160,-10-5-736,-8 0 352,-5-5-4352,-10 5 2528,10-8-6943,-4 4 5055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2.9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1 288 4896,'0'-7'6321,"0"7"-6087,8-11 1852,12-8-935,-19 19-970,4-5 100,3-2 26,1 0 1,-1 0-1,1 1 1,18-9-1,-13 8-87,0 1 0,0 1 0,1 0-1,22-3 1,-36 7-183,1 1 0,0 0 0,-1 0 0,1 0 0,0 0 0,-1 1 0,1-1 0,-1 0 0,1 1 0,-1-1 0,1 1 0,0-1 0,-1 1 0,0 0 0,1 0 1,-1 0-1,1 0 0,-1 0 0,0 0 0,0 0 0,1 0 0,-1 0 0,0 0 0,0 1 0,0-1 0,-1 0 0,1 1 0,0-1 0,0 1 0,-1-1 0,1 1 0,-1-1 0,1 4 0,1 4 130,0 1 1,-1-1-1,0 0 0,-1 15 1,0-24-168,-5 69 239,3-41-125,-1 27 0,4-47-106,-1 1 0,1-1-1,0 0 1,1 0-1,0 0 1,0 0-1,7 14 1,-6-15 56,1-1-1,0 1 1,0-1 0,1 0-1,-1 0 1,1-1 0,1 1-1,-1-1 1,1 0 0,0 0-1,0-1 1,10 5 0,-13-7-21,0 0 1,1-1-1,-1 1 1,1-1 0,-1 0-1,1 0 1,-1-1-1,1 1 1,0-1-1,-1 0 1,1 0 0,0 0-1,-1 0 1,1 0-1,-1-1 1,1 0 0,0 1-1,-1-2 1,0 1-1,1 0 1,-1-1-1,1 1 1,-1-1 0,0 0-1,0 0 1,0 0-1,3-3 1,-1-1 1,-1 0 0,1 1 0,-1-2 0,0 1 0,-1 0 0,0-1 0,4-10-1,-1 4-51,1-7 19,-1 0 0,0 0 0,-2 0 1,0-1-1,1-24 0,0 4-10,5-53 124,-7 55-181,2 1 1,16-67-1,-20 104 74,-1-1 0,1 1-1,0-1 1,-1 1-1,1-1 1,0 1 0,0 0-1,0-1 1,0 1-1,0 0 1,1 0 0,-1 0-1,0 0 1,0 0 0,1 0-1,-1 0 1,1 0-1,-1 1 1,1-1 0,-1 1-1,1-1 1,-1 1-1,1-1 1,-1 1 0,1 0-1,0 0 1,-1-1 0,1 1-1,0 0 1,-1 1-1,1-1 1,-1 0 0,4 1-1,3 1 42,-1 0 0,1 0 0,0 1 1,13 7-1,73 40 89,-90-47-139,0-1-1,0 0 1,0 1-1,5 4 1,6 5-922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824 138 2976,'-2'-7'543,"1"0"-1,0 0 1,0-15 0,1 19-329,-1 0 0,1-1 0,-1 1 0,1-1 0,-1 1 0,0 0 0,-1 0 0,1-1 0,-1 1 0,1 0 0,-1 0 0,0 0 0,0 1 0,0-1 0,0 0 1,-1 1-1,1-1 0,-1 1 0,1 0 0,-1 0 0,0 0 0,0 0 0,0 0 0,0 1 0,-5-3 0,-4 0 140,0 0 0,0 0 1,0 1-1,0 1 0,-25-2 0,16 3 1,-1 1 1,1 1-1,-1 1 1,1 1-1,0 0 1,0 2-1,0 1 1,1 0-1,-31 15 1,24-8-94,2 1 0,0 2 1,0 0-1,2 1 1,0 2-1,-33 33 1,29-22 117,1 0 1,1 2 0,-27 44-1,39-52-71,0 0 0,2 1 0,1 1 0,1-1 0,-11 51 0,14-48-29,1 0 0,2 1 1,1 0-1,1-1 1,1 1-1,9 55 0,-4-55-92,2 0-1,1-1 0,12 29 1,-14-44-101,0 0 1,1-1-1,0 0 0,1 0 1,1-1-1,-1 0 0,2 0 1,16 14-1,-10-12-62,1-1-1,0 0 1,1-1-1,1-1 0,-1-1 1,22 7-1,-13-7 129,0-1 1,0-1-1,55 6 0,-54-11-96,-1-2-1,1-2 0,0 0 0,0-2 1,-1-1-1,0-1 0,0-1 1,32-13-1,-27 7 1,-1-1 0,42-26 0,-55 28-42,0-1 0,0-1 0,-2 0-1,30-32 1,-22 17 80,-1-1 0,-1-1-1,-2-1 1,-1-1 0,-2-1-1,-1 0 1,17-53 0,-26 61-22,-1 0 0,-1-1 0,2-34 1,-6 27 31,-5-54 1,1 69-92,-1 0 0,0 0 1,-1 0-1,-10-23 0,5 19-73,-22-39 0,26 53 68,-1 0-1,1 0 1,-2 0-1,1 1 1,-1 0-1,-17-13 1,15 14-32,0 0 0,0 2 0,-1-1 0,0 1 0,0 1 0,0 0 0,-1 0 0,1 2 0,-1-1 0,0 1 0,0 1 0,0 0 0,-19 1 0,17 1-16,0 1 1,1 0-1,-1 1 1,1 0-1,-1 2 1,1-1-1,0 1 1,1 1-1,-1 1 1,1-1-1,-16 14 1,-46 41-2635,30-16-2398,16-9 1717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7456,'0'1'279,"1"0"1,0-1-1,-1 1 1,1 0 0,-1-1-1,1 1 1,-1 0-1,0-1 1,1 1-1,-1 0 1,1 0-1,-1-1 1,0 1-1,0 0 1,0 0 0,1 1-1,-1-1-58,0 0 0,0 1 0,1-1 0,-1 0 0,1 1 0,-1-1 0,1 0 0,0 0 0,-1 0 1,2 2-1,4 5 740,-1 0 0,0 1 1,0-1-1,-1 1 0,0 0 1,5 16-1,-6-14-485,7 21 28,-3 1 1,8 65-1,-11-66-503,2 22-131,-2-16-3025,-4-37 2869,3 9-1299,-3-10 1450,0 0-270,1 0 270,-1 1 0,0-1 0,0 0 0,0 0 0,0 0 0,1 0 0,-1 0 0,0 0 0,0 0 0,0 0 0,1 0 0,-1 0 0,0 0 0,0 0 0,0 0 0,1 0 0,-1 0 0,0 0 0,0 0 0,1 0 0,-1 0 0,0 0 0,0 0 0,1 0 0,8-4-2281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3.4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18 145 6976,'-2'-4'304,"-2"-4"536,1 1 0,0-1 0,-3-9 0,6 14-619,0 0 0,0 0 0,1 1 1,-1-1-1,0 0 0,1 1 0,0-1 1,0 0-1,0 1 0,0-1 0,0 1 1,0 0-1,0-1 0,1 1 1,0 0-1,-1 0 0,1 0 0,0 0 1,0 0-1,0 0 0,0 0 0,0 1 1,3-3-1,2-1 102,1 0 0,0 1 0,0 0 0,0 0 0,17-5-1,-15 6-94,1 0-1,-1 1 1,1 0-1,-1 1 0,15 0 1,-22 1-169,0 0 1,0 1-1,0-1 0,0 0 1,0 1-1,0 0 0,0 0 1,0 0-1,-1 0 1,1 0-1,0 1 0,0-1 1,-1 1-1,1-1 0,-1 1 1,1 0-1,-1 0 1,0 0-1,0 1 0,0-1 1,0 0-1,0 1 0,2 3 1,-3-2 30,1 0 0,-1-1 0,1 1 0,-1 0 0,0 0 0,0 0 0,-1 0 0,1 1 0,-1-1 0,0 0 0,0 0 0,0 0 1,-1 0-1,-1 6 0,-1 0 79,0 0 0,-1-1 0,0 1 1,-10 15-1,1-5 263,-9 18 608,22-38-1020,0 1 1,0 0-1,0 0 1,0 0-1,0 0 0,0-1 1,0 1-1,1 0 1,-1 0-1,0 0 0,1-1 1,-1 1-1,0 0 1,1 0-1,-1-1 0,1 1 1,-1 0-1,1-1 1,-1 1-1,1-1 0,0 1 1,-1-1-1,1 1 1,0-1-1,0 1 0,-1-1 1,1 1-1,0-1 1,0 0-1,1 1 0,2 1 60,1 0-1,1 0 0,8 3 0,0-3-44,-1 0 1,0 0-1,1-1 0,14-1 0,-19-1-1263,-1 0 1,0 0-1,1-1 0,10-4 1,-16 5 179,-3 1 697,1-1 0,0 1 0,0-1 1,1 1-1,-1 0 0,0-1 0,0 1 0,0 0 0,0 0 0,0 0 0,0 0 0,0 0 0,0 0 0,0 0 0,0 0 1,1 0-1,-1 0 0,0 1 0,0-1 0,0 0 0,0 1 0,0-1 0,0 1 0,0-1 0,0 1 0,1 1 0,12 8-2443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3.8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 5568,'1'-1'599,"-1"1"1,1-1-1,0 1 0,0-1 1,0 1-1,0 0 0,0-1 1,1 1-1,-1 0 0,0 0 1,0 0-1,0-1 0,2 2 1,30-4 2764,-11 2-1920,-2-1-608,1 1-1,37 3 1,-52-2-930,3 1-127,0 1 0,0-1-1,0 1 1,11 5 0,-19-7 127,-1 0 1,0 0-1,1 0 0,-1 0 1,0 1-1,0-1 0,1 0 1,-1 0-1,0 0 0,0 1 1,1-1-1,-1 0 0,0 0 1,0 1-1,0-1 0,1 0 1,-1 0-1,0 1 0,0-1 1,0 0-1,0 1 0,0-1 1,0 0-1,0 1 0,0-1 1,0 0-1,0 1 0,0-1 1,0 0-1,0 1 1,0 0-1,0 9-1303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4.2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 8896,'0'0'2869,"6"-1"-1744,3 0-993,0 0 650,1 0-1,0 0 1,14 2 0,-1 0 858,24-1 0,-29-1-1209,-1 1-1,0 1 1,30 5-1,-12 1-457,26 8-3631,-39-11-2384,-8-2 3482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5.4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0 115 6240,'7'-40'3603,"-6"37"-2512,0-1 0,-1 1 1,2 0-1,-1 0 0,0 0 0,1 0 0,-1 0 0,5-6 1285,-5 19 270,7 13-2308,-2 1-1,0 0 1,-2 0-1,2 35 1,3 9-122,3 0-68,7 52 461,-19-118-584,0 0 0,0 0 0,0-1 0,0 1 0,1 0 0,-1 0-1,1 0 1,-1-1 0,1 1 0,0 0 0,0 0 0,0-1 0,0 1 0,1 1 0,-1-2 199,-1-2-131,0-1 0,1 1 0,-1 0 0,1-1 0,-1 1 0,0 0 1,1-1-1,0 1 0,-1 0 0,1 0 0,0 0 0,0-1 1,1-1-1,17-14-97,-7 6-17,88-86 149,-47 48 75,113-139-182,-138 151-173,-12 16-1033,22-22 0,-38 43 993,1-1 0,-1 1 0,0-1 0,1 1 1,-1-1-1,0 1 0,1 0 0,-1-1 0,1 1 0,-1 0 1,1-1-1,-1 1 0,1 0 0,-1 0 0,1-1 0,-1 1 0,1 0 1,-1 0-1,1 0 0,-1 0 0,1 0 0,0 0 0,-1 0 0,1 0 1,-1 0-1,2 0 0,-1 1-507,-1-1-1,1 1 1,0 0 0,0 0 0,0 0-1,0 0 1,-1 0 0,1 0 0,0 0 0,0 2-1,2 2-806,2 3-862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5.7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53 8544,'-11'-14'2757,"8"11"-1674,4 2-818,0 1 0,0-1 1,0 1-1,0-1 0,0 1 1,0-1-1,0 1 1,0 0-1,0-1 0,0 1 1,0 0-1,0 0 0,1 0 1,0 0-1,6-2 981,21-4 359,1 0-1,32-1 0,64 2-347,-56 2-618,141 2 63,-121 1-2001,-89 0 1170,2 0-588,1 0 1,0 0-1,-1 0 0,1 1 1,-1-1-1,1 1 0,-1 0 1,1 0-1,5 3 0,4 3-1501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6.1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1 10144,'-32'20'4576,"10"8"-3968,14-22 1503,3 8-1279,-8-3 1760,3 1-1440,2-4 192,3 4-800,-4-9-64,9 2-288,-5-5-960,5 4 416,9-8-4256,9-7-991,5-3 3167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6.7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0 118 8896,'8'-14'3829,"-2"11"944,-6 5-4432,0-1-1,0 1 0,1-1 1,-1 1-1,1-1 1,-1 1-1,1-1 1,-1 1-1,3 1 0,4 14 677,17 127 2424,-21-113-3073,-1 0 0,-4 53-1,-18 103 135,19-157-158,4-20 57,-3-9-386,0-1 0,1 0 0,-1 0 0,0 0 0,0 0 0,1 0 0,-1 0 0,0 0 0,1 0 0,-1 0 0,0 0 0,0 0 0,1 0 0,-1 0 0,0 0 0,0 0 0,1 0 0,-1 0 0,0 0 0,0 0 0,1 0 0,-1 0 0,0 0 0,0 0 0,1 0 0,-1-1 0,0 1 0,0 0 0,1 0 0,-1 0 0,0 0 0,0-1 0,0 1 0,0 0 0,1-1 0,54-60 859,-29 38-766,39-26 0,-13 10-62,-2 0-116,69-70 1,-88 73-7,38-55-1,17-44-580,-78 122 486,18-37-4602,-24 45 2554,-10 15-4629,2 5 3974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07.0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55 11232,'-18'-12'3594,"18"12"-3558,0 0-1,0 0 1,0-1 0,0 1-1,0 0 1,0 0-1,0 0 1,0 0 0,0 0-1,0 0 1,0 0-1,0-1 1,0 1 0,0 0-1,0 0 1,0 0-1,0 0 1,0 0-1,0 0 1,0-1 0,0 1-1,0 0 1,0 0-1,0 0 1,0 0 0,0 0-1,0 0 1,0 0-1,0-1 1,0 1 0,0 0-1,0 0 1,0 0-1,0 0 1,1 0 0,-1 0-1,0 0 1,0 0-1,0 0 1,0 0 0,0 0-1,0 0 1,0-1-1,0 1 1,1 0 0,-1 0-1,0 0 1,0 0-1,0 0 1,0 0-1,0 0 1,0 0 0,1 0-1,6-2 180,-7 2-101,4-1 206,-1 0 1,1 0 0,0 1-1,8-1 1,1 0 214,300-10 6113,-92 5-6586,-19 0-596,-85 4-2083,0-3-5656,-89 5 5036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10.5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249 33 2304,'1'-1'111,"1"0"1,-1 0-1,1 0 1,-1 0-1,1 1 1,0-1-1,0 1 1,-1-1-1,1 1 0,13-1 12807,-15 1-12859,0 0 1,0 0 0,0 0 0,0 1 0,0-1 0,0 0 0,1 0 0,-1 0 0,0 0 0,0 0 0,0 1 0,0-1 0,0 0 0,0 0 0,0 0 0,1 0 0,-1 0 0,0 0 0,0 0 0,0 0 0,0 1 0,0-1 0,1 0 0,-1 0 0,0 0 0,0 0 0,0 0 0,0 0 0,1 0 0,-1 0-1,0 0 1,0 0 0,0 0 0,0 0 0,1 0 0,-1 0 0,0 0 0,0 0 0,0 0 0,0 0 0,0-1 0,1 1 0,-1 0 0,0 0 0,0 0 0,0 0 0,0 0 0,0 0 0,1 0 0,-1 0 0,0-1 0,0 1 0,16-10 707,10-4-1207,-26 14 459,1 0 1,-1 0-1,0-1 1,0 1-1,1 0 0,-1 0 1,0 0-1,1 0 1,-1 0-1,0 0 1,1 0-1,-1-1 0,0 1 1,1 0-1,-1 0 1,0 0-1,1 0 1,-1 1-1,0-1 0,1 0 1,-1 0-1,0 0 1,1 0-1,-1 0 1,0 0-1,1 0 0,-1 1 1,0-1-1,0 0 1,1 0-1,-1 0 1,0 1-1,0-1 0,1 0 1,-1 0-1,0 1 1,0-1-1,1 0 1,-1 0-1,0 1 1,0-1-1,0 0 0,0 1 1,0-1-1,0 0 1,1 1-1,-1-1 1,0 0-1,0 1 0,0-1 1,0 0-1,0 1 1,0 0-1,-2 3 145,1 0 1,-1 1-1,0-1 0,0 0 1,0 0-1,-1 0 1,1 0-1,-1 0 0,0 0 1,-6 5-1,2 10-426,4-10 435,-1 0-1,-8 18 1,10-25-105,1-1 1,0 1-1,-1-1 0,1 0 1,0 1-1,-1-1 0,0 0 1,1 0-1,-1 1 1,-3 0-1,5-2-52,-1 0 0,1 1 1,0-1-1,0 0 0,-1 0 0,1 0 0,0 0 0,-1 0 1,1 0-1,0 0 0,0 0 0,-1 0 0,1 0 1,0 0-1,0 0 0,-1 0 0,1 0 0,0 0 1,0 0-1,-1 0 0,1-1 0,0 1 0,0 0 0,-1 0 1,1 0-1,0 0 0,-1-1 0,1 1-5,0-1 0,0 1 0,0-1 0,0 1 0,-1-1 0,1 0 0,0 1 0,0-1 0,0 1 0,0-1 0,0 0 0,0 1 0,1-1 0,-1 1 0,0-1 0,0 0 0,1 0 0,-1-8 156,0 8-172,0 0 1,0 0-1,0 0 0,0 0 1,0 0-1,0 0 0,1 0 1,-1 0-1,0 0 0,1 0 1,-1 0-1,1-2 0,5 6 156,-1 0 0,0 0 1,0 1-1,0 0 0,6 6 0,-2-1-26,0 0 0,-1 1-1,0 0 1,0 1 0,-2 0 0,1 0 0,-1 0 0,-1 1-1,8 22 1,-6-10 116,-2 0 0,0 0 0,-1 1 0,0 27 0,-3-35-217,-2-1 1,1 1-1,-2 0 0,-1 0 0,0-1 0,-1 1 1,0-1-1,-1 0 0,-1-1 0,-1 1 0,0-1 1,-19 28-1,5-13-614,-2 0 0,-1-1 0,-1-1 0,-34 29 0,30-34-2796,0 0-1,-37 21 1,8-11-1563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10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11 3712,'-3'-9'14191,"3"9"-14111,0 0-1,1 0 0,-1 0 0,0 0 1,0 0-1,0-1 0,1 1 0,-1 0 0,0 0 1,0 0-1,0 0 0,1 0 0,-1 0 1,0 0-1,0 0 0,0 0 0,1 0 0,-1 0 1,0 0-1,0 0 0,0 0 0,1 0 1,-1 0-1,0 0 0,0 0 0,0 0 0,1 0 1,-1 1-1,0-1 0,0 0 0,0 0 1,1 0-1,-1 0 0,0 0 0,0 0 0,0 1 1,0-1-1,1 0 0,8 7 1227,-9-6-1574,8 7 547,2 7-99,-8-12-175,-1 0-1,1-1 1,-1 0 0,1 1 0,0-1-1,0 0 1,3 3 0,6 7 26,-6-6 18,38 57 346,-38-53-373,0-1 0,-1 1 0,0 0 0,0 0 0,2 13 0,2 18 137,-3 0 0,0 0 0,-3 0 0,-2 0 0,-1 0 0,-2 0 0,-2 0 0,-1-1 0,-22 73 0,-61 134 566,77-216-546,0 0-148,-28 55-1,36-80-254,0 0-1,-1 0 1,0 0 0,0 0 0,0-1-1,-8 6 1,11-9-112,0 0-1,0-1 0,0 1 1,0-1-1,0 0 0,-1 0 1,1 0-1,0 0 0,-1 0 1,1 0-1,-1 0 1,1-1-1,-1 1 0,0-1 1,1 0-1,-1 0 0,1 0 1,-1 0-1,1 0 0,-1-1 1,-4 0-1,-34-19-8271,19 9 3990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7456,'-9'1'968,"0"1"1,0 1 0,0-1 0,1 1-1,-1 1 1,-15 8 0,-43 32 3466,60-39-4137,-7 6 197,1 1 1,0 0-1,1 1 0,0 1 1,-15 21-1,-41 78 141,57-93-521,-58 93-1337,69-112 1055,-1 0 0,1-1 0,-1 1 0,1-1 0,0 1 0,-1 0 0,1-1-1,0 1 1,0 0 0,0-1 0,-1 1 0,1 0 0,0 0 0,0-1 0,0 1 0,0 0 0,0 0-1,7 2-1272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29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620 39 2912,'0'0'6432,"-7"0"-3643,1-3-2172,-1 1 0,0 1 0,-8-2 0,-21-5 344,16 3-782,0 0 0,0 1 0,0 0 0,0 2 0,0 1 0,-1 0 0,1 1 0,-24 4 0,36-2-134,-1 0 0,1 1 0,0 0 0,0 0 1,0 1-1,1 0 0,-1 0 0,1 1 0,0-1 0,0 2 1,1-1-1,-1 1 0,1 0 0,-7 9 0,9-8-19,0 1-1,0-1 1,1 0 0,0 1-1,0 0 1,1 0 0,0 0-1,0 0 1,1 0-1,0 0 1,1 0 0,0 13-1,0-7 53,2 0 1,-1 0-1,2 0 0,0 0 0,0 0 0,8 18 0,-7-23 14,1 0 1,-1-1-1,1 1 0,1-1 1,0 0-1,0 0 0,0-1 1,1 0-1,0 0 0,0 0 0,1-1 1,8 6-1,-14-11-56,0 0 1,-1 0-1,1 0 1,0 0-1,0 0 0,0-1 1,0 1-1,0 0 1,0-1-1,0 0 1,0 1-1,0-1 0,0 0 1,1 0-1,-1 0 1,0 0-1,0-1 0,0 1 1,0-1-1,0 1 1,0-1-1,2 0 0,-4 1-33,1-1-1,-1 1 0,0 0 0,0 0 1,0 0-1,0 0 0,1 0 0,-1 0 1,0 0-1,0-1 0,0 1 0,0 0 0,0 0 1,1 0-1,-1 0 0,0-1 0,0 1 1,0 0-1,0 0 0,0 0 0,0-1 1,0 1-1,0 0 0,0 0 0,0 0 1,0 0-1,0-1 0,0 1 0,0 0 1,0 0-1,0 0 0,0-1 0,0 1 1,0 0-1,0 0 0,0 0 0,0-1 0,0 1 1,0 0-1,0 0 0,-1 0 0,1 0 1,0-1-1,0 1 0,0 0 0,0 0 1,0 0-1,0 0 0,-1 0 0,1-1 1,0 1-1,0 0 0,0 0 0,-1 0 1,1 0-1,0 0 0,0 0 0,0 0 1,0 0-1,-1 0 0,1 0 0,0 0 0,0 0 1,-1 0-1,-14-3-249,11 4 216,0 0 0,0 0 0,0 0 0,0 1 0,1-1 0,-1 1 1,0 0-1,-4 4 0,-25 21-45,25-20 51,-156 140 20,163-147 6,-12 12 0,0 0-1,1 0 0,-15 22 1,24-31 15,1 1 0,0-1 1,-1 1-1,1 0 1,1 0-1,-1 0 0,1 0 1,-1 0-1,1 0 0,0 0 1,1 0-1,-1 1 1,1-1-1,0 0 0,0 0 1,0 1-1,0-1 1,1 0-1,-1 0 0,3 6 1,0-4 33,0 0 0,0 0 0,0-1 0,1 1 0,0-1 0,0 1 0,1-1 1,-1-1-1,1 1 0,0-1 0,1 1 0,-1-2 0,1 1 0,-1 0 0,1-1 0,12 5 1,-9-5 7,1 1 1,0-1 0,0-1 0,0 0 0,0 0-1,0-1 1,0 0 0,0-1 0,0 0 0,16-2-1,-1-4 122,0-1-1,0-1 1,36-17-1,2-1 197,-53 22-330,-3 2-48,-1 0 1,0 0-1,0-1 1,1 0-1,7-6 1,43 1-799,3-7-149,62-25-1,-118 39 946,111-47-125,-104 42 124,1 0 1,-2-1-1,1-1 0,-1 1 1,0-2-1,0 1 0,10-14 1,-3 1 142,-16 21-139,-1 0-1,0 0 1,0 0-1,0 0 0,0 0 1,0 0-1,0 0 1,0 0-1,0 0 0,0 0 1,0-1-1,0 1 1,0 0-1,0 0 0,0 0 1,0 0-1,1 0 0,-1 0 1,0 0-1,0 0 1,0 0-1,0-1 0,0 1 1,0 0-1,0 0 1,0 0-1,-1 0 0,1 0 1,0 0-1,0 0 1,0 0-1,0-1 0,0 1 1,0 0-1,0 0 1,0 0-1,0 0 0,0 0 1,0 0-1,0 0 1,0 0-1,0 0 0,0 0 1,0-1-1,-1 1 1,1 0-1,0 0 0,0 0 1,0 0-1,0 0 1,0 0-1,0 0 0,0 0 1,0 0-1,-1 0 0,1 0 1,0 0-1,0 0 1,-10 3-190,-9 7-57,-70 49 509,66-47-125,-2 2 21,-30 21 0,49-30-136,0 0 0,0 0 0,0 1 0,0-1 1,1 1-1,0 0 0,0 1 0,1 0 0,-6 10 1,9-15-2,0 0 1,0-1-1,0 1 1,1 0 0,-1 0-1,1 0 1,-1 0 0,1 0-1,0 1 1,0-1-1,-1 0 1,2 0 0,-1 0-1,0 0 1,0 0-1,1 0 1,0 4 0,0-5 7,0 1 0,0-1 0,0 1 1,0-1-1,0 0 0,1 1 0,-1-1 1,0 0-1,1 0 0,-1 0 0,1 0 1,-1 0-1,1 0 0,-1 0 0,1-1 1,-1 1-1,3 0 0,1 0 29,1 0-1,-1 0 1,1 0-1,-1-1 1,1 0-1,0 0 1,-1 0-1,1-1 1,-1 0-1,1 0 1,9-3-1,1-3 18,0-1 0,0-1 1,-1 0-1,0-1 0,-1 0 0,0-1 1,-1-1-1,0 0 0,-1-1 0,0 0 0,10-16 1,-14 18-113,0-1 1,-1 0 0,-1-1-1,0 1 1,-1-1 0,5-15-1,-10 23-230,-2 5-1,-5 10 81,-6 19 60,-17 33-5,-79 150-17,63-135 380,-63 83-1,73-112-175,2-5 42,2 1 0,-30 54-1,60-94-48,0 0 0,1 0 0,-1 0 0,1 0 0,-1 0 0,0 5 0,2-8-29,0-1 1,0 1-1,0 0 0,0-1 1,0 1-1,0 0 1,1-1-1,-1 1 1,0 0-1,0-1 0,1 1 1,-1 0-1,0-1 1,0 1-1,1-1 0,-1 1 1,1-1-1,-1 1 1,1-1-1,-1 1 0,1-1 1,-1 1-1,1-1 1,-1 0-1,1 1 0,-1-1 1,1 0-1,0 1 1,-1-1-1,1 0 0,0 0 1,-1 1-1,1-1 1,0 0-1,-1 0 0,1 0 1,0 0-1,-1 0 1,1 0-1,0 0 1,-1 0-1,2-1 0,4 1 38,0-1 0,0 0 0,0 0 0,0 0 0,0-1 0,8-3 0,-1 0-5,5 0-35,0-1 0,-1-1 0,0 0 0,0-1 0,0-2 0,28-20 0,-23 11-15,-1 0 0,-2-2 1,20-25-1,49-77 6,-8 12 104,-33 56-74,105-92 0,-6 6-181,-113 106 148,47-54-253,-80 89 245,0 0 0,0 0 1,0 0-1,0 0 0,0 0 1,0 0-1,0 0 0,0 0 0,0-1 1,0 1-1,0 0 0,0 0 0,0 0 1,0 0-1,0 0 0,0 0 0,0 0 1,0 0-1,0 0 0,0 0 0,0 0 1,0 0-1,0 0 0,0 0 1,0 0-1,0 0 0,0 0 0,0 0 1,0 0-1,0-1 0,0 1 0,0 0 1,0 0-1,0 0 0,0 0 0,0 0 1,0 0-1,0 0 0,0 0 0,0 0 1,0 0-1,0 0 0,0 0 1,0 0-1,0 0 0,0 0 0,0 0 1,0 0-1,0 0 0,0 0 0,0 0 1,-1 0-1,1 0 0,0 0 0,0 0 1,0 0-1,0 0 0,0 0 0,0 0 1,0 0-1,0 0 0,0 0 1,0 0-1,0 0 0,0 0 0,0 0 1,-4 5-78,3 0 64,-1-1 0,0 0-1,0 0 1,0 0 0,0 0-1,-1 0 1,1 0 0,-1-1-1,-4 5 1,3-3 0,-1 0 1,1 1-1,-4 8 0,-21 53 17,22-53 1,2 0-1,0 0 0,1 1 0,0-1 1,-2 27-1,1-14 9,3-1 50,2-21-56,0 1 0,-1-1 0,1 0-1,-1 0 1,0 0 0,0 0 0,-1-1 0,1 1 0,-1 0-1,0 0 1,0-1 0,-6 8 0,3-5 64,0-1 0,-6 14 0,5-11 57,30-40 216,51-54 1,-65 75-307,22-22-157,0 3 1,38-27-1,-67 54 104,0 0 0,0 0 0,0 0-1,0 0 1,1 0 0,-1 0 0,0 1 0,1 0 0,0 0 0,-1 0 0,5-1 0,-7 3 20,-1-1 1,1 1 0,-1-1 0,1 0 0,-1 1 0,1-1 0,-1 1-1,1 0 1,-1-1 0,0 1 0,1-1 0,-1 1 0,0-1 0,0 1-1,1 0 1,-1-1 0,0 1 0,0 0 0,0-1 0,0 1 0,0 0 0,0-1-1,0 2 1,0 0 34,4 38 22,-4-31-35,0 0 1,1 1-1,1-1 0,-1 0 0,4 9 0,-3-13-62,-1 0 0,1-1 0,0 1-1,1 0 1,-1-1 0,1 1 0,0-1 0,0 0 0,1 0 0,-1 0 0,1 0 0,0-1-1,0 1 1,6 3 0,3 2-4511,20 18 0,-12-9-2024,2 1 1913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30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213 617 3808,'-1'-1'115,"1"0"0,0 0 0,0 1 1,0-1-1,-1 0 0,1 1 0,0-1 0,-1 1 1,1-1-1,0 0 0,-1 1 0,1-1 0,-1 1 0,1-1 1,-1 1-1,1-1 0,-1 0 0,1 1-66,-1 0 0,1 0 0,0 0 1,0 0-1,0 0 0,0 0 0,-1 0 0,1 0 0,0 0 0,0 0 0,0-1 0,0 1 0,0 0 0,0 0 1,-1 0-1,1 0 0,0 0 0,0 0 0,0-1 0,0 1 0,0 0 0,0 0 0,0 0 0,0 0 1,0 0-1,0-1 0,0 1 0,0 0 0,0 0 0,0 0 0,0 0 0,0-1 0,0 1 0,0 0 0,0 0 1,0 0-1,0 0 0,0 0 0,0-1 0,0 1 0,0 0 0,0 0 0,0 0 0,0-1 0,1 1 80,-1 0-1,0-1 0,0 1 0,1 0 0,-1-1 0,0 1 0,0 0 1,1-1-1,-1 1 0,0 0 0,0-1 0,0 1 0,0-1 0,0 1 1,0-1-1,0 1 0,0 0 0,0-1 0,0 1 0,0-1 0,0 1 1,0-1-1,0 1 0,0 0 0,0-1 0,0 1 0,-1-1 0,1 1 1,0 0-1,0-1 0,-1 0 0,1 1-49,-1-1 0,1 0 0,-1 1-1,1-1 1,-1 0 0,1 1 0,-1-1 0,1 0 0,-1 1 0,1-1-1,-1 1 1,0-1 0,0 1 0,1 0 0,-1-1 0,0 1-1,-1-1 1,-8 0 82,1 1 0,-1 0 0,1 0 0,-1 1 0,0 1 0,1-1 0,0 1 0,-1 1 0,1 0 0,0 0 0,0 1-1,1 0 1,-1 0 0,1 1 0,0 0 0,-14 12 0,20-15-140,0-1-1,0 1 0,0 0 1,1 0-1,-1 0 0,1 0 1,-1 0-1,1 0 1,-1 0-1,1 1 0,0-1 1,0 0-1,0 1 1,1-1-1,-1 1 0,1-1 1,-1 1-1,1-1 0,0 1 1,0 2-1,0-2 17,1-1 0,0 0 0,-1 1 0,1-1 0,0 1 0,1-1 0,-1 0 0,0 0 0,1 0 0,-1 0 0,1 0 0,-1 0 0,1 0 0,0 0 0,0 0 0,0-1 0,0 1 0,0-1 0,0 0 0,3 2 0,2 0 68,-1 0 0,1 0 0,0-1 0,-1 0 0,1 0 0,0-1 0,0 0 0,0 0 0,0-1 0,0 1 0,1-1 0,-1-1 0,0 0 0,12-2 0,-13 1-24,1 0 0,-1 0 0,0 0 0,0 0-1,-1-1 1,1 0 0,0-1 0,-1 1 0,0-1 0,0 0 0,0 0-1,0-1 1,-1 1 0,1-1 0,-1 0 0,4-7 0,-7 10-106,0 0 1,0 1 0,0-1-1,0 0 1,-1 0-1,1 0 1,-1 0 0,1 0-1,-1 0 1,0 0-1,0 0 1,1 0 0,-1 0-1,-1 0 1,1 0-1,0 0 1,0 0 0,-1 0-1,1 0 1,-1 1-1,0-1 1,0 0 0,1 0-1,-1 0 1,0 1-1,-1-1 1,1 0 0,0 1-1,0-1 1,-1 1 0,1-1-1,-1 1 1,1 0-1,-1-1 1,1 1 0,-1 0-1,0 0 1,0 0-1,1 1 1,-1-1 0,0 0-1,0 1 1,0-1-1,0 1 1,0-1 0,0 1-1,0 0 1,0 0-1,0 0 1,0 0 0,0 0-1,0 0 1,-2 1-1,-9 0 92,12-3 324,7-2-54,0 0-220,0 1-1,-1-1 1,0 0-1,1 0 1,-2-1-1,1 1 1,0-1-1,-1 0 1,5-7-1,4-10 38,13-25-1,-25 45-148,55-118 320,-31 61-12,37-59-1,-43 88-264,2 1 0,1 1 0,41-39 0,-61 64-75,1 1-1,0 0 1,0 0 0,-1 0 0,1 0 0,0 1 0,1-1 0,5-2 0,-8 4 10,1 0 0,-1-1 0,0 1 0,1 0 1,-1 0-1,0-1 0,1 1 0,-1 0 0,0 0 1,1 1-1,-1-1 0,0 0 0,1 0 0,-1 1 0,0-1 1,0 1-1,1-1 0,-1 1 0,0-1 0,0 1 1,0 0-1,0-1 0,0 1 0,0 0 0,0 0 1,0 0-1,1 1 0,2 4-10,-1 0 1,-1 0-1,1 1 0,-1-1 1,0 1-1,0-1 0,-1 1 1,1 9-1,1 28-5,-3 1 0,-9 84 0,-4-51 258,-37 128-1,33-148-324,-6 28 83,-73 250 528,91-321-390,0-1 0,0 0-1,-2 0 1,0 0 0,-17 24 0,23-36-85,0-1 1,0 1 0,0-1-1,0 0 1,-1 0 0,1 0-1,0 0 1,-1 0 0,1 0-1,-1 0 1,1 0 0,-4 1-1,4-2-8,0 0 0,-1 0-1,1 0 1,0 0 0,0 0-1,-1 0 1,1 0 0,0 0-1,0-1 1,0 1 0,-1 0-1,1-1 1,0 1-1,0-1 1,0 0 0,0 1-1,0-1 1,0 0 0,0 1-1,0-1 1,-1-1 0,-2-2-1,1-1 1,-1 1 0,1 0 0,0-1 0,1 0 0,-1 0-1,1 0 1,0 0 0,0 0 0,0 0 0,1-1 0,-2-9 0,1-1 16,0-1 1,1-33 0,2 37-65,0 0 0,0 0 0,2 0 0,6-24 0,-7 31 12,0 0 1,1 1-1,0-1 0,0 1 1,1-1-1,-1 1 0,1 0 1,0 0-1,0 1 0,1-1 1,0 1-1,7-5 0,1 0-2,0 1 0,1 1 0,0 1 0,1 0 0,-1 0 0,1 2 0,18-4 0,-3 2-6,0 2 0,54 0 0,-65 5-505,0 0 1,28 7 0,14 2-9437,-43-7 6452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34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236 782 4224,'3'0'4056,"-7"0"-2091,-4 2-1061,0-1 1,0 1-1,0 1 1,0 0-1,0 0 1,-9 5-1,-56 31-238,62-33-616,0 0 1,1 1-1,-1 1 0,1 0 1,1 0-1,-13 13 0,21-18-30,-1-1 0,1 1-1,-1-1 1,1 1 0,0 0-1,0-1 1,0 1 0,0 0-1,1 0 1,-1-1 0,1 1-1,0 0 1,0 0 0,0 0 0,0 0-1,0-1 1,0 1 0,1 0-1,0 0 1,-1 0 0,1-1-1,0 1 1,0 0 0,1-1 0,-1 1-1,3 3 1,0 0 118,0 0-1,1 0 1,-1 0 0,1 0 0,1-1-1,-1 0 1,1 0 0,0 0 0,7 3-1,-7-4-69,1-1-1,0 0 0,0 0 0,0-1 0,0 0 1,0 0-1,0-1 0,1 0 0,-1 0 0,0-1 1,1 0-1,-1 0 0,1-1 0,-1 0 0,9-1 1,10-5 88,0-1 1,45-20 0,-44 17-23,7-3 70,0 2-160,-1-2-1,-1-2 1,42-26 0,-74 42-59,0 0 0,1 0 0,-1-1 0,1 1 0,-1 0 0,0 0 0,1 0 0,-1-1 0,0 1 0,1 0 0,-1 0 0,0-1 0,1 1 0,-1 0 0,0-1 0,0 1 0,1 0 0,-1-1 1,0 1-1,0 0 0,0-1 0,0 1 0,1-1 0,-1 0 0,-10 3-184,-18 8 196,22-6-3,-1 0-1,1 1 0,0-1 1,0 1-1,1 1 1,-1-1-1,1 1 1,-6 10-1,10-15 14,0 0-1,1 0 0,-1 1 1,1-1-1,-1 0 1,1 1-1,0-1 0,-1 1 1,1-1-1,0 0 0,0 1 1,0-1-1,0 1 0,0-1 1,0 0-1,1 1 1,-1-1-1,0 1 0,1-1 1,-1 0-1,1 0 0,-1 1 1,1-1-1,0 0 0,0 0 1,-1 1-1,1-1 1,0 0-1,1 1 0,1 1 21,0 0 0,-1-1 0,1 1-1,0-1 1,0 0 0,0 0 0,0 0-1,1 0 1,-1 0 0,7 1 0,2 0 83,0 0 0,1-1 0,-1-1 0,0 0 0,1-1 0,23-2 1,-26 1-30,-1-1 0,1 0 1,0 0-1,-1-1 0,1-1 0,-1 0 1,0 0-1,0 0 0,10-7 1,-16 8-86,0 1 0,1-1 0,-1 0 0,0 0 0,-1 0 0,1 0 0,0 0 0,-1 0 0,0-1 0,0 1 0,0-1 0,0 0 0,0 1 0,-1-1 0,2-7 0,-2 8-9,-1 1-1,0 0 1,0-1-1,-1 1 1,1 0-1,0-1 1,-1 1-1,1 0 1,-1-1-1,0 1 1,0 0-1,0 0 0,0 0 1,0 0-1,0 0 1,0 0-1,-1 0 1,1 0-1,-1 0 1,1 1-1,-1-1 1,0 1-1,0-1 1,0 1-1,0-1 0,0 1 1,0 0-1,0 0 1,-3-1-1,-2-1-22,0 1 0,0 0 0,0 0-1,0 1 1,0 0 0,0 0 0,-12 0-1,6 1-42,-1 1-1,0 0 1,-15 4-1,100-5 432,-21-3-277,62-12 0,-105 14-54,40-8-102,-42 9 66,0-1 0,0 1-1,0 0 1,0 0 0,0 1 0,9 1 0,-13-1 17,0-1 0,0 1-1,0-1 1,1 1-1,-1-1 1,0 1-1,0 0 1,0 0 0,0-1-1,0 1 1,-1 0-1,1 0 1,0 0 0,0 0-1,-1 0 1,1 0-1,0 0 1,0 2 0,0 0 5,0 0 0,0 0 0,-1 0 0,1 0 0,-1 0 0,1 0 0,-1 5 0,-1-1 24,1-1 0,-1 1 0,0-1 0,-1 1 0,0-1 0,-4 11 0,3-11-130,-6 14 640,9-16-118,8-9-88,5-7-336,1 0-1,0 2 0,0 0 0,1 0 0,17-8 1,-25 16-41,-1-1 1,0 1 0,1 0-1,-1 1 1,1-1 0,0 1-1,6 0 1,-11 1 29,0 0 0,-1 0 0,1 0 0,0 1 0,-1-1 0,1 0 1,0 1-1,-1-1 0,1 1 0,-1-1 0,1 1 0,-1 0 0,1 0 0,-1 0 0,0 0 0,1 0 0,-1 0 0,0 0 0,0 0 1,1 0-1,-1 1 0,0-1 0,0 0 0,0 1 0,-1-1 0,1 1 0,0-1 0,-1 1 0,1-1 0,-1 1 0,1 0 0,-1-1 1,1 3-1,2 17-117,-2-12 175,0 0 0,1-1-1,0 1 1,0 0 0,4 9 0,-5-16-32,0 0 1,0 0 0,0 0 0,1 0 0,-1-1 0,1 1 0,-1 0 0,1 0 0,-1-1 0,1 1-1,0-1 1,0 0 0,-1 1 0,1-1 0,0 0 0,0 0 0,0 0 0,0-1 0,1 1 0,-1 0-1,0-1 1,0 1 0,0-1 0,1 0 0,3 0 0,5 0 40,0-1 0,0-1 0,0 0 0,0 0 1,-1-1-1,1-1 0,14-6 0,69-41 236,-81 43-234,1-1-67,0 0 1,-1-1-1,0 0 0,0-1 0,-1 0 1,-1-1-1,0-1 0,0 0 0,-1 0 0,-1-1 1,13-25-1,51-128 290,-1 1-48,15 11-247,-15 26-189,-66 119 179,-1 0 0,-1 0-1,7-21 1,-11 31 10,0 0 0,0 0 0,0-1 0,0 1 0,0 0 1,0 0-1,0 0 0,1 0 0,-1 0 0,0 0 0,0-1 0,0 1 0,0 0 0,0 0 0,0 0 0,0 0 1,0-1-1,0 1 0,0 0 0,-1 0 0,1 0 0,0 0 0,0 0 0,0 0 0,0-1 0,0 1 1,0 0-1,0 0 0,0 0 0,0 0 0,0 0 0,0 0 0,0-1 0,-1 1 0,1 0 0,0 0 1,0 0-1,0 0 0,0 0 0,0 0 0,0 0 0,-1 0 0,1 0 0,0 0 0,0 0 0,-9 3-298,-9 8 155,-6 8 12,2 1 1,0 1 0,-25 30-1,37-37 128,0 1-1,1 0 0,0 1 0,1 0 0,1 0 1,-9 34-1,-17 106 83,26-112-103,-14 120 294,20-136-248,1-1 0,2 1 0,8 53-1,-9-77 28,0-1 1,0 0-1,0 1 0,0-1 0,1 0 0,-1 0 0,1 0 1,0 0-1,0 0 0,3 4 0,-4-5-4,1-1 0,-1 0-1,0 0 1,0 0 0,1-1 0,-1 1-1,1 0 1,-1 0 0,1-1 0,-1 1-1,1-1 1,-1 1 0,1-1 0,-1 0 0,1 1-1,-1-1 1,1 0 0,0 0 0,-1 0-1,1 0 1,-1 0 0,1-1 0,0 1-1,2-1 1,24-10 144,-1 0 1,48-30-1,-48 26-162,0-1 1,44-38-1,-63 47-33,-4 3-44,1 0 0,-1 0 0,1 0 0,8-4 0,-13 8 57,0 0 0,0 0 1,1 0-1,-1 0 0,0 0 0,0 0 1,0 0-1,0 0 0,0 0 1,0 0-1,0 0 0,0 0 1,0 0-1,0 1 0,0-1 1,0 0-1,0 0 0,1 0 0,-1 0 1,0 0-1,0 0 0,0 0 1,0 0-1,0 1 0,0-1 1,0 0-1,0 0 0,0 0 1,0 0-1,0 0 0,0 0 0,0 0 1,0 1-1,-1-1 0,1 0 1,0 0-1,0 0 0,0 0 1,0 0-1,0 0 0,0 0 1,0 0-1,0 0 0,0 0 0,0 1 1,0-1-1,0 0 0,0 0 1,-1 0-1,1 0 0,0 0 1,-6 11-19,-1 0 1,-1-1-1,-16 19 1,-6 8 9,27-32 17,0 0-1,0 0 1,1 0-1,-1 1 1,2-1-1,-1 1 1,0-1-1,0 8 0,2-11 23,0-1-1,-1 1 0,1 0 0,0-1 0,0 1 0,1 0 0,-1-1 0,0 1 0,1 0 0,-1-1 0,1 1 0,-1-1 0,1 1 0,1 2 1,-1-3-1,0 0 0,0-1 0,-1 1 0,1 0 0,0 0 0,0-1 0,1 1 0,-1 0 0,0-1 0,0 1 0,0-1 0,0 0 0,0 1 0,1-1 0,-1 0 0,0 0 1,0 0-1,1 0 0,-1 0 0,0 0 0,0 0 0,3 0 0,8-3 34,1 0 0,0-1-1,-1 0 1,1 0 0,-1-2 0,-1 0 0,16-9-1,14-7-48,-20 12-21,-1-1 1,0-2-1,-1 0 0,18-16 0,-36 28-9,0 0-1,0 0 1,1 0 0,-1 0 0,0 0-1,1 0 1,-1 0 0,1 1-1,-1-1 1,3-1 0,-3 2 17,-1 0 0,0 1 0,0-1 0,1 0 0,-1 0 0,0 0 0,0 0 0,0 0 0,1 0 0,-1 0 0,0 1 0,0-1 0,0 0 0,1 0 0,-1 0 0,0 0 0,0 1 1,0-1-1,0 0 0,0 0 0,1 0 0,-1 1 0,0-1 0,0 0 0,0 0 0,0 1 0,0-1 0,0 0 0,0 0 0,0 1 0,0-1 0,0 0 0,0 0 0,0 1 0,1 9-102,-1-10 94,0 6 26,-1 0 0,0 0 0,0 1 0,0-1 0,-1 0 0,1-1 0,-2 1 0,1 0 0,0 0 0,-1-1 0,-6 9 0,8-12 35,-1 1 0,1-1 0,0 1 0,0 0 0,0-1 0,0 1 0,1 0 0,-1 0 0,0 4 0,33-20 427,0-16-389,-26 22-126,0 1 0,0 0 0,1 1 0,0 0 0,0 0 0,11-6 0,-10 7-175,-8 4 214,1-1-1,-1 1 0,0 0 0,0 0 0,0 0 0,0 0 1,0 0-1,0 0 0,0 0 0,1 0 0,-1-1 0,0 1 1,0 0-1,0 0 0,0 0 0,0 0 0,1 0 0,-1 0 1,0 0-1,0 0 0,0 0 0,0 0 0,0 0 0,1 0 0,-1 0 1,0 0-1,0 0 0,0 0 0,0 0 0,0 0 0,1 0 1,-1 0-1,0 0 0,0 1 0,0-1 0,0 0 0,0 0 1,1 0-1,-1 0 0,0 0 0,0 0 0,0 0 0,0 0 1,0 1-1,0-1 0,0 0 0,0 0 0,0 0 0,0 0 1,1 0-1,-1 0 0,0 1 0,0-1 0,0 0 0,0 0 1,0 0-1,0 0 0,0 1 0,0-1 0,0 0 0,0 0 0,0 0 1,0 0-1,0 1 0,0 1-40,3 8 15,-2 0-1,1 1 1,-2-1-1,1 0 1,-3 19 0,2 0 283,1-28-218,0-1 0,1 0 0,-1 0 0,0 0 0,1-1 0,-1 1 0,1 0 0,-1 0 0,0-1 0,2 0 0,-1 1 20,6-3-20,0 0 0,0-1 0,0 0-1,10-6 1,8-5 73,153-83 34,-132 67-454,-46 32 289,-1 0 1,0-1-1,0 1 0,0 0 0,0-1 1,0 1-1,0 0 0,0 0 0,0-1 1,0 1-1,0-1 0,-1 1 0,1 0 0,0-1 1,0 1-1,-1 0 0,1-1 0,-1 2 1,-21 39-89,17-34 122,1 0 0,0 0 1,0 0-1,0 0 0,1 1 0,1-1 1,-1 1-1,1 0 0,0-1 1,-1 12-1,3-18-15,0 0 0,0 0 0,0 0 1,0 0-1,1-1 0,-1 1 0,0 0 0,0 0 0,0 0 1,1 0-1,-1-1 0,0 1 0,1 0 0,-1 0 0,1-1 1,-1 1-1,1 0 0,-1-1 0,1 1 0,0 0 0,-1-1 1,2 2-1,0-2 23,-1 1 0,1 0-1,0-1 1,-1 1 0,1-1 0,-1 0 0,1 1 0,0-1 0,-1 0-1,1 0 1,2 0 0,3-1 73,0-1 0,0 1 0,0-1-1,11-4 1,17-10-47,0-2 0,-2-1-1,46-35 1,-63 45-436,-16 9 381,0 0-1,0 0 0,0 0 1,-1 0-1,1 1 1,0-1-1,0 0 1,0 0-1,0 0 1,0 1-1,0-1 0,0 0 1,0 0-1,0 0 1,0 1-1,0-1 1,0 0-1,0 0 1,0 0-1,0 1 0,0-1 1,0 0-1,0 0 1,0 0-1,0 1 1,0-1-1,0 0 1,1 0-1,-1 0 0,0 1 1,0-1-1,0 0 1,0 0-1,0 0 1,1 0-1,-1 0 1,0 1-1,0-1 0,0 0 1,0 0-1,1 0 1,-1 0-1,0 0 1,0 0-1,0 0 0,1 0 1,-1 0-1,0 0 1,0 0-1,0 0 1,1 0-1,-1 0 1,0 0-1,0 0 0,0 0 1,1 0-1,-1 0 1,0 0-1,0 0 1,0 0-1,1 0 1,-1 0-1,0 0 0,0 0 1,0 0-1,0-1 1,1 1-1,-5 17-89,4-13 95,-1 0 1,0-1-1,0 1 0,0 0 0,0-1 1,-3 6-1,2-6 19,1-1-1,-1 1 1,1 0 0,0 0 0,0 0-1,0 0 1,0 0 0,1 0 0,-1 0-1,1 0 1,0 0 0,0 0 0,0 0-1,0 0 1,0 0 0,1 0 0,-1 0-1,1 0 1,0 0 0,2 5 0,-3-8-8,1 1 1,0-1-1,-1 0 1,1 0-1,-1 0 1,1 1 0,0-1-1,-1 0 1,1 0-1,0 0 1,-1 0-1,1 0 1,0 0-1,-1 0 1,1-1 0,0 1-1,-1 0 1,1 0-1,0 0 1,-1-1-1,1 1 1,0 0 0,0-1-1,3-1-11,1 1 30,0-1-1,0 0 1,0 0 0,0 0-1,0-1 1,0 0 0,0 0-1,5-4 1,3-4 131,15-18 0,8-6-260,-31 30 8,-4 5-172,-1 1 247,0-1 1,0 1 0,-1-1 0,1 1 0,0-1 0,0 1-1,0 0 1,0-1 0,0 1 0,0-1 0,0 1 0,0-1 0,0 1-1,0 0 1,1-1 0,-1 1 0,0-1 0,0 1 0,0-1-1,1 2 1,1 2 15,-1 0 0,1 0 0,-1 0 0,0 0 0,0 0 0,0 7 0,-1-10 20,0-1 1,0 0-1,0 1 1,0-1-1,0 1 0,0-1 1,0 0-1,1 1 1,-1-1-1,0 1 0,0-1 1,0 0-1,0 1 1,0-1-1,1 0 0,-1 1 1,0-1-1,0 0 1,1 1-1,-1-1 0,0 0 1,1 1-1,-1-1 1,0 0-1,1 0 0,-1 1 1,1-1-1,12 0 133,18-13-226,-27 11 86,12-7 87,-1-1 0,-1 0 0,0-1 0,18-17 0,-15 11-193,9-5 103,-1-2 0,28-35 0,71-115 116,-75 96-165,33-55-81,-41 51 329,-20 40-140,-7 14-158,-1 0 0,-1-1 0,-2 0 1,9-39-1,-19 63 12,0 4 62,0 1 1,0-1-1,0 1 1,1-1-1,-1 1 0,0-1 1,0 0-1,0 1 1,0-1-1,0 1 0,1-1 1,-1 1-1,0-1 1,0 1-1,1 0 0,-1-1 1,0 1-1,1-1 0,0 0 1,-1 10-516,-10 30 423,-25 69 1,22-72 107,2 1 1,-12 68-1,0 80 31,12-78-112,10-103 83,-31 216 550,28-204-458,3-13-100,0 0 1,1 0 0,-1 0-1,0 1 1,1-1-1,0 0 1,0 0-1,0 1 1,0-1 0,1 5-1,3-1-2269,5-12-654,-9 5 2929,10-9-3300,2-3 1111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35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83 4640,'-24'-36'1504,"23"35"-1467,1 0 0,-1 0 0,0 0 0,1 1 0,-1-1 0,0 0 0,1 0 0,-1 1 0,0-1 0,0 1 0,0-1 0,0 0 0,0 1 0,1-1 0,-3 1 0,-4-4-48,-2-1 535,0 0 0,-1 1 1,0 0-1,1 1 0,-1 0 0,-11-2 0,2 3 1166,0 1-1,0 1 0,-33 4 0,52-4-1635,-1 0 0,1 0-1,-1 0 1,0 0-1,1 0 1,-1 0-1,0 0 1,1 0-1,-1 1 1,1-1-1,-1 0 1,0 0-1,1 1 1,-1-1-1,1 0 1,-1 1-1,1-1 1,-1 1-1,1-1 1,-1 1-1,1-1 1,-1 1-1,1-1 1,-1 2-1,1-2-23,0 1-1,0 0 0,0-1 0,0 1 0,1 0 0,-1-1 0,0 1 0,0 0 0,0-1 0,1 1 0,-1 0 1,0-1-1,0 1 0,1-1 0,-1 1 0,1-1 0,-1 1 0,1 0 0,3 3 47,-1-1 0,1 0 0,-1 0 0,1 0 0,7 4 0,12 4 75,1-1 1,0 0-1,0-2 0,1-1 1,0-1-1,0-1 0,41 3 1,-28-8-83,-23 0-30,1 0 0,22 4 0,-34-3-65,0 0 0,0 1 0,0-1 0,0 1 0,0 0 0,-1 0-1,1 1 1,-1-1 0,1 1 0,-1 0 0,0 0 0,0 0 0,0 0 0,0 0-1,-1 0 1,0 1 0,1-1 0,-1 1 0,0 0 0,0 0 0,-1 0-1,2 6 1,3 8 51,-2 0 0,0 0 0,2 32 0,-5-31 72,-1-9-15,1 0-1,2 12 0,-3-20-12,1 0 1,-1 0-1,1 1 0,0-1 1,-1 0-1,1-1 0,0 1 1,0 0-1,1 0 1,-1 0-1,0 0 0,0-1 1,1 1-1,-1-1 0,4 3 1,-2-3 4,-1 0 1,1 0 0,-1 0 0,1 0 0,-1-1 0,1 1-1,0-1 1,-1 1 0,1-1 0,0 0 0,-1 0-1,1-1 1,0 1 0,-1 0 0,1-1 0,0 0 0,-1 0-1,1 1 1,3-3 0,7-3 110,-1 0 0,17-12 0,-23 14-146,20-13 64,-9 5-89,1 1 1,1 1 0,0 0 0,22-8-1,-41 18-22,1 0 0,0-1 0,0 1 0,0 0 0,0-1 0,0 1 0,0 0 1,0 0-1,0 0 0,-1 0 0,1 0 0,0 0 0,0 0 0,0 0 0,0 0 0,0 0 0,0 1 0,0-1 0,0 0 0,0 0 0,0 1 0,-1-1 0,1 1 0,0-1 0,0 1 0,0-1 0,-1 1 0,1 0 0,0-1 0,-1 1 0,1 0 0,-1-1 0,1 1 0,0 0 0,-1 0 0,0 0 0,1-1 0,-1 1 0,1 0 0,-1 0 0,0 0 1,0 0-1,0 0 0,1 0 0,-1 0 0,0 0 0,0 1 0,0 3 7,0 0 0,-1 1 0,1-1 1,-1 0-1,0 0 0,0 0 0,0 0 1,-3 6-1,-17 31 159,-26 42 0,21-39-191,-80 161-34,32-56 123,53-113 125,-34 48 1,50-77-93,-1-1 0,0 1 0,-1-1 0,1 0 0,-1 0 0,-15 10 1,21-16-66,0 0 1,-1 0-1,1 0 1,-1 0 0,1 0-1,-1 0 1,1 0-1,-1-1 1,1 1 0,-1 0-1,0-1 1,1 0 0,-1 1-1,0-1 1,1 0-1,-1 0 1,0 0 0,0 0-1,1 0 1,-1 0-1,0 0 1,1-1 0,-1 1-1,0-1 1,-2 0 0,3 0-15,1 1 0,-1 0 1,1-1-1,-1 1 1,0 0-1,1-1 1,-1 1-1,1-1 0,-1 1 1,1-1-1,-1 1 1,1-1-1,-1 1 0,1-1 1,0 1-1,-1-1 1,1 0-1,0 1 1,-1-1-1,1 0 0,0 0 1,-2-7 19,1 1 0,0 0 0,1-1 0,0 1 0,0-1 0,2-11 0,9-47-5,-3 31-71,1 1 1,2 0 0,19-41-1,-23 61-9,1 0-1,1 0 1,0 0-1,1 1 0,0 0 1,1 1-1,1 0 1,0 1-1,0 1 1,1 0-1,27-17 1,58-23-3044,0 9-4085,-81 30 1542,-10 5 1834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35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76 7040,'-40'-40'3200,"40"37"-2752,3-2-704,11 5 64,14-7 32,7-1 64,10-1-64,4 6 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36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30 114 6400,'-30'-37'2880,"52"29"-2496,1 1 704,8 7-672,28-8 1664,7-1-1152,55-7 64,1 7-608,35-2-32,-9 3-224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16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2656,'0'0'526,"0"0"-460,0 1-1,0-1 1,0 0 0,0 0 0,0 0-1,0 2 1908,-1-2-1908,1 0 1,0 0 0,0 0 0,0 0-1,0 0 1,0 0 0,0 0-1,0 0 1,0 0 0,0 0 0,0 0-1,-1 0 1,1 0 0,0 0 0,0 0-1,0 0 1,0 0 0,0 0 0,0 0-1,0 0 1,0 0 0,0 0 0,-1 0-1,11 8 1817,19 6 70,-18-12-1538,0 0 0,0-1 1,0 0-1,0 0 1,12-1-1,-9-1-143,369 10 2108,164-3-261,-332-7-1650,-159 1-288,425 7 408,-473-6-653,97 1-916,-84-3-2019,28-5 1,-7-6-318,18-12-1707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16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92 6816,'-4'0'2528,"8"3"-1984,1 2 2016,5-2-1664,3 1 1632,8-4-1473,16-4 481,21-4-928,27-4-256,10-4-224,-1-4-320,-4 5 96,0-2-3551,23 9 1983,16 1-6208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17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4 158 5824,'-3'0'7349,"169"-6"-3392,-51 0-2896,587-45 1471,-652 46-2424,1079-70 676,-851 63-778,321 10-1158,-208 23-5413,-256-11 2906,-21-12-1690,-109 2 5029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4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3008 2720,'-8'-7'6480,"17"7"-6043,40-5 203,-33 4-473,-1-1 0,0-1 0,0 0 0,25-9 1,-5 1-92,105-23 473,105-32 102,9-6-102,453-124 129,-591 149-497,149-82 0,171-63 345,-323 146-422,115-41 138,45-19 110,-203 74-68,120-73 0,161-103 372,-197 134-460,38-19-147,-144 69-37,311-168 190,-256 131-87,132-104-1,-169 113-3,3 3-1,1 3 1,91-44 0,-73 50-149,119-65 177,-183 90-152,-1-1 0,0 0 0,-2-2 0,0-1 0,0 0 0,22-29 0,25-50 220,10-11 157,-66 94-379,1 1 0,1 0 0,0 0 0,30-20 0,88-41 124,-129 73-68,37-22 268,-36 20-246,10-11 7,-24 16-86,1 0 0,-1 1 0,0 0 0,-19 7 0,2-1 112,-35 13 33,-87 41 0,-39 14 67,179-73-177,0 0 1,-1-1-1,1 0 1,-1 0 0,1-1-1,-1-1 1,0 1-1,-12-2 1,22 1-34,-1 0 1,0 0-1,0 0 0,1 0 1,-1 0-1,0-1 1,0 1-1,1 0 0,-1 0 1,0-1-1,1 1 1,-1 0-1,0-1 0,1 1 1,-1 0-1,0-1 1,1 1-1,-1-1 1,1 1-1,-1-1 0,1 1 1,-1-1-1,1 0 1,-1 1-1,1-1 0,0 0 1,-1 1-1,1-1 1,0 0-1,-1 1 0,1-1 1,0 0-1,0 0 1,0 1-1,0-1 0,0 0 1,0 0-1,0 1 1,0-1-1,0 0 0,0 0 1,0 1-1,0-1 1,0 0-1,1 0 1,-1 1-1,0-1 0,1 0 1,-1 1-1,0-1 1,1 0-1,0 0 0,2-4-67,1 0-1,-1 0 0,1 0 1,0 1-1,6-6 0,-1 2 16,1 1 0,0 0 0,0 1-1,0 0 1,12-4 0,58-20-40,-39 15 12,-12 6 123,1 0 0,48-7 0,63 0 262,-78 10-312,5-1 78,95-14 926,-156 19-943,-1-1 1,1 0-1,-1 0 1,0 0-1,6-6 0,-4 4 49,-7 5-10,0-1 1,0 0 0,0 1-1,0-1 1,0 0 0,0 0 0,-1 0-1,1 0 1,0 0 0,-1 0-1,1 0 1,-1 0 0,1-1-1,0 2-70,-1 0-1,0 0 0,0 0 0,0 0 1,0 0-1,0 0 0,0 0 0,0 0 1,0-1-1,0 1 0,0 0 1,0 0-1,0 0 0,0 0 0,0 0 1,0 0-1,0 0 0,0 0 0,0 0 1,0 0-1,-1 0 0,1 0 1,0 0-1,0 0 0,0 0 0,0 0 1,0 0-1,0 0 0,0-1 0,0 1 1,0 0-1,0 0 0,0 0 0,0 0 1,0 0-1,0 0 0,0 0 1,0 0-1,0 0 0,0 0 0,0 0 1,0 0-1,0 0 0,0 0 0,-1 0 1,1 0-1,0 0 0,0 0 1,0 0-1,0 0 0,0 0 0,0 0 1,0 0-1,0 0 0,0 0 0,0 0 1,0 0-1,0 0 0,0 0 1,0 0-1,0 0 0,0 0 0,0 0 1,0 0-1,-1 1 0,1-1 0,0 0 1,-9 8 131,-2 2-81,0 1 0,-2-1-1,1-1 1,-1 0 0,0-1-1,-22 10 1,19-10-264,0 2 0,0-1 0,1 2 1,0 0-1,1 0 0,0 2 0,1 0 0,1 0 0,0 1 0,0 1 1,2-1-1,0 2 0,0 0 0,2 0 0,0 1 0,-8 23 0,13-33-338,1 1-1,1-1 1,-1 1-1,1-1 1,0 1-1,1 0 1,-1-1-1,2 1 1,-1 0-1,1-1 1,3 15-1,-1-16-989,-1 1-1,1 0 1,6 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62 645 7232,'8'1'5247,"19"4"-2486,-17-3-2092,-6-2-490,1 1 1,-1-1-1,0 0 1,1 0-1,-1-1 1,1 1-1,-1-1 1,6-2-1,-7 3-121,-1-1-1,1 0 0,-1 0 0,1 0 0,-1 0 0,1-1 1,-1 1-1,0-1 0,0 1 0,1-1 0,-1 0 0,0 0 1,3-4-1,-5 6-45,0-1 0,1 1-1,-1 0 1,0 0 0,0 0 0,1-1 0,-1 1 0,0 0 0,0-1 0,0 1-1,0 0 1,1 0 0,-1-1 0,0 1 0,0 0 0,0-1 0,0 1 0,0 0-1,0-1 1,0 1 0,0 0 0,0-1 0,0 1 0,0 0 0,0-1 0,0 1-1,0 0 1,0-1 0,0 1 0,0 0 0,-1-1 0,1 1 0,0 0 0,0-1-1,0 1 1,0 0 0,-1 0 0,1-1 0,0 1 0,0 0 0,-1 0 0,1-1-1,0 1 1,0 0 0,-1 0 0,1 0 0,0 0 0,-1-1 0,1 1 0,0 0-1,0 0 1,-1 0 0,1 0 0,0 0 0,-1 0 0,1 0 0,0 0 0,-1 0-1,1 0 1,-1 0 0,-22 2 523,21-1-504,-5 1 107,0 0 0,0 0 0,1 0-1,-1 1 1,1 0 0,0 1 0,0 0-1,0 0 1,0 0 0,0 0 0,1 1-1,0 0 1,0 0 0,-5 7 0,2-1 40,0 0-1,1 1 1,0 0 0,0 0 0,2 1 0,-7 17 0,10-24-145,0 1 0,1 0 0,0 0 0,0-1 0,0 1 0,1 0 0,0 0 0,0 0 0,1 0 0,0 0 0,0-1-1,1 1 1,2 7 0,-2-10-22,-1 0-1,1 0 1,1 1 0,-1-1-1,0 0 1,1-1-1,0 1 1,0 0-1,0-1 1,0 0-1,1 0 1,-1 0 0,1 0-1,0 0 1,0-1-1,0 1 1,0-1-1,0 0 1,1-1-1,4 3 1,-4-4-20,-1 1 1,1 0-1,0-1 0,0 0 1,0 0-1,0 0 1,-1-1-1,1 1 0,0-1 1,0 0-1,-1-1 1,1 1-1,-1-1 0,1 0 1,-1 0-1,0 0 0,0-1 1,0 0-1,5-3 1,7-7-170,-1 0 0,-1-2 1,15-16-1,-25 26 128,43-49-446,67-58 0,-101 102 498,-10 7 31,1 1 1,-1-1-1,0 1 1,0-1-1,-1 0 1,1 0 0,0 0-1,1-4 1,-3 7-25,-1 0 0,0 0 1,0-1-1,0 1 0,0 0 1,1 0-1,-1-1 1,0 1-1,0 0 0,0-1 1,0 1-1,0 0 0,0-1 1,0 1-1,0 0 0,0-1 1,0 1-1,0 0 0,0-1 1,0 1-1,0 0 1,0-1-1,0 1 0,0 0 1,0 0-1,0-1 0,-1 1 1,1 0-1,0-1 0,0 1 1,0 0-1,-1-1 0,-10 0 162,-13 9-224,17-4 53,0 0 1,0 1-1,1 0 0,0 1 0,0-1 0,0 1 0,1 0 1,0 1-1,0-1 0,1 1 0,-1 0 0,1 0 0,-3 9 1,-2 7-58,0 0 0,2 0 1,-6 26-1,11-36-19,-1 0 0,2-1 0,-1 24-1,2-32 63,0 0-1,1 0 0,-1 0 1,1 0-1,0 0 0,0 0 0,0 0 1,0 0-1,1-1 0,0 1 1,0-1-1,0 1 0,0-1 1,0 1-1,1-1 0,4 4 1,-6-6 27,0 0 1,0 0-1,1 0 1,-1 0-1,0 0 1,1-1-1,-1 1 1,1-1-1,-1 1 1,1-1-1,-1 1 1,1-1-1,-1 0 1,1 0-1,-1 0 1,1 0-1,-1 0 1,1 0 0,-1 0-1,1 0 1,-1 0-1,1-1 1,-1 1-1,1-1 1,-1 1-1,1-1 1,-1 0-1,1 1 1,-1-1-1,0 0 1,0 0-1,1 0 1,0-2-1,5-3 62,0 0-1,-1-1 1,1-1 0,5-8-1,-11 14-74,36-54 416,54-111 0,-78 138-348,-1 0 0,-2-1 0,10-42 0,36-231 106,-54 294-156,18-185 1278,-19 183-1174,0 9-77,-1 0 0,0 0 0,0 0 1,1 0-1,-1 1 0,0-1 0,-1 0 0,1 0 1,0 0-1,0 0 0,-1 0 0,1 0 1,-1 1-1,0-1 0,1 0 0,-1 1 0,0-1 1,-1-2-1,1 4-38,1 0 1,0-1 0,0 1-1,0 0 1,0 0-1,-1-1 1,1 1 0,0 0-1,0 0 1,-1 0 0,1 0-1,0 0 1,0-1-1,-1 1 1,1 0 0,0 0-1,0 0 1,-1 0-1,1 0 1,0 0 0,0 0-1,-1 0 1,1 0-1,0 0 1,0 0 0,-1 0-1,1 0 1,0 0-1,-1 0 1,1 0 0,0 0-1,0 0 1,-1 0-1,1 1 1,0-1 0,0 0-1,-1 0 1,1 0-1,0 0 1,0 1 0,0-1-1,-1 0 1,1 0-1,0 0 1,0 1 0,-1-1-1,-5 10 54,-1 0 0,1 0 0,0 1 0,1 0 0,0 0 0,-3 12 0,-76 290 99,78-287-524,1 1 1,1 0 0,2 0-1,1 0 1,1 1-1,5 35 1,-3-50-770,2-1-1,0 1 1,0-1 0,1 0-1,1-1 1,0 1 0,11 16 0,2-1-1635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0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612 0 1664,'-1'11'15791,"-26"-2"-15291,1 1 0,-48 25-1,27-12-270,43-21-188,-13 5 198,-18 13 1,32-18-199,-1 0 0,0 1 0,1 0 0,0 0 0,-1 0 0,1 0 0,0 0 0,1 1 0,-1-1 0,-3 6 0,6-7-21,-1-1 1,1 0-1,0 1 1,-1-1-1,1 0 0,0 1 1,0-1-1,0 0 1,0 1-1,0-1 0,0 0 1,0 1-1,1-1 1,-1 0-1,0 1 0,1-1 1,-1 0-1,1 0 1,0 1-1,-1-1 0,1 0 1,0 0-1,0 0 1,-1 0-1,1 0 0,0 0 1,0 0-1,0 0 0,0 0 1,0 0-1,1-1 1,-1 1-1,1 0 0,6 4 56,0-1-1,0 0 0,15 5 0,-19-7-104,12 4 25,62 21 243,-78-27-243,1 0 1,-1 0-1,0 0 0,0 0 1,1 0-1,-1 0 1,0 0-1,0 0 0,0 0 1,1 0-1,-1 0 0,0 0 1,0 0-1,1 1 0,-1-1 1,0 0-1,0 0 0,0 0 1,1 0-1,-1 1 1,0-1-1,0 0 0,0 0 1,0 0-1,0 1 0,1-1 1,-1 0-1,0 0 0,0 0 1,0 1-1,0-1 1,0 0-1,0 0 0,0 1 1,0-1-1,0 0 0,0 0 1,0 1-1,0-1 0,0 0 1,0 0-1,0 1 0,0-1 1,0 0-1,0 0 1,0 1-1,0-1 0,-1 0 1,1 0-1,0 0 0,0 1 1,0-1-1,0 0 0,0 0 1,-1 0-1,1 1 1,0-1-1,0 0 0,0 0 1,-1 0-1,1 0 0,0 0 1,0 0-1,0 1 0,-1-1 1,-18 12 32,16-10-31,-82 38 134,51-24-185,-34 20 0,31-11 183,1 2-1,1 1 0,-53 57 1,76-72 10,0 0-1,1 0 1,1 1 0,0 1 0,1 0 0,1 0 0,0 0-1,-8 26 1,15-37-76,0 1-1,0-1 1,0 1-1,1 0 1,-1-1-1,1 1 0,0 0 1,1 0-1,0 6 1,0-9-22,-1 1 0,1-1 0,0 0 1,0 0-1,0 0 0,0 0 0,0 0 0,1 0 1,-1 0-1,1-1 0,-1 1 0,1 0 0,0-1 0,-1 1 1,1-1-1,0 1 0,0-1 0,0 0 0,0 0 1,0 0-1,4 1 0,7 2 87,0 0-1,0-1 1,0-1-1,22 2 1,57-4 118,-53 0-140,-35 0-57,65 0 269,106-13 0,-136 12-287,-38 1-106,18-14-15227,40-17 7477,-15 10 6475,93-63 8889,-111 66-5613,-2-1 0,0-1-1,24-28 1,-47 47-1832,0 0 0,-1 0 0,1 0 0,0 1 0,-1-1 0,1 0 0,0 0 0,-1-1 0,1 1 0,-1 0 0,0 0 0,1 0 0,-1-2 0,0 2-51,0 1 0,0-1-1,0 1 1,0-1 0,0 1-1,0 0 1,0-1 0,0 1 0,-1-1-1,1 1 1,0-1 0,0 1-1,-1 0 1,1-1 0,0 1-1,0 0 1,-1-1 0,1 1 0,0 0-1,-1-1 1,1 1 0,0 0-1,-1 0 1,0-1 0,-1 1 21,0-1 0,0 0 1,0 1-1,0 0 0,0-1 0,0 1 0,0 0 1,0 0-1,0 0 0,0 1 0,1-1 1,-1 0-1,0 1 0,0-1 0,-3 2 1,-4 2 45,-1 1 0,1 0 1,0 0-1,0 1 0,0 0 0,1 1 1,0 0-1,-9 10 0,-7 10 415,-23 33 0,45-57-486,-1 0 1,0 1-1,1 0 0,-1 0 1,1-1-1,0 1 0,0 1 1,1-1-1,-1 0 0,1 0 1,0 0-1,0 1 0,0-1 1,1 1-1,0 7 0,0-11-10,0 0 0,0 0 1,0 0-1,1 0 0,-1 0 0,0 0 0,1 0 0,-1 0 0,1 0 0,-1-1 0,1 1 0,0 0 0,-1 0 0,1 0 0,0-1 0,-1 1 1,1 0-1,0-1 0,1 2 0,0-1 15,1 0-1,-1 0 1,0-1 0,0 1 0,0 0 0,1-1 0,-1 1 0,4-1-1,2 0 53,1 0 0,0-1 0,15-3-1,-11 1-97,1-2 0,-1 0 0,0 0 0,0-2 0,21-13 0,12-6-25,-38 22-55,-6 3-54,-4 4 15,-1 3 83,-13 24 302,-1-1-1,-33 41 1,29-42 148,0 2-1,-20 39 1,27-38-250,2 0-1,0 0 1,-8 39 0,-20 67-19,36-154-7293,4-23 421,4 17 3549,5-2-2154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0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6656,'4'-27'2144,"-4"26"-2054,0 0-1,0 0 1,0-1 0,0 1 0,0 0 0,1 1 0,-1-1 0,0 0 0,1 0-1,-1 0 1,0 0 0,1 0 0,-1 0 0,1 0 0,0 0 0,-1 1-1,1-1 1,0 0 0,-1 0 0,1 1 0,0-1 0,0 0 0,0 1 0,1-1-1,6-5 1814,-1 14 1388,-5-2-2953,0-1 1,0 0-1,0 1 1,0-1-1,-1 1 1,0 0 0,0 7-1,-1 43 1137,-1-26-677,-4 82 1138,6-112-1905,-1 1 1,1-1-1,-1 0 1,1 0-1,-1 0 1,0 0-1,1 0 1,-1 0-1,1 0 1,-1 0 0,1 0-1,-1 0 1,1 0-1,-1 0 1,0 0-1,1 0 1,-1 0-1,1 0 1,-1 0-1,1-1 1,-1 1-1,1 0 1,2-2 0,-1 0 1,1 1-1,-1-1 1,0 0-1,0 0 1,1 0-1,-1-1 1,-1 1-1,1-1 1,3-3-1,12-31 15,-13 28-24,16-37-7,-6 10 25,2 1-1,32-53 1,-47 87-24,-1 0 0,1 0 0,0 0 0,-1 0 0,1 0-1,0 0 1,0 0 0,-1 1 0,1-1 0,0 0 0,0 0 0,0 1 0,0-1-1,0 0 1,0 1 0,0-1 0,0 1 0,0-1 0,0 1 0,0 0 0,2-1-1,-2 2 0,0-1 1,0 1-1,0-1 0,0 1 0,0 0 0,0-1 0,0 1 0,0 0 0,-1 0 0,1 0 0,0 0 1,0 0-1,-1 0 0,1 0 0,-1 0 0,1 0 0,-1 0 0,1 0 0,-1 0 0,0 0 0,1 2 1,4 17 235,-1-1 0,-1 1 0,-1 1 0,0 22 0,-1-17 2,-1 90 605,0-115-971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122 570 4224,'4'-12'3357,"-4"11"-2709,1 0 0,-1-1 0,1 1 0,-1 0 0,1 0 0,-1 0 0,0 0 0,0 0 0,1 0 0,-1 0 0,0-1 0,0-1 0,-1 2-494,1 1 1,0-1-1,0 0 0,-1 0 1,1 0-1,-1 1 0,1-1 0,-1 0 1,1 0-1,-1 1 0,1-1 1,-1 0-1,0 1 0,0-2 0,-1 1-50,1 0 0,0 0 0,-1 1-1,1-1 1,0 0 0,-1 0 0,1 1-1,-1-1 1,1 1 0,-1-1 0,1 1-1,-1-1 1,0 1 0,1 0-1,-1 0 1,0 0 0,1 0 0,-3 0-1,2 1-50,-1 0 0,1-1-1,-1 1 1,0 0-1,1 0 1,0 1 0,-1-1-1,1 1 1,0-1-1,-3 3 1,0 0-34,1 1 0,-1-1 0,1 1 0,0 0 0,0 0 0,1 1-1,0-1 1,-5 11 0,4-5-4,0 1-1,0-1 0,1 1 1,1 0-1,-2 17 0,3-24 28,1 0-1,1 1 1,-1-1 0,0 0-1,1 0 1,0 0 0,1 0-1,-1 0 1,1-1 0,0 1-1,0 0 1,0-1-1,0 1 1,1-1 0,5 7-1,-3-5 66,0-1 0,0 1-1,0-1 1,1-1-1,-1 1 1,1-1 0,10 6-1,-15-9-88,1 0 1,0-1-1,0 1 0,0-1 0,-1 1 0,1-1 0,0 1 0,0-1 1,0 0-1,0 0 0,0 0 0,0 0 0,0 0 0,-1 0 0,1-1 1,0 1-1,0-1 0,0 1 0,0-1 0,-1 0 0,1 0 0,0 1 1,-1-1-1,1 0 0,-1-1 0,1 1 0,-1 0 0,1 0 0,-1-1 1,0 1-1,1-1 0,-1 1 0,0-1 0,1-2 0,0 0-31,0 0 0,0 0 1,0 0-1,0 0 0,-1-1 0,0 1 0,0-1 0,0 1 0,-1-1 0,1 0 0,-1 1 0,-1-7 0,1 2-26,-1 1-1,-1-1 1,1 1-1,-2-1 1,-4-13-1,-24-27-189,26 43 288,5 5-56,-1 1-1,0-1 1,1 0-1,-1 1 1,1-1-1,-1 1 1,1-1-1,-1 0 1,1 1-1,-1-1 1,1 0-1,0 0 1,-1 1-1,1-1 1,0 0-1,0 0 1,-1 0-1,1 1 1,0-1-1,0 0 1,0 0-1,0-1 1,13 1 536,-3-2-265,-1 0 0,0-1 0,0 0 1,0 0-1,-1-1 0,0 0 1,12-10-1,-6 5-164,24-16 26,82-61 77,-103 73-189,-1-1 0,-1 0 0,0-1 0,22-31 0,-9-1 8,-2 0 0,23-65 0,-16 38-288,-19 47-251,-17 65 410,-1-1 0,-13 56 0,4-27 68,-50 237 13,40-212 8,-48 120 0,68-202 9,-109 253 357,76-188-135,-64 100 1,98-170-163,0-1 1,0 1-1,0 0 1,0 0 0,-1-1-1,1 1 1,-1-1 0,-5 4-1,8-6-38,-1 0 0,1 0-1,-1 1 1,1-1 0,-1 0 0,1 0 0,-1 0-1,1 0 1,-1 0 0,1 0 0,-1 0-1,0 0 1,1 0 0,-1 0 0,1 0 0,-1 0-1,1 0 1,-1 0 0,1 0 0,-1-1-1,1 1 1,-2 0 0,1-1 0,0 0 0,0 0 0,1 0 1,-1 0-1,0 0 0,0 0 0,0-1 0,1 1 0,-1 0 1,0 0-1,1 0 0,-1-1 0,1 0 0,-4-10-24,2 1 0,0-1 0,0 1 0,1-1 0,1 0 0,0 1 0,0-1 0,1 0 0,3-12 0,0 5 1,0 0 0,2 1 0,0-1 0,16-32 0,-14 37 28,1-1 1,0 2 0,1-1 0,1 1-1,0 1 1,1 0 0,0 0-1,1 1 1,0 1 0,27-16 0,-15 12-24,1 1 0,0 2 0,1 0 0,0 2 0,44-9 0,-62 16-268,0 1 0,0 0 0,0 0-1,0 1 1,0 0 0,0 0 0,15 4 0,5 4-3741,-1 5-3593,-5-3 3469,8-6-1381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5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1187 4896,'-12'12'6930,"12"-21"-2628,24-95-23,-4 20-3433,-8 25-211,25-77 1,-30 118-559,0 1 0,0-1-1,2 1 1,0 1 0,1 0 0,1 0 0,0 1-1,22-23 1,-28 34-32,0-1-1,1 1 0,-1 0 1,1 1-1,0-1 1,0 1-1,1 0 0,6-2 1,-11 5-22,0-1-1,0 0 1,0 1 0,1-1 0,-1 1 0,0-1 0,0 1-1,0 0 1,1 0 0,-1 0 0,0 0 0,0 1-1,1-1 1,-1 1 0,0-1 0,0 1 0,0 0 0,0-1-1,0 1 1,0 0 0,0 0 0,0 1 0,0-1-1,0 0 1,-1 1 0,1-1 0,-1 1 0,3 2 0,-2-1 17,-1 0 0,1 0 1,-1 0-1,0-1 1,0 1-1,0 0 0,-1 1 1,1-1-1,-1 0 1,1 0-1,-1 5 1,-5 37 24,3-32-61,-2 17 2,-23 154 522,23-165-317,0 10 410,10-38 195,62-98-302,-55 89-520,1 2 0,1-1 0,30-25 0,-25 25-21,1 1 0,1 1-1,0 1 1,0 1 0,2 1 0,0 2-1,0 0 1,45-12 0,-66 21 18,0 1 0,0-1 0,1 1 0,-1 0 0,0 0 0,1 0 0,-1 0 0,0 0 0,1 1 0,-1-1 0,6 3 0,-7-2 11,0 0 1,0 0-1,0 1 0,0-1 1,0 1-1,0-1 1,0 1-1,-1-1 1,1 1-1,0 0 1,-1 0-1,0 0 1,1 0-1,-1 0 0,0 0 1,0 0-1,1 4 1,0 3 15,0-1-1,-1 0 1,0 1 0,0-1-1,-1 1 1,-1 10 0,1 1 108,0-19-62,7-5 55,0-1-1,-1 0 1,1 0-1,-1-1 1,10-10-1,6-5-45,-16 15-17,-3 2-81,1 1-1,-1 0 1,1-1-1,0 2 1,0-1-1,0 0 0,1 1 1,-1-1-1,1 1 1,-1 1-1,9-3 1,-13 4 20,1 0 0,0 0 0,-1 0 1,1 0-1,0 0 0,-1 1 0,1-1 0,-1 0 0,1 0 1,-1 1-1,1-1 0,0 0 0,-1 1 0,1-1 0,-1 0 1,0 1-1,1-1 0,-1 1 0,1-1 0,-1 1 1,0-1-1,1 1 0,-1 0 0,0-1 0,1 1 0,-1-1 1,0 1-1,0 0 0,0-1 0,1 1 0,-1-1 0,0 1 1,0 1-1,3 29-27,-2-21 84,0 17 130,-5 51-1,-1-2-118,5-73-50,0-1 0,1 0-1,-1 1 1,0-1-1,1 0 1,-1 0 0,1 0-1,0 0 1,0 0 0,2 4-1,-3-6-10,0 0 0,0 0 0,0 0 0,0 1-1,0-1 1,0 0 0,0 0 0,0 0 0,0 0 0,0 0 0,0 0 0,0 0-1,0 0 1,0 0 0,0 0 0,0 0 0,1 0 0,-1 0 0,0 0 0,0 0-1,0 0 1,0 0 0,0 0 0,0 0 0,0 0 0,0 0 0,0 0 0,0 0-1,0 0 1,0 0 0,0 0 0,1 0 0,-1 0 0,0 0 0,0 0-1,0 0 1,0 0 0,0 0 0,0 0 0,0 0 0,0 0 0,0 0 0,0 0-1,0 0 1,0 0 0,0 0 0,0 0 0,0 0 0,1 0 0,-1 0 0,0 0-1,0 0 1,0-1 0,0 1 0,0 0 0,0 0 0,329-182 40,-324 179-76,0 1 0,0 0 0,0 0 0,6-1 0,-7 5-67,-6 3 19,-9 9-93,-51 67-99,52-66 342,1-1-1,1 1 1,1 1 0,-7 17-1,13-29-61,0 0 0,0 0 0,0 0 0,1 0 0,0 1 0,0-1 0,0 0 0,1 7-1,-1-10 7,0 0 0,0 1 1,1-1-1,-1 0 0,0 0 0,0 0 0,1 0 0,-1 0 0,1 0 0,-1 0 0,1-1 0,-1 1 0,1 0 0,-1 0 0,1 0 0,0 0 0,-1-1 0,1 1 0,0 0 0,0-1 0,0 1 0,0 0 0,0-1 0,-1 1 1,1-1-1,0 1 0,0-1 0,0 0 0,0 1 0,0-1 0,1 0 0,-1 0 0,0 0 0,0 0 0,0 0 0,0 0 0,0 0 0,1 0 0,3-1 0,0-1-1,0 0 1,-1 0 0,1 0-1,-1 0 1,1-1-1,-1 0 1,0 0 0,0 0-1,0 0 1,0 0 0,-1-1-1,6-7 1,-1 1 35,0 0 1,-1-1-1,-1 0 1,7-16-1,-8 16-62,0-2 0,-1 1 0,0 0 0,-1-1 0,-1 0 0,0 1 0,0-19 1,-1 27-14,-1-1 0,-1 1 0,1 0 0,-1-1 1,1 1-1,-1 0 0,0 0 0,-1-1 0,1 1 0,-1 0 1,0 0-1,0 1 0,0-1 0,0 0 0,-1 1 1,0-1-1,1 1 0,-1 0 0,0 0 0,-1 0 1,1 0-1,0 0 0,-1 1 0,0-1 0,-6-2 0,9 4 22,-1 1 0,0-1 0,0 0-1,1 1 1,-1-1 0,0 1-1,0 0 1,0 0 0,0-1-1,-1 1 1,2 0 6,1 0 0,0 0 0,-1 1 1,1-1-1,0 0 0,0 0 0,-1 0 0,1 0 0,0 0 0,0 0 0,0 0 0,-1 0 0,1 1 1,0-1-1,0 0 0,0 0 0,-1 0 0,1 1 0,0-1 0,0 0 0,0 0 0,0 0 0,-1 1 0,1-1 1,0 0-1,0 0 0,0 1 0,0-1 0,0 0 0,0 0 0,0 1 0,0-1 0,0 0 0,0 0 1,0 1-1,0-1 0,0 0 0,0 0 0,0 1 0,0-1 0,2 9-20,1-6 14,-1 0 0,1 0 0,-1 0 0,1 0-1,0-1 1,0 1 0,1-1 0,-1 0 0,0 0 0,8 3-1,-2-1 86,0 0-1,1-1 0,11 2 0,-11-3-43,0-1 0,1 0 0,-1 0 0,1-1 0,-1-1 0,1 0 0,-1 0 0,1-1 0,-1-1 0,0 0 0,12-4-1,10-8 17,0 0-1,30-21 1,-18 11 136,-20 12-201,-1-1-1,-1-1 1,0-2 0,-1 0 0,24-24-1,-18 11 0,-2-1-1,-1-1 0,29-52 0,42-115-11,-92 192 10,2-4-26,0 0-1,-1 0 1,0-1 0,-1 1 0,0-1 0,-1 1-1,1-16 1,-3 26 32,0 0 1,0 0-1,0 0 0,0 0 0,-1 0 0,1 0 1,0 0-1,0 0 0,-1 0 0,1 0 1,0 0-1,-1 0 0,1 0 0,-1 0 1,0-1-1,0 2 3,1-1 1,0 1 0,-1 0-1,1-1 1,-1 1 0,1 0-1,-1 0 1,1-1 0,-1 1-1,1 0 1,-1 0 0,1 0-1,-1 0 1,1 0 0,-1 0-1,0 0 1,1 0 0,-1 0-1,1 0 1,-1 0 0,0 0-1,-2 1-10,0 1-1,-1-1 0,1 1 1,0-1-1,0 1 1,1 0-1,-1 0 0,-4 4 1,-10 11-11,1 2 0,1-1 0,1 2 0,1 0 0,-17 33 0,12-20 0,-28 47 89,-52 130 0,81-166-11,2 1-1,3 0 1,1 1-1,-9 87 1,20-96-35,0-34 8,0-1 1,1 1 0,-1-1-1,1 1 1,0-1 0,0 1 0,0-1-1,0 0 1,0 0 0,0 1 0,0-1-1,3 3 1,-3-4-11,0-1 0,-1 1 1,1-1-1,0 1 0,-1-1 0,1 1 0,0-1 0,0 1 1,0-1-1,-1 1 0,1-1 0,0 0 0,0 0 0,0 1 0,0-1 1,0 0-1,0 0 0,-1 0 0,1 0 0,0 0 0,1 0 1,20-8 114,15-11 61,-1-2 0,56-42 0,-10 6-128,91-48-359,-171 104 285,-1 0 0,1 0 0,0 1-1,-1-1 1,1 0 0,0 1 0,-1-1 0,1 1-1,0-1 1,0 1 0,-1 0 0,3 0 0,-3 0 11,0 0 1,-1 1 0,1-1 0,-1 1-1,1-1 1,-1 0 0,1 1 0,0-1 0,-1 1-1,0-1 1,1 1 0,-1 0 0,1-1-1,-1 1 1,0 0 0,1-1 0,-1 1-1,0 0 1,1-1 0,-1 1 0,0 0-1,0-1 1,0 1 0,0 0 0,0-1 0,0 1-1,0 0 1,0 0 0,0-1 0,0 1-1,0 1 1,-9 125-300,3-61 183,4-44 228,1-10-63,0 1 0,0 16 1,2-26-17,-1-1 0,0 1 0,1 0 0,-1 0 0,1-1 1,0 1-1,0 0 0,0-1 0,0 1 0,0-1 1,1 1-1,-1-1 0,1 0 0,0 0 0,2 4 0,-3-6-22,-1 1-1,1-1 0,0 0 0,-1 1 1,1-1-1,0 0 0,-1 0 0,1 1 1,0-1-1,-1 0 0,1 0 0,0 0 1,0 0-1,-1 0 0,1 0 0,0 0 0,-1 0 1,1 0-1,0 0 0,0-1 0,-1 1 1,1 0-1,0 0 0,-1-1 0,1 1 1,-1 0-1,1-1 0,0 1 0,-1 0 1,1-1-1,0 0 0,17-18-20,-12 13 23,23-32-78,3 3 1,50-46 0,34-11-2,-106 83-125,-25 17 57,9-4 138,-1 0 0,0 1-1,1 0 1,0 0 0,0 0 0,1 1-1,-1 0 1,1 0 0,0 0 0,1 0 0,0 1-1,0 0 1,-4 9 0,3-5 5,1 1 0,0-1-1,1 1 1,1 0 0,0 0 0,0 0 0,1 0 0,1 0 0,1 17-1,-1-29 1,0 1-1,0 0 0,0 0 0,0 0 0,0 0 0,1 0 0,-1 0 0,0 0 1,0 0-1,1 0 0,-1-1 0,1 1 0,-1 0 0,1 0 0,-1 0 0,1-1 0,-1 1 1,1 0-1,0-1 0,-1 1 0,1 0 0,1 0 0,-1-1 2,0 0 0,0 1 0,0-1 0,0 0-1,0 0 1,0 0 0,0 0 0,1 0 0,-1-1 0,0 1 0,0 0-1,0 0 1,0-1 0,0 1 0,-1 0 0,1-1 0,1 0 0,5-3 27,0-1 1,0 0-1,-1 0 1,6-7-1,-9 10-26,29-27-12,-2-1 0,-1-2 0,37-51 0,-64 80 12,0 0 1,0 0 0,-1-1 0,1 1-1,-1-1 1,1 1 0,-1-1-1,0 1 1,-1-1 0,2-6 0,-2 8-17,0 1 1,-1-1 0,1 0 0,0 1 0,-1-1 0,1 0-1,-1 1 1,1-1 0,-1 0 0,0 1 0,0-1 0,1 1-1,-1 0 1,0-1 0,-1 1 0,1 0 0,0-1-1,0 1 1,0 0 0,-1 0 0,1 0 0,-1 0 0,1 0-1,-1 0 1,-2-1 0,-4-1-43,0 0-1,1 1 0,-1 0 1,0 0-1,0 0 1,-1 1-1,-15 0 0,-3 2 10,-29 4 0,28-1 144,-5 7 89,61-8-197,209-11 15,-189 7 122,57 3-226,-99-2 64,0 1 0,0 0 0,-1 0 0,1 1 0,0 0 1,-1 0-1,1 0 0,-1 1 0,0-1 0,0 1 0,0 1 0,5 3 1,-7-5 38,0 1 0,0 0 0,-1 0 0,1 0 1,-1 0-1,0 0 0,0 1 0,0-1 0,0 1 1,0-1-1,-1 1 0,0 0 0,1-1 0,-1 1 1,-1 0-1,1 0 0,0 0 0,-1 5 0,1 12 108,0-16-93,-1 1-1,0-1 1,1 1-1,-2-1 1,1 1-1,-1-1 1,0 1-1,0-1 1,-2 7-1,2-11 89,2-1-106,0 0-1,0-1 0,0 1 0,0-1 0,0 1 1,0-1-1,0 1 0,0-1 0,0 0 0,0 1 1,-1-1-1,1 0 0,0 0 0,0 0 0,-1 0 1,1 0-1,0-1 0,2-2 13,9-11 50,1 1 0,0 0-1,1 0 1,1 2-1,29-21 1,-41 32-129,-1-1 1,1 1-1,0-1 1,0 1-1,0 0 1,0 0-1,0 1 1,0-1-1,5 0 1,-7 1 52,1 0 1,-1 0-1,0 1 1,0-1-1,1 0 1,-1 0-1,0 1 1,0-1-1,0 1 0,1-1 1,-1 1-1,0 0 1,0-1-1,0 1 1,0 0-1,0 0 1,0-1-1,0 1 1,0 0-1,-1 0 1,1 0-1,0 0 0,-1 0 1,1 1-1,0-1 1,-1 0-1,1 1 1,1 6 61,0-1 0,-1 0 1,0 1-1,0-1 0,0 1 1,-1-1-1,-1 11 0,1 19-110,2-7 4,3 54 104,-5-79-42,1 0-1,0 0 1,0 1-1,1 4 1,3 15-292,-5-24-369,-14-57-20463,5 29 16773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5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34 9888,'-35'-33'6655,"43"37"-5631,5 0-576,11 4-448,7 4-32,4-1-2207,2 3 1215,-6-3-3936,-4 1 2784,-14-15-2240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5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12224,'3'-20'4511,"12"14"-3487,25-8-320,-8 8-96,26-3-480,27 9 256,14 9-256,-4 6-448,-10 5 128,-9 8-5535,-8-3 3135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6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5 163 3552,'1'-9'398,"-1"7"-288,0 0 0,0-1 1,0 1-1,0 0 0,-1-1 0,1 1 1,-1 0-1,1 0 0,-1-1 0,-1-1 1,2 3-20,0 1 1,0-1 0,0 1 0,-1-1 0,1 0 0,0 1 0,0-1 0,0 1 0,0-1 0,0 0 0,0 1 0,0-1 0,0 1 0,1-1-1,-1 0 1,0 1 0,0-1 0,0 1 0,1-1 0,-1 1 0,0-1 0,0 1 0,1-1 0,-1 1 0,1-1 0,-1 1 0,0-1 0,1 1 0,-1-1-1,1 1 1,-1 0 0,2-1 0,-1 0 111,0 1-1,0-1 1,0 1-1,0 0 0,0-1 1,0 1-1,0 0 1,0-1-1,0 1 1,0 0-1,1 0 0,-1 0 1,0 0-1,0 0 1,0 0-1,0 1 0,0-1 1,2 1-1,5 1 525,-1 1 0,1-1 0,0-1 0,-1 1 0,1-1-1,11 0 1,55-6 703,-64 5-1265,488-36 2554,-138 12-1934,218-16-673,-333 28-3750,-239 12 3455,18-1-4072,40 3 0,-61-2 3750,-1 1 0,0-1-1,1 1 1,-1-1 0,1 1-1,-1 0 1,3 2 0,3 5-3159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6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48 4896,'-27'-6'10442,"41"6"-7370,19-2-1183,41-6 1,7-2-1520,-74 10-354,259-17-900,-84 12-5229,-98 5-1593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37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76 209 4992,'-18'-4'938,"-17"-2"39,13 4 3929,38 1-3574,-1-1 0,19-3 1,-8 0-562,12-2-175,72-9 781,415-32 1754,894-8-1061,-1237 51-2130,-100 3-452,226-8-1757,-106-6-2368,-41-7 1556,-161 23 3069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8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1 3808,'-2'-1'7994,"-3"4"-4685,-9 9-3257,7-5 966,-19 13 987,-46 26-1,52-34-1569,0 0 0,0 1 0,1 2 0,1 0-1,-20 21 1,20-14-130,1 1 0,1 0 0,1 1 0,-22 49 0,23-39-34,2 1 0,0 1-1,-7 47 1,17-71-157,0 1 0,1 0 0,0 0 0,1-1 0,0 1 0,5 24 0,-3-29-51,0 1 1,0-1-1,1-1 0,1 1 1,-1 0-1,1-1 0,1 0 0,-1 1 1,1-2-1,0 1 0,10 9 1,-5-6-88,2-1 0,-1 0 0,1-1 0,1 0 0,-1-1 0,21 9 0,27 7-2347,-1-4-5374,-48-16 5474,4 1-1073,7 1-2634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50.24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1450 2080,'13'-16'6328,"6"-15"-5527,-7 11-432,20-28-2,22-36 104,-36 56-272,27-31 0,-36 48-181,16-20-29,32-31 1,-44 49 78,2 1 0,0 0 0,0 1 1,29-16-1,-23 16 1,0 1 0,2 1 1,30-8-1,126-26 159,118-34 301,-236 60-432,1 3 0,0 3 0,1 2 1,67 0-1,12 9 344,-64 1-365,-52 1 12,0 0-1,0 2 1,27 8 0,-23-5 185,145 38-97,-133-34 37,0 2 1,-2 2-1,48 25 0,-77-35-185,-1 2 0,1-1 0,-1 1 0,0 1 0,-1 0 0,14 14-1,42 60 419,-56-70-388,9 16 95,16 30 0,-22-35-54,1-1 1,1 0-1,25 29 1,-28-40-45,1-1 0,0 1 1,0-2-1,1 0 0,1 0 0,-1-1 1,1-1-1,1 0 0,25 7 0,10 0 127,82 13 1,-107-23-156,23 2 96,94-1 0,-130-5-113,129 8 571,199-17 758,-305 8-1262,-1 0 82,1-1 1,0-2-1,0-2 1,45-12-1,247-66 807,-278 74-865,-1-3 0,-1-2 1,51-24-1,20-29-4,-79 44-55,42-20 0,-69 39-54,31-15 149,53-16 0,-92 34-130,359-127 119,-212 72-82,-77 31-29,-8 1 5,201-85-14,-134 32-7,21-9 61,18 15-168,-119 52 67,119-44 67,309-70 1,-176 64-75,54 8 133,-178 33 126,153-20-454,-232 39 158,112 3 0,-119 11-2006,-59 0 928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9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68 5216,'-2'-9'11428,"8"20"-5020,-2-1-8469,4 11 2789,-3-9-418,0 1 0,-1-1 0,2 18 0,19 79 753,-5-23-350,-16-64-511,-1-8-212,0 1-1,1 25 1,-5-40 21,1 0 0,0 0 0,0 1 0,0-1 0,0 0 0,0 0 1,0 1-1,0-1 0,0 0 0,0 0 0,0 1 0,0-1 0,0 0 0,0 0 0,0 1 0,0-1 1,1 0-1,-1 0 0,0 1 0,0-1 0,0 0 0,0 0 0,0 0 0,0 1 0,1-1 0,-1 0 0,0 0 1,0 0-1,0 0 0,1 1 0,-1-1 0,0 0 0,0 0 0,0 0 0,1 0 0,-1 0 0,0 0 0,0 0 1,1 0-1,-1 1 0,0-1 0,0 0 0,1 0 0,-1 0 0,0 0 0,0 0 0,1 0 0,-1 0 0,0 0 1,0-1-1,1 1 0,-1 0 0,0 0 0,0 0 0,0 0 0,1 0 0,-1 0 0,14-10 299,-14 10-324,19-19-168,-2 0 0,27-37 1,-39 50 160,19-28-112,22-47-1,-3 6 81,-21 38 69,-11 18-31,0 0 1,2 1-1,15-18 1,-20 28-397,-1 1 0,14-10 1,-12 37-9990,-3-8 7189,6 4-2255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9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2912,'-8'-9'9880,"8"9"-9742,18 0 13928,-11 0-13751,1 1-3669,214-5 4954,3-1-2134,-209 7-309,-14-2 235,-1 1 1,1-1 0,-1 1 0,0-1 0,1 1 0,-1 0 0,0 0 0,1-1 0,-1 1 0,1 1 0,1 1-952,-1 0 1,0 0 0,0 0 0,0 0 0,0 0-1,2 7 1,-3-6 1332,12 23-3550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0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3072,'-1'-3'19749,"2"6"-17531,-1-3-2180,0 1 0,0-1 0,-1 0-1,1 1 1,0-1 0,0 0 0,0 1 0,0-1 0,0 0-1,0 1 1,0-1 0,0 0 0,0 1 0,0-1-1,0 0 1,1 1 0,-1-1 0,0 0 0,0 1 0,0-1-1,0 0 1,0 0 0,1 1 0,-1-1 0,0 0-1,0 0 1,0 1 0,1-1 0,-1 0 0,0 0 0,0 1-1,1-1 1,-1 0 0,0 0 0,0 0 0,1 0-1,-1 1 1,0-1 0,1 0 0,11-7 753,-7 3-1025,-4 4 388,0 23 822,2-8-731,-3-14 806,31 8-28122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02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7 137 4480,'0'-1'27,"-1"-1"159,0 0 0,1 1-1,-1-1 1,1 0 0,0 0 0,0 0 0,-1 0 0,2 0 0,-1 0 0,0 0-1,0 0 1,0 0 0,2-4 0,9-14 9499,-11 28-7669,7 48 816,-2-14-1536,18 71 0,-12-69-856,10 83 0,-13-82-343,-5-33-92,-1 0 0,0 0 0,0 16 0,-2-26 5,-1-1-7,1-1 1,0 1-1,0 0 0,0-1 1,0 1-1,0 0 0,0-1 1,0 1-1,0 0 0,0-1 1,0 1-1,0 0 0,0-1 1,0 1-1,0 0 0,1-1 1,-1 1-1,0-1 1,0 1-1,1 0 0,-1-1 16,0 0-1,0 0 0,0-1 0,0 1 1,0 0-1,0 0 0,0 0 1,1 0-1,-1-1 0,0 1 0,0 0 1,0 0-1,0 0 0,0 0 1,0-1-1,0 1 0,0 0 1,1 0-1,-1 0 0,0 0 0,0 0 1,0 0-1,0 0 0,1-1 1,-1 1-1,0 0 0,0 0 0,0 0 1,0 0-1,1 0 0,-1 0 1,0 0-1,0 0 0,0 0 1,1 0-1,-1 0 0,0 0 0,0 0 1,0 0-1,0 0 0,1 0 1,-1 0-1,0 0 0,0 0 0,0 0 1,0 1-1,1-1 0,-1 0 1,0 0-1,0 0 0,0 0 1,0 0-1,1 0 0,-1 0 0,0 1 1,0-1-1,0 0 0,0 0 1,0 0-1,0 0 0,0 1 0,0-1 1,0 0-1,1 0 0,-1 0 1,0 0-1,0 1 0,0-1 1,11-22-589,-3 7 325,28-34-328,74-74 0,-107 120 562,139-138-179,10-9 1,-89 82 205,-37 40-154,-25 27 90,-15 1-171,7 1 194,0 0 0,0 0 0,0 1 0,-8 2 0,-14 4-31,-73 12 285,-86 12 54,133-27 29,-93 21 0,134-21-229,12-3-38,0-1 1,-1 0 0,1-1-1,-1 1 1,1 0-1,-1-1 1,-2 1 0,3-1-18,1 0-1,-1 1 1,1-1 0,-1 1 0,1-1 0,-1 1 0,1 0 0,-1 0 0,1-1 0,0 1 0,-3 2 0,3-2 47,-1 1 0,1-1 0,0 0 0,-1 0 0,0-1 1,1 1-1,-1 0 0,1 0 0,-1-1 0,0 1 0,1-1 0,-3 1 1,3-2-85,0 0 1,1 0 0,-1 0 0,1 0-1,-1 0 1,1 0 0,0-1 0,-1 1 0,1 0-1,0 0 1,0 0 0,-1 0 0,1 0-1,0-1 1,0 1 0,1-2 0,0-10-4102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03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3072,'-4'0'13802,"9"1"-11834,15 4-867,0-1 1,0-1-1,27 1 0,339-12 1507,-178 16-2570,-200-6-188,0-1 1,0 1 0,12 4-1,-18-5-698,-3-1 341,1 1-1,-1 0 0,1 0 1,0 0-1,-1 0 0,1 0 1,-1 0-1,0-1 0,1 1 1,-1 0-1,0 0 0,1-1 1,-1 1-1,-1 0 0,-6 8-4980,2 6 1792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1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4320,'6'-5'7855,"-6"5"-7617,11 0 8140,-8 0-10146,-1 0 2520,17 1 2992,-17 0-3728,-1-1 0,0 1-1,0 0 1,0 0-1,0 0 1,0 0 0,0 0-1,0 0 1,0 1-1,-1-1 1,1 0 0,0 0-1,-1 1 1,1 1 0,7 24 52,-3-8 35,52 136 633,-54-147-691,-1 0-1,0 1 1,1 14 0,-2-17 241,-1 1 0,2 0 0,-1-1 0,1 1 0,0-1 0,3 8 0,8-23-265,-6 3-5,1-1 0,-1 0 0,0 0 0,-1-1 0,1 0 1,9-17-1,-11 17 21,23-30-66,1 1 1,53-51-1,-65 70-77,-9 9 99,1 1-1,15-13 1,-1-4 162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14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5728,'-4'4'21945,"3"0"-24771,-5 6 2812,3-4 621,4-6-579,-1 1 1,0-1-1,1 1 1,-1-1-1,1 0 0,-1 0 1,1 1-1,0-1 1,-1 0-1,1 0 0,-1 0 1,1 0-1,-1 1 1,1-1-1,0 0 0,-1 0 1,2 0-1,9 0 138,-1 0 0,1-1 0,0 0-1,14-3 1,16-1 125,374-4 365,-349 9-1152,-64 0-405,-13 5-4016,-8 3-171,-14 7 1595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48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305 517 1312,'6'-4'13628,"-5"3"-13523,0 0 1,0 0-1,0 1 0,0-1 1,-1 0-1,1 0 1,0 0-1,0 0 0,-1 0 1,1 0-1,-1 0 0,1 0 1,-1 0-1,1 0 1,-1 0-1,0-1 0,1 0 1,-1-1 48,0 1 0,0-1 0,-1 1 0,1-1 0,-1 1 1,1-1-1,-1 1 0,0-1 0,0 1 0,0 0 0,0-1 0,0 1 0,0 0 1,-1 0-1,1 0 0,-1 0 0,0 0 0,1 0 0,-1 1 0,0-1 1,0 0-1,0 1 0,0-1 0,-1 1 0,1 0 0,0 0 0,0 0 0,-1 0 1,-4-1-1,0 0-90,0 0 0,0 0 1,-1 1-1,1 0 1,-1 1-1,1 0 1,-1 0-1,1 0 0,0 1 1,-1 0-1,1 0 1,0 1-1,-1 0 0,1 1 1,-11 4-1,5 0-17,0 0 1,0 0-1,1 1 0,0 1 0,1 0 0,0 0 0,-12 14 1,18-17-31,-1 0 0,1 0 0,1 1 0,-1 0 0,-4 9 0,8-14-5,0 0 0,0 0 0,1 0 0,-1 0 0,0 1 0,1-1 0,-1 0 0,1 0 0,0 1 0,0-1 0,0 0 0,0 0 0,0 1 0,0-1-1,1 0 1,-1 0 0,1 1 0,-1-1 0,1 0 0,0 0 0,0 0 0,0 0 0,1 2 0,2 0 18,0 0 0,0 0 0,0 0 0,0-1 0,1 0 0,-1 0 0,1 0 0,-1-1 0,1 1-1,0-1 1,0 0 0,0-1 0,1 1 0,-1-1 0,0 0 0,1 0 0,-1-1 0,6 1 0,5-1 51,-1 0 0,1-1 1,0-1-1,-1 0 0,17-5 0,-21 3-59,0 0 0,-1 0 1,1-1-1,-1 0 0,0-1 0,0 0 1,0 0-1,-1-1 0,0-1 1,-1 1-1,0-1 0,0-1 0,0 0 1,-1 0-1,-1 0 0,1-1 0,7-15 1,-3 0 54,0 0 1,-2-1-1,-1 0 1,0-1 0,-3 1-1,5-36 1,-8 43-65,-1 0 1,0 0-1,-2-1 0,0 1 1,-7-36-1,7 48-22,-1 0 1,0 0 0,0 0-1,-1 0 1,0 1-1,0-1 1,-1 1-1,1 0 1,-1 0 0,-1 0-1,1 0 1,-1 1-1,0 0 1,0 0 0,-1 0-1,1 1 1,-1-1-1,-10-5 1,1 4-281,0 1 0,0 0 0,-1 1 0,1 0 0,-1 1 0,0 1 0,1 1 0,-1 0 0,0 1 0,-21 3 0,37-3 208,-26 5-3408,26-5 3266,-1 1 1,1-1-1,-1 0 1,1 0-1,-1 1 0,1-1 1,-1 0-1,1 1 1,-1-1-1,1 0 1,-1 1-1,1-1 1,-1 1-1,1-1 0,0 1 1,-1-1-1,1 1 1,0-1-1,-1 1 1,1-1-1,0 1 1,0-1-1,-1 1 0,1 0 1,0-1-1,0 1 1,0-1-1,0 1 1,0 0-1,0-1 1,0 1-1,0-1 0,0 1 1,0 0-1,0-1 1,1 1-1,-1-1 1,0 2-1,11 18-3809,-1 2 523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0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21 3712,'-2'-20'13304,"8"24"-9990,0 2-2883,0 1 0,-1 0-1,0 0 1,-1 1 0,7 14-1,16 46 258,-20-46-371,13 32 89,21 56 288,-31-88-570,1 0 0,25 37 0,-10-15 15,-26-43 410,3-1-525,0 0 0,-1-1 0,1 0 0,0 1 0,-1-1 0,1 0 0,-1 0 0,1 0 0,-1-1 0,0 1 0,1-1 0,-1 1 0,4-4 0,2-2 19,-1-1-1,8-9 1,1-5-43,-1 0 0,21-42 0,-9 13 16,25-51-114,-11 21-113,-32 59 228,-7 18-369,-1 0 0,1-1 0,0 1-1,0 0 1,0 1 0,6-7 0,-10 40-10626,0-2 6863,2-3-754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2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2976,'8'7'17376,"-5"-6"-19451,17 4 3040,1-1 1,-1-2 0,33 1-1,64-7 188,-44 0-654,105 3-324,-100 1-1806,-79 1 1001,0 0 0,1-1 0,-1 1 0,0 0 0,1 0 0,-1 0 0,1 0-1,-1 0 1,1 0 0,0 0 0,-1 0 0,1 0 0,0 0 0,0 0 0,-1 0-1,1 0 1,0 0 0,0 0 0,1 2 0,-1 11-4783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7:52.43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1219 1824,'-1'-1'95,"1"1"-63,0 0 0,-1-1-1,1 1 1,0 0 0,0-1 0,0 1-1,0 0 1,0-1 0,0 1 0,-1-1-1,1 1 1,0 0 0,0-1 0,0 1-1,0 0 1,0-1 0,0 1 0,0 0-1,0-1 1,1 1 0,-1 0 0,0-1-1,3-3 382,-3 4-381,0 0 0,0 0-1,1 0 1,0-1 0,18-10 1388,-11 8-765,116-58 2150,-80 41-1960,64-40 0,-87 46-636,0-1 0,-2-1 0,0 0 1,29-33-1,20-38 281,-41 52-328,1 0 0,36-33 0,-32 40-75,1 1-1,1 2 1,1 1 0,1 2-1,1 2 1,1 1 0,78-27-1,-41 18 137,27-8 253,-66 27-440,0 2 0,0 2-1,52-1 1,111 10 374,-123-1-472,-19 0 208,-1 3 1,-1 1 0,84 24-1,-109-21 193,32 15-1,-10-3-87,-40-18-196,120 53 451,-118-49-414,0 1 0,-1 0 0,0 0 0,0 1 0,-1 1 1,21 23-1,-7 1 26,-2 1 0,21 43 0,-19-34-89,1 7 180,-14-27 63,26 40-1,-33-58-198,0 1 1,0-1 0,1 0-1,0-1 1,0 0 0,0 0-1,1 0 1,0-1 0,9 5-1,-4-4 15,1-1-1,0 0 0,0-1 1,0 0-1,25 2 0,78 1 200,-67-6-138,125 1 23,-100-3-2,125-12 18,-76 3-152,455-51 1292,-397 35-1114,-39 7-103,158-47 348,-278 60-406,177-48 143,-4-17-376,-87 21 317,28-12 83,53-7-78,-79 30-102,186-69 136,-50 30-272,-160 52 69,248-78 11,-42 23 89,-225 63-66,20-6-88,160-40-19,-118 38 68,1 7 0,241-5 0,-320 24-128,0 3 0,0 3 0,73 16 0,-113-19-456,0 0 0,-1 0 1,1 2-1,-1-1 1,1 2-1,16 10 0,9 11-1735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2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65 3136,'-1'-9'11568,"2"9"-10422,0 1-1035,-1-1 0,0 0 0,0 1 0,1-1 1,-1 0-1,0 1 0,1-1 0,-1 0 0,1 0 0,-1 1 0,0-1 0,1 0 0,-1 0 0,1 0 0,-1 0 0,0 0 0,1 1 1,-1-1-1,1 0 0,-1 0 0,1 0 0,-1 0 0,1 0 0,12 0 891,-13 0-969,530-13 4394,174-27-3504,-618 38-1008,36-3-689,-108 4-1430,-41 16-8829,9 3 5188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3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228 460 3072,'1'-2'340,"0"0"0,0 0 0,0 0 0,1 0 1,-1 0-1,1 1 0,0-1 0,-1 0 0,1 1 0,0-1 0,0 1 1,0 0-1,3-2 0,10-8 1783,-14 9-1758,1 1 0,-1-1 0,1 1 0,-1-1 0,1 0-1,-1 1 1,0-1 0,0 0 0,0 0 0,0 0 0,0 0 0,-1 0 0,2-3 0,-2 4-232,0 0 0,0 1 0,-1-1 0,1 0 1,0 0-1,0 0 0,0 0 0,-1 1 0,1-1 1,0 0-1,-1 0 0,1 1 0,-1-1 0,1 0 1,-1 1-1,1-1 0,-1 0 0,1 1 1,-1-1-1,1 1 0,-1-1 0,0 1 0,1-1 1,-1 1-1,0-1 0,0 1 0,1 0 0,-1-1 1,0 1-1,0 0 0,0 0 0,0-1 0,1 1 1,-1 0-1,0 0 0,0 0 0,-1 0 0,-2 0-24,0 0-1,0 0 0,0 1 0,0-1 1,0 1-1,0 0 0,1 0 0,-1 0 1,0 0-1,0 1 0,1 0 0,-1-1 1,1 1-1,-1 1 0,-3 2 0,-6 5 195,1 0 0,-16 17-1,-91 105 882,115-128-1139,1 0-1,0 1 0,0-1 0,1 1 1,-1 0-1,1 0 0,-3 8 1,5-12-38,0 0 1,-1 0-1,1 0 1,0 0 0,0 0-1,0 0 1,0 0 0,0 1-1,0-1 1,0 0 0,0 0-1,0 0 1,0 0-1,1 0 1,-1 0 0,0 0-1,1 0 1,-1 0 0,1 0-1,-1 0 1,1 0 0,-1 0-1,1 0 1,0 0-1,0 0 1,-1-1 0,1 1-1,0 0 1,0-1 0,0 1-1,0 0 1,0-1 0,0 1-1,0-1 1,0 1-1,0-1 1,0 0 0,0 1-1,0-1 1,0 0 0,0 0-1,2 0 1,2 1 0,0-1 0,1 0-1,-1 0 1,0 0 0,1-1 0,-1 0 0,0 0 0,7-3-1,43-18-44,-55 22 36,25-12-32,-1 0-1,-1-2 1,0-1-1,-1-1 1,-1-1 0,35-35-1,-44 40 54,-1-1 0,0-1 0,-1 1 0,-1-2 0,0 1 0,-1-1 1,-1 0-1,0-1 0,-1 0 0,-1 0 0,0 0 0,2-22 0,-5 28-11,-2 1 1,1-1 0,-1 0 0,-1 1 0,0-1 0,0 1 0,-1-1 0,0 1 0,-1 0 0,0-1 0,0 1-1,-1 0 1,0 1 0,0-1 0,-1 1 0,0 0 0,-1 0 0,0 0 0,0 1 0,-11-9 0,4 4-10,-1 1 1,-29-17 0,34 23-127,0 1 0,-1-1 0,0 2 0,1-1 0,-1 1 0,-15-2 0,24 5 9,0 0 1,-1 0-1,1 0 1,-1 0-1,1 0 1,0 0-1,-1 0 1,1 1 0,0-1-1,-1 1 1,1-1-1,0 1 1,0-1-1,-1 1 1,1 0-1,0-1 1,0 1 0,0 0-1,-2 2 1,2-2-182,0 0 1,1 0-1,-1 0 1,0 0 0,1 0-1,-1 0 1,0 0-1,1 0 1,0 0 0,-1 0-1,1 0 1,0 0-1,-1 1 1,1-1 0,0 0-1,0 0 1,0 0-1,0 1 1,0-1 0,0 0-1,0 0 1,1 0-1,-1 1 1,0-1 0,1 0-1,-1 0 1,1 0-1,-1 0 1,1 0 0,-1 0-1,1 0 1,0 0-1,-1 0 1,1 0 0,0 0-1,2 1 1,16 14-2359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4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14 4992,'8'-14'14687,"-12"23"-11940,-14 32-577,5-13-1636,-15 52-1,-53 270 1174,79-341-1651,1-1 1,0 1-1,0 0 0,1 0 1,0 0-1,2 10 0,-1-18-45,-1 0 0,0 0-1,1-1 1,-1 1 0,1 0-1,0-1 1,-1 1-1,1 0 1,0-1 0,-1 1-1,1-1 1,0 1 0,0-1-1,-1 1 1,1-1-1,0 1 1,0-1 0,0 0-1,0 0 1,-1 1-1,1-1 1,0 0 0,0 0-1,0 0 1,0 0 0,1 0-1,30 0 205,-23 0-167,143-6-182,-112 5-4452,-40 1 4293,1 0 0,-1 0 0,1 0 0,-1-1 0,0 1 0,1 0 0,3-7-6155,-4 6 6155,0 1 0,0-1 0,0 1 0,-1 0 0,1-1 0,0 1 0,0-1 0,0 1 0,0-1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5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23 102 9632,'-19'-20'3120,"18"20"-3034,1 0 0,0 0-1,0-1 1,-1 1 0,1 0 0,0 0 0,0-1 0,-1 1 0,1 0 0,0-1 0,0 1 0,0 0 0,0 0 0,0-1 0,-1 1 0,1 0 0,0-1 0,0 1 0,0 0 0,0-1 0,0 1 0,0-1 0,0 1 0,0 0-1,0-1 1,0 1 0,0 0 0,0-1 0,0 1 0,1 0 0,-1-1 0,0 1 0,0 0 0,0 0 0,0-1 0,1 1 0,-1 0 0,0-1 0,0 1 0,1 0 0,-1 0 0,0-1 0,15-4 2855,-9 3-2229,38-12 1086,78-14 0,-96 22-1746,58-6-535,-28 10-2661,-10 5-2472,0 4-3647,-22-3 6004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3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49 3552,'-3'-11'1126,"3"11"-1105,0-1 1,1 1 0,-1 0-1,0 0 1,0-1-1,0 1 1,0 0-1,0 0 1,0-1 0,0 1-1,0 0 1,0 0-1,0-1 1,1 1 0,-1 0-1,0 0 1,0 0-1,0 0 1,0-1-1,1 1 1,-1 0 0,0 0-1,0 0 1,0 0-1,1-1 1,-1 1 0,0 0-1,0 0 1,1 0-1,-1 0 1,0 0-1,0 0 1,1 0 0,-1 0-1,0 0 1,0 0-1,1 0 1,-1 0 0,1 0-1,8-10 5110,-4 5-2123,3-12 4549,-9 26-7184,-5 9-120,2-4-90,0 0-1,-3 21 1,-9 145 504,1-10 186,12-132-592,3-27-155,-1 0-1,0 0 0,-4 18 1,4-25-79,0 0 1,0 0 0,1 1-1,0-1 1,-1 6-1,-1-5 153,0-9-573,1-19-4977,0 13 2040,1 0 0,2-20 0,2 12-1656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4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17 5152,'-5'-17'4432,"4"17"-4167,1 1 1,0-1 0,-1 0-1,1 0 1,0 1-1,-1-1 1,1 0-1,0 1 1,0-1 0,-1 0-1,1 1 1,0-1-1,0 1 1,0-1 0,-1 0-1,1 1 1,0-1-1,0 1 1,0-1 0,0 1-1,0-1 1,0 0-1,0 2 1,-2 16 991,1-6-41,0 4-148,2-15-995,-1 1-1,0-1 1,0 1-1,0-1 1,0 0 0,0 1-1,0-1 1,-1 1-1,1-1 1,0 1 0,-1-1-1,1 0 1,-1 1-1,0-1 1,-1 3 0,-3 6-249,5-9 197,0-1-1,-1 1 1,1 0 0,0 0 0,0-1 0,-1 1 0,1 0 0,-1-1 0,1 1-1,0 0 1,-1-1 0,1 1 0,-1-1 0,0 1 0,1-1 0,-1 1-1,1-1 1,-1 1 0,0-1 0,1 1 0,-1-1 0,-1 1 0,1-1 85,1 0-94,0 0-1,0 0 0,0 1 1,0-1-1,-1 0 1,1 0-1,0 0 0,0 1 1,0-1-1,0 0 0,-1 0 1,1 0-1,0 0 1,0 0-1,-1 1 0,1-1 1,0 0-1,0 0 0,0 0 1,-1 0-1,1 0 1,0 0-1,0 0 0,-1 0 1,1 0-1,0 0 0,6 0 1048,34-2-632,42-7 1,-15 0-329,-9 4-92,99-13-446,-145 14 311,-3 0-1760,-43-25-17615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5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21 4160,'-6'-16'14352,"11"15"-12934,4 5-706,-8-3-679,-1-1-1,1 1 1,-1-1-1,1 0 1,-1 1-1,1-1 1,0 0-1,-1 0 1,1 1-1,-1-1 1,1 0-1,0 0 1,-1 0 0,2 0-1,23 0 648,46-6 0,-55 4-594,1 0 0,19 2 1,10-1 38,-13 0-154,51 5-1,-49 4 281,-34-8-219,5 3-678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6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6880,'0'0'116,"0"-1"0,0 1 0,0-1 0,0 1 0,0 0 0,0-1 1,1 1-1,-1-1 0,0 1 0,0 0 0,0-1 0,1 1 0,-1 0 0,0-1 0,1 1 1,-1 0-1,0-1 0,1 1 0,-1 0 0,0 0 0,1 0 0,-1-1 0,0 1 0,1 0 0,-1 0 1,1 0-1,-1 0 0,0 0 0,1-1 0,-1 1 0,1 0 0,0 0 0,21 0 1426,-7 0-462,36-4 1499,90-3 410,58 4-963,-91-2-2234,-106 5-432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7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54 4320,'-1'-7'16238,"16"3"-12658,26 1-6044,-37 3 3627,150-18-103,-44 4-899,-107 14-164,1 0 0,0-1 0,0 1 0,-1-1 0,1 0 0,5-3 0,-7 4-83,-3 1-742,-1 0 133,1 0 0,0-1 0,0 1-1,-1 0 1,1 0 0,0-1 0,-3 2 0,1-2-103,-2 0-449,0 0-3086,0 0 1757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20 8320,'1'-13'1854,"-1"6"-234,-1 14 2740,-44 225 2568,36-196-6710,-3 19 17,1 5-48,-37 113 0,47-168-275,-1-1 88,0 1 1,1-1-1,0 1 0,0 0 1,0 8-1,1-13-4,0 1 1,0-1-1,0 0 0,0 0 0,0 1 0,0-1 0,0 0 1,0 1-1,1-1 0,-1 0 0,-1 1 0,1-1 1,0 0-1,0 0 0,0 1 0,0-1 0,0 0 0,0 1 1,0-1-1,0 0 0,0 0 0,0 1 0,-1-1 0,1 0 1,0 0-1,0 1 0,0-1 0,-1 0 0,1 0 0,0 1 1,0-1-1,0 0 0,-1 0 0,1 0 0,0 0 0,-1 0 1,1 1-1,0-1 0,-1 0-60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5056,'7'1'13454,"24"-3"-13021,184-25 447,-1-4-685,164-15-235,-279 46 2483,-103-19-2054,0 9-342,0 1 0,-1 0 0,0 1 0,-10-13 0,5 7 1,0-1 83,-2 0 1,0 1-1,0 0 1,-1 1 0,-1 0-1,-19-13 1,13 13 11,-1 0 0,0 2 1,-1 0-1,-28-9 0,15 2-244,35 18 93,0 0 1,0 0 0,0 0-1,0 0 1,0 0 0,0 0-1,0 0 1,0 0 0,0-1-1,0 1 1,0 0 0,0 0-1,0 0 1,0 0 0,0 0 0,0 0-1,0 0 1,0 0 0,0 0-1,0 0 1,0-1 0,0 1-1,0 0 1,0 0 0,0 0-1,0 0 1,0 0 0,0 0-1,0 0 1,0 0 0,0 0 0,0 0-1,0 0 1,0 0 0,0 0-1,0-1 1,1 1 0,-1 0-1,0 0 1,0 0 0,0 0-1,0 0 1,0 0 0,0 0-1,0 0 1,0 0 0,0 0 0,0 0-1,0 0 1,1 0 0,-1 0-1,0 0 1,0 0 0,0 0-1,0 0 1,0 0 0,0 0-1,0 0 1,0 0 0,0 0-1,0 0 1,12-2-133,14-1 136,26 4-70,0 3 1,-1 2-1,0 2 0,0 2 0,72 25 1,-115-32 71,0 0 1,0 0 0,0 1 0,0 0 0,6 5 0,-12-7 13,0-1 1,0 1-1,0-1 1,-1 1-1,1-1 1,-1 1-1,1 0 1,-1 0-1,0 0 1,1 0-1,-1 0 1,0 0-1,0 0 1,0 0-1,-1 0 1,1 1-1,-1-1 1,1 0-1,-1 0 1,0 1-1,1-1 1,-1 0-1,-1 4 1,0 1 38,-1 0 0,0 0 0,-1 0 0,0 0 0,0 0 0,0-1 0,-8 10 0,-32 41 122,-95 98 93,39-46-254,78-83-707,1 1 0,2 1 0,1 0 1,1 1-1,-21 54 0,9-4-5314,-17 83 0,25-77 1551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8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96 8640,'-2'-3'323,"-1"-3"724,-2 0 0,1 0 1,-10-10 873,30 9 2308,6-1-3344,0 2-1,43-6 0,47 1-455,-79 9-284,-25 1-130,111-8 396,153 6 0,-206 12-1610,-37-5-1751,-29-4 2838,0 0-1,1 0 1,-1 0-1,0 0 1,1 0 0,-1 0-1,0 0 1,1 0-1,-1 0 1,0 0 0,1 0-1,-1 0 1,0 0-1,1 1 1,-1-1-1,0 0 1,1 0 0,-1 0-1,0 0 1,0 1-1,1-1 1,-1 0 0,0 0-1,0 0 1,1 1-1,-1-1 1,0 0 0,0 1-1,0-1 1,1 0-1,-1 0 1,0 1-1,0-1 1,0 0 0,0 1-1,0-1 1,0 0-1,0 1 1,0-1 0,0 0-1,0 1 1,0-1-1,0 0 1,0 1-1,0-1 1,0 0 0,0 1-1,0-1 1,0 0-1,0 1 1,-9 8-4837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28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1180 3648,'-12'25'8768,"14"-25"-8501,1-1 0,-1 1 1,1 0-1,-1-1 1,1 0-1,-1 0 0,0 1 1,1-1-1,-1-1 0,0 1 1,0 0-1,0 0 1,0-1-1,0 1 0,0-1 1,0 0-1,0 0 1,-1 1-1,3-5 0,3-3 39,-1-1-1,0 0 1,4-13-1,-4 10-69,1-1-84,143-273 1866,-114 230-1531,-3 5-21,41-85 0,-17-9-117,-36 85-284,4 1 0,43-78 0,-68 137-64,53-79 123,-47 72-114,2 0-1,-1 0 1,1 0-1,0 1 1,0 0-1,16-10 1,-18 14-16,1 0 1,-1 1 0,1-1-1,0 2 1,0-1-1,0 0 1,0 1-1,0 1 1,0-1-1,0 1 1,0 0-1,0 1 1,10 1-1,-2 1 26,-1 0 0,0 1 0,0 0 0,0 2 0,19 9 0,-27-12 31,-1 1 0,1-1 0,-1 2 0,0-1 0,-1 0 0,1 1 0,-1 0 0,0 0 0,0 0 0,0 1 0,-1-1 0,1 1 0,-2 0 0,1 0 0,-1 0 0,1 0 0,-2 0 0,1 1 0,-1-1 0,0 1 0,0-1 0,0 1 0,-1-1 0,0 1 0,-1-1 0,1 1 0,-1-1 0,-1 1 0,1-1 0,-1 0 0,-4 11 0,0-7 54,0 0 1,-1-1 0,1 0-1,-2 0 1,1-1 0,-1 0-1,-1 0 1,1-1 0,-1 0-1,0 0 1,-1-1 0,0 0-1,0-1 1,-14 6 0,15-8-115,0 0 0,0-1 1,0 1-1,0-2 0,0 1 1,0-2-1,0 1 1,-10-1-1,12-1-109,1 0-1,-1 0 1,1 0-1,0-1 1,-1 0 0,1 0-1,0 0 1,0-1-1,0 0 1,1 0-1,-1-1 1,-5-4 0,7 5-328,1 0 0,-1-1 1,0 0-1,1 0 0,0 0 1,0-1-1,0 1 1,0-1-1,1 1 0,0-1 1,0 0-1,0 0 0,0 0 1,0-6-1,1 8-3,1 1 1,-1-1-1,1 0 1,0 0-1,0 1 0,1-1 1,-1 0-1,0 0 0,1 1 1,0-1-1,0 0 0,0 1 1,0-1-1,0 1 0,0-1 1,0 1-1,1-1 0,-1 1 1,1 0-1,0 0 0,0 0 1,0 0-1,0 0 0,0 0 1,0 0-1,0 1 0,1-1 1,2-1-1,34-14-3092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32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 1152,'0'0'8352,"0"10"-1094,0 0-3706,-14-5-2507,-3-10-202,25 51 533,-4-32-1328,-1 1-1,1 25 1,3 13 92,19 142 334,-21-107-143,-3-68-281,-2 36 0,-1-25 181,1-29 350,6-12 150,-2 2-665,92-147 224,-82 135-272,2-1 0,1 2 0,0 1 0,2 0 0,20-16 0,0 7-129,81-40 0,-101 57 55,34-20-226,-27 14 4,29-11 1,-48 24 205,0 0 42,0 0 0,-1 0 1,1 0-1,-1-1 0,11-8 0,-16 11 142,-1 0-128,0 1 12,-1 0 0,1-1 0,-1 1-1,1 0 1,-1-1 0,1 1 0,0 0 0,-1 0-1,1 0 1,-1-1 0,0 1 0,1 0-1,-1 0 1,1 0 0,-1 0 0,1 0 0,-1 0-1,1 0 1,-1 0 0,1 0 0,-1 0 0,1 0-1,-2 1 1,1-1-12,-36 4 42,6 1-57,-331 17 265,309-20-149,31-2-85,-35 6 1,48-5 131,0-1 1,-14 0 0,5 0-889,10-2-723,3 1-937,-4 8-3971,0 0 3134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32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1248,'5'-8'18981,"5"1"-17451,17-2-1240,0 1 0,0 1 0,36-3 1,84-2 252,-112 10-332,238-3 548,-201 5-755,-70 0-591,-11 12-8714,4-4 6208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34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46 2976,'0'0'45,"0"-1"0,0 1 0,0-1 0,0 1 0,0-1 1,0 1-1,0 0 0,0-1 0,0 1 0,0-1 0,0 1 0,0-1 0,1 1 0,-1 0 0,0-1 1,0 1-1,0 0 0,1-1 0,-1 1 0,0-1 0,0 1 0,1 0 0,-1-1 0,0 1 0,1 0 1,-1 0-1,0-1 0,1 1 0,-1 0 0,0 0 0,1-1 0,5-2 299,-5 2-114,-1 1 0,1-1 1,0 1-1,0 0 1,0-1-1,0 1 0,0 0 1,0 0-1,0 0 1,0-1-1,0 1 1,0 0-1,0 0 0,0 0 1,13-1 11747,-6 0-10547,-7 7-910,-8 13-579,5-13 244,-5 24 114,1 0 0,1 1 0,0 39 0,1-21-242,0-1 61,-3 16 53,3-1 0,5 69 0,13-39 457,-13-52-182,-2-27-558,1-13 309,0 6-33,-4-3-101,3-3 0,-12-2 656,12 0-717,0 0 1,0 0-1,0 0 1,0 0-1,0 0 0,0 0 1,0 0-1,1 0 1,-1 0-1,0 0 1,1 0-1,-1-1 1,0 1-1,1 0 0,0-1 1,-1 1-1,1 0 1,0-1-1,0 1 1,-1-2-1,1-34-497,1 24 281,8-96-515,-1 22 587,-6 28 27,-3 0 0,-12-86 1,9 122 63,0 4 49,1-1 0,1-21-1,2-4-648,0 44 831,0-9 182,0 9-357,1 0 0,0 0 0,-1 1 0,1-1 0,0 0 0,0 1 1,0-1-1,0 1 0,-1-1 0,1 1 0,0 0 0,0-1 0,0 1 1,2-1-1,-1 1-8,12-6-73,0 1 0,0 1-1,0 0 1,1 1 0,19-2-1,-10 3-66,0 2-1,36 2 0,-48 0 143,0-1 0,-1 2 0,1 0 0,0 0 0,-1 1 0,16 7 0,-24-9 19,-1-1-1,0 1 1,0-1-1,0 1 1,0 0-1,-1 0 0,1 0 1,0 0-1,-1 0 1,1 0-1,-1 0 1,0 1-1,0-1 1,0 0-1,0 1 1,0-1-1,0 1 0,-1-1 1,1 4-1,1 6 157,-1 0-1,0 22 1,-2-25-129,1 4 59,-1 0 1,0 0-1,-1 0 1,0-1 0,-1 1-1,-8 18 1,8-23 19,0 0 0,-1-1 0,0 1 0,-1-1 0,1 0 0,-1 0 0,-1-1 0,1 0 1,-1 0-1,0 0 0,-8 6 0,9-10-87,1 1 0,-1-1 0,1 0 0,-1-1 0,0 1 0,0-1 0,0 1 0,1-2 0,-1 1 0,0 0 0,0-1 0,-6 0 0,-10-1-91,-32-7-1,43 7-2,1-1-354,0 1 1,1-1-1,-1-1 1,1 0-1,0 0 1,0 0-1,0-1 1,-10-7-1,17 10 116,0 1 0,0-1 0,0 0 0,1 1 0,-1-1 0,0 0 0,0 0 0,1 0 0,-1 0 0,0 0 0,1 0 0,-1 0 0,1 0 0,-1-1 0,1 1 88,0 0 0,0 0 0,0 0 0,0 0 0,0 1 0,1-1 0,-1 0 0,0 0 1,0 0-1,1 0 0,-1 1 0,1-1 0,-1 0 0,1-1 0,-1 2 202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7:47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1348 4743 2976,'-4'-1'889,"-8"7"5880,-10-3-4892,19-3-1663,-96 3 1073,6-1-526,26 4-386,-1-4 0,0-3-1,1-3 1,-1-3 0,1-2 0,-111-32 0,152 33-311,1-2 1,0 0-1,1-2 1,0-1-1,1-1 1,-27-21-1,22 13 69,2-2 0,0-1-1,2-1 1,-27-36-1,-41-68-265,76 104 49,2 0 0,0-1 0,-12-36 0,21 47 11,1 0 0,1-1 0,0 1 1,1-1-1,1 0 0,2-33 0,20-98-210,-20 145 281,20-102-104,70-201-1,-31 119-55,-12 32 178,-32 111 4,32-61-1,-25 64-32,42-57 0,37-30-240,-99 125 239,185-265-196,-66 87 204,-85 131-62,67-69 0,307-259 409,-368 340-311,2 2-1,2 3 0,73-41 1,100-24 58,-98 47 0,611-288 221,-637 294-317,195-62 0,285-40 191,-323 86-313,-74 12 285,-2-8 0,183-86-1,-299 114-50,-1-2 0,-2-4 0,88-67 0,-87 57-221,41-35 405,-79 60-151,-11 11-70,0 0 1,-1 0-1,0-1 1,12-17 0,-17 23-186,-4 4 105,1 0 1,-1 0-1,1-1 0,-1 1 0,0 0 1,1-1-1,-1 1 0,0-1 0,1 1 1,-1 0-1,0-1 0,0 1 0,1-1 1,-1 1-1,0-1 0,0 1 0,0-1 1,0 1-1,0 0 0,0-1 0,1 1 1,-1-1-1,0 1 0,0-1 0,0 1 1,-1-1-1,1 0 0,0 0 360,-18 10-577,-28 13 489,31-13-18,-22 8 1,-9-2-165,-1-1 0,0-2 1,-97 10-1,-31-2 120,114-12-340,25-2-36,-47 0 0,82-6-114,4 0 127,28-2 267,48-8-1,-27 2-61,24-3 81,33-4-96,-34 4-45,87-23-1,-61 11-31,-14 6 235,-86 17-167,0 0 1,-1 0-1,1-1 1,0 1-1,0 0 1,0 0-1,0 0 1,0 0-1,0 0 1,0 0-1,0 0 0,0 1 1,0-1-1,0 0 1,0 0-1,0 1 1,0-1-1,0 1 1,0-1-1,0 1 1,0-1-1,0 1 1,-1 0-1,1-1 1,0 1-1,-1 0 1,1-1-1,0 2 1,0 0 23,0-1 1,-1 1-1,1 0 0,-1-1 1,0 1-1,0 0 1,1-1-1,-1 1 1,0 0-1,-1-1 1,1 1-1,0 0 1,0-1-1,-1 1 1,1 0-1,-2 2 1,-8 22 0,-15 25 1,-4 10-501,-10 48-3197,-15 33-2776,8-56 1073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46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9 2816,'12'-8'17221,"-13"8"-17043,-1 0 18,-1 0 1,1 0-1,0 0 1,0 0-1,-1 0 0,1 0 1,0 1-1,0 0 1,0-1-1,0 1 0,-1 0 1,1 0-1,-3 2 1,2-1-128,0 0 0,0 1 0,0-1 1,0 1-1,0 0 0,1-1 0,-1 1 0,1 0 1,0 1-1,0-1 0,-2 4 0,1 1 44,0 0-1,0 1 0,-3 16 1,5 6 591,3-30-631,-1-1 0,0 0 0,1 1 0,-1-1 1,1 0-1,-1 0 0,1 0 0,-1 0 0,1 0 1,1-1-1,-1 0-68,0 0-1,0 0 1,0 0 0,0 0 0,0 0 0,0 0-1,0 0 1,-1-1 0,1 1 0,0-1-1,-1 1 1,1-1 0,-1 0 0,0 0 0,1 1-1,-1-1 1,0 0 0,0 0 0,0 0 0,-1 0-1,1-1 1,0 1 0,-1 0 0,1 0-1,-1 0 1,0 0 0,0-1 0,0-2 0,0 5-12,0 0 0,0 0 1,0 0-1,0-1 1,0 1-1,0 0 0,0 0 1,0 0-1,0 0 1,0 0-1,0 0 0,0 0 1,0 0-1,0 0 1,0-1-1,0 1 0,0 0 1,0 0-1,0 0 1,0 0-1,0 0 0,0 0 1,-1 0-1,1 0 1,0 0-1,0 0 0,0 0 1,0 0-1,0 0 1,0 0-1,0 0 0,0 0 1,0 0-1,0 0 1,-1 0-1,1 0 0,0 0 1,0 0-1,0 0 1,0 0-1,0 0 0,0 0 1,0 0-1,0 0 1,0 0-1,-1 0 0,1 0 1,0 0-1,0 0 1,0 0-1,0 0 0,0 0 1,0 0-1,0 0 1,-8 5-11,-6 8 173,-1 12 1502,24-22-1205,4-4-121,-13 1-323,1 0-1,-1 0 1,1 0-1,-1 0 1,1 0-1,-1 0 1,0 0-1,1-1 1,-1 1-1,1 0 1,-1 0-1,0 0 1,1-1 0,-1 1-1,1 0 1,-1 0-1,0-1 1,1 1-1,-1 0 1,0-1-1,0 1 1,1 0-1,-1-1 1,0 1 0,0-1-1,1 1 1,-1-1-1,-1 1-13,1 0-1,-1 1 1,1-1 0,-1 0-1,1 0 1,-1 0 0,1 1-1,-1-1 1,1 0 0,-1 1-1,1-1 1,-1 0 0,1 1-1,0-1 1,-1 0 0,0 1-1,-26 45-927,38-37-7888,6-1 683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3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283 731 3072,'1'-8'8853,"3"3"-6467,-3 5-2232,0-1 1,0 1-1,-1-1 1,1 0-1,-1 0 0,1 1 1,0-1-1,-1 0 1,0 0-1,1 1 0,-1-1 1,1 0-1,-1 0 0,0 0 1,0 0-1,1 0 1,-1 0-1,0 0 0,0 0 1,0 1-1,0-1 1,0 0-1,0 0 0,0 0 1,0 0-1,-1-2 0,-3-7 154,-1 1-1,1 0 0,-2 0 1,1 0-1,-1 0 0,-1 1 1,-9-10-1,14 15-287,0 1-1,0 0 1,0 1 0,0-1-1,-1 0 1,1 1 0,0-1-1,-1 1 1,1-1 0,-1 1-1,0 0 1,1 0 0,-1 1-1,0-1 1,1 0 0,-1 1-1,0 0 1,0-1-1,0 1 1,0 0 0,1 1-1,-1-1 1,0 0 0,0 1-1,1 0 1,-1-1 0,0 1-1,-3 2 1,0 0-2,-1 0 0,1 0 1,-1 1-1,1 0 0,0 1 0,1-1 0,-1 1 1,1 0-1,-6 7 0,2 0-7,0 1 0,0 0-1,1 0 1,1 1 0,0 0 0,1 1-1,-8 26 1,12-34 6,1-1-1,0 1 0,0-1 1,1 1-1,-1 0 0,2 0 1,-1-1-1,1 1 1,2 7-1,-2-9 8,0-1 0,1 0 0,0 1-1,0-1 1,0 0 0,1 0 0,-1 0 0,1 0 0,0-1 0,0 1-1,0-1 1,1 0 0,-1 1 0,6 2 0,-4-3 21,-1 0-1,1 0 1,0-1-1,0 0 1,1 0-1,-1 0 1,10 1-1,-12-2-8,0 0-1,0-1 0,1 0 0,-1 0 1,0 0-1,1 0 0,-1 0 0,0-1 1,1 1-1,-1-1 0,0 0 1,0 0-1,0 0 0,4-2 0,-2-1-7,1 0 0,-1-1-1,1 0 1,-1 1 0,0-1 0,-1-1-1,0 1 1,1-1 0,-2 0-1,1 0 1,-1 0 0,5-11 0,0-5-6,-1-1 0,5-29 0,-12 52-22,9-44-18,-2 1 0,2-68 1,-16-61 70,4 142 14,-1-1 1,-1 1-1,-2 0 1,-15-42-1,16 57-119,-1-1 0,0 1-1,-1 1 1,0-1-1,-1 1 1,-1 1-1,0 0 1,-1 0 0,-20-19-1,26 29-16,1 0 1,-1 0-1,1 0 0,-1 0 0,0 1 1,0 0-1,-1 0 0,1 0 0,0 0 0,-1 1 1,1 0-1,0 0 0,-8 0 0,11 1-121,-1 0 0,1 0 0,0 1 0,-1-1 0,1 0 0,0 1-1,0 0 1,-1-1 0,1 1 0,0 0 0,0 0 0,0 0 0,0 1 0,0-1-1,0 0 1,0 1 0,0-1 0,1 1 0,-1 0 0,0-1 0,1 1 0,0 0-1,-1 0 1,1 0 0,0 0 0,0 0 0,0 0 0,0 1 0,0-1 0,1 0-1,-1 0 1,0 5 0,1-2-412,-1-1 1,1 1-1,1-1 0,-1 1 0,0-1 0,1 1 0,0-1 1,0 0-1,1 1 0,-1-1 0,1 0 0,3 6 0,12 26-2672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3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4 910 3392,'-4'8'8653,"8"-15"-6010,27-73 1400,10-51-2801,-15 41-860,59-133 0,-80 211-341,11-25 47,1 1 0,2 1 0,38-53 0,-43 69 25,2 1-1,0 0 1,1 0 0,0 2-1,2 0 1,0 2 0,24-16-1,-36 26-34,1 0-1,0 0 0,0 1 1,0 0-1,0 0 0,1 1 1,-1 0-1,1 0 0,13 0 0,-17 2-40,0 0-1,0 0 0,-1 1 0,1 0 1,0 0-1,0 0 0,-1 0 0,1 1 0,-1-1 1,1 1-1,-1 1 0,0-1 0,1 0 1,-1 1-1,-1 0 0,1 0 0,0 0 0,4 6 1,-1-1 125,-1 0 0,0 1 0,0 0 1,-1 0-1,0 1 0,0-1 1,-1 1-1,-1 0 0,0 0 0,4 19 1,-6-23-46,0 1 0,-1-1 1,0 1-1,0-1 1,0 0-1,0 1 0,-1-1 1,0 1-1,-1-1 1,1 0-1,-1 0 1,0 0-1,-1 0 0,0 0 1,0 0-1,0 0 1,0-1-1,-8 9 0,6-9-100,0-1-1,-1 1 0,0-2 0,1 1 0,-1-1 0,0 1 0,-1-1 0,1-1 0,0 0 0,-1 0 0,0 0 0,1 0 0,-11 0 0,-8 0-953,0 0 0,-31-3 0,33-1-163,-17 0-2218,37 3 2619,0-1 0,0 0 0,0 1 0,0 0 0,0-1 0,1 1 0,-1 1 0,0-1 0,0 0 1,-3 3-1,-6 7-2485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4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26 117 6400,'-26'-8'10762,"108"3"-5196,-9 1-4988,309-28 1031,-191 12-1383,-59 10-189,28-3-309,-56 1-3035,-98 12 2623,-6 0 542,1 0 0,-1 0 0,0 0 1,1 0-1,-1 0 0,1 0 0,-1 0 0,1 0 0,-1 0 1,0 0-1,1 0 0,-1 0 0,1 0 0,-1 0 0,0-1 0,1 1 1,-1 0-1,1 0 0,-1 0 0,0-1 0,1 1 0,-1 0 1,0 0-1,1-1 0,-1 1 0,0 0 0,1-1 0,-1 1 0,0 0 1,0-1-1,1 1 0,-1 0 0,0-1 0,0 1 0,0-1 1,0 1-1,1-1 0,-1-3-2423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0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14 539 5632,'-13'-9'5525,"13"9"-5472,0 0-1,0 0 1,0 0 0,0 0 0,0 0-1,0 0 1,0 0 0,1 0 0,-1 0-1,0 0 1,0 0 0,0 0 0,0 0-1,0 0 1,0 0 0,0 0-1,0 0 1,0 0 0,0 0 0,1-1-1,-1 1 1,0 0 0,0 0 0,0 0-1,0 0 1,0 0 0,0 0-1,0 0 1,0 0 0,0 0 0,0-1-1,0 1 1,0 0 0,0 0 0,0 0-1,0 0 1,0 0 0,0 0 0,0 0-1,0 0 1,0-1 0,0 1-1,0 0 1,0 0 0,0 0 0,0 0-1,0 0 1,0 0 0,0 0 0,0 0-1,0-1 1,0 1 0,-1 0 0,1 0-1,0 0 1,0 0 0,0 0-1,0 0 1,0 0 0,0-3 1140,12-10 2199,-6 7-2118,-5 4-1142,1 0 0,0 0 0,0 0 0,0 0 0,0 1 0,0-1 1,4-1-1,30-17 52,0 2 1,0 1-1,2 3 1,76-21-1,193-33 198,-239 54-230,314-37 424,-349 48-514,138-8 148,-121 14 787,-50-3-794,-14-10 21,6 5-196,1-1 0,0 0 0,-9-9-1,7 6 64,-1 0 0,-11-9 0,-23-9-75,0 1 1,-2 2 0,0 2 0,-2 2 0,-55-15 0,98 33-55,3 2-12,1 0-1,-1-1 1,0 1 0,1-1-1,-1 1 1,1-1 0,0 0 0,-3-1-1,9 2-50,165 32 181,-114-25-30,81 24-1,-119-26-65,-1 1 0,0 1-1,0 1 1,0 0-1,-1 1 1,-1 1 0,1 1-1,22 20 1,-34-27 41,1 1 0,-1 0 0,0 1 0,0-1 0,0 1 1,-1-1-1,0 1 0,0 0 0,-1 0 0,1 1 0,-1-1 0,-1 0 0,1 1 0,-1-1 0,0 1 1,0 0-1,-1-1 0,0 1 0,-1 8 0,0-6 10,-1 1 1,0-1-1,-1 1 0,1-1 1,-2 0-1,1 0 1,-1-1-1,-1 1 0,0-1 1,0 0-1,0 0 0,-1 0 1,-7 7-1,1-3-84,-1-1 0,0-1 0,-20 12-1,-47 23-1310,24-16 485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5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225 457 3552,'0'-1'120,"-1"0"1,1 0 0,0 1-1,0-1 1,0 0-1,-1 0 1,1 1 0,0-1-1,0 0 1,0 0-1,0 0 1,1 1 0,-1-1-1,0 0 1,0 0-1,0 1 1,1-1-1,-1 0 1,0 0 0,1 1-1,-1-1 1,0 0-1,1 1 1,-1-1 0,1 1-1,0-2 1,20-18 3660,-10 10-2013,-9 8-1550,-1 1 1,1-1-1,-1 1 0,1-1 1,-1 0-1,0 0 1,0 0-1,0 0 0,0 0 1,0 0-1,0 0 1,-1 0-1,1 0 0,-1 0 1,1 0-1,-1 0 1,0 0-1,1 0 0,-1-1 1,0 1-1,-1 0 0,1 0 1,0 0-1,-1 0 1,1-1-1,-1 1 0,0 0 1,1 0-1,-1 0 1,0 0-1,0 1 0,0-1 1,-1 0-1,1 0 0,0 0 1,-1 1-1,1-1 1,-3-1-1,0 0-119,1 0 0,-1 1 0,0 0 1,0-1-1,0 1 0,0 1 0,0-1 0,0 1 0,0-1 0,0 1 0,-1 0 1,1 1-1,-1-1 0,1 1 0,0 0 0,-1 0 0,1 0 0,-1 1 0,1-1 1,0 1-1,-1 0 0,1 0 0,0 1 0,0-1 0,-7 5 0,0-1-16,1 1-1,0 1 0,0 0 0,0 0 0,1 1 1,0 0-1,1 0 0,-12 16 0,12-14 0,2 0 0,-12 22 0,15-26-18,1 0 0,0 0 0,0 0 0,0 0 0,0 0 0,1 0 0,0 10 0,0-15-58,1 1 1,0-1 0,1 1 0,-1 0 0,0-1 0,0 1 0,1-1-1,-1 1 1,1-1 0,-1 1 0,1-1 0,0 1 0,-1-1-1,1 0 1,0 1 0,0-1 0,0 0 0,0 0 0,0 0 0,0 1-1,1-1 1,-1 0 0,0 0 0,0-1 0,1 1 0,-1 0 0,1 0-1,-1-1 1,3 2 0,2-1 9,-1 0 1,1 0-1,0 0 0,0-1 1,0 0-1,9-1 1,-2-1-30,-1-1 1,0 0 0,1 0-1,-1-1 1,0-1 0,-1 0-1,1-1 1,-1 0 0,0 0-1,-1-1 1,1-1 0,14-14 0,-12 10 13,-1 0 1,-1-1 0,0 0 0,-1-1 0,15-25 0,-13 15 7,0 0-1,13-46 1,-21 57 31,0-1 0,-1 0 0,0 0 0,-1 0 0,0-18 0,-2 25-9,0 0-1,-1 0 1,0 0 0,0 0-1,-3-11 1,2 14-22,1 0-1,-1 0 1,0 1 0,0-1-1,0 1 1,-1-1 0,1 1-1,-1 0 1,0 0 0,0 0-1,-3-3 1,-3 0-54,1 1 1,-1-1-1,-1 2 1,1-1-1,0 1 0,-1 1 1,0 0-1,-19-4 1,16 5-90,0 0 0,-1 1 0,1 0 0,-1 1 0,0 0 0,-21 5 0,26-4-499,1 2 0,-1-1 0,1 1-1,-13 6 1,19-8 291,0 0 0,0 0 0,1 0 0,-1 0 0,0 0 1,1 0-1,-1 0 0,1 0 0,-1 1 0,1-1 0,0 1 0,0-1 0,-1 1 0,1-1 0,0 1 0,0 0 0,1 0 0,-1-1 0,0 1 0,0 0 0,1 0 0,-1 0 0,1 0 0,0 0 0,0 0 0,-1 0 0,2 2 0,3 12-2420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5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1 4224,'-2'2'18279,"-1"4"-19460,-6 6 1900,-1-1 0,0-1-1,-14 11 1,13-11-449,0 1 0,-16 18 0,13-9-68,1 1-1,0 1 0,-17 42 1,-16 72 262,40-112-361,0 0 0,2 0 1,1 0-1,-1 37 1,4-57-64,0 1 0,0 0 0,1 0 0,0 0 0,0-1 0,0 1 0,0 0 0,1-1 0,-1 1 1,4 5-1,-3-7-8,1 0 1,-1 0 0,1 0 0,-1 0 0,1 0 0,0-1 0,0 1 0,0-1 0,0 0 0,0 0-1,1 0 1,-1 0 0,6 1 0,5 2 19,1 0-1,0-1 1,0-1 0,0-1-1,23 1 1,78-5-1023,-114 2 898,41-5-1609,-39 5 854,-1-1 1,1 0-1,-1-1 1,0 1-1,7-4 1,-10 4 467,1 1 0,0-1 1,0 0-1,0 0 0,-1 0 0,1 0 0,-1 0 1,1 0-1,-1 0 0,1 0 0,-1 0 0,1 0 1,-1 0-1,0 0 0,1 0 0,-1 0 0,0 0 0,0-1 1,0 1-1,0 0 0,0 0 0,-1-2 0,2-8-1902,3-9-3130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6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23 152 10208,'-22'-40'3776,"22"31"-2912,0 6 863,8-2-1343,6-2 2176,4-1-1440,8-3 640,24-3-1024,13-1-288,14 4-288,-6-3-544,-8 8 192,-8 1-1376,-10 1 832,-10 4-5087,-4 0 3231,1 12-4576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6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5312,'5'-2'19088,"28"-4"-18177,35-4-751,1 3 0,87 3 0,-48 6 115,-62-3-5264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5:57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85 8640,'-10'1'2683,"18"5"2801,-2-9-4894,-5 2 18,89-31 5722,-63 21-5971,1 2-1,0 2 0,30-6 1,87-2-662,-131 14-180,-1 1 0,1 1 1,15 3-1,-17-2-1528,-1 1 1,1 0-1,18 8 1,-11-3-6283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0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15 4736,'-4'-3'551,"4"2"-459,-15-6 11920,17 8-11484,3 2-89,-1 1-1,1 0 1,-1 1-1,0-1 0,0 1 1,4 7-1,10 10 467,-5-7-717,-1 0-1,0 1 1,-2 0 0,0 0 0,0 1 0,-2 1 0,0 0-1,8 27 1,53 259 696,-62-265-786,5 32 323,-10-47-293,-2-22 21,0 0 146,1 0-93,3-8-176,-1-16-35,-1 4-62,15-121-430,-15 114 470,1-1 0,2 1 1,0 0-1,2 0 0,18-46 1,-17 55-8,0 0 1,1 0-1,1 1 0,0 1 1,1-1-1,0 2 0,1-1 1,1 2-1,19-16 1,18-10-73,88-51 1,-137 89 131,14-9 55,-12 4-35,-10 3 84,-44 5 420,-96 18 1,75-9-408,11-1-297,-21 2 136,27-9-5462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0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 5632,'-18'-7'18911,"32"11"-17801,6-2-595,0 0-1,0-1 1,29-2 0,-4 0-132,240 14 748,-173-6-1121,-111-7-495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1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20 3712,'-3'-20'18826,"3"21"-18771,0-1 1,0 0-1,-1 1 1,1-1-1,0 0 0,0 1 1,-1-1-1,1 0 0,0 1 1,-1-1-1,1 0 1,0 1-1,-1-1 0,1 0 1,0 0-1,-1 0 1,1 1-1,-1-1 0,1 0 1,-1 0-1,1 0-11,-1 0 0,1 1 0,-1-1 1,1 0-1,-1 0 0,1 0 0,0 1 0,-1-1 0,1 0 0,-1 0 0,1 1 0,0-1 0,-1 0 1,1 1-1,0-1 0,0 1 0,-1-1 0,1 0 0,0 1 0,0-1 0,-1 1 0,0 10 245,2 10-76,-1-9-170,3 5 373,-3-16-386,0-1-1,1 1 1,-1-1-1,0 1 1,1-1-1,-1 0 1,1 1-1,-1-1 0,1 0 1,-1 1-1,1-1 1,-1 0-1,1 0 1,-1 1-1,1-1 1,-1 0-1,1 0 1,-1 0-1,1 0 1,0 0-1,-1 0 1,1 0-1,-1 0 1,1 0-1,-1 0 1,1 0-1,0 0 1,-1 0-1,2-1 1,-1 1-34,-1 0 1,1 0-1,0 0 1,0 0 0,0-1-1,0 1 1,-1 0 0,1 0-1,0-1 1,0 1 0,-1-1-1,1 1 1,0-1-1,-1 1 1,1-1 0,0 1-1,-1-1 1,1 0 0,-1 1-1,1-1 1,-1 0 0,1 0-1,-1 1 1,1-1-1,-1 0 1,0 0 0,0 1-1,1-1 1,-1 0 0,0 0-1,0-1 1,4-10 31,-3 6 38,-7 9 84,-6 11 98,4 10-72,7-23-267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4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1 2656,'-6'5'12090,"-3"9"-9276,-9 19-2545,-53 145 3031,-5 7-1043,61-155-1692,-20 56 0,31-72-470,0 0-1,1 1 1,0-1-1,2 1 1,-1-1-1,2 24 1,5 19 152,2-1 0,24 94 0,-23-122-26,16 53 70,12 27-72,-26-74-51,-9-27-4719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5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1193 3712,'-3'-2'5326,"5"2"-4987,-1-1 0,0 0 0,1 0-1,-1 0 1,0 1 0,0-1 0,0 0 0,0-1-1,2-1 1,2-5 193,-1 0-1,0 0 0,0 0 1,-1-1-1,5-17 1,4-48 378,-9 55-700,6-60 399,5-33 46,54-288 2321,-61 358-2720,3 1 0,24-69 0,-29 97-199,0 0-1,1 1 1,1 0 0,0 0-1,1 1 1,0 0 0,1 0-1,0 1 1,0 0-1,1 0 1,1 1 0,15-11-1,0 4 105,0 1 0,39-16 0,-55 27-53,0 1 1,-1 0 0,2 0 0,-1 1 0,0 0 0,0 1 0,0 0 0,1 0-1,-1 1 1,18 3 0,-16-1 100,0 1-1,0 0 1,21 10-1,-29-11-90,1 0 0,-1 1 0,1 0 1,-1-1-1,0 2 0,0-1 0,0 0 0,-1 1 0,1 0 0,-1 0 0,6 8 0,-8-10-53,0 1 1,0-1-1,0 1 0,-1 0 1,1-1-1,0 1 0,-1-1 1,0 1-1,0 0 1,0-1-1,0 1 0,0 0 1,0-1-1,-1 1 0,1 0 1,-1-1-1,0 1 1,0-1-1,0 1 0,-1 2 1,0-1-1,0-1 1,0 0 0,0 1 0,0-1-1,-1 0 1,1 0 0,-1-1 0,1 1-1,-1 0 1,0-1 0,0 0 0,-1 0-1,-4 3 1,1-2-152,-1-1-1,1 1 0,-1-2 1,0 1-1,0-1 1,1 0-1,-1-1 0,0 0 1,0 0-1,0 0 1,-13-4-1,-7-2-3179,-51-20 0,33 10-2698,27 11 3084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20 243 4992,'0'0'606,"-15"0"9619,11-2-7833,6-1-1338,0-7 774,-2 6-1507,5-5-79,0 0 1,0 0-1,1 1 1,10-11-1,-1 1-3,53-73 465,-65 88-705,0 0 1,0 0-1,0 0 0,0 0 1,0 1-1,0-1 1,1 1-1,-1 0 1,7-3-1,-9 4 5,-1 1-1,0 0 1,1 0-1,-1 0 0,1 0 1,-1 0-1,0 0 1,1 0-1,-1 0 1,1 0-1,-1 0 0,1 0 1,-1 0-1,0 0 1,1 0-1,-1 1 0,0-1 1,1 0-1,-1 0 1,1 0-1,-1 0 1,0 1-1,1-1 0,-1 0 1,0 1-1,0-1 1,1 0-1,-1 0 1,0 1-1,0-1 0,1 0 1,-1 1-1,0-1 1,0 0-1,1 1 1,1 15 256,-1-12-158,0 9 69,0 0 0,-2 0 1,1 0-1,-4 21 0,-16 54 230,12-57-254,-8 54 1,15-74-82,0 0 0,0 1 0,1-1 0,1 1 0,0-1 0,1 0 0,3 15 0,-4-22-20,0 0 1,1-1 0,-1 1 0,1 0 0,0-1-1,0 1 1,0-1 0,0 0 0,4 4 0,-5-6-25,0 1 1,1-1-1,-1 0 1,1 0-1,-1 0 1,1 0-1,-1-1 1,1 1-1,0 0 1,-1-1-1,1 1 1,0-1-1,0 1 1,-1-1-1,1 0 1,0 0-1,0 0 1,0 0-1,-1 0 1,1 0-1,0 0 1,0 0-1,3-2 1,31-8 224,0-2 1,-1-1 0,47-25 0,-67 29-205,-1 1 1,1-2 0,-2 0 0,1-1 0,-2 0 0,1-1-1,-2 0 1,1-1 0,16-26 0,-14 13-19,0-1-1,-2 0 1,15-52 0,-22 64-23,-4 10-6,3-7-19,0-1-1,1 1 1,0 0-1,13-21 0,-17 31 21,1-1-1,0 1 0,0 0 1,0 0-1,0 0 0,0 0 0,0 0 1,0 0-1,0 1 0,1-1 1,-1 0-1,1 1 0,-1 0 0,1 0 1,0 0-1,-1 0 0,1 0 1,0 0-1,0 1 0,0 0 1,-1-1-1,1 1 0,0 0 0,0 0 1,0 0-1,0 1 0,0-1 1,3 2-1,3 1 42,-1 0 0,1 0 0,-1 1 0,12 8 0,-12-7-457,1 0 0,17 7 0,-21-11-567,-1 1 0,1-1 1,-1-1-1,1 1 0,6 0 1,2-1-3975,0 3 1579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7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49 3808,'-5'3'16568,"6"-6"-15046,0 1-1478,8-3 184,-4 3-212,0-1-43,-4 3 37,1-1 1,-1 0-1,0 1 0,0-1 0,1 1 0,-1-1 0,0 1 0,1 0 1,2-1-1,17-1 203,-18 1-209,1 1 1,-1-1-1,1 1 1,-1 0-1,1 0 1,-1 0-1,1 0 0,-1 1 1,1-1-1,-1 1 1,5 1-1,2 3 40,-7-4-11,-1 0-1,0 0 1,1 1 0,-1-1 0,0 1 0,0-1 0,1 1 0,-1 0 0,0-1 0,3 5 0,3 6 128,-1 0 1,0 1 0,0 0 0,8 26-1,-8-22-117,0-1-1,13 24 0,-15-31-23,-2-4 11,0-1 0,0 1-1,0 0 1,0-1 0,1 0 0,-1 1 0,1-2 0,0 1 0,1 0 0,-1-1 0,1 0 0,6 4 0,-9-6-9,0-1 1,0 0 0,0 1-1,0-1 1,0 0 0,-1 0 0,1 0-1,0-1 1,0 1 0,0 0-1,0-1 1,0 1 0,-1-1-1,1 0 1,0 0 0,0 1 0,-1-1-1,1 0 1,-1 0 0,1-1-1,-1 1 1,3-2 0,3-4-4,0 0-1,0 0 1,6-8 0,68-92-83,-71 93 140,0 0 0,2 0 0,0 1 1,0 1-1,1 0 0,25-17 0,-35 26 16,0 1 0,1 0 0,0 0 0,-1 0 0,1 0 0,0 1-1,0-1 1,0 1 0,0 0 0,0 0 0,0 0 0,5 1 0,4 1 185,1 0 1,0 1-1,-1 1 1,1 0 0,15 6-1,-1 0 4,-17-5 1648,-6-2-4570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7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3552,'2'-5'15600,"7"2"-9607,19 0-7603,-12 2 2986,56-6 8,115 5 0,-102 3-1059,-71 0-168,27 4-1,-26-3-1344,25 2 0,-40-4 1049,0 0 1,1 0-1,-1 0 1,0 0 0,0 0-1,1 0 1,-1 0 0,0 0-1,0 0 1,1 0 0,-1 0-1,0 0 1,0-1 0,1 1-1,-1 0 1,0 0 0,0 0-1,1 0 1,-1 0-1,0 0 1,0-1 0,0 1-1,1 0 1,-1 0 0,0 0-1,0-1 1,0 1 0,0 0-1,1 0 1,-1 0 0,0-1-1,0 1 1,0-1 0,28-14-13025,-6 6 8545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8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0 7456,'2'2'3678,"10"4"-1671,2 0-574,-1 0-1,0 0 1,14 10 0,-18-9-1030,0 0 0,0 1 0,0-1 0,-1 2 0,0-1-1,-1 1 1,11 17 0,-4-2 27,-2-1 0,-1 1 0,10 29 0,19 80 861,-36-119-1166,8 29 678,12 82 0,-24-109-646,0 0 0,-1 0 1,-1 0-1,0 0 0,-1 0 0,-1-1 1,0 1-1,-1-1 0,-11 22 1,7-21-356,0 1-1,-1-2 1,0 1 0,-2-1 0,0-1 0,0 0 0,-1 0 0,-1-2-1,0 1 1,-26 15 0,6-6-1960,-37 18 1,-33 9-5502,52-28 3899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6:09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64 992,'-21'0'9296,"6"5"-7035,15-5-2192,-1 0 0,1 0 0,-1 0 0,0 0 0,1 1 0,-1-1 0,0 0-1,1 0 1,-1 1 0,1-1 0,-1 0 0,0 1 0,1-1 0,-1 0 0,0 1 0,1 0 12,-1-1 0,1 1 0,-1-1 0,0 0-1,1 1 1,-1-1 0,1 0 0,-1 1 0,0-1 0,1 0 0,-1 0 0,0 0 0,0 1-1,1-1 1,-1 0 0,0 0 0,1 0 0,-1 0 0,0 0 0,0 0 0,1-1 0,-1 1-1,0 0 1,0 0 0,-15-6 454,11 5-375,1-1 1,-1 1-1,1 0 0,-1 0 1,0 0-1,1 0 1,-1 1-1,0 0 0,-6 1 1,-104 4 1396,103-1-1567,10-3 53,1-1-1,0 1 1,0-1 0,0 1-1,-1-1 1,1 1-1,0-1 1,-1 0-1,-1 0 1,9-1 3681,25-5-2504,73-7-130,-1 0-1119,-75 10-273,31 0-6734,-24-1-812,-30 3 6964,0 0-1,0-1 0,0 0 0,7-3 0,-6 1-108,0 0 0,0 0-1,5-6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03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11 134 3072,'-10'-5'10613,"11"5"-10479,0 1 1,1-1-1,-1 0 0,1 1 1,-1-1-1,0 0 0,1 0 1,-1 0-1,1 0 0,-1 0 1,0-1-1,1 1 0,-1 0 1,1-1-1,1 0 0,18-9 560,-4 0-529,1 1 1,0 0-1,0 2 1,23-7 0,80-16 70,-81 22-58,98-23 675,-134 31 285,-11 4-541,-17 6-257,-14 2-96,-1-2-1,0-2 1,-1-1-1,1-2 1,-67 0-1,88-6-227,13 1-152,0 0 1,-1 0 0,1 0 0,0 0-1,0 1 1,0 0 0,-7 2 0,12-3 74,0 0 0,0 0 0,0 0 0,0 0 0,-1 1 1,1-1-1,0 0 0,0 0 0,0 0 0,0 0 0,-1 0 0,1 0 1,0 0-1,0 0 0,0 0 0,0 0 0,-1 0 0,1 0 0,0 0 1,0 0-1,0 0 0,-1 0 0,1 0 0,0 0 0,0 0 0,0 0 1,0 0-1,-1 0 0,1 0 0,0 0 0,0 0 0,0-1 0,0 1 1,-1 0-1,1 0 0,0 0 0,0 0 0,0 0 0,0 0 0,0-1 1,0 1-1,0 0 0,-1 0 0,1 0 0,0 0 0,0-1 0,0 1 1,0 0-1,0 0 0,0 0 0,0 0 0,0-1 0,0 1 0,0 0 1,0 0-1,3-1-1145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0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37 1312,'-1'-4'1074,"1"4"-646,0-1 0,0 0 0,0 1 0,0-1 0,0 0 0,0 1 0,0-1 0,0 0 0,0 1 0,0-1 0,-1 0 0,1 1-1,0-1 1,0 0 0,-1 1 0,1-1 0,0 1 0,-1-2 0,1 2-213,-1-1 0,1 0 0,0 1 0,0-1 1,0 1-1,0-1 0,0 1 0,0-1 0,0 1 0,0-1 0,0 0 0,0 1 0,0-1 1,0 1-1,1-1 0,-1 1 0,0-1 0,0 1 0,1-1 0,-1 1 0,0-1 0,3-7 3325,-3 16-3002,0-4-366,0 25 740,-4 34-1,2-42-647,1 42-1,2-43-215,-1-1 1,-3 26-1,-11 43 160,6-33-341,8-51 79,1-2 26,-4 9 307,-1-3-274,3-7-9,1 0-1,-1 0 0,0 0 0,1 0 0,-1 1 0,0-1 1,1 0-1,-1 0 0,1 0 0,0 1 0,-1-1 1,1 0-1,0 0 0,0 3 0,-1 2-67,-13 28-2856,12-30 1373,1 1 0,-1-1 0,-1 0 0,-4 6 0,-6-2-4525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1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5984,'-21'-12'8464,"27"13"-7961,0 1 0,0-1 0,0 0 0,0 0 1,0-1-1,0 1 0,0-1 0,0-1 1,6 0-1,12 0 502,22 1-242,-3 1 15,58-6 1,-85 3-912,30 2-1,-22 1 38,-2 4 91,-5-5-464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2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8 128 6880,'0'0'72,"0"0"-1,0 0 1,-1 0 0,1 0 0,0 0 0,0-1-1,-1 1 1,1 0 0,0 0 0,0 0 0,-1 0-1,1 0 1,0-1 0,0 1 0,0 0 0,-1 0-1,1 0 1,0-1 0,0 1 0,0 0 0,0 0-1,0-1 1,-1 1 0,1 0 0,0 0 0,0-1-1,0 1 1,0 0 0,0 0 0,0-1 0,0 1-1,0 0 1,0 0 0,0-1 0,0 1 0,0-1-1,7-10 1523,20-10 950,-4 8-1712,1 1-1,1 2 0,27-9 1,-39 14-590,12-2 269,-1 0-1,1 2 1,35-4 0,-56 9-489,-1-1-1,0 1 1,0 0 0,1 1 0,-1-1-1,0 1 1,0-1 0,0 1 0,0 0-1,0 0 1,1 0 0,-2 0 0,1 1-1,0-1 1,0 1 0,0 0 0,-1 0-1,1 0 1,-1 0 0,0 0 0,1 1-1,-1-1 1,0 1 0,0-1 0,-1 1-1,3 4 1,-1-1 22,0 0-1,-1 0 1,0 0-1,0 1 0,-1-1 1,1 1-1,-1-1 1,-1 1-1,1-1 0,-1 1 1,0-1-1,-2 9 1,0 1 37,-1-1 0,-1 1 0,0-1 0,-13 30 0,14-38-38,-1 0 0,-1 0-1,1 0 1,-1-1-1,0 1 1,-1-1 0,0 0-1,0-1 1,0 1 0,0-1-1,-12 6 1,0-1 38,0-1 0,0-1 0,-1-1 0,-23 6 0,34-12-155,8-1 62,-1 0 1,0 0-1,0 0 0,1 0 0,-1 0 1,0 1-1,0-1 0,1 0 0,-1 0 0,0 1 1,1-1-1,-1 0 0,1 1 0,-2 0 1,-1 1 45,0-1 0,0 1 0,0 0 0,0-1 0,-5 2 1,-5 1 37,-6 5 9,13-5-53,-1-1 1,-1 1-1,1-1 0,0-1 1,-1 0-1,1 0 0,-1 0 1,-14 0-1,3 0-62,13-1 415,14 0-163,78-3 826,-36 0-609,74 6 1,-98-2-385,-15-2-9,-1 1 0,1 1 0,10 2 0,26 4 91,-39-6 1795,-12-30-23498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3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5 228 3968,'-5'-9'19728,"11"7"-19211,-1 1-2928,18-8 2898,48-14 98,-66 21-530,1 1 0,0 0 0,0 0 0,0 1 0,-1 0 1,1 0-1,8 0 0,-11 1-28,-1 0 0,1-1 1,-1 1-1,1 0 0,-1 0 1,0 1-1,1-1 0,-1 0 1,0 1-1,0-1 0,0 1 1,0 0-1,0 0 0,0-1 1,-1 1-1,1 0 0,0 1 1,1 3-1,-1-2-16,0 0 1,-1 0-1,1 0 1,-1 0-1,0 0 0,1 6 1,3 13-76,0-2 114,0 1 0,-2-1-1,-1 1 1,0 24 0,3 17 229,-5-55-270,2 7-24,0 0-1,6 21 1,-7-32 33,0 0 0,1 0 0,-1 0 0,1-1 0,0 1 0,0-1 1,0 1-1,0-1 0,1 0 0,0 0 0,-1 0 0,1 0 0,0 0 0,5 3 1,-7-6 1,0 1 0,1-1 1,-1 1-1,0-1 0,1 1 1,-1-1-1,0 0 0,1 0 1,-1 1-1,0-1 0,1 0 1,-1 0-1,1 0 1,-1-1-1,0 1 0,1 0 1,-1 0-1,0-1 0,1 1 1,-1-1-1,0 1 0,1-1 1,-1 0-1,0 1 0,0-1 1,2-1-1,3-3 26,1-1-1,-1 1 1,7-11 0,-1 4 38,60-67 321,-43 50-256,-1-2 0,39-54-1,36-75-36,-83 127-78,-11 18-30,0 1 1,1 0 0,0 1-1,1 0 1,0 1-1,19-16 1,-27 26-28,1 0 0,-1 0 0,0 0 0,1 0 0,0 0 0,7-1 0,-10 2 15,0 1 1,0 0 0,1 0 0,-1 0 0,0 0 0,0 0 0,1 0-1,-1 0 1,0 0 0,0 0 0,1 1 0,-1-1 0,0 0 0,0 1 0,0-1-1,1 1 1,-1-1 0,0 1 0,0 0 0,0-1 0,0 1 0,0 0 0,0 0-1,0 0 1,0 1 0,9 11 325,12 22 1,-17-27-289,-4-7 239,2 4-2714,7-36-13443,0 8 10918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4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52 5216,'-5'-6'1258,"5"6"-1151,-1-1-1,1 0 1,-19-8 15904,41-2-15350,13-4 22,-30 13-675,-2 1-17,-1 0 1,1 0-1,0 0 0,0 0 0,0 1 0,0-1 0,0 1 0,0 0 0,0 0 1,0 0-1,0 0 0,1 0 0,-1 1 0,0-1 0,4 2 0,-5-1-3,-1-1-1,0 1 1,1-1 0,-1 1-1,0 0 1,0-1-1,1 1 1,-1 0-1,0 0 1,0 0-1,0 0 1,0 0 0,0 0-1,0 0 1,-1 0-1,1 1 1,0-1-1,0 0 1,-1 0 0,1 3-1,0-2 21,-1 1-1,1-1 0,-1 0 1,0 1-1,0-1 1,0 1-1,0-1 0,-1 0 1,1 1-1,-1-1 1,0 3-1,-2 3 11,0-1 1,-1 1 0,1-1-1,-1 0 1,-1-1-1,-6 10 1,-26 29 119,23-28-161,11-13 102,0 0 0,-1 0 1,0-1-1,-7 7 1,10-10 378,8 9 332,49-1-300,-10-8-314,-6 0-1139,-14 0-3220,-25 23-11342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1275 3904,'0'-1'45,"0"1"0,0 0 0,0 0-1,-1 0 1,1 0 0,0 0 0,0 0 0,-1 0 0,1 0 0,0 0 0,0 0 0,-1 0-1,1 0 1,0 0 0,0 0 0,-1 0 0,1 0 0,0 0 0,0 0 0,-1 0 0,1 0-1,0 1 1,0-1 0,0 0 0,-1 0 0,1 0 0,0 0 0,0 0 0,0 1 0,0-1-1,-1 0 1,1 0 0,0 0 0,0 1 0,0-1 0,0 0 0,-1 4 3579,10-8-739,1-9-2300,0 0-1,-1 0 0,-1-1 1,0 1-1,-1-2 1,8-20-1,5-10-99,82-143 486,-60 121-812,36-67-84,-49 66 277,-3-1 0,-3-1 0,21-108 0,-37 142-7,-2-1 0,2-51 0,-7 83-353,-1-1 0,1 0 0,-3-9 0,2 14-3,1 1 1,0 0-1,0 0 0,0-1 0,0 1 0,-1 0 1,1 0-1,0-1 0,0 1 0,0 0 1,-1 0-1,1-1 0,0 1 0,0 0 1,-1 0-1,1 0 0,0 0 0,-1 0 0,1-1 1,0 1-1,-1 0 0,1 0 0,0 0 1,0 0-1,-1 0 0,1 0 0,0 0 1,-1 0-1,1 0 0,0 0 0,-1 0 1,1 0-1,0 0 0,-1 0 0,1 1 0,0-1 1,0 0-1,-1 0 0,1 0 0,0 0 1,-1 0-1,1 1 0,0-1 0,0 0 1,-1 0-1,1 1 0,0-1 0,0 0 0,0 0 1,-1 1-1,-15 15-267,6 0 173,1 0 0,1 0-1,-11 28 1,-85 214 206,-14 57 427,95-246-386,-76 221 203,65-203 145,-59 106 0,79-167-333,3-4 74,-1-1 0,0-1-1,-2 0 1,0-1 0,-17 17-1,29-34-189,1 0-1,-1-1 1,0 1 0,1-1-1,-1 0 1,0 0-1,0 0 1,0 1 0,0-2-1,-3 2 1,4-2-36,0 0 1,0 0 0,0 0-1,0 0 1,0 0-1,0 0 1,0 0 0,0 0-1,0-1 1,0 1-1,0 0 1,0-1 0,0 1-1,0-1 1,0 1-1,0-1 1,0 1-1,0-1 1,1 0 0,-1 0-1,0 1 1,0-1-1,1 0 1,-1 0 0,0-1-1,-2-3-47,0 0 1,0 0-1,1-1 0,0 1 0,0 0 0,0-1 0,0 1 1,1-1-1,0 0 0,1 1 0,-1-1 0,1-8 0,0 7 8,0 1 0,1-1-1,0 0 1,0 0-1,1 0 1,0 1-1,0-1 1,0 1 0,1-1-1,5-9 1,9-7-163,0 0-1,2 2 1,0 0 0,42-34 0,102-62-40,-109 79 254,99-61-176,85-63 516,-35-16 128,-187 160-429,-2 0 1,0-1-1,12-21 1,29-61 101,-36 65-89,70-147 134,-34 68-246,-46 96 21,30-65 221,-35 74-254,-1 0 0,0-1 0,0 0 0,-1 1 0,0-1 0,0-13 0,-2 23 33,0 1 1,0-1-1,0 1 0,0-1 0,0 1 0,0-1 0,0 1 0,0-1 0,0 1 0,0-1 1,0 1-1,0-1 0,0 1 0,0-1 0,0 1 0,-1-1 0,1 1 0,0-1 0,0 1 1,-1 0-1,1-1 0,0 1 0,-1-1 0,1 1 0,0 0 0,-1-1 0,1 1 0,-1 0 0,1-1 1,0 1-1,-1 0 0,1 0 0,-1 0 0,1-1 0,-1 1 0,1 0 0,-1 0 0,1 0 1,-1 0-1,1 0 0,-1 0 0,1 0 0,-1 0 0,1 0 0,-1 0 0,1 0 0,-1 0 1,1 0-1,-1 0 0,1 0 0,-1 0 0,1 1 0,-1-1 0,1 0 0,0 0 0,-1 1 1,1-1-1,-1 0 0,0 1 0,-5 3-36,0 0 0,0 0 1,-6 7-1,9-9 45,-12 12-11,1 1 0,1 0 0,0 1 0,1 0 0,-13 23 0,5-4 150,2 1-1,1 1 1,-21 68 0,-23 128 452,58-220-576,-13 55 180,3 1 0,4 0 1,2 1-1,3 96 1,4-151-35,0-12-92,0 1 0,0 0-1,0 0 1,0-1-1,1 1 1,0 0 0,0-1-1,0 1 1,0 0-1,0-1 1,4 7 0,-5-10-39,0 0 0,1 1 0,-1-1 0,0 1 0,1-1 1,-1 0-1,0 1 0,1-1 0,-1 0 0,1 1 0,-1-1 1,1 0-1,-1 0 0,1 1 0,-1-1 0,1 0 0,-1 0 1,1 0-1,-1 0 0,1 0 0,-1 0 0,1 0 0,-1 0 1,1 0-1,-1 0 0,1 0 0,-1 0 0,1 0 0,-1 0 1,1 0-1,-1 0 0,1-1 0,0 1 0,1-2 44,1 1 0,-1-1 0,0 1 0,1-1 0,-1 0 0,0 0 1,2-2-1,50-61 319,17-19-323,-20 36 20,64-46 1,-71 59-68,36-38 65,-87 86-75,-8 4 20,1 1-1,1 1 1,1 0 0,0 0-1,1 1 1,2 1 0,0 0-1,1 0 1,1 0 0,0 1 0,2 0-1,-3 31 1,8-49 4,0 0-1,0 0 1,0 0 0,0 0-1,1 0 1,0 0-1,0 0 1,2 6 0,-3-9-2,0 0 0,1 0 1,-1 0-1,1 0 0,-1 0 0,1 0 1,0-1-1,-1 1 0,1 0 0,0 0 1,0 0-1,-1-1 0,1 1 0,0 0 1,0-1-1,0 1 0,0-1 0,0 1 1,0-1-1,0 1 0,0-1 1,0 1-1,0-1 0,0 0 0,0 0 1,0 0-1,0 0 0,0 0 0,0 0 1,1 0-1,-1 0 0,0 0 0,0 0 1,1-1-1,4-1 59,0 0 1,-1-1-1,1 1 1,-1-1-1,0 0 1,0-1-1,0 0 1,9-8-1,35-41 149,-40 42-201,78-97-74,-49 58 47,-30 39 18,2-4-222,-8 14 40,-3 8-22,-1 3 104,0 1 0,0 20 0,-1-2 80,3-18-1,0 0 0,0 0-1,1 0 1,0 0 0,1 0-1,0 0 1,5 14 0,-7-24 10,0-1 0,1 1 0,-1-1 1,0 1-1,0 0 0,0-1 0,1 1 1,-1-1-1,0 1 0,1-1 0,-1 1 1,0-1-1,1 0 0,-1 1 1,1-1-1,-1 1 0,1-1 0,-1 0 1,0 1-1,1-1 0,0 0 0,-1 0 1,1 1-1,-1-1 0,1 0 0,-1 0 1,1 0-1,-1 0 0,2 1 1,0-2 11,-1 1 0,0 0 0,1-1 0,-1 1 0,1-1 0,-1 1 0,0-1 0,1 0 0,-1 1 0,0-1 0,2-2 0,3-2 45,-1 0 0,1 0 0,5-10 0,11-14-81,1 1 0,1 1 0,2 2 0,54-45 1,-64 57 21,-14 11 24,0-1 0,1 1 0,-1 0 0,1 0 0,-1 0 0,1 0 0,0 1 0,0-1-1,0 1 1,0-1 0,5-1 0,-7 3-49,-1 0-1,0 1 0,0-1 1,0 0-1,1 0 0,-1 0 1,0 0-1,0 0 0,0 1 1,0-1-1,1 0 1,-1 0-1,0 0 0,0 0 1,0 1-1,0-1 0,0 0 1,1 0-1,-1 0 1,0 1-1,0-1 0,0 0 1,0 0-1,0 1 0,0-1 1,0 0-1,0 0 1,0 0-1,0 1 0,0-1 1,0 0-1,0 0 0,0 1 1,0-1-1,0 0 1,-2 12-186,1-10 172,-4 24-184,2-13 221,-2 24 0,5-32 5,0 0 1,0 0-1,1-1 0,-1 1 1,1 0-1,0 0 1,1 0-1,2 7 1,-3-8-4,1-1 0,-1 1 1,1 0-1,0 0 0,0-1 1,1 1-1,-1-1 0,1 0 1,-1 1-1,1-1 0,0 0 1,1-1-1,-1 1 0,0-1 1,1 1-1,-1-1 0,1 0 1,0 0-1,-1-1 0,1 1 1,0-1-1,0 0 0,8 2 1,-2-3 1,1 1 0,-1-2 0,1 1 0,-1-1 0,0-1 0,20-5 0,60-26 179,-58 20-66,-3 2-32,65-28-231,-80 32 201,-1 0 1,0-1-1,0-1 0,18-15 0,-30 24-40,-1-1 0,1 0-1,0 0 1,0 0-1,-1 1 1,1-1 0,0 0-1,-1 0 1,1 0-1,0-2 1,-4-1-38,-8 3-185,5 3 129,0-1-1,0 1 1,1 0-1,-1 1 1,1-1-1,0 1 1,0 0-1,-7 5 1,4-2 56,1 0 1,0 0 0,0 1-1,-11 14 1,14-15-24,0 0 0,0 1 1,1-1-1,0 1 0,0 0 1,1 0-1,-1 0 0,-1 11 1,3-13 36,1-1 1,-1 1 0,1-1 0,0 1 0,0 0 0,1-1 0,0 1 0,-1-1 0,1 1 0,1-1-1,-1 0 1,1 1 0,-1-1 0,1 0 0,3 4 0,-4-6 22,0-1-1,-1 0 1,1 0 0,0 0 0,0 0 0,0 0-1,0 0 1,0 0 0,0 0 0,0 0 0,1 0-1,-1 0 1,0-1 0,0 1 0,1-1-1,-1 1 1,0-1 0,1 1 0,-1-1 0,1 0-1,1 1 1,-1-1-3,0-1 1,0 1-1,1 0 0,-1-1 0,0 1 0,0-1 1,0 0-1,0 0 0,0 0 0,0 0 0,0 0 0,2-2 1,4-4 32,0 0 0,0 0 0,-1-1 0,9-12 0,66-74 76,15-21 28,-66 70-83,-3-2 0,28-62 1,34-108 139,-84 202-234,-1-2 1,0 1-1,-1 0 1,1-20-1,-4 35 14,-1 0-9,0 0 0,1 0 0,-1 0 0,0 0 0,0 0 0,0-1-1,0 1 1,0 0 0,0 0 0,0 0 0,0 0 0,0 0 0,-1 0-1,1 0 1,0 0 0,-1 0 0,1 0 0,0 0 0,-1 0 0,0 0 0,1 0-1,-1 0 1,0-1 0,1 2 13,-1 0 1,1 0-1,0 0 0,0-1 1,0 1-1,0 0 0,-1 0 1,1 0-1,0 0 0,0 0 1,0 0-1,0 0 0,-1 0 0,1 0 1,0 0-1,0 0 0,0 0 1,0 0-1,-1 0 0,1 0 1,0 0-1,0 0 0,0 0 0,-1 0 1,1 0-1,0 0 0,0 0 1,0 0-1,0 0 0,-1 0 1,1 0-1,0 1 0,0-1 0,0 0 1,0 0-1,0 0 0,-1 0 1,1 0-1,0 0 0,0 1 1,0-1-1,0 0 0,0 0 1,-6 6-88,1 0 1,0 1 0,1-1 0,-1 1 0,1 0-1,-3 7 1,-12 28 37,2 1-1,-16 64 0,-9 101 319,34-143-588,3 1 0,3 0-1,8 95 1,5-103-2287,-2-11-1488,-7-16-2564,-2-26 4094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7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2400,'0'0'28,"-1"-2"69,1 1 0,0 0-1,0 0 1,0-1 0,0 1 0,0 0 0,0-1 0,1 1 0,-1 0-1,0 0 1,1-1 0,-1 1 0,1 0 0,-1 0 0,1 0 0,-1 0 0,1-1-1,0 1 1,0 0 0,-1 0 0,1 0 0,1 0 0,1-3 969,0 1 1,0-1-1,0 0 0,3-7 1,0 0 5404,-5 14-3766,1 3-3550,4 19 1425,-2 1 0,-1-1 0,1 44 0,-2-27-180,-1-33-298,0 24 469,9 45-1,-7-63-514,0-1 0,-1 1 0,-1 17 0,9 32 232,-7 32 192,-3-94-248,-1-2 348,3-11-69,7-14-401,1-1 1,2 1 0,24-38-1,-16 30-169,-7 13 20,0 0 1,1 1-1,17-17 1,74-62 125,-8 9-191,-78 69 69,-1 0-1,29-43 1,-44 59 23,0 0-11,0-1 1,-1 1 0,1 0 0,-1-1-1,0 1 1,0-1 0,0 0-1,-1 1 1,0-1 0,0 0 0,0 0-1,0 0 1,-1 0 0,0-6 0,0 10-42,-13-3-635,11 4 713,0-1 0,1 0-1,-1 1 1,0 0 0,0-1 0,0 1 0,-3 0 0,-5 0-125,-15-2 25,-1 1-1,-35 3 1,58-1 100,-17 1-68,0 1 0,0 0 0,-31 11 0,-56 26-219,87-31 298,-2-1 87,8-1-141,-27 6-1,33-8 36,7-5 3,1 0-1,-1 1 0,1-1 1,-1 0-1,1 1 1,-1-1-1,1 0 1,-1 0-1,1 1 0,-1-1 1,1 0-1,-1 0 1,1 0-1,-1 0 0,0 0 1,0 0-1,0 0-162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7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2720,'2'-2'17779,"6"1"-13316,-3 0-5948,139-7 2802,157-4-741,-287 11-226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29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2400,'-10'0'22255,"10"1"-22271,0 28 267,0-28-214,0 9 1462,-3 0-1163,3-10 11,13-3 26,-12 2-371,0 0 0,-1 1 0,1-1 1,0 1-1,-1-1 0,1 0 0,-1 1 1,1-1-1,-1 0 0,1 0 0,-1 0 0,0 1 1,1-1-1,-1 0 0,0 0 0,0 0 1,1 0-1,-1 0 0,0 1 0,0-1 1,0 0-1,0 0 0,0-1 0,0 2 17,-1 0 1,1 0-1,0 0 0,0 0 0,0 1 1,0-1-1,0 0 0,0 0 0,-1 0 0,1 0 1,0 0-1,0 0 0,0 0 0,0 0 1,-1 0-1,1 0 0,0 0 0,0 0 0,0 0 1,0 0-1,-1 0 0,1 0 0,0 0 1,0 0-1,0 0 0,0 0 0,0 0 1,-1 0-1,1 0 0,0 0 0,0 0 0,0 0 1,0-1-1,0 1 0,-1 0 0,1 0 1,0 0-1,0 0 0,0 0 0,0 0 1,0 0-1,0-1 0,-3-2-1930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0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27 711 1984,'0'18'1893,"0"-15"-1317,-1 1 0,1-1 0,-1 0 0,0 0 0,0 0 0,0 0 0,0 0 0,-1 0 0,1 0 0,-1-1 0,0 1 0,-11 11 10544,22-28-9689,-5 8-1225,8-18 61,-1-1 0,-2 0 0,0 0-1,7-38 1,3-5-161,-5 21 103,26-55 1,-29 81-93,0 0-1,1 0 1,2 1 0,24-29 0,-9 17-35,2 1 1,1 2 0,1 1-1,2 2 1,66-39 0,-88 58-97,0 1 0,1 0 0,20-5 0,-28 9 8,0 1 1,0-1-1,1 2 1,-1-1-1,0 1 0,1-1 1,-1 2-1,0-1 0,0 1 1,11 2-1,-6 0 49,0 1 0,12 6 1,-19-8-65,-1 0 0,1 1 0,0-1 0,-1 1 0,1 0 0,-1 0 0,0 0 0,5 7 1,-5-5 59,0 0 1,0 1 0,0-1 0,0 1-1,-1-1 1,0 1 0,-1 0 0,1 0-1,-1 0 1,0 0 0,0 0 0,-1 0-1,0 0 1,0 0 0,0 0 0,-1 0 0,0 0-1,0 0 1,0 0 0,-1 0 0,-2 6-1,2-8-7,0 0 0,0 0 0,0 0 0,-1 0-1,1 0 1,-1 0 0,0 0 0,0-1 0,0 0-1,-1 1 1,1-1 0,-1 0 0,0-1 0,0 1-1,0-1 1,0 0 0,0 0 0,0 0 0,-1 0-1,1-1 1,-1 1 0,1-1 0,-1 0 0,0-1-1,1 1 1,-1-1 0,-8-1 0,-2 0-41,0-1-1,1-1 1,-1-1 0,1 0 0,0-1 0,0 0 0,1-1-1,-16-9 1,17 8-549,1-1-1,-1 0 0,1-1 1,1 0-1,-11-11 0,19 18 249,1 0 0,-1 0-1,1 0 1,-1 0 0,1 0-1,0 0 1,-1-1-1,1 1 1,0 0 0,1-1-1,-2-2 1,2 3 99,0 1-1,0 0 1,0 0 0,0 0 0,0 0-1,0 0 1,1 0 0,-1 0-1,0 0 1,1 0 0,-1 0-1,0 0 1,1 1 0,-1-1-1,1 0 1,0 0 0,-1 0-1,1 0 1,0 1 0,-1-1-1,1 0 1,0 1 0,0-1-1,0 0 1,-1 1 0,1-1-1,0 1 1,0-1 0,2 0 0,5-1-1222,-1-1 1,1 1-1,9-2 0,-9 3 16,1-1-1,13-5 0,5-6-1318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1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13 277 5408,'-13'-5'12296,"45"-10"-10721,49-12-605,-67 24-758,0 0-1,-1 0 0,1 1 1,15 0-1,-27 2-187,0 0 0,0 1 0,0-1-1,1 0 1,-1 1 0,0-1 0,0 1 0,0-1 0,0 1 0,-1 0-1,1 0 1,0 0 0,0 0 0,0 1 0,-1-1 0,1 0 0,0 1 0,-1-1-1,0 1 1,1-1 0,-1 1 0,0 0 0,0-1 0,2 3 0,0 4 99,1 0 1,-1 0-1,-1 1 1,3 13-1,2 4 12,2 5 213,-5-15-168,1 0-1,1 0 1,10 20 0,-15-35-128,-1 1-1,1-1 1,0 0 0,0 0-1,0 0 1,0 0-1,0 0 1,0 0 0,0 0-1,0 0 1,0-1 0,0 1-1,1 0 1,-1-1 0,0 1-1,1-1 1,-1 1-1,0-1 1,2 1 0,0-1 1,0 0 1,0 1 0,0-2-1,0 1 1,1 0-1,-1 0 1,0-1 0,4-1-1,1-1 9,0 0-1,-1 0 0,1-1 0,-1 0 0,13-9 1,-10 4 51,-1 0 0,1 0 0,-1-1 1,-1-1-1,14-21 0,-9 11-73,-1-2 0,10-28 1,-8 11-30,-3 0 0,10-62 0,-11 48-210,-10 53 205,0 1-1,1-1 1,-1 1-1,0-1 1,0 1-1,0-1 1,1 0-1,-1 1 1,0-1-1,1 1 1,-1-1-1,0 1 1,1-1-1,-1 1 0,1 0 1,-1-1-1,0 1 1,1 0-1,-1-1 1,1 1-1,-1 0 1,1-1-1,0 1 1,-1 0-1,1 0 1,1-1-5,-1 1 0,1 0 0,0 0 0,-1 0 0,1 0 0,-1 0 0,1 0 0,-1 0 0,3 1-1,3 1 2,0 1 0,-1 0 0,9 4 0,10 5 260,-13-6-149,0 0 0,0 1 1,12 9-1,-16-11 716,-7-5-1034,-1 0-1,0 0 1,1 0-1,-1 0 1,0 0-1,1 0 1,-1 0-1,0 1 1,0-1-1,1 0 1,-1 0-1,0 0 1,0 0 0,1 0-1,1 3-2054,-2-3 2054,0 1 1,0-1-1,0 0 1,0 0 0,0 1-1,0-1 1,0 0-1,0 1 1,0-1-1,0 0 1,0 1-1,0-1 1,0 0-1,0 1 1,0-1-1,0 0 1,0 0-1,0 1 1,0-1-1,-1 0 1,1 0 0,0 1-1,0-1 1,0 0-1,-2 2-821,-3 5-2636,5-7 3525,0 0 0,0 1-1,-1-1 1,1 0-1,-5 2-4568,5-2 4569,-1-1-1,1-6-4015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2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2656,'8'-22'20382,"-7"20"-19261,13-2-689,10-1-218,1 1 1,34-1-1,-24 3-89,239-10 803,-251 13-966,3-1-515,-8-1-4781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3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606 9 3808,'0'-1'121,"0"1"-80,0-1 1,0 1-1,0 0 0,0 0 0,0 0 1,-1-1-1,1 1 0,0 0 0,0 0 1,0 0-1,0-1 0,0 1 0,0 0 1,1 0-1,-1-1 0,0 1 0,0 0 1,0 0-1,0 0 0,0-1 0,0 1 0,0 0 1,0 0-1,0 0 0,1 0 0,-1-1 1,0 1-1,0 0 0,0 0 0,0 0 1,0 0-1,1 0 0,2-1 2738,-16 17 1541,-74 36-1456,64-38-2696,1 1-1,1 0 1,0 2 0,1 1 0,1 0-1,1 2 1,1 0 0,0 1 0,2 0-1,-16 28 1,-112 215 845,102-187-910,26-50 222,0 1 0,2 1 0,1 0 0,-10 34 0,14-24-146,1 1 0,2 0 1,1 1-1,3-1 0,1 1 0,7 55 0,-5-84-106,0 0-1,1 0 1,0 0 0,1 0 0,1-1 0,10 22 0,-11-26-110,1 1 0,0-1 1,1 0-1,-1 0 0,1-1 1,0 0-1,1 0 0,0 0 1,0-1-1,9 6 0,-9-8-731,1 1-1,-1-1 0,0-1 0,1 0 0,0 0 1,0 0-1,0-1 0,-1 0 0,1 0 0,0-1 1,0 0-1,9-2 0,27-3-5220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4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8 4896,'-6'-7'1983,"11"7"890,15 11-668,-9-4-1688,23 14 1445,52 42 0,-76-54-1735,0 0 0,-1 1 1,0 0-1,-1 1 1,0 0-1,-1 0 0,0 0 1,0 1-1,4 12 0,1 10 109,-1 0 0,-2 1 0,-1-1 0,-2 2 0,-2-1 0,1 46 0,-5-57-169,-1-1-1,-1 0 1,0 0-1,-2 0 0,-1 0 1,-1 0-1,-1-1 1,0 0-1,-14 26 0,-96 139 600,-16-8-49,77-108-983,-82 81 0,44-68-7383,77-71 1484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5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14 2144,'0'-8'14437,"-9"11"-12885,4 0-1164,0 0 0,0-1-1,-10 3 1,-14 6 413,29-11-790,0 0-1,0 0 1,0 0 0,0 0 0,0 1-1,0-1 1,0 0 0,0 0 0,0 0 0,0 0-1,0 0 1,0 0 0,0 0 0,0 0 0,0 0-1,0 0 1,0 0 0,0 0 0,0 0 0,0 0-1,0 0 1,0 0 0,0 1 0,0-1 0,0 0-1,0 0 1,0 0 0,0 0 0,0 0-1,0 0 1,0 0 0,0 0 0,0 0 0,0 0-1,0 0 1,0 0 0,0 0 0,0 0 0,0 0-1,0 0 1,0 1 0,0-1 0,0 0 0,0 0-1,0 0 1,1 0 0,-1 0 0,0 0 0,0 0-1,0 0 1,0 0 0,0 0 0,0 0 0,0 0-1,0 0 1,0 0 0,0 0 0,0 0-1,0 0 1,0 0 0,0 0 0,1 0 0,7 2 206,10 1-80,34-7 711,-50 4-581,-12 4-43,-12 8 542,10-6 252,28-11-498,-10 3-477,0 0-1,0-1 1,-1 0 0,1 0-1,-1 0 1,1-1 0,-1 1-1,0-1 1,-1 0 0,9-9-1,-13 12-244,-1 0-211,-6 2 84,1 1 1390,2 1-4208,21 2-11568,-16-5 14456,-1-1 0,2 0 0,20-15-4098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8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14 2976,'-3'3'7765,"-6"2"-3552,2-2-3392,-1 1 0,0-1 1,0-1-1,0 1 1,-12 1-1,18-4-699,2 0-84,-1 0 0,1-1 0,0 1 1,0 0-1,-1 0 0,1 0 1,0 0-1,0 0 0,-1 0 0,1 0 1,0 0-1,0 0 0,-1 0 0,1 0 1,0 0-1,0 0 0,-1 0 0,1 1 1,0-1-1,0 0 0,0 0 1,-1 0-1,1 0 0,0 0 0,0 0 1,0 1-1,-1-1 0,1 0 0,0 0 1,0 0-1,0 0 0,0 1 1,-1-1-1,1 0 0,0 0 0,0 0 1,0 1-1,0-1 0,0 0 0,0 1 1,0 0 313,1-1-187,130-8 683,171-10-254,88-1-489,-371 19-56,194 8-56,-191-4-147,-23-3-5,0 0 0,0 0 0,0 0 0,0-1-1,0 1 1,0 0 0,0-1 0,0 1 0,0-1 0,-2 1 0,-69 27-15227,56-20 11685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 8384,'-50'-29'3808,"37"25"-3328,8 0-320,5 8-192,5-4-1024,8 8 576,14 0-2144,10 9 1472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38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25 2912,'2'-6'510,"-1"5"-404,-1-1 1,11-13 12608,-12 19-13833,0 38 3511,-10 46 1,0 22-744,-15 268 40,25-343-927,2-22-1806,1-39-9940,9-11 7335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40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0 876 1312,'0'0'13168,"1"-12"-10294,49-122 886,35-93-2476,-73 202-1187,1 0 0,2 1 0,0 0 0,1 1 0,2 1 0,32-34 0,-7 19-228,70-49 0,31-24 820,-86 63-487,-54 44-232,0 1 1,-1-1-1,1 1 1,1 0-1,-1 0 1,0 0-1,0 0 1,1 1-1,-1 0 1,1 0-1,-1 0 1,8 0-1,-10 1 35,-1 1 0,0 0 1,0-1-1,1 1 0,-1 0 0,0 0 1,0 0-1,0 0 0,0 0 0,0 0 0,0 0 1,0 0-1,0 1 0,0-1 0,-1 0 1,2 2-1,-1-1-19,4 6 73,-1 0 0,0 0 0,-1 0 0,1 1 0,-1-1 0,-1 1 0,0-1 0,0 1 0,-1 0 1,0 0-1,0 0 0,-1 0 0,0 0 0,-1 0 0,0 0 0,0 0 0,-1-1 0,0 1 0,-1 0 0,0-1 1,0 0-1,-1 1 0,0-1 0,-9 13 0,7-12 4,0-1 1,0 0-1,-1-1 1,0 1-1,-10 6 1,13-11-43,0 0-1,0-1 1,0 0 0,0 1 0,-1-2 0,1 1-1,-1 0 1,0-1 0,1 0 0,-1 0 0,0 0-1,1-1 1,-7 1 0,-5-2-37,-1 0 0,1-1 0,-31-8-1,-45-20-4435,84 27 3530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41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23 3904,'-8'-12'1432,"10"1"8032,-1 11-9278,-1 0-121,0 1 0,1-1 1,-1 0-1,0 0 0,1 1 0,-1-1 0,0 0 0,0 1 0,1-1 0,-1 0 1,0 1-1,0-1 0,0 0 0,1 1 0,-1-1 0,0 0 0,0 1 0,0-1 1,0 1-1,0-1 0,0 0 0,0 1 0,0-1 0,0 1 0,1 14 567,0-11-391,7 17 713,-7-19-850,1 1 0,-1 0-1,0 0 1,0 0 0,0 0 0,0 3-1,5 58 1128,-3 74-1,-3-129-1259,5 199 589,0-129-74,-5-77 506,1-8-438,65-236 310,-61 227-884,1-1-1,1 1 0,0 1 1,1-1-1,1 1 0,0 0 1,1 1-1,0 0 0,23-21 1,-14 17-16,1 1 0,1 1 0,0 1 0,1 1 1,39-17-1,-40 21 26,-13 6-219,0 0-1,15-9 0,-22 11-100,-4 2-1487,2-1 1175,0 0 1,0 0-1,0 1 1,0-1-1,0 1 0,0-1 1,0 1-1,0-1 1,0 1-1,0 0 0,0-1 1,-1 3-1,-5 1-2907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42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 5888,'-11'-1'8069,"17"7"-2588,17 10-3000,-13-12-2150,-1 0 0,0 0 0,1-1 0,0 0 0,0-1 0,14 2-1,61 0 279,-36-4-419,145 17-50,-83-7-621,-106-9 820,17 2-4904,-22-3 4423,0 0 0,0 0 1,1 0-1,-1 0 1,0 0-1,0 0 0,0 0 1,1 0-1,-1 0 1,0 1-1,0-1 0,0 0 1,1 0-1,-1 0 1,0 0-1,0 1 0,0-1 1,0 0-1,0 0 0,1 0 1,-1 1-1,0-1 1,0 0-1,0 0 0,0 1 1,0-1-1,0 1-49,0-1 1,0 1-1,-1-1 0,1 1 1,0-1-1,0 1 0,-1-1 0,1 1 1,0-1-1,-1 1 0,1-1 1,-1 0-1,1 1 0,0-1 0,-1 0 1,1 1-1,-1-1 0,-19 8-6971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3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351 616 2304,'0'0'38,"0"-1"-1,0 1 1,-1 0-1,1 0 1,0-1 0,0 1-1,0 0 1,-1-1 0,1 1-1,0 0 1,0 0 0,0-1-1,0 1 1,0 0-1,0-1 1,0 1 0,0 0-1,0-1 1,0 1 0,0 0-1,0-1 1,0 1-1,0 0 1,0-1 0,0 1-1,0 0 1,0 0 0,0-1-1,1 0 1,6-12 1484,-2 4 1539,-5 8-2619,0 0 0,1 0 0,-1-1 0,0 1 0,0 0 0,0 0 1,0 0-1,0 0 0,0-1 0,0 1 0,0 0 0,-1-2 0,-12-24 1846,7 15-1529,2 5-366,2 1-255,0 1 0,-1 0 0,1 1 0,-1-1 0,0 0 0,0 1 0,-1-1 0,1 1 0,-1 0 0,0 0 0,0 1 0,-1-1 0,-5-3 0,4 4-114,-1-1-1,0 1 1,0 1-1,-1-1 1,1 1-1,0 0 1,-1 1-1,1 0 1,-1 0-1,1 1 1,-1 0-1,0 0 1,1 0-1,-1 1 1,1 1 0,-1-1-1,1 1 1,0 0-1,-1 1 1,1-1-1,0 2 1,1-1-1,-1 1 1,1 0-1,-1 0 1,-6 7-1,3-3-15,1 1 0,0 0-1,1 1 1,0 0 0,1 0 0,0 0-1,1 1 1,-8 17 0,12-24 7,1 1 0,0-1 0,-1 0 0,1 1 0,1-1 0,-1 1 0,1 0 0,0-1-1,0 1 1,0-1 0,2 8 0,-1-9 22,0 1-1,0-1 1,0 1-1,1-1 1,0 0-1,0 0 1,0 0-1,0 0 1,0 0-1,0 0 1,1-1-1,-1 1 0,1-1 1,0 1-1,0-1 1,4 3-1,0-2 37,0 1-1,-1-1 1,1-1 0,0 1-1,0-1 1,0-1-1,0 1 1,1-1-1,-1 0 1,0-1-1,1 1 1,-1-2-1,0 1 1,1-1-1,-1 0 1,0 0-1,0-1 1,1 0-1,-1 0 1,-1-1 0,1 0-1,0 0 1,-1-1-1,1 0 1,-1 0-1,0 0 1,-1-1-1,1 1 1,6-9-1,27-36 71,35-61 0,-13 19 35,-53 80-157,5-7 38,0-1 0,13-28 1,-24 42-39,1 0 1,-1 0 0,0 0-1,-1 0 1,0 0-1,1-1 1,-2 1 0,1 0-1,0-1 1,-1 1-1,0-1 1,-1 1-1,1-1 1,-1 1 0,-2-8-1,-1 1-13,-2 1 0,1 0 0,-1 0-1,-1 0 1,0 1 0,0 0 0,-16-16-1,0 4-113,1 2 0,-28-18 0,42 32 106,0 0-1,0 1 0,-1 0 0,0 1 1,0 0-1,-10-3 0,16 6-146,0 0-1,0 0 1,0 1 0,0-1-1,0 1 1,0 0-1,0 0 1,0 0-1,0 0 1,0 0 0,0 1-1,1-1 1,-1 1-1,0 0 1,0 0 0,0 0-1,0 0 1,1 0-1,-1 1 1,0-1-1,1 1 1,0 0 0,-1-1-1,-2 5 1,4-5-242,0 1 0,0-1 0,0 1 0,0 0 1,0-1-1,1 1 0,-1 0 0,1-1 0,-1 1 0,1 0 0,0 0 1,0 0-1,-1 0 0,1-1 0,1 1 0,-1 0 0,0 0 1,0 0-1,1-1 0,-1 1 0,2 3 0,-1 0-213,2 15-5190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4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32 169 3552,'-14'-11'1147,"13"10"-1101,1 1 0,-1 0 1,1-1-1,-1 1 0,1 0 1,-1 0-1,0 0 0,1-1 1,-1 1-1,1 0 0,-1 0 1,0 0-1,-9-2 8199,29-2-5402,-8 0-2233,-1 1 1,17-2-1,0 0-164,280-45 2573,-147 28-2241,33-5-578,293-5 0,-479 32-254,0 0 0,0 1 0,0-1 0,0 1-1,0 1 1,7 2 0,-13-4-70,1 0-1,-1 1 0,0 0 1,0-1-1,0 1 1,0-1-1,0 1 0,0 0 1,0 0-1,0 0 1,0 0-1,0 0 0,0 0 1,0 0-1,0 0 1,-1 0-1,1 0 0,0 0 1,-1 0-1,1 1 1,-1-1-1,0 0 0,1 0 1,-1 1-1,0-1 1,0 0-1,1 0 0,-1 1 1,0-1-1,0 0 1,-1 1-1,1-1 0,0 0 1,0 1-1,-1-1 1,1 0-1,0 0 0,-1 0 1,1 1-1,-2 1 0,-2 3-771,1 0-1,-1 0 1,0 0-1,-1-1 0,1 1 1,-1-1-1,-8 6 0,-25 25-4665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5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218 314 5152,'2'-15'2105,"-1"14"-1841,-1 0-1,1 0 1,-1 0 0,0 0 0,0 0 0,1 0-1,-1-1 1,0 1 0,0 0 0,0 0 0,0 0-1,0 0 1,0 0 0,-1 0 0,1 0 0,0 0 0,0 0-1,-1 0 1,1 0 0,0 0 0,-1 0 0,1 0-1,-1 0 1,0 1 0,1-1 0,-1 0 0,0 0-1,1 0 1,-1 1 0,0-1 0,0 0 0,0 1 0,0-1-1,-1 0 1,-1-1-81,0 0 0,0 1 0,0 0 0,-1-1 0,1 1 0,0 0-1,-1 1 1,1-1 0,0 1 0,-1-1 0,1 1 0,-1 0 0,1 0 0,0 1 0,-7 0-1,5 1-78,1-1-1,0 1 0,-1 0 0,1 0 1,0 1-1,0-1 0,1 1 0,-1 0 1,0 0-1,-4 5 0,-1 3-15,0 0 0,1 0 0,1 1 0,0 0 0,0 0-1,-8 26 1,5-12 43,1 2-1,-4 27 0,10-43-47,2 0-1,0 0 1,0 0-1,1 0 1,0 0-1,1 0 0,4 17 1,-5-27-58,1 1 0,0-1 0,-1 0 0,1 0 0,0 0 0,0 0 0,0 0 0,0 0 0,1 0 0,-1 0 0,0 0 0,1-1 0,-1 1 0,1-1 0,0 1 0,1 1 0,-1-2-10,-1-1-1,1 1 1,-1-1-1,1 1 1,-1-1-1,1 1 1,-1-1-1,1 0 1,0 0-1,-1 0 1,1 0-1,-1 0 1,1 0-1,-1 0 1,1 0-1,-1-1 1,1 1-1,-1-1 1,1 1-1,-1-1 1,1 0-1,-1 1 1,2-2-1,13-8 92,-1 0-1,-1-1 0,25-22 1,35-46 181,-57 59-228,-12 15-46,81-97 338,-74 87-246,-2-1 1,1 0-1,-2-1 1,14-34-1,-20 44-99,-1-1 0,-1 1 0,0 0 0,0 0 0,0-1 0,-1 1 0,0 0 0,0-1 0,-1 1 0,0 0 0,0 0 0,0-1-1,-1 1 1,0 0 0,-1 0 0,0 1 0,0-1 0,0 0 0,-1 1 0,0 0 0,0 0 0,-7-8 0,2 5-55,1 0 0,-1 0 0,-1 1 0,0 1 0,0 0-1,0 0 1,-1 1 0,0 0 0,0 0 0,0 2 0,-1-1 0,-19-4 0,26 8 34,0 0 1,0 1 0,0-1 0,0 1-1,1 0 1,-1 0 0,0 1 0,0-1-1,-7 3 1,9-2-129,0 0-1,0 0 1,0 1-1,0-1 1,1 0 0,-1 1-1,0 0 1,1 0-1,0 0 1,-1 0-1,1 0 1,0 0 0,0 1-1,0-1 1,-3 6-1,5-7-38,-1-1-1,1 1 0,-1 0 0,1 0 0,0 0 1,-1 0-1,1 0 0,0 0 0,0 0 0,0 0 1,-1 0-1,1-1 0,0 1 0,1 0 1,-1 0-1,0 0 0,0 0 0,0 0 0,0 0 1,1 0-1,-1 0 0,0 0 0,1 1 0,0-1-183,1 1 0,-1 0 0,1 0 0,-1-1-1,1 1 1,-1-1 0,1 0 0,0 1 0,3 1-1,4 1-1255,0 0 0,0 0-1,14 3 1,17 2-1284,4-1 303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5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60 5728,'0'-2'463,"1"0"0,-1 0 1,1 0-1,0 0 0,-1 0 1,1 0-1,2-2 0,3-9 2327,-6 10-1877,1 0 0,-1 0 1,1 0-1,0 0 0,0 0 0,1 0 1,2-4 2164,-14 23-2475,-17 40 34,6-8-325,7-22-234,2 1 0,0 1-1,2-1 1,2 2 0,0-1 0,-5 39-1,12-57-49,-3 21 139,1 39 0,3-59-125,1 0-1,1-1 1,-1 1-1,2-1 0,-1 0 1,1 1-1,7 14 1,-8-21-11,0-1-1,0-1 1,0 1 0,0 0 0,0 0 0,1-1 0,-1 1 0,1-1 0,0 0 0,0 0 0,0 0 0,0 0 0,0 0 0,0-1 0,0 1 0,7 1-1,4 1 22,0-1 0,27 3 0,-14-3-24,89 21-551,-110-22-6,2 0-1845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6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94 7968,'-18'-25'2565,"14"19"-1265,4 6-1232,0 0 0,0 0 0,0 0 0,0 0 0,0 0 0,0 0 0,1 0 817,-1-1-817,0 1 0,0 0 1,0 0-1,1 0 0,-1 0 0,0 0 0,0 0 0,0 0 0,0 0 0,0 0 0,0-1 0,0 1 0,0 0 0,0 0 1,0 0-1,0 0 0,0 0 0,0 0 0,0 0 0,0 0 0,0-1 0,0 1 0,-1-1 817,1 1-817,0 0 1,0 0-1,0 0 0,-1 0 0,1 0 0,0 0 0,0 0 0,0 0 0,0 0 0,0 0 0,0 0 0,0 0 1,4-2 205,16-6 844,1 1 1,-1 0-1,1 2 1,29-5-1,87-2-775,-102 10-86,-21 1-280,15-2-261,0 1-1,1 2 1,-1 1-1,52 9 0,-77-9-149,-1-1 0,1 2-1,-1-1 1,1 0 0,-1 1-1,1-1 1,3 4 0,-6-5 216,-1 1 1,1 0 0,0-1 0,0 1 0,-1 0 0,1 0 0,0-1 0,-1 1 0,1 0-1,-1 0 1,1 0 0,-1 0 0,1 0 0,-1 0 0,0 0 0,0 0 0,1 0-1,-1 0 1,0 0 0,0 0 0,0 0 0,0 0 0,0 0 0,0 0 0,0 0-1,0 0 1,-1 0 0,1 0 0,0 0 0,-1 0 0,1 0 0,-1 1 0,-14 22-5671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14 4736,'9'-14'14468,"-13"21"-13630,-14 34 153,9-23-829,1 0 0,-6 24 0,-22 112 18,6-17 174,15-81-122,-49 222 668,56-233-829,2 2 0,3-1 0,1 1 0,5 48 1,2-48 155,13 59 1,-12-84-88,0 0 1,2 0-1,0-1 0,20 35 1,-26-53-217,4 9-304,1 0 0,1-1 1,13 15-1,-33-49-18851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575 531 3392,'-6'-2'656,"1"-1"1,-1 0-1,0 0 0,1 0 0,-7-6 1,-22-13 1085,23 16-1489,-1 1 1,0 1-1,0 0 1,-1 0 0,1 1-1,-1 1 1,0 0-1,1 0 1,-1 2 0,0-1-1,0 2 1,-25 3-1,23-1-125,0 1-1,1 0 1,-1 1-1,1 0 1,0 1-1,1 1 0,-1 0 1,1 1-1,1 0 1,-23 20-1,19-13-4,0 1 0,1 0 0,-17 24-1,24-29-67,1 1-1,1-1 0,0 1 0,1 1 0,0-1 0,-6 23 0,8-20-6,0-1 0,0 1 0,1 0 0,1 0 0,1 0 0,0 1 0,1-1 0,0 0 0,5 17 0,-4-22 34,5 23 262,17 44 0,-20-66-271,0-1 1,1 0-1,1 0 0,0-1 0,0 1 0,1-1 0,0 0 1,9 8-1,-12-14-36,-1 0-1,0-1 1,1 1 0,-1-1 0,1 0-1,0 0 1,0-1 0,0 1 0,0-1-1,0 0 1,0 0 0,0 0 0,0 0-1,0-1 1,0 1 0,1-1 0,6-1-1,4-1 33,1-1 0,-1 0 0,21-8 0,-19 6-57,17-6 93,0-2 0,0-2 0,-1 0 1,-1-3-1,41-28 0,-36 18 30,-1-1 1,-1-2 0,56-66-1,-31 30 52,-29 34-107,-1-1 0,-2-2 0,31-51 0,35-102-80,15-83-244,-100 249 253,-6 14-3,9-26-185,-12 34 159,1-1 1,-1 0 0,0 0 0,0 1-1,1-1 1,-1 0 0,-1 0 0,1 1-1,0-1 1,0 0 0,-1 0-1,1 1 1,0-1 0,-1 0 0,0 1-1,0-3 1,-2 5 26,0 0 0,1 0 0,0 1 0,-1-1-1,1 1 1,-4 3 0,-3 3 36,2 0 0,-1 1 0,1 0 0,1 0 0,0 1 0,0 0 0,-6 15 0,-27 79 274,27-69-173,-22 77 162,8-25-105,-63 284 300,54-200 97,14-55 548,21-113-472,0-5-343,1-17 30,0 6-321,1-1 0,0 1 0,5-14 1,-1 2-5,0-1-60,1 0 0,2 1 0,0 0 0,16-29 0,-20 44-33,0 1 1,1 0-1,0 0 1,0 0-1,1 1 0,0 0 1,1 0-1,0 1 1,0 0-1,0 0 1,1 1-1,0 0 1,13-6-1,-20 11 38,-1 1 1,1-1-1,-1 1 0,0-1 0,1 1 1,-1-1-1,1 1 0,-1 0 0,1 0 1,-1 0-1,1 0 0,-1 0 0,1 0 1,-1 0-1,1 0 0,-1 1 1,3 0-1,-3-1 11,0 1 0,0 0 1,0 0-1,0-1 0,0 1 0,0 0 1,0 0-1,0 0 0,0 0 0,-1 0 1,1 0-1,0 1 0,-1-1 0,1 0 1,-1 0-1,1 2 0,1 4-5,0 1 0,-1 0 0,0 0 0,0 0 0,-2 10 0,1-17 11,-4 94-3,0 25 218,4-103-199,1 0 0,1 0-1,1 0 1,10 32 0,-11-42 30,1-1-1,-1 1 1,2-1-1,-1 1 1,1-1 0,0 0-1,0-1 1,8 10 0,-10-13-22,1 0 1,-1 0-1,0 0 1,1 0-1,-1-1 1,1 1-1,0-1 1,0 0-1,-1 0 1,1 0-1,0 0 1,0 0-1,0 0 1,0-1 0,0 0-1,0 1 1,0-1-1,0 0 1,0-1-1,0 1 1,0 0-1,0-1 1,3-1-1,10-3 32,0-1-1,-1-1 1,0-1 0,0 0-1,-1-1 1,0 0-1,0-1 1,-1-1-1,0 0 1,-1-1 0,16-19-1,8-16 55,58-98 0,-67 101 47,-21 33-164,-2 5-19,0 1 0,0-2 0,-1 1 0,0 0 0,0 0 0,0-1 1,-1 0-1,0 0 0,2-10 0,-4 17 22,0 0 0,0 0 0,0 0 0,0-1 1,0 1-1,0 0 0,0 0 0,0 0 1,0 0-1,0 0 0,0 0 0,0 0 0,0 0 1,0 0-1,0 0 0,0 0 0,0 0 0,0-1 1,0 1-1,0 0 0,0 0 0,0 0 1,0 0-1,0 0 0,0 0 0,0 0 0,0 0 1,0 0-1,0 0 0,0 0 0,0 0 0,0 0 1,0-1-1,0 1 0,0 0 0,0 0 1,-1 0-1,1 0 0,0 0 0,0 0 0,0 0 1,0 0-1,0 0 0,0 0 0,0 0 0,0 0 1,0 0-1,0 0 0,0 0 0,0 0 1,-1 0-1,1 0 0,0 0 0,0 0 0,0 0 1,0 0-1,0 0 0,0 0 0,0 0 0,0 0 1,-5 6-270,-5 12-9,-5 18 200,2 1 0,-12 54 0,21-73 70,1 1 0,1-1 0,0 1 1,2 0-1,0 0 0,1 0 0,4 22 0,-4-37 44,0 0 1,0 0-1,0 0 1,1 0-1,0 0 0,-1-1 1,1 1-1,1 0 1,-1-1-1,0 1 0,4 2 1,-5-5-8,0 0 0,1 1 1,-1-1-1,0 0 0,1-1 0,-1 1 1,1 0-1,-1 0 0,1-1 1,0 1-1,-1 0 0,1-1 0,0 0 1,-1 1-1,1-1 0,0 0 1,0 0-1,-1 0 0,1 0 0,0 0 1,-1 0-1,1-1 0,0 1 1,-1-1-1,1 1 0,0-1 0,-1 1 1,3-2-1,5-3 36,-1 0 0,1-1 0,-1 0-1,0-1 1,-1 1 0,0-2 0,0 1 0,0-1 0,-1 0 0,0 0-1,0 0 1,5-12 0,-3 4-25,0-1 1,-2 0-1,1-1 0,-2 1 0,6-36 1,-10 46-44,0-1 1,-1 0 0,0 1 0,-1-1 0,0 0-1,0 1 1,0-1 0,-1 1 0,0-1-1,0 1 1,-1 0 0,0 0 0,-1 0 0,1 0-1,-9-11 1,9 14-8,0 0-1,0 0 1,-1 1-1,1 0 1,-1 0-1,1 0 1,-1 0-1,0 0 1,0 1-1,-1 0 1,1-1 0,0 2-1,-1-1 1,1 0-1,-1 1 1,1 0-1,-1 0 1,0 0-1,0 1 1,1 0-1,-1 0 1,0 0-1,0 0 1,1 1 0,-1-1-1,-5 3 1,6-2-25,-1 1 0,1 0 1,0 0-1,-1 0 0,1 1 1,0-1-1,1 1 0,-1 0 1,0 0-1,1 0 0,0 1 0,0-1 1,0 1-1,0 0 0,-3 4 1,5-5 28,-1 0 0,1-1 0,-1 1 0,1 0 0,0 0 0,0 0 0,0 0 0,1 0 0,-1 0 0,1 0 0,-1 0 1,1 0-1,0 0 0,0 0 0,1 0 0,-1 0 0,1 0 0,-1 0 0,1 0 0,0 0 0,0 0 0,0 0 0,0 0 0,4 4 0,-3-5 23,0 1-1,1 0 0,-1-1 0,1 0 1,0 0-1,0 1 0,0-2 0,0 1 1,0 0-1,0-1 0,0 1 0,1-1 1,-1 0-1,1 0 0,-1 0 0,1-1 1,-1 1-1,1-1 0,4 0 0,6 0 32,-1 0 1,1-2-1,21-4 0,7-3 176,64-26 0,37-24-16,-57 22-184,-61 26-23,-17 7-40,0 0 1,17-5-1,-27 11 8,-1 0-1,0-1 1,0 1 0,1 1 0,-1-1-1,1 0 1,0 1 0,0-1-1,0 1 1,0 0 0,0-1 0,0 1-1,-1 5 1,-29 57-17,24-47 1,-1 0 64,2 1 0,0 0 1,-5 24-1,10-35-10,1 1 0,0-1-1,0 0 1,1 1 0,0-1-1,0 0 1,1 1 0,0-1 0,1 0-1,3 13 1,-3-17 25,0 1 0,0-1 0,0 0 1,1 0-1,-1 0 0,1 0 0,0 0 0,0-1 0,1 1 0,-1-1 1,1 0-1,0 0 0,-1 0 0,1 0 0,0-1 0,7 4 0,-7-5-1,0 1-1,0-1 0,-1 0 0,1 0 0,0 0 0,0 0 1,0-1-1,0 0 0,1 1 0,-1-2 0,0 1 1,0 0-1,0-1 0,0 0 0,0 0 0,-1 0 0,1 0 1,0 0-1,4-3 0,-3 1 21,-1-1 0,1 0-1,-1 0 1,0 0 0,0 0 0,0-1 0,0 1-1,-1-1 1,0 0 0,0 0 0,0 0 0,0 0-1,-1-1 1,2-6 0,0 1-35,-1 0 0,0 0 0,0 0 0,-2-1 0,1 1 0,-1-20 1,-2 7 9,0 0 1,-6-25 0,6 41-55,-1 1-1,1 0 1,-1 0-1,-1 0 1,1 0-1,-1 1 1,-5-8-1,6 10 13,-1 1 1,0-1-1,0 1 0,0 0 0,0 0 0,0 0 0,-1 1 0,1-1 1,-1 1-1,0 0 0,1 0 0,-9-3 0,11 4 11,-1 0 0,1 1 0,0-1 0,0 1 0,-1 0 0,1-1-1,0 1 1,0 0 0,-1 0 0,1 0 0,0 0 0,-1 0 0,1 0 0,0 0 0,0 0-1,-1 0 1,1 1 0,0-1 0,0 0 0,-1 1 0,1-1 0,0 1 0,0 0-1,0-1 1,0 1 0,0 0 0,0 0 0,0-1 0,0 1 0,0 0 0,0 0 0,0 0-1,0 0 1,1 0 0,-1 1 0,0-1 0,0 1 0,0 1-21,0 0 0,1-1 0,-1 1 0,0 0 0,1 0 0,0 0 0,0 0 0,-1 0 0,2 0 1,-1 0-1,0-1 0,1 1 0,-1 0 0,1 0 0,1 3 0,2 3 36,0-1 0,1 1 1,0-1-1,0 0 0,0-1 0,1 0 0,1 1 0,-1-2 1,1 1-1,0-1 0,1 0 0,-1 0 0,10 4 1,-13-8 28,-1 0 1,1 0-1,0-1 1,0 0-1,0 0 1,0 0 0,0 0-1,0 0 1,0-1-1,0 0 1,0 0-1,0 0 1,0 0-1,1-1 1,-1 1 0,0-1-1,0 0 1,0 0-1,-1-1 1,5-1-1,7-5 37,0 0 0,-1-1 0,24-18 0,-31 22-105,56-49 179,12-8-53,-31 27-42,-30 23-70,0 0 0,1 1 1,1 1-1,-1 0 1,33-14-1,-47 24 6,1 0 0,-1 0-1,0-1 1,1 1 0,-1 0 0,0 0 0,1 0-1,-1 0 1,0 1 0,0-1 0,1 0 0,-1 0-1,0 1 1,1-1 0,-1 1 0,0-1 0,0 1-1,0 0 1,1 0 0,-1-1 0,0 1 0,0 0-1,0 0 1,0 0 0,0 0 0,-1 0 0,1 0-1,0 0 1,0 0 0,-1 0 0,2 3 0,1 2-31,0 1 0,0 0 1,0 0-1,2 13 0,0 5 30,-2 1 0,0 0-1,-2-1 1,-2 28 0,-3-4 115,-11 55 1,13-91-45,-1-1 1,0 0 0,-1-1 0,-6 15 0,9-23-20,0-1 0,0 1 0,0-1 1,-1 0-1,1 0 0,-1 0 0,0 1 0,1-2 1,-1 1-1,0 0 0,0 0 0,0-1 0,0 1 1,-1-1-1,1 1 0,0-1 0,-1 0 0,1 0 0,-1 0 1,1 0-1,-1 0 0,1-1 0,-1 1 0,-3-1 1,3 0-13,0 0 0,0-1 0,0 0 0,0 1 0,0-1 0,0 0 0,1-1 0,-1 1 0,0 0-1,1-1 1,-1 1 0,1-1 0,0 0 0,-1 0 0,-2-3 0,-3-4 7,1 0-1,-9-13 0,15 22-30,-15-26-20,0 0 0,1 0-1,2-2 1,-12-33 0,18 47-143,-1-4-54,8 18 215,0 0 0,0 0 0,0 0-1,0 0 1,0 0 0,0 0 0,0 0 0,0 0-1,0 0 1,0 0 0,0 0 0,0 0-1,0 0 1,0-1 0,0 1 0,0 0-1,0 0 1,0 0 0,0 0 0,0 0-1,0 0 1,0 0 0,0 0 0,0 0-1,0 0 1,0 0 0,0 0 0,0 0-1,0 0 1,0-1 0,0 1 0,0 0 0,0 0-1,0 0 1,0 0 0,0 0 0,0 0-1,0 0 1,0 0 0,0 0 0,1 0-1,-1 0 1,0 0 0,0 0 0,0 0-1,0 0 1,0 0 0,0 0 0,0 0-1,0 0 1,0 0 0,0 0 0,0 0-1,0 0 1,1 0 0,8 5-144,15 15 11,-6-6 51,29 19-1,-6-9 2,152 82-4,-187-103 117,0-1 0,0 0 0,0-1 0,0 1 0,0-1 0,1 0 1,-1-1-1,0 1 0,1-1 0,-1-1 0,1 1 0,-1-1 1,0 0-1,0 0 0,1-1 0,-1 0 0,0 0 0,0-1 0,-1 1 1,1-1-1,0 0 0,-1-1 0,0 0 0,0 1 0,6-7 1,17-15 137,-1-2 0,36-45 1,-51 56-105,-1-1 0,0 0 0,-1 0 1,-1-2-1,-1 1 0,9-27 0,-15 40-93,-1 0 0,0 0 0,-1 0 0,1 0 0,-1-1 0,0 1 1,0 0-1,0 0 0,-1 0 0,0 0 0,0 0 0,0 0 0,-3-8 0,3 11 14,0 0-1,-1 0 1,1 0 0,0 0-1,-1 0 1,1 0 0,-1 0-1,0 0 1,1 1 0,-1-1-1,0 1 1,0-1 0,0 1-1,0 0 1,-1 0 0,1-1 0,0 2-1,0-1 1,-1 0 0,1 0-1,0 1 1,-1-1 0,1 1-1,-1 0 1,1 0 0,0 0-1,-1 0 1,1 0 0,-1 0-1,-3 2 1,-1-1-19,0 1 0,1 0 0,-1 0-1,1 1 1,-1 0 0,1 0 0,0 0 0,0 1-1,0 0 1,1 0 0,-1 0 0,1 1-1,0 0 1,0 0 0,1 0 0,-1 1 0,1 0-1,1-1 1,-1 1 0,1 1 0,-3 6 0,-1 4 38,1 1 1,0-1 0,2 1-1,0 0 1,1 1 0,-1 29-1,3-31 16,1 0 0,4 26 0,-3-36 9,0 0 0,1 0-1,0 0 1,0 0 0,1 0 0,0-1 0,0 1 0,7 9 0,-3-7 49,1 0 0,0 0 1,1-1-1,-1 0 0,2-1 0,-1 0 0,1 0 0,0-1 0,0-1 1,18 8-1,0-3 68,0 0 1,1-2-1,31 5 1,-38-9 36,0-1 0,1-2 1,-1 0-1,39-3 1,-45 0-386,1-1 0,23-7 0,-26 5-997,-1 0 0,1-1-1,13-9 1,6-3-1873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1158 2560,'2'0'830,"0"-1"0,-1 1 0,1 0-1,0-1 1,0 1 0,-1-1 0,1 0 0,-1 1 0,3-3 0,19-13 2769,24-30-2955,-25 24 446,22-19-501,84-86 987,-110 107-1320,-2-1 0,0 0 0,-1-2 0,22-45 0,17-67 296,45-170 0,-31 29 365,-65 256-787,-3 16-78,-2 11-431,-51 260-203,-32 54 806,-49 18 155,76-215 69,-123 192 0,100-213 265,63-81-242,17-20-408,-10 10 162,11-12-222,0 0 0,0 0-1,0-1 1,0 1-1,0 0 1,0 0-1,0 0 1,0-1 0,0 1-1,0 0 1,0 0-1,0 0 1,0 0-1,0-1 1,0 1 0,0 0-1,-1 0 1,1 0-1,0 0 1,0-1 0,0 1-1,0 0 1,0 0-1,0 0 1,0 0-1,0-1 1,-1 1 0,1 0-1,0 0 1,0 0-1,0 0 1,0 0 0,0 0-1,-1 0 1,1 0-1,0 0 1,0-1-1,0 1 1,-1 0 0,1 0-1,0 0 1,0 0-1,0 0 1,0 0 0,-1 0-1,1 0 1,0 0-1,0 0 1,0 0-1,-1 0 1,1 0 0,0 1-1,0-1 1,0 0-1,0 0 1,-1 0 0,1 0-1,0 0 1,0 0-1,0 0 1,0 0-1,0 1 1,-1-1 0,1 0-1,0 0 1,0 0-1,0 1 1,0-7-36,1 0-1,-1 0 1,1 1 0,1-1 0,-1 0-1,1 1 1,0-1 0,0 1 0,3-6-1,5-5-35,16-22-1,-20 29 73,40-52-192,3 2 1,57-52 0,124-87 17,-170 156 131,95-49 0,-22 14 142,-100 55-60,58-49 0,-56 38 26,-3-2 1,0-1-1,-3-2 0,-1-1 0,-1-1 0,-3-1 0,-1-1 0,27-71 1,-39 83-70,-1 0-1,-1-1 1,-2-1 0,5-39 0,-12 68-31,1-22 2,-1 24 2,0 0-1,0 0 0,0 0 1,0 0-1,0 0 0,-1 0 1,1 0-1,0 0 0,0 0 0,-1 1 1,1-1-1,-1 0 0,1 0 1,-1 0-1,1 1 0,-1-1 0,1 0 1,-1 1-1,0-1 0,1 0 1,-2 0-1,2 1 18,0 0 1,-1 0-1,1 0 0,0 0 1,0 0-1,0-1 0,-1 1 1,1 0-1,0 0 0,0 0 1,0 0-1,-1 0 0,1 0 1,0 0-1,0 0 0,0 0 1,0 0-1,-1 0 0,1 1 1,0-1-1,0 0 0,0 0 1,-1 0-1,1 0 0,0 0 1,0 0-1,0 0 0,0 0 1,-1 0-1,1 1 0,0-1 1,0 0-1,0 0 0,0 0 1,-13 14-113,0 0 0,1 1 1,1 0-1,1 0 0,-13 26 1,-7 18 155,2 2 1,3 0 0,3 2 0,3 0 0,-16 90-1,33-136 24,0-1 0,0 1-1,2 0 1,0-1 0,1 1-1,5 29 1,-5-39 10,1 1 1,0-1-1,0 0 1,1 0-1,0-1 1,0 1-1,1-1 1,0 1-1,0-1 0,0 0 1,1 0-1,0-1 1,0 0-1,0 1 1,1-2-1,0 1 1,10 6-1,-12-9-25,0 0-1,0 0 1,1 0 0,-1-1-1,1 0 1,-1 0 0,1 0-1,0 0 1,-1-1 0,1 0-1,0 0 1,-1 0 0,1 0 0,0-1-1,-1 0 1,1 0 0,-1 0-1,1 0 1,8-5 0,-2 1 18,-1-1-1,1 0 1,-1-1 0,0 0 0,-1-1 0,14-13 0,-20 18-76,0 0 0,0 1 0,-1-1 0,1 0 0,-1 0 0,0 0 0,0-1 0,0 1 0,3-7 0,-5 10 5,0 0 0,0 0-1,0 0 1,0 0 0,0 0 0,0 0-1,0 0 1,0 0 0,0 0 0,0-1-1,0 1 1,0 0 0,0 0-1,0 0 1,0 0 0,0 0 0,0 0-1,0 0 1,0 0 0,0 0 0,0 0-1,0 0 1,0-1 0,-1 1-1,1 0 1,0 0 0,0 0 0,0 0-1,0 0 1,0 0 0,0 0 0,0 0-1,0 0 1,0 0 0,0 0-1,0 0 1,0 0 0,0 0 0,0 0-1,-1 0 1,1 0 0,0 0 0,0 0-1,0 0 1,0 0 0,0 0-1,0 0 1,0 0 0,0 0 0,0 0-1,0 0 1,-1 0 0,1 0-1,-5 4-334,-5 10 43,6-7 243,1 0 1,0 0-1,1 0 0,-1 0 1,1 0-1,1 1 1,-1-1-1,1 0 1,1 1-1,-1-1 1,2 9-1,-1-14 60,1 10 53,0 0-1,7 22 1,-7-31 1,0 1 0,1 0 0,0-1-1,0 1 1,-1-1 0,2 1 0,-1-1 0,0 0 0,1 0 0,0 0-1,-1 0 1,1-1 0,4 4 0,-5-5-20,-1 0 0,1 0 1,-1-1-1,0 1 0,1-1 0,-1 1 1,1-1-1,0 1 0,-1-1 0,1 0 1,-1 0-1,1 1 0,0-1 0,-1 0 1,1-1-1,-1 1 0,1 0 0,-1 0 0,1-1 1,0 1-1,-1-1 0,1 1 0,-1-1 1,0 0-1,1 1 0,-1-1 0,1 0 1,-1 0-1,0 0 0,0 0 0,2-2 1,3-3 66,0-1 1,0 1 0,-1-2 0,7-9-1,-10 13-36,4-4-14,-1 0-1,0-1 0,-1 0 1,0 1-1,0-2 1,-1 1-1,0 0 0,2-16 1,-5 21-59,0 0-1,1-1 1,-1 1 0,-1 0 0,1-1 0,-1 1 0,0 0 0,0-1 0,0 1-1,0 0 1,-1 0 0,0 0 0,0 0 0,0 0 0,0 0 0,0 1-1,-1-1 1,0 1 0,0-1 0,-6-5 0,6 6-52,-1 1 0,1-1-1,-1 0 1,1 1 0,-1 0 0,0 0 0,0 0-1,0 0 1,0 1 0,-1-1 0,1 1 0,0 0-1,-5 0 1,6 1 10,0 0 0,0 0 0,0 0 0,1 1-1,-1-1 1,0 1 0,0-1 0,1 1 0,-1 0-1,1 0 1,-1 1 0,0-1 0,1 0 0,0 1 0,-1-1-1,1 1 1,0 0 0,0 0 0,0 0 0,0 0-1,-2 3 1,3-3 59,-1 1-1,1 0 1,0 0-1,-1 0 1,1 0-1,1 0 1,-1 0-1,0 0 1,1 0-1,-1 0 0,1 0 1,0 0-1,0 0 1,0 0-1,1 1 1,-1-1-1,1 0 1,0 0-1,-1 0 1,1 0-1,1 0 1,-1-1-1,0 1 1,1 0-1,-1 0 1,1-1-1,0 1 0,0-1 1,0 1-1,0-1 1,0 0-1,1 0 1,4 4-1,0-3 51,0 0 0,0-1 1,0 1-1,0-1 0,0-1 0,0 1 0,0-1 0,1-1 0,7 1 0,10-2 97,32-4 0,-38 2-141,38-4 178,72-19 1,-94 16-151,0-1 0,-1-2 1,39-20-1,-65 28-60,5-1 43,-11 9-98,-4 5-137,-22 36 144,20-38 61,0 0 0,0 0 0,1 0 0,-1 1 1,2 0-1,-1-1 0,1 1 0,0 0 0,0 0 1,-1 14-1,3-20 23,0 0 0,0 0 0,0 0-1,0 1 1,0-1 0,0 0 0,0 0 0,1 0 0,-1 0 0,0 0-1,1 0 1,-1 0 0,1 0 0,-1 0 0,1 0 0,-1 0 0,2 1 0,-1-2 6,-1 1 0,1-1 1,0 0-1,-1 1 1,1-1-1,-1 0 1,1 0-1,0 1 1,0-1-1,-1 0 1,1 0-1,0 0 1,-1 0-1,1 0 0,0 0 1,0 0-1,-1 0 1,1 0-1,0-1 1,0 1-1,4-2 98,1 0 0,-1-1 0,0 1-1,0-1 1,6-4 0,-5 2-166,10-7 106,-1 0-1,-1-1 1,0-1 0,21-27-1,-17 20-82,32-30-1,-46 48 102,9-7-524,-9 12 125,-4 9 225,-3 6-24,0 0 1,1 22-1,2-34 158,0 1 0,0 0 1,1-1-1,0 1 0,0-1 0,1 1 0,-1-1 0,1 1 0,0-1 0,1 0 0,3 6 1,-5-9-27,0-1 1,0 0 0,0 0 0,0 0-1,0 1 1,0-1 0,0 0 0,0-1 0,0 1-1,1 0 1,-1 0 0,0 0 0,0-1-1,1 1 1,-1-1 0,1 1 0,-1-1-1,3 1 1,-2-1 29,1 0-1,-1 0 1,1 0 0,-1 0-1,0-1 1,1 1-1,-1-1 1,0 0 0,1 1-1,3-3 1,3-3 83,0 1 1,0-2-1,0 1 0,9-10 1,-15 14-138,18-18-15,-1-1-1,-1-1 0,-1-1 0,-1-1 0,22-38 0,-38 61 15,-1 0-1,1 0 1,0 0-1,0 0 1,0 0-1,0 1 1,1-1-1,-1 0 1,0 1-1,0-1 1,0 1-1,1-1 1,-1 1-1,0 0 1,0-1-1,1 1 1,-1 0-1,0 0 1,1 0-1,-1 0 1,0 0-1,1 0 1,-1 0-1,2 1 1,35 8-156,-34-8 130,42 16-118,-35-12 168,0-1 0,1 0-1,0 0 1,-1-1-1,1-1 1,20 2 0,-28-4 4,-1 0 1,1 0 0,-1-1-1,1 1 1,-1-1 0,0 0-1,1 0 1,-1 0 0,0-1-1,0 1 1,0-1-1,0 0 1,0 0 0,0 0-1,0 0 1,0 0 0,-1-1-1,1 1 1,-1-1 0,0 1-1,0-1 1,0 0 0,0 0-1,0 0 1,2-6 0,33-99 178,3-32-207,-39 136 26,-10 78-886,-4 5 860,5-26-1,-3 0 0,-21 66 1,31-118-24,0 3 94,0 0 1,-1-1-1,1 1 1,-1 0-1,0-1 1,-4 6-1,5-8-34,1-1-1,0 0 0,-1 1 1,1-1-1,-1 0 1,1 1-1,-1-1 1,1 0-1,-1 0 1,1 0-1,-1 1 1,1-1-1,-1 0 1,1 0-1,-1 0 1,1 0-1,-1 0 1,1 0-1,-1 0 1,1 0-1,-1 0 1,-1 0 3,1-1 1,0 1-1,0-1 1,-1 1-1,1-1 1,0 0-1,0 0 1,0 1-1,0-1 0,0 0 1,0 0-1,-1-1 1,-3-5 11,1 1 1,0-1 0,0 1-1,0-1 1,1 0-1,-3-8 1,3 8-19,1 3-43,-3-8-162,6 9 93,6 4 55,17 18 34,-4-4 11,3-2-97,0 0 1,1-2 0,1-1-1,0 0 1,0-2 0,33 6-1,78 6-8099,-121-18 6189,35 5-1539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7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25 7040,'-1'0'124,"1"-1"1,-1 0 0,1 1-1,-1-1 1,1 0 0,0 1-1,-1-1 1,1 0 0,0 1-1,-1-1 1,1 0 0,0 0-1,0 0 1,0 1 0,0-1-1,0 0 1,0 0 0,0 1-1,0-1 1,0 0 0,0 0-1,5-8 7235,4 15-5247,-6-2-1838,0 0 1,1 1 0,-2-1 0,1 1-1,0-1 1,-1 1 0,0 0-1,0 0 1,0 0 0,-1 1-1,2 5 1,0 11-117,2 32 1,-2-17 313,1 61-53,1 10-75,-4-65-176,-1-33-110,0-1 0,0 0 0,4 16 0,-2-17 770,-1-2-5254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7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57 8384,'-19'-7'2704,"15"5"-150,6 2-1658,34-2 3963,19-6-2315,19-2-1510,35 3-59,155-6-344,-192 10-509,-72 3-146,1 0 1,0 0-1,-1 0 0,1 0 0,-1 0 1,1 0-1,-1 0 0,1 0 0,0 0 1,-1 0-1,1 0 0,-1-1 0,1 1 1,-1 0-1,1 0 0,-1-1 0,1 1 1,-1 0-1,1-1 0,-1 1 0,1-1 1,0 0-623,-5 12-7321,2-6 6953,-1-1 1,1 0 0,-1 1-1,1-1 1,-1-1 0,-7 8-1,-14 15-3652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8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9 137 9312,'-1'0'189,"0"-1"1,1 1-1,-1 0 1,1-1-1,-1 1 1,1-1-1,-1 0 1,1 1-1,-1-1 0,1 1 1,-1-1-1,1 0 1,0 1-1,-1-1 1,1 0-1,0 0 1,7-10 1963,-2 4-1149,2-1-446,1 0-1,0 1 1,0 0-1,1 1 0,0-1 1,0 2-1,0-1 1,1 1-1,0 1 1,14-6-1,3 2-197,1 0-1,48-6 1,-75 14-352,16-3 45,0 2 0,0-1 0,26 3 0,-38-1-52,-1 1 1,1 0-1,0 0 0,0 0 0,-1 1 0,1-1 0,0 1 0,-1 0 1,0 0-1,1 1 0,-1 0 0,0-1 0,0 1 0,-1 1 0,1-1 1,5 7-1,-7-8 12,0 1 0,0 0 0,-1 0 0,1-1 0,-1 1 1,0 0-1,0 0 0,0 0 0,0 1 0,0-1 0,0 0 0,-1 0 1,0 0-1,0 1 0,0-1 0,0 0 0,0 0 0,-1 1 1,1-1-1,-1 0 0,0 0 0,0 0 0,-2 6 0,0-3 20,0 0-1,-1 0 0,0 0 1,1-1-1,-2 0 1,1 1-1,-1-1 0,0-1 1,0 1-1,-7 5 1,-14 5-39,0 0 0,-1-2 0,-54 20 0,-27 11 291,108-44-280,0 0 0,0 0 0,0 0 0,0 0 0,0 0 1,-1 0-1,1 0 0,0 0 0,0 0 0,0 0 0,0 0 0,0 0 0,0 0 0,0 0 0,0 1 1,0-1-1,0 0 0,0 0 0,-1 0 0,1 0 0,0 0 0,0 0 0,0 0 0,0 0 0,0 0 1,0 0-1,0 0 0,0 1 0,0-1 0,0 0 0,0 0 0,0 0 0,0 0 0,0 0 0,0 0 1,0 0-1,0 0 0,0 0 0,0 1 0,0-1 0,0 0 0,0 0 0,0 0 0,0 0 0,0 0 1,0 0-1,0 0 0,0 0 0,0 1 0,7 2 124,12 1 78,-16-3-131,49 7 496,64 3 0,-48-6-271,114-1 391,-122-4-1267,-59 0-379,-18-3-13350,4 6 8187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09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1160 4224,'-23'8'1365,"22"-8"-1299,-1 1 0,1-1-1,0 1 1,0 0 0,0-1 0,0 1-1,-1 0 1,1 0 0,0 0 0,0 0-1,1 0 1,-1 0 0,0 0-1,0 0 1,0 0 0,1 0 0,-1 0-1,-3 15 13536,5-20-13117,0 0 0,0-1-1,1 1 1,0 0 0,0 0 0,3-6 0,0 1-181,45-72 972,-47 75-1224,101-196 1013,-44 61-773,68-148 212,-102 242-367,-13 24-84,16-36 0,71-162-111,-96 215 59,-1 0 0,1 0-1,1 0 1,-1 0-1,1 1 1,0 0-1,0 0 1,0 0-1,1 0 1,0 1 0,0 0-1,0 0 1,0 1-1,11-5 1,-12 6-6,0 1 0,1-1 0,-1 1 1,1 1-1,-1-1 0,1 1 0,-1 0 0,1 0 1,-1 0-1,1 1 0,-1 0 0,1 0 0,-1 0 1,0 1-1,1-1 0,-1 1 0,0 1 0,0-1 1,7 5-1,1 2 35,-1 0 1,1 1-1,-2 0 1,1 1-1,9 12 1,-16-17 17,-1-1 1,0 1 0,0-1-1,0 1 1,-1 1-1,0-1 1,0 0-1,0 1 1,-1-1-1,0 1 1,0 0-1,-1 0 1,1 10-1,-2-12-15,-1 0 0,0 0 0,0-1 0,0 1 0,0 0 0,-1-1 0,0 1 0,0-1 0,0 0 0,0 1 0,-1-1 0,1 0-1,-1 0 1,0-1 0,-1 1 0,1-1 0,-1 1 0,1-1 0,-7 4 0,-3 2 50,-1 0 1,-1-1-1,1 0 1,-21 7-1,18-9-75,0 0 0,-1-1 0,0-1 0,-18 2 0,27-5-447,-1 0 1,0-1 0,0 0-1,0-1 1,0 0-1,0 0 1,0-1 0,-16-5-1,17 3-785,-19-7-4838,11 2-2174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1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21 248 5824,'-20'-15'10502,"20"15"-10475,0 0 0,0 0 0,0 0 0,0 0 0,0 0 0,0-1 0,0 1 0,-1 0 0,1 0 0,0 0 0,0 0 0,0 0 0,0-1 0,0 1 0,0 0 0,0 0 0,0 0 0,0 0 0,0-1 0,0 1 0,0 0 0,0 0 0,0 0 0,0 0 0,1 0 0,-1-1 0,0 1 0,0 0 0,0 0 0,0 0 1,0 0-1,0 0 0,0 0 0,0-1 0,0 1 0,1 0 0,-1 0 0,0 0 0,0 0 0,0 0 0,0 0 0,33-55 3114,-25 39-2912,32-63 685,-33 68-777,0 0 1,1 0-1,0 1 0,15-15 0,-22 24-143,0 0 0,0 0 0,-1 0 0,1 1 1,0-1-1,0 1 0,0-1 0,0 0 0,0 1 0,0 0 0,0-1 0,0 1 0,0-1 0,0 1 0,0 0 0,2 0 0,-1 2 70,42 227 549,-37-194-403,-4-16-136,1 0 0,9 23 0,-10-34-38,0 0 1,1-1-1,0 1 0,0-1 0,0 0 0,1-1 1,0 1-1,1-1 0,-1 0 0,1 0 0,1 0 1,-1-1-1,8 5 0,-13-9-25,4 2 90,0 0 0,0 0 0,1 0-1,7 2 1,-11-4-47,1-1-1,-1 1 1,1-1-1,-1 0 1,1 0-1,-1 0 1,1 0-1,-1 0 1,1-1-1,-1 1 0,1-1 1,-1 1-1,4-3 1,9-4 74,-1 0 1,0-2 0,0 1-1,-1-2 1,0 0-1,-1 0 1,0-2 0,20-23-1,-18 17-144,-1 0-1,0-2 0,14-30 1,24-66 70,-43 97-47,-6 14-3,33-71-200,-35 74 207,1 1 1,0 0 0,0-1-1,0 1 1,-1 0-1,1 0 1,1 0-1,-1 0 1,0-1 0,0 1-1,0 0 1,0 1-1,1-1 1,-1 0-1,0 0 1,1 1 0,-1-1-1,1 0 1,-1 1-1,1 0 1,-1-1-1,1 1 1,-1 0 0,3-1-1,-2 2 7,0-1 0,0 1-1,0-1 1,0 1 0,0 0-1,0 0 1,0 0 0,0 0 0,0 0-1,0 0 1,0 1 0,-1-1-1,1 0 1,-1 1 0,1 0-1,-1-1 1,2 4 0,64 69 403,-41-46-10,-25-26-571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11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26 3232,'-25'-10'21639,"28"8"-23823,2 0 2430,1 0 0,-1 0 0,0 0-1,1 0 1,-1 1 0,1 0 0,10 0 0,43 1 73,-29 0-274,-27 0-64,-1 0 1,1 1-1,-1-1 0,1 0 1,-1 1-1,1-1 0,0 1 1,-1 0-1,0 0 0,1 0 1,-1 0-1,1 0 1,1 2-1,-3-3 22,-1 1 1,1-1-1,-1 1 1,1-1-1,-1 1 1,0-1-1,1 1 0,-1-1 1,0 1-1,0-1 1,1 1-1,-1-1 1,0 1-1,0 0 1,0-1-1,0 1 1,1-1-1,-1 1 0,0 0 1,0-1-1,0 2 1,-1-1 3,1 0-1,-1 1 1,1-1 0,-1 0 0,1 0-1,-1 0 1,0 0 0,1 1 0,-1-1-1,0 0 1,0 0 0,0 0 0,-2 1-1,-3 3 54,-1 0 0,-1 0 0,1 0 0,-11 4 0,-11 6 200,19-10-277,-7 7 215,17-12-175,-1 1 0,1-1 0,0 1 0,-1 0 0,1-1 0,0 1 0,-1 0 0,1-1 0,0 1 0,0 0 0,0-1 0,-1 1 0,1 0 0,0 0 0,0-1 0,0 1 0,0 0 0,0-1 0,0 1 0,0 0 0,1 0 0,-1-1 0,0 1 0,0 0 0,1 0 0,0 0-10,0 0 0,0-1 0,-1 1 0,1 0 0,0-1 0,0 1 0,0-1 0,0 1 0,0-1 0,0 0 0,0 1 0,0-1 0,2 0-1,2 2 84,6 1-22,0-1-1,0 0 0,0 0 1,0-1-1,0-1 1,1 0-1,11-1 1,10 0 21,-4 0-21,-8 1-1123,28 2 1,-42-1-554,1 0 0,-1 0 1,0 1-1,9 4 0,-14-6 1147,-1 1 1,1-1-1,-1 1 0,0 0 0,1-1 0,-1 1 1,0 0-1,1 0 0,-1 0 0,0 0 1,0 0-1,0 0 0,0 1 0,0-1 1,0 0-1,0 0 0,0 1 0,0-1 0,-1 1 1,1-1-1,0 2 0,1 14-3790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12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0 2240,'5'5'13708,"23"27"-13491,-13-9-38,0 0 1,-1 1-1,-2 1 1,0 0 0,13 46-1,-11-23 82,-1-4 177,-10-38-369,-1 1 1,0-1-1,2 9 1,-2-6-12,-1 0-67,0 0 0,0 0-1,-1 1 1,-1 13 0,0 2 135,1 27 258,1-12-136,-7 71 0,-2-3 210,6-80-320,-2 18 23,-28 101 113,23-111 6,-3 0 0,-16 35 1,2-7-413,15-35 392,-24 43 1,18-41-62,-2-1 1,-2 0-1,0-1 1,-39 38-1,44-51-177,-31 27 108,42-39-151,0 0 0,-1 0 0,0-1 0,0 0 0,0 0 0,0 0 0,-7 2 0,13-5-17,0 0-1,0 0 1,0 0-1,0 0 1,-1 0-1,1 0 1,0 0-1,0 0 1,0 0-1,0 0 1,0 0-1,0 0 1,0 0-1,0 1 1,-1-1-1,1 0 1,0 0-1,0 0 1,0 0-1,0 0 1,0 0-1,0 0 1,-1 0-1,1 0 1,0 0-1,0-1 1,0 1-1,0 0 1,0 0-1,0 0 1,0 0-1,-1 0 1,1 0-1,0 0 1,0 0-1,0 0 1,0 0-1,0 0 1,0 0-1,0 0 1,0-1-1,0 1 1,0 0-1,-1 0 1,1 0-1,0 0 1,0 0-1,0 0 1,0 0-1,0-1 1,0 1-1,0 0 1,0 0-1,0 0 1,0 0-1,0 0 1,0 0-1,0 0 1,0-1-1,0 1 1,0 0 0,0 0-1,0 0 1,0 0-1,0 0 1,1-1-1,5-10-1963,22-26-4475,11-16 2288,-1-9-195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14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79 2400,'-5'2'16021,"13"-6"-15905,0 0 0,1 1-1,-1-1 1,16-2 0,4-3 78,7-2 148,2 2 1,58-8-1,-47 10-185,3 1-114,-47 5 15,1 1-1,0 0 1,0 0-1,-1 1 0,1 0 1,0-1-1,0 1 1,6 3-1,-9-3-10,1 0 0,-1-1 0,1 1 0,-1 0 0,1-1 0,-1 0 0,1 0 0,-1 0 0,5 0 0,2 0-16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1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14 124 2912,'-13'1'14981,"35"-6"-12587,-1 0-1985,0 0-1,1 1 1,-1 1-1,40-1 1,-13 1 156,10 0-34,71-9 234,-78 3-1015,-48 8-701,-1 0 1,1 0 0,-1-1-1,0 1 1,1 0-1,-1-1 1,0 0 0,0 1-1,3-4 1,10-10-4578,-7 6 4761,-8 8 817,22-28-4786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16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67 1984,'-1'0'19,"1"0"0,0 0 0,0 0 0,0 0 1,0 0-1,0 0 0,0 0 0,-1 0 0,1 1 0,0-1 0,0 0 1,0 0-1,0 0 0,0 0 0,0 0 0,0 0 0,0 0 0,-1 0 1,1 0-1,0 0 0,0 1 0,0-1 0,0 0 0,0 0 0,0 0 0,0 0 1,0 0-1,0 0 0,0 1 0,0-1 0,0 0 0,0 0 0,0 0 1,0 0-1,0 0 0,0 0 0,0 1 0,0-1 0,0 0 0,0 0 1,0 0-1,0 0 0,0 0 0,0 0 0,0 1 0,0-1 0,0 0 0,0 0 1,1 0-1,-1 0 33,0 1 0,0-1 0,0 0 0,0 0 0,0 0 0,0 1 0,0-1 0,0 0 0,0 0 0,0 1 0,0-1 0,0 0 0,0 0 0,0 1 0,0-1 0,0 0 0,0 0 0,0 1 0,0-1 0,0 0 0,0 0 0,0 1 0,0-1 1,0 0-1,0 0 0,-1 0 0,1 1 0,0-1 0,0 0 0,0 0 0,0 0 0,-1 0 0,1 1 0,0-1 0,0 0 0,0 0 0,-1 0 0,1 0 0,0 0 0,0 0 0,-1 1 0,1-1 0,0 0 0,0 0 0,-1 0 0,1 0 0,0 0 0,0 0 0,-1 0 0,1 0 0,0 0 0,0 0 0,0 0 0,-1-1 0,-15 7 13783,23-8-11937,41-17-1127,-33 12-704,-1 1-1,23-6 1,35-1 67,87-6 1,-92 12-212,-44 7 152,-22 0 298,-7 0-341,-83 27-363,16-11 582,-141 27 58,187-40 137,-41-1 0,61-2-292,7-6-613,0 3 34,1 1 1,0-1-1,0 0 1,0 1-1,0-1 1,0 1-1,1-1 1,-1 1-1,4-5 1,15-8-7453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1134 4320,'-15'4'1392,"15"-4"-1373,0 0-1,0 0 1,0 0 0,-1 0 0,1 0-1,0 0 1,0 0 0,0 0 0,0 0-1,0 1 1,-1-1 0,1 0 0,0 0-1,0 0 1,0 0 0,0 0 0,0 0-1,0 0 1,-1 0 0,1 1 0,0-1 0,0 0-1,0 0 1,0 0 0,0 0 0,0 0-1,0 0 1,0 1 0,0-1 0,0 0-1,0 0 1,0 0 0,0 0 0,0 1-1,0-1 1,0 0 0,1 3 2828,2-4-2403,1-1 0,-1 1 0,1 0-1,-1 0 1,6-1 0,2 0 269,19-6 25,0-2-1,0 0 1,-1-2 0,0-1 0,34-22-1,-39 17-532,1 0-1,-2-2 1,-1 0-1,0-2 1,27-35-1,87-132 133,20-25 585,-121 173-658,-18 21-65,0 0 0,-1-1 1,18-34-1,-30 43 375,-4 12-571,0 0 0,0 0 0,0-1 0,0 1-1,0 0 1,0 0 0,0 0 0,-1 0-1,1-1 1,0 1 0,0 0 0,0 0 0,0 0-1,0 0 1,0 0 0,0 0 0,0-1-1,-1 1 1,1 0 0,0 0 0,0 0-1,0 0 1,0 0 0,0 0 0,-1 0 0,1 0-1,0 0 1,0 0 0,0 0 0,0 0-1,-1 0 1,1 0 0,0 0 0,0 0-1,0 0 1,0 0 0,-1 0 0,-2 0-34,0 1 0,1 0 0,-1 0-1,0 1 1,0-1 0,1 1 0,-1-1 0,-2 3 0,-5 5 16,0 0 1,0 0-1,1 1 0,1 0 1,-1 1-1,2 0 0,-1 0 0,2 1 1,-9 17-1,-4 16 19,-17 58 0,14-33 208,3 0-1,-14 105 1,30-118 341,3-52-474,0 0 0,1 0 0,-1 0 0,1 0 1,0 0-1,1-1 0,-1 1 0,1 0 0,2 4 0,-3-8-41,0 0 1,0 0-1,0 0 1,0 0-1,0 0 0,0 0 1,0 0-1,0 0 1,1 0-1,-1-1 0,0 1 1,0 0-1,1-1 1,-1 1-1,1-1 0,-1 0 1,0 1-1,1-1 1,-1 0-1,1 0 0,-1 0 1,1 0-1,-1 0 1,0 0-1,1 0 0,-1-1 1,3 0-1,5-1 87,0-1 1,-1 0-1,11-5 0,-18 7-117,32-15 65,-2-2 0,0-1 0,-1-1 0,-1-2 1,-1-1-1,30-31 0,125-159-121,-81 68 333,-81 110-201,-1-2 1,17-46 0,-19 38-116,-2 0 1,18-83 0,-28 94-30,-2 18 114,-1-1 0,0-24-1,-3 41-63,1 0 0,-1 0 0,0 0 0,0-1 0,0 1 0,0 0 0,0 0 0,0-1 0,0 1 0,0 0 0,0 0 0,0-1 0,0 1 0,0 0-1,0 0 1,0-1 0,0 1 0,0 0 0,0 0 0,0-1 0,0 1 0,0 0 0,-1 0 0,1-1 0,0 1 0,0 0 0,0 0 0,0 0 0,-1 0 0,1-1 0,0 1 0,0 0 0,0 0-1,0 0 1,-1 0 0,1-1 0,-7 10-139,-5 21 62,-9 41-12,-22 63 81,-75 198 192,46-123 121,65-189-264,-10 24 370,44-94 1029,-1-2-1439,2-6-99,38-59 1,-64 114 55,-1 1 0,1 0 1,-1 0-1,1 0 1,0 0-1,0 1 0,0-1 1,3-2-1,-4 4 36,-1 0 1,0 0-1,1-1 0,-1 1 0,0 0 0,1 0 0,-1 0 1,1 0-1,-1 0 0,0 0 0,1 0 0,-1 0 1,1 0-1,-1 0 0,1 0 0,-1 0 0,0 0 1,1 0-1,-1 0 0,1 0 0,-1 0 0,1 1 0,0 0-1,-1-1 0,1 1 0,-1-1-1,1 1 1,-1 0 0,1 0 0,-1-1-1,1 1 1,-1 0 0,0 0 0,1 0 0,-1-1-1,0 1 1,0 0 0,1 1 0,1 12-65,-1 1 1,-1-1 0,-1 20 0,0-1 96,1 166-116,0-192 124,1 0-1,0 0 1,3 13-1,-4-19 10,0 1-1,1-1 0,-1 1 1,0-1-1,1 1 0,0-1 1,-1 1-1,1-1 0,0 0 0,0 1 1,-1-1-1,1 0 0,0 0 1,0 0-1,1 1 0,-1-1 1,0 0-1,0 0 0,0-1 1,1 1-1,-1 0 0,2 1 1,-1-2-3,0 0 1,-1 0 0,1-1-1,0 1 1,0 0 0,-1-1 0,1 1-1,0-1 1,-1 1 0,1-1-1,0 0 1,-1 1 0,1-1-1,-1 0 1,1 0 0,-1 0 0,2-2-1,23-23 141,-19 19-154,39-46 37,69-104 0,-99 134 1,-4 5-4,0 0 1,-1-1 0,15-35-1,-18 28-428,1 47-326,-1 15 644,3 43 1,-8-47 74,2-1-1,13 46 1,-16-70-5,1 0 0,0 0 0,1 0 0,0 0 0,0 0 0,7 9 0,-9-14 7,0 1 0,1 0 1,-1-1-1,1 0 0,0 1 0,-1-1 0,1 0 1,0 0-1,0-1 0,0 1 0,1-1 0,-1 1 1,0-1-1,1 0 0,-1 0 0,7 0 1,-3 0-10,0-1 0,1 0 0,-1-1 1,0 0-1,1 0 0,-1-1 1,0 0-1,0 0 0,0 0 0,0-1 1,0 0-1,6-4 0,-1-1 47,-1 0 0,0-1 0,-1 0 0,0 0 0,15-19 0,-6 6-41,9-11-2,34-50-1,-85 155-933,11-35 956,-15 76 1,26-108-13,0 1 1,1-1-1,0 0 0,0 1 1,0-1-1,1 1 1,0-1-1,0 0 0,0 0 1,1 1-1,-1-1 1,1 0-1,0 0 0,6 8 1,-8-12-1,1 0 0,0 0 0,-1 0 0,1 0-1,0-1 1,0 1 0,0 0 0,0-1 0,0 1 0,0 0 0,0-1 0,0 1 0,0-1 0,0 1 0,0-1-1,0 0 1,0 0 0,0 1 0,0-1 0,0 0 0,1 0 0,-1 0 0,0 0 0,0 0 0,0 0 0,0 0 0,0-1-1,1 1 1,-1 0 0,0-1 0,0 1 0,2-2 0,0 1 22,0-1 0,0 0 0,0 0 0,0 0 0,0 0 0,-1 0 0,1-1 0,0 1 0,3-6 0,4-8-22,-1-1 1,0 0 0,-2-1 0,0 1-1,0-1 1,-2-1 0,0 1 0,-1-1-1,-1 0 1,-1 0 0,-1 0 0,0 0-1,-2 0 1,-2-23 0,1 35-105,1 1 0,-1 0-1,0 0 1,-1 0 0,1 0 0,-1 0 0,-7-9 0,9 13 49,0 1 0,0-1 0,0 1 0,0 0 0,0-1 0,-1 1 0,1 0 0,-1 0 0,1 0 0,-1 0 0,1 0 0,-1 1 0,0-1 0,-2-1 0,3 2 20,-1 0-1,1 0 1,0 0-1,-1 0 1,1 1-1,0-1 1,-1 0 0,1 0-1,0 1 1,-1-1-1,1 1 1,0-1-1,0 1 1,-1 0-1,1-1 1,0 1-1,0 0 1,0 0-1,0 0 1,0 0-1,0 0 1,-1 1 0,0 2 5,-1 0 0,1-1 0,0 1 0,-1 0 0,2 1 0,-1-1 0,0 0 0,1 0 0,0 1 0,0-1 0,0 1 0,1-1 0,0 0 0,-1 6 0,2 0 17,-1 1 1,1-1-1,0 1 0,1-1 0,4 12 1,-5-18 2,1 0 0,0-1 0,-1 1 0,1-1 0,1 1 0,-1-1 0,0 0 1,1 1-1,0-1 0,-1-1 0,1 1 0,0 0 0,1-1 0,-1 1 1,0-1-1,1 0 0,-1 0 0,1-1 0,0 1 0,0-1 0,-1 1 1,1-1-1,0 0 0,0-1 0,0 1 0,0-1 0,0 1 0,7-2 1,8-1 47,-1 0 0,0-2 1,0 0-1,0-1 1,28-12-1,83-47 143,-127 63-203,31-17 64,-1-1 0,49-38 0,-81 57-65,0 0 0,0 0 0,0 0 0,0 0 0,0 0 0,0 0-1,0 0 1,0 0 0,0 0 0,0 0 0,0 0 0,0 1 0,0-1 0,0 0 0,0 0 0,0 0 0,0 0 0,0 0 0,0 0 0,0 0 0,0 0 0,0 0 0,0 0 0,0 0 0,0 0 0,0 0 0,0 0 0,0 0-1,0 0 1,0 1 0,0-1 0,0 0 0,0 0 0,0 0 0,0 0 0,0 0 0,0 0 0,0 0 0,0 0 0,0 0 0,0 0 0,0 0 0,0 0 0,0 0 0,0 0 0,0 0 0,1 0 0,-1 0 0,0 0-1,0 0 1,0 0 0,0 0 0,0 0 0,0 0 0,0 0 0,0 0 0,0 0 0,0 0 0,0 0 0,0 0 0,0 0 0,0 0 0,0 0 0,1 0 0,-1 0 0,0 0 0,0 0 0,0 0 0,-2 11-131,-6 21-152,3-15 201,-20 87 83,24-100 14,0 0-1,1-1 1,0 1-1,-1 0 1,2 0-1,-1-1 1,0 1-1,2 7 1,-1-10-10,-1 0 1,0 0 0,1 0-1,-1 0 1,1 0 0,-1 0 0,1 0-1,0 0 1,-1 0 0,1-1 0,0 1-1,0 0 1,0 0 0,0-1 0,-1 1-1,1 0 1,0-1 0,0 1 0,0-1-1,0 1 1,0-1 0,0 0 0,0 1-1,1-1 1,-1 0 0,0 0 0,0 0-1,0 0 1,0 0 0,0 0 0,0 0-1,0 0 1,2 0 0,0-1 9,-1 0 1,1 0 0,0 0-1,-1 0 1,1-1 0,0 1-1,-1-1 1,0 1-1,1-1 1,-1 0 0,0 0-1,3-3 1,23-29 179,85-138-109,-101 147-367,-13 28 256,0 0 1,0 0-1,0 0 1,0 0-1,0 0 1,1 0-1,-1 0 1,1 0-1,0 4 1,2 30-36,-2-33 46,2 44 4,-2-36 29,0 0 0,1 1-1,1-1 1,0 0 0,6 21 0,-8-31-9,1 0 1,0-1-1,0 1 0,0-1 0,0 1 1,0-1-1,0 1 0,0-1 1,0 0-1,0 0 0,1 1 1,-1-1-1,0 0 0,1 0 1,-1 0-1,1 0 0,-1-1 1,1 1-1,0 0 0,-1-1 1,1 1-1,0-1 0,-1 1 1,1-1-1,0 0 0,0 0 1,0 0-1,-1 0 0,1 0 1,0 0-1,0 0 0,2-1 1,6-2-1,0 1 1,0-1 0,0-1 0,11-5-1,-14 6 29,191-91 160,-174 83-208,-1-2 0,-1 0 0,0-1 1,-1-1-1,28-26 0,-39 27-67,-9 8-17,-9 8-34,-10 9-32,1 1-1,1 1 0,0 1 0,-28 30 0,28-27 32,1 0 83,1 0-1,0 1 0,2 0 1,0 1-1,1 0 0,1 1 1,-12 31-1,13-19 152,9-31-76,0 1-1,0 0 1,0-1-1,0 1 0,0 0 1,0 0-1,0-1 1,0 1-1,1 0 0,-1-1 1,1 1-1,-1 0 1,1-1-1,0 1 0,0 1 1,0-2 0,0 0 1,0 0 0,0-1-1,0 1 1,0-1-1,0 1 1,0-1-1,0 1 1,0-1-1,0 0 1,0 1-1,0-1 1,0 0 0,0 0-1,0 0 1,0 0-1,0 0 1,1 0-1,-1 0 1,0 0-1,0 0 1,0 0 0,0-1-1,0 1 1,0 0-1,1-1 1,3-1-30,0 0 1,0 0-1,0-1 0,5-3 1,2-2 21,-1-1 0,0-1 0,0 0 1,-1 0-1,-1-1 0,17-24 0,-5 1 18,21-47-1,-37 72-34,0 1-1,10-13 0,-10 15-70,-24 75-872,8-34 888,-1 0 0,-2-1 1,-1-1-1,-2-1 1,-1 0-1,-34 44 1,13-28 236,-2-2-1,-68 59 1,103-101-131,0 1 0,0-1 0,0 0 0,0-1 0,-1 1 0,-12 3 0,17-6-64,0 0 0,0 0 1,0-1-1,-1 1 1,1-1-1,0 0 1,-1 1-1,1-1 0,0 0 1,-1-1-1,1 1 1,0 0-1,-1-1 1,1 1-1,0-1 1,0 0-1,0 1 0,-1-1 1,1 0-1,0 0 1,0-1-1,0 1 1,0 0-1,-3-4 1,-1-2-219,0 0 0,1-1 1,0 0-1,0 0 1,0 0-1,-4-11 1,8 16 202,0 1 0,1-1 1,-1 1-1,0-1 0,1 1 0,-1-1 1,1 0-1,0 1 0,0-1 1,0 1-1,0-1 0,1 0 0,-1 1 1,1-1-1,-1 1 0,1-1 0,0 1 1,0-1-1,0 1 0,0-1 0,0 1 1,1 0-1,-1 0 0,1 0 1,-1 0-1,1 0 0,0 0 0,0 0 1,0 0-1,0 1 0,0-1 0,0 1 1,1-1-1,2 0 0,6-4-49,1 1 1,0 1-1,0 0 0,0 1 0,20-3 0,61-9-138,67-13 32,-120 19 178,74-27-1,-85 23 97,0-2-1,-1-1 1,-1 0 0,49-41 0,85-93 481,-94 80-318,77-103-1,-126 147-294,-1 0 0,-2-2-1,0 0 1,16-45 0,-6 5 409,26-112 1,-51 175-619,-2 11 103,-3 13-37,-1 2 141,0 0-1,-1-1 0,-15 29 1,-37 54 150,-30 51 280,-122 290 0,210-441-347,-1 1-1,1 0 1,0 0 0,0 1 0,0-1 0,0 6 0,1-9-28,0-1 0,0 1 0,0 0 0,0-1-1,0 1 1,1 0 0,-1-1 0,0 1-1,0 0 1,0 0 0,1-1 0,-1 1 0,0-1-1,1 1 1,-1 0 0,1-1 0,-1 1 0,1 0-1,0 0-3,0-1 0,0 0-1,0 1 1,-1-1-1,1 0 1,0 0-1,0 0 1,0 1 0,0-1-1,0 0 1,0 0-1,0 0 1,-1 0-1,1 0 1,0-1 0,0 1-1,0 0 1,0 0-1,1-1 1,8-3 32,0 0-1,-1 0 1,1-1 0,-1 0 0,0-1 0,8-7 0,49-43 259,55-78-292,-17 17-333,-88 104 177,-16 13 133,0 0-1,0 0 1,1 0-1,-1 0 1,0-1-1,0 1 1,1 0-1,-1 0 1,0 0-1,1 0 1,-1 0-1,0 0 1,0 0 0,1 0-1,-1 0 1,0 0-1,1 0 1,-1 0-1,0 0 1,0 0-1,1 0 1,-1 0-1,0 0 1,0 1-1,1-1 1,-1 0-1,0 0 1,0 0-1,1 0 1,-1 0-1,0 1 1,0-1 0,0 0-1,1 0 1,-1 1-1,0-1 1,0 0-1,0 0 1,0 0-1,0 1 1,1-1-1,-1 0 1,0 0-1,0 1 1,0-1-1,0 0 1,0 1-1,0-1 1,0 0-1,0 0 1,0 1 0,0-1-1,0 0 1,0 1-1,0-1 1,1 21-57,-1-17 21,0 283 292,-1-285-232,1 1 0,1 0 0,-1-1 0,0 1 0,1 0 0,-1-1 0,2 6 0,-1-8-4,-1 0 0,0 1 0,0-1 0,0 0 0,1 1 0,-1-1 0,0 0 0,0 1-1,1-1 1,-1 0 0,0 0 0,1 1 0,-1-1 0,0 0 0,1 0 0,-1 0 0,0 0 0,1 1 0,-1-1 0,0 0 0,1 0 0,0 0 0,0 0 18,-1 0 1,1 0 0,0 0 0,0-1 0,0 1-1,0 0 1,0-1 0,0 1 0,-1 0 0,1-1-1,0 1 1,0-1 0,0 0 0,6-4 48,-1 0 0,0-1 1,-1 1-1,0-1 0,0 0 0,0-1 0,7-11 1,22-54-71,-24 49-21,15-26 0,-11 16-27,-12 30 135,-4 10-1189,2-6 1054,1 7-693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4064,'-2'7'14943,"4"-2"-13433,3 4-473,5-10-9631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18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45 811 3072,'-12'5'627,"-7"2"11,5-5 9761,23-12-8101,27-34-1135,-2-2-1,40-72 1,-54 77-900,-2 0-1,16-55 1,2-4-107,44-79 479,-75 169-622,1 0 0,0 0 0,0 1 1,1-1-1,0 2 0,0-1 0,1 1 1,0 0-1,1 1 0,0 0 0,0 0 0,0 1 1,1 0-1,0 0 0,0 1 0,1 1 1,-1 0-1,1 0 0,0 1 0,0 0 1,0 1-1,0 0 0,1 1 0,-1 0 1,0 1-1,19 2 0,-5 1 24,43 12 1,-57-12 6,0 1 0,1 0 1,-1 1-1,-1 0 1,19 12-1,-23-13-28,-1 1 0,0 0 0,0 0-1,0 1 1,-1 0 0,0-1 0,0 2-1,0-1 1,0 0 0,-1 1 0,0-1-1,3 13 1,-1-1 105,-1 1 0,-1 0-1,1 28 1,-3-38-54,-1 1-1,0-1 0,-1 0 0,0 0 1,0 1-1,-1-1 0,0 0 1,-1 0-1,0-1 0,0 1 0,-1-1 1,-5 10-1,4-11 8,1-1 1,-1 0-1,0 0 1,-1 0-1,1-1 1,-1 1-1,0-1 1,-1-1-1,1 1 1,-1-1-1,0 0 1,0-1-1,0 0 0,-13 5 1,-2-3-46,0 0 0,1-1 0,-2-1 0,1-1 0,0-1 0,0-1 1,0-1-1,0-1 0,-1-1 0,-27-7 0,42 8-122,1 0 0,0-1 1,1 1-1,-1-2 0,1 1 1,-1-1-1,1 1 0,0-2 0,-8-6 1,13 10-198,-1-1 0,0 1 1,1-1-1,-1 0 0,1 0 1,0 0-1,0 0 0,-1 0 1,1 0-1,1 0 0,-1-1 1,0 1-1,0 0 0,1-1 0,-1 1 1,1 0-1,0-1 0,0 1 1,0 0-1,0-1 0,0 1 1,0 0-1,1-1 0,-1 1 1,1 0-1,0 0 0,-1-1 1,1 1-1,0 0 0,0 0 1,3-4-1,-1 3-330,-1-1 1,1 1 0,0 0-1,0 1 1,1-1-1,-1 0 1,0 1 0,1 0-1,-1 0 1,1 0-1,0 0 1,0 0 0,8-1-1,31-10-3385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19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17 4736,'-13'-5'13402,"16"7"-13201,0-1 0,-1 1 0,1 1-1,0-1 1,-1 0 0,1 1 0,-1-1 0,0 1 0,3 4-1,16 30 590,-15-24-655,8 18 89,-2 1-1,-1 1 0,-2 0 0,8 44 1,-10-40 17,1 0 0,3-1-1,16 41 1,-21-64-157,1 0-1,16 22 1185,-14-47-868,-4 0-351,0-1 0,-1 1 0,3-19 0,-1 7-42,5-19-29,2 1 1,2 0 0,2 1-1,1 1 1,3 1 0,45-68-1,-50 87-32,-6 7 5,-1 0-1,10-18 1,-19 28 43,0-1-20,0 3-92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20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97 4480,'-18'-12'15989,"18"12"-15801,0-1 1,0 1 0,0 0-1,0-1 1,0 1 0,1-1 0,-1 1-1,0 0 1,0-1 0,1 1-1,-1-1 1,0 1 0,0 0-1,1-1 1,-1 1 0,0 0-1,1 0 1,-1-1 0,0 1 0,1 0-1,20-4-91,0 1 0,1 1 0,29 1 0,22-2 86,71-13-60,-51 5 167,-47 5-155,48-1 0,-36 7 622,-57 0-650,9-4-1563,-9 0-74,-1 3 992,1 0 0,-1 1 0,0-1 0,0 1 0,28-13-15343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21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43 1984,'1'-1'186,"-1"0"1,1 0-1,-1 0 0,1 0 1,0 1-1,-1-1 0,1 0 1,0 0-1,-1 0 0,1 1 1,0-1-1,0 0 0,0 1 1,0-1-1,0 1 0,1-1 1,-2 0 305,0 0 1,0 0-1,0 0 1,0 0-1,0 0 0,0 0 1,-1 0-1,1 0 1,0 0-1,0 0 1,-1 0-1,1 0 0,0 0 1,-2-1-1,-1 0 141,1 1-196,1 0 0,-1 0 0,0 0 0,1 0 0,-1 0 0,0 0 0,0 1 0,1-1 0,-4 0 0,-6 0 1732,10 0-2090,0 1-1,0 0 1,0-1-1,0 1 0,-1 0 1,1 0-1,0 0 1,0 0-1,0 0 0,0 0 1,-1 1-1,1-1 1,0 0-1,0 1 0,-2 0 1,-1 1-34,0 1 0,0 0 0,0 0 0,0 0 0,0 0 0,1 0 0,0 1 0,-1 0 0,1-1 0,1 1 0,-1 0 0,1 1-1,-1-1 1,1 0 0,0 1 0,1-1 0,-1 1 0,1 0 0,0-1 0,0 1 0,0 0 0,0 5 0,1-9-34,0 0-1,0 0 1,0 0 0,0 0-1,0 0 1,1 0-1,-1 0 1,0 0-1,0 0 1,1 0-1,-1 0 1,0 0 0,1 0-1,-1 0 1,1 0-1,-1 0 1,1 0-1,0-1 1,-1 1-1,1 0 1,0 0-1,0-1 1,-1 1 0,1 0-1,0-1 1,0 1-1,0-1 1,0 1-1,0-1 1,0 1-1,0-1 1,0 0 0,0 0-1,0 1 1,0-1-1,0 0 1,0 0-1,0 0 1,0 0-1,0 0 1,0 0 0,2-1-1,0 1 76,1-1 0,-1 1-1,0-1 1,1-1 0,-1 1 0,0 0-1,1-1 1,-1 1 0,0-1-1,0 0 1,3-3 0,-4 3-65,0 0 1,0 0 0,0 0-1,0 0 1,-1 0-1,3-3 1,-4 4-22,0 1 0,0-1 1,1 1-1,-1-1 1,0 1-1,0-1 0,0 1 1,1-1-1,-1 0 1,0 1-1,0-1 0,0 1 1,0-1-1,0 1 1,0-1-1,0 1 0,-1-1 1,1 1-1,0-1 1,0 1-1,0-1 0,0 1 1,-1-1-1,1 1 1,0-1-1,-1 1 0,1-1 1,0 1-1,-1-1 1,1 1-1,0 0 0,-1-1 1,1 1-1,-1 0 0,1-1 1,-1 0-1,-1 2 19,0-1 0,1 0 0,-1 0 0,0 1-1,1-1 1,-1 1 0,1-1 0,-1 1 0,0 0-1,1 0 1,0-1 0,-1 1 0,1 0 0,-2 2-1,-1-1 52,-6 5-28,0 0-1,1 0 1,-1 1 0,1 0-1,1 1 1,0-1-1,0 2 1,0-1 0,-9 18-1,17-27-35,-1 1 0,0 0-1,1 0 1,-1 0-1,1 0 1,0 0 0,-1 0-1,1 0 1,0 0 0,-1 0-1,1 1 1,0-1 0,0 0-1,0 0 1,0 0 0,0 0-1,0 0 1,1 2-1,-1-3 6,1 1-1,-1-1 0,0 1 1,1 0-1,-1-1 0,1 1 1,-1-1-1,1 1 0,0-1 1,-1 1-1,1-1 0,-1 1 1,1-1-1,0 1 0,-1-1 1,1 0-1,0 0 0,0 1 1,1-1-1,1 1 15,0-1 0,0 0 0,0 0 0,1 0 0,-1 0 0,0 0 0,0 0 0,0-1 0,0 0 0,0 0 0,4-1 0,3-3 18,0 0 0,-1-1 0,0 0 0,0 0 0,0-1 0,-1-1 0,13-13 0,-9 7 52,-1 0-1,-1 0 0,0-1 0,9-18 1,-18 32-98,-1-1-1,1 1 1,0-1 0,-1 0 0,1 1 0,0-1 0,-1 0 0,0 1 0,0-1 0,1 0 0,-1 0 0,0 1 0,0-1 0,-1-2 0,1 3 3,-1 0 1,1 0-1,0 1 0,-1-1 0,1 1 1,-1-1-1,0 0 0,1 1 0,-1-1 1,1 1-1,-1-1 0,0 1 0,0 0 1,1-1-1,-1 1 0,0 0 0,1-1 1,-1 1-1,0 0 0,0 0 0,0 0 1,1-1-1,-1 1 0,0 0 0,0 0 0,0 0 1,1 0-1,-1 1 0,0-1 0,0 0 1,0 0-1,-1 1 0,-11 2 65,1 0 0,-1 1 0,-14 7 0,-23 6-26,41-16-533,7-4-1859,2 3 2127,1-1 0,-1 1 1,1-1-1,-1 1 1,1-1-1,-1 1 0,1-1 1,0 1-1,-1-1 0,1 1 1,0 0-1,-1-1 1,1 1-1,0 0 0,-1-1 1,1 1-1,0 0 0,-1 0 1,2 0-1,22-2-8280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24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2080,'-2'6'1024,"-19"8"17157,19-1-18037,1-9-2523,22-5-8229,-8-3 5814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0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4 3712,'-1'0'220,"-11"-3"653,12 3-810,0 0-1,0 0 1,-1 0-1,1 0 1,0 0 0,-1-1-1,1 1 1,0 0-1,-1 0 1,1 0 0,0 0-1,0 0 1,-1 0-1,1 0 1,0 1-1,-1-1 1,1 0 0,0 0-1,0 0 1,-1 0-1,1 0 1,-3 3 2352,-7 9-106,9-9-2066,-1 0-1,1 0 0,0-1 0,-1 1 1,0 0-1,1-1 0,-1 1 0,0-1 1,-4 3-1,-24 21 962,4-4-745,12-7-174,1 0 1,1 2-1,0-1 1,1 2 0,1-1-1,-16 38 1,-31 122 30,42-124-173,-21 71 724,-31 195-1,45-97-437,22-187-187,0 0-1,2 0 1,2 0 0,11 47 0,-12-70-246,3 14 282,11 25 0,-14-44-196,0 1-1,1-1 1,0 1-1,0-1 1,0 0 0,1-1-1,9 10 1,-13-15-519,0-1-267,0 0 0,1 0 0,-1 0 0,0 0-1,0-1 1,0 1 0,1 0 0,-1-1 0,0 1 0,0-1 0,2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1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2816,'-10'0'17151,"12"1"-16793,16 1-74,1 0 1,-1-1 0,1-1 0,30-3 0,-21 1-13,-2 0-143,0 2 1,39 5 0,-48 2-423,-15-6 117,-2 7-3408,13 27-7936,-10-18 7531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2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3648,'0'0'90,"0"-1"1,-1 1-1,1 0 1,0-1-1,0 1 0,0-1 1,0 1-1,0 0 1,0-1-1,0 1 0,0-1 1,0 1-1,0 0 1,1-1-1,-1 1 0,0-1 1,0 1-1,0 0 1,0-1-1,1 1 0,-1 0 1,0-1-1,0 1 1,1 0-1,-1-1 1,0 1-1,0 0 0,1 0 1,-1-1-1,0 1 1,1 0-1,0-1 0,0 2 256,-1-1-1,1 0 0,0 0 0,0 1 0,-1-1 0,1 1 1,0-1-1,0 0 0,-1 1 0,1 0 0,0-1 0,-1 1 1,1-1-1,0 2 0,14 18 4367,-10-8-4977,-1 1 664,-1 2 0,-1-1 0,2 27 0,-3-20-150,9 313 1351,-10-318-1536,0-14 202,0 0-53,-1 0 508,6-3-140,-1-2-514,0 0-1,0-1 1,0 1-1,-1-1 1,0 0 0,1 0-1,-1 0 1,4-8-1,7-8 44,18-25-105,-9 13-53,34-38 1,-27 41 104,1 1 0,1 1 1,58-36-1,-74 54-155,-1-2 0,0 1 0,0-2-1,13-14 1,-27 25 68,0 0-1,0 0 1,0 0 0,0 0-1,0 1 1,0-1-1,0 0 1,0 0-1,1 1 1,-1-1-1,2 0 1,1-1-31,-3 2-46,-11 2-1611,-3 8-6954,3-2 5953,-7 3-1894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3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2816,'-5'0'8365,"5"0"-8175,-1 8 2841,2-6-2705,-1 1 0,0-1-1,1 0 1,-1 0 0,1 0-1,0 0 1,1 3-1,2 1-50,1 1 0,0-1 0,1 0-1,0 0 1,-1-1 0,2 0-1,-1 0 1,1 0 0,-1-1-1,1 0 1,0 0 0,1-1-1,11 4 1,11 3-115,0-2 1,35 5-1,-41-9 153,-1 0-230,21 5 275,1-2 0,63 1 1,-89-7-267,17 0-80,-33-1-19,0 0 1,0 0 0,-1-1 0,1 1 0,0-1 0,0 0 0,-1 0 0,1 1-1,3-3 1,-3 1-145,-1 1 150,0-1 0,1 1 0,-1-1 0,0 0 0,0 1 1,0-1-1,3-4 0,-2-6-3202,-7-4-5595,1 8 4968,-8 0-212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7232,'0'-17'3264,"19"14"-2848,-11 0 1408,10-2-1088,40-7 1696,14 4-1409,41-7 513,0 2-928,43-2-192,-3 3-256,13-5 32,-17 6-128,-1-3-1504,-21 8 768,2-3-4447,-11 9 2847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3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9 4480,'-5'-8'6842,"5"9"-6594,-1 0-1,1 0 1,-1 1-1,1-1 1,-1 0 0,1 0-1,-1 0 1,0 0-1,0 0 1,0 0-1,-1 1 1,-3 5 755,-4 7 371,1 0 0,-9 21 1243,19-35-2559,0-1 1,0 1 0,1-1-1,-1 0 1,0 0 0,0 0 0,0 0-1,0 0 1,-1 0 0,1-1-1,0 1 1,0 0 0,-1-1-1,1 0 1,-1 1 0,1-1 0,-1 0-1,2-2 1,13-13-337,-15 16 166,-6 5 272,2-1-63,0 0 0,1 0-1,-1 1 1,1-1 0,-3 7 0,3-6 14,-1 0 0,1 0 0,0 0 0,-5 4 0,6-7-74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5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5632,'0'0'30,"0"0"-1,0 0 1,0 0 0,0 0-1,0 1 1,0-1 0,0 0 0,0 0-1,0 0 1,0 0 0,0 0 0,0 0-1,0 0 1,1 0 0,-1 0-1,0 0 1,0 0 0,0 0 0,0 0-1,0 0 1,0 0 0,0 0-1,0 0 1,0 0 0,0 0 0,0 0-1,0 0 1,0 1 0,0-1 0,0 0-1,0 0 1,0 0 0,0 0-1,1 0 1,-1 0 0,0 0 0,0 0-1,0 0 1,0 0 0,0 0 0,0 0-1,0 0 1,0 0 0,0 0-1,0-1 1,0 1 0,0 0 0,0 0-1,0 0 1,0 0 0,0 0-1,1 0 1,-1 0 0,0 0 0,0 0-1,0 0 1,0 0 0,0 0 0,0 0-1,0 0 1,0 0 0,0 0-1,0 0 1,0 0 0,0 0 0,0 0-1,0-1 1,0 1 0,0 0 0,7 8 1072,7 12 1312,-14-19-2246,5 7 448,-1-1 0,0 1 1,-1 1-1,0-1 0,4 16 0,6 49 622,-8-39-541,-1-3-167,-3 0-1,-3 61 1,-1-15-18,3 62 277,4-131-616,-4-8-156,-1 0 0,1 0 0,0 0 0,0 0 0,0 0 0,0 0 0,0 0 0,0 0 0,-1 0 0,1 0 0,0 0 0,0 0 0,0 0 0,0 0 0,0 0 0,-1 0 0,1 0 0,0 0-1,0 0 1,0 0 0,0 0 0,0 0 0,0 1 0,0-1 0,-1 0 0,1 0 0,0 0 0,0 0 0,0 0 0,0 0 0,0 0 0,0 0 0,0 1 0,0-1 0,0 0 0,0 0 0,0 0 0,0 0 0,-1 0 0,1 0 0,0 1 0,0-1 0,0 0 0,0 0 0,0 0 0,0 0 0,0 0 0,0 1 0,0-1 0,0 0 0,1 0 0,-1 0 0,0 0 0,0 0 0,0 0 0,0 1 0,0-1 0,0 0 0,0 0 0,0 0 0,0 0 0,0 0 0,8-12 858,-4 5-838,-1 0 0,0 0 0,0 0 0,-1 0 0,0-1 0,2-10 0,4-14 56,2 2-59,1 0 1,29-55 0,-33 73-29,1 0-1,0 0 1,1 1-1,0 0 1,1 0 0,0 1-1,1 1 1,22-17-1,11 0-94,0 2 0,2 2-1,49-16 1,-67 28-180,47-9-1,-61 14 88,-12 3 148,-10 1-16,-77 0-76,-84 2 390,84 6-109,-41 2 229,22-2-1381,126-1-12800,-4-12 9605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5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3648,'-4'12'17346,"8"-8"-19290,0-1 2151,1-1 1,-1 0-1,0 1 0,0-2 1,1 1-1,0-1 0,-1 1 1,1-1-1,0 0 0,8 0 1,7 2 103,72 15 24,-1 4-1,-1 4 1,106 46 0,-191-69-391,1 0 1,-1 0 0,11 8 0,-15-11-68,-1 1 0,1-1 0,0 1 0,-1 0 0,1 0 0,0-1 0,-1 1 0,1 0 0,-1 0 0,1 0 0,-1-1 0,0 1 0,1 0 0,-1 0 0,1 1 0,-1-1-75,-1 0 0,1-1 0,0 1 0,0-1 1,0 1-1,-1-1 0,1 1 0,0-1 0,0 1 1,-1-1-1,1 1 0,-1-1 0,1 1 0,0-1 0,-1 1 1,1-1-1,-1 0 0,1 1 0,-1-1 0,1 0 1,-1 1-1,1-1 0,-1 0 0,1 0 0,-1 1 0,0-1 1,0 0-1,-2 1-141,1 0 0,0-1 0,-1 1 0,1-1 0,0 0 0,-1 0 1,1 1-1,-1-1 0,1-1 0,-3 1 0,-2-2-1230,0 0-1,1-1 1,-13-6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8:56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1 832,'0'0'37,"0"0"-1,0 0 1,0 0 0,0 0-1,0 0 1,0 0-1,-1 0 1,1 1 0,0-1-1,0 0 1,0 0 0,0 0-1,0 0 1,0 0 0,0 0-1,-1 1 1,1-1 0,0 0-1,0 0 1,0 0-1,0 0 1,0 0 0,0 1-1,0-1 1,0 0 0,0 0-1,0 0 1,0 0 0,0 0-1,0 1 1,0-1 0,0 0-1,0 0 1,0 0-1,0 0 1,0 1 0,0-1-1,0 0 1,0 0 0,0 0-1,1 0 1,-1 0 0,0 0-1,0 1 1,0-1 0,0 0-1,0 0 1,0 0-1,0 0 1,1 0 0,-1 0-1,0 0 1,0 0 0,0 1-1,0-1 1,1 0 0,3 3 594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9:03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34 2496,'-1'-1'247,"1"0"1,-1 0-1,1 0 1,0 0-1,-1 0 1,1 0-1,0 0 0,0 0 1,0 0-1,0 0 1,-1 0-1,1 0 1,1 0-1,-1 0 1,0 0-1,0 0 0,0 0 1,1-2-1,1-10 7590,-1 15-7763,0 0 0,0-1 0,0 1-1,0-1 1,0 0 0,1 1 0,-1-1-1,1 0 1,-1 0 0,1 1 0,-1-1 0,4 1-1,-1 1 275,31 20 759,-16-11-919,0 1 0,-1 0 0,-1 1 1,23 25-1,-16-10-93,-2 1 0,-1 1 0,18 37 0,43 107 378,-69-143-311,0 1 0,-2 1 0,-2 0 0,-1 1 0,-2-1 0,-1 1 0,1 46 0,-7-41-7,-1 1-1,-15 76 1,11-93-58,0 0 1,-2 0-1,-1-1 1,-1 0 0,0 0-1,-15 22 1,3-15 177,-1-1 0,-1 0 0,-1-2 0,-47 39 1,26-25-7,-78 49 0,102-81-666,22-8 217,-1-1 0,1 0-1,-1 0 1,0 0 0,1 1 0,-1-1 0,1 0 0,-1 0 0,0 0 0,1 0 0,-1 0-1,1 0 1,-1 0 0,0 0 0,1-1 0,-1 1 0,0 0 0,1 0 0,-1 0 0,1-1-1,-1 1 1,1 0 0,-1-1 0,1 1 0,-1 0 0,1-1 0,-1 1 0,1-1 0,-1 1-1,1-1 1,0 1 0,-1-1 0,1 0-199,0 1 189,-1 0 0,1 0 0,0-1 0,0 1 1,0 0-1,0 0 0,0-1 0,0 1 0,0 0 1,0 0-1,0-1 0,0 1 0,0 0 0,0 0 1,0 0-1,1-1 0,-1 1 0,0 0 0,0 0 1,11-6-4988,-8 5 4551,19-7-3710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9:04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2560,'0'0'57,"0"-1"0,0 1 0,0-1-1,0 1 1,0-1 0,0 1 0,0 0 0,0-1 0,0 1 0,1-1 0,-1 1 0,0-1-1,0 1 1,0 0 0,1-1 0,-1 1 0,0 0 0,0-1 0,1 1 0,-1 0-1,0-1 1,1 1 0,-1 0 0,0 0 0,1-1 0,-1 1 0,1 0 0,-1 0 0,0 0-1,1-1 1,-1 1 0,1 0 0,-1 0 0,1 0 0,16 3 11632,-15-2-11252,1 1-186,0 1 0,0-1 0,0 1 0,0 0 0,0 1 0,-1-1 0,0 0 0,1 1 0,2 5 0,5 7 177,-6-8-300,0-1 0,0 1 0,-1 0 0,0 0-1,0 0 1,-1 0 0,2 16 0,3 61 252,-7-5-264,-2-51-26,2 1-1,8 57 0,-5-48 87,2 3 133,-5-41-241,0 0 0,0 0 0,0-1-1,0 1 1,0 0 0,0-1 0,0 1 0,0 0-1,1-1 1,-1 1 0,0 0 0,1-1-1,-1 1 1,0-1 0,1 1 0,-1 0 0,1-1-1,0 2 1,0-3-33,1 1-1,-1-1 1,0 1-1,0-1 0,0 0 1,0 0-1,0 1 1,0-1-1,0 0 1,0 0-1,1-1 1,46-47 540,60-79 0,-103 121-557,48-63-195,-22 27 252,42-43 0,-64 76-116,80-75 2735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9:05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49 4576,'-1'-2'490,"1"1"-399,-1 0-1,1 0 1,-1 1-1,1-1 0,-19-10 16135,21 12-15718,11 3-116,0 0 0,0-1 0,0-1 0,25 2 0,56-4 223,-43-1-383,277-21-1589,-265 16-2089,-44 7 717,-18 0 2212,0-1 1,1 0-1,-1 0 1,0 1-1,1-1 0,-1 0 1,0 0-1,1 0 1,-1 0-1,1-1 0,-1 1 1,0 0-1,0 0 1,1-1-1,-1 1 1,0-1-1,1 1 0,-1-1 1,0 0-1,0 1 1,0-1-1,2-1 0,2-13-3076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9:06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49 1984,'-15'-12'20271,"17"13"-19967,4 0-163,1 1 0,0-1 0,-1 0 0,1-1 0,0 0 0,10-1 0,2-1 72,21-5 1,9-4 258,45-9-48,-64 19-451,-28 1 86,3 25-1921,-6-25 1439,1 1 0,0 0 0,0-1 0,0 1 0,0-1 0,0 1 1,0 0-1,0-1 0,0 1 0,0-1 0,0 1 0,1 0 0,-1-1 0,0 1 0,0-1 0,1 1 0,-1-1 0,0 1 0,0 0 0,1-1 0,-1 1 0,6 3-4230,5-3 3492,14-4-3367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2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2976,'3'-2'7168,"2"14"985,-4-9-9320,7 19 1812,-7-20-511,0-2 164,9 3-80,-1 0 0,0-1 0,0 0 0,1-1 0,-1 0 0,1 0 0,17-2 0,71-12 406,-74 9-458,23-4 111,89-12-159,-112 17 11,1 2 0,0 1 0,36 5 1,-50-4-39,90 18 772,-96-18-876,-1 0-52,-1 0 0,0-1 0,1 1 0,-1-1 0,1 0 0,-1 0 0,5-1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2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43 3488,'0'-5'444,"0"3"-132,-1 1-1,1-1 0,0 0 0,0 1 1,1-1-1,-1 0 0,0 1 0,1-1 1,-1 1-1,1-1 0,-1 0 0,2-1 0,1-7 4512,-1 5-1597,-1 12-2134,-3 23 435,-6 36-1,3-28-1080,-56 369 1565,58-392-1927,0 21 1,3-31-470,0 0-1,1 0 0,-1 0 1,1 0-1,0 0 0,0-1 1,1 1-1,2 6 0,-4-10 113,1 0 0,-1 0-1,1 0 1,-1 0 0,1 0-1,0 0 1,0-1 0,-1 1-1,1 0 1,0 0 0,1 0 0,11 1-8127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51 909 4320,'-1'-1'137,"-1"1"0,0 0 0,1 0 1,-1-1-1,1 1 0,-1 0 0,1 1 0,-1-1 0,1 0 1,-1 0-1,1 1 0,-1-1 0,1 1 0,-1-1 1,1 1-1,-1 0 0,1-1 0,0 1 0,-1 0 0,1 0 1,0 0-1,0 0 0,0 0 0,-2 3 0,-10 7 8582,20-15-5871,18-10-1274,-12 6-1299,0-1 0,-1 0 1,20-21-1,30-37 135,-38 39-177,8-15 615,-37 52-917,-3 9-15,3-8 89,1 0-1,0 0 1,-3 15-1,6-22 21,0 1-1,1-1 1,0 1 0,0-1-1,0 1 1,0-1-1,0 1 1,1-1 0,0 1-1,-1-1 1,1 1 0,0-1-1,1 0 1,2 6 0,-2-6 27,0-1 1,-1 0 0,1 0-1,0 0 1,1-1 0,-1 1-1,0 0 1,0-1 0,1 1-1,-1-1 1,1 0 0,-1 0-1,1 0 1,-1 0 0,1 0-1,0-1 1,-1 1 0,1-1-1,0 0 1,0 1 0,0-1-1,3-1 1,8 0 210,0 0-1,0-1 0,16-4 1,11-4-92,0-2 1,45-19-1,-72 25-130,-1 0 0,0-1-1,0-1 1,-1 0 0,0-1 0,0 0 0,-1 0 0,0-1 0,18-23 0,-8 0 12,-1 0 1,-3-2 0,24-61 0,-4 10-285,-10 29 263,-23 39-305,-4 11 161,0 6 116,0 2 62,0 0 51,0-9 43,-7 3-160,11 1-176,-4 0 193,1 0 0,-1 1 0,1-1 0,0 1 1,0 0-1,1-1 0,-1 1 0,1 0 0,2-4 0,7-14 174,14-30 0,-7 11-125,-14 32-70,7-13-39,-1 0 0,0 0 0,-2-1 0,0 0 0,4-27 1,-11 43-36,2-9 47,-4 13-26,-3 8-97,-19 43 182,3 2 0,1 0 0,3 1 0,2 1 0,3 0 1,-6 65-1,14-89-23,-11 132-31,14-130 94,0 1 0,2-1 0,7 35-1,-8-63-85,-1 0-1,1-1 1,0 1-1,-1 0 0,1-1 1,1 1-1,-1-1 0,0 0 1,0 1-1,1-1 0,0 0 1,-1 0-1,1 0 0,0 0 1,0 0-1,0 0 0,0 0 1,0-1-1,0 1 0,1-1 1,3 2-1,0-1-400,0 0 0,0-1 0,0 1 0,0-1 0,0-1 0,0 1 0,0-1 0,10-1 0,85-10-8300,-69 6 6303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0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455 12 3328,'2'-11'7909,"-8"14"-3450,-5 8-3819,0 0 0,-17 25 1,19-25-456,-4 9 228,0 1 1,-14 30-1,8-14-90,-174 314 1687,174-318-1803,3 2-1,0 0 1,2 1-1,-9 40 0,11-26 140,2 0 0,-5 80 0,14-110-246,1-1 0,0 1 0,2 0 0,0-1 1,1 1-1,1-1 0,1 0 0,1 0 0,0 0 0,2-1 1,0 0-1,1-1 0,19 29 0,22 21 335,96 96 0,-145-162-595,9-25-11808,-6 8 5259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0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60 5408,'-10'-3'13736,"20"5"-7078,0-1-9405,93 0 2989,117-3 978,-188 1-1143,0-2 1,0-2 0,0-1 0,42-13 0,-71 18-749,-1-1 0,0 1-1,0 0 1,0-1 0,0 1 0,0-1 0,0 0 0,0 1-1,0-1 1,0 0 0,-1 0 0,3-4 0,23 30-12523,-4-11 11039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1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13 7392,'0'-2'534,"-1"2"-463,1 0 1,0 0-1,0-1 1,-1 1-1,1 0 1,0 0-1,0-1 1,0 1-1,0 0 1,-1 0-1,1-1 1,0 1-1,0 0 1,0-1-1,0 1 1,3-7 5935,-7 116-624,-13 54-3129,11-107-1609,2 20-394,2-65-207,0-10-105,2-1 9,-1 1-535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97 7968,'-31'-19'2565,"30"18"-2471,0 1 1,0-1-1,-1 1 0,1-1 1,0 1-1,0-1 0,0 1 0,-1 0 1,1 0-1,0 0 0,0 0 1,-1 0-1,-1 0 0,1 0 175,0 0 414,11-1 1584,18-7 90,22-5-859,257-25 1410,-258 34-2664,155-5 375,-116 9-2899,-75 0 1659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2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67 820 3488,'-3'1'388,"0"0"0,0 1-1,0-1 1,-1 0 0,1 1 0,1 0 0,-1-1 0,0 1 0,0 0 0,-2 3-1,2-3 666,-1 0 0,1 0 0,-1-1 0,1 0 0,-1 1 0,-6 0 0,10-14 3197,1 2-3854,0 0-1,1 0 0,0 0 0,1 0 1,7-17-1,3-10-52,23-113-53,3-10 209,-30 131-391,2 2 0,0-1 0,25-42 0,-9 31 171,1 2 0,56-58 1,-75 84-257,0 2-1,1-1 1,0 1 0,1 1 0,0 0 0,0 1 0,0 0 0,1 0 0,16-6 0,-25 13-18,0-1 1,1 1-1,-1-1 1,1 1-1,0 0 1,-1 1-1,1-1 0,-1 0 1,0 1-1,1 0 1,-1 0-1,1 0 1,-1 0-1,0 1 0,0-1 1,0 1-1,0 0 1,0 0-1,5 3 1,0 2 34,1 0 1,-1 1-1,-1-1 1,0 1-1,9 12 1,-12-13 10,0 0-1,0 0 1,-1 1 0,1 0 0,-2-1 0,1 1-1,2 14 1,-4-17 28,0 0 0,-1-1 0,1 1 0,-1 0-1,0 0 1,-1 0 0,1-1 0,-1 1 0,0 0 0,0 0 0,0-1 0,-1 1-1,0-1 1,-3 8 0,3-9-40,0-1-1,-1 0 1,1 1 0,0-1-1,-1 0 1,0 0 0,1 0-1,-1-1 1,0 1-1,0-1 1,0 1 0,0-1-1,0 0 1,0 0 0,0 0-1,0-1 1,-1 1-1,1-1 1,0 1 0,0-1-1,-1 0 1,-4-1-1,-9-1-248,0 0 1,0-2-1,-17-5 0,20 5-420,-1 1 222,5 1-779,1-1 1,0 0-1,0 0 0,-14-8 1,15 4-2935,8 7 4019,0 0 0,0 0 0,0-1 0,0 1 0,0 0 0,0 0 0,0 0 0,0-1 0,1 1 0,-1 0 0,0 0 0,0 0 0,0 0 0,0 0 0,0-1 0,1 1 0,-1 0 0,0 0 0,0 0 0,0 0 0,0 0 0,1 0 0,-1 0 0,0-1 0,0 1 0,0 0 0,1 0 0,-1 0 0,0 0 0,0 0 0,0 0 0,1 0 0,-1 0 0,0 0 0,0 0 0,0 0 0,1 0 0,-1 0 0,0 1 0,0-1 0,1 0 0,11 2-5930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3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20 4736,'-1'-3'928,"2"-13"10949,3 33-9901,1-1-1622,0 10-13,9 80 534,21 214 608,-23-259-1278,-8-45-46,0 0 1,-1 0-1,0 22 1,0-25 338,-3-13-476,1 1 0,-1-1 0,0 0 1,0 0-1,0 0 0,0 0 0,0 1 0,0-1 0,0 0 0,0 0 0,0 0 0,0 0 0,1 0 1,-1 0-1,0 1 0,0-1 0,0 0 0,0 0 0,0 0 0,1 0 0,-1 0 0,0 0 1,0 0-1,0 0 0,0 0 0,1 0 0,-1 0 0,0 0 0,0 0 0,0 0 0,0 0 0,1 0 1,-1 0-1,0 0 0,0 0 0,0 0 0,0 0 0,0 0 0,1 0 0,-1 0 0,0 0 1,0 0-1,0 0 0,0 0 0,1 0 0,-1-1 0,0 1 0,0 0 0,0 0 0,0 0 0,0 0 1,144-148 317,-32 36-451,98-130-150,-120 140 239,-86 98-10,0 0 0,-1 0 0,1 0 0,-1-1 0,3-5 0,-6 9-42,0 1 62,0 0 1,0 0 0,-1 0 0,1 0 0,0 0 0,0 0 0,0 0-1,0 0 1,-1 0 0,1-1 0,0 1 0,0 0 0,0 0-1,0 0 1,0 0 0,-1 0 0,1 0 0,0 0 0,0-1 0,0 1-1,0 0 1,0 0 0,0 0 0,0 0 0,0-1 0,0 1-1,0 0 1,0 0 0,-1 0 0,1-1 0,0 1 0,0 0 0,0 0-1,0 0 1,0 0 0,0-1 0,1 1 0,-1 0 0,0 0 0,0 0-1,0 0 1,0-1 0,0 1 0,0 0 0,0 0 0,0 0-1,0 0 1,0-1 0,0 1 0,1 0 0,-1 0 0,0 0 0,0 0-1,0 0 1,0 0 0,0-1 0,1 1 0,-1 0 0,0 0-1,0 0 1,0 0 0,0 0 0,1 0 0,-1 0 0,0 0 0,-74 5-107,-55 0 68,-194 32-1,184-25 461,81-11-5679,64-1 3634,20 1-6815,-4 6 3544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4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40 4576,'0'0'77,"-1"-1"0,1 1 0,0 0 1,-1-1-1,1 1 0,-1 0 0,1-1 0,-1 1 0,1 0 1,-1 0-1,1 0 0,-1-1 0,1 1 0,-1 0 0,1 0 1,-1 0-1,0 0 0,1 0 0,-1 0 0,1 0 1,-1 0-1,1 0 0,-20-1 17182,28 0-16400,44-13-214,0 6-517,0 3 0,0 2 0,1 2 0,-1 2 0,53 9 0,61 19 75,-144-24-209,-10-2 35,0 0 1,0 0-1,17 0 1,-22-3-153,-7 0 45,1 0 0,-1 0 0,0 0 1,1 0-1,-1-1 0,0 1 0,1 0 0,-1 0 1,0 0-1,0 0 0,1-1 0,-1 1 0,0 0 1,0 0-1,1-1 0,-1 1 0,0 0 0,0 0 1,0-1-1,1 1 0,-1 0 0,0-1 0,0 1 0,0 0 1,0 0-1,0-1 0,0 1 0,0 0 0,0-1 1,1 1-1,-1 0 0,0-1 0,0-13-5662,-1 10 3323,3-9-1652,5-8-2155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5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32 3968,'-3'-31'13706,"3"40"-12074,-32 493 1675,26-409-3196,3-31 60,3 1 292,0-26-3640,3-46 1265,1 0 1,0 0-1,0 1 0,1-1 1,0 1-1,11-14 1,-3 9-1849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5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69 262 7040,'-39'-50'2282,"35"46"-2067,1 0-1,0-1 0,0 1 1,1-1-1,-1 0 0,1 0 1,0 0-1,0 0 1,1 0-1,0 0 0,0 0 1,0 0-1,0 0 0,1-1 1,0 1-1,0-6 0,1 7 77,-1-1-1,1 1 0,0 0 1,1-1-1,-1 1 0,1 0 0,-1 0 1,1 0-1,1 0 0,-1 0 0,0 1 1,1-1-1,0 1 0,0-1 1,0 1-1,0 0 0,7-5 0,0 2-25,1 0-1,0 0 1,0 1-1,0 1 1,1 0-1,-1 0 1,22-3-1,-13 4-50,0 1-1,-1 1 1,1 0 0,22 3-1,-33-1-127,1 1 0,-1 0 0,1 0 0,-1 1 0,0 0 1,0 0-1,0 1 0,0 1 0,0-1 0,-1 2 0,0-1 0,0 1 0,10 10 0,-9-8 48,-2 1 0,1 0 1,-1 0-1,-1 1 1,0 0-1,0 0 0,-1 0 1,0 1-1,-1 0 1,6 21-1,-6-16 88,-1-1-1,-1 1 1,0 0 0,-1 29-1,-2-39-158,1-1 1,-1 1-1,1-1 0,-2 1 0,1-1 0,0 1 0,-1-1 1,0 0-1,-1 0 0,1 0 0,-1 0 0,0 0 0,0-1 1,0 1-1,-1-1 0,1 0 0,-6 5 0,7-7-55,0 0-1,-1-1 0,1 0 1,0 1-1,-1-1 0,1 0 1,0 0-1,-1 0 0,1-1 1,-1 1-1,1-1 0,-1 1 1,0-1-1,1 0 0,-1 0 1,-4 0-1,3-1-6,0 0 1,0 0-1,-1 0 0,1-1 1,0 1-1,0-1 0,0 0 1,1 0-1,-5-3 0,-4-5-348,1 1-1,0-2 0,0 1 1,-14-21-1,12 15-301,-2-2-568,-12-21 0,24 34 655,0 1 1,1-1 0,-1 0-1,1 0 1,0 0 0,1 0-1,-1 0 1,1-1 0,0 1-1,0-7 1,1 9 143,0 1 1,1-1 0,-1 0-1,1 1 1,-1-1-1,1 1 1,0-1-1,0 1 1,0-1 0,0 1-1,1 0 1,-1-1-1,1 1 1,-1 0 0,1 0-1,0 0 1,0 0-1,0 0 1,0 1-1,0-1 1,0 0 0,0 1-1,1 0 1,-1-1-1,3 0 1,16-3-2351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3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84 4480,'-11'-40'1445,"10"39"-1376,1 0 0,0-1 0,-1 1 0,1 0 0,0 0 0,0-1 0,0 1 0,0 0 0,0 0 0,0-1 0,0 1 0,0 0 0,1-1 0,-1 1 0,1 0 0,-1 0 0,0 0 0,1-1 0,0 1 0,-1 0 0,1 0 0,0 0 0,0 0 0,-1 0 0,1 0 0,0 0 0,0 0 0,0 1 0,0-1 0,0 0 0,0 0 0,0 1 0,1-1 0,-1 1 0,0-1 0,0 1 0,0-1 0,2 1 0,4-2 398,0 1-1,0 1 0,0-1 1,0 1-1,9 1 0,-13-1-334,15 1 287,0 1-1,1 2 0,-1-1 1,-1 2-1,1 0 0,-1 2 1,0-1-1,0 2 0,0 0 1,-1 2-1,-1-1 0,0 2 0,0 0 1,-1 1-1,19 19 0,2 9 680,48 75-1,-34-45-486,-19-28-57,46 85-1,-63-100-264,-2 0-1,-1 0 0,0 1 1,8 50-1,-14-50-142,-1 0 0,-1 0 1,-2 1-1,0-1 0,-2 0 0,-2 1 0,0-1 1,-2-1-1,-1 1 0,-1-1 0,-13 29 1,4-14-159,-3-1 0,-1-1 0,-2-1 0,-1 0 0,-3-2 0,0-1 1,-3-2-1,-47 45 0,-112 74-4862,137-112 431,5-7-37,13-18-1941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10816,'-32'-17'6239,"41"17"-6047,9 0 1536,8 0-960,16 0 96,-2 3-512,10 2-160,-5-1-128,8-4-64,-3 0 32,4-4-128,-5 4 64,-5-5-2720,3 5 1504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266 131 4224,'0'0'137,"-1"0"0,1 0 0,-1 0 0,1-1 1,-1 1-1,1 0 0,-1 0 0,1-1 0,-1 1 0,1 0 0,-1-1 0,1 1 1,-1 0-1,1-1 0,0 1 0,-1-1 0,1 1 0,0-1 0,-1 1 0,1-1 1,0 1-1,0-1 0,-1 1 0,1-1 0,0 1 0,0-1 0,0 1 0,0-1 1,0 1-1,0-1 0,0 1 0,0-1 0,0 0 0,0 1 0,0-1 0,0 1 1,0-2-1,0-1 1836,-3 9 1735,-12 12-2493,-8 12-1099,10-10 121,2 0 0,0 1 0,-11 35 0,-18 69 372,40-125-608,-26 85 357,-38 153 638,61-222-854,2-5 137,-1 0 1,-1 0-1,0-1 1,0 1-1,-9 16 1,12-43 451,1-24-1,34-154-527,13 11-518,-40 160 308,1 1 0,0 0 0,2 1 0,0 0 0,1 0 0,1 1 0,1 1-1,31-33 1,-17 26-73,0 2 0,2 1 0,49-30 0,-71 48 87,1 0 0,-1 0 0,1 1 0,0 0 0,14-3-1,-21 6-6,0 1-1,1-1 0,-1 1 0,0 0 0,0 0 1,0 0-1,1 0 0,-1 0 0,0 1 0,0-1 0,0 1 1,0-1-1,1 1 0,-1 0 0,0-1 0,0 1 1,0 0-1,0 1 0,-1-1 0,1 0 0,0 0 1,0 1-1,-1-1 0,1 1 0,-1 0 0,1-1 1,-1 1-1,0 0 0,0 0 0,2 3 0,3 6 29,-1 0-1,0 0 0,-1 1 0,0 0 1,-1 0-1,4 22 0,-6-26 34,-1-1-1,0 0 0,0 1 1,0-1-1,-1 1 1,0-1-1,-1 0 0,0 1 1,0-1-1,0 0 1,-1 0-1,-7 12 0,6-12 63,0 0 1,-1 0-1,0 0 0,0 0 0,0-1 0,-12 10 1,15-14-83,-1-1 1,1 1-1,-1-1 1,1 0 0,-1 1-1,1-1 1,-1 0 0,0-1-1,1 1 1,-1 0-1,0-1 1,0 0 0,0 1-1,0-1 1,1 0 0,-1-1-1,0 1 1,0 0-1,0-1 1,1 0 0,-1 1-1,0-1 1,-4-2 0,-4-2-14,1 0 0,-1-1 0,-11-9 1,17 12-74,1 0-1,-1-1 1,1 0 0,0 0 0,0 0 0,1 0 0,-1-1-1,-3-7 1,7 12 30,-1 0 0,1 0-1,0-1 1,0 1-1,0 0 1,0 0 0,0 0-1,0-1 1,0 1 0,0 0-1,0 0 1,0 0-1,0-1 1,0 1 0,0 0-1,0 0 1,0-1 0,0 1-1,0 0 1,0 0 0,0 0-1,1-1 1,-1 1-1,0 0 1,0 0 0,0 0-1,0-1 1,0 1 0,0 0-1,1 0 1,-1 0 0,0 0-1,0 0 1,0-1-1,0 1 1,1 0 0,-1 0-1,0 0 1,0 0 0,10-3-205,-9 3 169,21-3-37,0 0 0,0 2 1,32 2-1,-27 0 175,49-5 1,-46-2 10,-1-1-1,0-2 1,-1-1 0,1-1 0,38-22 0,-61 30-49,1-1 0,-1 0 0,-1 0 0,1-1 0,-1 1 1,1-1-1,-1-1 0,0 1 0,6-10 0,-10 13-57,1 0 1,-1-1-1,1 1 0,-1-1 0,0 0 0,0 1 0,0-1 1,0 0-1,-1 0 0,1 1 0,-1-1 0,1 0 0,-1 0 1,0 0-1,0 0 0,-1 1 0,1-1 0,-1 0 0,1 0 1,-1 0-1,0 1 0,0-1 0,0 0 0,0 1 0,-3-6 1,3 7-21,0-1 0,0 1 1,0 0-1,-1-1 1,1 1-1,0 0 0,-1 0 1,1 0-1,0 0 0,-1 0 1,1 0-1,-1 0 1,0 0-1,1 1 0,-1-1 1,0 0-1,0 1 0,1 0 1,-1-1-1,0 1 1,0 0-1,1 0 0,-1 0 1,0 0-1,0 0 1,-3 1-1,2 0-18,0 0 0,0 0 0,1 0 0,-1 0 0,0 0 0,1 1 0,-1 0-1,1-1 1,-1 1 0,1 0 0,0 0 0,0 0 0,-1 0 0,2 1 0,-4 2 0,-3 9-49,0-1 0,1 1 0,0 1 0,-6 17 0,11-24 141,0-1 1,1 0-1,-1 1 0,1-1 0,0 1 1,1-1-1,0 1 0,0-1 0,1 1 1,0 0-1,2 6 0,-3-11-10,1-1 0,0 0 0,0 0 0,0 0 0,0 0 0,0 0 0,0 0 0,0 0 0,0 0 0,1 0 0,-1 0 0,1-1 0,0 1 1,-1-1-1,1 1 0,0-1 0,0 0 0,0 1 0,0-1 0,0 0 0,0 0 0,0-1 0,0 1 0,0 0 0,1-1 0,-1 1 0,0-1 0,0 0 0,1 1 0,-1-1 0,0 0 0,3-1 0,16-3 108,0-1 0,0-1 0,29-12 0,-23 8-106,201-92 63,-112 41-378,-115 60 275,0 1 0,-1-1 0,1 1 0,0-1 0,0 1 0,-1-1 0,1 1 0,0-1 0,0 1 0,0 0 0,0 0 0,0 0 0,0-1 0,-1 1 0,1 0 0,0 0 0,0 0 0,0 0 0,0 0 0,0 0 0,1 1 0,0 0 10,-1 0 0,0 1 0,0-1 0,-1 0 0,1 1 0,0-1 0,0 1 0,-1-1 0,1 1 0,-1-1 0,1 3 0,0-1 20,9 38 292,-8-30-144,0-1-1,5 13 0,-6-20-133,0 0 0,0 0 0,1 0 0,-1-1 0,1 1 0,0 0-1,0-1 1,0 1 0,0-1 0,0 0 0,5 4 0,-2-3-20,0 0-1,0 0 1,0-1-1,0 0 1,0 0 0,0 0-1,0 0 1,1-1 0,-1 0-1,1 0 1,-1-1 0,10 0-1,3-1 102,-1-1 1,28-6-1,-9 1-65,-28 6-838,0-1 1,0 1-1,0-1 0,-1-1 1,1 1-1,0-1 0,-1-1 1,0 0-1,9-5 0,-12 6-428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82 412 2656,'-1'0'117,"1"-1"0,0 1 1,0-1-1,0 1 0,0 0 0,0-1 0,0 1 1,0-1-1,0 1 0,0-1 0,0 1 1,0 0-1,1-1 0,-1 1 0,0-1 0,0 1 1,0 0-1,0-1 0,1 1 0,-1-1 1,0 1-1,0 0 0,1-1 0,-1 1 0,0 0 1,1-1-1,-1 1 0,0 0 0,10-1 8233,-11 2-8272,1-1 1,0 0-1,-1 0 0,1 1 0,0-1 1,-1 0-1,1 0 0,0 1 1,-1-1-1,1 0 0,0 1 1,0-1-1,-1 1 0,1-1 1,0 0-1,0 1 0,0-1 0,0 1 1,-1-1-1,1 0 0,0 1 1,0-1-1,0 1 0,0-1 1,0 1-1,-1 5 195,-24 37 1067,17-31-1122,1 0 1,0 0-1,-6 17 0,7-11-101,1-4 37,0 0-1,1 1 1,-3 20-1,6 17 818,1-51-936,1-1 0,-1 1 0,0-1 0,0 1 0,1-1 0,-1 1 0,0-1 0,1 1 0,-1-1 0,0 1 0,1-1 0,-1 1 0,1-1 0,-1 0 0,1 1 0,-1-1 0,1 0 0,-1 1 0,1-1 0,-1 0 0,1 1 0,-1-1 0,1 0 0,0 0 0,-1 0 0,1 0 0,-1 0 0,1 0 0,0 0 0,-1 0 0,1 0 0,-1 0 0,1 0 0,1 0 0,26-4 580,-8-3-428,-1 0-1,20-11 1,4-1-43,-1 0-128,0-2 0,49-34 0,-65 37 191,32-32 1,-58 50-207,11-14 51,-9 10-178,-5 14-126,-3 2 230,-1-1-1,-8 13 0,7-12 81,1-1-1,-11 24 1,17-31-43,0-1 1,0 0-1,0 1 1,0-1-1,0 0 1,1 1-1,-1-1 1,1 1-1,0-1 1,0 1-1,1-1 1,-1 1-1,1-1 1,0 0-1,-1 1 1,3 2-1,-2-4 28,0 0 0,0 0 0,0 0 0,0-1 0,0 1-1,1 0 1,-1-1 0,1 1 0,-1-1 0,1 0 0,-1 1 0,1-1 0,0 0-1,0 0 1,0 0 0,0 0 0,0 0 0,0-1 0,0 1 0,0-1 0,0 1-1,0-1 1,2 1 0,0-1-1,1 0 1,-1 0-1,0 0 0,1 0 0,-1-1 0,0 0 1,0 0-1,0 0 0,1 0 0,4-3 1,19-12 2,0-1 1,-2-1 0,0-1 0,30-30 0,-49 43-62,-2 1 4,-1 1 1,1 1 0,0-1-1,0 1 1,0-1-1,10-3 1,-14 7 5,-1 0 0,1 0 0,-1 0 0,1 0 0,-1 0 0,0 0 0,1 0 0,-1 0 0,1 0 0,-1 0-1,0 1 1,1-1 0,-1 0 0,1 0 0,-1 0 0,0 1 0,1-1 0,-1 0 0,0 1 0,1-1 0,-1 0 0,0 1 0,0-1 0,1 0 0,-1 1 0,0-1 0,0 0 0,0 1 0,1-1 0,-1 1 0,0-1 0,0 0 0,0 1 0,0-1 0,0 1 0,0-1 0,0 1 0,-3 19 202,2-13-147,-4 14 76,-7 26 0,1-8 185,10-38-303,1 0-1,0 0 1,-1 0 0,1 0-1,0 0 1,0 0 0,0 0-1,0 1 1,0-1 0,0 0-1,0 0 1,0 0 0,1 0-1,-1 0 1,1 1 0,-1 0 46,14-9 476,-9 3-461,0 1-62,71-41-124,148-61 1,-223 104 96,1 0 0,-1 1 0,1-1 0,-1 1 0,1 0 0,-1-1 0,1 1 1,0 0-1,-1 0 0,1 0 0,-1 0 0,4 1 0,-5-1 8,1 0-1,-1 1 1,1-1 0,-1 0-1,1 0 1,0 1 0,-1-1-1,1 1 1,-1-1 0,0 0 0,1 1-1,-1-1 1,1 1 0,-1-1-1,0 1 1,1 0 0,-1-1-1,0 1 1,1-1 0,-1 1-1,0 1 1,1 2-31,-1 1-1,0-1 1,0 1-1,0-1 1,-1 1-1,-1 8 1,0 0 109,1-9-64,0 3 1,0 0 0,0 0 0,0-1 0,-6 13 0,6-17 1,0 1 0,0-1-1,0 0 1,0 1 0,0 0 0,0-1 0,0 1 0,1-1-1,-1 1 1,1 0 0,0-1 0,0 1 0,0 0 0,1 4 0,-1-6 19,1 0 1,-1 0 0,1 0-1,0 0 1,-1-1 0,1 1-1,0 0 1,0 0 0,-1-1 0,1 1-1,0-1 1,0 1 0,0-1-1,0 1 1,0-1 0,0 1-1,-1-1 1,1 0 0,0 0 0,0 1-1,0-1 1,0 0 0,0 0-1,0 0 1,1 0 0,-1 0 0,0 0-1,1-1 1,6 0 21,0 0 0,13-5 1,-12 4 108,5-2-135,0-1 0,0-1 1,-1 0-1,25-15 1,44-38-31,-60 39 124,-21 72-976,-2-43 877,0 0 0,-3 15 0,2-15 68,0-1 0,0 14 0,2-21-70,0-1 0,0 1-1,0-1 1,0 1 0,0-1-1,0 1 1,0 0 0,0-1-1,0 1 1,1-1 0,-1 1-1,0-1 1,0 1 0,0-1-1,1 1 1,-1-1 0,0 1-1,1-1 1,-1 1 0,0-1-1,1 1 1,-1-1 0,1 0 0,-1 1-1,1-1 1,0 1 0,0-1 4,0 0 1,0 1 0,0-1 0,0 0 0,0 0 0,0 0 0,0 0 0,-1 0 0,1-1 0,0 1 0,0 0-1,0 0 1,0 0 0,1-1 0,4-2 44,-1 1 0,0-1 0,0 0 0,5-4 0,15-13 42,18-13-23,-9 10-79,-1-1 0,-1-2 0,-2-2-1,55-62 1,-31 22 251,58-98 0,-41 68-565,-38 55 325,-32 41-25,0 1 1,1-1 0,-1 0 0,0 0 0,0 0 0,0 0-1,0 0 1,0 0 0,-1 0 0,1 0 0,-1 0 0,1-3 0,-1 5-5,0 0 1,0-1-1,0 1 1,0 0-1,0 0 1,0 0-1,0 0 1,0-1-1,0 1 1,-1 0 0,1 0-1,0 0 1,0 0-1,0 0 1,0-1-1,0 1 1,0 0-1,-1 0 1,1 0-1,0 0 1,0 0 0,0 0-1,0 0 1,-1 0-1,1 0 1,0-1-1,0 1 1,0 0-1,-1 0 1,1 0-1,0 0 1,0 0 0,0 0-1,0 0 1,-1 0-1,1 0 1,0 0-1,0 0 1,0 1-1,-1-1 1,-15 8-558,11-4 528,1 0 0,-1 0 1,1 0-1,0 1 0,0 0 0,-5 8 0,-19 37-137,-8 26 428,3 2-1,-26 93 1,55-157-190,1 0-1,0 0 1,-1 23 0,3-31-35,1 0 0,0 0 0,1 0 0,-1 1 0,1-1 0,0 0 0,1 0 0,0-1 0,0 1 0,0 0 0,3 6 0,-3-9 4,1 0 1,-1-1 0,1 1 0,-1 0 0,1-1 0,0 1 0,0-1 0,0 0 0,0 0 0,0 0 0,1-1 0,-1 1 0,0-1 0,1 1 0,6 0 0,1 1 62,0-1 1,0-1-1,0 0 1,11 0-1,-4-1-61,0-2 0,-1 0 0,1-1 0,21-6 0,-27 6-913,1-2 0,-1 1 0,-1-1 0,1-1 1,-1 0-1,15-11 0,-25 16 764,1 0-399,0 0 1,0 0-1,-1-1 1,1 1-1,0-1 0,0 1 1,-1-1-1,1 0 1,-1 1-1,0-1 1,1 0-1,-1 0 0,0 0 1,0 0-1,0 0 1,-1 0-1,1-1 1,0-2-1,-1-4-1802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8800,'-7'-3'767,"-7"-2"1480,12 2-1187,10 3 2466,-3 0-3016,1 1 1,-1 0-1,0 1 1,0-1 0,8 4-1,5 2 128,10 1-123,87 23 495,28 2-683,32 6-2249,-129-27-2109,-28-5 2239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9792,'-32'-17'4448,"28"9"-3872,-1 5-448,10 6-192,-5-6-384,8 3 224,2-5-800,8 5 576,14-4-4384,3 4 2688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5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4 798 4064,'-3'0'8624,"11"-19"-4497,-3 7-3140,7-24 0,-2 5-555,44-94 524,-44 106-811,0 1 0,2 0-1,0 1 1,20-23 0,-14 17-188,-18 23 52,1 0-1,-1 0 1,0 0-1,0 0 1,1 1 0,-1-1-1,0 0 1,0 0-1,1 0 1,-1 0 0,0 0-1,0 1 1,1-1-1,-1 0 1,0 0 0,0 0-1,0 1 1,0-1-1,1 0 1,-1 0 0,0 1-1,0-1 1,0 0-1,0 0 1,0 1 0,0-1-1,0 0 1,0 0-1,1 1 1,-1-1 0,0 0-1,0 0 1,0 1-1,2 13 127,0 8-3,-2 0 0,-3 41 1,-1-24-8,-3 39 161,-2 25-46,9-90-194,0 1 1,1-1 0,1 1-1,0-1 1,5 18 0,-5-25 76,0 1 0,0-1 0,1 0 0,-1 0 0,7 9 1,-8-14-80,0 0 0,0 0 1,0 1-1,0-1 1,0 0-1,0 0 1,1 0-1,-1 0 1,0 0-1,1-1 1,-1 1-1,0 0 1,1-1-1,-1 1 1,1-1-1,-1 1 0,1-1 1,-1 1-1,1-1 1,-1 0-1,1 0 1,-1 0-1,1 0 1,-1 0-1,1 0 1,-1 0-1,4-1 1,7-4 32,1 1 1,-1-2 0,0 1 0,21-16 0,40-34 151,-57 39-111,-1 0 0,0 0 0,-1-2 0,-1 0 0,-1 0 0,0-1 0,-1-1 0,11-28 0,-12 15-155,-8 25-86,0 0-1,0 1 1,6-12-1,-7 17 86,0 0 0,0 1 0,0-1 0,1 0 0,-1 0-1,1 0 1,-1 1 0,1-1 0,0 1 0,-1-1 0,1 1 0,0 0-1,0 0 1,0 0 0,0 0 0,4-1 0,7-2-39,1 1-1,0 0 1,-1 2-1,28-1 1,57 7-5,-4 1 87,-93-6-8,-1 0 1,0 0-1,0 1 0,1-1 0,-1 0 1,0 0-1,0 0 0,1 0 1,-1 0-1,0 1 0,0-1 1,0 0-1,1 0 0,-1 0 1,0 1-1,0-1 0,0 0 1,0 0-1,1 1 0,-1-1 0,0 0 1,0 0-1,0 1 0,0-1 1,0 0-1,0 0 0,0 1 1,0-1-1,0 0 0,0 1 1,0-1-1,0 0 0,0 0 1,0 1-1,0-1 0,0 0 0,0 1 1,0-1-1,0 0 0,-1 0 1,1 1-1,0-1 0,0 0 1,0 0-1,-1 1 0,-6 16-164,6-15 165,-30 53-41,-8 16 0,32-57 87,1 1-1,-6 24 1,10-30 3,1-1 1,0 0 0,0 0-1,1 1 1,0-1 0,2 13-1,-2-20-30,0 0 0,0 0-1,0 0 1,0 0 0,1 0 0,-1 0-1,0 0 1,1 0 0,-1 0-1,1 0 1,0 0 0,-1 0 0,1 0-1,-1 0 1,1-1 0,0 1-1,0 0 1,0 0 0,-1-1 0,1 1-1,0 0 1,0-1 0,0 1-1,0-1 1,0 1 0,0-1 0,0 0-1,0 1 1,0-1 0,1 0-1,-1 0 1,0 1 0,0-1 0,0 0-1,0 0 1,0 0 0,0-1-1,0 1 1,0 0 0,2-1 0,0 0 44,1 1 0,0-2 0,-1 1 0,1 0 0,-1-1 0,0 0 0,1 0 0,-1 0 1,0 0-1,0 0 0,4-4 0,2-6 7,0 0 0,-1 0 0,0-1 0,0 0 0,-2 0 0,0-1 0,7-22 0,-9 21-107,-1-1 0,-1 1 0,0-1 0,-2 0 1,1 0-1,-5-27 0,4 38-89,-1 1 0,0-1 0,0 1 0,0-1 0,-1 1 0,1 0 0,-1 0 0,0 0 0,-1 0 0,1 0 0,0 0 0,-1 0 0,0 1 0,0 0 0,-5-5 0,8 8 121,0 0 0,0 0 0,0 0 0,0 0 0,0-1 0,-1 1 1,1 0-1,0 0 0,0 0 0,0 0 0,0 0 0,0 0 0,0 0 0,-1 0 0,1 0 0,0 0 0,0 0 0,0 0 0,0 0 1,0 0-1,-1 0 0,1 0 0,0 0 0,0 0 0,0 0 0,0 0 0,0 0 0,-1 0 0,1 0 0,0 0 0,0 0 1,0 0-1,0 0 0,0 0 0,-1 0 0,1 1 0,0-1 0,0 0 0,0 0 0,0 0 0,0 0 0,0 0 0,0 0 1,0 0-1,0 1 0,-1-1 0,1 0 0,0 0 0,0 0 0,0 0 0,0 0 0,0 1 0,0-1 0,0 1-1,0-1-1,0 1 0,0 0 1,0-1-1,0 1 0,0 0 1,1-1-1,-1 1 1,0 0-1,0-1 0,1 1 1,-1 0-1,0-1 0,1 1 1,-1 0-1,3 3 32,0-1-1,0 0 1,0 0 0,1 0-1,-1 0 1,1-1 0,-1 1-1,1-1 1,0 0 0,0 0-1,0 0 1,0-1 0,0 1-1,1-1 1,-1 0 0,0 0-1,0-1 1,1 1 0,-1-1 0,1 0-1,5 0 1,5-2 69,0 0 0,0 0 0,0-2 1,26-8-1,-17 2-14,0 0 1,0-2-1,-2 0 1,1-2-1,-2 0 1,38-33-1,23-30 123,-70 64-111,0-1 0,-2 0 0,0 0 0,13-25 0,-7 5 26,19-57 1,-29 72-365,-1-1 0,-1 1-1,-1 0 1,0-38 0,-4 54-161,-3 7 186,-3 9 60,-19 46-68,-9 25 281,15-19 15,2 2 1,4 0-1,-8 80 0,16-105 10,-4 61 161,10-92-159,0-1-1,1 1 1,0-1-1,0 0 0,2 1 1,-1-1-1,6 15 1,-8-24-39,1 0 0,-1 0 1,1 0-1,-1 1 0,1-1 1,-1 0-1,1 0 0,0 0 0,-1 0 1,1 0-1,0-1 0,0 1 1,0 0-1,-1 0 0,1 0 0,0-1 1,0 1-1,0 0 0,1-1 0,-1 1 1,0-1-1,0 1 0,0-1 1,0 0-1,2 1 0,-1-1-8,0-1 1,0 1-1,0-1 0,0 1 1,0-1-1,0 1 0,-1-1 1,1 0-1,0 0 0,-1 0 1,1 0-1,0 0 0,-1-1 1,2-1-1,5-4 35,0-2 0,-1 1 1,-1-1-1,7-10 0,44-91 78,-22 41 18,-32 63-179,1 0 0,-1-1 0,0 1 0,-1-1 0,1 0 0,-1 0 0,2-13 0,-4 20 9,0 0-1,0 0 1,0 0 0,0 0-1,0 0 1,0 0 0,0 0-1,-1 0 1,1 0 0,0 0 0,0 0-1,0 0 1,0 0 0,0 0-1,0 0 1,0 0 0,0 0-1,0 0 1,0 0 0,0 0 0,0 0-1,0 0 1,0 0 0,0 0-1,0 0 1,0 0 0,0 0-1,-1 0 1,1 0 0,0 0 0,0 0-1,0 0 1,0 0 0,0 0-1,0 0 1,0 0 0,0 0-1,0 0 1,0 0 0,0-1 0,0 1-1,0 0 1,0 0 0,0 0-1,0 0 1,0 0 0,0 0 0,0 0-1,0 0 1,0 0 0,0 0-1,0 0 1,0 0 0,0 0-1,0 0 1,0 0 0,0-1-1,-3 9-531,-5 12 22,-5 31 544,2 1 0,-6 81 0,17-128 57,-1 0 1,1 0 0,0 0-1,1 0 1,-1 0 0,2 5 0,-2-9-70,1 0 0,-1 0 0,0 0 0,0 0 0,1-1 0,-1 1 1,1 0-1,-1 0 0,1-1 0,-1 1 0,1 0 0,-1-1 0,1 1 1,0-1-1,-1 1 0,1-1 0,0 1 0,-1-1 0,1 1 0,0-1 1,0 0-1,0 1 0,-1-1 0,1 0 0,0 0 0,0 1 0,0-1 1,0 0-1,-1 0 0,1 0 0,0 0 0,0 0 0,0 0 0,0 0 1,0-1-1,-1 1 0,1 0 0,0 0 0,0-1 0,0 1 0,-1 0 1,1-1-1,1 0 0,11-5 74,0-1 0,-1 0 0,0-1 0,0-1 0,18-16 0,51-60-14,-48 49-23,-29 32-100,60-70-161,-66 90-120,-5 24 1,2-21 292,-4 37 1,8-49 44,1 0 0,0 0 0,0 0 0,1-1 0,-1 1 0,2 0-1,-1-1 1,1 1 0,2 8 0,-2-10 45,1-1-1,-1 1 0,1 0 1,0-1-1,0 0 1,4 6-1,-5-9-37,-1 0 0,1 0 0,-1 0 0,1 0 0,-1 0 0,1 0 0,0 0 0,-1 0 0,1 0 0,0-1 0,0 1-1,-1-1 1,1 0 0,0 1 0,0-1 0,0 0 0,0 0 0,-1 0 0,1 0 0,0 0 0,3-1 0,6-2-6,0-1 0,0 1-1,0-2 1,-1 1 0,1-2 0,-1 1 0,-1-1 0,1-1-1,-1 0 1,0 0 0,0-1 0,7-8 0,4-7 62,0-1 1,-2-1-1,20-35 1,-36 56-49,-1 1-38,1-1 0,0 1 0,1 0 0,-1-1 0,0 1 0,1 0 0,0 0-1,0 1 1,4-5 0,-5 24-453,-10 71 506,4-6-261,4-80 231,1 10 264,-1-12-266,0 0 1,0 1-1,0-1 0,0 0 1,0 0-1,0 0 1,0 0-1,1 0 1,-1 0-1,0 1 0,0-1 1,0 0-1,0 0 1,0 0-1,0 0 0,1 0 1,-1 0-1,0 0 1,0 0-1,0 0 1,0 0-1,0 0 0,1 0 1,-1 0-1,0 0 1,0 0-1,0 0 0,0 0 1,0 0-1,1 0 1,-1 0-1,0 0 1,0 0-1,0 0 0,0 0 1,1 0-1,-1 0 1,0 0-1,0 0 0,0 0 1,0 0-1,0 0 1,0 0-1,1 0 1,-1-1-1,0 1 0,0 0 1,0 0-1,0 0 1,0 0-1,0 0 0,0 0 1,0-1-1,0 1 1,0 0-1,1 0 1,-1 0-1,0 0 0,0 0 1,0-1-1,68-86 283,-62 80-291,51-61-194,-47 57 161,0 1 1,1 0-1,0 1 0,13-8 0,-24 17 29,0-1-1,1 1 0,-1 0 0,1-1 0,-1 1 0,0 0 0,1 0 0,-1-1 0,1 1 0,-1 0 0,0 0 0,1 0 0,-1-1 0,1 1 0,-1 0 0,1 0 0,-1 0 0,1 0 0,-1 0 0,1 0 0,-1 0 0,1 0 0,-1 0 0,1 0 1,-1 0-1,1 1 0,-1-1 0,0 0 0,1 0 0,-1 0 0,1 1 0,-1-1 0,0 0 0,1 0 0,-1 1 0,1-1 0,-1 0 0,0 1 0,1-1 0,-1 0 0,0 1 0,0-1 0,1 1 0,-1-1 0,0 0 0,0 1 0,1-1 0,-1 1 1,0-1-1,0 1 0,0-1 0,0 1 0,0-1 0,0 1 0,0 0 0,1 3-43,-1 1 1,0 0-1,0 0 1,-1 6-1,1-10 78,-27 146-48,23-131 4,3-14 19,1-1 0,-1 1 0,1-1 0,0 1-1,0 0 1,0-1 0,-1 1 0,1 0 0,1-1 0,-1 1 0,0-1-1,0 1 1,1 0 0,-1-1 0,1 3 0,0-4 10,0 1 0,-1-1 0,1 1 0,0-1 0,0 1 0,-1-1 0,1 0 0,0 1 0,0-1 0,0 0 0,0 0 0,-1 1 0,1-1 0,0 0 0,0 0 0,0 0 0,0 0 0,0 0 0,0 0 0,-1 0 0,1-1 0,0 1 0,0 0 0,0 0 0,1-1 0,7-2 13,0 1 1,0-2-1,0 1 1,0-1 0,10-7-1,41-31-360,70-75-56,-59 50-263,-70 65 604,0 1-1,1 0 1,-1 0 0,1 0-1,-1-1 1,1 1 0,0 1-1,-1-1 1,1 0 0,0 0-1,0 1 1,2-2 0,-3 2 37,-1 0 0,1 0 0,-1 0 0,0 1 1,1-1-1,-1 0 0,1 0 0,-1 0 0,0 0 0,1 0 0,-1 0 1,1 1-1,-1-1 0,0 0 0,1 0 0,-1 1 0,0-1 0,1 0 1,-1 1-1,0-1 0,1 1 0,4 14-85,-4 3 153,-1-1 0,-1 1-1,-5 32 1,3-35 22,1 1 1,1-1-1,0 0 0,1 0 1,4 29-1,-4-40-16,1-1 0,0 0 0,0 0 0,0 0-1,0 0 1,0 0 0,1 0 0,-1 0 0,1 0 0,0-1 0,0 1 0,0-1 0,0 1 0,0-1-1,4 4 1,-4-5-42,0 0 0,1 0-1,-1 0 1,0-1-1,0 1 1,0 0 0,1-1-1,-1 0 1,0 1 0,1-1-1,-1 0 1,0 0-1,1 0 1,-1-1 0,0 1-1,1 0 1,-1-1-1,0 0 1,0 1 0,0-1-1,1 0 1,1-1 0,5-3 3,-1 0 1,0 0 0,0-1 0,0 0 0,0 0 0,-1-1 0,0 0 0,11-15 0,0-2 162,22-42 0,-31 49-135,0 0 1,-1-1-1,-1 0 1,-1 0 0,5-24-1,-10 38-136,0-1 0,-1 0 0,0 0 0,0 0-1,-1-8 1,1 13 75,0-1 0,0 0 0,0 0 0,0 1-1,0-1 1,-1 0 0,1 0 0,0 1 0,0-1 0,-1 0 0,1 1-1,0-1 1,-1 0 0,1 1 0,-1-1 0,1 0 0,-1 1 0,1-1-1,-1 1 1,1-1 0,-1 1 0,0-1 0,1 1 0,-1-1 0,1 1-1,-1 0 1,0-1 0,0 1 0,1 0 0,-1 0 0,0-1 0,0 1-1,1 0 1,-1 0 0,0 0 0,0 0 0,1 0 0,-1 0 0,0 0-1,0 0 1,1 0 0,-1 1 0,0-1 0,0 0 0,1 0 0,-1 1-1,0-1 1,-3 2 27,0 0-1,1-1 1,-1 1-1,1 0 1,-1 1-1,1-1 1,-4 4 0,3-1 17,1-1 1,-1 1-1,1 1 1,-1-1 0,2 0-1,-1 1 1,0 0 0,1 0-1,0 0 1,1-1 0,-2 11-1,0 4 185,1-1-1,0 26 0,2-39-166,0 1 0,1 0-1,-1-1 1,1 1-1,0-1 1,1 1-1,0-1 1,0 1-1,0-1 1,0 0 0,1 0-1,0 0 1,1 0-1,-1-1 1,1 1-1,0-1 1,1 0-1,-1 0 1,1-1-1,0 1 1,0-1 0,9 6-1,2-2-30,0-1-1,0 0 0,1-1 1,0-1-1,18 3 1,-7-3 46,0-2 0,41 1 0,-40-4-516,43-7 1,-57 5-733,0-1 1,20-8 0,-8 2-451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5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16 2400,'13'-8'12597,"-9"5"-11766,5-1-192,-8 4-614,-1 0 0,1 0 0,-1 0-1,0 1 1,1-1 0,-1 0 0,0 0 0,0 1 0,1-1-1,-1 0 1,0 0 0,0 1 0,1-1 0,-1 0 0,0 1-1,0-1 1,0 1 0,1-1 0,-1 0 0,0 1 0,0-1-1,0 0 1,0 1 0,0-1 0,0 1 0,0-1 0,0 0-1,0 1 1,0-1 0,0 1 0,0-1 0,0 0 0,-1 1-1,0 15 443,-1 0 0,-6 28 0,1-12-161,-19 83 121,6-31-283,7-20 51,-68 390 1076,80-451-1233,0 26 277,1-27-266,0-1 0,0 1-1,0 0 1,0-1 0,0 1-1,1-1 1,-1 1-1,1-1 1,-1 1 0,1-1-1,0 1 1,-1-1 0,1 1-1,1 0 1,-1-1 5,1-1 0,-1 0 0,0 0 0,0 0 0,0 0 0,1 0 0,-1 0 0,0-1 0,0 1 0,0 0 0,0 0 0,1-1 0,-1 1 0,0-1 0,0 1 0,0-1 0,1-1 0,4 0 9,54-16-5,112-19 1,-91 22-54,490-78-15,-387 70 83,280-40 104,201-46 202,-71-14-75,-437 87-434,451-95 367,-585 127-241,121-27-488,-124 23-892,-14 3-19,-16 2-5271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5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364 123 2144,'0'-1'87,"0"1"-1,0-1 1,0 0 0,0 1 0,0-1-1,-1 1 1,1-1 0,0 1-1,0-1 1,-1 1 0,1-1 0,0 1-1,-1 0 1,1-1 0,-1 1-1,1-1 1,-1 1 0,-1-2 581,4 4 1001,-2-17 3424,0 14-4778,0 0 0,0-1 0,-1 1 0,1 0 0,-1 0 0,1 0 0,-1 0 1,1 0-1,-1 0 0,0 0 0,1 0 0,-1 0 0,-2-2 0,2 2-221,-1 0-1,1 0 1,-1 0-1,0 0 1,1 0 0,-1 1-1,0-1 1,0 1-1,0-1 1,1 1 0,-1 0-1,0-1 1,0 1-1,0 0 1,0 0-1,0 0 1,-3 1 0,-7-1 2,8 1-14,-1-1 0,0 1-1,0 0 1,0 1-1,1-1 1,-1 1 0,0-1-1,-4 4 1,-35 21 479,27-15-441,0 1-1,1 0 0,0 1 0,1 1 0,1 0 0,0 1 0,1 1 0,-19 29 0,19-22 136,0 1-1,-16 48 0,27-66 239,2-7 74,3-13 106,3-4-521,1 0 0,1 0 0,1 1-1,13-21 1,52-64-34,-35 50-248,38-46 130,-76 96-11,0 1 0,0 0-1,0 0 1,0 0 0,0 0 0,0 0-1,1 0 1,-1 0 0,0 1 0,1-1 0,-1 0-1,0 1 1,1-1 0,-1 1 0,1-1-1,-1 1 1,4-1 0,-3 1 4,1 1 0,0-1 0,-1 0 1,1 1-1,0-1 0,-1 1 0,1 0 0,-1 0 0,5 2 0,3 2 35,0 2-1,-1 0 0,17 13 0,-24-17-14,23 18 125,41 49-1,-57-59-123,0 1-1,-1 0 0,0 1 0,-1-1 0,0 2 0,7 21 1,-13-31 41,0 0 1,0-1-1,0 1 1,-1 0-1,1 0 1,-1 0-1,0-1 1,0 1-1,-1 0 1,1 0-1,-2 4 1,1-6-15,1 0 1,-1 1-1,0-1 0,0 0 0,0 0 1,-1 0-1,1 1 0,-1-1 0,1-1 1,-1 1-1,1 0 0,-1 0 1,0-1-1,0 1 0,0-1 0,0 1 1,0-1-1,-4 2 0,-1 0-10,-1-1 0,0 1 0,0-1 0,0-1 0,-13 1 0,-47 0 20,66-2-48,-48-3 77,1-2 0,-54-13 0,98 17-474,-1 0-1,0 0 0,1 0 1,-1-1-1,1 0 0,-1 0 1,1 0-1,0-1 0,0 0 1,0 0-1,0 0 0,-8-8 1,13 11 156,0-1 0,-1 1 0,1 0 0,-1-1 0,1 1 0,0-1 0,0 1 0,-1 0 0,1-1 0,0 1 0,0-1 0,-1 1 0,1-1 0,0 1 0,0-1 0,0 1 0,0-1 0,0 1 0,0-1 0,0 1 0,0-1 0,0 1 0,0-1 0,0 1 0,0-1 0,0 1 0,0-1-1,0 1 1,0-1 0,1 1 0,-1-1 0,0 1 0,0-1 0,1 1 0,-1 0 0,0-1 0,1 1 0,-1-1 0,0 1 0,1 0 0,-1-1 0,1 1 0,15-7-4492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0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1506 1472,'0'0'39,"-1"0"0,1 1 0,0-1 0,0 1 0,0-1 0,0 0 0,-1 1 0,1-1-1,0 1 1,0-1 0,-1 0 0,1 1 0,0-1 0,0 0 0,-1 0 0,1 1 0,0-1 0,-1 0 0,1 0 0,-1 1 0,1-1 0,0 0 0,-1 0 0,1 0 0,-1 0 0,1 0-15,-1 0 1,1 0-1,0 0 1,0 0-1,0 0 1,0 0 0,-1 0-1,1 0 1,0 1-1,0-1 1,0 0 0,-1 0-1,1 0 1,0 0-1,0 0 1,0 0-1,0 0 1,-1 0 0,3 8 6863,0-8-6522,0 1 1,0-1 0,0 0-1,0-1 1,0 1 0,0 0-1,3-1 1,0-3-146,0 0 0,0-1-1,-1 1 1,1-1 0,-1 0 0,0 0 0,0-1-1,4-8 1,25-53 226,-26 52-289,27-51 453,69-101 0,-15 28 300,-87 138-919,14-29 342,-14 28-308,-1 0-1,1 0 1,-1 0-1,1 0 1,-1 0 0,0 0-1,0 0 1,0 0-1,0 0 1,0-1-1,0 1 1,0 0-1,-1 0 1,0-3-1,0 5-56,0 0 1,0 0-1,0 0 0,0 0 0,0-1 0,0 1 0,1 0 0,-1 1 0,0-1 0,0 0 0,0 0 0,0 0 0,0 0 0,0 1 0,0-1 0,1 0 0,-1 1 0,0-1 0,0 1 0,-1 0 1,-22 12-291,17-7 334,1 0 1,-1 1 0,1-1 0,0 1-1,0 1 1,1-1 0,0 1-1,1 0 1,-1 0 0,2 0-1,-1 0 1,1 1 0,0 0-1,1 0 1,0-1 0,0 1 0,1 0-1,0 14 1,0-11 55,1 0 1,1 0-1,0 0 1,1-1-1,0 1 0,1 0 1,0 0-1,1-1 1,0 0-1,1 0 1,0 0-1,1 0 0,10 14 1,-14-22-19,0-1 0,0 1 0,0-1 0,0 0 0,1 1 0,-1-1 1,1-1-1,-1 1 0,1 0 0,0-1 0,-1 1 0,1-1 0,0 0 0,0 0 0,0 0 0,5 1 1,-4-2 9,0 0 1,0 0-1,0 0 1,1 0-1,-1-1 1,0 0-1,0 1 1,0-2 0,0 1-1,7-4 1,2-2 33,0 0 0,-1-2 0,0 1 1,0-2-1,16-16 0,196-182 230,-223 207-336,0 0 0,0 1-1,0-1 1,-1 0-1,1 1 1,0-1 0,0 0-1,0 1 1,0 0-1,0-1 1,0 1-1,2-1 1,-2 1 10,-1 0 0,0 0-1,0 0 1,1 0 0,-1 0-1,0 0 1,1 0 0,-1 1 0,0-1-1,0 0 1,0 0 0,1 0-1,-1 0 1,0 0 0,0 1 0,1-1-1,-1 0 1,0 0 0,0 0-1,0 1 1,0-1 0,1 0 0,-1 0-1,0 1 1,0-1 0,0 0-1,0 0 1,0 1 0,0-1 0,0 1-1,1 3 6,-1-1 0,0 1 0,0 0 0,0 0 0,-2 5 0,2-3-16,-6 67 93,-2 24 132,5-84-220,2-8 28,0 1 0,0-1 0,1 1-1,0-1 1,0 1 0,0-1 0,1 9 0,-1-14-9,0 1 0,0-1 0,0 0 0,0 1 0,0-1 0,0 0 0,0 1 0,1-1 0,-1 0 0,0 1 0,0-1 0,0 0 0,0 1 0,0-1 0,1 0 0,-1 1 0,0-1 0,0 0 0,0 0 0,1 1 0,-1-1 0,0 0 0,0 0 0,1 0 0,-1 1 0,0-1 0,1 0 0,-1 0 0,0 0 0,1 0 0,-1 1 0,1-1 0,0-1 20,0 1 0,0-1 0,0 0-1,0 1 1,0-1 0,0 0 0,-1 0 0,1 0 0,0 1 0,0-1 0,-1 0 0,1 0-1,0-2 1,25-37 280,-9 13-314,1 0 0,0 2 0,36-38 0,-35 45 0,0 1-1,1 1 0,1 1 1,0 1-1,37-19 0,-44 29-232,-14 4 221,0 0 0,1 0 0,-1 0 0,0 0 0,0 0 0,1 0 0,-1 0 0,0 0 0,0 0 0,1 0-1,-1 0 1,0 0 0,0 0 0,1 0 0,-1 0 0,0 0 0,0 1 0,1-1 0,-1 0 0,0 0 0,0 0 0,0 0 0,0 1 0,1-1 0,-1 0 0,0 1 0,1 1 5,-1 0 1,0 0 0,0 0-1,0 1 1,0-1-1,0 0 1,-1 0-1,1 0 1,-2 4 0,-11 51-12,5-29 83,-6 53 0,13-72-48,0 2-22,-1 0 0,2 0-1,0 0 1,0 0 0,1 0 0,1 0 0,3 14 0,-5-24 21,0 1 1,1-1-1,-1 0 0,1 1 1,0-1-1,-1 0 1,1 0-1,0 0 1,0 0-1,-1 0 0,1 0 1,0 0-1,0 0 1,0 0-1,1 0 0,-1 0 1,0 0-1,0-1 1,0 1-1,0-1 1,1 1-1,-1 0 0,0-1 1,1 0-1,-1 1 1,0-1-1,1 0 1,-1 0-1,0 0 0,1 0 1,-1 0-1,1 0 1,-1 0-1,3-1 1,1 0 15,0-1 1,1 0 0,-1 0 0,0-1 0,-1 0 0,1 1 0,7-7 0,35-28 18,-3-1 1,52-58 0,-64 58-26,-2-2-1,48-83 1,28-91 54,-6 11 136,-74 156-264,41-79-53,-53 98 103,-2 0-1,12-46 0,-22 67-32,0 1 1,-1-1-1,0 1 1,0-1-1,-1 1 0,1-1 1,-1 0-1,-2-7 1,2 14 21,0 0 0,0 0 0,0-1 0,0 1 1,0 0-1,0 0 0,0-1 0,0 1 0,0 0 1,-1 0-1,1-1 0,0 1 0,0 0 0,0 0 0,0-1 1,-1 1-1,1 0 0,0 0 0,0 0 0,-1-1 1,1 1-1,0 0 0,0 0 0,-1 0 0,1 0 0,0 0 1,0 0-1,-1 0 0,1 0 0,0-1 0,-1 1 1,1 0-1,0 0 0,0 0 0,-1 0 0,1 0 1,0 0-1,0 1 0,-1-1 0,1 0 0,-1 0 0,-11 7-179,8-5 120,-11 9 18,1 0 0,-1 1-1,2 1 1,0 0 0,0 1 0,1 0-1,1 1 1,1 0 0,-13 24 0,8-10 98,1 1 1,2 0 0,1 1 0,-11 51 0,-15 113-30,29-137 44,0 83 0,8-129-32,0 1 0,1-1 0,1 1 0,6 23 0,-6-30-9,0 0 0,0 0 0,1-1 0,0 1 0,0-1-1,0 0 1,1 0 0,0 0 0,0 0 0,0 0 0,10 7 0,-7-7 17,1 0 1,0 0-1,0-1 1,1-1 0,-1 1-1,1-1 1,0 0 0,0-1-1,0 0 1,0-1-1,0 0 1,0 0 0,12-1-1,3-1 130,1-1 0,-1-1 0,44-11 0,-52 9-74,-1 0 0,0-1 0,0 0 0,0-1 0,23-15 0,-33 19-80,1-1 1,-1 0-1,0-1 0,0 1 1,0-1-1,-1 0 0,1 0 1,-1 0-1,0-1 0,-1 0 0,1 1 1,-1-1-1,0 0 0,-1-1 1,0 1-1,3-9 0,-5 13-10,0 0 0,1-1 0,-1 1 0,0-1 0,0 1 0,0-1 0,0 1 0,-1 0 0,1-1 0,-1 1 0,1-1 0,-1 1 0,0 0 0,0 0 0,-2-4 0,2 5-11,0 0-1,0 0 1,0 0 0,0 0 0,0 0-1,0 0 1,0 0 0,-1 0-1,1 1 1,0-1 0,0 0 0,-1 1-1,1-1 1,0 1 0,-1-1-1,1 1 1,-1 0 0,1 0 0,-1 0-1,1 0 1,0 0 0,-1 0-1,1 0 1,-1 0 0,1 0 0,-3 1-1,-5 2-53,0 0 0,0 1 0,0 0 0,1 1 0,-1 0 0,1 0 0,0 1 0,0 0-1,1 0 1,0 1 0,0 0 0,0 0 0,-9 15 0,14-19 58,0 1 1,0 0-1,1 0 0,-1 0 0,1 0 1,0 0-1,0 0 0,0 0 1,1 0-1,0 1 0,0-1 0,0 0 1,0 0-1,0 0 0,1 0 1,0 1-1,0-1 0,0 0 0,0 0 1,0 0-1,4 6 0,-1-2 26,1 0 0,0-1 0,0 0 0,0 0 0,1 0 0,0 0 1,0-1-1,1 0 0,9 7 0,-12-10 4,0 0 1,0-1 0,1 0 0,-1 0 0,1 0 0,-1 0 0,1-1 0,0 1-1,0-1 1,0 0 0,-1-1 0,1 1 0,0-1 0,0 0 0,0 0 0,0-1-1,0 0 1,0 1 0,-1-1 0,1-1 0,0 1 0,0-1 0,4-2-1,7-5 36,0 0 0,0-1 0,-1-1 0,24-21 0,-31 24-31,1 1 0,-2-2 0,1 1-1,-1-1 1,0 0 0,-1 0 0,0-1-1,0 0 1,-1 0 0,-1 0 0,0-1-1,6-19 1,-4 10-176,-6 19 130,1 1 0,-1-1 0,1 1 0,0-1 0,-1 1 0,1-1 0,0 1 1,-1 0-1,1-1 0,0 1 0,-1 0 0,1-1 0,1 1 0,4-2-9,-1 0 10,0 1 0,1-1 1,-1 1-1,1 1 0,-1-1 1,1 1-1,0 0 0,-1 0 1,1 0-1,0 1 0,-1 0 1,1 0-1,-1 1 0,0-1 1,1 1-1,9 5 0,-12-6 8,-1 1 0,1-1-1,0 1 1,-1 0 0,1 0 0,-1 0-1,0 0 1,1 1 0,-1-1 0,0 1-1,0-1 1,-1 1 0,1-1-1,0 1 1,-1 0 0,0 0 0,0 0-1,0 0 1,0 0 0,0 0 0,0 0-1,-1 0 1,1 1 0,-1-1 0,0 0-1,0 0 1,0 0 0,-1 0-1,1 1 1,-2 4 0,-1 1 9,1 0 1,0 0-1,1 0 1,0-1-1,1 1 1,0 0-1,0 0 0,1 0 1,0 0-1,0 0 1,1 0-1,0 0 1,6 14-1,-6-19 19,0-1 0,0 0 0,0 1 1,0-1-1,1 0 0,-1-1 0,1 1 0,0 0 0,0-1 0,0 1 1,0-1-1,0 0 0,1 0 0,-1 0 0,0-1 0,1 1 1,0-1-1,-1 0 0,1 0 0,0 0 0,-1 0 0,1-1 0,0 1 1,0-1-1,6-1 0,4-1 55,-1-1 0,0-1 0,1-1 0,-1 0 0,-1 0-1,1-1 1,13-9 0,80-62 17,-64 45-40,67-58-273,-107 89 208,0-1 0,0 1 1,0 0-1,0 0 0,0 0 0,0 0 0,0 0 1,4-1-1,-5 2 5,-1 0 1,1 0-1,-1 0 1,1 0 0,-1 0-1,1 0 1,-1 0-1,1 0 1,-1 1 0,1-1-1,-1 0 1,1 0-1,-1 0 1,1 1-1,-1-1 1,0 0 0,1 0-1,-1 1 1,1-1-1,-1 0 1,0 1-1,1-1 1,-1 0 0,0 1-1,0-1 1,1 1-1,-1-1 1,0 0-1,0 1 1,1-1 0,-1 1-1,0-1 1,0 1-1,0-1 1,0 1-1,0-1 1,0 1 0,0-1-1,0 1 1,0-1-1,0 1 1,0-1-1,0 1 1,0 0 0,-1 15 34,-1 1 1,-1 0-1,-8 29 1,-1 1-186,9-33 115,1-4 174,0 0 0,0 12 0,2-21-129,0-1 0,0 0 0,0 0 0,0 0 0,0 0 0,0 1 0,0-1 0,0 0 1,0 0-1,0 0 0,0 0 0,0 1 0,0-1 0,0 0 0,0 0 0,0 0 1,0 0-1,0 1 0,0-1 0,0 0 0,0 0 0,0 0 0,0 0 0,1 0 0,-1 1 1,0-1-1,0 0 0,0 0 0,0 0 0,0 0 0,0 0 0,1 0 0,-1 0 0,0 0 1,6-3 121,7-12 37,-11 12-148,5-5 3,0 1 0,1 0 0,0 0 0,14-9 0,39-21-71,-54 32 37,35-17-41,1 1 0,77-24 0,-115 43 52,3-1-31,-1 1 0,1 0 1,12-1-1,-19 2 33,0 1 1,0 0-1,0 0 0,0 0 1,0 0-1,1 0 0,-1 0 1,0 0-1,0 0 1,0 1-1,0-1 0,0 0 1,0 0-1,0 1 1,0-1-1,0 1 0,0-1 1,0 1-1,0 0 1,0-1-1,-1 1 0,1 0 1,0-1-1,0 1 0,-1 0 1,1 0-1,0 0 1,-1 0-1,1 0 0,-1 0 1,1 0-1,0 2 1,-1-2 2,0 1 1,0 0 0,0 0 0,0-1-1,0 1 1,0 0 0,-1-1 0,1 1-1,0 0 1,-1 0 0,0-1 0,1 1-1,-1-1 1,-1 3 0,-19 27-123,2-3 14,16-22 132,-2 3 4,0 0 0,1 1 0,0 0 0,-4 17 1,7-25-21,1 0 0,-1 0 0,1 0 1,0 0-1,0 0 0,0 0 0,0 0 1,0 0-1,0 0 0,1 0 1,-1 0-1,0 0 0,1 0 0,0 0 1,-1 0-1,1 0 0,0-1 0,0 1 1,0 0-1,0-1 0,1 1 0,-1 0 1,0-1-1,1 1 0,-1-1 0,1 0 1,-1 0-1,1 1 0,0-1 0,-1 0 1,1 0-1,2 1 0,2-1-5,-1 1-1,1-1 1,0 0-1,-1 0 0,1-1 1,0 0-1,-1 0 1,1 0-1,0-1 1,-1 1-1,1-2 1,0 1-1,-1 0 1,6-3-1,14-5-12,39-22 0,-56 27 9,99-53 47,51-26 36,-152 80-69,-3 3 3,-1-1 0,0 0 0,0 0 1,0 0-1,0 0 0,0-1 0,0 1 0,0 0 1,0-1-1,0 0 0,-1 1 0,1-1 1,0 0-1,-1 0 0,2-3 0,-3 5-16,1 0 0,-1 0 0,0 0 0,0 0 0,0 0 0,0 0 0,0-1 0,0 1 0,0 0 0,0 0 0,0 0 0,0 0 0,0 0 0,0 0 0,0 0 0,0-1 0,0 1 0,0 0 0,0 0 0,0 0 0,0 0 0,0 0 0,0 0-1,0 0 1,0 0 0,0-1 0,0 1 0,-1 0 0,1 0 0,0 0 0,0 0 0,0 0 0,0 0 0,0 0 0,0 0 0,0 0 0,0 0 0,0-1 0,0 1 0,-1 0 0,1 0 0,0 0 0,0 0 0,0 0 0,-8 0-62,-7 4-88,15-4 145,-15 5-43,0 1 0,0 1 0,1 0 0,0 0 0,0 2 1,-21 16-1,29-21 44,1 1-1,0-1 1,1 1 0,-1 0-1,1 0 1,0 1 0,0-1 0,0 1-1,1 0 1,0 0 0,0 0 0,0 0-1,1 0 1,0 1 0,0-1-1,1 1 1,0 0 0,-1 7 0,2-11 24,1 0 0,-1 1 1,1-1-1,-1 0 1,1 0-1,2 4 1,-3-6-16,0-1 0,0 1-1,0-1 1,0 1 0,1 0 0,-1-1 0,0 1 0,1-1 0,-1 1 0,0-1 0,1 1 0,-1 0 0,1-1-1,-1 0 1,1 1 0,-1-1 0,1 1 0,-1-1 0,1 0 0,-1 1 0,1-1 0,0 0 0,-1 1 0,1-1 0,-1 0-1,1 0 1,0 0 0,-1 0 0,1 0 0,0 1 0,-1-1 0,1 0 0,0 0 0,-1-1 0,2 1 0,5-4 26,-1 0 0,0 0 0,0 0 1,-1-1-1,1 0 0,-1 0 0,0-1 1,5-8-1,0 3 13,121-139-193,-130 149 127,0 0 0,0 0 0,0 0 0,0 0 1,-1-1-1,1 1 0,0 0 0,-1 0 1,1 0-1,0-1 0,-1 1 0,0 0 0,1-2 1,-1 3 15,0 0 1,0 0-1,0 0 1,0-1-1,0 1 0,0 0 1,0 0-1,0 0 1,0 0-1,0 0 1,0 0-1,-1 0 1,1 0-1,0 0 1,0 0-1,0-1 1,0 1-1,0 0 1,0 0-1,0 0 0,0 0 1,0 0-1,0 0 1,-1 0-1,1 0 1,0 0-1,0 0 1,0 0-1,0 0 1,0 0-1,0 0 1,0 0-1,0 0 1,-1 0-1,1 0 1,0 0-1,0 0 0,0 0 1,0 0-1,0 0 1,0 0-1,0 0 1,0 0-1,-1 0 1,1 0-1,0 1 1,-11 6-70,7-2 60,0-1 0,0 1 0,0 0 0,1 0 0,0 0 0,0 0 1,0 0-1,0 1 0,1-1 0,-2 8 0,3-10 16,0 0 0,0 0 0,0 0 0,1 1 0,0-1 0,-1 0-1,1 0 1,0 0 0,1 1 0,-1-1 0,0 0 0,1 0 0,0 0 0,0 0-1,0 0 1,0 0 0,0 0 0,1 0 0,-1 0 0,1 0 0,2 3 0,-2-5 11,-1 1 1,1-1-1,0 0 1,-1 0 0,1 0-1,0 0 1,0 0 0,0 0-1,0 0 1,0-1-1,0 1 1,0-1 0,0 1-1,0-1 1,0 0-1,0 0 1,0 1 0,0-2-1,0 1 1,4-1-1,5-1-9,0 0 0,19-8 0,-9 3 49,17-4 28,71-31 0,-93 33-42,0 1-1,0-2 0,-1 0 0,-1-1 1,0 0-1,21-22 0,-14 7-54,-1-1 0,-1-1-1,-2-1 1,18-38 0,-15 28 7,145-235 128,-53 94 15,-98 151-153,-1-1 0,-1 0 0,11-48 0,-20 68 23,-1-1-1,-1 1 1,0 0 0,0-1-1,-2-17 1,1 26-11,0-1-1,0 1 1,-1 0 0,1 0 0,-1 0 0,1 0-1,-1 0 1,0-1 0,1 1 0,-1 0 0,0 0-1,0 1 1,-2-4 0,2 5-4,0-1 0,-1 0 0,1 1 0,0-1 0,0 1-1,0-1 1,0 1 0,-1 0 0,1-1 0,0 1 0,0 0 0,-1 0 0,1 0 0,0 0 0,0 0 0,-1 0 0,1 0-1,0 0 1,0 1 0,0-1 0,-1 0 0,1 1 0,0-1 0,0 1 0,0 0 0,0-1 0,-2 2 0,-10 5-21,1 1 1,-1 0 0,1 1 0,1 0 0,0 1 0,0 1-1,-13 16 1,-5 9 68,-27 47-1,44-63-39,0 2 1,2-1-1,0 2 0,2-1 1,-7 28-1,-16 119 46,27-143-14,-11 125 119,15-128-74,0 0 0,2 0 0,0-1 0,11 42 0,-11-55-160,1-1 1,0 1-1,1-1 1,0 1-1,1-1 1,9 13-1,-10-16-422,-1-1 0,1 0 0,1 0 0,-1 0 0,6 3 0,-7-4-492,2-1 0,-1 0 0,0 0 1,0 0-1,1 0 0,8 1 0,9 1-2135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0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12 5408,'-13'5'660,"9"-4"-368,0 1-1,0-1 1,0 0 0,-1 0 0,-5 0-1,5-1-165,3 0 147,0 0 1,-1 1 0,1-1 0,-1 0-1,1 1 1,0-1 0,-1 1-1,1 0 1,0 0 0,-3 1-1,2-1 1274,8-1-592,4 2-545,0-2 1,0 1-1,0-2 1,14-1-1,0 1-100,85-8 754,243-12-299,102 32-903,-413-9-469,-14-1-1393,-18 1-2822,-21 5 2870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45 6304,'-62'-25'2848,"39"22"-2464,15 0 512,3-6-1184,10 9 128,8-5-288,9 5 256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 11392,'-41'-24'5151,"33"24"-4479,3 0-704,10 0-128,3 4-1311,10-4 159,9 5 768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8 650 2560,'-7'0'3852,"7"0"-3604,0 1 1,1-1-1,-1 1 1,0-1 0,1 1-1,-1-1 1,1 1-1,-1-1 1,1 0-1,-1 1 1,1-1 0,-1 0-1,1 1 1,-1-1-1,1 0 1,-1 0-1,1 0 1,0 1 0,-1-1-1,2 0 1,4-1 24,1 0 0,0 0 0,-1 0 1,0-1-1,1 0 0,-1 0 0,0-1 0,0 1 1,0-2-1,0 1 0,-1 0 0,1-1 1,-1 0-1,9-9 0,-5 5-181,-1-1 1,0 0-1,-1 0 0,0-1 1,0 0-1,-1 0 0,7-18 1,-9 20 90,-1-1 1,-1 1-1,4-16 1,-6 22-166,1 0-1,-1 0 1,0 0 0,0 0-1,0 0 1,0 0-1,0 0 1,0 0 0,-1 0-1,1 0 1,-1 0 0,1 1-1,-1-1 1,0 0-1,1 0 1,-1 0 0,0 0-1,0 1 1,-1-1 0,1 0-1,0 1 1,0-1-1,-3-1 1,4 3-27,-1-1 0,0 1 0,0 0-1,1-1 1,-1 1 0,0 0 0,0 0 0,0 0-1,1-1 1,-1 1 0,0 0 0,0 0 0,0 0-1,0 0 1,1 0 0,-1 1 0,0-1 0,0 0-1,0 0 1,1 0 0,-1 1 0,0-1 0,0 0-1,1 1 1,-1-1 0,0 1 0,1-1 0,-2 1-1,-20 21 20,22-22-9,-11 13 102,0 0-1,1 1 0,1 1 1,0 0-1,1 0 1,1 1-1,0 0 0,1 0 1,-7 30-1,12-38 31,0 0-1,0 0 1,1 0-1,0 0 1,1 0 0,0 0-1,0 0 1,0 0-1,1 0 1,0 0-1,1-1 1,0 1-1,7 13 1,-9-20-89,0 0-1,0 0 1,0 0 0,0 0-1,0 0 1,0 0 0,0-1-1,1 1 1,-1 0 0,0-1-1,0 1 1,1-1 0,-1 1-1,0-1 1,1 1 0,-1-1-1,0 0 1,1 0 0,-1 0 0,0 0-1,1 0 1,-1 0 0,3 0-1,2-1 110,1-1 1,-1 0-1,11-3 0,-13 3-102,123-52 466,-52 21-495,158-86 287,-209 105-234,-2-1-1,0-1 1,38-36 0,-58 53-72,-1 5 40,-1 7 17,-2-1-68,0 0 0,-1 0 0,0-1-1,-1 1 1,-8 17 0,-33 51 262,41-73-203,4-7-42,0 0-1,0 1 0,0-1 0,0 0 1,0 0-1,0 0 0,0 0 0,0 0 1,0 0-1,0 1 0,0-1 1,0 0-1,0 0 0,0 0 0,1 0 1,-1 0-1,0 0 0,0 0 0,0 0 1,0 1-1,0-1 0,0 0 1,0 0-1,0 0 0,1 0 0,-1 0 1,0 0-1,0 0 0,0 0 0,0 0 1,0 0-1,0 0 0,1 0 1,-1 0-1,0 0 0,0 0 0,0 0 1,0 0-1,0 0 0,1 0 0,-1 0 1,0 0-1,0 0 0,0 0 1,0 0-1,0 0 0,0 0 0,0 0 1,1-1-1,-1 1 0,0 0 1,0 0-1,0 0 0,0 0 0,0 0 1,0 0-1,13-5 246,-5 1-222,-1 0 1,0-1 0,0 0 0,0 0 0,0-1 0,-1 0 0,8-9 0,36-53-38,-25 32 147,-6 10-148,-8 9-157,2 0 1,0 1-1,21-20 1,-34 36 154,0 0 1,0 0-1,0 0 1,0 0 0,0 0-1,0 0 1,0 0-1,1 0 1,-1 0 0,0-1-1,0 1 1,0 0-1,0 0 1,0 0 0,0 0-1,0 0 1,0 0-1,0 0 1,1 0 0,-1 0-1,0 0 1,0 0-1,0 0 1,0 0 0,0 0-1,0 0 1,0 0-1,0 0 1,0 1 0,1-1-1,-1 0 1,0 0-1,0 0 1,0 0 0,0 0-1,0 0 1,0 0-1,0 0 1,0 0 0,0 0-1,0 0 1,0 0-1,0 0 1,0 0 0,0 1-1,0-1 1,1 0-1,-1 0 1,0 0 0,0 0-1,0 0 1,0 0-1,0 0 1,0 0 0,1 10-211,-1 10 27,-7 34-38,-4 66 623,11-114-387,0-1 0,1 1 0,0-1 0,2 12 0,-2-16 3,-1 1 0,1 0 0,0 0 1,0 0-1,-1-1 0,1 1 0,1 0 1,-1-1-1,0 1 0,0-1 0,0 1 0,1-1 1,-1 0-1,1 0 0,-1 1 0,1-1 0,2 1 1,4 1 57,-1-1 1,0 0 0,1 0-1,-1-1 1,1 0 0,-1 0 0,1-1-1,0 0 1,13-1 0,6-3 147,35-9 1,-36 5-180,30-12 0,-39 13-37,-4 2 10,-1 1 0,-1-2-1,1 0 1,-1 0 0,0-1-1,0 0 1,-1-1 0,0 0 0,0-1-1,8-9 1,-8 5 11,0 1-1,-1-1 1,-1-1 0,0 0 0,7-17-1,21-75-80,-34 103 24,-1-1-1,0 0 1,0 0 0,0 0 0,-1-1-1,1 1 1,-1 0 0,0 0 0,-1-6-1,1 10 23,0-1-1,0 1 0,0-1 0,0 1 1,0-1-1,0 1 0,-1-1 0,1 1 1,0-1-1,0 1 0,0-1 1,-1 1-1,1-1 0,0 1 0,0-1 1,-1 1-1,1 0 0,-1-1 0,1 1 1,0-1-1,-1 1 0,1 0 1,-1-1-1,1 1 0,-1 0 0,0-1 1,1 1-8,-1 0 1,0 0-1,0 0 1,1 1 0,-1-1-1,0 0 1,0 0-1,1 0 1,-1 0 0,0 1-1,0-1 1,1 0-1,-1 1 1,0-1-1,0 2 1,-4 1-74,0 1 0,1 0 0,-7 9 0,-97 138-449,94-128 587,8-15-35,1 1 1,0 0-1,1 0 1,0 0-1,0 1 0,-3 12 1,7-19 3,-1 0 0,0 0 0,1 0 0,0 0 0,-1 0 1,1 0-1,0 1 0,1-1 0,-1 0 0,1 0 0,-1 0 1,1 0-1,0 0 0,0 0 0,0 0 0,1 0 0,-1 0 1,1-1-1,-1 1 0,1 0 0,0-1 0,0 0 0,0 1 0,4 2 1,-1-1 44,0-1 0,0 0 0,0 0 0,0 0 0,1-1 0,-1 0 0,1 0 1,-1-1-1,1 1 0,0-1 0,-1 0 0,1 0 0,0-1 0,0 0 0,0 0 1,0-1-1,0 1 0,10-3 0,-5 0-35,0-1-1,0 1 1,0-2-1,-1 1 1,0-2 0,0 1-1,0-1 1,0-1-1,9-8 1,140-127 199,-87 77-298,-54 48 42,0 0-81,36-25 0,-45 39-37,-6 7 10,-4 16-71,-1-12 170,0 14 2,0-5 56,0-1 0,1 1 0,2 29-1,0-41-11,-1-1 1,1 0-1,0 0 0,0 1 0,0-1 0,1 0 0,0 0 0,-1 0 1,1-1-1,0 1 0,1 0 0,-1-1 0,1 1 0,0-1 0,0 0 1,0 0-1,0 0 0,0 0 0,1-1 0,3 3 0,3 1 35,0-2 0,0 0 0,1 0-1,-1-1 1,1 0 0,0-1 0,0 0 0,-1-1-1,1 0 1,0 0 0,1-1 0,-1-1-1,15-2 1,-8-1-16,-1 0 0,1-1 0,0 0 0,-1-2 0,0 0 0,-1-1 0,21-13 0,3-5-35,-1-2 0,-2-1 0,-1-2 0,59-65 1,-86 85-2,0-1 0,-1 0 1,7-13-1,-14 22 8,2-1-13,-1-1-1,1 1 1,-1-1-1,2-8 1,-4 11 11,0 1-1,1-1 0,-1 1 1,0-1-1,0 1 1,0-1-1,0 1 1,0-1-1,-1 1 1,1-1-1,0 1 1,-1-1-1,1 1 0,-1-1 1,0 1-1,1 0 1,-1-1-1,0 1 1,0 0-1,-2-3 1,1 2-17,0 1 0,0-1 0,0 0 0,-1 1-1,1-1 1,-1 1 0,1-1 0,-1 1 0,0 0 0,0 0 0,1 1 0,-1-1 0,0 0 0,0 1 0,0 0 0,0-1 0,1 1 0,-1 0 0,0 1 0,0-1 0,0 0 0,0 1 0,0 0 0,-3 1 0,-3 1-32,1 0 0,-1 0 0,1 1 0,0 1 0,0-1 1,-11 10-1,9-6 24,1 1 1,0 0-1,0 0 1,1 1-1,-12 19 0,-27 57-180,38-68 220,2 0 1,0 1-1,-6 26 1,11-35 38,0-1 1,0 1 0,1 0-1,1 0 1,0-1 0,0 1 0,1 0-1,4 19 1,-5-27-8,1 1-1,0 0 1,0-1 0,0 1-1,0-1 1,1 0 0,-1 1-1,1-1 1,-1 0 0,1 0-1,0 1 1,0-2 0,0 1-1,0 0 1,0 0 0,0-1-1,1 1 1,-1-1 0,0 1-1,1-1 1,-1 0 0,1 0-1,0 0 1,-1 0 0,1-1-1,0 1 1,-1-1 0,1 0-1,0 1 1,0-1 0,-1 0-1,1-1 1,0 1 0,0 0-1,-1-1 1,1 0 0,0 1-1,-1-1 1,1 0 0,-1 0-1,1-1 1,-1 1 0,0 0-1,1-1 1,-1 0 0,0 1-1,4-5 1,4-4 11,-1-1 0,1 0-1,-2 0 1,1-1 0,-2 0 0,1-1 0,6-18-1,32-101-32,-24 65-97,-13 40 32,-1 7-66,-2 0 0,7-34 0,-12 52 102,-1 1-3,0 1 0,0-1 0,1 1 0,-1-1 0,0 0 0,0 1 0,0-1 0,0 0 0,0 1 0,0-1 0,0 0 1,0 1-1,0-1 0,0 0 0,-1 1 0,1-1 0,0 1 0,0-1 0,0 0 0,-1 1 0,1-1 0,0 1 0,-1-1 0,1 1 1,-1-1-1,1 1 0,0-1 0,-1 1 0,0-1 0,0 0 4,1 1 1,-1 0 0,0-1-1,1 1 1,-1 0-1,1 0 1,-1 0 0,0 0-1,1 0 1,-1 0-1,1 0 1,-1 0-1,0 0 1,1 0 0,-1 0-1,0 0 1,1 0-1,-1 0 1,1 0-1,-1 1 1,0-1 0,1 0-1,-1 0 1,1 1-1,-1-1 1,1 0-1,-1 1 1,1-1 0,-1 1-1,1-1 1,0 0-1,-1 1 1,1-1-1,-1 1 1,1-1 0,0 1-1,-1 0 1,-15 26-83,15-26 89,-17 39 36,2 0 1,1 1-1,-10 49 1,-3 9 220,9-40-135,-79 279 881,88-291-951,-21 54 1,23-83-25,0 1 0,0-1 1,-2 0-1,-1-1 0,-19 25 1,27-38 8,0-1 1,0 1 0,0-1-1,0 0 1,-1 0 0,1 0 0,-1 0-1,0-1 1,0 0 0,0 0-1,0 0 1,0 0 0,-1 0-1,1-1 1,0 0 0,-1 0 0,1 0-1,-1 0 1,1-1 0,-1 0-1,1 0 1,-1 0 0,0 0 0,1-1-1,-1 0 1,1 0 0,0 0-1,-1 0 1,-5-3 0,4 1-48,0 0 1,1-1-1,-1 0 1,1 0 0,0 0-1,0-1 1,0 1-1,1-1 1,-1 0-1,1-1 1,0 1-1,1-1 1,-1 1-1,1-1 1,0 0 0,1-1-1,-1 1 1,-2-11-1,2 3-21,0 0 1,1 1-1,1-1 0,0 0 0,1 0 0,0 0 0,1 0 0,3-16 1,-2 22 18,0-1 0,0 2 1,1-1-1,0 0 1,1 0-1,-1 1 1,2 0-1,-1 0 1,9-11-1,-4 8-33,0 1 0,1 0 0,-1 0-1,2 1 1,17-11 0,-4 6-20,1 1 0,0 1 1,0 1-1,1 1 0,36-7 0,135-36 361,-154 38-221,-2-3 0,61-32 1,-90 41-75,0 0 1,0-1 0,-1 0 0,0-1-1,0 0 1,-1-1 0,0 0 0,-1-1 0,-1 0-1,0 0 1,8-16 0,4-16 34,-1 0 1,13-50-1,-10 28 4,25-73-200,-38 123 149,-8 14 12,0 0-1,0 0 1,0 0 0,0 0-1,0 0 1,-1 0-1,1 0 1,0 0 0,-1 0-1,1-3 1,-2 3-214,-1 6 59,-1 8 45,-12 74 88,1-3 47,10-44 86,-9 153 293,14-172-235,-1-20-136,0 1 0,0-1 0,0 1 0,0-1 0,0 1 0,1 0 0,-1-1 0,0 1 0,0-1 0,0 1 0,0-1 0,1 1 0,-1-1 0,0 1 0,1-1 0,-1 0 0,0 1 0,1-1 0,-1 1 0,0-1 0,1 1 0,0-1-15,-1 0 0,1 0 0,-1 0 0,1 0-1,-1 0 1,0 0 0,1 0 0,-1 0 0,1 0 0,-1 0 0,0 0 0,1-1 0,-1 1 0,1 0 0,-1 0 0,0 0 0,1-1-1,-1 1 1,0 0 0,1 0 0,-1-1 0,3-2 31,0 0-1,0 0 0,0 0 1,-1 0-1,3-5 1,9-18 126,12-35 0,-14 32-132,22-39 1,-7 25-115,2 2 1,53-58-1,-77 93 76,5-4-267,-7 13 89,-4 10 32,-35 139-125,18-83 284,-7 27-3,-50 122 0,21-69 40,4-12 287,47-130-302,1-1 1,-1 0 0,0 0-1,-1-1 1,0 1-1,-4 4 1,7-9-31,0 1 24,-1 0-1,1 0 1,-1-1 0,0 1-1,1 0 1,-5 1 0,5-2-13,1-1 0,-1 0 0,0 1 0,0-1 0,0 0 0,0 0 0,1 0 0,-1 0 0,0 0 0,0 1 0,0-2 0,0 1 0,0 0 0,1 0 0,-1 0 0,0 0 0,0 0 0,0-1 0,1 1 0,-1 0 0,0-1 0,0 1 0,1-1 0,-1 1 0,-1-2 0,-3-2 14,1 0 0,0-1 0,0 1-1,0-1 1,1 0 0,-1 0 0,1-1 0,0 1 0,1-1 0,-5-10 0,2-2 53,0 0 0,-4-29 0,8 42-95,0 0-1,1-1 1,0 1 0,-1 0-1,2 0 1,-1 0 0,1 0-1,-1-1 1,1 1 0,1 0 0,-1 0-1,1 0 1,0 0 0,0 1-1,0-1 1,5-7 0,-1 5 18,0 1 1,0-1 0,0 1-1,1 1 1,-1-1 0,2 1-1,-1 0 1,0 1-1,15-7 1,-10 6 2,1 1-1,0 0 1,1 1-1,-1 0 1,21-1-1,133 2-142,-93 3-278,-61-1-49,57 1-3741,-28 2-2705,-36 13-5126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220 130 2560,'-6'-1'370,"6"1"-328,-1 0-1,1 0 1,0 0 0,0 0 0,-1 0-1,1 0 1,0 0 0,-1 0 0,1 0 0,0 0-1,0 0 1,-1 0 0,1 0 0,0 0 0,-1 0-1,1 0 1,0 0 0,0 0 0,-1 0 0,1 0-1,0 0 1,0 0 0,-1 0 0,1 1 0,0-1-1,0 0 1,-1 0 0,1 0 0,0 0-1,0 1 1,0-1 0,-1 0 0,1 0 0,0 1-1,0-1 1,0 0 0,0 0 0,0 1 0,-1-1-1,1 0 1,0 0 0,0 1 0,0-1 0,0 0-1,0 0 1,0 1 0,0-1 0,0 0 0,0 1-1,0-1 1,0 0 0,0 0 0,0 1-1,0-1 1,0 0 0,1 1 0,-5 15 6475,11-20-4192,30-8-740,36-17 0,-38 14-702,-16 3-284,-18 11-575,0 0 1,0 0 0,0 0-1,1 1 1,-1-1 0,1 0-1,-1 0 1,0 1-1,1-1 1,2 0 0,-4 1-22,0 0 0,1 1 0,-1-1 0,0 0 0,0 0 0,0 0 0,0 0 0,0 1 0,0-1 0,0 0 0,0 0 0,1 0 0,-1 1 0,0-1 0,0 0 0,0 0 0,0 0 0,0 1 0,0-1 0,0 0 0,0 0 0,0 0 0,0 1 0,0-1 0,0 0 0,-1 0 0,1 0 0,0 1 0,0-1 0,0 0 0,0 0-1,0 0 1,0 0 0,0 1 0,0-1 0,-1 0 0,1 0 0,0 0 0,0 0 0,0 1 0,-107 215 627,-19 40 223,-16 4 288,138-253-1014,-2 7 239,3-10 77,2-5 280,10-19-104,39-74-204,-24 50-388,113-208-258,21 14 73,-144 220 106,112-133-739,-124 149 772,0 0 0,0 1 0,0-1 0,0 0 0,0 1 0,0-1 0,1 1 0,-1 0 0,1 0-1,-1 0 1,1 0 0,-1 0 0,1 1 0,3-1 0,-5 1 19,1 0 0,-1 0-1,1 0 1,-1 0 0,0 0 0,1 1-1,-1-1 1,1 1 0,-1-1-1,0 1 1,1-1 0,-1 1 0,0 0-1,0-1 1,1 1 0,-1 0 0,0 0-1,0 0 1,0 0 0,0 0 0,0 0-1,0 1 1,0-1 0,-1 0 0,1 0-1,0 1 1,0 0 0,2 6 36,-1-1 0,0 1 1,0-1-1,0 1 0,-1 0 0,0 0 0,-1-1 1,0 1-1,0 0 0,-1 0 0,-1 9 0,-2 7 111,-2 0 0,-10 29 0,15-50-142,-3 9 90,1-2 1,-1 1-1,-1 0 0,0-1 1,0 0-1,-1 0 0,-10 13 1,15-22-69,0 0 1,0 0 0,0 0 0,0 0 0,0 0-1,0 0 1,0-1 0,0 1 0,-1 0 0,1-1 0,0 1-1,0-1 1,-1 1 0,1-1 0,0 1 0,-1-1-1,1 0 1,0 0 0,-1 0 0,1 0 0,-1 0-1,-1 0 1,1-1-18,0 1 0,0-1 1,0 0-1,0 0 0,0 0 0,0 0 0,0-1 0,0 1 0,1 0 0,-1-1 0,0 1 0,-2-4 1,-1-3-71,0 1 0,0-1 0,1 0 0,0 0 0,0 0 0,-2-9 1,5 15 40,1-1 0,-1 1 0,1 0 0,0 0 0,0-1 0,-1 1 0,1 0 0,1-5 0,0-1-456,5 8-31,37 23 420,-33-17 90,-1 0 0,1-1 0,0 0 1,0 0-1,1-2 0,-1 1 0,1-1 0,17 2 1,-11-5 29,-1 0 0,1-2 0,-1 0 0,1 0 0,-1-2 0,0 0 0,0-1 0,18-9 1,17-9 244,51-33 0,-88 48-216,-6 3-47,0 0 0,0 0 0,0-1 0,-1 1 0,0-2 0,0 1 0,6-8 0,-5 4 66,-6 8-74,0 0 0,0 0 0,0-1 0,0 1 0,-1 0 0,1-1 0,-1 1 0,0-1 0,1 1 0,-1-1 0,0 0 0,0-4 0,-1 6-21,0 0 0,0 0-1,0 0 1,0 0 0,0 0 0,0 0-1,-1 0 1,1 0 0,0 0 0,-1 0-1,1 0 1,-1 0 0,1 0 0,-1 0-1,1 0 1,-1 1 0,0-1 0,1 0-1,-1 0 1,0 1 0,0-2-1,-1 1-19,0 0 0,0 0 0,0 1-1,0-1 1,0 0 0,0 1 0,0-1-1,0 1 1,-4-1 0,-2 1-135,0 0 0,0 0 0,-15 3 0,14-2 168,0 1 0,0 1 1,1-1-1,-1 2 0,1-1 0,0 1 0,0 0 0,0 0 0,0 1 0,1 1 0,0-1 0,-13 13 0,15-13 3,1 1 0,0 0 0,0 0-1,0 0 1,0 0 0,1 0 0,0 1-1,0 0 1,1 0 0,0-1 0,0 1-1,1 0 1,0 1 0,0-1 0,0 0 0,1 11-1,1-9 19,0 1-1,0-1 1,1 0-1,0 1 1,1-1 0,-1 0-1,2 0 1,-1-1-1,2 1 1,5 10-1,-7-16 13,-1 1 0,1-1 0,-1 0 0,1 1 0,0-1 0,1-1 0,-1 1 0,0 0 0,1-1 0,0 1 0,-1-1 0,1 0 0,0-1 0,0 1 0,0-1 0,0 1 0,0-1 0,1 0 0,-1-1 0,0 1 0,0-1 0,1 0 0,-1 0 0,5 0 0,1-2 37,0 1-1,-1-2 1,1 1-1,-1-2 1,15-6-1,42-27 127,-31 13-205,-2-1-1,38-37 1,-43 36-7,1 1 1,1 1-1,37-22 1,-51 40-74,-15 6 90,-1 0 1,1 0 0,-1 0 0,0 0 0,1 0-1,-1 0 1,1 0 0,-1 0 0,1 1 0,-1-1 0,0 0-1,1 0 1,-1 0 0,1 1 0,-1-1 0,0 0-1,1 0 1,-1 1 0,0-1 0,1 1 0,0 1 63,1 0 1,-2 1-1,1-1 1,0 1 0,0-1-1,-1 1 1,1-1-1,-1 6 1,1-6 13,1 13 133,0 0 0,1-1-1,8 23 1,-9-32-198,0 0 1,0 0-1,1-1 0,0 1 0,0-1 1,0 0-1,0 0 0,1 0 1,-1 0-1,1-1 0,0 0 1,0 1-1,0-1 0,6 3 1,-2-2 6,1-1 1,-1 0 0,1 0-1,0 0 1,-1-1 0,1-1 0,0 1-1,17-1 1,-9-1 39,1-1-1,-1 0 0,28-7 1,-31 5-459,1-1-1,-1-1 1,1-1 0,-1 1 0,-1-2 0,26-16-1,-31 18-675,-1-2 1,1 1-1,-1-1 0,10-12 0,-12 12-315,-1 0-1,1 0 1,-1 0 0,-1 0-1,1 0 1,2-10 0,7-23-3459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138 574 2144,'10'-15'12757,"-15"20"-11056,2 4-1473,-2 0 1,1-1-1,-1 0 0,-1 0 0,-10 13 1,-10 15 161,8-10 7,10-14-264,-1 1 0,2 0 0,0 0 0,0 0 0,-6 21 0,10-27-36,1 1 0,-1 15 0,3-20-52,0 0-1,0 0 1,0 0-1,0 0 1,1 0 0,-1 0-1,1 0 1,0 0 0,0 0-1,0-1 1,2 4-1,-3-5-3,1 0-1,-1 0 1,1 0-1,-1-1 1,1 1-1,0 0 1,-1 0-1,1 0 1,0-1-1,0 1 1,0-1-1,0 1 0,0 0 1,-1-1-1,1 0 1,0 1-1,0-1 1,0 1-1,0-1 1,0 0-1,2 0 1,-1 1 28,0-1 1,1 0-1,-1-1 1,0 1 0,1 0-1,-1-1 1,0 1-1,0-1 1,3-1-1,5-3 103,-1 0-1,1 0 1,10-9 0,-16 11-162,15-10 53,-1-1 0,-1-1 0,0-1 0,25-30 0,-34 37-43,-5 5 36,1 0-1,-1 0 0,-1 0 1,1 0-1,0 0 1,-1 0-1,2-7 1,0 2-600,-8 24 343,-1 7 332,5-20-123,-2 12 114,0 0 0,0-1-1,2 1 1,0 0 0,0 0-1,1-1 1,4 19 0,5-11 157,-9-21-256,-1 1 1,0 0 0,1-1-1,0 1 1,-1 0-1,1-1 1,-1 1 0,1-1-1,0 1 1,-1-1-1,1 1 1,0-1 0,-1 1-1,1-1 1,0 0 0,0 0-1,-1 1 1,1-1-1,0 0 1,0 0 0,0 0-1,0 0 1,-1 0-1,2 0 1,3-1 31,0-1 1,-1 0-1,1 0 0,-1 0 1,0-1-1,1 1 0,-1-1 1,7-7-1,16-10 76,64-28 209,-23 13-189,-9 5-199,-26 13-3,54-34 1,-86 50 37,-1 1 1,1-1 0,-1 1-1,1-1 1,0 1 0,-1 0 0,1-1-1,-1 1 1,1 0 0,0-1 0,0 1-1,-1 0 1,1 0 0,0 0 0,-1 0-1,1 0 1,1 0 0,-2 0 3,0 0 1,0 0 0,0 0 0,1 1-1,-1-1 1,0 0 0,0 0 0,0 1-1,0-1 1,0 0 0,0 1-1,1-1 1,-1 0 0,0 0 0,0 1-1,0-1 1,0 0 0,0 1-1,0-1 1,0 0 0,0 0 0,0 1-1,0-1 1,-1 0 0,1 1 0,0-1-1,0 0 1,-10 26-41,-2-6 46,-21 29-1,-7 12 230,29-47-106,-6 11-313,17-25 198,0 0 0,-1 0-1,1 1 1,0-1 0,0 0 0,0 0 0,0 0 0,0 0-1,0 1 1,0-1 0,0 0 0,0 0 0,0 0-1,0 0 1,0 1 0,0-1 0,0 0 0,0 0-1,0 0 1,0 0 0,0 1 0,0-1 0,0 0 0,0 0-1,0 0 1,0 0 0,0 1 0,0-1 0,0 0-1,0 0 1,0 0 0,0 0 0,0 0 0,1 1-1,-1-1 1,0 0 0,0 0 0,13-3 626,51-29-386,75-50 0,-71 40-591,-65 40 338,0 0-1,-1 0 0,1 1 1,0-1-1,0 1 1,0 0-1,1 0 0,-1 0 1,0 0-1,0 0 0,1 1 1,4-1-1,-8 1-10,1 1-1,0-1 1,-1 1-1,1-1 1,-1 1-1,1-1 1,0 1-1,-1-1 0,1 1 1,-1-1-1,1 1 1,-1-1-1,0 1 1,1 0-1,-1-1 1,0 1-1,1 0 1,-1 0-1,0-1 1,0 1-1,1 0 1,-1 0-1,0-1 1,0 1-1,0 0 1,0 0-1,0 0 0,-1 26-246,1-25 237,-6 39 63,3-22 37,-1 28 0,6-32-21,-2-15-41,0 0 0,0 1 0,0-1 0,0 0 0,0 0 0,0 1 0,1-1 0,-1 0 0,0 1 0,0-1 0,0 0 0,0 0 0,0 1 0,1-1-1,-1 0 1,0 0 0,0 0 0,0 1 0,1-1 0,-1 0 0,0 0 0,0 0 0,0 0 0,1 0 0,-1 1 0,0-1 0,1 0 0,-1 0 0,0 0-1,0 0 1,1 0 0,-1 0 0,0 0 0,0 0 0,1 0 0,-1 0 0,0 0 0,1 0 0,-1 0 0,0 0 0,0 0 0,1 0 0,-1 0 0,0 0-1,0-1 1,1 1 0,-1 0 0,0 0 0,0 0 0,1 0 0,-1 0 0,0-1 0,0 1 0,19-14 448,-9 7-325,-1 0 0,9-8 0,3-4-128,1 1 0,0 1 0,28-15 0,-5 3-324,-55 43 29,0 0-1,-13 23 1,3 14 435,19-48-111,0 2 1,0-1-1,0 0 0,0 0 1,1 0-1,-1 0 1,1 1-1,0-1 1,1 0-1,0 5 1,-1-8-22,0-1 1,0 1 0,1-1 0,-1 0-1,0 1 1,1-1 0,-1 1 0,0-1-1,0 0 1,1 1 0,-1-1 0,1 0-1,-1 0 1,0 1 0,1-1 0,-1 0 0,1 0-1,-1 1 1,0-1 0,1 0 0,-1 0-1,1 0 1,-1 0 0,1 0 0,-1 0-1,1 0 1,-1 0 0,1 0 0,-1 0 0,1 0-1,-1 0 1,1 0 0,-1 0 0,1 0-1,0-1 1,21-7 360,-17 6-331,159-80 246,-138 71-245,-1-1-1,-1-1 1,0-2 0,-1 0-1,35-31 1,-48 37-40,-2-1-1,1-1 0,-2 1 1,1-1-1,-1-1 1,-1 1-1,6-16 0,28-93 9,-15 38-9,-10 43-2,13-44 0,-13 32-112,30-73 0,-38 110 155,-5 10-68,1 0 0,-1 0 0,-1-1 0,1 1 0,0 0 0,-1-1 1,0 1-1,1-6 0,-14 26-951,1 6 882,1-1 0,0 1 0,-11 44 0,-9 74 325,17-74-155,3-17-51,2 0 0,3 1 1,1 91-1,5-127 17,0 0 0,2 0 0,3 15 0,-5-25-47,0 0 0,1 1-1,-1-1 1,1 0 0,0 0 0,0 0 0,0 0 0,1 0 0,-1 0-1,1-1 1,0 1 0,0-1 0,7 5 0,-9-7-180,1 0 0,0 0 0,0 0 0,1-1 0,-1 1-1,0-1 1,0 1 0,0-1 0,0 0 0,0 0 0,0 0 0,1 0 0,2-1 0,29-7-4014,-27 6 2520,9 1-374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5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 7872,'-30'-27'4229,"33"28"-3692,0 0 1,-1 0-1,1 0 1,0-1-1,0 1 1,-1-1-1,1 1 1,3-1-1,3 1-25,53 7 1304,66 1 0,65-8-4012,-100-2-3058,-81 2 1280,-2 1 1324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24 7712,'-42'-15'3520,"39"10"-3072,-2 2-512,10 6-64,-2-3-448,7 0 320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1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10 626 3648,'-9'-1'10363,"10"-5"-7959,-2-7-714,1 9-1514,0 1 1,-1 0-1,2-1 1,-1 1-1,0-1 1,0 1-1,1 0 1,0-1-1,0 1 1,0 0-1,0 0 1,3-6-1,12-23 385,-10 21-377,13-23-1,13-18 150,36-83-1,-24 46 81,-35 71-353,2 1 0,0 0 0,1 0 0,0 1 0,1 1 0,1 0 0,0 1 0,2 0 0,-1 1 0,1 1 0,19-11 0,-31 21-47,-1 0 0,1 1 0,-1-1 0,1 1 0,0 0 0,0-1 0,0 2 0,5-2 0,-8 2-5,1 0 0,0 0 0,-1 0 0,1 0 0,-1 1 0,1-1 1,0 0-1,-1 1 0,1-1 0,-1 1 0,1 0 0,-1-1 0,0 1 0,1 0 1,-1 0-1,0 0 0,1 0 0,-1 0 0,0 0 0,0 0 0,0 0 0,1 2 1,1 1 9,-1 0 0,0 0 1,0 0-1,0 0 0,-1 1 0,0-1 1,1 0-1,-1 1 0,0 8 1,0 5 20,-2 22 1,1-33-25,-3 21 77,0-1 0,-2 0 1,-1 0-1,-1-1 0,-13 32 0,1-12 282,-50 86 0,103-143 154,32-19-652,-1-3-1,118-79 1,-177 108 89,0 0 1,1 0 0,-1 0-1,1 0 1,11-3-1,-17 7 26,0-1-1,1 1 0,-1 0 0,0 0 1,0 0-1,1 0 0,-1 0 1,0 0-1,1 0 0,-1 0 1,0 0-1,0 0 0,1 1 0,-1-1 1,0 1-1,2 0 0,-2 0 1,0 0-1,0 0 0,0 0 1,0 0-1,0 0 1,0 0-1,0 0 0,-1 0 1,1 1-1,0-1 0,-1 0 1,1 0-1,-1 1 0,0-1 1,1 0-1,-1 1 1,0-1-1,0 3 0,1 3-6,-1 0 1,0 0-1,-1 0 0,0 0 0,0 0 0,0 0 0,-4 8 1,-20 49 181,8-23-78,16-41-83,1 1-1,0-1 1,0 0 0,-1 1-1,1-1 1,0 1 0,0-1-1,0 1 1,-1-1-1,1 1 1,0-1 0,0 0-1,0 1 1,0-1 0,0 1-1,0-1 1,0 1-1,0-1 1,0 1 0,0-1-1,0 1 1,1-1-1,-1 1 1,0-1 0,0 1-1,0-1 1,1 0 0,-1 1-1,0-1 1,0 1-1,1-1 1,-1 0 0,0 1-1,1-1 1,-1 0-1,0 1 1,1-1 0,-1 0-1,1 0 1,-1 1 0,0-1-1,1 0 1,-1 0-1,1 0 1,-1 1 0,1-1-1,-1 0 1,1 0-1,-1 0 1,1 0 0,-1 0-1,0 0 1,1 0 0,-1 0-1,1 0 1,-1 0-1,1 0 1,-1-1 0,1 1-1,0 0 1,2-1 32,1 0 1,0 0-1,0 0 1,-1 0-1,1-1 1,5-3-1,1-2-21,0 0 0,0-2-1,-1 1 1,11-13 0,31-43 20,3-3-209,-47 61-250,-7 13 272,-9 21 259,4-15-48,-21 112-129,26-125 75,-1 1 1,1 0-1,0 0 1,0-1-1,0 1 0,0 0 1,0-1-1,0 1 0,0 0 1,0-1-1,0 1 1,1 0-1,-1-1 0,0 1 1,0 0-1,1-1 1,-1 1-1,0 0 0,1-1 1,-1 1-1,0-1 1,1 1-1,-1-1 0,1 1 1,-1-1-1,1 1 1,-1-1-1,1 1 0,0-1 1,-1 0-1,1 1 1,-1-1-1,1 0 0,0 1 1,-1-1-1,1 0 1,0 0-1,3 1 27,0-1 0,0 0 0,0 0 1,0 0-1,5-1 0,-5 1-48,51-9 80,97-28 0,-136 32-110,158-51-200,-149 46 211,-1-1 1,-1-1 0,1-1 0,37-29 0,-35 22 49,-26 20-22,0 0 0,0 0-1,0 0 1,0 0 0,0 0-1,0 0 1,0 1 0,0-1 0,0 0-1,0 0 1,0 0 0,0 0-1,0 0 1,0 0 0,0 0-1,0 0 1,0 0 0,0 0-1,0 0 1,0 0 0,0 0 0,0 0-1,0 0 1,0 0 0,0 0-1,0 0 1,0 0 0,0 0-1,0 0 1,0 0 0,1 0 0,-1 0-1,0 0 1,0 0 0,0 0-1,0 0 1,0 0 0,0 0-1,0 0 1,0 0 0,0 0-1,0 0 1,0 0 0,0 0 0,0 0-1,0 0 1,0 0 0,0 0-1,0 0 1,0 0 0,0 0-1,0 0 1,0 0 0,0 0-1,1 0 1,-1 0 0,0 0 0,0 0-1,-3 4-58,-7 5-50,-1-1 0,-23 15-1,16-12 105,-131 72 183,102-60-2,1 2 0,-52 38 0,89-56-120,4-3-35,-1 0-1,1 0 1,0 0 0,1 0-1,-1 1 1,1 0-1,0 0 1,-6 9 0,10-14-12,0 1 1,-1-1 0,1 0 0,0 1-1,0-1 1,0 0 0,0 1-1,-1-1 1,1 1 0,0-1 0,0 0-1,0 1 1,0-1 0,0 1 0,0-1-1,0 1 1,0-1 0,0 0 0,0 1-1,0-1 1,1 1 0,-1-1-1,0 1 1,0-1 0,0 0 0,0 1-1,1-1 1,-1 0 0,0 1 0,1 0 18,0-1 0,0 0 1,-1 1-1,1-1 1,0 0-1,0 0 1,-1 1-1,1-1 1,0 0-1,0 0 0,0 0 1,0 0-1,-1 0 1,2 0-1,29-7 447,10-8-402,-1-2 0,64-37 0,-86 44-108,4-4-16,-2 0 0,0-1 0,26-26 0,-44 40 34,-2 1 14,0 0 0,0-1 0,0 1-1,0 0 1,0 0 0,0 0 0,0 0 0,0 0-1,0 0 1,1-1 0,-1 1 0,0 0-1,0 0 1,0 0 0,0 0 0,0 0 0,0 0-1,0 0 1,0 0 0,0-1 0,0 1 0,1 0-1,-1 0 1,0 0 0,0 0 0,0 0-1,0 0 1,0 0 0,0 0 0,1 0 0,-1 0-1,0 0 1,0 0 0,0 0 0,0 0-1,0 0 1,0 0 0,1 0 0,-1 0 0,0 0-1,0 0 1,0 0 0,0 0 0,0 0 0,0 0-1,1 0 1,-1 0 0,0 0 0,0 1-1,-3 7-326,-14 21 17,13-22 315,1-1-8,-1-1-1,1 1 1,1 0-1,-1 0 0,1 1 1,0-1-1,-2 13 1,4-16 31,0-1 1,0 1 0,0-1-1,0 1 1,1-1-1,-1 0 1,1 1 0,-1-1-1,1 1 1,0-1-1,0 0 1,0 0-1,0 1 1,1-1 0,-1 0-1,0 0 1,1 0-1,-1 0 1,1 0 0,0-1-1,0 1 1,0 0-1,0-1 1,3 3 0,-2-3 22,0 1 1,0-1 0,0 0 0,0 1 0,0-1-1,0-1 1,0 1 0,0 0 0,0-1 0,0 1-1,0-1 1,0 0 0,0 0 0,7-1 0,-6 0 17,1-1 1,0 1-1,-1 0 1,1-1 0,-1 0-1,0 0 1,1-1-1,-1 1 1,7-7 0,23-20 102,-2-3 1,45-53-1,48-81-186,-121 160 36,9-14-16,4-7-85,-17 27 86,0 0-1,0 1 1,0-1-1,0 0 1,0 0 0,0 0-1,0 1 1,0-1 0,1 0-1,-1 0 1,0 0 0,0 0-1,0 1 1,0-1 0,0 0-1,0 0 1,0 0 0,0 0-1,0 0 1,0 1 0,1-1-1,-1 0 1,0 0 0,0 0-1,0 0 1,0 0 0,0 0-1,0 0 1,1 1-1,-1-1 1,0 0 0,0 0-1,0 0 1,0 0 0,1 0-1,-1 0 1,0 0 0,0 0-1,0 0 1,0 0 0,1 0-1,-1 0 1,0 0 0,0 0-1,0 0 1,1 0 0,-1 0-1,0 0 1,0 0 0,0 0-1,0-1 1,0 1 0,1 0-1,-1 0 1,0 0-1,0 0 1,0 0 0,0 0-1,0 0 1,1-1 0,-1 1-1,0 0 1,0 0 0,0 0-1,0-1 1,-1 20-152,-9 30-41,-17 50 1,20-78 318,-1-1-1,-1 0 0,-1 0 1,0-1-1,-14 18 1,23-35-104,0-1 0,0 1 1,0-1-1,-1 0 1,1 1-1,0-1 1,0 0-1,-1 0 1,1 0-1,-1 0 1,1 0-1,-1 0 1,1 0-1,-1-1 1,1 1-1,-1 0 1,0-1-1,0 0 0,1 1 1,-1-1-1,0 0 1,0 0-1,1 0 1,-1 0-1,0 0 1,0 0-1,1 0 1,-1-1-1,0 1 1,-2-1-1,-52-13-1188,55 14 1140,0 0 0,0-1-1,0 1 1,0 0 0,0 0-1,0 0 1,0 0 0,0 0 0,0 0-1,0 0 1,0 1 0,0-1-1,0 0 1,0 0 0,0 1 0,1-1-1,-1 1 1,0-1 0,0 1-1,0-1 1,0 1 0,-1 0 0,2-1 29,0 1 1,0-1 0,0 0-1,0 0 1,0 0 0,0 1-1,0-1 1,0 0 0,0 0-1,0 0 1,0 1 0,0-1-1,0 0 1,0 0 0,0 1-1,0-1 1,0 0 0,0 0-1,0 0 1,0 1 0,0-1-1,1 0 1,-1 0 0,0 0-1,0 0 1,0 1 0,0-1-1,0 0 1,1 0 0,-1 0 0,0 0-1,0 0 1,0 1 0,0-1-1,1 0 1,-1 0 0,0 0-1,14 6 149,17-1 159,-6-6-33,1-2 0,33-8-1,-35 6-158,8-2-43,0-2 0,-1-1 0,0-2-1,-1-1 1,38-22 0,-52 25-45,0 0 1,-1-2-1,0 0 1,-1 0-1,-1-2 1,19-22-1,-13 11-22,-2-1 0,0-1 0,15-33 1,-1 6-430,-30 54 416,-1 0-1,0 0 0,0 0 1,0 0-1,0 0 0,1 0 1,-1 0-1,0 0 0,0 0 1,0 0-1,1 0 1,-1 0-1,0 0 0,0 0 1,0 0-1,0 0 0,0 0 1,1 1-1,-1-1 0,0 0 1,0 0-1,0 0 1,0 0-1,0 0 0,0 1 1,1-1-1,-1 0 0,0 0 1,0 0-1,0 0 0,0 1 1,0-1-1,0 0 1,0 0-1,0 0 0,0 0 1,0 1-1,0-1 0,0 0 1,0 0-1,1 7-2,0 0 1,-1 0-1,0 0 0,0 0 1,-2 11-1,-10 38 130,10-46-131,-10 50-143,-7 30 242,15-78-7,0-1-1,-1 1 1,0-1 0,-1-1 0,0 1-1,0-1 1,-1 0 0,-1 0 0,0-1 0,0 0-1,-14 12 1,18-19-62,1 1 0,-1-1 0,1 0 0,-1 0 0,0-1 0,0 1 0,0-1-1,1 0 1,-1 0 0,0 0 0,-1 0 0,1-1 0,0 0 0,-5 0 0,2 0-24,1-1 1,0 0-1,-1 0 1,1-1-1,0 1 0,0-1 1,0-1-1,-6-3 1,-8-2 94,15 6-80,1 0 1,-1-1-1,0 1 0,1-1 0,-1 0 1,1 0-1,-7-7 0,11 10-14,0 0 0,0 0-1,0 0 1,0 0 0,0-1 0,0 1 0,1 0-1,-1 0 1,0 0 0,0 0 0,0 0-1,0 0 1,0 0 0,0 0 0,1 0 0,-1 0-1,0 0 1,0 0 0,0-1 0,0 1-1,0 0 1,0 0 0,0 0 0,0 0 0,0 0-1,0 0 1,1-1 0,-1 1 0,0 0 0,0 0-1,0 0 1,0 0 0,0 0 0,0-1-1,0 1 1,0 0 0,0 0 0,0 0 0,0 0-1,0 0 1,0 0 0,0-1 0,0 1-1,-1 0 1,1 0 0,0 0 0,0 0 0,0 0-1,0-1 1,0 1 0,0 0 0,0 0-1,0 0 1,0 0 0,0 0 0,-1 0 0,1 0-1,0 0 1,0 0 0,0-1 0,18 3-8,-10-1 37,61 6 326,86 21 0,-134-24-535,1 0-1,0-1 1,32 0 0,-42-4-991,-1 0 0,1 0 0,12-4 0,-15 3-1360,-1-1-1,1 0 1,0-1-1,11-6 1,8-6-3423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3552,'4'-3'17906,"3"2"-12413,12 3-8844,-13-1 5265,23 0-1589,0-1 1,37-5 0,-1 1-199,217 3 251,-133 2 129,-141 2-437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30 889 2400,'-8'7'478,"6"-5"191,0 0 0,0-1 1,0 1-1,-1 0 0,1-1 0,-7 4 5365,15-12-311,31-59-3475,41-104 0,-55 118-1757,2 1-1,37-55 1,-21 51-76,3 1 0,79-74 0,-93 98-279,5-4 23,42-44 216,-69 69-325,0 0 0,1 0 0,0 1 0,0 0 0,1 0 0,17-9 0,-24 15-18,1 0-1,-1 1 1,1 0 0,-1-1-1,1 1 1,-1 1 0,1-1-1,0 0 1,-1 1 0,1 0-1,0 0 1,0 0-1,-1 0 1,1 1 0,0-1-1,-1 1 1,1 0 0,0 0-1,-1 0 1,1 1 0,-1-1-1,0 1 1,0 0 0,1 0-1,2 2 1,0 1-2,0 0 0,0 0 0,-1 0 0,0 1 0,0 0 0,0 0-1,-1 0 1,0 1 0,0-1 0,0 1 0,-1 0 0,4 12 0,-5-13-5,-1-1 0,0 0 0,0 1 0,-1-1 0,1 1 0,-1 0 0,0-1 0,-1 1 0,1-1 0,-1 1 0,0-1 0,-1 1 0,1-1 0,-1 0 0,0 0 0,0 0 0,-1 0 0,-3 6 0,-1 0 63,-1-1 1,1-1-1,-1 1 1,-1-1-1,0-1 1,0 0-1,-19 13 0,20-16-61,1-1-1,-1 0 1,0-1-1,0 0 0,0 0 1,0 0-1,0-1 1,-1-1-1,1 1 0,-1-1 1,1-1-1,-10 0 0,1 0-176,0-1 0,0-1-1,0-1 1,-33-9-1,46 10-47,-19-5-2609,-39-18-1,50 16 327,12 9 2355,0 0 0,-1-1 0,1 1 0,0 0 0,0-1 0,0 1 0,-1 0 0,1 0 0,0-1 0,0 1 0,0 0 0,0-1 0,0 1 0,0 0 1,0-1-1,0 1 0,0 0 0,0-1 0,0 1 0,0 0 0,0-1 0,0 1 0,0 0 0,0 0 0,0-1 0,0 1 0,0 0 0,0-1 0,1 1 0,-1 0 0,0-1 0,0 1 0,0 0 0,1-1 0,10-4-2823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4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6656,'3'-3'12140,"6"2"-7629,6 2-4139,74 6 2047,105-5 1,-101-3-2016,96 1-1626,-187 0 532,1 0 0,-1 0 0,1 0-1,-1 0 1,1 1 0,-1-1-1,0 1 1,1 0 0,-1 0 0,0 0-1,1 0 1,-1 0 0,0 0-1,0 1 1,0-1 0,0 1-1,0-1 1,0 1 0,-1 0 0,1 0-1,0 0 1,1 2 0,6 10-2590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1888,'6'-7'1095,"-4"5"-411,-1 3 412,0-1-852,0 1 1,0-1 0,0 0-1,0 0 1,1-1 0,-1 1-1,0 0 1,0 0 0,0 0 0,0-1-1,0 1 1,1-1 0,0 0-1,-1 1 160,13-4 1526,-13 4-1433,1 0 0,-1 0-1,1 0 1,-1-1-1,1 1 1,-1-1-1,1 1 1,-1-1 0,0 0-1,1 1 1,-1-1-1,0 0 1,0 0-1,1 0 1,-1 0 0,0 0-1,2-3 1451,-3 1 187,-1 3-1772,-30 11 598,32-13 103,7-11-683,-8 13-379,0 0 1,0 0 0,-1 0-1,1 0 1,0 0-1,0 0 1,0 0 0,0 0-1,0 0 1,-1 0-1,1 0 1,0 0 0,0 0-1,0 0 1,0 0-1,0 0 1,-1 0 0,1 0-1,0 0 1,0 0-1,0 0 1,0 0-1,-1 0 1,1 0 0,0 0-1,0 0 1,0 0-1,0 0 1,0 0 0,0 0-1,-1 0 1,1 0-1,0-1 1,0 1 0,0 0-1,0 0 1,0 0-1,0 0 1,0 0 0,0 0-1,0-1 1,-1 1-1,1 0 1,0 0-1,0 0 1,0 0 0,0 0-1,0-1 1,0 1-1,0 0 1,0 0 0,0 0-1,0 0 1,0-1-1,0 1 1,0 0 0,0 0-1,0 0 1,0 0-1,1 0 1,-1-1 0,-5 3 90,0 0 0,0 0 0,0 0 0,1 1 0,-1-1 0,1 1 0,0 0 0,0 1 0,0-1 0,0 1 0,-5 6 0,9-10-87,0 0 0,-1 0 1,1 0-1,0 1 1,0-1-1,0 0 0,0 0 1,-1 1-1,1-1 1,0 0-1,0 0 0,0 1 1,0-1-1,0 0 1,0 1-1,0-1 0,0 0 1,0 0-1,0 1 1,0-1-1,0 0 0,0 1 1,0-1-1,0 0 1,0 1-1,0-1 0,0 0 1,0 0-1,0 1 1,0-1-1,1 0 0,-1 0 1,0 1-1,0-1 1,0 0-1,0 0 0,1 1 1,-1-1-1,0 0 0,15 5 192,-9-5-121,-1 1 1,1-1-1,-1-1 1,8 0-1,-2-2-3,-1 0 0,16-7 0,-23 9-58,0 0 1,0-1-1,-1 0 1,1 1 0,0-1-1,-1 0 1,1 0-1,-1-1 1,0 1-1,0 0 1,4-5-1,-6 6-10,0 1 0,0 0-1,1-1 1,-1 1-1,0-1 1,0 1 0,0 0-1,0-1 1,1 1-1,-1 0 1,0-1 0,0 1-1,0-1 1,0 1-1,0 0 1,0-1 0,0 1-1,0-1 1,0 1-1,0 0 1,-1-1 0,1 1-1,0 0 1,0-1-1,0 1 1,0-1 0,-1 1-1,1 0 1,0-1-1,-1 1 1,0-1-10,0 0 0,0 1-1,0-1 1,0 1 0,0-1-1,0 1 1,0-1 0,0 1 0,0 0-1,0-1 1,-1 1 0,-3 0-71,0-1 1,0 1-1,0 0 0,-8 1 1,9 0-156,1 0 0,-1 0-1,0 0 1,0 0 0,-5 4 0,7-4-116,1-1 0,0 1 0,0 0 0,0-1 0,0 1-1,0 0 1,0 0 0,0 0 0,0 0 0,0 0 0,1 0 0,-1 0 0,0 0 0,1 1 0,-1-1 0,1 0-1,-1 0 1,1 1 0,-1-1 0,1 0 0,0 0 0,0 1 0,0 1 0,2 8-2490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0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14 957 3712,'-13'8'12485,"13"-32"-10085,2 15-2271,0 0 1,1 0 0,0 1-1,0-1 1,1 1 0,0-1 0,9-11-1,-8 10-46,4-3-20,-1 1-1,1 0 1,1 0 0,0 1 0,1 1 0,22-18 0,79-46 99,-53 38-76,-58 35-86,142-95 144,-134 88-172,1 1 1,0 1-1,0-1 1,1 2 0,0-1-1,18-5 1,-28 11 38,0-1 1,0 1-1,0 0 1,0-1-1,1 1 1,-1 0 0,0 0-1,0 0 1,0 0-1,0 0 1,1 0-1,-1 0 1,0 0-1,0 1 1,0-1-1,1 0 1,-1 1 0,0-1-1,0 1 1,0-1-1,0 1 1,0-1-1,0 1 1,0 0-1,0 0 1,0-1 0,0 1-1,-1 0 1,1 0-1,0 0 1,0 0-1,-1 0 1,1 0-1,-1 0 1,1 0-1,-1 0 1,1 0 0,-1 0-1,1 2 1,0 2 50,0 0 1,-1 0-1,1 0 0,-1 0 1,0 0-1,-1 0 1,1 0-1,-2 6 1,-7 25 161,-2 1 1,-18 38-1,4-10-33,23-60-167,1 0 0,-1 0 0,1 0 0,0 1 0,0 6 0,1-12-21,0 0 0,0 1 1,0-1-1,0 0 1,0 0-1,0 0 0,0 0 1,0 0-1,0 0 0,0 1 1,0-1-1,0 0 0,0 0 1,0 0-1,0 0 1,0 0-1,0 0 0,0 0 1,0 1-1,0-1 0,0 0 1,0 0-1,0 0 1,0 0-1,0 0 0,1 0 1,-1 0-1,0 0 0,0 0 1,0 0-1,0 0 1,0 1-1,0-1 0,0 0 1,0 0-1,1 0 0,-1 0 1,0 0-1,0 0 0,0 0 1,0 0-1,0 0 1,0 0-1,1 0 0,-1 0 1,0 0-1,0 0 0,0 0 1,0 0-1,0 0 1,0 0-1,0 0 0,1-1 1,4-2 38,39-45 209,6-6-225,-22 28-43,0 1-1,2 1 1,55-33 0,-81 55 18,1 0 1,0 0 0,-1 0 0,1 1 0,0 0-1,9-1 1,-13 1 5,0 1 1,0 0-1,0 0 0,0 0 0,0 1 0,0-1 0,-1 0 0,1 0 0,0 0 1,0 1-1,0-1 0,0 0 0,0 1 0,0-1 0,0 1 0,-1-1 1,2 2-1,-1-2 4,-1 1 0,1 0 0,-1 0 0,1 0 0,-1 0 0,0-1 0,1 1 0,-1 0 0,0 0 0,0 0 0,0 0 0,0 0 0,0 0 0,0 0 0,0 0 0,0 0 0,0 0 0,0 0 0,0 0 0,-1-1 0,1 1 0,-1 1 0,-4 15 234,-16 28-1,15-33-155,1 1 0,-1-1 0,2 1 0,-6 22 0,10-30-96,-1 0 21,0 0 0,0 0 0,1 0 0,0 1 0,0 5 0,0-10-4,1 0 0,-1 0 1,0 0-1,0 0 0,1 0 0,-1 1 1,1-1-1,-1 0 0,1 0 0,-1 0 0,1 0 1,0 0-1,-1-1 0,1 1 0,0 0 0,0 0 1,0 0-1,0-1 0,0 1 0,0 0 1,0-1-1,0 1 0,0-1 0,0 1 0,0-1 1,0 1-1,0-1 0,0 0 0,1 1 1,3-1 42,0 1 1,0-1-1,0 0 1,0-1 0,0 1-1,-1-1 1,7-1-1,37-13 44,-25 7-126,35-12 31,-1-2 1,-2-3 0,80-47-1,-149 86-28,-17 24-1,24-29-1,0 0 0,1 1 1,0 0-1,1 1 0,0-1 1,-4 12-1,8-18 44,-1 1 0,1-1 0,0 0 0,1 1 0,-1-1 0,1 0 1,0 1-1,0-1 0,0 1 0,0-1 0,1 1 0,0-1 0,0 0 0,0 0 0,0 1 1,1-1-1,0 0 0,0 0 0,2 4 0,-3-6 6,0-1 0,0 0-1,0 0 1,0 0 0,0 0 0,0 0 0,1 0 0,-1 0 0,0 0-1,0 0 1,1-1 0,-1 1 0,0-1 0,1 1 0,-1-1 0,1 1-1,-1-1 1,1 0 0,-1 1 0,1-1 0,-1 0 0,1 0-1,-1 0 1,0 0 0,1 0 0,-1-1 0,1 1 0,1-1 0,1 0 10,-1 0 0,0-1 0,0 1 0,0-1 0,0 0 0,0 0 0,0 0 0,0 0 0,0 0 0,-1-1 0,1 1 0,1-4 1,5-5 3,0-1 0,-1-1 0,-1 0 0,12-25 0,-16 29-13,0-1 1,0 1-1,-1-1 0,0 0 0,-1 0 0,0 1 1,0-1-1,-2-16 0,1 22-19,-1-2-38,1 1 1,-1 0 0,0-1 0,0 1 0,0 0 0,-1 0 0,-3-9 0,5 14 25,0 0 1,0 0-1,0 0 1,0-1 0,0 1-1,0 0 1,0 0 0,-1 0-1,1 0 1,0-1-1,0 1 1,0 0 0,0 0-1,0 0 1,0 0 0,0 0-1,-1 0 1,1-1 0,0 1-1,0 0 1,0 0-1,0 0 1,-1 0 0,1 0-1,0 0 1,0 0 0,0 0-1,0 0 1,-1 0-1,1 0 1,0 0 0,0 0-1,0 0 1,0 0 0,-1 0-1,1 0 1,0 0 0,0 0-1,0 0 1,-1 0-1,1 0-8,0 1 0,0-1 0,0 0 0,0 1 0,0-1 0,-1 0 0,1 1 0,0-1 0,0 0 0,0 0 0,0 1 0,0-1-1,0 0 1,0 1 0,0-1 0,1 0 0,-1 1 0,0-1 0,0 0 0,0 0 0,0 1 0,0-1 0,0 0 0,1 1 0,-1-1 0,1 2 20,1 1 0,0-1 0,-1 0 0,1-1 1,0 1-1,0 0 0,0 0 0,0-1 1,0 1-1,0-1 0,0 0 0,1 0 1,-1 1-1,0-1 0,1-1 0,-1 1 0,1 0 1,-1-1-1,1 1 0,0-1 0,-1 0 1,1 0-1,-1 0 0,1 0 0,-1 0 1,1 0-1,0-1 0,2 0 0,33-8 171,-1 0 0,-1-3-1,37-16 1,-48 17-178,0-1 1,-1-2-1,0 0 0,-2-1 1,24-20-1,-22 13 52,-1 0 0,0-2 0,-2 0 0,-1-1-1,-1-2 1,16-29 0,2-12 143,39-99-1,-65 129-539,-11 37 340,0 1 1,1 0 0,-1 0-1,0 0 1,0-1-1,0 1 1,0 0 0,0 0-1,0 0 1,0-1 0,0 1-1,0 0 1,0 0-1,1-1 1,-1 1 0,0 0-1,0 0 1,-1 0 0,1-1-1,0 1 1,0 0 0,0 0-1,0-1 1,0 1-1,0 0 1,0 0 0,0 0-1,0-1 1,0 1 0,0 0-1,-1 0 1,1 0 0,0-1-1,-10 18-86,0 7 107,0 1 1,2 0-1,-7 32 1,-8 80-62,7-38-91,-3-5 116,-10 56 168,24-75-1259,4-56-1573,1-9-2620,-3-17-118,2-2 2807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13 2912,'5'-13'14533,"-14"18"-12431,-8 9-1244,9-3-405,4-5-224,0 0-1,-1-1 0,1 1 0,-11 7 0,7-5 21,-14 11 480,-31 34 0,27-19-252,-38 66 0,-11 43 121,41-77-310,16-32-50,0-1 18,1 1 1,2 0-1,1 2 0,-11 42 1,19-51-41,2 1-1,1-1 1,1 1 0,3 54-1,1-62-116,1 0 1,1 0-1,0-1 0,2 1 0,0-1 0,1 0 1,16 28-1,-9-21 0,1-2 1,2 0-1,22 25 1,-27-36-332,0-1 0,1-1 0,0 0 0,0 0-1,2-1 1,23 12 0,-33-19-573,0-1 0,0 0 0,0 0 0,0 0 0,9 1 0,-13-3 136,1 0 0,0 0 0,-1 0 0,1 0 0,0 0 0,-1 0 0,1 0 0,0 0 0,-1-1 0,1 1 0,-1-1 0,1 0 0,-1 1 0,1-1 0,-1 0 0,1 0 0,-1 0 0,1 0 0,-1 0 0,2-2 0,6-6-3171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3072,'0'-6'11936,"-8"6"-6902,7 1-4097,5-3-493,0 0-151,0 1-1,1-1 0,-1 1 0,0 0 1,1 0-1,-1 1 0,1 0 1,-1-1-1,7 2 0,13-2 145,141 1 1523,-76 1-1322,-22 0-508,86 11 1,-150-12-571,3 1 509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3552,'-2'-2'1219,"5"-4"761,10-9 8623,-5 6-4963,-14 13-3291,-24 20-1037,29-13-1122,1-11-184,0 0 1,0 1-1,0-1 0,0 0 0,0 0 0,0 1 0,0-1 0,1 0 0,-1 0 0,0 1 1,0-1-1,0 0 0,0 0 0,0 1 0,0-1 0,1 0 0,-1 0 0,0 0 1,0 1-1,0-1 0,0 0 0,1 0 0,-1 0 0,0 0 0,0 1 0,1-1 0,-1 0 1,0 0-1,0 0 0,1 0 0,-1 0 0,0 0 0,0 0 0,1 0 0,-1 0 0,0 0 1,0 0-1,1 0 0,-1 0 0,0 0 0,0 0 0,1 0 0,-1 0 0,0 0 1,0 0-1,1 0 0,-1 0 0,0 0 0,1-1 0,48-22 250,-40 19 0,-16 12-70,-4 7-20,-3 20 613,14-34-754,1-1 0,0 0 1,0 0-1,-1 0 0,1 0 0,0 0 1,-1 0-1,1 0 0,0 0 0,0 0 1,-1 0-1,1 0 0,0-1 1,-1 1-1,1 0 0,0 0 0,-1-1 1,1 1-1,0 0 0,-1-1 0,2 0 1,19-10 36,-19 9-52,0 1-1,0-1 0,-1 0 0,1 0 0,-1 0 0,0 0 1,1 0-1,-1 0 0,0 0 0,0 0 0,0-1 0,-1 1 1,1 0-1,0 0 0,0-5 0,-1 6-110,0 0 0,0 0 0,-1 0 0,1 0 0,0 0-1,0 0 1,0 0 0,-1 0 0,1 1 0,-1-1 0,1 0 0,0 0-1,-1 0 1,1 0 0,-1 1 0,0-1 0,1 0 0,-1 0 0,0 1 0,1-1-1,-1 1 1,0-1 0,0 0 0,0 1 0,1-1 0,-1 1 0,0 0-1,0-1 1,0 1 0,0 0 0,0-1 0,0 1 0,0 0 0,0 0 0,0 0-1,0 0 1,0 0 0,0 0 0,-1 0 0,-4 3-1638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4992,'0'0'4,"-10"-23"1791,10 22-1574,0 0 0,0 1 0,-1-1 0,1 0 0,0 1 0,0-1 0,0 0 0,0 0 0,0 1 0,0-1 1,0 0-1,0 1 0,1-1 0,-1 0 0,0 0 0,0 1 0,1-1 0,-1 0 0,0 1 0,1-1 0,-1 1 0,0-1 1,1 0-1,-1 1 0,1-1 0,-1 1 0,2-2 767,-1 2-878,-1 0-1,0 0 1,0 0-1,0 0 1,0 0 0,0 0-1,1-1 1,-1 1-1,0 0 1,0 0-1,0 0 1,0 0 0,0 0-1,1 0 1,-1 0-1,0 0 1,0 0 0,0 0-1,0 1 1,0-1-1,1 0 1,-1 0 0,0 0-1,0 0 1,0 0 218,1 0-218,3 9 3412,-1-1-2488,1 1-188,-1 1 0,2 16 1,1 0-143,35 146 2394,-19-77-2373,18 129 96,-40-221-820,6 50 98,-4-29-61,8 36 1,-9-45 409,5-24-334,2 0-148,30-70-125,-9 16 78,-13 32 58,1 1 0,1 2-1,2-1 1,0 2 0,46-45 0,73-51-36,14-13-10,-71 62 0,-81 73 72,0 1-17,0-1 1,0 0 0,0 0 0,0 0 0,0 0-1,0 0 1,0 0 0,-1-1 0,2-1 0,-4-2-134,-10 2-20,-16 0 63,-1 1-1,1 2 0,-51 5 1,-88 23 159,-19 17 217,176-42-562,0 0 0,0-1 0,0 0 0,-14 0 0,21-2-581,1-1 1,-1 1-1,1-1 1,-1 0-1,1 0 0,0 0 1,-1 0-1,1 0 1,0 0-1,0-1 1,0 1-1,0-1 1,0 0-1,0 1 0,0-1 1,-2-4-1,2 2-1859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2:5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5216,'-15'-4'14047,"15"5"-13850,0-1 0,0 1 0,0-1-1,1 1 1,-1-1 0,0 1 0,0-1-1,1 1 1,-1-1 0,0 1-1,1-1 1,-1 0 0,0 1 0,1-1-1,-1 0 1,1 1 0,0-1 0,4 3 335,1-1 1,0 0 0,0 0 0,11 2 0,-3-1 35,18 3 212,1 0 1,57 1 0,67-8-147,-106 0-459,108-4 141,59-1-210,-186 7-422,0 0-4381,-40 3-1895,-2 4 3787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63 3328,'-5'-5'803,"1"1"-1,0-1 1,0 0-1,0 0 1,1 0 0,0 0-1,-3-6 1,1 2 1308,0 1 524,5 7-1678,3 4 406,-3 9 1043,0-9-2268,0-1 0,1 1 1,-1-1-1,1 0 0,0 1 1,-1-1-1,1 1 0,0-1 1,0 0-1,1 0 1,-1 0-1,0 1 0,1-1 1,2 2-1,4 4 153,-1 0 0,11 6 0,-12-9-167,57 42 874,-35-27-573,-1 0-1,32 33 1,-40-32-152,-1 1 0,-1 1 1,-1 0-1,-2 1 0,21 43 1,-19-29-104,-2 0 0,-2 0 0,11 57 0,-19-74-69,0 0 0,-2 0 1,0 0-1,-2 1 0,0-1 0,-1 1 1,-1-1-1,-10 40 0,-1-17 201,-3-1-1,-1-1 0,-40 70 1,19-54-16,-2-1 0,-70 75 0,92-111-630,0-1 0,-2-1 0,-1-1 0,0-1 0,-31 20 0,31-29-3520,20-8 3419,0 0 0,0 0 0,0 0 0,0 0 0,1 0 0,-1 0 0,0 0 0,0 0 0,0 0 1,0 0-1,1-1 0,-1 1 0,0 0 0,-1-1 0,-3-4-2861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49 3552,'-15'-14'1147,"15"13"-1094,-1 1 1,0-1 0,0 1 0,1-1 0,-1 0 0,0 1 0,0 0 0,0-1-1,0 1 1,1-1 0,-1 1 0,0 0 0,0 0 0,0 0 0,-2-1 0,3 1 107,-1 0 1,0 0-1,0 0 1,1 0 0,-1 0-1,0 0 1,0-1-1,1 1 1,-1 0-1,0-1 1,1 1 0,-1 0-1,0-1 1,1 1-1,-1-1 1,1 1-1,-2-1 1,-3-2 824,0 0-1,-1 1 1,1 0-1,-1 0 0,1 0 1,-1 1-1,0 0 1,-8 0-1,1-2 631,-25 1 1547,26 2-965,27 0-820,8 0-714,362 6 1799,-275-6-2199,232 4-901,-305-4-565,-30-1 375,-1 1 0,1 0 0,0 0-1,0 1 1,10 2 0,-3 4-1424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4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2720,'0'-1'192,"0"0"0,0 1 0,1-1 1,-1 0-1,0 0 0,1 1 0,-1-1 0,0 0 1,1 1-1,-1-1 0,1 1 0,0-1 0,-1 0 0,1 1 1,-1-1-1,1 1 0,0 0 0,-1-1 0,1 1 0,0-1 1,1 1-1,17-8 3142,-14 6-342,-1 9-3143,0-1 132,-1 3 43,-1 0 1,0 0-1,0 0 1,-1 0-1,0 0 1,-1 0-1,0 0 1,-1 13-1,0 7 22,1-4-7,-1 60 323,20 162 0,-17-237-189,0-1 1,1 0-1,0 0 0,0 0 1,7 13-1,-9-21-134,-1 0 1,1-1-1,0 1 1,-1 0-1,1 0 1,0-1 0,-1 1-1,1-1 1,0 1-1,0-1 1,0 1-1,0-1 1,-1 1-1,1-1 1,0 0-1,0 1 1,0-1-1,0 0 1,0 0-1,0 0 1,0 0-1,0 0 1,0 0-1,0 0 1,0 0-1,0 0 1,0 0-1,1-1 1,3 0 55,-1-1 0,1 1 0,-1-1 0,6-3 0,5-4-50,-6 4-68,1 0-1,-1 0 1,1 1-1,-1 0 1,18-4-1,221-20-32,-141 19 27,574-29-36,-511 31-57,-67 2 305,732-18 82,-595 16-144,-188 5-119,302-6 158,25-1 21,-128 5-124,-75 3-13,413-21 495,-414 14-498,119 1 195,-224 8-60,-17-1 72,62 8 0,-44-1-406,-32-3 112,45 10 0,56 11 309,-51-11-116,15 1 251,12 3-241,-74-9-67,81 12-73,-102-19 148,0-1 0,0-1 1,30-5-1,8-6-165,-37 9-20,-1-1 1,29-8-1,-42 9 46,-1 1 0,1 0 0,-1 1 0,1 0 0,-1 0 0,10 1 0,11 0 0,-25-1-27,-1 0 1,0 0-1,1 1 0,-1-1 0,1 0 0,-1 1 0,0 0 0,0-1 0,1 1 0,-1 0 1,4 2-1,-5-3 17,-1 0 0,1 0 0,0 0 0,0 1 0,0-1 0,-1-1 0,1 1 0,0 0 0,0 0-1,-1 0 1,1 0 0,0 0 0,0-1 0,0 1 0,-1 0 0,1-1 0,0 1 0,-1 0 0,1-1 0,0 1 0,-1-1 0,1 1 0,-1-1 0,1 0 0,0 1 0,-1-1 0,1 0 0,-1 1 0,1-2 0,14-23 395,67-161 816,-19 65-4438,-50 103 1515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1728,'0'0'560,"5"-9"1136,-5 5-1313,0 0 0,1 1 0,0-1 0,0 0 0,2-3 0,3-14 1063,-3-3 130,0-1 1,-3-46-1,0 35-844,0 67-511,5 286 822,-3-268-558,-10 93 1,9-96 79,-4-32-205,-1-6-58,4-8-289,0 0 1,0 0-1,0 0 0,0 0 1,0 0-1,0 0 0,0 0 1,0 0-1,0 0 1,0 0-1,0 1 0,0-1 1,-1 0-1,1 0 0,0 0 1,0 0-1,0 0 1,0 0-1,0 0 0,0 0 1,0 0-1,0 0 1,-1 0-1,1 0 0,0 0 1,0 0-1,0 0 0,0 0 1,0 0-1,0 0 1,0 0-1,-1 0 0,1 0 1,0 0-1,0 0 0,0 0 1,0 0-1,0 0 1,0 0-1,0-1 0,0 1 1,0 0-1,-1 0 0,1 0 1,-2-8 768,2 7-1125,0 0 1,0-1 0,0 1 0,0 0-1,-1 0 1,1-1 0,0 1 0,-1 0-1,1 0 1,-1 0 0,1-1 0,-1 1-1,0 0 1,0-1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3 203 4320,'-3'1'4603,"11"-2"-3084,90-20 1793,286-86-928,-336 92-2270,99-26 547,-118 35-664,0 1 0,0 1 0,34 0 0,-38 5 452,-17 0-1361,-15-1-4700,-5 2 1660,3 5 1302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0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27 8064,'-22'-2'2592,"17"1"965,15 2-821,13 5-1741,0-1 0,0-1 0,45 2 0,72-8 118,21-12-1276,-69 5-261,47-7-3970,-72 12 1893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 5056,'-4'-1'477,"1"-1"1115,5 2 92,8-1-840,93-13 1676,-15 3-896,-65 7-1253,1 0 0,-1 2 0,1 1 1,23 2-1,-45-1-364,0 0 1,1 0 0,-1 0-1,0 1 1,0-1 0,0 1-1,0-1 1,0 1-1,0 0 1,0 0 0,0 0-1,0 0 1,0 0-1,0 0 1,-1 1 0,1-1-1,0 1 1,-1-1 0,1 1-1,-1-1 1,1 1-1,-1 0 1,2 3 0,-3-2 10,1-1 1,0 1 0,-1 0 0,1-1 0,-1 1 0,0 0 0,0 0 0,0-1 0,-1 1-1,1 0 1,0 0 0,-1-1 0,0 1 0,0 0 0,0-1 0,0 1 0,-2 3 0,-6 9 43,0-1 0,-1 0 0,0 0 1,-19 17-1,21-22-64,-23 21 92,-2 0 0,-1-3 1,-39 25-1,35-25-3,24-16 95,-2 1 676,31-13-530,-1 0 0,20-5 1,2-1-173,-7 4-105,-1 0 0,1 2 1,0 1-1,40 5 0,-55-2-62,1 1 1,-1 1-1,0 0 0,20 11 0,-4-2 316,-29-13-542,1 0 1,-1-1 0,1 1-1,-1-1 1,1 1 0,-1-1-1,1 0 1,-1 0 0,1 1-1,-1-1 1,1 0 0,0 0-1,-1 0 1,1-1 0,2 1 0,9-1-2132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2976,'8'-15'4352,"-7"10"-3122,-1 3-544,-1 4 342,7 13 28,-3-4-959,-2 0 1,1 0-1,-2 1 1,1 12-1,-1 5-30,3 69 245,1 24 331,12 37 221,-14-135-549,1 8 175,-2-20-91,-1-10 850,3-8-105,-2 6-1125,21-41 516,2 1 0,51-65 0,7 11-465,78-94-71,-106 127-15,23-30-37,-66 78 18,15-16 1,-26 29 14,0 0 1,-1 0-1,1 0 1,0 0-1,0 0 1,0 0-1,0 0 1,0 0-1,0 0 1,0 0-1,0 0 0,0 0 1,0 0-1,-1 0 1,1 0-1,0 0 1,0 0-1,0 0 1,0 0-1,0 0 1,0 0-1,0-1 1,0 1-1,0 0 1,0 0-1,0 0 1,0 0-1,0 0 1,0 0-1,-1 0 0,1 0 1,0 0-1,0 0 1,0 0-1,0 0 1,0-1-1,0 1 1,0 0-1,0 0 1,0 0-1,0 0 1,0 0-1,0 0 1,0 0-1,0 0 1,0 0-1,0 0 1,0-1-1,0 1 1,0 0-1,0 0 0,0 0 1,0 0-1,1 0 1,-1 0-1,0 0 1,0 0-1,-11 2-4036,6 2 2392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3328,'-21'-6'6342,"34"8"-4652,44 4 221,86-3 1,-62-3-1399,315 22 404,-382-20-949,-4 2-6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3:5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34 2656,'6'-4'8837,"-4"2"-9114,-2 2 306,0-1 0,0 1 0,0 0 0,0-1 1,1 1-1,-1-1 0,0 1 0,0 0 0,0-1 1,0 1-1,0 0 0,-1-1 0,1 1 0,0-1 1,0 1-1,0 0 0,0-1 0,0 1 0,0 0 1,-1-1-1,1 1 0,0 0 0,-1-1 0,1 0-52,-5 1 61,-1 0-1,1 1 1,0 0-1,0-1 1,0 2-1,0-1 1,0 1-1,0-1 1,0 1 0,0 1-1,1-1 1,-1 1-1,1-1 1,0 1-1,-1 1 1,1-1-1,1 0 1,-1 1 0,0 0-1,1 0 1,0 0-1,0 0 1,-5 9-1,8-13-8,0 1 1,0-1-1,0 0 0,0 0 0,0 1 0,0-1 0,0 0 0,0 0 0,0 1 1,-1-1-1,1 0 0,0 0 0,0 0 0,0 1 0,0-1 0,0 0 1,1 0-1,-1 1 0,0-1 0,0 0 0,0 0 0,0 1 0,0-1 1,0 0-1,0 0 0,0 0 0,0 1 0,1-1 0,-1 0 0,0 0 0,0 0 1,0 1-1,0-1 0,1 0 0,-1 0 0,0 0 0,0 0 0,0 0 1,1 0-1,-1 1 0,0-1 0,0 0 0,1 0 0,15 0 1025,-13-1-954,0 1 0,0-1 1,-1 0-1,1 1 0,0-2 1,0 1-1,-1 0 0,1 0 1,4-4-1,-6 4-74,0 0-1,-1 0 1,1 0 0,0 0-1,0-1 1,-1 1 0,1 0-1,0-1 1,-1 1 0,1 0-1,-1-1 1,0 1 0,1-1-1,-1 1 1,0-1 0,0-1 0,0 2-46,0 0 1,-1 1 0,1-1-1,0 0 1,0 1 0,-1-1-1,1 0 1,0 1 0,-1-1-1,1 0 1,0 1 0,-1-1-1,1 1 1,-1-1 0,1 1-1,-1-1 1,1 1 0,-1 0-1,0-1 1,1 1 0,-1-1-1,0 1 1,1 0 0,-1 0-1,0-1 1,1 1 0,-1 0-1,0 0 1,1 0 0,-1 0-1,0 0 1,1 0 0,-1 0-1,-1 0 1,-4 0-64,1 1 0,0-1 0,-1 1 0,1 1-1,-1-1 1,1 1 0,0 0 0,-5 3 0,-40 23 264,36-19-41,14-9-112,0 0 0,-1 0 0,1 0 0,0 1 0,-1-1 0,1 0 0,0 0 0,-1 0 0,1 0 0,0 0 0,0 1 0,-1-1 0,1 0 0,0 0 0,-1 1 0,1-1 0,0 0 0,0 0 0,0 1 0,-1-1 0,1 0 0,0 1 0,0-1 0,0 0 0,0 1 0,0-1 0,-1 0 0,1 1 0,11-1 727,-1 0-429,2 0-143,-3 1 79,1-2 0,18-1 0,-26 1-223,0 1-1,0 0 0,0-1 0,0 0 0,0 1 1,0-1-1,-1 0 0,1 0 0,0 0 1,0 0-1,-1 0 0,1-1 0,-1 1 0,1 0 1,-1-1-1,0 1 0,1-1 0,-1 1 1,2-3-1,-3 3-39,0 0 1,1 0-1,-1 0 1,1 0-1,-1 0 1,0 0-1,0 1 1,0-1-1,1 0 1,-1 0-1,0 0 1,0 0-1,0 0 1,0 0-1,-1 0 1,1 0-1,0 0 1,0 0-1,0 0 0,-1 0 1,1 0-1,-1 1 1,1-1-1,0 0 1,-1 0-1,1 0 1,-1 1-1,0-1 1,1 0-1,-1 0 1,0 1-1,1-1 1,-1 1-1,0-1 1,0 0-1,0 1 1,1 0-1,-1-1 1,0 1-1,0-1 1,0 1-1,-1 0 1,-3-2-2,1 1 0,-1-1 1,0 2-1,0-1 0,-9 0 1,1 2 128,9-1-350,0 1 0,0-1 0,0 0 0,0 0 0,-7-1 0,11 1 112,-1 0 1,1 0-1,0 0 0,-1 0 1,1-1-1,0 1 0,-1 0 0,1 0 1,0 0-1,-1-1 0,1 1 1,0 0-1,-1 0 0,1-1 0,0 1 1,0 0-1,-1 0 0,1-1 1,0 1-1,0 0 0,0-1 0,-1 1 1,1 0-1,0-1 0,0 0 1,0 0-268,0 0 0,0 0 0,0 0 0,1 0 0,-1 0 0,0 0 0,1 0 0,-1 0 0,0 0 0,1 0 0,-1 0 0,1 0 0,1-2 0,9-10-2006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0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97 2304,'-1'-7'857,"0"-1"0,1 1 0,0 0 0,0-1 1,1-8-1,0-12 2650,-1 30-3113,-3 3-260,0 1-1,1-1 1,0 1-1,-2 9 1,3 5 35,2 38 1,0-14-3,0-17 6,1 0-1,2-1 0,0 0 0,9 27 0,2-2 203,23 50 0,29 77 1038,-64-163-1224,0 4 32,-3-20-187,0 1-1,0 0 1,0 0-1,0 0 1,0 0-1,1-1 1,-1 1-1,0 0 1,0 0-1,0 0 1,0 0-1,0 0 1,0-1-1,0 1 1,0 0-1,0 0 0,0 0 1,0 0-1,1 0 1,-1-1-1,0 1 1,0 0-1,0 0 1,0 0-1,0 0 1,0 0-1,1 0 1,-1 0-1,0 0 1,0 0-1,0 0 1,0 0-1,1 0 1,-1 0-1,0 0 0,0 0 1,0 0-1,0 0 1,1 0-1,-1 0 1,0 0-1,0 0 1,0 0-1,0 0 1,0 0-1,1 0 1,-1 0-1,0 0 1,0 0-1,0 0 1,0 0-1,0 0 1,1 0-1,-1 1 0,0-1 1,0 0-1,0 0 1,0 0-1,0 0 1,0 0-1,0 0 1,1 1-1,-1-1 1,0 0-1,0 0 1,0 0-1,0 0 1,0 1-1,27-37 643,-8 12-552,4-3 78,1 1 0,46-38 1,-22 21-186,87-95-125,-63 63 109,116-114 69,-159 164 26,-20 19-206,-1-1 1,0-1 0,13-15-1,-20 23 106,-1 0 0,0 0 0,0 0 0,0 0 0,0 0 0,0 0 0,1 0 0,-1 0-1,0 0 1,0-1 0,0 1 0,0 0 0,0 0 0,0 0 0,1 0 0,-1 0 0,0-1-1,0 1 1,0 0 0,0 0 0,0 0 0,0 0 0,0-1 0,0 1 0,0 0 0,0 0 0,0 0-1,0 0 1,0-1 0,0 1 0,0 0 0,0 0 0,0 0 0,0-1 0,0 1 0,0 0-1,0 0 1,0 0 0,0 0 0,0-1 0,0 1 0,-1 0 0,1 0 0,0 0 0,0 0-1,0 0 1,0-1 0,0 1 0,0 0 0,-1 0 0,1 0 0,0 0 0,0 0 0,0 0 0,0 0-1,-1 0 1,1 0 0,0 0 0,0-1 0,0 1 0,-1 0 0,-11 2-109,9-1 118,-89 14-121,22-2 56,-93 4 1,18-11 395,-29-12-411,167 6 107,3 0-5,1 0 0,-1-1-1,0 1 1,1 0 0,-6-2-1,9 2-37,0 0-1,0 0 0,0 0 1,0 0-1,0 0 0,1 0 1,-1 0-1,0 0 0,0 0 1,0 0-1,0 0 1,0 0-1,0 0 0,0 0 1,0 0-1,0 0 0,0 0 1,0 0-1,0 0 0,0 0 1,0-1-1,0 1 0,0 0 1,0 0-1,0 0 0,1 0 1,-1 0-1,0 0 0,0 0 1,0 0-1,0 0 0,0 0 1,0 0-1,0 0 0,0 0 1,0 0-1,0 0 0,0 0 1,0 0-1,0 0 0,0 0 1,0-1-1,0 1 0,0 0 1,0 0-1,0 0 0,0 0 1,0 0-1,0 0 0,0 0 1,0 0-1,0 0 0,0 0 1,0 0-1,0 0 0,0 0 1,-1 0-1,1 0 0,0 0 1,0 0-1,0 0 0,10-4-813,15-2-725,5 0-1053,2 4 817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0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2720,'3'2'9396,"-2"-1"-9267,1 0-1,-1 0 1,0-1 0,1 1-1,-1 0 1,1-1-1,-1 1 1,1-1 0,1 1-1,279 7 1931,-174-11-1673,31 0-169,-60 6 228,103 4-91,-145-2-238,-24-3 181,23 2 0,-24-7-342,-6-2-4118,-1 5 1934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0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17 149 2144,'-1'0'50,"1"0"0,0 1 0,-1-1 0,1 0 0,0 1 0,-1-1 0,1 0 0,0 1 0,-1-1 0,1 1 0,0-1 0,0 0 0,0 1 0,-1-1 0,1 1 0,0-1 0,0 1 1,0-1-1,0 1 0,0-1 0,0 1 0,0-1 0,0 1 0,0-1 0,0 1 0,0 8 1614,-12-9 3307,51-35-2566,-37 33-2396,3-3 46,0-1 1,1 1-1,0 0 1,0 1-1,13-8 0,-13 8-141,8-2-45,-13 6 121,-1 0 1,1 0 0,-1 0-1,1 1 1,-1-1 0,0 0-1,1 0 1,-1 0 0,1 1-1,-1-1 1,0 0 0,1 1-1,-1-1 1,0 0 0,1 1-1,-1-1 1,0 0 0,0 1-1,1-1 1,-1 0 0,0 1-1,0-1 1,0 1 0,1-1 0,-1 1-1,0-1 1,0 0 0,0 1-1,0-1 1,0 1 0,0-1-1,0 1 1,0-1 0,0 1-1,1 14 91,-1 0 0,0 0 0,-2-1 0,1 1 0,-8 26 0,3-18 22,3-14 27,0 0-1,1 0 1,0 1 0,1-1 0,0 0-1,0 1 1,2 17 0,-1-25-63,0-1-1,0 1 1,1-1 0,-1 1 0,1-1 0,-1 1-1,1-1 1,0 0 0,-1 1 0,1-1-1,0 0 1,0 0 0,0 1 0,0-1 0,0 0-1,0 0 1,0 0 0,0 0 0,1 0-1,-1-1 1,0 1 0,0 0 0,1-1 0,-1 1-1,1 0 1,-1-1 0,0 0 0,1 1-1,-1-1 1,1 0 0,-1 0 0,1 1-1,-1-1 1,1-1 0,1 1 0,4-1 95,-1 0-1,1 0 1,-1 0 0,1-1-1,-1 0 1,12-6 0,22-11 222,-10 6-135,-2-1 0,53-36-1,-65 38-251,0-1 0,-1 0 0,0-2 0,21-27-1,-23 23-32,15-31 0,5-7-105,-32 55 127,0 0 0,0 0-1,1 0 1,-1 1 0,1-1-1,0 1 1,-1-1 0,1 1-1,0 0 1,0-1 0,0 1 0,0 0-1,0 0 1,0 1 0,0-1-1,0 0 1,1 1 0,-1-1 0,0 1-1,0-1 1,1 1 0,-1 0-1,0 0 1,0 0 0,1 1 0,-1-1-1,3 1 1,5 2 15,0 0 0,-1 1 0,1 0 0,15 9 0,-13-6 85,88 53 388,-56-33-234,-43-26 411,-1-2-915,1 1 0,-1-1 0,1 0 0,-1 1 0,0-1 0,1 1 0,-1-1 0,0 0 0,1 1 0,-1-1 0,0 0 0,1 0 0,-1 1 0,0-1 0,0-1 0,3-6-1666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0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3136,'-25'0'4565,"23"0"-3034,68 0 4347,110 0-4157,-171 0-1737,0 0 0,0 1-1,0 0 1,-1-1-1,1 2 1,7 1 0,-11-2 19,0-1 1,0 0 0,0 1-1,0-1 1,0 1-1,0-1 1,0 1 0,-1-1-1,1 1 1,0 0 0,0 0-1,0-1 1,-1 1 0,1 0-1,0 0 1,-1 0-1,1 0 1,-1 0 0,1 0-1,-1-1 1,1 1 0,-1 0-1,0 1 1,1-1 0,-1 0-1,0 0 1,0 0-1,0 0 1,0 0 0,0 0-1,0 0 1,0 0 0,0 0-1,0 0 1,-1 2-1,0 1 37,-1 0-1,0-1 0,0 1 0,0 0 0,0 0 0,-1-1 0,1 0 0,-1 1 0,-5 4 0,-6 4 59,-17 12 0,24-19-82,-36 27-33,-145 115 2,177-138-23,7-5 117,-1 0 1,0 0-1,1 0 0,0 0 1,0 1-1,-6 9 1,9-13-52,1 0 1,0-1 0,-1 1-1,1 0 1,0 0-1,0-1 1,0 1 0,0 0-1,0 0 1,-1 0-1,1-1 1,1 1 0,-1 0-1,0 0 1,0-1-1,0 1 1,0 0 0,0 0-1,1-1 1,-1 1-1,0 0 1,1 0 0,0 0-1,0 1 46,1-1 0,0 1 0,-1-1 0,1 1 0,0-1 0,0 0 0,0 0 0,0 0 0,0 0 0,0 0 0,0-1-1,4 2 1,7 1 108,1-1 0,-1 0 0,1-1 0,0-1 0,13 0 0,73-11-75,-69 7 22,11-2-60,-19 3-847,0 0-1,41 0 1,-36 6-876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3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191 289 3392,'0'-4'614,"-1"0"-1,1 0 1,1 0 0,-1 1 0,0-1 0,1 0-1,0 0 1,0 0 0,0 0 0,2-7 0,-9 27 2653,-13 51-2945,-19 70 463,2-13-215,-25 148 31,46-185-369,-7 107 1,22-97 260,1-74 1329,8-159-1027,-5 96-758,3-98-214,0 0 204,1 54-5,4 0-1,35-141 0,-29 162-93,-6 16-92,2 1 1,23-52-1,-31 85 152,-1 1-1,2 1 1,0-1-1,0 1 1,1 0-1,0 1 1,0 0-1,1 1 1,0 0-1,1 0 1,-1 1 0,18-10-1,-24 16-9,1 0-1,0 0 1,-1 1 0,1-1-1,0 1 1,0 0-1,0 0 1,0 1 0,0-1-1,0 1 1,0 0-1,0 0 1,0 1 0,0-1-1,0 1 1,6 2 0,-5-1 31,0 1 1,0 0 0,0 0-1,0 1 1,0-1 0,0 1 0,-1 0-1,1 1 1,-1-1 0,5 8-1,0 1 51,-1 0 1,-1 0-1,0 0 0,-1 1 0,0 1 0,0-1 0,-2 1 0,6 26 0,-8-30-13,0 0 1,-2 0-1,1 0 1,-1 1 0,0-1-1,-1 0 1,-1 0-1,1 0 1,-1-1-1,-1 1 1,0 0 0,0-1-1,-1 1 1,0-1-1,0-1 1,-1 1-1,0 0 1,-1-1 0,0-1-1,0 1 1,-1-1-1,0 0 1,0 0-1,-11 8 1,8-7 23,-1-1-1,0 0 1,-1-1 0,0 0-1,-13 5 1,16-9-1,1 0-1,-1-1 1,1 0 0,-1-1-1,0 0 1,0 0-1,1-1 1,-16-2 0,12 2-103,10 0 21,1 0 0,-1 0 1,0 0-1,0 0 1,0 0-1,0 0 1,0-1-1,0 1 1,0-1-1,-2-1 1,2 1-1136,9 7-2089,16 10-3282,2 0 3238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3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1244 3328,'-2'3'582,"1"4"4490,1-8-4982,2 1 157,-1 0 0,1-1 1,-1 1-1,0-1 0,1 0 0,-1 0 1,0 0-1,1 1 0,-1-1 0,0 0 1,0-1-1,1 1 0,-1 0 0,0 0 1,0-1-1,0 1 0,1-3 0,17-32 926,-13 26-732,27-56 494,-1-1 0,29-90 0,-55 135-625,-1 1 0,4-37 0,-6 35-88,-2 20-211,-1 1 0,1-1 0,0 1 0,0-1 0,0 1 0,0-1 1,0 1-1,0 0 0,0-1 0,1 1 0,-1 0 0,1 0 0,0 0 0,-1 0 1,1 1-1,0-1 0,0 0 0,0 1 0,2-2 0,4-1 25,0 0-1,1 0 1,14-4-1,-6 2-21,3-2 23,0 1-1,1 1 1,0 1-1,0 2 1,28-2-1,-46 4-37,0 1-1,0 1 1,0-1-1,0 0 1,-1 1 0,1-1-1,0 1 1,0 0-1,-1 0 1,1 0 0,0 1-1,-1-1 1,1 1-1,-1-1 1,1 1 0,-1 0-1,0 0 1,0 1-1,0-1 1,0 0 0,0 1-1,0-1 1,0 1-1,-1 0 1,1-1 0,-1 1-1,0 0 1,0 0-1,0 0 1,0 0 0,0 0-1,0 1 1,-1-1-1,1 0 1,-1 0 0,0 0-1,0 4 1,-2 22 54,0 0 0,-2 0 1,-13 51-1,7-36-53,6-27 33,-2 28 1,5-40-12,1 0 1,0 0 0,0 0-1,1 1 1,-1-1 0,1 0-1,0 0 1,0 0 0,3 9-1,-3-12 2,0-1 0,0 1 0,0-1-1,0 1 1,0-1 0,1 1-1,-1-1 1,0 0 0,1 0 0,-1 0-1,0 1 1,1-2 0,-1 1-1,1 0 1,-1 0 0,1 0 0,0-1-1,-1 1 1,4 0 0,1 0 40,0-1 0,0 1 0,0-1 0,7-1 0,-1 0-20,-1 0-1,1-1 1,-1-1-1,1 0 1,-1-1-1,0 0 1,0-1-1,0 0 1,-1-1 0,0-1-1,12-9 1,0-3 5,0-1 1,31-40 0,-29 34 37,-17 18-169,0 1 1,0-1-1,8-14 0,-38 82-169,15-43 213,2 0 0,0 1-1,1 0 1,-5 28-1,9-44 51,1 0-1,0 0 1,0 0-1,0 0 1,-1 0-1,2 0 1,-1 0-1,0 0 1,0 0-1,1 0 1,-1 0-1,1 0 1,-1 0-1,1 0 1,0 0-1,-1-1 1,1 1-1,0 0 1,0 0-1,0-1 1,0 1-1,1-1 1,-1 1-1,0-1 1,0 0-1,1 1 1,-1-1-1,1 0 1,-1 0-1,1 0 1,-1 0-1,1 0 1,0-1-1,-1 1 1,1-1-1,3 2 1,4-1 83,0 0 1,0 0-1,0 0 0,0-1 0,15-3 1,-14 2-13,0-1 1,0-1-1,-1 1 1,1-2-1,-1 1 1,0-2 0,9-5-1,-14 8-77,0-1-1,0 1 1,0-1-1,-1 0 1,1-1-1,-1 1 1,0-1-1,0 0 1,0 0-1,0 0 1,-1 0-1,1 0 1,-1-1 0,0 1-1,0-1 1,0 0-1,1-6 1,-2 6-17,-1 0 0,1 0 0,-1 0 0,0 0 1,0-1-1,-1 1 0,1 0 0,-1 0 0,0 0 0,0 0 1,0 0-1,-1 0 0,0 0 0,1 1 0,-2-1 0,1 1 1,0-1-1,-1 1 0,0 0 0,1 0 0,-2 0 1,1 0-1,0 1 0,-1-1 0,1 1 0,-1 0 0,0 0 1,0 1-1,0-1 0,0 1 0,0 0 0,0 0 0,-8-1 1,4 1 5,0 1 1,0 0-1,-1 0 1,1 1-1,0 0 1,0 1 0,-1 0-1,1 1 1,0 0-1,0 0 1,-14 7-1,12-5 5,5-2 0,8 0 0,9 0 0,32-5 99,63-12-1,-48 6-44,-25 4-95,196-33 167,-229 37-134,-1 1-1,1 0 1,-1 0-1,0 0 1,1 0-1,-1 0 1,1 0-1,-1 0 1,1 0-1,-1 0 1,1 0-1,-1 0 1,1 1-1,-1-1 1,1 0-1,-1 0 1,0 0-1,1 1 1,-1-1-1,1 0 1,-1 0-1,0 1 1,1-1-1,-1 0 0,0 1 1,1-1-1,-1 1 1,0-1-1,0 0 1,1 2-1,0-1 7,-1 1 0,0-1 0,1 1-1,-1-1 1,0 1 0,0 0 0,0-1-1,0 1 1,0 0 0,0 1 0,-8 36 56,2-20-81,1 0 1,1 0-1,-4 33 1,8-47 44,-1 0 0,1 0 0,0 0 0,1 0 0,-1 0 1,1 0-1,0 0 0,0-1 0,0 1 0,0 0 0,1 0 0,0-1 0,0 1 0,0-1 0,0 1 0,0-1 0,1 0 0,0 0 1,5 6-1,-7-9-1,0 0 0,0-1 0,-1 1 0,1 0 0,0 0 0,0-1 0,1 1 0,-1 0 0,0-1 0,0 1 0,0-1 0,0 0 0,0 1 0,0-1 0,1 0 0,-1 0 0,0 0 0,0 0 1,0 0-1,1 0 0,-1 0 0,0 0 0,0-1 0,0 1 0,0 0 0,0-1 0,1 1 0,-1-1 0,0 1 0,0-1 0,0 0 0,0 0 0,0 1 0,0-1 0,0 0 0,-1 0 0,1 0 0,1-2 0,1-1 45,0-1-1,0 0 0,0 0 0,-1 0 1,1 0-1,-1 0 0,0 0 0,1-8 1,-1 2-88,-2 0 0,1-1 1,-1 1-1,-1 0 0,0-1 0,0 1 1,-1 0-1,0 0 0,-1 0 1,-4-10-1,5 16 21,0 0 0,0 1 0,-1-1 0,0 1 0,0-1 1,0 1-1,0 1 0,-1-1 0,1 0 0,-1 1 0,-6-5 0,9 7-12,-1 0 0,1 0 0,0 0-1,-1 0 1,1 0 0,-1 1 0,0-1-1,1 1 1,-1-1 0,0 1 0,1-1 0,-1 1-1,0 0 1,1 0 0,-1 0 0,0 0 0,1 0-1,-1 1 1,0-1 0,1 1 0,-1-1-1,0 1 1,1-1 0,-1 1 0,1 0 0,-1 0-1,1 0 1,-1 0 0,1 0 0,0 0-1,-1 1 1,1-1 0,0 0 0,-2 3 0,2-3 16,1 0 0,-1 0 0,1 0 0,-1 0 0,1 1 0,-1-1 0,1 0 0,0 0 0,-1 0 0,1 0 0,0 0 0,0 1 0,0-1 1,0 0-1,0 0 0,0 0 0,0 0 0,0 1 0,0-1 0,1 1 0,-1 1 5,1-1 0,0 0 0,0 0 0,0 0 0,0 0 0,1 0 0,-1 0-1,0 0 1,3 3 0,0-2 15,0 1 1,0-1-1,0 0 0,0 0 0,0-1 0,0 1 0,0-1 0,8 3 1,-8-5-7,0 1 0,-1-1 0,1 0 0,0 0 0,-1-1 0,1 1 0,0-1 0,-1 0 0,1 0 0,-1 0 0,1 0 0,-1-1 0,1 0 0,-1 1 1,0-2-1,0 1 0,0 0 0,0-1 0,0 1 0,0-1 0,3-5 0,6-7 60,0 0-1,-1-1 1,9-20 0,-13 25-27,227-338 663,-197 298-694,-2-3 0,-2-1 0,-2-2 0,25-64 0,-41 84 5,-10 21-104,2 0 1,0 0-1,10-17 0,-17 32 79,0 1 0,1 0 0,-1 0 0,0-1 0,0 1 0,0 0 0,0 0 0,0 0 0,0-1 0,0 1 0,0 0 0,0 0 0,1 0 0,-1 0 0,0-1-1,0 1 1,0 0 0,0 0 0,1 0 0,-1 0 0,0 0 0,0-1 0,0 1 0,0 0 0,1 0 0,-1 0 0,0 0 0,0 0 0,0 0 0,1 0 0,-1 0 0,0 0 0,0 0 0,0 0 0,1 0 0,-1 0 0,0 0 0,0 0 0,0 0 0,1 0 0,-1 0 0,0 0 0,0 1 0,0-1 0,1 0 0,-1 0 0,0 0 0,0 0 0,0 0 0,0 1 0,0-1 0,1 0-1,-1 0 1,0 0 0,0 0 0,0 1 0,0-1 0,0 0 0,0 0 0,0 0 0,0 1 0,1-1 0,-1 0 0,0 0 0,0 1 0,0-1 0,0 0 0,0 1 0,2 21-256,-5 24 195,-1 0 0,-2-1 1,-18 73-1,11-60-66,-36 144-12,33-141 278,-96 311 231,25-95-453,-38 137 477,121-401-342,2-3 61,-1 1-1,-1-1 0,0 0 1,0 0-1,-1 0 0,0-1 1,0 0-1,-8 10 1,13-19-99,0 0 1,0 1 0,0-1 0,0 0 0,-1 0 0,1 1 0,0-1 0,0 0 0,-1 0 0,1 0-1,0 1 1,0-1 0,-1 0 0,1 0 0,0 0 0,0 0 0,-1 0 0,1 0 0,0 0 0,-1 0 0,1 1-1,0-1 1,-1 0 0,1 0 0,0 0 0,0-1 0,-1 1 0,1 0 0,0 0 0,-1 0 0,1 0-1,0 0 1,0 0 0,-1 0 0,1-1 0,0 1 0,0 0 0,-1 0 0,1-1 0,-7-15 213,2-24-16,4 14-185,2 1 0,1-1 0,0 0 0,2 1 0,1 0 0,0 0 0,2 0 0,0 0 0,2 1 0,0 1 0,1 0 0,1 0 0,1 1 0,1 1 0,21-28 0,-18 30 39,1 0-1,0 1 0,23-17 1,62-41 108,-83 63-186,0 0 0,1 2 0,0 0 0,1 1 0,28-8 1,-44 17-112,-1 0 1,1 0-1,0 1 1,0 0 0,-1 0-1,1 0 1,0 1-1,-1 0 1,9 2 0,-10-2-291,1 1 1,-1-1-1,0 1 0,0 0 1,0 0-1,0 1 1,0-1-1,0 1 1,-1 0-1,1-1 0,-1 1 1,1 0-1,2 6 1,0 0-1807,-1-1 0,5 17 0,6 24-2357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1278 2304,'-6'2'6335,"11"-1"-2023,2-2-5141,5-5 1305,1 0 0,-1 0 0,-1-1 0,1-1 0,-1 0 0,15-14 1,-3 3-151,34-25 111,24-19-58,77-76-1,-96 73-65,-2-3 0,92-142 0,-141 193 222,14-38 0,-16 34-213,-7 11-286,-2 11-36,0 0 0,0 0 0,0 0-1,0-1 1,-1 1 0,1 0 0,0 0 0,0 0 0,0 0 0,0 0 0,0 0 0,0-1 0,-1 1 0,1 0-1,0 0 1,0 0 0,0 0 0,0 0 0,-1 0 0,1 0 0,0 0 0,0 0 0,0 0 0,0 0 0,-1 0-1,1 0 1,0 0 0,0 0 0,0 0 0,0 0 0,-1 0 0,1 0 0,0 0 0,0 0 0,0 0 0,-3 1-3,1 0 0,0 0 0,0 1 1,0-1-1,0 0 0,1 1 1,-1-1-1,0 1 0,-2 3 0,-22 27-78,-33 54 0,-15 44 61,50-88 80,-7 11 35,-30 59 442,54-98-405,1 1 0,1 0 0,0 1 0,1-1 0,-4 31 0,8-44-109,-1 0 1,1 1 0,0-1-1,0 0 1,1 0 0,-1 1-1,0-1 1,1 0-1,-1 0 1,1 0 0,0 0-1,-1 1 1,1-1 0,0 0-1,0 0 1,1-1 0,-1 1-1,0 0 1,1 0 0,-1 0-1,1-1 1,-1 1 0,1-1-1,0 1 1,0-1-1,-1 0 1,1 0 0,0 0-1,4 2 1,-2-2 33,0 0 0,0 0 0,0-1 0,0 1 0,1-1 0,-1 0 0,0 0 0,0-1 0,0 1-1,0-1 1,7-2 0,3-1 60,-1-1 0,14-7 0,-22 9-79,11-5 20,0-1 0,-1-1 0,0-1 0,-1 0 0,21-21 1,57-71 32,-66 72-110,198-211 94,-192 211-45,85-85 82,-86 82-55,44-62 0,-52 59-8,34-73 0,7-45 178,-60 146-201,-1 1-11,1-1 0,-2 1-1,1 0 1,-1-1-1,0 0 1,1-12-1,-3 21-22,0 0 0,0 0 0,0-1 0,0 1 0,0 0-1,0 0 1,0 0 0,0 0 0,0-1 0,0 1 0,0 0 0,0 0-1,0 0 1,0 0 0,0-1 0,0 1 0,-1 0 0,1 0 0,0 0-1,0 0 1,0 0 0,0-1 0,0 1 0,0 0 0,0 0 0,0 0-1,0 0 1,-1 0 0,1 0 0,0 0 0,0-1 0,0 1 0,0 0-1,0 0 1,-1 0 0,1 0 0,0 0 0,0 0 0,-7 7-245,-21 56-78,-12 16 462,-68 101-1,-40 68 233,0 70 560,75-179-246,71-137-660,-3 8 227,7-23 66,13-26-248,2 1 1,1 1 0,40-62-1,-6 30-195,-52 69 140,21-22-163,-21 22 144,1-1 0,-1 1 1,1-1-1,-1 1 0,1 0 0,-1-1 0,1 1 0,-1 0 1,1-1-1,0 1 0,-1 0 0,1 0 0,-1-1 0,1 1 0,0 0 1,-1 0-1,1 0 0,0 0 0,-1 0 0,1 0 0,0 0 0,-1 0 1,1 0-1,0 0 0,-1 0 0,1 0 0,0 1 0,-1-1 1,1 0-1,-1 0 0,1 1 0,-1-1 0,1 0 0,0 1 0,-1-1 1,1 1-1,-1-1 0,1 0 0,-1 1 0,1 0 0,4 9-3,0 1 0,-1-1 0,0 1 0,0 0 0,-1 0 0,1 14 0,0-7 35,1 7 51,2-2-1,0 1 1,2-1 0,22 44-1,-26-57 7,1-1 0,1 1 0,0-1 0,0-1 0,1 1-1,0-1 1,0-1 0,1 1 0,0-2 0,0 1 0,1-1 0,0 0-1,13 5 1,-17-8 3,0-1-1,1 0 1,-1 0 0,1 0-1,0-1 1,-1 0-1,1 0 1,0-1-1,0 0 1,0 0 0,-1-1-1,12-1 1,-11 0-59,-1-1 1,1 1-1,-1-1 0,0 0 1,0 0-1,0-1 0,0 0 1,0 0-1,-1 0 0,0-1 1,0 0-1,0 0 0,0 0 1,-1 0-1,0-1 0,0 0 1,6-11-1,-2-7 32,0-1 0,-2 1 1,6-37-1,-10 43-29,2-21 1,-4 35-75,0 0 0,0 0 0,-1 0 0,1 0 1,-1 0-1,1 0 0,-1 0 0,-1 1 0,1-1 0,0 0 1,-3-4-1,3 7 42,1 1 0,0 0 0,0 0 0,-1-1-1,1 1 1,0 0 0,0-1 0,-1 1 0,1 0 0,0 0 0,-1 0 0,1-1 0,0 1 0,-1 0 0,1 0 0,0 0-1,-1 0 1,1 0 0,-1-1 0,1 1 0,0 0 0,-1 0 0,1 0 0,-1 0 0,1 0 0,0 0 0,-1 0 0,1 0-1,0 1 1,-1-1 0,1 0 0,-1 0 0,1 0 0,0 0 0,-1 0 0,1 1 0,0-1 0,-1 0 0,1 0 0,0 1-1,0-1 1,-1 0 0,1 0 0,0 1 0,0-1 0,-1 0 0,1 1 0,0-1 0,0 0 0,0 1 0,-1 0 0,-10 19-55,11-19 61,-8 15 7,2 1 0,0 0 1,1 0-1,-5 35 1,9-46 0,0 0 0,1 0 0,-1 0-1,2 0 1,-1 0 0,1 0 0,0 0 0,0 0 0,0 0-1,1-1 1,0 1 0,0 0 0,0-1 0,1 1 0,0-1 0,0 0-1,0 0 1,6 7 0,-2-6 11,0 0 0,1 0 0,0 0-1,-1-1 1,2 0 0,-1-1 0,1 0-1,-1 0 1,1-1 0,0 0 0,0 0 0,15 2-1,-7-3-382,0-1 0,0 0-1,-1-1 1,1 0-1,0-2 1,19-3 0,18-10-2644,-30 7 729,-23 7 2219,5 0-616,-1 0 0,0-1 0,0 0 0,0 0 0,0 0 0,0-1 0,0 0 0,-1 0 0,0 0 0,9-7 0,8-11-2356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3072,'17'-10'12717,"26"-8"-10426,4-3-2052,-26 11-13,0 0-1,1 2 0,44-12 1,-61 19-162,0 0 391,-5 4 175,-5 14-35,2 0-255,0-1 0,-8 23 1,-5 19-82,5 30-103,11-76-43,0-1 1,0 1-1,1 0 1,1-1-1,4 19 1,-6-29-92,1 0 1,-1-1-1,0 1 1,0 0-1,1 0 1,-1 0-1,0 0 1,1-1-1,-1 1 1,1 0-1,-1 0 0,1-1 1,-1 1-1,1 0 1,-1-1-1,1 1 1,0-1-1,-1 1 1,1-1-1,0 1 1,0-1-1,-1 1 0,1-1 1,0 0-1,0 1 1,0-1-1,-1 0 1,1 0-1,0 1 1,0-1-1,0 0 1,0 0-1,0 0 1,0 0-1,-1 0 0,1 0 1,0-1-1,0 1 1,1-1-1,3 0 68,0-1-1,0-1 0,-1 1 0,1-1 1,5-4-1,-8 5-88,91-70 203,-29 19-104,59-53 214,-52 42-319,-65 59-16,0 0 0,0 0 0,1 1 0,-1 0 0,1 0 1,0 0-1,9-2 0,-12 4 28,1 1 1,0 0-1,-1 1 1,1-1-1,0 1 1,0 0-1,0 0 1,0 0-1,-1 1 1,1 0 0,0 0-1,8 3 1,7 3-276,33 9 594,-18-12-4710,-31-4 2943,1 0-1,-1-1 1,0 0-1,1 0 1,-1 0-1,5-2 1,10-3-3028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3904,'0'0'108,"0"-1"0,0 1 0,0 0 0,0-1 0,0 1 0,0-1 0,0 1 0,0 0 0,0-1 0,0 1 0,0-1 0,-1 1 0,1 0 0,0-1 1,0 1-1,-1 0 0,1-1 0,0 1 0,0 0 0,-1 0 0,1-1 0,0 1 0,-1 0 0,1 0 0,-1-1 931,2 1-587,0-5 3336,-1 7-2115,3-8 1505,2 4-1652,19-8-481,-19 8-888,-1 1 0,0-1 0,1 1 0,0 0 0,7-1 0,-3 1-96,-6 0-65,0 1 1,-1 0 0,1 0-1,-1 0 1,1 1 0,0-1-1,-1 1 1,4 0 0,11 2 161,-16-3-9,0 4 347,0-1-390,0 0 0,0 0-1,0-1 1,-1 1 0,1 0 0,-1 0-1,0 0 1,0 0 0,0 0 0,0-1 0,-1 7-1,-2 0 40,1 1 0,-6 10 0,4-12-96,1 0-1,1 0 1,0 0-1,-2 13 1,0 11 59,3 0 1,2 44-1,0-64-125,0 4 116,1 0 0,0-1 0,7 22 0,-8-32-32,1-1-1,0 0 1,0 0-1,0 0 1,0 0-1,0 0 1,1 0-1,0-1 0,0 1 1,0-1-1,0 0 1,0 1-1,1-2 1,-1 1-1,1 0 1,6 3-1,-7-5-28,1 0-1,-1 0 1,0-1-1,1 1 1,-1-1-1,0 0 1,1 0-1,-1 0 1,0 0-1,1-1 1,-1 1-1,0-1 1,1 0-1,-1 0 0,0 0 1,0 0-1,0-1 1,5-2-1,5-3 90,0-1 0,21-17 1,-3-2-53,0-1 1,-2-2 0,-1-1-1,45-65 1,-50 66-162,-17 22 151,0 0 1,0 0 0,7-15-1,15-35-166,-27 56 94,0 0 0,1 0-1,-1 0 1,1 1 0,-1-1 0,1 0 0,0 1 0,-1-1-1,1 1 1,0 0 0,0-1 0,0 1 0,0 0 0,1 0-1,-1 0 1,0 1 0,0-1 0,1 0 0,-1 1 0,4-1-1,3 1 30,-1 0 0,0 1 0,1-1-1,11 4 1,9 1-23,12 0-40,-18-2-1058,25 0-1,-30-3-116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2144,'-9'2'608,"9"-2"-537,0 0 1,-1 0-1,1 0 0,0 0 0,0 0 1,0 0-1,-1 0 0,1 0 0,0 0 0,0 0 1,-1 0-1,1 0 0,0 0 0,0 0 1,0 1-1,-1-1 0,1 0 0,0 0 1,0 0-1,0 0 0,0 0 0,-1 0 1,1 1-1,0-1 0,0 0 0,0 0 1,0 0-1,0 1 0,-1-1 0,1 0 1,0 0-1,0 0 0,0 1 0,0-1 1,0 0-1,0 0 0,0 0 0,0 1 0,-1 1 712,-1-1 0,1 1-1,-1-1 1,0 1 0,1-1-1,-1 0 1,0 0 0,1 0-1,-1 0 1,0 0 0,-3 1-1,5-2-715,0 0-1,0 0 0,0 0 1,-1 0-1,1 0 0,0 0 1,0 0-1,0 0 1,-1 0-1,1 0 0,0 0 1,0-1-1,0 1 0,-1 0 1,1 0-1,0 0 1,0 0-1,0 0 0,0 0 1,-1-1-1,1 1 0,0 0 1,0 0-1,0 0 1,0 0-1,0-1 0,0 1 1,0 0-1,-1 0 0,1 0 1,0-1-1,0 1 1,0 0-1,0 0 0,0 0 1,0-1-1,3-11 1189,-2 10-1173,0-1 0,1 1 0,-1-1 0,1 1-1,0-1 1,-1 1 0,1 0 0,3-3 0,15-9 36,0 0 0,1 2 0,0 1 0,1 0 0,0 1 0,1 2 0,0 0-1,34-6 1,-50 12-119,1 1 1,-1 0-1,0 1 0,1 0 0,8 0 0,-14 0 6,-1 0 0,1 1 0,-1-1 0,1 0 0,-1 1 0,1-1 0,-1 1 0,1-1 0,-1 1 0,0 0 0,1 0 0,-1 0 0,0-1 0,0 1 0,0 0 0,1 1 0,-1-1 0,0 0 0,0 0 0,0 0 0,-1 1 0,1-1 0,0 0 0,0 1 0,-1-1 0,1 0 0,-1 1 0,1-1 0,-1 1 0,1 2 0,-1 1 62,1 0-1,-1 1 1,0-1 0,-1 0 0,1 0 0,-1 1-1,0-1 1,-1 0 0,1 0 0,-4 8 0,-2 1 58,-1-1-1,-10 16 1,8-14-21,-10 21 0,17-31-76,1 0 0,0 0 0,0 0-1,1 1 1,0-1 0,0 1 0,0-1 0,0 8 0,1-9 14,0 0 0,1-1 0,-1 1 0,1 0 1,0-1-1,0 1 0,0-1 0,0 1 0,1-1 0,-1 1 1,1-1-1,0 0 0,0 0 0,0 0 0,1 0 0,-1 0 1,1 0-1,-1-1 0,1 1 0,0-1 0,0 0 0,0 0 1,0 0-1,1 0 0,4 2 0,-3-2 38,1 0 0,-1 0 0,1-1-1,0 1 1,0-1 0,-1 0 0,1-1 0,0 0-1,0 0 1,0 0 0,0 0 0,0-1 0,0 0-1,-1 0 1,8-3 0,-4 1-31,0-1 0,0 0 0,0 0 0,-1-1 0,1 0 0,-1-1 0,-1 1 0,1-1 0,-1-1 0,12-13 0,-7 4-6,-1 0 0,0-1 0,-2 0 0,0-1 0,-1 0 0,-1 0 1,0-1-1,-2 0 0,0 0 0,4-29 0,-9 44-31,0 1-1,1 0 1,0-1-1,-1 1 1,1 0 0,1 0-1,-1 0 1,0 0-1,4-6 1,-4 8 7,0 0 0,0 0 0,1 0 0,-1 0 0,0 0 0,1 0 0,-1 0 0,0 1-1,1-1 1,-1 0 0,1 1 0,-1-1 0,1 1 0,-1-1 0,1 1 0,0 0 0,-1 0 0,1 0 0,-1 0 0,1 0 0,0 0 0,-1 0 0,3 1 0,13 3 29,0 0 1,32 13 0,-12-3-136,97 25 117,-64-26-1317,-48-11-1268,25 0-1,-23-2-26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265 587 2560,'2'-8'4017,"-2"7"-3871,1 0 0,-1 0 1,1-1-1,-1 1 0,1 0 1,-1-1-1,0 1 0,0 0 0,0-1 1,1 1-1,-1 0 0,0-1 1,-1 1-1,1 0 0,0-1 1,0 1-1,-1-1 0,0-1-40,1 1-1,-1 0 0,0 0 0,0 1 0,0-1 0,0 0 1,0 0-1,0 0 0,-1 1 0,1-1 0,-1 0 0,1 1 1,-1-1-1,1 1 0,-1 0 0,0 0 0,0-1 0,0 1 1,0 0-1,0 1 0,0-1 0,0 0 0,0 1 0,-4-2 1,-2 2-97,1-1 0,-1 1 0,0 1 0,0 0 0,0 0 0,-9 3 1,3-1 16,1 2 0,0 0 1,-21 12-1,29-14-17,0 0 1,1 1-1,0-1 1,-1 1-1,1 0 1,1 1-1,-1-1 1,1 1-1,-1-1 0,1 1 1,-3 8-1,-2 4 50,1 0-1,1 1 0,-5 24 0,8-31 21,1 0-1,1 0 0,0 0 0,1 0 0,0 0 1,0 0-1,3 13 0,-2-21-21,-1-1 0,1 1 0,0-1 1,-1 1-1,1-1 0,0 0 0,1 1 0,-1-1 0,0 0 0,1 0 1,-1 0-1,1 0 0,-1 0 0,1 0 0,0 0 0,0 0 0,0-1 1,0 1-1,0-1 0,0 0 0,3 2 0,-2-2-8,0 0 0,-1-1 0,1 1-1,-1-1 1,1 0 0,0 0 0,-1 0 0,1 0 0,0 0-1,-1-1 1,1 1 0,-1-1 0,1 1 0,-1-1 0,1 0-1,-1 0 1,1 0 0,-1-1 0,0 1 0,3-2 0,8-7 131,-1-1 0,-1 1 1,1-2-1,15-21 0,-11 14-4,6-9-33,18-31 1,-2 3 43,-16 26-58,-1-2-1,17-34 0,-33 56-112,0-1 1,-1 1-1,0-1 0,-1-1 1,0 1-1,0 0 1,-2-1-1,1 1 1,-2-1-1,0-22 1,-3 18-12,0-1 0,-1 1-1,0 0 1,-1 0 0,-1 0 0,-1 1 0,0 0 0,-1 0 0,-12-16 0,5 10-9,0 1 0,-2 1 1,0 0-1,-1 2 0,-26-20 0,41 34-21,-1 0 0,-1 0 0,1 0 0,0 1 0,-1 0 0,1-1 0,-1 2 0,0-1 0,-9-2 0,13 5-8,1-1-1,-1 0 1,0 0 0,1 0 0,-1 1 0,0-1 0,1 0 0,-1 0-1,0 1 1,1-1 0,-1 1 0,1-1 0,-1 0 0,1 1-1,-1-1 1,1 1 0,-1 0 0,1-1 0,-1 1 0,1-1 0,0 1-1,-1-1 1,1 1 0,0 0 0,-1-1 0,1 1 0,0 0-1,0 0 1,0-1 0,0 1 0,0 0 0,0-1 0,0 2-1,1 25-2667,6 0 1117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3808,'-22'-3'1227,"21"3"-1167,0 0 1,1-1 0,-1 1 0,0 0-1,0 0 1,1 0 0,-1 1 0,0-1-1,0 0 1,1 0 0,-1 0 0,0 1 0,0-1-1,1 0 1,-1 0 0,0 1 0,0 0-1,-8 2 3097,9-3-3076,0 0 1,-1 0-1,1 0 1,0 0-1,0 0 1,0 0-1,-1 0 1,1 1-1,0-1 0,0 0 1,-1 0-1,1 0 1,0 0-1,0 0 1,-1-1-1,1 1 1,0 0-1,0 0 0,-1 0 1,1 0-1,0 0 1,0 0-1,0 0 1,-1 0-1,1 0 1,0-1-1,0 1 0,0 0 1,-1 0-1,1 0 1,0 0-1,0-1 1,0 1-1,0 0 0,0 0 1,-1 0-1,1-1 1,0 1-1,8-7 779,20-5-645,17 5 319,49 0 1,-59 4-362,22-1 0,447-22 380,-410 24-400,248 4 291,-280-1-55,-60-1 32,-5-10-6239,2 13 3301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458 302 3072,'0'-1'65,"0"1"-1,1-1 1,-1 1 0,0-1-1,0 1 1,1-1 0,-1 1 0,0-1-1,0 1 1,1-1 0,-1 1 0,1 0-1,-1-1 1,0 1 0,1-1-1,-1 1 1,1 0 0,-1 0 0,1-1-1,-1 1 1,1 0 0,0-1-1,1 0 187,-1 1-141,-1 0 1,0-1-1,1 1 1,-1 0 0,1-1-1,-1 1 1,0 0-1,1-1 1,-1 1 0,0-1-1,0 1 1,1 0 0,-1-1-1,0 1 1,0-1-1,0 1 1,1-1 0,-1 1-1,0-1 1,0 1 0,0-1-1,0 1 1,0-1-1,0 1 1,0-1 0,0 1-1,0-1 1,0 1 0,0-1-1,-1 1 1,1-1-1,0 1 1,0-1 0,0 1-1,-1 0 1,1-1-1,0 1 1,0-1 0,-1 1-1,1-1 1,0 1 0,-1 0-1,1-1 1,0 1-1,-1 0 1,1 0 0,-1-1-1,1 1 1,-1 0 0,1 0-1,0-1 1,-1 1-1,1 0 1,-1 0 0,1 0-1,-1 0 1,1 0 0,-1 0-1,1 0 1,-1 0-1,0 0 1,-15-2 128,1 1-1,0 1 1,-1 0 0,1 1-1,-23 4 1,-73 22 313,95-21-514,0 0 0,1 1 0,-1 0 0,2 1 0,-1 1 0,1 1 0,-16 13 0,21-15-29,0 1 0,0 0 0,1 0 0,0 1 0,1 0 0,0 0 0,1 0 0,0 1 0,-7 17 0,10-18 44,-1 1 0,1-1 0,1 0 0,0 1 0,0-1 0,1 1-1,1 0 1,-1-1 0,2 1 0,0 0 0,2 13 0,-2-19 8,0-1-1,1 0 0,0 1 1,-1-1-1,1 0 1,1 0-1,-1 0 0,1 0 1,-1-1-1,1 1 1,0 0-1,0-1 0,1 0 1,-1 0-1,1 0 1,-1 0-1,1-1 0,0 1 1,0-1-1,0 0 1,1 0-1,-1 0 0,0-1 1,1 0-1,-1 0 1,7 1-1,-3-1-2,0 0-1,1 0 1,-1-1-1,0 0 1,0-1 0,1 0-1,-1 0 1,0-1-1,0 0 1,0 0 0,0-1-1,0 0 1,11-6-1,-7 1 19,0-1 0,0 0 0,-1-1 0,0 0 0,0-1 0,-1-1 0,-1 1 0,10-15 0,2-8 132,29-66-1,-42 84-173,-2-1 0,0 0 0,0-1-1,-2 1 1,0-1 0,-1 0 0,-1 0 0,0-22 0,-3 28-48,0 0 1,0 1 0,-1-1-1,0 1 1,-1 0-1,-1-1 1,0 1 0,0 1-1,-1-1 1,0 1 0,-1-1-1,0 2 1,-13-17-1,9 14 19,-1 1-1,0 1 1,-1 0 0,0 0-1,-17-10 1,22 16-26,0 0 0,0 0 0,0 1 0,0 0 0,-1 0 0,1 1 0,-1 0 0,1 0 0,-1 1 0,0 0 0,0 0 0,-9 1 0,15 0 5,0 0-1,0 1 0,0-1 1,1 1-1,-1-1 1,0 1-1,0-1 1,1 1-1,-1 0 0,1 0 1,-1 0-1,0 0 1,1 0-1,0 0 1,-1 0-1,-1 2 0,3-3-30,0 1 0,0-1 0,-1 1 0,1-1-1,0 1 1,0-1 0,0 1 0,-1-1 0,1 1-1,0-1 1,0 1 0,0-1 0,0 1 0,0-1-1,0 1 1,0-1 0,0 1 0,0-1 0,0 1-1,0-1 1,0 1 0,1 0 0,0 0-95,-1 0 0,1 0 0,0 0 0,0 0 0,-1 0 0,1 0 0,0 0 0,0 0 0,0 0 0,0-1 0,1 1 0,-1 0 1,1 0-1,9 3-1016,0 0 0,0-1 0,0-1 1,0 1-1,0-2 0,16 1 0,-18-1 57,35 3-1613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3968,'9'-17'6544,"-9"18"-6436,-1-1 0,0 0 0,0 1 0,1-1 0,-1 1 1,0-1-1,1 1 0,-1-1 0,0 1 0,1 0 0,-1-1 1,1 1-1,-1 0 0,1-1 0,-1 1 0,1 0 0,-1 0 0,1 0 1,-11 22 392,5-9-204,-6 4 165,-23 30-1,6-10-280,7-6 175,-28 53 1,42-68-281,0 1 1,1-1 0,1 1 0,1 1-1,-3 23 1,6-28-38,1-1 0,0 1 0,1 0 0,0 0 0,2-1 0,-1 1 0,2 0 0,0-1 0,5 16 0,-6-22 14,1-1 0,0 0 0,0 0 0,0 0 0,1 0 0,-1-1 0,1 1 0,1-1 0,-1 0 1,1 0-1,0-1 0,0 1 0,0-1 0,1 0 0,-1 0 0,1-1 0,0 1 0,0-2 0,0 1 0,12 3 0,10-1 198,-1-1-1,1-2 0,0 0 1,35-4-1,-8 1-377,-43-3-1847,-5 1-3779,-3 5 3657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57 4480,'-25'-23'3749,"110"20"1588,-37 1-4370,38 0 70,196-12 294,-217 7-932,-12 2-5177,-35 5 2464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13 3552,'11'-10'1611,"-11"10"-1575,0-1 0,0 1 0,0 0 0,0 0-1,0 0 1,0 0 0,0 0 0,0-1 0,0 1 0,0 0 0,0 0 0,1 0 0,-1 0 0,0 0-1,0 0 1,0 0 0,0-1 0,0 1 0,0 0 0,1 0 0,-1 0 0,0 0 0,0 0 0,0 0-1,3 1 2721,-16 12-2250,-5-2-224,3-2-56,1 0 0,0 1 1,1 1-1,-14 13 1,10-6-53,1 0-1,0 2 1,2 0 0,-22 38 0,8 6 165,-23 84 0,15-38-78,22-69 1,1 1 0,3-1 1,1 2-1,-6 83 1,13-78 69,3 0 1,2 1 0,11 61 0,-10-88-213,1-1 0,1 1 1,1-2-1,1 1 0,1-1 0,1 0 0,0 0 0,2-2 1,21 29-1,-27-40 50,0 0 0,0 0 0,1-1 0,-1 0 0,2 0 0,-1-1 0,15 9 0,-22-14-175,1 0 0,-1 0 0,1 0 1,-1 0-1,0 0 0,1 0 0,-1 0 1,1 0-1,-1 0 0,1 0 0,-1 0 0,0 0 1,1 0-1,-1-1 0,1 1 0,-1 0 1,0 0-1,1 0 0,-1-1 0,0 1 0,1 0 1,-1 0-1,0-1 0,1 1 0,-1 0 1,0-1-1,0 1 0,1-1 0,8-14-5098,-1 2 1081,9-3 305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3648,'4'-17'3048,"-1"16"-1638,-2 10-354,-2 18-49,-6 32-1,3-34-727,-1 32 0,9 74 398,2-27-118,1 0 418,-7-68 1445,0-37-2946,0-1 1,0 1 0,0-1 0,0 1 0,0-1 0,-1 1 0,1-1 0,0 1 0,-1-3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2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92 6656,'-45'-12'3008,"50"9"-2624,0-2 1472,8 10-1088,32-10 1312,8 5-1184,37-8 319,1 8-703,39-7-224,-1 2-192,24-7 0,-13 4-64,4-4-448,-22 4 224,12 0-4351,-16 4 2495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3712,'-4'0'268,"4"0"-223,0 1 1,-1-1 0,1 0-1,0 0 1,0 0 0,-1 0-1,1 0 1,0 0-1,-1 0 1,1 0 0,0 0-1,-1 0 1,1 0 0,0 0-1,0 0 1,-1 0-1,1 0 1,0 0 0,-1-1-1,1 1 1,0 0 0,0 0-1,-1 0 1,1 0-1,0 0 1,0-1 0,-1 1-1,1 0 1,0 0 0,0-1-1,0 1 1,-1 0-1,1 0 1,0-1 0,0 1-1,0 0 1,0 0 0,-1-1-1,1 1 1,0-1-1,12 4 4136,23-2-2063,91-18 912,20-2-2140,-106 15-814,4-1 78,79 2 0,-16 4-60,-61-1 334,-31-5-577,-11 4-1954,-14 7-4428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3712,'0'0'1221,"-4"0"459,6-1-1248,1-1 0,-1 1 0,0-1 0,1 1-1,-1-1 1,3-3 0,8-6 764,21-12-276,1 2 1,1 2-1,1 1 1,67-23-1,-98 40-891,-1-1 1,1 1-1,0 0 0,0 1 0,-1-1 0,10 2 1,-13-1-30,-1 0 0,1 0 0,-1 0 0,0 0 0,1 1 0,-1-1 0,0 0 0,1 1 1,-1-1-1,0 1 0,1-1 0,-1 1 0,0 0 0,0 0 0,0-1 0,1 1 0,-1 0 1,0 0-1,0 0 0,0 0 0,-1 0 0,1 1 0,0-1 0,0 0 0,-1 0 0,1 0 1,0 1-1,-1-1 0,1 0 0,-1 1 0,0-1 0,1 2 0,-1 3 24,0 0 0,-1 0 0,1 0 0,-1 0-1,0 0 1,-1 0 0,1-1 0,-1 1 0,-4 8 0,-4 6 76,-16 23 0,25-42-96,-26 40 75,-2-2 0,-1-1 0,-3-1 0,-54 48-1,75-73 74,-15 16 0,20-20 56,7-8-194,0 0 0,0 1 0,-1-1 0,1 0 0,0 0 0,0 0 0,0 0 0,0 0 0,0 0 0,0 0 0,0 0 0,0 0 0,0 1 0,0-1 0,0 0 0,0 0 0,0 0 0,-1 0 0,1 0 0,0 0 0,0 0 0,0 1 0,0-1 0,0 0 0,0 0 0,0 0 0,0 0 0,0 0 0,0 0 0,0 1 0,1-1 0,-1 0 0,0 0 0,0 0 0,0 0 0,0 0 0,0 0 0,0 0 0,0 1 0,0-1 0,0 0 0,0 0 0,0 0 0,0 0-1,0 0 1,1 0 0,-1 0 0,0 0 0,0 0 0,0 0 0,0 0 0,0 0 0,0 1 0,0-1 0,1 0 0,-1 0 0,0 0 0,0 0 0,0 0 0,0 0 0,1 0 0,13 0 494,21-7-59,12-4-185,0 1-1,66-4 0,-16 3-1549,-92 11 795,1-2-628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0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1095 3072,'-2'3'2243,"4"-12"2474,4-55-1534,-3 44-2814,38-212 1689,-15 106-1542,20-81-139,-35 172-286,1 1 1,1 0-1,33-60 1,-32 73-54,0 1-1,2 0 1,0 1 0,2 0 0,0 2 0,1 0 0,0 1-1,1 1 1,1 1 0,41-21 0,-51 30-82,0 0 0,0 1 0,0 0 0,0 1 1,1 0-1,0 1 0,-1 0 0,1 1 0,16 0 0,-23 1 32,0 1-1,1 0 0,-1 0 0,0 0 0,0 0 1,1 1-1,-1 0 0,0 0 0,9 5 0,-11-4 18,0-1 0,0 1 0,0-1 1,0 1-1,0 0 0,-1 0 0,1 0 0,-1 1 0,0-1 0,0 0 0,0 1 0,0 0 0,0-1 0,1 8 0,-2-7 41,0 0 0,-1 0 1,1 0-1,-1 0 0,0 0 0,0 0 0,-1 0 0,1-1 1,-1 1-1,0 0 0,0 0 0,0 0 0,0 0 0,0-1 1,-1 1-1,0-1 0,0 1 0,0-1 0,0 1 0,-1-1 0,1 0 1,-1 0-1,1 0 0,-1-1 0,0 1 0,0-1 0,-4 3 1,1-1 33,0 0 0,-1 0 0,1-1 0,-1 0 1,1 0-1,-1-1 0,0 0 0,0 0 1,0 0-1,0-1 0,0 0 0,-1 0 1,1-1-1,-11-1 0,-8-3-376,-41-14 0,57 16-355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2656,'-13'0'4864,"6"0"-2368,20-6-1190,-9 4-1187,70-22 1128,-64 22-1204,0 0-1,0 0 1,0 1-1,0 0 1,18 2 0,-25-1-38,-1 0 0,1 1 0,0-1-1,-1 1 1,1 0 0,-1 0 0,1 0 0,-1 0 0,0 0 0,1 1 0,-1-1 0,0 1 0,0-1 0,0 1 0,0 0 0,0 0 0,0 0 0,0 0 0,-1 0 0,1 0 0,-1 1 0,1-1 0,-1 0 0,0 1 0,0-1 0,0 1 0,0 3 0,2 6 65,-1-1 1,-1 1-1,0 0 1,-1 22-1,0-20 20,0 6 5,1-1-1,1 1 1,1-1-1,6 27 1,-5-34 71,0 0 0,1 0 1,0-1-1,1 1 0,0-1 0,1 0 0,14 18 1,-19-28-112,-1 1 1,0-1 0,1 1 0,-1-1 0,1 1 0,-1-1 0,1 0-1,0 0 1,-1 0 0,1 0 0,0 0 0,0 0 0,0 0 0,0-1 0,0 1-1,0-1 1,0 1 0,0-1 0,0 0 0,0 0 0,0 0 0,0 0 0,0 0-1,0 0 1,0 0 0,3-1 0,-1-1 29,0 0 1,0 0-1,0 0 1,0 0-1,-1-1 0,1 1 1,0-1-1,-1 0 1,0 0-1,0 0 0,3-4 1,14-20 79,-1 0 0,-2-1 1,21-45-1,-24 43-56,-1-1 0,-2 0-1,-1-1 1,6-36 0,6-11-440,-21 76 320,-1 1-1,1 0 1,-1 0-1,1 0 1,0 0-1,0 0 0,0 0 1,0 0-1,1 0 1,-1 0-1,0 1 0,1-1 1,-1 0-1,1 1 1,0-1-1,-1 1 1,1 0-1,0-1 0,0 1 1,0 0-1,0 0 1,0 0-1,3 0 0,2-1 8,0 1 0,0 0-1,0 1 1,0 0 0,14 1-1,8 2-27,-1 1-1,1 2 0,32 11 1,20 4 258,-46-13 222,-35-19-3573,0 5 1483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3904,'-14'-6'1253,"14"6"-1215,0 0-1,0 0 1,0 0-1,0 0 0,-1 0 1,1 0-1,0 0 1,0-1-1,0 1 1,0 0-1,-1 0 1,1 0-1,0 0 1,0 0-1,0 0 0,0-1 1,0 1-1,0 0 1,-1 0-1,1 0 1,0 0-1,0-1 1,0 1-1,0 0 1,0 0-1,0 0 1,0 0-1,0-1 0,0 1 1,0 0-1,0 0 1,0 0-1,0-1 1,0 1-1,0 0 1,0 0-1,0 0 1,0 0-1,0-1 0,0 1 1,0 0-1,0 0 1,1-2 1163,-2 3-856,-5 1 2693,13-3-1014,6 1-1606,36 2 432,-44-2-824,-1 1 1,0-1-1,0 1 0,0 1 0,0-1 0,0 0 1,0 1-1,0 0 0,4 3 0,-6-4-19,0 1 0,-1-1-1,0 1 1,1 0 0,-1-1 0,0 1-1,0 0 1,0 0 0,0-1 0,0 1-1,0 0 1,-1 0 0,1 0 0,0 0-1,-1 0 1,0 0 0,1 0 0,-1 0-1,0 1 1,0-1 0,0 0 0,-1 0-1,1 0 1,-1 3 0,-1 5 50,-1 1 0,-1-1 0,-6 15 0,8-19-91,-5 12 176,-2-1 0,-13 23 1,14-26 75,0 0 1,-7 19 0,14-33-196,1 1 1,0 0 0,-1 0-1,1 0 1,0 0 0,0-1 0,-1 1-1,1 0 1,0 0 0,0 0 0,0 0-1,0 0 1,0 0 0,1 0-1,-1-1 1,0 1 0,0 0 0,0 0-1,1 0 1,-1 0 0,1 0 0,-1-1-1,0 1 1,1 0 0,-1 0-1,1-1 1,0 1 0,-1 0 0,1-1-1,-1 1 1,1-1 0,0 1 0,0-1-1,-1 1 1,1-1 0,0 1 0,0-1-1,0 0 1,-1 1 0,3-1-1,4 2 166,0 0-1,0 0 0,0-1 0,9 0 0,-4 0-32,3 0 84,27-1 0,-18 0 90,-20 0-403,-1 0 0,1-1 0,-1 1 0,1-1 0,4-1 0,2-2-3696,-1 0 1641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4224,'0'-1'74,"0"1"1,0-1 0,0 1-1,0-1 1,0 1-1,0-1 1,1 1 0,-1-1-1,0 1 1,0-1-1,0 1 1,0-1-1,1 1 1,-1-1 0,0 1-1,0-1 1,1 1-1,-1-1 1,0 1 0,1 0-1,-1-1 1,1 1-1,-1 0 1,1-1-1,0 1-20,0-1 0,0 1 0,0 0 0,-1 0-1,1 0 1,0 0 0,0 0 0,0 0-1,0 0 1,0 0 0,0 0 0,0 0-1,0 1 1,0-1 0,0 0 0,0 1-1,12 4 400,-1 1-1,0 1 0,0 0 1,21 16-1,37 39 748,-57-48-1061,-1-1 1,-1 2 0,0 0-1,-1 0 1,-1 1-1,0 0 1,-2 0 0,1 1-1,4 18 1,2 12 189,-2 1 0,5 52 1,-8-31 438,-4 0 0,-7 130 0,-6-111-83,-35 157 0,35-211-586,-2 0 1,-2-1-1,-20 44 0,19-54 61,0 0-1,-1-1 1,-2-1 0,0 0-1,-20 20 1,28-33 41,-1 0 0,0-1 0,-14 10 0,18-14-499,0 0 0,0-1 0,0 1 0,0-1 0,-1 0 0,1 0 0,-1-1 0,-7 2 1,-11-3-1463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2400,'0'-9'9738,"6"10"-8879,17 3-356,1-1 1,0-1-1,0-1 0,-1-1 1,35-5-1,-24 2-309,55 3 0,-76 1-125,-6-1-18,0 0 1,0 1-1,0 0 0,-1 0 1,1 1-1,0 0 0,8 3 1,-14-4 182,-1-1-307,-1 0-1,1-1 0,-1 1 1,0 0-1,1 0 1,-1-1-1,1 1 0,-1 0 1,1-1-1,-1 1 0,1 0 1,-1-1-1,1 1 0,-1-1 1,1 1-1,-1-1 0,1 1 1,0-1-1,-1 0 0,-6-6-2378,5 6 1734,-1 0-1,0 0 1,0 1-1,0 0 1,0-1-1,-6 1 1,8 0 510,-13 2-1861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4224,'-26'-5'1365,"26"5"-1348,-1 0-1,1 0 1,0 0 0,0 0-1,0 0 1,0 0 0,-1 0-1,1 0 1,0 0 0,0 0-1,0 0 1,0 0-1,-1 0 1,1 0 0,0 0-1,0 0 1,0 0 0,0 0-1,-1 0 1,1 0 0,0 0-1,0 0 1,0 0-1,0 0 1,-1 0 0,1 0-1,0 0 1,0 0 0,0 1-1,0-1 1,0 0 0,-1 0-1,1 0 1,0 0-1,0 0 1,0 0 0,0 1-1,0-1 1,2 3 1590,6-1-956,1-1 0,0 0 0,-1 0 0,1-1 0,16-1 0,0 0 163,1 1-242,172-4 2264,-169 2-2839,0 2 1,1 1-1,53 9 0,-64-6-1703,-1 4 442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3328,'-11'0'10336,"12"0"-9456,-12 0 837,29-16-1339,-11 14-382,-1 1-1,1-1 1,0 1-1,0 0 0,10 1 1,7-2-54,41-7 113,1 4 0,99 3 0,-70 3-136,-55-1 93,-38 0 1,0 0 1,0 0-1,0 1 0,0-1 1,0 1-1,0-1 0,2 2 0,10 2 238,-10-6-558,-3 0-95,3 1-88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3328,'2'5'4682,"1"11"-3871,-13 426 4234,7-399-4699,1-32-183,2 1 0,-1-1 0,3 19 0,-2 7 722,0-36-176,0-10 672,-4-5-3214,3-1-5233,1 13 5950,0-3-1652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4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10 823 3488,'-10'-12'4250,"11"-4"-1658,3 5-2352,1 1 1,1 0-1,0 0 0,0 0 0,0 1 0,1 0 0,11-11 0,0-2 186,-17 21-402,2-3 9,1 0-1,-1 0 1,1 0-1,9-6 1,-13 9-37,1 1-1,-1 0 1,0-1-1,1 1 1,-1 0 0,1 0-1,-1 0 1,1-1-1,-1 1 1,1 0-1,0 0 1,-1 0 0,1 0-1,-1 0 1,1 0-1,-1 0 1,1 0 0,-1 0-1,1 0 1,-1 0-1,1 0 1,-1 1-1,2-1 1,-2 1 9,1 0-1,0-1 1,-1 1 0,1 0-1,0 0 1,-1 0 0,1 0-1,-1 0 1,1 0 0,-1 0 0,0 0-1,1 0 1,-1 0 0,0 0-1,0 0 1,1 0 0,-1 1-1,5 47 999,-2 67 0,-4-79-555,2 0 0,1 0 0,15 72-1,-14-98-368,0 1 69,0-1 1,8 18 0,-10-27-104,-1 0 1,1 0 0,0-1 0,0 1 0,0-1-1,0 1 1,0-1 0,0 1 0,0-1 0,0 0 0,1 1-1,-1-1 1,1 0 0,-1 0 0,1 0 0,-1 0-1,1 0 1,-1 0 0,1 0 0,0-1 0,-1 1-1,1-1 1,0 1 0,2-1 0,-2 0 1,0 0 1,0-1-1,0 1 1,0-1 0,0 1-1,-1-1 1,1 0-1,0 0 1,0 1 0,-1-1-1,1-1 1,0 1-1,-1 0 1,2-2-1,23-25 376,76-126 267,-80 117-644,106-184 156,-108 185-304,-14 23-10,1 1 1,0 0-1,11-12 0,-18 23 93,1 1 0,-1-1 1,0 1-1,1 0 0,-1 0 0,1-1 0,-1 1 1,1 0-1,-1-1 0,1 1 0,-1 0 0,1 0 0,-1 0 1,1 0-1,0 0 0,-1 0 0,1 0 0,-1 0 1,1 0-1,-1 0 0,1 0 0,-1 0 0,1 0 0,0 0 1,-1 0-1,1 0 0,-1 1 0,1-1 0,-1 0 1,1 1-1,17 11-100,-12-7 101,22 12 125,0-1 1,31 12-1,-45-22-22,0-1 0,0-1 0,0 0 0,1-1 0,-1-1 0,29 1 0,47-3 843,-93 4-741,-9 4-222,5-3 43,-1 2-8,1 0 0,-1 0-1,1 0 1,1 1-1,0 0 1,0 1-1,-9 16 1,-27 69 50,39-87-38,-3 11-44,0-1 0,1 0 0,-5 31 0,9-41 45,0 0 1,1 1-1,0-1 1,0 0-1,1 0 1,-1 1 0,1-1-1,1 0 1,0 0-1,0 0 1,0 0-1,4 7 1,-5-12 17,0 0 0,0 0 0,0-1 0,1 1 0,-1 0 0,0 0 0,1-1 0,0 1 0,-1-1 0,1 0 0,0 1 0,0-1-1,0 0 1,-1 0 0,1 0 0,0 0 0,1 0 0,1 0 0,-1 0 11,0-1-1,0 0 1,1 0-1,-1 0 1,0 0-1,0 0 1,0-1 0,0 1-1,1-1 1,-1 0-1,4-1 1,2-2 58,-1-1 0,1 1 0,-1-1 0,0-1 0,0 0 1,-1 0-1,13-12 0,-6 2-40,0-1 1,-1 0-1,-1 0 1,-1-1-1,0-1 0,8-22 1,-14 32-29,-2-1 1,1 0 0,-1 0-1,-1 0 1,0 0-1,0 0 1,-1 0 0,0-1-1,-1 1 1,0 0-1,-1-1 1,0 1 0,0 0-1,-5-16 1,4 22-58,0-1 0,-1 1 1,1 0-1,-1 0 0,0 0 0,0 0 1,0 1-1,0-1 0,-1 1 1,1-1-1,-1 1 0,0 0 0,0 1 1,0-1-1,-1 1 0,1 0 0,-6-3 1,5 3-27,0 1 0,0-1 0,0 1 0,-1 0 0,1 0 1,0 0-1,0 0 0,-1 1 0,1 0 0,0 1 0,-1-1 1,1 1-1,0 0 0,0 0 0,-9 3 0,6-1-16,-12 5-233,20-8 296,0 1-1,-1-1 0,1 0 0,-1 0 0,1 1 1,0-1-1,0 1 0,-1-1 0,1 0 0,0 1 0,-1-1 1,1 1-1,0-1 0,0 0 0,0 1 0,0-1 1,-1 1-1,1-1 0,0 1 0,0-1 0,0 1 1,0-1-1,0 1 0,0-1 0,0 0 0,0 1 0,0-1 1,0 1-1,1-1 0,-1 1 0,0-1 0,0 1 1,0-1-1,1 1 0,-1-1 0,0 0 0,0 1 0,1 0 1,0 0 6,1 0 1,-1 1 0,1-1-1,-1 0 1,1 0 0,-1 0-1,1 0 1,0 0 0,-1 0-1,1 0 1,0-1 0,0 1-1,-1-1 1,1 1-1,0-1 1,0 0 0,3 1-1,38-2 85,-31 0-45,29-1 32,0-3 1,0-1 0,-1-2-1,0-1 1,72-29 0,-88 27-13,-1-1 1,0-2 0,-1 0 0,-1-1-1,0-1 1,-1-2 0,25-26 0,5-12 104,56-81 1,-77 97-17,-1-2 0,40-79 0,-62 107-179,-2 6-7,-1 0 0,1 0 0,-1 0 0,-1 0 0,1-1-1,-2 1 1,2-11 0,-3 18 21,0-1-1,0 1 1,0 0-1,0-1 1,0 1-1,0 0 1,0 0 0,-1-1-1,1 1 1,0 0-1,-1 0 1,1-1 0,-1 1-1,0 0 1,1 0-1,-1 0 1,0 0 0,0 0-1,0 0 1,1 0-1,-1 0 1,0 0-1,0 1 1,0-1 0,-1 0-1,1 0 1,0 1-1,0-1 1,0 1 0,0-1-1,-1 1 1,-1-1-1,0 1-13,-1-1 0,1 1 0,0 0-1,0 1 1,0-1 0,0 0 0,-1 1-1,1 0 1,0 0 0,0 0 0,0 0 0,-4 2-1,-3 3-1,1 0 0,1 0-1,-1 1 1,1 0 0,0 0-1,1 1 1,-1 0 0,2 0-1,-1 1 1,-7 12 0,-1 7 13,1 0 0,-13 37 0,-2 20-40,-20 106 0,45-172 43,-8 41 50,3 0 0,2 1 0,2 73 0,6-106-4,1 0 0,10 53 0,-11-76 18,0 0 0,1 0 0,0-1 0,4 9 0,-5-11-22,-1-1-1,1 1 1,0-1-1,0 1 1,0-1-1,0 0 1,0 0 0,0 1-1,1-1 1,-1 0-1,0 0 1,0 0-1,1 0 1,-1-1-1,1 1 1,-1 0 0,1-1-1,2 2 1,-2-2 9,0 0 0,1 0 0,-1-1 0,0 1 1,0 0-1,0-1 0,1 0 0,-1 1 0,0-1 0,0 0 1,0 0-1,0 0 0,0 0 0,0-1 0,1-1 1,29-25 222,-24 20-203,100-100 207,17-15-299,-109 109-28,3-3 53,-1 0 0,-1-1 1,-1 0-1,18-25 0,-54 54-726,5 2 695,1 2 0,0-1 0,1 2 0,-20 32 1,28-39 28,0 0 0,1 0 0,0 0 0,1 0 0,0 1 0,0-1 1,1 1-1,0 0 0,1 0 0,0 0 0,1 18 0,1-22 32,0 0 0,0 0 0,1 0 0,-1-1 0,1 1 0,0 0 0,1-1 0,0 1 0,-1-1 0,2 0 0,-1 0 0,5 5 0,-6-7 9,0-1 0,0 0 0,1 1-1,-1-1 1,1 0 0,-1 0 0,1 0 0,0-1 0,0 1 0,0 0 0,0-1 0,0 0 0,0 0 0,0 0 0,0 0 0,1-1 0,-1 1 0,0-1 0,1 1 0,-1-1 0,0 0 0,0-1 0,6 0 0,-3-1 21,1 0 0,0-1 0,-1 0 0,1 0 0,-1-1 0,0 0 0,0 0 0,0 0 0,0-1 0,9-10 0,4-6 74,21-31 1,-38 50-124,60-91 212,-50 74-277,-1-1 0,17-39 0,-25 46-145,-3 10-21,-3 8 3,-11 20-39,8-14 289,0 0-1,1 1 0,-6 15 1,6-8-38,0 0 1,-2 29 0,7-43 38,-1 1 1,1-1 0,0 1 0,1-1 0,-1 1-1,1-1 1,0 1 0,1-1 0,-1 1-1,1-1 1,0 0 0,1 0 0,2 5 0,-5-9-12,1 0 0,-1-1 0,1 1 0,-1-1 0,1 1 0,-1 0 0,1-1 0,-1 1 0,1-1 0,-1 1-1,1-1 1,0 0 0,-1 1 0,1-1 0,0 0 0,0 1 0,-1-1 0,1 0 0,0 0 0,-1 1 0,1-1 0,0 0 0,0 0 0,0 0 0,0 0 0,1-1 0,0 1 0,-1-1 0,1 1 0,-1-1 0,1 0 0,-1 0 0,1 0 0,-1 1 0,1-1 0,-1-1 0,2 0 0,4-6 9,0 0 0,-1 0 0,7-10 1,-9 11 8,8-10 7,1 0 1,0 1-1,1 1 0,1 0 1,1 1-1,-1 0 1,2 1-1,0 1 0,35-18 1,-25 17-10,-4 1-16,1 1 1,27-9-1,-49 20-27,0-1 0,0 0-1,0 1 1,0-1 0,0 1-1,0 0 1,1 0 0,-1 0-1,0 0 1,0 0 0,0 0-1,0 0 1,0 1 0,1-1-1,-1 1 1,0-1 0,0 1-1,0 0 1,0 0 0,2 2 0,-2-2 8,-1 1 1,1 0-1,-1 0 1,0-1-1,0 1 0,1 0 1,-1 0-1,0 1 1,-1-1-1,1 0 1,0 0-1,-1 0 1,1 1-1,-1-1 1,1 0-1,-1 0 1,0 1-1,0 3 1,-2 8 30,0 0 0,0 0 0,-1 0 0,-9 24 0,0-1-86,-22 77 605,75-168 724,-23 32-1224,-5 6-54,0 1 1,0 0-1,2 1 0,25-20 1,-24 21-107,-13 10 72,1 0 0,-1 0 0,1 1 0,-1-1 0,1 1 0,0 0 0,-1 0 0,1 0 0,1 0 0,-1 0 0,0 1 0,8-2 0,-12 3 40,1 1-1,-1-1 1,1 0 0,-1 0 0,1 0 0,-1 0-1,1 0 1,-1 0 0,0 1 0,1-1 0,-1 0-1,1 0 1,-1 1 0,1-1 0,-1 0 0,0 1 0,1-1-1,-1 1 1,0-1 0,1 0 0,-1 1 0,0-1-1,0 1 1,1-1 0,-1 1 0,0-1 0,0 0-1,0 1 1,0-1 0,0 1 0,1-1 0,-1 1-1,0-1 1,0 1 0,0 0 0,-2 21-39,2-18 13,-3 32 13,-4 23 98,2-34 252,-3 52 1,8-77-326,0 0 0,0 0 0,0 0 0,0 1 0,0-1 0,0 0 0,0 0 0,0 1 0,0-1 0,0 0 0,0 0 0,0 1 0,0-1 0,0 0 0,0 0 1,0 0-1,0 1 0,0-1 0,1 0 0,-1 0 0,0 1 0,0-1 0,0 0 0,0 0 0,0 0 0,1 0 0,-1 1 0,0-1 0,0 0 0,0 0 1,1 0-1,5-4 121,4-11 27,9-17-115,41-67 10,-49 84-51,1 0 0,0 0 0,1 1-1,17-14 1,-25 24-90,0 1 1,0-1-1,0 1 0,0 1 0,11-5 1,-15 7 59,1-1 1,-1 1 0,1-1 0,-1 1 0,1 0-1,-1 0 1,1 0 0,-1 0 0,1 0 0,-1 0 0,1 0-1,2 1 1,-3 0 22,-1-1-1,1 0 0,0 1 1,0-1-1,-1 1 0,1 0 1,0-1-1,-1 1 0,1-1 1,-1 1-1,1 0 0,-1 0 1,1-1-1,-1 1 0,1 0 1,-1 0-1,0 0 0,1-1 1,-1 1-1,0 0 0,0 0 1,0 0-1,1 0 0,-1 1 1,1 43 173,-2-34-190,1 0 0,1 0-1,0 0 1,4 20 0,-4-28 37,0 0 0,0 0 1,0-1-1,0 1 1,1 0-1,-1-1 0,1 1 1,0-1-1,-1 1 0,1-1 1,0 0-1,1 0 0,-1 0 1,0 0-1,1 0 0,-1-1 1,1 1-1,-1 0 0,1-1 1,0 0-1,0 0 0,3 1 1,0-1 14,-1 0 0,0 0 0,0-1-1,1 0 1,-1 0 0,0 0 0,0-1 0,1 1 0,-1-1 0,5-2 0,9-3 93,24-10 0,-21 5-56,0-1 0,0-1-1,-2-1 1,0-1 0,0 0 0,20-22-1,-32 29-18,-1 0-1,1-1 1,8-16-1,-13 21-36,-1 1 0,0-1 0,0 0 0,0 0 0,-1-1 0,0 1 0,1 0 0,-2 0 0,1-1 0,0 1 0,-1 0 0,0-6 0,0 9-26,0 0 0,0 0 0,0 0 0,-1 0 0,1 0 1,0 1-1,-1-1 0,1 0 0,0 0 0,-1 0 0,0 0 0,1 1 0,-1-1 0,1 0 0,-1 1 0,0-1 0,1 0 0,-1 1 0,0-1 1,0 1-1,1-1 0,-1 1 0,0-1 0,0 1 0,0 0 0,0-1 0,0 1 0,0 0 0,0 0 0,1-1 0,-1 1 0,0 0 0,-2 0 1,-3 0-81,-1 0 1,0 1 0,-13 2 0,4 1 23,0 0 0,0 1-1,0 0 1,1 2 0,-20 10-1,27-13 44,0 1 0,1 0 0,0 0 0,0 1 0,0-1 0,0 2 0,1-1 0,0 1 0,0 0 0,1 0 0,-9 15 0,12-17 55,0 1 0,0-1 0,0 0-1,1 1 1,0 0 0,0-1 0,0 1 0,0 0-1,1-1 1,0 1 0,0 0 0,1-1-1,0 1 1,0 0 0,0-1 0,1 1 0,-1-1-1,1 1 1,0-1 0,1 0 0,0 0 0,-1 0-1,2 0 1,-1-1 0,0 1 0,7 6 0,0-1 49,0-1 1,1 0 0,0 0 0,1-1 0,0-1 0,0 0 0,0 0 0,1-2 0,23 9 0,-25-11-20,0 0 0,1 0-1,0-1 1,-1 0 0,1-1 0,0 0 0,0-1 0,0 0 0,0-1-1,-1-1 1,1 0 0,0 0 0,15-6 0,32-17-2585,-1-5-3712,-4 3-1807,-4 5 2908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5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57 757 7296,'-37'-7'2368,"35"7"-2155,0-1 0,1 1 0,-1 0 0,0 0 0,0 0 0,0 0 0,0 0 0,-3 2 1574,14-4 2721,67-34-1641,-36 16-2091,115-63 944,-138 72-1534,-1 0-1,0-2 1,-1 0-1,0 0 1,-1-1-1,21-28 1,-12 7-11,-1-1 0,31-70 0,-28 45 10,17-68 1,-39 119-173,30-92-176,-27 90-10,-6 12 170,0 0 1,0 0-1,0 0 0,1 0 1,-1 0-1,0-1 1,0 1-1,0 0 1,0 0-1,0 0 0,0 0 1,0 0-1,0 0 1,0 0-1,0 0 0,0 0 1,0 0-1,0 0 1,0 0-1,0 0 1,0 0-1,1 0 0,-1 0 1,0 0-1,0 0 1,0 0-1,0 0 0,0 0 1,0 0-1,0 0 1,0 0-1,0 0 1,0 0-1,0 0 0,0 0 1,0 0-1,1 0 1,-1 0-1,0 0 1,0 0-1,0 0 0,0 0 1,0 0-1,0 0 1,0 0-1,0 0 0,0 0 1,0 0-1,0 1 1,0-1-1,0 0 1,0 0-1,0 0 0,0 0 1,0 0-1,0 0 1,0 0-1,0 0 1,0 0-1,0 0 0,0 0 1,0 0-1,0 0 1,0 1-1,0-1 0,0 27-117,-5 35 238,-18 151 5,17-172-57,-2 0 1,-2-1-1,-18 45 1,20-65 18,-2 0 1,0-1-1,-24 33 0,33-50-38,-1 0 1,1 0-1,-1 0 0,1-1 0,-1 1 0,0-1 0,0 1 0,1-1 1,-1 0-1,0 0 0,0 1 0,0-2 0,-1 1 0,1 0 1,-3 1-1,3-2-29,0 0 0,1 0 1,-1 0-1,0 0 0,0 0 1,1 0-1,-1-1 0,0 1 0,1-1 1,-1 1-1,0-1 0,1 1 1,-1-1-1,1 0 0,-1 0 1,1 0-1,-1 0 0,1 0 1,0 0-1,-1 0 0,-1-3 1,-1-1-38,-1 0 0,2-1 1,-1 0-1,0 1 0,1-1 1,0-1-1,1 1 0,-1 0 1,1-1-1,0 1 0,1-1 1,0 0-1,-1-7 0,2 13-6,0 1-1,0-1 0,0 1 1,1-1-1,-1 1 1,0-1-1,0 1 1,0-1-1,1 1 0,-1 0 1,0-1-1,0 1 1,1-1-1,-1 1 1,0 0-1,1-1 0,-1 1 1,1 0-1,-1 0 1,0-1-1,1 1 1,-1 0-1,1 0 0,-1 0 1,1-1-1,-1 1 1,0 0-1,1 0 1,-1 0-1,1 0 0,-1 0 1,1 0-1,-1 0 1,1 0-1,-1 0 1,1 0-1,-1 0 0,1 0 1,-1 0-1,1 0 1,-1 1-1,1-1 1,22 7-192,-22-7 211,26 10 87,-6-1-57,1-1-1,0-1 1,29 5 0,6-6 125,-1-3 0,1-2 1,0-2-1,107-18 0,-139 15-72,-1-2 0,1 0 0,-1-2-1,0-1 1,44-23 0,-51 22-23,0-1 1,-1 0-1,0-1 0,-1-1 0,-1 0 1,0-1-1,-1-1 0,14-19 1,-22 26-16,1-1 1,-1 1-1,7-18 1,-11 23-47,0 0 1,0 0 0,0 0 0,0 0 0,-1 0 0,1 0-1,-1-1 1,0 1 0,0 0 0,0 0 0,0 0 0,-1-1-1,1 1 1,-1 0 0,1 0 0,-3-4 0,3 6-8,-1 0-1,1 1 1,-1-1 0,1 0 0,-1 1 0,1-1-1,-1 1 1,1-1 0,-1 1 0,0-1 0,1 1-1,-1-1 1,0 1 0,1 0 0,-1-1 0,0 1-1,0 0 1,1 0 0,-1-1 0,0 1 0,0 0-1,0 0 1,1 0 0,-1 0 0,0 0 0,0 0-1,1 0 1,-1 0 0,0 0 0,0 1 0,0-1-1,1 0 1,-1 0 0,0 1 0,1-1 0,-1 1-1,0-1 1,0 1 0,-6 3-49,1 0 0,0 0 0,-8 7 1,10-7 19,-17 13-137,-228 203 45,242-213 140,1 0-1,0 0 1,1 1 0,-1-1-1,-4 11 1,9-16 21,0 1 1,0-1-1,0 0 1,0 1 0,1-1-1,-1 1 1,1-1-1,0 1 1,0-1 0,0 5-1,0-5-9,0-1-1,1 1 1,-1 0-1,1-1 1,-1 0 0,1 1-1,0-1 1,0 1-1,-1-1 1,1 0-1,0 1 1,0-1-1,0 0 1,0 0 0,1 0-1,-1 0 1,0 0-1,3 2 1,-1-2 14,0 1 0,0-1 1,0 0-1,0 0 0,0 0 0,0 0 1,0 0-1,0-1 0,1 1 0,5-1 1,32-4 215,-38 3-225,8-1 22,0 0 0,0-2 0,0 1 0,-1-1 0,0-1 0,1 0-1,-2 0 1,1-1 0,-1 0 0,0-1 0,0 0 0,10-10 0,5-9-4,-1-1-1,30-47 1,-32 45-106,11-17-89,-32 46 153,0 0-1,0 0 1,0 0 0,0 0-1,0 0 1,0 0-1,0 0 1,0-1-1,0 1 1,0 0-1,0 0 1,0 0-1,0 0 1,0 0-1,0 0 1,0 0-1,0 0 1,0 0-1,0 0 1,0 0-1,1 0 1,-1 0-1,0 0 1,0 0-1,0 0 1,0 0-1,0-1 1,0 1-1,0 0 1,0 0-1,0 0 1,0 0-1,0 0 1,0 0-1,1 0 1,-1 0-1,0 0 1,0 0-1,0 0 1,0 0-1,0 0 1,0 1-1,0-1 1,0 0-1,0 0 1,0 0-1,0 0 1,1 0-1,-1 0 1,0 0-1,0 0 1,0 0-1,0 0 1,0 0-1,0 0 1,0 0-1,0 0 1,0 0-1,0 0 1,0 0-1,0 1 1,0-1-1,3 8-218,-1 12-62,-7 61 266,3-55 12,0-1 0,4 46 0,-2-71 23,0 1 0,0 0 0,0 0 0,0 0 0,1 0 0,-1 0 0,0 0 0,1-1 0,-1 1-1,1 0 1,-1 0 0,1 0 0,-1-1 0,1 1 0,0 0 0,-1-1 0,1 1 0,0 0 0,-1-1 0,1 1 0,0-1 0,0 1 0,0-1-1,-1 0 1,1 1 0,0-1 0,0 0 0,0 0 0,0 1 0,0-1 0,0 0 0,0 0 0,0 0 0,0 0 0,-1 0 0,1 0 0,0 0-1,0 0 1,0-1 0,0 1 0,1-1 0,6-1 27,-1 0 0,1-1 0,12-6-1,-19 9-43,42-22 147,75-52 0,32-39-87,-109 81-156,-41 32 92,5-4-45,1 0-1,-1 0 1,1 0-1,6-2 0,-12 5 42,1 1-1,-1 0 0,0 0 0,1 0 1,-1 0-1,0 0 0,1 0 0,-1-1 1,1 1-1,-1 0 0,0 0 0,1 0 0,-1 0 1,1 0-1,-1 1 0,0-1 0,1 0 1,-1 0-1,1 0 0,-1 0 0,0 0 1,1 0-1,-1 1 0,0-1 0,1 0 0,-1 0 1,0 1-1,1-1 0,-1 0 0,0 0 1,0 1-1,1-1 0,-1 0 0,0 1 1,0-1-1,0 0 0,1 1 0,-1-1 0,0 0 1,0 1-1,0-1 0,0 1 0,0-1 1,0 0-1,0 1 0,0-1 0,0 1 1,0 20 86,0-19-73,-3 14 23,-1 0 1,-1-1 0,0 0 0,-1 0 0,0 0 0,-1-1 0,-1 0-1,0 0 1,-12 15 0,13-21 62,-3 3-50,11-9-6,6-3 39,1-2-39,0 0-1,0-1 1,0 0-1,0-1 1,-1 1-1,0-1 1,0-1-1,9-8 1,5-8-79,21-27 0,-1 0-52,-30 37 62,-9 9 18,0 0 0,0 1 0,0-1-1,0 1 1,1-1 0,0 1 0,3-2-1,-6 4 10,0-1 0,1 1 0,-1 0 0,1 0 0,-1 0-1,0-1 1,1 1 0,-1 0 0,1 0 0,-1 0-1,1 0 1,-1 0 0,1 0 0,-1 0 0,1 0 0,-1 0-1,0 0 1,1 0 0,-1 1 0,1-1 0,-1 0-1,1 0 1,-1 0 0,0 0 0,1 1 0,-1-1 0,1 0-1,-1 0 1,0 1 0,1-1 0,-1 0 0,0 1-1,1-1 1,-1 0 0,0 1 0,0-1 0,1 1 0,-1-1-1,0 0 1,0 1 0,0-1 0,0 1 0,0-1-1,1 1 1,-1 0 0,3 22-56,-5 10 46,-1 0 0,-11 51 0,13-79-8,0-1 50,0 1 1,0 0-1,1-1 1,-1 9-1,1-13-21,1 1 1,-1-1-1,0 1 1,0-1-1,0 1 0,0-1 1,0 1-1,0-1 1,1 1-1,-1-1 1,0 1-1,0-1 0,1 0 1,-1 1-1,0-1 1,0 1-1,1-1 0,-1 0 1,1 1-1,-1-1 1,0 0-1,1 1 0,-1-1 1,1 0-1,-1 0 1,0 1-1,1-1 0,-1 0 1,1 0-1,-1 0 1,1 0-1,-1 0 0,1 0 1,-1 0-1,1 0 1,-1 0-1,1 0 1,-1 0-1,1 0 0,-1 0 1,1 0-1,-1 0 1,1 0-1,-1 0 0,1-1 1,-1 1-1,1 0 1,-1 0-1,1-1 0,-1 1 1,14-6 31,-1-1 0,23-16 0,-23 14-72,1 1-1,16-8 1,-15 9-36,-11 5 48,0 0-1,1 0 1,-1 0-1,0 0 1,1 1 0,-1 0-1,1 0 1,0 0-1,-1 0 1,1 1 0,7 0-1,-11 0 24,0 0 0,-1 0 0,1 1 0,0-1 0,0 0 0,0 1 0,-1-1 0,1 1 0,0-1 0,-1 1 0,1 0 0,0-1 0,-1 1 0,1-1 0,-1 1 0,1 0 0,-1 0 0,1-1 0,-1 1 0,1 1 0,5 20 0,-1-5 0,-3-16 2,-1-1-1,0 1 0,1 0 1,-1 0-1,1-1 0,-1 1 1,1-1-1,0 1 0,-1-1 1,1 0-1,2 1 0,-3-1 4,7 1 31,1-1 0,-1 1 0,0-2-1,0 1 1,0-1 0,1-1-1,13-3 1,55-24-137,-72 27 87,3-2 24,0 0 1,0 0-1,-1-1 1,1 0-1,-1 0 0,0-1 1,-1 0-1,1 0 0,-1 0 1,0-1-1,-1 0 0,0 0 1,0-1-1,0 1 0,-1-1 1,5-12-1,-5 8-3,0-1 1,-1 1-1,0-1 0,-1 1 0,0-1 1,-1 0-1,-1 0 0,0 0 1,0 0-1,-5-20 0,5 32-12,0 0 0,0 1 0,0-1 0,0 0 1,0 0-1,0 0 0,-1 0 0,1 1 0,0-1 0,-1 0 0,1 0 0,-1 0 0,1 1 0,-1-1 0,1 0 0,-1 1 0,1-1 1,-1 1-1,1-1 0,-1 0 0,0 1 0,0-1 0,1 1 0,-1 0 0,-1-1 0,1 1-10,0 0 0,0 0 0,0 0 0,-1 0 0,1 0 0,0 0 0,0 0 0,0 1 0,0-1 0,-1 0 0,1 1 0,0-1 0,0 1 0,0-1 0,-1 2 0,-4 2-52,0 1 0,1-1 0,0 1-1,-7 9 1,3-4 68,0 1 0,1 1 0,1 0 0,0 0 1,0 0-1,2 1 0,-1-1 0,2 1 0,-6 22 0,10-32 28,-1 1-1,1 0 1,0-1 0,0 1-1,0 0 1,1-1 0,0 1 0,-1 0-1,1-1 1,0 1 0,1-1 0,-1 0-1,0 1 1,1-1 0,0 0 0,0 0-1,0 0 1,0 0 0,0 0-1,1 0 1,-1 0 0,1-1 0,5 4-1,-1-1 21,1 0-1,0 0 1,0-1-1,1 0 0,-1 0 1,1-1-1,-1 0 1,13 2-1,-4-3-67,-1 0-1,1 0 1,-1-2 0,1 0-1,0-1 1,-1-1-1,1 0 1,17-5 0,-14 1-919,0 0 0,21-10 0,-22 7-2578,35-23-1,-22 4-2099,-1-1 1814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4800,'0'0'1557,"13"-1"998,0-4-1745,0 1 1,0 0 0,1 1-1,18-2 1,-18 3-374,157-18 2003,-91 12-1952,60-1-653,-129 8 284,0 1 0,15 1 0,2 0-1153,-24-1-231,-8 7-3742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 2912,'-27'3'923,"9"5"4036,20-7-4647,-1 0-1,1-1 1,0 1-1,0-1 1,-1 0-1,1 1 1,0-1-1,0 0 1,2 0-1,6-1 284,0-1-1,-1 0 1,1-1-1,0 1 1,-1-2 0,17-8-1,5-1 118,-25 11-619,1-1-15,0 0 0,0 1 0,0-1 0,0 1-1,1 1 1,-1 0 0,1 0 0,0 0 0,-1 1 0,16 1 0,-22-1-58,0 0-1,0 1 1,0-1 0,1 0 0,-1 1 0,0-1 0,0 1-1,0-1 1,-1 1 0,1 0 0,0-1 0,0 1 0,0 0-1,0 0 1,-1 0 0,1 0 0,0-1 0,-1 1-1,1 0 1,0 0 0,-1 0 0,0 0 0,1 0 0,-1 1-1,1-1 1,-1 0 0,0 0 0,0 0 0,0 0 0,0 2-1,1 4-2,-1-1-1,-1 1 0,0 0 0,-1 7 1,0 1 17,0-4-10,-1 0 0,1-1-1,-2 1 1,0-1 0,0 0-1,-1 0 1,-10 17-1,4-8 119,6-10-125,0-1 1,0 0-1,-1-1 0,-1 0 0,1 1 1,-1-2-1,0 1 0,-1-1 1,-13 9-1,-5 0-26,-49 20 0,14-7 174,56-25-133,-1 0 43,0 0 0,-1 0 1,1 0-1,-1-1 1,0 0-1,1 0 0,-10 1 1,29-4 183,-1 0-1,24-7 1,10 0-209,-29 6-33,18-3 131,-1 3-1,59 2 0,-30 1 124,-37-2-174,-25 1-33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3552,'0'0'1147,"0"-6"714,6 3-828,0 1 0,0-1 1,11-7-1,3-9 85,1 0 0,33-22 1,-53 40-1132,1 0 0,0 0 0,-1 0 1,1 0-1,0 1 0,-1-1 1,1 0-1,0 1 0,2-1 0,-4 1 5,1 0 0,-1 0-1,1 0 1,-1 0 0,1 0-1,0 1 1,-1-1 0,1 0-1,-1 0 1,1 0 0,-1 1-1,1-1 1,-1 0 0,0 1-1,1-1 1,-1 0 0,1 1-1,-1-1 1,1 0 0,-1 1-1,0-1 1,1 1 0,-1-1-1,0 1 1,0-1 0,1 1-1,-1-1 1,0 1 0,0-1-1,0 1 1,0-1 0,1 1-1,-1 0 1,2 15 94,0-1 0,-1 1 1,-1 0-1,0-1 0,-1 1 1,-4 19-1,-2 40 185,7-41-191,2 0 0,8 45 0,-9-73 47,0-1 0,1 0 0,0 0 0,0 0 0,0 0 1,0-1-1,1 1 0,0-1 0,0 1 0,0-1 0,0 0 1,6 6-1,-8-10-96,-1 0 1,1 1 0,-1-1-1,1 0 1,0 0-1,-1 0 1,1 1-1,0-1 1,-1 0 0,1 0-1,0 0 1,-1 0-1,1 0 1,0 0-1,-1 0 1,1 0 0,-1 0-1,1 0 1,0-1-1,-1 1 1,1 0-1,0 0 1,-1-1 0,1 1-1,-1 0 1,1-1-1,0 0 1,14-12 196,-12 10-146,16-18 269,26-39 0,-2 4 30,-11 18-300,-5 7-53,-1-1 0,-1-1-1,23-44 1,-34 44-89,-12 27 66,0 1-1,0-1 0,1 1 0,0-1 1,0 1-1,0 0 0,6-7 0,-5 8-25,-1 1-1,0 0 1,1 0-1,0 0 0,0 0 1,0 1-1,0 0 1,0-1-1,0 2 0,1-1 1,-1 0-1,6 0 1,-2 0-8,-1 1-1,0 1 1,1-1 0,-1 1 0,0 1 0,1-1 0,7 3 0,8 2 40,1 2 0,-1 1-1,35 17 1,-54-23 11,-1 0 231,-3-2-319,0 0 1,1 0-1,-1 0 0,0 0 1,0 1-1,0-1 1,0 0-1,0 0 0,0 0 1,0 0-1,0 0 0,0 0 1,0 0-1,0 0 0,1 0 1,-1 0-1,0 0 0,0 1 1,0-1-1,0 0 1,0 0-1,0 0 0,0 0 1,1 0-1,-1 0 0,0 0 1,0 0-1,0 0 0,0 0 1,0 0-1,0 0 0,1 0 1,-1 0-1,0 0 1,0 0-1,0 0 0,0 0 1,0 0-1,0 0 0,0-1 1,1 1-1,-1 0 0,0 0 1,0 0-1,0 0 0,0 0 1,0 0-1,0 0 0,0 0 1,0 0-1,0 0 1,0-1-1,1 1 0,-1 0 1,0 0-1,0 0 0,0 0 1,0 0-1,0 0 0,0 0 1,0-1-1,0 1 0,0 0 1,0 0-1,0 0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4576,'0'0'80,"0"0"0,0-1 0,0 1 0,0 0 0,0-1 0,0 1 0,0 0 1,0-1-1,0 1 0,0 0 0,0 0 0,0-1 0,-1 1 0,1 0 0,0-1 0,0 1 0,0 0 0,0 0 1,0-1-1,-1 1 0,1 0 0,0 0 0,0-1 0,0 1 0,-8-1 6195,23-7-5342,24-9 1,-33 15-932,0 0 1,-1 1 0,1 0-1,0 0 1,0 0 0,0 0-1,-1 1 1,1 0 0,0 0-1,0 1 1,0 0 0,0 0-1,7 2 1,-12-3-4,0 1 1,-1-1-1,1 1 1,0-1-1,0 1 0,0-1 1,-1 1-1,1 0 1,0-1-1,-1 1 0,1 0 1,0 0-1,-1-1 1,1 1-1,-1 0 0,1 0 1,-1 0-1,0 0 1,1 0-1,-1 0 0,0 0 1,0 0-1,1 0 1,-1-1-1,0 1 1,0 0-1,0 0 0,0 0 1,0 0-1,0 0 1,-1 0-1,1 0 0,0 0 1,0 0-1,-1 0 1,1 0-1,-1 0 0,1 0 1,-1 0-1,0 0 1,-3 7 33,-1-1 0,1 0 0,-12 11 1,7-7 60,0 3-12,0 1 0,-10 24 1,6-11-144,13-26 83,-1-1 0,0 1 0,0-1 0,1 1 0,-1 0-1,1-1 1,0 1 0,-1 0 0,1-1 0,0 1 0,0 0 0,0 0 0,0-1 0,0 1-1,1 0 1,-1-1 0,0 1 0,1 0 0,0 1 0,0 0 38,1-1 1,-1 0 0,1 0-1,0 0 1,-1 0-1,1 0 1,0 0 0,0 0-1,0 0 1,0-1-1,3 3 1,4 0 97,-1 0 0,1 0 0,-1-1 1,1 0-1,0 0 0,11 1 0,8 0 107,1-1 0,31-2 0,-53-2-1321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3808,'0'0'110,"1"-1"1,0 0-1,0 0 0,-1 0 0,1 1 1,-1-1-1,1 0 0,-1 0 1,1 0-1,-1 0 0,1 0 1,-1 0-1,0 0 0,1 0 1,-1 0-1,0 0 0,0 0 1,0-3-1,5-7 3682,-5 13-3663,0 0 1,1-1-1,-1 1 1,1 0-1,-1 0 1,1-1 0,0 1-1,1 3 1,5 12 165,26 128 1404,25 263-1,-52-362-1365,-3-25 18,0 26 1264,-3-49-1555,1 1-1,-1 0 1,0 0 0,0 0-1,1 0 1,-1 0 0,1 0-1,-1 0 1,1 0 0,0 0-1,-1 0 1,2-1 0,6-11 166,15-32 142,-7 18-284,1 0-1,2 2 0,0 0 0,24-24 1,99-85 118,-26 26-229,-97 90 65,-1-1-1,-1-1 0,-1-1 1,25-42-1,-26 40 2,-12 18-86,1 1 1,-1-1-1,0 0 1,-1 0-1,1 0 1,-1-1-1,0 1 0,0-1 1,1-8-1,-3 14 37,0-1-1,-1 1 0,1 0 0,-1-1 0,1 1 0,0-1 0,-1 1 0,1 0 0,-1 0 0,1-1 1,-1 1-1,1 0 0,-1 0 0,0 0 0,1-1 0,-1 1 0,1 0 0,-1 0 0,1 0 0,-1 0 1,1 0-1,-1 0 0,0 0 0,0 0 0,-14 1-133,-92 19-96,-93 18 110,36-5 239,129-27-19,19-2 129,0-2 0,-28 2 0,57-12-2870,1 1-255,6 3 890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3072,'-8'3'8533,"17"0"-6757,-5-3-1577,0 1 0,0-1 0,0 0 0,0 0 0,0 0 0,6-2 0,6 0 157,33 0 208,331-7 931,-350 11-1321,35 8 0,-29-4 22,-3-5-76,-22-1-96,-10 0 328,0 0-376,-1-1 0,0 1 1,0 0-1,0-1 0,0 1 0,1 0 1,-1-1-1,0 1 0,0 0 0,1-1 1,-1 1-1,0 0 0,0 0 0,1-1 1,-1 1-1,0 0 0,1 0 0,-1-1 1,1 1-1,-1 0 0,0 0 0,1 0 1,-1 0-1,0 0 0,1-1 0,-1 1 1,1 0-1,-1 0 0,0 0 0,1 0 1,0 0-1,3-1-2891,5 1 265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50 4992,'-1'0'113,"1"-1"0,0 1 0,-1 0 0,1-1 1,0 1-1,0-1 0,-1 1 0,1-1 0,0 1 0,0-1 1,0 1-1,0-1 0,0 1 0,0-1 0,0 1 0,0-1 1,0 1-1,0-1 0,0 1 0,0-1 0,0 1 0,0-1 1,0 1-1,0 0 0,1-1 0,-1 1 0,0-1 0,0 1 1,1-1-1,-1 1 0,1-4 2635,-1 4-2643,-1-1 0,1 1 0,0-1 0,0 1 0,0-1 0,0 1 0,0-1 0,0 1 0,-1 0 1,1-1-1,0 1 0,0-1 0,-1 1 0,1-1 0,0 1 0,-1 0 0,1-1 0,0 1 0,-1 0 0,1-1 0,0 1 1,-1 0-1,1 0 0,-1-1 0,0 1 0,-16-4 863,11 4-877,-1 1 0,1-1 0,-12 3 0,12-1-45,-1-1 7,1 0 0,-1 1 0,1 0 0,-1 0 0,1 0 0,0 1 0,0 0 0,0 1 0,-9 6 0,15-10-36,-1 0 0,1 0 1,0 0-1,0 0 1,0 0-1,0 0 1,0 0-1,0 0 1,0 0-1,0 0 0,0 0 1,0 0-1,-1 1 1,1-1-1,0 0 1,0 0-1,0 0 0,0 0 1,0 0-1,0 0 1,0 0-1,0 0 1,0 1-1,0-1 1,0 0-1,0 0 0,0 0 1,0 0-1,0 0 1,0 0-1,0 0 1,0 1-1,0-1 1,0 0-1,0 0 0,0 0 1,0 0-1,0 0 1,0 0-1,0 0 1,0 0-1,0 1 1,0-1-1,0 0 0,1 0 1,-1 0-1,0 0 1,0 0-1,0 0 1,0 0-1,0 0 1,0 0-1,0 0 0,0 0 1,0 0-1,0 0 1,1 1-1,-1-1 1,0 0-1,0 0 1,0 0-1,0 0 0,0 0 1,0 0-1,0 0 1,1 0-1,-1 0 1,0 0-1,15-1 787,17-8-316,-30 8-457,23-14 164,-24 15-187,0-1-1,0 0 1,0 1-1,0-1 1,0 0 0,0 0-1,0 0 1,0 0 0,-1 0-1,1 0 1,0 0-1,0 0 1,-1 0 0,1 0-1,-1 0 1,1-1-1,0-1 1,-1 3-13,0-1-1,0 1 1,-1-1-1,1 1 1,0-1-1,0 1 1,0 0-1,0-1 1,0 1-1,-1-1 1,1 1-1,0-1 1,0 1-1,-1-1 1,1 1-1,0 0 1,-1-1-1,1 1 1,0 0-1,-1-1 1,1 1-1,-1 0 1,1 0-1,-1-1 1,-16-3-165,-16 6-62,20 1 131,-27 9 0,35-11 104,1 1 1,-1 0-1,1 0 0,0 1 0,-1-1 0,1 1 0,0 0 0,1 0 1,-7 6-1,10-9 5,0 1 1,-1-1 0,1 0-1,0 1 1,-1-1 0,1 1-1,0-1 1,0 0 0,0 1-1,-1-1 1,1 1 0,0-1-1,0 1 1,0-1 0,0 1-1,0-1 1,0 1 0,0-1-1,0 1 1,0-1 0,0 1-1,0-1 1,0 1 0,0-1-1,0 1 1,0-1 0,0 1-1,1-1 1,-1 1 0,0 0-1,1 0 14,0 0 0,0 0 0,0-1 0,0 1 0,0 0-1,1 0 1,-1 0 0,0-1 0,0 1 0,0-1-1,2 1 1,3 1 110,1 0-1,-1-1 0,12 2 1,-3-2-26,0-1 0,0-1 0,0 0 0,0-1 0,-1 0 0,1-1 0,23-9 0,-36 12-85,0-1 0,-1 1-1,1-1 1,-1 0 0,1 1 0,-1-1 0,1 0 0,-1 0 0,0 0 0,0 0 0,1 0 0,-1 0 0,0-1 0,0 1-1,1-2 1,-2 3-18,0 0 0,0-1 0,1 1 0,-1 0 0,0-1 0,0 1-1,0 0 1,0-1 0,0 1 0,0 0 0,0-1 0,-1 1 0,1 0-1,0-1 1,0 1 0,0 0 0,0 0 0,0-1 0,0 1 0,0 0 0,-1-1-1,1 1 1,0 0 0,0 0 0,0-1 0,-1 1 0,1 0 0,-15-7-8,-52-9-1984,52 14 874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3648,'-1'-1'5671,"-2"7"-4378,-3 9-999,3-7-2,-1 0 0,-1 0 0,0 0 0,-10 13 0,-5 6 126,-20 33 214,-3-1 1,-78 82 0,97-115-460,2 0-1,0 2 1,-19 33-1,31-43-16,1 0 0,0 0 0,1 1 0,2 0 0,0 0 0,-6 37 0,9-34-34,1-1 1,1 1 0,1 1 0,0-1 0,2-1 0,1 1 0,7 26 0,-6-33 19,0 0 0,2 0 0,0-1-1,0 1 1,1-1 0,1-1 0,1 1 0,0-2 0,0 1 0,21 20-1,-11-16 72,0 0-1,34 20 0,-40-29 2,0 0 0,1-1 0,0-1 0,0-1 0,24 7-1,-13-10 497,-24-2-784,-1 0 1,1 1-1,0-1 0,-1 0 1,1 0-1,-1-1 0,1 1 1,0 0-1,-1 0 0,1 0 0,-1 0 1,1 0-1,0-1 0,-1 1 1,1 0-1,-1 0 0,1-1 0,-1 1 1,1-1-1,-1 1 0,1 0 1,-1-1-1,0 1 0,1-1 0,-1 1 1,1-1-1,-1 1 0,0-1 1,1 1-1,-1-1 0,0 1 0,0-2 1,0-6-1533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2 874 2304,'0'4'9168,"0"-52"-7048,-1-10-1289,2-1 0,17-106 0,-6 110-627,2 1 0,2 0 0,33-72 0,-41 110-134,1 0 1,1 1-1,0 0 1,1 1-1,1 0 1,0 0-1,27-21 1,-16 17-33,0 1 1,2 1 0,0 1-1,32-14 1,-47 24-84,1 1 0,0 0 0,-1 1 0,22-4-1,-29 7 34,0-1-1,1 1 0,-1 0 0,0 0 1,0 0-1,1 0 0,-1 0 0,0 1 0,0 0 1,1-1-1,-1 1 0,0 0 0,0 1 1,0-1-1,0 0 0,0 1 0,-1 0 1,1 0-1,0 0 0,-1 0 0,4 3 0,-4-2 16,0 0 0,-1 0-1,1 0 1,-1 0 0,0 0-1,0 1 1,0-1 0,0 0-1,-1 0 1,1 1 0,-1-1-1,0 0 1,0 1 0,0-1-1,0 1 1,-1-1 0,1 0-1,-1 1 1,0-1 0,0 0-1,-2 5 1,-2 5 86,-1 0 1,0-1-1,-14 21 0,14-23 8,-1-1 0,-1 0 0,0 0 0,0-1 0,-1 1-1,0-2 1,0 0 0,0 0 0,-1 0 0,0-1 0,-14 5-1,15-7-24,0-1 0,-1 1-1,1-2 1,-1 0 0,1 0-1,-1 0 1,0-1 0,0-1-1,0 0 1,0 0 0,0-1-1,0 0 1,-11-3 0,17 3-92,1 0 1,0 0 0,0 0 0,0 0-1,0 0 1,0-1 0,0 1-1,1-1 1,-1 0 0,0 0-1,1 0 1,-1 0 0,1 0 0,0 0-1,0-1 1,0 1 0,0-1-1,0 1 1,0-1 0,-1-3-1,3 5-102,0 0-1,0 1 1,0-1-1,0 0 1,0 1-1,1-1 1,-1 0-1,0 1 0,0-1 1,0 0-1,1 1 1,-1-1-1,0 1 1,0-1-1,1 0 1,-1 1-1,1-1 0,-1 1 1,1-1-1,-1 1 1,1-1-1,-1 1 1,1 0-1,-1-1 1,1 1-1,-1-1 0,1 1 1,1-1-1,19-8-2456,5 4 777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3968,'-11'-10'1285,"11"10"-1231,0 0 0,-1 0 0,1 0 0,0 0 0,0 0 0,0 0 0,-1 0 0,1-1 0,0 1 0,0 0 0,0 0-1,0 0 1,-1 0 0,1 0 0,0 0 0,0-1 0,0 1 0,0 0 0,0 0 0,0 0 0,-1-1 0,1 1 0,0 0 0,0 0 0,0 0 0,0-1 0,0 1 0,0 0-1,0 0 1,0 0 0,0-1 0,0 1 0,0 0 0,0 0 0,0 0 0,0-1 0,0 1 0,0 0 0,0-1 0,6 1 3970,-5 0-3699,14-1 644,-1 0 1,25-6-1,-8 1-293,327-41 1243,-328 46-1871,0 0 0,45 6 0,-71-4-497,0-1 0,0 1 0,0 0 0,0 0 0,0 0-1,0 1 1,0-1 0,4 3 0,6 8-1972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6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556 250 5408,'-1'-2'585,"0"1"1,1-1-1,-2 0 1,1 1-1,0-1 1,0 1-1,0 0 1,-1-1-1,1 1 1,-1 0-1,1 0 1,-1 0-1,-1-1 1,0 2-225,0 1 0,0-1 1,0 1-1,1-1 0,-1 0 0,0 0 1,-6-1-1,-9 0 365,-1 2-205,0 1 0,0 0 0,-33 10 1,-54 21 399,96-30-823,-22 9 215,-53 26 0,68-28-223,-1 0 0,2 1 0,0 1 1,-20 18-1,28-22-57,1 0-1,-9 12 1,14-18-11,1 0-1,-1 0 1,1 0 0,0 0 0,0-1 0,0 2-1,0-1 1,0 0 0,1 0 0,-1 0 0,1 0-1,-1 0 1,1 1 0,0-1 0,-1 0 0,1 0-1,1 1 1,-1 2 0,0-4-8,1-1-1,-1 1 1,0 0 0,1 0 0,-1-1-1,1 1 1,-1 0 0,1-1-1,0 1 1,-1-1 0,1 1-1,-1-1 1,1 1 0,0-1 0,0 1-1,-1-1 1,1 1 0,0-1-1,0 0 1,-1 0 0,1 1 0,0-1-1,0 0 1,0 0 0,-1 0-1,1 0 1,1 0 0,24-4 121,-18 2-89,26-5-21,1-1 0,-1-3-1,0 0 1,-1-3 0,-1 0-1,0-2 1,32-22 0,-41 24 59,14-12-30,-37 26-60,1 0 0,-1-1 0,0 1-1,0 0 1,0 0 0,0 0 0,1-1-1,-1 1 1,0 0 0,0 0 0,0 0-1,1 0 1,-1 0 0,0-1 0,0 1-1,0 0 1,1 0 0,-1 0 0,0 0-1,0 0 1,1 0 0,-1 0 0,0 0-1,0 0 1,1 0 0,-1 0 0,0 0-1,0 0 1,1 0 0,-1 0 0,0 0-1,0 0 1,1 0 0,-1 1 0,0-1-1,2 11-66,-7 27 193,2-19 5,2-10-7,1 0 0,1-1-1,-1 1 1,1 0 0,1-1 0,-1 1 0,2-1-1,2 10 1,-3-15-60,-1 0 0,0 1 0,1-1 0,0 0-1,0 0 1,0-1 0,0 1 0,0 0 0,0-1-1,1 1 1,-1-1 0,1 0 0,0 1 0,-1-1 0,1-1-1,0 1 1,0 0 0,0-1 0,1 1 0,-1-1-1,0 0 1,1 0 0,3 0 0,-3-1-9,0 0 0,0 0 0,-1 0 0,1-1 0,0 0 0,-1 1 0,1-1 0,0-1 0,-1 1 0,1 0 0,-1-1 0,6-3 0,4-4 111,21-17-1,-31 23-139,189-166 92,-164 140-84,172-188 248,-185 200-324,0 1 0,23-21 0,-37 37 36,-1 1 0,0-1 0,1 1 0,-1-1 0,0 1 0,1-1 0,-1 1 0,0 0 0,0-1 0,0 1 1,1 0-1,-1-1 0,0 1 0,0-1 0,0 1 0,0 0 0,0-1 0,0 1 0,0 0 0,-1 0 0,-5 36 56,-2-1-1,-1 0 0,-2 0 1,-2-1-1,-1-1 0,-2 0 1,-20 33-1,18-39 14,0-1 0,-31 34 0,46-57-7,0 0 0,-1 0 0,0-1 0,1 0 0,-1 1 0,0-2 0,-1 1 0,1 0 0,-8 3 0,10-6-36,1 1 1,-1-1-1,0 0 1,0 1-1,0-1 0,1 0 1,-1 0-1,0 0 1,0 0-1,0-1 1,1 1-1,-1 0 0,0-1 1,0 1-1,1-1 1,-1 0-1,0 0 1,1 1-1,-1-1 0,0 0 1,1 0-1,0 0 1,-1-1-1,1 1 1,0 0-1,-1-1 1,1 1-1,0 0 0,-2-4 1,1 1 8,-1 0 0,1-1 0,0 1 1,0-1-1,-2-7 0,3 11-31,1 0-1,-1 0 1,1 0-1,-1-1 1,1 1-1,0 0 1,0 0-1,0-1 0,0 1 1,0 0-1,0-1 1,0 1-1,0 0 1,0 0-1,1-1 1,-1 1-1,0 0 1,1 0-1,-1 0 1,1 0-1,0-1 1,-1 1-1,1 0 1,0 0-1,-1 0 1,3-1-1,2-1-37,0 1-1,0-1 1,0 1-1,0 1 1,1-1-1,-1 1 1,1 0-1,-1 0 1,1 0-1,-1 1 1,1 0-1,5 1 1,11 1-159,36 8 0,-50-8 94,24 5-2060,0 3 1,38 15-1,-30-8-224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4736,'12'10'789,"-1"0"0,0 1 0,0 0 0,-1 1 0,-1 0 0,0 0 0,9 16 0,4 11 92,25 57 0,13 65 1085,-53-137-1607,-2-1-1,-1 0 1,0 1-1,-2 0 1,0 31-1,-5-13-31,-2 1 0,-2-1-1,-15 55 1,8-49-37,-1-1 0,-3-1-1,-2-1 1,-2 0 0,-42 65 0,57-102-1022,1 0 0,-1 0 0,-13 12 0,6-4-1113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2912,'-3'5'10168,"-8"-5"-7740,6 0-539,0 0-65,15 0-975,23-1-328,15-4-414,305-26 138,-308 31-291,-22 0 141,31-4 0,-48 4-44,1-1-1,0 1 0,8 1 0,5 0-171,-19-1-65,-1 4-2406,0-1 1130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2976,'3'-2'7851,"4"-2"-3861,47-21-2989,-38 19-792,1 1 1,19-4-1,-2 1 208,-23 6-183,0 0-1,1 1 0,16 0 1,-27 1-209,0 1 0,-1-1 0,1 0 1,0 1-1,0-1 0,-1 1 0,1 0 1,0-1-1,-1 1 0,1-1 0,-1 1 1,1 0-1,-1-1 0,1 1 0,-1 0 0,1 0 1,-1 0-1,0-1 0,1 1 0,-1 1 1,6 17 345,-5-2-21,0 0-1,-1 22 1,-1-25-260,1 0 0,1 0 0,0 0 0,4 21 0,4 5 26,-5-23 29,0 0 1,0 0 0,13 27-1,-11-30-95,-1-2 240,13 20-1,-17-30-230,0 0-1,0 0 1,1 0 0,-1 0-1,1 0 1,0 0 0,-1-1 0,1 1-1,0-1 1,0 1 0,0-1-1,0 0 1,0 0 0,0 0 0,0 0-1,5 1 1,-5-2-12,1 0 0,-1 0 0,0-1 0,1 1 0,-1-1 0,0 0 0,0 1 0,1-1 1,-1 0-1,0 0 0,0-1 0,0 1 0,0 0 0,0-1 0,0 1 0,-1-1 0,1 1 0,0-1 0,-1 0 0,3-3 0,5-8 85,16-26-1,-19 28-49,93-174 153,-55 85-27,-38 87-284,0-1 0,1 2 1,0-1-1,17-21 0,-21 31 62,0 1 1,0-1-1,0 1 0,1 0 0,-1 0 0,1 0 0,-1 1 0,1-1 0,0 1 0,0 0 1,0 0-1,-1 0 0,1 0 0,0 1 0,0 0 0,0-1 0,0 1 0,0 1 1,5 0-1,9 1 93,-1 2 0,33 10 0,-43-12-60,127 45-120,-132-46-715,-20 2-12181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5408,'11'1'13368,"12"1"-9416,47 4-4073,194 37 2255,-234-40-2153,-21-3-363,-1 1 0,1 1 0,16 4 0,-9-4-10866,-4 3 7494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 1984,'2'0'9160,"1"-13"-5814,-3 12-3178,0 1-1,0-1 1,0 1 0,0-1-1,0 1 1,0-1 0,0 0-1,0 1 1,0-1-1,-1 1 1,1-1 0,0 1-1,0-1 1,0 1-1,-1-1 1,1 1 0,0-1-1,-1 1 1,1 0 0,0-1-1,-1 1 1,1-1-1,-1 1 1,1 0 0,-1-1-1,0 1-58,-1-1-1,1 1 0,0 0 1,-1 0-1,1 0 1,-1 0-1,1 0 0,0 0 1,-1 1-1,1-1 0,0 0 1,-1 1-1,1-1 1,-3 2-1,0-1-82,0 1 1,0 0-1,0 0 0,0 0 1,1 0-1,-6 4 0,8-5-27,-1 1 0,1-1 0,0 0 0,0 1 0,0-1 0,-1 1 0,1-1 0,1 1 0,-1 0 0,0 0 0,0-1 0,1 1 0,-1 0 0,1 0 0,-1-1 0,1 1 0,0 0 0,-1 3 0,2-5 25,-1 1-1,0 0 0,0-1 1,0 1-1,0 0 0,0-1 1,1 1-1,-1 0 0,0-1 1,1 1-1,-1 0 0,1-1 1,-1 1-1,0-1 0,1 1 1,-1-1-1,1 1 0,-1-1 1,1 1-1,0-1 0,-1 1 1,1-1-1,-1 0 1,1 1-1,0-1 0,-1 0 1,1 0-1,0 1 0,0-1 1,-1 0-1,1 0 0,1 0 1,-1 0 53,1 1 1,0-1 0,0 0 0,0 0-1,-1 0 1,1-1 0,0 1 0,0 0 0,-1-1-1,1 1 1,0-1 0,1 0 0,-1 0-27,0 0 1,0 0-1,0 0 1,0 0-1,-1 0 1,1-1-1,0 1 0,-1-1 1,1 1-1,-1-1 1,1 1-1,-1-1 1,0 0-1,0 0 1,0 0-1,0 0 1,0 0-1,0 0 1,0 0-1,0 0 1,-1 0-1,1-2 1,-20 19-842,-8 13 940,29-28-17,1-1 0,-1 0-1,0 1 1,0-1 0,0 0 0,0 0 0,0 0 0,0 0 0,0 0 0,0 0 0,0-1 0,0 1 0,2-3 0,2-11-311,-5 9-2000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3072,'4'0'14663,"5"6"-11953,4 6-4628,-7-6 3534,-1 1-1389,-1 0 0,0 0 0,-1 0 0,1 0 0,-2 0 0,5 14 0,6 49 500,-6-31-547,38 221 972,-13-45-533,-30-203-548,0-1-1,1 1 1,7 20 0,-8-24 1045,-3-14-494,9-25-527,2 0 0,0 1-1,26-49 1,-27 63-107,1 0 0,1 0 1,1 1-1,0 0 0,18-16 0,73-57-61,13 4-49,-43 33 73,-20 8 76,6-4-406,-57 45 389,0 1 0,0-1 0,0 1 0,0-1 0,-1 0 0,1 0 0,-1 0-1,1 0 1,-1 0 0,0 0 0,0 0 0,0 0 0,2-5 0,-4 6-46,0-1 0,0 0 0,0 1 0,0-1 0,0 1 0,0-1 0,0 1 0,-1-1-1,1 1 1,0 0 0,-1 0 0,1-1 0,-3 0 0,2 1 8,-4-3-60,0 0 0,-1 0 0,0 1 0,0-1 0,0 2 0,0-1 0,0 1 0,-15-3 0,-4 2 27,-31 0 0,41 2 84,-28 0 0,0 1 0,-46 8 0,47-2-67,0 2-1,-73 22 1,-64 22-441,174-51 352,-2-1-4106,27 0-8018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2976,'-3'-8'15882,"98"13"-12634,80-10-1750,84 2-505,-239 4-994,-1-1-36,-1 1 0,1 1-1,-1 0 1,36 10 0,-43-11-2002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29 4160,'-1'-11'1346,"1"-7"10043,-1 21-11093,-1-1-1,0 1 0,1-1 0,0 1 0,-1 0 0,1-1 0,0 1 0,1 0 1,-1 0-1,0 4 0,-3 5 186,0 5-37,0 0-1,-2 27 0,0-3-93,-32 390 1874,34-378-2024,2-34-183,1-1 0,0 1-1,3 28 1,-2-25 163,0-21-255,0-1 1,0 1-1,0 0 1,0-1-1,0 1 0,0-1 1,0 1-1,-1 0 0,1-1 1,0 1-1,0 0 1,-1-1-1,1 1 0,0-1 1,-1 1-1,1-1 1,0 1-1,-1-1 0,1 1 1,-1-1-1,1 1 1,-1-1-1,0 1 0,3-17-5626,9-41-4213,-8 36 7338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1:2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8 122 4800,'-1'-2'272,"0"0"1,0-1 0,0 1-1,0 0 1,0 0 0,1-1-1,-1 1 1,1 0-1,-1-5 1,2 6 50,-1-1 0,0 1 0,0-1 0,1 1 0,-1 0-1,1-1 1,-1 1 0,1 0 0,0-1 0,-1 1 0,1 0 0,0 0 0,0 0 0,0 0 0,0 0-1,0 0 1,1-1 0,9-8 1107,-7 6-1076,0 0 0,0 0 1,1 1-1,-1-1 0,1 1 0,8-4 0,4 0 161,1 1 0,0 1 0,0 1 0,0 0 0,0 1 0,1 1 0,23 1 0,-18 1-142,1 1 0,0 2 0,0 0 0,-1 2 0,25 8 0,-39-10-135,-1 0 1,14 8 0,-21-10-151,0 0 1,1 1 0,-1-1 0,0 1 0,0 0-1,0-1 1,0 1 0,0 0 0,0 0 0,0 0-1,-1 1 1,1-1 0,-1 0 0,2 4 0,-3-5-51,0 0 0,1 0 0,-1 1 1,0-1-1,0 0 0,0 1 1,0-1-1,-1 0 0,1 0 1,0 1-1,0-1 0,-1 0 1,1 0-1,-1 1 0,1-1 1,-1 0-1,0 0 0,1 0 0,-1 0 1,0 0-1,0 0 0,1 0 1,-1 0-1,0 0 0,0 0 1,0-1-1,-2 2 0,-1 1 56,-1 1 0,0-1-1,0-1 1,-10 5 0,-7 1 64,-1-1 0,-44 7 0,-46-2-1411,100-11 259,-1-1 1,-16-1-1,9 0-393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1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10 170 2144,'-5'-4'5457,"1"7"-3165,36-21 2378,-3 5-3715,45-14 1,-73 27-938,-1 0 0,0-1 0,1 1 0,-1 0 0,0 0 0,1 0 0,-1 0-1,1 0 1,-1 0 0,0 0 0,1 0 0,-1 0 0,0 0 0,1 0 0,-1 1 0,1-1 0,-1 0 0,0 0-1,1 0 1,-1 0 0,0 1 0,1-1 0,-1 0 0,0 0 0,1 0 0,-1 1 0,0-1 0,1 1-1,3 12 407,-5 15 281,-7 24-9,3-25-572,1 1-1,0 28 1,4-33-40,-1 1 138,2 1 1,6 46 0,-6-66-163,0-1 0,1 0 0,-1 0 0,1 0 0,0 0 0,0 0 1,0 0-1,0-1 0,1 1 0,-1-1 0,1 1 0,0-1 0,0 0 0,1 0 1,-1 0-1,0-1 0,1 1 0,0-1 0,-1 0 0,1 0 0,0 0 0,0 0 0,0-1 1,1 1-1,-1-1 0,0 0 0,0-1 0,1 1 0,-1-1 0,1 0 0,-1 0 1,0 0-1,1 0 0,-1-1 0,0 0 0,1 1 0,-1-2 0,0 1 0,0 0 1,0-1-1,0 0 0,0 0 0,7-5 0,0-2 17,0-1 0,-1 0-1,0-1 1,0 0 0,-2 0 0,10-15-1,40-78 106,-41 70-80,-14 28-87,96-175 173,-93 171-108,0 1 0,1-1 0,0 1 0,1 0 0,0 1 0,0-1 0,10-6 0,-13 11-110,0 1 0,0 0 0,1 0 0,-1 0 0,1 1 0,-1-1 0,1 1 0,0 1 0,0-1 0,0 1 0,0 0 0,0 0 0,1 1 0,-1 0 0,7 0 0,63 10-6786,-39-2 3654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7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1436 5312,'-4'2'664,"4"-2"-579,-1 0-1,1 0 0,-1 1 0,1-1 0,-1 0 1,1 0-1,-1 1 0,1-1 0,-1 0 1,1 0-1,0 1 0,-1-1 0,1 1 0,0-1 1,-1 0-1,1 1 0,0-1 0,-1 1 1,1-1-1,0 1 0,0-1 0,-1 1 1,1-1-1,0 3 2456,0-3-2392,1 0 1,-1 0-1,1 0 0,-1 0 0,0-1 0,1 1 0,-1 0 0,1 0 0,-1-1 0,0 1 1,1 0-1,-1 0 0,0-1 0,1 1 0,-1 0 0,0-1 0,1 1 0,-1-1 0,0 1 0,1-1 1,1-1 292,40-33 759,3 2 0,59-34 0,-45 30-752,-31 18-238,0-1 0,39-39 0,39-57 221,113-197 601,-187 263-784,-9 16-97,-9 14 167,0-1 0,16-37-1,-29 58-301,-1-1-1,0 1 0,1-1 0,-1 1 1,0-1-1,0 0 0,0 1 0,1-1 1,-1 1-1,0-1 0,0 0 0,0 1 1,0-1-1,0 0 0,0 1 0,0-1 1,0 1-1,0-1 0,-1 0 0,1 1 1,0-1-1,0 1 0,0-1 0,-1 0 1,0 1-8,1 0 0,-1 0 0,0 0 0,1 0 1,-1 0-1,0 0 0,1 0 0,-1 0 0,0 0 1,1 1-1,-1-1 0,1 0 0,-1 0 0,0 1 1,1-1-1,-1 0 0,1 1 0,-1-1 0,1 1 1,-1-1-1,1 1 0,-1-1 0,1 0 0,0 1 1,-1 0-1,0 0 0,-9 10-16,0 1 0,0 1 0,1-1 0,-9 20 0,-27 64 5,14-17 144,4 3-1,-26 125 1,52-201-96,0-1 6,0 0 0,0 0 0,0 0 0,0 0 0,1 0 1,0 1-1,0-1 0,0 0 0,1 0 0,0 0 0,0 0 0,2 8 0,-2-12-29,-1-1 0,1 1-1,-1 0 1,1-1 0,-1 1 0,1 0-1,-1-1 1,1 1 0,-1-1 0,1 1 0,0-1-1,-1 1 1,1-1 0,0 1 0,0-1-1,-1 0 1,1 1 0,0-1 0,0 0 0,0 0-1,-1 1 1,1-1 0,0 0 0,0 0-1,0 0 1,-1 0 0,1 0 0,0 0 0,0 0-1,1-1 1,0 1 12,1-1-1,-1 0 1,1 0 0,-1 0-1,1 0 1,-1 0 0,0-1-1,1 1 1,-1-1 0,2-2-1,14-13 113,20-28-1,-25 30-116,-5 6-13,187-216 70,4 5-117,-153 162 63,77-123-1,39-109-207,-112 195 314,-44 80-245,-6 15 105,0 0 0,0 0 0,-1 0 0,1 0-1,0 0 1,0 0 0,0 0 0,0 0 0,0 0 0,0 0 0,0 0-1,0 0 1,0 0 0,0 0 0,0 0 0,0 0 0,0 0 0,0 0-1,0 0 1,0 0 0,0 0 0,0 0 0,0 0 0,0 0-1,0 0 1,0 0 0,0 0 0,0 0 0,0 0 0,-1 0 0,1 0-1,0 0 1,0 0 0,0 0 0,0 0 0,0 0 0,0 0 0,0 0-1,0 0 1,0 0 0,0 0 0,0 0 0,0 0 0,0 0 0,0 0-1,0 0 1,0 0 0,0 0 0,0 0 0,0 0 0,0 0-1,0 0 1,0 0 0,0-1 0,0 1 0,0 0 0,0 0 0,0 0-1,0 0 1,0 0 0,0 0 0,-6 9-94,-5 13 115,-10 25 0,-74 174 354,-2-33 131,61-123-363,-207 378 782,219-401-829,6-10 280,-22 54 1,39-86-359,1 1 0,0-1 0,-1 1 0,1-1 0,0 1 0,0-1 1,-1 1-1,1-1 0,0 1 0,0 0 0,0-1 0,0 1 0,0-1 1,0 1-1,0-1 0,0 1 0,0 0 0,0-1 0,0 1 1,0-1-1,0 1 0,0-1 0,1 1 0,-1 0 0,0-1 0,0 1 1,1 0-1,1-1 9,-1-1 0,0 1 0,1 0-1,-1-1 1,0 1 0,0-1 0,1 1 0,-1-1 0,0 0 0,0 0 0,0 1 0,0-1 0,0 0 0,0 0 0,0 0 0,0 0 0,1-1 0,106-123-70,-28 29-113,45-43-173,-122 136 324,0 0-31,-1-1 0,1 1 0,0 0-1,0 0 1,0 1 0,1-1 0,-1 1 0,1 0-1,7-4 1,-11 6 32,1 0 0,-1-1-1,1 1 1,-1 0 0,1 0-1,-1 0 1,1 0 0,-1 0 0,0 0-1,1 0 1,-1 0 0,1 1-1,-1-1 1,1 0 0,-1 0-1,1 0 1,-1 0 0,0 1 0,1-1-1,-1 0 1,1 0 0,-1 1-1,0-1 1,1 0 0,-1 0 0,0 1-1,1-1 1,-1 1 0,0-1-1,0 0 1,1 1 0,-1-1 0,0 1-1,0-1 1,0 0 0,1 1-1,2 20-87,-2-15 59,1 31 23,-4 61 0,2 24 168,1-108-85,0 0 0,2 0 0,0 0 0,0 0 0,1-1 0,9 21 0,-11-30-31,0 0 1,0-1-1,0 1 1,0 0-1,1-1 1,-1 1-1,1-1 1,0 0-1,0 0 1,0 0-1,0 0 1,1-1-1,-1 1 1,1-1-1,-1 0 1,1 0-1,0 0 1,0-1-1,0 1 1,0-1-1,0 0 1,1 0-1,-1 0 1,0 0-1,0-1 1,1 0-1,-1 0 1,0 0-1,0-1 1,1 1-1,6-3 1,5-1-46,0-1 0,0-1 0,0 0 0,-1-2 0,0 1 0,0-2 0,-1 0 0,0-1 0,-1 0 1,18-18-1,-13 10-18,-1 0 0,-1-2 0,-1 0 1,0-1-1,-2 0 0,14-29 0,-23 41-6,0 1-1,0-1 0,-1 0 1,0-1-1,-1 1 0,2-17 0,-4 24 8,0 0-1,1-1 0,-1 1 1,0 0-1,-1 0 0,1 0 1,0 0-1,-1 0 0,1 0 1,-1 0-1,1 0 0,-1 1 0,0-1 1,0 0-1,0 0 0,0 0 1,0 1-1,-1-1 0,1 0 1,0 1-1,-1-1 0,1 1 0,-1 0 1,1 0-1,-1-1 0,-2 0 1,1 1-17,0-1 1,-1 1-1,1 0 1,-1 0-1,1 1 1,-1-1-1,1 1 1,-1-1-1,1 1 1,-1 0-1,1 1 1,-1-1-1,-6 2 1,1 1 44,1-1 0,0 2 0,0-1 1,0 1-1,0 0 0,1 1 1,-1 0-1,1 0 0,0 1 0,1 0 1,0 0-1,-8 9 0,5-4 20,0 1 0,1 0-1,0 0 1,1 1 0,0 0-1,-6 20 1,11-28 3,0 0 0,1-1 1,0 1-1,0 0 0,1 0 1,-1 0-1,1 0 0,0 0 0,0 0 1,1 0-1,1 6 0,-1-7-13,0-1-1,0 1 0,1-1 1,-1 1-1,1-1 0,0 0 0,0 1 1,0-1-1,0 0 0,1 0 1,-1-1-1,1 1 0,0 0 1,5 3-1,4 2-113,0-1-1,1-1 1,0 0-1,0 0 1,0-1-1,1-1 1,-1 0-1,26 3 1,-19-5-1033,1 0 1,-1-2-1,1 0 1,-1-1-1,30-6 1,-8-1-1153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3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37 3072,'-1'-1'142,"0"1"1,0 0 0,0 0-1,0-1 1,0 1-1,0 0 1,0-1 0,0 1-1,0-1 1,0 1-1,0-1 1,0 0 0,0 1-1,0-1 1,0 0-1,1 0 1,-1 0 0,0 1-1,1-1 1,-1 0-1,1 0 1,-1 0 0,1 0-1,-1 0 1,1 0-1,-1-2 1,-1-1 887,1-5 639,1 9-1644,0 0 0,0-1 0,0 1 0,0 0 0,0 0 0,0 0 0,0 0-1,0 0 1,0 0 0,0 0 0,0 0 0,0 0 0,0 0 0,0-1 0,0 1 0,0 0 0,0 0 0,0 0 0,0 0 0,0 0-1,0 0 1,0 0 0,0 0 0,0 0 0,0 0 0,0-1 0,0 1 0,0 0 0,1 0 0,-1 0 0,0 0 0,0 0-1,0 0 1,0 0 0,0 0 0,0 0 0,0 0 0,0 0 0,0 0 0,0 0 0,0 0 0,1 0 0,-1 0 0,0 0-1,0 0 1,0 0 0,0 0 0,0 0 0,0 0 0,0 0 0,0 0 0,0 0 0,1 0 0,-1 0 0,2 1 92,1 0 1,-1 0 0,1 0 0,0-1-1,-1 1 1,1-1 0,0 1 0,-1-1-1,1 0 1,0 0 0,0 0 0,4-1-1,4 0 38,132 6 718,-45-1-445,1 0 308,166 28 0,-259-31-613,0 0 0,0 0-1,-1-1 1,1 1 0,0-1-1,0 0 1,0-1 0,10-2-1,-10 0-3690,-3 6 1238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4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24 3072,'16'-24'1701,"-95"109"2946,-32 36-2851,108-117-1753,-99 129 1369,91-116-1269,0 2 1,1-1-1,1 2 0,1-1 0,-10 35 0,12-29-24,1 1 0,2 0 1,0 0-1,2 0 0,0 0 0,2 0 0,1 0 0,1 0 0,2 0 0,0 0 0,1-1 1,2 0-1,1 0 0,0-1 0,2 0 0,1 0 0,1-2 0,1 1 0,1-2 0,20 24 1,-32-42 32,0 1 1,1-1 0,-1 0 0,7 5 0,-9-7-204,-1-1 1,1 0 0,0 1-1,-1-1 1,1 1-1,0-1 1,0 0-1,-1 1 1,1-1-1,0 0 1,0 0-1,-1 0 1,1 0 0,0 1-1,0-1 1,0 0-1,-1 0 1,1-1-1,0 1 1,0 0-1,0 0 1,-1 0 0,1 0-1,0-1 1,0 1-1,-1 0 1,1-1-1,1 0 1,6-3-1139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4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86 4480,'-15'-18'10817,"33"10"-9171,25-5-1800,29-3 448,1 4 1,-1 3 0,77 0-1,-147 9-298,16-1 52,0 2 0,0 0 0,0 1-1,31 7 1,-49-9-61,20 8 61,-20-7-163,1-1 0,-1 1 0,0-1 0,1 1 0,-1-1 0,0 1 0,1-1 0,-1 1-1,0-1 1,0 1 0,0 0 0,1-1 0,-1 1 0,0-1 0,0 1 0,0 0 0,0-1 0,0 1 0,0-1 0,0 1 0,0 0 0,0-1-1,-1 1 1,1-1 0,0 1 0,-1 0 0,-1 8-4535,5 2 1338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4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76 3712,'0'-15'3104,"0"17"-2399,0-5 530,0-6 1470,-1 8-2652,1 1 0,-1 0 0,1 0 0,-1 0 0,1 0 0,-1 0-1,1 0 1,-1 0 0,1 0 0,-1 0 0,1 0 0,-1 0 0,1 0 0,-1 0 0,1 0 0,0 1 0,-1-1 0,1 0 0,-1 0-1,1 1 1,-1-1 0,1 0 0,0 0 0,-1 1 0,1-1 0,0 0 0,-1 1 0,1 0 0,-18 13 433,15-8-341,0 0-1,0-1 0,0 2 1,0-1-1,-1 9 1,-5 11 690,8-26-818,1 0 0,0 0 0,0 1 0,0-1 0,0 0 1,0 0-1,0 0 0,0 1 0,0-1 0,-1 0 1,1 0-1,0 0 0,0 1 0,0-1 0,0 0 0,0 0 1,0 0-1,0 1 0,0-1 0,0 0 0,0 0 0,1 0 1,-1 1-1,0-1 0,0 0 0,0 0 0,0 0 1,0 1-1,0-1 0,0 0 0,0 0 0,0 0 0,1 0 1,-1 1-1,0-1 0,0 0 0,9 0 699,9-8 119,-14 5-744,1 0 0,-1-1 0,0 1 0,0-1 0,0 0 0,-1 0 0,1 0 1,3-6-1,1-3 56,10-23 1,-16 32-149,0 0 1,-1-1 0,0 1 0,0 0-1,0-1 1,0-4 0,0 8-9,-1 0 1,0 1 0,0-1-1,0 0 1,-1 1 0,1-1-1,0 0 1,0 1-1,0-1 1,0 0 0,-1 1-1,1-1 1,0 1 0,0-1-1,-1 0 1,1 1-1,0-1 1,-1 1 0,1-1-1,-1 0 1,0 1-6,0 0 0,0-1 0,1 1 0,-1 0 0,0 0 0,0 0 0,0 0 0,1 0 0,-1 0 0,0 0 0,0 0 0,0 0 0,0 0 0,1 0 0,-1 0 0,0 1 0,0-1 0,0 0 0,1 0 0,-1 1 0,-1 0 0,-1 1-85,-1 0 0,0 0 0,1 0 0,-1 1-1,1 0 1,0-1 0,0 1 0,0 0 0,0 1 0,0-1-1,-3 6 1,4-6-566,0 1 0,1 0 0,-1 0-1,0-1 1,1 1 0,0 0 0,-1 7 0,1 9-1927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4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4736,'5'-20'8538,"-4"24"-7935,5 7-436,0 0 0,-1 0 0,-1 0 0,0 1 0,3 16 0,-4-20 15,7 34 365,11 85-1,-1 8-36,1 17-92,-15-118-199,-3-24-93,-2-1 0,2 17 1403,2-29-905,12-9-488,-1-1 0,0 0 0,25-27 0,38-52-30,-65 74-57,60-75 58,53-63 58,41-31-256,-137 148-144,-30 39 231,-1 0 0,0 0-1,0-1 1,0 1 0,0 0-1,1 0 1,-1 0 0,0 0-1,0 0 1,0-1 0,0 1 0,0 0-1,0 0 1,1 0 0,-1 0-1,0-1 1,0 1 0,0 0-1,0 0 1,0 0 0,0-1-1,0 1 1,0 0 0,0 0-1,0 0 1,0-1 0,0 1-1,0 0 1,0 0 0,0 0-1,0-1 1,0 1 0,-8-3-122,-17 2 35,18 1 136,-104 7-243,85-5 198,-98 10 23,-165 7 685,293-20-1657,0 0 0,0 0 0,-1 0 0,1 0 0,3-2 0,20-7-6125,-4 8 3496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4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3552,'0'-21'8768,"0"22"-8310,11-9 230,-5 5-611,0 0 0,1 1 0,-1 0-1,14-3 1,-16 4-46,-1 1 1,1-1-1,0 1 0,-1 0 0,1 0 0,7 1 0,-9 0-7,-1 0-1,1-1 1,-1 1-1,1 0 0,-1-1 1,0 1-1,1 0 0,-1 0 1,0 0-1,0 1 1,1-1-1,-1 0 0,0 0 1,0 0-1,0 1 1,-1-1-1,1 1 0,0-1 1,0 1-1,0 1 1,1 3 66,0 0 0,0 0 0,-1 1 1,0-1-1,0 0 0,-1 12 1,-4 43 344,1-22-249,2-15-22,0-9-63,0-1-1,1 1 1,0 0 0,2 0 0,-1 0-1,5 14 1,-2-16-7,0 0 0,1 0 0,1-1 0,0 0 0,0 0 0,12 15 0,-15-22-4,1-1 0,0 0 0,0 0 0,0 0 0,0 0 0,1-1 0,0 0 0,-1 0 0,1 0 0,0 0 0,0-1 0,1 0 0,-1 0 0,0 0 0,1-1 0,-1 0-1,11 1 1,-10-2-18,1 0 0,-1-1-1,1 1 1,-1-1 0,0-1-1,0 1 1,0-1-1,0-1 1,0 1 0,0-1-1,0 0 1,-1 0-1,1 0 1,-1-1 0,0 0-1,0 0 1,0 0 0,-1 0-1,1-1 1,5-9-1,4-7-17,-1-1-1,-1-1 0,-1 0 1,9-26-1,25-101-54,-36 114 7,-6 28 16,-1 1-1,1-1 1,0 0-1,1 1 1,-1 0-1,1 0 1,10-13-1,-10 16 17,-1 0 0,1 1 0,0-1 0,0 1 0,0 0 0,1 0 0,-1 0 0,1 1 0,0-1 0,-1 1 0,1 0 0,0 1 0,6-2 0,9-2-508,25-6 1885,-22 11-3438,-3 4-4418,-12 3 3529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4:5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4 122 3392,'-4'-9'6746,"6"9"-6573,-1 0 0,0-1-1,0 1 1,1-1-1,-1 1 1,0-1-1,0 0 1,0 1 0,0-1-1,0 0 1,0 0-1,0 0 1,0 0-1,1-1 1,16-20 523,-13 15-423,1-1-122,1 0 1,0 1-1,0 0 0,0 0 1,1 1-1,0 0 1,1 1-1,-1-1 1,11-4-1,-17 10-141,0-1-1,-1 1 1,1-1 0,0 1-1,-1 0 1,1 0 0,0 0-1,-1 0 1,1 0-1,0 0 1,0 0 0,-1 0-1,1 1 1,0-1-1,-1 1 1,1-1 0,-1 1-1,1 0 1,0 0 0,-1-1-1,0 1 1,1 0-1,-1 0 1,1 1 0,-1-1-1,0 0 1,0 0-1,0 1 1,0-1 0,0 0-1,0 1 1,0-1 0,1 2-1,2 7 44,0-1-1,0 0 1,-1 1-1,4 14 1,-4-12 56,15 69 145,-12-52-68,0 0 0,2 0 0,12 29-1,-17-50-122,1-1-1,0 1 0,0-1 1,1 0-1,0 0 0,0 0 1,1-1-1,0 1 0,0-1 1,0-1-1,1 1 0,0-1 1,0 0-1,0-1 0,9 5 0,-11-7 62,1 0 1,-1 0-1,0-1 0,0 1 0,1-1 0,-1-1 0,1 1 0,-1-1 0,1 1 0,-1-2 0,1 1 0,-1-1 0,0 1 0,1-2 0,-1 1 0,0 0 0,1-1 0,-1 0 0,0 0 0,0-1 0,0 1 0,-1-1 0,7-5 0,6-6-1,0-1 0,-2-1-1,1 0 1,17-26 0,-29 37-108,11-17-2,0 0 1,19-42 0,-23 41-30,1 1 0,1 0 1,22-29-1,-32 47 18,0 1-1,0-1 0,1 1 1,-1 0-1,1 0 0,0 0 1,0 0-1,0 1 0,0-1 1,0 1-1,0 0 0,1 0 1,-1 1-1,1-1 0,-1 1 1,1 0-1,0 0 0,-1 1 1,1-1-1,0 1 0,-1 0 1,1 1-1,0-1 0,0 1 1,-1 0-1,1 0 0,8 3 1,25 11-436,0-1-4812,-7-3 1721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1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58 2976,'0'0'8026,"-10"7"-6596,8-5-1421,0 1 0,0-1 0,0 0 0,0 0 0,0 1 0,1-1 0,-1 1 0,1 0 0,0-1 0,0 1 0,0 0 0,-1 4 0,2-6 31,-1 0-1,1 0 1,0 0-1,-1 0 1,1 1 0,0-1-1,0 0 1,0 0 0,0 0-1,0 0 1,1 3-1,2-4 819,0-7-47,14-38 90,-17 40-798,1 0 0,-1 0 1,0 0-1,0 0 0,0 0 0,0 0 0,-3-7 0,3 11-103,0 0 0,0 0-1,0 1 1,-1-1 0,1 0-1,-1 0 1,1 0 0,0 0-1,-1 0 1,0 1 0,1-1 0,-1 0-1,1 0 1,-1 1 0,0-1-1,0 0 1,1 1 0,-1-1-1,0 1 1,0-1 0,0 1-1,1-1 1,-1 1 0,0 0 0,0-1-1,0 1 1,0 0 0,0 0-1,0-1 1,0 1 0,0 0-1,0 0 1,0 0 0,0 0-1,0 1 1,0-1 0,0 0 0,0 0-1,1 0 1,-1 1 0,0-1-1,0 1 1,0-1 0,0 0-1,0 1 1,-1 1 0,-1 0 20,-1 0 0,1 1 0,0-1 0,0 1 0,0 0 0,1 0 0,-1 1 0,1-1-1,0 0 1,-1 1 0,1-1 0,1 1 0,-1 0 0,1-1 0,-1 1 0,1 0 0,0 0 0,-1 8 0,1-8 21,1 1-1,-1 0 0,1 0 1,0 0-1,0 0 1,1-1-1,-1 1 1,1 0-1,0 0 0,0 0 1,1-1-1,-1 1 1,1-1-1,0 1 1,0-1-1,4 5 0,-5-7 6,-1-1-1,1 0 1,0 0-1,0 0 1,0 0-1,0 0 1,0 0-1,1 0 1,-1 0-1,0 0 0,0-1 1,0 1-1,1 0 1,-1-1-1,0 1 1,1-1-1,-1 1 1,1-1-1,-1 0 0,1 1 1,-1-1-1,0 0 1,1 0-1,-1 0 1,2-1-1,-1 1 8,-1-1-1,0 1 1,1-1-1,-1 0 1,0 1-1,0-1 1,0 0-1,0 0 1,1 0-1,-1 0 1,0 0-1,-1 0 1,1 0-1,0-1 1,0 1-1,0 0 1,-1 0-1,1-1 1,-1 1-1,1 0 1,-1-1-1,1-2 1,1-1 91,3-22 250,-5 26-398,0-1 1,0 1 0,0 0 0,0 0 0,0 0 0,0 0 0,0-1-1,0 1 1,-1 0 0,1 0 0,-1 0 0,1 0 0,0 0-1,-1 0 1,0 0 0,1 0 0,-1 0 0,0 0 0,-1-1-1,2 1-21,-1 1 0,0 0-1,1 0 1,-1-1 0,0 1 0,0 0-1,1 0 1,-1 0 0,0 0-1,0 0 1,1 0 0,-1 0-1,0 0 1,0 0 0,1 0 0,-1 1-1,0-1 1,1 0 0,-1 0-1,0 1 1,1-1 0,-1 0-1,0 1 1,1-1 0,-2 1 0,-14 13-416,10-7 411,0-1-1,1 1 1,0 1 0,1-1 0,0 1 0,0 0 0,-4 11 0,6-14 56,0 0 0,1 1 1,0-1-1,0 1 0,0-1 1,1 1-1,0-1 0,0 1 1,0 0-1,0-1 0,1 1 1,2 8-1,-2-13 9,-1 0-1,1 0 1,-1 1-1,1-1 1,0 0-1,-1 0 1,1 0 0,0 0-1,0 0 1,0 0-1,0 0 1,0 0-1,0 0 1,0 0-1,0 0 1,0-1-1,2 2 1,-2-2-12,0 1 0,0-1 0,0 0 0,-1 0 0,1 0 0,0 0 0,0 0 1,0 0-1,-1 0 0,1 0 0,0 0 0,0 0 0,0 0 0,-1-1 0,1 1 0,0 0 0,0 0 0,-1-1 0,1 1 0,0-1 0,-1 1 0,1 0 0,0-1 1,-1 0-1,1 1 0,-1-1 0,1 1 0,-1-1 0,1 0 0,-1 1 0,1-2 0,2-3 85,0 0 0,-1-1 0,0 1 0,0-1 0,0 0 0,-1 1 1,0-1-1,0 0 0,0 0 0,-1-9 0,0 7-69,0 1 1,0-1-1,-1 0 0,-1 1 1,1-1-1,-1 1 1,-6-14-1,8 19-74,-1 0-1,0 1 1,0-1-1,0 0 1,0 1 0,-1-1-1,1 1 1,0 0 0,-1-1-1,1 1 1,-1 0-1,1 0 1,-1 0 0,1 0-1,-1 0 1,0 0 0,0 0-1,1 0 1,-1 1-1,0-1 1,0 1 0,0 0-1,0-1 1,1 1-1,-1 0 1,0 0 0,0 0-1,0 0 1,0 0 0,-3 1-1,2 0 1,1 0 0,-1 0 0,0 0 0,1 0 0,-1 0-1,1 0 1,0 1 0,-1-1 0,1 1 0,0-1 0,0 1 0,0 0-1,0 0 1,0 0 0,0 0 0,1 0 0,-1 1 0,1-1 0,-1 1 0,-1 3-1,2-1 35,-1 0 1,1 0-1,0 0 0,1 0 0,-1 0 0,1 0 0,0 0 0,0 1 0,1-1 0,-1 0 0,4 10 0,-3-11 35,0-1 0,0 1 0,1 0 1,-1-1-1,1 1 0,0-1 0,0 1 0,1-1 0,-1 0 0,1 0 0,-1 0 0,1 0 0,0 0 0,0-1 0,7 5 0,-9-6 6,1 0 1,-1-1-1,1 1 1,-1 0 0,1-1-1,0 1 1,-1-1-1,1 1 1,0-1 0,-1 0-1,1 1 1,0-1-1,-1 0 1,1 0 0,0-1-1,0 1 1,-1 0-1,1 0 1,0-1 0,2 0-1,-2 0 1,0-1-1,0 1 1,0-1-1,0 1 1,0-1-1,0 0 1,-1 1-1,1-1 1,-1 0-1,1 0 1,-1 0-1,2-4 1,1-2 33,0-1 0,-1 0 0,0 1 1,-1-1-1,0 0 0,1-12 0,-2 12-41,0 0-1,-1 1 0,0-1 0,-2-12 0,1 19-52,1 0 1,-1 0-1,1 0 0,-1 0 0,0 0 0,1 0 1,-1 0-1,0 0 0,0 0 0,-1 0 0,1 0 0,0 1 1,0-1-1,-1 1 0,1-1 0,-1 1 0,0-1 1,1 1-1,-1 0 0,0 0 0,0 0 0,0 0 0,-2-1 1,3 1-42,-1 1 1,1 0-1,0 0 1,-1 0 0,1 0-1,-1 0 1,1 0-1,0 0 1,-1 0 0,1 1-1,0-1 1,-1 1-1,1-1 1,0 1 0,-1-1-1,1 1 1,0-1 0,0 1-1,0 0 1,0 0-1,-1 0 1,1 0 0,0 0-1,0 0 1,1 0-1,-2 2 1,-2 1-562,1 0-1,1 0 1,-1 0-1,1 1 1,-4 8-1,-4 22-1648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1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38 2976,'-2'-1'280,"1"0"-1,-1-1 1,0 1 0,-1 1-1,1-1 1,0 0 0,0 0-1,0 1 1,0-1 0,-3 1-1,-11-3 2437,8 2-1905,1 0 1,-1 0-1,1 1 1,-14 2-1,-7-1 3366,20-1-2596,16-2-252,4 0-756,-5 1-451,0 0-1,0 0 1,0 0 0,1 1 0,-1 0-1,8 2 1,14-1 12,329-13 1005,-308 10-928,67-4-190,-115 6-1268,9 0 3194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1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5408,'-3'-1'5542,"7"3"-2879,5 2-2284,-1 0 1,11 8 0,1 6 201,-1 1 1,-1 0-1,19 26 1,42 70 522,-38-52-609,-21-34-224,-2 1 1,-2 0-1,0 1 1,-2 1-1,-2 1 1,-1 0-1,-1 0 0,-2 1 1,6 51-1,-5 103 562,-10-150-685,-1 0 0,-2-1 0,-10 38-1,7-50-53,-1-1 0,-1 0 1,-1 0-1,-1 0 0,-18 26 0,9-20-103,-1 0 0,-2-2-1,-29 29 1,15-24-945,7-4 260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38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130 115 9056,'-98'0'4096,"66"9"-3552,32-6 896,8 2-896,32-5 1119,10 3-959,32-6 32,-1-2-448,49-10-128,4 4-96,24-18-1024,-14 9 512,13-8-3007,-23 5 1951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2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27 221 3552,'-3'0'432,"2"0"33,-1 0 0,1 0 0,0 0 0,-1 0 0,1 0 0,0 0 0,-1-1 0,1 1 0,0 0 0,0-1 0,0 1 0,-1-1 0,1 1 0,0-1 0,-2-1 0,2 1 905,1 1-1323,0 0 0,0 0 0,0 0 0,0 1 0,0-1-1,0 0 1,0 0 0,0 0 0,0 0 0,0 0 0,1 0 0,-1 0 0,0 0 0,0 0 0,0 0 0,0 0 0,0 0 0,0-1-1,0 1 1,0 0 0,0 0 0,0 0 0,1 0 0,-1 0 0,0 0 0,0 0 0,0 0 0,0 0 0,0 0 0,0 0-1,0 0 1,0 0 0,0 0 0,0 0 0,0 0 0,0 0 0,0-1 0,0 1 0,0 0 0,0 0 0,0 0 0,0 0-1,0 0 1,0 0 0,0 0 0,0 0 0,0 0 0,0 0 0,0-1 0,0 1 0,0 0 0,0 0 0,0 0 0,1-3 224,0 1 0,0-1 0,1 1 0,-1-1-1,0 1 1,1 0 0,0 0 0,-1 0 0,1-1 0,0 1 0,4-3 0,2-2-89,1-1 0,12-7 0,12-3 67,0 0 0,2 2 1,60-19-1,-76 29-191,-1 1-1,1 0 1,0 1-1,32-2 1,-48 6-31,0 0 1,-1 1-1,1-1 1,0 1-1,-1-1 0,1 1 1,-1 0-1,1 0 1,-1 0-1,1 0 1,-1 1-1,0-1 0,0 0 1,1 1-1,-1 0 1,0-1-1,0 1 0,-1 0 1,1 0-1,0 0 1,-1 1-1,1-1 0,-1 0 1,0 0-1,1 1 1,-1-1-1,0 1 0,-1-1 1,2 5-1,1 7 101,0 1 0,-1 0 0,0-1 0,-1 18-1,-1-23-148,1 77 317,1 37 39,-1-101-285,2 0 0,0-1 1,11 33-1,-13-48-24,1-1 79,-1 0 0,1 0 1,0-1-1,0 1 0,6 8 1,-8-12-78,1 0-1,-1-1 1,1 1 0,-1-1 0,1 1 0,-1-1 0,1 1-1,0-1 1,-1 0 0,1 1 0,0-1 0,-1 0 0,1 1 0,0-1-1,0 0 1,-1 0 0,1 1 0,1-1 0,-1 0 9,0-1 1,1 1-1,-1 0 1,0 0-1,0-1 1,0 1-1,1-1 1,-1 1-1,0-1 1,0 0-1,0 1 1,0-1-1,0 0 1,0 0-1,1-1 1,4-5 11,0 0 1,-1-1-1,0 1 1,0-1 0,-1-1-1,0 1 1,0-1 0,3-12-1,-5 15-15,34-106 19,-24 70-14,1 1 0,27-55 0,-31 80-65,0 0-1,2 0 0,0 1 1,0 0-1,27-24 0,-30 32 19,1 1-1,0 0 1,0 0-1,0 1 0,1 0 1,0 1-1,0 0 1,0 1-1,0 0 1,1 0-1,-1 1 1,1 0-1,0 1 0,0 0 1,-1 1-1,19 2 1,-1 1 97,-1 2 0,0 0 0,0 2 0,0 1 0,30 14 1,-49-19-93,16 9 70,-23-11-158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2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 4576,'-1'-1'244,"0"1"0,0-1 0,0 1 0,-1-1 0,1 1 1,0-1-1,0 1 0,0 0 0,-1 0 0,1 0 0,0 0 0,-1 0 0,1 0 0,0 0 1,0 0-1,-1 0 0,1 1 0,0-1 0,0 0 0,0 1 0,-2 0 0,-16-1 9904,28 1-8141,15 2-1142,1-1 1,42-3-1,-18 0-453,303 1 1093,-202 0-6621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2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2496,'-13'-8'18735,"92"7"-17865,112-15-1,-170 14-546,1 1 1,21 1-1,-12 1-2038,0-2-4494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2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6560,'-18'0'5354,"32"3"-287,28-1-3142,1 2 0,48 12 0,-30-6-1151,99 4-461,-118-12-301,40-4-2862,-78 1 2340,23 1-1298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19 211 1888,'-18'0'19829,"23"-7"-19381,3 2-96,-8 6-166,5-9-10,-5 6 299,0 3-438,5-8-159,-6 7 215,3 0-67,-1 0-1,1 0 1,-1 0-1,1-1 1,-1 1-1,0-1 1,1 1-1,-1-1 1,1 1 0,-1-1-1,2-1 1,-1 1-22,1-1 0,-1 1 1,1-1-1,-1 1 1,1 0-1,-1 0 1,1 0-1,0 0 1,0 1-1,-1-1 0,4 0 1,19-5-64,-7 1 32,33-6 0,5-1-52,2-1-29,-18 6 216,-39 6-108,-1 1 1,1 0-1,0 0 1,0-1-1,-1 1 1,1 0-1,0 0 1,0 0-1,-1 0 1,1 0-1,0 0 0,0 0 1,-1 0-1,1 0 1,0 0-1,0 1 1,-1-1-1,1 0 1,0 0-1,0 1 1,-1-1-1,1 1 0,0-1 1,-1 0-1,1 1 1,-1-1-1,1 1 1,0-1-1,-1 1 1,1 0-1,-1-1 1,0 1-1,1 0 0,0 2 46,0-1-1,-1 1 1,0-1-1,1 1 0,-1-1 1,0 1-1,0-1 1,0 0-1,-1 5 0,-1 9 141,1-6-113,0 0 0,-1-1 0,0 1 0,-1-1 0,-3 11 0,-4 4-24,2 1 0,0 0 0,2 1 1,-5 42-1,8-49-4,0 0 0,2 0 1,1 0-1,0 0 0,1 0 1,1 0-1,6 23 0,-6-33-100,0-1 144,0-1-1,1 1 1,0-1 0,0 1 0,5 7 0,-7-14-63,0 0 0,0 0 0,0 1 0,0-1 0,0 0 0,0 0 0,0 0 1,0 0-1,0-1 0,0 1 0,0 0 0,1 0 0,-1-1 0,0 1 0,1-1 0,-1 1 1,1-1-1,-1 0 0,0 1 0,1-1 0,-1 0 0,1 0 0,-1 0 0,1 0 0,-1 0 1,0 0-1,1 0 0,-1-1 0,1 1 0,-1 0 0,0-1 0,1 1 0,1-2 1,2-1-16,0-1 1,0 0 0,0 1-1,-1-1 1,0-1 0,0 1-1,0-1 1,0 0 0,-1 0 0,5-8-1,6-8 10,17-23-28,84-111 489,-92 128-451,26-30 28,64-98 0,-104 140-117,2 1 0,0 0 0,19-20 0,-23 27 30,0 1 1,1 0-1,-1 0 1,1 0-1,1 1 1,-1 0-1,1 1 0,9-4 1,-14 7 32,1 0-1,-1 1 1,1-1 0,-1 1 0,1 0 0,-1 0 0,1 0-1,-1 1 1,8 1 0,43 14 63,-35-9-61,-4 0 364,-9-1-1257,-4 2-4194,-3-1 3405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 2240,'5'-5'3227,"-3"5"-3003,-1 0 1,0 0 0,0 0 0,1 0-1,-1 0 1,0-1 0,20-2 17605,-25 3-18290,2 1 498,0-1 0,0 1-1,1-1 1,-1 1 0,0 0 0,0 0 0,1 0 0,-1 0 0,0 0-1,1 0 1,-1 0 0,-1 2 0,-20 19 236,18-17-155,3-2-99,-16 14 239,-16 22-1,30-33-208,0-1 0,0 1 0,1 0 0,-1 1 0,1-1 0,0 0 0,1 1 0,-3 10 0,5-15-84,-1 1 17,0 0 1,1 1-1,0-1 1,-1 0-1,1 5 1,1-7 29,-1 0 0,0 0 1,0-1-1,0 1 0,0 0 0,1 0 1,-1-1-1,0 1 0,1 0 0,-1-1 1,0 1-1,1 0 0,-1-1 0,1 1 1,-1-1-1,1 1 0,-1-1 0,1 1 0,0-1 1,-1 1-1,1-1 0,-1 0 0,1 1 1,0-1-1,0 0 0,-1 1 0,1-1 1,0 0-1,-1 0 0,2 1 0,14 0 105,-1 0-1,1 0 0,-1-2 1,0 0-1,1-1 0,23-5 0,-4-7-71,-19 7 37,-15 7-413,-1 0 292,1 0-1,-1 0 0,0 0 1,0 0-1,0 0 0,0 0 0,0 0 1,0 0-1,0 0 0,1 0 1,-1 0-1,0 0 0,0 0 0,0 0 1,0 0-1,0 0 0,0 0 1,0 0-1,1 0 0,-1 0 0,0 0 1,0 0-1,0 0 0,0 0 0,0 0 1,0 0-1,0 0 0,0 0 1,1 0-1,-1-1 0,0 1 0,0 0 1,0 0-1,0 0 0,0 0 1,0 0-1,0 0 0,0 0 0,0 0 1,0-1-1,0 1 0,0 0 1,0 0-1,0 0 0,0 0 0,0 0 1,0 0-1,0 0 0,0-1 0,0 1 1,0 0-1,0 0 0,0 0 1,0 0-1,-5-2-3395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 5472,'-5'-10'16327,"5"17"-14617,0 2-1550,-1-7-134,1 0-1,0 0 1,0 0 0,0 0-1,0 0 1,0 0-1,0 0 1,0 0-1,1 0 1,-1 0-1,1 0 1,-1 0 0,1 0-1,1 3 1,-1-4 587,0-7 32,0 5-642,-1 1 0,1-1-1,-1 0 1,0 1 0,1-1-1,-1 0 1,1 0 0,-1 1-1,0-1 1,0 0 0,0 0-1,1 0 1,-1 1 0,0-1-1,0 0 1,0 0 0,0 0-1,0 1 1,0-1 0,0 0-1,-1 0 1,1 0 0,0 1-1,0-1 1,-1 0 0,1 0-1,0 1 1,-1-1 0,1 0-1,-1 1 1,0-2 0,1 2-5,0 0 0,0 0 1,0 0-1,0 0 0,0 0 1,-1 0-1,1 0 1,0 0-1,0 0 0,0 0 1,0 0-1,0 0 0,0 0 1,0-1-1,-1 1 0,1 0 1,0 0-1,0 1 1,0-1-1,0 0 0,0 0 1,0 0-1,-1 0 0,1 0 1,0 0-1,0 0 1,0 0-1,0 0 0,0 0 1,0 0-1,0 0 0,0 0 1,-1 0-1,1 0 1,0 0-1,0 1 0,0-1 1,0 0-1,0 0 0,0 0 1,0 0-1,0 0 1,0 0-1,0 0 0,-4 9-55,-1 9 6,2-9 70,2-6-6,1-1 1,-1 1 0,0-1-1,1 1 1,-1-1-1,1 1 1,0 0 0,0-1-1,0 5 1,1-7 77,4-9 565,-1 1-594,0 0 1,-1 0 0,0 0 0,-1 0-1,3-9 1,-5 15-61,1-5-198,-2 7 65,-3 4-42,4-4 134,0 0 29,-2 3-104,-3 5-1816,1 0 0,0 0 0,-6 17-1,8-9-436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0 2144,'-10'4'12058,"6"1"-11421,1-2-1834,-8 10 1934,1 1-1,0 0 1,1 0 0,-12 28-1,-22 68 732,23-53-747,-20 42 353,-34 102 311,67-174-1209,2 1-1,1-1 1,-1 32 0,6 83 449,12-5-184,-10-114-357,2-1 1,1-1-1,0 1 1,11 21 0,-8-22-20,-4-8 89,1 0 1,0-1-1,17 24 0,-12-26 67,-10-10-451,-1 0 1,1 1-1,0-1 1,-1 0-1,1 0 1,0 0-1,-1 0 1,1 0-1,0 0 1,-1 0-1,1 0 1,0 0-1,0 0 1,-1 0-1,1 0 1,0 0-1,-1 0 1,1-1 0,0 1-1,0-1 1,1 0-626,0-1 0,0 0 1,0 1-1,0-1 0,0 0 1,-1 0-1,1 0 1,-1 0-1,0 0 0,2-3 1,9-15-2762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9 199 3328,'0'-11'8992,"-8"11"-5616,20-10-449,56-21-1567,94-35 352,-158 64-1643,0 0-1,0 1 1,1-1-1,-1 1 0,0 0 1,6-1-1,-9 2-32,0 0 0,0 0 1,-1 0-1,1 0 0,0 0 0,0 0 0,0 0 0,0 0 0,0 0 0,0 1 0,-1-1 0,1 0 1,0 1-1,0-1 0,0 0 0,-1 1 0,1-1 0,0 1 0,0-1 0,-1 1 0,1 0 0,0-1 1,-1 1-1,1 0 0,-1-1 0,1 1 0,-1 0 0,1-1 0,-1 1 0,0 0 0,1 0 0,-1 0 0,0 0 1,1-1-1,-1 1 0,0 0 0,0 1 0,4 46 600,-4 69 1,-1-51-678,1-60 81,1 0 1,-1-1 0,1 1-1,1 0 1,-1 0-1,1 0 1,0-1-1,0 1 1,6 9-1,-8-14-31,0-1 0,1 0-1,-1 0 1,0 0 0,0 1-1,0-1 1,1 0 0,-1 0 0,0 0-1,0 0 1,1 1 0,-1-1-1,0 0 1,0 0 0,1 0 0,-1 0-1,0 0 1,1 0 0,-1 0-1,0 0 1,0 0 0,1 0-1,-1 0 1,0 0 0,1 0 0,-1 0-1,0 0 1,0 0 0,1 0-1,-1 0 1,0 0 0,0 0-1,1-1 1,12-8 390,10-14 217,-23 23-615,23-30 189,-1-1 0,18-35 1,-17 29-95,75-104-198,-90 129 1,-5 9 89,-1 0 0,1-1 1,-1 1-1,1 1 0,0-1 0,0 0 0,1 1 0,-1-1 0,0 1 0,1 0 1,-1 0-1,1 1 0,5-3 0,-4 3 22,-1 0 0,1 1 1,0-1-1,0 1 0,0 0 0,0 0 1,0 1-1,0-1 0,0 1 1,6 2-1,18 6 34,-1 2 1,-1 0-1,29 18 1,-25-13-191,-28-14-100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3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12 1824,'8'-12'23621,"-8"13"-23588,-1-1 0,1 0 1,-1 0-1,1 0 1,0 1-1,-1-1 1,1 0-1,-1 1 1,1-1-1,0 1 1,-1-1-1,1 0 1,-1 1-1,1-1 1,0 1-1,0-1 0,-1 1 1,1-1-1,0 1 1,0-1-1,0 1 1,0-1-1,-1 2 1,-5 20-14,2-3-22,-1-1 98,1-1 0,1 2-1,-2 25 1,3-19 19,-5 24 0,2-30-7,0 0 0,-1 0 0,-11 26 0,16-43-77,0-1 0,0 0 0,0 0 0,1 0 0,-1 0 0,0 0 0,0 0 0,-1-1 0,1 1 0,0 0 0,0 0 0,0-1-1,0 1 1,-1-1 0,1 1 0,0-1 0,0 1 0,-1-1 0,1 0 0,0 0 0,-1 1 0,1-1 0,-1 0 0,1 0 0,0-1 0,-1 1 0,1 0 0,0 0 0,-1-1 0,1 1 0,-2-1-1,-7-2 48,-1-1 0,1 0 0,-11-6 0,10 4-111,-86-32 188,44 21-3659,47 15 632,23-5-4607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42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1175 4224,'-3'1'247,"3"-1"-172,-1 0 0,1 0 1,-1 0-1,1 0 0,0 0 1,-1 0-1,1 0 0,-1 0 1,1 1-1,-1-1 0,1 0 1,0 0-1,-1 0 1,1 1-1,0-1 0,-1 0 1,-2 6 4694,22-27-1010,-14 14-3430,-1 0-1,1 0 1,-1 0-1,0 0 1,5-16-1,5-11 195,5-6-95,3 0-1,26-38 1,-8 29 27,1 3 1,80-70 0,-63 62 311,-57 54-752,-1-1-1,1 1 1,-1-1-1,1 0 0,-1 1 1,1-1-1,0 1 1,-1-1-1,1 1 1,0-1-1,-1 1 0,1 0 1,0-1-1,-1 1 1,1 0-1,0 0 1,0-1-1,-1 1 0,1 0 1,0 0-1,0 0 1,-1 0-1,1 0 0,0 0 1,0 0-1,1 1 1,-2-1 13,1 1-1,0 0 1,-1-1 0,1 1 0,-1 0 0,1 0-1,-1 0 1,1 0 0,-1-1 0,1 1-1,-1 0 1,0 0 0,0 0 0,1 0 0,-1 0-1,0 0 1,0 2 0,0 8 165,0 0 1,-3 19-1,2-25-240,-5 42 158,-3 42 54,9-85-154,-1 102 134,2-83 4,0-1 0,9 38 0,-1-35 99,-8-24-235,-1 0-1,0 0 1,1 0-1,-1 0 1,0 0-1,1-1 1,-1 1-1,1 0 1,0 0-1,-1-1 1,1 1-1,0 0 1,-1-1-1,1 1 0,0-1 1,-1 1-1,1 0 1,0-1-1,0 0 1,0 1-1,0-1 1,0 0-1,-1 1 1,3-1-1,-1 0 19,0-1-1,0 0 1,0 1-1,0-1 0,-1 0 1,1 0-1,0 0 1,-1-1-1,1 1 0,0 0 1,-1-1-1,0 1 1,1-1-1,-1 1 0,2-4 1,16-28 113,-16 27-121,202-395 280,-146 284-282,-59 116-38,1-1 0,-1 1 0,1 0 0,0 0 0,-1 0 0,1 0 1,0 0-1,0 0 0,0 0 0,0 0 0,0 0 0,0 0 0,0 0 0,0 0 1,1 1-1,-1-1 0,0 0 0,0 1 0,1-1 0,-1 1 0,0 0 1,0-1-1,1 1 0,-1 0 0,1 0 0,-1 0 0,0 0 0,1 0 0,-1 0 1,0 0-1,1 0 0,-1 1 0,0-1 0,1 0 0,-1 1 0,2 0 1,4 3-11,0 1 1,-1-1-1,0 1 1,0 0 0,8 8-1,2 2-50,0-3 74,1 0 1,0-2 0,28 14-1,60 18 152,-87-36-37,0-1-1,1-1 1,-1-1 0,1 0 0,19 0 0,-32-3-50,0-1 1,0 1-1,-1-1 1,1 0 0,-1 0-1,1-1 1,-1 0-1,1 0 1,-1 0-1,8-5 1,-12 6-61,-1 1 0,1 0 0,0-1 0,-1 1 0,1-1 0,0 1 0,-1-1 0,1 1 0,-1-1 0,1 1 0,-1-1 0,1 0 0,-1 1 0,1-1 0,-1 0 0,1 1 0,-1-1 0,0 0 0,0 1 0,1-1 0,-1 0 0,0 0 0,0 0 0,0 1 0,0-1 0,0 0 1,0 0-1,0 0 0,0 1 0,0-1 0,0 0 0,0 0 0,-1 1 0,1-1 0,0 0 0,-1 0 0,1 1 0,0-1 0,-1 0 0,1 1 0,-1-1 0,1 0 0,-1 1 0,1-1 0,-1 1 0,1-1 0,-1 1 0,0-1 0,1 1 0,-1-1 0,0 1 0,1 0 0,-1-1 0,0 1 1,1 0-1,-1 0 0,0-1 0,0 1 0,0 0 0,1 0 0,-1 0 0,0 0 0,0 0 0,-1 0 0,-6 1-72,1 0 0,-1 1 0,0 0 0,0 0 0,1 1 0,0 0 0,-1 0 0,-10 7 0,4-3 34,-3 2-62,1 0 1,0 1 0,-17 14-1,28-21 70,0 1-1,1 0 0,-1 1 0,1-1 1,0 1-1,1 0 0,-1 0 1,1 0-1,0 0 0,0 1 1,1-1-1,-1 1 0,-1 8 1,3-11 45,1 0 1,0 0-1,0 1 1,0-1-1,0 0 0,1 0 1,-1 0-1,1 0 1,-1 0-1,1 0 1,0 0-1,1 0 1,-1-1-1,0 1 1,1 0-1,-1-1 1,1 1-1,0-1 1,0 1-1,0-1 1,0 0-1,5 4 0,-4-3 27,0-1 0,0 0 1,0 0-1,0-1 0,0 1 0,0 0 0,0-1 0,1 0 0,-1 0 0,1 0 0,-1 0 0,0 0 0,1-1 0,0 0 0,-1 0 0,1 0 0,-1 0 0,1 0 0,-1-1 0,5 0 0,-3-1-21,0 1-1,0-1 1,0 0-1,0-1 1,-1 1-1,1-1 1,-1 0-1,1 0 1,-1-1 0,0 1-1,0-1 1,-1 0-1,1 0 1,-1 0-1,0-1 1,4-6-1,1-4-35,-2-1-1,0 0 1,-1 0 0,-1-1-1,0 0 1,3-29 0,-6 24-59,0 1 1,-2-1 0,0 1 0,-9-42 0,8 59-408,0 8 221,2 11 59,1-8 159,0-1 0,1 1 0,0-1 0,1 0 0,0 0 1,-1 0-1,2 0 0,-1-1 0,7 9 0,-7-10 71,0 0 0,1-1 0,-1 0 0,1 1 0,0-1 0,0-1 0,0 1 0,0 0 0,0-1 0,1 0-1,-1 0 1,1 0 0,8 1 0,1-1 33,0 0 0,-1-1 0,1-1 1,0-1-1,0 0 0,-1 0 0,19-5 0,-5-1 19,0-1 0,41-18 1,-46 15-60,0-1 1,0-1 0,-2-1-1,1-1 1,-2-1 0,0 0-1,23-27 1,-2-4 53,60-92-1,-77 102 104,-2-2-1,26-62 0,-45 95-163,4-5 42,-2-1 0,1 0 0,-1 0 0,-1 0 1,3-23-1,-6 35-75,0-1 0,0 1 0,0 0 0,0 0 0,-1 0 0,1-1 0,0 1 0,0 0 0,0 0 0,0 0 0,0-1 0,0 1 0,-1 0 0,1 0-1,0 0 1,0 0 0,0-1 0,0 1 0,-1 0 0,1 0 0,0 0 0,0 0 0,-1 0 0,1 0 0,0 0 0,0 0 0,0-1 0,-1 1 0,1 0 0,0 0 0,0 0 0,-1 0 0,1 0 0,0 0 0,0 0 0,-1 0 0,1 1 0,0-1 0,0 0 0,0 0 0,-1 0 0,1 0 0,0 0 0,0 0 0,-1 0 0,1 0 0,0 1 0,0-1 0,-1 0 0,-10 7-226,-1 8 233,0-1 0,1 2 0,1 0 0,0 0 0,-7 20 0,-33 90 119,38-91-131,5-18 38,-75 241 412,78-241-355,1 0 0,1 0 1,0 0-1,1 0 1,1 1-1,3 24 1,-3-40-46,0 0 0,1-1 0,-1 1 0,1 0 0,-1 0 0,1 0 1,0 0-1,-1-1 0,1 1 0,0 0 0,0 0 0,0-1 0,1 1 1,-1-1-1,0 1 0,0-1 0,1 0 0,-1 1 0,1-1 1,-1 0-1,1 0 0,0 0 0,-1 0 0,1 0 0,0-1 0,0 1 1,0 0-1,0-1 0,-1 1 0,1-1 0,0 0 0,0 0 0,0 1 1,0-1-1,0 0 0,4-1 0,0 0 3,0-1 0,0 1 0,1-1 0,-1-1 0,-1 1-1,1-1 1,0 0 0,0 0 0,-1-1 0,6-4 0,4-5-36,0-1 0,-1 0 1,-1-1-1,0-1 0,-1 0 1,-1 0-1,13-25 0,-22 36-52,-2 4 39,0 0 0,1 0 0,-1 0 0,0 0 0,1 0 0,-1 1-1,0-1 1,1 0 0,-1 0 0,1 0 0,-1 1 0,1-1-1,0 0 1,-1 1 0,1-1 0,0 0 0,-1 1 0,1-1-1,0 1 1,0-1 0,-1 1 0,2-1 0,-1 1 12,-1 0-1,0 0 1,0 0 0,0 1-1,0-1 1,1 0 0,-1 0-1,0 0 1,0 0 0,0 0-1,0 0 1,0 1 0,1-1-1,-1 0 1,0 0 0,0 0-1,0 0 1,0 1 0,0-1-1,0 0 1,0 0 0,0 0 0,0 1-1,0-1 1,0 0 0,0 0-1,0 0 1,0 1 0,0-1-1,0 0 1,0 0 0,0 0-1,0 1 1,0-1 0,0 0-1,0 0 1,0 1 0,-3 9-48,3-7 28,-38 126-51,36-120 81,0-1 0,0 1 0,0 0 0,1 0 0,0-1-1,1 1 1,0 0 0,1 0 0,2 17 0,-3-25 8,1 0 0,-1 0 0,0 0 0,1 0 0,-1 0 0,0-1 0,1 1-1,-1 0 1,1 0 0,0 0 0,-1-1 0,1 1 0,-1 0 0,1 0 0,0-1 0,0 1 0,-1-1 0,1 1 0,0-1 0,0 1 0,0-1 0,0 1 0,0-1 0,0 0 0,0 0 0,-1 1 0,1-1 0,0 0 0,0 0-1,0 0 1,0 0 0,0 0 0,0 0 0,0 0 0,0 0 0,0 0 0,0-1 0,0 1 0,0 0 0,0-1 0,0 1 0,1-1 0,5-3 43,0 1 0,0-1 1,-1-1-1,8-5 0,-8 6 1,76-53 258,-32 23-434,49-43 0,-73 53 64,-68 56-324,31-23 374,1 1 1,0 1 0,-11 14-1,18-21 6,0 0 0,0 0 0,0 1 0,1-1 0,0 1-1,0 0 1,0 0 0,0 0 0,1 0 0,0 0 0,0 0 0,0 6-1,1-9 12,0-1-1,0 1 1,0-1-1,0 0 1,1 1-1,-1-1 1,0 0-1,1 0 1,-1 1-1,1-1 1,-1 0-1,1 0 1,0 1-1,-1-1 1,1 0-1,0 0 1,0 0-1,0 0 0,0 0 1,2 2-1,-1-2 10,0 0 0,1 0-1,-1 0 1,0 0 0,1 0-1,-1 0 1,1-1 0,0 1-1,-1-1 1,4 1 0,4-1 72,-1-1 0,1 1 0,-1-1 0,18-5 0,-5-1-4,0 0 0,0-2 0,-1 0 0,25-16 0,73-56-252,-101 66 39,21-19 1,-38 42-51,-4 10 120,3-12 76,-3 4 40,1 1 1,-5 11-1,-3 11 35,9-28-94,0 3 59,-1 0 0,-1 0 0,-4 10 0,17-23 260,7-8-342,-3-1 60,15-20-1,-16 19-24,19-19-1,-22 25-21,-8 7-19,0-1 0,0 1 0,1 0 1,-1 0-1,1 0 0,-1 1 0,1-1 1,4-1-1,-7 3 21,1 0 1,-1 0 0,1 0-1,-1 0 1,1 0 0,-1 0-1,0 0 1,1 0 0,-1 0-1,1 0 1,-1 0 0,0 1-1,1-1 1,-1 0 0,0 0-1,1 0 1,-1 1 0,0-1-1,1 0 1,-1 0-1,0 1 1,1-1 0,-1 0-1,0 1 1,0-1 0,1 0-1,-1 1 1,0-1 0,0 1-1,0-1 1,0 0 0,1 1-1,-1-1 1,0 1 0,0-1-1,0 0 1,0 1 0,0-1-1,0 1 1,0-1 0,0 1-1,0-1 1,0 0-1,-1 1 1,0 19-108,-1-10 149,-1 0 0,-5 15 0,-4 13 56,12-37-93,0-1-1,-1 1 0,1 0 0,0 0 0,0-1 0,-1 1 0,1 0 0,0-1 0,0 1 0,0 0 0,0 0 1,0-1-1,0 1 0,0 0 0,0 0 0,0-1 0,1 1 0,-1 0 0,0-1 0,0 1 0,1 1 1,0-2 16,0-1 1,0 1-1,0 0 1,0-1 0,0 1-1,0 0 1,0-1 0,0 1-1,0-1 1,0 1 0,-1-1-1,2-1 1,7-3 129,26-18-46,81-46-442,-115 68 343,18-6-164,-18 7 155,-1 0 1,1-1 0,-1 1-1,1 0 1,-1 0 0,1 0-1,-1 0 1,0 0 0,1 0-1,-1 0 1,1 0 0,-1 0-1,1 0 1,-1 0 0,1 0-1,-1 1 1,1-1 0,-1 0-1,0 0 1,1 0 0,-1 1-1,1-1 1,-1 0 0,0 0-1,1 1 1,-1-1 0,0 0-1,1 1 1,-1-1 0,0 0-1,0 1 1,1-1 0,-1 0-1,0 1 1,0-1-1,0 1 1,1-1 0,-1 1-1,0-1 1,0 0 0,0 1-1,0 5 13,0-1 0,0 1 0,-1-1 0,0 0-1,0 0 1,0 1 0,-1-1 0,1 0 0,-1 0-1,-1 0 1,1 0 0,-5 6 0,4-6 21,0 1 1,0-1 0,1 1-1,0-1 1,0 1 0,0 0-1,0 0 1,1 0 0,0 7-1,1-13-28,0 1 0,0 0 0,0-1-1,0 1 1,0 0 0,1-1 0,-1 1-1,0 0 1,1-1 0,-1 1-1,0-1 1,1 1 0,-1 0 0,1-1-1,-1 1 1,1-1 0,-1 1-1,1-1 1,-1 0 0,1 1 0,0-1-1,-1 1 1,1-1 0,-1 0 0,1 0-1,0 1 1,0-1 0,-1 0-1,1 0 1,1 0 0,24 2 160,-22-2-167,21-1 1,-1-2 0,40-9 0,-47 8 18,149-36 47,-147 34-65,0 0 0,-1-2-1,0 0 1,30-18-1,-46 25 3,-1-1 0,1 1 0,-1-1-1,1 1 1,-1-1 0,1 1 0,-1-1 0,0 0 0,1 1-1,-1-1 1,0 0 0,0 0 0,-1 0 0,1 0 0,0 0 0,-1 0-1,1 0 1,-1 0 0,1-1 0,-1 1 0,0 0 0,0 0-1,0 0 1,0 0 0,-1 0 0,1 0 0,0-1 0,-1 1-1,0 0 1,-1-2 0,2 3 0,0 0 0,-1 1 0,1-1 0,-1 0 0,1 1 0,-1-1 0,1 0 0,-1 1 0,1-1 0,-1 1 0,1-1 0,-1 1 0,0-1 0,1 1 0,-1 0 0,0-1 0,0 1 0,1 0 0,-1 0 0,0-1 0,0 1 0,1 0 0,-1 0 0,0 0 0,0 0 0,0 0 0,1 0 0,-1 0 0,0 0 0,0 0 0,0 0 0,1 1 0,-1-1 0,0 0 0,1 1 0,-3 0 0,1 0-15,-1 0 1,1 0 0,0 0-1,-1 1 1,1-1 0,0 1-1,0-1 1,0 1 0,-4 4-1,3-2 44,0 1 0,0 0 0,0 0 0,1 0 0,-1 0-1,2 0 1,-1 0 0,0 1 0,1-1 0,0 1-1,-1 7 1,2-10 2,0-1 0,0 1 0,1 0 0,-1-1 0,1 1 0,-1-1 0,1 1 0,0-1 0,-1 1 0,1-1 0,1 1 0,-1-1 0,0 0 0,1 0 0,-1 1 0,1-1-1,-1 0 1,1 0 0,0-1 0,0 1 0,0 0 0,0-1 0,0 1 0,0-1 0,1 1 0,3 1 0,-1-1 16,0-1 1,0 1-1,0-1 0,0 0 1,0 0-1,0-1 0,1 1 1,-1-1-1,0 0 0,7-2 1,6 0-265,27-9 1,-27 7-303,63-20-4052,-40 11 2261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8320,'-4'4'13055,"-2"9"-10291,5-8-2742,-1-1 0,0 1 1,-1-1-1,-3 7 0,5-10 105,0 1-1,0 0 1,0 0 0,0-1-1,0 1 1,1 0 0,-1 0-1,0 0 1,1 0 0,0 0-1,-1 0 1,1 0 0,0 0-1,0 0 1,0 2 0,2 2 245,-1-6 127,1-2-485,-1 2-7,-1-1-1,0 1 1,0 0 0,1-1-1,-1 1 1,0 0 0,0-1-1,0 1 1,0-1 0,1 1-1,-1-1 1,0 1 0,0 0-1,0-1 1,0 1 0,0-1-1,0 1 1,0-1 0,0 1-1,-1-1-5,1 1-1,0-1 0,0 1 0,0-1 1,0 1-1,0-1 0,0 1 0,0-1 1,1 1-1,-1-1 0,0 1 0,0-1 1,0 1-1,0-1 0,1 1 0,-1-1 1,0 1-1,0 0 0,1-1 0,-1 0 0,1 1-34,2-2 152,-2 8 191,-1 1-435,0-7-258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372 600 2720,'3'-1'6368,"2"-1"-2779,-5 2-3534,0 0 1,0 0-1,1 0 0,-1-1 0,0 1 0,0 0 0,0 0 0,0 0 0,0 0 0,0-1 0,0 1 0,1 0 0,-1 0 0,0 0 0,0-1 0,0 1 0,0 0 0,0 0 0,0 0 0,0-1 0,0 1 0,0 0 0,0 0 0,0 0 0,0-1 0,0 1 0,0 0 0,-1 0 0,1 0 0,0-1 0,0 1 0,0 0 1,0 0-1,0 0 0,0 0 0,0-1 0,-1 1 0,1 0 0,0 0 0,0 0 0,0 0 0,0 0 0,-1-1 0,1 1 0,0 0 0,0 0 0,0 0 0,0 0 0,-1 0 0,1 0 0,0 0 0,-1 0 0,-12-11 2041,11 9-1975,1 1 0,-1-1 0,1 1 0,-1 0 0,0 0 1,0 0-1,1 0 0,-1 0 0,0 0 0,0 0 1,0 0-1,0 1 0,-3-1 0,-37-11 1360,13 2-733,17 8-519,-10-4 171,0 2 0,0 0 0,-26 0 1,44 5-388,0-1 0,-1 1 0,1 0 0,0 1 0,0-1 0,0 1 0,0-1 0,0 1 0,0 0 0,0 1 0,-5 4 0,-13 6 177,18-11-172,-1 1 0,1 0 0,0 0-1,0 0 1,1 0 0,-1 1 0,1-1 0,-1 1-1,1 0 1,0 0 0,1 0 0,-1 0 0,1 1-1,0-1 1,0 1 0,0-1 0,0 1 0,1 0-1,0 0 1,-1 8 0,0-3 12,2 0 0,0 0 0,0 0-1,1 0 1,0 0 0,0 0 0,1 0 0,1 0-1,4 13 1,-2-10 39,1 0 0,0 0 0,0-1 0,1 0 0,9 12 0,-13-20-51,0-1 1,0 1-1,0-1 1,0 0-1,0 0 0,1-1 1,0 1-1,-1-1 0,1 1 1,0-1-1,0 0 1,0 0-1,0-1 0,0 1 1,1-1-1,-1 0 1,0 0-1,1-1 0,-1 1 1,8-1-1,2-2 116,0 0-1,0-1 0,0 0 1,0-1-1,0-1 1,13-6-1,75-44 245,-67 35-277,57-37 164,-78 47-205,-1-1 0,0 0 0,-1 0 1,15-18-1,-16 14 61,-1 1 1,-1-1 0,0-1-1,12-27 1,-17 30-93,0-1-1,-1 0 1,0 1 0,-1-1 0,-1 0-1,0 0 1,-1-1 0,-3-26 0,-1 17-13,0-1 1,-2 1-1,0 0 1,-12-25-1,12 34-51,-1-1-1,-1 2 0,-1-1 1,0 1-1,-1 0 1,0 1-1,-1 0 1,-1 1-1,-21-18 0,15 16-76,-1 1 0,0 1 0,-1 1 0,0 0-1,-1 2 1,-32-11 0,47 18-45,0 0 1,0 1 0,0 0-1,0 0 1,0 0 0,0 1-1,0 0 1,-11 1-1,15-1-20,-1 1-1,0-1 1,1 1 0,-1 0-1,0 0 1,1 0-1,-1 1 1,1-1-1,-1 0 1,1 1-1,0 0 1,0-1-1,0 1 1,0 0-1,0 0 1,0 0-1,0 0 1,0 1-1,1-1 1,-1 0-1,-1 4 1,-1 5-924,0-1 0,1 1 1,0 0-1,1 0 0,0 0 0,1 0 1,0 1-1,0-1 0,2 15 0,6 23-2205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0 4064,'-2'22'13852,"-2"2"-6163,-4 7-4416,-7 19-4957,2-6 12,6-16 3749,4-17-1992,1-1 0,-2 0 0,1 0-1,-2 0 1,1 0 0,-1-1 0,-1 0-1,0 0 1,0 0 0,-13 13 0,15-18-49,0 0 1,0-1 0,0 0-1,-1 0 1,1 0 0,-1 0-1,0-1 1,0 0 0,0 0-1,0 0 1,0 0 0,0-1-1,0 0 1,-1 0 0,1 0-1,0-1 1,-1 0 0,1 0-1,-1 0 1,1-1 0,0 1-1,-10-4 1,-10-3 65,8 2-119,0 0 0,0 1-1,-1 1 1,-18-1 0,32 4-129,0 1 0,1-1 0,-1 1 0,0-1 0,0 1-1,1 0 1,-1 0 0,1 1 0,-1-1 0,1 1 0,-1 0 0,1-1 0,-4 5 0,4-4-392,0 1 0,0 0 0,0-1 1,1 1-1,-1 0 0,1 1 0,0-1 1,-2 4-1,4-6 331,-1 0 1,1-1-1,-1 1 0,1 0 1,0 0-1,-1 0 0,1 0 0,0 0 1,0-1-1,0 1 0,0 0 1,0 0-1,0 0 0,0 0 1,0 0-1,0 0 0,0 0 1,0-1-1,1 1 0,-1 0 1,0 0-1,1 0 0,-1 0 1,0-1-1,2 2 0,-1-1-296,0 0 1,0 0-1,0 0 0,0 0 0,0 0 0,0-1 1,1 1-1,-1 0 0,0-1 0,0 1 1,1-1-1,-1 0 0,0 1 0,1-1 0,1 0 1,15 3-2762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5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35 5888,'0'-1'183,"0"-1"0,0 1 1,0 0-1,1 0 0,-1 0 1,0 0-1,1 0 0,-1 1 1,1-1-1,-1 0 0,1 0 1,-1 0-1,2-1 0,2-6 2259,-1-3 4168,-3 11-6350,0 1 0,0-1 0,0 1 0,0-1 0,0 0 0,0 1 0,0-1 0,0 1 0,0-1 0,0 1 0,0-1 0,0 0 0,0 1 0,0-1 0,0 1 0,0-1 0,0 0 0,0 1 0,-1-1 0,1 1 0,0-1 0,0 0 0,-1 1 0,1-1 0,0 1 0,-25 57 1356,25-58-1611,0 0 1,0-1 0,0 1-1,0 0 1,0 0 0,0 0-1,0 0 1,-1 0-1,1 0 1,0 0 0,0 0-1,0 0 1,0 0-1,0 0 1,0 0 0,0 0-1,0 0 1,0 0-1,-1 0 1,1 0 0,0-1-1,0 1 1,0 0-1,0 0 1,0 0 0,0 0-1,0 0 1,0 0-1,0 0 1,-1 1 0,1-1-1,0 0 1,0 0-1,0 0 1,0 0 0,0 0-1,0 0 1,0 0-1,0 0 1,0 0 0,-1 0-1,1 0 1,0 0 0,0 0-1,0 0 1,0 0-1,0 0 1,0 1 0,0-1-1,0 0 1,0 0-1,0 0 1,0 0 0,0 0-1,0 0 1,0 0-1,0 0 1,0 0 0,0 1-1,0-1 1,0 0-1,0 0 1,0 0 0,0 0-1,0-2 126,1 4 334,-1-2-456,0 0 0,0 1 0,0-1 1,0 0-1,0 0 0,1 0 0,-1 0 0,0 0 1,0 1-1,0-1 0,0 0 0,0 0 0,0 0 1,-1 0-1,1 1 0,0-1 0,0 0 0,0 0 1,0 0-1,0 0 0,0 0 0,0 1 0,0-1 1,0 0-1,0 0 0,0 0 0,0 0 0,-1 0 1,1 0-1,0 0 0,0 1 0,0-1 0,0 0 1,0 0-1,0 0 0,-1 0 0,1 0 0,0 0 1,0 0-1,0 0 0,0 0 0,0 0 0,-1 0 1,1 0-1,0 0 0,0 0 0,0 0 0,0 0 1,-1 0-1,1 0 0,0 0 0,0 0 0,0 0 1,0 0-1,-1 0 0,1 0 3,0 0 1,0 0 0,-1 0-1,1 0 1,0 0-1,-1 0 1,1 0-1,0 0 1,-1 0-1,1-1 1,0 1-1,0 0 1,-1 0-1,1 0 1,0 0-1,0 0 1,-1-1-1,1 1 1,0 0-1,0 0 1,-1-1-1,1 1 1,0 0-1,0 0 1,0-1-1,0 1 1,-1 0-1,1 0 1,0-1-1,1-10-39,-1 11 26,0 0 1,0 0-1,0 0 1,0 0-1,0 0 1,0 0-1,0 0 0,0 0 1,0 0-1,0 0 1,0 0-1,0 0 1,0 0-1,0 0 0,0 0 1,0 0-1,0 0 1,0 0-1,0 0 1,0 0-1,0 0 0,-1 0 1,1 0-1,0 0 1,0 0-1,0 0 1,0 0-1,0 0 0,0 0 1,0 0-1,0 0 1,0 0-1,0 0 0,0 0 1,0 0-1,0 0 1,0 0-1,-5 3-56,-2 2 52,7-5 9,0 0-1,0 0 0,0 0 0,0 0 1,0 1-1,0-1 0,0 0 0,0 0 0,0 0 1,1 0-1,-1 0 0,0 0 0,0 0 0,0 0 1,0 0-1,0 0 0,0 0 0,0 0 0,0 0 1,0 0-1,0 0 0,0 0 0,0 0 0,0 0 1,0 0-1,0 0 0,0 0 0,0 1 0,0-1 1,0 0-1,0 0 0,0 0 0,0 0 0,0 0 1,0 0-1,0 0 0,0 0 0,0 0 0,0 0 1,0 0-1,0 0 0,0 0 0,0 0 0,0 0 1,0 0-1,0 1 0,0-1 0,0 0 0,0 0 1,0 0-1,0 0 0,0 0 0,0 0 0,0 0 1,0 0-1,0 0 0,-1 0 0,1 0 0,0 0 1,0 0-1,0 0 0,0 0 0,1 0-19,-1-5-4,-1 6-13,-2 12-40,1-3 39,-1-1 59,3-9-24,0 0 0,0 0 1,0 0-1,0 0 0,0 0 1,0 0-1,0 0 1,0 0-1,0 0 0,0 0 1,1 0-1,-1 0 0,0 0 1,0 0-1,0 0 0,0 0 1,0 0-1,0 0 1,0 0-1,0 0 0,0 0 1,0 0-1,0 1 0,0-1 1,1 0-1,-1 0 0,0 0 1,0 0-1,0 0 1,0 0-1,0 0 0,0 0 1,0 0-1,0 0 0,0 0 1,0 1-1,0-1 0,0 0 1,0 0-1,0 0 1,0 0-1,0 0 0,0 0 1,0 0-1,0 0 0,0 0 1,0 0-1,0 1 0,0-1 1,0 0-1,0 0 1,0 0-1,0 0 0,0 0 1,0 0-1,-1 0 0,1 0 1,0 0-1,0 0 1,0 0-1,0 0 0,0 0 1,0 0-1,0 1 0,0-1 1,0 0-1,0 0 0,-5-20-1611,5 16 1317,-1 1-311,0-1-1,0 1 0,0-1 1,0 1-1,0 0 0,-1-1 1,0 1-1,1 0 0,-1 0 1,-3-4-1,-4-1-1262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 3968,'-6'-5'1018,"-3"-1"598,7 4-736,5 3 32,0-1-386,0 1-1,-1-1 0,1 0 1,0 1-1,0-1 0,5-1 1,12 2 650,-4 3-756,-1 1 1,1 1 0,-1 1 0,0 0 0,-1 1 0,0 0-1,0 1 1,-1 1 0,0 0 0,14 16 0,6 7 36,-3 2 0,36 51-1,-32-38 213,42 82-1,-63-105-429,-2 0 1,-1 2-1,-1-1 1,-1 1-1,6 41 1,-8-10 56,-2 0 0,-3 0 0,-11 98 0,7-133-154,0-1 0,-2 0 0,0-1 0,-1 1 0,-2-1 0,0-1 0,-16 30 0,4-16 103,-39 48 0,-34 29-12,42-52-98,12-12-155,-40 47-2973,75-89 2473,-2 2-1444,7-16-2117,6-14 1164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6 143 2656,'-5'2'15008,"6"-3"-14241,4-2-508,-1 0-1,1 0 0,0 1 1,0-1-1,10-2 0,-9 3-138,23-7 113,1 1-1,0 1 1,0 1 0,1 2 0,61 0 0,-47 7 23,-40-3-201,0 1 0,0 0-1,0 0 1,-1 1-1,1-1 1,0 1 0,4 3-1,-8-4-14,0 0 0,0 0-1,0 0 1,0 0 0,0 0 0,0 0-1,0 1 1,0-1 0,-1 0-1,1 1 1,0-1 0,-1 1-1,1-1 1,-1 0 0,0 1 0,1-1-1,-1 1 1,0-1 0,0 1-1,0-1 1,0 1 0,0 2 0,-1 5 174,-1 0-1,-4 15 1,3-10-51,-9 41 160,-6 74-1,17-110-304,0 0-1,1 0 0,1 0 0,1 0 1,1 0-1,1-1 0,11 35 1,-14-49 29,0-1 1,1 0-1,0 1 1,0-1-1,0 0 1,0 0-1,0 0 1,0 0-1,1-1 1,-1 1-1,4 2 1,-4-4-14,-1 0-1,0-1 1,0 1-1,0-1 1,1 1 0,-1-1-1,0 1 1,1-1 0,-1 0-1,0 1 1,1-1-1,-1 0 1,1 0 0,-1 0-1,0 0 1,1 0 0,-1 0-1,0-1 1,1 1-1,-1 0 1,0-1 0,1 1-1,-1-1 1,0 1 0,1-1-1,-1 0 1,0 1-1,0-1 1,0 0 0,0 0-1,0 0 1,2-1 0,6-8 31,0-1 0,0 0 0,-1 0 1,0-1-1,-1 1 0,8-19 1,31-85 24,-19 44 67,3-18-8,-19 54-197,20-44 0,-30 77 37,5-12 9,1 2 0,0-1 0,0 1 0,16-19 0,-22 29-15,0 0 1,1 1 0,-1-1 0,1 0-1,0 1 1,-1-1 0,1 1 0,0 0 0,0-1-1,0 1 1,0 0 0,0 0 0,0 0 0,0 0-1,0 1 1,1-1 0,-1 1 0,0-1 0,0 1-1,1 0 1,-1 0 0,0 0 0,1 0 0,-1 0-1,3 1 1,20 7 274,36 19 1,-36-15-286,29 9 1,-34-16 861,-12-4-3002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4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16 4576,'20'-5'4238,"-17"4"-2903,20-8 10078,-28 9-11049,1 1 1,-1 0-1,1 0 0,0 0 1,-1 0-1,1 1 0,0 0 1,0 0-1,-5 3 1,-38 27 112,42-29-262,-2 2-137,0 1-1,1-1 1,0 1 0,0 1 0,0-1-1,0 1 1,1 0 0,-4 8 0,7-13-56,1 0-1,0 0 1,0 1 0,0-1 0,0 1 0,1-1-1,-1 0 1,1 1 0,0-1 0,-1 1 0,1 0-1,0-1 1,0 1 0,1-1 0,-1 1-1,0-1 1,1 1 0,-1-1 0,1 0 0,0 1-1,0-1 1,0 0 0,0 1 0,1-1 0,-1 0-1,0 0 1,1 0 0,0 0 0,-1 0 0,1 0-1,3 2 1,0 0 12,-1 0 1,1 0-1,0-1 0,1 1 1,-1-1-1,1 0 0,-1-1 0,1 1 1,0-1-1,0 0 0,0-1 1,0 1-1,12 0 0,-13-1-430,1-1 0,-1 0 0,1 0 0,-1 0 0,1-1 0,-1 0 1,11-3-1,-13 3-870,1-1 0,0 1 0,-1-1 0,1 0 0,-1 0 0,1-1 0,-1 1 0,0-1 0,0 1 0,4-7 0,2 1-1576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5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67 4736,'-9'-12'19874,"9"13"-19293,-7 10 2214,-3 1-5166,-6 7 2809,15-17-43,8-12-65,21-32 54,-15 19-213,-12 20-161,0 0 0,0 0-1,1 1 1,0-1 0,3-5-1,-4 5-704,-2 11-5175,-3 5 2505,1 5 1136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5:5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2976,'-19'-2'16750,"23"4"-16363,-1 0 0,1 0 1,-1 0-1,1-1 0,0 0 0,4 2 1,32 0 773,59-2 1,-53-1-899,99-3 509,75 2 184,-151 2-807,-28-1-167,1 2 1,44 7-1,-84-9-115,0 1 1,0-1-1,0 1 0,0-1 1,-1 1-1,1 0 0,0 0 1,0-1-1,-1 1 0,1 0 0,0 1 1,-1-1-1,3 2 0,-3-2-405,0 0 1,-1 0-1,1 0 0,-1 1 0,1-1 0,-1 0 1,1 0-1,-1 0 0,0 1 0,1-1 0,-1 0 1,0 0-1,0 0 0,0 2 0,0 8-2560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 2304,'-6'4'8564,"-7"1"-3896,-2-5-2468,10 0-863,7 0 400,17 0-814,75-7 389,101-6-232,-181 12-1083,51 0 588,-48 1-400,0 0 1,28-4-1,-16 5-1667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45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292 582 3136,'10'-10'2848,"-6"5"1690,-4 5-4389,1-1-1,-1 0 0,1 1 0,-1-1 1,0 0-1,1 0 0,-1 1 0,0-1 1,0 0-1,1 0 0,-1 1 0,0-1 1,0 0-1,0 0 0,0 0 0,0 1 1,0-1-1,0 0 0,-1 0 0,1 0 1,0 1-1,0-1 0,0 0 0,-1 1 0,1-1 1,0 0-1,-1 0 0,1 1 0,-1-1 1,1 0-1,-1 1 0,1-1 0,-2 0 1,1 0 65,-1 0 1,0-1 0,0 1 0,1 0-1,-1 0 1,0 1 0,0-1 0,0 0-1,0 1 1,-4-1 0,-6 0 106,1 0 0,-1 2 0,0-1 0,0 1 1,-17 4-1,13-2-152,0 0-40,-1 1-1,1 0 1,-1 1 0,-20 10 0,32-13-119,0 0 1,1 1-1,-1-1 0,1 1 1,-1 0-1,1 0 1,0 1-1,0-1 1,0 1-1,1 0 1,-1 0-1,1 0 0,0 0 1,0 1-1,0-1 1,1 1-1,-4 9 1,6-12-1,-1 1 0,1-1 0,0 1 1,0-1-1,0 1 0,1-1 0,-1 1 0,1-1 1,-1 1-1,1-1 0,0 0 0,0 1 0,0-1 1,0 0-1,0 1 0,0-1 0,1 0 0,-1 0 1,1 0-1,-1 0 0,1-1 0,0 1 0,0 0 1,0-1-1,4 3 0,-2 0 20,1-1 0,0 0 0,1 0 1,-1-1-1,0 0 0,1 0 0,-1 0 0,1-1 1,0 1-1,6 0 0,-5-2 10,0 1 1,0-1-1,0-1 1,0 1-1,0-1 1,0 0-1,0-1 1,0 0-1,0 0 1,-1 0-1,1-1 1,-1 0-1,1 0 1,-1 0-1,0-1 1,7-6-1,-6 3 6,1 0-1,-2 0 1,1-1 0,-1 0-1,0 0 1,0-1 0,-1 1-1,-1-1 1,6-14 0,-8 18-37,0-1 0,0 1 0,-1-1 0,0 1 0,0-1 0,-1 0 0,1 1 0,-1-1 0,0 0 1,-1 1-1,1-1 0,-1 1 0,0-1 0,-1 0 0,1 1 0,-1 0 0,0-1 0,-3-4 0,3 8-41,1 0-1,-1 0 1,0 0-1,1 1 1,-1-1-1,0 1 1,0-1-1,0 1 0,0-1 1,0 1-1,0 0 1,-1 0-1,1 0 1,-4-1-1,5 2 9,0 0 0,0-1 0,0 1 0,0 0 0,0 0 0,0-1 0,0 1 0,0 0 0,0 0-1,0 0 1,0 0 0,0 0 0,0 0 0,0 1 0,0-1 0,0 0 0,0 0 0,0 1 0,0-1 0,0 1 0,0-1-1,0 1 1,0-1 0,0 1 0,0 0 0,1-1 0,-1 1 0,0 0 0,0-1 0,1 1 0,-2 1 0,2-1 14,0 0 0,0 0 0,1 0 0,-1 0 0,0 0 0,0 0 0,0-1 0,1 1 0,-1 0 0,1 0 0,-1 0 0,0 0 0,1-1 0,-1 1 0,1 0 0,0 0 0,-1-1 0,1 1 0,0-1 0,-1 1 0,1 0 0,0-1 0,0 1 0,0 0 0,2 1 20,4 3 87,0 0 1,0-1 0,0 0-1,1 0 1,0 0 0,0-1-1,0 0 1,0 0-1,0-1 1,1 0 0,-1-1-1,0 0 1,1 0 0,-1-1-1,1 0 1,0 0 0,-1-1-1,1 0 1,-1-1-1,0 0 1,1 0 0,-1 0-1,0-1 1,0-1 0,9-4-1,1-5 38,1 0-1,-2 0 0,0-2 1,19-20-1,-14 10-52,-2 0 0,0-1 0,22-41 0,40-93 253,-31 58-155,-39 83-148,-21 43-309,-31 72 289,-76 182-83,54-107 220,24-63 6,12-40-55,-49 93 1,56-128-74,-1-1 0,-1-1 0,-2 0 0,-40 41 0,-4-12 592,65-58-576,0 0 0,-1 0 1,1 0-1,0 0 0,-1-1 1,1 1-1,-1-1 0,1 0 1,-1 1-1,0-1 0,1-1 1,-1 1-1,0 0 0,0-1 1,-4 1-1,7-1-36,0 0 0,-1 0 1,1 0-1,-1 0 0,1 0 1,-1 0-1,1 0 0,-1 0 1,1 0-1,-1 0 0,1 0 0,-1-1 1,1 1-1,0 0 0,-1 0 1,1-1-1,-1 1 0,1 0 1,0 0-1,-1-1 0,1 1 1,0 0-1,-1-1 0,1 1 0,0-1 1,-1 1-1,1 0 0,0-1 1,0 1-1,0-1 0,-1 1 1,1-1-1,0 1 0,0 0 1,0-1-1,0 1 0,0-1 0,0 1 1,0-1-1,0 1 0,0-1 1,0 1-1,0-1 0,0 1 1,0-1-1,0 1 0,1-1 0,0-4 20,1 0 0,0 1 0,0-1 0,2-4 0,56-85 200,-32 52-91,6-11-29,48-70 290,-69 106-345,0 2 0,1 0 0,1 0 0,0 2 0,18-14 0,-23 21-31,0 0 1,0 1 0,1 0-1,-1 1 1,1 0-1,0 1 1,0 0-1,15-2 1,-2 2-179,0 1 0,44 2-1,-56 1-584,0 0-1,0 1 1,13 3-1,-18-2-615,1-1 0,-1 1 0,0 0-1,0 1 1,12 7 0,5 9-2023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19 101 2816,'-18'13'19226,"24"-13"-18175,13-1-668,0-2 1,0 0 0,-1-1 0,33-12 0,-12 4 86,8-2 6,90-21 685,-94 27-1293,53-8 62,-15 15-2945,-44 1-4845,-19 0 4522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24 123 3488,'-1'0'432,"0"0"0,-1 0 0,1 0 0,0 0 0,0 0 0,0 0 0,0 0 0,-1 1 0,1-1 0,0 0 0,0 1 0,0-1 0,0 1 0,0-1 0,0 1 0,0-1 0,0 1 0,0 0 0,0-1 0,-1 2 0,22-17 4165,29-18-3317,-40 27-1205,0 1 1,1 0-1,0 1 0,0 0 1,0 0-1,21-3 1,-30 6-62,0 1 0,0 0 1,0-1-1,0 1 0,0 0 0,0 0 1,0 0-1,0 0 0,0 0 1,0 0-1,0 0 0,0 0 0,0 0 1,0 1-1,0-1 0,0 0 0,0 0 1,0 1-1,0-1 0,0 1 1,-1-1-1,1 1 0,0-1 0,0 1 1,0 0-1,-1-1 0,1 1 1,0 0-1,1 1 0,-1 0 69,-1 0 0,1 0 1,-1 0-1,1 1 0,-1-1 0,0 0 0,1 0 0,-1 0 0,0 0 1,0 0-1,-1 1 0,0 3 0,-3 18 351,1 1 0,0 35 1,4-45-370,0 0 1,1 0-1,0 0 1,1 0-1,7 18 1,1 0 204,26 53 1,-30-74-218,0 0 1,1 0 0,0 0 0,1-1 0,0 0-1,22 18 1,-22-21 29,1-1-1,1 1 1,21 10-1,-27-16-42,0 1-1,1-1 1,-1-1 0,0 1-1,1-1 1,-1 0 0,0 0-1,1 0 1,-1-1-1,1 0 1,7-1 0,-6 0 12,-1 0 1,1-1 0,-1 0 0,1 0-1,-1 0 1,0-1 0,0 0 0,0 0-1,0-1 1,-1 1 0,0-1-1,1-1 1,-1 1 0,-1-1 0,1 1-1,-1-1 1,7-10 0,6-16-9,-1-1 1,-2 0-1,13-45 0,-15 41-8,-3 8 16,5-30 0,-4 13-145,2-17 38,-9 41 64,11-38 0,-13 58-19,-1-1 0,1 0 0,0 1 0,-1-1 0,1 0 1,0 1-1,0-1 0,0 1 0,0-1 0,0 1 1,1 0-1,-1-1 0,0 1 0,1 0 0,1-1 0,-2 1 23,0 1 0,1-1 0,-1 1 1,0-1-1,1 1 0,-1 0 0,1 0 0,-1-1 0,0 1 0,1 0 0,-1 0 0,0 1 0,1-1 0,-1 0 0,3 1 0,3 2 95,1 0-1,-1 1 1,0 0 0,0 0 0,10 9 0,6 2-108,-20-13-366,30 14 877,-19-13-5472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6240,'1'4'14414,"1"-1"-14893,0-1 779,-1 0 1,0-1-1,1 1 0,-1 0 0,0 0 0,0 0 0,-1 0 0,1 0 0,0 0 0,-1 0 0,1 3 0,3 27 709,-2-13-621,2 19-84,-2 0 1,-1 0 0,-2 0 0,-2 0-1,-1 0 1,-13 51 0,13-73-101,-4 18 111,7-33-293,1 1 0,-1-1 0,0 0-1,1 0 1,-1 0 0,0 1 0,0-1-1,0 0 1,0 0 0,0 0 0,0 0-1,0 0 1,0-1 0,0 1 0,0 0-1,-1 0 1,1-1 0,0 1 0,-2 0-1,2-1-9,0 0 0,0 0 0,0 0 0,1 0-1,-1 0 1,0 0 0,0 0 0,0 0-1,1 0 1,-1-1 0,0 1 0,0 0-1,1-1 1,-1 1 0,0 0 0,0-1-1,1 1 1,-1-1 0,0 1 0,1-1 0,-1 1-1,1-1 1,-1 0 0,1 1 0,-1-1-1,0-1 1,-12-22 16,9 15-54,-28-64-246,24 53-885,0 1 0,-1 0 0,-12-19-1,20 36 642,-1 0 0,1 1 0,0-1 1,0 0-1,0 0 0,1 0 0,-1 0 0,0 0 0,1 0 0,-1 0 0,1 0 0,0 0 0,-1 0 0,1 0 0,0 0 0,0 0 1,1 0-1,-1 0 0,0 0 0,1 0 0,-1 0 0,2-2 0,5-5-1569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86 7712,'-11'-29'2506,"11"28"-2451,-1 1-1,1-1 1,0 1-1,0-1 1,0 1-1,0-1 1,-1 1-1,1-1 1,0 1 0,0-1-1,0 1 1,0-1-1,0 1 1,0-1-1,0 1 1,0-1-1,1 0 1,1-9 92,2-8 3203,-1-1 4443,-4 19-7673,1 0-1,-1 0 1,1 1 0,-1-1 0,1 0-1,-1 0 1,1 1 0,-1-1 0,1 0-1,-1 0 1,1 1 0,-1-1-1,1 1 1,0-1 0,-1 0 0,1 1-1,0-1 1,-1 1 0,1 0 0,-2 2-138,2 1-1,-1-1 1,0 0 0,0 1 0,1-1 0,0 6 0,0-8-102,0 0 0,0 0 0,0-1 0,0 1 0,0 0 0,1 0 0,-1-1 0,0 1 0,0 0 0,1 0 0,-1-1 0,0 1 0,1 0 0,-1-1 0,1 2 0,0-2-146,-1 0 1,1 1-1,-1-1 0,1 0 0,-1 0 1,1 1-1,-1-1 0,1 0 1,-1 0-1,1 0 0,0 0 1,-1 0-1,1 0 0,-1 0 1,1 0-1,-1 0 0,1 0 1,-1 0-1,1 0 0,0 0 1,-1-1-1,1 1 0,-1 0 1,1 0-1,0-1 0,16-8-6384,6 0 2106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19 111 3392,'-18'0'11008,"23"-3"-9350,1 1-1274,-1 0 0,0-1 0,1 1 1,4-4-1,16-7 207,44-10 353,115-22 0,-173 44-761,0 0-1,19 1 1,-11 1 272,-18-1 41,-3 0-445,1 1 0,-1-1 1,1 1-1,-1-1 1,1 1-1,-1 0 0,1-1 1,-1 1-1,1 0 0,-1-1 1,1 1-1,0 0 1,0-1-1,-1 1 0,1 0 1,0 1-1,-2 3 68,-44 70 771,37-55-835,0-1 0,2 2 0,0-1 0,1 1 0,1 0 0,1 1 0,1-1 0,1 1 0,1-1 0,1 1 0,1-1 0,0 1 0,2 0 0,0-1 0,7 21 0,-8-35-21,1 0-1,0-1 0,-1 1 0,2-1 1,-1 1-1,1-1 0,0-1 0,0 1 1,1 0-1,0-1 0,0 0 0,7 6 1,-9-9 23,1 1 1,0-1-1,0 1 1,0-1 0,0 0-1,1-1 1,-1 1-1,1-1 1,-1 0-1,1 0 1,-1 0 0,1 0-1,-1-1 1,1 0-1,0 0 1,-1 0-1,1-1 1,-1 0 0,7-1-1,-7 1-26,1-1 0,-1 0-1,1-1 1,-1 1 0,0-1 0,0 1-1,0-1 1,0-1 0,0 1 0,0 0-1,-1-1 1,3-4 0,4-5 15,-1 0 1,11-21-1,5-17 99,21-62-1,-23 52-54,-15 40-83,-1 3-2,0 0-1,2 0 1,18-30 0,32-35-15,-57 81 25,1-1 0,-1 1 0,1 0 1,-1 0-1,1 0 0,0 0 1,0 0-1,0 0 0,0 1 1,0 0-1,0-1 0,4 0 1,0 0 80,0 1 1,0-1 0,0 1-1,11 0 1,8 3 82,43 8-1,-63-10-142,-3 1-31,-1-1 1,1 1 0,0-1-1,-1 1 1,1 0 0,4 2-1,-6-3-261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 3808,'0'-3'13706,"-13"11"-8671,-3 3-3990,2 0 0,-20 18 1,31-26-964,0 0 0,1 0 0,-1 0 0,1 1 1,0-1-1,0 1 0,0-1 0,0 1 0,1 0 1,-1 0-1,1-1 0,0 1 0,0 0 1,0 0-1,1 0 0,0 1 0,-1-1 0,2 6 1,0 0-10,0-1 0,1 1 1,0-1-1,1 0 1,0 0-1,0 0 0,6 10 1,-6-12-255,0-1 0,1 0-1,0 0 1,1 0 0,-1 0 0,10 9 0,-12-13-278,0 0 0,0-1 0,0 0 0,1 1-1,-1-1 1,0 0 0,1 0 0,-1 0 0,5 1 0,-5-2-189,0 0 1,0 0 0,0 0-1,0 0 1,0 0 0,1 0-1,-1 0 1,0-1-1,0 1 1,0-1 0,0 0-1,0 1 1,2-2 0,9-3-2121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9312,'-13'-20'13439,"13"28"-12927,0-3-384,0 2-96,13-14-5568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507 659 3328,'-4'-9'8794,"3"9"-8400,0-1-1,0 1 0,-1-1 0,1 0 1,0 1-1,0-1 0,0 0 0,0 0 1,-2-2-1,-3-1 597,-9-1 232,-2 1 0,-21-3 0,30 6-952,-17-1 344,-1 0 0,-40 3 0,9 1-120,45-2-430,1 0 1,0 1-1,-1 1 1,1 0-1,0 1 1,0 0 0,0 0-1,0 1 1,0 0-1,1 1 1,-13 8-1,16-8-62,1 0 0,-1 0 0,1 1 0,0-1-1,1 1 1,-1 1 0,1-1 0,1 1 0,-1 0-1,1 0 1,0 0 0,0 0 0,1 1 0,0 0-1,1-1 1,-3 15 0,3-12 23,1 1-1,0-1 1,1 1-1,0-1 1,1 1-1,0 0 1,1-1 0,0 0-1,0 1 1,1-1-1,5 11 1,-5-14 1,0 0 1,0 0-1,1-1 0,0 1 0,0-1 1,1 0-1,0 0 0,0 0 0,0-1 1,1 0-1,-1 0 0,1 0 0,1-1 1,-1 1-1,0-2 0,10 5 0,-11-6-44,0-1-1,0 1 1,1-1 0,-1-1-1,0 1 1,1-1-1,-1 1 1,1-2 0,10 0-1,-3-2-14,0 0 0,23-8 1,-25 6 53,0 0 1,-1-1 0,0-1 0,0 1 0,0-1 0,-1-1 0,0 0 0,0 0 0,-1-1 0,0 0 0,0 0-1,-1-1 1,7-12 0,7-16 47,-2-1-1,20-55 1,11-56 200,-43 123-203,-2-1 0,0 0 0,0-50 0,-5 29 81,-3 0 0,-1 1 0,-3-1 1,-15-55-1,18 91-74,-1 1 1,0 0-1,-8-16 0,10 24-94,0-1-1,0 1 1,0 0-1,0 0 1,-5-4 0,6 7-15,1-1 0,0 1 0,-1 0 0,0 0 0,1 0 0,-1 0 0,1 1 1,-1-1-1,0 0 0,0 1 0,0-1 0,1 1 0,-1-1 0,-3 1 1,4 0-11,0 0 1,1 0-1,-1 0 1,1 0 0,-1 0-1,0 1 1,1-1 0,-1 0-1,1 0 1,-1 1-1,1-1 1,-1 0 0,1 1-1,-1-1 1,1 1 0,-1-1-1,1 1 1,-1-1-1,1 0 1,0 1 0,-1 0-1,0 0 1,-5 15-1028,5-13 731,-2 7-699,1 0 1,0-1-1,1 1 1,0 0-1,0 0 1,1-1-1,1 1 0,1 11 1,6 24-1989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3904,'-13'3'18655,"13"11"-16623,-1 17-1282,-7 34 0,-1 14-122,-4 80 273,8-133-723,5-26-168,-1 1-1,1-1 1,0 1-1,0-1 1,0 1 0,0-1-1,-1 1 1,1-1 0,0 1-1,-1-1 1,1 1-1,0-1 1,-1 0 0,1 1-1,0-1 1,-1 1-1,1-1 1,-1 0 0,1 1-1,-1-1 1,1 0 0,0 0-1,-1 0 1,1 1-1,-1-1 1,1 0 0,-1 0-1,0 0 1,1 0-1,-1 0 1,1 0 0,-1 0-1,1 0 1,-1 0-1,1 0 1,-1 0 0,1 0-1,-1 0 1,1 0 0,-1 0-1,1-1 1,-1 1-1,1 0 1,-1 0 0,1-1-1,-1 1 1,-2-3 26,0 1 1,1 0-1,0-1 1,-1 0 0,1 0-1,0 1 1,0-1-1,1-1 1,-1 1-1,-1-5 1,-12-19 83,0 7-164,-1 2-1,0 0 0,-21-18 0,4 4-2223,32 32 2120,1 0 0,0 0 1,0 0-1,-1 0 0,1-1 1,0 1-1,0 0 0,0 0 1,-1 0-1,1-1 0,0 1 0,0 0 1,0 0-1,-1-1 0,1 1 1,0 0-1,0-1 0,0 1 1,0 0-1,0 0 0,0-1 1,0 1-1,0 0 0,0-1 1,0 1-1,0 0 0,0-1 1,0 1-1,0 0 0,0-1 1,0 1-1,0 0 0,0-1 1,0 1-1,0 0 0,1-1 1,11-5-8432,-2 2 7619,9-2-3296,6 1 1446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0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2 168 7968,'0'-5'1059,"7"-29"12893,-10 38-11091,-3 2-2017,6-6-823,1 0-1,-1 0 1,0 0 0,0 0-1,0 0 1,0 0 0,0 0-1,0 0 1,0 0 0,0 0 0,0 0-1,0 0 1,0 0 0,0 0-1,0 0 1,0 0 0,0 0-1,0 0 1,0 0 0,0 0-1,0 0 1,0 0 0,0 0-1,0 0 1,0 0 0,0 1 0,0-1-1,1-6 71,0-11-59,2 0 0,0 1 1,0-1-1,9-20 0,-8 24 249,-4-3 429,0 16-561,0 6-26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47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55 3808,'-3'-11'10698,"2"8"-9725,0 2-719,0 0 0,0 0 0,-1 0 0,1 0 0,0 0 0,0 0 0,-1 0 0,1 0 1,0 0-1,-1 1 0,1-1 0,-1 1 0,1-1 0,-3 0 0,-5 0 67,0 1 1,0-1-1,0 1 0,0 0 1,0 1-1,0 0 0,-12 4 1,2-2-173,-2 0-46,1 2 0,0 0 0,0 0 0,1 2 0,-1 1 0,-24 13 0,36-16-84,-1 1 0,2-1-1,-1 1 1,0 1-1,1-1 1,-11 14-1,14-15 4,1 1 0,-1 0 0,1 0 0,0 0 0,0 0 0,0 0 0,1 0 0,0 1 0,1-1 0,-2 12 0,2-13 14,1 0 0,0 0 0,0-1 0,0 1 0,1 0 0,-1 0 0,1-1-1,0 1 1,1 0 0,-1-1 0,1 1 0,0-1 0,0 0 0,1 1 0,-1-1 0,1 0-1,0-1 1,0 1 0,0 0 0,0-1 0,1 1 0,-1-1 0,1 0 0,0 0 0,0-1-1,0 1 1,0-1 0,1 0 0,-1 0 0,0 0 0,1-1 0,0 1 0,-1-1 0,1 0-1,0-1 1,6 1 0,-2-2 1,-1 0-1,0 0 1,0-1-1,0 0 1,0-1-1,0 0 0,0 0 1,-1-1-1,1 1 1,-1-2-1,0 1 1,10-9-1,5-5 2,-1-1-1,26-30 1,-24 22 60,-2 0-1,34-55 1,-47 67-81,-4 7 21,1 0 1,0 0-1,0 1 0,6-8 0,2-3-78,-12 17-18,-3 4-45,1-1 38,-3 5 97,1 1 0,-1-1 0,2 1 0,-1 0 0,1-1 0,0 1 0,1 0 0,-2 17 0,3 3 298,3 36 1,-2-55-242,0 0 1,0 0 0,1 0-1,0 0 1,0 0-1,1-1 1,0 1 0,1-1-1,9 16 1,-12-23-70,-1 0-1,1 0 1,0-1 0,0 1 0,0 0-1,0 0 1,0-1 0,0 1 0,0 0-1,0-1 1,0 1 0,0-1 0,0 0-1,0 1 1,0-1 0,1 0 0,-1 0-1,1 1 1,1-1 17,0-1-1,0 1 0,0 0 1,0-1-1,0 1 1,0-1-1,3-1 0,6-3 71,-1-1 0,19-11 0,-23 12-86,70-43 267,-1 0-307,84-39 0,-134 75 40,-6 2 52,1 1 0,25-8 0,-45 17-70,-1 0-1,1 0 0,0 0 0,0-1 0,-1 1 0,1 0 0,0 0 0,-1 0 0,1 0 0,0 0 0,0 0 1,-1 0-1,1 0 0,0 1 0,0-1 0,-1 0 0,1 0 0,0 0 0,-1 1 0,1-1 0,-1 0 0,1 1 1,0-1-1,0 1 0,0 0 6,-1 0 1,1 0-1,-1 0 0,0 0 1,1 0-1,-1 0 1,0 0-1,1 0 1,-1 0-1,0 0 1,0 0-1,0 0 1,0 0-1,0 0 0,0 1 1,-1 6 49,0-1 0,-1 1 0,-4 11 0,4-13-56,-20 64 136,23-70-136,-1 0-1,0 0 0,0 0 1,0 0-1,0 0 0,0 0 1,0 0-1,0 0 0,0 0 1,0 0-1,0-1 0,0 1 1,0 0-1,0 0 0,0 0 1,0 0-1,0 0 0,0 0 1,0 0-1,1 0 0,-1 0 1,0 0-1,0 0 0,0 0 1,0 0-1,0 0 0,0 0 1,0 0-1,0 0 0,0 0 1,0 0-1,0 0 0,0 0 1,0 0-1,1 0 0,-1 0 1,0 0-1,0 0 0,0 0 0,0 0 1,0 1-1,0-1 0,0 0 1,0 0-1,0 0 0,0 0 1,0 0-1,0 0 0,0 0 1,0 0-1,0 0 0,0 0 1,0 0-1,0 0 0,0 0 1,0 0-1,0 0 0,0 0 1,0 1-1,0-1 0,0 0 1,0 0-1,0 0 0,0 0 1,0 0-1,0 0 0,0 0 1,0 0-1,0 0 0,10-6 59,15-15-23,-18 15-45,10-11 98,-12 12-74,0-1-1,1 1 1,-1 1-1,1-1 0,0 1 1,0 0-1,1 0 1,7-3-1,-13 7-17,0 0 0,0 0 0,0-1 0,1 1-1,-1 1 1,0-1 0,0 0 0,0 0 0,0 0 0,0 0 0,1 1-1,-1-1 1,0 1 0,0-1 0,0 1 0,0-1 0,0 1-1,0-1 1,0 1 0,0 0 0,-1 0 0,1-1 0,0 1 0,0 0-1,0 0 1,-1 0 0,1 0 0,-1 0 0,2 2 0,2 4 41,0 1 0,0 0 0,2 9 0,-1-2-35,10 27-75,5 11 312,-17-48-697,0 0-1,0 0 0,0 0 1,0 0-1,1 0 1,-1-1-1,7 6 1,-8-9-37,0 1 1,0-1 0,-1 0 0,1 0-1,0 0 1,0 0 0,0 0 0,0 0-1,1-1 1,-1 1 0,0-1 0,0 1 0,0-1-1,5 0 1,-2 0-610,23 5-2705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1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3808,'-1'0'630,"1"-1"1,-1 1-1,0-1 1,0 1-1,0 0 1,0 0-1,0-1 1,0 1 0,0 0-1,1 0 1,-5-1 3094,7-3-1509,-2 4-2198,0 0 0,0 0-1,0-1 1,0 1-1,0 0 1,0 0 0,0 0-1,0 0 1,0-1-1,0 1 1,1 0-1,-1 0 1,0 0 0,0 0-1,0 0 1,0-1-1,0 1 1,0 0 0,0 0-1,0 0 1,0 0-1,1 0 1,-1 0-1,0 0 1,0-1 0,0 1-1,0 0 1,0 0-1,1 0 1,-1 0-1,0 0 1,0 0 0,0 0-1,1 0 1,42-20 2235,-27 12-2051,-1 1 0,28-8-1,-19 10-79,0 0-1,0 2 0,37-2 1,-58 5-72,0 0-1,-1 0 1,1 0 0,0 1 0,-1-1-1,1 1 1,0-1 0,-1 1 0,1 0 0,-1 0-1,1 0 1,-1 0 0,4 3 0,-4-3-7,-1 1 1,0-1-1,0 0 0,-1 0 1,1 1-1,0-1 0,0 0 1,-1 1-1,1-1 1,-1 1-1,1-1 0,-1 1 1,1 0-1,-1-1 0,0 1 1,0-1-1,0 1 0,0-1 1,0 1-1,0 0 1,0-1-1,-1 1 0,1-1 1,-1 2-1,-25 89 1015,16-61-915,1-1 1,-6 44-1,13-60-110,0 1 0,2 0 0,-1 0 0,2-1 0,0 1 0,1 0 0,0-1 0,1 1 1,5 13-1,-6-24-8,0-1 1,0 0-1,0 1 1,0-1 0,0 0-1,0 0 1,1-1 0,0 1-1,-1 0 1,1-1-1,0 0 1,0 1 0,0-1-1,1-1 1,-1 1 0,6 2-1,-4-2-4,1 0 0,0 0 0,-1-1 0,1 0 0,0 0 0,0 0 0,0 0 0,0-1 0,9-1 0,-1-1 17,-4 2 10,-1-1 1,1-1-1,-1 1 1,0-1-1,0-1 1,0 0-1,0 0 1,0-1-1,10-6 1,-10 4 8,-1 0 1,1 0-1,-2-1 0,1 0 1,-1 0-1,0-1 1,0 0-1,8-13 1,7-25 337,33-96-1,-40 92-343,10-62 0,-6 18-9,-19 93-41,0 0-1,0 0 1,0 1-1,0-1 1,1 0-1,-1 0 1,0 0-1,0 1 1,1-1-1,-1 0 1,1 1-1,-1-1 0,1 0 1,-1 0-1,1 1 1,-1-1-1,1 1 1,-1-1-1,1 1 1,0-1-1,-1 1 1,1-1-1,0 1 1,-1-1-1,1 1 1,0 0-1,0-1 1,0 1-1,-1 0 1,1 0-1,0 0 1,1-1-1,2 2 30,-1-1 0,1 1 0,0 0 0,-1 0 0,1 0 0,4 2 0,12 3 182,53 14 299,-48-12-564,36 7 0,-45-15 404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1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4064,'-4'6'18531,"-2"1"-14587,-6 4-3887,-3 4-2380,7-5 4273,3-4-1887,1 0 0,0 1 0,1-1-1,-1 1 1,2 0 0,-1 0 0,1 1-1,0-1 1,0 0 0,0 1 0,1 9-1,-1 8 71,1 1 0,4 25 0,-2-39-179,1-1-1,1 1 1,0-1-1,0 1 1,1-1-1,6 12 1,-10-22-134,1 0 0,-1 0 0,1 0 1,0 0-1,-1 0 0,1 0 0,0-1 0,0 1 1,-1 0-1,1 0 0,0 0 0,0-1 0,0 1 0,0 0 1,0-1-1,0 1 0,0-1 0,0 0 0,0 1 1,0-1-1,2 1 0,-1-1-222,0 0 0,0 0-1,0 0 1,0-1 0,1 1 0,-1 0 0,-1-1-1,1 0 1,0 1 0,0-1 0,2-1 0,3-2-1263,0 0 1,0-1 0,-1 0 0,11-10-1,6-6-1337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1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85 8896,'-1'-1'260,"0"0"54,0 1 1,1-1 0,-1 1 0,0-1-1,1 1 1,-1-1 0,0 1 0,0-1-1,0 1 1,1 0 0,-1 0 0,0-1-1,0 1 1,-1 0 0,-9 5 9017,3-4-7222,10-3-2491,11-6-160,1 2 1,26-12 4133,-44 16-3228,-1-1-346,4 0 0,0 1 0,0-1 0,0 0 0,1 1 0,-1-1 0,1 0-1,-1 0 1,1 0 0,0-4 0,0 7-16,-3-7 23,1 6 8,0 1 0,1 0 0,-1-1 0,0 1-1,0 0 1,0 0 0,1 0 0,-1 0 0,0 0-1,0 1 1,0-1 0,1 1 0,-4 0-1,-11 2 22,9-8-370,3 2 12,2 6 9,3-7 244,-2 3 54,-19 3 21,-36 1-4867,46-2 314,5 6 1419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1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3328,'-10'0'13663,"-2"8"-8948,17-6-2310,-3 0-2338,1 0 0,0 0-1,0 0 1,0-1 0,0 1 0,0-1-1,0 1 1,0-1 0,0 0 0,1 0-1,-1-1 1,0 1 0,5 0 0,7 0 128,26-2 0,-32 1-128,285-25 595,-177 10-790,-116 15 119,5-1 28,0 0 0,0 1 0,0 0 0,1 1 0,5 0 0,-10 0-41,0-1 1,-1 1-1,1-1 0,0 1 0,-1 0 1,1 0-1,-1 0 0,1 0 0,-1 0 1,1 0-1,-1 0 0,0 0 0,1 1 0,-1-1 1,0 0-1,0 1 0,0-1 0,0 1 1,0-1-1,-1 1 0,2 2 0,-1-2-634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18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1568,'-10'9'21921,"61"-2"-20216,10-5-716,82-6 0,-10-2-759,-75 8 292,-20-1-1546,-13 0-2458,-17-1 1599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6 264 3488,'-6'-4'17350,"11"-7"-12805,18-15-7401,-18 22 4499,20-23-1510,-2 1-29,33-26 0,-36 34 66,-15 12-160,1 1 0,-1 0 0,1 1 0,0-1 0,1 1 0,10-6 0,-17 10-4,1 0-1,-1 0 0,0 0 1,0 0-1,0 0 1,0 0-1,1 0 0,-1 0 1,0 0-1,0 0 0,0 0 1,0 0-1,1 0 1,-1 0-1,0 0 0,0 0 1,0 0-1,0 0 1,1 0-1,-1 0 0,0 1 1,0-1-1,0 0 0,0 0 1,0 0-1,1 0 1,-1 0-1,0 0 0,0 0 1,0 1-1,0-1 0,0 0 1,0 0-1,0 0 1,0 0-1,1 0 0,-1 1 1,0-1-1,1 10 174,-3 19 120,1-22-203,-18 120 918,11-73-938,-6 52 156,13-93-172,1 1 1,1-1 0,0 0-1,0 0 1,7 24 0,-7-33-31,1 0 0,-1 0 0,1 0 0,0-1 0,0 1 0,0-1 0,1 1 0,-1-1 0,1 0 0,0 0 0,0 0 0,0 0 0,0 0 0,0-1 0,1 1 0,-1-1 0,1 0 0,0 0 0,0 0 1,-1-1-1,1 1 0,0-1 0,0 0 0,1 0 0,-1 0 0,6 0 0,2-1 60,-1 1 1,0-2 0,0 1-1,0-2 1,1 1-1,-1-2 1,0 1 0,17-8-1,1-2 99,41-22-1,-59 27-163,0 0 1,0 0-1,-1-1 1,0-1-1,-1 0 0,15-16 1,-10 5-20,0-1 0,-1 0 0,-1-1 1,-1-1-1,13-41 0,-8 13-5,15-43 22,-25 76-108,2 0 1,18-32 0,-24 48 105,-1 0 1,0 0 0,1 0-1,0 0 1,-1 1 0,1-1-1,0 1 1,0-1 0,0 1-1,0-1 1,0 1-1,0 0 1,0 0 0,0 0-1,1 0 1,-1 1 0,0-1-1,0 0 1,1 1 0,-1 0-1,1-1 1,-1 1 0,0 0-1,1 0 1,-1 1-1,1-1 1,-1 0 0,0 1-1,1-1 1,-1 1 0,5 2-1,-2-1 9,1 1 0,-1 0 0,0 0 0,0 0-1,0 1 1,0 0 0,0 0 0,-1 0 0,0 0 0,0 1 0,6 7-1,-2 0 28,-5-8-52,0 0 1,0 0-1,0 1 1,0-1 0,-1 1-1,0 0 1,0 0-1,0 0 1,1 6-1,-5-7-2758,-15-11-11320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49 5056,'18'-31'9546,"-16"28"-8641,-1 2-221,0 0 0,0-1 0,0 1 0,-1 0 0,1 0 0,-1-1-1,1 1 1,-1 0 0,1-3 0,-1 11 3814,-1 35-2820,-9 56-1178,-12 88 306,20-174-730,0 1 0,-1-1 0,-1 0-1,-9 22 1,13-33-57,-1-1-1,1 1 1,-1 0-1,1-1 1,-1 1-1,1-1 1,-1 0-1,1 1 1,-1-1-1,0 1 1,1-1-1,-1 0 1,0 0 0,1 1-1,-1-1 1,0 0-1,1 0 1,-1 0-1,0 0 1,0 0-1,1 0 1,-1 0-1,0 0 1,1 0-1,-1 0 1,0 0-1,0 0 1,1 0-1,-1-1 1,0 1 0,1 0-1,-1 0 1,0-1-1,1 1 1,-1 0-1,0-2 1,-28-18 148,24 15-156,-21-14-128,0 2-1,-1 0 1,-33-15 0,58 32 30,1-1 0,0 1-1,0-1 1,-1 1 0,1-1 0,0 0 0,0 0 0,0 0 0,0 0 0,0 0 0,-1-1 0,-4-5-2106,31 0-8469,19-5 2888,-22 4 4926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16 5408,'8'-12'18234,"-9"14"-17940,0 0-1,0 0 1,0-1 0,0 1 0,0 0 0,-1-1-1,1 1 1,0-1 0,-1 1 0,-2 1-1,-1 1 39,-3 6 85,0 0 1,-14 21 0,18-27-161,3-9-161,4-12 9,23-39 311,-26 56-406,-1 0-1,1 1 0,0-1 1,0 0-1,0 0 0,0 0 1,0 0-1,-1 0 0,1 0 1,0 0-1,0 1 0,0-1 1,0 0-1,-1 0 0,1 0 1,0 0-1,0 0 0,0 0 1,-1 0-1,1 0 0,0 0 1,0 0-1,0 0 0,-1 0 1,1 0-1,0 0 0,0 0 1,0 0-1,0 0 0,-1-1 1,1 1-1,0 0 0,0 0 1,0 0-1,0 0 0,-1 0 1,1 0-1,0 0 0,0-1 1,0 1-1,0 0 0,0 0 1,0 0-1,-1 0 0,1 0 1,0-1-1,0 1 0,0 0 1,0 0-1,0 0 0,0 0 1,0-1-1,0 1 0,0 0 1,0 0-1,0 0 0,0-1 1,0 1-1,0 0 0,0 0 1,0 0-1,0-1 0,0 1 1,-2 1-703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1312,'18'-24'20159,"-13"61"-18884,-8 58 309,1 37-1013,4-89-392,-2 0 1,-6 50-1,6-69-336,1-8 293,-1-16-141,0 1 0,0-1 0,0 0-1,0 0 1,1 0 0,-1 1 0,0-1 0,0 0 0,0 0 0,0 1 0,0-1 0,0 0 0,0 0 0,0 0-1,0 1 1,-1-1 0,1 0 0,0 0 0,0 0 0,0 1 0,0-1 0,0 0 0,0 0 0,0 0-1,0 1 1,-1-1 0,1 0 0,0 0 0,0 0 0,0 0 0,0 0 0,-1 1 0,1-1 0,0 0-1,0 0 1,0 0 0,0 0 0,-1 0 0,1 0 0,0 0 0,0 0 0,0 0 0,-1 0 0,1 0 0,0 0-1,-10-7-2627,-6-15-2728,6 2-650,9 15 3665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7296,'-11'-1'1572,"0"-1"4568,131 2 1066,58 0-5143,-56 0-1487,-94 1-445,30 6 0,-33-4-286,28 1 0,-52-4-533,-29 5-18789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50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12 982 5312,'-1'0'148,"0"0"0,1 0 1,-1 0-1,1 1 0,-1-1 0,1 0 1,-1 0-1,1 1 0,-1-1 0,1 0 1,-1 1-1,1-1 0,-1 1 0,1-1 1,-1 0-1,1 1 0,0-1 0,-1 1 1,1-1-1,0 1 0,-1-1 0,1 1 1,0 0-1,-1 0 0,7 11 3803,0-2-2392,-4-4-1044,1 0 0,0 0 0,1 0 1,0 0-1,0-1 0,7 9 1,-9-12-412,0-1 0,0 1 0,0-1 0,0 0 0,0 1 0,0-1 0,0 0 0,0 0 0,1 0 0,-1-1 0,0 1 0,1 0 0,-1-1 0,1 0 0,-1 1 0,1-1 0,-1 0 0,0 0 0,1 0 0,-1-1 0,1 1 0,2-1 0,1-1 20,-1 0-1,1 0 0,0-1 0,-1 0 1,0 0-1,0 0 0,0 0 1,0-1-1,5-5 0,3-3 165,20-25-1,-19 19-195,-1-2 1,-1 1-1,0-2 0,-2 1 0,0-2 0,-1 1 0,-2-1 0,0-1 0,-1 1 1,5-45-1,-10 63-94,-1 0 1,0 0-1,0 0 1,0 0-1,-1 0 1,0 0-1,1 0 1,-3-6 0,2 8-2,1 0 1,-1 1 0,0-1-1,0 1 1,0-1-1,0 1 1,0 0 0,0-1-1,0 1 1,0 0 0,-1 0-1,1 0 1,0 0 0,-1 0-1,1 0 1,-1 0 0,1 0-1,-1 0 1,1 1 0,-1-1-1,0 1 1,1-1 0,-4 0-1,2 1 0,0 0-1,-1 0 1,1 0-1,0 0 0,0 0 1,0 1-1,0-1 1,0 1-1,0 0 0,0 0 1,0 0-1,0 0 1,1 1-1,-6 2 1,3 0 5,0 0 1,1 0-1,-1 0 0,1 0 1,0 1-1,0 0 1,-3 6-1,-2 3 32,2 1-1,-1 0 1,2 1-1,-8 27 1,6-13 63,-6 55 1,12-67-6,1-1 0,1 1 0,1-1 0,4 29 1,-4-40-62,1 0 1,-1 0-1,1-1 1,1 1-1,-1-1 1,1 1-1,0-1 1,0 0-1,0 0 1,1 0-1,-1 0 1,8 6-1,-5-6 7,0 0 1,1 0-1,-1-1 0,1 0 0,0 0 1,0-1-1,1 0 0,11 4 1,-2-3 23,-1-1 1,1 0-1,0-1 1,0-1-1,-1-1 1,1 0 0,0-2-1,23-3 1,-16 0 16,-1 0 0,-1-1 1,1-1-1,-1-2 0,0 0 0,38-23 1,-20 4-26,65-61 1,-43 35-15,51-40 45,43-38-47,-125 104-3,-1-1 1,-1-2-1,-2-1 1,-1-1-1,34-55 1,-29 30 37,-2-1 1,-3-1-1,32-109 0,-54 152-96,7-26-42,-10 40-11,-1 0 1,1 0-1,-1 0 0,0 0 0,0 0 0,0 0 0,0 0 0,-1 0 0,1 0 0,-2-4 1,2 7 61,-1-1 0,1 1 1,0 0-1,0 0 1,0-1-1,0 1 1,0 0-1,-1 0 1,1-1-1,0 1 1,0 0-1,-1 0 0,1 0 1,0-1-1,0 1 1,-1 0-1,1 0 1,0 0-1,0 0 1,-1 0-1,1-1 0,0 1 1,0 0-1,-1 0 1,1 0-1,0 0 1,-1 0-1,1 0 1,0 0-1,-1 0 1,1 0-1,0 0 0,0 0 1,-1 0-1,1 0 1,-1 1-1,-10 5-134,10-5 94,-4 3 35,1-1 0,-1 1 0,1 1 0,0-1 1,0 1-1,1-1 0,-1 1 0,1 0 1,-3 7-1,-2 1 15,-180 261 62,186-271-58,-33 41 35,3 1 1,-39 70 0,57-85 3,1 0 0,2 1 0,1 0 0,1 0 0,1 1-1,2 0 1,2 1 0,1-1 0,2 66 0,1-88 6,2 0 0,0 1 0,0-1-1,0 0 1,2 0 0,-1 0 0,1 0-1,0 0 1,1-1 0,11 16 0,-12-20 14,0 1 1,1-1-1,0 1 1,0-2-1,1 1 1,-1 0-1,1-1 1,0 0-1,0-1 1,1 1-1,-1-1 1,1 0-1,-1-1 1,1 1-1,0-1 1,13 2-1,-9-3 2,0 0-1,1-1 0,-1 0 1,1-1-1,-1 0 1,0-1-1,15-3 1,-18 2-46,0 0 0,0 0 0,0 0 0,0-1 1,0 0-1,-1-1 0,0 0 0,0 0 0,0 0 1,10-11-1,-5 1-11,0 0 0,-1-1 0,-1 0 0,0 0 1,-1-1-1,-1-1 0,-1 1 0,10-36 0,-9 26-16,-2 0 0,-1-1 0,3-48 0,-8 72-31,0 0 0,0 0 0,-1 0-1,1 1 1,-1-1 0,0 0 0,-2-4 0,3 7 29,-1 0 1,1 0-1,-1 0 0,1 0 1,-1 0-1,1 0 0,-1 0 1,0 1-1,0-1 1,1 0-1,-1 0 0,0 1 1,0-1-1,0 0 1,0 1-1,0-1 0,0 1 1,0-1-1,0 1 0,0-1 1,0 1-1,0 0 1,0 0-1,0-1 0,0 1 1,0 0-1,0 0 1,0 0-1,0 0 0,0 0 1,-1 0-1,0 1 1,-3 0-18,0 0 1,0 1 0,0 0-1,0 0 1,1 0 0,-1 1 0,1-1-1,-1 1 1,1 0 0,-5 5 0,2-1 19,0 0 0,1 0 0,0 1 0,1-1 0,-6 11 0,1 1 10,1 0 1,1 1 0,1 0 0,-7 30 0,11-37 35,1 0 1,0 0 0,1 0 0,0 0 0,1 1 0,1-1 0,3 21-1,-3-27 16,0-1-1,1 1 1,0-1-1,0 0 1,1 0-1,0 0 0,0 0 1,0 0-1,1 0 1,0-1-1,0 0 1,0 0-1,1 0 0,-1 0 1,1-1-1,1 0 1,4 4-1,-6-6-16,-1 0 1,1-1-1,-1 1 0,1-1 1,-1 0-1,1 0 0,0 0 1,0-1-1,-1 1 0,1-1 1,0 0-1,0 0 0,0 0 1,-1-1-1,1 1 0,0-1 1,0 0-1,-1 0 0,1 0 1,6-3-1,4-3 17,-1-1 0,0 0 1,20-16-1,-32 24-49,160-139 104,-102 86-146,88-64 1,-118 94 87,-23 18-71,-1 0 0,1 0 0,1 1 0,-1 0 0,1 0 1,12-5-1,-19 8 20,1 1-1,-1 0 1,0 0 0,0 0 0,0 0-1,1 0 1,-1 0 0,0 0 0,0-1 0,1 1-1,-1 0 1,0 0 0,0 0 0,1 0-1,-1 0 1,0 0 0,0 0 0,1 0 0,-1 0-1,0 1 1,0-1 0,1 0 0,-1 0-1,0 0 1,0 0 0,1 0 0,-1 0 0,0 0-1,0 0 1,0 1 0,1-1 0,-1 0-1,0 0 1,0 0 0,0 1 0,0-1 0,1 0-1,-1 0 1,0 0 0,0 1 0,0-1-1,0 0 1,0 0 0,0 1 0,0-1 0,-2 12-57,1-10 49,-13 41 85,-2 1 0,-2-2 0,-2-1 0,-2 0 0,-1-1 0,-34 42-1,55-80-77,0 1-16,-1 0 0,1 1 1,0-1-1,0 0 0,-3 7 1,5-10 22,0 0 1,0 1 0,0-1 0,0 0-1,0 1 1,0-1 0,0 0-1,0 1 1,0-1 0,0 0-1,0 0 1,1 1 0,-1-1-1,0 0 1,0 0 0,0 1 0,0-1-1,0 0 1,1 0 0,-1 1-1,0-1 1,0 0 0,1 0-1,-1 0 1,0 1 0,0-1-1,1 0 1,-1 0 0,0 0 0,0 0-1,1 0 1,-1 0 0,0 1-1,1-1 1,-1 0 0,0 0-1,1 0 1,-1 0 0,0 0-1,0 0 1,1 0 0,-1 0 0,0 0-1,1-1 1,-1 1 0,0 0-1,1 0 1,-1 0 0,0 0-1,0 0 1,1-1 0,6-1 12,0-1 1,-1 1-1,1-2 0,-1 1 1,0-1-1,0 0 0,9-7 1,39-40 177,-44 41-173,46-49 6,40-38-219,-95 96 189,-1 1 0,0-1 0,1 1 0,-1-1 0,0 1 0,1 0 0,-1-1-1,1 1 1,-1 0 0,1-1 0,-1 1 0,1 0 0,-1 0 0,1 0 0,-1-1 0,1 1 0,-1 0 0,1 0-1,-1 0 1,1 0 0,0 0 0,-1 0 0,1 0 0,-1 0 0,1 0 0,-1 0 0,1 0 0,-1 0 0,1 0 0,-1 1-1,1-1 1,0 0 0,0 2-4,0-1 0,0 0 0,0 0 1,0 1-1,-1-1 0,1 1 0,0-1 0,-1 1 0,1-1 0,-1 1 0,1-1 0,-1 3 0,1 12-10,0 0 1,-1 0-1,-1 0 0,0-1 0,-1 1 0,-6 22 0,-4 36 194,9-42-103,3-32-72,0 0 0,0 0 0,0 0-1,0 1 1,0-1 0,0 0 0,0 0-1,0 1 1,-1-1 0,1 0 0,0 0-1,0 1 1,1-1 0,-1 0 0,0 0-1,0 0 1,0 1 0,0-1 0,0 0-1,0 0 1,0 1 0,0-1 0,0 0-1,0 0 1,1 0 0,-1 1 0,0-1-1,0 0 1,0 0 0,0 0 0,1 0-1,-1 1 1,0-1 0,0 0-1,0 0 1,1 0 0,-1 0 0,0 0-1,0 0 1,0 0 0,1 0 0,-1 1-1,0-1 1,0 0 0,1 0 0,-1 0-1,0 0 1,0 0 0,1 0 0,-1 0-1,0 0 1,0-1 0,0 1 0,1 0-1,-1 0 1,0 0 0,0 0 0,1 0-1,-1 0 1,0 0 0,0 0 0,0-1-1,1 1 1,11-11 50,-10 10-40,7-9-15,-1 0-1,0-1 1,13-21-1,10-15-30,9-1-17,1 3-1,49-42 1,-78 76 0,-10 8 34,1 0 0,0 1 1,0-1-1,-1 1 0,2 0 0,-1 0 0,0 0 1,0 0-1,5-1 0,-8 3 13,0-1-1,1 1 1,-1 0-1,1 0 1,-1 0-1,0 0 1,1 0-1,-1 0 1,0 0-1,1 0 1,-1 0-1,1 0 1,-1 0-1,0 0 1,1 0-1,-1 0 1,1 1-1,-1-1 1,0 0-1,1 0 1,-1 0 0,0 1-1,1-1 1,-1 0-1,0 0 1,0 1-1,1-1 1,-1 0-1,0 0 1,0 1-1,1-1 1,-1 0-1,0 1 1,0-1-1,1 1 1,0 14-54,-7 21 87,-14 50 0,-1 7 95,20-89-113,0 0 0,1 0 0,0 0 1,-1 0-1,2 1 0,-1-1 0,0 0 1,2 4-1,-2-6-9,1-1 1,-1 1 0,1-1 0,0 1-1,-1-1 1,1 0 0,0 1-1,0-1 1,0 0 0,0 0-1,0 1 1,0-1 0,1 0-1,-1 0 1,0 0 0,0 0-1,1-1 1,-1 1 0,1 0-1,-1 0 1,0-1 0,1 1-1,2 0 1,2 0 17,0 0 0,1-1 0,-1 1 0,1-1 1,-1-1-1,0 1 0,1-1 0,-1 0 0,0 0 0,11-4 0,-2 0 6,0-1 0,-1-1 0,18-11 0,-14 6-17,-1 0-1,0-2 0,-1 0 0,0-1 0,-2 0 0,23-30 0,65-113-42,-102 158 33,5-8-23,-1 1 0,0-1 0,0 1 0,-1-1 0,3-13 0,-6 21 19,1 0 0,-1 0 0,0-1 1,0 1-1,0 0 0,0 0 0,0-1 0,0 1 1,0 0-1,0-1 0,0 1 0,0 0 0,0 0 1,0-1-1,0 1 0,0 0 0,0-1 0,0 1 1,0 0-1,0 0 0,0-1 0,0 1 0,0 0 1,-1 0-1,1-1 0,0 1 0,0 0 0,0 0 1,0-1-1,-1 1 0,1 0 0,0 0 0,0 0 1,-1 0-1,1-1 0,0 1 0,0 0 1,-1 0-1,1 0 0,0 0 0,0 0 0,-1 0 1,1 0-1,0-1 0,-1 1 0,1 0 0,0 0 1,-1 0-1,0 1-3,0-1 0,0 0 0,0 0 1,0 1-1,0-1 0,0 1 0,0-1 1,0 1-1,0-1 0,0 1 0,0-1 1,-1 2-1,-11 11 11,1 1 0,0 0 0,2 1 0,-16 27 1,10-17 28,0 3 10,1 1 1,2 0 0,-20 60-1,31-84-28,1 1 0,-1 0 0,1-1-1,0 1 1,1 0 0,-1 0-1,2 11 1,-1-16-2,0 1-1,0 0 1,1 0 0,-1-1-1,1 1 1,-1 0-1,1-1 1,0 1 0,0-1-1,-1 1 1,1 0 0,0-1-1,0 0 1,1 1 0,-1-1-1,0 0 1,0 1-1,1-1 1,-1 0 0,0 0-1,1 0 1,0 0 0,-1 0-1,1-1 1,-1 1 0,1 0-1,0-1 1,-1 1-1,3-1 1,-1 1 5,0-1 0,0 0-1,0 0 1,0 0 0,0 0-1,0-1 1,0 1 0,0-1-1,0 0 1,-1 0 0,1 0-1,0 0 1,-1 0 0,5-3 0,2-2 11,-2 1 0,1-2 0,6-6 0,9-10-26,29-38 1,-19 20-40,-20 26 19,71-80-86,-71 82 122,1 1 0,0 0 0,1 1 0,28-17 0,-43 28-17,1-1 0,-1 1 0,1 0 0,0-1 0,-1 1 0,1 0 0,0 0 0,-1-1 0,1 1 0,0 0 0,-1 0 0,1 0 0,0 0 0,-1 0 0,2 0 0,-1 0-2,-1 1 1,0-1 0,0 0 0,1 0 0,-1 0 0,0 0 0,0 1 0,0-1-1,1 0 1,-1 0 0,0 0 0,0 1 0,0-1 0,0 0 0,1 1 0,-1-1-1,0 0 1,0 0 0,0 1 0,0-1 0,0 0 0,0 0 0,0 1 0,0 0-1,-3 19-46,2-17 34,-41 126-145,4-15 145,36-109 6,1 0 27,-1-1 1,1 1-1,0 0 1,0 0-1,0 0 1,1 0-1,-1 0 0,1 0 1,1 5-1,0-9-15,-1-1 0,1 1 0,0-1-1,-1 1 1,1-1 0,0 1-1,-1-1 1,1 1 0,0-1-1,0 0 1,0 1 0,-1-1 0,1 0-1,0 0 1,0 1 0,0-1-1,0 0 1,-1 0 0,1 0 0,0 0-1,0 0 1,0 0 0,0-1-1,0 1 1,-1 0 0,1 0-1,0 0 1,0-1 0,0 1 0,-1-1-1,1 1 1,0 0 0,0-2-1,26-13 24,43-35 0,-51 36-78,10-8-8,1-1 23,58-35 0,-87 58 26,0-1 1,0 1-1,0-1 0,0 1 1,-1 0-1,1-1 1,0 1-1,0 0 1,0 0-1,0-1 0,0 1 1,0 0-1,0 0 1,0 0-1,0 0 1,0 0-1,0 1 0,0-1 1,0 0-1,0 0 1,0 1-1,0-1 0,-1 0 1,1 1-1,0-1 1,0 1-1,0-1 1,0 1-1,-1 0 0,1-1 1,0 1-1,-1 0 1,1-1-1,0 1 1,-1 0-1,1 0 0,-1 0 1,1-1-1,-1 1 1,1 0-1,-1 0 0,0 0 1,1 0-1,-1 0 1,0 2-1,2 4-32,-1 0-1,1 1 0,-2-1 1,1 13-1,-5 39 58,2-43 29,1 0-1,0 0 1,1 0 0,3 24 0,-2-38-28,-1 1 1,0-1-1,1 0 0,-1 0 0,1 0 0,0 0 1,0 0-1,0 0 0,0 0 0,0 0 1,0 0-1,1 0 0,-1-1 0,0 1 0,1 0 1,0-1-1,-1 1 0,1-1 0,0 0 0,0 1 1,0-1-1,0 0 0,0 0 0,0 0 1,0-1-1,0 1 0,0 0 0,0-1 0,0 1 1,0-1-1,1 0 0,-1 0 0,0 0 1,3 0-1,1-1 15,-1 0 1,0-1 0,0 0-1,0 0 1,0 0 0,0 0 0,0-1-1,-1 0 1,1 0 0,-1 0-1,0 0 1,5-6 0,3-3 26,0-1 0,18-28 0,23-42-16,37-53-11,6 18 4,-4 6 45,23-54 131,-91 127-242,-3 0 1,26-63-1,-44 95 15,-1 1 0,1-1-1,-1 1 1,-1-1 0,0 0 0,1-9-1,-2 16 16,0-1-1,0 1 0,0 0 1,0 0-1,1 0 0,-1 0 1,-1-1-1,1 1 0,0 0 1,0 0-1,0 0 0,0-1 1,0 1-1,0 0 0,0 0 1,0 0-1,0 0 1,0-1-1,0 1 0,0 0 1,0 0-1,-1 0 0,1 0 1,0-1-1,0 1 0,0 0 1,0 0-1,0 0 0,-1 0 1,1 0-1,0 0 0,0 0 1,0 0-1,0 0 0,-1-1 1,-6 4-22,-9 11-23,-35 50 4,27-34 39,-124 171-49,127-168 38,2 2 0,1 0-1,2 1 1,-14 46 0,16-34-94,2 0 0,3 1 1,1 0-1,-1 85 0,9-124 55,1 0-1,0 0 0,0 0 1,4 11-1,-5-18-234,1 0-1,0 0 1,0 0 0,0 0 0,0-1-1,1 1 1,-1 0 0,1-1-1,-1 1 1,1-1 0,0 0 0,0 1-1,0-1 1,0 0 0,1 0-1,-1 0 1,5 2 0,-5-3 60,-1-1 1,0 0-1,0 1 1,0-1-1,1 0 1,-1 0 0,0 0-1,0 0 1,0 0-1,1 0 1,-1 0-1,0 0 1,0-1-1,0 1 1,0 0-1,1-1 1,-1 1-1,0-1 1,0 1-1,0-1 1,0 0-1,1 0 1,2-1-490,13-7-1737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19 5984,'-18'-4'1920,"5"8"4480,18-4-3515,5-1-1731,1 0-1,12-3 1,4-1-45,52 1 846,-28 2-1184,-39 1-414,0 1 1,19 2 0,-27-2-263,0 1 0,-1-1 0,1 1 0,-1 0 0,1 0 0,-1 1 0,1-1 0,-1 1 0,0-1 1,0 1-1,0 0 0,4 3 0,-7-4-67,1 0-1,-1 0 1,0 0 0,0 0 0,1 0 0,-1 0 0,0 0-1,0 0 1,0 1 0,0-1 0,0 0 0,-1 0 0,1 0-1,0 0 1,-1 1 0,-4 17 257,1-13-244,1 0 0,-1 0 0,0 0 0,-1 0 0,0-1 0,0 1 0,0-1 0,0-1 0,-1 1 0,-6 4 0,-7 6-17,-58 47 184,-23 23 37,14-2-559,80-75 407,5-7-70,1-1 0,0 1 0,-1 0 0,1-1-1,-1 1 1,1 0 0,-1-1 0,1 1 0,-1-1 0,0 1 0,1-1 0,-1 1-1,0-1 1,1 0 0,-1 1 0,0-1 0,1 0 0,-2 1 0,1-1-27,1 0 1,0 0-1,-1 0 1,1 0-1,-1 0 1,1 0-1,0 0 1,-1 0-1,1 0 1,0 0-1,-1 0 1,1 1-1,0-1 1,-1 0-1,1 0 1,0 0-1,0 1 1,-1-1-1,1 0 0,0 0 1,-1 0-1,1 1 1,0-1-1,0 0 1,0 1-1,-1-1 1,1 0-1,0 1 1,0-1-1,0 0 1,0 1-1,0-1 1,0 0-1,-1 1 1,1 1 3,-1-1 0,1 1 0,-1-1 0,0 0 0,0 1 0,0-1 0,0 0 0,0 1 0,0-1 0,0 0 0,0 0 0,0 0 0,-1 0 0,1 0 0,-2 1 0,-25 21-245,71-33 346,26-6 150,0 3-1,2 3 1,81 0 0,-66 15-401,-85-5-111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2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280 552 2720,'1'-7'14245,"-4"4"-13779,1 1-1,-1-1 1,0 1 0,1 0 0,-1 0 0,0 0-1,-5-2 1,3 1 197,0 0-456,-1 0 0,1 0 0,-1 0 1,0 0-1,0 1 0,0 0 0,0 1 0,0-1 0,0 1 1,-1 0-1,1 1 0,0-1 0,-1 1 0,1 1 0,0-1 0,-1 1 1,1 0-1,-11 3 0,11-1-130,0 0 0,0 0 1,0 0-1,1 1 0,-1-1 0,1 1 1,0 1-1,0-1 0,-4 6 0,-6 7 105,-15 25 0,27-38-187,1 0 37,-1 0 0,2 0 0,-1-1 0,0 1 0,1 0 1,0 1-1,0-1 0,0 0 0,0 0 0,1 0 0,0 1 1,0-1-1,0 0 0,0 0 0,0 1 0,1-1 1,0 0-1,0 0 0,0 0 0,0 0 0,1 0 0,0 0 1,0 0-1,0 0 0,4 5 0,-2-2 35,1 0 1,0-1-1,1 0 0,-1 0 1,1 0-1,0 0 0,1-1 1,-1 0-1,1-1 0,0 1 1,0-1-1,10 4 0,-12-7-53,-1 0-1,1 0 0,-1 0 0,1-1 1,0 1-1,-1-1 0,1 0 0,0 0 1,-1-1-1,1 0 0,0 1 0,-1-2 0,1 1 1,5-2-1,-5 1-17,0-1 0,0 1 0,0-1 0,0 0-1,0 0 1,0-1 0,-1 0 0,0 1 0,1-1 0,-1-1 0,4-5 0,3-5-7,-1 0 0,-1-1 1,0 0-1,-1-1 0,7-22 1,-7 10-66,-2 0 0,-1-1 0,3-54 0,-13-95 182,2 160-105,0 0 0,-1 1 0,-2 0 0,1 0 0,-2 1 0,0-1 0,-2 1 0,1 1-1,-2 0 1,0 0 0,-13-15 0,18 25 5,-1 0-1,1 0 1,-1 0 0,0 1-1,-13-9 1,17 12-178,0 1-1,-1 0 1,1 0 0,-1 0 0,1 0 0,-1 0 0,1 0 0,-6 0-1,6 1-119,1 0 0,-1 0 0,1 0-1,-1 0 1,1 0 0,-1 1-1,1-1 1,-1 1 0,1-1-1,-1 1 1,1-1 0,0 1-1,-1 0 1,1 0 0,0-1-1,-2 3 1,2-2-199,0 0 1,0 0-1,1 0 0,-1 0 1,0 1-1,1-1 0,-1 0 1,1 0-1,-1 1 0,1-1 1,0 0-1,-1 1 1,1 1-1,3 9-2538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3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2496,'-3'8'26329,"10"9"-28809,-3-6 3931,0 7-1314,0 1 0,-2 0 0,0 23-1,0-13-53,0 18 130,-2 1 0,-7 49 1,5-86-93,0 0 0,-1 0-1,0 0 1,-1 0 0,-6 14 0,9-24-97,0 0 0,0 0-1,0 0 1,0 0 0,0 0 0,-1 0 0,1 0 0,0-1-1,0 1 1,-1 0 0,1-1 0,0 1 0,-1-1-1,1 1 1,0-1 0,-1 0 0,1 0 0,-1 1-1,1-1 1,0 0 0,-3-1 0,-39-2 123,36 2-87,-89-15-178,82 11-251,14 4 259,-1 1 0,0-1 0,1 1 0,-1-1 0,0 1 1,1 0-1,-1-1 0,0 1 0,0 0 0,1 0 0,-1 0 0,0 0 0,1-1 0,-1 1 1,0 0-1,0 0 0,1 0 0,-1 0 0,0 1 0,-1-1 0,-4 1-1473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3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8064,'0'-2'576,"0"-1"1,0 1 0,1 0-1,-1-1 1,1 1 0,2-9 8355,-2 8-6200,-2 1-3937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38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55 319 2912,'-9'3'1030,"-3"3"2388,9-5-2454,1-1 1,-1 1-1,1 0 1,-1-1-1,0 0 1,-3 0-1,-6-1 6104,15-1-5554,23-10-879,31-19 1,21-10-201,46-9-3,-119 48-409,-1 0 1,0 1-1,1 0 0,-1 0 0,1 0 1,6 0-1,-10 1-5,0-1 0,0 1 0,0 0 0,0 1-1,0-1 1,0 0 0,1 0 0,-1 0 0,0 1 0,0-1 0,0 0 0,0 1 0,0-1 0,0 1 0,-1-1 0,1 1-1,0-1 1,0 1 0,0 0 0,0 0 0,-1-1 0,1 1 0,0 0 0,-1 0 0,1 0 0,0 0 0,-1 0 0,1 0-1,-1 0 1,0 0 0,1 1 0,2 15 123,-1-1-1,-1 1 1,0 0-1,-2 0 1,0 0-1,-5 28 1,-1 21 347,5-39-385,0-9 24,1-1-1,1 1 1,0 0 0,5 31-1,-3-43-72,0 0-1,1 0 0,-1-1 1,6 10-1,0 0 283,-7-15-313,-1 1 0,1 0 0,-1-1 1,1 1-1,-1-1 0,1 1 0,-1 0 0,1-1 1,-1 1-1,1-1 0,0 0 0,-1 1 0,1-1 1,0 1-1,-1-1 0,1 0 0,0 0 0,0 1 1,-1-1-1,1 0 0,0 0 0,0 0 0,-1 0 1,1 0-1,0 0 0,0 0 0,0 0 0,-1 0 1,1 0-1,0-1 0,0 1 0,-1 0 0,1 0 1,0-1-1,-1 1 0,1 0 0,0-1 0,-1 1 1,2-1-1,1-1-1,1-1 0,-1 1 0,1-1 1,-1 0-1,6-6 0,4-8-74,-1 0 0,0-2-1,17-36 1,18-60-235,-22 43 239,12-29-32,-25 72 106,26-57 28,-33 75-71,2 1 0,-1 0 0,1 0 1,0 1-1,16-16 0,-22 24 25,1 0 1,0 0 0,-1-1 0,1 1-1,0 1 1,0-1 0,0 0-1,-1 0 1,1 1 0,0-1 0,0 1-1,0-1 1,0 1 0,0 0-1,0 0 1,0 0 0,0 0 0,0 0-1,0 0 1,0 1 0,0-1-1,0 1 1,0-1 0,0 1 0,0 0-1,0 0 1,-1 0 0,1 0-1,2 1 1,5 4 40,0 1-1,0 0 1,14 15-1,-20-19-29,121 135 301,-122-137-794,-24 17-18176,9-4 14714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3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22 2496,'0'-1'97,"0"1"0,1-1 0,-1 0 0,0 1 0,0-1 0,0 1 1,1-1-1,-1 0 0,0 1 0,1-1 0,-1 1 0,1-1 0,-1 1 0,0-1 0,1 1 0,-1 0 0,1-1 1,-1 1-1,1 0 0,-1-1 0,1 1 0,0 0 0,-1-1 0,1 1 0,-1 0 0,1 0 0,0 0 0,-1 0 1,2-1-1,23-1 3220,-14 1-1734,0-2 250,4 1 1958,-6 3 2265,-10-1-5893,0 0-1,1 0 1,-1 0 0,0 0 0,1 0 0,-1 0 0,0 0 0,0 0 0,1 0 0,-1 1 0,0-1-1,1 0 1,-1 1 0,0-1 0,1 0 0,-1 1 0,0-1 0,1 1 0,-1 0 0,-13 13 654,7-6-300,-7 7-325,2 0 0,0 1 1,1 1-1,0-1 1,1 2-1,1-1 1,1 1-1,0 1 0,2 0 1,0 0-1,-5 28 1,10-42-151,1 0 0,-1 0 0,1 0 0,0 1 0,0-1 0,0 0 0,1 0 1,-1 0-1,4 9 0,-3-11-53,0 0 0,1 0 1,0 1-1,0-1 1,0-1-1,0 1 0,0 0 1,0 0-1,1-1 0,-1 1 1,1-1-1,0 0 0,0 0 1,5 3-1,0 0-601,0-1-1,1-1 1,-1 0-1,1 0 1,-1-1-1,19 3 1,-23-4-45,0-1 1,0 1-1,0-1 0,0 0 1,0-1-1,0 1 1,0-1-1,1 1 0,-1-1 1,0-1-1,-1 1 1,1 0-1,0-1 0,0 0 1,-1 0-1,1 0 1,4-4-1,10-18-5306,0-2 1953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3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10720,'-5'0'4864,"1"-9"-4256,-1 6 1247,10 6-1087,-1-3-2144,5 4 768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19 249 3328,'-19'1'15536,"34"-8"-14726,24-18-166,1 1 0,1 3 0,48-19 0,-86 39-579,0 0 1,0-1-1,1 2 0,-1-1 0,0 0 1,0 1-1,4-1 0,-6 1-46,0 0 0,-1 0 0,1 0-1,0 0 1,0 1 0,0-1 0,0 0-1,0 0 1,-1 1 0,1-1 0,0 0-1,0 1 1,0-1 0,-1 1 0,1-1 0,0 1-1,-1 0 1,1-1 0,0 1 0,-1 0-1,1-1 1,-1 1 0,1 0 0,-1 0-1,0-1 1,1 1 0,-1 0 0,0 0-1,1 0 1,-1 1 0,2 8 122,0 0-1,-1 1 1,0-1-1,-1 0 1,0 1 0,-2 12-1,-12 63 436,12-80-509,-6 31 171,2-15-73,-5 45-1,10-62-131,1 1 0,0 0-1,0-1 1,0 1-1,1 0 1,0-1 0,0 1-1,0-1 1,1 1 0,-1-1-1,1 1 1,6 9 0,-7-13 8,1 1 1,0-1 0,0 1 0,0-1-1,0 0 1,0 0 0,1 0 0,-1 0 0,0 0-1,1 0 1,0-1 0,-1 1 0,1-1-1,0 1 1,0-1 0,0 0 0,-1-1 0,1 1-1,0 0 1,0-1 0,1 1 0,-1-1-1,0 0 1,0 0 0,0 0 0,0-1 0,0 1-1,0-1 1,0 1 0,0-1 0,0 0-1,3-2 1,2 0-54,-1-1-1,1 0 1,-1-1 0,0 0-1,0 0 1,0 0 0,-1-1-1,1 0 1,-2 0 0,10-13-1,0-6 21,-1-1-1,19-51 1,-28 64-9,69-182 144,-65 172-66,1 1 0,0 1 0,2-1 0,22-29-1,-34 50-53,1 1-1,-1-1 0,1 0 0,0 0 0,-1 0 0,1 0 0,0 1 0,0-1 0,0 0 0,0 1 0,-1-1 0,1 1 0,0-1 0,0 1 0,0-1 1,0 1-1,0-1 0,0 1 0,0 0 0,1 0 0,-1 0 0,0 0 0,0-1 0,0 1 0,0 1 0,0-1 0,0 0 0,0 0 0,0 0 0,2 1 1,0 1 46,1 0 0,-1 0 0,0 1 0,1-1 0,-1 1 0,0 0 1,3 4-1,11 13 14,-2 0 0,0 1 0,-1 1 1,22 45-1,-34-64-1491,5 10 3551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32 4736,'-3'-2'551,"-2"-2"366,5 4-871,0 0 1,0 0 0,0 0 0,0 0-1,0 0 1,0 0 0,0-1 0,0 1-1,0 0 1,0 0 0,0 0-1,0 0 1,0 0 0,0 0 0,0 0-1,0 0 1,0 0 0,0 0 0,0 0-1,0-1 1,0 1 0,1 0-1,-1 0 1,0 0 0,0 0 0,0 0-1,0 0 1,0 0 0,0 0 0,0 0-1,0 0 1,0 0 0,0 0 0,0 0-1,0 0 1,0 0 0,0 0-1,0 0 1,1 0 0,-1-1 0,0 1-1,0 0 1,0 0 0,0 0 0,0 0-1,0 0 1,0 0 0,0 0-1,0 0 1,0 0 0,1 0 0,-1 1-1,0-1 1,0 0 0,0 0 0,0 0-1,0 0 1,0 0 0,0 0-1,0 0 1,0 0 0,0 0 0,0 0-1,1 0 521,0-1-1,0 1 0,0-1 0,0 0 0,0 1 0,-1-1 0,1 0 0,0 1 1,-1-1-1,1 0 0,0 0 0,-1 0 0,1 1 0,-1-1 0,1 0 1,-1 0-1,0 0 0,1 0 0,-1 0 0,0 0 0,0 0 0,1 0 1,-1 0-1,0 0 0,0-2 0,0 3-512,0 0-1,-1 0 1,1 0 0,0 0-1,0 0 1,0 0 0,0 0-1,0 0 1,0 0 0,0 0-1,0 0 1,0 0 0,-1 0-1,1 0 1,0 0 0,0 0-1,0 0 1,0 0 0,0 0-1,0 0 1,0 0 0,-1 0-1,1 0 1,0 0 0,0 0-1,0 0 1,0 0 0,0 0-1,0 0 1,0 0 0,0 0-1,-1 0 1,1 0 0,0 0-1,0 0 1,0 0 0,0 0-1,0 0 1,0 0 0,0 1-1,0-1 1,0 0 0,0 0-1,0 0 1,0 0 0,0 0-1,0 0 1,0 0 0,-1 0-1,1 1 1,-5 5 489,-2 2-331,1 2 0,-1-1 0,2 1 0,0-1 0,0 2 0,1-1 0,0 0 0,0 1-1,2 0 1,-3 14 0,0 11-280,2 68-1,3-85 45,0-10 95,0-7-323,-1 1 0,1-1 0,0 1 0,0 0 1,0-1-1,1 1 0,-1 0 0,1-1 1,-1 1-1,1-1 0,0 1 0,0-1 0,0 1 1,3 4-1,-2-5-361,-1 0 1,1-1-1,0 1 1,-1 0 0,1-1 0,0 1 0,0-1 0,0 1-1,3 0 1,-4-1 321,0-1-1,0 0 1,0 0-1,0 0 1,0 1-1,0-1 1,0-1-1,0 1 0,0 0 1,1 0-1,-1 0 1,0 0-1,0-1 1,0 1-1,0 0 1,0-1-1,0 1 1,0-1-1,0 1 0,0-1 1,-1 0-1,1 1 1,1-2-1,21-21-5734,7-1 1978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21 8800,'-35'-12'4000,"25"9"-3488,2-2 1696,8 10-1312,-10-5 127,7 0-2846,6 0 959,15 0-8000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50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35 11296,'-13'-8'5120,"13"4"-4449,3 1 1665,11 3-1408,9-5 992,3 5-1152,24-3 256,8 3-640,27-5-64,1 5-192,4-4-288,-8 4 64,-6-3-2080,-13 3 1216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4576,'0'0'171,"0"0"1,-1 0-1,1 0 1,0 0-1,0-1 1,-1 1-1,1 0 1,0 0-1,-1 0 1,1 0-1,0-1 1,0 1-1,-1 0 1,1 0-1,0 0 1,0-1-1,0 1 0,-1 0 1,1 0-1,0-1 1,0 1-1,0 0 1,0-1-1,0 1 1,-1 0-1,1-1 1,0 1-1,0 0 1,0 0-1,0-1 1,0 1-1,0 0 1,0-1-1,0 1 1,0 0-1,0-1 1,0 1-1,1 0 1,0-9 6977,-6 12-4123,45 0 2471,43 0-5250,117-17 78,-156 13-290,48-4-80,-86 5 372,0 1-1130,3-1-2668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59 6048,'-28'5'14206,"41"-4"-10565,20-1-2091,-10-3 29,38-11 0,-5 2-738,190-21-515,-228 32-394,0 0-735,31 2-1,-25-1-1619,6 0-3005,-29 0 4524,1 0 1,0 0 0,0 1 0,0-1-1,-1 1 1,1-1 0,0 1-1,0 0 1,-1 0 0,1 0 0,-1 0-1,3 1 1,8 10-3502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4736,'0'-1'333,"0"-1"0,0 1 1,1-1-1,-1 1 0,0-1 0,1 1 1,-1-1-1,1 1 0,-1 0 0,1-1 1,0 1-1,0 0 0,-1-1 0,1 1 1,0 0-1,0 0 0,0 0 0,0 0 1,1 0-1,-1 0 0,2-2 0,6-4 4943,-9 20 1943,1 12-5974,-1 13 0,-5 98 331,6-95-1540,0-34-46,-1-1 0,0 1 0,0-1 1,0 0-1,-1 1 0,0-1 0,0 1 0,-3 7 0,3-11-477,-3 7-2453,3-10 2191,0 0 500,1 0-1,0 1 0,-1-1 0,1 0 1,0 0-1,0 0 0,-1 0 1,1 0-1,0 0 0,-1 0 0,1 0 1,0 0-1,-1 0 0,1 0 0,0 0 1,-1 0-1,1-1 0,0 1 1,-1 0-1,1 0 0,0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9056,'-18'3'2922,"18"-3"-2742,0 0 0,0 0 0,0 1 0,0-1-1,-1 0 1,1 0 0,0 1 0,0-1 0,0 0 0,0 0-1,0 1 1,0-1 0,0 0 0,0 0 0,0 1 0,0-1-1,0 0 1,0 0 0,0 1 0,1-1 0,0 3 2158,0-3-2159,-1 0 1,0 0 0,1 0 0,4 7 2872,-3-6-3786,3 5 1229,1-2 0,0 1 0,0-1 0,0 1 0,1-2 0,0 1 0,-1-1 1,1 0-1,0 0 0,10 2 0,12 2 397,36 4 0,-46-9-480,250 24 1840,-255-25-2200,81 4-553,-87-10-2492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5632,'-1'2'16511,"7"-3"-16724,37-12 3378,-22 7-2518,23-5 0,-28 8-448,70-9 800,-74 11-850,0 0-1,0 1 1,0 1-1,24 4 1,-34-5-141,-1 0 0,1 0-1,-1 1 1,0-1 0,1 0 0,-1 1 0,0-1 0,1 1 0,-1 0 0,0-1-1,0 1 1,0 0 0,0 0 0,1 0 0,-1 0 0,0 0 0,-1 0 0,1 0-1,0 0 1,0 0 0,0 0 0,-1 0 0,1 1 0,0-1 0,-1 0-1,1 0 1,-1 1 0,1-1 0,-1 1 0,0-1 0,0 0 0,0 1 0,0-1-1,0 0 1,0 1 0,0-1 0,0 1 0,-1 1 0,0 4 72,-2 0 1,1 0-1,-1 0 0,0-1 1,-7 11-1,10-17-80,-20 33 78,-1-1 0,-26 29-1,-55 53 79,80-90-38,-26 24 127,33-37-28,14-10 14,4-2 22,5-1 17,82-21 108,165-21 1,-200 37-1381,-19 2-2677,-28 4 2147,7 0-815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24 134 2976,'-23'4'13002,"29"-6"-8119,25-9-3168,-8 3-825,-1 0-155,-5 2-153,29-7 0,-41 12-502,-1 1 0,1-1 0,0 1 0,-1 0 0,1 0 0,-1 0 0,1 0 0,0 1 0,-1 0 0,1 0 0,7 3 0,-10-3-46,0 0 1,0 1 0,0-1 0,0 1 0,0 0 0,0 0 0,0-1 0,-1 1 0,1 0 0,-1 0 0,1 1 0,-1-1 0,0 0 0,0 0 0,0 1 0,0-1 0,0 1 0,-1-1 0,1 0-1,0 4 1,1 7 76,-1 1 0,0 21 0,-1-25-68,-8 173 517,0 4-251,8-181-257,1 1-1,-1 0 1,2 0-1,-1 0 1,1 0-1,-1-1 1,2 1 0,4 9-1,-7-15-31,1 0-1,-1 0 1,1-1 0,-1 1-1,1 0 1,0 0-1,-1-1 1,1 1-1,0-1 1,-1 1 0,1-1-1,0 1 1,0-1-1,0 1 1,-1-1 0,1 0-1,0 1 1,0-1-1,0 0 1,0 0 0,0 1-1,0-1 1,-1 0-1,1 0 1,0 0 0,0 0-1,0 0 1,0-1-1,0 1 1,0 0 0,0 0-1,0 0 1,-1-1-1,1 1 1,0-1 0,0 1-1,0 0 1,-1-1-1,1 0 1,1 0-1,1-1-8,1-1 0,-1 0 0,0 0 0,0 0 0,0 0 0,0 0 0,0 0 0,2-5-1,15-31-28,-2-2-1,-1 0 1,12-51-1,18-42-8,12 7 44,-49 111 16,0 0 1,0 0 0,2 1-1,0 1 1,17-17 0,-22 26 11,0 0 0,0 0 0,0 1-1,0 0 1,0 0 0,1 1 0,0 0 0,0 0 0,0 1 0,0 0 0,0 1 0,0-1 0,0 1 0,1 1 0,-1 0 0,0 0 0,1 1-1,9 1 1,-1 1 53,1 1-1,-1 0 0,0 1 1,0 1-1,0 1 0,-1 0 0,24 15 1,-9 2-370,-31-23 160,1-1 0,-1 0-1,0 0 1,0 1 0,0-1 0,1 0 0,-1 0 0,0 1 0,0-1 0,0 0 0,0 1 0,0-1 0,1 0 0,-1 1 0,0-1-1,0 0 1,0 1 0,0-1 0,0 0 0,0 1 0,0-1 0,0 0 0,0 1 0,0-1 0,-1 0 0,1 0 0,0 1 0,0-1-1,0 0 1,0 1 0,0-1 0,-1 0 0,1 0 0,0 1 0,0-1 0,0 0 0,-1 0 0,1 1 0,0-1 0,0 0 0,-1 0 0,1 0-1,0 1 1,-3 2-2647,2 2 615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 5056,'0'-3'22372,"13"18"-20393,-11-12-1899,0 0 0,-1 0 0,0 0-1,0 0 1,0 1 0,0-1 0,0 0-1,-1 0 1,1 7 0,-2 33 285,0-32-259,-21 183 374,16-168-310,-1-1-1,-1-1 0,-20 46 1,25-65-127,1 0 0,0 0 1,-1-1-1,0 1 0,0-1 1,0 0-1,-7 7 0,8-9-31,-1 0-1,1-1 0,0 1 0,-1-1 1,1 0-1,-1 0 0,1 1 0,-1-2 1,1 1-1,-1 0 0,0 0 1,0-1-1,1 1 0,-1-1 0,0 0 1,0 0-1,-4-1 0,-2 0-81,0-1 0,0 0 0,-1-1 0,2 0 0,-1-1 0,0 0-1,1 0 1,0-1 0,0 0 0,0 0 0,-7-7 0,-32-31-1627,4-2-3407,36 35 1984,5 1 1018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4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8544,'-5'-20'18143,"0"20"-17567,5 8-384,-4-5-352,4 6 64,-5-4-2144,10-2 1216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392 459 2496,'-6'-22'4628,"6"19"-4242,-1 1-1,1 0 1,-1-1 0,0 1 0,0-1 0,0 1 0,0 0 0,0 0-1,0-1 1,0 1 0,-1 0 0,1 0 0,-1 0 0,-3-3 0,-6-5 1218,9 7-1338,0 1 0,0 0 0,0 0 0,0 0 0,-1 0 0,1 0 1,-1 1-1,1-1 0,-1 1 0,1-1 0,-1 1 0,0 0 0,0 0 1,1 0-1,-1 1 0,0-1 0,-5 0 0,3 2-105,0-1 0,-1 1 0,1 0 0,0 1 0,0-1 0,0 1 0,0 0 0,1 0 0,-6 4 0,-4 2 122,-22 18 0,3 3 33,1 1 0,1 1 0,-43 59 0,70-84-266,0-1 1,1 0-1,0 1 0,0 0 1,0 0-1,0 0 0,1 0 1,0 0-1,-1 11 0,2-14-23,1-1 0,0 1-1,0 0 1,1 0-1,-1 0 1,0 0-1,1 0 1,0-1 0,-1 1-1,1 0 1,1 0-1,-1-1 1,0 1-1,0-1 1,1 1 0,0-1-1,-1 1 1,1-1-1,0 0 1,0 0 0,0 0-1,0 0 1,4 2-1,1 1 14,0-1 1,1 0-1,0 0 0,0 0 0,0-1 0,0-1 0,0 1 1,0-1-1,9 1 0,-4-2 12,0 1 0,0-2 0,-1 0 1,1-1-1,19-3 0,-22 3-43,1-1 1,-1-1-1,0 0 1,0 0-1,-1-1 0,1 0 1,-1-1-1,1 0 1,-2 0-1,1-1 0,0 0 1,-1-1-1,0 0 1,-1 0-1,0-1 1,11-13-1,-3-3 36,-1 0 0,-1-1-1,-2-1 1,15-44 0,-19 47 42,0-1 0,-2-1 0,-1 1 0,1-36 0,-5 43-52,0 0 0,-2 1 0,0-1 0,0 1 0,-2-1 0,0 1 0,-9-20 0,5 15 59,-1 1 0,-21-32 0,23 42-105,0 0 1,-1 0-1,0 1 1,0 1-1,-1-1 0,-13-9 1,19 16-105,-1-1 1,1 1-1,-1 1 1,0-1-1,1 0 1,-1 1-1,0 0 1,0 0-1,0 0 1,0 0-1,1 1 1,-9-1-1,10 1-160,0 0 1,0 1-1,0-1 0,0 0 0,0 1 0,0 0 0,0-1 0,0 1 1,0 0-1,1 0 0,-1 0 0,0 0 0,0 0 0,1 0 0,-1 1 1,1-1-1,-1 0 0,1 1 0,0-1 0,-1 1 0,1 0 1,0-1-1,0 1 0,0 0 0,-1 4 0,-3 13-2055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4 6560,'-4'-3'931,"-12"3"12708,15 5-10772,0 2-3654,-12 55 2483,-7 121-1,18-158-1513,2-18-150,-14 122 487,11-108-372,-2-1 0,0 0 0,-1 0 0,-11 24-1,16-43-131,1 1-1,-1-1 1,0 0-1,1 1 1,-1-1-1,0 0 1,0 0-1,0 0 1,0 0-1,0 0 1,0 0-1,0 0 0,0 0 1,0 0-1,-1-1 1,1 1-1,0 0 1,0-1-1,-1 1 1,1-1-1,-3 1 1,2-1-2,0 0 1,-1 0 0,1 0 0,0 0-1,0-1 1,-1 1 0,1-1-1,0 1 1,0-1 0,0 0 0,0 0-1,-3-1 1,-4-4 3,0 0 0,0-1-1,1 0 1,0 0 0,-7-9 0,-7-9-114,-21-31-1,6-3-2795,36 57 2361,-1 0-1,1 0 1,0 0 0,0 0-1,1 0 1,-1-1-1,0 1 1,1 0 0,-1 0-1,1 0 1,0-1 0,-1 1-1,1 0 1,1-1 0,-1 1-1,0 0 1,0 0 0,1-1-1,-1 1 1,1 0 0,1-4-1,7-8-2197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51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274 693 7136,'-8'-5'1298,"0"1"1,-1 0-1,1 1 1,-1 0-1,0 0 1,0 1-1,-18-2 1,18 3-845,0 0 1,0 1-1,0 0 1,-15 3 0,17-2-354,1 1 0,-1-1 0,1 2 0,0-1 0,0 0 1,0 1-1,0 0 0,0 1 0,1-1 0,0 1 0,-1 0 0,1 1 1,1-1-1,-1 1 0,0 0 0,1 0 0,0 0 0,1 1 0,-1-1 1,1 1-1,0 0 0,0 0 0,1 0 0,0 1 0,0-1 0,0 0 1,-1 14-1,2-10-31,2 0 0,-1 0 0,1 0 0,1 1 0,0-1 1,3 11-1,-3-16-36,-1-1 1,1 1 0,0-1-1,0 1 1,0-1 0,0 0-1,1 0 1,0 0-1,0-1 1,0 1 0,0 0-1,1-1 1,-1 0 0,1 0-1,4 3 1,-5-5-10,-1 0 0,0 0 0,0 0 0,1-1 0,-1 1 1,0-1-1,1 1 0,-1-1 0,0 0 0,1 0 0,-1 0 0,0 0 0,1-1 0,-1 1 0,0 0 1,1-1-1,-1 0 0,0 0 0,1 1 0,-1-1 0,0 0 0,0-1 0,0 1 0,0 0 0,0-1 1,0 1-1,-1-1 0,1 1 0,0-1 0,1-2 0,3-3-29,-1 1 1,0-1-1,0 0 0,-1-1 0,0 1 1,6-16-1,-4 6 36,-1 0 0,0 0-1,2-25 1,-6 33-9,0 1 1,-1 0-1,0-1 0,0 1 0,-1-1 0,-1 1 1,1-1-1,-6-14 0,7 21-42,-1 0 1,0 0-1,0 0 1,0 0-1,0 1 1,0-1-1,0 0 1,0 0-1,-1 1 1,1-1-1,-1 1 1,1-1-1,-1 1 1,1 0-1,-1-1 1,0 1-1,0 0 1,1 0-1,-1 0 1,0 0-1,0 1 1,0-1-1,0 0 1,-4 0-1,4 1 5,0 0 0,0 1-1,0-1 1,-1 0 0,1 1 0,0-1 0,0 1-1,0 0 1,0 0 0,0-1 0,0 2 0,0-1 0,0 0-1,0 0 1,1 0 0,-1 1 0,0-1 0,1 1-1,-1-1 1,1 1 0,0 0 0,-2 2 0,2-3 26,0 0 1,1 0 0,-1-1 0,1 1-1,0 0 1,-1 0 0,1 0 0,0 0-1,-1-1 1,1 1 0,0 0 0,0 0-1,0 0 1,0 0 0,0 0 0,0 0-1,0 0 1,0 0 0,0 0 0,0-1 0,1 1-1,-1 2 1,1-2 21,0 1 0,0-1 0,0 0 0,0 0 0,0 0 0,0 1 0,1-1 0,-1 0 0,0 0 0,0-1 0,1 1 0,1 1 0,2 0 51,0 0 0,0 0-1,0 0 1,1-1 0,-1 0 0,0 0-1,10 0 1,12-2 173,-1-1 1,0-2 0,0 0-1,33-11 1,-24 4 19,-1-2 0,52-26 1,-70 30-226,0-1 1,0 0-1,-1-1 1,0-1-1,13-14 0,58-77 11,-12 4-58,39-50-7,-72 100 48,85-106 237,-154 195-423,-215 397 134,159-275 26,-128 191-44,-5 9 249,182-297-181,-68 117 208,103-182-251,-24 37 63,23-35-55,0 0 0,0 0-1,-1 0 1,1-1-1,-1 1 1,0 0 0,1-1-1,-1 1 1,0-1 0,0 1-1,0-1 1,-4 2-1,6-3-2,-1 0 0,0-1 0,1 1 0,-1 0 0,1 0 0,-1 0 0,1-1 0,-1 1-1,1 0 1,-1-1 0,1 1 0,-1 0 0,1-1 0,-1 1 0,1 0 0,-1-1-1,1 1 1,0-1 0,-1 1 0,1-1 0,0 1 0,-1-1 0,1 1 0,0-1-1,0 0 1,0 1 0,-1-1 0,1 1 0,0-1 0,0 1 0,0-1 0,0 0 0,0 0-1,0-4 13,-1 1 0,1-1 0,0 1 0,0-1-1,1-4 1,2-7-20,1 0 1,0 0-1,1 0 0,0 0 0,2 1 1,10-20-1,-4 14-7,1 0 0,0 1-1,29-29 1,7 1-11,2 2 0,62-41-1,-102 78 20,121-84-563,-100 74 93,0 0 0,44-16 0,-66 31-187,0 1 1,0 0 0,0 0-1,0 1 1,0 1-1,0 0 1,0 0-1,18 2 1,-12 1-1479,1 1 1,-1 0-1,0 2 1,30 11-1,-6 0-1294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11968,'-13'-31'5407,"13"26"-4703,0 2 1600,0 6-576,0 2-1984,0 6 128,0 4-224,10 2 192,-7 0-2944,7 6 1696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2400,'-4'-5'18515,"9"5"-17767,9-3-630,6-4 135,-7 3-136,-1 0 1,18-4-1,-26 8-99,0-1 1,-1 1-1,1 0 1,-1 0-1,1 0 1,0 0-1,-1 1 1,1-1-1,-1 1 1,1 0-1,-1 0 1,1 0-1,4 3 1,-6-3-1,-1 0 0,1 1 1,-1-1-1,0 0 1,1 0-1,-1 1 1,0-1-1,0 1 0,0-1 1,0 1-1,0-1 1,0 1-1,0 0 1,-1-1-1,1 1 0,-1 0 1,1 3-1,1 3 95,-2 1 0,1 14 0,-1-5 81,2 16 43,22 233 1403,-22-256-1530,1 0 0,-1-1 1,2 1-1,-1-1 0,10 18 0,-12-27-89,-1 0 0,1 0 0,-1 0 0,1-1 0,-1 1 0,1 0 0,0 0 0,-1 0 0,1-1 0,0 1-1,0 0 1,0-1 0,-1 1 0,1 0 0,0-1 0,0 1 0,0-1 0,0 0 0,0 1 0,0-1 0,0 0 0,0 0 0,0 1 0,0-1 0,0 0-1,0 0 1,1 0 0,-1 0 0,0 0 0,0-1 0,0 1 0,0 0 0,0 0 0,0-1 0,0 1 0,0 0 0,0-1 0,0 1 0,-1-1 0,1 0-1,0 1 1,0-1 0,0 0 0,1-1 0,3-2 39,0-1 0,0 0 0,-1 0 0,1-1 0,4-6 0,11-24-117,-2 0 1,27-72 0,-8 14 129,-24 66 1,0 0 1,2 1-1,25-34 1,-34 54-36,-1 1 0,1 0 0,0 0 0,0 0 0,1 1 0,-1 0 0,1 0 0,1 0 0,-1 1-1,0 0 1,1 1 0,0 0 0,0 0 0,0 0 0,0 1 0,0 1 0,1-1 0,-1 1 0,14 0 0,-1 2 203,0 0 0,23 5 1,-34-5-220,0 2 0,0-1 1,-1 1-1,1 1 1,-1-1-1,12 8 0,-11-6-98,-3-1-826,-23 24-19151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8640,'-9'-12'8927,"29"12"-4415,133 13 534,-79-5-4279,195 11-372,-192-13-3424,-63-3 1578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7808,'-10'2'9769,"10"-1"-9547,0-1 1,-1 0-1,1 0 0,0 1 0,0-1 0,0 0 0,0 1 0,0-1 0,0 0 0,0 1 0,-8 17 2355,2-10-1947,0 0 1,-1 0 0,0-1 0,0 0-1,-1 0 1,-14 10 0,-17 15 836,39-32-1460,0 0 1,0 0-1,0 0 1,0 0-1,0 0 0,0 0 1,0 0-1,0 0 0,0-1 1,0 1-1,0 0 0,-1 0 1,1 0-1,0 0 1,0 0-1,0 0 0,0 0 1,0 0-1,0 0 0,0 0 1,0 0-1,0 0 0,0 0 1,0 0-1,0 0 0,0 0 1,0-1-1,0 1 1,0 0-1,-1 0 0,1 0 1,0 0-1,0 0 0,0 0 1,0 0-1,0 0 0,0 0 1,0 0-1,0 0 1,0 0-1,0 0 0,0 0 1,-1 0-1,1 0 0,0 0 1,0 0-1,0 0 0,0 1 1,0-1-1,0 0 0,0 0 1,0 0-1,0 0 1,0 0-1,0 0 0,0 0 1,0 0-1,0 0 0,0 0 1,-1 0-1,1 0 0,0 0 1,1-5 120,32-56 176,-32 49 313,-1 7-271,0 7-237,0-1 131,4-7-1107,20-13-14265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78 3552,'-19'-15'3456,"17"14"-2881,0 0-1,0 0 1,0 0-1,0-1 0,0 1 1,0-1-1,1 1 1,-1-1-1,1 0 1,-1 0-1,1 1 0,0-1 1,-2-4-1,3 6-499,0-1-1,-1 1 1,1 0-1,0-1 1,0 1-1,0-1 1,0 1-1,0-1 1,0 1-1,0-1 1,1 1-1,-1-1 1,0 1-1,0 0 1,0-1-1,0 1 0,0-1 1,1 1-1,-1 0 1,0-1-1,0 1 1,1-1-1,-1 1 1,0 0-1,1-1 1,13-8 883,17-2 211,-27 11-1045,6-3 248,0 2 1,0-1-1,0 1 0,19 1 0,-26 1-274,-1-1 0,1 0 1,-1 1-1,1 0 0,-1 0 0,1 0 0,-1 0 0,1 0 1,-1 0-1,0 0 0,0 1 0,1-1 0,-1 1 1,0 0-1,0-1 0,-1 1 0,1 0 0,0 0 0,-1 0 1,1 1-1,-1-1 0,1 0 0,1 5 0,-1 2 61,1 0 1,-2 0-1,1 0 0,-1 0 0,-1 0 0,0 0 0,0 0 1,-3 17-1,2-1-8,-16 189 1001,14-189-1073,0 32 164,3-52-186,0 0 0,0 0-1,1-1 1,0 1 0,0 0-1,0 0 1,1 0 0,3 7-1,-4-10-23,0 1 0,0-1 0,0 0-1,0-1 1,1 1 0,-1 0 0,1 0-1,-1 0 1,1-1 0,0 1 0,0-1 0,0 0-1,0 1 1,0-1 0,0 0 0,0 0 0,0 0-1,0 0 1,0-1 0,0 1 0,1 0 0,-1-1-1,0 0 1,1 1 0,-1-1 0,0 0 0,1 0-1,-1-1 1,3 1 0,1-2 8,0 0-1,-1 0 1,0 0 0,1 0-1,-1-1 1,0 0 0,0 0-1,0 0 1,-1-1 0,1 1-1,5-7 1,14-16-62,-1-1-1,-1-2 1,19-31 0,50-99-97,-74 127 113,6-7-38,37-48 1,-58 84 83,0 1-1,1-1 1,-1 1 0,1-1-1,0 1 1,0 0 0,0 0 0,0 0-1,0 1 1,0-1 0,0 1 0,7-3-1,-4 3 49,0 0-1,0 0 0,1 0 1,-1 1-1,0 0 0,11 1 0,0 2-62,-1 0-1,1 1 1,-1 1-1,22 10 0,-29-12-189,18 8-42,-9-8-3178,-18-3 3172,1 0-1,-1 0 1,0 0-1,0 0 1,1 0 0,-1 0-1,0 0 1,0 0 0,1 0-1,-1 0 1,0 0 0,3 16-12845,-4-4 9308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7:5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8896,'-15'-17'14693,"22"17"-14097,-2 1-46,189 0 3807,-2 1-4175,-109 1-647,-45-2-2592,-2 0-5597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2304,'-8'-5'20698,"9"6"-20410,3 0-144,0 0-1,1 0 1,-1 0-1,0 0 1,0-1 0,0 1-1,1-1 1,-1 0 0,7-1-1,7 0 138,-8 1-149,114-5 1208,15-6-902,-86 7-411,52 3 0,-48 2-10487,-68 1 4359,-4 6 2080,2 5 384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80 6464,'-2'0'463,"1"0"-300,-1 0 1,1 0-1,0 0 1,0 0 0,0 0-1,0 0 1,-1 0 0,1 0-1,0 0 1,0 1 0,0-1-1,0 0 1,-3 3 3091,53-6 3495,-32 2-5499,25-3 1,93-30 2758,-29 6-2880,-85 23-1098,1 2 1,43-2-1,-30 6-358,7-1-576,-15-1-10413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4320,'4'-21'2566,"-3"18"-1627,0 0 0,0 1 0,1-1 0,-1 1 0,1-1 1,0 1-1,0-1 0,4-3 3056,-1 27-368,-5 13-1422,-2 74 67,0-88-2110,-1-1 0,0 0 0,-10 31 0,11-40-81,2-9-56,-1 1-1,1 0 1,0-1-1,-1 1 1,1-1 0,-1 1-1,1-1 1,-1 1 0,0-1-1,-1 2 1,-1 5 112,3-7-251,0-1 0,0 0 1,0 1-1,0-1 1,-1 1-1,1-1 0,0 0 1,0 1-1,0-1 0,0 1 1,0-1-1,-1 0 1,1 1-1,0-1 0,0 0 1,-1 1-1,1-1 0,0 0 1,-1 0-1,1 1 0,0-1 1,-1 0-1,1 0 1,-1 1-1,-5-1-2902,-15 16-13930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 7136,'-39'-8'15253,"127"7"-11682,-19-1-2549,115 13 0,-46 17-787,-131-27-570,0 1-1,1-1 1,-1 0 0,1-1 0,-1 0-1,0 0 1,15-2 0,-22 2 33,1 0 1,-1-1 0,1 1-1,-1 0 1,0 0 0,1-1-1,-1 1 1,1 0 0,-1-1-1,0 1 1,1-1 0,-1 1-1,0-1 1,1 1 0,-1 0-1,0-1 1,0 1 0,1-1-1,-1 1 1,0-1 0,0 1-1,0-1 1,0 1 0,0-1-1,0 0 1,0 1 0,0-1-1,0 1 1,0-1 0,0 1-1,0-1 1,0 1 0,0-1 0,0 1-1,0-1 1,-1 1 0,1-1-1,0 1 1,-1-1 0,-4-4-2739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1042 3552,'-2'-5'2152,"8"5"947,-4 1-2885,-1-1-1,1 0 1,-1 0-1,1 0 1,0 0-1,-1 0 1,1 0-1,-1 0 1,3-1-1,2-1 52,0-1-1,0 0 0,-1-1 1,0 1-1,1-1 0,-1 0 0,-1-1 1,1 1-1,-1-1 0,1 0 1,3-7-1,7-9 203,17-36 1,-19 31-265,-2-1-1,0-1 1,-2 0 0,10-50-1,-17 68-234,-1 1 0,-1 0 1,0-13-1,0 19-15,0 0 0,-1 0 0,1 0 0,-1 1 0,0-1 0,1 0 0,-1 0 0,0 1 0,-1-1 0,1 1 0,0-1 0,-1 1 0,1 0 0,-4-5 0,4 7 32,0-1-1,0 0 0,0 1 1,0-1-1,0 1 0,0-1 1,0 1-1,-1-1 0,1 1 1,0 0-1,0 0 0,0-1 1,0 1-1,0 0 0,-1 0 1,1 0-1,0 0 0,0 0 1,0 1-1,0-1 0,-1 0 1,1 1-1,0-1 0,-1 1 0,-2 1-44,0 0 0,0 0 0,0 0 0,0 1 0,-6 5 0,4-2 81,0 1-1,0 0 0,0 0 0,1 0 1,0 1-1,1-1 0,0 1 1,-4 9-1,-1 8 459,-11 38 1,16-45-300,0 0 0,1 1 1,1-1-1,1 0 1,0 1-1,4 30 0,-2-40-95,1-1-1,0 0 1,0 0-1,0 0 1,1 0-1,1 0 1,5 9 0,-6-12 9,0 0 0,1-1 1,-1 1-1,1-1 1,0 0-1,0 0 0,1-1 1,-1 1-1,1-1 1,-1 0-1,11 5 0,-11-7-26,0 0 0,0 0 0,0 0 0,1 0 0,-1-1-1,0 1 1,0-1 0,1 0 0,-1-1 0,0 1 0,1-1 0,-1 0-1,0 0 1,7-2 0,6-4 47,1 0 0,15-10-1,-26 13-84,30-17 99,-1-1-1,-1-3 0,40-35 1,86-95 109,-116 108-38,51-70-1,-73 85-129,-1-2-1,-2 0 1,23-53 0,14-79 50,-49 138-233,-2-2 1,-1 1-1,2-59 0,-7 83 47,0-1-1,-1 1 1,0-1 0,0 1 0,0 0-1,-1-1 1,0 1 0,0 0 0,-4-7-1,6 11 44,-1 0-1,0 0 1,0-1-1,0 1 1,0 0-1,1 0 1,-1 0 0,0 1-1,-1-1 1,1 0-1,0 0 1,0 1-1,0-1 1,0 0-1,-1 1 1,1-1-1,-3 0 1,3 1 5,-1 0 0,0 0 1,1 1-1,-1-1 0,1 0 0,-1 1 0,0-1 0,1 1 0,-1-1 1,1 1-1,-1 0 0,1 0 0,-1-1 0,1 1 0,0 0 1,0 0-1,-1 1 0,-1 1 0,-8 9-87,1 0 0,0 0 1,1 1-1,-14 26 0,-25 59-101,45-91 195,-58 149-48,5-4 64,51-135 33,1 0 1,1 1 0,0-1 0,1 1-1,2 0 1,-1 0 0,3 19 0,0-29-11,-1 5 48,0-1 1,2 1-1,0-1 1,6 17-1,9 29 311,-14-41-315,1-1 0,8 18 0,-12-32-59,6 14 65,1 0 0,0 0 0,1-1-1,1-1 1,11 14 0,-19-27-47,-1 1 1,0-1-1,1 0 1,0 0-1,-1 0 0,1 0 1,0-1-1,-1 1 0,1 0 1,0-1-1,0 1 1,0-1-1,-1 1 0,1-1 1,0 0-1,0 0 0,0 0 1,0 0-1,0 0 1,0 0-1,-1-1 0,1 1 1,0-1-1,0 1 0,0-1 1,-1 0-1,1 1 1,3-3-1,0 0 33,1 0-1,0-1 1,-1 0-1,0 0 1,0 0-1,0 0 1,7-9 0,5-9 101,-1-2 0,-1 0 1,-1-1-1,-2-1 0,19-51 1,-26 64-101,-2-1 1,5-26 0,-8 35-91,1-1-1,-1 1 1,0 0 0,0 0 0,0-1 0,-1 1-1,0 0 1,0 0 0,0 0 0,-4-10 0,4 14 4,0-1-1,0 1 1,0-1 0,0 1 0,0 0 0,0-1 0,0 1 0,-1 0 0,1 0 0,0 0 0,0 0-1,-1 0 1,1 0 0,-1 0 0,1 0 0,-1 1 0,0-1 0,1 1 0,-1-1 0,1 1 0,-1 0 0,0-1-1,1 1 1,-1 0 0,0 0 0,0 0 0,1 0 0,-1 0 0,0 1 0,1-1 0,-1 0 0,0 1-1,1-1 1,-1 1 0,1 0 0,-3 1 0,-2 1-26,1 0-1,-1 0 1,1 1 0,0 0 0,0 0-1,1 0 1,-1 0 0,1 1 0,-4 5-1,0 1 26,2 1-1,-1 0 1,2 0-1,-1 0 1,2 1-1,-1 0 1,2 0 0,0 0-1,0 0 1,2 1-1,-1-1 1,2 1-1,1 23 1,-1-30 63,1 0 1,0-1-1,0 1 1,0-1-1,1 0 1,0 1-1,0-1 1,0 0-1,1 0 0,5 9 1,-6-13 1,0 1 1,0-1-1,0 1 1,1-1-1,-1 0 1,1 0-1,-1 0 0,1 0 1,0 0-1,-1-1 1,1 1-1,0-1 1,0 0-1,0 0 0,0 0 1,1 0-1,-1 0 1,0-1-1,0 1 1,0-1-1,1 0 0,-1 0 1,4 0-1,8-2 42,0-1 0,0 0 0,0-1 0,15-6 0,58-27-85,-86 36 2,195-107 320,-127 66-207,-45 27-161,-17 9 58,1 1-1,0 0 1,16-7-1,-24 12-14,0 0 0,0-1 0,-1 1 0,1 0 0,0 0 0,0 0 0,0 0-1,-1 0 1,1 0 0,0 0 0,0 0 0,-1 0 0,1 0 0,0 0 0,0 0 0,-1 1-1,1-1 1,0 0 0,0 1 0,-1-1 0,1 0 0,0 1 0,-1-1 0,1 1 0,-1-1 0,1 1-1,0-1 1,-1 1 0,1-1 0,-1 1 0,1 0 0,-1-1 0,0 1 0,1 0 0,-1-1-1,0 1 1,1 0 0,-1 0 0,0-1 0,0 1 0,0 0 0,0 0 0,1 0 0,-1 5 12,1 0 1,-1 1-1,0-1 1,-1 8-1,1-10 48,-6 46 304,-1 0 0,-16 53 0,23-103-354,-1 1 1,1-1-1,0 0 1,0 0-1,0 0 1,0 0-1,0 0 0,0 0 1,0 1-1,0-1 1,-1 0-1,1 0 1,0 0-1,0 0 0,0 0 1,0 1-1,0-1 1,0 0-1,0 0 1,0 0-1,0 0 1,0 1-1,0-1 0,0 0 1,0 0-1,0 0 1,0 0-1,0 0 1,0 1-1,0-1 0,0 0 1,1 0-1,-1 0 1,0 0-1,0 0 1,0 1-1,0-1 1,0 0-1,0 0 0,0 0 1,0 0-1,1 0 1,-1 0-1,0 1 1,7-11 430,28-55 92,-21 37-548,1 0 1,2 1-1,20-26 0,-25 38-39,0 0-12,0 0-1,18-15 1,-27 27 47,-1 1 0,1-1-1,1 1 1,-1 0 0,0 0-1,0 0 1,1 0 0,-1 0-1,1 1 1,0 0 0,-1-1-1,1 1 1,0 1 0,0-1-1,0 1 1,0-1 0,4 1-1,-7 0 17,0 0 1,0 1-1,-1-1 0,1 0 0,0 0 1,0 1-1,0-1 0,-1 0 0,1 1 1,0-1-1,0 1 0,-1-1 0,1 1 1,0 0-1,-1-1 0,1 1 0,-1 0 1,1-1-1,-1 1 0,1 0 0,-1-1 1,1 1-1,-1 0 0,0 0 0,1 0 1,-1-1-1,0 1 0,0 0 0,0 0 1,1 0-1,-1 1 0,0 3-8,0 0-1,0 1 0,-1-1 1,0 6-1,-1-1-16,0 3 39,0-1 0,0 0 0,-6 13 0,6-18 88,1 8 158,1-15-244,0 0-1,0 0 1,0 1-1,0-1 1,0 0 0,0 0-1,0 1 1,0-1-1,0 0 1,0 0 0,1 1-1,-1-1 1,0 0-1,0 0 1,0 1 0,0-1-1,0 0 1,1 0-1,-1 1 1,0-1 0,0 0-1,0 0 1,1 0-1,-1 0 1,0 1 0,0-1-1,0 0 1,1 0-1,-1 0 1,0 0 0,0 0-1,1 0 1,-1 0-1,0 0 1,1 0 0,-1 0-1,0 0 1,0 0-1,1 0 1,-1 0 0,0 0-1,0 0 1,1 0-1,-1 0 1,0 0 0,0 0-1,1 0 1,-1 0-1,0 0 1,0 0 0,1-1-1,-1 1 1,11-7 47,-1 0 0,1 0 0,10-12 0,-8 8-50,77-60 311,-75 60-401,1 2 0,0-1 0,1 2 0,18-7 1,-34 14 55,1 1 0,-1-1 1,1 1-1,0-1 0,0 1 1,-1-1-1,1 1 0,0 0 1,-1 0-1,1 0 0,0 0 1,0 0-1,-1 0 0,1 1 1,0-1-1,0 1 1,-1-1-1,1 1 0,-1-1 1,4 3-1,-4-2 14,1 0-1,-1 1 1,0-1 0,0 1-1,1-1 1,-1 1-1,0 0 1,0-1 0,-1 1-1,1 0 1,0 0 0,-1 0-1,1 0 1,-1 0 0,1-1-1,-1 1 1,0 4 0,1 103-146,-1-60 115,0-45 64,0 0 1,0-1-1,1 1 1,0 0-1,0 0 0,0-1 1,0 1-1,0-1 1,1 1-1,0-1 0,0 0 1,-1 1-1,5 3 1,-5-6-6,0 0 0,0 1 1,0-1-1,0 0 1,1 0-1,-1 0 0,1 0 1,-1 0-1,1 0 1,-1 0-1,1-1 0,-1 1 1,1 0-1,-1-1 0,1 1 1,0-1-1,-1 0 1,1 1-1,0-1 0,0 0 1,-1 0-1,1 0 0,0-1 1,-1 1-1,1 0 1,0 0-1,-1-1 0,1 1 1,0-1-1,2-1 1,1-1 32,1-1 1,0 1-1,-1-1 1,0-1-1,0 1 1,0-1-1,0 0 1,6-8-1,29-48 106,-30 45-78,24-46 180,-31 56-287,0-1 0,0 0-1,-1 0 1,0 1 0,-1-1-1,1 0 1,0-12 0,-2 19 21,0-1 0,0 1 0,0 0 0,0 0 1,0 0-1,0-1 0,0 1 0,-1 0 0,1 0 1,0 0-1,0-1 0,0 1 0,0 0 0,0 0 1,0 0-1,-1 0 0,1 0 0,0-1 0,0 1 1,0 0-1,0 0 0,-1 0 0,1 0 0,0 0 1,0 0-1,0 0 0,-1 0 0,1 0 0,0 0 1,0 0-1,0-1 0,-1 1 0,1 0 0,0 0 1,0 0-1,0 1 0,-1-1 0,1 0 0,0 0 1,0 0-1,0 0 0,-1 0 0,1 0 0,-10 4-230,5 1 196,1 0 1,0 0-1,0 0 1,0 0-1,0 1 1,1 0-1,0-1 1,0 1-1,0 0 1,-1 7-1,0 0-12,0-1 1,1 1-1,1 1 0,-1 14 0,2-18 118,1 0 0,0 1 0,1-1 0,0 0 0,1 0 0,0 0 0,6 17 0,-7-26-54,-1 1 0,1-1 0,0 0-1,-1 0 1,1 1 0,0-1 0,0 0 0,0 0 0,0 0-1,0 0 1,0 0 0,0 0 0,0 0 0,0-1-1,1 1 1,-1 0 0,0-1 0,0 1 0,1-1-1,-1 1 1,1-1 0,-1 1 0,0-1 0,1 0-1,-1 0 1,1 0 0,-1 0 0,0 0 0,1 0 0,-1 0-1,1 0 1,-1-1 0,0 1 0,1 0 0,-1-1-1,3 0 1,3-2 51,0-1-1,0 1 1,0-1-1,12-10 1,134-91 117,-118 84-285,1 2 1,60-23-1,-92 40 91,1 1 0,-1-1 0,1 1 0,0 0-1,-1 1 1,1-1 0,0 1 0,6 0 0,-10 0 17,1 1 0,-1-1 1,0 0-1,1 0 0,-1 1 0,0-1 1,1 1-1,-1-1 0,0 1 1,0 0-1,1-1 0,-1 1 0,0 0 1,0 0-1,0 0 0,0 0 0,0 0 1,0 0-1,0 0 0,-1 0 1,1 0-1,0 1 0,0-1 0,-1 0 1,1 0-1,-1 1 0,1-1 0,-1 0 1,0 1-1,1-1 0,-1 2 1,0 5 30,0 0 0,0 0 1,-1 0-1,0 0 1,0 0-1,-3 9 1,2-7 6,0-1 0,0 1 1,0 11-1,2-21-26,0 1 0,0-1-1,0 0 1,0 0 0,0 1 0,0-1 0,0 0-1,0 0 1,0 0 0,0 1 0,0-1-1,0 0 1,0 0 0,0 0 0,0 1-1,0-1 1,0 0 0,0 0 0,0 1-1,0-1 1,0 0 0,0 0 0,0 0-1,0 0 1,1 1 0,-1-1 0,0 0 0,0 0-1,0 0 1,0 0 0,1 1 0,-1-1-1,0 0 1,0 0 0,0 0 0,0 0-1,1 0 1,-1 0 0,0 0 0,0 1-1,0-1 1,1 0 0,-1 0 0,0 0-1,0 0 1,1 0 0,-1 0 0,0 0 0,0 0-1,0 0 1,1 0 0,-1 0 0,0 0-1,0-1 1,0 1 0,1 0 0,9-7 185,-9 6-158,22-20 124,-1-1 0,35-45-1,-49 55-184,-4 7-15,-1-1-1,1 1 0,0 0 1,0 0-1,0 0 1,0 1-1,1 0 0,0 0 1,0 0-1,7-4 0,-12 8 21,0 0 0,1-1 0,-1 1 0,1 0-1,-1 0 1,0 0 0,1 0 0,-1 0-1,1 0 1,-1 0 0,0 0 0,1 0 0,-1 0-1,1 0 1,-1 0 0,0 0 0,1 0-1,-1 0 1,1 0 0,-1 0 0,0 0 0,1 1-1,-1-1 1,1 0 0,-1 0 0,0 0-1,1 1 1,-1-1 0,1 1-1,0 0 0,0 0 0,-1 1 0,1-1 0,-1 0-1,1 0 1,-1 0 0,1 0 0,-1 1 0,0 0 0,3 38-26,-3-27-57,3 26 37,-2-10 170,8 37-1,-9-65-85,0 1 0,1-1-1,-1 1 1,1 0 0,-1-1 0,1 0-1,-1 1 1,1-1 0,0 1 0,0-1-1,0 0 1,0 0 0,0 1 0,0-1-1,0 0 1,0 0 0,2 1 0,-2-1-7,1-1 1,-1 0 0,0 1-1,0-1 1,0 0 0,0 0-1,1 0 1,-1 0 0,0 0-1,0 0 1,0 0 0,1 0-1,-1 0 1,0-1 0,0 1-1,0-1 1,0 1 0,0 0-1,0-1 1,0 0 0,0 1-1,0-1 1,0 0 0,0 1-1,2-3 1,13-11 64,25-31 0,-13 13 46,102-90 133,-3 4 14,-104 93-290,-1 0 1,0-2 0,18-31-1,45-110-40,-59 112-163,-19 46-144,-4 9 187,-1 6 56,-4 10 56,0 0 0,-8 22 1,-48 139-104,38-90 249,3 0 1,-9 170-1,24-213 105,2 1-1,2-1 1,10 58-1,-12-96-156,2 0-1,-1 1 1,0-1-1,1-1 0,0 1 1,0 0-1,3 5 0,-4-8-241,0-1-1,1 1 1,-1-1-1,0 1 0,1-1 1,-1 0-1,1 1 1,-1-1-1,1 0 1,-1 0-1,1 0 0,0 0 1,-1-1-1,1 1 1,0 0-1,0-1 0,0 1 1,0-1-1,0 1 1,-1-1-1,1 0 1,2 0-1,-2 0-198,-1 0 1,1-1-1,0 1 1,-1-1-1,1 1 0,-1-1 1,1 1-1,-1-1 1,1 0-1,-1 0 1,0 0-1,1 0 0,-1 0 1,0 0-1,0 0 1,0 0-1,0 0 1,2-3-1,0-1-957,0 1 1,0-1-1,0 0 0,2-7 0,4-13-1710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54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1098 5472,'0'-1'170,"0"0"1,0 1-1,0-1 0,0 1 1,0-1-1,0 1 1,0-1-1,0 1 1,1-1-1,-1 1 0,0-1 1,0 1-1,0-1 1,1 1-1,-1-1 0,0 1 1,1-1-1,-1 1 1,0-1-1,1 1 1,-1 0-1,0-1 0,1 1 1,-1-1-1,1 1 1,0-1-1,18-16 1379,-12 11-953,22-21 460,-2-2 1,26-33-1,41-69 379,-79 110-1148,18-27 50,-3 0 0,-2-2 1,30-75-1,108-291 2068,-161 404-2134,-1-1-1,5-19 0,-9 31-250,0 0 0,0 0-1,0-1 1,1 1 0,-1 0 0,-1 0 0,1 0 0,0-1-1,0 1 1,0 0 0,-1 0 0,1 0 0,0 0-1,-1-2 1,0 3-16,1 0-1,0 0 0,0 0 1,0-1-1,0 1 1,0 0-1,-1 0 1,1 0-1,0 0 0,0 0 1,0 0-1,0 0 1,-1 0-1,1 0 0,0 0 1,0 0-1,0-1 1,-1 1-1,1 0 0,0 0 1,0 0-1,0 0 1,-1 1-1,1-1 1,0 0-1,0 0 0,0 0 1,-1 0-1,1 0 1,0 0-1,0 0 0,0 0 1,0 0-1,-1 0 1,1 1-1,-12 13 41,-16 39-111,-37 95 0,26-55 201,-161 314-86,124-273-74,-70 131 148,-10 67 513,144-303-584,-2 8 100,-2-1 0,-1 0 0,-32 46 1,49-81-154,0 0 0,-1-1 0,1 1 0,-1 0 0,1-1 0,-1 1 0,1 0 0,-1-1 0,1 1 0,-1-1 0,0 1 0,1-1 0,-1 1 0,0-1 0,1 1 0,-1-1 0,0 0 0,0 1 0,1-1 0,-1 0 0,0 0 0,0 0 0,1 1 0,-1-1 0,0 0 0,-1 0 1,1-1-13,0 0 0,0 0 1,0 0-1,0-1 0,1 1 1,-1 0-1,0 0 1,1 0-1,-1-1 0,1 1 1,-1 0-1,1 0 1,-1-1-1,1 1 0,0-1 1,0 1-1,0 0 1,0-1-1,0-2 0,1-22-92,1-1-1,1 1 0,1 0 1,9-29-1,-7 36 71,1 0-1,0 1 1,1 0 0,1 0 0,1 1-1,0 0 1,1 1 0,25-29-1,7 0-18,70-56 0,-74 68 49,175-152-378,-165 144 416,3 1 0,74-42 0,24 6 41,47-27 149,-175 89-161,0-1 0,-1-1-1,-1-1 1,0-1 0,-2-1 0,24-29-1,-10 2 52,44-83 0,14-60 286,-90 189-396,8-22 274,12-45 0,-20 66-268,0 0 2,1-1 0,-1 1-1,0 0 1,1-1 0,-1 1-1,0-1 1,0 1 0,0 0-1,0-1 1,-1 1 0,1 0-1,0-2 1,-1 3-10,1-1 1,0 1-1,0 0 1,0-1-1,0 1 0,-1 0 1,1 0-1,0-1 1,0 1-1,-1 0 0,1 0 1,0 0-1,0-1 1,-1 1-1,1 0 0,0 0 1,-1 0-1,1 0 1,0-1-1,-1 1 0,1 0 1,0 0-1,-1 0 1,1 0-1,0 0 0,-1 0 1,1 0-1,0 0 1,-1 0-1,-2 1-6,1 0 0,0 0 0,-1 0 0,1 0 0,0 0 0,0 1 0,0-1 0,0 1 0,0-1 0,0 1 0,0 0 0,1 0 0,-4 3 0,-13 22 49,1 1 1,2 1 0,-20 47-1,4-8 97,-26 37 383,-86 120 0,132-208-450,1 0 0,0 1 1,1 1-1,1-1 0,1 1 1,1 1-1,-7 35 0,12-50-17,1-1 0,0 1 0,0-1 0,0 1 0,1-1 0,1 7 0,-2-9-22,0-1-1,1 1 1,-1-1-1,1 1 1,-1-1-1,1 1 1,-1-1-1,1 0 1,0 1-1,0-1 1,0 0-1,0 0 1,0 0-1,0 0 1,0 0-1,0 0 1,0 0-1,1 0 1,-1 0-1,0 0 1,1 0-1,1 0 1,0-1 17,0 1 0,0-1 0,0 0 0,0 0 1,1 0-1,-1 0 0,0-1 0,0 1 0,0-1 0,0 0 1,0 0-1,6-2 0,35-21 229,-38 21-239,22-16 79,0-1-1,25-24 0,-25 20-271,41-28 0,-65 49 151,10-4-236,-10 9 30,-5 7-26,-14 36 141,7-22-6,-7 31 1,10-33 187,-8 50 154,12-63-193,0 0 0,1 1 1,0-1-1,0 0 0,1 0 1,1 10-1,-2-18-43,0 1 0,0-1 1,0 1-1,0-1 0,1 1 0,-1-1 1,0 1-1,0-1 0,0 1 1,0-1-1,1 1 0,-1-1 0,0 1 1,1-1-1,-1 1 0,0-1 0,1 0 1,-1 1-1,0-1 0,1 1 0,-1-1 1,1 0-1,-1 0 0,1 1 1,-1-1-1,0 0 0,1 0 0,-1 1 1,1-1-1,0 0 0,-1 0 0,1 0 1,-1 0-1,1 0 0,-1 0 1,1 0-1,0 0 0,1-1 18,0 0 0,0 0 1,0 0-1,0 0 0,0 0 0,0 0 1,0-1-1,-1 1 0,1-1 0,1-1 0,34-39 152,15-15 7,-18 28-133,1 1 1,1 2-1,1 2 0,55-28 0,-64 40-74,-14 7-894,-16 8 892,-16 13 36,-16 18 0,29-28 37,1 0 0,-1 0-1,1 0 1,1 1-1,-1-1 1,1 1-1,0 0 1,-2 8-1,4-14-39,1 0-1,-1-1 1,1 1 0,0 0 0,0 0-1,0 0 1,-1 1 0,1-1-1,0 0 1,0 0 0,0 0-1,1 0 1,-1 0 0,0 0-1,0 0 1,0 0 0,1 0-1,-1 0 1,1 0 0,-1-1-1,0 1 1,1 0 0,0 0-1,-1 0 1,1 0 0,0-1-1,-1 1 1,1 0 0,0 0-1,0-1 1,-1 1 0,1-1-1,0 1 1,0-1 0,0 1 0,0-1-1,0 1 1,0-1 0,0 0-1,0 1 1,0-1 0,0 0-1,0 0 1,0 0 0,0 0-1,1 0 1,5 0 50,0 0 0,0-1 0,0 0 1,0 0-1,11-3 0,44-17-22,0-3 0,109-59 1,-162 77-89,-1 2-200,-8 12 62,-1-5 180,0-1 0,0 1-1,0-1 1,0 0 0,0 0-1,-1 1 1,1-1 0,-3 3-1,-5 8 73,6-9-61,1 0 0,0 0 1,0 1-1,0-1 0,0 1 1,1 0-1,-1 0 0,1-1 0,0 1 1,1 0-1,-1 0 0,1 0 1,1 9-1,0 4 64,-1-11-164,0-6 102,0-1 0,0 0 0,0 1 0,0-1 0,0 0 0,0 0 0,1 1 0,-1-1 0,0 0 0,0 1 0,0-1 0,1 0 0,-1 0 0,0 0 0,0 1 0,1-1 0,-1 0 0,0 0 0,0 0 0,1 1 0,-1-1 0,0 0 0,1 0 0,-1 0 0,0 0 0,0 0 0,1 0 0,-1 0 0,0 0 0,1 0 0,-1 0 0,0 0 0,1 0 0,-1 0 0,1 0 0,12-1 150,-2-3-129,0 1 0,-1-2 0,1 1 0,-1-1 0,0-1 0,11-8 0,-5 3-38,20-8 1,-8 7-78,31-8 0,-8 3-88,-48 16 170,0 0-1,0 0 0,-1 0 0,1-1 0,-1 1 0,1-1 0,-1 0 0,5-4 0,-21 6-220,4 3 198,-1-1 1,0 1-1,1 0 0,0 1 1,0 1-1,0-1 0,0 2 0,1-1 1,0 1-1,0 1 0,0-1 0,1 2 1,0-1-1,0 1 0,1 0 1,0 1-1,0-1 0,1 1 0,1 1 1,-1-1-1,1 1 0,1 0 1,0 0-1,-5 17 0,8-21 52,-1 2 71,0 0 0,-2 14 0,4-19-85,0-1 0,0 1 0,0-1 0,1 1-1,-1-1 1,0 0 0,1 1 0,0-1 0,-1 0 0,1 1 0,0-1 0,0 0-1,0 0 1,2 3 0,-2-4-1,0-1-1,0 1 1,0 0-1,0 0 1,0 0 0,0 0-1,1-1 1,-1 1-1,0-1 1,0 1-1,1-1 1,-1 1-1,0-1 1,1 0 0,-1 1-1,0-1 1,1 0-1,-1 0 1,0 0-1,1 0 1,-1 0 0,0 0-1,1-1 1,-1 1-1,0 0 1,1-1-1,-1 1 1,0-1 0,0 1-1,1-1 1,1-1-1,6-3 30,-1 0 0,1-1 0,9-7 0,-10 6-38,99-64 112,-62 42 13,72-60-1,-94 69-105,-2-2 0,0 0 0,30-44 0,42-98-7,-9-14-33,-50 102-41,-1-5-362,-32 79 381,-1-1 1,1 0-1,0 0 0,-1 0 0,0 1 1,0-1-1,0-5 0,0 8 39,0 0-1,0-1 1,0 1-1,0 0 0,0-1 1,0 1-1,0 0 1,0-1-1,-1 1 0,1 0 1,0-1-1,0 1 1,0 0-1,-1-1 1,1 1-1,0 0 0,0 0 1,-1-1-1,1 1 1,0 0-1,-1 0 0,1 0 1,0-1-1,0 1 1,-1 0-1,0 0 2,0 0-1,0 0 1,0 0-1,0 0 1,0 0-1,0 1 1,0-1-1,0 0 1,0 0-1,1 1 1,-1-1-1,0 1 1,0-1-1,0 1 1,-1 0-1,-2 2 14,0 1 0,1-1 0,-1 1 0,1 0 0,-1-1 0,-3 7 0,-21 36 35,26-42-42,-154 252 64,134-223-70,-20 28 92,-61 119-1,84-137-303,2 0-1,2 1 0,2 0 1,2 1-1,2 1 1,-6 74-1,14-113-190,1 1 0,0-1 0,1 0 0,-1 0 0,1 0-1,3 9 1,-3-14 76,-1 0-1,1 0 1,0 0-1,0 0 1,0 0-1,0-1 1,0 1-1,0 0 0,0-1 1,1 1-1,-1-1 1,1 1-1,-1-1 1,1 0-1,-1 1 1,1-1-1,0 0 1,0 0-1,-1 0 0,1-1 1,0 1-1,0 0 1,0-1-1,0 1 1,4 0-1,23 2-2700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 6976,'-33'0'11818,"97"-1"-8092,-28-1-2968,-1 2 0,0 2 0,48 7-1,-81-9-737,-1 1-1,1-1 1,-1 1-1,1-1 0,-1 1 1,0-1-1,1 1 1,-1 0-1,0-1 1,0 1-1,1 0 1,-1 0-1,0 0 0,0 0 1,0 0-1,0 0 1,1 2-1,-2-2-7,1 0-1,-1 0 0,0 0 0,0 0 1,1 0-1,-1-1 0,0 1 1,0 0-1,0 0 0,0 0 0,0 0 1,0 0-1,0 0 0,-1 0 1,1 0-1,0 0 0,0 0 0,-1-1 1,1 1-1,-1 0 0,1 0 1,-1 0-1,1 0 0,-1-1 0,1 1 1,-1 0-1,1-1 0,-2 2 1,-8 7 2,-1 0 0,1-1 1,-18 10-1,-6 5 313,-92 88 511,99-86-658,26-24-174,-25 27 1327,29-28-800,11 2-314,1 0-1,0-1 1,29-2-1,-10 0-127,129 1 135,-92 0-3353,-70 0 2670,0 0 1,0 0-1,0 0 0,0 0 0,0 0 1,-1 0-1,1 0 0,0-1 1,0 1-1,0 0 0,-1-1 0,1 1 1,0 0-1,0-1 0,-1 1 0,1-1 1,0 1-1,-1-1 0,1 1 1,-1-1-1,1 0 0,0 1 0,-1-1 1,1 0-1,7-10-2892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23 132 2560,'0'0'107,"0"-1"0,0 1 0,0 0 0,0 0 0,0-1 1,0 1-1,0 0 0,0 0 0,0 0 0,0-1 0,0 1 0,-1 0 0,1 0 0,0-1 1,0 1-1,0 0 0,0 0 0,0 0 0,0-1 0,0 1 0,-1 0 0,1 0 1,0 0-1,0 0 0,0-1 0,-1 1 0,1 0 0,0 0 0,0 0 0,0 0 0,-1 0 1,1 0-1,0 0 0,-4-3 3165,4 3-3122,0 0 1,0 0 0,0 0 0,0-1-1,0 1 1,-1 0 0,1 0-1,0 0 1,0-1 0,0 1 0,0 0-1,0 0 1,0-1 0,-5-11 4888,4 11-4930,0 1-1,1-1 0,-1 0 0,0 0 0,1 0 0,-1 0 1,1 1-1,-1-1 0,1 0 0,-1 0 0,1 0 0,0 0 0,-1 0 1,1 0-1,0 0 0,0 0 0,0 0 0,0 0 0,0 0 0,0 0 1,0-1-1,0 1 0,0 0 0,0 0 0,1 0 0,-1 0 1,0 0-1,1 0 0,-1 0 0,1 1 0,-1-1 0,1 0 0,-1 0 1,1 0-1,0 0 0,-1 0 0,1 1 0,0-1 0,0 0 0,1 0 1,1-2-91,0 1 0,1-1 1,-1 1-1,1 0 1,-1 0-1,1 1 1,0-1-1,0 1 1,6-2-1,21-4-80,-15 4 167,22-3 0,-33 5 36,0 1 0,1 0 1,-1 0-1,0 1 0,0 0 0,0 0 0,0 0 0,7 3 1,-10-4-122,-1 1 0,0 0 0,0-1 0,0 1 1,0 0-1,0 0 0,0-1 0,0 1 0,0 0 1,-1 0-1,1 0 0,0 0 0,-1 0 0,1 0 1,0 0-1,-1 1 0,1-1 0,-1 0 0,1 0 1,-1 2-1,3 26 297,-2-13 46,4 80-91,-2-18 0,8 11-162,-8-77-32,0 0 1,1 0-1,0 0 1,0 0-1,8 12 1,-10-20-81,17 27 221,-17-29-188,-1 0 0,1-1 1,0 1-1,-1 0 0,1-1 1,0 1-1,0-1 0,0 1 1,0-1-1,1 0 0,-1 0 1,4 1-1,-5-2 22,1 0 0,-1 1 0,1-1 0,0-1 0,-1 1 1,1 0-1,-1 0 0,1-1 0,-1 1 0,1-1 0,-1 1 0,1-1 0,-1 1 0,1-1 1,-1 0-1,0 0 0,1 0 0,1-1 0,21-22 74,-14 12-81,-1-1 0,0-1 0,15-28 0,13-49 14,-25 61 59,10-28-33,24-56 9,-37 96-55,-5 8-95,0 1 0,12-18 0,-14 25 69,0-1 0,0 1 1,0 0-1,0-1 1,0 1-1,1 0 0,-1 0 1,1 1-1,0-1 1,-1 0-1,1 1 0,0 0 1,0 0-1,3-1 0,7-1 94,1 0-1,-1 2 1,0 0-1,1 0 1,13 2-1,67 11 304,-81-9-1770,10 4 3707,-6-1-1821,-7-3-3340,-3-2-2626,-31 6-12581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4576,'-7'-5'15229,"9"10"-11035,-1-5-4088,-1 1 0,1-1 0,0 0 0,0 0 0,0 1 0,0-1 0,0 0 0,0 1 0,0-1 0,0 1 0,1 1 0,9 3 393,8-3-95,22-1-1,-2 0-207,34 7 138,12 0-34,187 9 665,-191-16-871,-49-2-332,-21-1-256,3-6-4518,-11 5 3389,-1-1 1,0 1-1,1 0 1,-1 0-1,2-6 0,6-12-2275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0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15 5408,'-7'-4'777,"-15"-7"12162,11 11-8533,9 0-4333,0 1 1,0-1-1,0 1 0,0-1 1,0 1-1,0 0 0,0 0 1,1 0-1,-1 0 1,0 0-1,0 0 0,1 0 1,-1 0-1,1 1 0,-1-1 1,0 2-1,-23 29 142,18-21-141,-5 4 78,2 1 0,0 1 0,-8 18 0,16-31-45,1-2-54,1 0 0,-1 0 0,1-1-1,-1 1 1,1 0 0,0 0 0,0-1 0,-1 1 0,1 0 0,1 0-1,-1 2 1,2-4 7,0 0 0,-1 0 0,1 0 0,0 0-1,-1-1 1,1 1 0,0-1 0,3-1 0,-1-1-49,-1 0-1,1 0 1,-1-1 0,1 1-1,-1-1 1,0 0 0,0 0-1,-1 0 1,1-1 0,-1 1-1,0 0 1,0-1 0,0 0-1,-1 1 1,0-1-1,0 0 1,0 0 0,0 1-1,-1-1 1,1 0 0,-1 0-1,-1 0 1,0-8 0,1 13-16,0 0 0,-1-1 0,1 1 1,0 0-1,0 0 0,0 0 0,0 0 0,0-1 1,0 1-1,0 0 0,-1 0 0,1 0 0,0 0 1,0 0-1,0 0 0,0 0 0,0-1 0,-1 1 1,1 0-1,0 0 0,0 0 0,0 0 0,-1 0 1,1 0-1,0 0 0,0 0 0,0 0 0,0 0 1,-1 0-1,1 0 0,0 0 0,0 0 0,0 0 1,-1 0-1,1 0 0,0 0 0,0 0 0,0 1 1,0-1-1,-1 0 0,1 0 0,0 0 0,0 0 1,0 0-1,0 0 0,0 0 0,0 1 0,-1-1 1,1 0-1,0 0 0,0 0 0,0 0 0,0 0 0,0 1 1,-9 9-101,7-9 111,-6 9 54,0 0-1,1 0 0,0 0 1,0 1-1,1 0 1,-7 20-1,12-31-39,1 0-1,0 1 0,0-1 1,0 0-1,0 0 1,0 1-1,0-1 0,0 0 1,0 1-1,0-1 1,0 0-1,0 1 0,0-1 1,0 0-1,0 1 1,0-1-1,0 0 1,0 0-1,0 1 0,0-1 1,0 0-1,1 1 1,-1-1-1,0 0 0,0 0 1,0 1-1,0-1 1,1 0-1,-1 0 0,0 1 1,0-1-1,1 0 1,-1 0-1,1 1 1,12-1 416,-10-1-366,0 0 0,0 0 0,1 0-1,-1 0 1,-1 0 0,1-1 0,3-1 0,-5 2-72,0 0 0,0 1 0,0-1 1,-1 0-1,1 0 0,0 0 0,-1 0 1,1 0-1,0 0 0,-1 0 0,1 0 0,-1 0 1,0-1-1,1 1 0,-1 0 0,0 0 1,0 0-1,1 0 0,-1-1 0,0-1 0,-1 3-21,0-1 0,1 1-1,-1-1 1,0 1-1,0-1 1,0 1-1,1 0 1,-1-1-1,0 1 1,0 0 0,0 0-1,0 0 1,1 0-1,-1 0 1,0 0-1,0 0 1,0 0-1,0 0 1,0 0 0,-1 0-1,-21 5-2571,23-5 2218,-1 1 0,1 0 0,-1 0 0,1-1 0,0 1 0,-1 0 0,1 0 0,0 0 0,-1-1 0,1 1 0,0 0 0,0 0 1,0 0-1,0 0 0,0 0 0,0 0 0,0-1 0,0 1 0,0 0 0,0 0 0,1 0 0,-1 0 0,0 0 0,1-1 0,-1 1 1,0 0-1,1 0 0,-1-1 0,1 1 0,-1 0 0,1 0 0,-1-1 0,1 1 0,0-1 0,-1 1 0,1 0 0,0-1 1,0 1-1,1 0 0,18 0-5591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80 2720,'0'0'41,"0"0"0,0-1-1,0 1 1,0 0 0,0 0 0,0-1 0,0 1 0,0 0 0,0-1-1,0 1 1,-1 0 0,1-1 0,0 1 0,0 0 0,0 0-1,0-1 1,0 1 0,0 0 0,-1 0 0,1-1 0,0 1 0,0 0-1,0 0 1,-1-1 0,1 1 0,0 0 0,0 0 0,-1 0 0,1 0-1,0-1 1,0 1 0,-1 0 0,1 0 0,0 0 0,-2-1 1143,9-5 463,14-7 10122,-19 20-8229,10 40-2487,6 85-71,-13-79-868,17 156 348,-16-152 82,-5-36-437,2 1-1,5 22 1,1-7 239,-8-35-260,0 6 1684,4-10-1725,-1-1 0,1 0 0,-1 0 0,0 0 0,1 0 0,-1 0 0,-1-1 0,1 0 0,4-6-1,29-44-94,-31 44 14,29-46-4,77-116 314,-64 113-394,106-103 0,-46 67-50,-104 92 204,19-17-173,-21 19 131,-1 0 0,0 0 1,0 0-1,0 0 0,0 0 0,0-1 1,0 1-1,0 0 0,-1-1 0,1 1 1,0-1-1,-1 1 0,2-4 0,-2 5-50,-119 11-561,14-2 743,-104 10 632,-40-7-708,226-13-801,22 1 422,0 0 1,0 0-1,0 0 1,0 0-1,0 0 0,0 0 1,0-1-1,0 1 1,0 0-1,0-1 1,0 1-1,0-1 0,0 1 1,0-1-1,-1-1 1,2 2 105,0 0 0,0-1 0,0 1-1,0 0 1,0-1 0,0 1 0,0 0 0,0-1 0,0 1 0,0 0 0,0 0 0,0-1 0,1 1 0,4-3-4276,10-2 123,-8 3 3197,22-8-3981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3552,'-14'0'19615,"20"4"-18441,-2-1-1029,1-1-1,0 0 1,-1 0 0,1 0 0,0-1 0,0 0 0,0 0 0,7 1 0,43-1 395,-30-2-395,269 5 927,-127 4-2709,-192-11-16704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57 3136,'2'-3'175,"0"0"1,0 0-1,0 0 0,0 0 0,0 1 1,1-1-1,-1 1 0,1-1 1,0 1-1,-1 0 0,1 0 1,0 0-1,0 0 0,1 0 1,4-1-1,13-8 3174,-11 5 1524,-12 16-1666,-4 6-2560,-1 0-1,0 0 1,-15 22 0,7-13-290,-9 12 194,-2-1 0,-1-1 0,-36 35 0,-22 29 264,68-76-629,1 1 1,2 0 0,0 2 0,1-1-1,2 2 1,-13 41 0,11-21 75,3 1 1,1 0-1,-2 49 1,10-79-179,1 0 0,1 0 1,0 0-1,1 0 0,1 0 0,1 0 1,0-1-1,1 1 0,1-1 1,1 0-1,0-1 0,1 0 0,1 0 1,12 16-1,17 20-163,2-2 0,2-1 0,2-3 0,74 62 0,-106-99-805,0 0-1,0-1 1,1 0 0,24 11-1,-29-16-71,-1-1 0,0 0 0,0 0 1,1-1-1,-1 0 0,1 0 0,0-1 0,-1 1 0,1-2 0,-1 1 0,12-3 0,47-16-3918,5-8 1130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6464,'0'-8'7568,"1"10"-6640,41 94 3188,-29-69-3481,-2-5-247,1-2 1,0 1-1,2-2 0,18 21 0,69 67 868,-74-81-1082,-4-2 242,28 36 0,-40-45-317,-2 0 0,1 0 0,-2 1 1,9 21-1,-7-8 100,-1 0 0,-1 0 0,-2 1 0,0 0 0,-3 0-1,0 1 1,-2-1 0,-1 1 0,-6 41 0,3-57-145,0 1 0,-2 0 0,0-1 0,0 0 1,-1 0-1,-1-1 0,-1 0 0,-13 19 0,-10 8 197,-46 49-1,4-7-118,46-48-631,9-12-819,0 0 1,-1-1-1,-1-1 0,-27 22 0,45-42 821,0 1 0,0-1-1,0 1 1,-1-1 0,1 0-1,0 0 1,-4 1 0,6-2 60,-1 0 0,0 0 0,1 0 0,-1 0 0,0 0 0,1 0-1,-1 0 1,1 0 0,-1-1 0,0 1 0,1 0 0,-1 0 0,1-1 0,-1 1 0,1 0 0,-1-1 0,-1-1-874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5 385 4160,'-5'-5'10240,"6"4"-9754,1-1 0,-1 1 0,0-1 0,0 1 1,0-1-1,0 1 0,0-1 0,0-1 0,-1 2-419,8-14 901,-5 12-794,-1-1 1,0 0 0,0 0 0,-1 0 0,1 0 0,0-5 0,4-15 710,16-38-1,-18 52-648,0 0-127,0 0-1,1 1 0,1 0 0,-1 0 1,1 0-1,1 1 0,0 0 0,0 0 1,0 1-1,1 0 0,0 0 0,13-8 1,-13 10-14,0 1 1,0-1 0,1 1-1,0 1 1,-1-1 0,2 1-1,-1 1 1,0 0 0,0 0-1,1 1 1,-1 0 0,1 1-1,18 1 1,-26-1-82,0 1 1,0-1 0,0 1-1,0 0 1,0 0-1,0 0 1,0 0 0,0 0-1,0 0 1,0 0-1,-1 1 1,1-1 0,0 1-1,-1-1 1,1 1-1,-1 0 1,0 0 0,1-1-1,-1 1 1,0 0 0,0 0-1,0 0 1,0 0-1,0 3 1,2 5 54,0 1 0,-1 0-1,2 17 1,-3-18-42,4 31 114,9 65 123,-11-89-188,2 0 0,0 0 0,13 32 0,-15-44-44,0 0 1,0 0 0,0 0-1,0 0 1,1-1-1,0 1 1,0-1-1,0 0 1,0 0 0,1 0-1,0-1 1,-1 0-1,1 0 1,1 0-1,9 4 1,-10-5-1,0-1 1,0 0-1,0 0 0,1 0 1,-1 0-1,0-1 1,0 0-1,0 0 0,0-1 1,1 1-1,-1-1 0,0 0 1,0-1-1,0 1 0,0-1 1,-1 0-1,1 0 0,4-3 1,0 0-14,0-1 1,-1-1-1,0 1 1,0-1-1,-1-1 1,12-14-1,33-56-82,-23 30 240,-5 12-146,2 0 0,2 2-1,59-58 1,-59 66-1,-4 4-21,37-26 0,-60 47-8,0 1-1,0 0 0,0 0 1,0 0-1,-1 0 1,1 0-1,0 0 0,0 0 1,0 0-1,0 0 0,0 0 1,0 0-1,0 0 1,0 1-1,0-1 0,0 0 1,0 1-1,0 0 1,17 9 44,16 11 83,-29-19 2774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8:1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15 151 6464,'0'0'105,"0"0"0,1-1-1,-1 1 1,0-1 0,0 1 0,1-1 0,-1 0 0,0 1 0,0-1 0,0 1-1,0-1 1,0 1 0,0-1 0,0 1 0,0-1 0,0 0 0,0 1 0,0-1-1,0 1 1,0-1 0,0 1 0,-1-1 0,1 1 0,0-1 0,0 1 0,-1-1-1,1 1 1,0-1 0,-1 0 0,-1-2 311,1 2 197,0-1 397,-1 0 0,1 0 0,0 0 1,0 0-1,0 0 0,0 0 1,0 0-1,0-2 0,1 3-854,0 0 0,0 0-1,0 0 1,0 0 0,1 0 0,-1 0-1,0 0 1,1 0 0,-1 0 0,0 0-1,1 0 1,-1 0 0,1 0 0,0 1-1,-1-1 1,1 0 0,0 0 0,-1 1-1,1-1 1,1 0 0,20-21 472,-10 11-212,0 0 0,24-18 0,-32 27-362,1-1-1,-1 1 1,0 0 0,1 0 0,-1 0 0,1 1-1,-1 0 1,1 0 0,0 0 0,0 0-1,-1 0 1,1 1 0,0 0 0,6 1 0,-10-1-56,1 0 0,0 0 0,0 1 0,0-1 0,0 1 0,0-1 0,-1 1 0,1 0 0,0 0 0,-1 0 0,1 0 0,0 0 0,-1 0 0,1 0 0,-1 0 0,0 1 0,1-1 0,-1 1 0,2 2 0,-2-1 14,1-1 0,-1 1 0,-1 0 0,1-1 0,0 1 0,-1 0 0,1 0 0,-1 0 0,0 0 0,0 0 0,0 5 0,-2 5 74,-1 0 1,0 0 0,-1 0 0,-7 17-1,10-28-74,-42 92 690,42-93-700,-7 13 234,7-11-160,-1-1-1,0 1 1,1 0 0,0 0-1,-1-1 1,1 1-1,0 0 1,1 0-1,-1 0 1,0 0-1,1 0 1,0 0-1,-1 0 1,1 0 0,1 5-1,-1-7-31,1 1-1,-1-1 1,1 0-1,0 1 1,-1-1-1,1 0 0,0 0 1,0 1-1,0-1 1,0 0-1,0 0 1,0 0-1,0 0 1,0 0-1,0 0 1,0-1-1,1 1 1,-1 0-1,0-1 1,2 2-1,2 0-30,1 0-1,-1-1 1,0 1-1,6 0 1,34 1-1195,-32-3-1074,0 1-1,19 4 0,-21-3-2255,1 0 1,21 1-1,-13-3-384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8:55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32 12064,'-48'-32'5439,"43"36"-4735,0-4-256,0 0-928,15 0-5855,3 8 3583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32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2144,'-4'-1'1215,"8"8"-155,10 7 94,47 18 1934,-52-30-2620,-9-2-427,1 0 0,-1 0 1,1 0-1,0 0 0,-1 0 0,1 0 1,-1 0-1,1 0 0,-1 0 1,1 0-1,-1 0 0,1 0 0,0 1 1,-1-1-1,1 0 0,-1 0 1,1 1-1,-1-1 0,0 0 0,1 1 1,0 0-1,5 6-22,0 0-1,-1 0 1,0 0 0,-1 1 0,1 0-1,-1 0 1,-1 0 0,1 0 0,2 12-1,-2-5 36,-1 1-1,0 1 0,-1-1 0,0 22 0,5 50 162,-5-75-120,3 17 115,-2-19-125,-1-1-1,0 18 1,-2 44 2080,24-64-1616,-4-6-441,0-1 0,0 0 0,0-1 0,28-5 0,10 1 56,31-1 68,90-1-16,139-6 163,-169 5-395,-54 5 65,-56 3 206,-38-1 801,5-4-955,-1 1 62,-3 2-123,1-1 0,-1 1 0,1-1 0,-1 0 0,1 0 0,-1 0 0,0 0 0,0 0 0,0 0 0,0-1 0,-1 1 0,3-5 0,95-199 434,-63 119-1679,-34 82 436,0-1-1,1 2 1,0-1-1,0 0 1,0 1 0,1-1-1,-1 1 1,1 0-1,0 0 1,9-6-1,5 1-3896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35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18187 56 2496,'-4'-1'4586,"13"-4"-3738,-8 5-774,0-1-1,1 0 0,-1 1 1,1-1-1,-1 0 1,0 0-1,0 0 1,0 0-1,1 0 1,-1-1-1,0 1 1,1-2-1,7-9 579,-7 10-591,-1 1 1,1-1-1,-1 1 0,0-1 0,0 1 0,0-1 1,0 0-1,0 0 0,0 0 0,0 0 0,0-1 1,-1 2-126,-4 16-891,3-11 1010,0 0 0,1 0 0,0 1 1,0-1-1,0 7 0,0 13 78,-4 12 344,1 56 1,3-86-425,-1 0 1,0 0 0,-2 9-1,1-8 151,1-1 0,0 1-1,0 10 1,0-16-103,1 0-1,-1 0 1,0 0-1,1-1 1,-1 1-1,0 0 1,0 0-1,0 0 1,0-1-1,0 1 1,0 0-1,0-1 1,0 1-1,0-1 1,0 1-1,0-1 1,-2 1-1,-28 11-686,25-11 792,-176 47-225,49-16 268,-117 18-241,168-36 58,-402 57 126,-167-19-134,-3-22 38,584-27-63,-540 13-113,-61-3 43,-51-2 202,299 2-257,-160 2 195,387-12-110,-661 14-152,216-2 274,452-11 80,-634 11-302,8 6-106,23 8 198,776-28 14,-172 6-28,-431 21-54,13 8 231,433-25-120,-367 25-71,-157 9 96,-8-2-37,21 5 368,-163 16-549,-57 12 160,220-20 597,355-11-762,53-6 254,-82 13-78,237-37 198,109-14-136,-124 1 423,8-1-705,111 0 213,12-1-79,0 0 0,0 1 0,0 0 0,-9 2 0,12-3 44,0 1 0,0 0-1,1 0 1,-1 0 0,0 0-1,1 0 1,-1 1 0,1-1-1,-1 0 1,1 1-1,0-1 1,-1 1 0,1-1-1,0 1 1,0-1 0,-1 4-1,0 1 22,-1 1 1,2 0-1,-1-1 0,1 1 0,0 0 1,0 0-1,1 0 0,0 0 0,1 9 0,-1 4-55,23 397 48,11-202 266,-18-127-168,0-10 130,3 24-28,-10-62 9,-6-32 6,-1 1 1,0 0-1,0 16 0,-2-24 762,-1-1-874,0-1 0,0 1 0,0 0 1,0-1-1,1 1 0,-1-1 0,0 1 1,0-1-1,0 0 0,0 1 0,0-1 0,1 0 1,-1 0-1,0 1 0,1-1 0,-1 0 1,0-1-1,-12-20 200,10 16-158,-51-91-10,17 30 91,-2 1 1,-55-70-1,36 63-786,56 70 614,0-1 0,0 0 0,0 0 0,-2-7-1,-8-14 146,11 24-209,1-1 0,-1 1 0,1 0 0,-1 0 0,1 0 0,-1-1 0,1 1 0,0 0 0,-1-1 0,1 1 0,0 0 0,0-1 0,0 0 0,0 1-165,2 2-299,19 15 345,0 2-1,26 28 0,-7-7 63,-23-22 117,-1 0 1,-2 0-1,17 25 0,32 63-71,-25-41-54,3 9 337,-41-73-211,0 0-1,1 1 0,-1-1 0,0 0 1,0 0-1,0 0 0,0 1 0,1-1 1,-1 0-1,0 0 0,0 1 0,0-1 1,1 0-1,-1 0 0,0 0 0,0 0 1,1 0-1,-1 1 0,0-1 0,0 0 1,1 0-1,-1 0 0,0 0 0,0 0 0,1 0 1,-1 0-1,0 0 0,1 0 0,-1 0 1,0 0-1,0 0 0,1 0 0,-1 0 1,0 0-1,1 0 0,-1 0 0,0-1 1,0 1-1,1 0 0,-1 0 0,10-13 500,3-22-211,-13 35-309,2-8-2,5-16 73,0 0 0,2 1-1,1 0 1,21-38 0,-18 40-98,12-28 1,-13 24 135,-11 24-121,-1 1 0,0-1 1,0 0-1,1 1 0,-1-1 0,0 1 0,0-1 0,0 0 1,1 1-1,-1-1 0,0 0 0,0 1 0,0-1 0,0 0 1,0 1-1,0-1 0,-1 0 0,1 1 0,0-1 0,0 0 1,0 1-1,-1-1 0,1 0 0,0 1 0,-1-1 0,1 1 1,0-1-1,-1 1 0,1-1 0,-1 1 0,1-1 0,-1 1 1,1-1-1,-1 1 0,1-1 0,-1 1 0,1 0 0,-1-1 1,0 1-1,-2-1-80,0 0 1,1 0 0,-1 0-1,0 1 1,1-1 0,-1 1-1,0 0 1,0-1 0,-4 2-1,-6 1-655,0 0-1,-1 1 0,1 1 1,0 0-1,0 1 0,1 0 0,0 1 1,0 1-1,-13 8 0,-35 27-5366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46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278 625 3712,'-1'0'117,"1"-1"0,0 1 0,0 0 0,0 0 0,0-1 0,-1 1 0,1 0 0,0-1 0,0 1 0,0 0 0,0-1 0,0 1 0,0 0 0,0-1 0,0 1 1,0 0-1,0-1 0,0 1 0,0 0 0,0-1 0,0 1 0,0 0 0,0-1 0,0 1 0,0-1 0,1 0 9,-1 1 1,0-1-1,0 0 1,0 0-1,0 1 1,0-1-1,0 0 1,0 0-1,0 1 1,0-1-1,0 0 1,0 0-1,-1 1 1,1-1-1,0 0 0,-1 1 1,1-1-1,0 0 1,-1 1-1,1-1 1,0 0-1,-1 1 1,1-1-1,-1 1 1,1-1-1,-1 1 1,0-1-1,1 1 1,-2-1-1,0-1 21,-1-1 0,0 1-1,0 1 1,0-1 0,0 0 0,0 1 0,0-1 0,0 1-1,0 0 1,-1 0 0,1 0 0,-1 1 0,1-1-1,-6 1 1,3 0-13,1 0 0,-1 1 0,1 0 0,-1 0 0,1 1 0,0-1 0,-1 1 0,-7 4 0,3 0-39,0 0 0,0 0-1,1 1 1,0 0 0,0 1 0,1 0 0,0 1-1,-10 12 1,8-7-164,0 1 1,1 0-1,1 0 0,0 1 0,-5 17 0,11-28 63,0 1-1,1-1 1,-1 0-1,1 1 1,1-1-1,-1 0 1,1 1-1,0-1 1,0 1-1,0-1 1,1 0-1,0 1 1,0-1-1,1 0 1,-1 1-1,1-1 1,0 0-1,0 0 1,1 0-1,3 5 1,-3-6 65,0 0 0,0 0 0,1 0 1,-1 0-1,1-1 0,0 0 0,0 1 0,1-1 1,-1-1-1,0 1 0,1-1 0,0 1 0,-1-1 0,1-1 1,0 1-1,0-1 0,0 0 0,6 1 0,-6-2-5,0 0 0,0 0 0,0-1 0,0 0 0,-1 0 0,1 0 0,0 0 0,-1-1 0,1 1-1,-1-1 1,0-1 0,1 1 0,-1 0 0,0-1 0,0 0 0,0 0 0,-1 0 0,1-1 0,4-6 0,2-2 22,0 0 1,-2-1-1,0-1 1,0 0-1,9-23 1,20-78 335,-27 77-324,4-7-54,-3 0 0,-2-1 0,-2 0 0,-1 0-1,-3-89 1,-5 97-8,1-4-177,-9-44-1,5 54 84,4 22 56,0 1 1,0-1-1,-1 1 0,-1 0 1,0-1-1,-7-15 0,10 25 6,0 0-1,0 0 1,0-1-1,0 1 1,0 0-1,0 0 0,0 0 1,0 0-1,0 0 1,-1-1-1,1 1 0,0 0 1,0 0-1,0 0 1,0 0-1,0 0 1,0 0-1,-1 0 0,1 0 1,0 0-1,0-1 1,0 1-1,0 0 0,0 0 1,-1 0-1,1 0 1,0 0-1,0 0 1,0 0-1,0 0 0,-1 0 1,1 0-1,0 0 1,0 0-1,0 0 0,0 0 1,-1 0-1,1 0 1,0 1-1,0-1 1,0 0-1,-1 0 0,-4 8-169,-2 12 86,-9 73 496,-5 113 0,18-172-370,-2 37 232,4 0 0,2 0-1,4 1 1,17 88 0,-18-142-280,9 26-1,-11-37 48,1 0 0,0-1 0,1 1-1,0-1 1,0 1 0,7 8-1,-10-13-179,0-1-1,0 0 1,1 0-1,-1 0 1,0 0-1,0 0 0,1-1 1,-1 1-1,0 0 1,1-1-1,-1 1 1,1 0-1,2 0 1,-2-1-513,0 0 1,0 0-1,0 0 0,1 0 1,-1-1-1,0 1 1,0 0-1,0-1 1,4-1-1,11-2-2488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48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88 4160,'-5'-18'3354,"14"15"-975,-8 3-2190,0 0 0,1-1 1,-1 1-1,0-1 0,0 1 0,0-1 1,0 0-1,-1 1 0,1-1 0,2-1 1,-3 1-142,0 1 1,1 0 0,-1-1 0,0 1-1,1 0 1,-1-1 0,0 1 0,1 0-1,-1-1 1,1 1 0,-1 0 0,0 0-1,1-1 1,-1 1 0,1 0 0,-1 0-1,1 0 1,-1 0 0,1 0 0,-1 0 0,1 0-1,-1 0 1,1 0 0,-1 0 0,1 0-1,-1 0 1,1 0 0,-1 0 0,1 0-1,-1 0 1,1 1 0,-1-1 0,0 0-1,1 0 1,-1 0 0,1 1 0,-1-1-1,1 0 1,-1 1 0,0-1 0,1 0-1,-1 1 1,0-1 0,1 1 0,-1-1-1,0 1 1,7 6 225,-1 1 0,0 0 0,0 0-1,-1 0 1,0 1 0,7 17 0,16 60 230,-22-66-290,18 75 381,6 21 100,-26-99-599,-2-10-36,0 0 0,0 0 0,6 13 0,-3-13 697,-1-10-92,1-2-519,-2 2-88,0-1 0,-1 1 0,1-1 0,-1 1 0,0-1 0,0 0 0,-1 0 0,1 0 0,1-7 0,1-1-35,13-39-67,11-58-1,-7 20-69,-1 27-654,-13 95 843,-3 0 0,2 59 1,-1 0-24,0 25 268,4-91-386,-6-18 68,-2-6 136,4 5 412,26-29-140,-19 8-308,-1 0 0,15-24 0,-8 12-24,77-128 87,-32 50-186,2 11 124,-13 20-264,-42 59-904,-13 23-4382,-5 3 1884,0 0 1153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2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3328,'0'3'8413,"-1"19"-8160,-5 40 1587,4-21-1040,-16 265 1156,16-270-1763,1 15 43,-2 26 8,3-46-65,0-25-106,0 1-1,0-1 0,-1 0 1,1 0-1,-4 10 1,3-7 74,-1 6-501,-3-8-2980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3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2720,'-7'3'7724,"5"-1"-9592,1 1 620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5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33 2976,'-26'-26'7208,"19"27"-4416,16 2 363,29 5-2396,168-2 565,-190-6-1219,-10 0-50,0 0-1,0 0 0,0 1 0,0 0 0,0 0 0,8 3 0,-14-4-52,1 1 0,-1-1 1,0 0-1,0 0 0,1 0 0,-1 0 0,0 0 0,1 0 0,-1 0 1,0 0-1,1 0 0,-1 0 0,0 0 0,0-1 0,1 1 0,-1 0 1,0 0-1,1 0 0,-1 0 0,0 0 0,0 0 0,1-1 0,-1 1 1,0 0-1,0 0 0,0 0 0,1-1 0,-1 1 0,0 0 0,0 0 1,0-1-1,1 1 0,3-10-1716,-3 7 451,-1-12-8695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5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4576,'14'-2'6713,"16"-6"-3611,8-3-1429,12 1-810,1 3 1,90-3 0,-133 10-2108,-1 0 0,15-4-1,-1 0-973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6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56 3072,'-14'4'7966,"16"4"-3042,7-7-4607,0 1 1,0-2-1,0 1 0,0-1 0,0 0 1,1-1-1,-1 0 0,14-4 1,-6 2 47,48-8 526,163-24 363,2 19-1223,-187 17 850,-27 0-2239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7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239 495 2656,'10'-9'1342,"-10"9"-1200,1-1 0,-1 1 0,1 0 0,0-1 0,-1 1 0,1 0 0,-1-1 0,1 1 0,-1-1 0,0 1 0,1-1 0,-1 1 0,1-1 0,-1 0 0,0 1 0,0-1 0,1 1 0,-1-1 0,0 0 0,0 1 0,0-1 0,1 0 0,-1 1 0,0-1 0,0 1 0,0-1 0,0 0 0,0 1 0,0-1 0,-1 0 0,1 1 0,0-1 0,0 0 0,-2-4 376,1 0 0,-1 1-1,0 0 1,0-1 0,0 1-1,0 0 1,-6-6-1,7 8-437,-1 0 0,1 1-1,-1 0 1,0-1 0,1 1-1,-1 0 1,0 0 0,0 0-1,0 0 1,0 0-1,0 0 1,0 1 0,0-1-1,0 1 1,0-1 0,0 1-1,0 0 1,0 0 0,0 0-1,0 0 1,-3 0 0,-4 2 28,1 0 1,-1 0-1,0 1 0,1 0 1,-1 0-1,1 1 1,0 0-1,-12 9 1,5-3-88,1 1 0,1 0 1,-19 20-1,29-28-4,0 0-1,0 1 1,1-1 0,-1 1 0,1-1 0,0 1 0,0 0-1,0 0 1,1 0 0,-1 0 0,1 0 0,0 0 0,0 0-1,1 0 1,-1 0 0,1 1 0,0-1 0,0 0-1,0 0 1,0 1 0,1-1 0,0 0 0,0 0 0,0 0-1,0 0 1,1 0 0,-1 0 0,1 0 0,0 0-1,0 0 1,1-1 0,-1 1 0,1-1 0,0 0 0,0 0-1,0 0 1,0 0 0,4 3 0,-1-2 111,0 0-1,0 0 1,0-1 0,0 0 0,0 0 0,1-1 0,-1 1-1,9 1 1,-12-4-60,1 1 0,-1-1-1,0 1 1,1-1 0,-1 0 0,0 0-1,1-1 1,-1 1 0,0-1 0,0 0-1,1 1 1,-1-1 0,0-1-1,0 1 1,0 0 0,0-1 0,0 0-1,5-3 1,-3 0 31,1-1 0,-1 0 0,0 0 0,0 0-1,0-1 1,6-13 0,19-49 206,26-93 122,-31 85-224,-18 55-218,-2-1 0,-1 0 0,0 0 0,-2-1 0,-1 1 0,0 0 0,-2-1 0,-1 1 0,-5-28 0,6 47-52,0 1 0,0-1 0,0 0 0,0 1 0,-1-1 0,0 1 0,1 0 0,-1 0 0,0-1 0,-1 1 0,1 0 0,0 1 0,-4-4 0,6 6 53,0 0 0,0 0 0,-1 0 0,1 0 0,0 0 0,-1 0 0,1 0 0,0 0 0,0 0 0,-1 0 0,1 0 0,0 0 0,-1 0 0,1 0 1,0 0-1,0 0 0,-1 0 0,1 0 0,0 0 0,0 0 0,-1 0 0,1 1 0,0-1 0,0 0 0,-1 0 0,1 0 0,0 1 0,0-1 0,0 0 0,-1 0 0,1 0 0,0 1 0,0-1 0,0 0 1,0 0-1,-1 1 0,-5 10-46,6-10 17,-6 14 6,0-1 1,1 1-1,1 1 0,1-1 1,0 1-1,1-1 0,-1 18 1,0 211 452,4-221-431,1 29 224,2-1 1,16 74-1,-17-115 30,-1 0-1,-1 1 1,1 10 0,-2-20-101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08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226 675 3648,'4'-19'7765,"-4"18"-7685,0 1 0,0 0 1,0 0-1,0-1 0,0 1 1,0 0-1,0-1 0,0 1 0,0 0 1,0 0-1,0-1 0,0 1 0,-1 0 1,1-1-1,0 1 0,0 0 0,0 0 1,0-1-1,0 1 0,-1 0 0,1 0 1,0 0-1,0-1 0,0 1 0,-1 0 1,1 0-1,0 0 0,0-1 0,0 1 1,-1 0-1,1 0 0,0 0 0,0 0 1,-1 0-1,0-1 0,-10 6 979,-12 12-412,23-16-549,-11 10 245,0 0 0,1 1 0,-15 22 0,-20 43 498,40-68-761,-10 19 89,1 1 0,2 0 0,0 1 0,2 0 0,-7 39 0,16-64-162,0 1 0,0 0 0,1 0 0,0 0 0,0-1 0,1 1 0,0 0 0,0 0 0,0-1 0,0 1 1,5 10-1,-4-12 28,0 0 0,0-1 0,1 1 0,-1-1 0,1 0 1,-1 1-1,1-1 0,0 0 0,0-1 0,1 1 0,-1 0 1,1-1-1,-1 0 0,1 0 0,0 0 0,7 3 0,-4-3 23,0 0 0,0-1 0,0 0 0,0 0 0,0 0-1,0-1 1,0 0 0,0 0 0,0-1 0,0 0 0,0 0 0,0-1-1,0 1 1,0-2 0,-1 1 0,11-6 0,-7 3 24,0-1 0,-1-1 0,0 1-1,0-1 1,-1-1 0,0 1 0,0-2 0,-1 1 0,11-16 0,20-47 125,-8 14-190,-30 58-28,0-1 0,0 0 1,0 0-1,0 0 0,0 0 0,0 0 0,0 1 0,0-1 1,0 0-1,0 0 0,1 0 0,-1 0 0,0 0 0,0 0 1,0 0-1,0 0 0,0 1 0,0-1 0,0 0 0,1 0 1,-1 0-1,0 0 0,0 0 0,0 0 0,0 0 0,0 0 1,0 0-1,1 0 0,-1 0 0,0 0 0,0 0 0,0 0 1,0 0-1,0 0 0,1 0 0,-1 0 0,0 0 1,0 0-1,0 0 0,0 0 0,0 0 0,1 0 0,-1 0 1,0 0-1,0 0 0,0-1 0,0 1 0,0 0 0,0 0 1,0 0-1,1 0 0,-1 0 0,0 0 0,0 0 0,0-1 1,0 1-1,0 0 0,0 0 0,0 0 0,0 0 0,0 0 1,0 0-1,0-1 0,0 1 0,0 0 0,0 0 1,0 0-1,0-1 0,2 15-141,-1-10 96,2 8 77,0 0-1,1 0 0,1 0 0,0 0 0,1-1 0,0 1 0,0-1 1,15 17-1,-19-25 35,1 0 1,0 0-1,0 0 1,0-1-1,1 1 1,-1-1-1,1 0 1,-1 0-1,1 0 1,0 0-1,-1-1 1,1 1-1,0-1 1,0 0-1,0 0 1,0-1-1,0 1 1,1-1-1,-1 0 0,0 0 1,0 0-1,0-1 1,0 1-1,0-1 1,0 0-1,0 0 1,0 0-1,0-1 1,-1 1-1,1-1 1,0 0-1,-1 0 1,1-1-1,-1 1 1,0-1-1,0 1 1,0-1-1,0 0 1,0 0-1,0 0 1,2-5-1,0 0-14,0-1-1,-1 0 1,0 0 0,-1 0-1,0 0 1,3-17-1,5-59-30,-9 74-47,-2-1 1,0 1 0,0-1 0,-3-15-1,3-5-239,1 12-504,-1 20 750,0 0 0,0-1 0,1 1 0,-1 0 0,0-1 0,1 1 0,-1 0-1,0 0 1,1 0 0,-1-1 0,0 1 0,1 0 0,-1 0 0,0 0 0,1 0 0,-1 0-1,1 0 1,-1 0 0,0 0 0,1 0 0,-1 0 0,0 0 0,1 0 0,-1 0 0,1 0 0,-1 0-1,0 0 1,1 0 0,-1 0 0,0 0 0,1 1 0,0-1 0,2 1-65,30 3 110,0-1-1,0-2 0,39-3 1,-58 0 63,1 0 0,0-1 0,-1 0 0,0-1 0,0-1 0,0 0 0,0-1 0,-1-1 0,19-12 0,25-23 194,-2-2 0,-2-2 0,65-75 0,-95 94-239,-2-1 1,0 0 0,23-47-1,35-96 94,-25 29-186,-52 134-69,-4 8-33,-5 13-14,-89 254 447,40-146 290,-5 12-276,27-41-91,-33 147 0,48-177-141,12-43 386,-5 24-1,10-36-118,3-11-69,0-14-142,1 4-123,0 0 1,7-26 0,-3 17-47,-2 1 27,-1 8 38,0 0 1,1 0-1,0 1 0,10-22 1,-4 17-8,1 1 0,0-1 0,1 2 1,27-29-1,-29 35-75,1 1 1,0 0-1,1 0 1,0 1-1,0 0 1,0 1-1,26-10 1,-37 16 70,0 1 0,0-1 0,0 1 0,0 0 0,0-1 0,0 1 0,0 0 0,0 0 0,0 0 0,0 0 0,0 0 0,0 0 0,1 0 1,-1 0-1,0 0 0,0 0 0,0 0 0,0 1 0,0-1 0,0 0 0,0 1 0,0-1 0,0 1 0,0-1 0,0 1 0,-1 0 0,1-1 0,0 1 1,0 0-1,0 0 0,-1-1 0,1 1 0,0 0 0,-1 0 0,1 0 0,-1 0 0,1 0 0,-1 0 0,1 0 0,-1 0 0,0 0 0,1 1 1,0 6-30,1-1 0,-1 1 0,-1 0 1,0 14-1,0-12 25,-1 51-32,-1-25-2,2-1 0,8 59 0,-7-87 100,1 0 1,0 0-1,0 1 1,0-1-1,7 11 1,-9-17-40,1 1 1,0-1-1,0 1 0,0-1 1,0 0-1,-1 0 1,2 0-1,-1 0 0,0 1 1,0-1-1,0 0 1,0-1-1,1 1 0,-1 0 1,0 0-1,1-1 1,-1 1-1,1 0 0,-1-1 1,1 1-1,-1-1 1,1 0-1,-1 0 0,1 1 1,-1-1-1,1 0 0,-1 0 1,1 0-1,-1-1 1,1 1-1,-1 0 0,1-1 1,1 0-1,3-1 45,-1-1 0,1 0 0,-1-1 0,0 1 0,0-1 0,-1 0 0,1 0 0,6-8 0,30-42 148,-41 54-210,53-86-105,-36 56 101,2 0 0,28-35 1,-47 73-48,0 0 0,0-1-1,-1 1 1,-3 10 0,-2 19-37,-3 52 1,8-72 118,2-1 1,0 1-1,0-1 1,2 1-1,7 27 1,-9-42-27,0 0 0,-1 1 0,1-1 0,0 0 0,1 0 1,-1 0-1,0 0 0,1-1 0,2 4 0,-4-4 0,1-1 0,-1 0 0,1 1 0,-1-1 0,1 1-1,0-1 1,-1 0 0,1 1 0,0-1 0,-1 0 0,1 0 0,0 0-1,-1 0 1,1 1 0,0-1 0,-1 0 0,1 0 0,0 0 0,0 0-1,-1 0 1,1-1 0,0 1 0,-1 0 0,1 0 0,0 0 0,-1-1-1,1 1 1,0 0 0,-1-1 0,1 1 0,-1 0 0,1-1 0,0 1-1,0-1 1,7-7 76,-1 0 0,0-1 0,8-10 0,7-10-31,11-8-65,1 2 1,3 0 0,0 3-1,2 1 1,53-32 0,-56 45-177,-26 14 258,0-1-1,-1 0 0,15-11 1,-14 9-124,-16 12 27,-18 15 23,12-11 14,1 1-1,0 0 1,0 0-1,1 1 1,1 0-1,0 1 0,0 0 1,1 1-1,1 0 1,0 0-1,1 0 1,0 1-1,1 0 1,-4 19-1,8-27-11,0-1 0,0 0 0,1 1 0,-1-1 0,2 1 0,-1-1 0,0 0 0,1 1 0,0-1 0,0 0 1,1 1-1,-1-1 0,1 0 0,1 0 0,-1 0 0,0-1 0,1 1 0,0 0 0,5 5 0,-4-5 2,1 0 1,0-1 0,0 1-1,0-1 1,1 0 0,-1 0-1,1-1 1,0 1-1,0-1 1,0-1 0,0 1-1,1-1 1,-1 0 0,1 0-1,7 0 1,4 0-375,-1 0 1,1-2-1,29-2 1,-35 0-985,-1 0-1,15-5 1,-18 5-654,0-1 1,0-1-1,12-7 1,-7 5-328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29:58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94 2912,'13'-2'4632,"-12"2"-4455,0-1 0,-1 1 0,1 0 0,0-1 0,0 1 0,-1-1 0,1 1 0,0-1 0,-1 1 0,1-1 0,0 1 0,-1-1 0,1 0 0,-1 1 0,1-1 0,-1 0 0,0 1 0,1-1 1,-1 0-1,1 0 0,-1 1 0,0-1 0,0 0 0,0 0 0,1 0 0,-1 0 0,0-1 0,0 1-32,0 0 0,0 0 1,1 0-1,-1 0 0,1 0 0,-1 0 0,1 0 1,-1 0-1,1 0 0,-1 0 0,1 0 1,1-2-1,-1 3-81,-1-1 0,1 1 0,0-1 0,-1 1 0,1-1 0,-1 0 0,0 1 0,1-1 0,-1 0 0,1 1 0,-1-1 0,0 0 0,1 0 0,-1 1 0,0-1 0,0 0 0,0 0 0,0 1 0,0-1 0,0 0 0,0 0 0,0 0 0,0 1 0,0-1 0,0 0 0,0 0 0,0 1 0,-1-1 0,1 0 0,0 0 0,0 1 0,-1-1 0,1 0 0,-1 1 0,1-1 0,-1 0 0,-8-13 736,9 14-781,-1-1 0,1 0 0,-1 0 0,1 0 0,-1 0 0,0 0 0,1 0 0,-1 1 0,0-1 1,1 0-1,-1 0 0,0 1 0,0-1 0,0 1 0,0-1 0,0 1 0,0-1 0,0 1 0,0-1 0,-1 1 0,-2-1-29,0 0-1,0 0 1,0 1 0,0 0 0,-1 0 0,1 0-1,0 0 1,0 0 0,0 1 0,0 0 0,0 0-1,0 0 1,0 0 0,1 1 0,-1 0 0,0-1-1,1 1 1,-1 0 0,1 1 0,-1-1 0,1 1-1,-5 5 1,-10 8 101,10-9-108,0 0 0,1 0 0,0 1 0,-9 11-1,9-8 40,1-2 18,0 0 0,0 0 0,-5 14 0,10-20-29,0-1 1,1 1 0,-1-1 0,0 1-1,1 0 1,-1-1 0,1 1 0,0-1-1,0 1 1,0 0 0,0-1 0,1 1-1,-1 0 1,1-1 0,-1 1-1,1-1 1,0 1 0,0-1 0,2 4-1,-1-3 48,0 0 0,0-1 0,0 1-1,1-1 1,-1 1 0,1-1-1,0 0 1,-1 1 0,1-1-1,0-1 1,0 1 0,1 0 0,3 1-1,6 1 55,-1-1-1,19 4 1,11 2-126,-30-6 34,12 4-16,-23-7 3,0 0 0,0 1 1,0-1-1,0 0 0,0 1 0,0-1 0,0 1 0,0 0 0,-1-1 0,1 1 0,0 0 0,0 0 0,0-1 0,-1 1 0,2 1 0,-1 0-1,1 0 1,-1 1-1,1-1 1,0 0-1,0 0 1,3 2-1,4 6 69,6 26 249,-14-35-290,0 0-1,-1 0 1,1 1-1,0-1 1,-1 0-1,1 0 1,-1 0-1,0 1 1,1-1-1,-1 0 1,0 0-1,1 1 1,-1-1 0,0 0-1,0 0 1,0 1-1,0-1 1,-1 0-1,1 1 1,0-1-1,0 0 1,-1 0-1,1 1 1,-1-1-1,1 0 1,-1 0-1,1 0 1,-1 0-1,0 0 1,0 0 0,1 0-1,-1 0 1,0 0-1,-2 2 1,-1-1 21,1 0 0,-1 0-1,1 0 1,-1 0 0,0-1 0,0 0 0,0 1 0,0-1 0,0-1 0,-4 2 0,-77 3 408,3 2-512,38-4-1027,31-1-2220,-1-1 0,-25-2 0,25 1 693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00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41 1408,'-3'-7'389,"6"6"61,4-4 882,-4 1-478,-2 3-630,0 0-1,0 0 1,-1 0 0,1 1-1,-1-1 1,1 0-1,-1 0 1,1 0-1,-1 0 1,1 0-1,-1 0 1,0 0-1,0 0 1,1-1-1,3-6 2677,-4 8-2871,0 0 0,0 0 0,0 0 0,0 0 0,0 0 0,0 0 0,0 1-1,4-2 3412,-4 2-3421,0 0 0,0 0 0,0-1 0,0 1 0,0 0 0,-1 0 1,1 0-1,0-1 0,0 1 0,-1 0 0,1 0 0,0-1 0,-1 1 0,0 1 23,-1 3 117,1 1-1,-1 0 0,1 0 0,0 0 1,1-1-1,-1 1 0,2 9 1,-1-7 40,0-1 0,-1 1 1,-2 13-1,-2 3 84,-2 36 0,-3 15 228,7-59-383,0 1 0,1-1 0,1 0 0,1 31 0,1-41-31,0-1-1,-1 1 1,0-1-1,0 1 1,-1-1-1,0 1 1,0-1-1,0 1 1,0-1-1,-4 8 1,0-10-510,5-3 365,0 0 0,0 0 0,0 0 1,0 0-1,0 0 0,0 0 0,0 0 0,0 0 0,1-1-670,-1 1 670,0 0 0,0 0 1,0 0-1,0 0 0,0 0 0,0 0 0,0 0 0,0 0 0,0-1 1,0 1-1,0 0 0,0 0 0,0 0 0,0 0 0,0 0 0,0 0 0,0 0 1,0 0-1,0 0 0,0 0 0,-1-1-478,2-2-1874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00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32 3072,'-3'0'368,"2"0"-292,1 0 0,0 0 0,-1 0 0,1 0 1,0 0-1,0 0 0,-1-1 0,1 1 0,-7 6 6353,15-6-4690,6-1-45,0 0-1,27-7 1,7-1-157,-7 4-937,-7 1-404,0 0 1,58 3 0,-30 2-206,-24-5-5022,-29 4 3058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31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3 149 1728,'-1'0'88,"1"0"0,0-1 0,0 1 1,0 0-1,-1 0 0,1 0 0,0-1 0,0 1 0,0 0 0,0 0 0,-1-1 1,1 1-1,0 0 0,0 0 0,9-14 12012,-8 15-12105,0 0-1,1 0 0,-1 0 0,0 0 1,0 0-1,0 1 0,0-1 1,-1 0-1,1 1 0,1 1 1,0 7 229,1 0 1,-2 1 0,2 14 0,1 9 86,2-6-128,-3-14-50,2 23-1,7 52 100,-3-21-171,5 113 288,3 36-207,-16-206-94,1 0 0,0 0 0,6 17 0,-7-27-11,-1 2 35,4 13 166,-1-13-170,4-8-3,2-9-46,0-1 0,-1-1 0,-1 1 0,0-1 0,-1-1 0,4-17 0,-6 23-24,20-65-95,4 1 0,4 1 0,57-99 0,-47 105 183,83-148-1,-81 142-110,-20 37 24,-24 36-105,1 0-1,0 0 0,-1 0 1,1-1-1,-1 1 0,1 0 0,-1 0 1,0 0-1,0-1 0,1 1 1,-1 0-1,0 0 0,0-2 0,-10 23-14241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34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265 537 1568,'0'-1'422,"0"0"0,0-1 0,0 1 0,-1 0-1,1 0 1,0 0 0,-1-1 0,1 1 0,-1 0 0,1 0 0,-1 0 0,1 0 0,-1 0 0,0 0 0,0 0 0,-1-2-1,0 1-88,0 1 0,0-1-1,-1 1 1,1-1-1,0 1 1,-1 0 0,-3-2-1,-1 1 53,0 0 0,0 1 0,0 0 0,-1 0 1,-9 0-1,10 1-179,1 1 1,-1 0 0,0 1 0,1-1-1,-1 1 1,1 0 0,-1 1 0,1 0 0,0 0-1,0 0 1,0 0 0,1 1 0,-1 0-1,1 1 1,-9 9 0,6-6-66,0 0 1,1 1-1,0 1 1,1-1-1,0 1 1,1 0-1,-1 0 0,-5 20 1,8-20-153,1 0 0,0 1 0,1-1-1,-1 18 1,2-22 17,0 0-1,1 0 1,-1 0 0,1 0-1,1 0 1,-1 0-1,1 0 1,0 0-1,3 6 1,-3-8 14,1 0 0,0 0 1,0-1-1,0 1 0,0-1 1,1 1-1,-1-1 0,1 0 0,0 0 1,0-1-1,0 1 0,0-1 1,1 0-1,-1 0 0,0 0 1,1-1-1,-1 1 0,1-1 0,0 0 1,-1-1-1,1 1 0,0-1 1,0 0-1,0 0 0,-1 0 1,1-1-1,0 0 0,-1 0 0,1 0 1,8-3-1,-3 0-70,1-1 0,-1-1 0,0 1 0,0-2-1,-1 1 1,0-1 0,0-1 0,0 0 0,10-12 0,7-16 10,-2-1 1,37-76-1,-50 91 41,50-114-208,-54 116 206,-1-1 0,0 1-1,-1-2 1,2-37 0,-7 40 139,-1-1-1,0 0 1,-2 1-1,0-1 1,-2 1-1,0 0 0,-1 0 1,-16-34-1,20 48-134,0 1 0,0 0 0,0 0 0,0 0 0,0 1 0,-1-1 0,0 1 0,0-1 0,0 1 0,0 0 0,0 0 0,-1 0 0,1 0 0,-1 1 0,-7-5 0,10 7 1,0 0 0,1 0 0,-1-1 0,0 1 0,1 0 0,-1 0 0,0 0 0,1 0 0,-1 0-1,0 0 1,1 0 0,-1 0 0,0 0 0,1 0 0,-1 0 0,0 0 0,1 0 0,-1 1 0,0-1 0,1 0-1,-1 0 1,1 1 0,-2-1 0,1 2 12,0-1 0,-1 0 0,1 0 0,0 1 0,0-1 0,0 0 0,0 1 0,0-1 0,-1 3 0,-1 5 99,0 0 0,-4 17 0,5-18-58,-4 19 212,2 0-1,1 1 1,1-1-1,1 1 1,5 39-1,9 9 7,0-8-49,-7-33-38,15 47 0,-3-16-46,-8-23-30,16 41 0,-16-56 21,7 29 0,-14-36-58,-2-15-238,0 0 1,0 0-1,1 0 0,0 0 1,2 7-1,-4-14-3,0 0 1,0 0-1,0 1 1,0-1-1,0 0 1,-1 1-1,1-1 1,1 0-1,-1 0 1,0 1-1,0-1 1,0 0-1,0 0 1,0 1-1,1-2 1,1-8-1128,4-63-6984,-6 49 5893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34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4640,'0'-1'136,"0"1"1,0 0-1,0-1 1,0 1-1,0-1 1,0 1-1,0-1 1,0 1-1,0 0 1,0-1-1,0 1 1,0-1-1,0 1 0,0 0 1,0-1-1,0 1 1,1-1-1,-1 1 1,0 0-1,0-1 1,1 1-1,-1 0 1,0-1-1,0 1 1,1 0-1,-1-1 1,0 1-1,1 0 1,-1 0-1,0-1 0,1 1 1,-1 0-1,0 0 1,1 0-1,-1-1 1,1 1-1,-1 0 1,0 0-1,1 0 1,-1 0-1,1 0 1,-1 0-1,1 0 1,-1 0-1,0 0 1,1 0-1,-1 0 1,1 0-1,-1 0 0,0 1 1,1-1-1,-1 0 1,1 0-1,-1 0 1,1 1-1,0 0 131,0 0 0,-1 0-1,1 1 1,0-1 0,0 0-1,-1 1 1,1-1 0,-1 1-1,1-1 1,-1 0 0,0 1-1,0-1 1,1 2 0,5 61 2262,-2 125 1,-5-108-1670,1 223-1009,2-283-1321,1 2-4841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3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23 277 4384,'-4'-10'543,"-7"-17"908,10 22-1343,-1 2 20,1 0 1,0 0-1,1 0 0,-1 0 1,0 0-1,1 0 1,0 0-1,-1 0 1,1 0-1,1-4 0,2-11 1036,-2 8-689,1 1 1,0-1 0,0 1-1,1 0 1,0-1 0,0 1-1,1 1 1,0-1 0,10-14-1,-9 17-239,1 0 1,0 0-1,0 0 0,1 1 0,-1-1 1,1 2-1,0-1 0,0 1 0,1 0 0,0 1 1,-1-1-1,1 1 0,0 1 0,0 0 0,15-2 1,-2 2 206,1 1 0,-1 0 0,0 2 0,40 7 0,-52-7-218,0 0 1,0 1 0,0 0 0,-1 1 0,1 0-1,0 1 1,-1-1 0,0 2 0,0-1-1,0 1 1,-1 0 0,1 1 0,-1 0 0,7 8-1,-12-12-144,-1 0-1,1 0 0,-1 0 1,0 0-1,0 0 0,0 0 1,0 0-1,0 0 1,-1 1-1,1-1 0,-1 0 1,1 1-1,-1-1 0,0 1 1,0-1-1,0 0 0,0 1 1,0-1-1,-1 3 1,0-2-19,0 1 1,0-1 0,0 0-1,-1 0 1,1 0 0,-1 0 0,0 0-1,0 0 1,0 0 0,0 0-1,0-1 1,0 1 0,-5 2 0,-6 4-86,0-1 1,-1 0-1,0-1 1,-27 10 0,19-10-852,0-1 1,0 0 0,-35 3-1,-26-5-7392,58-4 5461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49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0 2496,'-5'17'9268,"-14"16"-7929,3-6-512,-4 19 56,-23 79 0,36-103-771,-79 246 453,17-90 421,61-166-108,11-16-3083,5-3-49,-1 0 0,0-1 0,0 0 0,8-14 1,3-2-462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49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40 4224,'-6'14'5802,"3"-4"-5393,-1-1 0,-8 15 0,1-10 314,0-1 0,-1 0 0,-26 23 0,-48 28 874,-10 9-780,89-66-703,5-5-16,0 0 0,0 0 0,0 0-1,-1 0 1,1 0 0,-1 0 0,1-1-1,-1 1 1,1-1 0,-4 2 0,8-6 65,0 0 1,0 1-1,1-1 1,-1 0-1,1 1 1,4-3-1,-4 2-81,99-74 342,-67 53-414,46-42-1,-64 50 74,-1-1-1,-1 0 1,18-28 0,-26 33-181,2 0 0,13-15 0,-22 27 88,1 1 0,0 0 0,-1 0 0,1-1 0,-1 1 0,1 0 0,-1 0 0,1 0 0,-1 0 0,0 0 0,1-1 0,-1 1 0,0 0 0,0 0 0,1 2 0,6 55-336,-5-34 493,8 34-1,-7-43-74,-1 0 0,0 0 0,-1 20 0,-1-35-35,-1 1-1,1 0 1,0-1-1,-1 1 1,1-1 0,0 1-1,-1-1 1,1 1 0,-1-1-1,1 1 1,-1-1-1,1 1 1,-1-1 0,1 0-1,-1 1 1,0-1-1,1 0 1,-1 1 0,1-1-1,-1 0 1,0 0-1,1 0 1,-1 0 0,0 1-1,1-1 1,-1 0-1,0 0 1,1 0 0,-2-1-1,-20 1 183,-24-10-135,37 7-390,-1 0-1,0 1 1,0 0-1,0 1 1,0 0-1,0 1 1,-15 1-1,23-1-159,0 1 0,0-1 0,0 1-1,0 0 1,-1 0 0,1 0 0,0 0-1,0 0 1,1 0 0,-1 0-1,0 1 1,0-1 0,-2 4 0,-6 13-2526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1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34 1824,'0'-3'2928,"-7"-9"-310,7 11-2574,-1 0-1,0 0 0,1 0 0,-1 0 1,0 0-1,1 0 0,-1 0 1,0 0-1,0 0 0,0 0 0,0 1 1,0-1-1,0 0 0,0 1 0,0-1 1,0 1-1,0-1 0,0 1 0,0-1 1,-1 1-1,1 0 0,0-1 0,0 1 1,0 0-1,-1 0 0,-1 0 0,-4-1-1,0 1-1,0 0 0,0 0 0,0 1 1,0 0-1,0 0 0,0 0 0,-11 5 1,-5 2 158,-25 14 0,28-12-166,8-4 14,0 0 0,1 1 1,-18 14-1,24-17-24,0 0 0,0 1 0,1 0 1,-1 0-1,1 0 0,0 0 0,0 1 0,-5 10 0,9-15-8,-1 0-1,1 0 0,-1 1 1,1-1-1,0 0 0,-1 0 1,1 0-1,0 1 0,0-1 1,0 0-1,0 0 0,0 1 1,0-1-1,0 0 0,1 0 1,-1 0-1,0 1 0,1-1 1,-1 0-1,1 0 0,-1 0 1,1 0-1,-1 0 1,1 0-1,0 0 0,0 0 1,-1 0-1,1 0 0,0 0 1,0 0-1,0 0 0,0-1 1,0 1-1,0 0 0,2 0 1,4 2 27,0 0 0,0 0 1,0-1-1,14 3 1,-12-3 56,42 8 117,30 8 109,-69-15-135,-1 1 0,1 1 0,-1 0 0,17 10 0,-27-15-167,-1 0 0,0 0 0,1 1 0,-1-1 0,1 0 0,-1 0-1,0 1 1,1-1 0,-1 0 0,0 1 0,1-1 0,-1 1 0,0-1 0,0 0-1,1 1 1,-1-1 0,0 1 0,0-1 0,0 1 0,0-1 0,0 0 0,0 1-1,1-1 1,-1 1 0,0-1 0,0 1 0,0-1 0,0 1 0,-1-1 0,1 1-1,0-1 1,0 1 0,0 0 0,-1 0 34,0 1-1,0 0 1,0-1-1,0 1 1,-1-1-1,1 0 1,0 1 0,-1-1-1,-1 2 1,-7 4 183,0-1 1,-12 6-1,-57 20 541,17-7-422,38-16-235,-31 9 1,29-10-20,24-7-197,-17 5 587,14-4-617,9-2-1091,8-1 327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08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56 8128,'-48'-35'3680,"29"23"-3168,14 7-192,5 2-864,10 6 288,4 2-256,7 2 320,21 6-3008,-2-1 1760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2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21 167 3808,'-15'2'1227,"12"12"362,2-2-980,0 0 0,0 0 0,3 19 0,-1 3 171,7 199 2404,-3-134-278,-5-409-1002,1 288-1942,0 0 0,1 0-1,2 1 1,0 0 0,1 0-1,1 0 1,1 0 0,1 1-1,1 0 1,15-25 0,-21 40 31,0 1 1,0-1-1,0 1 0,1 0 1,0 0-1,-1 0 1,9-6-1,-9 9-1,-1 0 1,0-1-1,1 1 1,-1 0-1,1 0 0,-1 1 1,1-1-1,-1 0 1,1 1-1,0 0 0,-1-1 1,1 1-1,0 0 1,-1 0-1,1 1 0,0-1 1,-1 1-1,4 0 0,1 2 15,1 0 0,-1 0-1,0 1 1,0 0-1,0 0 1,0 1 0,-1 0-1,0 0 1,0 0-1,0 1 1,-1 0 0,1 0-1,-1 0 1,-1 1-1,1 0 1,4 9-1,-8-13 24,0 0 0,0 1-1,0-1 1,-1 0 0,1 0-1,-1 0 1,0 0-1,0 1 1,0-1 0,0 0-1,0 0 1,-1 1 0,1-1-1,-1 0 1,0 0-1,0 0 1,0 0 0,0 0-1,-1 0 1,1 0 0,-1 0-1,0-1 1,0 1-1,0-1 1,-4 5 0,1-2 51,-1 1 1,1-2 0,-1 1 0,0 0-1,0-1 1,-1 0 0,1-1 0,-1 0-1,0 0 1,-10 3 0,7-3-26,0 0-1,0-1 1,-1-1 0,1 0 0,0 0-1,-1-1 1,1 0 0,-1-1 0,1 0-1,-12-3 1,14 0-1286,20 1-3363,-10 2 4150,13-2-1381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76 3488,'-7'3'981,"6"-1"744,13 1 1311,-1-2-3216,4 1 782,0 0 0,1-1 0,-1-1 0,1 0 0,0-1 0,-1 0 0,24-7 0,-36 7-543,1 0 0,-1-1 0,0 1-1,0-1 1,0 0 0,0 0 0,0 0 0,0 0 0,0-1-1,3-3 1,-5 5-54,-1 0-1,1 0 1,0 0 0,-1 0-1,1 0 1,0 0-1,-1 0 1,1 0-1,-1 0 1,1 0 0,-1 0-1,0 0 1,0 0-1,1 0 1,-1 0 0,0-1-1,0 1 1,0 0-1,0 0 1,0 0 0,0 0-1,-1 0 1,1-1-1,0 1 1,0 0-1,-1 0 1,1 0 0,-1 0-1,1 0 1,-1 0-1,0 0 1,1 0 0,-1 0-1,0 0 1,1 0-1,-1 1 1,-1-2 0,-1 0-36,0 0 0,1 0 0,-1 1 1,0-1-1,0 1 0,0 0 0,0 0 1,-1 0-1,1 0 0,0 1 1,0-1-1,-1 1 0,1-1 0,0 1 1,0 0-1,-1 1 0,-5 0 0,-2 1 15,0 1 0,0 0-1,-20 8 1,11-3 356,9-4-185,0 0 0,0 1 0,1 0-1,-1 0 1,1 1 0,1 1 0,-17 13 0,25-19-127,0 0 1,0 0 0,0 0-1,0 1 1,0-1 0,0 0 0,0 1-1,0-1 1,1 0 0,-1 1-1,0-1 1,1 1 0,-1-1 0,1 1-1,0-1 1,0 1 0,-1 0-1,1-1 1,0 1 0,0 2 0,1-2 15,0 0 0,0 0 0,-1-1 0,1 1 0,0 0 0,0-1 0,0 1 0,0-1 0,1 1 0,-1-1 0,0 0 0,1 1 1,-1-1-1,1 0 0,1 1 0,5 2 93,0 1 1,0-2 0,0 1-1,1-1 1,-1-1 0,12 3-1,98 10 709,-66-10-630,3-4 155,-34-1-550,-20 0-509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3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34 4576,'0'-1'252,"-1"0"0,1-1 0,-1 1-1,1 0 1,-1 0 0,1 0 0,0 0 0,0-1 0,-1 1 0,1 0 0,0-2-1,0 3-127,1-1 0,-1 0 0,0 1 0,0-1 0,0 1 0,0-1 0,-1 0 0,1 1 0,0-1 0,0 1 0,0-1 0,0 0 0,0 1 0,-1-1 0,1 1 0,0-1 0,-1 1 0,1-1 0,0 1 0,-1-1 0,1 1-1,-1-1 1,1 1 0,-1-1 0,1 1 0,0 0 0,-1-1 0,0 1 0,1 0 0,-1-1 0,1 1 0,-1 0 0,0 0 0,-6-1 79,0 1 0,1 0 1,-1 1-1,0-1 0,1 1 0,-1 1 1,1-1-1,-1 1 0,1 0 0,0 1 1,-11 4-1,-4 5 481,-39 26 1,52-32-614,1-1 1,0 2-1,0-1 1,-7 9-1,12-13-18,0 1-1,0 0 1,0 0-1,0 0 1,0 1 0,1-1-1,-1 0 1,1 1-1,0-1 1,0 1-1,0-1 1,1 1 0,-1 5-1,1-7-11,0 0 0,0-1 0,1 1 0,-1-1 1,1 1-1,-1-1 0,1 0 0,0 1 0,-1-1 0,1 1 0,0-1 0,0 0 0,0 0 0,0 1 0,0-1 0,0 0 0,0 0 0,0 0 0,0 0 1,1 0-1,-1-1 0,0 1 0,1 0 0,-1 0 0,1-1 0,-1 1 0,1-1 0,-1 1 0,1-1 0,-1 0 0,3 1 0,4 0 56,-1 0 0,1-1-1,0 0 1,13-1-1,4-2-238,1-1 0,30-9-1,13-11-5600,-44 15 3834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3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24 399 4800,'0'0'1557,"8"-7"123,-8 24-781,0 0 0,-1 0 1,-1 0-1,-8 31 0,9-44-814,0 0 1,0 0-1,0 1 0,1-1 1,0 0-1,0 0 0,0 1 1,0-1-1,1 0 0,1 8 1,-1-5-2461,9-9-3282</inkml:trace>
  <inkml:trace contextRef="#ctx0" brushRef="#br0" timeOffset="1">42 75 4896,'-13'-40'2208,"8"20"-1920,0 14 576,0 6-544,-3-9-192,3 9-544,5 9 192,0 2-224,10 9 256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4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261 155 4480,'-2'-10'542,"2"8"-379,-1-1-1,1 0 1,0 1-1,0-1 1,0 0 0,0 1-1,0-1 1,1-3-1,0-15 1721,0-1-1,-3-28 1,1 49-1835,1 0 1,0-1-1,-1 1 0,1 0 1,-1 0-1,0 0 0,1-1 1,-1 1-1,0 0 0,0 0 1,0 0-1,1 0 0,-1 0 1,0 0-1,0 0 0,-1 1 1,1-1-1,0 0 0,0 0 1,0 1-1,0-1 0,-1 1 1,1-1-1,0 1 0,0 0 1,-1-1-1,1 1 0,0 0 1,-3 0-1,-1-1 9,1 1 1,-1 0-1,1 0 1,-1 1-1,1-1 0,-1 1 1,-5 2-1,1 0 39,0 0 1,0 1-1,1 1 0,-1 0 0,1 0 0,0 0 0,0 1 1,1 0-1,-1 1 0,2-1 0,-10 13 0,7-8-53,2 1 0,-1 0 0,2 0 1,-1 1-1,2 0 0,0 0 0,-4 17 0,1-1 110,2 1 0,2 0 0,0 0 0,2 0 1,2 0-1,5 55 0,-1-63 7,2 1 0,0-1 0,1 0 0,2-1 0,17 34 0,-17-45-405,-3-9-2886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4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24 264 4992,'-21'-29'2810,"21"28"-2596,-1 0-1,1-1 1,-1 1-1,1 0 1,0 0-1,0-1 1,-1 1-1,1 0 1,0-1-1,0 1 1,1-1-1,-1 1 1,0 0-1,0 0 1,1-1-1,-1 1 1,0 0 0,1-1-1,0 1 1,-1 0-1,1 0 1,0 0-1,1-2 1,0-1-184,0 1 0,1-1 0,0 1 0,-1 0 0,1-1 0,0 1 0,6-3 1,3-1-18,0 0-1,1 1 1,0 0 0,0 1 0,0 1 0,0 0 0,1 1 0,0 0 0,0 1 0,0 1 0,0 0 0,0 1 0,16 1 0,-18 0-64,-1 1 1,0 0-1,1 0 1,-1 1-1,0 0 1,0 1-1,0 0 1,-1 1-1,1 1 1,-1-1-1,0 1 1,-1 1-1,0 0 1,0 0-1,0 1 1,9 11-1,-15-15-18,0 0 0,0 1 0,0-1 0,-1 1 0,0-1 1,0 1-1,0 0 0,0 0 0,-1 0 0,1 7 0,0 2 253,-1 0 0,-2 20 1,0-3 266,3 8 1661,-2-41-2444,1 0 1,-1-1-1,1 1 1,0 0 0,0 0-1,0 0 1,0 0 0,0 0-1,2-3 1,9-17-1657,-5-1 1387,-2 1 1,0-1-1,2-42 0,-3-73 3666,-4 127-2697,-8-66 122,25 89-1284,14 19-2481,-13-16 1430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5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3904,'0'1'346,"0"1"1,0-1-1,0 1 1,0-1-1,0 1 0,-1 0 1,1-1-1,0 1 1,-1-1-1,1 0 0,-1 1 1,0-1-1,0 1 1,1-1-1,-1 0 0,0 1 1,0-1-1,0 0 1,0 0-1,-1 0 1,-1 2-1,-13 14 1214,0 2 0,1 0 0,-22 37 0,37-54-1501,-1-1 0,0 1 0,0-1 0,1 1 1,-1 0-1,0-1 0,1 1 0,0 0 0,-1-1 0,1 1 1,0 0-1,0 0 0,0-1 0,0 1 0,0 0 0,0-1 1,1 1-1,-1 0 0,1 0 0,-1-1 0,1 1 0,-1-1 1,1 1-1,1 1 0,0-1 5,-1 0 1,1 0-1,0-1 1,0 1 0,0-1-1,0 1 1,0-1-1,0 0 1,0 1-1,1-1 1,-1 0-1,0-1 1,1 1-1,-1 0 1,0-1-1,6 1 1,12 1 109,0-1 0,0-1 0,36-4 1,60-17-5679,-115 21 5367,40-6-2556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7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32 117 2656,'-5'6'8338,"5"-6"-8140,4 13 2286,10 10-1702,-12-20-655,1 0 0,0 0 0,0-1-1,0 1 1,0-1 0,0 0 0,0 0-1,0 0 1,1 0 0,-1-1 0,1 1-1,0-1 1,-1 0 0,1 0 0,0 0-1,0 0 1,7 0 0,0-1 30,0 0 0,0-1 0,0 0 0,20-4 0,-27 4-89,1 0 1,-1 0 0,0 0-1,0 0 1,-1 0 0,1-1-1,0 0 1,0 0-1,-1 0 1,1 0 0,-1 0-1,0-1 1,0 0-1,4-3 1,-5 3-34,0 0 1,0 0-1,0 0 0,0 0 0,0 0 0,-1-1 0,0 1 1,1-1-1,-1 1 0,-1-1 0,1 1 0,0-1 1,-1 1-1,0-1 0,0 1 0,0-1 0,0 0 1,0 1-1,-1-1 0,0 1 0,0-1 0,0 1 1,0-1-1,0 1 0,-1 0 0,1-1 0,-1 1 1,0 0-1,0 0 0,0 0 0,0 0 0,-1 1 1,1-1-1,-6-4 0,3 3-29,0 0 1,0 1-1,0-1 1,0 1-1,-1 0 0,1 1 1,-1-1-1,0 1 0,0 0 1,0 1-1,0-1 0,0 1 1,0 1-1,0-1 0,0 1 1,0 0-1,0 0 1,0 0-1,-1 1 0,1 0 1,0 1-1,0-1 0,1 1 1,-1 0-1,-10 5 0,12-4 26,0 0 0,-1 0-1,2 1 1,-1-1 0,0 1 0,0 0-1,1 0 1,0 0 0,0 1-1,0-1 1,-4 10 0,3-3 38,-1 0 0,2 0 0,-1 0 0,-1 15 0,3-11 21,0 1 1,2 0-1,0 0 0,1 0 1,0 0-1,1 0 1,6 21-1,-4-23 4,0 0 0,1-1-1,1 0 1,0 0 0,0 0 0,1-1-1,1 0 1,14 18 0,-18-26-46,1 1 0,0-1 0,-1 0 0,1 0 0,1 0 0,-1 0 0,1-1 0,-1 0 0,1-1 0,0 1 0,0-1 0,0 0 0,0 0 0,0-1 0,7 1 0,-2-2 4,-1-1-1,0-1 1,0 0 0,0 0 0,0-1 0,0 0-1,0-1 1,-1 0 0,0-1 0,0 0-1,0 0 1,0-1 0,-1 0 0,0 0-1,10-11 1,5-6 28,-2-1 0,-1 0 0,29-47 0,42-80 111,-83 137-149,-4 5-43,1 1 0,0 0 0,0 0 0,0 0 0,13-13 0,-17 21 1,-1 0 1,0 0-1,0 0 1,0-1-1,0 1 1,0 0-1,0 0 1,0 0-1,0 0 1,1 0-1,-1-1 1,0 1-1,0 0 1,0 0 0,0 0-1,0 0 1,1 0-1,-1 0 1,0 0-1,0-1 1,0 1-1,1 0 1,-1 0-1,0 0 1,0 0-1,0 0 1,1 0-1,-1 0 1,0 0 0,0 0-1,0 0 1,0 0-1,1 0 1,-1 0-1,0 0 1,0 1-1,0-1 1,1 0-1,-1 0 1,0 0-1,0 0 1,0 0-1,0 0 1,1 0-1,-1 0 1,0 1 0,0-1-1,0 0 1,0 0-1,0 14-13,-8 86 357,-1 9-349,6-90 60,1-9 37,0 0 0,1 13 1,3-19-6,2-8-26,7-16 39,65-142 53,-59 131-274,-16 30 101,0-1-1,1 0 1,-1 1-1,1-1 1,-1 1-1,1-1 1,-1 1-1,1 0 1,0 0-1,-1-1 1,1 1-1,4-1 1,-6 2 19,1 0-1,-1 0 1,0 0 0,1 0-1,-1 0 1,0 0-1,0 0 1,1 0 0,-1 0-1,0 0 1,1 0 0,-1 0-1,0 0 1,1 0 0,-1 0-1,0 0 1,0 1 0,1-1-1,-1 0 1,0 0 0,0 0-1,1 1 1,-1-1 0,0 0-1,0 0 1,0 0 0,1 1-1,-1-1 1,0 0 0,0 1-1,0-1 1,0 0 0,0 0-1,1 1 1,-1 0-1,3 15 10,-2-8 6,4 27 101,-1 44 0,-3-41-125,8 43-1,-7-58-38,-2-17-145,1 0 0,-1 0 0,1-1 0,1 1 0,1 6 1,-3-12-8,1 1 1,-1-1-1,0 0 1,1 1 0,-1-1-1,1 0 1,-1 0-1,1 0 1,-1 1-1,0-1 1,1 0 0,-1 0-1,1 0 1,-1 0-1,1 0 1,-1 0 0,1 0-1,-1 0 1,1 0-1,-1 0 1,1 0 0,-1 0-1,0 0 1,1-1-1,-1 1 1,1 0 0,-1 0-1,1 0 1,-1-1-1,0 1 1,1 0-1,-1 0 1,1-1 0,-1 0-1,19-11-4080,-17 10 3113,19-10-2331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8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17 5888,'1'-2'241,"-1"2"-144,0-1-1,0 1 1,1-1 0,-1 1 0,0 0 0,0-1 0,0 1 0,1-1 0,-1 1 0,0-1 0,0 1 0,0-1 0,0 1 0,0-1 0,0 1 0,0-1 0,0 1 0,0 0 0,0-1 0,0 1 0,0-1 0,-1 1 0,1-1 0,0 1 0,0-1 0,0 1 0,-1-1 0,1 1 0,0 0 0,0-1 0,-1 1 0,2 14 7844,-3 48-5648,1-35-1493,-2 10 125,4 39 1,1 123 265,-4-108-1028,3-40-358,-1 45 433,-2-81-1171,0 1-1,-4 15 1,5-25-793,1-20-9870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8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8800,'0'0'2842,"3"0"-1722,73-9 4360,44 8-3042,13-1-2388,-122 1 131,35-3-2999,-16-2-5249,-17 1 4953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09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413 72 5984,'4'-26'1920,"0"17"-1174,9-8-95,-12 15-117,0 0 0,1 0-1,0 1 1,-1-1 0,1 0 0,0 1-1,0 0 1,0-1 0,0 1 0,0 0-1,2-1 1,-4 2-378,0 1 0,0 0-1,0 0 1,0-1 0,0 1 0,0 0-1,0 0 1,0-1 0,0 1-1,-1 0 1,1-1 0,0 1 0,0 0-1,-1 0 1,-31 67 1119,6-13-742,-78 157 966,-45 94 69,106-200-784,-47 189 0,88-286-745,0-1 12,0-1 1,0 1 0,1 0 0,0 9 0,2-11 40,3-9-45,6-15-3,-7 13-24,20-35-83,52-66 1,-71 101 59,59-70-324,-54 65 279,0 1 1,1 0-1,0 1 0,1 0 0,14-8 1,-23 15 52,-1 0 0,1 1 1,-1-1-1,1 0 1,-1 1-1,1-1 1,-1 1-1,1 0 0,-1-1 1,1 1-1,0 0 1,-1 0-1,1 0 0,2 1 1,-3-1 5,0 0 1,0 1-1,0-1 1,0 1-1,0-1 1,0 1-1,0 0 0,0-1 1,-1 1-1,1 0 1,0-1-1,0 1 1,0 0-1,-1 0 1,1 0-1,0 1 1,2 4 50,-1 0 0,0 0 0,0 0 0,0 0 0,-1 1 0,1 6 0,-1-5-15,10 112 428,1 8-545,-11-121-102,1-1 0,-1 0-1,1 0 1,0 0 0,0 0-1,1 0 1,4 7 0,-5-11-184,-1 1 1,1-1 0,0 0 0,0 0-1,0 0 1,0 0 0,0-1 0,0 1 0,1 0-1,-1-1 1,1 1 0,-1-1 0,1 0 0,-1 0-1,1 0 1,0 0 0,-1-1 0,5 2-1,20 1-2587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8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7456,'-7'1'2366,"8"4"236,4 7-813,-4-1-957,0 0 1,-2 16 0,1 3 226,0 158 2644,-1-5-2702,1-112-831,-1-43 102,1 1 0,6 42 1,-6-71-265,0-1 1,0 1-1,0 0 1,0 0-1,0 0 1,0-1-1,0 1 1,1 0-1,-1 0 1,0 0-1,0 0 1,0 0-1,0-1 1,0 1 0,1 0-1,-1 0 1,0 0-1,0 0 1,0 0-1,0 0 1,1 0-1,-1 0 1,0 0-1,0 0 1,0-1-1,1 1 1,-1 0-1,0 0 1,0 0-1,0 0 1,1 0 0,-1 0-1,0 0 1,0 1-1,0-1 1,1 0-1,-1 0 1,0 0-1,0 0 1,0 0-1,1 0 1,-1 0-1,0 0 1,0 0-1,0 1 1,0-1-1,0 0 1,1 0 0,-1 0-1,0 0 1,0 0-1,0 1 1,0-1-1,0 0 1,0 0-1,0 0 1,0 0-1,1 1 1,-1-1-1,0 0 1,0 0-1,0 0 1,0 1-1,0-1 1,0 0 0,0 0-1,14-23 213,-9 13-219,23-40-376,34-55-83,-54 93 394,2-1 1,0 1 0,0 1-1,1 0 1,23-18 0,-33 28 70,0 0 0,0 1 0,0-1 0,0 1-1,0-1 1,0 1 0,0-1 0,0 1 0,0-1 0,0 1 0,0 0 0,0 0 0,1-1 0,-1 1-1,0 0 1,0 0 0,0 0 0,0 0 0,0 1 0,1-1 0,-1 0 0,1 1 0,-1 0 45,1-1 0,0 1 0,-1 0 0,1 1 0,-1-1 0,0 0 0,1 0 0,-1 0 0,0 1 0,0-1 0,0 1 0,2 2 0,0 2 97,0 0-1,-1 1 1,0-1 0,0 1 0,0-1 0,1 13 0,4 195 63,-7-164-2666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9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8 6400,'-8'-8'8714,"3"9"-6378,1 3-1876,1 0-1,0 0 1,0 0 0,0 1-1,0-1 1,-3 9 0,0 0 109,-15 26 483,-21 54 1,36-76-964,1 1 1,0-1-1,1 0 0,1 1 1,1 0-1,-1 20 0,3-33-13,1-1 0,-1 1 0,1 0 0,0 0 0,2 6 0,-3-11-59,0 1-1,0 0 1,0-1 0,1 1-1,-1-1 1,0 1 0,0-1 0,1 1-1,-1-1 1,1 1 0,-1-1-1,0 1 1,1-1 0,-1 0-1,1 1 1,-1-1 0,1 0-1,-1 1 1,2 0 0,-1-2-5,-1 1 0,1 0 0,0 0 0,-1 0 0,1 0 0,0 0 0,-1 0 0,1-1 0,0 1 0,-1 0 0,1-1 0,-1 1 0,1 0 0,0-1 0,-1 1 1,1-1-1,-1 1 0,1-1 0,-1 1 0,1-1 0,-1 1 0,1-1 0,3-4-27,-1-1-1,1 1 1,-1-1 0,0 1-1,0-1 1,3-10 0,8-39-288,-9 36 217,9-34-59,-6 29 39,-2-1-1,4-31 1,-8 43-202,0 9 159,0 8 115,10 75 471,-6-32-468,11 55-231,-16-94-661,2 9-2596,-3-17 3341,0 0 0,1 1 0,-1-1 0,0 0 0,0 1 0,0-1 0,0 0-1,1 1 1,-1-1 0,0 0 0,0 0 0,1 1 0,-1-1 0,0 0 0,1 0 0,-1 0 0,0 1 0,1-1 0,-1 0 0,0 0-1,1 0 1,-1 0 0,0 0 0,1 0 0,-1 0 0,0 0 0,1 0 0,-1 0 0,0 0 0,1 0 0,-1 0 0,1 0 0,-1 0-1,0 0 1,1 0 0,7-1-1848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0:59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7232,'0'-14'2314,"0"14"-2262,0 1-1,0-1 0,0 0 0,0 0 0,0 0 0,1 0 0,-1 0 1,0 0-1,0 0 0,0 0 0,0 0 0,0 0 0,0 0 0,1 0 1,-1 0-1,0 0 0,0 0 0,0 0 0,0 0 0,0 0 0,0 0 1,1 0-1,-1 0 0,0 0 0,0 0 0,0 0 0,0 0 0,0 0 1,0 0-1,1 0 0,-1 0 0,0 0 0,0 0 0,0-1 0,0 1 1,0 0-1,0 0 0,0 0 0,0 0 0,0 0 0,1 0 0,-1 0 1,0-1-1,0 1 0,0 0 0,0 0 0,0 0 0,0 0 0,0 0 1,0 0-1,0-1 0,0 1 0,0 0 0,0 0 0,0 0 0,0 0 1,0 0-1,0 0 0,0-1 0,0 1 0,0 0 0,0 0 0,0 0 1,0 0-1,-1 0 0,6 6 1485,0 10-583,0 0 0,-2 1 0,0 0 0,-1-1 0,0 1-1,-2 21 1,2-2-12,-1 136 1141,3 44-1412,15-43-2708,-19-170 1563,3 8-478,3-6-3384,3-4 1623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0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0 254 5568,'4'0'2209,"-8"0"-1261,7 20 5106,2 33-4007,-4 50 1160,-3-67-2354,3 0-1,9 67 1,-8-94 105,-2-15-209,2-15-733,4-21-143,1-67 1,3-23 59,0 53 151,20-116-275,-29 192 154,0-1-1,0 1 1,0 0-1,0-1 1,2-3-1,-2 7 43,-1-1 0,0 1 0,0 0 0,1-1 0,-1 1 0,0 0 0,0-1 0,1 1 0,-1 0 0,0-1 0,1 1 0,-1 0 0,1 0 0,-1-1 0,0 1-1,1 0 1,-1 0 0,1 0 0,-1 0 0,1-1 0,0 2 10,-1-1 0,1 0 1,0 0-1,-1 0 0,1 1 0,-1-1 0,1 0 0,-1 0 0,1 1 0,0-1 1,-1 1-1,1-1 0,-1 0 0,0 1 0,1-1 0,-1 1 0,1-1 0,-1 1 1,1 0-1,3 6 109,0 0 1,0 0-1,-1 1 0,0-1 1,0 1-1,-1 0 1,0-1-1,1 12 1,0 4 352,0 38 0,-3-49-279,-2 0 0,1 0-1,-2 0 1,-3 12 0,3-13-72,1-4-110,0 0 1,0-1-1,0 1 1,-1-1-1,0 0 1,0 1-1,-1-2 1,1 1-1,-1 0 1,-8 8-1,10-12-205,0-1 0,0 1 1,0-1-1,0 0 0,0 0 0,-1 0 0,1 0 0,0 0 1,-1 0-1,1 0 0,0-1 0,-1 1 0,1-1 0,-1 0 0,1 0 1,-1 0-1,-3 0 0,4-1-605,0 1 0,0 0 0,0-1-1,0 1 1,0-1 0,0 0 0,1 0 0,-1 0 0,0 0 0,0 0 0,1 0-1,-1 0 1,-1-2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1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9 6720,'-2'-8'2436,"9"7"700,-7 1-2735,3 10 4681,-4-5-4655,0-1 0,0 1 0,0 0 0,0-1 0,-1 1-1,-3 7 1,-3 8 409,-3 17-269,-2-1 1,-1-1-1,-2 0 0,-2-2 0,-21 33 0,-70 76 242,42-57-1335,45-60-1373,14-16-2411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1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24 8544,'-8'-23'7925,"14"27"-4242,6 16-1489,25 66 558,-16-34-2595,33 58 1,-41-88-425,-2-3-2010,-3-5-3398,-4-9 2689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4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126 223 2976,'0'0'186,"0"-1"1,0 0-1,0 0 0,0 1 1,0-1-1,1 0 1,-1 0-1,0 1 0,0-1 1,1 0-1,-1 0 1,0 1-1,1-1 0,-1 0 1,1 1-1,-1-1 0,1 1 1,-1-1-1,2 0 1,4-2 4096,-6 3-3935,0 1 0,0-1 0,0 0 0,0 1 0,1-1 0,-1 1-1,0-1 1,0 1 0,0-1 0,0 1 0,0-1 0,0 1 0,0-1 0,0 0-1,0 1 1,-1-1 0,1 1 0,0-1 0,0 1 0,0 0 0,-11 52 985,3 0 0,-2 57 0,3-31-1055,-3 49 33,-5 46 306,11-107-432,-3 14-23,8-56 590,0-25-42,3-5-546,4-12-297,-5 7 49,-1 0 0,0-1 0,0 1 1,-1-18-1,3-14-30,22-437-228,-21 296 390,-6 177-104,-3 8-62,-4 13-80,3-7 272,-13 17-79,-6 9 527,-41 44 1,87-106 42,35-58 0,10-40-511,-20 35-369,-47 90 309,1-1 0,-1 1 0,1 0 0,0 0 0,-1 0-1,1 0 1,0 0 0,0 1 0,0-1 0,0 0 0,-1 0 0,1 0 0,0 1 0,3-2 0,-4 2 8,0 0 0,1 0 1,-1 0-1,1 0 0,-1 0 0,1 0 1,-1 0-1,0 0 0,1 0 0,-1 0 1,1 0-1,-1 0 0,1 1 0,-1-1 1,0 0-1,1 0 0,-1 1 0,0-1 1,1 0-1,-1 0 0,0 1 0,1-1 1,-1 0-1,0 1 0,1-1 0,-1 1 1,3 4 34,-1-1 1,0 1-1,0 0 0,0 0 1,1 6-1,-1-4-23,16 57-187,-9-30 169,26 65 0,-18-67-2973,-1-2-6137,-8-14 6032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5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35 2912,'-1'0'99,"1"-1"0,-1 1 0,1 0 0,0-1 0,0 1-1,-1 0 1,1-1 0,0 1 0,-1-1 0,1 1 0,0 0 0,0-1 0,0 1 0,0-1 0,-1 1 0,1-1 0,0 1-1,0-1 1,0 1 0,0 0 0,0-1 0,0 1 0,0-1 0,0 1 0,0-1 0,1 1 0,-1-1 0,0 1 0,0-1-1,0 1 1,0 0 0,1-1 0,-1 1 0,0-1 0,0 1 0,1 0 0,-1-1 0,0 1 0,1 0 0,-1-1 0,0 1-1,1-1 1,3-2 1493,-4 3-1460,0 0 1,0 0-1,0 0 0,1-1 0,-1 1 1,0 0-1,0 0 0,0-1 0,0 1 1,0 0-1,1 0 0,-1 0 1,0-1-1,0 1 0,0 0 0,0 0 1,0-1-1,0 1 0,0 0 0,0 0 1,0-1-1,0 1 0,0 0 1,0 0-1,0-1 0,0 1 0,0 0 1,0 0-1,0-1 0,0 1 0,-1 0 1,1 0-1,0-1 0,0 1 1,0 0-1,0 0 0,0 0 0,-1-1 1,1 1-1,0 0 0,0 0 0,0 0 1,-1 0-1,1-1 0,0 1 1,0 0-1,0 0 0,-1 0 0,1 0 1,0 0-1,0 0 0,-1 0 0,0-1 154,-1 1-1,1-1 0,0 1 1,-1 0-1,1-1 0,0 1 1,-1 0-1,1 0 0,0 0 1,-2 0-1,-8 2-20,1 1-1,0 0 1,0 0-1,0 1 1,0 1-1,1-1 1,0 1-1,0 1 1,-11 8-1,1-1 14,5-4-254,-1 1 0,2 1 0,-19 18 0,31-28-28,1-1 0,0 0 0,0 1 0,-1-1 0,1 0 0,0 1 0,0-1 0,0 0 0,0 1 1,-1-1-1,1 1 0,0-1 0,0 0 0,0 1 0,0-1 0,0 1 0,0-1 0,0 1 0,0-1 0,0 0 0,0 1 1,1-1-1,-1 1 0,0-1 0,0 0 0,0 1 0,0-1 0,1 1 0,-1-1 0,0 0 0,0 1 0,1-1 0,-1 0 1,0 1-1,0-1 0,1 0 0,-1 0 0,0 1 0,1-1 0,-1 0 0,1 0 0,-1 0 0,0 1 0,1-1 0,-1 0 1,1 0-1,-1 0 0,0 0 0,1 0 0,28 8 359,-23-7-349,151 22 237,-60-10-139,-46-1 765,-50-10-444,-5 0-144,-9 5 39,12-7-295,-17 7 230,0-1 1,-35 6 0,-10 4-255,40-9-401,-42 12-54,56-18-2619,0 1-1,-17 0 0,40-5-5043,8 2 4768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5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38 131 7648,'1'1'219,"-1"0"0,0 0 0,1 0 0,-1 0 0,1 0 0,-1 0 0,0 0 1,0 0-1,0 0 0,0 0 0,0 0 0,0 0 0,0 0 0,0 0 0,0 0 0,0 0 0,0 0 1,-1 2-1,0 13 1863,3 30 140,-1-1 1,-9 68-1,7-102-2025,-10 89 876,-2 38 120,14-80 343,-2-49-1024,-2-23 16,-1-41-453,3 0 0,2 1-1,8-59 1,-3 81-156,15-53 1,-8 39 33,22-64-163,-29 95 200,0 0 0,1 1-1,1 0 1,0 1-1,15-20 1,-21 32 24,-1-1-1,1 0 1,-1 1-1,1-1 1,0 1 0,0-1-1,0 1 1,0 0 0,0 0-1,0 0 1,0 0 0,0 0-1,0 1 1,1-1-1,3 0 1,-5 1 12,1 0 0,-1 0 0,1 0 0,0 0 0,-1 1 0,1-1 0,-1 0 0,1 1 0,-1-1 1,1 1-1,-1 0 0,0 0 0,1-1 0,-1 1 0,0 0 0,1 0 0,-1 0 0,0 0 0,0 0 0,0 1 0,0-1 0,0 0 0,0 0 0,0 2 0,2 1 66,-1-1 0,0 1 0,-1 0 0,1 0 0,-1 0 0,0-1 0,1 1 0,-2 0 0,1 1 0,0-1 0,-1 0 0,0 0 0,0 0 0,0 0 1,-1 0-1,1 0 0,-1 0 0,0 0 0,-1 4 0,0-3-70,0 0 0,-1 0 1,0 0-1,0 0 1,0 0-1,0-1 1,0 0-1,-1 0 1,0 0-1,0 0 0,0 0 1,-1-1-1,-6 5 1,8-7-258,-1 1 0,0-1 1,0 0-1,1 0 0,-1 0 1,0-1-1,0 1 1,0-1-1,0 0 0,0 0 1,0 0-1,0-1 0,0 1 1,0-1-1,-5-2 0,-9 0-2719,7 3 1284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6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70 7232,'0'-2'4659,"10"6"-1392,9 3-1476,3-3-629,1-1 1,-1-1 0,1-1-1,33-3 1,-54 2-1131,-1 0 0,1 0 0,-1 0 0,0 0-1,1-1 1,-1 1 0,1-1 0,-1 1 0,0-1 0,1 1 0,-1-1 0,0 0 0,0 1 0,0-1-1,1 0 1,-1 0 0,0 0 0,0 0 0,0 0 0,0 0 0,-1-1 0,1 1 0,0 0 0,0 0 0,-1-1-1,1 1 1,0 0 0,-1-1 0,0 1 0,1 0 0,-1-1 0,0 1 0,0-1 0,1 1 0,-1-1-1,0 1 1,0 0 0,-1-1 0,1-1 0,-1 1-15,1-1 1,-1 1-1,0 0 1,0-1-1,0 1 1,0 0-1,0 0 1,0 0-1,-1 0 0,1 0 1,-1 0-1,1 0 1,-1 1-1,0-1 1,0 0-1,1 1 0,-1-1 1,0 1-1,-1 0 1,1 0-1,0 0 1,0 0-1,0 0 0,-3-1 1,-3 1 44,1 1 1,0-1-1,-1 1 0,1 0 0,-1 1 1,1-1-1,0 1 0,0 1 1,-1 0-1,-9 3 0,-7 5 172,-36 18-1,56-25-187,-1-1-1,1 1 1,0-1 0,0 1-1,1 0 1,-1 1 0,1-1-1,-1 1 1,1-1 0,0 1-1,-3 6 1,5-8-14,0 0 0,0 0 0,0 0 0,0 0 0,1 1 0,-1-1 0,1 0 0,0 1 0,-1-1 0,1 0 0,0 1 1,0-1-1,0 0 0,1 1 0,-1-1 0,1 0 0,-1 1 0,1-1 0,0 0 0,0 0 0,0 0 0,0 0 0,0 0 0,0 0 0,0 0 0,3 3 0,2 1 58,-1-1-1,1 1 1,0-1 0,0 0-1,1-1 1,-1 0 0,1 0-1,0 0 1,0-1 0,0 0-1,1 0 1,12 3 0,8 0 297,0-2 0,31 2 0,-58-5-378,19 1 68,33 1-129,-48-3-80,1 0 1,0 0-1,-1-1 1,1 0-1,-1 0 1,10-3-1,-14 3-308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1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13 592 832,'-12'7'13125,"14"-11"-12607,1 0 0,0 0-1,0 1 1,0 0 0,6-5 0,17-18 71,40-78 768,-37 56-885,91-129 1123,-90 139-1079,2 1-1,49-44 0,-77 78-479,38-32 337,-38 32-302,0 0 1,1 0 0,-1 0-1,1 1 1,0-1-1,0 1 1,7-2 0,-11 4-54,-1 0-1,1 0 1,-1-1 0,1 1 0,0 0 0,-1 0 0,1 0 0,-1 0 0,1 0 0,-1 0 0,1 0-1,-1 0 1,1 1 0,0-1 0,-1 0 0,1 0 0,-1 0 0,1 1 0,-1-1 0,1 0 0,-1 0-1,0 1 1,1-1 0,-1 0 0,1 1 0,-1-1 0,0 1 0,1-1 0,-1 1 0,0-1 0,1 0-1,-1 1 1,0-1 0,1 1 0,-1-1 0,0 1 0,0 0 0,0-1 0,0 1 0,0-1 0,1 1 0,-1-1-1,0 2 1,0 3 42,-1-1-1,1 1 0,-1 0 1,-1 6-1,1-7-23,-21 72 362,2-11-146,-56 198 522,71-246-748,5-17-16,0 0-1,0 0 0,0 0 1,0 0-1,0 0 1,0 0-1,0 0 1,0 0-1,0 0 0,0 0 1,0 0-1,0 0 1,0 0-1,0 0 1,1 0-1,-1 0 0,0 0 1,0 0-1,0 0 1,0 0-1,0 0 1,0 0-1,0 0 0,0 0 1,0 0-1,0 0 1,0 0-1,0 0 1,0 0-1,0 0 0,0 0 1,0 0-1,0 0 1,0 0-1,0 0 1,0 0-1,0 0 0,0 0 1,0 0-1,0 1 1,4-9 51,1-4-3,1-6-6,1 1 0,13-22 0,-4 13-69,2 0 0,0 2 0,2 0 0,1 1 0,44-38 0,56-27-27,-102 76-43,1 1 0,0 1-1,0 1 1,34-10 0,-51 18 85,-1 0 0,0 1 1,1-1-1,-1 1 0,1-1 0,-1 1 0,0 0 0,1 0 0,-1 0 0,1 0 0,-1 1 1,1-1-1,-1 1 0,5 1 0,-6-1 6,0 0 1,0 0-1,0 0 0,0 0 1,0 0-1,0 0 1,0 0-1,0 0 1,0 0-1,-1 1 0,1-1 1,-1 0-1,1 1 1,-1-1-1,1 0 0,-1 1 1,0-1-1,1 1 1,-1-1-1,0 1 0,0-1 1,0 0-1,0 1 1,0-1-1,-1 1 0,1 1 1,-4 16 55,-1 0 0,0 0 0,-2 0 0,0 0 0,-13 22 0,9-16 12,6-15-43,3-8-30,1-1-1,0 1 0,0 0 0,1 0 1,-1 0-1,0 0 0,0-1 1,1 1-1,0 0 0,-1 3 1,1-5 0,0 0 0,0 0 0,0 0 0,0 0 1,0 0-1,0 1 0,0-1 0,0 0 1,0 0-1,0 0 0,0 0 0,0 0 0,0 1 1,0-1-1,0 0 0,0 0 0,0 0 1,0 0-1,0 0 0,0 1 0,0-1 0,0 0 1,0 0-1,0 0 0,0 0 0,0 0 1,0 0-1,1 0 0,-1 1 0,0-1 0,0 0 1,0 0-1,0 0 0,0 0 0,0 0 1,0 0-1,1 0 0,-1 0 0,0 0 0,0 0 1,0 0-1,0 0 0,0 0 0,1 0 1,-1 0-1,0 0 0,0 0 0,0 0 0,0 0 1,0 0-1,0 0 0,1 0 0,-1 0 1,0 0-1,0 0 0,0 0 0,0 0 0,0 0 1,0 0-1,1 0 0,-1 0 0,0 0 1,0-1-1,0 1 0,0 0 0,10-9-35,-8 7 22,137-127 281,-134 125-268,-1 1-16,0-1 1,0 1-1,0 1 0,0-1 1,1 0-1,5-1 1,-9 3 6,-1 1 0,1 0 0,0 0 0,0 0 1,-1 0-1,1 0 0,0 0 0,0 0 1,-1 0-1,1 0 0,0 0 0,0 1 1,-1-1-1,1 0 0,0 0 0,-1 1 0,1-1 1,0 0-1,-1 1 0,1-1 0,0 1 1,-1-1-1,1 1 0,-1-1 0,1 1 1,-1-1-1,1 1 0,-1 0 0,0-1 0,1 1 1,-1 0-1,0-1 0,1 1 0,-1 0 1,0-1-1,1 2 0,0 3 9,1 0-1,-1 0 1,1 9 0,-2-12-6,2 35 77,-2-1 1,-7 68-1,-1 15-297,11-100 200,-3-19 33,0 1 0,0-1-1,0 0 1,1 1 0,-1-1 0,0 1-1,0-1 1,1 0 0,-1 1 0,0-1-1,1 0 1,-1 0 0,0 1 0,1-1-1,-1 0 1,1 0 0,-1 1 0,0-1 0,1 0-1,-1 0 1,1 0 0,-1 0 0,1 1-1,1-2 18,1 1-1,-1-1 0,1 0 0,-1 0 0,0 1 1,0-1-1,0-1 0,1 1 0,-1 0 1,0 0-1,0-1 0,3-3 0,109-95-146,16-12-40,24 8-64,-145 99 163,-41 41-31,7-4 151,2 1 1,1 1 0,-30 63-1,52-96-53,-2 3-21,-6 11-44,-8 22-1,15-34 83,0 1 0,0-1 0,0 1 0,0 0 0,0-1 0,1 1 0,0 0 0,0 0 0,0 0 0,0-1 0,0 1 0,2 4 0,-2-7-12,1 1-1,0-1 1,-1 0-1,1 0 1,0 0-1,0 0 1,0 1 0,0-1-1,0 0 1,0 0-1,0-1 1,0 1-1,0 0 1,0 0-1,0 0 1,1-1-1,-1 1 1,0-1 0,1 1-1,-1-1 1,0 1-1,1-1 1,-1 0-1,0 0 1,1 0-1,-1 1 1,1-1-1,-1-1 1,2 1 0,3 0 17,0-1 0,-1 0 0,1 0 0,0 0 0,9-5 1,-4 2 29,-1-1 0,0 0 0,0-1 1,-1 0-1,0-1 0,0 0 0,-1 0 1,1-1-1,-2 0 0,14-17 0,-10 10-9,-2-1-1,0 1 0,-1-1 0,-1-1 1,0 0-1,4-18 0,-8 27-44,-1-1-1,0 0 1,-1-1-1,0 1 1,0 0-1,-1 0 1,0 0 0,-1-1-1,-2-12 1,2 18-5,0 0-1,0 0 1,-1 0 0,1 0 0,-1 1 0,0-1 0,0 0-1,0 1 1,0-1 0,-1 1 0,1 0 0,-1 0 0,0 0 0,0 0-1,0 1 1,0-1 0,0 1 0,-1 0 0,1-1 0,-1 1 0,0 1-1,1-1 1,-6-1 0,-4 0-118,-1-1 0,0 2-1,-1 0 1,1 1 0,0 0-1,-1 1 1,-21 3 0,34-3 110,0 0 0,1 1 0,-1-1 1,1 0-1,-1 1 0,1 0 0,-1-1 1,1 1-1,-1 0 0,1 0 0,0 0 1,-1 0-1,1 0 0,0 0 0,0 0 1,-1 0-1,1 1 0,0-1 0,0 0 1,-1 3-1,2-3 9,0 0-1,-1 0 1,1 0 0,0 0-1,0 0 1,0 0 0,0 0-1,0 0 1,0 0 0,0 0-1,0 0 1,0 0 0,1 0-1,-1 0 1,0 0 0,1 0-1,-1 0 1,1 0 0,-1 0-1,1 0 1,-1 0 0,1 0-1,0 0 1,-1-1 0,1 1-1,0 0 1,0 0 0,-1-1-1,1 1 1,0-1 0,0 1-1,1 0 1,7 4 24,0-1 0,0 0 0,0 0 1,0-1-1,1 0 0,-1-1 0,1 0 0,0-1 1,-1 0-1,15 0 0,-5-1 68,1-1 0,-1-1-1,0-1 1,26-7 0,-13 0-54,-1-2 0,34-18 0,10-4-178,-58 25 279,-14 7-100,0 0 1,0 1-1,1-1 0,-1 1 1,0-1-1,0 1 1,1 0-1,-1 0 0,1 1 1,-1-1-1,5 1 0,-7 0-21,-1 0-1,1 0 0,-1 0 0,1 1 0,-1-1 0,1 0 0,-1 1 0,1-1 0,-1 0 0,1 1 0,-1-1 0,0 1 0,1-1 0,-1 1 0,0-1 0,1 1 0,-1-1 0,0 1 0,1-1 0,-1 1 0,0-1 0,0 1 0,0-1 0,1 1 0,-1 0 0,0-1 0,0 1 0,0-1 0,0 2 0,-3 17 179,2-15-135,-12 58 127,-19 110 342,5 49-297,27-217-226,-1-2-4,1-1 0,0 1 0,-1-1 0,1 1-1,0-1 1,0 1 0,0 0 0,1-1 0,-1 1 0,0-1 0,1 3-1,-1-4 8,0 0-1,1 0 0,-1 0 0,0 1 1,0-1-1,0 0 0,1 0 0,-1 0 0,0 0 1,0 0-1,0 0 0,1 0 0,-1 0 1,0 1-1,0-1 0,1 0 0,-1 0 0,0 0 1,0 0-1,1 0 0,-1 0 0,0 0 0,0-1 1,1 1-1,-1 0 0,0 0 0,0 0 1,0 0-1,1 0 0,-1 0 0,0 0 0,0 0 1,1-1-1,-1 1 0,0 0 0,0 0 1,0 0-1,0 0 0,1-1 0,-1 1 0,0 0 1,0 0-1,0 0 0,0-1 0,0 1 1,0 0-1,17-33 71,-8 12-115,87-159-638,-71 142 575,2 2 1,2 1 0,33-31-1,-58 62 83,0 0-1,-1 1 0,1 0 0,1 0 0,-1 0 0,0 0 0,9-4 0,-11 7 8,-1-1 1,0 1-1,1 0 0,-1-1 0,0 1 0,1 0 1,-1 0-1,0 0 0,1 0 0,-1 0 0,1 1 0,-1-1 1,0 0-1,1 0 0,-1 1 0,0-1 0,1 1 0,-1-1 1,0 1-1,0 0 0,0 0 0,0-1 0,1 1 1,-1 0-1,0 0 0,0 0 0,0 0 0,-1 0 0,1 0 1,0 0-1,0 0 0,0 2 0,3 5 39,0 0 1,-1 0-1,0 0 0,3 14 1,3 8 102,-4-13-88,2 0 1,0-1-1,1 1 1,14 20-1,-19-32-40,1 0 0,0 0 0,0 0 0,0-1 0,0 0 0,1 0 0,0 0 0,-1 0 0,2-1 0,-1 1 0,0-1 0,1-1-1,-1 1 1,1-1 0,0 0 0,11 2 0,-13-3 24,-1-1-1,1 0 0,0 0 1,-1-1-1,1 1 0,-1-1 1,1 0-1,-1 0 1,1 0-1,-1 0 0,0-1 1,1 1-1,-1-1 0,0 0 1,0 0-1,0 0 1,0 0-1,4-6 0,4-2-9,-2-2-1,1 1 1,8-14-1,-16 22-15,22-31-18,-14 21 70,0-1 0,0 0 0,-1 0 0,-1-1 0,-1 0 1,9-25-1,-15 38-51,-1 1 1,0-1-1,1 1 0,-1 0 1,0-1-1,0 1 1,0-1-1,0 1 0,-1-3 1,1 4-9,0-1 0,0 1 0,0 0 1,0-1-1,0 1 0,0 0 0,-1-1 0,1 1 1,0 0-1,0 0 0,0-1 0,-1 1 1,1 0-1,0 0 0,0-1 0,-1 1 0,1 0 1,0 0-1,-1 0 0,1-1 0,0 1 1,0 0-1,-1 0 0,1 0 0,0 0 0,-1 0 1,-1 0-17,1 0 1,-1 1 0,1-1 0,0 0-1,-1 1 1,1-1 0,0 1 0,-1 0-1,1 0 1,0-1 0,0 1 0,0 0-1,0 0 1,0 0 0,0 0 0,0 0-1,0 0 1,-2 3 0,-9 12 4,1 1 1,0 1 0,1 0 0,-13 34-1,-18 83 73,35-114-84,-3 39 1,8-52 77,1-1 1,-1 1-1,2-1 1,-1 0-1,1 1 0,0-1 1,1 0-1,0 0 1,3 10-1,-4-15-38,0 0 0,0 0-1,0 0 1,0-1 0,1 1-1,-1 0 1,0-1 0,1 1-1,-1-1 1,1 0 0,0 1 0,-1-1-1,1 0 1,0 0 0,0 0-1,-1 0 1,1 0 0,0 0-1,0-1 1,0 1 0,0-1 0,0 1-1,0-1 1,4 0 0,-2 0 10,0 0 1,0-1 0,1 1-1,-1-1 1,0 0 0,0 0 0,0-1-1,0 1 1,0-1 0,0 0-1,6-4 1,2-2 37,-1-1 1,-1 0-1,14-16 0,28-36 109,-40 47-130,3-5-12,205-234-47,-201 232-25,-12 13 34,0 1 0,0-1 1,1 1-1,0 1 0,0-1 1,10-5-1,-17 12 10,-1 0 0,1 0 0,-1 0 0,0 0-1,1 0 1,-1 0 0,1 0 0,-1 0 0,0 0 0,1 0 0,-1 0 0,1 0-1,-1 0 1,0 0 0,1 1 0,-1-1 0,1 0 0,-1 0 0,0 0-1,1 1 1,-1-1 0,0 0 0,1 0 0,-1 1 0,0-1 0,1 0 0,-1 1-1,0-1 1,0 0 0,1 1 0,-1-1 0,0 0 0,0 1 0,0-1-1,0 1 1,1-1 0,-1 0 0,0 1 0,0-1 0,0 1 0,0-1 0,0 1-1,0-1 1,0 1 0,0 12 20,-1-1 0,0 0 0,-1 1 0,0-1 1,-1 0-1,-4 13 0,-1 4 20,-5 27-13,-3-2 0,-27 67 0,37-108 21,-1 0 1,0 0-1,-1-1 1,-11 14-1,17-22-34,-1-1 0,0-1 0,1 1-1,-1 0 1,0 0 0,0-1 0,0 0 0,0 0-1,-1 0 1,1 0 0,-1 0 0,1 0 0,-1-1-1,0 0 1,1 0 0,-1 0 0,0 0 0,0-1-1,0 1 1,-4-1 0,6 0-10,1-1 0,-1 1-1,0-1 1,1 1 0,-1-1-1,0 0 1,1 0 0,-1 0 0,1 0-1,0 0 1,-1 0 0,1 0-1,0 0 1,-1 0 0,1-1 0,0 1-1,0-1 1,0 1 0,0-1-1,0 1 1,1-1 0,-1 1 0,0-1-1,0-1 1,-1-4 31,0 0 0,0 0 0,1 0 0,-1-9 0,1 6-38,1 0 0,0-1-1,0 1 1,2-12 0,-1 20 2,-1-1-1,1 1 1,-1 0-1,1-1 1,0 1 0,0 0-1,0 0 1,0 0 0,0 0-1,0-1 1,1 2 0,-1-1-1,1 0 1,-1 0 0,1 0-1,0 1 1,0-1 0,-1 1-1,1-1 1,0 1-1,0 0 1,1 0 0,2-1-1,0 0-15,0 1-1,0 0 0,1 0 1,-1 1-1,0 0 0,1 0 1,-1 0-1,0 0 1,1 1-1,-1 0 0,7 2 1,6 2-41,31 15 1,-27-10 24,67 30-731,-29-12-2878,-28-12 1750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7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14 8800,'-12'-6'2969,"11"5"-2634,0 0 0,0 0 0,0 1 0,0-1 0,-1 1 0,1-1 1,0 1-1,0-1 0,0 1 0,0 0 0,-1-1 0,1 1 1,0 0-1,0 0 0,0 0 0,-2 0 0,1 1 26,0 0 0,0 0 1,0-1-1,0 1 0,0-1 0,0 1 0,-4-1 0,3 1-205,1-1-1,-1 0 1,0 1-1,1 0 1,-1 0-1,1-1 1,-5 4-1,-7 4 793,0 1-1,-23 20 0,32-23-794,-1-1 0,1 0 0,1 1 0,-1 0 0,1 0 0,0 1 0,0-1 0,-4 11 0,7-14-98,1 0-1,-1 0 1,1 0 0,-1-1 0,1 1-1,0 0 1,1 0 0,-1 0 0,0 0-1,1 0 1,-1-1 0,1 1 0,0 0 0,0 0-1,0-1 1,2 4 0,1 1 107,0 0 1,0 0 0,1-1-1,7 9 1,-9-13-135,-1 1 1,1-1-1,0 0 1,0 0-1,0 0 1,0-1-1,0 1 1,0-1-1,1 1 1,-1-1-1,0 0 1,1 0-1,-1-1 1,1 1-1,-1-1 1,1 0 0,-1 0-1,8 0 1,3-2-136,1 0 0,-1-1 0,17-6 0,-24 7-2,40-17-1256,-27 10-459,-16 6 553,1 1 1,-1-1-1,1 0 0,-1 0 1,0 0-1,-1-1 1,8-7-1,-1 2-1262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7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10464,'3'3'1087,"-1"-1"1,0 1-1,0 0 1,-1 0-1,1 0 1,0 0-1,-1 0 1,0 0 0,1 4-1,4 6 352,-2-3-1409,-1 1 0,0-1 0,0 1 1,-1-1-1,1 14 0,0-7-2499,-3 3-6880,0-16 6880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7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 6400,'-13'-12'2880,"16"9"-2496,-3-2-192,0 10-192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8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363 236 2496,'-23'-23'8015,"23"23"-7914,4-6 4039,-3 1-5292,-2-8 1691,1 1 0,-2-1 0,-5-24 0,6 31-366,-1 0 0,0 0 1,-1 0-1,1 0 1,-1 1-1,0-1 1,-1 1-1,1-1 1,-1 1-1,-6-6 0,3 4 202,-1 1-1,1 0 0,-1 0 0,0 0 0,-1 1 0,0 1 0,1-1 0,-11-3 0,14 7-290,1 0-1,-1-1 0,1 2 0,-1-1 1,0 0-1,1 1 0,-1 0 1,0 0-1,0 0 0,1 1 0,-1 0 1,1 0-1,-1 0 0,0 0 1,1 1-1,0-1 0,-1 1 0,-7 5 1,9-4-22,0 0 1,0 0 0,0 0-1,0 0 1,1 0 0,0 1-1,-1-1 1,1 1 0,0 0-1,1 0 1,-3 6 0,0 3 70,0 0 0,1 0 0,1 0 0,-2 17 0,3-16-52,-3 29 215,2-1 0,2 1 0,10 80 0,-2-87-210,1 0 1,2 0-1,1-1 0,2-1 0,19 36 1,-16-41-2493,-30-46-9604,-17-15 7233,-20-22 3565,-2 2 6332,43 44-3802,6 6-657,0 0 1,1-1 0,-1 0 0,0 1 0,1-1 0,-5-6-1,7 8-569,0 1-1,-1-1 1,1 0-1,0 1 0,0-1 1,0 1-1,-1-1 1,1 0-1,0 1 0,0-1 1,0 1-1,0-1 1,0 0-1,0 1 0,1-1 1,-1 0-1,0 1 1,0-1-1,1 0 0,-1 0-35,1 0 0,0-1 0,0 2-1,0-1 1,0 0 0,0 0 0,0 0 0,0 0-1,0 1 1,0-1 0,0 0 0,0 1 0,2-1-1,3-1-51,-1 0 0,1 1 0,0-1 0,0 1 0,-1 1 1,1-1-1,0 1 0,0 0 0,0 1 0,8 1 0,11 2-95,27 10 0,-31-8-33,-2-1 13,0 1 0,0 1-1,0 1 1,-1 1 0,0 1 0,18 12-1,-28-17 85,28 24-244,-33-27 136,0 1 0,-1 0 0,0 0 0,1 0 0,-1 0 0,0 1 0,0-1 0,-1 0 0,3 8 1,8-24-8498,2-21 8688,-11 21 877,0 0 1,0 0 0,-1 0 0,-1 0-1,0-19 1,-1 24 26,0-1 0,-1 1-1,-1 0 1,1 0 0,-1 0 0,-1 0-1,1 0 1,-1 1 0,-1-1 0,-5-10-1,-2 1 311,8 11-986,0 0-1,-1 0 1,1 0 0,-7-6-1,5 6-539,7 4-1202,10 5-1596,5 6-1042,17 13 0,-27-18 2641,19 13-1457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8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7040,'-14'9'9314,"-5"7"-5023,17-14-3943,-25 30 3196,25-30-3325,1 1-1,-1-1 1,1 1 0,-1 0 0,1 0-1,0-1 1,0 1 0,0 0 0,0 0-1,1 0 1,-1 4 0,1-5-169,1 1 0,0-1 0,-1 0 0,1 0 0,0 1-1,0-1 1,0 0 0,1 0 0,-1 0 0,0 0 0,1-1 0,-1 1 0,1 0 0,0-1 0,0 1 0,-1-1 0,1 1 0,4 1 0,-1 1-160,1-1 1,0 0 0,0 0 0,0 0-1,10 2 1,-7-3-988,0-1 0,1 0 0,-1 0 0,13-1 0,17-3-7481,-21 3 5042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09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73 7296,'-8'-5'8320,"9"14"-5659,12 28-1404,-2 0 0,-2 1 1,9 65-1,1 8-441,-16-94-723,5 18 268,16 49 1,-22-73-279,3 7 1079,-2-16-433,2-10-90,-2-5-543,0-1 0,0 1 0,1-27 0,1-1-64,58-311-171,-57 318-307,-4 22-1808,6-23 0,-8 35 2074,0-1 0,0 1 1,1 0-1,-1-1 0,0 1 0,0-1 0,1 1 0,-1 0 1,0-1-1,0 1 0,1 0 0,-1-1 0,0 1 1,1 0-1,-1 0 0,1-1 0,-1 1 0,0 0 1,1 0-1,-1 0 0,1-1 0,-1 1 0,1 0 1,-1 0-1,0 0 0,1 0 0,15 2-4437,1 3 1711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0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38 8128,'-1'0'167,"1"0"1,0-1 0,-1 1-1,1 0 1,0-1 0,-1 1-1,1 0 1,0-1 0,-1 1-1,1 0 1,-1 0 0,1-1-1,-1 1 1,1 0 0,0 0-1,-1 0 1,1 0 0,-1-1-1,1 1 1,-1 0 0,1 0-1,-2 0 1,-10 10 3928,6-2-3521,1-1 1,0 1 0,0 0 0,0 0 0,1 1-1,0-1 1,-4 16 0,4-10-262,1-1 0,0 1 0,1 0-1,0 23 1,2-31-196,1 1-1,0 0 1,0 0-1,0-1 1,1 1 0,0-1-1,0 1 1,0-1-1,1 0 1,0 0-1,1 0 1,-1 0-1,1 0 1,0-1-1,0 0 1,1 0-1,0 0 1,0 0-1,0-1 1,0 1 0,1-1-1,-1-1 1,1 1-1,0-1 1,7 3-1,-12-6-107,-1 1-1,1-1 1,0 0 0,0 0-1,0 1 1,0-1 0,0 0-1,0 0 1,0 0-1,0 0 1,0 0 0,0 0-1,-1 0 1,1 0-1,0-1 1,0 1 0,0 0-1,0 0 1,0-1 0,0 1-1,0 0 1,-1-1-1,1 1 1,1-2 0,0 0-12,-1 1 1,0-1 0,0 1-1,1-1 1,-1 0 0,-1 0 0,1 0-1,0 0 1,0 0 0,-1 1-1,1-4 1,1-6-51,0 0 0,-1 0 0,-1-15 0,0 25 51,0-46-97,-9-66-1,6 98-58,-7-26 1,9 36-28,-1 0 0,0 1 0,0-1 0,-1 0 0,1 1 1,-1-1-1,0 1 0,-6-7 0,9 11 91,-1-1 1,1 1-1,0-1 0,-1 1 0,1 0 1,-1-1-1,1 1 0,-1-1 1,1 1-1,-1 0 0,0-1 0,1 1 1,-1 0-1,1 0 0,-1-1 1,0 1-1,1 0 0,-1 0 0,0 0 1,1 0-1,-1 0 0,0 0 1,1 0-1,-1 0 0,1 0 1,-2 0-1,-4 1-1436,6-1 1409,0 0 0,0 0 1,-1 0-1,1 0 0,0 0 0,0 0 0,0 0 0,0 0 1,-1 0-1,1 0 0,0 0 0,0 0 0,0 1 0,0-1 1,-1 0-1,0 2-1438,1-2 1438,0 0 0,0 0 0,0 0 1,0 0-1,0 1 0,0-1 0,0 0 0,0 0 0,0 0 1,0 0-1,0 1 0,0-1 0,0 0 0,0 0 0,0 0 1,0 0-1,0 1 0,4 6-5581,4-3 2864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0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7 7232,'1'-7'5447,"8"19"-1828,-5-4-2978,0 0 0,-1 0 0,0 1 0,-1-1 0,0 1 0,0 0 0,1 13 0,-2-3 228,-1 1-1,-2 26 0,-19 78 547,3-24-1059,-24 202-431,42-283-870,1-8-2552,-1-7 1667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1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 8960,'0'0'185,"-1"0"0,1 0 0,-1 0 0,1 1 1,-1-1-1,1 0 0,-1 0 0,1 1 0,-1-1 0,1 0 1,-1 1-1,1-1 0,-1 0 0,1 1 0,0-1 0,-1 1 1,1-1-1,0 1 0,-1-1 0,1 1 0,0-1 0,0 1 1,0-1-1,-1 1 0,1-1 0,0 1 0,0 0 0,0-1 1,0 1-1,0-1 0,0 1 0,0 0 0,1 23 1485,-1-23-1536,4 44 1635,10 70 1094,-12-101-2360,1 0 0,1 0-1,1 0 1,0-1-1,13 25 1,-17-35-427,2 1 116,-1 0 0,1 0-1,0 0 1,5 5 0,-8-8-159,1-1 1,-1 1-1,1-1 1,-1 0-1,1 1 1,-1-1-1,1 1 1,-1-1-1,1 0 1,-1 1-1,1-1 1,-1 0-1,1 0 1,0 0-1,-1 1 1,1-1-1,0 0 0,-1 0 1,1 0-1,0 0 1,-1 0-1,1 0 1,0 0-1,-1 0 1,1-1-1,-1 1 1,1 0-1,0 0 1,-1 0-1,1-1 1,-1 1-1,1 0 1,0-1-1,-1 1 1,1 0-1,-1-1 1,1 1-1,-1-1 1,0 1-1,1-1 1,-1 1-1,1-2 1,5-5 38,-1-2 0,-1 1 0,1 0 0,-1-1 0,-1 0 0,1 0 0,-1 0 0,3-19 0,-1-8-79,1-39 0,-1 7-798,-5 62 219,1 0 0,-1 0 0,0 1-1,0-1 1,-1 0 0,0 1 0,0-1 0,0 0 0,-3-7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1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0 9312,'0'0'2981,"1"5"854,1 2-3163,0 0 1,0 0-1,0 0 1,-1 1 0,-1-1-1,1 0 1,-2 13 0,1-15-423,-1 43 1177,-7 52 0,0-68-1076,6-26-270,1-1-1,-1 0 1,1 1-1,0-1 1,0 1 0,1 0-1,0-1 1,0 1-1,1 10 1,0-13 132,0 1-30,0-6-286,3-5-99,156-187-385,-158 192 610,-1 1-1,1-1 1,-1 1 0,1 0-1,-1-1 1,1 1 0,0 0 0,0 0-1,0 0 1,0 0 0,0 1 0,0-1-1,2 0 1,-3 1-1,0 0 0,0 0 0,0 0 0,0 0 0,0 0 0,0 0 0,-1 1 0,1-1 0,0 0 0,0 1 0,0-1 0,-1 0 0,1 1 0,0-1 0,0 1 0,-1-1 0,1 1 0,0-1 0,-1 1 0,1 0 0,-1-1 0,1 1 0,-1 0 0,1 0 0,-1-1 0,1 1 0,-1 0 0,0 0 0,1 0 0,-1-1 0,0 1 0,0 0 0,1 2 1,1 9 249,0 1 1,-1 0 0,0 0-1,-2 21 1,0-18-175,1 0 1,3 24-1,-3-39-98,-1-1-1,1 0 1,1 0 0,-1 1-1,0-1 1,0 0-1,0 0 1,0 1 0,0-1-1,0 0 1,0 0-1,0 1 1,0-1 0,0 0-1,1 0 1,-1 0-1,0 1 1,0-1 0,0 0-1,0 0 1,1 0-1,-1 1 1,0-1 0,0 0-1,0 0 1,1 0-1,-1 0 1,0 0 0,0 0-1,1 1 1,-1-1-1,0 0 1,9-5-124,8-14-314,-16 17 336,39-54-745,-29 38 731,2 0 0,23-26 0,-30 37 120,-3 4 22,0-1 1,1 1-1,-1 0 1,5-4-1,-7 7-13,-1 0 0,1-1-1,-1 1 1,0 0 0,1-1 0,-1 1-1,1 0 1,-1 0 0,1 0 0,-1-1-1,1 1 1,-1 0 0,1 0 0,-1 0-1,1 0 1,-1 0 0,1 0-1,-1 0 1,1 0 0,-1 0 0,1 0-1,-1 0 1,1 0 0,-1 1 0,1-1-1,-1 0 1,1 0 0,-1 0 0,1 1-1,-1-1 1,1 0 0,-1 1 0,0-1-1,1 0 1,-1 1 0,0-1 0,1 0-1,-1 1 1,0-1 0,1 1 0,-1-1-1,0 1 1,0-1 0,1 1 0,2 8 230,0 0 0,0 0 0,-1 0 0,0 0 0,1 16 0,0 47 453,-3 16-461,-5-68-1796,11-44-16030,6 4 14173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3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280 663 5408,'-2'0'1418,"0"1"0,-1-1 1,1 0-1,0 1 0,0-1 0,0 1 1,1-1-1,-4 2 0,-13 11 2202,10-5-3841,1 1-1,-8 13 1,10-16 1220,-123 204 1422,82-131-2159,41-71-249,1 1 1,-1 0-1,1-1 0,1 1 0,0 1 1,-3 14-1,5-22-15,1 0-1,0 0 1,0 0-1,0 0 1,0 1 0,0-1-1,0 0 1,1 0-1,-1 0 1,1 0 0,0 0-1,-1 0 1,1 0-1,0 0 1,2 2 0,-2-2 14,1-1 0,-1 1 1,1-1-1,0 1 0,0-1 1,0 0-1,0 0 1,0 0-1,0 0 0,0 0 1,0 0-1,0 0 0,0-1 1,0 1-1,1-1 0,-1 1 1,4-1-1,1 0 8,0 0-1,0 0 1,0-1 0,0 0-1,1-1 1,-1 1 0,0-1-1,-1-1 1,1 1 0,0-1-1,11-8 1,5-3-33,37-31 0,-51 38-26,198-177 279,-206 184-238,-1-1 0,0 1 0,0 0 0,1-1 0,-1 1 0,0 0 0,1 0 0,-1-1 0,0 1 0,0 0 0,1 0 0,-1-1 0,1 1 0,-1 0 1,0 0-1,1 0 0,-1 0 0,1-1 0,-1 1 0,0 0 0,1 0 0,-1 0 0,1 0 0,-1 0 0,0 0 0,1 0 0,-1 0 0,1 0 0,-1 0 0,1 1 0,-1-1 0,1 0 0,-1 1-1,1 0 0,-1-1 0,1 1 1,-1 0-1,1 0 0,-1 0 0,0 0 0,0-1 0,1 1 0,-1 0 0,0 0 0,0 0 0,0 0 0,0 1 0,-3 38-62,3-38 55,-4 23 21,0 0 177,1 0 0,0 32 0,4-49-169,-1 0 0,1-1 0,0 1 0,0-1 0,1 0 0,0 1 0,1-1 0,0 0 0,0 0 0,0 0 0,1-1 0,5 8 1,-6-10 4,1 0 1,0 0 0,0 0-1,0-1 1,0 0 0,1 0-1,0 0 1,-1 0 0,1-1-1,0 1 1,0-1 0,0-1 0,1 1-1,-1-1 1,0 0 0,0 0-1,1 0 1,-1-1 0,1 0-1,5 0 1,-3 0 17,0-1 0,0 0 0,0-1 1,0 1-1,-1-1 0,1-1 0,0 1 0,-1-2 0,0 1 0,0-1 0,0 0 0,0 0 0,7-6 0,-6 2-64,-1-1 0,0 0 0,0-1-1,-1 1 1,0-1 0,8-18-1,-13 26 19,8-19 52,0-1 0,-2-1-1,0 1 1,-2-1-1,4-31 1,-7 32-126,-2-33 1,-1 28-895,17 30 744,-5-1 195,0-1-1,0 0 0,0 0 1,17-2-1,46-10-10,-23 4 154,-38 5-85,-2 0-33,1 1 0,0 0 0,0 1 0,-1 0 0,20 2 0,-30-1 8,0-1 0,0 0 0,0 0 0,-1 0 0,1 1 0,0-1 0,0 0 0,-1 1 0,1-1 0,0 1 0,0-1 0,-1 1 0,1-1 0,0 1 0,-1-1 0,1 1 0,-1 0 0,1-1 0,-1 1 0,1 0 0,-1-1 0,1 1 0,-1 0 0,1 0 0,-1 0 0,0-1 0,0 1 0,1 0 0,-1 0 0,0 0 0,0 0 0,0-1 0,0 2 0,-1 2 18,1 0 1,-1 0-1,-1-1 0,1 1 1,0-1-1,-3 5 0,3-4-5,-25 46 40,-56 81 1,73-117-34,2-4-29,1 1 1,-8 18-1,12-25 3,0 1 0,1-1 1,0 1-1,0 0 0,0-1 0,0 1 0,1 0 0,-1 0 1,2 6-1,-1-10 3,0 0-1,0 0 1,0 0 0,1 0 0,-1 0-1,0-1 1,1 1 0,-1 0 0,0 0-1,1 0 1,-1 0 0,1-1 0,0 1 0,-1 0-1,1-1 1,0 1 0,-1 0 0,1-1-1,0 1 1,0-1 0,-1 1 0,1-1-1,0 1 1,0-1 0,1 1 0,22 2 15,-18-3-15,6 0 7,1 0-1,-1-1 0,0-1 1,0 0-1,0 0 1,19-7-1,-5-1 55,44-24 0,-54 25-32,0 0 0,-1-2 0,0 0 0,22-21 0,46-64 23,-51 56-47,123-144-92,-28 62 207,-13 15-141,-78 72-43,21-24 30,-48 47-156,-9 12 184,0 0 1,0 0-1,0 0 1,0-1-1,0 1 1,0 0-1,0 0 1,0 0-1,0 0 1,0 0-1,0 0 1,0 0-1,0-1 0,0 1 1,0 0-1,0 0 1,0 0-1,0 0 1,0 0-1,0 0 1,0 0-1,0-1 1,0 1-1,0 0 1,0 0-1,0 0 0,0 0 1,0 0-1,0 0 1,0 0-1,0 0 1,0-1-1,0 1 1,0 0-1,0 0 1,0 0-1,0 0 0,0 0 1,-1 0-1,1 0 1,0 0-1,0 0 1,0 0-1,0 0 1,-2 0-25,1 0 1,-1 1-1,1-1 1,0 1-1,-1-1 0,1 1 1,0-1-1,-1 1 1,1 0-1,0 0 1,-2 1-1,-33 25-156,-44 44-1,61-52 157,1 2 1,0 0-1,-22 38 1,19-21-8,1 0 1,3 2-1,-16 49 1,-24 133 204,50-196-125,5-16-40,-1 0-1,1 0 1,0 0-1,1 0 1,0 0-1,1 15 1,1-25 9,-1 1 1,0-1-1,0 1 1,0 0-1,0-1 0,0 1 1,1-1-1,-1 1 1,0-1-1,0 1 1,1-1-1,-1 1 1,0-1-1,1 1 0,-1-1 1,1 1-1,-1-1 1,0 0-1,1 1 1,-1-1-1,1 1 0,-1-1 1,1 0-1,-1 0 1,1 1-1,0-1 1,-1 0-1,1 0 0,-1 0 1,1 0-1,-1 1 1,1-1-1,0 0 1,-1 0-1,1 0 1,-1 0-1,1-1 0,0 1 1,3 0 9,-1-1 1,0 0-1,1 0 1,-1-1-1,4-1 1,-3 1 15,5-2-27,0-1 0,-1 0 0,0 0 0,0-1 0,0 0 0,10-11 0,-5 6-5,52-50-23,71-87 1,39-77 104,-132 165-105,54-105 0,60-115 155,-82 148 965,-71 124-936,-7 10-107,-9 14-88,-5 13 88,-23 61 0,23-49-23,-87 200 58,18-36 7,29-64-19,36-94-56,-45 119 93,61-145-14,5-20-101,0-1-1,0 0 1,0 0-1,0 1 0,0-1 1,0 0-1,0 0 1,0 1-1,0-1 1,0 0-1,0 0 1,0 1-1,0-1 1,0 0-1,0 0 1,1 1-1,-1-1 1,0 0-1,0 0 1,0 0-1,0 1 1,1-1-1,-1 0 1,0 0-1,0 0 1,0 0-1,1 1 0,-1-1 1,0 0-1,0 0 1,0 0-1,1 0 1,-1 0-1,0 0 1,0 0-1,1 0 1,-1 0-1,0 1 1,0-1-1,1 0 1,-1 0-1,0-1 1,1 1-1,10-5 31,-1-6-91,0-1 0,-1 1 0,0-2 0,11-21-1,-2 5-84,5-10 25,-12 20 81,1-1 0,1 2 1,17-20-1,-29 37 31,0 0 0,0 0-1,0 0 1,0 0 0,0 0 0,-1 0 0,2 0 0,-1 1 0,0-1 0,0 0 0,0 1 0,0-1-1,0 1 1,0-1 0,1 1 0,-1 0 0,0-1 0,0 1 0,1 0 0,-1 0 0,0 0 0,0 0-1,1 0 1,-1 0 0,0 0 0,0 1 0,1-1 0,-1 0 0,0 1 0,0-1 0,0 1 0,0-1-1,1 1 1,-1-1 0,0 1 0,0 0 0,0 0 0,0-1 0,0 1 0,0 0 0,-1 0 0,3 2-1,6 9-5,-1 0 0,0 1 0,8 17 0,-2-4 77,-7-13-55,44 71 105,-43-74-172,0 0-1,0 0 0,1 0 1,0-1-1,16 12 0,33 18-2645,-50-35 1280,0 0 1,0 0-1,9 2 1,-8-2-523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2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9 183 8064,'-8'1'1527,"13"-1"2859,16 0 2570,-17-1-6780,0 0 0,0-1 0,0 1 0,-1-1 0,1 0 0,-1 0 1,1 0-1,-1-1 0,0 1 0,1-1 0,-2 0 0,1 0 0,0 0 1,4-5-1,2-4-28,-1 0 1,11-24 0,-17 32-158,0 0 0,-1 0 0,0 0 1,0 0-1,0 0 0,0 0 1,-1-1-1,0 1 0,0 0 1,0-8-1,0 11 42,0 0 0,-1-1 0,1 1 0,0-1 0,0 1 0,-1 0 0,1-1 1,-1 1-1,1-1 0,-1 1 0,0 0 0,1 0 0,-1 0 0,0-1 0,0 1 0,0 0 0,0 0 0,0 0 1,0 0-1,0 0 0,0 0 0,-1 1 0,1-1 0,0 0 0,0 1 0,-1-1 0,1 1 0,0-1 0,-1 1 1,1-1-1,0 1 0,-1 0 0,-2 0 0,2 0 24,0 0-1,0 1 1,1 0-1,-1-1 1,0 1 0,0 0-1,1 0 1,-1 0-1,0 0 1,1 0 0,-1 1-1,1-1 1,-1 0-1,1 1 1,0-1 0,0 1-1,0-1 1,-1 1-1,1 0 1,1-1 0,-1 1-1,-1 2 1,-1 2 92,-4 4 42,1 0 0,1 1 0,0 0 0,0 0 0,1 0 0,1 0 0,0 0 0,0 1 0,1 0 0,1-1 0,-1 1 0,2 0 0,0 0 0,0 0 0,2 0 0,3 22 0,-3-29-143,0 0 0,0 0 0,1 0 0,-1 0 0,1 0 0,0 0 0,0-1 0,1 1 0,-1-1-1,1 0 1,0 0 0,0-1 0,1 1 0,-1-1 0,1 0 0,-1 0 0,1 0 0,0 0 0,0-1 0,0 0-1,1 0 1,-1-1 0,6 2 0,2 0-568,1-1 0,-1 0 0,1-1 0,-1-1 0,1 0 0,0-1 0,-1 0 0,17-5 0,6-2-1379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19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1 480,'-10'0'256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0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38 2912,'-4'0'723,"-8"0"9302,15 0-7648,-3 0-2322,0 0 0,0 0 0,0 0 0,0-1 1,-1 1-1,1 0 0,0 0 0,0 0 0,0 0 0,0 0 1,0 0-1,0 0 0,0-1 0,0 1 0,0 0 0,0 0 0,0 0 1,0 0-1,1 0 0,-1 0 0,0-1 0,0 1 0,0 0 1,0 0-1,0 0 0,0 0 0,0 0 0,0 0 0,0 0 0,0 0 1,0 0-1,0-1 0,0 1 0,1 0 0,-1 0 0,0 0 0,0 0 1,0 0-1,0 0 0,0 0 0,9-3 800,0 0 1,18-4-1,-14 4-456,19-3 183,1 1 0,41-1 0,67 6-643,-68 0-1704,-90 24-13626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0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8064,'-4'0'3648,"8"5"-3168,1-5 2208,8 0-1568,5 0 1151,9 3-1311,4-3 416,6 0-832,3 0 64,-4 0-352,1 0-512,-5 0 128,-6 0-1472,1 0 896,-9 0-4063,0 0 2655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1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4384,'0'-2'297,"0"2"-220,0-1 0,0 1 0,0 0 0,0-1 0,0 1-1,0 0 1,0-1 0,0 1 0,0 0 0,0-1 0,0 1 0,0 0 0,0-1 0,0 1 0,0 0 0,0 0 0,0-1 0,0 1 0,1 0 0,-1-1 0,0 1 0,0 0 0,0 0 0,1-1 0,-1 1 0,0 0 0,0 0-1,0-1 1,1 1 0,-1 0 0,0 0 0,1 0 0,-1-1 0,0 1 0,0 0 0,1 0 0,-1 0 0,0 0 0,1 0 0,-1 0 0,0 0 0,1 0 0,-1 0 0,0 0 0,1 0 0,-1 0 0,0 0 0,1 0 0,-1 0-1,6-4 5174,1-2-2631,-7 6-2559,0 0 1,1 0-1,-1 0 1,0 0-1,1 0 1,-1 0-1,0 0 1,1 0-1,-1 0 1,0 0-1,0 1 0,1-1 1,-1 0-1,0 0 1,0 0-1,1 1 1,-1-1-1,0 0 1,0 0-1,1 0 1,-1 1-1,0-1 1,0 0-1,0 0 1,0 1-1,1-1 0,-1 0 1,0 1-1,0-1 1,0 0-1,0 1 1,0-1-1,0 1 1,2 2 225,-1-1 0,1 1 1,0 0-1,0 0 0,0-1 1,4 5-1,9 10 280,-7-2-321,-1-1-1,0 1 1,-1 0-1,9 30 0,8 69-28,-15-69-64,16 67 813,-21-106-666,0-7 218,3-11 273,-5 8-839,30-88 741,1-3-424,-25 77-221,2-1 0,0 2-1,20-28 1,-25 40-189,0 0 1,-1 0-1,1 0 0,-1-1 1,0 0-1,-1 1 0,1-1 1,1-7-1,-4 12-381,1-1 1,0 0-1,0 1 0,0-1 0,0 1 0,0-1 0,0 1 1,0-1-1,1 1 0,-1 0 0,0-1 0,1 1 0,1-1 0,28-17-4705,-10 8 2977,2-3-1152,3 5 1174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2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0 4640,'-1'0'133,"0"0"0,-1 1 1,1-1-1,0 0 0,0 1 0,-1-1 0,1 1 1,0-1-1,0 1 0,0 0 0,0-1 1,0 1-1,0 0 0,0 0 0,0-1 1,0 1-1,0 0 0,0 0 0,1 0 1,-1 0-1,-1 2 0,-4 6 1101,-35 32 3458,27-28-3694,1 1 0,0 0-1,-12 18 1,21-27-860,1 0 0,0 1 0,1-1 0,-1 1 0,1 0 0,0-1 0,1 1 0,-1 0-1,1 0 1,0 0 0,0 0 0,1 0 0,0 0 0,1 7 0,-1-10-87,0-1 1,0 0 0,1 1-1,-1-1 1,1 0 0,-1 1-1,1-1 1,0 0-1,0 0 1,0 0 0,0 0-1,0 0 1,0 0 0,1 0-1,-1 0 1,1 0-1,-1-1 1,1 1 0,0-1-1,0 1 1,-1-1 0,1 1-1,0-1 1,0 0 0,1 0-1,-1 0 1,0 0-1,0 0 1,0-1 0,1 1-1,-1-1 1,0 1 0,4-1-1,0 0 75,1 0 0,-1-1-1,0 0 1,0 0 0,0 0-1,0-1 1,0 0 0,0 0 0,0 0-1,-1-1 1,10-5 0,-8 4-88,-1-1 0,0 0 0,0 0 0,0-1 0,-1 0 0,1 1 0,-1-2 0,-1 1 0,1-1 0,-1 1 0,0-1 0,-1 0 0,1-1 0,-2 1 0,4-13 0,-5 17-75,-2 0 1,1 0-1,0 0 1,0 1 0,-1-1-1,0 0 1,0 0-1,1 0 1,-2 1-1,1-1 1,0 0 0,0 1-1,-1-1 1,0 1-1,1-1 1,-1 1 0,0 0-1,0 0 1,0 0-1,0 0 1,-1 0 0,1 0-1,0 1 1,-1-1-1,1 1 1,-1-1-1,0 1 1,-4-1 0,2 0-371,-1 1 1,1 0-1,0 1 0,0 0 1,0-1-1,-1 1 1,1 1-1,0-1 0,0 1 1,-1 0-1,1 0 1,0 1-1,0 0 1,0-1-1,1 2 0,-6 1 1,0 5-1263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5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1 583 3488,'3'4'8089,"3"-3"-5752,9-5-1254,-4-2-681,0-2 1,-1 1 0,1-2-1,15-16 1,7-5-70,7-2-80,68-60-199,-95 79-37,-1-1-1,0 0 1,0-1-1,-2-1 0,15-27 1,-16 24 108,0-1-1,-2 0 1,9-40 0,-14 50 39,0 1 0,-1-1-1,0 1 1,-1-1 0,0 1-1,0-1 1,-1 0 0,-1 1 0,1-1-1,-2 1 1,-3-11 0,6 19-145,0 0 0,0 1 1,-1-1-1,1 0 1,-1 0-1,1 0 0,-1 1 1,1-1-1,-1 0 1,1 1-1,-1-1 0,1 0 1,-1 1-1,0-1 0,0 1 1,1-1-1,-1 1 1,0-1-1,0 1 0,1-1 1,-1 1-1,0 0 1,0-1-1,0 1 0,0 0 1,0 0-1,1 0 0,-1 0 1,0 0-1,0 0 1,0 0-1,0 0 0,0 0 1,0 0-1,-1 1 1,-1 0-6,1 0 1,-1 0 0,0 0 0,1 1 0,-1 0 0,0-1 0,1 1 0,-4 4 0,-2 2 74,1 0 0,1 1 0,-1 0-1,1 0 1,1 0 0,0 1 0,0 0 0,-5 17 0,1 3 378,-9 52-1,16-69-378,0-1-1,1 1 1,1-1-1,0 1 1,1-1-1,0 1 1,6 23 0,-5-28-226,1-1 1,-1 1 0,2-1-1,-1 1 1,1-1 0,0 0 0,0-1-1,1 1 1,0-1 0,0 1 0,0-1-1,1-1 1,9 8 0,-10-10-679,0 0 1,0 0-1,0-1 1,1 0-1,-1 0 1,1 0-1,-1 0 1,1-1-1,0 0 1,11 1-1,6 1-1402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5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 9792,'-1'1'499,"1"0"1,-1 0-1,1 0 1,-1 0-1,1 0 1,-1 0-1,1 0 1,-1 0-1,1 0 1,0 0-1,0 0 1,-1 1-1,1 28 2337,0-10-1904,-2-5-249,2-8-343,-1 0 0,0-1 0,-4 13-1,38-128 1512,-33 108-1778,0 0 1,0 0 0,1 0-1,-1 1 1,0-1-1,1 0 1,-1 0-1,1 0 1,-1 1-1,1-1 1,-1 0-1,1 1 1,-1-1 0,1 0-1,1 0 1,-2 2 330,-5 6-1132,2-6-394,17 2-6363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6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562 8 3552,'0'-1'117,"0"1"-1,0-1 1,1 1-1,-1 0 1,0-1 0,0 1-1,0-1 1,1 1-1,-1 0 1,0-1 0,1 1-1,-1 0 1,0-1 0,1 1-1,-1 0 1,0 0-1,1-1 1,-1 1 0,0 0-1,1 0 1,-1 0-1,1-1 1,0 10 4573,-5 21 446,3-28-5666,-4 23 1361,-1 0 0,-1 0 0,-2-1 1,0 0-1,-14 25 0,5-20-306,-1 0 0,-1-1 1,-37 39-1,1-9-112,-60 65 177,73-74-747,-57 66-300,39-37-2780,45-52 1642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7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 5216,'-6'1'4111,"6"7"887,-9 37-2162,-6 94 1,15-119-2522,0 0 0,2 0-1,0-1 1,1 1 0,1 0 0,1-1 0,9 26 0,-13-44-268,0 1 1,0 0-1,-1-1 1,1 1-1,0-1 1,0 1-1,0-1 1,1 0-1,0 2 1,-1-2-27,0-1 0,-1 0 1,1 1-1,0-1 0,-1 0 1,1 1-1,-1-1 0,1 0 1,0 0-1,0 1 0,-1-1 1,1 0-1,0 0 0,-1 0 0,1 0 1,0 0-1,0 0 0,-1 0 1,1 0-1,0-1 0,-1 1 1,1 0-1,0 0 0,-1 0 1,1-1-1,0 1 0,-1 0 1,1-1-1,0 0 0,4-2 42,-1 0 0,0-1 0,0 0-1,0 0 1,0 0 0,-1 0 0,0 0-1,6-10 1,19-46 206,-25 54-249,59-164 65,-52 145-140,-7 17-280,0 0 1,0 0 0,-1 0-1,0 0 1,0 0-1,-1 0 1,1-11-1,-2 4-2786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4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 11648,'-19'-3'3733,"12"1"-1807,6 0-812,6 5-774,0-1 0,0 1 1,0-1-1,0 0 0,0-1 0,0 1 1,0-1-1,1 0 0,8 0 0,155 13 950,-110-10-1300,288 4-539,-231-11-3002,0-2-4743,-89 4 5457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7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 7232,'-4'36'7571,"-12"29"-5195,10-42-1241,-43 184 2945,49-191-3987,0-16-96,0 0 0,0 1-1,0-1 1,0 0 0,0 0 0,0 0-1,0 1 1,0-1 0,0 0 0,0 0-1,0 0 1,0 1 0,0-1 0,0 0 0,0 0-1,0 1 1,0-1 0,0 0 0,0 0-1,0 0 1,0 0 0,1 1 0,-1-1-1,0 0 1,0 0 0,0 0 0,0 0-1,0 1 1,1-1 0,-1 0 0,0 0-1,0 0 1,0 0 0,1 0 0,-1 0 0,0 0-1,0 0 1,0 0 0,1 0 0,-1 0-1,0 0 1,0 1 0,0-1 0,1 0-1,-1-1 1,0 1 0,0 0 0,0 0-1,1 0 1,-1 0 0,0 0 0,0 0-1,0 0 1,1 0 0,-1 0 0,0 0 0,0 0-1,0 0 1,1-1 0,-1 1 0,0 0-1,0 0 1,0 0 0,1-1 0,4-6-162,1-1 0,7-13 0,-11 18 153,46-92-285,-11 16 279,-31 67 99,-5 9 62,0 0 0,1 0 0,-1 0 1,1 0-1,-1 0 0,1 1 0,0-1 0,0 1 0,0-1 0,0 1 0,0 0 1,5-4-1,-7 6-119,0 0 1,1 0 0,-1 0-1,0 0 1,0 0 0,1 0-1,-1 0 1,0 0 0,1 0-1,-1 0 1,0 0 0,1 0-1,-1 0 1,0 0 0,0 1-1,1-1 1,-1 0 0,0 0-1,0 0 1,1 0 0,-1 0-1,0 1 1,0-1 0,1 0-1,-1 0 1,0 0 0,0 1-1,0-1 1,1 0 0,-1 0-1,0 0 1,0 1 0,0-1-1,0 0 1,0 1 0,0-1-1,1 0 1,-1 0-1,0 1 1,0-1 0,0 0-1,0 1 1,0-1 0,0 0-1,0 1 1,0 20 633,0-10-514,2 17-34,3 34 262,-4-21-3174,26-87-14233,-9 20 14001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7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7456,'0'5'3392,"13"3"-2944,-10-5 1952,2 5-1408,0 7 1279,0 7-1311,-5 1 352,4 6-768,-4-1-160,0-2-256,0-1-576,0-1 224,0-8-2240,0-4 1377,0-4-3617,5 4 2624</inkml:trace>
  <inkml:trace contextRef="#ctx0" brushRef="#br0" timeOffset="1">170 5 6976,'-21'3'3168,"16"-6"-2752,0-2-224,10 10-192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8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 9056,'0'0'62,"0"0"0,0 0 1,0 0-1,0-1 0,0 1 1,0 0-1,0 0 0,0 0 1,0 0-1,0 0 0,0 0 1,0 0-1,0 0 0,0-1 1,0 1-1,0 0 0,0 0 1,0 0-1,0 0 0,0 0 1,0 0-1,0 0 0,0 0 1,0 0-1,0-1 0,0 1 1,0 0-1,0 0 0,0 0 1,0 0-1,0 0 0,0 0 1,0 0-1,-1 0 0,1 0 1,0 0-1,0 0 0,0 0 1,0-1-1,0 1 0,0 0 1,0 0-1,0 0 0,0 0 1,-1 0-1,1 0 0,0 0 1,0 0-1,0 0 0,0 0 1,0 0-1,0 0 0,0 0 1,0 0-1,-1 0 0,1 0 1,0 0-1,0 0 0,0 1 1,0-1-1,0 0 0,0 0 1,0 0-1,0 0 0,0 0 1,-1 0-1,-2 8 2711,3 38 692,0 58 757,-2-63-3359,-13 76 0,-18 152-516,28-220-665,-2 53-4564,7-100 4107,0 1 0,-1-1 0,1 0 1,0 0-1,-1 0 0,1 0 0,-1 1 1,0-1-1,0 0 0,-1 2 0,2-1-1603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8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7552,'-8'-17'3872,"11"17"-2464,2 0-864,5 0 2176,3 0-1537,9 0 897,1 0-1216,-1 0 64,6 0-544,-6 0 0,1 5-256,-7-5-416,8 0 160,-6 0-2656,0 0 1536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29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8544,'0'0'109,"0"0"0,-1 0 0,1 0 0,0 0 1,-1 0-1,1 0 0,0 0 0,0 0 0,-1 0 0,1 0 1,0 0-1,0 0 0,-1 0 0,1 0 0,0 0 0,0 0 0,-1 1 1,1-1-1,0 0 0,0 0 0,-1 0 0,1 0 0,0 1 1,0-1-1,0 0 0,0 0 0,-1 0 0,1 1 0,0-1 1,1 10 2978,0 2-1308,4 92 2631,-5 69-1750,0-171-2645,0-1-1,0 0 0,0 0 0,0 0 0,0 0 1,0 0-1,1 0 0,-1 0 0,0 0 1,1 0-1,0 2 0,-1-3-16,0 0 1,0 0-1,1 0 0,-1 1 0,0-1 1,0 0-1,0 0 0,1 0 0,-1 0 1,0 0-1,0 0 0,1 0 0,-1 1 1,0-1-1,0 0 0,0 0 0,1 0 0,-1 0 1,0 0-1,0 0 0,1 0 0,-1 0 1,0 0-1,0 0 0,1 0 0,-1-1 1,0 1-1,0 0 0,0 0 0,1 0 1,-1 0-1,0 0 0,4-3-29,-1 0 0,0 1 1,1-1-1,-1 0 0,2-4 0,66-84-265,0 0 153,-50 66 169,-1 2 333,29-27-1,-49 50-320,0 0-1,1-1 1,-1 1-1,0 0 1,1-1-1,-1 1 1,0 0-1,1-1 1,-1 1-1,0 0 1,1 0-1,-1-1 1,1 1-1,-1 0 1,1 0-1,-1 0 0,1 0 1,-1 0-1,0 0 1,1 0-1,-1 0 1,1 0-1,-1 0 1,1 0-1,0 0 1,-1 0 1,0 1 1,1-1-1,-1 0 0,0 1 1,1-1-1,-1 1 0,0-1 1,0 1-1,1-1 0,-1 1 1,0-1-1,0 1 0,0-1 1,0 1-1,0-1 0,0 1 1,0-1-1,0 2 0,-4 29 736,3-26-753,1-1 8,-1-1 1,0 0 0,0 1 0,0-1 0,0 0 0,-3 5 0,-3 6 65,7-14-98,0 0 1,0 1 0,0-1-1,-1 1 1,1-1 0,0 1-1,0-1 1,0 1 0,0-1-1,0 1 1,0-1 0,0 1 0,0-1-1,0 1 1,0-1 0,0 1-1,0-1 1,1 1 0,-1-1-1,0 1 1,0-1 0,0 0-1,1 1 1,-1-1 0,0 1-1,0-1 1,1 0 0,-1 1 0,0-1-1,1 0 1,-1 1 0,0-1-1,1 0 1,-1 1 0,1-1-1,-1 0 1,1 0 0,-1 1-1,1-1 1,-1 0 0,0 0 0,1 0-1,-1 0 1,1 0 0,-1 0-1,1 0 1,-1 0 0,1 0-1,-1 0 1,1 0 0,0 0 0,9-5-182,0-1 1,-1 0 0,0-1 0,0 0 0,11-11-1,7-5 91,-21 19 75,0-2 5,1 1 0,-1 0 0,1 1-1,11-6 1,-17 10 47,0-1-1,-1 1 1,1-1-1,0 1 0,0 0 1,0 0-1,0-1 1,0 1-1,0 0 0,0 0 1,0 0-1,0 0 1,0 0-1,0 0 0,0 0 1,0 0-1,0 0 1,0 0-1,0 1 1,0-1-1,0 0 0,0 1 1,0-1-1,-1 1 1,1-1-1,0 1 0,0-1 1,0 1-1,-1-1 1,1 1-1,0 0 0,0 0 1,-1-1-1,1 1 1,-1 0-1,1 0 0,-1 0 1,1 0-1,-1-1 1,1 1-1,-1 0 1,0 0-1,0 0 0,1 0 1,-1 2-1,1 6 161,1 0-1,-2 0 0,1 0 1,-1 0-1,-3 15 1,1 7 12,2-15-233,-6 120 576,-1-48-2986,4-73-1658,4-24-331,6-6 1854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0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0 7040,'0'4'10710,"0"-5"-10555,-9 10 4180,-20 12-4265,18-13 1235,-17 12-625,0 2 0,2 1-1,-24 28 1,41-41-611,0 1 0,0 1 0,1 0 0,1 0 0,0 1 0,1-1 0,0 1 0,0 1 0,2-1 0,-4 18 0,7-30-80,1-1 1,0 1 0,0-1 0,0 1 0,0-1 0,0 1-1,0-1 1,0 1 0,0-1 0,0 1 0,0-1 0,0 1 0,0-1-1,0 1 1,0-1 0,0 1 0,1-1 0,-1 1 0,0-1 0,1 1-1,-1-1-6,0 0-1,1 1 0,-1-1 1,0 0-1,0 0 0,1 0 1,-1 0-1,0 0 0,1 0 1,-1 0-1,0 0 0,1 0 1,-1 0-1,0 0 0,0 0 1,1 0-1,-1 0 0,0 0 1,1 0-1,-1-1 0,0 1 1,1 0-1,-1 0 0,17-13-678,-6 0 622,-1-1 0,0 0 0,-1 0 0,0-1 0,9-23-1,9-14 270,-24 44-107,-3 7-70,0 0-1,0 1 1,1-1-1,-1 0 1,0 0-1,1 1 1,-1-1 0,1 0-1,-1 0 1,1 1-1,-1-1 1,1 1-1,-1-1 1,2 0 0,-2 9 248,-4 12-114,1 0 0,0 0-1,2 1 1,0-1 0,1 1-1,1-1 1,1 0 0,8 36-1,-7-46-74,0 1 0,1-1-1,0 0 1,0 0 0,1 0-1,1 0 1,10 14 0,-15-23-63,0 1 0,1 0-1,-1-1 1,1 0 0,-1 1 0,1-1 0,0 0 0,-1 0 0,1 0-1,0 0 1,0 0 0,0 0 0,0-1 0,0 1 0,0 0 0,0-1 0,0 0-1,0 1 1,0-1 0,0 0 0,0 0 0,0 0 0,0 0 0,0-1-1,0 1 1,0-1 0,0 1 0,0-1 0,0 0 0,0 1 0,0-1 0,0 0-1,0 0 1,2-2 0,4-3 25,-1 0-1,0 0 1,-1 0 0,1-1-1,10-14 1,24-43 33,-18 25-123,31-78 1,19-49 151,-72 165-96,5-15 15,-4 14-15,-2 8-3,-82 439 793,81-440-891,0-1 0,0 0 0,0 0 0,0 0 0,-1-1 0,0 1 0,0 0 0,0 0 0,-5 6 0,7-10 80,0 0-1,0 0 1,-1 0 0,1 0 0,0 0 0,0 0 0,0 0-1,-1 0 1,1 0 0,0 0 0,0 0 0,0 0 0,-1 0-1,1 0 1,0 0 0,0 0 0,0 0 0,-1 0 0,1 0-1,0-1 1,0 1 0,0 0 0,0 0 0,-1 0 0,1 0-1,0 0 1,0 0 0,0-1 0,0 1 0,0 0 0,-1 0-1,1 0 1,0-1 0,0 1 0,0 0 0,0 0 0,0 0-1,0 0 1,0-1 0,-8-15-344,-1-15 167,4 6 99,2 11 33,1 0 0,-1-20-1,3 33 74,0-1-1,0 1 1,0 0-1,0-1 1,0 1-1,0 0 0,0 0 1,1-1-1,-1 1 1,2-3-1,1 4 113,3 7-107,-1 0 4,0 0 0,0-1-1,0 0 1,1 0 0,0 0-1,0-1 1,1 0 0,13 8-1,-18-11-5,1-1 0,0 0-1,-1 1 1,1-1 0,0 0-1,0 0 1,0-1-1,0 1 1,0-1 0,-1 1-1,1-1 1,0 0 0,0 0-1,0-1 1,0 1 0,0 0-1,0-1 1,0 0-1,0 1 1,0-1 0,-1 0-1,1-1 1,0 1 0,-1 0-1,1-1 1,4-3-1,4-6 85,1 0 0,-1-1 0,18-25 0,24-48 157,-14 21-65,70-90 257,-101 145-168,-7 9-277,-1 0 0,0 0 0,0 0 0,0 0 0,0 0 0,0 0 1,0 0-1,0 0 0,0 0 0,0 0 0,0 0 0,0 0 0,0 1 0,0-1 1,1 0-1,-1 0 0,0 0 0,0 0 0,0 0 0,0 0 0,0 0 0,0 0 1,0 0-1,0 0 0,0 0 0,0 0 0,0 0 0,0 0 0,0 0 0,0 0 1,0 0-1,0 0 0,0 1 0,0-1 0,0 0 0,0 0 0,0 0 0,0 0 1,0 0-1,0 0 0,0 0 0,0 0 0,0 0 0,0 0 0,0 0 0,0 0 1,0 1-1,0-1 0,0 0 0,0 0 0,0 0 0,0 0 0,0 0 0,0 0 1,0 0-1,0 0 0,0 0 0,0 0 0,0 0 0,0 0 0,-8 23 188,2-8-143,-30 107 114,-9 29 108,33-111-504,11-39 225,1 0 1,0 0 0,0 0-1,0 0 1,-1-1-1,1 1 1,-1 0 0,1 0-1,0 0 1,-1-1 0,1 1-1,-1 0 1,0 0-1,1-1 1,-2 2 0,2-2 2,-1 0 1,1 0 0,0 0 0,-1 0 0,1 0 0,0 0 0,0 0-1,-1 0 1,1 0 0,0-1 0,-1 1 0,1 0 0,0 0 0,0 0-1,-1 0 1,1 0 0,0-1 0,0 1 0,0 0 0,-1 0 0,1 0-1,0-1 1,0 1 0,0 0 0,-1 0 0,1-1 0,0 1 0,0 0-1,0 0 1,0-1 0,-2-3-39,0 0-1,1-1 1,-1 1 0,1 0-1,0-5 1,1 9 44,-1-7-20,0 0 1,0-1-1,1-8 1,1 14 38,-1 1 1,0-1-1,0 1 1,1-1-1,-1 1 1,0 0-1,1-1 0,0 1 1,-1 0-1,2-2 1,-2 2 5,1 1 0,-1-1 1,1 1-1,-1-1 0,1 1 0,-1 0 1,1-1-1,-1 1 0,1 0 1,0-1-1,-1 1 0,1 0 0,-1 0 1,1-1-1,0 1 0,-1 0 1,1 0-1,0 0 0,-1 0 0,1 0 1,-1 0-1,1 0 0,0 0 0,0 0 1,13 3 53,1 1 0,21 9 0,8 2-87,-15-7-328,1 0 0,49 4 0,-63-11-1341,31-2 0,-12-2-217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3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6720,'-4'-1'622,"-10"7"7273,20-6-5362,76 0 1422,148 3-1942,-176-3-1993,-34 0-2488,2 0-4620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3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9 7392,'-26'-7'2373,"26"7"-2328,0 0-1,-1 0 1,1 0-1,0 0 1,0 0 0,-1-1-1,1 1 1,0 0-1,0 0 1,-1 0-1,1 0 1,0 0 0,-1 0-1,1 0 1,0 0-1,0 0 1,-1 0-1,1 1 1,0-1 0,0 0-1,-1 0 1,1 0-1,0 0 1,0 0 0,-1 0-1,1 1 1,0 2 1418,5-1-341,1 0 1,-1-1 0,10 2 0,38-1 1080,-30-1-1559,229-11-145,-249 9-582,29-3-4231,-19 3 2298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4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9792,'1'-1'878,"-1"1"-659,0 0 1,0 0-1,1-1 1,-1 1 0,0 0-1,0 0 1,1 0-1,-1 0 1,0 0-1,1 0 1,-1 0-1,0 0 1,4 2 3512,-3-1-3512,6 12 3003,-1 19-829,-1 213 954,-6-153-3139,1 7-473,0-34-6443,-3-52-450,3-9 4235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4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9632,'5'-5'4384,"30"-3"-3840,-17 4 2271,5 1-1663,4-10 1216,5 6-1376,4-6 32,-1 6-608,7-6-192,-3 6-128,1-6-96,2 10 32,-11-6-1088,-4 9 576,-9-3-3200,-1 6 2048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4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72 11040,'-72'-43'5024,"57"35"-4385,15 3-1310,5 5 223,22-4-1024,9 0 832,22-3-2624,6 7 1792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35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21 617 7456,'-19'53'4176,"19"-53"-4050,0 1 0,0 0 0,-1-1 0,1 1 0,0 0 0,0-1 0,0 1-1,0 0 1,0-1 0,0 1 0,-1-1 0,2 1 0,-1 0 0,0-1 0,0 1 0,0 1 0,1 4 2708,0-6-2630,-1-1-1,0 0 1,0 0-1,1 0 1,-1 1-1,1-1 1,-1 0-1,1 0 1,-1 1-1,1-1 1,-1 0-1,1 1 1,0-1-1,6-8 468,131-218 3873,-108 173-4159,25-67 0,-12 25-179,-31 71-117,-4 6 104,2 0 1,0 0-1,1 1 1,23-30-1,-32 46-158,0 0-1,0 0 0,-1 0 1,1 1-1,0-1 0,1 1 1,-1-1-1,0 1 0,0 0 1,1 0-1,-1 0 0,0 0 1,1 0-1,-1 0 0,1 1 1,0-1-1,-1 1 0,1 0 1,-1-1-1,4 2 0,-2-1 17,-1 1 0,1 0 0,0 0 0,-1 1 0,1-1 0,-1 1 0,0-1 0,0 1 0,1 0 0,-1 1 0,-1-1 0,6 5 0,-2-2 62,-1 1 0,0 0 1,-1 0-1,1 0 0,-1 1 1,0 0-1,-1-1 1,0 1-1,0 1 0,0-1 1,-1 0-1,0 1 0,2 9 1,-4-12-77,-1 0 1,1 1-1,-1-1 1,0 0 0,0 1-1,0-1 1,-1 0-1,0 0 1,0 0-1,0 0 1,-1 0-1,1-1 1,-1 1 0,0-1-1,-1 1 1,1-1-1,-1 0 1,0-1-1,0 1 1,0 0-1,0-1 1,0 0 0,-1 0-1,-5 2 1,2 0-430,0-1 1,0-1 0,-1 0-1,1 0 1,-19 4 0,20-6-453,-1 0 0,1-1 0,-1 0 0,1 0 0,-1 0 1,1-1-1,-8-1 0,-9-3-1727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4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224 468 2240,'-10'-3'10167,"8"3"-9441,-7 1-1145,2 3 933,-1-1-1,1 1 1,-13 10-1,-1 0 340,9-7-683,1 1 1,0 0-1,0 0 1,1 1-1,0 1 1,1 0-1,0 0 1,0 1-1,1 0 1,-11 21-1,16-26-136,0 0 0,0 0 0,1 0 1,0 0-1,0 1 0,0-1 0,1 1 0,0-1 0,0 1 0,1-1 0,0 1 0,0-1 0,0 1 0,1-1 0,0 1 0,0-1 1,1 1-1,0-1 0,0 0 0,0 1 0,1-1 0,0 0 0,6 9 0,-6-12 18,-1 0-1,0 0 0,1 0 1,0-1-1,-1 1 0,1-1 1,0 0-1,0 0 1,1 0-1,-1 0 0,5 1 1,-6-2-35,0 0 1,0 0-1,0-1 0,0 1 1,1-1-1,-1 0 1,0 0-1,0 1 1,1-2-1,-1 1 0,0 0 1,0 0-1,1-1 1,-1 1-1,0-1 1,0 0-1,0 1 1,0-1-1,4-2 0,0-1 27,0-1 0,0 0 0,-1 0 0,1-1 0,7-10 0,24-37 138,-24 32-137,-3 7-15,-2-2-1,1 1 1,-2-1-1,0 0 1,-1 0-1,-1-1 1,5-25 0,-6 14 30,-2-1 1,0 1 0,-4-54 0,-20-81-225,20 149 195,-30-153 299,31 162-408,0 0 0,0 0 0,-4-10 0,4 12 17,-4-3-201,2 10 88,0 17 82,-1 37 519,2 0-1,3-1 1,2 1 0,17 87-1,-10-100-367,2-1 0,19 49-1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5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 5632,'-3'-2'1082,"-7"1"6748,20 9-5980,53 56 1798,-54-53-3390,-1-1 1,0 2-1,-1-1 0,0 1 1,-1 0-1,7 17 0,20 79 631,-21-62-514,-4-12 1070,-7-42-1348,0-1 1,1 1-1,0 0 0,5-15 0,-1 4-76,39-115-149,-40 120 57,-3 7 18,0 0 0,0 0 0,1 0-1,0 0 1,1 1 0,-1-1 0,9-10 0,-12 17 50,0 0 0,0 0 0,0 0 0,0 0 0,0 0 0,0 0 0,0 0 0,0 0 0,0 0 0,1 0 0,-1 0 0,0 0 0,0 0 0,0 0-1,0 0 1,0 0 0,0-1 0,0 1 0,0 0 0,0 0 0,1 0 0,-1 0 0,0 0 0,0 0 0,0 0 0,0 0 0,0 1 0,0-1 0,0 0 0,0 0 0,1 0 0,-1 0 0,0 0 0,0 0 0,0 0 0,0 0 0,0 0 0,0 0 0,0 0 0,0 0 0,0 0 0,0 0 0,1 0 0,1 4 17,0-1 1,1 0-1,-1 0 1,0 1-1,-1-1 1,1 1-1,0-1 1,1 7-1,5 32 101,-3 3 17,4 60 157,-9-101-198,0 0 0,0-1-1,1 1 1,-1 0 0,1-1-1,0 1 1,1 4 0,11-30 1135,-2-3-1047,-2 3-130,2 0-1,0 1 1,23-33-1,-8 21-160,-10 11 15,1 1 0,0 1-1,38-33 1,-46 44 354,13 33-19793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6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6560,'2'-5'15007,"4"5"-14766,20 0 199,0 1 0,0 0-1,37 8 1,-57-8 1772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6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11 8128,'-7'-2'4650,"25"8"582,0-3-3920,1-2-1,-1 0 0,1-1 1,31-4-1,-19 2-652,9-5-379,-31 5-414,1 0 0,18 0-1,-16 4-2558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7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79 4384,'0'-3'274,"-1"0"-1,1 1 1,0-1 0,-1 0-1,1 1 1,0-1 0,1 0-1,-1 1 1,0-1 0,1 0-1,-1 1 1,1-1 0,0 1-1,0-1 1,0 1 0,0-1-1,1 1 1,1-4 0,4-9 2600,-5 4 2193,-2 129-1048,0 58-2541,0-50-757,-6-37-407,0 1-206,9-38-759,-5-45-325,2-7 768,-1 1-1,1-1 1,0 0 0,0 0 0,-1 0 0,1 0 0,0 0-1,-1 0 1,1 0 0,0 0 0,0 0 0,-1 0-1,1 0 1,0 0 0,-1 0 0,1 0 0,0 0 0,0 0-1,-1 0 1,1 0 0,0 0 0,-1 0 0,1-1-1,0 1 1,0 0 0,-3-5-4164,3 5 4164,0 0 0,0-1 0,0 1 0,0 0-1,0-1 1,0 1 0,0 0 0,0-1 0,2-7-2096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7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14 163 6048,'-4'-9'1173,"3"6"-741,-1 1 1,1-1 0,0 0 0,0 0 0,0 0 0,0 0 0,0 0 0,1 0 0,-1 0 0,1 0 0,0-6 0,1-11 3363,-1 18-3642,0 1 1,-1-1-1,1 1 1,0 0-1,0-1 0,0 1 1,0-1-1,1 1 1,-1-1-1,0 1 1,1-1-1,-1 1 1,1 0-1,-1-1 1,1 1-1,-1 0 1,1-1-1,0 1 0,0 0 1,1-2-1,3-2 83,0 1-1,-1 0 0,1 1 1,1-1-1,-1 1 0,0 0 1,1 0-1,0 0 0,0 1 0,-1 0 1,1 0-1,7-1 0,68-6 566,1 4 0,123 9 0,-157-2-731,62 4 188,-102-5-445,0 0-1,-1-1 0,1 0 1,0-1-1,0 1 0,0-1 1,12-4-1,-15 0-4493,-5 4 4160,0 0 0,1 1 0,-1-1 0,0 0 0,0 0 0,0 1 0,1-1 0,-1-1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8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122 603 3328,'0'0'104,"-1"0"1,1 0-1,0 0 1,0 0-1,-1 0 1,1 0-1,0-1 1,0 1-1,-1 0 1,1 0-1,0 0 1,0-1-1,0 1 0,-1 0 1,1 0-1,0-1 1,0 1-1,0 0 1,0 0-1,-1-1 1,1 1-1,0 0 1,0-1-1,0 1 1,0 0-1,0 0 1,0-1-1,0 1 1,0 0-1,0-1 1,0 1-1,0 0 0,0-1 1,0 1-1,0 0 1,0 0-1,0-1 1,1 1-1,-1 0 1,0-1-1,0 1 1,0 0-1,0 0 1,0-1-1,1 1 1,-1 0-1,1-1 132,-1 1 1,0-1-1,0 1 0,1 0 0,-1-1 1,0 1-1,0-1 0,0 1 1,1-1-1,-1 1 0,0-1 0,0 1 1,0-1-1,0 1 0,0-1 1,0 1-1,0-1 0,0 1 0,0-1 1,0 0-1,0 1 0,0-1 1,-1 0-1,1 1-85,0-1-1,-1 0 1,1 1 0,-1-1-1,1 1 1,-1-1-1,1 0 1,-1 1 0,1-1-1,-1 1 1,1-1 0,-1 1-1,0 0 1,1-1 0,-1 1-1,1 0 1,-1-1 0,0 1-1,0 0 1,1 0 0,-1-1-1,0 1 1,-1 0-1,0 0 25,-1 0 1,1 0-1,-1 0 0,1 1 0,-1-1 0,1 1 0,-3 0 0,-4 2 52,2 0 0,-1 1 1,-11 6-1,16-7-204,0-1-1,0 1 1,0-1 0,0 1-1,1 0 1,-1 0 0,1 0-1,-1 0 1,1 1 0,0-1-1,0 0 1,1 1 0,-1 0-1,1-1 1,-1 1 0,1 0-1,0 0 1,1 0 0,-1 0-1,1 0 1,0 0 0,0 0-1,0 0 1,0-1 0,1 1-1,1 7 1,-1-6 1,0 0 0,1 0 1,0 1-1,0-1 0,0 0 0,0-1 0,1 1 1,0 0-1,0-1 0,0 1 0,1-1 0,-1 0 1,1 0-1,0 0 0,0-1 0,0 0 1,1 1-1,8 4 0,-12-8-5,1 1 0,0 0 1,-1-1-1,1 1 0,0-1 0,0 0 0,-1 0 0,1 1 1,0-1-1,0 0 0,-1 0 0,1-1 0,0 1 0,-1 0 1,1 0-1,0-1 0,0 1 0,1-2 0,0 0 0,0 1 0,0-1 0,0 0-1,-1 0 1,1 0 0,-1 0-1,1-1 1,-1 1 0,2-4 0,4-5-88,-2 0 1,1-1 0,8-21 0,-15 33 66,10-26-219,-2-2 0,0 1-1,6-47 1,0-83 82,-13-181 929,-5 302-113,2 34-318,1 7-221,2 13-6,0 25 332,-3 47-1,0 28 365,4-69-577,12 186 346,-13-204-516,-2-26-263,1 0 1,0 0 0,0 0-1,1 0 1,-1 0-1,1 0 1,0 0 0,0-1-1,1 1 1,2 6-1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1:59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26 4992,'0'-1'258,"0"0"1,0 0-1,1 1 0,-1-1 1,0 0-1,0 0 0,0 0 1,1 0-1,-1 0 0,0 1 1,1-1-1,-1 0 0,1 0 1,-1 1-1,1-1 1,-1 0-1,1 1 0,3-4 1865,-3 4-1750,-1-1 0,0 1 0,1-1 0,-1 1 0,0-1 0,0 1-1,1-1 1,-1 1 0,0-1 0,0 1 0,0-1 0,1 0 0,-8 4 3720,-28 7-2618,-1-1-865,-61 23 0,93-30-609,1-1-19,0 0 5,0 0-1,0 0 0,0 1 1,0-1-1,-5 4 0,8-5 14,-1 1 0,1-1 0,-1 1 0,1-1-1,0 0 1,-1 1 0,1-1 0,0 1 0,-1-1 0,1 1-1,0-1 1,0 1 0,-1-1 0,1 1 0,0 0 0,0-1-1,0 1 1,0-1 0,0 1 0,0-1 0,0 1 0,0 0-1,0-1 1,0 1 0,0-1 0,0 1 0,0-1 0,1 1-1,-1-1 1,0 1 0,0-1 0,0 1 0,1 0-1,-1-1 1,0 0 0,1 1 0,-1-1 0,0 1 0,1-1-1,0 1 1,8 9 30,2-1-1,-1 0 0,16 11 1,-11-10 52,20 20 1,-27-22 74,0 0-1,-1 0 1,0 1 0,0 0-1,-1 0 1,0 0 0,6 14-1,-12-20-104,2 0 28,-1 0-1,-1 1 0,1-1 0,0 0 1,-1 7-1,0-8-46,0-1 0,-1 1 0,1-1 0,0 1 0,-1-1 0,0 1 0,1-1 0,-1 0 0,0 1 0,0-1 0,0 0 0,0 1 0,0-1 0,0 0 0,-1 1 0,-1 1-1,0-1 0,0-1 0,-1 1-1,1 0 1,0-1 0,-1 1 0,1-1 0,-1 0-1,1 0 1,-1-1 0,1 1 0,-6-1 0,-4 3-115,-108 6-3496,83-6 2219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0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32 2912,'-1'-1'285,"0"0"0,-1-1 0,1 1 0,0-1 1,0 0-1,0 1 0,0-1 0,0 0 0,0 0 0,0 0 0,1 1 0,4-11 7062,-3 13-6875,0 0 1,-1 1 0,1-1-1,-1 0 1,1 1 0,-1-1 0,0 1-1,1-1 1,-1 1 0,0 2-1,3 257 4611,2-120-6539,-4-140 1286,-1-1-1,0 0 1,0 0 0,0 1 0,0-1-1,0 0 1,0 0 0,0 0-1,0 1 1,0-1 0,0 0 0,0 0-1,0 1 1,0-1 0,0 0-1,0 0 1,0 1 0,0-1 0,0 0-1,-1 0 1,1 1 0,0-1-1,0 0 1,0 0 0,-3 2-2555,3-2 2555,-1 0 0,1 0-1,0 0 1,0 0 0,-1 0-1,1 0 1,0 0 0,0 0 0,-1 0-1,1 0 1,0 0 0,0 0-1,-1 0 1,1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5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1106 4480,'-13'4'6756,"35"-13"-2173,-19 7-4925,66-31 2283,-46 21-1530,78-46 757,-54 23-892,-1-3 0,-2-1 0,40-46 0,18-28 9,115-121 838,-203 220-366,25-32 0,-67 77-490,11-6-266,2 0 1,-23 54-1,-13 59-226,36-92 185,-47 158 733,61-199-643,0 1 0,1-1-1,0 0 1,0 0 0,1 11 0,-1-16-38,0 1 1,0 0 0,0 0-1,0-1 1,0 1-1,1 0 1,-1 0-1,0-1 1,0 1 0,0 0-1,1-1 1,-1 1-1,0 0 1,1-1-1,-1 1 1,1 0 0,-1-1-1,1 1 1,-1-1-1,1 1 1,-1-1-1,1 1 1,0-1 0,-1 0-1,1 1 1,-1-1-1,1 1 1,0-1 0,0 0-1,-1 0 1,1 0-1,0 1 1,-1-1-1,1 0 1,0 0 0,0 0-1,-1 0 1,1 0-1,0 0 1,0 0-1,-1 0 1,1 0 0,0-1-1,0 1 1,-1 0-1,1 0 1,0-1-1,-1 1 1,1 0 0,0-1-1,-1 1 1,1-1-1,9-6 58,-1-1 0,0 0 0,-1-1 0,0 1 0,8-12-1,-15 19-66,55-69 69,74-83 21,-21 51-58,24-25 5,-101 92 4,-1-3 0,-2 0 0,44-77 0,42-134 720,-112 242-675,-7 22-81,-8 24 0,3-16 25,-3 8 20,-18 32 0,-7-3-15,-80 99 0,-13 19-13,-9 68 131,78-133 109,52-91-76,9-22-181,0 1-1,0-1 1,0 0-1,0 1 1,0-1-1,0 0 1,0 1 0,0-1-1,0 0 1,0 1-1,0-1 1,0 0 0,0 1-1,0-1 1,0 1-1,0-1 1,1 0 0,-1 1-1,0-1 1,0 0-1,0 0 1,0 1-1,1-1 1,-1 1-2,1-1-1,0 0 1,-1 0 0,1 0 0,-1 0-1,1 0 1,0 0 0,-1 0-1,1 0 1,-1 0 0,1 0-1,-1 0 1,1 0 0,0 0 0,-1-1-1,1 1 1,-1 0 0,1 0-1,-1-1 1,1 1 0,14-9-9,-1 0-1,0 0 1,-1-2 0,0 1 0,20-22-1,-11 10-77,205-176-117,-219 191 169,-6 5 19,1-1 0,-1 1 0,1 0 0,0 0 0,5-2 0,-8 3 8,1 1 0,-1 0 0,1 0-1,-1 0 1,1 0 0,-1-1 0,1 1 0,-1 0 0,1 0 0,-1 0 0,1 0 0,-1 0-1,1 1 1,0-1 0,-1 0 0,1 0 0,-1 0 0,1 0 0,-1 0 0,1 1 0,-1-1-1,1 0 1,-1 1 0,0-1 0,1 0 0,-1 1 0,1-1 0,-1 0 0,0 1-1,1-1 1,-1 1 0,0-1 0,1 0 0,-1 1 0,0-1 0,0 1 0,1-1 0,-1 1-1,0-1 1,0 2 0,1 0-10,0 1-1,-1 0 1,1 0 0,-1-1-1,0 1 1,0 0-1,0 0 1,0 0-1,0-1 1,-1 1 0,1 0-1,-2 5 1,-1 6-35,-15 80 48,-5 33 41,22-119-29,0 1 0,0 0 1,1-1-1,0 1 0,1 0 1,-1-1-1,5 17 0,-4-23 6,0 1 0,0 0 0,0-1 0,0 1 0,1-1 0,-1 1 0,1-1 0,0 1 0,-1-1 0,1 0 0,0 0 0,0 0 0,0 0 0,1 0 0,-1 0 0,0-1 0,1 1 0,-1-1 0,1 0 0,0 0 0,-1 0 0,1 0 0,0 0 0,0 0 0,-1-1 0,7 1-1,-4-1 5,0 0-1,1 0 0,-1-1 0,0 0 0,1 0 0,-1 0 0,0-1 0,0 0 0,0 0 0,0 0 1,5-3-1,-2 1 2,-1-1 1,0 0-1,0 0 1,0 0 0,-1-1-1,9-10 1,-7 4-24,0-1 0,-1 0 0,-1 0 1,9-24-1,-12 30-23,-1 3-1,0-1 1,0 0 0,-1 0-1,1 0 1,-1 0 0,0 0-1,0 0 1,-1 0 0,1 0-1,-1-1 1,0 1 0,-1 0-1,1 0 1,-1 0 0,-2-8-1,3 13 21,0 0 0,-1 0 0,1-1-1,0 1 1,0 0 0,0 0-1,0-1 1,0 1 0,-1 0-1,1 0 1,0 0 0,0 0-1,0-1 1,0 1 0,-1 0-1,1 0 1,0 0 0,0 0 0,-1 0-1,1 0 1,0 0 0,0-1-1,-1 1 1,1 0 0,0 0-1,0 0 1,-1 0 0,1 0-1,0 0 1,0 0 0,-1 0-1,1 0 1,0 0 0,0 1 0,-1-1-1,1 0 1,0 0 0,0 0-1,0 0 1,-1 0 0,-7 6-28,7-5 21,-2 2 17,0 0 0,0 0-1,1 0 1,-1 1 0,1-1-1,0 1 1,-1 0 0,2 0-1,-3 5 1,-9 39-7,11-41-36,1-4 30,1 0 0,-1 1 0,1-1 0,0 1 0,0 0 0,0-1 0,0 1 0,0-1 0,1 1 1,0-1-1,-1 1 0,1-1 0,1 0 0,-1 1 0,0-1 0,3 5 0,-1-4-153,0-1 0,0 1 0,1-1-1,-1 1 1,1-1 0,-1 0 0,1 0 0,0 0-1,0-1 1,0 0 0,5 3 0,1-1-763,0-1 0,1 1 1,0-2-1,-1 1 0,1-1 1,0-1-1,0 0 0,0-1 1,20-1-1,1-8-3532,0 0 1461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0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8384,'2'-2'5117,"-2"2"-5042,11-1 2853,17 1-519,-23 0-1984,3 0 56,29 0 1297,61 7 0,-57-3-1763,3 1-3491,-43-5 3411,1 0-605,0 1 1,-1-1-1,1 0 1,0 0-1,0 0 1,0 0 0,0 0-1,0 0 1,-1 0-1,3-1 1,10 0-2600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1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 8224,'-3'0'593,"-12"-2"6382,16 2-6822,-1 1 0,0 0 0,0 0 0,1 0 1,-1-1-1,0 1 0,0 0 0,0 0 1,0 0-1,0-1 0,0 1 0,0 0 1,-1 0-1,1 0 0,0 0 0,-1 1 158,-7 74 2720,1 81 0,4-48-2304,0-67-555,1-15 11,2 52 1,1-70-261,-1 1 1,0-1 0,-1 1-1,0-1 1,-3 12-1,4-14-1259,1-1-2730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1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37 9312,'-22'-5'7136,"31"5"-3857,41-2-924,57-10-1,22-2-1505,-15 11-975,-65 3-5679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2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9 816 4992,'-9'14'16181,"13"-22"-15971,-1 0 1,0 0 0,0 0-1,-1 0 1,0 0 0,0-1-1,0-8 1,5-21 146,8-29 191,27-73 0,-29 107-454,1 0 1,1 1-1,2 1 1,24-34-1,107-136 669,-144 195-717,41-50 490,-38 48-441,0 1 0,0 0 0,0 1 0,1 0 0,10-7 0,-16 12-68,0 0 0,1 0 0,-1 0 1,1 0-1,-1 1 0,1-1 0,-1 1 1,1-1-1,-1 1 0,1 0 0,0 0 0,-1 0 1,1 0-1,-1 1 0,1-1 0,-1 1 1,1-1-1,-1 1 0,1 0 0,-1 0 0,0 0 1,1 0-1,-1 1 0,0-1 0,0 1 0,0-1 1,0 1-1,0 0 0,2 2 0,0 0 25,-1-1 0,0 1 0,0 0 0,0-1 0,-1 1 0,1 1-1,-1-1 1,0 0 0,-1 1 0,1-1 0,0 1 0,-1-1 0,0 1 0,0 9-1,-1-8 21,0 0 0,-1 0 0,0 0 0,0 0 0,0 0 0,-1 0-1,0 0 1,0-1 0,-1 1 0,1 0 0,-1-1 0,0 0 0,-1 0-1,1 0 1,-1 0 0,0 0 0,0-1 0,-9 7 0,6-6-346,0 0 0,0 0 0,0-1 0,0-1 0,-1 1 0,1-1 0,-1 0 1,0-1-1,0 0 0,0 0 0,0-1 0,0 0 0,-13 0 0,-11-1-4792,18 0 2740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80 389 2400,'2'4'15688,"-9"-3"-16033,5-1 485,-1 1 0,1-1 0,-1 1 0,1 0 0,-1 0 0,1 0 0,0 0 0,-1 0 0,1 0 0,0 1 0,0-1 0,0 1 0,0-1 0,0 1 0,0 0 0,0 0 0,1 0 0,-1 0 0,1 0 0,-1 0 0,1 0 0,-2 3 0,-1 5-29,0-1 1,0 0-1,0 1 0,-2 14 0,4-17-46,1 1 0,0 0-1,1-1 1,-1 1 0,2 0-1,-1-1 1,1 1 0,0-1-1,0 1 1,1-1 0,0 1-1,1-1 1,0 0 0,0 0-1,6 11 1,-9-18-67,1 1 0,-1 0-1,0-1 1,0 1 0,1 0 0,-1-1 0,1 1-1,-1-1 1,1 1 0,-1-1 0,1 1 0,-1-1-1,1 1 1,-1-1 0,1 0 0,-1 1 0,1-1-1,0 0 1,-1 1 0,1-1 0,0 0 0,-1 0-1,1 0 1,0 1 0,-1-1 0,1 0 0,0 0-1,-1 0 1,1 0 0,0 0 0,-1 0 0,1 0-1,0-1 1,-1 1 0,1 0 0,0 0 0,-1 0-1,1-1 1,0 1 0,-1 0 0,1-1 0,-1 1 0,1-1-1,-1 1 1,1 0 0,-1-1 0,1 1 0,0-2-1,3-3-69,0 0 0,-1 0-1,1 0 1,3-10 0,11-28-239,-2 0-1,14-62 1,-22 72 405,-2-1-1,3-50 0,-8 72-79,3-44 474,-6-96 0,2 148-377,0 0 0,-1-1-1,1 1 1,-3-6 0,-3 24 487,-6 58-42,3 0 0,0 113 1,19-30 115,-4-94-960,-3-38-441,-1-5-1760,-1-6-3925,9-14-2258,6 1 5062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3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8960,'-1'2'619,"1"0"0,-1-1 0,1 1 0,0 0 0,0 0 1,0 0-1,0 0 0,0 0 0,0 0 0,1 3 0,0 9 912,2 138 3263,-1-64-4290,-3 85-405,-7-90-2029,-2-29-5745,8-49 4697,3-13-4065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03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19 292 4896,'-15'-33'1584,"14"32"-1537,1 0-1,-1 0 1,1 0 0,0 0 0,-1 0-1,1 0 1,0 0 0,0 0 0,0 0-1,-1 0 1,1 0 0,1-2 0,-1 0-96,-1-5 523,2-1 1,-1 0 0,1 0 0,0 1 0,1-1-1,0 1 1,6-15 0,-3 13 172,1 0 0,0 0-1,0 0 1,1 1 0,1 0 0,-1 1-1,2-1 1,-1 1 0,18-12 0,-15 13-7,0-1 0,1 2 0,-1 0 0,1 0 0,1 1 1,-1 1-1,1 0 0,19-4 0,-26 8-360,0-1 1,-1 1-1,1 1 0,0-1 1,0 1-1,-1 0 0,1 0 1,0 1-1,-1-1 0,1 1 1,-1 1-1,1-1 0,-1 1 1,0 0-1,7 5 0,-11-7-207,0 0 1,0-1-1,0 1 0,0 0 0,0 0 1,0 0-1,0 0 0,0 0 1,-1 0-1,1 1 0,0-1 0,-1 0 1,1 0-1,-1 0 0,1 1 0,-1-1 1,0 0-1,1 1 0,-1-1 0,0 0 1,0 0-1,0 1 0,0-1 1,0 0-1,0 1 0,0-1 0,-1 0 1,1 1-1,0-1 0,-1 0 0,1 0 1,-1 1-1,1-1 0,-1 0 0,0 0 1,1 0-1,-1 0 0,-1 2 0,-1 0-185,0 0-1,0 0 0,0 0 0,0 0 1,0 0-1,-1-1 0,1 0 0,-1 1 0,0-1 1,0-1-1,-5 3 0,-11 0-1913,2 1 596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1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211 392 2976,'9'-9'4197,"-9"8"-3812,0 1 1,1-1-1,-1 1 1,0-1-1,0 1 1,0 0 0,0-1-1,0 1 1,0-1-1,0 1 1,0-1-1,0-2 493,-12-11 2919,12 13-3696,-1 0 0,0 0 1,0 1-1,0-1 0,0 0 0,1 0 0,-1 1 0,0-1 0,0 1 1,0-1-1,0 1 0,0-1 0,0 1 0,0 0 0,-1 0 0,1-1 0,0 1 1,-1 0-1,-24 1 1078,8 0-573,13 0-554,0-1 1,0 1 0,0 0-1,0 1 1,0-1-1,0 1 1,0 0 0,0 0-1,1 1 1,-1-1-1,1 1 1,0 0-1,-1 0 1,1 1 0,1-1-1,-1 1 1,0 0-1,1 0 1,-5 7 0,1-2-1,1 2-1,0-1 1,1 0 0,0 1 0,1 0 0,0 0 0,-5 21-1,7-19 39,0 1 0,0-1 0,1 1 1,1-1-1,1 1 0,0 0 0,0-1 0,6 24 0,-5-32-73,-1-1 0,1 1 0,0 0 0,0 0 1,0-1-1,1 1 0,-1-1 0,1 0 0,0 0 1,1 0-1,-1 0 0,1-1 0,-1 1 0,1-1 1,0 0-1,0 0 0,1 0 0,-1-1 0,1 1 1,-1-1-1,1 0 0,0 0 0,-1-1 0,1 1 1,0-1-1,7 1 0,-5-1-13,0-1 0,1 0-1,-1 0 1,0 0 0,0 0 0,0-1-1,0-1 1,0 1 0,0-1 0,-1 0-1,1 0 1,0-1 0,-1 0 0,0 0-1,1-1 1,5-4 0,-1-2-73,0 0-1,-1 0 1,0-1 0,-1 0 0,0-1-1,13-23 1,-10 13-127,-1-1 0,-1 0 0,9-29 0,-12 23 41,0-1 0,5-57 1,-11 68 192,-1-1 0,0 1 1,-2 0-1,0 0 0,-1 0 1,-10-33-1,-2 8 84,-32-68 0,44 107-161,2 2 73,0 0 1,0 0-1,-1 0 0,0 0 0,-3-4 0,5 7-27,0 0 0,0 0 0,0 0-1,0 0 1,-1 0 0,1-1 0,0 1 0,0 0 0,0 0-1,0 0 1,-1 0 0,1 0 0,0 0 0,0 0 0,0 0-1,-1 0 1,1 0 0,0 0 0,0 0 0,0 0-1,-1 0 1,1 0 0,0 0 0,0 0 0,0 0 0,-1 0-1,1 0 1,0 0 0,0 0 0,0 0 0,0 0 0,-1 0-1,1 1 1,-6 11 235,2 3-73,1 0-1,1 0 1,1 0 0,0 22 0,-1 13 224,2 21 430,1-30-494,15 159 822,-14-188-1118,32 186 861,-28-165-775,-5-31-130,20 91-106,-20-77-577,-3-12-2786,-4-23-8265,9 3 8289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2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4576,'0'-11'8026,"2"16"-4527,0 2-2967,1 1 0,-1 0 0,0 0 0,0 0 0,-1 0-1,0 0 1,-1 0 0,0 12 0,0-3-50,15 155 2321,1 46-1521,-16-186-1154,-1-7-271,1-1 1,2 0-1,7 42 1,-8-60-2070,-2-23-9603,-1 10 10957,1 0 0,0 0 0,0-14 0,2 13 697,-2 0 0,-2-16 1,-16-45 2346,10 17 167,2 15-297,-2-46-1,9 76-1894,-3-53 1589,4-63 0,1 103-1358,0 0 1,2 0-1,0 1 1,1-1-1,1 1 0,1 0 1,12-23-1,-16 36-302,0 0 0,0 1-1,1-1 1,0 1 0,0 0 0,1 1 0,-1-1 0,1 1-1,0 0 1,0 0 0,1 0 0,10-5 0,-8 5 27,-1 2 0,1-1-1,-1 1 1,1 0 0,0 1 0,0 0 0,-1 0 0,1 1 0,0 0-1,14 1 1,-12 0-16,-1 1-1,1-1 0,-1 2 1,0-1-1,0 1 0,0 1 1,0-1-1,0 1 0,-1 1 1,1 0-1,-1 0 0,0 1 1,-1 0-1,1 0 0,-1 1 1,-1-1-1,1 2 0,-1-1 1,0 1-1,-1 0 0,0 0 1,0 0-1,-1 1 0,0 0 1,0 0-1,-1 0 0,0 0 1,-1 0-1,0 1 0,0-1 0,0 12 1,-1-11 59,-1 1 0,-1-1 0,1 0 0,-5 21 0,3-26-113,1 1 1,-1-1-1,-1 1 1,1-1-1,-1 0 1,1 0-1,-1 0 1,-1 0-1,1 0 1,-7 6-1,5-6-61,-1 0-1,1 0 0,-1-1 0,-1 0 1,1 0-1,0 0 0,-1-1 0,0 0 1,0 0-1,0-1 0,0 0 0,0 0 0,0 0 1,-1-1-1,-10 0 0,7-1-443,1 0 0,0-1 0,-1-1 0,1 1 0,0-2 0,0 0 0,0 0 0,0 0 0,0-1 0,-14-9 0,-8-8-3377,13 4-2074,12 8 2907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63 4480,'-4'-5'674,"-4"-4"1103,8 8-1701,-1 1 0,1 0 0,0 0 0,0 0 0,0 0 0,0-1 0,0 1 0,-1 0 0,1 0-1,0 0 1,0 0 0,0 0 0,-1 0 0,1 0 0,0-1 0,0 1 0,0 0 0,-1 0 0,1 0 0,0 0 0,0 0 0,0 0 0,-1 0 0,1 0 0,0 0 0,0 0-1,0 0 1,-1 0 0,1 0 0,0 1 0,0-1 0,0 0 0,-1 0 0,1 0 0,-11 1 7828,6-1-4913,8 0-500,-2-1-2412,-1 1 0,0 0 0,0-1-1,0 1 1,1 0 0,-1-1 0,0 1 0,0 0-1,1-1 1,-1 1 0,0 0 0,1 0 0,-1-1-1,0 1 1,1 0 0,-1 0 0,0-1 0,1 1-1,-1 0 1,0 0 0,1 0 0,-1 0 0,1 0-1,-1 0 1,0 0 0,1 0 0,0 0 0,16-3 167,-11 3-27,21-2 367,39 3-1,-15 1-321,343-2 429,-393 0-766,0-1-1,-1 1 1,1 0 0,0 0-1,0 0 1,0-1 0,0 1-1,0 0 1,0-1 0,0 1-1,0-1 1,-1 1 0,1-1-1,0 1 1,0-1 0,-1 0-1,2 0 1,-2 0-282,1 0 0,0 1 0,-1-1 0,1 0 0,-1 0 0,1 0 1,-1 0-1,0 0 0,1 0 0,-1 1 0,0-1 0,0 0 0,1 0 0,-1 0 0,0 0 0,0 0 0,0 0 0,0 0 0,0 0 0,0 0 0,-1 0 0,1 0 1,0 0-1,0 0 0,-1 0 0,1 0 0,-2-2 0,-5-1-5037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5 137 9568,'-5'-17'4320,"23"11"-3776,-4 1 1280,-1 5-1121,32-9 1761,10 3-1408,26-8 64,4 11-672,10-13-64,-6 9-256,-7-10 0,-11 6-64,-3-6-256,-6 9 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6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97 8960,'-27'-4'4064,"40"13"-3520,14-6 1120,4 0-1024,33 2 1055,2 4-959,39-18-352,-2 1-256,36-9 0,-4 6-64,13-13-1856,-12 8 961,-2-4-3937,-22 3 2624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3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5 177 6720,'-1'-1'512,"0"0"1,1 0-1,0 0 1,-1 0-1,1 0 1,-1 0-1,1 0 1,0 0-1,0 0 1,0 0-1,0 0 1,0 0-1,0 0 1,0 0-1,0 0 1,0-2-1,1 0 2,0 1-1,-1 0 0,1-1 0,0 1 0,1 0 1,1-4-1,3-2 30,1 0 0,11-11 0,-12 14 365,3-3-613,0 0 0,1 1 0,0 0 0,0 1 0,1 0 0,-1 1 0,1 0 0,16-5 0,-1 2-227,1 1 0,40-5 0,-26 8-802,57-1 0,-74 6-2335,43 7 0,8 3-7453,-46-7 6661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5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184 400 2912,'-6'-4'14028,"-9"5"-10957,-10 2-2043,-1 8-110,19-8-767,-1 0 0,1 0-1,0 1 1,0 0-1,0 0 1,1 1-1,-8 6 1,9-6-94,0-1-1,1 1 1,0 0-1,0 1 1,1-1-1,-1 1 1,1 0 0,0-1-1,0 1 1,1 1-1,0-1 1,0 0-1,1 1 1,-1-1 0,1 1-1,1-1 1,-1 1-1,1-1 1,0 1 0,1-1-1,0 1 1,2 9-1,-2-12-36,1 6 41,0-1 0,1 1 1,0-1-1,6 12 0,-7-18-46,-1-1-1,1 1 1,0-1-1,0 1 1,0-1-1,0 0 1,1 1-1,-1-1 0,0 0 1,1-1-1,0 1 1,-1 0-1,1-1 1,0 1-1,0-1 1,0 0-1,4 1 1,-2-1-2,0 0 1,0 0-1,1 0 1,-1-1 0,0 0-1,0 0 1,0 0-1,0-1 1,0 0-1,0 0 1,8-3-1,-5 2-37,-1-2-1,1 1 0,-1-1 1,0-1-1,0 1 0,10-9 1,-1-3-128,-1 0 1,0 0-1,-1-2 0,16-27 1,-21 32 139,-1-2 0,-1 1 0,0-1 0,-1 0-1,0-1 1,-1 1 0,-1-1 0,-1 0 0,0 0 0,-1 0 0,-1-1 0,-1 1 0,0 0 0,-4-31 0,-17-58 321,-14-21-228,26 97-146,9 28 94,0 0-1,-1-1 1,1 1 0,-1-1-1,1 1 1,-1 0 0,0-1-1,1 1 1,-1 0 0,0 0 0,0 0-1,0-1 1,0 1 0,0 0-1,0 0 1,-1-1 0,1 2-26,0 0 1,1 0-1,-1 0 1,0 1-1,1-1 1,-1 0-1,1 0 1,-1 0 0,0 1-1,1-1 1,-1 0-1,1 1 1,-1-1-1,1 0 1,-1 1-1,1-1 1,-1 1-1,1-1 1,-1 1-1,1-1 1,0 1-1,-1-1 1,1 1 0,0 0-1,-1-1 1,1 1-1,0-1 1,0 1-1,0 0 1,-1 0-1,-5 16 58,0 1 0,1 0-1,1 0 1,-2 20 0,1-8-7,0-4 260,-2 44 0,7-58-234,0 1 0,1-1 0,1 1 1,0-1-1,6 21 0,7 10 149,2-1 1,2-1-1,2-1 0,42 62 0,-32-61-362,-28-38 583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2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 4992,'-4'0'16042,"17"23"-12732,4 15-2471,-11-17-558,0 1-1,3 42 1,-6-41-147,3 17-16,19 64-1,-8-21 203,-14-77 404,1-9-397,3-17-312,-2 7-25,5-13-24,7-34 1,5-12-44,21-18 6,-27 59 136,-15 28-52,4-7-2,-5 10-11,0 0 1,0 0-1,0 0 1,0 0-1,0 0 1,0 0-1,0-1 1,0 1 0,1 0-1,-1 0 1,0 0-1,0 0 1,0 0-1,0 0 1,0 0-1,0 0 1,0 0 0,0 0-1,0 0 1,0 0-1,0-1 1,0 1-1,0 0 1,0 0-1,0 0 1,0 0 0,1 0-1,-1 0 1,0 0-1,0 0 1,0 0-1,0 0 1,0 0-1,0 0 1,0 0 0,0 0-1,0 0 1,0 0-1,1 0 1,-1 0-1,0 0 1,0 0-1,0 0 1,0 0 0,0 0-1,0 0 1,0 0-1,0 0 1,0 0-1,0 0 1,1 0-1,-1 1 1,0-1 0,0 0-1,0 0 1,0 0-1,0 0 1,0 0-1,0 0 1,0 0-1,0 0 1,0 0 0,0 0-1,11 14 230,0-2-268,4 13 29,-2 0-1,0 1 1,17 52 0,-9-27 212,-13-33-157,-1 0 0,6 19 0,-13-36-30,0 0 0,0-1 0,0 1 1,0 0-1,1 0 0,-1 0 0,1 0 0,-1 0 0,0 0 0,1 0 0,-1 0 0,1-1 0,0 1 0,0 1 1,0-2 2,0 0 1,-1 0 0,1 0 0,0-1-1,-1 1 1,1 0 0,0-1 0,-1 1 0,1 0-1,-1-1 1,1 1 0,-1-1 0,1 1 0,-1-1-1,1 1 1,-1-1 0,0 1 0,1-1-1,-1 1 1,1-1 0,-1 0 0,0 1 0,0-1-1,1 0 1,7-15 50,0 0-1,-2 0 0,6-18 1,-1 1 36,5-4-170,1 2 0,2 0 0,1 0 0,2 2 0,31-38 0,-45 62-285,13-18-1425,-9 9-6513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3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3 793 5056,'-2'-3'8243,"9"-1"-4786,-3-1-4149,4-8 1507,-1 0 1,0 0 0,7-21 0,1-10 232,15-77 0,-16 48-477,62-253 586,-72 313-1108,0-1-1,1 2 1,0-1 0,1 1-1,1 0 1,0 0-1,1 0 1,10-12 0,-16 22-36,1 0 0,0 0 0,0 0 0,-1 1 0,1-1 0,0 1 0,0-1 1,1 1-1,-1 0 0,0 0 0,0 0 0,0 1 0,1-1 0,-1 1 0,0 0 0,1 0 1,4 0-1,5 1 73,1 1 1,25 6 0,-29-5-6,0 1 0,0 0 0,0 0 0,-1 1 1,0 0-1,0 0 0,0 1 0,0 1 0,-1-1 1,10 12-1,-15-15-22,0 1 1,1 0-1,-2 0 1,1 0-1,0 0 1,-1 1-1,0-1 1,0 1 0,0-1-1,1 9 1,-2-10-38,-1 1 1,0 0-1,0-1 1,0 1-1,0-1 1,0 1-1,-1-1 1,0 1-1,1-1 1,-1 1-1,-1-1 1,1 0-1,0 0 1,-1 1-1,0-1 1,-2 3-1,2-3 30,0 0-1,0-1 1,-1 0-1,1 1 1,-1-1-1,0 0 1,1 0-1,-1-1 1,0 1-1,0 0 1,0-1-1,0 0 1,0 0-1,-5 2 1,-4-1 1,0 0 0,-17 1 0,28-3-57,-16 1-346,0-1 1,0-1-1,-1 0 0,-26-7 0,-28-10-4667,69 17 4685,1 0-213,1 0 1,-1 1 0,0-1-1,0 1 1,0-1-1,1 1 1,-1 0 0,0 0-1,0 0 1,0 0-1,0 0 1,-3 1 0,3 6-2496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6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21 119 5632,'-20'-5'5082,"23"-2"157,-3 6-4996,0 1 1,1-1-1,-1 1 1,0-1-1,0 1 1,0-1-1,0 0 1,0 1-1,0-1 1,0 1-1,0-1 1,0 0-1,0 1 0,0-1 1,0 1-1,0-1 1,-1-1-1,9 0 3804,9-7-3311,7-3-767,7 0 172,2-2 127,0 1-1,1 2 0,45-9 1,-71 19-77,-1 1 0,1 0 0,8 1 0,-4 0-2768,1-1-4469,-3 8-1209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7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25 776 6048,'-17'-1'13605,"12"-9"-5722,3 0-10609,2 3 2842,0 1 0,0-1 0,1 0 0,-1 0 0,2 1 0,-1-1 0,1 1 0,4-13-1,29-54 561,-21 45-448,58-139 354,17-32-34,-75 171-459,-4 7-3,1 0-1,1 0 1,1 2 0,31-37-1,-35 47-106,19-13 0,-25 20 15,0-1 0,0 1 0,0 0 1,1 1-1,-1-1 0,1 1 0,-1-1 0,1 1 0,-1 0 1,7 0-1,-9 1 7,-1 0 1,1 1-1,0-1 0,0 0 1,0 1-1,-1-1 0,1 1 1,0 0-1,-1-1 0,1 1 1,0 0-1,-1-1 0,1 1 1,-1 0-1,2 1 0,9 17-168,-6-12 115,-2-2 79,0-1-1,-1 1 0,1 0 0,-1 0 1,0 0-1,0 0 0,-1 0 0,1 0 1,-1 1-1,0-1 0,-1 1 0,1-1 1,-1 0-1,0 1 0,-1-1 0,1 1 0,-1-1 1,0 0-1,0 1 0,-1-1 0,1 0 1,-1 0-1,0 0 0,-1 0 0,1 0 1,-1 0-1,0-1 0,0 1 0,-1-1 0,1 0 1,-1 0-1,0 0 0,0-1 0,0 1 1,-1-1-1,-8 5 0,-10 3-78,-34 12 0,17-8-932,36-14 741,-2 2-308,1-1 1,-1 1-1,1-1 1,-8 6-1,12-7 232,0 0-1,0 0 1,0 0-1,0 0 1,0 0 0,0 0-1,0 0 1,0 1-1,0-1 1,0 0 0,1 0-1,-1 1 1,0-1-1,1 1 1,-1-1 0,1 0-1,0 1 1,0-1 0,-1 1-1,1-1 1,0 1-1,0-1 1,0 1 0,1 1-1,3 12-2250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62 3136,'0'-7'592,"0"5"-237,-1-1 0,1 1 0,0-1 0,1 1-1,-1-1 1,0 1 0,1-1 0,-1 1 0,1-1 0,1-3 0,-1 5 314,-1 0 1,0-1 0,1 1 0,-1-1-1,0 1 1,0-1 0,0 1 0,0-1-1,0 1 1,0-1 0,-2-5 4226,4 18-3080,1 13-1021,-1 0 0,0 1 0,-4 33 0,1-8-348,-6 84 562,1-44-567,3-31-252,0-24-216,3 54 0,1-13-326,4-106-18735,3 14 16239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8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12 138 5312,'-11'-26'17759,"50"19"-15060,245-34-186,-197 27-2221,116-18 92,-118 16-1749,-79 15 1788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39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164 514 5216,'5'-8'8202,"-7"7"-7814,1 0 0,-1 0 0,1 1 1,-1-1-1,1 0 0,-1 1 0,1 0 0,-1-1 0,1 1 0,-1 0 0,1 0 0,-1 0 0,0 0 0,1 0 0,-1 0 0,-1 0 0,-1 1-118,0 0-1,1 1 0,-1-1 1,1 1-1,-1-1 0,-4 4 0,-3 3-74,1 0 0,-18 18 0,22-20-129,0 1 0,0 1 0,0-1 0,1 1 0,0 0 0,1 0 1,-1 1-1,2-1 0,-1 1 0,-2 11 0,4-14-1,1 1-1,0 0 1,0 0-1,1-1 1,0 1 0,0 0-1,0 0 1,1 0-1,0-1 1,0 1-1,1 0 1,0-1-1,0 1 1,4 7 0,-2-3 60,-1-6-48,-1 0-1,1 0 0,0 0 0,0 0 0,6 8 0,-8-12-81,0-1 0,-1 1 0,1 0 0,0-1 0,0 1 0,0-1 0,0 1 0,0-1 0,-1 1 0,1-1 0,0 0 0,0 1 1,0-1-1,0 0 0,0 0 0,0 0 0,0 0 0,0 0 0,0 0 0,0 0 0,0 0 0,0 0 0,0 0 0,0 0 0,0-1 0,0 1 0,0 0 0,0-1 0,0 1 0,0-1 0,0 1 0,0-1 0,0 1 0,-1-1 0,1 0 0,0 1 0,0-1 0,-1 0 1,2 0-1,5-8-157,0 1 1,-1-1 0,0 0 0,9-16-1,-7 10 67,64-120 143,-60 110-6,-1 0 0,-1-1 0,-1 0 1,-1-1-1,-2 0 0,-1 0 0,0 0 0,0-36 0,-12-218 662,2 249-595,3 21-48,2 11-62,0 0 1,-1 0-1,1 0 1,0 0-1,0 0 1,0 0-1,0 0 1,0 1 0,0-1-1,0 0 1,0 0-1,0 0 1,0 0-1,0 0 1,0 0-1,0 0 1,0 0 0,0 0-1,0 0 1,0 0-1,0 0 1,0 0-1,-1 0 1,1 0-1,0 0 1,0 0 0,0 0-1,0 0 1,0 0-1,0 0 1,0 0-1,0 0 1,0 0-1,0 0 1,0 0 0,0 0-1,0 0 1,0 0-1,0 0 1,0 0-1,-1 0 1,1 0 0,0 0-1,0 0 1,0 0-1,0-1 1,0 1-1,0 0 1,0 0-1,0 0 1,0 0 0,0 0-1,0 0 1,0 0-1,0 0 1,0 0-1,0 0 1,-14 52 120,2 1 0,-6 62 0,2-13 160,11-70-68,1 1 0,2 0 1,1 0-1,5 51 0,-2-60-103,-2-15-51,1 0 0,0 0 0,4 13 1,1 15-34,-5-29-54,-1-1 0,2 1 0,3 12 0,0-3 103,-2-9-110,-1-1 0,1 1 0,7 11 1,-3-3-61,-6-15-22,10-2-9471,7-16 2123,3 2 2234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0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15 4736,'0'0'13477,"-11"-2"-10053,-4-2-2926,0 1 1,0 1 0,0 0-1,0 1 1,0 1 0,-1 0-1,-20 3 1,13 5-280,23-8-224,0 0 0,-1 0 0,1 0 0,0 0 0,-1 0 0,1 0 0,0 0 0,-1 0 0,1 0 0,0 0 0,0 1 0,-1-1-1,1 0 1,0 0 0,-1 0 0,1 0 0,0 1 0,0-1 0,-1 0 0,1 0 0,0 0 0,0 1 0,0-1 0,-1 0 0,1 0 0,0 1 0,0-1 0,0 0 0,0 0 0,0 1 0,-1-1 5,1 1-1,0-1 0,0 1 0,0-1 0,-1 0 0,1 1 0,0-1 0,0 0 0,-1 0 0,1 1 0,0-1 1,0 0-1,-1 1 0,1-1 0,0 0 0,-1 0 0,1 0 0,0 1 0,-1-1 0,1 0 0,-1 0 0,1 0 1,-4 1 22,1 1 0,0-1 0,0 1 1,0 0-1,1 0 0,-6 4 0,-15 11 319,19-15-441,1 0 0,-1 0 1,1 0-1,-6 6 1,-4 3 421,12-10-308,0 0 0,0 0 1,0 0-1,1 0 1,-1 0-1,0 0 1,0 0-1,1 0 1,-1 0-1,1 0 1,-1 0-1,1 0 1,-1 2-1,-3 6-232,4-9 127,0 8 475,5 0-339,-4-5 8,1 0-1,-1 0 1,1-1-1,0 1 1,0-1-1,0 0 1,0 1-1,0-1 1,5 3 0,7 6-17,0 0 1,18 19-1,-12-10 4,-6-6 0,-1 0 0,11 18 0,-11-16-43,-12-14-12,6 7 1,0 1 1,6 11-1,-11-17 59,0 1 0,0-1 0,-1 0 0,1 0 0,-1 1 0,0-1 0,-1 1 1,1-1-1,-1 6 0,0-6 23,0-1 1,-1 0-1,0 1 0,1-1 1,-1 0-1,0 1 1,-1-1-1,1 0 0,-1 0 1,1 0-1,-1 0 0,0 0 1,0 0-1,0-1 1,0 1-1,-1-1 0,1 1 1,-1-1-1,0 0 0,1 0 1,-5 2-1,3-1-20,-1-1 0,0 1 0,1-1 0,-1 0 0,0 0 0,0-1 0,0 0 0,-1 0 0,1 0 0,0 0 0,0-1 0,0 0 0,-9 0 0,-34-8-680,4 0-2047,-3 5-4394,29 3 4358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9:18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316 720 8384,'2'-6'983,"0"1"-106,11-10 1033,141-150 1952,-50 59-2311,97-126 1,-178 201-897,2 2-1,35-33 0,-55 59-159,-11 13-276,-1 2-149,-43 65 138,-33 74-85,39-82 136,-3-3 1,-92 101-1,98-124-161,-172 201 471,71-28 57,24-33-468,106-167-459,10-14 156,2-4 9,13-26-231,-7 14 340,4-6-5,0 0 0,2 0 0,0 1 0,1 0 0,1 1 0,0 1 0,2 0 0,0 1 0,28-21 0,62-31-186,-54 37 159,-45 27 54,119-75-46,-89 53 44,42-36 0,21-33 40,30-25 25,133-72 86,-65 52 139,-171 119-123,-1-1 0,34-38 0,-45 43 62,-2 0 0,1-2-1,-2 1 1,17-36 0,-28 52-221,0 1 1,0-1-1,0 0 1,-1 1-1,1-1 0,-1 1 1,1-1-1,-1 0 1,0 0-1,1 1 1,-1-1-1,0 0 0,0 1 1,-1-4-1,1 5-3,0 0 0,0 0 0,0 0 0,0 0 0,0 0 0,0 0 1,0 0-1,0-1 0,0 1 0,0 0 0,0 0 0,0 0 0,0 0 0,0 0 0,0 0 0,0 0 0,0 0 0,0 0 0,0 0 0,-1 0 0,1 0 0,0 0 0,0 0 0,0 0 0,0 0 0,0 0 0,0 0 0,0 0 0,0-1 0,0 1 0,0 0 0,0 0 1,0 0-1,-1 0 0,1 0 0,0 0 0,0 0 0,0 0 0,0 0 0,0 1 0,0-1 0,0 0 0,0 0 0,0 0 0,0 0 0,0 0 0,-1 0 0,1 0 0,0 0 0,0 0 0,0 0 0,0 0 0,0 0 0,0 0 0,0 0 0,0 0 0,0 0 1,0 0-1,0 0 0,0 0 0,0 1 0,0-1 0,0 0 0,0 0 0,0 0 0,0 0 0,0 0 0,-14 10-158,-20 19 1,19-16 158,-31 22 1,-19 4 56,-45 30 235,92-56-250,1 0 0,0 1 0,0 2 0,2-1 0,0 2 0,1 0 0,0 0 0,2 1 0,0 1 1,1 0-1,1 1 0,0 0 0,2 1 0,0 0 0,2 0 0,-6 32 0,10-45-5,1 0 0,1 1 0,-1-1 0,2 0-1,-1 0 1,3 13 0,-2-17-14,0 1-1,1 0 0,-1 0 0,1 0 1,0-1-1,1 1 0,-1-1 1,1 0-1,0 0 0,0 0 1,0 0-1,4 4 0,1-2 15,-1 0-1,2 0 0,-1 0 1,0-1-1,1-1 1,0 0-1,0 0 0,0 0 1,1-1-1,-1-1 0,1 1 1,12 0-1,-4-1-1,0-1-1,1-1 1,-1 0-1,0-2 1,33-6 0,-38 5-53,0-1 1,0 0 0,-1-2-1,1 1 1,-1-1 0,0-1-1,14-10 1,6-8-71,31-31-1,-32 28 26,17-18-96,-57 58 1,1-1 1,0 1-1,0 0 0,-9 22 0,5-10 153,-10 12 183,10-16-92,-10 22 0,15-26-4,0 0 34,-8 25-1,14-36-91,-1-1-1,1 1 0,1-1 0,-1 1 0,1 0 1,0-1-1,0 1 0,0-1 0,1 1 0,1 7 1,-2-10-6,1-1 1,-1 0 0,1 0 0,-1 0 0,1 1 0,-1-1-1,1 0 1,0 0 0,0 0 0,-1 0 0,1 0 0,0 0-1,0 0 1,0 0 0,0-1 0,0 1 0,0 0 0,0 0-1,0-1 1,1 1 0,-1-1 0,0 1 0,0-1 0,1 0-1,-1 1 1,0-1 0,0 0 0,1 0 0,-1 0 0,0 0-1,1 0 1,-1 0 0,0 0 0,0 0 0,1 0 0,0-1 0,3 0 39,-1-1 0,0 1 0,0-1 0,0 1 1,0-1-1,0-1 0,0 1 0,0 0 0,3-5 1,-2 2-95,-1 0 0,0-1 1,0 0-1,0 0 1,-1 0-1,0 0 1,0 0-1,2-7 1,-2 4-19,1-1 37,-1 0 0,0 0 0,-1 0 0,-1 0 0,1-1 0,-1 1 0,-1-1 0,0 1 0,-1 0 0,-2-16 0,2 20 28,0 0 1,0 0-1,-1 0 1,0 0-1,0 1 0,0-1 1,-1 0-1,0 1 1,0 0-1,0 0 0,-1 0 1,0 0-1,0 0 1,0 1-1,0 0 1,-1-1-1,0 2 0,1-1 1,-9-4-1,12 7-3,0 1 0,-1-1 1,1 0-1,0 1 0,-1-1 0,1 1 0,0 0 0,-1-1 0,1 1 0,-1 0 0,1 0 0,0 0 1,-1 0-1,1 0 0,-1 0 0,1 0 0,-1 1 0,1-1 0,0 0 0,-1 1 0,-1 0 1,2 0-16,1 0 0,-1-1 1,0 1-1,0 0 0,0 0 1,1 0-1,-1 0 0,0 0 1,1 0-1,-1 0 0,1 0 1,-1 0-1,1 1 0,0-1 1,-1 0-1,1 0 0,0 0 1,0 0-1,0 1 0,0-1 1,0 0-1,0 0 0,0 0 1,0 1-1,1 1 1,0 1 2,-1 0 0,1-1 0,0 1 0,1 0 0,-1 0 0,1-1 0,-1 1 0,1 0 0,0-1 0,0 0 0,1 1 0,-1-1 0,1 0 0,0 0 0,0-1 0,3 4 0,-1-3 31,1 1 1,-1-1-1,0-1 0,1 1 0,0-1 1,0 0-1,0 0 0,0-1 1,9 2-1,5-2 59,1 0 0,-1-2 0,0 0 0,1-1 0,23-6-1,-13 1 30,0-1-1,0-2 1,-1-2-1,42-21 1,-14 1-118,61-45 0,-119 77 7,0-1 0,0 1 1,0 0-1,0 0 0,0 0 0,0 0 0,1 0 0,-1 0 0,0 0 0,0-1 0,0 1 0,0 0 0,0 0 0,0 0 0,0 0 0,1 0 0,-1 0 0,0 0 0,0 0 0,0 0 0,0 0 0,0 0 0,1 0 0,-1 0 0,0 0 0,0 0 0,0 0 0,0 0 0,0 0 0,1 0 0,-1 0 0,0 0 0,0 0 0,0 0 0,0 0 0,0 0 0,1 0 0,-1 0 0,0 0 0,0 0 0,0 0 0,0 1 0,0-1 0,0 0 0,1 0 0,-1 0 0,0 0 0,0 0 0,-1 10 6,-10 17-22,-36 61 381,28-54-306,-20 45-1,38-75-56,-1 0 0,1-1 0,0 1 0,0 0 0,1 0 0,-1 0 1,1 0-1,-1 0 0,1 0 0,1 6 0,-1-9 7,1 1 1,-1-1-1,1 1 1,-1-1-1,1 1 1,0-1 0,-1 0-1,1 0 1,0 1-1,0-1 1,0 0-1,0 0 1,0 0-1,0 0 1,0 0-1,0 0 1,1 0 0,-1 0-1,0 0 1,1 0-1,-1-1 1,0 1-1,1-1 1,-1 1-1,1-1 1,-1 1-1,1-1 1,-1 0 0,3 0-1,-1 0-2,1 0-1,-1 0 0,0 0 1,0-1-1,1 0 1,-1 1-1,0-1 0,0-1 1,0 1-1,0 0 1,0-1-1,0 1 0,0-1 1,0 0-1,2-2 1,5-4 48,-1-1 0,14-14 0,3-9-9,30-49 0,-40 54-73,2 2-1,1 0 1,34-36-1,-53 61 24,1 0 0,-1-1 0,0 1 0,0 0 0,0 0 0,0 0 0,0-1 0,0 1 0,0 0 0,0 0 0,1 0-1,-1 0 1,0-1 0,0 1 0,0 0 0,0 0 0,1 0 0,-1 0 0,0 0 0,0 0 0,0 0 0,1 0 0,-1-1-1,0 1 1,0 0 0,0 0 0,1 0 0,-1 0 0,0 0 0,0 0 0,0 0 0,1 0 0,-1 0 0,0 0 0,0 0-1,0 0 1,1 1 0,-1-1 0,0 0 0,0 0 0,0 0 0,1 0 0,-1 0 0,0 0 0,0 0 0,0 0 0,0 1-1,1-1 1,-1 0 0,0 0 0,0 0 0,0 0 0,0 1 0,0-1 0,0 0 0,0 0 0,1 0 0,-1 1 0,0-1 0,0 0-1,0 0 1,0 0 0,0 1 0,0-1 0,0 0 0,0 0 0,0 1 0,-1 17-47,1-16 63,-9 58 146,4-29-49,-2 37 0,7-59-90,0 1 1,1-1-1,-1 0 1,2 0-1,0 0 0,0 0 1,0 0-1,7 14 0,-9-22-18,1 0-1,-1 0 1,1 0-1,0 0 1,0 0-1,-1 0 0,1 0 1,0 0-1,0 0 1,0 0-1,0 0 1,0 0-1,0-1 0,1 1 1,-1 0-1,0-1 1,0 1-1,0-1 1,3 1-1,-1 0 11,-1-1 0,1 0 0,-1 0 0,1 0 0,-1 0 0,1 0 1,-1-1-1,1 1 0,4-2 0,-1-1 15,1 0-1,-1 0 1,1 0 0,-1-1 0,0 0-1,8-6 1,-1-3-49,-1 0 0,0 0 0,-1-1 0,13-20-1,-2 2-27,32-49-108,-23 33 223,40-47 0,-69 92-72,1 1-1,-1-1 1,1 1-1,-1 0 0,1 0 1,0 0-1,-1 0 0,1 1 1,0-1-1,0 1 1,0-1-1,1 1 0,-1 0 1,0 0-1,0 1 0,1-1 1,-1 1-1,0-1 1,0 1-1,1 0 0,5 1 1,-1 1 40,0 0 1,0 0 0,-1 0-1,1 1 1,-1 1 0,0-1-1,0 1 1,8 5 0,1 2-22,0-2 1,1 0-1,0 0 1,1-2-1,0 0 1,36 8-1,-23-10-1468,0-1 0,-1-2 0,35-1 0,93-13-8945,-91 6 7191,-21 4-1880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4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 1984,'0'0'51,"0"0"0,0 0-1,0 0 1,0 0 0,0 0 0,0 0 0,-1 0-1,1 0 1,0 0 0,0 0 0,0-1 0,0 1-1,0 0 1,0 0 0,0 0 0,0 0 0,0 0-1,0 0 1,0 0 0,0-1 0,0 1 0,0 0-1,0 0 1,0 0 0,0 0 0,0 0 0,0 0 0,0-1-1,0 1 1,0 0 0,0 0 0,0 0 0,0 0-1,0 0 1,0 0 0,0-1 0,0 1 0,0 0-1,0 0 1,0 0 0,0 0 0,0 0 0,0 0-1,0 0 1,0-1 0,1 1 0,-1 0 0,0 0-1,0 0 1,0 0 0,0 0 0,0 0 0,0 0 0,0 0-1,1 0 1,-1 0 0,0 0 0,12-6 5505,-1 2 1508,-5 7-6711,0 0 0,0 1-1,0-1 1,0 1-1,-1 0 1,1 0-1,-1 1 1,0 0-1,6 8 1,-1 1-100,-1 0 0,0 0 1,-1 1-1,9 27 0,18 67 500,-33-101-671,111 360 1385,-110-359-1424,-1-2 11,0 1 1,1-2-1,0 1 0,6 11 1686,0-31-1164,-5-1-502,-1 0 1,3-26 0,-2 11-97,10-73 114,8-41-61,-15 107-58,23-68 1,-23 86-76,1 1 1,1-1 0,1 1-1,0 1 1,1 0 0,23-27-1,-12 20 166,-22 22-67,1 1 0,-1 0 0,0 0 0,0-1 0,1 1 0,-1 0 0,0 0 0,0-1 0,0 1-1,1 0 1,-1-1 0,0 1 0,0 0 0,0-1 0,0 1 0,0 0 0,0-1 0,0 1 0,0 0 0,0-1 0,0 1 0,0 0-1,0-1 1,0 1 0,0 0 0,0-1 0,0 1 0,0 0 0,0-1 0,0 1 0,0 0 0,-1-1 0,1 1 0,0 0 0,0-1 0,0 1-1,-1 0 1,1 0 0,0-1 0,0 1 0,-1 0 0,1 0 0,0-1 0,0 1 0,-1 0 0,1 0 0,0 0 0,-1 0 0,1 0-1,0-1 1,-1 1 0,1 0 0,0 0 0,-1 0 0,-21-2-107,21 2 85,-117 8 472,-1 1-72,26-6-935,92-3 453,0 0 1,1 0 0,-1 0 0,0 0-1,1 0 1,-1 0 0,0 0 0,0 0 0,1 0-1,-1 0 1,0 1 0,1-1 0,-1 0 0,1 0-1,-1 1 1,-1 0 0,2-1-27,1 0 1,-1 0-1,0 1 1,0-1-1,0 0 0,0 0 1,0 1-1,0-1 1,0 0-1,0 0 0,0 1 1,1-1-1,-1 0 1,0 0-1,0 0 0,0 1 1,0-1-1,1 0 1,-1 0-1,0 0 0,0 1 1,0-1-1,1 0 1,-1 0-1,0 0 0,1 0 1,24 12-5399,28 9-3285,-26-9 4720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5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7 5888,'-1'-1'27,"-1"0"163,0 1 1,0-1-1,0 0 0,0 0 1,0 1-1,0-1 1,0 1-1,0 0 0,-1-1 1,1 1-1,0 0 1,0 0-1,0 1 1,0-1-1,-16 7 14579,23-3-14566,1 0 59,0 0-1,1-1 0,-1 0 0,1 0 1,-1-1-1,1 1 0,0-1 0,12 1 1,6 0-29,29 0 1,-7-1 238,79 7 168,-104-6-474,19 1-98,-31-2 785,-4-1-3337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35 263 5824,'-1'-2'281,"0"1"1,1 0 0,-1-1-1,0 1 1,0-1-1,1 1 1,-1 0 0,1-1-1,-1-11 11003,5 25-10652,0 1 0,0-1 0,-1 1 0,-1 0-1,2 14 1,1 5 30,0 18-242,-1 1-1,-4 73 0,-1-49-13,1 132-134,0-206-256,0-10-768,-1-5 668,-1-1-1,-5-23 0,-1-6 137,-27-276 433,30 282-428,3 0 1,1 0-1,1 0 0,3 0 1,1 0-1,1 1 0,13-41 1,-6 52 15,-2 8 152,-9 16-126,1 0-1,-1-1 0,1 1 1,0 0-1,-1-1 0,1 1 1,0 0-1,1 1 0,-1-1 1,0 0-1,0 0 0,1 1 1,-1 0-1,1-1 0,-1 1 1,1 0-1,0 0 1,-1 0-1,1 1 0,3-1 1,4-1-154,-1 0 0,1 1 1,0 0-1,15 2 0,-17 0 20,0 0 0,-1 1 0,1 0 0,-1 0-1,0 1 1,0 0 0,0 0 0,0 1 0,0 0 0,-1 0-1,1 1 1,-1 0 0,0 0 0,-1 0 0,9 10 0,-4-3 43,0 0 0,-1 1 0,0 0 0,-1 1 0,-1 0 0,10 26-1,-15-34 54,1 2-1,-1-1 1,-1 0-1,1 0 0,-1 1 1,-1-1-1,1 0 1,-1 1-1,-2 8 0,2-13-23,-1 1-1,1-1 1,-1 0-1,0 0 0,0 0 1,-1-1-1,1 1 1,-1 0-1,1 0 0,-1-1 1,0 1-1,0-1 1,0 1-1,0-1 0,-1 0 1,1 0-1,0 0 0,-1 0 1,0 0-1,1 0 1,-1-1-1,0 0 0,-5 3 1,-1-2-45,1 0 0,-1 0-1,0-1 1,1 0 0,-1 0 0,0-1 0,1 0 0,-1-1 0,0 0 0,-8-2 0,-13-4-1480,-42-15 0,63 19 1012,-3-1-969,0-1 0,-13-6 1,8-2-4025,16 13 5394,1 0-1,0 0 1,0 0 0,0 0-1,0 0 1,0 0 0,0 0-1,-1 0-225,1-1 225,0 1 1,0 0-1,0 0 1,0 0 0,0 0-1,0 0 1,0 0 0,0 0-1,0-1 1,0 1-1,0 0 1,0 0 0,0 0-1,0 0 1,0 0-1,0 0 1,0 0 0,0-1-1,0 1 1,0 0 0,0 0-1,0 0 1,0 0-1,0 0 1,0 0 0,0 0-1,0-1 1,0 1 0,0 0-1,0 0 1,1 0-1,-1 0-225,0 0 225,0 0 1,0 0 0,1-1-1,10-6-6382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7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2976,'9'1'20701,"-2"0"-18610,14 3-4667,-13-1 4194,19 3-1457,-1-2 0,1 0-1,31 0 1,7 1 353,-45-3-521,25-2 1,-4-1 761,-39 1-777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48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5 191 3968,'-5'0'7100,"19"-1"-1023,-6-1-5777,23-11 3184,-18 8-2456,20-10 1,2-4-431,0 3 0,56-19 0,77-13-761,-85 26-449,-78 21 617,24-7-1754,1 3-3915,-21 5 1419,-8 0 4144,-1 0-1,0 0 1,0 0-1,0 0 1,0 0-1,1 0 1,-1 0-1,0 0 0,0 0 1,0 0-1,0 0 1,0 0-1,1 1 1,-1-1-1,0 0 1,0 0-1,0 0 1,0 0-1,0 0 0,0 0 1,0 0-1,1 1 1,-1-1-1,0 0 1,0 0-1,0 0 1,0 0-1,0 0 1,0 1-1,0-1 0,0 0 1,0 0-1,0 0 1,0 0-1,0 1 1,0-1-1,0 0 1,0 0-1,0 0 1,0 0-1,0 1 0,0-1 1,0 0-1,0 0 1,0 0-1,0 0 1,0 0-1,0 1 1,-1-1-1,1 0 1,0 0-1,0 0 0,-7 8-4020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0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1 806 2560,'5'15'15850,"3"-27"-12954,0-7-2177,42-114 1421,25-112-1244,-66 220-879,1 1 0,1-1 0,1 2 0,2 0 0,0 0 0,1 1 0,2 1 0,0 0 0,1 2 0,1 0 0,0 1 0,2 1 0,0 0 0,1 2 0,32-17 0,-32 20 17,-4 1 106,1 1 0,0 1 1,1 1-1,22-7 1,-39 14-124,0 1 0,0-1 0,0 1 0,0 0 1,0 0-1,0 0 0,0 0 0,0 0 0,0 1 0,0-1 1,-1 1-1,1 0 0,0 0 0,0 0 0,0 0 1,-1 0-1,4 3 0,-2-1 52,-1-1 0,0 1 0,0 0-1,0 1 1,0-1 0,0 0 0,-1 1 0,0 0 0,1-1-1,2 9 1,-2-4 38,0 0 0,-1 0-1,0 0 1,0 0 0,-1 0-1,0 1 1,-1-1-1,1 0 1,-2 1 0,1-1-1,-4 15 1,2-13-23,-1-1 1,0 0-1,-1 0 0,0 0 0,-1 0 1,0 0-1,0-1 0,-11 13 0,13-17-63,-1 0-1,0-1 0,0 1 0,0-1 0,0 0 0,-1 0 0,1 0 0,-1-1 0,0 0 0,0 0 0,0 0 1,0 0-1,0-1 0,0 0 0,0 0 0,0 0 0,-10 0 0,5-1-201,1-1-1,0-1 0,-1 1 1,1-1-1,0-1 1,0 0-1,0 0 0,-15-9 1,13 7-786,1-2-1,0 1 1,0-2 0,1 1 0,0-1-1,-12-13 1,6-1-3294,14 21 4060,1 1 0,0-1 0,-1 1 0,1-1 0,0 1 0,-1-1 0,1 0 0,0 1 0,0-1 0,0 0 1,0 1-1,0-1 0,0 0 0,-1 1 0,2-1 0,-1 0 0,0 1 0,0-1 0,0 0 0,0 1 0,0-1 0,0 1 0,1-1 0,-1 0 1,0 1-1,1-1 0,-1 1 0,0-1 0,1 0 0,-1 1 0,1-1 0,-1 1 0,0 0 0,1-1 0,-1 1 0,2-1 0,16-4-5073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2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87 4064,'-15'-13'19973,"17"14"-19749,1 1-169,0 1 0,0-1 0,0 1 1,0-1-1,0 1 0,-1 0 1,0 0-1,1 1 0,-1-1 1,2 4-1,18 38 179,6 33 231,2 4-434,47 92 156,-33-93 186,-43-80-389,-1 0 12,1 0 0,0 0 0,-1 0 0,1 0 0,-1 0-1,1 0 1,-1 0 0,0 0 0,1 0 0,-1 0 0,0 1 0,0-1 0,0 0-1,0 0 1,0 2 0,1 1 790,2-6-751,1 0 0,-1 0 0,1 0-1,-1-1 1,0 1 0,0-1 0,0 0 0,0 0-1,-1 0 1,1 0 0,-1 0 0,3-5-1,4-8-87,10-25-1,-8 16 45,31-74 39,-26 57-109,3 1 0,24-42-1,-26 58 80,0 0 0,2 1 0,0 0 0,31-27 0,-10 18-149,-39 33 145,0-1 0,-1 1 0,1-1 0,0 1 0,-1-1 0,1 1 0,-1-1 0,1 0 0,-1 1 0,1-1 0,-1 0 0,0 1 0,1-1 0,-1 0 0,0 0 0,1 1 0,-1-1 0,0 0 0,0 0 0,0 0 0,0 1 0,0-1 1,0 0-1,0 0 0,0 0 0,0 0 0,0-3-145,0 4 26,-25-2-320,0 2 155,0 1 0,-47 7 0,-7 1 763,-202 2-59,178-10-1112,82-1-2977,1 0-3307,30 6-715,-7-3 6580,10 8-2405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3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52 2656,'-31'3'19365,"41"-3"-18107,16-1-537,0-2-1,37-8 1,-21 3-296,45-6 71,161-4 0,-247 18-789,31 15-25440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4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19 5056,'0'0'57,"-4"-3"1862,5-1-1058,0 3-408,0 0 0,0 0 0,1 0 0,-1 1-1,0-1 1,0 1 0,1-1 0,-1 1 0,3-2 0,-1 1 1221,-2 1-1331,0-1 1,1 1-1,-1 0 1,0-1-1,1 1 1,-1 0-1,0 0 1,1 0-1,-1 0 1,0 0-1,1 0 1,-1 0-1,0 1 1,1-1-1,-1 0 1,2 1-1,-1 1 60,1-1-1,-1 1 0,1-1 1,-1 1-1,1 0 0,3 4 0,6 7-137,-1 1-1,0-1 0,-1 2 0,11 20 1,28 67 569,-47-98-760,26 71 158,-20-53-288,-4-13 67,1 8-54,-4-15 88,-1-1 0,0 1 0,0-1 0,1 0 1,-1 1-1,1-1 0,-1 0 0,1 0 0,1 3 1,-2-4-32,0 0 1,0 0 0,0 1 0,0-1-1,0 0 1,0 1 0,1-1 0,-1 0 0,0 0-1,0 1 1,0-1 0,1 0 0,-1 0-1,0 0 1,0 1 0,1-1 0,-1 0 0,0 0-1,0 0 1,1 0 0,-1 1 0,0-1 0,1 0-1,-1 0 1,0 0 0,1 0 0,-1 0-1,0 0 1,0 0 0,1 0 0,-1 0 0,0 0-1,1 0 1,6-7 16,-1-1 0,0 0 0,-1 0 0,0 0-1,0 0 1,-1-1 0,0 0 0,4-12 0,0 0-21,67-134-276,-69 144 441,-4 7-218,1 0-1,-1 0 0,0 0 1,7-6-1,-8 9 220,0 2 0,1 3-154,0-1 0,-1 0 0,1 1 0,-1 0 0,1-1 0,-1 1 0,0 0 0,-1-1 0,1 1 0,-1 0 0,1 0 0,-2 6 0,5 20 55,-2-19-9,1 0 0,-2 1 0,1 22 0,3 89 550,-2-56-751,-3-66 181,0 0-1,0-1-49,0 0 1,0 0 0,0 1-1,0-1 1,0 0-1,0 0 1,0 0-1,0 0 1,0 0-1,0 0 1,0 0-1,0 0 1,0 1-1,0-1 1,0 0-1,0 0 1,0 0 0,0 0-1,0 0 1,0 0-1,0 0 1,0 1-1,0-1 1,0 0-1,1 0 1,-1 0-1,0 0 1,0 0-1,0 0 1,0 0-1,0 0 1,0 0 0,0 0-1,0 1 1,0-1-1,0 0 1,0 0-1,1 0 1,-1 0-1,0 0 1,0 0-1,0 0 1,1-1 36,1 1 1,-1-1-1,0 1 0,0-1 1,0 1-1,0-1 0,0 0 1,0 0-1,0 0 0,0 0 1,0 0-1,0 0 0,0 0 1,-1 0-1,2-2 0,1-1 30,-1 0 0,1 0 0,-1-1 0,2-5 0,45-121 154,-38 101-310,2 0-1,1 1 1,21-33-1,4 3-4875,-35 49 2103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7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4896,'0'0'21274,"2"0"-21066,4-1-66,0 0 1,0-1-1,0 1 0,1-1 1,-1-1-1,8-3 0,10-4 14,16-2 44,1 1 1,77-10-1,86 11-65,-202 10-205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0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3648,'18'4'6593,"-14"-2"-6457,0-1 0,-1 0 1,1 0-1,0 0 0,0-1 0,0 1 0,0-1 0,0 0 0,0 0 0,8-1 0,8-6 183,1-1-1,-1-2 1,0 0-1,-1 0 1,0-2-1,32-25 1,-46 33-204,0 0 0,0-1 0,-1 1 0,1-1 1,-1 0-1,0 0 0,0 0 0,0-1 0,4-10 1,-6 12-93,-1 1 0,0-1 0,0 1 0,-1-1 0,1 1 0,-1-1 0,1 0 0,-1 1 0,0-1 0,-1 0 0,1 1 0,-1-1 0,1 0 0,-1 1 0,0-1 0,-1 1 0,1-1 0,-4-5 0,2 3-50,0 0-1,-1 1 1,0-1 0,0 1 0,-1 0 0,0 0-1,0 0 1,0 1 0,0 0 0,-7-5-1,10 8 1,-1-1 0,1 1-1,-1 0 1,0 0-1,1-1 1,-1 2-1,0-1 1,0 0 0,0 1-1,1-1 1,-1 1-1,0 0 1,0 0-1,0 0 1,0 0 0,0 0-1,0 1 1,1 0-1,-1-1 1,0 1-1,0 0 1,1 0 0,-1 0-1,0 1 1,1-1-1,-4 3 1,0 1 72,1 0-1,0 0 1,0 0-1,0 1 1,0 0 0,1 0-1,0 0 1,1 0 0,-1 1-1,1 0 1,0-1 0,1 1-1,-1 0 1,2 0 0,-1 1-1,-1 12 1,2-9 46,0 0 0,1 0 0,1 0 0,0 0 0,0 0 0,1 0 0,0 0 0,1-1 0,0 1 0,7 15 0,-7-21-21,0 1 0,0-1 1,1 0-1,0 0 0,0 0 0,0-1 1,0 0-1,0 1 0,1-1 0,0-1 1,0 1-1,0-1 0,0 0 0,1 0 1,-1 0-1,1-1 0,-1 0 0,1 0 1,0 0-1,0-1 0,0 0 0,0 0 1,0 0-1,0-1 0,1 0 0,-1 0 1,0 0-1,10-3 0,6-5 115,-1-1 0,0 0 0,0-2 1,19-13-1,2 0-66,151-94 692,-183 111-690,-7 5-123,-1 0 0,1 0 0,1 0 0,-1 0 0,5-2 0,-7 4 3,-1 0 1,1 0-1,-1 0 0,1 0 0,-1-1 0,1 1 0,-1 0 0,1 1 0,-1-1 1,1 0-1,-1 0 0,1 0 0,-1 0 0,1 0 0,-1 0 0,1 1 0,-1-1 1,1 0-1,-1 0 0,1 1 0,-1-1 0,0 0 0,1 1 0,-1-1 0,1 0 1,-1 1-1,0-1 0,1 1 0,-1-1 0,0 0 0,0 1 0,1-1 0,-1 1 1,0-1-1,0 1 0,0-1 0,0 1 0,1-1 0,-1 1 0,0-1 1,0 1-1,0-1 0,0 1 0,0 0 0,1 13 47,-1 0 0,0 0 0,0 0-1,-2 0 1,0 0 0,-5 20 0,0 6 124,6-26-87,1-14-80,0 0 1,0 0-1,0 0 1,0 0-1,0 1 1,0-1-1,0 0 1,0 0-1,0 0 1,0 0-1,0 0 1,0 0-1,0 0 1,0 0-1,0 0 1,0 0-1,0 0 1,0 0-1,0 0 1,0 1-1,0-1 1,0 0-1,0 0 1,0 0-1,1 0 1,-1 0-1,0 0 1,0 0-1,0 0 1,0 0-1,0 0 1,0 0-1,0 0 1,0 0-1,0 0 1,0 0-1,0 0 1,0 0-1,1 0 1,-1 0-1,0 0 1,0 0-1,0 0 1,0 0-1,0 0 1,0 0-1,0 0 1,0 0-1,0 0 1,0 0-1,0 0 1,0 0-1,0 0 1,1 0-1,-1 0 1,0-1-1,0 1 1,0 0-1,0 0 1,0 0-1,0 0 1,0 0-1,0 0 1,13-19 735,-10 13-687,11-15 9,1 1 0,29-32 0,-18 24-66,-16 16-118,1 1 0,0 1 0,1-1 0,0 2 0,1 0-1,21-12 1,-34 21 118,0 0-1,0 0 0,0 0 1,0 0-1,0 0 0,1 0 1,-1 0-1,0-1 0,0 1 1,0 0-1,0 0 0,0 0 1,0 0-1,0 0 0,1 0 0,-1 0 1,0 0-1,0 0 0,0 0 1,0 0-1,0 1 0,0-1 1,0 0-1,1 0 0,-1 0 1,0 0-1,0 0 0,0 0 1,0 0-1,0 0 0,0 0 1,0 0-1,0 0 0,0 0 1,1 0-1,-1 1 0,0-1 1,0 0-1,0 0 0,0 0 0,0 0 1,0 0-1,0 0 0,0 0 1,0 0-1,0 1 0,0-1 1,0 0-1,0 10-25,-4 9 52,-1-3-92,0 1 0,-2 23 0,6-33 56,0-1-1,1 0 1,0 1-1,1-1 1,-1 0-1,1 1 1,0-1-1,1 0 1,3 11-1,-2-9 46,1-1 0,-1 0-1,1 1 1,8 10 0,-10-16-13,1 1 1,-1-1 0,0 0 0,1 0-1,-1 0 1,1 0 0,0-1 0,-1 1 0,1-1-1,0 0 1,0 1 0,0-1 0,0-1-1,0 1 1,4 0 0,2 0 23,1 0 0,-1-1 0,1 0 1,0 0-1,-1-1 0,1-1 0,-1 1 0,14-6 0,4-2 126,38-19-1,-46 19-97,-1-2 1,0 1-1,-1-2 0,0-1 0,24-22 0,-38 32-63,-1 0 0,1 0 0,-1 0 0,0 0 0,0-1 0,0 1 0,0-1 0,-1 1-1,1-1 1,-1 1 0,0-1 0,0 0 0,0-4 0,-1 7-18,0 0-1,0-1 0,0 1 1,0 0-1,0 0 0,0-1 1,0 1-1,-1 0 0,1 0 1,0-1-1,-1 1 0,1 0 1,-1 0-1,1 0 0,-1 0 1,0 0-1,1 0 1,-1 0-1,0 0 0,0 0 1,0 0-1,0 0 0,0 0 1,0 1-1,0-1 0,0 0 1,0 1-1,0-1 0,0 0 1,0 1-1,-1 0 0,1-1 1,0 1-1,0 0 1,-1-1-1,1 1 0,0 0 1,0 0-1,-1 0 0,1 0 1,-2 1-1,-6-1-82,-1 0 1,1 1-1,0 1 0,0 0 1,-1 0-1,-12 5 0,16-4 50,0-1 1,1 1-1,-1 0 0,1 0 0,0 1 0,0 0 0,0 0 1,0 0-1,1 0 0,-7 9 0,9-11 46,1 0-1,0 0 1,0 0-1,0 1 1,0-1-1,1 0 1,-1 1-1,0-1 1,1 1 0,0-1-1,0 0 1,-1 1-1,1-1 1,1 1-1,-1-1 1,0 1-1,1-1 1,-1 0-1,1 1 1,0-1 0,-1 0-1,1 1 1,0-1-1,1 0 1,-1 0-1,0 0 1,4 4-1,-2-2 2,0 0 0,1 0 0,-1 0 0,1 0 0,0-1 0,0 1 0,1-1 0,-1 0 0,0-1 0,1 1 0,0-1 0,5 2 0,-4-2 50,1-1 1,-1 0-1,1 0 1,0 0-1,0-1 1,-1 0-1,1 0 1,0-1-1,-1 0 1,1 0-1,0-1 1,-1 0-1,12-4 1,3-4 74,-1-1 0,34-23 0,-25 15-90,8-6-24,-23 14-56,1 1-1,0 1 1,0 1-1,19-8 1,-33 15 27,1 0-1,-1 1 1,1-1-1,0 1 1,0-1-1,-1 1 1,1 0 0,0 0-1,0-1 1,0 1-1,-1 0 1,1 1-1,0-1 1,0 0 0,-1 1-1,1-1 1,0 1-1,0-1 1,1 2-1,-1-1 3,-1 1-1,1-1 1,-1 1-1,1-1 0,-1 1 1,0 0-1,1 0 0,-1-1 1,0 1-1,0 0 1,0 0-1,-1 0 0,1 0 1,0 1-1,0 2 0,1 4 15,1 1 0,1 0-1,-1-1 1,2 0 0,-1 0-1,1 0 1,1 0 0,12 15 0,-15-20 28,1 0 1,0 0-1,0-1 1,0 1 0,1-1-1,-1 0 1,1 0 0,0-1-1,-1 1 1,1-1 0,0 0-1,0-1 1,1 1-1,-1-1 1,0 0 0,0 0-1,1 0 1,9-1 0,6-2 23,0-1 0,0-1 0,0-1 1,0 0-1,-1-2 0,25-11 1,-15 4-9,0-2 0,-1-1 1,34-26-1,-51 34 22,0-1 1,-1 0-1,0-1 0,18-23 0,-29 33-62,1 1 0,-1-1-1,1 0 1,-1 0-1,0 1 1,0-1 0,1 0-1,-1 0 1,0 0 0,0 1-1,0-1 1,0 0-1,0 0 1,0 0 0,0 0-1,0-1 1,0 2-18,-1 0 1,1-1-1,0 1 0,0 0 1,0-1-1,0 1 0,-1 0 1,1 0-1,0-1 0,0 1 1,0 0-1,-1 0 0,1-1 1,0 1-1,-1 0 0,1 0 1,0 0-1,0-1 0,-1 1 1,1 0-1,0 0 0,-1 0 0,1 0 1,0 0-1,-1 0 0,1 0 1,-1 0-1,1 0 0,0 0 1,-1 0-1,1 0 0,0 0 1,-1 0-1,1 0 0,0 0 1,-1 0-1,1 0 0,0 0 1,-1 0-1,1 1 0,-1-1 1,-11 6-49,-1 1 1,1 0 0,1 0 0,0 2-1,0-1 1,0 1 0,1 1 0,-13 15-1,19-21 51,1 1 0,-1 0-1,1 0 1,1 0 0,-1 0-1,1 0 1,-1 0 0,2 1-1,-1-1 1,0 1 0,0 11 0,1-14 16,1 0 1,0 0 0,-1 1 0,2-1 0,-1 0 0,0 1 0,1-1 0,-1 0-1,1 0 1,0 1 0,0-1 0,0 0 0,1 0 0,-1 0 0,1 0 0,0-1-1,-1 1 1,1 0 0,0-1 0,1 1 0,-1-1 0,3 3 0,-4-4 10,0-1 1,0 1-1,0 0 0,0-1 1,0 1-1,0-1 1,0 1-1,1-1 1,-1 0-1,0 1 0,0-1 1,0 0-1,0 0 1,1 0-1,-1 0 1,0 0-1,0 0 0,1 0 1,-1 0-1,2-1 1,-1 0 11,1 0 0,-1 0 0,0 0 1,0-1-1,1 1 0,-1-1 0,0 1 0,0-1 1,2-3-1,3-3 87,0-1 0,-1-1 0,9-14 0,-14 21-80,47-102-30,-42 93-62,1-1-477,-10 28 36,-1 8 346,-59 338 118,52-315 112,-26 69 1,29-94 37,-2 0 0,-1 0 0,0-1 0,-1 0 0,-18 20 0,29-39-84,0 0 0,0 1 1,0-1-1,0 0 0,-1 0 0,1 0 1,0 0-1,-1 0 0,1 0 0,-1-1 0,1 1 1,-1 0-1,1-1 0,-1 1 0,1-1 1,-1 1-1,0-1 0,1 0 0,-1 0 0,-3 0 1,4 0-28,0 0 1,0-1 0,-1 1-1,1-1 1,0 1 0,0-1-1,0 1 1,0-1 0,0 0 0,0 0-1,0 1 1,0-1 0,0 0-1,0 0 1,1 0 0,-1 0-1,0 0 1,0 0 0,1 0-1,-1 0 1,1 0 0,-1-1-1,1 1 1,-1 0 0,1 0 0,0 0-1,0-1 1,0 1 0,-1-2-1,1-5 4,-1 1-1,1-1 1,1 0-1,-1 0 1,1 0-1,1 0 1,-1 0-1,6-14 0,4-5-50,16-29 0,-7 17 90,-2 5-171,1 0 0,2 2-1,47-58 1,-56 76 73,-6 6 58,0 1-1,1 0 1,0 0-1,14-11 1,66-38 158,108-51 0,-171 95-153,-1-2 0,0 0 1,-1-2-1,0 0 0,-1-2 0,19-20 1,-36 33-58,-3 4 2,1-1 0,-1 0 0,1 1 0,-1 0 0,1-1-1,0 1 1,-1 0 0,1 0 0,3-2 0,-5 4 2,0 0 0,1 0 0,-1 0 0,0 0 0,0 0 0,0 1 0,0-1 0,0 0 1,0 0-1,-1 0 0,1 0 0,0 0 0,0 0 0,-2 2 0,-4 22-6,-7 9 26,9-25 52,0 1 0,1-1-1,0 1 1,0 0 0,1 1 0,-2 16-1,4-26-19,0-1-1,0 1 0,0-1 1,0 1-1,0 0 1,0-1-1,0 1 0,0-1 1,0 1-1,0-1 1,0 1-1,0 0 0,0-1 1,0 1-1,1-1 0,-1 1 1,0-1-1,0 1 1,1-1-1,-1 1 0,0-1 1,1 1-1,-1-1 1,0 0-1,1 1 0,-1-1 1,1 1-1,-1-1 0,1 0 1,-1 0-1,1 1 1,-1-1-1,1 0 0,-1 0 1,1 1-1,-1-1 1,1 0-1,-1 0 0,1 0 1,-1 0-1,1 0 0,-1 0 1,1 0-1,0 0 1,-1 0-1,2 0 0,0-1 43,0 0-1,1 1 1,-1-1-1,0-1 1,0 1-1,0 0 1,0 0-1,0-1 1,3-2-1,74-71 217,-64 65-486,-15 10 211,0 0 1,1 0-1,-1 0 0,1-1 1,-1 1-1,1 0 1,-1 0-1,1 0 1,-1 1-1,0-1 1,1 0-1,-1 0 0,1 0 1,-1 0-1,1 0 1,-1 0-1,0 1 1,1-1-1,-1 0 0,1 0 1,-1 1-1,0-1 1,1 0-1,-1 1 1,0-1-1,0 0 1,1 1-1,-1-1 0,0 0 1,0 1-1,1-1 1,-1 1-1,0-1 1,0 0-1,0 1 0,1 0 1,0 5-54,1 1-1,-1-1 1,-1 1 0,1-1-1,-1 1 1,0-1 0,0 1 0,-3 10-1,2-3-33,-9 57 72,-32 123 0,41-189 16,-9 33 77,-1 0 0,-31 69 0,35-94-30,0 1-1,-1-2 1,0 1-1,-1-1 1,-1 0-1,1-1 1,-2 0-1,0 0 1,0-1-1,-20 13 1,25-20 19,0 1 1,0-1-1,-1 0 0,1-1 1,-1 1-1,-9 1 0,13-4-52,1 1 0,-1-1 0,1 1 0,0-1 0,-1 0 0,1 0 0,-1 0 0,1-1 0,0 1 0,-1 0 0,1-1 0,0 0 0,-1 1 0,1-1 0,0 0 0,0 0 0,-1 0 1,1-1-1,0 1 0,0 0 0,-3-4 0,5 5-5,-1-1 1,1 1 0,0-1 0,-1 1 0,1-1-1,0 0 1,0 1 0,0-1 0,-1 1-1,1-1 1,0 0 0,0 1 0,0-1 0,0 1-1,0-1 1,0 0 0,0 1 0,0-1 0,0 0-1,0 1 1,0-1 0,1 1 0,-1-1 0,0 0-1,0 1 1,1-1 0,-1 1 0,0-1 0,1 1-1,0-2 1,16-16 163,-15 17-162,16-14-15,1 1 1,0 1-1,22-10 1,17-11-80,189-111 635,-227 135-535,14-8 17,51-19 1,-81 36-383,-1 0 0,1 1 0,-1-1 0,1 1 0,-1 0 1,1 0-1,-1 0 0,1 0 0,0 0 0,-1 1 0,7 2 0,-7-3-699,0 2 0,0-1-1,0 0 1,0 1 0,0-1-1,-1 1 1,1 0 0,2 2-1,4 7-3424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8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10 880 4800,'-1'2'435,"0"1"0,-1-1 1,1 1-1,0 0 0,0-1 0,1 1 1,-1 0-1,0 0 0,1 13 12437,5-20-11592,-2-2-1112,0 0 0,0 0 0,0 0 1,-1 0-1,0 0 0,0-1 0,2-9 1,0-2 85,24-64 659,41-88 0,-48 122-563,38-104-53,25-54 83,-76 190-276,1 1 0,1 0-1,0 0 1,20-22 0,-21 28-84,1 0 1,-1 0-1,1 1 1,1 0-1,-1 1 1,2 0-1,12-6 0,-18 11-30,0 0 0,0 0 0,1 0-1,-1 1 1,0 0 0,0 0 0,1 0-1,-1 1 1,1 0 0,11 2 0,-9-1 29,0 1 1,0 1 0,0-1-1,0 2 1,0-1 0,15 10 0,-12-6 52,-1 1 1,0 0 0,-1 1 0,1 0 0,-2 0 0,1 1 0,-1 1 0,-1 0-1,0 0 1,8 15 0,-10-16 14,-1 1 1,-1-1-1,1 1 0,-2 1 0,1-1 1,-2 1-1,1-1 0,-2 1 1,0 0-1,0 18 0,-1-28-67,0-1-1,0 1 1,-1 0-1,1-1 1,0 1-1,-1-1 1,1 1-1,-1-1 1,0 1-1,0-1 1,1 0-1,-1 1 1,0-1-1,0 0 1,0 1-1,0-1 1,0 0-1,-3 2 1,2-2-27,0 0 0,0 0 1,0 0-1,-1 0 0,1-1 1,0 1-1,0-1 0,-1 1 0,1-1 1,0 0-1,-5 0 0,-5-1-142,1-1-1,-1 0 1,1-1 0,-15-6-1,15 6 15,-82-32-3279,34 6-2622,48 25-968,22 4-40,7-3 3711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9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24 5408,'0'0'144,"5"-23"11562,-4 24-11329,0 0-1,0 1 0,0-1 1,-1 1-1,1-1 1,0 1-1,-1-1 1,1 1-1,-1 0 0,0-1 1,1 4-1,0 95 3041,-2-54-2636,-1-6 42,-12 68 0,9-76-800,-18 87-39,22-110 1202,-2 4-8254,3-12 6848,0-1 1,-1 0-1,1 0 0,-1 0 0,1 1 0,0-1 0,-1 0 0,1 0 0,-1 0 0,1 0 0,0 0 0,-1 0 1,1 0-1,-1 0 0,1 0 0,-1 0 0,1 0 0,0 0 0,-1 0 0,1 0 0,-1 0 0,1-1 0,0 1 1,-1 0-1,1 0 0,0 0 0,-1-1 0,1 1 0,0 0 0,-1 0 0,1-1 0,0 1 0,-1 0 0,1-1 1,-3-1-830,-12-12-5358,10 2 2631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2:59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15 111 8736,'-15'-20'2810,"15"20"-2696,0 0-1,0 0 1,0 0-1,0-1 1,0 1-1,0 0 1,1 0-1,-1 0 0,0 0 1,0-1-1,0 1 1,0 0-1,0 0 1,0 0-1,0 0 1,0 0-1,1-1 1,-1 1-1,0 0 1,0 0-1,0 0 0,0 0 1,0 0-1,1 0 1,-1 0-1,0-1 1,0 1-1,0 0 1,1 0-1,-1 0 1,0 0-1,0 0 1,0 0-1,0 0 0,1 0 1,-1 0-1,0 0 1,0 0-1,0 0 1,1 0-1,-1 0 1,0 0-1,0 1 1,15-2 5300,-11 2-5592,63-7 2921,-34 2-2323,274-33 1455,-108 11-1947,-179 24-188,52-6-1874,-26 3-3414,-28 5 1746,0 3-4187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02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52 4224,'0'0'206,"-1"-1"1,1 1 0,0-1-1,0 0 1,0 1-1,0-1 1,0 0-1,0 1 1,0-1 0,0 1-1,0-1 1,0 0-1,0 1 1,0-1-1,0 0 1,1 1 0,-1-1-1,0 1 1,0-1-1,1 1 1,-1-1-1,0 1 1,1-1 0,-1 1-1,1-1 1,-1 1-1,0-1 1,1 1-1,-1-1 1,1 1 0,-1 0-1,1-1 1,0 1-1,-1 0 1,1 0-1,-1-1 1,1 1 0,0 0-1,-1 0 1,1 0-1,-1 0 1,1-1-1,0 1 1,0 0 0,1 1 453,1-1 0,-1 0 0,1 0 0,-1 1 0,1-1 0,-1 1 0,0 0 0,1 0 0,-1 0 0,0 0 0,3 2 0,-1-1-217,-1 1-1,1 0 1,-1 0 0,0 0-1,5 7 1,1 3-471,-1 0 0,11 25 0,-12-23 799,12 30-555,-2 0 0,-2 1 0,10 57 0,1 20-130,-21-82 127,-4-6-165,-1-34 245,8-2 257,-4-2-488,0 0 0,-1 0 1,1 0-1,-1 0 0,0 0 0,0-1 1,0 1-1,-1-1 0,1 0 1,-1 0-1,2-4 0,0 1-68,13-25-179,23-66 0,-7 17 118,77-134 152,-106 209-95,-1-1 0,0 1 0,0-1 0,0 0 0,-1 0 0,0-1 0,2-12 0,-4 18-15,0 1 1,-1-1 0,1 1-1,0 0 1,-1-1 0,1 1-1,-1-1 1,1 1-1,-1 0 1,0 0 0,0-1-1,1 1 1,-1 0 0,0 0-1,0 0 1,0 0-1,0 0 1,0 0 0,0 0-1,-1 0 1,1 0 0,0 1-1,0-1 1,-1 0-1,1 1 1,0-1 0,-1 1-1,1 0 1,-3-1 0,-4-1 40,0 1 0,0 0 0,0 0 0,-9 1 0,-135 6 394,1 0-94,74-2-2514,84-2-2608,14 0 1836,108 1-8890,-84-3 8585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04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67 3808,'-20'-9'21695,"41"2"-20512,32-6 0,-8 2-680,-24 5-378,1-1 50,24-3 0,-41 9-173,1 0 0,-1 0-1,0 1 1,1 0-1,-1 0 1,1 1-1,-1-1 1,0 1 0,11 3-1,3 0-2107,-15 21-6874,0-10 5107,-4 4 561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06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29 3136,'-8'-11'18814,"-10"2"-14971,-13 2-6286,20 6 4063,-26 1-1466,0 2-1,1 2 1,-1 1 0,1 2 0,-49 15 0,63-16-239,13-3 33,-1 0 0,0 1-1,-16 8 1,25-12 60,1 1 0,-1-1 0,0 0 0,0 1 0,1-1 0,-1 1 0,0 0-1,1-1 1,-1 1 0,1 0 0,-1-1 0,1 1 0,-1 0 0,1-1 0,-1 1 0,1 0 0,-1 0 0,1 0-1,0 0 1,0-1 0,-1 1 0,1 0 0,0 0 0,0 0 0,0 0 0,0 0 0,0-1 0,0 1-1,0 0 1,0 0 0,1 0 0,-1 0 0,0 0 0,0-1 0,1 1 0,-1 0 0,1 0 0,0 1 0,2 3 84,1 0 0,0-1 1,0 1-1,9 7 0,-2-2-19,2 2 0,0-1-1,24 16 1,-10-8-8,121 84 436,-146-101-467,19 13 121,23 22-1,-38-31-68,-1 0 0,1 0 0,-1 1-1,-1-1 1,1 1 0,-1 0-1,6 13 1,-10-18 287,-3 5 241,2-6-570,-1 1 0,1 0 0,0-1 0,0 0 0,-1 1 0,1-1 1,-1 0-1,1 0 0,-1 1 0,1-1 0,-1 0 0,0-1 0,1 1 0,-1 0 0,0 0 1,0-1-1,-3 1 0,-3 1-36,-1-1 0,-15 0 1,8-1-18,-107 0-1128,-39 2-6147,148 0 3736,1 0 0,-27 9-1,21-4-2669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356 537 2912,'0'0'24,"0"0"1,0 0-1,0 0 0,0 1 1,0-1-1,0 0 0,0 0 1,0 0-1,0 0 0,0 0 1,0 0-1,0 0 1,0 0-1,0 0 0,0 0 1,0 0-1,0 0 0,1 1 1,-1-1-1,0 0 0,0 0 1,0 0-1,0 0 0,0 0 1,0 0-1,0 0 1,0 0-1,7 1 5812,-7-1-5701,0 0 0,0 0 1,1 0-1,-1 0 0,0-1 1,0 1-1,0 0 1,0 0-1,0 0 0,1 0 1,-1-1-1,0 1 0,0 0 1,0 0-1,0 0 1,0-1-1,0 1 0,0 0 1,0 0-1,0-1 0,0 1 1,0 0-1,0 0 1,0-1-1,0 1 0,0 0 1,0 0-1,0 0 0,0-1 1,0 1-1,0-1-31,-1 1 0,1-1-1,-1 1 1,1-1 0,-1 1-1,1 0 1,-1-1 0,1 1 0,-1-1-1,0 1 1,1 0 0,-1 0-1,1-1 1,-1 1 0,0 0-1,1 0 1,-1 0 0,0 0 0,1 0-1,-2 0 1,-17-2 518,-1 1 84,-55 3 692,66-1-1333,0 1 1,0-1-1,0 1 0,0 1 1,-17 6-1,-18 9 13,35-15 33,0 0 1,0 1 0,0 0-1,1 0 1,-1 1 0,1 0 0,0 0-1,1 1 1,-12 10 0,15-11-86,0 0 0,0 0 0,0 0 0,-4 9 0,8-13-4,-1 1 0,0 0 0,1-1 0,-1 1 0,1-1 0,-1 1 0,1 0 0,0-1 0,0 1 0,-1 0 0,1 0 0,1-1-1,-1 1 1,0 0 0,0-1 0,1 1 0,-1 0 0,0-1 0,1 1 0,0-1 0,0 3 0,3 2 94,0 1 0,0-1 0,1 0 0,-1-1 0,10 9-1,-12-12-55,1 0 0,0 0 0,0 0 0,0 0 0,0-1 0,0 0 0,0 1 0,1-1 0,-1 0 0,0-1 0,1 1 0,-1 0 0,0-1 0,6 0 0,6-1 88,-1 0 1,1-1 0,-1 0 0,1-1 0,-1-1-1,13-5 1,0-2 51,-1-1 1,27-16-1,-42 21-131,0-1 0,0 0 0,-1 0 0,0-1 0,17-19 0,-23 23-54,0 0 0,0-1-1,0 1 1,-1-1-1,0 0 1,0 0 0,0 0-1,-1-1 1,0 1-1,0 0 1,0-1 0,-1 0-1,1-10 1,-2-1 15,-1 1 0,-1-1 0,-1 1 0,0 0 0,-1 0 0,-1 0 0,-9-21 0,0 2-82,7 20 17,0 0-1,0 0 1,-2 0-1,-14-21 1,4 14-33,-1 0 0,-1 1 0,0 1 1,-28-21-1,30 28-6,0 1 1,-1 1-1,-1 1 1,0 0-1,0 2 1,-23-7-1,43 15-13,-1 1 0,1-1-1,0 1 1,-1 0 0,1 0-1,0 0 1,-1 0 0,1 0 0,0 0-1,-1 0 1,1 0 0,0 1-1,-1-1 1,1 0 0,0 1-1,-1-1 1,1 1 0,-2 1 0,2-2-119,0 1 1,1 0-1,-1-1 1,0 1-1,1 0 1,-1 0 0,0 0-1,1-1 1,-1 1-1,1 0 1,0 0 0,-1 0-1,1 0 1,0 0-1,-1 0 1,1 0-1,0 0 1,0 0 0,0 0-1,0 0 1,0 0-1,0 0 1,0 0-1,0 0 1,0 0 0,1 2-1,9 23-3319,10 18-3440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 2656,'-7'0'-318,"6"0"902,-1 0 0,1 0 0,0 0 0,0 0 0,0 0 0,-1 0 0,1 0 0,0 1 0,0-1 0,0 0 0,-1 1 0,1-1 0,0 1 0,-2 0 0,-8 5 4604,3-1 230,22-3-4003,-8-2-1223,-1 1-1,1 0 0,-1 0 0,10 3 0,-9-2-99,-1-1 0,0 0 0,0 0 0,0 0 0,1 0 0,8-1 0,160-22 700,-62 5-592,148-9 648,-162 25-682,-97 1-284,-1 2-890,0 5-708,0 0 1,0 0-1,-1 0 0,0 0 0,-1-1 1,-4 14-1,-5-3-1857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248 173 2656,'2'-7'2516,"-1"7"-2363,-1-1-1,0 1 1,0 0 0,0-1 0,1 1 0,-1 0 0,0-1 0,0 1 0,0 0 0,0-1 0,0 1 0,0 0 0,1-1 0,-1 1-1,0 0 1,0-1 0,0 1 0,0 0 0,0-1 0,0 1 0,-1-1 0,1 1 0,0 0 0,0-1 0,0 1 0,0 0-1,0-1 1,0 1 0,-1 0 0,1 0 0,0-1 0,0 1 0,0 0 0,-1-1 0,1 1 0,0 0 0,-1 0 0,1-1 0,0 1-1,0 0 1,-1 0 0,-2-3 426,0 1-1,0 1 1,1-1 0,-2 0-1,1 1 1,0-1-1,0 1 1,0 0 0,0 0-1,-6-1 1,4 2-254,0-1 0,0 1 1,0 0-1,0 0 1,0 1-1,-7 1 0,1 1-130,0 1-1,1-1 0,0 2 0,0-1 1,-18 13-1,24-15-123,1 1-1,-1 0 1,1 0-1,0 1 1,0-1-1,0 1 1,0 0-1,1 0 1,-4 6-1,-15 40 205,20-48-268,-5 18 76,1 0 0,1 0 0,0 1 0,2 0 1,0 0-1,2 0 0,0-1 0,1 1 0,4 21 1,-4-37-16,1 0 1,-1 1 0,1-1 0,0 0-1,0 0 1,5 8 0,-7-12-45,1 0 0,-1 0 0,1 0 0,0 0 0,-1 0 1,1 0-1,0 0 0,0 0 0,0 0 0,-1 0 0,1 0 0,0-1 0,0 1 0,0 0 1,0-1-1,1 1 0,-1-1 0,0 1 0,0-1 0,0 1 0,0-1 0,0 0 0,1 0 1,-1 0-1,0 1 0,0-1 0,1 0 0,-1 0 0,0-1 0,0 1 0,0 0 0,1 0 1,-1-1-1,0 1 0,2-1 0,6-5 30,-1 0 1,1 0-1,-1 0 1,0-1-1,12-14 1,31-45 255,-44 57-302,11-16 160,-1 0 0,17-36 0,-29 52-122,-1 0 0,-1 0 0,1 0 0,-2-1 0,1 1 0,-1-1 0,-1 0 0,0 0 0,0 0 0,-1 0 0,-1-10 0,0 14-18,0 0 0,0 1 0,-1-1 0,0 1 0,0-1 0,-1 1 0,0 0 0,0 0-1,0 0 1,0 0 0,-1 0 0,1 1 0,-1 0 0,0 0 0,-1 0 0,1 0 0,-8-4 0,-7-4 89,0 1 0,-1 1 0,-25-10 0,30 14-90,-45-14-209,54 17-362,-18-8 1350,9 8-7590,25 10 656,-5-2 4384,18 8-2059,7-1-1215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 4064,'-1'-1'13970,"2"3"-12181,-1 4-1551,1-1-1,-1 0 0,0 0 0,0 1 0,-1-1 0,1 0 0,-1 1 0,0-1 0,-1 0 1,1 0-1,-4 6 0,-3 16 341,-32 104 905,31-91-1355,1 0 0,1 1 0,-1 66 0,9-101-69,-1 1 1,1 0-1,0 0 0,1 0 1,0-1-1,0 1 0,0-1 1,0 1-1,1-1 1,0 0-1,1 0 0,5 7 1,-7-10-19,1 1 0,0-1 1,0 1-1,0-1 1,1 0-1,-1 0 1,1-1-1,-1 1 0,1-1 1,0 1-1,0-1 1,0 0-1,0-1 0,1 1 1,-1-1-1,0 0 1,1 0-1,-1 0 0,7 0 1,46 2-191,-55-3 21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0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282 699 3648,'0'0'88,"0"-1"0,0 1 1,0 0-1,0-1 0,0 1 0,0-1 1,0 1-1,0 0 0,0-1 0,0 1 1,0 0-1,1-1 0,-1 1 0,0 0 1,0-1-1,0 1 0,0 0 0,0-1 1,1 1-1,-1 0 0,0 0 0,0-1 1,0 1-1,1 0 0,-1 0 0,0-1 1,1 1-1,-1 0 0,0 0 0,-1-3 1720,-2 1-727,-36-8 2433,32 9-3341,0 0 0,1 0 0,-1 1 0,0-1-1,0 1 1,1 1 0,-11 1 0,9-1-105,-16 3 110,0 1 0,1 0 1,-26 11-1,46-15-176,0 0 27,0 0 0,-1 1 0,1-1 0,0 1 0,0 0 0,0 0 0,0 0 0,0 1 0,0-1 0,1 0 1,-1 1-1,-2 3 0,4-4-10,0-1 0,1 0 0,-1 0-1,0 1 1,1-1 0,-1 0 0,1 1 0,-1-1 0,1 1 0,0-1 0,0 1 0,0-1 0,0 1 0,0-1 0,0 1 0,0-1-1,0 0 1,0 1 0,1-1 0,-1 1 0,0-1 0,1 1 0,0-1 0,-1 0 0,1 1 0,0-1 0,-1 0 0,1 0-1,0 0 1,0 0 0,0 1 0,2 0 0,2 2 63,-1 0 0,1-1 1,0 0-1,0 0 0,0-1 0,0 1 0,0-1 0,1 0 0,-1-1 1,10 3-1,0-2 180,1 0 0,26 1 1,-30-3-90,-1-1 0,1 0 1,-1 0-1,0-1 0,0 0 0,12-4 1,-20 5-116,-1 0 0,1 0 1,0-1-1,-1 1 1,1 0-1,-1-1 0,1 0 1,-1 1-1,0-1 1,1 0-1,-1 0 0,0 0 1,0-1-1,-1 1 1,1 0-1,0-1 0,-1 1 1,1-1-1,-1 0 1,0 1-1,0-1 0,0 0 1,0 0-1,-1 0 0,1 1 1,-1-1-1,1-6 1,-2 6-69,1 0 1,0 0-1,-1 1 0,0-1 1,0 0-1,0 0 1,0 0-1,0 1 0,-1-1 1,1 0-1,-1 1 0,1-1 1,-1 1-1,0 0 1,0 0-1,0 0 0,0 0 1,-1 0-1,1 0 1,0 0-1,-5-2 0,0 0-68,0 1-1,0-1 0,0 1 0,-1 1 1,1-1-1,-15-2 0,7 3-58,2-1-317,-23 0 0,25 7 100,11-4 350,0 0 0,0 1 0,-1-1 0,1 0 1,0 0-1,0 0 0,0 0 0,0 0 0,0 0 0,0 1 0,0-1 0,0 0 0,-1 0 0,1 0 0,0 0 1,0 0-1,0 1 0,0-1 0,0 0 0,0 0 0,0 0 0,0 0 0,0 1 0,0-1 0,0 0 0,0 0 0,0 0 1,0 0-1,0 0 0,0 1 0,0-1 0,0 0 0,0 0 0,1 0 0,-1 0 0,0 0 0,0 1 0,0-1 1,0 0-1,0 0 0,0 0 0,0 0 0,0 0 0,1 0 0,-1 0 0,0 1 0,0-1 0,0 0 0,0 0 1,0 0-1,1 0 0,-1 0 0,0 0 0,0 0 0,0 0 0,0 0 0,1 0 0,-1 0 0,0 0 0,0 0 0,0 0 1,0 0-1,0 0 0,1 0 0,10 3 151,0 0 0,1-1 1,-1-1-1,1 0 0,-1 0 1,1-1-1,11-1 0,-10-1 5,0 0-1,0 0 0,0-1 0,-1-1 1,1 0-1,-1-1 0,0 0 1,0-1-1,-1-1 0,17-11 0,-14 5-67,0 0 0,-2-1-1,1 0 1,-2-1 0,17-28 0,42-91 281,-48 91-289,86-173 682,-86 167-569,8-11-336,-35 69-139,1 0-1,0 1 0,-5 18 1,-95 380 330,54-203-99,19-79 47,-87 290 693,110-395-583,-14 27 0,19-43-9,0 0-1,0 0 1,0 0-1,-1-1 1,1 1-1,-1-1 1,0 0-1,-1 0 1,1 0-1,-6 3 1,9-6-58,0-1 0,0 1 0,0 0 0,0-1 0,0 0-1,0 1 1,0-1 0,-1 0 0,1 1 0,0-1 0,0 0 0,-1 0 0,1 0 0,0 0 0,0 0 0,0 0 0,-1 0 0,1 0 0,0-1 0,0 1 0,0 0 0,-1-1 0,1 1 0,0-1 0,0 0 0,0 1 0,0-1 0,0 0 0,0 1 0,0-1 0,0 0 0,0-1 0,-1-1-9,0 1 1,0-1-1,0 0 1,0 0-1,1 0 1,0 0-1,-1 0 1,1 0-1,1 0 0,-2-5 1,1 1-28,1 0 1,0 0-1,0 0 1,0 1-1,1-1 1,0 0-1,1 0 1,2-6-1,-2 5-10,5-20-13,2 0 0,1 1 0,1 0 1,1 0-1,1 2 0,1 0 0,31-40 0,-34 51 10,0 1 0,1 0 0,0 1-1,1 1 1,1 0 0,0 0 0,0 2 0,1 0 0,0 0-1,1 1 1,-1 1 0,2 1 0,32-9 0,-27 11-11,0 1 1,0 0 0,23 1 0,-32 3-444,0-1 0,0 2 1,0 0-1,-1 0 0,1 1 1,18 8-1,15 12-1383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3232,'-10'-8'8810,"20"5"-3407,60-1 1592,34-12-5948,2-3-1987,-36 9-5773,-64 9 5198,0 0 0,0 1-1,0 0 1,0 0 0,0 0-1,0 1 1,9 1 0,5 6-2181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17 2496,'8'-17'15669,"-9"18"-15572,0 0 0,-1 0-1,1-1 1,0 1 0,0 0 0,0 0 0,0 0 0,0 0 0,0 0 0,1 1 0,-1-1-1,0 0 1,0 2 0,-11 18 387,2 2-65,-8 33 0,11-34 15,-17 40 0,-52 103 724,69-140-955,0 1 0,1 0 0,-4 48 0,9-60-141,-4 32 28,3 0 0,1 0 1,10 77-1,-5-96-9,1 1 1,1-1-1,1-1 1,2 1 0,1-1-1,1-1 1,20 36 0,14 7-120,-23-44 124,-21-22-54,6 0 39,18-7-19747,-16 1 17788,8-9-592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3136,'0'0'213,"0"-1"0,1 0 0,-1 0 1,0 0-1,1 0 0,-1 1 0,1-1 0,-1 0 1,1 0-1,-1 1 0,1-1 0,-1 0 0,1 1 1,0-1-1,-1 1 0,1-1 0,0 1 0,1-2 1,-1 2 85,0-1 0,0 0 0,0 0 1,0 0-1,0 1 0,0-1 1,0 0-1,-1 0 0,1-1 1,0 1-1,0-1 0,0-1 900,8-11 6685,-4 26-7218,-3-4-494,0 1-1,-1 0 0,0 0 0,0-1 0,0 1 0,-1 0 1,-2 14-1,1 5 273,1-6-191,0-2-76,0 0 0,-5 25 0,4-28-153,-3 7 314,1-9-117,2-13-212,1 0 0,0 0 1,-1 0-1,1 0 0,-1-1 1,1 1-1,-1 0 0,0 0 0,0-1 1,1 1-1,-1-1 0,-2 3 1,2-3 230,-17 2-5798,16-3 3918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4480,'5'-2'8010,"9"-3"-4204,44-12-1287,3 6-1316,101-14-107,-138 22-985,-12 1-66,0 1-1,0 0 1,0 1-1,0 0 1,17 3 0,-7 0 87,-18-3-115,0 0 0,0 1 0,0-1 0,0 1 0,4 2 0,0 0-17,-7-2-112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56 115 2496,'-45'-3'14895,"45"1"-14385,0 2-441,0 0 1,0-1 0,0 1 0,0 0 0,0 0 0,0 0-1,0-1 1,0 1 0,0 0 0,0 0 0,0 0-1,0-1 1,0 1 0,0 0 0,0 0 0,0 0-1,0 0 1,0-1 0,0 1 0,0 0 0,0 0 0,0 0-1,0 0 1,-1-1 0,1 1 0,0 0 0,0 0-1,0 0 1,0 0 0,0 0 0,0-1 0,-1 1 0,1 0-1,0 0 1,0 0 0,0 0 0,-1 0 0,1 0-1,0 0 1,0 0 0,0 0 0,0 0 0,-1 0-1,1 0 1,0 0 0,0 0 0,0 0 0,-1 0 0,1 0-1,5-8 315,8-4-212,22-16 0,-13 11-366,-15 13 200,1 0 0,-1 0 1,0 1-1,1 0 1,0 0-1,14-3 0,-7 2-61,-9 2 52,0 1-1,1-1 1,-1 1-1,1 0 1,-1 1 0,1 0-1,0 0 1,-1 0-1,1 1 1,9 2 0,-15-3 12,0 0 0,0 1-1,0-1 1,0 1 0,0 0 0,0-1 0,0 1 0,0 0 0,-1-1 0,1 1 0,0 0 0,0 0 0,-1 0 0,1 0 0,0 0 0,-1 0 0,1 0 0,-1 0 0,1 0-1,-1 0 1,0 0 0,1 0 0,-1 0 0,0 0 0,0 0 0,0 0 0,0 2 0,1 5-3,0 1 0,-2 13-1,1-10 26,-1 1 20,0 0 0,0 0 0,-1 0 0,-1 0-1,0 0 1,-1 0 0,0-1 0,-1 0 0,0 0 0,-1 0-1,0 0 1,-1-1 0,-1 0 0,0-1 0,0 1-1,-10 8 1,1-3 116,0-1-1,-1 0 0,-1-1 1,-22 11-1,-8-4 149,44-19-145,5-2-166,0 0-1,0 0 1,0 1 0,0-1 0,0 0-1,-1 0 1,1 0 0,0 0 0,0 0-1,0 0 1,0 0 0,0 0 0,-1 0-1,1 0 1,0 0 0,0 0 0,0 0-1,0 0 1,0 0 0,-1 0 0,1 0-1,0 0 1,0 0 0,0 0 0,0 0-1,0 0 1,0 0 0,-1 0 0,1-1-1,0 1 1,0 0 0,0 0 0,0 0-1,0 0 1,0 0 0,0 0 0,0 0-1,-1 0 1,1 0 0,0-1 0,0 1-1,0 0 1,0 0 0,0 0 0,0 0-1,0 0 1,0-1 0,0 1 0,0 0-1,0-1 125,6 1-76,1-1 0,-1 0 0,1 0 0,11-4 0,7-2-29,130-22-87,-144 27 128,-1 1 0,0 0 0,1 1 0,-1 0 0,1 1 0,-1 0 0,0 1 0,12 2 0,-15-3-8,-5-1-47,0 0 0,0 0 0,-1 1 1,1-1-1,0 1 0,-1-1 0,1 1 0,0-1 0,-1 1 0,1 0 0,2 1 0,-4-2-60,0 0 0,0 0 0,0 1-1,0-1 1,0 0 0,0 0 0,1 0 0,-1 0 0,0 0-1,0 0 1,0 1 0,0-1 0,0 0 0,0 0-1,1 0 1,-1 0 0,0 0 0,0 0 0,0 0-1,0 0 1,1 0 0,-1 0 0,0 0 0,0 0-1,0 0 1,0 0 0,1 0 0,-1 0 0,0 0 0,0 0-1,0 0 1,0 0 0,1 0 0,-1 0 0,0 0-1,0 0 1,0 0 0,0 0 0,0-1 0,1 1-1,-1 0 1,0 0 0,0 0 0,0 0 0,0 0-1,0 0 1,0 0 0,0-1 0,0 1 0,1 0 0,-1 0-1,0 0 1,0-1 0,-3-9-8968,0 0 5117,-2-5-1596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4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11 767 3648,'-11'14'8130,"13"-21"-1983,12-32-3364,3-11-1460,4-4-674,-2 0-1,18-86 1,-23 78-273,40-106 1,-44 144-286,1 0-1,16-25 1,-23 42-95,1 1 1,-1-1-1,2 1 1,-1 0-1,1 1 1,0-1-1,0 1 0,0 0 1,1 0-1,0 1 1,9-5-1,3 1-10,2 0-1,30-8 0,-40 14 18,-1 0-1,1 1 1,0 0-1,0 0 1,0 1-1,20 3 1,-28-2 23,0 0 0,0 0 0,1 0 0,-1 1 0,0-1 0,0 1 0,-1 0 0,1 0 1,0 0-1,0 0 0,-1 0 0,0 0 0,1 1 0,-1-1 0,0 1 0,3 5 0,-2-4 36,0 1 0,-1-1 0,0 1 0,0-1 0,0 1 0,-1 0 0,0 0 0,1-1 0,-2 1 0,2 8 0,-2-4 8,-1-1-1,0 1 1,0 0 0,-1-1 0,0 1 0,0-1-1,-1 1 1,0-1 0,-1 0 0,1 0 0,-2 0-1,1-1 1,-1 1 0,0-1 0,-1 0 0,1-1-1,-1 1 1,-1-1 0,1 0 0,-1-1 0,0 1-1,-9 4 1,5-5-62,0 1-1,0-2 1,-1 0-1,0 0 1,0-1-1,0 0 1,0-1-1,0-1 1,0 0-1,-1 0 1,1-1 0,0-1-1,-17-2 1,18 1-509,1-1 1,-1 0 0,1 0 0,0-1-1,-14-7 1,23 11 267,1-1 0,-1 1 0,0 0 0,1-1 0,-1 1-1,0-1 1,1 1 0,-1-1 0,1 1 0,-1-1 0,1 1 0,-1-1-1,1 0 1,-1 1 0,1-1 0,-1-1 0,1 2 65,0-1 0,0 1-1,0-1 1,0 1 0,0 0 0,0-1 0,0 1 0,0-1 0,0 1 0,0 0 0,0-1 0,1 1-1,-1-1 1,0 1 0,0 0 0,0-1 0,1 1 0,-1 0 0,0-1 0,1 1 0,-1 0-1,1-1 1,1-1-480,1 1-1,-1-1 1,1 1-1,0-1 1,0 1-1,-1 0 1,4-1-1,20-3-5724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4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10 137 4480,'0'0'59,"-9"0"8111,31-32-4671,-15 27-3295,-1 0 1,1 0-1,0 1 1,0-1-1,0 1 1,9-2-1,46-14-99,-28 10 278,-32 9-331,0 1-1,0 0 0,-1-1 1,1 1-1,0 0 1,0 0-1,0 0 0,0 0 1,-1 0-1,1 1 0,0-1 1,0 1-1,-1-1 0,1 1 1,0 0-1,-1-1 0,1 1 1,0 0-1,-1 0 0,1 0 1,-1 0-1,1 0 0,-1 1 1,0-1-1,0 0 0,1 1 1,-1-1-1,0 0 1,0 1-1,0 0 0,-1-1 1,1 1-1,0 0 0,0-1 1,-1 1-1,1 0 0,-1-1 1,0 1-1,1 0 0,-1 0 1,0 0-1,0 3 0,-5 67 916,3-44-645,1 33 0,1-51-340,1-1 0,0 0 0,1 0 0,0 1 0,1-1 0,0 0 0,6 13 0,-8-21 46,-1 0-1,1 0 1,-1 0 0,1 0 0,0 0-1,-1 0 1,1 0 0,0-1 0,0 1-1,-1 0 1,1 0 0,0-1 0,0 1-1,0 0 1,0-1 0,0 1 0,0-1-1,0 0 1,0 1 0,1-1 0,1 1-1,-1-1 10,0 0 0,0 0-1,0 0 1,1-1 0,-1 1 0,0-1-1,0 1 1,0-1 0,0 0-1,4-1 1,1-3 9,0 1-1,0-1 1,0 0 0,12-12 0,121-143 421,-119 134-438,8-16 263,-17 24-542,-1-1 112,-10 16 154,1-1 0,0 1 0,0 0 0,0 0 0,0 0 0,1 0 0,4-5 0,5-3 149,-11 11-128,8 0 113,-2 2-57,-6-2-54,1 0 0,-1 1-1,0-1 1,0 0 0,1 0 0,-1 1 0,0-1-1,0 1 1,0-1 0,1 1 0,-1 0 0,0-1-1,0 1 1,0 0 0,0 0 0,0 0 0,0-1-1,0 1 1,0 2 0,2-1 164,-3-2-186,0 0 0,1 0 0,-1 0 0,1 0 0,-1 0 0,0 0 0,1 0 0,-1 0 0,1 0 0,-1 0 0,0 1 0,1-1 0,-1 0 0,0 0 0,1 0 0,-1 1 0,0-1 0,1 0 0,-1 0 0,0 1 0,1-1 0,-1 0 0,0 1 0,0-1 0,1 0 0,-1 1 0,0-1 0,0 0 0,0 1 0,0-1 0,1 0 0,-1 1 0,0-1 0,0 1 0,0-1 0,0 1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4576,'-14'0'6874,"25"-13"-1034,-5 2-622,1-2-4580,-6 11-626,0 0 1,0 0-1,0 0 0,0 1 1,0-1-1,0 0 1,0 0-1,1 1 0,-1-1 1,1 1-1,1-2 0,12-15 80,-14 17-80,0-1 0,0 0 0,0 0 1,0 0-1,1 1 0,-1-1 0,0 0 0,1 1 0,-1 0 0,1-1 1,0 1-1,0 0 0,-1 0 0,1 0 0,0 0 0,0 0 1,0 0-1,0 0 0,0 1 0,0-1 0,0 1 0,0-1 0,0 1 1,1 0-1,-1 0 0,0 0 0,0 0 0,0 0 0,0 0 1,0 1-1,0-1 0,0 1 0,0 0 0,0-1 0,0 1 0,0 0 1,0 0-1,0 0 0,0 0 0,0 1 0,-1-1 0,1 0 0,-1 1 1,1-1-1,-1 1 0,1-1 0,-1 1 0,0 0 0,0 0 1,0 0-1,0 0 0,0-1 0,0 1 0,0 0 0,-1 0 0,1 1 1,-1-1-1,1 0 0,-1 0 0,0 3 0,0 2 40,0 0 0,0 0 0,-1-1-1,1 1 1,-2 0 0,1 0 0,-1-1 0,0 1 0,0-1-1,-1 1 1,0-1 0,0 0 0,-5 7 0,-11 13-18,-42 43 1,57-67 103,8-3-41,4-1-47,3-2 106,0 2-1,22-3 1,13 0 259,24-2-275,-58 8-352,1-1 0,21 5 1,-32-4-151,0-1 1,-1 1-1,1 0 0,-1-1 0,1 1 1,-1 0-1,1 0 0,-1 0 1,0 0-1,1 0 0,-1 1 1,2 1-1,-1-1-890,-1 1-1,1-1 1,0 1 0,-1-1 0,0 1 0,1-1-1,-1 1 1,0 0 0,-1-1 0,1 1 0,0 0-1,0 5 1,-1 13-1697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4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 6048,'2'-3'6442,"7"4"-4351,13 4-624,-5 0-676,0 0 0,-1 1 0,1 1 0,-1 1 0,27 17 0,-32-18-620,-1 1 0,0 1 0,0-1 1,-1 2-1,0-1 0,-1 1 1,0 1-1,11 18 0,-4 0 168,-2 0 0,14 41 0,12 65 840,-38-132-1156,2 13 109,0-1 1,-1 1-1,0 0 0,-1 20 1,-8 64 390,5-85-471,-1 17 102,-2 0 1,-1 0-1,-2-1 0,-12 33 0,12-43-107,-2 0 0,0-1 0,-1 0 0,-1-1-1,-1 0 1,-24 27 0,17-24-122,-2-1 0,0-1 0,-1-1 0,-32 20 0,33-25-1421,0-2-1,-45 17 1,66-28 1476,-6 1-953,0 1 1,0-1 0,0 0-1,-8 0 1,14-1 688,0-1 0,-1 0 0,1 0 1,-1 0-1,1 0 0,0 0 0,-1-1 0,1 1 0,0 0 0,-1-1 0,1 1 0,0 0 0,0-1 0,-1 0 0,1 1 0,0-1 1,0 0-1,0 0 0,0 1 0,0-1 0,0 0 0,0 0 0,0 0 0,0 0 0,0 0 0,0-1 0,0 0 0,-1-2-592,1 1 0,0-1-1,0 1 1,1-1-1,-1-4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5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2240,'-5'2'18292,"11"-1"-16505,8 1-1548,17 3 95,53 2 0,-54-6-159,59 12-1,-10-1 586,-70-11-610,-1-1-92,-1 1 1,1 0 0,12 4-1,-18-4-15,-1-1-686,14-1 1437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10 859 2912,'9'0'4192,"-2"1"-3480,-1 0-1,0-1 1,0 0-1,1-1 1,-1 1-1,7-3 1,-7 1-521,0-1 1,0 0-1,0 0 1,0-1-1,-1 1 0,1-1 1,-1-1-1,0 1 1,0-1-1,-1 0 0,1 0 1,-1 0-1,0 0 1,-1-1-1,1 0 0,3-7 1,4-11 87,-2 0-1,12-44 1,-19 60-252,23-94 501,21-208 0,-38 248-609,2-41-1806,-11 134 1600,-9 47-1,0-11 351,-93 603 1575,87-596-1478,-15 65 111,22-106 94,-1 0-1,-18 35 1,25-62-126,0 0 0,0 0 0,-1 0 0,-7 9 0,11-15-203,-1 1 1,0 0-1,1 0 0,-1 0 1,0-1-1,1 1 0,-1 0 1,0-1-1,0 1 0,0-1 1,0 1-1,0-1 1,0 1-1,0-1 0,0 0 1,0 1-1,0-1 0,0 0 1,0 0-1,0 0 0,0 0 1,0 0-1,0 0 1,0 0-1,0 0 0,0 0 1,0 0-1,0 0 0,0-1 1,0 1-1,0 0 0,0-1 1,1 1-1,-1-1 1,0 1-1,0-1 0,0 1 1,-1-2-1,1 1-36,0 0 1,0 0-1,0-1 0,0 1 1,1 0-1,-1 0 0,0-1 1,1 1-1,-1 0 0,0-1 1,1 1-1,0-1 0,-1 1 1,1 0-1,0-1 0,0 1 1,0-3-1,4-28-32,-2 22 53,4-15-107,2 1 1,1-1 0,1 2-1,1-1 1,17-25 0,-13 26 85,1 1 1,0 1 0,24-23-1,-37 42-2,30-33-60,1 3-1,57-42 1,-21 25 123,-23 18 26,65-58 0,-66 42 59,72-96 1,-85 99 82,-3-2 1,43-87-1,-45 75-89,-13 31-87,-2-1 0,-1-1 0,15-54 0,-26 74-159,-5 6-192,3 3 275,1 1 0,-1-1 0,0 0 0,1 1 0,-1-1-1,0 1 1,1-1 0,-1 1 0,1-1 0,-1 1 0,1 0 0,-1-1 0,1 1 0,-1 0 0,1-1 0,0 1 0,-1 0-1,1 1 1,-37 71-147,22-47 146,-17 41 0,-12 57 2,-35 158 1,75-266 39,1 1-1,-1 31 1,3-43 51,2 1-1,-1 0 1,0-1-1,1 1 1,0 0-1,1-1 1,-1 1-1,1-1 1,0 0-1,0 1 1,1-1-1,3 5 1,-5-8-19,0 0 0,0-1-1,1 1 1,-1-1 0,1 1 0,-1-1 0,1 0 0,-1 0-1,1 1 1,-1-1 0,1 0 0,0-1 0,0 1 0,0 0-1,-1 0 1,1-1 0,4 1 0,-3 0-6,0-1 0,0-1 0,-1 1 0,1 0 0,0-1 0,0 1 1,0-1-1,-1 0 0,1 0 0,0 0 0,2-1 0,4-3 30,-1 0-1,0-1 1,0 0 0,-1 0-1,1-1 1,5-7-1,9-12-52,-2-1-1,29-49 0,-21 31-70,-15 27-203,-12 18 248,-1 0-1,0 0 1,0 0 0,0 0-1,0 0 1,0 0 0,0 0-1,0 0 1,0 0 0,0 0 0,0 0-1,1 0 1,-1-1 0,0 1-1,0 0 1,0 0 0,0 0-1,0 0 1,0 0 0,0 0 0,0 0-1,1 0 1,-1 0 0,0 0-1,0 0 1,0 0 0,0 0-1,0 1 1,0-1 0,0 0 0,0 0-1,1 0 1,-1 0 0,0 0-1,0 0 1,0 0 0,0 0-1,0 0 1,0 0 0,0 0 0,0 0-1,0 0 1,0 0 0,0 1-1,0-1 1,1 0 0,-1 11-218,-3 16 79,-10 120 74,13-143 78,0 0-1,1 0 1,-1 0-1,1 0 1,2 6-1,-3-9 4,0 0 0,1 0 0,-1 0 0,0 0 0,1 0 0,0 0 0,-1 0 0,1-1 0,-1 1 0,1 0 0,0 0 0,0-1 0,-1 1 0,1 0 0,0-1 0,0 1 0,0 0 0,0-1 0,0 1 0,-1-1 0,1 0 0,0 1 0,0-1 0,2 1 0,3-1 52,0 0 0,-1-1-1,1 1 1,-1-1 0,1 0-1,-1 0 1,1-1 0,-1 1 0,0-1-1,8-4 1,7-5 129,24-17 1,-18 11-116,41-30 33,12-8-401,-76 53 256,0 1 0,0-1 1,-1 1-1,1 0 0,0 0 0,0 0 0,0 0 1,0 0-1,5 0 0,-7 1 23,0 0-1,0 0 1,0 0-1,0 1 0,0-1 1,0 0-1,0 0 1,0 1-1,0-1 1,0 1-1,0-1 1,0 1-1,0-1 1,0 1-1,0-1 1,-1 1-1,1 0 1,0-1-1,0 1 1,-1 0-1,1 0 1,-1 0-1,1 0 1,0-1-1,-1 1 1,0 0-1,1 0 1,-1 0-1,1 0 1,-1 2-1,3 8 13,-1 0-1,1 14 1,-2-16 0,0 0 0,1 0 0,0 0-1,4 11 1,-5-17 15,0-1-1,1 1 0,-1 0 1,1-1-1,0 1 0,-1-1 1,1 0-1,0 1 0,1-1 0,-1 0 1,0 0-1,0-1 0,1 1 1,0 0-1,-1-1 0,1 1 1,3 0-1,-2 0 19,0-1-1,0 0 1,0 0-1,0 0 1,1 0 0,-1-1-1,0 1 1,1-1 0,-1 0-1,0-1 1,1 1-1,-1-1 1,0 0 0,0 0-1,1 0 1,-1 0 0,0-1-1,0 0 1,4-2-1,5-4 51,0-1 0,-1 0 0,23-22 0,-13 10-107,35-35-77,-31 29-49,-26 27 150,0 0 0,0 0 0,0 0 0,0 0 0,0 0 0,0-1 0,0 1 0,0 0 0,1 0 0,-1 0 0,0 0-1,0 0 1,0 0 0,0 0 0,0 0 0,0 0 0,0 0 0,0 0 0,0 0 0,0 0 0,0 0 0,0 0 0,0 0 0,0 0 0,0 0 0,0 0 0,0 0-1,1 0 1,-1 0 0,0 0 0,0 0 0,0 0 0,0 0 0,0 0 0,0 0 0,0 0 0,0 0 0,0 0 0,0 0 0,0 0 0,0 0 0,0 0-1,0 0 1,0 0 0,1 0 0,-1 0 0,0 0 0,0 0 0,0 0 0,0 0 0,0 0 0,0 0 0,0 1 0,0-1 0,0 0 0,0 0 0,0 0 0,0 0-1,0 0 1,0 0 0,0 0 0,0 0 0,0 0 0,0 0 0,0 0 0,0 0 0,0 8 12,-4 8-228,-1-3 3,-7 13 220,1 0-1,2 1 1,-11 49 0,20-75-7,-3 15-97,3-15 107,0 0 0,0 0 0,0 0 1,0-1-1,0 1 0,0 0 0,0 0 1,1 0-1,-1-1 0,0 1 0,0 0 1,1 0-1,-1 0 0,0-1 0,1 1 1,-1 0-1,1-1 0,-1 1 0,1 0 1,-1-1-1,1 1 0,0 0 0,2 1 11,0-2-1,0 1 1,0 0-1,0-1 1,0 1 0,0-1-1,0 0 1,0 0-1,0 0 1,0 0-1,6-2 1,37-11 191,-34 10-196,65-20 8,118-40 69,-161 50-76,-12 6-43,0-2 0,-1-1 1,0 0-1,30-21 0,-21 11 10,-30 20 13,0 0 0,0 0 0,0 0 1,1 0-1,-1 0 0,0 0 0,0 0 0,0 0 0,0 0 0,0 0 0,0 0 0,0 0 0,0 0 0,0 0 0,0 0 0,0 0 0,0 0 1,0 0-1,0 0 0,0 0 0,0 1 0,0-1 0,0 0 0,0 0 0,1 0 0,-1 0 0,0 0 0,0 0 0,0 0 0,0 0 0,0 0 1,0 0-1,0 0 0,0 0 0,0 0 0,0-1 0,0 1 0,0 0 0,0 0 0,0 0 0,0 0 0,1 0 0,-1 0 0,0 0 0,0 0 1,0 0-1,0 0 0,-5 10-117,-9 11-57,2-8 180,0-1 1,-1-1-1,-27 19 0,-45 23-83,83-52 72,-18 10-32,15-9 53,0 1-1,0 0 0,0 0 1,0 0-1,1 0 0,-1 1 1,1-1-1,0 1 1,0 0-1,-7 9 0,11-13-5,0 1-1,-1 0 0,1-1 0,0 1 1,0-1-1,-1 1 0,1 0 0,0-1 1,0 1-1,0-1 0,0 1 1,0 0-1,0-1 0,0 1 0,0 0 1,0-1-1,0 1 0,0-1 0,0 1 1,0 0-1,0-1 0,1 1 1,-1 0-1,0-1 0,1 1 0,-1-1 1,0 1-1,1-1 0,-1 1 0,0-1 1,1 1-1,-1-1 0,1 1 1,-1-1-1,1 0 0,-1 1 0,1-1 1,-1 0-1,1 1 0,-1-1 0,1 0 1,0 0-1,0 1 0,3 0 42,-1 0 1,1 0-1,-1 0 0,1-1 0,0 1 0,4-1 1,4 0-26,0-1 1,0 0-1,0-1 0,-1 0 1,1-1-1,-1-1 1,0 0-1,0 0 1,0-1-1,0 0 1,-1-1-1,1 0 1,-2-1-1,1 0 1,-1 0-1,0-1 1,0 0-1,-1-1 0,11-14 1,-2-5 6,-2 1 1,-1-2-1,18-48 1,-24 56 2,21-49 33,40-66 1,-45 90-56,-1-1-1,-2 0 1,14-54 0,-34 99-26,0 0 1,0-1 0,0 1 0,-1-1 0,1 1 0,-1-1 0,0 1 0,0-1 0,0 1-1,0-1 1,0 1 0,-1-1 0,1 1 0,-1-1 0,1 1 0,-2-3 0,2 4-4,-1 1 0,1-1 0,0 0 0,-1 1 1,1-1-1,0 1 0,-1-1 0,1 1 0,-1-1 1,1 1-1,-1 0 0,1-1 0,-1 1 0,1 0 1,-1-1-1,1 1 0,-1 0 0,0 0 1,1-1-1,-1 1 0,1 0 0,-1 0 0,0 0 1,1 0-1,-2 0 0,0 0-20,0 0-1,0 0 1,0 1-1,0-1 1,1 1-1,-1-1 1,0 1-1,-3 1 1,-1 2-68,0 0 0,0 0 0,-9 7 1,6-1 108,-1 0 1,2 0-1,-1 1 1,1 0 0,1 0-1,0 1 1,1 0-1,0 0 1,-8 24 0,4-3-6,2 1 1,-7 59 0,9-26 132,3-1 1,9 97-1,7-37-8920,-13-122 7833,1 4-1085,2-2-2556,5 2 1509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4320,'-6'-3'12546,"17"10"-5613,-2-4-9463,3 0 2843,0-2 1,1 0 0,-1 0-1,23-2 1,-7 0-10,209-2 1498,-216 5-1523,0 0-516,-15-4-4386,-4-5 74,-1-1 1440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3:5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3072,'0'0'19338,"10"0"-18533,0 2-700,1 0-1,-1-1 0,0 0 1,1-1-1,17-2 0,4 1 214,125 1 1186,-103 5-848,-54-4-857,1 0 0,0 0-1,-1 1 1,1-1 0,-1 0-1,1 0 1,-1 0 0,0 0-1,0 1 1,1-1 0,-1 0-1,0 0 1,0 1 0,0-1-1,0 2 1,-1 7-2026,0 0-1,0 0 1,-5 14-1,4-16 1250,-6 21-6120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2912,'6'-10'3075,"-5"9"-2534,0 0 0,0 0 0,-1 0 0,1-1 0,0 1-1,-1 0 1,1 0 0,-1-1 0,1 1 0,-1 0 0,0-1-1,1-1 1,-1-1 395,0 0-1,1 0 1,-1 0 0,1 0-1,0 0 1,3-8-1,-2 8 1642,-3 13-1810,1 270 1180,-1-271-1877,1 1 0,-2-1-1,1 0 1,-6 15 0,4-16-6,1 1-1,0 0 1,1 0-1,-2 13 1,3-18-38,0 0 0,0 0 0,-1 0 1,1 0-1,-1-1 0,0 1 0,0 0 1,0 0-1,0-1 0,-1 1 0,1-1 1,-4 5-1,4-6-47,-1-1-1249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4736,'-5'-9'14399,"9"8"-12481,2-2-3596,42-18 2842,2 2 0,86-21 0,-81 25-784,-31 10-119,0 0-1,0 2 1,0 0-1,0 2 0,27 1 1,-50 0-325,-3 17-9360,0-4 4912,-2 5 1478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62 2656,'-13'-5'12757,"19"1"-10576,13-5-1331,0 1 0,1 1 0,0 1 1,35-7-1,-53 12-798,11-1 166,0-1 0,0 2 0,0-1 0,0 2 0,24 1 0,-29 3-117,-6-3-76,-1 0-1,0 0 1,0 0 0,0 1 0,1-1-1,-1 0 1,-1 1 0,1-1-1,0 1 1,0-1 0,0 1 0,-1-1-1,1 1 1,-1-1 0,1 1 0,-1 0-1,0-1 1,0 1 0,0-1-1,0 1 1,0 0 0,0-1 0,0 1-1,0 0 1,0-1 0,-1 1 0,1 0-1,-1-1 1,1 1 0,-1-1-1,0 1 1,-1 1 0,-4 6 49,-1 1-1,-1-1 1,0-1 0,0 0-1,0 0 1,-1 0 0,-13 7-1,-1 3 37,-5 8-94,0 1 0,2 2 0,-35 47 0,37-47 75,12-15-46,-14 22 0,22-32 13,7-10 7,4-2-15,1 1 1,0 1 0,0-1 0,1 1 0,-1 0 0,1 1 0,0 0 0,1 1 0,-1 0 0,1 0 0,0 1 0,0 0 0,13-1 0,-5 1 51,1 0 0,-1 2 1,1 0-1,-1 2 0,1 0 1,29 5-1,-41-4 21,-1-1 0,1 1 0,0 0 0,-1 1 0,1 0 0,11 7 0,-16-9-302,1 1 0,-1 0 0,0 0-1,0 0 1,0 0 0,0 1 0,3 3 0,-4-4-605,0-1 1,0 1 0,0 0-1,-1 1 1,1-1 0,0 0-1,-1 0 1,1 0 0,-1 0-1,0 5 1,1-10-121,-1 0-1,0 0 1,1 1 0,0-1-1,0 0 1,0 1 0,0-1 0,2-3-1,7-20-4257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4992,'-1'-8'12654,"5"4"-11751,3-2-746,-1 0 0,1 0 1,0 1-1,1 0 0,-1 0 1,1 0-1,0 1 0,0 1 1,12-5-1,1 1 60,-14 5-5,0-1 1,0 1 0,1 0 0,-1 1 0,1 0 0,7-1 0,-13 2 256,-1 2-413,0-1 1,0 1-1,1 0 0,-1-1 1,0 0-1,1 1 0,-1-1 1,4 2-1,1 2 56,-4-2-69,0 0 0,0 0 0,-1 0 1,1 0-1,-1 0 0,1 0 0,-1 0 1,0 1-1,0-1 0,0 0 0,0 5 1,1 38 260,-2-37-194,0 23 188,9 200 172,-8-225-479,0 1 0,0-1 1,1 1-1,0-1 0,1 1 1,0-1-1,0 0 0,0 0 0,1 0 1,7 10-1,-7-15 34,-1 0 1,1 0-1,-1 0 1,1 0-1,0-1 1,0 1-1,0-1 0,0 0 1,0 0-1,0 0 1,0-1-1,6 1 1,-3-1 20,-1-1 0,1 1 1,0-1-1,-1 0 1,1 0-1,-1-1 1,8-3-1,-10 4-15,0-2-1,0 1 0,1 0 1,-2-1-1,1 0 0,0 0 1,-1 0-1,1-1 0,-1 1 1,0-1-1,3-4 1,0-2 85,1-1 0,-2 1 0,0-2 0,0 1 0,4-17 0,11-59 181,-19 82-277,17-106-79,-17 98 83,2-23-1,-3 26 35,0 0-1,1 0 1,4-16 0,-1-1 45,-4 24-124,0 0 0,1-1 0,-1 1 0,1 0 0,-1 0 0,1 0 0,0 0 0,0 0 0,1 0 0,0-3 0,2 0 26,7-9-154,-11 15 148,1-1 0,-1 1 0,1-1 0,0 1 1,-1-1-1,1 1 0,0 0 0,0-1 1,-1 1-1,1 0 0,0-1 0,0 1 1,0 0-1,-1 0 0,1 0 0,0 0 1,0 0-1,0 0 0,0 0 0,-1 0 0,1 0 1,0 0-1,1 1 0,1-1 20,60 9 34,-61-9 36,1 0 0,-1 1 1,0-1-1,0 1 0,1 0 1,3 1-1,-1 0-90,-3-1-164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42 112 4320,'-13'-10'6718,"13"9"-6490,0 1 0,0 0-1,0-1 1,0 1 0,0 0 0,0-1 0,0 1 0,0 0-1,0-1 1,0 1 0,0 0 0,0-1 0,0 1 0,0 0-1,0-1 1,0 1 0,0 0 0,2-3 2506,-1 2-2506,14-18 1264,-12 15-1336,0 0 0,0 0 0,0 0 0,6-5 0,0 3-150,-1 1-1,1-1 1,1 2 0,-1-1 0,1 1-1,15-4 1,-10 2-9,-9 5 34,0 0 0,-1 0-1,1 0 1,0 1 0,6 0 0,-6 0 67,-5 0 51,17 21 182,-16-18-306,0 0 1,1 1-1,-2-1 1,1 1-1,0 0 1,-1-1-1,1 1 1,-1 0-1,0 0 1,0 0-1,-1 0 1,1 7 0,3 13-6,-4-18 39,0 1 0,0-1 0,0 1 0,-1 0 0,0-1 0,0 1 0,-1-1 1,0 0-1,0 0 0,0 1 0,-5 7 0,2-7-23,-1-1 0,1 1 0,-1-1 0,0 0-1,-1 0 1,1-1 0,-9 6 0,8-6-24,-1 0-3,0 0 0,-16 7 0,-3 2 134,17-9-145,-1 0-1,-15 5 0,15-6 41,0 0 1,-14 8-1,24-11-18,1 0-18,0-1 0,0 0 0,-1 0 0,1 0 0,0 1 0,0-1 1,0 0-1,-1 0 0,1 0 0,0 1 0,0-1 0,-1 0 0,1 0 0,0 0 0,0 0 1,-1 0-1,1 1 0,0-1 0,0 0 0,-1 0 0,1 0 0,0 0 0,-1 0 1,1 0-1,0 0 0,-1 0 0,1 0 0,0 0 0,0 0 0,-1-1 0,0 1-71,2 8 51,1-2 359,9-5-99,222-16 649,-153 19-992,-76-4 3051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67 3808,'4'5'19537,"1"1"-17898,5 12-4790,-7-13 4907,10 33-1434,-1 0 0,-2 1 0,-1 0 0,5 74 0,-3-27-220,23 87-1,-19-97-138,-8-61 234,-6-14-167,-1-1-1,1 2 1,-1-1-1,1 0 1,0 0-1,-1 0 1,0 0-1,1 0 1,-1 0-1,0 0 1,1 1-1,-1 1 1,0-2-195,0 0-6,0 5 171,0-5 475,0 0-459,0-1 0,0 0 0,0 0 0,0 0 0,-1 0 0,1 0 0,0 1 1,0-1-1,0 0 0,0 0 0,0 0 0,0 1 0,0-1 0,0 0 0,0 0 1,0 0-1,0 0 0,0 1 0,0-1 0,1 0 0,-1 0 0,0 0 0,0 0 1,0 1-1,0-1 0,0 0 0,0 0 0,0 0 0,0 0 0,0 0 0,1 1 1,-1-1-1,0 0 0,0 0 0,0 0 0,0 0 0,0 0 0,1 0 0,-1 0 1,0 0-1,0 0 0,0 0 0,0 0 0,1 1 0,-1-1 0,0 0 0,0 0 1,0 0-1,1 0 0,-1 0 0,0 0 0,0 0 0,0-1 0,0 1 0,1 0 1,-1 0-1,0 0 0,0 0 0,0 0 0,0 0 0,1 0 0,-1 0 1,0 0-1,12-7 231,-9 3-237,1 0-1,-1 0 0,0 0 0,0-1 0,0 0 0,3-8 1,0 1 5,55-116-37,0 2-25,82-95-102,-123 193 163,18-27 89,-24 38-156,-13 15 66,1 0-1,0 1 0,-1-1 1,1 0-1,-1 0 0,0 0 0,0 0 1,0 0-1,0 0 0,0-1 1,0 1-1,0 0 0,-1 0 1,1-1-1,0-2 0,-1 4-16,0-1-1,0 0 1,1 1-1,-1-1 0,0 1 1,1-1-1,0 1 1,1-3-1,-2 2-17,1 1 0,0 0 0,-1-1 0,1 1 0,-1-1 0,1 1-1,-1-1 1,1-2 0,2-39-164,-3 42 154,-9-2-496,7 3 492,0 0 1,0 0 0,0 1 0,0-1 0,0 1 0,1 0-1,-1-1 1,0 1 0,0 0 0,-2 1 0,-13 6-96,11-6 131,-100 23 25,82-20-12,0-2 0,-35 2 0,-16 0 219,2 1 11,-33-12-376,62-3 47,27 1-1519,14 7-938,-18 14-13724,17-5 13163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1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2912,'16'-4'18207,"-10"5"-15162,0-1-5930,366-5 5627,-238 5-2262,-133 0-438,0 20-13524,3-9 10453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3136,'-6'8'22271,"4"-4"-25321,-12 35 2975,13-39 81,1 1 1,0-1-1,0 1 1,-1-1-1,1 1 0,0-1 1,0 1-1,0-1 1,0 1-1,0-1 0,0 1 1,0-1-1,0 1 1,0-1-1,0 1 0,0-1 1,0 1-1,0-1 0,0 1 1,0 0 21,1-1 1,-1 0-1,0 0 1,0 0-1,1 0 1,-1 0-1,0 0 1,0 0-1,1 1 0,-1-1 1,0 0-1,0 0 1,1 0-1,-1 0 1,0 0-1,0 0 1,1 0-1,-1 0 1,0 0-1,0 0 1,1 0-1,-1 0 0,0-1 1,0 1-1,1 0 1,1-1 73,-1 1 0,1-1 0,0 0 0,-1 0 0,1 0 0,-1 0 0,1 0 1,1-2-1,-1 1-60,-1 0 0,0 0 0,0 0 0,0 0 0,0 0 0,-1 0 0,1 0 0,-1 0 0,1 0 0,-1 0 0,0 0 0,1 0 0,-1-1 0,0 1 0,-1-2 0,1 2 6,0 2-52,0 0 1,0 0 0,0 0 0,0 0-1,0 0 1,0 0 0,1-1 0,-1 1-1,0 0 1,-1 0 0,1 0 0,0 0-1,0 0 1,0 0 0,0 0 0,0-1-1,0 1 1,0 0 0,0 0 0,0 0 0,0 0-1,0 0 1,0 0 0,0 0 0,0 0-1,0-1 1,0 1 0,0 0 0,-1 0-1,1 0 1,0 0 0,0 0 0,0 0-1,0 0 1,0 0 0,0 0 0,0 0-1,0 0 1,-1 0 0,1 0 0,0 0-1,0 0 1,0 0 0,0 0 0,0 0-1,0 0 1,-1 0 0,1 0 0,0 0-1,0 0 1,0 0 0,0 0 0,0 0 0,0 0-1,0 0 1,0 0 0,-1 0 0,1 0-1,0 0 1,-4 3-192,3-2 198,0 0-1,1 0 1,-1-1-1,0 1 1,1 0-1,-1 0 1,0 0-1,1 0 0,-1 0 1,1 0-1,0 0 1,-1 0-1,1 0 1,-1 1-1,-2 9 383,2-11-373,1 0 0,0 0 0,0 0 0,0 0 0,0 0 0,0 0 0,0 0 0,0 0 0,0 0 0,-1 0 0,1 1 0,0-1 0,0 0 0,0 0 0,0 0 0,0 0 0,0 0 0,0 0 0,0 1 0,0-1 0,0 0 0,0 0 0,0 0 0,0 0 0,0 0 0,0 0 0,0 1 0,0-1 0,0 0 0,0 0 0,0 0 0,0 0 0,0 0 1,0 0-1,0 0 0,0 1 0,0-1 0,0 0 0,1 0 0,-1 0 0,0 0 0,0 0 0,0 0 0,0 0 0,0 0 0,0 1 0,0-1 0,1 0 0,5-5 294,9-13-108,-15 17-182,0 1 1,1-1-1,-1 1 1,0-1-1,1 1 1,-1-1-1,0 1 1,1-1-1,-1 1 1,0-1-1,0 1 1,0-1-1,0 0 1,0 1-1,0-1 1,0 1-1,0-1 1,0 0-1,0 1 1,0-1-1,0 1 1,0-1-1,0 0 1,0 1-1,0-1 1,-1 1-1,1-1 1,0 1-1,-1-1 1,1 1-1,-1-2 1,-13 14-844,11-7 894,-1-1 0,1 1-1,0 0 1,0-1 0,0 2-1,1-1 1,0 0 0,0 0-1,0 1 1,0-1 0,-1 11-1,3-15-23,1-2-15,-1 0 1,0 0 0,1 0-1,-1 0 1,0 0-1,1 0 1,-1 1 0,1-1-1,0 0 1,-1 0-1,1 0 1,0 1 0,-1-1-1,3-1 1,5-9-69,-6 5-23,-1 5 72,0 0 0,-1 0-1,0 0 1,1 0 0,-1 0-1,0 0 1,1-1 0,-1 1-1,0 0 1,0 0 0,0 0 0,0 0-1,0-2 1,-1 3-23,1 0 1,-1 0-1,1 0 0,-1 0 1,1 0-1,-1 0 1,1 0-1,-1 1 0,1-1 1,-1 0-1,1 0 1,-1 1-1,1-1 0,-1 0 1,1 0-1,0 1 1,-1-1-1,1 0 0,-1 1 1,-11 20 138,10-16-185,0-1 0,0 0 0,0 0 0,-1 0 0,-4 4 0,5-3-215,2-5 182,0 0-1,0 0 1,0 1-1,0-1 1,0 0-1,0 0 1,-1 1-1,1-1 1,0 0-1,0 0 1,0 0-1,0 1 0,0-1 1,0 0-1,-1 0 1,1 0-1,0 1 1,0-1-1,0 0 1,0 0-1,-1 0 1,1 0-1,0 0 1,0 0-1,0 1 0,-1-1 1,1 0-1,0 0 1,0 0-1,-1 0 1,1 0-1,0 0 1,0 0-1,-1 0 1,1 0-1,0 0 1,0 0-1,2 1-701,0-1 0,0 1 0,1 0 0,-1-1 0,0 0 0,0 1 0,1-1-1,-1 0 1,0 0 0,1-1 0,-1 1 0,5-1 0,8-3-1279,20-6-3670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1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5984,'-28'-9'3040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2400,'0'0'11450,"5"-9"-9098,-2 4-2004,0 1 0,0-1-1,0 0 1,-1 0 0,4-9 0,5-11 466,-4 13-499,0 0 0,1 0-1,1 1 1,0 0 0,0 0-1,15-12 1,119-98 1002,-130 110-1180,-2 0-1,1 0 1,-2-2-1,0 1 1,0-1-1,15-27 0,33-91 421,-27 55-447,-20 54 54,20-29 0,-10 16-204,-11 21 238,-8 11-156,0 0 0,0 0-1,0 0 1,-1 0 0,1 0 0,1-4-1,-3 6-39,0 1 0,0 0-1,0-1 1,0 1 0,0 0-1,0-1 1,0 1 0,0 0-1,1-1 1,-1 1-1,0 0 1,0-1 0,0 1-1,1 0 1,-1-1 0,0 1-1,0 0 1,1 0 0,-1-1-1,0 1 1,0 0 0,1 0-1,-1 0 1,0-1 0,1 1-1,-1 0 1,0 0 0,1 0-1,-1 0 1,0 0 0,1 0-1,-1 0 1,0 0 0,1 0-1,-1 0 1,0 0 0,1 0-1,-1 0 1,0 0 0,1 0-1,1 1 1,0 0-1,-1 0 1,1 0-1,0 0 1,-1 0-1,0 0 0,1 1 1,2 2-1,1 2 22,0 1-1,-1-1 0,7 13 1,-5-6 99,-1 1 0,-1-1 1,0 1-1,-1 0 0,0 0 0,-1 0 0,-1 1 1,0-1-1,-1 0 0,-1 0 0,-4 25 1,4-34-84,0 0 0,-1 1 0,0-1 0,0 0 0,0 0 1,-1 0-1,1 0 0,-1 0 0,-5 6 0,6-9-5,-1 0-1,1 1 1,0-1-1,-1 0 1,1-1 0,-1 1-1,1 0 1,-1-1-1,0 1 1,0-1-1,0 0 1,1 0-1,-1 0 1,0 0 0,-1 0-1,1-1 1,0 0-1,-4 1 1,-100-9 922,54 3-3538,1 3-8368,69 0 7468,8-4-2806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2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2656,'0'-5'9898,"-4"-3"-5839,4 6-3905,-1 1 1,1 0-1,0 0 1,0 0-1,0 0 1,0 0-1,0 0 1,0-1-1,0 1 1,0 0-1,1 0 1,-1 0-1,0 0 1,1 0-1,-1 0 1,0 0-1,1 0 1,0 0-1,-1 0 1,1 0-1,0 0 1,-1 0-1,1 0 0,1 0 1,1-3-115,1 0 1,-1 1-1,1 0 0,5-4 1,-6 5 25,1 0 0,0 0 0,-1 0-1,1 0 1,0 1 0,0 0 0,0 0 0,0 0 0,1 0 0,5 0 0,-6 1 37,4 2 1201,-6 12-930,-2 201 442,1-193-679,5 27 1,-4-36-71,-2-10-60,1 1 0,0-1 0,-1 0 0,1 1 1,1-1-1,-1 0 0,0 0 0,1 0 0,0 0 0,-1 0 1,1 0-1,1 0 0,-1-1 0,0 1 0,4 2 1,-5-4 11,1 0 0,0 0 1,-1 0-1,1 0 0,0 0 1,0 0-1,0-1 0,-1 1 0,1-1 1,0 0-1,0 1 0,0-1 1,0 0-1,0 0 0,0 0 1,0 0-1,0 0 0,0-1 1,0 1-1,-1 0 0,1-1 1,0 0-1,0 1 0,0-1 1,-1 0-1,1 0 0,2-2 1,5-3 60,-2 0 1,1 0-1,-1-1 1,0 1-1,0-2 0,8-11 1,32-53 256,-23 32-352,13-22 119,-19 29-52,27-34 1,-37 57-45,0 0 0,1 1 0,0 0 0,0 1-1,1-1 1,0 2 0,15-9 0,43-16 29,-63 31-29,0-1 0,0 1 0,1 1 0,-1-1 0,0 1 0,0 0 0,0 0 0,0 0 0,0 1 0,0 0 0,6 1 0,-6 1-770,-27 31-23195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1984,'2'-4'22723,"7"4"-21646,-1 0-4408,164-5 4889,-94 1-1266,12-4-92,14 0-2368,-87 6-3719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2496,'0'0'2304,"-1"2"-1760,-9 13 82,-1 0 1,0 0 0,-1-1-1,-1 0 1,-1-1 0,0-1-1,-18 13 1,9-8-399,2 0-1,0 1 1,1 1 0,1 1 0,1 1-1,0 1 1,2 0 0,0 1 0,-17 36-1,13-13 381,-20 71 0,-4 52 420,44-168-1026,-5 19 94,1 0 0,0 0 0,2 1 0,0 38 0,2-52-62,1 0 0,0 0-1,0 0 1,1 0 0,-1 0 0,2 0-1,-1 0 1,1-1 0,0 1 0,0-1-1,1 0 1,0 0 0,0 0 0,0 0-1,1-1 1,0 1 0,9 7 0,-1-3-194,1-2 0,0 0 0,0 0 1,1-1-1,0-1 0,0 0 0,27 6 1,115 14-5126,-141-24 4498,48 6-3895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2656,'0'0'28,"1"0"-1,-1 0 1,0 0 0,0 0 0,1 0 0,-1 0-1,0 0 1,0 0 0,1 0 0,-1 0 0,0-1-1,0 1 1,1 0 0,-1 0 0,0 0-1,0 0 1,1 0 0,-1 0 0,0-1 0,0 1-1,0 0 1,1 0 0,-1 0 0,0 0-1,0-1 1,0 1 0,0 0 0,1 0 0,-1-1-1,0 1 1,0 0 0,0 0 0,0-1-1,0 1 1,0 0 0,0 0 0,0-1 0,0 1-1,0 0 1,0 0 0,0-1 0,0 1-1,0 0 1,0 0 0,0-1 0,0 1 0,0 0-1,0 0 1,0-1 0,0 1 0,0 0-1,-1 0 1,1-1 0,0 1 0,0 0 0,0 0-1,0 0 1,-1-1 0,1 1 0,0 0 0,0 0-1,0 0 1,-1 0 0,1-1 0,0 1-1,-1 0 1,3 0 655,-1 1-458,0 0 0,1 0 0,-1 0 0,0 0 0,1 0 0,-1 0 1,0-1-1,1 1 0,2 0 0,2 2 196,-3-1-207,0 0 0,-1 1 0,1-1 0,0 0 0,-1 1 0,1 0-1,-1 0 1,0 0 0,0 0 0,0 0 0,2 5 0,2 6 388,6 21-1,46 215 3148,-50-206-3204,-2-7-71,-1 0 1,-3 0 0,-2 50 0,-20 109 719,12-149-822,-1-1 1,-2 0 0,-18 45 0,21-70-689,-2 0 0,0 0 0,-15 20 0,15-27-961,0-1-1,-1 0 1,0-1-1,-26 22 1,15-17-5160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2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3392,'1'-2'278,"0"0"0,0 1 0,0-1 0,0 1 0,0-1 0,0 1 0,1 0 0,-1 0 0,1-1 1,-1 1-1,1 0 0,-1 0 0,1 0 0,-1 1 0,5-3 0,5-4 595,-10 7-788,-1 0-1,1-1 1,-1 1 0,1-1-1,-1 1 1,1-1-1,-1 1 1,1-1-1,-1 0 1,0 1-1,0-1 1,1 0-1,-1 1 1,0-2-1,1 1-1,-1 1-1,0-1 0,0 0 0,1 1 0,-1-1 1,1 0-1,-1 0 0,0 1 0,1-1 1,-1 1-1,1-1 0,-1 0 0,1 1 0,1-1 1,0-3 361,1 1 0,-1-1 0,0 0 0,1 1 1,-2-1-1,3-6 0,-1-1-3,-3 10-267,0-1 1,0 0-1,1 0 0,-1 1 1,1-1-1,0 0 1,-1 1-1,2-3 1,-6 13 2855,1-3-2965,1 0 0,0 0-1,0 1 1,-2 10 0,3-10-237,1-4 261,6-9 218,-5 5-276,0-1 0,0 0 0,0 0 0,0 0 0,0 0-1,0 0 1,0 0 0,-1 0 0,1 0 0,-1 0 0,0-5 0,0-27 101,-1 18-160,1 15 38,1 1 0,-1-1 1,0 0-1,0 1 1,0-1-1,-1 0 0,1 1 1,0-1-1,0 0 1,0 1-1,0-1 0,-1 0 1,1 1-1,0-1 1,0 0-1,-2 0 0,2 1-8,0 0 0,0 0 0,-1-1-1,1 1 1,0 0 0,0 0 0,-1 0 0,1 0-1,0 0 1,0 1 0,-1-1 0,1 0 0,0 0-1,0 0 1,0 0 0,-1 0 0,1 0 0,0 0-1,0 0 1,-1 0 0,1 1 0,0-1 0,0 0-1,0 0 1,0 0 0,-1 0 0,1 1 0,0-1-1,0 0 1,-2 2 16,1 0 0,-1 0 0,1 0 0,0 0-1,0 0 1,0 0 0,-1 5 0,0-1 2,1 0 0,0-1 0,0 1 0,1 0 1,0 0-1,0 0 0,0 0 0,1 0 0,0-1 0,0 1 0,0 0 0,3 7 0,-3-13-3,-1 1 0,1 0 0,-1 0-1,1-1 1,-1 1 0,1 0 0,-1 0-1,1-1 1,0 1 0,-1-1 0,1 1-1,0-1 1,0 1 0,-1-1 0,1 1-1,0-1 1,0 1 0,0-1 0,-1 0-1,1 0 1,0 1 0,0-1 0,0 0-1,0 0 1,1 0 0,1 0 83,0 0 0,0-1-1,0 1 1,0-1 0,6-1 0,-11 1 544,2 1-646,0 0 1,-1 0-1,1 0 1,0 0 0,-1 0-1,1 0 1,0 1 0,-1-1-1,1 0 1,0 0-1,-1 1 1,1-1 0,0 0-1,-1 0 1,1 1 0,0-1-1,0 0 1,0 1-1,-1-1 1,1 0 0,0 1-1,-22 43-168,20-40 257,0 0 0,0 0 0,0 0 0,-1-1 0,-3 6 0,5-8 153,3-2-198,-1 0 0,1 0 1,0 1-1,-1-2 0,1 1 0,0 0 0,-1 0 0,1 0 0,-1-1 0,0 1 0,1-1 0,-1 1 0,0-1 0,0 1 0,0-1 0,0 0 1,1-1-1,2-8-6,-1-1 1,1 1 0,-2-1-1,0 1 1,0-1 0,-1 0-1,0-18 1,-2 26-25,1 0 1,0-1 0,-1 1-1,-2-8 1,3 11-22,0 1 1,-1-1 0,1 0 0,0 1-1,0-1 1,0 0 0,0 1 0,-1-1-1,1 1 1,0-1 0,-1 1 0,1-1-1,0 0 1,-1 1 0,1-1 0,-1 1-1,1 0 1,-1-1 0,1 1 0,-1-1-1,1 1 1,-1 0 0,1-1 0,-1 1-1,0 0 1,1 0 0,-1-1 0,1 1-1,-1 0 1,0 0 0,1 0 0,-1 0-1,0 0 1,1 0 0,-1 0 0,0 0-1,0 0 1,-1 1 12,1 0 0,0 1 0,0-1-1,0 0 1,0 1 0,0-1 0,0 1 0,0-1-1,0 1 1,1-1 0,-1 1 0,1-1-1,-1 1 1,1 0 0,0-1 0,-1 3 0,-1 11 164,2-15-159,0 0 1,0 0-1,0 0 0,0 0 0,0 0 1,0 0-1,0 1 0,0-1 0,0 0 0,0 0 1,0 0-1,0 0 0,0 0 0,0 0 1,0 0-1,0 1 0,0-1 0,0 0 0,0 0 1,0 0-1,0 0 0,0 0 0,0 0 0,0 0 1,0 1-1,0-1 0,0 0 0,0 0 1,0 0-1,0 0 0,0 0 0,0 0 0,0 0 1,0 0-1,0 0 0,0 1 0,1-1 0,-1 0 1,0 0-1,0 0 0,0 0 0,0 0 1,0 0-1,0 0 0,0 0 0,0 0 0,0 0 1,1 0-1,-1 0 0,0 0 0,0 0 1,0 0-1,0 0 0,3-2 23,4-4 124,-7 5-154,0 1 1,0 0-1,0 0 0,0 0 0,0 0 1,0 0-1,0 0 0,0 0 0,0-1 1,0 1-1,0 0 0,0 0 0,0 0 1,0 0-1,0 0 0,0 0 0,0 0 1,0-1-1,0 1 0,0 0 1,0 0-1,0 0 0,0 0 0,0 0 1,0 0-1,0 0 0,0 0 0,-1-1 1,1 1-1,0 0 0,0 0 0,0 0 1,0 0-1,0 0 0,0 0 0,0 0 1,0 0-1,0 0 0,-1 0 1,1 0-1,0 0 0,0 0 0,0 0 1,0 0-1,0 0 0,0 0 0,0 0 1,-1 0-1,1 0 0,0 0 0,0 0 1,0 0-1,0 0 0,0 0 0,0 0 1,0 0-1,-1 0 0,1 0 0,0 0 1,0 0-1,0 0 0,0 0 1,-2 12-531,-6 16 590,6-22 11,0-1-1,1 1 0,-1 0 0,1 0 0,0 9 1,1 8 55,0-22 186,1 17-15705,8-19 9727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4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2304,'-2'1'1020,"1"1"1,-1-1-1,1 1 1,-1 0-1,1-1 1,0 1-1,-11 15 11932,17-17-12803,0 1-1,1-1 0,-1-1 0,6 0 1,47-9 410,-38 5-367,32-2 1,47 6 209,-56 2-218,-41-1 478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5:5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96 895 1728,'-16'5'2273,"11"-2"-1154,0-1 0,0 0-1,0-1 1,-9 3-1,1-4 2266,9 1-2148,0-1 0,0 0-1,0 0 1,-7-1 0,10-1-1050,0 0 1,1 1 0,-1-1-1,1 1 1,-1-1 0,1 0-1,-1 0 1,1 1 0,0-1-1,0 0 1,0 0 0,0-2-1,0-2 10,1 1-1,0-1 1,0 1-1,0-1 1,1 1-1,0-1 1,4-9-1,24-37 390,-16 29-200,194-291 804,-145 219-453,14-47-293,3 0 607,-80 141-1044,26-36-119,-24 35 129,1-1 0,-1 0 0,1 0 0,-1 1 0,1 0 0,0 0 0,0-1 0,0 2 0,6-4 1,-7 5 5,0-1 0,0 1 0,0 0 0,0 0 0,0 0 1,-1 0-1,1 1 0,0-1 0,0 1 0,0-1 0,0 1 1,-1-1-1,1 1 0,0 0 0,-1 0 0,1 0 0,-1 0 1,1 0-1,-1 0 0,1 0 0,1 2 0,5 5 1,0 0-1,9 11 1,-14-15-13,6 7 41,0 0 1,-1 1-1,-1 0 1,0 1 0,0-1-1,-1 1 1,-1 0-1,0 1 1,-1-1-1,-1 1 1,3 18-1,-6-26-13,0-1 0,0 0 0,0 1-1,-1-1 1,1 0 0,-1 0-1,-1 1 1,1-1 0,-1 0-1,0 0 1,0 0 0,0 0 0,-1-1-1,0 1 1,0-1 0,0 1-1,0-1 1,-1 0 0,1 0-1,-1-1 1,0 1 0,0-1 0,-1 0-1,1 0 1,-1 0 0,0 0-1,1-1 1,-11 4 0,0-3 65,-1 0 0,1 0 0,-1-2 0,-30 0 0,-61-12-944,93 7-1987,36 0-12780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5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1152,'-8'0'7261,"3"0"-6853,0 3 2138,4-2-1591,0-1-1,0 1 0,-1 0 1,1-1-1,-1 1 1,1-1-1,-1 1 0,1-1 1,-2 1-1,2-1-903,0 0-1,1 0 0,-1-1 1,0 1-1,1 0 0,-1 0 1,0 0-1,0-1 0,1 1 1,-1 0-1,0-1 0,1 1 1,-1 0-1,1-1 0,-2 0 1,2 1-32,-1-1 227,-1 0 0,1 0 0,0-1 0,-1 1 0,1-1 0,0 1 0,-2-4 0,2 5-223,1-1 1,0 0 0,0 1-1,0-1 1,0 0-1,0 0 1,0 1-1,0-1 1,0 0 0,0 0-1,0 1 1,0-1-1,0 0 1,0 1 0,1-1-1,-1 0 1,0 1-1,0-1 1,1 0 0,-1 1-1,1-1 1,-1 0-1,0 1 1,1-1-1,-1 1 1,2-1 0,5-7 51,1 1 0,0 0 0,1 0 1,-1 1-1,1 0 0,1 1 0,-1 0 1,12-4-1,-20 8-60,0 1 1,0 0 0,0-1-1,0 1 1,0 0-1,0-1 1,0 1 0,0 0-1,-1 0 1,1 0-1,0 0 1,0 0 0,0 0-1,0 0 1,0 0-1,0 1 1,0-1 0,0 0-1,0 0 1,0 1-1,0-1 1,-1 1-1,1-1 1,0 0 0,0 1-1,0 0 1,-1-1-1,1 1 1,0 0 0,1 2 93,0 0 0,-1 0 1,1 0-1,-1 1 0,0-1 1,2 7-1,-2-6-41,0 2 71,0 1 0,0 0 1,0 0-1,-1 0 0,0 0 0,-1 9 0,-9 43 350,3-28-347,5-15-83,-2 5 112,1-1-1,-1 22 1,2-10-17,1-27-124,0 0 1,1 0 0,0 0 0,0 0-1,0 0 1,0 0 0,1 0 0,0 0-1,0-1 1,0 1 0,4 9 0,-4-12-14,-1-1 1,1 1-1,0-1 0,0 0 1,0 1-1,0-1 1,0 0-1,0 0 0,1 0 1,-1 0-1,0 0 1,0 0-1,1 0 0,-1 0 1,1-1-1,-1 1 1,1 0-1,-1-1 0,1 1 1,-1-1-1,1 1 1,0-1-1,-1 0 0,1 0 1,-1 0-1,1 0 1,0 0-1,-1 0 0,1 0 1,-1-1-1,1 1 1,0 0-1,-1-1 1,1 0-1,-1 1 0,1-1 1,1-1-1,10-6-38,0-1-1,24-22 1,-24 20 64,23-24 18,37-44 0,-17 17-18,-31 32-3,-20 23-31,1 1-1,-1-1 0,1 1 1,0 0-1,0 1 0,1-1 0,8-5 1,-8 8-28,-1 0 1,1 0-1,0 1 0,-1-1 1,1 2-1,0-1 0,0 1 1,0 0-1,0 0 1,1 1-1,-1 0 0,11 1 1,-4 2 130,1 0 1,-1 1-1,1 1 0,25 12 1,-25-12-8,-10-3-63,-1 0 0,1 0 0,0 0-1,5 4 1,-7-3-16,-1-2-8,16 8 61,-13-6-341,7 2 902,-12-5-799,0 0-1,1 0 1,-1 0-1,0 0 1,1 0-1,-1-1 1,0 1-1,0 0 1,1 0-1,-1 0 1,0 0 0,0 0-1,1-1 1,-1 1-1,0 0 1,0 0-1,1-1 1,-1 1-1,0 0 1,0 0-1,0-1 1,0 1-1,1 0 1,-1 0-1,0-1 1,0 1-1,0 0 1,0 0-1,0-1 1,0 1 0,0 0-1,0-1 1,0 1-1,0 0 1,0-1-1,0 1 1,0 0-1,0-1 1,0 1-1,0 0 1,0-1-1,1-7-6192,6-3 1969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5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2144,'-1'3'24792,"11"-1"-26310,192-13 4140,-6 1-1714,-167 10-782,22-1 123,78 10 0,-105-6-201,35-1 0,-55-1-112,1 1 16,-4-2-26,-3 0-2134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2 388 4736,'-2'5'5249,"3"-5"-5125,7 2 1772,12-3-525,-3-5-600,0 0 0,-1-1 0,0-1 0,0 0 0,26-19 0,-7 5-208,-10 7-335,81-52 624,-88 53-693,0 0 0,-1 0 1,25-30-1,-25 24-76,-1-2 0,-1 0 1,0 0-1,14-34 0,-66 109-782,36-51 716,-35 60 68,32-52-111,-1-1 1,1 1-1,1 0 0,-4 17 1,6-23 30,0-1 0,1 0 0,0 0 0,0 1 0,0-1 0,0 0 0,0 0 0,1 1 0,0-1 0,-1 0 0,1 0 0,0 0 0,1 0 0,-1 0 1,0 0-1,3 4 0,-1-4 41,0 0 1,0 1-1,-1-2 1,2 1 0,-1 0-1,0-1 1,1 1 0,-1-1-1,1 0 1,-1 0-1,7 2 1,-1-1 82,-1-1 0,1 0 0,-1 0 0,1-1-1,0 0 1,0 0 0,0-1 0,0 0 0,-1-1 0,1 0 0,13-3 0,-11 0-59,1 0 0,-1-1 0,0 0 0,14-10-1,40-29-56,-64 43-13,11-9 0,18-18 0,-24 21 0,0 1 0,0 0 0,1 0 0,0 0 0,0 1 0,0 0 0,1 1 0,-1-1 0,13-4 0,-19 9 0,0 0-1,0-1 1,0 1-1,1 0 1,-1 0 0,0 0-1,0 0 1,0 0-1,0 0 1,0 0-1,0 0 1,1 1-1,-1-1 1,0 0-1,0 1 1,0-1 0,0 0-1,0 1 1,0 0-1,0-1 1,0 1-1,0 0 1,0-1-1,-1 1 1,1 0-1,0 0 1,0-1 0,-1 1-1,1 0 1,0 0-1,-1 0 1,1 0-1,-1 0 1,1 0-1,-1 0 1,0 0-1,1 1 1,-1-1 0,0 1-1,2 4-11,-1 0 0,-1-1 0,1 1 1,-1 0-1,0 0 0,-1 7 0,-1 3 76,-9 28 1,3-15 163,7-29-218,1 1-1,0-1 0,0 0 1,0 1-1,-1-1 1,1 0-1,0 1 0,0-1 1,0 0-1,0 1 1,0-1-1,0 0 0,0 1 1,0-1-1,0 0 1,0 1-1,0-1 0,0 0 1,0 1-1,0-1 1,0 1-1,1-1 0,-1 0 1,0 0-1,0 1 0,0-1 1,0 0-1,1 1 1,-1-1-1,0 0 0,0 1 1,0-1-1,1 0 1,-1 0-1,0 0 0,1 1 1,-1-1-1,0 0 1,1 0-1,-1 0 0,0 1 1,1-1-1,-1 0 1,0 0-1,1 0 0,-1 0 1,0 0-1,1 0 1,-1 0-1,0 0 0,1 0 1,-1 0-1,0 0 0,1 0 1,-1 0-1,1 0 1,-1-1-1,3 1 41,0-1-1,0 0 1,0-1 0,0 1-1,4-3 1,29-17-17,0 1 1,1 2-1,69-23 0,-102 40-42,0-1-1,0 1 0,0 0 0,0 0 1,0 1-1,0-1 0,0 1 0,0 0 1,0 0-1,0 0 0,0 1 0,0-1 1,0 1-1,0 0 0,0 0 0,0 1 1,0-1-1,0 1 0,-1 0 0,1 0 1,-1 0-1,1 0 0,-1 0 0,0 1 1,0 0-1,0 0 0,0 0 0,4 5 1,-2-1-104,0-1 1,0 0-1,-1 1 1,0 0-1,-1 0 1,1 0-1,-1 1 1,-1-1-1,1 1 1,1 10-1,-2-12-325,0 4-3326,-2-6 1759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5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2816,'0'-4'19441,"0"4"-19352,-1-1 0,1 1 1,0-1-1,0 1 0,0-1 1,-1 1-1,1 0 0,0-1 1,0 1-1,-1 0 0,1-1 1,0 1-1,-1-1 0,1 1 1,0 0-1,-1 0 0,1-1 1,-1 1-1,1 0 0,0 0 1,-1 0-1,1-1 0,-1 1 1,1 0-1,-1 0 0,1 0 1,-1 0-1,1 0 0,-1 0 1,1 0-1,-1 0 0,0 0 1,-5-1 489,-7 2 298,7 2-475,4-3-371,1 0-1,0 0 0,0 1 0,0-1 1,0 0-1,0 1 0,0-1 0,0 1 1,0-1-1,0 1 0,0 0 0,0 0 1,0-1-1,0 1 0,0 0 0,1 0 1,-1 0-1,0 0 0,0 1 0,-8 10 56,8-11-84,0-1 0,0 1 0,1 0-1,-1 0 1,0 0 0,1 0 0,-1 0 0,0 0 0,1 0 0,-1 0 0,1 0-1,0 0 1,-1 0 0,1 0 0,0 1 0,0 1 0,0-2 46,0 0-38,0-1 1,0 1 0,0 0-1,0-1 1,1 1 0,-1-1-1,0 1 1,1-1 0,-1 1-1,0-1 1,1 1 0,-1-1-1,0 1 1,2 0 0,1 0-6,0-1 0,0 0 1,0 0-1,0 0 0,0 0 1,0 0-1,0 0 0,0-1 1,0 1-1,0-1 0,0 0 1,-1 0-1,1 0 0,0 0 1,0-1-1,-1 1 0,1-1 1,2-1-1,3-2-16,-6 4 44,0-1-1,0 1 1,-1-1-1,1 1 1,0-1-1,-1 0 1,1 0-1,-1 0 1,0 1-1,2-5 1,-3 6-31,0-1 1,0 1-1,0 0 1,0 0-1,0-1 0,0 1 1,0 0-1,-1 0 1,1-1-1,0 1 1,0 0-1,0 0 1,0-1-1,-1 1 0,1 0 1,0 0-1,0 0 1,-1-1-1,1 1 1,0 0-1,0 0 1,-1 0-1,1 0 0,0-1 1,0 1-1,-1 0 1,1 0-1,0 0 1,-1 0-1,1 0 1,0 0-1,-1 0 0,1 0 1,0 0-1,0 0 1,-1 0-1,1 0 1,0 0-1,-1 0 1,1 0-1,0 1 0,0-1 1,-1 0-1,-12 5-77,-58 49 1269,71-54-1087,2-9-866,6-4-7079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5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2080,'-5'-2'18133,"5"24"-16376,4 26 0,-2-30-1258,-1 31 0,-2-33-135,2 0 0,2 21 1,0-13 11,0 33 1,-1-14-117,1 87 333,4 43-258,-6-154-211,6 26 51,-6-39-79,0 3 522,0-9-331,1-3-147,12-46-273,2-5 21,20-50-91,-30 92 192,-1 0-1,2 1 1,0-1 0,0 1-1,1 1 1,13-14-1,-5 8 26,1 2 1,0 0-1,31-19 0,62-27-46,-15 9-20,41-18-60,-121 59 144,-13 8-60,1 0 0,0 0-1,0 0 1,0 0-1,4-1 1,11-9 61,-9 5 8,-8 6 343,-2 1-447,-1 0-1,0-1 0,1 1 0,-1-1 0,0 1 0,1-1 0,-1 1 1,-1-2-1,-13-4 132,-12 4-127,-45 2 1,24 1 20,30-1 77,-292 8 242,171-4-1651,139-4 666,-1 0 0,1 0 0,-1 0 0,0 1 1,1-1-1,-1 1 0,1-1 0,-1 1 1,1-1-1,0 1 0,-1 0 0,1-1 1,-1 1-1,1 0 0,-2 2 0,-5 2-6379,8-4 6894,-1-1 1,1 0-1,-1 0 0,1 0 0,0 0 0,-1 0 0,1 0 0,-1 0 0,1 0 0,0 0 0,-1 0 0,1 0 0,-1 0 0,1 0 0,0 0 0,-1 0 0,1 0 0,-1 0 0,1-1 1,-13-6-2975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0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3904,'-17'-2'24776,"17"2"-24725,10-7 715,15-4-680,11-2 222,2 3 0,67-11 0,80 6 11,-107 11-86,46-1-2,-111 3-311,-12 1 298,-11 5-3247,-2 1-1883,-8 8-5029,2 3 4779,-3-6 106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12 2656,'0'-12'9498,"-1"20"-8769,-1 1 0,0-1 0,0 0 0,-1 0-1,0 0 1,-1-1 0,-6 12 0,0 2-59,0 0-192,-1 0 0,0-1 0,-2 0 0,-1 0 0,0-1 0,-1-1 0,-26 24 0,20-21-134,1 0 1,2 2-1,-17 25 0,-42 77 502,72-117-807,-127 236 1499,115-205-1262,1 1 0,2 0-1,1 2 1,-10 62 0,15-47-1,3 1 0,2 0 0,3 1 1,7 58-1,-3-93-158,0-1-1,1 0 1,13 33 0,-14-45-223,0 0 0,2 0 0,-1-1 1,1 0-1,0 0 0,1 0 0,1-1 0,15 16 0,-16-20-990,0-1 1,0 0-1,0 0 0,1 0 0,-1-1 0,1 0 0,0-1 0,14 3 0,5 2-4496,5 2 803,-6-7-155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26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 2080,'-4'-16'18386,"6"22"-16201,-1 17-2773,-4 4 944,1 27-1,-2 17 193,-22 212 1116,24-268-1571,0 3 146,0 23 0,2-40 182,-7-12-4528,6-12-7252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26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1408,'-6'0'12403,"24"0"-3472,-7 0-10959,16-1 2829,0-2-1,32-7 1,-27 4-472,35-2 1,268 0 737,-329 9 280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2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93 1824,'-12'-8'24694,"15"3"-28066,9-13 3817,-7 11-346,-1 0 0,1 0-1,0 0 1,1 1 0,0 0-1,12-11 1,-5 13 116,-12 4-209,-1 0 1,1 0-1,-1 0 0,0-1 1,1 1-1,-1 0 0,1 0 1,-1 0-1,1 0 0,-1 0 1,0 0-1,1 0 0,-1 0 1,1 0-1,-1 0 0,1 1 1,-1-1-1,0 0 0,1 0 1,-1 0-1,1 0 0,-1 1 1,0-1-1,1 1 0,0 0 16,-1 1 0,1 0 1,-1 0-1,1-1 0,0 1 0,-1 0 0,1 0 0,0-1 0,1 2 0,8 17 35,-7 17-30,-1-11-28,-1-9 91,-1 0 0,-1 0 0,0 0 0,-1 0 0,-1 0 0,0-1 0,-11 30 0,11-38-24,0 0 0,-1-1 0,0 1-1,0-1 1,-1 0 0,0 0 0,0-1-1,-7 7 1,4-6-76,0-1 0,0 0 0,0-1 0,-1 0 0,0 0 0,0-1 0,0 0 0,-14 4 0,3-1 122,19-7-98,0 1 0,0-1 1,0 0-1,0 0 1,0 1-1,0-1 0,0 0 1,0 0-1,0 0 1,0 0-1,0 0 0,0 0 1,0 0-1,0 0 1,0-1-1,-2 1 1,3-1-3,0 1 0,0 0 1,0 0-1,0 0 0,0 0 1,0 0-1,0 0 0,-1 0 1,1 0-1,0 0 0,0 0 1,0 0-1,0 0 1,0-1-1,0 1 0,0 0 1,0 0-1,0 0 0,0 0 1,0 0-1,0 0 0,0 0 1,0 0-1,0 0 0,0-1 1,0 1-1,0 0 0,0 0 1,0 0-1,0 0 1,0 0-1,0 0 0,0 0 1,0 0-1,0 0 0,0-1 1,0 1-1,0 0 0,0 0 1,1 0-1,-1 0 0,0 0 1,0 0-1,0 0 1,0 0-1,10-5 241,2 2-219,-3-1 20,-1 2 1,1-1 0,0 1 0,0 1 0,0-1-1,1 2 1,-1-1 0,0 1 0,13 2-1,0 2 183,-15-3-231,0 0 0,0 0 1,9 4-1,23 10-22,-37-14-96,5-20-11258,6-21 5462,12-13 376,-3 9 2252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3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17 145 1728,'-13'-17'14986,"11"13"-13077,1 4-1842,1 0 1,0-1-1,0 1 1,0 0 0,0 0-1,0 0 1,0 0-1,0 0 1,0-1 0,0 1-1,0 0 1,0 0-1,0 0 1,0 0-1,0-1 1,0 1 0,0 0-1,0 0 1,0 0-1,0 0 1,0-1-1,0 1 1,0 0 0,0 0-1,0 0 1,0 0-1,0-1 1,0 1-1,0 0 1,0 0 0,0 0-1,1 0 1,-1 0-1,1-3-108,4-9 439,1 0-1,1 1 0,12-18 1,-13 21-349,1 0 0,0 1 0,0 0 0,15-11 0,-21 17-40,0 1-1,0-1 1,-1 1 0,1 0-1,0-1 1,0 1 0,0 0-1,0 0 1,0 0 0,0 0-1,-1 0 1,1 0 0,0 0-1,0 0 1,0 0 0,0 0-1,0 0 1,0 0 0,-1 1-1,1-1 1,0 0 0,0 1-1,0-1 1,0 0 0,-1 1-1,1-1 1,0 1 0,-1-1-1,1 1 1,0 0 0,-1-1-1,1 1 1,0 0 0,-1-1-1,1 1 1,-1 0 0,0 0-1,1 0 1,0 1 0,0 1 42,1 0 1,-1 1-1,1-1 1,-1 1-1,0-1 1,0 1 0,-1 0-1,1 5 1,4 67 769,-5-65-778,1-7-38,-1 0 0,0 0 1,0 0-1,-1 0 0,1 0 1,-1 0-1,0 0 0,-2 5 1,1-3 33,1 0 0,0 1 0,0-1 1,0 1-1,1 0 0,0-1 0,0 1 1,1 0-1,-1-1 0,4 13 1,-2-15-87,-2-1 54,0-1 0,1 0 1,0 1-1,0-1 0,0 0 0,0 1 0,0-1 0,0 0 0,0 0 0,3 3 1,0 0 51,-3-3-30,0-1-1,0 0 1,0 0-1,0 1 1,0-1-1,0 0 1,0 0-1,0 0 1,0 0-1,0-1 0,0 1 1,1 0-1,-1 0 1,0-1-1,1 1 1,-1-1-1,1 1 1,-1-1-1,0 1 1,1-1-1,-1 0 1,1 0-1,-1 0 1,1 0-1,1 0 1,-1 0 17,5 1 65,0-1 1,0-1-1,0 1 0,0-1 0,0 0 0,0 0 0,0-1 0,0 0 1,-1 0-1,8-4 0,-2 0-66,0 0-1,-1-1 1,1 0 0,-2-1-1,1-1 1,-1 0 0,10-11-1,-8 6-48,-1-1 0,-1 0-1,0-1 1,-1 0 0,-1 0 0,0-1-1,-1 0 1,-1 0 0,6-31 0,-12 46 10,1-1 1,-1 1 0,0 0 0,1 0 0,0 1 0,0-1 0,-1 0 0,1 0 0,0 0-1,0 0 1,1 1 0,-1-1 0,0 0 0,1 1 0,2-3 0,-3 3-8,0 1 0,0-1 0,0 0 0,1 1 0,-1 0 0,0-1 0,1 1 0,-1 0 0,0-1 0,1 1 0,-1 0 0,0 0 0,1 0 0,-1 0 0,1 0 0,-1 1 0,0-1 0,1 0 0,-1 1 0,0-1 0,0 0 0,1 1 0,-1 0 0,1 0 0,20 10-66,1 0 104,0 1-1,22 16 1,-38-25 155,-6-3-170,0 0 1,0 1-1,0-1 1,0 0 0,-1 1-1,1-1 1,0 1-1,0-1 1,0 1-1,-1-1 1,1 1 0,0 0-1,0-1 1,-1 1-1,1 0 1,0 1-1,0-1-182,3-35-21900,-4 34 21929,-4-23-3330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3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50 3648,'-15'-12'17466,"16"11"-17280,-1 0 0,0 1 0,1-1 0,-1 0 0,0 1 0,1-1 0,-1 0 0,1 1 0,-1-1 0,1 1 0,-1-1 0,1 1 0,0-1 0,-1 1 0,1-1 0,-1 1 0,1 0 0,1-1 0,17-8 69,-12 6 105,1 0-304,1 0 1,0 1-1,0 0 0,0 0 0,0 1 0,0 0 0,0 1 1,15 1-1,-8-1 174,-15 0-230,0 0 0,-1 1 0,1-1 0,0 0-1,-1 1 1,1-1 0,0 1 0,-1-1 0,1 1 0,-1-1 0,1 1-1,-1-1 1,1 1 0,-1 0 0,0-1 0,1 1 0,-1 0 0,0-1-1,1 1 1,-1 0 0,0 0 0,0-1 0,1 2 0,-1 0 1,1 0 0,-1 0 0,1 0 0,-1 0 0,0 0 0,0 0 0,0 3 1,-4 8 122,-1 0 1,0-1-1,-12 20 1,-1 2-138,-34 63 274,51-95-170,-10 22-336,10-20 272,-1-1 1,1 1 0,0 0 0,0 1 0,1-1 0,-1 0-1,1 0 1,0 4 0,0-7-23,0 1 0,0-1 0,0 0 1,-1 0-1,1 0 0,0 0 0,0 0 0,-1 0 0,1 0 0,-1 0 0,1 0 0,-1 0 1,1 0-1,-1-1 0,0 1 0,1 0 0,-1 0 0,0 0 0,-1 1 0,-1 0-32,-3 19-5,0-15-12,1-1 853,12-3-406,51-10 125,33 3-43,-61 5-1392,-32-17-11551,6 1 7872,9-3-1670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3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4480,'-4'4'23514,"3"1"-26133,-1 14 2902,0-1 0,-1 0-1,-1 0 1,-8 24 0,1-8 122,-9 33 197,18-60-579,0 1-1,-1 0 0,-4 7 1,-6 21-91,-2 7 314,13-39-252,2-2 38,-10-14-6965,4-5-752,4 9 4613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 7232,'-28'-24'3264,"20"24"-2848,3 0-352,10 0-128,0 0-544,3 9 352,15-3-192,7 3 288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6656,'-1'0'133,"1"0"0,0-1 0,0 1 0,-1 0 0,1 0 0,0 0 0,0 0 0,0 0 1,-1 0-1,1 0 0,0 0 0,0-1 0,0 1 0,-1 0 0,1 0 0,0 0 0,0 0 0,0-1 0,0 1 1,-1 0-1,1 0 0,0 0 0,0-1 0,0 1 0,0 0 0,0 0 0,0 0 0,0-1 0,0 1 0,0 0 0,0 0 1,0-1-1,0 1 0,0 0 0,9-2 7409,9 3-125,-7 0-6554,-6-1-2810,115 5 3184,122-3-730,-130-3-1947,-83-1 61,7 0-2263,-33 2 2736,0 0-1,0 1 1,1-1 0,-1 1-1,0 0 1,0 0-1,0 0 1,5 2-1,-7-2 547,0 0-1,0 0 0,0-1 0,0 1 1,0 0-1,0 0 0,0 0 1,-1 0-1,1 0 0,1 2 0,6 15-4401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47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1728,'5'5'18917,"2"5"-18293,-4-6-464,0 1-1,0-1 0,0 1 1,-1 0-1,0 0 1,0 0-1,0 0 0,0 0 1,0 6-1,-2-8-149,1 0-1,-1-1 0,1 1 1,-1 0-1,1 0 0,0-1 1,2 6-1,4 13 220,11 47 566,-10-41-752,-5-13 168,3 28 0,-1-6-127,-3-20-8,0 25 0,-2-27-36,0 1 0,5 19 0,-5-28-30,1 0-1,-1 0 0,-1 11 1,2-9 617,7-28-182,14-55-183,1-3-85,-18 67-180,-1-1 1,2 1-1,-1 1 1,11-16-1,1 4-270,-8 11 448,0-1-1,10-19 1,-15 25-278,-4 5 88,1 0 0,0 1 1,-1-1-1,0 0 0,1 0 1,-1 1-1,1-1 1,-1 0-1,0 0 0,1 0 1,-1 0-1,0 1 0,0-1 1,0 0-1,0 0 0,0-1 1,1-7-297,0 16-174,1 16 396,-6 80 83,-1 30 305,5-132-285,0-1 1,0 1 0,0-1-1,0 1 1,0-1-1,0 1 1,0-1-1,0 1 1,0-1 0,0 1-1,0-1 1,0 1-1,1 0 1,-1-1-1,0 0 1,0 1 0,1-1-1,-1 1 1,0-1-1,0 1 1,1-1-1,-1 1 1,1-1-1,-1 0 1,0 1 0,1-1-1,-1 0 1,1 1-1,-1-1 1,1 0-1,0 0 0,0 0 0,0 0 0,-1 0-1,1-1 1,0 1 0,0 0 0,-1 0-1,1-1 1,0 1 0,-1-1 0,1 1 0,0-1-1,-1 1 1,1-1 0,-1 1 0,1-1-1,0 0 1,-1 1 0,0-1 0,1 0-1,-1 1 1,1-2 0,46-62 205,-37 51-189,1-1 1,1 1-1,1 1 1,-1 0-1,2 1 1,14-10-1,94-51 38,-116 69-88,34-24-64,-31 20 101,1 0 1,16-8-1,23-12-310,-48 26-86,7 12-6768,3 6 1433,-11-17 5254,0 1-1,1 0 1,-1 0 0,0-1 0,1 1 0,-1 0 0,0-1 0,0 1 0,0 0 0,0 0 0,0 0-1,0-1 1,0 1 0,0 0 0,0 0 0,0-1 0,0 1 0,0 0 0,-1 1 0,-6 6-2463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6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3392,'-11'0'17701,"12"3"-17616,-1-1 1,0 1-1,1 0 0,0 0 1,-1-1-1,3 6 0,29 58 467,-5-7 16,0-5-71,36 110-1,-2 63 644,-54-190-718,-1 0-1,-1 0 0,-3 1 1,-1-1-1,-1 1 0,-3 0 0,-10 58 1,-5-13 148,-54 150 1,62-209-736,-1 0-1,0-1 1,-2-1-1,-1 0 1,-21 26-1,-6-1-3079,-4-2-3455,18-18 2903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0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 3392,'-10'-9'16538,"10"7"-16311,0-2 542,-3 5 454,3 8-967,1 0-113,0 0 1,-1 1-1,-1-1 1,1 1-1,-4 12 1,1 1 227,-3 19 218,-16 53 1,6-32-452,-12 119-37,14-116-31,13-62-92,0-1 1,0 1 0,-1 0-1,1 0 1,-1-1 0,0 1-1,-4 5 1,6-9-86,0 1 1,-1-1-1,1 0 1,0 0-1,-1 0 1,1 0-1,0 0 1,-1 0-1,1 0 1,0 0-1,0 0 1,-1 0-1,1 0 1,0 0-1,-1 0 1,1-1-1,0 1 1,-1 0-1,1 0 1,0 0-1,0 0 0,-1 0 1,1-1-1,0 1 1,0 0-1,-1 0 1,1 0-1,0-1 1,0 1-1,0 0 1,-1-1-1,1 1 1,0 0-1,0 0 1,0-1-1,0 1 1,-2-25-7585,-2 2 545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5888,'-4'-3'686,"4"2"-554,-1 0-1,0 1 1,-11-6 10434,13 6-9686,3 2-552,1-1 0,-1 0-1,0 0 1,1-1-1,-1 1 1,1-1-1,-1 0 1,0 0 0,7-1-1,5 1 125,235-13 2551,-128 6-2493,-71 7-4335,-25 0-1287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2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3712,'-1'-1'167,"0"0"0,1 1 0,-1-1 0,1 0 0,-1 0 1,1 1-1,-1-1 0,1 0 0,-1 0 0,1 0 0,0 0 0,-1 1 0,1-1 0,0 0 0,0 0 1,0 0-1,0 0 0,0 0 0,0 0 0,0 0 0,0 0 0,0 0 0,0 0 0,0 1 1,1-1-1,-1 0 0,0 0 0,1 0 0,-1 0 0,1 0 0,-1 1 0,1-1 0,-1 0 0,1 0 1,0 0-1,0 0 211,8-3 4678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27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1 737 2496,'1'3'14490,"1"-4"-14378,0 1 0,0-1-1,0 0 1,0 0 0,0 0-1,0-1 1,0 1 0,0 0 0,0-1-1,-1 1 1,1-1 0,1-2-1,19-26 833,-2 3-481,47-62 161,-56 73-592,8-15 359,-2 0 0,23-56 0,-15 30-39,-7 15-85,-8 17-255,1 1 1,18-29-1,-15 32 60,0-1-12,1 1 1,0 0-1,2 1 0,19-19 0,18-13 420,-48 45-454,-6 7-29,0-1 1,0 1 0,0 0-1,0-1 1,0 1 0,0 0-1,0-1 1,0 1 0,1 0-1,-1 0 1,0-1-1,0 1 1,0 0 0,1 0-1,-1 0 1,0-1 0,0 1-1,1 0 1,-1 0 0,0 0-1,0-1 1,1 1 0,-1 0-1,0 0 1,1 0-1,-1 0 1,0 0 0,0 0-1,1 0 1,-1 0 0,0 0-1,1 0 1,-1 0 0,0 0-1,1 0 1,-1 0-1,0 0 1,0 0 0,1 0-1,-1 0 1,0 0 0,1 0-1,-1 1 1,0-1 0,0 0-1,1 0 1,-1 0-1,0 0 1,0 1 0,1-1-1,-1 0 1,0 0 0,0 1-1,0-1 1,1 0 0,-1 0-1,0 1 1,0-1 0,0 0-1,0 0 1,0 1-1,0-1 1,1 0 0,-1 1-1,3 4 17,1 1-1,-1 0 0,-1-1 1,1 1-1,-1 1 0,0-1 1,0 0-1,0 0 0,-1 1 1,0-1-1,0 0 0,-1 1 1,0 9-1,0 11 374,-6 42 0,4-59-211,1 0-1,-2 0 0,0 0 0,0-1 0,-1 1 1,0-1-1,-7 13 0,9-20-133,1 0 0,0 0 0,0 0 0,-1 0 0,1-1 0,-1 1 0,0-1 0,1 1 0,-1-1 0,0 0 0,0 1-1,-2 0 1,2-1-24,1-1-1,0 0 0,-1 0 0,1 1 0,-1-1 1,1 0-1,-1 0 0,1 0 0,-1 0 0,1-1 1,0 1-1,-1 0 0,1-1 0,-1 1 0,1-1 1,0 1-1,0-1 0,-1 1 0,1-1 0,-2-1 1,-8-6-225,1 0 0,0 0 0,0-1 0,1 0 0,0-1 0,0 0 0,1 0 0,1-1 0,-7-13 0,8 8-668,6 15 578,0 1 0,0-1 0,0 0 0,0 0 0,0 0 0,0 0 0,0 1 0,0-1 0,0 0 0,1 0 0,-1 0 0,0 1 0,0-1-1,1 0 1,-1 0 0,1 1 0,-1-1 0,1 0 0,0 0 0,0 0-97,0 0-1,0 1 0,0-1 1,0 1-1,1-1 0,-1 1 1,0-1-1,0 1 0,1 0 1,-1-1-1,0 1 0,1 0 1,-1 0-1,0 0 1,1 0-1,-1 0 0,0 0 1,1 1-1,-1-1 0,0 0 1,1 1-1,-1-1 0,2 2 1,22 8-4150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28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52 2720,'3'-52'15109,"-4"78"-14344,-2-1 1,-10 45-1,0-4-48,5-8-320,3-14 82,-13 49 0,9-51 55,-6 65 0,12-80-488,1 24 172,3-31-57,-1-19-203,0-1-1,0 0 1,0 0-1,0 0 1,0 0 0,0 0-1,0 0 1,0 1 0,0-1-1,0 0 1,0 0-1,0 0 1,0 0 0,0 0-1,0 0 1,0 1-1,0-1 1,0 0 0,0 0-1,0 0 1,0 0 0,0 0-1,-1 0 1,1 0-1,0 1 1,0-1 0,0 0-1,0 0 1,0 0 0,0 0-1,0 0 1,0 0-1,-1 0 1,1 0 0,0 0-1,0 0 1,0 0-1,0 0 1,0 1 0,0-1-1,-1 0 1,1 0 0,-6-4-2337,-3-8-3217,5 4 2305,-1 1-2447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29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76 3808,'-2'-1'200,"1"1"-118,0-1 0,1 1 0,-1 0 0,1-1 0,-1 1 0,0-1 0,1 1 0,-1-1 0,1 1 0,-1-1 0,1 1 0,-1-1 0,1 1 0,-1-1 0,1 1 0,0-1 0,-1 0 0,1 1 0,0-1 0,-1 0 0,1 1 0,0-1 0,0 0 0,0-2 1526,13-8 3970,-10 8-4995,1 0 0,-1 1-1,1-1 1,0 1-1,0-1 1,1 1 0,-1 1-1,0-1 1,8-1 0,41-7 843,-45 9-1271,114-11 977,-102 12-905,0 1 1,1 0 0,38 9 0,4 6 77,-26-5-178,37 5 1,-62-15-174,-7-3-1480,-8-8-6859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0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3808,'3'-5'9889,"8"-1"-5751,21-8-3892,-20 9 430,-2 1-638,0 0 0,0 0 0,1 1 0,-1 1 0,1 0 0,-1 0 0,21-1 0,-26 3-4,13 0 79,-1 1 0,36 5 0,-49-5-58,0-1 1,-1 1-1,1 1 1,0-1-1,0 0 1,0 1-1,-1 0 1,1 0-1,-1 0 1,0 0-1,1 1 1,-1-1-1,0 1 0,0 0 1,0-1-1,-1 1 1,1 1-1,-1-1 1,3 5-1,-4-4 28,1-1 0,-1 1-1,0 0 1,0 0-1,-1 0 1,1 0 0,-1 0-1,0 7 1,-5 34 361,1-10-213,3 98 270,1-130-441,0 0-1,0 1 1,1-1 0,-1 0-1,1 1 1,0-1-1,0 0 1,0 0-1,0 1 1,3 3-1,-4-6-35,1 0 0,0 0 0,-1-1 0,1 1-1,0 0 1,0 0 0,0-1 0,-1 1 0,1 0 0,0-1-1,0 1 1,0-1 0,0 0 0,0 1 0,0-1-1,0 0 1,0 1 0,0-1 0,0 0 0,0 0-1,1 0 1,-1 0 0,0 0 0,0 0 0,0 0-1,0 0 1,0 0 0,0-1 0,0 1 0,0 0-1,0-1 1,0 1 0,0-1 0,0 1 0,0-1-1,1 0 1,6-4 43,-1 0 0,0 0 1,0-1-1,0 1 0,10-13 0,29-37-28,-26 28 26,32-48-79,-35 49-9,23-28 1,-39 53 33,-1 0 0,1 0 0,0 1 0,-1-1 0,1 0-1,0 0 1,-1 1 0,1-1 0,0 1 0,0-1 0,0 0 0,-1 1 0,1 0-1,0-1 1,0 1 0,0-1 0,1 1 0,-1 0 9,1 1 0,-1-1 0,0 1 0,0-1 0,0 1 0,0-1 0,0 1 1,0 0-1,0 0 0,0-1 0,2 3 0,-1-2-14,5 5 37,0 0-1,-1 0 1,0 1 0,0-1-1,0 2 1,5 7 0,-10-14 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1165 3648,'-14'-11'9276,"41"-18"-7694,79-86 362,-64 67-1664,132-161 1549,-147 170-1674,-19 32-417,-8 7 258,0 0 0,0 0 0,1 1-1,-1-1 1,0 0 0,0 0 0,0 0 0,0 0 0,0 0 0,1 0-1,-1 0 1,0 0 0,0 0 0,0 1 0,0-1 0,0 0 0,0 0-1,1 0 1,-1 0 0,0 0 0,0 1 0,0-1 0,0 0 0,0 0-1,0 0 1,0 0 0,0 0 0,0 1 0,0-1 0,0 0 0,0 0 0,0 1-1,0 19-83,0-18 79,-36 203 195,7-57-52,23-115-69,2-13 17,-2 31 0,6-46-31,0 0-1,0 0 1,0 0-1,1 0 0,0 0 1,0 0-1,0 0 1,0 0-1,1 0 1,4 9-1,-5-12 1,0-1 0,0 1 0,0-1 0,1 1 0,-1-1 0,0 1 0,1-1 0,-1 0 0,1 0-1,-1 0 1,1 0 0,0 0 0,-1 0 0,1 0 0,0 0 0,0 0 0,0-1 0,-1 1 0,1-1 0,0 0 0,0 1 0,0-1 0,0 0 0,0 0 0,0 0 0,0 0-1,0-1 1,0 1 0,3-1 0,1-1 18,-1 0-1,1 0 1,-1-1-1,0 1 0,1-1 1,-1 0-1,0-1 1,7-6-1,0-1-25,-1-2 1,0 1-1,-1-2 0,0 1 0,-1-1 1,-1-1-1,0 1 0,7-19 0,17-51 29,36-140 0,-65 207-212,-1 1 0,-1-1 0,0-25 0,0 42 137,0 0 0,0 0 0,-1 0-1,1 0 1,0 0 0,0 0 0,0 0-1,-1 0 1,1 0 0,0 0-1,0 0 1,0 1 0,-1-1 0,1 0-1,0 1 1,0-1 0,2 1 5,34 9 41,70 7-1,-52-11-169,127 9 216,-141-14-88,-1-1-1,62-9 0,-101 8 8,0 1 0,0 0-1,0 0 1,0-1 0,0 1 0,1 0-1,-1 0 1,0 0 0,0 0 0,0 0-1,0 1 1,0-1 0,2 1 0,-2 0-3,-1-1 1,0 1-1,0 0 1,0 0-1,0 0 1,1 0-1,-1 0 1,-1 0-1,1 0 1,0 0-1,0 0 1,0 0 0,0 0-1,-1 0 1,1 0-1,-1 1 1,-5 17-14,-1 0 1,-14 27-1,2-6-17,3-6 145,-33 54 0,40-73-121,1 0-1,-10 23 1,15-31 30,1 0 0,-1 0 0,1 0 0,1 0-1,-1 0 1,1 1 0,1-1 0,-1 8 0,2-13-17,-1-1 0,0 0 0,0 0 0,0 1 0,1-1 1,-1 0-1,1 1 0,-1-1 0,1 0 0,-1 0 0,1 0 1,0 0-1,-1 0 0,1 1 0,0-1 0,0 0 0,0-1 0,0 1 1,0 0-1,0 0 0,0 0 0,0-1 0,0 1 0,1 0 1,-1-1-1,0 1 0,0-1 0,0 1 0,1-1 0,-1 0 1,2 1-1,0-1 27,-1 0 1,1 0-1,0 0 1,-1 0-1,1-1 1,0 1-1,-1-1 1,1 1-1,-1-1 1,1 0-1,-1 0 1,1 0-1,-1 0 0,4-3 1,-1 0 14,0-1 0,-1 1 0,0 0 0,0-1 0,0 0 0,-1 0 0,0 0-1,0 0 1,0-1 0,0 1 0,-1-1 0,4-11 0,-1-4 13,-1-1-1,2-25 1,-5 36-77,0-1 2,4-23-17,-2 0 0,-1 1 1,-5-53-1,-12 2-274,14 82 251,0 0-1,0 0 1,0 0-1,0 1 1,-1-1-1,1 0 1,-4-5-1,4 8 43,1-1 0,0 1 0,-1-1 0,1 1-1,0-1 1,-1 1 0,1-1 0,0 1 0,-1 0 0,1-1 0,-1 1-1,1-1 1,-1 1 0,1 0 0,-1 0 0,1-1 0,-1 1 0,1 0-1,-1 0 1,0-1 0,1 1 0,-1 0 0,1 0 0,-1 0 0,0 0-1,1 0 1,-1 0 0,1 0 0,-1 0 0,0 0 0,1 0 0,-1 0-1,1 1 1,-1-1 0,0 0 0,1 0 0,-1 1 0,1-1 0,-1 0-1,0 1 1,1 0 3,-1-1-1,1 1 1,0 0-1,-1 0 1,1 0-1,0 0 1,-1-1-1,1 1 1,0 0-1,0 0 1,0 0-1,0 0 1,0 0-1,0 0 1,0-1-1,0 1 1,0 0-1,1 0 1,-1 0-1,0 0 1,0 0 0,1 1-1,10 18-97,-10-18 117,0 0-1,1 0 1,-1 0-1,1 0 1,0 0-1,0 0 1,0 0-1,0-1 1,0 1-1,0-1 1,0 1-1,4 1 1,-2-2-17,0 0 1,0 0-1,0 0 1,0-1-1,0 0 1,0 1-1,0-1 1,6-1-1,21-4 60,1 0 0,-1-3 0,37-12 0,-11 2 4,-37 12-53,152-50 98,-154 48-98,1-1 1,-1-1 0,-1 0-1,0-1 1,0-1-1,-1 0 1,14-16 0,-8 2 47,-1-2 1,-1 0 0,31-61-1,-16 21 44,37-102-1,-69 160-92,3-3-5,-2 0 1,0-1-1,4-26 1,-8 39-19,1 0 1,-1 0 0,0 0 0,0-1 0,0 1-1,0 0 1,-1 0 0,1 0 0,0 0 0,0 0 0,-1 0-1,1-1 1,0 1 0,-1 0 0,1 0 0,-1 0-1,0-1 1,0 2-1,1-1 1,-1 1-1,0-1 0,1 1 0,-1 0 1,0-1-1,1 1 0,-1 0 0,0-1 0,0 1 1,1 0-1,-1 0 0,0-1 0,0 1 1,0 0-1,1 0 0,-1 0 0,-1 0 0,-1 1-11,-1-1 0,1 1-1,0 0 1,0 0-1,0 0 1,0 1 0,0-1-1,1 0 1,-1 1-1,-3 2 1,1 1 23,0-1-1,0 2 1,1-1 0,0 0 0,0 1 0,0 0-1,0 0 1,-3 9 0,4-10 6,-69 160-131,32-68 73,-11 14 40,13-30 111,-36 109 1,72-181-86,-48 175 22,46-162 15,1 0 0,0 0 0,2 1 0,1-1 0,0 1 0,6 32 0,-5-49 3,0-1 0,1 1-1,0-1 1,0 1 0,0-1 0,1 0-1,0 1 1,0-1 0,0-1 0,1 1-1,7 8 1,-9-11-22,1 0 1,-1 0-1,0 0 1,1 0-1,0 0 0,0-1 1,-1 1-1,1-1 0,0 0 1,0 0-1,0 0 0,0 0 1,0 0-1,0-1 0,1 1 1,-1-1-1,0 0 0,0 0 1,0 0-1,0 0 1,1-1-1,-1 1 0,4-2 1,2-2-6,0 0 0,0 0 1,-1 0-1,1-1 0,-1-1 0,15-12 1,-11 7-25,0-1 0,0 0 0,12-16 0,-1-8 58,-1-1-1,32-70 1,-45 86-179,-9 21 20,-14 37-160,3-4 244,2-1 0,1 2 0,1-1 0,-3 68 0,10-92 69,0-1 0,1 1 0,0-1 0,3 13 0,-4-19-44,1-1-1,-1 1 1,1-1-1,-1 1 1,1 0 0,0-1-1,-1 1 1,1-1-1,0 0 1,0 1 0,0-1-1,0 0 1,0 1-1,1-1 1,-1 0-1,0 0 1,0 0 0,1 0-1,-1 0 1,1-1-1,-1 1 1,1 0 0,-1 0-1,1-1 1,0 1-1,-1-1 1,1 0-1,-1 1 1,4-1 0,1 0 49,0-1 1,0 0-1,-1 0 1,1 0-1,0-1 1,0 0-1,-1 0 1,8-4-1,44-28 297,-31 16-266,-7 7-93,0-2 0,-1 0-1,-1-1 1,16-18 0,63-65-391,-90 93 304,-6 8-33,-6 12-45,-20 28 64,17-29 151,0 0 0,1 0 0,1 0 0,0 1 0,-8 30 0,14-43-52,1 0 1,-1 0-1,1 0 0,0-1 1,0 1-1,0 0 0,0 0 0,0 0 1,1 0-1,-1 0 0,1 0 1,0-1-1,0 1 0,0 0 1,0 0-1,0-1 0,1 1 1,-1-1-1,3 4 0,-2-4 28,1 0-1,-1 0 1,1 0-1,-1 0 0,1-1 1,0 1-1,0-1 1,-1 1-1,1-1 1,0 0-1,0 0 0,0 0 1,0-1-1,1 1 1,-1-1-1,0 0 0,5 0 1,0 0 25,1-1-1,-1 0 1,0-1-1,0 1 1,0-2 0,-1 1-1,1-1 1,0 0 0,-1-1-1,0 0 1,0 0 0,0 0-1,0-1 1,10-9 0,5-7-23,-1-2 1,28-38 0,-24 29 81,-12 15-175,-6 8 38,0 0 0,1 0 0,0 1 0,12-10 0,-20 18 24,0-1 0,0 1 0,1 0 0,-1 0-1,0 0 1,0 0 0,0 0 0,0-1 0,1 1 0,-1 0 0,0 0 0,0 0 0,1 0 0,-1 0-1,0 0 1,0 0 0,0 0 0,1 0 0,-1 0 0,0 0 0,0 0 0,0 0 0,1 0 0,-1 0 0,0 0-1,0 0 1,1 0 0,-1 0 0,0 0 0,0 0 0,0 0 0,1 0 0,-1 1 0,0-1 0,0 0 0,0 0-1,1 0 1,1 10-253,-4 16-15,-3-3 284,-2 0 1,-16 36 0,-2 8 345,20-44-409,5-23 60,0 0 1,0 0-1,0 0 1,0-1-1,1 1 0,-1 0 1,0 0-1,0 0 1,0 0-1,1 0 0,-1-1 1,0 1-1,0 0 1,0 0-1,1 0 0,-1 0 1,0 0-1,0 0 1,1 0-1,-1 0 0,0 0 1,0 0-1,1 0 1,-1 0-1,0 0 0,0 0 1,1 0-1,-1 0 1,0 0-1,0 0 0,1 0 1,-1 1-1,0-1 1,0 0-1,0 0 0,1 0 1,-1 0-1,0 0 1,0 1-1,0-1 0,0 0 1,1 0-1,-1 0 1,0 1-1,0-1 0,0 0 1,0 0-1,0 0 1,0 1-1,1-1 1,-1 0-1,0 0 0,0 1 1,0-1-1,0 0 1,0 0-1,0 1 0,0-1 1,0 0-1,0 0 1,0 1-1,0-1 0,0 0 1,-1 1-1,23-20 86,30-33 0,-38 36-128,1 1 0,0 1 0,1 0 0,0 1 0,21-12 0,-35 24 11,-1 0 0,1 0 0,0 0 0,-1 1 0,1-1 0,0 1 0,0-1 0,-1 1-1,1 0 1,0-1 0,3 1 0,-5 0 16,1 0 1,-1 0-1,0 1 0,1-1 0,-1 0 1,1 0-1,-1 0 0,0 0 0,0 0 0,1 1 1,-1-1-1,0 0 0,1 0 0,-1 1 0,0-1 1,0 0-1,1 0 0,-1 1 0,0-1 0,0 0 1,0 1-1,1 0 0,-1-1-3,0 1 0,0 0 0,1 0-1,-1 0 1,0 0 0,0 0 0,0 0 0,0 0 0,-1 0-1,1 0 1,0 0 0,-1 1 0,-4 11 46,0-2 1,-1 1-1,-1 0 0,0-1 1,-11 13-1,7-8 32,6-10-30,4-4-49,-1 0-1,1 0 1,-1 0-1,1 0 1,0 0-1,0 0 1,0 1-1,0-1 1,0 0-1,-1 5 1,2-7 27,1 0 0,-1 1 0,0-1 0,0 0 0,0 0-1,1 0 1,-1 0 0,0 0 0,1 1 0,-1-1 0,0 0 0,0 0 0,1 0 0,-1 0 0,0 0 0,1 0 0,-1 0 0,0 0-1,0 0 1,1 0 0,-1 0 0,0 0 0,1 0 0,-1 0 0,0 0 0,1 0 0,-1 0 0,0-1 0,0 1 0,1 0 0,-1 0-1,0 0 1,0 0 0,1-1 0,-1 1 0,31-18 116,49-36 0,19-12-230,-70 53 59,-28 13 33,0-1-1,0 1 1,0-1 0,0 1-1,0 0 1,0-1-1,0 1 1,0 0 0,0 0-1,0 0 1,0 0 0,0 0-1,0 0 1,0 0 0,0 0-1,1 0 1,-1 1 0,0-1-1,0 0 1,-1 1 0,1-1-1,0 0 1,0 1 0,0-1-1,0 1 1,1 1 0,-1 1-39,0 1 0,0 0 0,0 1 0,0-1 1,-1 0-1,1 0 0,-1 0 0,0 0 1,-1 0-1,1 0 0,-1 1 0,-1 4 1,-6 22-72,-3 11 95,10-39 36,1 1 0,-1-1 0,1 0 0,0 1 0,0-1 0,0 0 0,1 1 0,-1-1 0,2 5 0,-1-6 10,-1 0 1,1 0 0,0-1-1,0 1 1,0 0-1,1-1 1,-1 1 0,0-1-1,1 0 1,-1 1-1,0-1 1,1 0 0,0 0-1,-1 0 1,1 0-1,0 0 1,-1 0 0,1 0-1,0 0 1,0-1-1,0 1 1,0-1 0,2 1-1,5 0 17,-1-1 0,1 1 0,16-3-1,-18 1-39,6 0 19,1-1-1,0-1 1,-1-1-1,1 0 1,-1 0 0,0-1-1,0-1 1,-1 0-1,0-1 1,0 0-1,0-1 1,-1 0-1,0-1 1,-1-1 0,0 1-1,0-1 1,-1-1-1,0 0 1,-1 0-1,-1-1 1,1 0 0,-2 0-1,0-1 1,6-15-1,-10 19-62,0 0 0,0 0 0,-1-1-1,0 1 1,-1 0 0,-1-17 0,1 24 30,0 1 0,0 0 0,0 0 1,0 0-1,-1 0 0,1 0 0,0 0 0,-1 0 1,1 0-1,0 0 0,-1 0 0,0 0 0,0-2 1,0 3 5,1 0 1,0 0 0,-1-1-1,1 1 1,-1 0 0,1 0-1,0-1 1,-1 1 0,1 0 0,-1 0-1,1 0 1,-1 0 0,1 0-1,-1-1 1,1 1 0,-1 0-1,1 0 1,0 0 0,-1 1 0,1-1-1,-1 0 1,0 0 0,-1 1 5,-1 0-1,1 0 1,0 0 0,0 1 0,0-1 0,0 0 0,0 1 0,0 0 0,0 0 0,-2 2 0,-3 4-41,0 2 0,0-1 0,1 0 0,1 1 1,-1 0-1,2 1 0,-1-1 0,1 1 0,-3 14 0,5-16 93,1-1 0,-1 1 0,1-1 0,1 1-1,0 0 1,0-1 0,1 1 0,-1 0-1,2-1 1,0 1 0,0-1 0,5 15 0,-5-19 7,0-1 1,0 1-1,1 0 1,-1-1-1,1 0 1,0 0-1,0 0 1,0 0 0,0 0-1,0 0 1,6 3-1,-2-2 8,0-1 0,0 1 0,0-2 0,0 1 1,15 2-1,-3-2 28,0 0 0,1-2 0,0-1 0,19-1 0,99-15 69,-48 0-4126,-49 11 1654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0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24 3552,'-8'-3'753,"6"2"-619,1 1 1,0-1-1,-1 1 0,1-1 0,-1 0 1,1 0-1,0 0 0,-1 0 0,0-1 1,1 2 265,1-1 0,0 1 1,-1-1-1,1 0 0,0 1 1,-1-1-1,1 0 0,0 1 1,0-1-1,-1 0 0,1 1 1,0-1-1,0-3 2705,36 4-18,68 1 2164,0 2-3845,-52 0-1574,101 21 0,-109-14-3030,-2-3-4063,-24-6 339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1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17 2656,'8'-17'15509,"-17"17"-12379,-9 5-1850,11-3-1050,-1 1-1,1 0 0,0 0 1,0 0-1,0 1 0,0 0 1,-5 6-1,7-6 254,10-3 320,4 1-841,8 2 65,-15-4-187,-1 1 132,0 1 96,0-1 0,0 0 0,-1 1 0,1-1 0,0 1 0,1 2 0,-2 4 101,-1-4-112,1 0 0,0 0 0,0 1 0,0-1 0,1 0 0,0 0 0,0 0 0,1 5 0,-1-8 29,0 0-72,-1 0 0,1-1 1,0 1-1,0 0 0,0-1 1,0 1-1,-1-1 0,1 1 1,0-1-1,0 0 0,0 1 1,2-1-1,-2 1 11,1-1 1,-1 0-1,0 0 0,1-1 0,-1 1 0,1 0 1,-1 0-1,0-1 0,1 1 0,-1-1 0,0 1 1,1-1-1,-1 0 0,0 1 0,0-1 0,0 0 1,0 0-1,1 0 0,-1 0 0,0 0 0,-1 0 1,1 0-1,0 0 0,0 0 0,0 0 0,-1-1 1,2-1-1,1-3 7,0 0-1,0 0 1,-1 0 0,3-9-1,-5 14-32,1 0-1,-1 1 1,0-1-1,0 0 1,0 0-1,0 0 1,0 1-1,0-1 1,0 0-1,0 0 1,0 0-1,0 1 1,0-1-1,0 0 1,-1 0-1,1 0 1,0 1-1,-1-1 1,1 0-1,0 1 1,-1-1-1,1 0 1,-1 1-1,1-1 1,-1 0-1,0 1 1,1-1-1,-1 1 1,1-1-1,-1 1 1,0-1-1,0 1 1,1 0-1,-1-1 1,0 1-1,0 0 1,1-1-1,-1 1 1,0 0-1,-1 0 1,-1-1-13,0 1 1,0 0 0,0 0-1,0 0 1,0 0 0,0 0-1,0 0 1,-6 2 0,-7 4-427,-1 0 0,1 1 0,-21 13 0,36-19 252,0 0 1,0-1-1,0 1 1,0-1-1,0 1 1,0 0-1,0 0 0,1-1 1,-1 1-1,0 0 1,0 0-1,1 0 1,-1 0-1,1 0 0,-1 0 1,1 0-1,-1 1 1,1 0-160,0-1 1,0 0 0,0 1 0,0-1-1,0 1 1,1-1 0,-1 0-1,1 1 1,-1-1 0,1 0 0,-1 0-1,1 1 1,-1-1 0,2 2-1,11 16-7044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5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16 4064,'-4'-16'10227,"3"27"-7681,7 103 1575,19 55-3261,-15-102-460,0 1-243,25 144 1025,-32-197-1072,-1-8-3,-1 1 0,2 13 1,-3-20-50,0-1 1,-1 1 0,1-1 0,0 0 0,0 1-1,0-1 1,1 0 0,-1 1 0,0-1 0,0 0-1,0 1 1,0-1 0,0 1 0,0-1 0,0 0-1,1 1 1,-1-1 0,0 0 0,0 1 0,1-1-1,-1 0 1,0 0 0,0 1 0,1-1 0,-1 0-1,0 0 1,1 1 0,-1-1 0,1 0 0,10-2 441,10-11-375,14-18-84,-1-1 0,-2-1 0,-1-2-1,-2-1 1,33-53 0,63-114-41,-57 86-293,-59 106 189,-8 9 48,1 0-1,-1 0 1,1 0 0,-1 0-1,0 0 1,0-1-1,0 1 1,0 0 0,0-1-1,0 1 1,-1 0 0,1-1-1,-1 1 1,0-5 0,0 7 39,0-1 0,0 0 0,-1 1 0,1-1 0,0 0 0,-1 1 0,1-1 0,-1 0 0,1 1 0,-1-1 0,1 1 1,-1-1-1,1 1 0,-1-1 0,0 1 0,1-1 0,-1 1 0,0-1 0,1 1 0,-1 0 0,0 0 0,-1-1 0,-19-6 84,18 7-59,-33-8 51,-1 2 0,-58-1 0,70 5-28,-45 1 44,-1 3-1,0 3 1,-75 16 0,141-20-117,-26 5-191,13 2-2703,32-4-3218,5-2 1311,11 0 1606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6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11 7872,'-7'-11'7792,"19"15"-6724,1 0 0,-1-1 0,1 0 0,26 2 1,54-4 24,-52-2-472,-15 1-223,275 13 1610,-265-7-2275,-1 2 0,47 16 1,-82-23 51,0 0 1,0 0-1,0 0 1,0-1 0,0 1-1,0 0 1,-1 0-1,1 0 1,0-1-1,0 1 1,-1 0 0,1 0-1,-1 0 1,1 0-363,-5 16-3658,1 2 1292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7:36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443 13 2976,'-5'-10'19291,"-1"9"-21722,-6 0 2757,0 1 12,1 0 1,-1 0-1,0 1 0,-16 4 1,-59 17 475,72-18-709,-69 24 184,74-24-236,-1 1-1,2 0 0,-1 1 1,1-1-1,-1 2 0,-7 7 1,16-13-33,0 0 1,0 0-1,0 0 1,0 0-1,0 0 1,0 0 0,0 0-1,0 0 1,1 1-1,-1-1 1,0 0-1,1 1 1,-1-1 0,1 0-1,0 1 1,-1 1-1,1-2-2,0 0-1,0 0 1,1 1 0,-1-1-1,0 0 1,0 0-1,1 0 1,-1 0-1,1 0 1,-1 0-1,1 0 1,-1 0 0,1-1-1,0 1 1,-1 0-1,3 1 1,2 3 42,0-2 0,1 1 0,-1 0 0,1-1 0,10 4 0,-14-6-55,173 61 746,-60-24 45,-93-31-311,-1 2 0,40 22 0,-60-31-439,0 1 0,-1-1-1,1 1 1,0-1-1,0 1 1,-1-1 0,1 1-1,0 0 1,-1 0-1,1-1 1,-1 1-1,1 0 1,-1 0 0,1-1-1,-1 1 1,1 1-1,-1-2-27,0 1 0,0-1 0,0 1 0,0-1 0,0 1 0,0-1-1,0 0 1,-1 1 0,1-1 0,0 1 0,0-1 0,0 0 0,0 1 0,-1-1-1,1 0 1,0 1 0,0-1 0,-1 0 0,1 1 0,0-1 0,-1 0 0,1 1-1,0-1 1,-1 0 0,-3 2 20,1 0 0,-1 0 0,1-1 0,-1 0 0,0 0 0,-5 1 0,-40 6 46,-83 1-1,69-6-159,-50 0-1648,14-1-4984,63 0-1691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104 335 1824,'-13'12'5029,"12"-10"-4859,0-1 0,-1 1-1,1-1 1,-1 1 0,1-1 0,-1 0 0,0 1-1,0-1 1,1 0 0,-1 0 0,-3 1 0,-26 7 1473,16-4-508,0-3 186,8-2-298,7 0-1001,0 0 1,0 0-1,0 0 0,0 0 0,0 0 0,0 0 0,0 0 0,0 0 0,0 0 0,0 0 0,1 0 0,-1 0 0,0 0 0,0 0 0,0 0 0,0 0 0,0-1 0,0 1 0,0 0 0,0 0 0,0 0 0,0 0 0,0 0 0,0 0 0,0 0 0,0 0 0,0 0 0,0 0 0,0 0 0,0 0 0,0 0 0,0 0 0,0 0 0,0 0 0,0 0 0,0 0 1,0 0-1,0 0 0,0 0 0,0 0 0,0 0 0,0 0 0,0-1 0,-1 1 0,1 0 0,0 0 0,0 0 0,0 0 0,1-9 1527,-1 9-1524,-1-1 0,1 1 0,0-1 0,0 0-1,0 1 1,0-1 0,0 1 0,0-1 0,0 1 0,0-1 0,0 1 0,0-1 0,0 0 0,0 1 0,1-1 0,-1 0 0,3-2 16,-1 1 0,0-1 1,0 0-1,0 1 0,0-1 0,0 0 0,0-1 0,1-4 0,13-19 128,24-33 465,-1 5-832,-27 37 313,26-31 0,-15 23-145,-19 20 6,1 0 1,0 0-1,0 1 1,0-1-1,1 1 1,0 0-1,8-5 1,11-4 78,15-9-215,-37 22 172,0 0 0,-1 0 1,1 0-1,0 1 0,0-1 1,0 1-1,0-1 0,0 1 1,0 0-1,0 0 0,6 1 0,14 2-96,-19-3 64,-1 0 0,0 0 1,0 1-1,1-1 0,-1 1 0,3 1 1,-4-1 46,-1 0 0,1 0 0,-1 0 1,1 0-1,-1 0 0,0 0 0,0 0 0,0 0 1,0 0-1,1 1 0,-2-1 0,1 0 1,0 1-1,0-1 0,0 1 0,0 1 0,2 5 5,0 0-1,-1 1 0,0-1 0,0 1 0,-1-1 0,1 15 0,-6 53-103,1-37 220,0-14-70,0-1 1,-1 0-1,-2 0 1,-12 33-1,-45 87 196,53-125-180,-1-2-1,-24 29 0,11-14-53,12-17 26,1-2-1,-2 0 1,0 0-1,0-1 1,-1-1 0,-21 13-1,35-23-52,-1-1 0,1 0 1,-1 0-1,1 1 0,-1-1 0,1 0 0,-1 0 0,1 0 1,-1 0-1,1 0 0,-1 0 0,1 0 0,-1 0 0,1 0 0,-1 0 1,1 0-1,-1 0 0,1 0 0,-1 0 0,1-1 0,-1 1 1,1 0-1,-1 0 0,1-1 0,-1 1 0,1 0 0,-1-1 1,1 1-1,0 0 0,-1-1 0,1 1 0,-1 0 0,1-1 1,0 1-1,0-1 0,-1 1 0,1-1 0,0 1 0,0-1 1,-1 1-1,1-1 0,0 1 0,0-1 0,0 1 0,0-1 0,0 1 1,0-1-1,0 1 0,0-1 0,0 0 0,0 1 0,0-1 1,0 1-1,0-1 0,0 1 0,1-1 0,-1 1 0,0-1 1,0 1-1,1-1 0,-1 0 0,3-3 6,0-1-1,0 0 1,0 1-1,1 0 1,0-1-1,0 1 1,0 1 0,0-1-1,0 1 1,10-6-1,2 0-14,33-13 0,-30 14-115,-13 6 99,1 0-1,-1 1 1,1-1-1,-1 1 1,1 1-1,0-1 1,-1 1-1,1 0 1,0 1-1,-1-1 0,1 1 1,6 2-1,-1 0 19,0 1 0,0 0 0,0 1 0,-1 0 0,18 11-1,-29-15-97,0-1 0,1 0 1,-1 0-1,0 1 0,0-1 0,1 0 0,-1 0 0,0 1 0,1-1 0,-1 0 0,0 0 0,1 0 0,-1 0 0,0 0 0,1 1 0,-1-1 0,0 0 0,1 0 0,-1 0 1,0 0-1,1 0 0,-1 0 0,1 0 0,-1 0 0,0 0 0,1 0 0,-1 0 0,0 0 0,1-1 0,21 2-12925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8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80 2560,'-8'0'832,"6"0"-517,-14-11 2986,-57-6-661,23 4-1775,29 8-544,1 0 1,-31-3-1,16 5-79,17 1-138,0 0 1,0 1-1,0 1 1,0 1 0,-28 5-1,0 3-31,29-7 87,1 2 1,-1 0-1,-25 9 1,-47 19 115,67-26-195,-1 2-1,2 0 0,-28 15 0,26-9 64,0 1 0,2 1 0,0 1 0,0 1 0,2 1 0,0 0 0,2 2 0,0 0 0,1 1 0,-25 46 0,24-38-71,2 1 0,-22 64 0,36-90-70,-34 129 566,32-117-461,1 0 0,0 0 0,2 0 0,-1-1 0,2 1 0,3 19 0,0-20-41,0 0 1,2-1-1,9 21 0,-6-14 69,-1-5-80,1 0 0,0-1 0,1 0 0,0 0 0,1-1 0,1-1 0,1 1 0,0-2 0,1 0 0,0-1 0,1 0 0,0-1 0,18 9 0,3 1 81,1-3 1,1-1-1,62 19 0,-78-30 4,0-1 0,44 4 0,-55-9-61,1 0 0,-1 0-1,1-1 1,-1-1 0,0 1 0,0-2 0,20-6 0,1-5 92,-1-1 0,52-34 0,50-46 147,-121 86-285,34-25 147,56-55 1,-50 39-60,38-41-93,-80 79 26,-1 0 1,0-1-1,-1 0 0,0-1 1,-1 0-1,7-20 0,-8 11 19,-1-1 0,4-33 0,-5 25-56,1 1-2,-2-1 0,-1 0 0,-1 0 0,-2 1 0,-2-1 0,0 0 0,-12-44 0,13 68-9,-1 0-1,-1 0 1,1 0 0,-2 0-1,1 0 1,-1 1-1,0 0 1,0 0-1,-1 0 1,0 1 0,0-1-1,0 2 1,-1-1-1,0 1 1,-12-8-1,-1 2-63,0 1 0,-1 1 0,0 1-1,-40-10 1,33 11-242,-37-10-2754,45 11-577,-19-9-1,20 7 1018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1184 2560,'0'0'304,"1"8"203,3-5 2788,-2-11 1425,2 4-4338,0-1 0,0 0 0,0 0 1,-1-1-1,0 1 0,0-1 0,4-11 0,-1 3-41,98-187 2019,-81 164-2138,1 1 0,2 2 0,36-40-1,92-74 926,-92 92-891,-58 53-305,-3 5 67,3 6-3,-2-4 5,0 0-1,0 1 1,-1-1 0,1 1-1,-1 0 1,0-1-1,0 1 1,0 5 0,-1 42 397,0-31-259,0 19-3,1 0-1,12 70 1,-11-103-135,12 50 203,-13-52-182,1 0 0,0 0 0,0 0 1,0 0-1,1 0 0,0 0 0,0-1 0,4 6 0,-6-9-4,0 0-1,1 0 0,-1 0 1,0 0-1,0 0 0,1 0 1,-1 0-1,0-1 0,1 1 1,-1 0-1,1-1 0,-1 1 1,1-1-1,-1 0 0,1 1 0,-1-1 1,1 0-1,-1 0 0,1 0 1,0 0-1,-1 0 0,1 0 1,-1-1-1,1 1 0,-1 0 1,1-1-1,1 0 0,3-2 74,-1 0 0,0 0 0,0-1 0,0 1 0,7-7 0,-11 9-101,174-126 161,-119 94-169,67-30-1,-43 24 197,-47 22-220,70-39 584,-103 56-565,0 0 0,0 0 0,0 0 0,0 0 0,0 0 0,0 0 0,0 0 0,0 0 0,-1 0 0,1 0 0,0 0 0,0 0 0,0 0 0,0 0 0,0-1 0,0 1 0,0 0 0,0 0 0,0 0 0,0 0 0,0 0-1,0 0 1,0 0 0,0 0 0,0 0 0,0 0 0,0 0 0,0 0 0,0 0 0,-13 4-408,-17 7 65,4 0 304,1 0 0,0 2 0,1 1 0,-34 24-1,49-31 44,1 0 0,0 1 0,1 0 0,-1 0 0,1 0-1,1 1 1,0 0 0,0 0 0,1 1 0,0 0-1,1 0 1,0 0 0,0 0 0,-2 14 0,5-18 35,0-1 1,0 1 0,1-1-1,-1 1 1,1-1 0,1 1 0,-1-1-1,1 1 1,0-1 0,0 0-1,3 7 1,-3-10-13,-1 0 0,1-1 0,0 1 0,0 0-1,1-1 1,-1 1 0,0-1 0,0 1 0,1-1 0,-1 1 0,1-1-1,-1 0 1,1 0 0,0 0 0,-1 0 0,1 0 0,0 0-1,0 0 1,0-1 0,0 1 0,0 0 0,-1-1 0,1 0-1,0 1 1,0-1 0,0 0 0,0 0 0,0 0 0,0 0 0,0-1-1,0 1 1,0-1 0,2 0 0,2-1 43,0 0 0,0 0 0,0-1 0,0 1 1,-1-2-1,1 1 0,-1-1 0,0 1 0,0-1 0,8-8 0,0-2 33,0-1 0,14-22 0,-17 23-92,73-117 55,-53 85-41,-9 13-783,-31 82-619,6-29 1379,0 1 1,2 0-1,0 36 1,10 65 1,2-65 58,-9-52 11,0 0 0,1 0 0,-1-1-1,1 1 1,0-1 0,0 1 0,1-1 0,-1 0 0,5 4 0,-7-7-49,1 0 0,-1-1 1,1 1-1,0-1 0,-1 1 0,1-1 0,0 1 1,-1-1-1,1 0 0,0 1 0,-1-1 1,1 0-1,0 0 0,0 1 0,0-1 0,-1 0 1,1 0-1,0 0 0,0 0 0,0 0 1,-1 0-1,1 0 0,0 0 0,0 0 0,0-1 1,-1 1-1,1 0 0,0 0 0,0-1 1,-1 1-1,1-1 0,1 0 0,0 0 33,1-2-1,0 1 0,-1 0 1,1 0-1,3-5 0,60-82 405,-6 9-370,30-14-55,-19 22-21,-36 32-4,-2-2-1,-2-1 1,31-57 0,24-80 26,-65 133-13,3-10-249,21-83-1,-44 138 204,-1 1 1,1 0-1,-1-1 0,0 1 0,0 0 0,0-1 0,0 1 1,0 0-1,0-1 0,0 1 0,0-2 0,0 2 10,0 1 0,-1 0 0,1 0 0,0-1 0,0 1-1,0 0 1,0 0 0,-1-1 0,1 1 0,0 0 0,0 0-1,0 0 1,-1-1 0,1 1 0,0 0 0,0 0 0,-1 0-1,1 0 1,0 0 0,0 0 0,-1-1 0,1 1 0,0 0-1,0 0 1,-1 0 0,1 0 0,0 0 0,-1 0 0,1 0-1,0 0 1,0 0 0,-1 0 0,-1 1-20,0 0 1,0 0-1,0 0 0,0 0 1,0 0-1,0 1 0,0-1 1,0 1-1,1-1 1,-1 1-1,0-1 0,-2 4 1,-5 9-35,0-1 1,-13 29 0,-84 236 218,96-246-84,1 0 0,-8 59 0,15-72-12,1-1 0,1 1 0,0 0 0,2 0-1,0-1 1,7 28 0,-3-24 46,0 0 0,2-1 0,0 0 0,2 0 0,0-1 1,21 31-1,-29-48-68,-1-1 0,1 0 0,-1 0 0,1 0 0,0 0 0,-1 0 0,1-1 0,0 1 0,0 0 0,0-1 0,1 1 0,-1-1 0,0 0 0,1 0 0,-1 0 0,0 0 0,1 0 0,-1 0 0,1-1 0,0 1 0,-1-1 0,1 0 0,-1 0 0,1 0 0,-1 0 0,1 0 0,0 0 0,-1-1 0,1 1 0,-1-1 0,1 0 0,-1 0 0,1 0 0,-1 0 0,0 0 0,0 0 0,1-1 0,1-1 0,7-5 76,-1-1 0,0 0 0,0-1-1,-1 0 1,14-19 0,-10 12 13,0-1 0,-2 0 0,16-33 0,-26 47-81,1 0 0,-2 0 0,1 0-1,0-1 1,-1-7 0,1 11-84,-1 0 0,0 0 0,0-1 0,0 1 0,0 0 0,-1 0 0,1-1 0,0 1 0,0 0 0,-1 0 0,1 0 0,0 0 0,-1-1-1,0 1 1,1 0 0,-1 0 0,1 0 0,-1 0 0,0 0 0,0 0 0,0 0 0,0 1 0,-1-3 0,0 3 16,1 0 0,-1 0 1,1 0-1,-1 0 0,1 0 0,-1 0 0,1 0 0,-1 0 0,1 1 1,0-1-1,-1 0 0,1 1 0,-1 0 0,1-1 0,0 1 1,0 0-1,-1-1 0,0 2 0,-1 0 31,0 0 0,0 1 0,0-1 0,1 1 1,-1-1-1,-2 5 0,3-4 37,0 0 0,1 1-1,0-1 1,-1 0 0,1 0 0,0 1 0,1-1 0,-1 1-1,1-1 1,-1 1 0,1-1 0,0 1 0,1-1 0,-1 1-1,0-1 1,1 1 0,0-1 0,0 0 0,0 1 0,0-1-1,0 0 1,1 0 0,-1 1 0,1-1 0,4 5 0,-1-1 57,0-1 0,1 1 1,-1-1-1,1 0 0,1 0 1,-1-1-1,1 1 0,0-2 1,15 9-1,-15-9-70,1 0 0,-1-1 0,1 0 0,0 0-1,0-1 1,0 0 0,0 0 0,0-1 0,1 0 0,-1 0-1,0-1 1,13-1 0,7-3-596,60-9 580,-46 1-3580,-34 10 1263,-1-2-1,1 1 1,6-5 0,-10 7 350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 7712,'-15'-3'1069,"11"2"-426,-1 0-1,1 0 1,-1 0 0,-7 1-1,18 1 3442,25 1-2451,502 3 2257,-322-6-6969,-160 1 1388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253 478 3904,'-4'-7'2143,"4"7"-2103,0 0 1,0 0-1,0 0 0,0-1 0,0 1 0,0 0 0,0 0 0,0 0 1,-1 0-1,1 0 0,0 0 0,0-1 0,0 1 0,0 0 0,0 0 1,0 0-1,0 0 0,0 0 0,0 0 0,0 0 0,0 0 1,0-1-1,-1 1 0,1 0 0,0 0 0,0 0 0,0 0 0,0 0 1,0 0-1,0 0 0,0 0 0,-1 0 0,1 0 0,0 0 0,0 0 1,0 0-1,0 0 0,0 0 0,0 0 0,-1 0 0,1 0 1,0 0-1,0 0 0,0 0 0,0 0 0,0 0 0,0 0 0,0 0 1,-1 0-1,1 0 0,0 0 0,0 0 0,0 0 0,0 1 0,0-1 1,0 0-1,-1-1 385,0 1 0,0-1 0,0 1 0,0-1 0,0 1 0,0-1 0,0 1 0,0 0 0,0-1 0,0 1 0,0 0 0,0 0 1,-2 0-1,-1-1-49,-1 0 0,1 1 0,0 0 0,-1-1 0,-4 2 0,8-1-342,-81 15 1700,69-11-1597,0-1 0,0 2 0,1-1 1,-16 10-1,25-13-119,1 0 0,0 1 0,0-1 0,-1 1 0,1 0 0,0 0 0,1 0-1,-1 0 1,0 0 0,0 0 0,1 0 0,-1 1 0,1-1 0,0 0 0,0 1 0,0 0 0,0-1 0,0 1 0,0-1 0,1 1 0,-1 0 0,1-1 0,0 1 0,0 0 0,0 0 0,0-1 0,0 1 0,1 0 0,-1-1 0,1 1 0,0 0 0,1 3 0,0 0 37,1 1 1,0-1-1,1 0 1,-1 1-1,1-1 1,0-1-1,1 1 0,-1-1 1,1 1-1,0-1 1,7 4-1,-6-4 69,-1-1 0,1-1 0,0 1 1,0-1-1,1 0 0,-1 0 0,1-1 0,11 3 0,-15-5-68,0 1 0,0-1 1,0 0-1,0 0 0,0 0 0,1 0 1,-1-1-1,0 1 0,0-1 1,0 0-1,0 0 0,0 0 1,0 0-1,0 0 0,0-1 0,-1 1 1,1-1-1,0 0 0,-1 0 1,5-4-1,-3 2-9,-1 0 0,1-1-1,-1 1 1,0-1 0,-1 0 0,1 0 0,-1 0 0,0 0-1,0 0 1,0 0 0,-1-1 0,0 1 0,0-1-1,0-8 1,-1 10-61,0-1-1,0 1 1,0-1-1,-1 1 1,1-1-1,-1 1 1,0 0-1,-1-1 1,1 1-1,-1 0 1,0 0-1,0 0 1,0 0-1,0 0 1,-1 0-1,0 1 1,1-1-1,-7-5 1,-19-10-341,27 18 296,1 1 1,-1-1-1,0 1 1,0-1-1,0 1 0,0-1 1,1 1-1,-1 0 1,0-1-1,0 1 1,0 0-1,0 0 0,0 0 1,0 0-1,0-1 1,0 2-1,0-1 1,0 0-1,0 0 0,0 0 1,0 0-1,0 0 1,1 1-1,-1-1 1,0 0-1,0 1 0,0-1 1,0 1-1,0-1 1,-1 2-1,2-1 49,0-1 0,0 1 0,0 0 0,0-1 0,0 1 0,1 0 0,-1-1 0,0 1 0,0 0 0,0-1-1,1 1 1,-1 0 0,0-1 0,1 1 0,-1-1 0,1 1 0,-1-1 0,0 1 0,1-1 0,-1 1 0,1-1 0,-1 1 0,1-1 0,0 0 0,-1 1 0,1-1 0,-1 0 0,2 1 0,18 11 541,-15-11-407,0 1-1,0-1 1,0 0-1,0 0 1,0-1-1,1 1 1,-1-1 0,0 0-1,0 0 1,0-1-1,1 0 1,-1 0-1,0 0 1,0 0 0,0-1-1,0 0 1,-1 0-1,1 0 1,0-1-1,4-2 1,9-8 102,0 0-1,0-1 1,19-19 0,-35 30-193,18-17 77,-2 0 0,27-39 0,25-50 8,-31 45-150,10-23 130,-40 69-58,4-2-53,-12 18-16,1 0 0,0 0 0,-1 0 0,1 0 0,-1-1 0,0 1 0,0 0-1,0-1 1,1-3 0,-3 15-57,0 1-1,-1-1 0,-2 10 1,-1 0 59,2-6 20,-63 247 62,39-182-219,-15 46 163,-1 47 79,-2 7 127,31-135-104,-1-1 0,-21 42 0,31-74-22,0 0-1,-1 0 0,-1-1 1,1 0-1,-1 0 1,-1 0-1,-10 9 0,16-16-35,-1 0 0,1 0 0,-1 0 1,1-1-1,-1 1 0,1-1 0,-1 0 0,0 1 0,0-1 0,0 0 0,0-1 0,0 1 0,0 0 0,0-1 0,0 0 0,0 0 0,0 0 1,0 0-1,0 0 0,0 0 0,0-1 0,0 1 0,0-1 0,0 0 0,0 0 0,1 0 0,-1-1 0,0 1 0,0 0 0,1-1 0,-4-2 1,6 3-34,-27-21-35,26 21 14,0 0 0,0 0-1,0 0 1,1 0-1,-1 0 1,0 0 0,0 0-1,1 0 1,-1 0 0,0 0-1,1 0 1,-1 0-1,1 0 1,0-1 0,-1 1-1,1 0 1,0 0 0,0-1-1,0 1 1,0 0-1,0 0 1,0-1 0,0 1-1,0-2 1,3-2 8,0 1 1,0 0-1,0 0 0,0 0 1,1 1-1,0-1 0,-1 1 1,1-1-1,1 1 0,-1 1 1,0-1-1,1 0 0,5-1 1,10-4-54,38-11 1,-54 18 64,49-12 39,81-10 0,57 6-367,-158 15 116,-18 1-1429,29 2 0,-17 3-246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72 3328,'6'-2'426,"-1"-1"-1,1 1 1,0 0 0,0 1-1,11-2 1,13-4 1846,-26 6-1704,0-1 0,0 1 0,0-1 0,0 0 0,-1 0 0,1-1 0,5-4 0,-9 7-503,0-1 1,0 1-1,0 0 0,0-1 0,1 1 0,-1-1 1,0 1-1,0-1 0,0 1 0,0 0 0,0-1 1,0 1-1,-1-1 0,1 1 0,0-1 0,0 1 0,0 0 1,0-1-1,0 1 0,-1-1 0,1 1 0,0 0 1,0-1-1,0 1 0,-1 0 0,1-1 0,0 1 1,-1 0-1,1-1 0,0 1 0,-1 0 0,1 0 0,0-1 1,-1 1-1,1 0 0,-1 0 0,1 0 0,-1 0 1,0-1-1,-17-8 469,11 7-450,0 0 1,1 1-1,-1-1 1,0 2 0,0-1-1,0 1 1,0 0 0,-10 1-1,-1 2 109,-32 8-1,29-4-22,1 0 1,0 1-1,0 1 0,1 1 0,-26 18 1,32-19-56,0 1 0,1 0 0,0 1 1,0 0-1,1 1 0,1 0 0,0 1 1,-8 14-1,16-22-53,-1 0 0,1-1 0,0 1 0,0 1 1,0-1-1,-2 10 0,4-13-33,0-1 1,0 1-1,0 0 1,0-1-1,0 1 0,0 0 1,0 0-1,1-1 1,-1 1-1,0 0 0,1-1 1,0 1-1,-1 0 1,1-1-1,0 1 1,0-1-1,0 1 0,0-1 1,0 0-1,0 1 1,0-1-1,0 0 0,1 0 1,-1 1-1,2 0 1,2 0 48,0 1 0,0-1 0,0 0 0,0 0 0,0 0 0,1-1 0,-1 0 0,1 0 0,-1 0 0,1-1 1,-1 0-1,1 0 0,9-1 0,6-3 77,0 0 1,23-7-1,-36 8-125,11-2 58,-1-2 0,0-1 0,0 0 0,-1-1-1,0-1 1,0 0 0,28-24 0,-33 23-102,0 0-1,-1-1 1,0 0 0,-1 0 0,-1-1-1,0-1 1,-1 1 0,0-1-1,11-30 1,-18 43-5,-1 0-1,0 0 1,1 0 0,-1-1-1,0 1 1,0 0 0,0 0-1,0 0 1,0-1 0,0 1-1,0 0 1,0 0 0,-1-2-1,1 3 15,0 0-1,0 0 1,0 0-1,0-1 1,0 1-1,0 0 1,0 0-1,0 0 0,0 0 1,0 0-1,0 0 1,-1 0-1,1 0 1,0 0-1,0-1 1,0 1-1,0 0 1,0 0-1,0 0 0,0 0 1,-1 0-1,1 0 1,0 0-1,0 0 1,0 0-1,0 0 1,0 0-1,-1 0 0,1 0 1,0 0-1,0 0 1,0 0-1,0 0 1,0 0-1,0 0 1,-1 0-1,-6 8-174,4-4 200,0 1 0,0 0 0,1 0-1,0 0 1,0 0 0,1 1 0,-1-1 0,1 1 0,0-1-1,0 1 1,1-1 0,0 1 0,0-1 0,0 1 0,0-1 0,1 1-1,0-1 1,0 1 0,5 9 0,-4-7 49,1 0 1,1-1 0,-1 1-1,2-1 1,-1 0-1,1 0 1,-1-1-1,2 1 1,-1-1-1,1 0 1,0 0 0,0-1-1,8 6 1,-5-6-25,0-1-1,0 1 1,0-1 0,0-1 0,0 1 0,1-2 0,0 1 0,-1-1 0,1-1 0,0 0-1,14 0 1,-13-1-847,0-1-1,0-1 0,14-3 1,9-3-1044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157 631 3392,'0'0'66,"0"0"1,0 0-1,0 0 0,0-1 1,-1 1-1,1 0 0,0 0 1,0 0-1,0-1 0,0 1 1,0 0-1,0 0 0,-1-1 1,1 1-1,0 0 0,0 0 0,0 0 1,0-1-1,0 1 0,0 0 1,0 0-1,0-1 0,0 1 1,0 0-1,0 0 0,0-1 1,0 1-1,0 0 0,1 0 1,-1-1-1,0 1 0,0 0 1,0 0-1,0 0 0,0-1 1,9-6 2734,1-2 271,-10 8-2878,1-1-1,-1 1 1,0-1 0,0 1-1,1-1 1,-1 1 0,0-1-1,0 1 1,-1-1 0,1 1-1,0-1 1,0 1 0,-1-1-1,1 1 1,-1 0 0,1-1 0,-1 1-1,0 0 1,1-1 0,-1 1-1,0 0 1,0 0 0,0-1-1,0 1 1,0 0 0,0 0-1,0 0 1,-1 0 0,1 1-1,0-1 1,0 0 0,-1 0-1,1 1 1,-1-1 0,1 1-1,0-1 1,-3 0 0,-2 1-134,0 0 0,0 0 0,0 0 0,0 1 0,0-1 0,0 1 0,1 1 0,-1-1 0,0 1 0,0 0 0,1 0 0,-1 1 0,1 0 0,0 0 0,0 0 1,0 1-1,0-1 0,0 1 0,1 0 0,0 0 0,0 1 0,0-1 0,0 1 0,1 0 0,0 0 0,-3 6 0,4-7-34,0 0 1,1 0-1,0 1 0,0-1 1,0 0-1,0 1 0,1-1 0,-1 0 1,1 1-1,0-1 0,1 0 1,-1 1-1,1-1 0,0 0 1,0 1-1,0-1 0,2 4 0,3 8 159,1-1-1,1 0 0,10 14 1,-16-24-121,1 0 0,0 0 1,1-1-1,-1 1 0,1-1 1,0 0-1,0 0 0,0 0 0,0-1 1,1 1-1,-1-1 0,1 0 1,0 0-1,0-1 0,0 0 1,6 3-1,-8-5-22,0 1 0,0-1 1,0 0-1,-1 1 0,1-1 0,0-1 1,0 1-1,0 0 0,0-1 0,5-1 1,27-13 340,-14 5-239,83-45 403,-40 20-315,92-55 45,-137 77-302,-1-1 0,-1 0 0,-1-1-1,0-1 1,0-1 0,13-19 0,3-16 169,40-91 1,-69 136-135,23-49 38,-4-2 0,21-74 0,-40 119-220,-1 0 0,0 0 0,-1 0 1,0-14-1,-1 27 161,0 0 1,0 0-1,0 0 1,0 0-1,0 0 1,0 0-1,0 0 1,0 0 0,-1 0-1,1 0 1,0 0-1,0 0 1,0 0-1,0 0 1,0 0-1,0 0 1,0 0-1,0 0 1,0 0-1,0 0 1,0 0-1,0 0 1,0 0-1,0 0 1,0 0-1,0 0 1,0 0-1,0 0 1,0 0-1,0 0 1,0 0-1,0 0 1,0 0-1,0 0 1,-1 0-1,1 0 1,0 0-1,0 0 1,0 0-1,0 0 1,0 0-1,0 0 1,0-1-1,0 1 1,0 0-1,0 0 1,0 0-1,0 0 1,0 0-1,0 0 1,0 0-1,0 0 1,0 0-1,-4 7-101,-3 10 199,-9 27-111,3 2 0,-10 53 0,7-25 91,-4 13 362,-51 133 0,14-66 297,111-212 1508,-39 39-2351,2 0 0,28-25-1,-41 41 104,13-12-182,-16 15 182,-1 0 0,0 0 0,1 0 0,-1-1 0,0 1 0,1 0 0,-1 0 0,0 0 0,1 0 0,-1 0 0,0 0 0,1 0 0,-1-1 1,1 1-1,-1 0 0,0 0 0,1 0 0,-1 1 0,0-1 0,1 0 0,-1 0 0,1 0 0,-1 0 0,0 0 0,1 0 0,-1 0 0,0 1 0,1-1 0,-1 0 0,0 0 0,0 0 0,1 1 0,-1-1 0,0 0 1,1 1-1,-1-1 0,0 0 0,0 0 0,0 1 0,1-1 0,-1 0 0,0 1 0,0-1 0,0 0 0,0 1 0,0-1 0,1 1 0,21 100-255,-9-36 325,-12-60-38,1 0 0,-1 0 0,1 0 0,0-1 0,0 1 0,4 4 0,-6-7-11,1-1 0,0 0-1,0 0 1,0 0 0,-1 0 0,1 0-1,1 0 1,-1 0 0,0 0 0,0 0-1,0 0 1,0-1 0,1 1-1,-1 0 1,0-1 0,0 1 0,1-1-1,-1 0 1,1 1 0,-1-1-1,0 0 1,1 0 0,-1 0 0,1 0-1,-1 0 1,0 0 0,3-1 0,11-3 77,0-1 0,-1-1 0,21-12 1,17-7 58,31-9 34,165-77-152,-213 95-57,-26 12 65,-1 0 0,1 0 0,-1-1 0,12-7 0,-18 9-428,-4 2 147,-13 5 50,-18 9-27,-15 8 92,17-8 41,1 2-1,-38 23 0,61-32 107,0-1-1,0 1 1,0 0-1,1 1 1,0-1-1,0 1 1,-9 15-1,13-19-5,1 0-1,0-1 1,0 1-1,0 0 1,0 0-1,0 0 1,0 0-1,1 0 1,-1 0-1,1 0 1,0 6-1,0-7-3,1 0 0,-1 0 1,1 1-1,0-1 0,0 0 0,0 0 0,0 0 0,0 0 0,0 0 0,0 0 0,1 0 1,-1-1-1,1 1 0,-1 0 0,1-1 0,0 1 0,2 2 0,-1-3 26,-1 0 0,1 1 0,-1-1 0,0 0 0,1 0 0,0-1 0,-1 1 0,1 0 0,0-1 0,-1 1 0,1-1 0,0 0 0,-1 0 0,1 0 0,0-1 0,-1 1 0,5-1 0,4-2 116,-1-1 0,20-8 1,-29 12-144,16-9 33,0-1 1,-1 0 0,0-2 0,0 1 0,-2-2 0,1 0-1,-2-1 1,0 0 0,0-1 0,15-25 0,6-15-693,-34 55 650,0 1-1,0-1 1,0 0 0,0 0-1,0 0 1,0 0 0,0 0-1,0 0 1,0 0 0,0 0-1,0 0 1,0 0 0,0 0-1,0 0 1,0 0 0,0 0-1,1 1 1,-1-1 0,0 0-1,0 0 1,0 0 0,0 0-1,0 0 1,0 0 0,0 0-1,0 0 1,0 0 0,0 0-1,0 0 1,0 0 0,0 0-1,0 0 1,1 0 0,-1 0-1,0 0 1,0 0 0,0 0-1,0 0 1,0 0 0,0 0-1,0 0 1,0 0 0,0 0 0,0 0-1,0 0 1,0 0 0,1 0-1,-1 0 1,0 0 0,0 0-1,0 0 1,0 0 0,0-1-1,0 1 1,0 0 0,0 0-1,0 0 1,0 0 0,0 0-1,0 0 1,0 0 0,0 0-1,0 0 1,0 6-144,-2 4 140,0 0 0,1 1 1,0-1-1,1 0 0,1 18 0,0 4 235,-1-30-209,1 0 0,-1 0 1,0 0-1,1 0 1,-1 0-1,1 0 0,-1 0 1,1 0-1,2 2 1,-3-3-5,1 0 0,-1 0 0,1-1 0,-1 1 0,1 0 1,-1 0-1,1-1 0,0 1 0,-1 0 0,1-1 1,0 1-1,0-1 0,-1 1 0,1-1 0,0 1 0,0-1 1,0 0-1,0 1 0,0-1 0,0 0 0,1 0 1,3-1 49,-1 0 0,0 0 0,1-1 0,-1 0 0,0 0 0,0 0 1,0-1-1,0 1 0,0-1 0,4-4 0,9-5-10,35-18-50,1 2 0,69-25 0,-118 51 40,18-5-196,-22 7 150,0 0-1,0 0 1,1 0-1,-1 0 1,0 0-1,0 0 1,0 0-1,0 0 1,0 0-1,0 0 1,0 0-1,1 0 1,-1 0 0,0 0-1,0 0 1,0 0-1,0 0 1,0 0-1,0 0 1,0 0-1,1 0 1,-1 0-1,0 0 1,0 0 0,0 0-1,0 0 1,0 0-1,0 0 1,0 1-1,0-1 1,0 0-1,0 0 1,0 0-1,1 0 1,-1 0-1,0 0 1,0 0 0,0 0-1,0 1 1,0-1-1,0 0 1,0 0-1,0 0 1,0 0-1,0 0 1,0 1-1,-7 10-223,-49 57 543,54-67-320,1 1 0,0 0 1,0-1-1,0 1 0,0 0 0,0-1 0,1 1 0,-1 0 1,0 0-1,0 2 0,2-3 12,-1-1 0,0 0-1,1 0 1,-1 0 0,1 0 0,-1 1 0,0-1 0,1 0-1,-1 0 1,1 0 0,-1 0 0,1 0 0,-1 0 0,0 0-1,1 0 1,-1 0 0,1 0 0,-1 0 0,1 0 0,-1-1 0,1 1 14,19-4 51,0-1 1,0-1-1,-1-1 0,0 0 0,22-13 0,31-12-350,-49 23 143,-15 5 86,0 0 0,0 1-1,1 1 1,-1-1 0,1 1-1,11-1 1,-19 4 34,-1-1 0,1 1 0,-1 0 0,1-1 1,-1 1-1,1 0 0,-1-1 0,0 1 0,1 0 0,-1-1 1,0 1-1,0 0 0,0 0 0,1-1 0,-1 1 0,0 0 0,0 0 1,0-1-1,0 1 0,0 0 0,-1 1 0,1-1-15,-1 15 153,0 15-41,1-29-74,0 0 0,1 1 0,-1-1 0,0 0 0,1 0 0,-1 0 0,1 0 0,0 0 0,-1 0 0,3 3 0,-2-4 6,0 0 1,0 0 0,0-1-1,0 1 1,0 0-1,0-1 1,0 1-1,0-1 1,0 1 0,0-1-1,0 1 1,0-1-1,0 0 1,1 0-1,-1 1 1,0-1 0,0 0-1,0 0 1,2 0-1,23-4 54,-21 3-49,14-4 19,1 0 0,32-15 0,-3 0-130,93-29 268,-109 34 202,-32 14-429,-3 1-43,-7 1-171,-12 3-220,10-1 425,1 1 0,0 0 0,0 1 0,0 0 0,0 1 0,1 0 0,0 0 0,0 1 0,0 0 1,1 1-1,-14 15 0,19-19 59,0 1-1,-1-1 1,1 1 0,1 0-1,-1 0 1,1 0 0,0 0 0,0 1-1,0-1 1,1 0 0,-1 1-1,2-1 1,-1 1 0,0-1 0,1 1-1,0 0 1,0-1 0,1 1 0,0-1-1,0 1 1,0-1 0,1 1-1,-1-1 1,1 0 0,3 6 0,-3-8 9,0 1 0,0-1 1,0 1-1,0-1 0,1 0 1,0 0-1,-1 0 0,1-1 1,0 1-1,6 3 0,-8-5 4,1 0 0,0 0 0,0 0 0,0 0 0,0-1 0,0 1 0,-1-1 0,1 1 0,0-1 0,0 0 0,0 0 0,0 0 0,0 0 0,0 0 0,0 0 0,0 0-1,0 0 1,0-1 0,0 1 0,0-1 0,0 0 0,0 0 0,1 0 0,5-5 67,0 1-1,0-1 1,-1-1 0,0 1-1,0-1 1,7-11-1,8-6-94,27-35 245,-46 57-207,-1-2 1,0 1 0,-1 0-1,1 0 1,0-1 0,-1 1-1,0-1 1,0 1 0,0-1-1,0 0 1,0 1 0,-1-1-1,1 0 1,-1 1 0,-1-7-1,-1 0-547,-4 9 300,-7 10 30,12-8 106,-6 5 95,1 0 1,0 1 0,0-1-1,1 2 1,-1-1-1,2 0 1,-1 1 0,1 0-1,-5 12 1,-24 81 170,31-95-191,-5 21 20,-89 288 431,91-301-388,0 0 0,-1 0 0,0-1 1,-1 0-1,-1 0 0,0 0 0,0-1 0,-14 14 0,18-22-14,3-2 5,-1 0 1,0 0 0,0 0 0,0-1 0,0 1 0,-1-1 0,-2 3 0,4-4-43,0 0 0,1 0 0,-1 0 0,0 0 0,1 0 0,-1 1 0,0-2 0,1 1 0,-1 0 0,0 0 0,1 0 0,-1 0 0,0 0 0,1 0 0,-1-1 0,0 1 0,1 0 0,-1 0 0,1-1 0,-1 1 0,0-1 0,1 1 0,-1 0 0,1-1 0,-1 1 0,1-1 0,-1 1 0,1-1 0,0 0 0,-1 1 0,1-1 0,0 1 0,-1-1 0,1 0 0,0 1 0,-1-2 0,0-1-24,0 0-1,0-1 0,0 1 0,1 0 0,-1-1 0,1 1 1,0-1-1,0 1 0,0 0 0,0-1 0,0 1 0,1 0 1,0-1-1,-1 1 0,1 0 0,1-1 0,2-5 0,3-5 81,1-1-1,14-19 0,-20 31-44,13-19 15,2 2 0,0 0 0,2 1 0,38-32 0,93-52-166,62-37 298,-180 116 40,-1-2 0,-2-1 0,0-1 0,30-40 0,-53 60-164,0 0 0,0-1 0,-1 1 0,-1-1 0,1 0 0,-1 0 0,-1-1 0,0 1 0,0-1 0,-1 0 0,0 1 0,-1-1 0,0 0 0,0 0 0,-2-11 0,2 19-34,-1 1-1,0-1 0,-1 0 1,1 1-1,0-1 0,0 1 1,-1-1-1,1 1 1,-1-1-1,1 1 0,-1-1 1,0 1-1,0 0 0,1-1 1,-1 1-1,0 0 0,0 0 1,0-1-1,0 1 0,-1 0 1,1 0-1,0 0 0,-2-1 1,1 2-9,0-1 0,0 1 1,0 0-1,0-1 0,1 1 1,-1 0-1,0 1 0,0-1 1,0 0-1,0 0 0,0 1 1,1-1-1,-1 1 0,0 0 0,0-1 1,1 1-1,-1 0 0,0 0 1,-2 2-1,0 0 9,1 0 0,-1 1 0,0-1 0,1 1 0,0 0 0,0 0 1,0 0-1,0 0 0,1 1 0,-1-1 0,-2 10 0,3-10 24,1 0-1,-1 0 1,1 0 0,0 1 0,1-1 0,-1 0 0,1 1-1,0-1 1,0 0 0,0 1 0,0-1 0,1 0-1,0 1 1,2 7 0,-1-9 10,-1 1 1,1-1-1,0 1 0,0-1 1,1 1-1,-1-1 0,1 0 1,0 0-1,-1-1 0,1 1 1,0 0-1,1-1 0,-1 0 1,0 1-1,6 1 0,-3-1-7,2-1 0,-1 0-1,0 0 1,0-1 0,0 1-1,1-2 1,14 1 0,23-2-1208,82-12 1,-97 7-2300,52-16 1,-76 20 2712,-1 0 1,1 0-1,-1-1 0,1 0 1,-1 1-1,0-2 0,0 1 1,-1 0-1,1-1 0,-1 0 0,1 0 1,-1-1-1,0 1 0,3-7 1,17-26-4096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39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138 663 2720,'10'-21'5152,"-9"20"-4866,0 0 0,-1 1 1,1-1-1,0 0 0,-1 0 0,1 0 1,0 0-1,-1 0 0,1 0 0,-1 0 1,0 0-1,1 0 0,-1 0 0,0 0 1,1-2-1,-2 1 348,1 0 0,0-1 0,0 1 0,-1-1 0,1 1 1,-1 0-1,-2-5 0,2 5-460,0 0 0,-1 0-1,1 0 1,-1 0 0,1 0 0,-1 1 0,0-1 0,0 0 0,0 1 0,0-1-1,0 1 1,0 0 0,0 0 0,0 0 0,0 0 0,-1 0 0,1 0-1,0 1 1,-4-2 0,2 1-144,0 1-1,0-1 0,0 1 0,0-1 1,0 1-1,0 1 0,0-1 1,-1 0-1,1 1 0,0 0 1,-4 1-1,4 1-43,-1-1 0,1 1 0,0-1 1,0 1-1,1 1 0,-1-1 0,1 0 0,-1 1 0,1 0 0,0 0 0,0 0 1,1 0-1,-1 0 0,-1 5 0,3-6 30,0-1 1,1 1-1,-1 0 0,1-1 1,0 1-1,0-1 1,0 1-1,0 0 0,0-1 1,1 1-1,-1-1 0,1 1 1,-1-1-1,1 1 0,2 4 1,2 3 118,0 0 0,9 12 0,-9-15 3,-4-5-64,0 0-1,1 0 0,-1 0 0,1 0 0,-1 0 1,1 0-1,0 0 0,0-1 0,0 1 0,0-1 1,0 1-1,0-1 0,0 0 0,0 0 0,1 0 1,-1 0-1,4 1 0,-4-2-16,-1 0-1,1 0 1,0-1-1,0 1 1,0 0-1,0 0 1,-1-1-1,1 1 1,0-1 0,0 0-1,-1 1 1,1-1-1,0 0 1,-1 0-1,1 0 1,-1 0 0,1-1-1,-1 1 1,0 0-1,1 0 1,-1-1-1,2-2 1,0-1 12,0 0 0,0 1 0,0-1 0,-1 0 1,0-1-1,0 1 0,0 0 0,1-8 0,-2 9-64,0 0 0,-1 0 0,1 0 0,-1 0 0,0 0 0,-1 0 1,1 0-1,0 0 0,-1 0 0,0 0 0,0 0 0,-3-6 0,1 5-118,0 0 0,0 0 0,0 1 0,-1-1 0,0 1 0,0 0 0,0 0 0,0 0 0,-1 1 0,-7-5 0,14 8-98,-1 1 225,1 0 0,0 0-1,0-1 1,-1 1 0,1-1 0,0 0 0,0 1-1,0-1 1,-1 0 0,1 0 0,0 0-1,3-1 1,13-3 332,0 0 0,0-2 0,28-12 0,45-30 345,-64 31-582,0-1 1,-2-1-1,0-1 1,-1-1-1,-2-1 1,32-40-1,101-164 21,-100 134-2,-60 163-992,-11 132 1121,7-137-260,-21 76 0,-52 121-104,58-201 273,-47 84-1,49-108-42,-2-1-1,-1-1 1,-36 37-1,-58 47 321,110-112-355,0 0 1,-18 10-1,24-16-41,0 0 0,0 0 0,-1 0 0,1-1-1,-1 0 1,1 0 0,-1 0 0,0 0 0,1 0 0,-1-1 0,0 1 0,-3-1-1,4-1-22,1 1 0,-1-1 0,1 0 0,-1 0 0,1 0 0,0 0 0,0 0 0,-1-1 0,1 1 0,0-1 0,0 1 0,0-1 0,1 0 0,-1 1 0,0-1 0,1 0 0,-1 0 0,1 0 0,-1-1 0,1 1 0,0 0-1,0-1 1,0 1 0,-1-3 0,0-2 1,0 1 1,1-1-1,-1 0 0,1 0 0,0 0 0,1 1 0,0-11 0,1 1-23,1 1 0,0-1-1,1 1 1,1-1 0,1 1-1,0 0 1,0 1 0,2-1-1,0 1 1,0 0-1,2 1 1,13-18 0,-5 12 8,1 1 0,1 0 0,0 2 0,1 0 0,1 2 0,1 0 0,42-20 0,2 5-26,106-30 0,-23 14-230,-142 43-244,0 0-1,1 1 0,0 0 1,11 0-1,0 3-933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4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1211 2144,'-10'0'8949,"20"-4"-7285,-8 1-1446,0 0 0,0 0 0,0-1-1,0 1 1,1-4 0,3-6 91,5-5-71,43-71 324,-42 72-464,0 1 0,29-30-1,53-33 60,-59 51-89,50-50 1,-74 67-4,-1-1 0,-1 0 1,0-1-1,0 0 0,-1-1 1,-1 1-1,7-19 0,-14 32-76,0 0 0,0 0-1,0 0 1,0-1 0,0 1-1,0 0 1,1 0 0,-1 0 0,0 0-1,0 0 1,0-1 0,0 1-1,0 0 1,0 0 0,0 0-1,0 0 1,0 0 0,0-1 0,0 1-1,0 0 1,0 0 0,0 0-1,0 0 1,0-1 0,0 1 0,0 0-1,0 0 1,0 0 0,0 0-1,-1 0 1,1-1 0,0 1 0,0 0-1,0 0 1,0 0 0,0 0-1,0 0 1,0 0 0,0 0-1,-1-1 1,1 1 0,0 0 0,-7 3-399,-7 9 36,12-10 345,-13 12-137,1 1-1,-21 29 1,23-26 177,3-5 56,0 0-1,2 1 1,-9 17-1,14-25-17,0 0 0,1-1 0,0 1 0,-1 0-1,2 0 1,-1 0 0,1 0 0,0 0 0,0 0-1,1 0 1,-1-1 0,3 8 0,-2-9 17,1 0 0,-1 0 0,1 0 0,0-1 0,0 1 0,1-1 0,-1 1-1,1-1 1,-1 0 0,1 0 0,0 0 0,0-1 0,0 1 0,1-1 0,-1 1 0,0-1 0,1 0 0,0 0 0,0-1 0,-1 1 0,1-1 0,0 1 0,0-1 0,0-1 0,0 1 0,0 0 0,0-1 0,1 0 0,6-1-1,4-2 90,-2-1-1,1-1 0,0 0 0,-1-1 0,0 0 0,-1-1 0,1-1 0,13-10 0,7-8-74,44-46 0,-33 21-122,-32 36-27,0 0-1,21-18 0,-33 33 60,1-1-1,0 0 0,0 0 0,0 0 1,0 1-1,0-1 0,-1 1 0,1-1 1,1 1-1,-1-1 0,0 1 0,0-1 0,0 1 1,0 0-1,0 0 0,0-1 0,0 1 1,0 0-1,1 0 0,-1 0 0,0 0 1,0 0-1,0 1 0,0-1 0,0 0 0,0 0 1,0 1-1,2 0 0,-2 0 11,0 0 0,0 0 1,0 0-1,0 0 0,0 1 0,0-1 0,0 0 0,0 1 0,-1-1 1,1 0-1,0 1 0,-1-1 0,1 1 0,-1-1 0,0 1 0,1-1 1,-1 1-1,0-1 0,0 1 0,0 2 0,-2 24 83,0 0 1,-2 0-1,-2-1 0,-10 37 0,15-63-57,1 0 0,-1 1 0,1-1-1,-1 0 1,1 0 0,0 0 0,0 1 0,0-1 0,0 0 0,0 0-1,0 3 1,8-10 928,4-4-730,60-37-96,-30 18-223,0 1 0,2 2 0,1 2 0,59-22 0,-104 46 84,1 0 0,-1 0-1,1-1 1,-1 1-1,0 0 1,1 0-1,-1 0 1,1 0-1,-1 0 1,1 0 0,-1 0-1,1 0 1,-1 0-1,0 0 1,1 0-1,-1 0 1,1 0 0,-1 0-1,1 0 1,-1 0-1,0 1 1,1-1-1,-1 0 1,1 0 0,-1 0-1,0 1 1,1-1-1,-1 0 1,0 1-1,1-1 1,-1 0-1,0 1 1,1-1 0,-1 0-1,0 1 1,0-1-1,1 0 1,-1 1-1,0-1 1,0 1 0,0-1-1,0 1 1,0-1-1,0 0 1,1 1-1,-1 0 1,0 2 3,0-1 0,0 1 1,0 0-1,0 0 0,-1-1 0,0 5 0,-2 4 8,-1 1-1,-1-1 0,0 1 0,-8 12 0,5-10 43,-8 24 0,15-37-23,1 0-1,-1 0 0,1 0 0,-1 0 0,1 0 1,0 0-1,0 1 0,0-1 0,0 0 0,0 0 1,0 0-1,0 0 0,0 0 0,0 0 0,0 0 1,0 0-1,1 0 0,-1 0 0,0 1 0,1-1 1,-1 0-1,1 0 0,-1-1 0,1 1 0,0 0 0,-1 0 1,1 0-1,0 0 0,-1 0 0,1-1 0,0 1 1,0 0-1,0-1 0,0 1 0,0-1 0,0 1 1,0-1-1,0 1 0,0-1 0,0 1 0,0-1 1,0 0-1,0 0 0,0 0 0,0 0 0,0 0 1,1 0-1,-1 0 0,0 0 0,2 0 0,18-3 201,-1-1-1,32-11 0,-41 12-200,-1-1 1,0-1-1,0 0 0,-1 0 0,1-1 0,-1 0 0,8-8 0,4-6 52,-1-1 0,32-43 1,24-51 44,-28 40-3,112-168-59,-139 210-114,31-58 0,-46 78 21,0-1 1,-1 1-1,-1-1 1,0 0 0,-1 0-1,0-1 1,1-25 0,-3 36-10,-1 1 0,-1 0 0,1 0 0,0 0 0,-1 0 0,1 0 0,-1 0 0,0 0 0,0 0 0,0 0 0,-3-5 0,3 7 27,0 0 0,1 1 1,-1-1-1,0 0 0,0 1 0,0-1 1,0 1-1,0-1 0,0 1 0,0-1 1,0 1-1,0 0 0,0-1 0,0 1 0,0 0 1,0 0-1,0 0 0,0 0 0,0 0 1,0 0-1,0 0 0,0 0 0,0 0 0,0 0 1,-1 0-1,1 1 0,0-1 0,0 1 1,0-1-1,1 0 0,-1 1 0,0 0 1,-2 0-1,-10 8-49,1 0 1,-1 0-1,1 1 1,1 1 0,0 0-1,-14 18 1,13-15 40,-2 2 38,2-1-1,0 2 0,1 0 1,0 0-1,1 0 1,2 2-1,-1-1 1,2 1-1,-7 29 1,2-5-5,3 2 0,2-1 0,1 1 1,1 74-1,7-86-30,1 0 0,9 33 1,-11-62 49,0 0 0,0 0 1,0 0-1,1 0 0,0 0 1,0 0-1,0-1 1,1 1-1,-1-1 0,1 1 1,-1-1-1,1 0 0,7 5 1,-5-4 20,0 0 0,1-1 0,0 0 0,0 0 0,0-1 0,0 1 0,0-1 0,9 1 0,2 0 52,0-1-1,0-1 1,0 0-1,0-2 1,0 0-1,19-3 1,-24 2-25,-1-1 1,1 0 0,0 0 0,-1-1-1,1-1 1,-1 0 0,0 0 0,-1-1-1,1-1 1,10-8 0,-14 7-34,0 0 1,0 0-1,0 0 1,-1-1-1,-1 0 0,1 0 1,-1-1-1,-1 0 1,0 0-1,0 0 0,-1 0 1,0 0-1,-1-1 1,2-18-1,-4 22-35,1-13-34,-1-23-1,-1 37-15,1 0 0,-1 0 0,-1 0-1,1 0 1,-1 0 0,0 1-1,0-1 1,-4-6 0,5 10 11,0 1 1,0 0-1,1-1 1,-1 1 0,-1 0-1,1 0 1,0 0-1,0 0 1,0 0 0,0 0-1,-1 0 1,1 0-1,-1 0 1,1 1-1,0-1 1,-1 0 0,1 1-1,-1-1 1,1 1-1,-1 0 1,0 0 0,1-1-1,-1 1 1,1 0-1,-1 0 1,1 0-1,-1 1 1,0-1 0,1 0-1,-1 0 1,1 1-1,-1-1 1,1 1 0,-1 0-1,1-1 1,0 1-1,-1 0 1,-1 1-1,-6 5 16,0-1-1,0 1 0,1 1 1,0-1-1,0 2 1,-10 13-1,7-6 38,0 0 1,1 1-1,-8 19 1,13-25-61,1-1 0,0 1 0,0 0 0,1 1 0,1-1 0,0 1 0,-1 14 0,3-21 44,0-1-1,1 1 0,-1 0 1,1 0-1,0-1 0,0 1 1,1-1-1,-1 1 0,1-1 1,0 1-1,0-1 0,0 0 1,1 0-1,-1 0 1,1 0-1,0-1 0,0 1 1,1-1-1,-1 1 0,7 4 1,-4-4 80,1 1 0,-1-1 0,1-1 0,0 1 1,0-1-1,0 0 0,1-1 0,-1 0 0,1 0 1,0 0-1,-1-1 0,1 0 0,0-1 0,0 0 0,-1 0 1,1 0-1,9-3 0,-6 1-21,-1 0 1,1-1-1,-1 0 0,0-1 0,0 0 1,0-1-1,-1 0 0,0 0 1,0-1-1,11-9 0,-3 0-12,0 0-1,-1-1 1,24-32-1,-27 31-23,0 0-1,-1-1 1,-1-1-1,16-35 1,-23 39 39,-4 12-100,1 1 0,-1 0 1,1 1-1,-1-1 0,1 0 1,0 0-1,0 0 0,0 0 0,1-2 1,0 5 4,-1 0 0,1 0 0,-1 0 0,0 0 0,1 0 0,-1 0 0,0 0 0,0 0 0,0 1 0,0-1 1,0 0-1,0 1 0,1 1 0,18 28-39,-13-17 62,0 1 0,-2 0 0,1 0 0,-2 0 0,0 1-1,4 25 1,-7-34-3,0 0-1,0 0 0,1 0 0,0-1 0,1 1 1,0 0-1,0-1 0,0 0 0,0 0 0,8 10 1,-8-13 54,0 0 1,1 0 0,-1 0 0,0 0-1,1-1 1,-1 1 0,1-1 0,0 0 0,0 0-1,0-1 1,0 1 0,0-1 0,0 0-1,1 0 1,-1 0 0,0 0 0,0-1 0,7 1-1,6-2 29,-1 0 0,0-1 1,1-1-1,-1 0 0,-1-1 0,1-1 0,0 0 0,15-9 0,-12 5-70,-1-2 0,0 0 0,0 0 0,-1-2 0,28-27 0,-25 19-48,-12 11 60,1 1 0,1 0 0,16-13 0,-25 22-21,-1-1 1,1 1-1,-1-1 1,0 1-1,1 0 0,-1-1 1,1 1-1,-1 0 1,1 0-1,0-1 0,-1 1 1,1 0-1,-1 0 1,1 0-1,-1 0 0,1 0 1,0 0-1,-1 0 1,1 0-1,-1 0 0,1 0 1,-1 0-1,1 0 1,0 0-1,-1 0 0,1 0 1,-1 1-1,1-1 1,-1 0-1,1 0 0,-1 1 1,1-1-1,-1 0 1,1 1-1,-1-1 0,1 0 1,-1 1-1,1-1 1,-1 1-1,0-1 0,1 1 1,-1-1-1,0 1 1,0-1-1,1 1 0,-1-1 1,0 1-1,0-1 1,0 1-1,1 0 0,-1-1 1,0 1-1,0-1 1,0 1-1,0-1 0,0 2 1,0 5 11,1-1 0,-1 1 0,-2 11 0,2-15-14,-2 19 10,-1 11 0,-12 54 0,2-15 22,12-58 171,1-14-182,0 0 0,0 1 0,0-1 1,0 0-1,0 0 0,0 0 0,1 0 1,-1 0-1,0 0 0,0 0 1,0 1-1,0-1 0,1 0 0,-1 0 1,0 0-1,0 0 0,0 0 0,0 0 1,1 0-1,-1 0 0,0 0 0,0 0 1,0 0-1,0 0 0,1 0 0,-1 0 1,0 0-1,0 0 0,0 0 1,0 0-1,1-1 0,-1 1 0,0 0 1,0 0-1,0 0 0,0 0 0,0 0 1,0 0-1,1 0 0,21-21 826,-11 10-872,26-23 170,60-53-14,-89 80-100,6-5-90,-1 1 1,1 1 0,1 0-1,0 1 1,26-12 0,-40 21 53,0-1 0,-1 1 0,1 0 0,0-1 0,0 1 0,-1 0 0,1-1 0,0 1 1,0 0-1,0 0 0,0 0 0,-1 0 0,1 0 0,0 0 0,0 0 0,0 0 0,0 0 0,-1 0 1,1 1-1,0-1 0,0 0 0,0 0 0,-1 1 0,1-1 0,0 1 0,0 0 0,0-1-6,-1 1 0,0 0 0,1 0 0,-1 0 0,0 0 0,0 0 0,1 0 0,-1 0 0,0 0 0,0 0 0,0 0 0,0 0 0,0 0 0,-1 0 0,1 0 0,0 0 0,-1 2 0,-2 6-69,-1 1-1,0-1 0,-5 9 0,8-17 99,-12 20 38,-23 30 1,9-14-44,25-34 2,0 1 0,1-1 1,-1 1-1,1 0 0,0-1 1,0 1-1,-1 5 0,2-7 12,-1 0 0,1-1 0,0 1 0,0 0 0,0 0 0,0 0 0,0-1-1,0 1 1,1 0 0,-1 0 0,0-1 0,1 1 0,-1 0 0,1-1 0,0 1 0,0 0-1,1 1 1,-1-2 13,1 1-1,-1-1 0,1 0 1,0-1-1,-1 1 0,1 0 1,0 0-1,0-1 0,-1 1 1,1-1-1,0 0 0,2 1 0,26 0 132,-25-1-137,29-2 11,0-1 1,43-11 0,-42 7 49,-9 2-28,0-2 0,0-1 0,0-1 0,31-17 0,-20 7-49,-2-2 0,37-28 0,-65 44-39,10-8 150,25-22 1,-51 43-928,-46 44 405,-7 25 494,54-64-92,0 0 0,1 0 0,0 1 0,-6 19 0,12-33 8,1 0 0,0 1 1,0-1-1,0 0 1,0 1-1,0-1 0,0 0 1,0 1-1,-1-1 1,1 0-1,0 1 0,0-1 1,0 0-1,0 1 1,0-1-1,0 0 0,0 1 1,1-1-1,-1 0 1,0 1-1,0-1 0,0 0 1,0 0-1,0 1 1,0-1-1,1 0 0,-1 1 1,0-1-1,0 0 1,10 0 418,-6-2-321,0 0 0,0 0 0,-1 0 0,7-4 0,-3-1-5,1 0-1,-1-1 1,-1 0-1,12-17 1,20-39-91,-35 59 12,4-7-40,-1-1 0,0 1 0,-1-1 0,0 0 0,-1-1 0,3-16 0,-6 26-5,-1 2-20,1 1 0,-1-1-1,0 1 1,0-1 0,0 0 0,0 1-1,0-1 1,0 1 0,0-1 0,-1 1-1,0-3 1,1 4 36,0 0 0,0 0 0,0 0 0,0 0 0,0 0 0,0 0 0,0 0 0,0 0-1,0-1 1,0 1 0,0 0 0,0 0 0,0 0 0,-1 0 0,1 0 0,0 0 0,0 0 0,0 0 0,0 0 0,0 0 0,0 0 0,0 0 0,0 0 0,0 0 0,-1 0 0,1 0 0,0 0-1,0 0 1,0 0 0,0 0 0,0 1 0,0-1 0,0 0 0,0 0 0,0 0 0,0 0 0,0 0 0,0 0 0,0 0 0,-1 0 0,1 0 0,0 0 0,0 0 0,0 0 0,0 0 0,0 0-1,0 1 1,0-1 0,0 0 0,0 0 0,0 0 0,0 0 0,0 0 0,0 0 0,0 0 0,0 0 0,0 0 0,0 0 0,0 1 0,0-1 0,-3 7-72,2-5 32,-3 8-30,-1 1 0,2 0 0,0 0 0,0 0-1,-2 21 1,4-28 88,1-1 0,0 1-1,1-1 1,-1 1 0,1-1 0,-1 1 0,1-1-1,0 1 1,0-1 0,0 0 0,1 0-1,-1 1 1,1-1 0,0 0 0,0 0-1,0-1 1,0 1 0,0 0 0,1-1 0,-1 1-1,1-1 1,0 0 0,5 4 0,-2-3 30,-1 0 1,1-1 0,1 0 0,-1 1 0,0-2-1,0 1 1,1-1 0,-1 0 0,1 0 0,-1-1-1,1 0 1,-1 0 0,10-2 0,9-2 141,-1 0 0,28-11 1,-48 14-181,10-3 28,0-1 0,0 0 0,-1 0 0,0-1 1,0-1-1,-1 0 0,0-1 0,22-19 1,-19 12 6,0-1 1,-2-1-1,13-18 1,30-58-60,41-100 150,-64 123-192,-4 10 42,-4 0 1,26-89 0,-48 140 7,-3 8-18,1 0-1,-1-1 1,1 1-1,-1-1 1,0 1-1,1-1 1,-1 1-1,0-1 0,0 1 1,0-1-1,0 1 1,0-1-1,0 0 1,-1-1-1,1 3 29,0 0 0,0 0 0,0 0-1,0 0 1,0 0 0,0 0 0,0 0 0,0 0-1,0 0 1,0 0 0,0 0 0,0-1 0,0 1-1,0 0 1,0 0 0,0 0 0,0 0 0,0 0-1,0 0 1,-1 0 0,1 0 0,0 0 0,0 0-1,0 0 1,0 0 0,0 0 0,0 0 0,0 0-1,0 0 1,0 0 0,0 0 0,0 0 0,0 0-1,0 0 1,0 0 0,0-1 0,-1 1 0,1 0-1,0 0 1,0 0 0,0 0 0,0 0 0,0 1-1,0-1 1,0 0 0,0 0 0,0 0 0,0 0-1,0 0 1,0 0 0,0 0 0,-1 0 0,1 0-1,0 0 1,0 0 0,0 0 0,0 0 0,0 0-1,0 0 1,0 0 0,0 0 0,0 0 0,0 0-1,0 0 1,0 1 0,-5 3-28,0 1 0,0 0 0,1 0 0,0 1 0,0-1 0,0 1 0,1 0-1,-1 0 1,-2 8 0,-3 4 49,-3 4-2,1 1-1,2 0 1,-10 31 0,6 6 55,-7 112 0,10-73-104,8-78 55,-9 99 40,11-105-30,0 1 0,1 0 0,1 0-1,0-1 1,6 22 0,-4-21-386,-3-11-59,1 0-1,-1 0 0,1 0 1,2 6-1,-3-10 19,-1 0-1,1 0 1,-1 0-1,1-1 0,0 1 1,-1 0-1,1 0 1,0 0-1,0-1 1,0 1-1,0 0 1,-1-1-1,1 1 1,0 0-1,0-1 1,0 0-1,0 1 1,0-1-1,0 1 1,1-1-1,-1 0 1,0 0-1,0 0 0,1 0 1,7 0-3065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18 191 3328,'-14'-7'1061,"13"7"-969,1-1 0,0 0 0,-1 0-1,1 0 1,-1 0 0,1 1 0,0-1 0,0 0 0,0 0-1,0 0 1,-1 0 0,1 0 0,0 0 0,0 1 0,0-1-1,1 0 1,-1 0 0,0 0 0,0 0 0,0 0-1,1 0 1,-1 0 0,3-2 309,0 0 0,0 0 0,1 0-1,-1 1 1,0 0 0,8-4 0,-1 0 132,7-3 359,0 1 1,1 1-1,35-10 0,-46 15-723,45-12 950,68-8-1,52 3-139,-123 14-835,509-28-37,-475 35-678,84 11 1,-146-8-1516,-7-2 588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4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40 7040,'-50'-15'3200,"19"2"-2752,17 10 512,6 3-608,-5-4 0,8 4-224,0-5-448,5 10 192,5-5-416,3 7 320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4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22 341 3808,'2'3'6393,"-3"-3"-6293,13 1 1840,16-2-939,-15 0-654,-1-1 0,1 0-1,0 0 1,-1-1 0,1-1-1,13-6 1,-2-1 49,-16 8-307,0 0 1,0-1-1,0 0 0,-1 0 1,1-1-1,-1 0 0,0 0 1,11-12-1,-12 11-64,0-1 0,-1-1 0,0 1 1,0-1-1,-1 0 0,1 0 0,-2 0 0,1-1 0,-1 0 1,-1 1-1,1-1 0,-2 0 0,1 0 0,-1 0 0,0 0 1,-1 0-1,0-1 0,-1 1 0,0 0 0,0 0 0,-1 0 1,0 0-1,0 1 0,-5-11 0,6 17-50,1 0 0,-1 0-1,0 0 1,0 0 0,0 0-1,0 0 1,-1 0 0,1 1-1,0-1 1,-1 0 0,1 1 0,-1-1-1,0 1 1,1-1 0,-1 1-1,0 0 1,0 0 0,0 0 0,0 0-1,0 0 1,0 0 0,0 0-1,0 1 1,0-1 0,-1 1-1,1 0 1,0-1 0,0 1 0,0 0-1,-1 0 1,1 1 0,0-1-1,0 0 1,-4 2 0,-4 1 13,0 0 1,0 1-1,0 1 0,0 0 1,1 0-1,-1 1 0,2 0 1,-1 1-1,0-1 0,1 2 1,1-1-1,-10 12 0,1 2 147,0-1 0,2 2 0,1 0 0,-13 28-1,21-38 0,-1 0 0,2 1 0,0 0 0,0 0 0,1 1 0,1-1 0,-1 20 0,3-31-84,0-1-1,0 1 0,0 0 1,1 0-1,-1 0 0,1-1 0,-1 1 1,1 0-1,0 0 0,0-1 1,0 1-1,0-1 0,0 1 0,0-1 1,0 1-1,0-1 0,0 0 1,1 1-1,-1-1 0,0 0 0,1 0 1,-1 0-1,1 0 0,0 0 0,-1 0 1,1-1-1,2 2 0,1 0 93,1-1-1,-1 1 1,1-1-1,0-1 1,-1 1-1,1-1 1,10 0-1,18-3 102,1-2 0,-1-1-1,1-1 1,-2-2 0,40-17-1,-22 4-114,-2-3 0,63-42 0,-98 58-154,-13 8 20,0 0 1,0 1 0,1-1 0,-1 0 0,0 1-1,1-1 1,-1 0 0,1 1 0,-1 0-1,1-1 1,-1 1 0,0 0 0,1 0 0,-1 0-1,3 0 1,-3 0-4,0 1 0,0-1 0,-1 0 0,1 1 0,0 0 0,0-1-1,-1 1 1,1-1 0,0 1 0,-1 0 0,1 0 0,-1-1 0,1 1 0,-1 0 0,1 0 0,-1 0 0,1-1-1,-1 1 1,0 0 0,0 0 0,1 0 0,-1 0 0,0 0 0,0 0 0,0 1 0,1 9 31,0 0 0,-1 0 0,-2 15-1,0 6 126,0-11-179,1-19 33,1 0-1,-1-1 1,1 1-1,0 0 1,0 0-1,0 0 0,0 0 1,0 0-1,0 0 1,0-1-1,1 3 1,0-2 95,4-8 469,65-35 80,-42 26-661,205-97-181,-224 107 130,-7 4 31,0 0 0,-1 0 1,1 1-1,0-1 0,0 0 0,0 1 0,0-1 0,3 1 0,-4 0 32,-1 0-1,1 0 1,0 0-1,-1 1 0,1-1 1,0 0-1,-1 0 0,1 1 1,-1-1-1,1 1 0,-1-1 1,1 0-1,-1 1 0,1-1 1,-1 1-1,1 0 0,-1-1 1,1 1-1,-1-1 0,0 1 1,0-1-1,1 1 0,-1 0 1,0-1-1,0 1 0,1 0 1,-1-1-1,0 1 0,0 0 1,0-1-1,0 2 0,1 3-17,-1 1-1,0 0 1,0 0-1,-2 10 1,1-10-2,1 1 0,-1 0 0,2 12 0,0 1-62,-1-18 94,0 0 0,0 0 0,0 0 0,0 0 0,0 0 0,0 0 0,1 0 0,-1 0 0,0 0 0,1 0 0,0 0-1,-1 0 1,1 0 0,0-1 0,0 1 0,0 0 0,0-1 0,1 1 0,-1-1 0,0 1 0,1-1 0,-1 1-1,0-1 1,3 1 0,2 3 39,0-1 0,0-1-1,1 1 1,0-1-1,-1 0 1,1-1 0,0 0-1,0 0 1,1 0-1,-1-1 1,0 0 0,1 0-1,-1-1 1,0 0-1,1-1 1,-1 1 0,0-1-1,1 0 1,-1-1-1,0 0 1,0 0 0,7-4-1,-4 2-14,-1 0 1,0-1-1,0-1 0,0 1 0,-1-1 1,0-1-1,0 1 0,-1-1 0,0-1 0,0 1 1,0-1-1,-1-1 0,0 1 0,-1-1 0,0 0 1,0 0-1,-1-1 0,0 1 0,-1-1 1,0 0-1,0 0 0,-1 0 0,-1 0 0,2-15 1,-3 21-53,-2-41-180,2 41 143,-1-1 0,0 0-1,0 0 1,0 0 0,0 1 0,-1-1 0,-2-4-1,4 8 42,-1 0 0,1 1-1,0-1 1,-1 1-1,1-1 1,-1 1 0,1-1-1,-1 1 1,1-1 0,-1 1-1,1-1 1,-1 1-1,0-1 1,1 1 0,-1 0-1,1-1 1,-1 1 0,0 0-1,1 0 1,-1-1 0,0 1-1,1 0 1,-1 0-1,0 0 1,0 0 0,1 0-1,-1 0 1,0 0 0,1 0-1,-1 0 1,0 0-1,0 1 1,1-1 0,-1 0-1,0 0 1,1 1 0,-1-1-1,1 0 1,-1 1-1,0-1 1,1 1 0,-1-1-1,1 0 1,-1 1 0,1-1-1,-1 1 1,1 0-1,-1 0 1,-3 3-5,0 1 0,0 0 0,1 0 1,-5 7-1,0 2-4,0 0 0,1 0 0,0 1 0,2 0 0,-1 0 0,2 0 0,0 1 1,-1 16-1,4-28 26,0 13 3,1 23 0,0-33-2,1-1-1,0 0 1,1 0-1,-1 1 1,1-1-1,0 0 0,4 6 1,-5-10 22,1 0 0,-1 1 1,1-1-1,0 0 0,0 0 1,0-1-1,0 1 0,0 0 0,0-1 1,0 1-1,1-1 0,-1 0 0,0 0 1,1 0-1,-1 0 0,1 0 0,-1 0 1,1 0-1,0-1 0,-1 0 0,1 1 1,0-1-1,4 0 0,8-1 123,-1 0 1,1-1-1,16-4 0,-24 4-161,32-7 94,-1-1-1,0-2 1,-1-1-1,0-2 1,-1-2-1,-1-1 1,0-2-1,-2-1 0,37-31 1,-59 42-257,-10 8 133,0 1 1,0-1 0,1 1 0,-1-1 0,1 1 0,0 0 0,-1 0 0,4-2 0,-4 21-139,-1-3 131,-1-8 21,1-1 0,0 1 0,0 0 1,1 0-1,0 0 0,0 0 0,0 0 0,4 9 0,5 3 52,-8-12-4,1 0-1,1 0 1,-1 0-1,1-1 1,0 0-1,1 0 1,-1 0 0,1 0-1,10 8 1,-11-11 11,0-1-1,0 1 1,0-1 0,0 0 0,1 0 0,-1-1 0,1 1 0,-1-1 0,1 0 0,0 0 0,-1-1 0,1 0-1,0 1 1,0-1 0,-1-1 0,1 1 0,0-1 0,4-1 0,35-7 127,84-29 1,-111 33-134,54-19 97,99-48 0,-161 66-127,0 1 0,0-1 0,0-1 0,-1 1 1,0-2-1,9-9 0,-17 16-131,-3 1 17,-10 4-80,-19 9-59,27-11 239,-226 111-422,221-107 446,0 0 1,-18 14-1,26-18-2,0 0 0,0 0 0,-1 0 0,1 0 0,1 0 0,-1 1 0,0-1 0,1 1-1,-1-1 1,1 1 0,0 0 0,-1-1 0,1 1 0,1 0 0,-1 0 0,0 0 0,0 4 0,1-6 6,1 1 0,-1-1 1,0 1-1,1-1 1,-1 1-1,1-1 1,-1 1-1,1-1 1,0 0-1,-1 0 1,1 1-1,0-1 0,0 0 1,0 0-1,0 0 1,0 0-1,0 0 1,0 0-1,0 0 1,1 0-1,-1 0 0,0 0 1,1-1-1,-1 1 1,0-1-1,1 1 1,1 0-1,3 1 22,0-1 1,0 0-1,0 0 0,0 0 0,9 0 1,0-1 56,-1-1 1,1-1-1,-1 0 1,1-1-1,-1 0 1,0-1-1,0-1 1,0 0-1,-1-1 1,0 0-1,14-9 1,-17 7-77,0 1 1,0-1-1,0 0 0,-1-1 1,0 0-1,-1-1 1,0 1-1,-1-2 1,0 1-1,0-1 0,-1 0 1,0 0-1,4-15 1,10-35-91,-18 52-184,-6 10-76,-7 14 21,-17 30-25,-24 37 155,-69 114 178,53-48 133,-2 2-265,52-116 372,-2-2 0,-40 51 1,58-80-205,-1 0 1,0 0-1,0-1 0,0 1 1,-1-1-1,1 1 1,-1-1-1,1 0 1,-1-1-1,0 1 1,1 0-1,-1-1 1,-4 1-1,6-2-21,0 1 0,1-1-1,-1 0 1,0 0 0,0 0-1,1 0 1,-1 0 0,0-1-1,1 1 1,-1 0 0,0-1-1,1 1 1,-1-1 0,1 0 0,-1 0-1,1 1 1,-1-1 0,1 0-1,-1 0 1,1 0 0,0 0-1,-1-1 1,1 1 0,0 0-1,0 0 1,0-1 0,0 1-1,0-1 1,0 1 0,0-1 0,0-2-1,-3-4 68,2 4-86,0 0 1,1 0-1,-1 0 0,1 0 1,0 0-1,0 0 0,0 0 1,0 0-1,1 0 0,-1 0 1,1-1-1,0 1 0,1 0 1,0-5-1,3-3 5,0 1 0,1-1 1,0 1-1,1 0 0,1 1 0,-1-1 0,2 1 1,-1 1-1,18-18 0,-4 8 40,1 0 0,1 1-1,27-16 1,193-97-19,-142 80-11,-71 35 76,-1 0 1,-1-2-1,0-1 1,-1-2-1,44-44 1,10-17 45,-74 72-173,-4 5-153,-3 8-218,-3 8 281,0 0-1,-1-1 1,-1 0 0,-11 20-1,9-19 214,1 1-1,1-1 0,-8 22 1,11-27 36,1-1 0,0 1 1,0-1-1,1 0 1,-1 10-1,21-24 282,-1-1-1,34-23 1,7-4-188,-38 23-183,-17 11-78,-1-1-1,1 1 1,0 1 0,0-1 0,0 1 0,8-3 0,-12 5 41,0-1-1,0 1 1,-1 0-1,1 0 1,0 0 0,0 0-1,-1 0 1,1 0-1,0 0 1,-1 0-1,1 0 1,0 0 0,0 0-1,-1 0 1,1 1-1,0-1 1,-1 0-1,1 1 1,0-1 0,-1 0-1,1 1 1,0-1-1,-1 1 1,1 0-1,0 0-4,0 0 0,-1 0 0,1 0 0,-1 0-1,1 0 1,-1 0 0,1 1 0,-1-1-1,0 0 1,0 0 0,0 0 0,1 1 0,-2 1-1,1 4-35,-1 1 0,0-1-1,0 0 1,-4 9 0,-29 84 80,8-28 54,-17 56-38,-80 161 0,111-263 94,-2-1 0,-1-1-1,-1 0 1,-1-1 0,-23 24-1,36-43-104,0-1 0,0 0 0,0 0 0,-1 0 0,0 0 0,1-1 0,-1 0 0,0 0 0,0 0 0,0-1 0,0 1 0,0-1 0,0-1 0,-1 1 0,1 0 0,0-1 0,0 0 0,-7-1 0,8 0-8,-1 0 0,1 1 0,-1-1 0,1-1 0,0 1 0,0-1 0,0 1 0,0-1 0,0-1 0,0 1-1,0 0 1,1-1 0,-1 0 0,1 0 0,0 0 0,-1 0 0,1 0 0,1-1 0,-1 1 0,1-1 0,-1 0 0,-2-6 0,4 7 0,0 0 1,1-1-1,-1 1 1,1 0-1,0-1 1,0 1-1,0-1 1,0 1-1,1 0 0,-1-1 1,1 1-1,0 0 1,0 0-1,0-1 1,0 1-1,3-5 1,3-4 121,0 0 1,14-20 0,-3 9-110,1 1 1,0 1 0,2 1-1,0 0 1,1 2-1,2 0 1,-1 2 0,2 0-1,0 2 1,1 1-1,0 0 1,46-13-1,-19 10-4,1 2 0,1 3-1,91-7 1,-135 18-171,-1-1-774,0 0-1,0 1 1,0 1 0,16 2-1,-25-2 724,1-1 0,0 0-1,0 1 1,0 0 0,0-1 0,-1 1 0,1 0 0,0 0-1,-1 0 1,1 0 0,0 0 0,-1 0 0,1 1-1,-1-1 1,0 0 0,1 1 0,-1-1 0,0 1 0,0 0-1,0-1 1,0 1 0,0 0 0,-1-1 0,1 1-1,0 0 1,-1 0 0,1 0 0,-1 0 0,1 3-1,1 22-3131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1568,'13'3'3707,"24"3"-1,-27-7-3107,0 0 0,0 0-1,0-1 1,0 0 0,0-1-1,0 0 1,-1 0 0,1-1 0,-1-1-1,0 1 1,0-1 0,11-9-1,2-4 6,-1 0-1,0-1 1,21-27-1,-32 33-476,0 0 0,9-19 0,-9 15 19,14-17-1,-19 29-268,-5 10-116,-8 15-7,-26 49 367,10-24-19,3 0 0,-20 62 0,-23 124 362,33-112-269,-24 78 276,44-160 558,9-28-17,6-22-311,39-160-44,-2 10-413,-31 131-225,1 1-1,1 1 1,20-34 0,-7 24-103,1 1 1,52-58 0,77-62-19,-136 141 47,42-37-82,-55 51 117,-1 0 0,1 0-1,0 0 1,0 1 0,0 0-1,1 0 1,-1 1 0,1-1-1,7 0 1,-12 2 4,1 1 0,-1 0 1,1 0-1,-1 0 0,0 0 0,1 0 0,-1 1 0,1-1 1,-1 1-1,0-1 0,1 1 0,-1 0 0,0 0 1,0 0-1,1 0 0,-1 0 0,0 1 0,0-1 1,0 1-1,0-1 0,-1 1 0,1 0 0,0-1 1,-1 1-1,1 0 0,-1 0 0,2 2 0,1 4 0,-1 0-1,1 0 0,-1 1 0,0-1 0,-1 0 1,1 10-1,0-5 4,-2 1 1,0-1-1,0 0 0,-1 1 0,-1-1 1,0 1-1,-1-1 0,-5 16 1,6-22 35,-1-1-1,0 1 1,-1-1 0,1 0 0,-1 0 0,-1 0 0,1 0 0,-1 0-1,0-1 1,0 0 0,0 0 0,-1 0 0,0 0 0,0 0 0,0-1-1,-1 0 1,1 0 0,-10 4 0,8-5 30,0-1 0,0 0 0,0 0 0,0 0 0,0-1 0,0 0 0,-1 0 0,1-1 0,-8 0 0,3-1 16,-1-1 0,1 0 0,-1-1 0,-19-7 0,31 9-33,-14-5-149,12 2-78,10 0 5,18 1 127,0 0 1,0 2-1,41 3 0,-9-1-4,-20 0 178,1-2 0,0-2 0,-1-1 0,38-10 1,-36 4-33,0 0-2,54-20-1,-83 27-62,0-1 0,-1-1 0,0 0 0,0-1 0,0 1 0,-1-1 0,0-1 0,0 0 0,0 0 0,10-13 0,-14 14 3,0 0 0,-1 1-1,0-1 1,0 0-1,-1-1 1,1 1 0,-1 0-1,-1-1 1,1 1 0,0-14-1,-1 17-43,-1 0 0,0 0 0,0 1-1,0-1 1,-1 0 0,1 0 0,-1 0-1,0 1 1,1-1 0,-1 0 0,-1 1 0,1-1-1,0 1 1,0-1 0,-1 1 0,0 0-1,1-1 1,-1 1 0,0 0 0,0 0 0,0 0-1,0 0 1,0 1 0,-1-1 0,1 0-1,-6-1 1,5 1-7,-1 1 0,1 0-1,-1 1 1,0-1 0,0 1-1,1 0 1,-1 0 0,0 0 0,0 0-1,1 0 1,-1 1 0,0 0-1,1 0 1,-1 0 0,0 0-1,1 0 1,-1 1 0,1-1 0,-6 5-1,-5 3 15,1 0-1,1 1 1,-14 14-1,14-13-66,1 0 0,0 1-1,-17 26 1,24-33 100,1 0 1,1 1-1,-1-1 0,1 1 1,0 0-1,0-1 0,0 1 1,1 0-1,0 0 0,0 0 1,0 0-1,1 1 0,1 8 1,-1-12-6,0-1 1,1 0 0,-1 1-1,1-1 1,0 0 0,0 0 0,0 0-1,0 1 1,0-1 0,0 0-1,0 0 1,1-1 0,-1 1 0,1 0-1,2 2 1,-1-2 16,0 0-1,0 1 1,0-2 0,1 1-1,-1 0 1,1-1-1,-1 1 1,7 1 0,3-1 85,0 0 1,1-1 0,-1 0 0,21-2-1,-7 0-60,1-2 0,-1 0 1,0-2-1,0-1 0,-1-1 0,29-12 0,-23 2-32,-1-1 0,-1-1-1,33-29 1,29-18 46,-91 66-75,-1-1 0,1 1 1,-1-1-1,1 1 1,0-1-1,-1 1 1,1 0-1,0-1 1,-1 1-1,1 0 1,0 0-1,0-1 1,-1 1-1,1 0 1,0 0-1,0 0 0,-1 0 1,1 0-1,0 0 1,0 0-1,-1 0 1,1 0-1,0 1 1,-1-1-1,1 0 1,0 0-1,0 1 1,-1-1-1,1 0 1,-1 1-1,1-1 0,0 1 1,-1-1-1,1 0 1,-1 1-1,1 0 1,-1-1-1,1 1 1,-1-1-1,1 1 1,-1 0-1,0-1 1,1 1-1,-1 0 0,0-1 1,1 1-1,-1 1 1,2 5 11,0-1 0,-1 1 0,0 0 0,0 9 0,0-5 65,-1-7-36,1 1 1,0 0 0,0-1-1,0 1 1,1 0-1,0-1 1,-1 0-1,2 1 1,-1-1-1,0 0 1,1 0 0,0 0-1,0-1 1,0 1-1,0 0 1,1-1-1,-1 0 1,1 0-1,0 0 1,0-1-1,0 1 1,7 2 0,5 2 95,0-1 0,1-1 0,0-1 1,24 4-1,-6-4-40,45 0 1,-63-5-120,1 0 0,-1 0 0,24-7 0,-31 6-751,1-2-1,-1 1 1,18-9-1,0-5-963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189 326 2976,'-1'-1'232,"1"0"0,0 1 0,0-1 0,0 0 0,0 0 0,0 0 0,0 0 0,1 0 0,-1 0 0,0 1 0,0-1 0,1 0 0,-1 0 0,0 0 0,1 1 0,-1-1 0,1 0 0,-1 0 0,1 1 0,0-2 0,4-4 3061,-14 31 419,4-16-3315,0 0 0,-1 0 0,1-1 0,-2 0 0,1 0 0,-14 13 0,-2 1 130,21-21-512,-60 72 833,52-61-704,1-1 0,1 1 1,0 1-1,-9 20 0,15-30-88,1-1 1,-1 1-1,0-1 0,1 1 0,-1 0 0,1-1 0,0 1 0,0-1 0,0 1 0,0 0 0,1 3 0,0-5-9,-1 0-1,0 0 0,1 0 0,-1-1 0,0 1 0,1 0 0,-1 0 0,1 0 0,0 0 0,-1-1 0,1 1 1,0 0-1,-1-1 0,1 1 0,0-1 0,0 1 0,-1-1 0,1 1 0,0-1 0,0 1 0,0-1 0,0 0 0,0 1 1,0-1-1,0 0 0,0 0 0,0 0 0,0 0 0,0 0 0,-1 0 0,1 0 0,0 0 0,2 0 0,7-2 76,1 0-1,-1-1 0,0 0 1,0-1-1,0 0 0,0 0 1,-1-1-1,1-1 0,-1 1 1,-1-2-1,12-9 0,1-2-94,-2-1 0,0 0-1,21-31 1,-32 39-22,-1-1 1,6-13-1,-8 15-201,0 0 0,1 1 0,10-14 0,-16 31 52,-1-1 0,0 1 0,-2 8 0,-2 6 263,-11 32 0,-4 12 300,18-57-352,1-1 0,0 1 1,0 0-1,0 0 1,2 14-1,0-21-29,-1-1 0,0 1-1,0-1 1,1 1 0,-1-1-1,1 1 1,-1-1 0,1 1-1,-1-1 1,1 1 0,0-1-1,0 0 1,0 0 0,0 1-1,0-1 1,0 0 0,0 0-1,0 0 1,0 0 0,1 0-1,-1 0 1,0 0 0,1-1-1,-1 1 1,0 0 0,1-1-1,-1 1 1,1-1 0,-1 0-1,1 1 1,-1-1 0,1 0-1,0 0 1,-1 0 0,1 0-1,-1 0 1,1 0 0,-1 0-1,1-1 1,-1 1 0,1 0-1,-1-1 1,1 1 0,-1-1-1,1 0 1,-1 0 0,2 0-1,12-8 178,18-14 0,3-2-218,139-88-216,-166 107 170,-7 4 26,-1 1 1,0 0-1,1 0 0,-1 0 1,1 0-1,-1 1 1,1-1-1,-1 0 1,1 1-1,0-1 1,3 0-1,-5 1 13,0 1-1,0-1 1,1 0-1,-1 0 1,0 1-1,0-1 1,1 0 0,-1 1-1,0-1 1,0 0-1,0 1 1,1-1-1,-1 0 1,0 1-1,0-1 1,0 0-1,0 1 1,0-1-1,0 0 1,0 1-1,0-1 1,0 1 0,0-1-1,0 0 1,0 1-1,0-1 1,0 0-1,0 1 1,0-1-1,0 1 1,0-1-1,-1 0 1,1 1-1,0-1 1,0 0-1,0 1 1,-1-1-1,-5 15 9,-12 14 32,-22 29-1,-3 3 115,33-49-112,9-10-8,-1 0 1,0 0 0,1 0 0,-1 0-1,1 0 1,-1 0 0,1 1 0,0-1-1,0 1 1,-1 3 0,2-6-4,1 0-1,-1 0 1,0 1 0,1-1 0,-1 0 0,1 0-1,-1 0 1,0 0 0,1 0 0,-1 0-1,1 0 1,-1-1 0,0 1 0,1 0-1,-1 0 1,1 0 0,-1 0 0,0 0 0,1-1-1,-1 1 1,0 0 0,1 0 0,0-1-1,16-8 248,-13 7-202,112-56 481,41-21-651,-87 45-536,-69 33 610,0 0 0,1 1 0,-1-1 0,0 0 0,0 1 0,1-1 0,-1 1 0,0 0 0,1-1 0,-1 1 0,1 0 1,-1 0-1,0 0 0,1 0 0,-1 0 0,1 0 0,-1 0 0,0 0 0,2 1 0,-2 0 23,0-1-1,-1 1 0,1-1 1,-1 1-1,1 0 0,-1-1 1,1 1-1,-1 0 0,0-1 1,1 1-1,-1 0 0,0-1 1,0 1-1,1 0 0,-1 0 1,0-1-1,0 1 0,0 0 1,0 0-1,0-1 0,0 1 1,0 0-1,0 0 0,0 0 1,0-1-1,0 1 0,-1 0 1,1 0-1,0-1 1,-1 1-1,1 0 0,0-1 1,-1 2-1,-1 2 7,0 1 0,1 0 0,-1 0 0,1 0 0,1-1 0,-1 1-1,1 0 1,-1 0 0,2 7 0,0-1-104,-1-7 180,0-1 0,0 1 0,1-1 0,0 1 0,-1-1 0,3 5-1,-3-8-49,0 1-1,1-1 1,-1 1-1,0-1 1,1 1-1,-1-1 1,1 1-1,-1-1 1,1 1-1,-1-1 0,1 0 1,-1 1-1,1-1 1,-1 0-1,1 1 1,0-1-1,-1 0 1,1 0-1,-1 0 1,1 1-1,0-1 0,-1 0 1,1 0-1,0 0 1,-1 0-1,1 0 1,0 0-1,-1 0 1,1 0-1,-1-1 0,1 1 1,0 0-1,-1 0 1,1 0-1,-1-1 1,1 1-1,0 0 1,-1-1-1,1 1 1,16-10 44,0 0 1,-1-1 0,0 0-1,28-27 1,-24 19-13,-16 16-104,0-1 0,0 0 0,0-1-1,0 1 1,4-8 0,-6 10-223,-2 6-265,-3 6 135,1-5 392,-4 10 21,1 1 0,0 0 0,1 0-1,1 1 1,-2 21 0,7-20 345,-2-17-347,0-1 1,0 1 0,0-1 0,0 0 0,0 1 0,0-1-1,0 1 1,0-1 0,0 0 0,0 1 0,1-1 0,-1 0-1,0 1 1,0-1 0,0 0 0,1 1 0,-1-1 0,0 0-1,0 0 1,1 1 0,-1-1 0,0 0 0,1 0 0,-1 1-1,0-1 1,1 0 0,-1 0 0,0 0 0,1 0 0,-1 1 0,0-1-1,1 0 1,-1 0 0,1 0 0,-1 0 0,0 0 0,1 0-1,-1 0 1,1 0 0,0 0 0,54-24 489,96-56 1,-130 67-481,-1-1 1,-1-1-1,0 0 1,-1-2 0,21-23-1,-16 11-73,-1-1 0,33-58 0,64-144-124,-109 198-310,-10 34 475,0 0 1,0 0-1,0 0 0,0 0 0,0 0 0,0 0 0,0 0 0,0 0 0,0 0 0,0 0 0,0 0 0,-1 0 0,1 0 1,0 0-1,0 0 0,0 0 0,0 0 0,0 0 0,0 0 0,0 0 0,0 0 0,0 0 0,0 0 0,0 0 1,0 0-1,0 0 0,0 0 0,0 0 0,-1 0 0,1 0 0,0 0 0,0 0 0,0 0 0,0 0 0,0-1 0,0 1 1,0 0-1,0 0 0,0 0 0,0 0 0,0 0 0,0 0 0,-11 21-239,-4 13 133,-154 318-12,151-320 139,2 0 0,1 1 0,1 1-1,2 0 1,-8 42 0,18-67 59,1 0 0,0 0 1,1 1-1,0-1 0,0 0 0,2 10 1,-1-16-165,-1-1 1,1 0-1,-1 1 1,1-1 0,0 0-1,0 0 1,0 1-1,0-1 1,1 0 0,-1 0-1,0 0 1,4 3-1,-4-4-111,0 0 1,1-1-1,-1 1 0,0 0 0,1-1 0,-1 1 0,1 0 0,-1-1 1,1 0-1,-1 1 0,1-1 0,-1 0 0,1 0 0,-1 0 1,1 0-1,-1 0 0,1 0 0,-1 0 0,1-1 0,-1 1 0,1 0 1,1-2-1,19-9-3586,0 0 1227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7968,'-26'-14'2565,"22"15"1048,8 4-1722,5 1-1290,1 0 0,-1-1 0,1 0 0,0-1 0,12 4 0,58 12-190,-62-15-258,60 11-30,154 12 0,-147-28-2677,-29-3-3644,-34 2 3777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80 9152,'-40'-56'4128,"30"44"-3584,7 9 320,3-2-320,3 5-320,2-3-480,9 6 160,4-3-2912,4 0 1664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150 924 4224,'-7'4'1222,"8"-2"371,0-1-1391,0-1 1,0 0-1,-1-1 0,1 1 1,0 0-1,0 0 1,0 0-1,0 0 0,0-1 1,0 1-1,-1 0 1,1-1-1,0 1 0,0-1 1,-1 1-1,2-1 1,11-10 889,-1 0-1,-1 0 1,0-1 0,16-24 0,-6 5 306,17-37 0,40-66 520,-64 113-1750,97-130 348,-72 103-457,35-57 0,13-53-45,-79 143-6,2-5-116,10-32 1,-18 48 76,5-22-81,-6 18 112,-1 5-519,0 4 211,-1 11 122,-2 11 175,0-2 150,2-14-137,0-1 1,0 1 0,-1-1 0,0 0-1,-3 7 1,-2 6-130,-7 21 0,9-25 145,0 0 1,-1-1-1,-8 16 0,5-12 7,-7 18-1,-4 7 113,-12 12 61,20-35-69,-5 8 30,5-8 32,11-18-154,0 0 0,1-1-1,-1 1 1,0 0 0,0-1 0,0 1-1,0-1 1,0 1 0,-1-1 0,1 1-1,0-1 1,-1 0 0,1 0-1,-1 0 1,1 0 0,-2 1 0,-26 24 683,21-21-823,8-5 110,-1 0 0,1 0 1,0 1-1,-1-1 0,1 0 1,-1 1-1,1-1 0,0 0 0,-1 0 1,1 1-1,0-1 0,-1 1 1,1-1-1,0 0 0,-1 1 1,1-1-1,0 1 0,0-1 0,0 1 1,0-1-1,-1 1 0,1-1 1,0 0-1,0 1 0,0-1 0,0 1 1,0 0-1,1 0 68,-4 2-96,1 0 0,0 0 1,0 0-1,0 0 1,0 0-1,0 1 0,1-1 1,-1 1-1,1-1 1,0 1-1,-1 4 1,0 8 8,-2 23 1,0 2 9,-2-5 67,-2 0 1,-1 0-1,-2-1 1,-2-1-1,-1 0 1,-22 38-1,30-62-16,-1 0-1,-1-1 1,1 0-1,-2 0 1,1 0-1,-1-1 1,-1-1-1,1 0 0,-1 0 1,0-1-1,-1 0 1,-18 8-1,8-6 24,0-1 0,0-1 0,-1 0 0,0-2 0,-37 3 0,50-6-36,-20-1 113,27 0-131,1 0 0,-1 0-1,1 0 1,0-1 0,-1 1 0,1 0-1,0-1 1,-1 1 0,1-1 0,0 0-1,0 1 1,-1-1 0,1 0-1,0 0 1,-2-1 0,3 2-16,0-1-1,0 1 1,-1 0 0,1-1 0,0 1-1,0 0 1,0-1 0,0 1 0,0 0-1,-1-1 1,1 1 0,0 0 0,0-1-1,0 1 1,0 0 0,0-1 0,0 1-1,0 0 1,0-1 0,1 1 0,-1-1-1,0 1 1,0 0 0,0-1 0,0 1-1,0 0 1,0-1 0,1 1 0,-1 0-1,0 0 1,0-1 0,1 1-1,-1 0 1,0 0 0,0-1 0,1 1-1,-1 0 1,14-9-50,-12 7 46,96-41-144,1-2 68,332-197 183,-355 197 131,-27 16-134,87-70-1,-123 89-116,0 0 0,0 1 0,0 0 0,19-7 0,-32 15 11,0 1 0,1 0 0,-1-1 0,1 1 0,-1 0 0,1 0 0,-1-1 0,1 1 0,-1 0 0,1 0 0,-1 0 0,1 0 0,-1 0 0,1 0 0,-1-1 1,1 1-1,-1 0 0,1 1 0,-1-1 0,1 0 0,-1 0 0,1 0 0,0 0 0,-1 0 0,0 0 0,1 1 0,-1-1 0,1 0 0,-1 0 0,1 1 0,-1-1 0,1 0 0,-1 1 0,0-1 0,1 1 0,-1-1 0,0 0 0,1 1 0,-1-1 0,0 1 0,1-1 0,-1 1 0,0-1 0,0 1 0,0-1 0,1 2 0,-1 2-37,1 0-1,-1 1 1,0-1-1,0 0 1,-1 5-1,0 2 4,1 116 544,0-125-477,0 1 0,0-1 0,1 1-1,-1-1 1,0 1 0,1-1 0,1 5 0,-2-7-15,1 1 0,-1-1 0,0 1 1,1-1-1,-1 1 0,1-1 0,-1 1 1,0-1-1,1 1 0,-1-1 0,1 0 1,-1 1-1,1-1 0,-1 0 0,1 1 1,0-1-1,-1 0 0,1 0 0,-1 1 0,1-1 1,0 0-1,-1 0 0,1 0 0,-1 0 1,1 0-1,0 0 0,-1 0 0,1 0 1,-1 0-1,1 0 0,0 0 0,-1-1 1,1 1-1,-1 0 0,1 0 0,0-1 1,12-5 54,0 0 0,-1-1 1,19-14-1,-4 2-69,9-4 13,2 2 1,1 2-1,43-15 0,-75 31-5,0 1 0,0 0 1,1 1-1,-1-1 0,1 1 0,-1 1 0,14 0 0,-17 0-26,0 1 0,1-1 0,-1 1 0,0 0 0,0 0 0,-1 1 0,1-1 0,0 1 0,0 0 0,-1 0 0,1 0 0,-1 1-1,0-1 1,1 1 0,3 4 0,6 8-3,-2 0 0,0 1 0,12 21 0,22 55-7,-10 0 1090,-35-92-1142,0 0 0,0 0 0,0 1 0,1-1 0,-1 0 0,0 1 0,0-1 0,0 0 0,0 0 0,0 1 0,0-1 1,1 0-1,-1 0 0,0 1 0,0-1 0,0 0 0,1 0 0,-1 1 0,0-1 0,0 0 0,1 0 0,-1 0 0,0 0 1,0 0-1,1 1 0,-1-1 0,0 0 0,1 0 0,16-18-13255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3 964 5312,'-3'0'6651,"3"0"-6542,0 0-25,0 0-1,1 0 1,-1 0-1,0 1 1,1-1-1,-1 0 0,0 0 1,0 0-1,1 0 1,-1 0-1,0 0 1,0 0-1,1 0 1,-1 0-1,0 0 1,1-1-1,-1 1 0,0 0 1,0 0-1,1 0 1,-1 0-1,0 0 1,0 0-1,0 0 1,1-1-1,-1 1 0,0 0 1,0 0-1,0 0 1,1-1-1,-1 1 1,0 0-1,26-21 1072,-1-1 0,27-29 0,-33 30-801,322-351 1555,-323 349-1802,0 0-1,-2-1 1,-1-1 0,-1 0-1,13-32 1,-14 20 115,0-2 0,-3 1 0,-1-2-1,6-65 1,-14 97-229,-1 6-14,0 1 0,1 0 0,-1 0-1,0-1 1,0 1 0,0 0 0,0 0-1,0-1 1,0 1 0,0 0 0,0 0-1,-1 0 1,1-1 0,0 1-1,-1 0 1,1 0 0,-1 0 0,1 0-1,-1-1 1,0 1 0,1 0 0,-2-1-1,2 2 16,-1 0 0,1 0 0,0-1 0,0 1 0,0 0 0,-1 0 0,1 0 0,0 0 0,0 0 0,0 0 0,-1 0 0,1 0 0,0 0-1,0 0 1,0 0 0,-1 0 0,1 0 0,0 0 0,0 0 0,0 0 0,-1 0 0,1 0 0,0 0 0,0 0 0,0 0 0,-1 0 0,1 0 0,0 0 0,0 1 0,0-1-1,0 0 1,-1 0 0,1 0 0,0 0 0,0 0 0,0 1 0,0-1 0,0 0 0,-1 0 0,1 0 0,0 0 0,0 1 0,0-1 0,-5 7-53,1 0 0,0-1 1,-4 11-1,-3 4 27,-13 22 64,-51 103 123,62-116-112,1 1-1,1 0 1,-7 38-1,10-18 8,1 1 0,4-1 0,1 1-1,3 0 1,9 68 0,-5-90-38,17 54-1,-6-37-3053,-14-44 2429,-1 0-1,0 0 0,-1 0 0,1 0 1,0 0-1,-1 0 0,0 0 0,1 0 1,-1 0-1,0 0 0,-1 4 0,0 9-2580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0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1 779 4160,'0'0'1333,"0"-5"1067,9-7 3596,3-4-4424,45-41 1688,24-20-1999,-71 68-1265,1 2-1,-1 0 1,1 0 0,0 1-1,1 0 1,19-7-1,-29 12 8,-1 1 0,1-1 0,0 1-1,-1-1 1,1 1 0,0-1-1,-1 1 1,1 0 0,0 0 0,-1 0-1,1 0 1,0 0 0,-1 0 0,1 1-1,0-1 1,-1 0 0,1 1-1,0 0 1,-1-1 0,1 1 0,-1 0-1,1-1 1,-1 1 0,0 0 0,1 0-1,-1 0 1,0 1 0,1-1-1,-1 0 1,0 0 0,0 1 0,0-1-1,0 0 1,0 1 0,-1-1 0,1 1-1,0-1 1,-1 1 0,1 0-1,-1-1 1,1 1 0,-1 0 0,0-1-1,1 4 1,-1 6 64,-1 0 0,0-1 0,0 1-1,-1 0 1,0 0 0,-1-1 0,-6 17 0,0 3-10,-20 84 450,28-114-501,1 1 26,0 0-1,-1 0 1,1 0 0,0 0-1,0 0 1,0 0-1,-1-1 1,1 1 0,0 0-1,0 0 1,0 0-1,1 0 1,-1 0 0,0 0-1,0 0 1,0 0-1,1 0 1,-1-1-1,0 1 1,1 0 0,-1 0-1,1 0 1,-1-1-1,1 1 1,-1 0 0,1 0-1,-1-1 1,2 2-1,-1-2 39,0-1-1,0 1 1,0-1 0,0 1-1,0-1 1,0 1-1,0-1 1,0 1-1,0-1 1,0 0 0,0 0-1,-1 1 1,1-1-1,0 0 1,0-1-1,8-6 157,27-24 213,92-72 114,30-15-489,-82 58-319,-49 38 14,-25 21 218,0 0 0,1 0 1,0 0-1,-1 0 0,1 0 0,0 1 1,0-1-1,0 1 0,0 0 0,5-1 1,-5 1 13,-1 1 0,1 0 1,-1 1-1,0-1 1,1 0-1,-1 1 1,1-1-1,-1 1 1,0 0-1,1 0 0,-1 0 1,0 0-1,0 0 1,4 3-1,25 15-86,62 37 63,-81-50 131,1 0 1,1-1-1,-1-1 1,1 0-1,24 4 1,-5-6 182,-31-2-298,-12 0 54,5 1-68,0-1 0,1 1 0,-1 0-1,1 1 1,-1-1 0,1 1 0,0 0 0,-5 2 0,-34 22-148,35-22 179,1 1-4,-4 1 3,0 1 0,1 0-1,0 0 1,0 1-1,1 1 1,-14 14-1,21-19 8,0 0-1,0 0 1,0 0-1,0 0 1,0 0 0,1 0-1,0 0 1,-2 8-1,3-10 19,0 0 1,0-1-1,0 1 0,0 0 0,0-1 1,0 1-1,0 0 0,1-1 0,-1 1 0,0 0 1,1-1-1,0 1 0,-1-1 0,1 1 0,0-1 1,0 1-1,0-1 0,0 1 0,0-1 1,0 0-1,0 1 0,0-1 0,0 0 0,1 0 1,1 1-1,-2-2-4,1 1 0,-1-1 1,1 0-1,-1 0 0,1 0 0,-1 0 1,1 0-1,-1 0 0,1 0 0,-1-1 0,1 1 1,-1 0-1,1-1 0,-1 1 0,1-1 1,-1 0-1,0 1 0,1-1 0,-1 0 1,0 0-1,1 0 0,0-1 0,30-26 238,-20 16-160,-1 0 1,14-21-1,-21 26-142,0 0 0,0 0-1,0-1 1,-1 1 0,0-1-1,0 1 1,2-11 0,-5 15 12,1 1 1,-1-1-1,0 0 1,0 0-1,0 0 1,0 1-1,0-1 1,-1 0-1,1 0 0,-1 0 1,0 1-1,0-1 1,0 0-1,0 1 1,0-1-1,-1 1 1,1-1-1,-1 1 1,1 0-1,-1 0 1,0-1-1,0 1 1,0 1-1,-3-3 1,10 7 11,0 0-1,1 1 1,-1-2-1,1 1 1,0 0 0,-1-1-1,1 0 1,0-1 0,0 1-1,0-1 1,0-1-1,9 1 1,9 1 140,0-2 1,28-2-1,49-11 7,-85 10-125,-1-1 1,1-1-1,-1 0 0,21-11 0,-19 7 38,0 0 0,-1-1 0,0-1 0,0-1 0,-2 0 0,1-1 0,-2 0 0,0-1 0,16-23 1,21-37-41,-4-2 1,62-140 0,-107 214-23,0-1 0,0 1 0,0-1-1,-1 1 1,1-1 0,-1 1 0,1-1 0,-1 0 0,0 1 0,0-5 0,-1 6 4,1 0 1,0 0 0,-1 0-1,1 0 1,0 0 0,-1 0-1,1 0 1,-1 0 0,0 0-1,1 0 1,-1 0 0,0 0-1,1 0 1,-1 0 0,0 0 0,0 0-1,0 1 1,0-1 0,0 0-1,0 1 1,0-1 0,0 1-1,-2-1 1,2 0 8,0 1 1,-1 0-1,1 0 0,0 0 1,-1-1-1,1 1 0,0 1 1,-1-1-1,1 0 0,0 0 1,-1 0-1,1 1 1,0-1-1,0 1 0,-1-1 1,1 1-1,0-1 0,0 1 1,0 0-1,-1 0 0,-1 1-7,-1 0-8,1 1 1,-1-1-1,1 1 0,0 0 1,0 0-1,0 0 0,0 0 1,-2 4-1,0 0-45,-4 4 13,2 0 0,-1 0 0,2 1 0,-1 0 0,-5 16 1,-17 64-45,25-78 84,-20 80 28,4 1-1,-12 148 1,32-243-14,-1 9 64,1 1 0,-1-1 0,2 1-1,1 10 1,-2-18-28,0-1-1,1 1 0,-1 0 1,1-1-1,0 1 0,-1-1 1,1 1-1,0-1 0,0 1 0,0-1 1,0 1-1,0-1 0,2 2 1,-2-3-7,-1 1 0,1 0 0,1-1 0,-1 1 0,0-1 0,0 0 0,0 1 0,0-1 0,0 0 1,0 0-1,0 0 0,0 0 0,0 0 0,1 0 0,-1 0 0,0 0 0,0 0 0,0 0 0,0 0 0,0-1 0,0 1 1,2-1-1,8-5 25,0 1 1,0-2-1,0 1 1,-1-2-1,0 1 1,12-14-1,22-14-49,-35 28 29,5-1-10,-2-1 0,1-1 0,-1 0 0,-1-1 0,16-17 0,-44 48-1260,-1 2 1242,-25 39 0,37-51 14,1 0 1,0 1-1,1-1 0,1 1 0,-1 0 0,2 0 1,0 0-1,0 0 0,0 17 0,2-28-11,-1 1-1,1 0 1,0-1-1,0 1 0,0 0 1,0-1-1,0 1 1,1-1-1,-1 1 1,0 0-1,0-1 0,0 1 1,1 0-1,-1-1 1,0 1-1,0-1 1,1 1-1,-1-1 1,0 1-1,1-1 0,-1 1 1,1-1-1,-1 1 1,1-1-1,-1 1 1,1-1-1,-1 0 0,1 1 1,-1-1-1,1 0 1,0 0-1,-1 1 1,1-1-1,-1 0 1,1 0-1,0 0 0,-1 0 1,1 0-1,0 0 1,-1 0-1,1 0 1,0 0-1,-1 0 0,1 0 1,-1 0-1,1 0 1,0-1-1,4 0 74,0-1 0,0 1 1,0-1-1,8-6 0,166-93 548,-153 85-623,0-1-1,-1 0 0,43-41 1,-52 44-313,-13 12-78,-11 9 101,2-2 252,1 0 1,-1 0 0,1 1 0,0-1-1,0 1 1,1 1 0,0-1 0,0 1-1,1-1 1,-1 1 0,1 0 0,1 0-1,-3 9 1,5-12 72,-1-1 0,1 1 0,0-1-1,1 1 1,-1-1 0,1 1 0,-1-1 0,1 1-1,0-1 1,0 0 0,0 1 0,1-1 0,-1 0 0,1 0-1,0 0 1,0 0 0,0 0 0,0-1 0,0 1-1,1 0 1,-1-1 0,1 0 0,0 1 0,-1-1-1,1 0 1,0-1 0,0 1 0,1 0 0,-1-1-1,0 0 1,0 1 0,1-1 0,-1-1 0,1 1-1,-1 0 1,1-1 0,-1 0 0,1 0 0,-1 0-1,1 0 1,-1 0 0,6-2 0,2 0 1,0-1 1,-1-1-1,1 1 1,-1-2-1,1 0 1,-1 0-1,16-11 1,0-4-57,30-29 0,-2 1-149,-52 49 119,-2 3-26,-4 13-108,-9 22-58,5-19 270,5-12 5,-1 0-1,2 0 1,-1 0-1,1 0 1,0 0 0,-1 11-1,3-19-29,0 1-1,0-1 1,0 0-1,0 0 0,0 0 1,0 0-1,1 0 1,-1 1-1,0-1 1,0 0-1,0 0 1,0 0-1,0 0 0,0 1 1,0-1-1,0 0 1,0 0-1,0 0 1,1 0-1,-1 0 1,0 0-1,0 0 1,0 1-1,0-1 0,0 0 1,1 0-1,-1 0 1,0 0-1,0 0 1,0 0-1,0 0 1,0 0-1,1 0 0,-1 0 1,0 0-1,0 0 1,0 0-1,0 0 1,1 0-1,-1 0 1,0 0-1,0 0 1,0 0-1,0 0 0,1 0 1,-1 0-1,0 0 1,0 0-1,0-1 1,0 1-1,0 0 1,1 0-1,-1 0 0,0 0 1,0 0-1,0 0 1,0 0-1,0-1 1,16-10 199,-2 2-168,76-39 173,-37 22-266,-18 8-93,1 1 0,62-19 1,-98 36 133,1 0 0,-1-1 0,1 1 0,-1 0 0,1 0 1,-1 0-1,1 0 0,-1 0 0,1 0 0,-1 0 0,1 0 1,-1 0-1,1 0 0,-1 0 0,1 0 0,-1 0 1,1 0-1,-1 0 0,1 0 0,-1 1 0,1-1 0,0 1 1,-1-1 2,1 1 0,-1-1 0,0 0 0,0 1 0,0-1 0,0 1 0,0-1 0,0 1 0,0-1 0,0 0 0,0 1 0,0-1 0,0 1 0,0-1 0,0 1 1,0-1-1,0 0 0,-1 1 0,1-1 0,0 1 0,-15 22-113,6-13 71,0-1 1,-20 16-1,20-19 94,0 2 0,1-1 0,0 1 1,0 0-1,-7 10 0,15-18-38,0 1 0,0-1 0,0 0 0,-1 0 0,1 0 0,0 1 0,0-1-1,0 0 1,0 0 0,-1 1 0,1-1 0,0 0 0,0 1 0,0-1 0,0 0 0,0 0 0,0 1 0,0-1 0,0 0 0,0 1 0,0-1 0,0 0 0,0 0 0,0 1 0,0-1-1,0 0 1,0 1 0,0-1 0,0 0 0,1 0 0,-1 1 0,0-1 0,0 0 0,0 0 0,0 1 0,1-1 0,-1 0 0,0 0 0,0 0 0,0 1 0,1-1 0,-1 0 0,0 0 0,0 0-1,1 0 1,-1 0 0,0 1 0,0-1 0,1 0 0,-1 0 0,1 0 0,1 0 12,1 1 0,-1-1 1,0 0-1,1 0 0,-1 0 0,1 0 0,2-1 1,18-4 14,0 0 0,0-2 1,31-13-1,65-36-81,-93 40 51,-21 13-38,0 0 0,-1 0 1,1 0-1,0 0 1,0 1-1,1 0 1,-1 0-1,0 0 0,1 1 1,7-1-1,-12 2 18,-1 0 0,1 0 0,-1 0 0,1 0 0,-1 0 0,1 0 0,-1 0 0,0 0-1,1 0 1,-1 0 0,1 0 0,-1 1 0,1-1 0,-1 0 0,1 0 0,-1 1 0,0-1 0,1 0 0,-1 1 0,0-1 0,1 0-1,-1 1 1,0-1 0,1 0 0,-1 1 0,0-1 0,1 1 0,-1-1 0,0 1 0,0-1 0,0 0 0,0 1 0,1-1 0,-1 1-1,0 0 1,-2 19-257,0-12 231,2-3 50,-1 5 71,0 0-1,0 0 0,1-1 1,2 20-1,-1-27-57,-1 0 0,1 0 0,-1 0 0,1 1 0,0-1 0,0 0 0,0 0 1,0 0-1,0-1 0,0 1 0,1 0 0,-1 0 0,1-1 0,-1 1 0,1 0 0,-1-1 0,1 0 0,0 1 0,0-1 1,0 0-1,0 0 0,0 0 0,0 0 0,0 0 0,0-1 0,0 1 0,3 0 0,4 0 29,-1 0 0,1 0 0,-1-1 0,1-1 0,16-2 0,43-12 58,-23 4-94,-14 4 32,0-1 1,0-1 0,-1-2 0,0 0 0,-1-3 0,39-23 0,-62 34-87,-1-1 0,1 1 0,-1-2 1,0 1-1,0 0 0,4-7 0,-8 10 30,0 1 0,-1-1 0,1 0 0,-1 1 0,1-1 0,0 0 0,-1 0 0,0 1 0,1-1 0,-1 0 0,0 0 0,1 0 0,-1 1 0,0-1 0,0 0 0,1 0 0,-1 0 0,0 0 0,0 0 0,0 0 0,-1-1 0,1 1-7,-1 0 0,0 0 1,0 0-1,0 0 0,-1 1 1,1-1-1,0 0 0,0 1 1,0-1-1,-1 0 0,1 1 1,0 0-1,0-1 1,-1 1-1,1 0 0,0-1 1,-1 1-1,-2 0 0,-14-1-57,0 1 1,0 1-1,-1 0 0,-32 7 1,36-4 134,0 0 1,0 0-1,0 2 0,0 0 1,-14 8-1,21-10 12,1 1 0,0 0 0,0 0 0,1 0 0,-1 1-1,1 0 1,0 1 0,1-1 0,-1 1 0,-5 10 0,10-14-47,-1 0 1,1-1-1,0 1 1,0 0-1,0 0 1,0 0 0,1 0-1,-1 0 1,1 0-1,0 0 1,0 0-1,0 0 1,0 0 0,1 0-1,-1 0 1,1 0-1,-1 0 1,1 0-1,0 0 1,0 0 0,1 0-1,1 3 1,3 3 54,-1-1 0,1 0 0,1 0 0,-1-1 0,12 10 0,2 0 40,0-1 0,2-2 0,0 0 0,0-1 0,1-1 0,40 15-1,-43-19-90,1-2-1,0 0 1,1-1-1,-1-1 1,34 2-1,-39-5-453,-1-2-1,1 1 0,-1-2 1,1 0-1,-1-1 1,0-1-1,0 0 0,20-9 1,16-7-1649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393 606 2976,'6'0'377,"10"0"8451,-20-12-4114,3 10-4598,0 1-1,0-1 1,-1 1-1,1-1 1,0 1-1,0 0 1,-1-1-1,1 1 1,-1 0-1,1 0 1,-1 0-1,1 0 1,-1 0-1,0 1 1,0-1-1,-1 0 1,-38-10 499,16 5-223,-1 0-258,1 1 1,-1 2-1,0 0 1,-37 1-1,50 2-101,-1 0 1,0 1-1,-24 5 0,34-5-30,-1 1 0,1-1-1,0 1 1,-1 0 0,1 0-1,0 0 1,0 0 0,0 1-1,1 0 1,-1 0 0,1 0-1,-1 0 1,1 0 0,0 1-1,-3 4 1,-3 11 53,9-19-49,0 1 0,0-1 0,0 1 0,0-1 0,0 1 0,0-1 0,0 1-1,0-1 1,0 1 0,0-1 0,0 1 0,0-1 0,0 1 0,0-1 0,1 1 0,-1-1 0,0 1 0,0-1 0,1 1 0,-1-1 0,0 1 0,0-1 0,1 0 0,-1 1 0,0-1 0,1 0 0,-1 1 0,1-1 0,-1 0 0,1 1 0,-1-1 0,1 0 0,-1 0 0,0 1 0,1-1 0,-1 0-1,1 0 1,-1 0 0,1 0 0,0 0 0,18 3 258,-1-1-1,0-1 0,1-1 0,19-2 1,73-15 307,-90 12-492,1 0 1,37-16 0,-48 17-7,0-2 0,0 0 1,-1 0-1,0 0 1,0-2-1,14-13 0,-19 16-33,0 0 0,-1-1-1,0 0 1,0 0 0,-1 0-1,1 0 1,-1-1 0,-1 1 0,3-8-1,1-7 42,4-34 0,-5 20-13,-2 0 0,-1-36 0,-3 51-162,-1 0-1,0 0 0,-1 0 0,-13-37 1,15 51 36,-1 1 0,0-1 0,-1 1 0,1 0 0,-1 0 0,0 0 0,-1 0 0,1 1 0,-1-1 0,0 1 0,0 0 0,0 0 0,0 0 0,-1 0 0,1 1 0,-1 0 0,0 0 0,0 0 0,-1 1 0,1 0 0,0 0 1,-1 0-1,1 0 0,-7 0 0,4 0-68,0 1 0,0 0 0,0 0 1,0 1-1,-1 0 0,1 0 0,0 1 1,0 0-1,-10 3 0,13-3-15,1 0-1,-1 1 0,1 0 1,0 0-1,0 0 0,0 1 1,0-1-1,0 1 0,0 0 1,1 0-1,-1 0 0,1 1 1,0-1-1,0 1 0,0 0 1,0-1-1,1 1 0,-4 8 1,3-5-294,0 1 0,1-1-1,0 0 1,0 1 0,1 0 0,-1-1 0,2 1 0,-1 0 0,1 0 0,1-1-1,-1 1 1,1 0 0,0-1 0,3 10 0,13 26-1363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3136,'-9'-11'8677,"24"4"-5941,20-7-352,-18 7-1854,1 0-1,20-4 1,192-28 1047,9 16-937,-190 19-478,-45 4-164,17-3-169,0 2-1,-1 1 1,1 0 0,24 4-1,-43-3-24,0-1 0,1 1 0,-1 0 0,0 0 0,0 0-1,0 0 1,0 0 0,0 0 0,0 0 0,0 1 0,-1-1 0,3 3 0,9 7-1041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254 522 2656,'0'-4'722,"1"0"-1,-1 0 1,1-1 0,0 1-1,0 0 1,1 0 0,3-7 0,-3 8 79,-1-1-1,1 0 1,-1 0 0,0 0 0,0 0 0,0 0 0,0-7 0,-1 9-588,0-1 0,0 1 0,-1 0-1,1 0 1,-1 0 0,0 0 0,1 0 0,-1 0 0,0 0 0,0 1 0,0-1 0,0 0 0,-1 0-1,1 1 1,0-1 0,-1 1 0,1-1 0,-1 1 0,0-1 0,1 1 0,-1 0 0,0 0 0,0 0-1,-2-1 1,-3-1 5,0 0 0,0 1 0,-1-1-1,1 2 1,-13-3 0,18 4-176,-14-2 185,-1 0 1,1 1 0,-21 2-1,33-1-203,-1 1 0,1-1 0,0 1 0,0 0 0,0 1-1,-1-1 1,1 1 0,0-1 0,1 1 0,-1 0 0,0 1-1,0-1 1,1 1 0,0-1 0,-1 1 0,1 0-1,-4 6 1,2-4-82,1 1-1,0 0 1,-5 13-1,8-16 66,0 0 0,0 0 0,0 0 0,1 0 0,-1 0 0,1 0 0,0 0 0,0 1 0,0-1 0,0 0-1,0 0 1,2 4 0,1 4 96,0-1 0,0 0 0,1 0 0,8 15 0,-9-21-55,-1 0 0,1 0-1,0 0 1,0 0 0,0 0 0,1 0 0,-1-1-1,1 0 1,0 0 0,0 0 0,0 0-1,6 3 1,-7-5-15,0 0-1,0 0 1,0-1-1,0 1 0,0-1 1,0 0-1,0 1 1,0-1-1,0 0 1,0-1-1,0 1 1,0-1-1,0 1 0,0-1 1,0 0-1,0 0 1,-1 0-1,1 0 1,5-4-1,3-2 66,0-1-1,-1 0 0,14-14 1,-8 7-59,0 1 24,156-147 962,-164 152-985,1-1 1,-1 0-1,-1 0 1,0-1-1,7-12 1,-12 17-31,1 0 0,-1 0 1,0 0-1,0 0 1,-1 0-1,0 0 1,0-1-1,-1 1 0,1 0 1,-1-1-1,-1 1 1,0-10-1,-2 2-92,-1 0 0,0 0-1,-1 0 1,0 1 0,-1 0-1,0 0 1,-1 0 0,-1 1 0,0 0-1,0 0 1,-2 1 0,1 0 0,-16-13-1,23 22 19,-1 0 0,1 0 0,-1 0 0,0 1-1,0-1 1,0 1 0,0-1 0,0 1 0,0 0-1,0 0 1,-1 1 0,1-1 0,0 1 0,-1-1 0,1 1-1,0 0 1,0 0 0,-1 0 0,1 1 0,0-1 0,-1 1-1,-3 1 1,2 0-114,0 1 0,0 0 0,0-1 0,0 1 0,0 1-1,1-1 1,-1 1 0,1 0 0,0 0 0,0 0 0,0 1-1,-4 6 1,0 1-1299,0 1 0,1 1-1,1-1 1,-8 25 0,7-9-704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 2496,'17'-2'3950,"-2"1"5582,-16 1-9461,1 0-1,-1 1 1,1-1 0,0 0-1,-1 1 1,1-1-1,0 0 1,-1 1 0,1-1-1,0 1 1,-1-1-1,1 1 1,0-1 0,0 1-1,0-1 1,-1 1 0,1-1-1,0 1 1,0-1-1,0 1 1,0-1 0,0 1-1,0-1 1,0 1-1,0 0 1,-1 4 194,-4 7 82,0 1-1,-2-1 0,1 0 0,-2 0 0,1-1 0,-2 0 1,-12 14-1,-16 21 495,18-17-591,0 0 1,-22 51-1,35-67-179,1 0-1,1 1 1,0-1-1,0 1 1,2 0-1,0 0 1,0 0-1,1 1 1,2 15-1,-1-26-47,1 1-1,0-1 1,0 1-1,0-1 1,0 0-1,1 1 1,0-1-1,0 0 1,0 0 0,0 0-1,1 0 1,-1-1-1,1 1 1,0-1-1,0 1 1,1-1-1,-1 0 1,1 0-1,-1 0 1,1-1 0,0 1-1,0-1 1,0 0-1,0 0 1,0-1-1,6 2 1,3 1-12,-1-1 0,1-1 0,-1 0 1,1-1-1,0 0 0,-1-1 0,1 0 0,14-3 0,-22 2-233,0 0-1,-1 0 1,1-1-1,-1 1 0,1-1 1,-1 0-1,0 0 1,0-1-1,4-2 0,31-29-4461,-32 27 3211,7-2-399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7136,'-20'-9'2309,"20"6"-1204,5 0-447,5-1 763,102-9 3666,56 0-2861,15-1-2073,19 3-4847,-185 11 3549,28-1-951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1 865 3328,'6'3'8612,"-6"-3"-8453,6-4 4665,-4 2-5763,2-9 1635,0 0 0,-1-1 1,0 1-1,1-18 0,1-52 29,-3 36-366,-1 32-224,13-171 1321,-8 142-1208,1 2 0,20-63 1,-25 97-244,6-17 0,17-36 1,-21 51-8,0 0-1,1 1 1,0-1-1,1 1 1,0 0 0,0 0-1,0 1 1,9-7-1,6-2-5,1 1 0,0 0 0,1 2 0,0 0 0,1 2 0,1 1 0,-1 0 0,1 2 0,0 1 0,1 1 0,26-1 0,-46 5 8,0 1-1,1 0 0,-1 0 0,1 1 0,-1 0 1,0 0-1,1 0 0,-1 1 0,0 0 0,0 0 0,0 0 1,0 1-1,-1 0 0,7 5 0,-8-6 3,-1 1-1,0 0 0,0 0 0,0 1 1,0-1-1,0 1 0,-1-1 0,0 1 1,1 0-1,-1 0 0,-1 0 1,1 0-1,-1 0 0,1 0 0,-1 0 1,0 1-1,-1-1 0,1 0 1,-1 1-1,0-1 0,0 7 0,-1-4 50,0-1 0,-1 1-1,1-1 1,-1 1-1,-1-1 1,1 0 0,-1 0-1,0 0 1,0 0 0,-1 0-1,0 0 1,0-1 0,0 0-1,-1 0 1,0 0-1,0-1 1,0 1 0,-7 4-1,-5 2 140,0 0-1,0-1 1,-2-1-1,-34 12 1,21-10 84,-37 8 1,59-17-231,-1 0 1,0 0 0,0-2-1,0 1 1,0-1 0,0-1-1,-17-2 1,23 2-394,0-1-1,-1 1 0,1-1 1,-6-3-1,9 4 34,1 0-1,-1 1 1,1-1-1,0 0 1,0 0 0,-1 0-1,1-1 1,0 1-1,0 0 1,0 0 0,0-1-1,0 1 1,1 0-1,-1-1 1,0 1 0,1-1-1,-1 1 1,0-3-1,-1-2-3512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72 3232,'-1'14'16154,"-33"-41"-15217,28 21-863,0 0 0,0 1 1,-1 0-1,1 1 0,-1-1 1,0 1-1,0 0 0,-1 1 1,-11-4-1,8 4-20,0 1 0,0 0 0,0 1 0,-1 0 0,1 1-1,0 0 1,-20 4 0,24-3-61,0 1 0,0 0 0,0 0-1,0 1 1,0 0 0,1 0 0,-1 0 0,1 1 0,0 0-1,0 0 1,1 1 0,-1 0 0,-7 8 0,7-6 64,-1 0 0,2 0 1,-1 1-1,1-1 0,0 1 1,1 0-1,-5 13 0,-17 82 227,24-95-152,0 2-134,-3 15 203,5-24-176,-1 0 0,1 1-1,0-1 1,0 0 0,1 0 0,-1 0 0,0 0-1,0 0 1,0 0 0,1 0 0,-1 0 0,1 0 0,-1 0-1,1 0 1,-1 0 0,1 0 0,1 2 0,0-2 6,1 0 0,0 0 0,0 0 0,-1 0 0,1 0 0,0 0 0,0-1 1,0 0-1,0 1 0,0-1 0,3-1 0,10 2 92,-6-1-81,0 0 1,0-1 0,19-3-1,-24 4 97,-15 1-272,2 0 127,-1-1-1,1 2 1,0-1 0,0 1 0,0 1 0,-10 3 0,-1 2 1,-23 14-1,36-19 13,0 0 0,1 1-1,0 0 1,-1 0 0,2 1-1,-1 0 1,0-1 0,-7 12-1,10-13 8,0 1 1,0 0-1,0-1 0,1 1 0,-1 0 0,1 0 0,0 0 0,0 0 0,0 1 1,0-1-1,1 0 0,0 0 0,0 0 0,1 8 0,1 1 125,1 0 0,0 0-1,1 0 1,0-1 0,1 1-1,11 18 1,-13-27-106,0 1 1,0-1-1,1 1 0,-1-1 1,1 0-1,0 0 0,1-1 1,-1 1-1,0-1 0,1 0 1,0 0-1,0 0 0,0-1 1,0 0-1,0 0 1,1 0-1,-1 0 0,0-1 1,1 0-1,-1 0 0,11 0 1,6-1 81,1-1 0,-1-2 0,0 0 0,24-6 0,-18 3-123,-11 3-150,0-1 0,-1-1 0,0 0 0,26-13 0,-34 13-676,1 0-1,-1 0 1,12-11-1,-14 10-701,1-1 0,-1 0 0,0 0 1,6-9-1,5-8-1728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11 3712,'0'-1'141,"0"1"0,-1-1 0,1 0 0,0 1 0,0-1 0,-1 1 0,1-1-1,0 1 1,-1-1 0,1 1 0,-1-1 0,1 1 0,0-1 0,-1 1 0,1 0 0,-2-1 0,1-1 828,-1 4 824,-7 3-199,5-2-1357,1 0 0,-1 0 0,0 0 0,1 1 1,0 0-1,0 0 0,-3 4 0,-10 13 383,-182 214 3097,184-219-3497,1 0-1,1 1 0,0 0 1,1 1-1,0 0 1,-7 20-1,10-16-48,1 0 0,0 1-1,2 0 1,1 0 0,1 0-1,1 0 1,1 0 0,2 32 0,1-35-123,1 0 1,1 0 0,0-1 0,2 0 0,0 0 0,1 0 0,1 0 0,1-1 0,0-1 0,14 19 0,1-3 9,2-1 1,34 32 0,67 51-1905,-87-84-879,0-2 795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1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23 3648,'-1'-10'246,"2"-3"2699,1 14-1486,4 6-787,-2 1-319,0 0-1,-1 0 1,0 0-1,0 0 1,-1 1-1,2 9 0,1 3 179,79 296 3693,-69-255-3274,-2 0 0,4 75 0,-14-93-568,-2 1 1,-2-1-1,-2 0 1,-9 46-1,8-71-329,0 0 0,-2-1 0,0 0 0,-1 0-1,-1-1 1,0 1 0,-1-2 0,-1 1 0,-1-1 0,0-1 0,-23 24 0,-70 57-1694,26-26-2078,22-13 1314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10144,'13'-26'4576,"64"9"-3968,-27 9 927,0 5-959,21-6 768,-3 9-800,4-8 32,-4 8-384,8-3-32,-4 6-96,-1 0-416,-3 6 224,-10 4-4767,-8-1 2687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3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25 336 1888,'-1'0'34,"1"0"0,-1-1 0,1 1 0,-1 0 0,1 0 0,-1-1 0,0 1-1,1 0 1,-1 0 0,1 0 0,-1 0 0,1 0 0,-1 0 0,0 0 0,1 0 0,-1 0 0,1 0 0,-1 0 0,1 0 0,-1 0 0,0 0 0,1 0 0,-1 1-1,1-1 1,-1 0 0,1 0 0,-1 1 0,1-1 0,-1 0 0,1 1 0,-1-1 0,0 1 0,0 4 2515,1-5-2465,0 0 1,1 0-1,-1 0 1,0 0-1,0 0 1,0 0-1,1 0 1,-1 0-1,0 0 0,0 0 1,0 0-1,1 0 1,-1 0-1,0 0 1,0 0-1,0 0 1,1 0-1,-1 0 1,0 0-1,0 0 1,0 0-1,1 0 1,-1 0-1,0 0 1,0 0-1,0-1 1,1 1-1,-1 0 1,0 0-1,0 0 1,0 0-1,0-1 0,0 1 1,0 0-1,1 0 1,-1-1-1,16-16 535,0-1 0,-1 0 0,24-40 0,-36 54-556,60-97 780,-45 71-587,18-43 0,-37 73-279,2-1-4,0 0 1,-1-1-1,1 1 0,-1-1 1,1 1-1,-1 0 1,0-1-1,0 1 1,1-1-1,-1 1 1,0-1-1,-1-1 1,0 3 16,0 1 1,0-1 0,0 1-1,-1 0 1,1-1-1,0 1 1,0 0 0,0 0-1,0 0 1,0 0 0,0 0-1,1 0 1,-1 0 0,0 0-1,0 0 1,1 0 0,-1 0-1,0 3 1,-12 25 341,5-1-156,1 0-1,2 1 0,0-1 0,0 41 0,3-37-107,0-9 18,-3 30 79,4 67 0,3 40 660,-3-88-183,1-71-493,-22 11 289,0-3-413,19-7-28,0-1 1,1 1-1,-1-1 0,0 0 0,0 0 0,-5 1 0,-26 8 279,29-8-266,0 0 0,0-1 0,0 1 0,0-1 0,-1 0 0,-6 0 1,8 0 144,4 0 220,10 0 225,12-4-265,-13 2-210,0-1 0,15-4-1,3-1-85,-1 1-1,2 1 0,-1 1 0,0 2 1,30 0-1,-26 4 56,-24-1-59,0 0 0,0-1 1,0 0-1,0 0 0,0 0 0,0-1 0,0 0 0,8-3 0,-14 3 356,18-12-10611,-6 8 8034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3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20 801 2560,'-18'11'1392,"18"-11"-1354,-1 0 1,1 0-1,0 0 1,0 0-1,0 0 0,0 0 1,0 0-1,0 0 1,0 0-1,0 1 1,0-1-1,0 0 1,-1 0-1,1 0 0,0 0 1,0 0-1,0 0 1,0 1-1,0-1 1,0 0-1,0 0 0,0 0 1,0 0-1,0 0 1,0 0-1,0 1 1,0-1-1,0 0 0,0 0 1,0 0-1,0 0 1,0 0-1,1 0 1,-1 0-1,0 1 1,0-1-1,0 0 0,0 0 1,0 0-1,0 0 1,0 0-1,0 0 1,0 0-1,0 0 0,0 1 1,1-1-1,8 4 1730,13 1 1020,-16-5-2387,-1-1 0,1 0-1,-1 0 1,0 0 0,1-1-1,-1 1 1,9-5-1,-2 0-8,0-1-1,11-8 0,-12 6-230,-1 0-1,0-1 1,0 0 0,-1 0-1,0-1 1,-1 0 0,-1 0-1,1-1 1,5-15 0,8-18 81,15-54 0,-34 94-232,1-4 13,8-25 157,18-34 1,-26 61-237,-1 3-229,3 18 120,-1 6 132,0 0 1,-2 0 0,0 0 0,-1 22-1,-8 85 261,5-96-129,1-18-27,0 2-1,-5 29-1,6-42-27,-1 0 1,1 0-1,0 0 1,-1 0-1,0 0 0,1 0 1,-1 0-1,0-1 0,0 1 1,0 0-1,0-1 0,0 1 1,0 0-1,-1-1 1,1 1-1,-1-1 0,1 0 1,-1 1-1,1-1 0,-1 0 1,0 0-1,-2 1 0,2-2-3,1 0-1,-1 0 0,0 0 0,1 0 1,-1 0-1,0-1 0,1 1 0,-1-1 1,0 1-1,1-1 0,-1 0 0,1 0 1,-1 0-1,1 1 0,0-1 0,-1-1 1,1 1-1,0 0 0,-1 0 0,1 0 1,0-1-1,0 1 0,-1-3 0,-3-3-36,0 0 1,1 0-1,-6-13 0,10 20-22,0 0 0,-1-1 0,1 1-1,0 0 1,0-1 0,0 1 0,-1 0 0,1-1 0,0 1 0,0 0-1,0-1 1,0 1 0,0 0 0,0-1 0,0 1 0,0-1-1,0 1 1,0 0 0,0-1 0,0 1 0,0 0 0,0-1 0,0 1-1,0-1 1,0 1 0,1-1 0,13 3-172,-13-1 211,12 1-2,0 0 0,-1-1 0,1 0-1,0-1 1,0-1 0,0 0 0,0-1 0,-1 0 0,1 0 0,-1-2-1,1 1 1,22-12 0,-9 3 119,0-2 0,0-1 0,-2-1 0,36-30 0,-34 22-82,-1-1 0,-1 0 0,-1-2 0,23-36-1,-11 8-73,38-80-1,-56 100 64,-2-2 0,-1 1 0,9-42 0,-16 55-33,-5 18-65,-1 0-1,1 0 1,-1 0 0,0-1 0,0-5-1,-2 9-387,-1 7 183,-1 8 32,-15 86 35,1-2 219,10 179 67,7-195 20,1-46 7,1-1 0,11 55 0,-13-89-164,0 0 0,0 0 0,-1 0 1,1 1-1,0-1 0,0 0 0,0 0 0,0 0 0,0 0 1,0 1-1,0-1 0,0 0 0,0 0 0,0 0 1,1 1-1,-1-1 0,0 0 0,0 0 0,0 0 0,0 0 1,0 1-1,0-1 0,0 0 0,0 0 0,0 0 1,1 0-1,-1 0 0,0 1 0,0-1 0,0 0 0,0 0 1,0 0-1,1 0 0,-1 0 0,0 0 0,0 0 1,0 0-1,0 0 0,1 0 0,-1 1 0,0-1 1,0 0-1,0 0 0,1 0 0,-1 0 0,0 0 0,0 0 1,0 0-1,0 0 0,1-1 0,-1 1 0,0 0 1,0 0-1,0 0 0,1 0 0,-1 0 0,0 0 0,0 0 1,0 0-1,0 0 0,0 0 0,1-1 0,-1 1 1,0 0-1,6-13-5259,-3 2 2966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3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33 6720,'-15'-10'2170,"14"10"-2150,1 0 0,0 0 0,0 0 0,0-1 0,0 1 0,0 0 0,0 0-1,0 0 1,0 0 0,0 0 0,0 0 0,0 0 0,-1-1 0,1 1 0,0 0 0,0 0-1,0 0 1,0 0 0,0 0 0,0 0 0,0-1 0,0 1 0,0 0 0,0 0 0,0 0-1,0 0 1,0 0 0,0-1 0,1 1 0,-1 0 0,0 0 0,0 0 0,0 0 0,0 0-1,0 0 1,0 0 0,0-1 0,0 1 0,0 0 0,0 0 0,0 0 0,1 0 0,-1 0-1,0 0 1,0 0 0,0 0 0,0 0 0,0 0 0,0 0 0,0 0 0,1 0 0,-1 0-1,0-1 1,0 1 0,0 0 0,0 0 0,0 0 0,1 0 0,-1 0 0,0 0 0,0 1-1,0-1 1,1-1 151,7-1 331,1-1-1,0 1 0,-1 1 1,1 0-1,14-1 0,1 1-90,39-3 58,0 3 1,0 3-1,122 20 0,-169-19-1614,21 6 0,-3 6-5231,-3 3 2216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35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1 986 2720,'7'-1'1106,"0"0"1,1 0-1,-1 0 1,0-1-1,8-3 1,-2 0-715,-1 0-1,0 0 1,1-2-1,17-12 1,-20 11-180,-1 0-1,0-1 1,-1 0 0,13-16 0,24-46 377,-25 40-381,230-333 799,-250 364-1006,18-25 4,-1-1 0,-2-1-1,-1-1 1,18-46 0,-26 56-14,-1 0 0,0-1-1,-2 1 1,0-1 0,-1 0 0,0 1 0,-2-1-1,-3-33 1,3 51-31,0-1-1,-1 0 1,1 1 0,0-1-1,-1 0 1,1 1 0,-1-1-1,0 1 1,1-1-1,-1 0 1,0 1 0,0 0-1,-2-3 1,3 4 16,0-1 0,-1 1 1,1 0-1,-1-1 0,1 1 0,0 0 1,-1-1-1,1 1 0,-1 0 0,1 0 0,-1 0 1,1-1-1,-1 1 0,1 0 0,-1 0 1,1 0-1,-1 0 0,1 0 0,-1 0 1,1 0-1,-1 0 0,1 0 0,-1 0 0,1 0 1,-1 1-1,-15 7-254,-9 15 54,-84 127 160,91-119 125,1 0 1,1 1-1,2 0 0,1 1 1,2 1-1,1 0 0,2 1 1,1 0-1,-4 68 0,9-82 29,0 7 63,2-1 0,0 1 1,5 34-1,-4-55-77,1 1 0,0-1 0,0 0 0,0 0 0,1 0 0,0 0 0,0 0 0,1-1 0,0 1 0,0-1 0,0 0 0,1 0 0,0 0 0,0-1 0,0 0 0,12 9 0,-12-11 23,-1 1 1,1-1-1,0 0 1,0-1-1,0 1 1,0-1-1,1 0 0,-1 0 1,1-1-1,-1 1 1,1-1-1,0-1 1,-1 1-1,1-1 1,0 0-1,7-1 0,17-4 205,0-1 0,49-17 0,-72 20-240,0 0 0,0-1-1,11-8 1,6-3-15,8-2-36,-16 8-56,0 0 0,1 1 0,0 1 0,0 0 0,1 1 0,24-4 0,4 7 31,6-1-168,-47 4 261,0-1-1,-1 0 1,1-1 0,-1 1-1,1-1 1,-1 0 0,0 0-1,6-4 1,-8 5-49,-1 0 1,0-1-1,0 1 1,0-1-1,0 1 1,0-1-1,0 0 1,0 1-1,-1-1 0,1 0 1,-1 1-1,1-1 1,-1 0-1,1 0 1,-1 0-1,0 0 1,0 1-1,0-1 1,0 0-1,0 0 1,-1 0-1,1 0 0,-1-1 1,-1-5-27,0 0 1,0 1-1,0-1 0,-5-7 0,5 11-21,0 0-1,-1-1 1,0 1-1,1 0 1,-2 0-1,1 1 1,0-1-1,-1 0 1,1 1-1,-1 0 1,0 0-1,0 0 1,-6-2-1,7 4-1,0-1-1,0 1 0,0 0 0,0 0 0,-1 0 0,1 1 0,0-1 1,0 1-1,-1 0 0,1 0 0,0 0 0,-1 0 0,1 1 0,0-1 1,-1 1-1,1 0 0,0 0 0,0 0 0,0 0 0,-5 3 0,-4 4-29,0 1 0,0-1 0,1 2 0,-13 13-1,-36 46-361,48-54 385,1 1 0,0 1 0,2 0 0,0 0 0,-8 20 0,16-34 47,0 1 0,0 0-1,0 0 1,1 0 0,-1 0-1,1 0 1,0 0 0,0 0-1,0 0 1,0 0 0,1 0 0,0-1-1,0 1 1,0 0 0,0 0-1,0 0 1,1-1 0,-1 1-1,1-1 1,0 1 0,1-1-1,-1 0 1,0 0 0,1 0 0,0 0-1,-1 0 1,5 2 0,-5-2 28,1-1 0,1 0-1,-1 0 1,0 0 0,0-1 0,1 1 0,-1-1 0,1 0 0,-1 0 0,1 0 0,0 0 0,-1-1 0,1 1-1,0-1 1,-1 0 0,1 0 0,0-1 0,-1 1 0,1-1 0,0 1 0,-1-1 0,1 0 0,-1-1 0,1 1-1,-1 0 1,1-1 0,-1 0 0,4-2 0,2-4 18,-1 0 0,1 0 0,-1 0 0,-1-1 0,0 0 0,0-1 0,0 0 0,-1 0 0,-1 0 0,0-1 0,5-13 0,0-7-119,0-1 0,8-56-1,-16 76 46,-1 10-7,0-1-1,-1 1 0,1-1 0,-1 1 1,1-1-1,-1 1 0,0-1 0,0 1 1,0-1-1,-1 1 0,1-1 0,-1-3 1,-1 11-115,0 1 0,1 0 0,-1 0 0,1 6 0,-3 14-112,-1 4 70,-2 58 0,7-78 191,1 0 0,0 0 0,0-1 0,1 1 0,0 0 0,1-1 0,0 1 0,0-1 0,10 18 0,-12-25 6,0-1 0,0 1 0,1 0 0,-1 0 0,1 0 1,-1-1-1,1 1 0,-1-1 0,1 1 0,0-1 0,0 0 0,-1 0 1,1 0-1,0 0 0,0 0 0,0 0 0,1 0 0,-1 0 0,0-1 1,0 1-1,0-1 0,0 0 0,1 0 0,-1 0 0,0 0 0,0 0 1,0 0-1,1 0 0,-1-1 0,0 1 0,0-1 0,3-1 0,4-1 81,0-1-1,0-1 0,0 0 1,-1 0-1,14-11 0,1-3-39,0-2-1,-1 0 0,30-39 1,-24 22-51,38-67 0,-9 13-418,-52 83 25,-7 19 126,-7 40 43,-7 59-141,15-96 363,0 1-1,2 0 1,-1 0 0,2 0-1,4 23 1,-6-36 7,0 0-1,1 0 1,-1 0-1,0 0 0,1 0 1,-1 0-1,0 0 1,1 0-1,-1 0 1,1 0-1,0 0 1,-1 0-1,1 0 1,0 0-1,-1 0 1,1-1-1,0 1 1,0 0-1,0 0 1,0-1-1,0 1 1,-1-1-1,1 1 0,0-1 1,0 1-1,1-1 1,-1 0-1,0 1 1,0-1-1,0 0 1,0 0-1,0 0 1,0 0-1,0 0 1,0 0-1,0 0 1,2 0-1,0-1 44,1 0 0,-1-1 0,0 1 0,0 0 0,0-1-1,0 0 1,0 0 0,0 0 0,-1 0 0,4-3 0,6-9-11,0-1 0,-1 0 1,-1 0-1,0-1 0,-1-1 1,7-18-1,-6 15 6,25-60-49,-22 46-146,21-35 0,-34 68 118,0 1 0,0-1 1,0 1-1,1-1 0,-1 1 1,0-1-1,1 1 0,-1-1 1,0 1-1,1-1 0,-1 1 1,1 0-1,-1-1 0,1 1 1,-1 0-1,1-1 0,-1 1 1,1 0-1,0-1 0,0 1 0,-1 1 1,0-1-1,0 0 0,1 0 1,-1 0-1,0 0 0,1 0 1,-1 1-1,0-1 0,0 0 1,1 0-1,-1 1 0,0-1 1,0 0-1,0 0 0,1 1 1,-1-1-1,0 0 0,0 0 0,0 1 1,0-1-1,0 0 0,1 1 1,-1-1-1,3 26-313,6 161 270,-8-177 117,-1-6-8,0 0 0,1 0 0,-1 0 0,1 0 1,0 0-1,0 0 0,3 7 0,-4-11-38,1 1 0,-1-1 0,0 0 0,0 0 1,0 0-1,0 0 0,0 0 0,1 1 0,-1-1 0,0 0 0,0 0 0,0 0 0,0 0 0,1 0 1,-1 0-1,0 0 0,0 0 0,0 0 0,1 0 0,-1 0 0,0 0 0,0 0 0,0 0 0,1 0 1,-1 0-1,0 0 0,0 0 0,0 0 0,1 0 0,-1 0 0,0 0 0,0 0 0,0 0 0,1 0 1,-1 0-1,0 0 0,0 0 0,0-1 0,0 1 0,1 0 0,-1 0 0,0 0 0,0 0 0,0 0 1,0-1-1,0 1 0,0 0 0,1 0 0,-1 0 0,0-1 0,0 1 0,3-8 102,-1 0 0,0 0-1,0-1 1,0-9 0,1-2 5,10-62 123,-9 49-310,2 0 0,15-51 0,-21 82 31,1 1 0,-1-1 0,1 1-1,0-1 1,-1 1 0,1-1 0,0 1 0,0-1 0,0 1 0,0 0 0,0 0 0,0-1 0,0 1 0,0 0 0,0 0 0,1 0 0,-1 0 0,0 0 0,1 1 0,-1-1 0,1 0-1,1 0 1,1 1 10,1-1 0,-1 1-1,0 0 1,1 0-1,-1 1 1,0-1 0,5 2-1,-3-1 17,91 18-3,73 9 241,-139-25 30,43-4 0,-60 0-534,1 0 1,-1-2-1,1 0 0,-1 0 0,16-7 1,-8-1-3010,-3 6 935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3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143 725 2912,'0'-1'133,"0"0"0,0 0 0,0 0 0,0 0-1,1 0 1,-1 0 0,0 0 0,1 0 0,-1 0 0,0 0 0,1 0 0,-1 1 0,1-1 0,0-1 0,-1 2-26,1-1 1,-1 1 0,0 0 0,0 0 0,1-1 0,-1 1-1,0 0 1,0-1 0,0 1 0,0 0 0,0-1-1,1 1 1,-1-1 0,0 1 0,0 0 0,0-1 0,0 1-1,0 0 1,0-1 0,0 1 0,0-1 0,0 1 0,0 0-1,-1-1 1,1 1 0,0 0 0,0-1 0,0 1-1,0 0 1,0-1 0,-1 1 0,1-1 0,-4-5 511,4 5-507,-1 0 0,1 0 1,-1 0-1,1 0 0,-1 0 0,1 0 0,-1 1 0,0-1 0,0 0 0,1 0 0,-1 1 0,-1-2 1,0 2-74,1 0 1,0-1 0,0 1 0,-1 0 0,1 0 0,0 0-1,-1 0 1,1 0 0,0 1 0,0-1 0,-1 0 0,1 1-1,-2 0 1,-5 3 130,1 1 0,0 0 1,0 0-1,0 0 0,1 1 0,0 0 0,0 0 0,-6 9 0,5-5-160,1 1 1,0-1-1,1 1 0,0 0 0,0 1 1,1-1-1,1 1 0,-4 18 1,6-22 12,1-1 1,-1 0 0,1 0 0,0 1-1,1-1 1,2 13 0,-2-16 58,1 0 0,-1 1 0,1-1 1,0-1-1,0 1 0,0 0 0,0 0 1,0-1-1,1 1 0,0-1 0,0 0 1,3 4-1,-4-6 16,0 1 0,0-1 0,0 1 1,0-1-1,0 0 0,0 0 0,0 0 0,0 0 0,0 0 1,1-1-1,-1 1 0,0 0 0,1-1 0,-1 0 0,0 0 0,5 0 1,-3 0-11,-1-1 1,1 1 0,-1-1 0,0 0-1,1-1 1,-1 1 0,0-1 0,0 1-1,0-1 1,4-3 0,-1 1-17,0-1 0,-1-1 0,1 1 0,-1-1 0,0 1 0,-1-1 0,0-1 0,0 1 0,6-13 0,-7 9-29,0-1-1,-1 1 1,0-1 0,0 1-1,-1-1 1,-1 0 0,0 0-1,0 1 1,-1-1 0,-1 0-1,0 1 1,0-1 0,-4-10-1,3 13-126,0 1-1,0-1 0,-1 1 1,0 0-1,0 0 0,-1 0 1,-9-11-1,12 17 67,0 0 1,0-1-1,0 1 0,-1 0 0,1 0 0,0 0 1,0 1-1,0-1 0,-1 0 0,1 1 1,0-1-1,-1 1 0,1 0 0,-1 0 0,-2 0 1,4 0 8,0 0 1,0 0-1,0 0 1,0 0-1,0 1 1,0-1-1,0 0 1,0 0-1,0 1 1,0-1-1,0 0 1,0 1-1,0-1 1,1 1-1,-1-1 1,0 1-1,0 0 1,0-1 0,1 1-1,-1 0 1,0 0-1,1-1 1,-1 1-1,0 0 1,1 0-1,-1 0 1,1 0-1,-1 0 1,1 0-1,0 0 1,-1 0-1,1 0 1,0 0-1,0 2 1,0-3 11,0 0 0,0 1 0,0-1 0,0 1 1,0-1-1,0 0 0,0 1 0,0-1 0,0 1 0,0-1 1,0 0-1,1 1 0,-1-1 0,0 0 0,0 1 0,0-1 0,1 0 1,-1 1-1,0-1 0,1 0 0,-1 1 0,0-1 0,0 0 0,1 0 1,-1 0-1,1 1 0,-1-1 0,0 0 0,1 0 0,-1 0 1,0 0-1,1 1 0,-1-1 0,1 0 0,-1 0 0,0 0 0,1 0 1,-1 0-1,1 0 0,-1 0 0,0 0 0,1 0 0,0-1 1,22-6 302,-15 5-143,13-7 43,-1-1 0,0 0 1,33-24-1,-15 10-109,83-42 246,-79 45-114,-1-2 0,75-56 0,-101 65-147,0 0-1,-1-1 1,0-1 0,-1 0 0,-1-1-1,-1-1 1,0 1 0,8-21 0,-8 12-59,-1-1 0,-1 1 0,-2-2 0,0 1 0,3-36 0,-9 51-40,-1 8-8,1 1-1,-1-1 1,0 0 0,1 1 0,0-1 0,0 1 0,3-8 0,-8 25-347,2-1 1,-2 20-1,1-7 324,-17 134 21,-31 84-117,29-138 153,3-11 24,-47 141 0,-46 46 120,76-206 21,-71 115 0,104-186-115,-1 1 0,0 0-1,0-1 1,0 0 0,-1 0-1,0 0 1,0-1 0,0 1-1,0-1 1,-1-1 0,0 1-1,-9 4 1,14-7-27,-1-1-1,1 1 1,-1-1 0,0 0 0,0 1-1,1-1 1,-1 0 0,0 0-1,1 0 1,-1 0 0,0 0 0,0 0-1,1-1 1,-1 1 0,0 0-1,1-1 1,-1 0 0,0 1 0,1-1-1,-1 0 1,1 0 0,-1 0-1,1 0 1,0 0 0,-1 0 0,1 0-1,-2-2 1,-1-2 36,1 0 0,-1 0 1,1-1-1,0 1 0,0-1 0,-2-7 0,1 0-52,0-1-1,0 0 1,2 0-1,-1 0 1,2 0-1,0 0 1,1 0-1,0-1 1,1 1-1,3-16 1,-3 21-25,1 1 0,0 0 0,1 0 0,0 0 0,0 0 0,0 0 0,1 1 0,0-1 0,1 1 0,8-10 0,-5 7 14,1 1 0,0 1-1,1-1 1,0 1 0,0 1-1,16-9 1,4 2-38,0 0 1,1 2-1,0 2 0,48-10 1,3 2-272,148-13 0,-109 24-8533,-82 7 5925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4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1137 1888,'1'0'12521,"7"-5"-12237,205-239 863,-165 192-913,86-102 233,-111 124-452,-2 0 0,-1-2 1,25-50-1,-34 55 51,11-35 1,-18 48-163,0 0 0,-2-1 0,1 0 0,0-18 1,-5 29-752,-1 10 400,-4 11 34,-47 139-324,15-49 626,26-66 103,-13 71 0,22-86 40,1 0 0,2 1 0,3 50 0,-1-67 62,0 0 1,1 0-1,5 13 1,-7-21-28,1 0-1,0 1 1,0-1 0,0 0-1,0 0 1,0 0 0,0-1 0,0 1-1,1 0 1,-1 0 0,0-1-1,1 1 1,0 0 0,-1-1-1,1 0 1,0 1 0,0-1-1,0 0 1,0 0 0,0 0 0,2 1-1,-2-2-11,0 0-1,-1 0 1,1 0 0,0 0-1,0 0 1,0-1-1,-1 1 1,1-1 0,0 1-1,-1-1 1,1 1 0,0-1-1,-1 0 1,1 0-1,-1 0 1,1 0 0,-1 0-1,1 0 1,0-1-1,6-6 152,0 0 0,7-10 0,-14 16-188,50-65 305,11-16-187,63-47-79,4-5 136,-78 69-186,47-80-1,29-77-192,-110 194 194,-7 10-83,12-32 1,-20 41-210,-2 10 273,0 0-1,0 0 0,0-1 0,-1 1 0,1 0 1,0 0-1,0 0 0,0 0 0,0 0 0,0 0 1,0 0-1,-1 0 0,1 0 0,0 0 1,0 0-1,0 0 0,0 0 0,0 0 0,-1 0 1,1 0-1,0 0 0,0 0 0,0 0 0,0 0 1,0 0-1,-1 0 0,1 0 0,0 0 0,0 0 1,0 0-1,0 0 0,0 0 0,0 0 0,-1 0 1,1 0-1,0 1 0,-2 0-45,1 0 1,-1 0-1,0 0 0,1 1 1,0-1-1,-1 1 0,-1 2 0,-7 11-62,1 1-1,-12 30 0,-2 4 53,-105 196-8,106-207 51,-95 180 51,87-157 163,-33 100 1,61-153-102,-6 14 490,-13 31 1,16-46-61,5-13 45,7-21 268,5 0-799,0 1 1,2 1-1,1 0 1,1 1-1,1 0 0,1 2 1,1 0-1,1 1 1,0 1-1,38-27 1,-58 46-41,5-4-123,1 1 1,-1-1 0,10-3-1,-14 6 101,0 1-1,0 0 1,0-1 0,0 1-1,0-1 1,1 1 0,-1 0-1,0 0 1,0 0-1,0 0 1,0 0 0,1 0-1,-1 0 1,0 0 0,0 0-1,0 0 1,1 1 0,-1-1-1,0 0 1,0 1 0,0-1-1,0 1 1,0 0 0,0-1-1,0 1 1,2 1-1,-1 2 10,0-1-1,0 1 0,-1 0 0,1 0 0,-1 0 0,0 0 0,0 0 1,0 0-1,0 0 0,-1 0 0,1 0 0,-1 6 0,0-1 20,3 57 19,1 19-129,-3-74 164,1 1 0,0-1 0,1 0 0,0 0 0,6 13-1,-7-21 8,-1 0 0,0-1 0,1 1-1,0 0 1,0-1 0,0 1 0,0-1-1,0 1 1,0-1 0,3 2-1,-3-3-41,-1 0 0,1 0-1,-1 0 1,1-1-1,-1 1 1,1-1-1,0 1 1,-1-1-1,1 1 1,0-1-1,-1 0 1,1 0 0,0 0-1,-1 0 1,1 0-1,0 0 1,-1-1-1,1 1 1,3-2-1,2 0 24,-1-1 0,1 0 0,0-1-1,-1 0 1,0 0 0,0 0 0,0-1-1,-1 1 1,1-1 0,7-11 0,5-6 57,21-38 0,0 2 196,-12 24-184,17-23-36,-40 50-56,0 0-1,0 0 1,0 0 0,-1-1 0,0 1 0,3-12 0,-6 18-38,0 0 0,1-1 0,-1 1-1,0 0 1,0 0 0,0-1-1,0 1 1,0 0 0,0-1 0,0 1-1,0 0 1,-1 0 0,1-1 0,-1-1-1,0 2 0,1 1 0,-1 0 0,1-1 0,-1 1 0,1 0 0,-1 0 0,1-1 0,-1 1 0,1 0 0,-1 0 0,0 0 0,1 0 0,-1-1 0,1 1 0,-1 0 0,0 0 0,1 0 0,-1 0 0,0 1 0,1-1 0,-1 0 0,1 0 0,-1 0 0,1 0 0,-1 1 0,0-1 0,1 0 0,-1 0 0,1 1 0,-1-1 0,0 1 0,-3 2-30,0-1 0,0 1 0,1 0 0,-1 0 0,1 1 0,0-1-1,0 1 1,0-1 0,0 1 0,-4 7 0,1 2-42,-1-1-1,-5 20 1,7-16 85,2 0 1,0 0-1,0 0 1,2 1-1,0-1 1,1 0-1,0 1 1,1-1 0,4 19-1,-4-31 40,0 0 0,1 0-1,-1 0 1,1 0 0,-1 0 0,1 0 0,3 4-1,-4-6-5,0-1 0,0 0 0,0 0 0,0 0-1,0 1 1,0-1 0,0 0 0,0 0 0,0 0 0,0-1-1,1 1 1,-1 0 0,0 0 0,1-1 0,-1 1-1,0 0 1,1-1 0,-1 0 0,1 1 0,-1-1-1,1 0 1,2 1 0,0-2 33,0 0-1,0-1 1,0 1 0,0-1-1,0 0 1,0 1 0,6-5-1,24-19 161,61-53 47,-55 43-119,85-57 0,-44 38-835,-81 54 681,0-1 0,0 1 0,0 0 1,1 0-1,-1 0 0,0 0 0,0 0 0,0 0 0,0 0 0,0 0 1,0 0-1,1 0 0,-1 0 0,0 0 0,0 0 0,0 0 1,0 0-1,0 0 0,1 0 0,-1 0 0,0 0 0,0 0 0,0 0 1,0 0-1,0 0 0,0 0 0,1 0 0,-1 1 0,0-1 0,0 0 1,0 0-1,0 0 0,0 0 0,0 0 0,0 0 0,1 0 0,-1 0 1,0 1-1,0-1 0,0 0 0,0 0 0,0 0 0,0 0 0,0 0 1,0 0-1,0 1 0,0-1 0,0 0 0,0 0 0,0 0 0,0 0 1,0 0-1,0 1 0,0-1 0,0 0 0,0 0 0,0 0 0,0 0 1,0 0-1,0 0 0,0 1 0,0-1 0,0 0 0,0 0 0,-1 0 1,1 0-1,0 0 0,0 0 0,-3 14-3,2-12-30,-5 17-29,2 0 0,0 0 0,-3 40 1,7-49 100,0 0 0,1 0 1,0 0-1,0 0 0,1-1 1,1 1-1,0 0 1,0-1-1,9 18 0,-12-25-6,1-1 0,0 1 0,0-1 0,0 1 0,0-1 0,0 1 0,0-1 0,0 0 0,1 0 0,-1 1 1,0-1-1,1 0 0,-1 0 0,1 0 0,-1-1 0,1 1 0,-1 0 0,1 0 0,3 0 0,-3-1-5,0 0 1,0 0 0,1 0-1,-1 0 1,0 0 0,0-1 0,0 1-1,1-1 1,-1 0 0,0 1-1,0-1 1,0 0 0,3-2 0,5-4 32,0 0 1,-1-1 0,0 0 0,13-16 0,30-39 12,-37 42-32,2 1-1,0 1 1,0 1-1,39-31 1,-45 41-140,-9 7 70,0-1 0,0 0 0,0 1 0,1-1 0,-1 1 0,0 0 0,1 0 0,-1 0 0,1 0 0,-1 0 0,1 0 0,3 0 0,-5 1 19,-1 0 0,0 0 0,0 0 0,1 1 0,-1-1-1,0 0 1,0 0 0,1 0 0,-1 1 0,0-1 0,0 0 0,1 0 0,-1 1 0,0-1 0,0 0 0,0 0-1,0 1 1,0-1 0,1 0 0,-1 1 0,0-1 0,0 0 0,0 1 0,0-1 0,0 0 0,0 1-1,0-1 1,0 1 0,0 11-127,0-11 81,-1 11 69,0-1-1,-1 0 1,-5 18 0,-2 15 94,3-11-35,4-23-47,0 1 1,1-1-1,0 1 0,0-1 0,2 19 0,-1-29 1,0 0 1,0 0-1,0 1 0,0-1 0,0 0 0,0 0 0,0 0 0,0 1 0,0-1 1,0 0-1,0 0 0,0 0 0,1 0 0,-1 1 0,0-1 0,0 0 0,0 0 0,0 0 1,0 0-1,0 1 0,0-1 0,1 0 0,-1 0 0,0 0 0,0 0 0,0 0 1,0 0-1,0 1 0,1-1 0,-1 0 0,0 0 0,0 0 0,0 0 0,1 0 0,-1 0 1,7-5 305,8-17-158,-11 15-59,7-8-13,0 0 0,2 1 0,-1 0-1,24-19 1,-8 11-141,47-29 1,-71 48 9,32-17-317,-33 18 303,-1 1 1,1 0-1,0 0 0,-1 0 0,1 0 1,0 1-1,0-1 0,0 1 1,0-1-1,5 1 0,-8 0 35,1 0 0,0 1 0,0-1 0,-1 0 0,1 1 0,0-1 1,-1 1-1,1-1 0,0 0 0,-1 1 0,1-1 0,-1 1 0,1 0 0,0-1 0,-1 1 0,0-1 0,1 1 0,-1 0 0,1 0 0,-1-1 1,0 1-1,1 0 0,-1-1 0,0 1 0,0 0 0,0 0 0,0 0 0,1-1 0,-1 1 0,0 0 0,-1 1 0,1 3-8,0-1 1,-1 1-1,0-1 0,-1 7 0,-19 50-79,13-40 226,1 1-1,-6 25 0,13-37 377,0-10-493,0 0-1,0 1 1,1-1 0,-1 0 0,0 0-1,0 0 1,0 0 0,0 0-1,0 0 1,0 0 0,0 0 0,0 0-1,1 0 1,-1 0 0,0 0 0,0 0-1,0 0 1,0 0 0,0 0 0,0 0-1,0 0 1,1 0 0,-1 0 0,0 0-1,0 0 1,0 0 0,0 0 0,0 0-1,0 0 1,0 0 0,1 0 0,-1 0-1,0 0 1,0 0 0,0 0 0,0 0-1,0 0 1,0 0 0,0 0 0,1-1-1,14-15 272,-6 6-218,-2 3-44,71-70 114,-63 64-249,0 1-1,1 0 1,27-15-1,-42 26 91,0 1-1,1-1 0,-1 0 0,0 1 1,0-1-1,1 1 0,-1-1 0,0 1 1,1 0-1,-1 0 0,1 0 0,-1 0 1,0-1-1,1 2 0,-1-1 0,0 0 1,1 0-1,1 1 0,-2-1 7,0 1 0,0-1 0,-1 1 0,1 0 0,0-1 0,0 1 0,0 0 0,0 0 0,-1 0 0,1 0 0,0 0-1,-1 0 1,1 0 0,-1 0 0,1 0 0,-1 0 0,1 1 0,1 5 5,-1 0-1,0 0 0,0 0 1,0 0-1,-1 10 0,0-14 59,0 0-29,0 4 45,0 0 1,0 0-1,3 10 0,-3-16-45,0 0 0,1 0 1,-1 0-1,0 0 1,1 0-1,-1 0 1,1 0-1,-1 0 0,1-1 1,-1 1-1,1 0 1,-1 0-1,1-1 0,1 2 1,-1-2-5,-1 1 1,1-1 0,-1 0-1,1 0 1,0 0 0,-1 0-1,1 0 1,0 0-1,-1 0 1,1 0 0,-1 0-1,1 0 1,0 0 0,-1 0-1,1 0 1,0 0-1,-1 0 1,1-1 0,-1 1-1,1 0 1,-1-1 0,1 1-1,-1 0 1,1-1-1,0 0 1,73-52 444,30-22-442,-101 74-33,-2 0 3,0 0 1,0 1-1,0-1 1,0 0-1,0 1 0,0-1 1,0 1-1,0-1 1,1 1-1,-1 0 0,2-1 1,-3 1 16,0 0 0,0 1 0,0-1 0,0 0 0,0 0 0,0 0 0,0 0 1,0 0-1,0 0 0,1 0 0,-1 0 0,0 0 0,0 0 0,0 0 0,0 0 1,0 1-1,0-1 0,0 0 0,0 0 0,0 0 0,0 0 0,0 0 0,0 0 0,0 0 1,0 0-1,0 1 0,0-1 0,0 0 0,0 0 0,0 0 0,0 0 0,0 0 1,0 0-1,0 0 0,0 0 0,0 0 0,0 1 0,0-1 0,0 0 0,0 0 0,0 0 1,-1 0-1,1 0 0,0 0 0,0 0 0,0 0 0,0 0 0,0 0 0,0 0 1,0 1-1,-11 14-105,1 1-1,1 0 1,1 0 0,-7 20 0,12-27 90,0 0 0,0 0 0,1 0 1,0 0-1,1 1 0,0-1 0,0 1 0,1-1 1,2 20-1,-1-26 46,0 0 0,0 0 0,0 0 0,0 0-1,0-1 1,1 1 0,-1 0 0,1 0 0,0-1 0,-1 1 0,1-1 0,1 1 0,-1-1 0,0 0 0,4 3 0,-4-4-6,0 0-1,-1 0 1,1 0-1,0 0 1,0 0-1,-1-1 1,1 1 0,0-1-1,0 1 1,0-1-1,0 1 1,0-1 0,0 0-1,0 0 1,0 0-1,0 0 1,0-1 0,-1 1-1,1 0 1,0-1-1,0 0 1,0 1 0,0-1-1,0 0 1,3-2-1,0 0 24,-1-1-1,1-1 1,0 1-1,-1 0 1,0-1 0,0 0-1,0 0 1,5-11-1,20-46 52,-26 54-82,0 1 1,-1-2-1,1 1 0,-2 0 1,1 0-1,-1-1 0,0-13 1,-1 18-25,0 1 1,-1-1-1,1 0 0,-1 0 1,0 1-1,0-1 1,0 0-1,-1 1 1,1-1-1,-1 1 1,0 0-1,0-1 1,0 1-1,0 0 1,0 0-1,-1 0 1,1 0-1,-1 1 1,-4-4-1,3 3-16,0 0 0,0 0 1,0 0-1,-1 1 0,1-1 0,-1 1 1,0 0-1,1 1 0,-1-1 0,0 1 0,0 0 1,0 0-1,0 0 0,0 1 0,-1-1 0,-4 2 1,-1 1-91,9-2 40,3 0 10,29-2 101,7 2 127,393-17 117,-332 3-343,-33-2-4632,-62 15 4065,4-1-1776,-7 2 2307,0 0 0,0-1 0,0 1 0,1 0 0,-1 0 0,0 0 0,0 0 0,0 0 0,0-1 0,0 1-1,0 0 1,0 0 0,0 0 0,0 0 0,0 0 0,0 0 0,0-1 0,0 1 0,-1 0 0,1 0-1,0 0 1,0 0 0,0 0 0,0-1 0,0 1 0,-2-1-1685,2 1 1685,-1 0 0,-6-1-3234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4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46 175 3904,'-40'-15'1760,"35"18"64,13-3-1152,11-3 352,7 3-608,29-12 672,8 4-608,22-12 256,-4 3-416,36-11 160,-5 8-256,15-3 224,-11 11-256,0-1-2560,-11 6 1280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4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592 529 2144,'0'-1'96,"0"1"0,0-1 0,0 0 0,0 0 0,0 1 0,0-1 0,0 0 0,0 0 1,0 1-1,0-1 0,0 0 0,0 1 0,0-1 0,-1 0 0,1 1 0,0-1 0,0 0 0,-1 1 0,1-1 0,-1 0 0,1 1 0,0-1 1,-1 1-1,1-1 0,-1 1 0,1-1 0,-1 1 0,0-1 0,0 0 0,0 0 0,-1 0-1,1-1 1,-1 1-1,1 0 1,-1 0-1,1 0 1,-1 0-1,1 0 0,-1 1 1,0-1-1,0 0 1,1 1-1,-1-1 1,-2 1-1,-21 1 373,-1 1 0,-33 9 0,42-8-325,-36 8 548,-85 29-1,110-29-465,0 1 0,-46 28 0,64-33-171,0-1 0,1 1 0,0 1 0,0 0 1,1 0-1,0 1 0,0 0 0,1 0 0,-12 20 0,17-25 20,0 0 1,1 0-1,-1 0 0,1 0 0,-1 0 0,1 0 0,-1 8 0,2-11-33,0 0 0,0 0 0,1 0 0,-1 0 0,0 0 0,0 0 0,0 0 0,1 0 0,-1 0 0,0 0-1,1 0 1,-1 0 0,1-1 0,-1 1 0,1 0 0,0 0 0,-1 0 0,1 0 0,0-1 0,-1 1-1,1 0 1,0-1 0,0 1 0,0-1 0,0 1 0,-1-1 0,1 1 0,0-1 0,0 1 0,0-1 0,0 0-1,0 0 1,2 1 0,3-1 54,-1 1-1,0-1 1,1 0-1,-1-1 1,0 1-1,1-1 1,-1 0-1,0 0 1,0-1-1,7-2 1,10-5 184,20-12 0,-33 16-175,48-28 322,69-52 1,-111 74-388,-1 0 0,-1-1-1,0 0 1,-1-1 0,0 0 0,-1-1 0,-1-1 0,0 1 0,-1-2-1,0 1 1,-2-1 0,0 0 0,9-31 0,24-100 76,-33 116-134,-2 0 0,2-57 1,-7 71-15,1 7-157,-1 1-1,0 0 1,-1 0 0,0-1-1,0 1 1,-5-16-1,6 25 165,-1-1 0,1 1 0,0-1-1,0 1 1,0-1 0,-1 1 0,1-1 0,0 1-1,0 0 1,-1-1 0,1 1 0,0-1 0,-1 1-1,1 0 1,0-1 0,-1 1 0,1 0 0,-1 0-1,1-1 1,0 1 0,-1 0 0,1 0 0,-1 0-1,1-1 1,-1 1 0,1 0 0,-1 0-1,1 0 1,-1 0 0,0 0-8,0 1 0,0-1 0,0 0 0,0 1 0,0-1 1,0 1-1,0-1 0,0 1 0,0 0 0,0-1 0,1 1 0,-1 0 0,-1 0 0,-2 5-83,0-1 1,0 1-1,-3 6 0,-8 18-120,1 0 0,-19 61 0,-8 68 227,34-127 17,0 0 200,1 0 1,-4 57-1,10-75-119,0 1-1,1-1 0,1 0 0,0 0 1,0 0-1,2-1 0,0 1 0,10 25 1,-12-37-57,3 10 210,1 0 0,11 15 0,-14-24-153,-1 0 0,1 0 0,-1 0 0,1 0 0,0 0 0,0-1 0,1 1 0,-1-1 0,0 0 0,1 0 0,-1 0 0,7 2 0,-7-4-21,-1 1-1,1-1 0,-1 0 1,1 0-1,-1 0 1,1 0-1,-1-1 0,0 1 1,1-1-1,-1 1 0,1-1 1,-1 0-1,0 0 1,1 0-1,-1 0 0,0 0 1,0-1-1,0 1 1,3-4-1,5-3 114,-1 0-1,13-16 1,8-9-34,-13 14-79,0 0 0,20-31-1,-38 70-1072,-6 17 770,1-9 274,1 0 1,2 1-1,1-1 0,3 48 1,-1-74 8,4 24 354,-4-25-380,0-1 0,0 0 0,0 1 0,0-1 0,0 1-1,0-1 1,1 0 0,-1 1 0,0-1 0,0 0 0,0 1 0,0-1 0,0 0-1,1 1 1,-1-1 0,0 0 0,0 1 0,1-1 0,-1 0 0,0 0-1,0 1 1,1-1 0,-1 0 0,0 0 0,1 1 0,-1-1 0,0 0 0,1 0-1,-1 0 1,0 0 0,1 0 0,-1 0 0,0 1 0,1-1 0,-1 0-1,1 0 1,-1 0 0,0 0 0,1 0 0,-1 0 0,0 0 0,1-1-1,-1 1 1,1 0 0,-1 0 0,0 0 0,1 0 0,-1 0 0,0-1 0,1 1-1,-1 0 1,0 0 0,0 0 0,1-1 0,-1 1 0,0 0 0,1-1-1,8-10 104,0 0-1,-1-1 0,0 0 0,-1-1 0,0 0 1,6-16-1,6-12 124,-7 20-203,1 2 0,0-1 0,30-30 0,-42 48-70,0 1-27,1-1 0,-1 1 0,0 0 0,1 0 0,-1-1 1,1 1-1,-1 0 0,1 0 0,1-1 0,-2 2 40,-1 0-1,0 1 0,0-1 1,1 0-1,-1 0 1,0 0-1,0 0 0,1 1 1,-1-1-1,0 0 1,0 0-1,0 1 1,1-1-1,-1 0 0,0 0 1,0 1-1,0-1 1,0 0-1,0 0 1,0 1-1,0-1 0,0 0 1,1 0-1,-1 1 1,0-1-1,0 0 1,0 1-1,0-1 0,0 0 1,0 1-1,-1-1 1,1 1-1,-1 9-90,0-1 0,-1 1 0,0 0 1,-5 14-1,0-1-54,-55 192 179,41-154-23,-45 85-1,44-105 236,-2-2 0,-41 50-1,58-81-162,1-1 0,-1 1 0,-10 7-1,15-13-42,1-1-1,-2 1 0,1-1 0,0 0 1,0 1-1,0-1 0,0 0 1,-1 0-1,1 0 0,-1-1 0,1 1 1,0 0-1,-1-1 0,1 0 1,-1 1-1,0-1 0,-2 0 0,3-1-5,1 1 0,0-1 0,-1 1 0,1-1 0,0 1 0,-1-1 0,1 0 0,0 0 0,-1 0 0,1 0 0,0 0 0,0 0 0,0 0 0,0 0 0,0 0 0,0 0 0,0 0 0,1-1 0,-1 1 0,0 0 0,1-1 0,-1 1 0,1 0 0,-1-1 0,0-1 0,1 1-9,0 0 0,-1 0 0,1 0 0,0 0 0,0 0 0,0 0 0,0 0 1,0-1-1,1 1 0,-1 0 0,1 0 0,-1 0 0,1 1 0,0-1 0,0 0 0,0 0 0,2-3 0,10-12 35,-5 6-109,0 0 0,13-11 0,83-93 244,-14 13-65,-12 25-194,156-120-1,-187 163 42,122-87 24,-143 100 54,-17 12-60,19-12 0,-26 19-16,1 1 0,-1 0 0,0-1 0,0 1-1,1 0 1,-1 1 0,0-1 0,1 0 0,-1 1 0,1-1-1,-1 1 1,0 0 0,1 0 0,4 0 0,-6 0 16,0 1 1,0-1 0,0 1-1,0-1 1,0 1 0,-1 0-1,1-1 1,0 1-1,0 0 1,-1 0 0,1-1-1,0 1 1,-1 0 0,1 0-1,-1 0 1,1 0-1,-1 0 1,1 0 0,-1 0-1,0 0 1,1 0 0,-1 0-1,0 2 1,3 25 71,-4-16-67,-1 0-1,0 0 1,0 0-1,-7 16 1,-2 13 96,-11 50 328,26-101-130,1 0 0,1 0 0,-1 0 0,10-11-1,-3 4-287,1 1-1,18-18 0,-6 13-56,1 0 0,1 2 0,1 0 0,1 2 0,0 2 0,54-21 0,-77 34 19,0 0-1,0 0 1,0 0-1,0 1 1,0 0-1,0 1 1,10-1-1,-15 1 41,1 0 0,-1 0 0,0 0 0,0 1 0,0-1 0,0 0 0,1 0 1,-1 1-1,0-1 0,0 1 0,0-1 0,0 1 0,0-1 0,0 1 0,0-1 0,0 1 0,0 0 0,0 0 0,0 0 0,-1-1 0,1 1 0,0 0 0,0 0 0,-1 0 0,1 0 0,-1 0 0,1 0 0,-1 0 0,1 0 0,-1 1 0,1-1 1,-1 0-1,0 0 0,0 0 0,0 0 0,0 1 0,0-1 0,0 0 0,0 0 0,0 0 0,0 1 0,0-1 0,-1 0 0,1 0 0,-1 1 0,-4 15-95,0-1 0,-2 1 0,-12 22 0,-9 23 169,25-54-11,1 0 0,0 0 0,0 1 0,1-1 0,-1 0 0,1 10 0,1-18-39,0 1-1,0 0 1,0 0 0,0-1 0,0 1 0,1 0 0,-1 0 0,0 0 0,0-1 0,0 1-1,1 0 1,-1-1 0,0 1 0,1 0 0,-1 0 0,0-1 0,1 1 0,-1-1 0,1 1-1,-1 0 1,1-1 0,0 1 0,-1-1 0,1 1 0,0 0 0,1-1-4,-1 1 1,1-1-1,-1 0 1,1 0-1,-1 0 1,0 1-1,1-1 1,-1 0-1,1-1 1,-1 1-1,1 0 1,2-1-1,4-2-1,1 0-1,-1 0 0,12-8 1,-18 10-8,136-75 240,159-83-151,-229 124-218,-122 74-639,41-30 742,-64 48-56,67-48 60,0 0 0,1 1 0,0 0 0,1 1 0,-10 14 0,5-2 45,0 0 0,1 0 1,1 2-1,1-1 0,-9 40 1,17-37 66,2-26-89,-1 0-1,1-1 0,0 1 1,0 0-1,0-1 0,0 1 1,1 0-1,-1-1 0,0 1 0,0 0 1,0-1-1,0 1 0,1 0 1,-1-1-1,0 1 0,1-1 1,-1 1-1,0-1 0,1 1 1,-1 0-1,1-1 0,-1 1 1,1-1-1,-1 0 0,1 1 1,-1-1-1,1 1 0,-1-1 0,1 0 1,0 1-1,0-1 0,2-1 24,0 0-1,0-1 0,-1 1 1,1-1-1,-1 0 0,1 1 1,-1-1-1,0 0 0,1-1 1,-1 1-1,2-3 0,33-50 293,-2 4-174,-12 21-75,96-131 72,-114 154-181,-1 0-1,0 0 1,-1 0-1,1-1 0,-1 1 1,3-12-1,-6 19 29,0 0 0,0 0-1,0 0 1,0-1 0,0 1-1,0 0 1,0 0-1,0 0 1,0 0 0,0 0-1,0 0 1,0-1 0,0 1-1,0 0 1,0 0 0,0 0-1,0 0 1,-1 0 0,1 0-1,0-1 1,0 1-1,0 0 1,0 0 0,0 0-1,0 0 1,0 0 0,0 0-1,0 0 1,0 0 0,0-1-1,-1 1 1,1 0 0,0 0-1,0 0 1,0 0-1,0 0 1,0 0 0,0 0-1,-1 0 1,1 0 0,0 0-1,0 0 1,0 0 0,0 0-1,0 0 1,0 0-1,-1 0 1,1 0 0,0 0-1,0 0 1,0 0 0,0 0-1,0 0 1,0 0 0,-1 0-1,1 0 1,0 0 0,-13 6-260,-13 12 44,13-7 162,-1 1 0,2 0-1,-19 24 1,27-31 59,0 1-1,0-1 1,1 1 0,0 0-1,0 1 1,0-1-1,1 0 1,-1 1 0,2 0-1,-1-1 1,1 1-1,-1 11 1,2-16 29,0 0-1,1 0 1,-1 0-1,0-1 1,1 1-1,-1 0 1,1 0-1,0-1 1,0 1-1,0 0 1,-1-1 0,1 1-1,1 0 1,-1-1-1,0 1 1,0-1-1,1 0 1,2 3-1,0-4 68,0 0-1,0 0 0,1-1 0,-1 1 0,0-1 1,8-2-1,26-9 148,66-31 1,-37 14-130,-16 7-53,69-40 1,-98 49-153,-11 5 23,1 1 1,-1 1-1,2 0 1,-1 1-1,19-6 1,-30 10 56,0 1 0,0 0 0,0 0 0,0 0 0,-1 0 0,1 1 0,0-1 0,0 0 0,0 0-1,0 0 1,0 1 0,-1-1 0,1 0 0,0 1 0,0-1 0,-1 1 0,1-1 0,0 1 0,-1-1 0,1 1 0,0-1 0,-1 1 0,1 0 0,-1-1 0,1 1 0,-1 0 0,1-1 0,-1 1 0,1 0 0,-1 0 0,0 0 0,1-1 0,-1 1 0,0 0 0,0 0 0,0 0 0,0 0 0,0 1 0,1 2-13,-1 1 0,1-1 0,-1 0 0,0 1 0,-1-1 0,0 6 0,-44 196-11,44-202 78,1 0-1,-1 0 0,1 0 1,0 0-1,1 7 0,0 4 899,0-20-870,1 0 1,-1 0 0,1 0-1,0 1 1,0-1 0,1 0-1,4-6 1,5-10-37,-2 0-10,1 0 0,1 1-1,18-22 1,-23 34-80,0-1 0,1 1-1,0 0 1,1 1 0,0 0 0,0 0-1,0 1 1,18-8 0,-24 12-5,0 1 0,0 0-1,1 0 1,-1 0 0,7-1 0,-9 2 52,-1 0 0,1 0-1,0 0 1,-1 0 0,1 0 0,0 0-1,-1 0 1,1 0 0,-1 0-1,1 0 1,0 1 0,-1-1 0,1 0-1,0 0 1,-1 1 0,1-1-1,-1 0 1,1 1 0,-1-1 0,1 0-1,-1 1 1,1-1 0,-1 1-1,1-1 1,-1 1 0,0-1 0,1 1-1,-1 0 1,0-1 0,1 1 0,-1-1-1,0 1 1,0 0 0,1 0-1,-1 5-2,0 0-1,-1-1 1,1 1-1,-1 0 0,0-1 1,-1 1-1,-1 6 1,1-5 56,-28 88 118,30-95-150,0 0 1,0 0-1,0 0 1,0 0 0,0 0-1,0 0 1,0 1-1,0-1 1,0 0 0,0 0-1,0 0 1,0 0-1,0 0 1,0 0-1,0 1 1,0-1 0,0 0-1,0 0 1,0 0-1,0 0 1,0 0-1,0 0 1,0 0 0,0 1-1,0-1 1,0 0-1,0 0 1,0 0 0,0 0-1,0 0 1,0 0-1,0 0 1,0 1-1,1-1 1,-1 0 0,0 0-1,0 0 1,0 0-1,0 0 1,0 0 0,0 0-1,0 0 1,1 0-1,-1 0 1,0 0-1,0 0 1,0 0 0,0 0-1,0 0 1,0 0-1,1 0 1,-1 0 0,0 0-1,0 0 1,0 0-1,11-5 298,16-16-117,-21 16-136,33-24 77,86-45-1,-114 69-148,100-50-266,-108 53 211,0 1 1,0 0-1,0 0 0,0 0 0,1 1 1,-1-1-1,5 1 0,-8 0 60,1 0-1,-1 0 1,1 0-1,-1 0 1,1 0-1,-1 0 1,1 0-1,-1 0 1,1 1-1,-1-1 1,1 0 0,-1 0-1,1 1 1,-1-1-1,1 0 1,-1 1-1,0-1 1,1 0-1,-1 1 1,1 0-1,-1 0 1,1 0 0,-1 0 0,0 0-1,0 0 1,1 0 0,-1 0 0,0 0 0,0 0-1,0 0 1,0 0 0,0 0 0,0 0 0,0 0 0,-1 2-1,-4 17-139,3-11 128,0-1 0,0 1 0,1-1 0,0 1 0,0 0 0,2 14 0,0 5 13,-1-23 46,0 0-1,0 0 0,1 0 0,0 0 0,0 0 0,3 9 0,-4-13-15,1 1-1,0-1 1,0 0-1,0 0 1,0 1-1,0-1 0,0 0 1,0 0-1,1 0 1,-1 0-1,0 0 0,1 0 1,-1 0-1,0-1 1,1 1-1,-1 0 1,1-1-1,-1 1 0,1-1 1,-1 0-1,1 1 1,0-1-1,-1 0 0,1 0 1,-1 0-1,3 0 1,-1-1 21,0 1 0,0-1 0,0 1 0,0-1 0,0 0 0,0 0 0,0 0 0,0 0 0,-1-1 0,1 1 0,0-1 0,4-3 0,3-4 9,15-16 0,-13 12-17,-11 12-26,19-18 28,-2-1-1,24-32 1,-26 31-485,-16 21 442,0 0 1,0 0 0,0 0 0,0 0-1,1 0 1,-1 0 0,0 0 0,0 1-1,0-1 1,0 0 0,0 0 0,0 0-1,0 0 1,0 0 0,1 0 0,-1 0-1,0 0 1,0 0 0,0 0 0,0 0-1,0 0 1,0 0 0,0 1-1,0-1 1,0 0 0,0 0 0,0 0-1,0 0 1,0 0 0,0 0 0,0 0-1,0 0 1,0 1 0,1-1 0,-1 0-1,0 0 1,0 0 0,0 0 0,-1 0-1,1 0 1,0 0 0,0 1 0,0-1-1,0 0 1,0 0 0,0 0 0,0 0-1,0 0 1,0 0 0,-3 18-77,2-13 70,0 3-47,-1 0 1,1 0 0,0 0 0,0 0 0,1 1 0,1 9 0,0 1 125,-1-15-4,0 0 0,1 0 0,-1 0 0,1 0 0,1 6 1,-1-9-46,-1 0 0,0 0 0,1-1 0,-1 1 0,1 0 0,-1-1 0,1 1 0,-1 0 0,1-1 1,-1 1-1,1-1 0,0 1 0,-1-1 0,1 1 0,0-1 0,0 1 0,-1-1 0,1 0 0,0 1 0,0-1 1,-1 0-1,1 0 0,0 0 0,0 1 0,0-1 0,-1 0 0,1 0 0,0 0 0,0 0 0,0 0 1,0-1-1,0 1 0,14-3 72,0-1 1,-1-1-1,17-7 1,1 0 20,349-93-54,-367 101-69,1 0 1,18-10 0,1 1 78,-31 12-52,-2 1-106,-15 9-315,4-1 302,-1 1-1,-18 10 1,5-3 211,8-5-71,6-4-68,-1 0 1,1 1-1,-12 11 1,20-16 43,0-1-1,0 0 1,0 1-1,1-1 1,-1 1 0,0-1-1,1 1 1,0 0-1,-1 0 1,1 0 0,1 0-1,-1 0 1,0 0-1,1 0 1,-1 0 0,1 0-1,0 0 1,0 6-1,0-8 6,0 0 0,1 0 0,-1 0 0,0-1 0,0 1 0,1 0-1,-1 0 1,1 0 0,-1 0 0,1 0 0,-1 0 0,1-1 0,-1 1 0,1 0 0,0 0-1,-1-1 1,1 1 0,0-1 0,0 1 0,-1 0 0,1-1 0,2 1 0,-1 0 26,0 0 1,0-1 0,1 1 0,-1-1 0,0 1 0,1-1 0,-1 0-1,1 0 1,2-1 0,4 0 68,1-1 0,-1 0-1,16-6 1,91-44-39,-32 13-12,-16 11 22,-4 2-61,116-64-1,-90 34-194,-88 55 148,-1 0 0,0 0 0,1 0 0,0 0 0,-1 1 0,1-1 0,-1 0 0,1 1 0,0 0 0,-1-1 0,4 1 0,-5 0 19,0 0-1,1 0 1,-1 0-1,0 0 0,0 0 1,1 1-1,-1-1 1,0 0-1,0 0 0,1 0 1,-1 1-1,0-1 1,0 0-1,1 0 0,-1 1 1,0-1-1,0 0 1,0 0-1,0 1 0,0-1 1,1 0-1,-1 1 1,0-1-1,0 0 0,0 1 1,0-1-1,0 0 1,0 0-1,0 1 1,0 11-36,0-10 15,0 3 29,-1 1 0,0-1 0,0 1 1,0-1-1,-1 0 0,0 0 1,0 0-1,-3 6 0,-24 38 40,-133 181-232,138-197 306,22-31-114,-10 14 173,-18 20-1,27-33-125,0 0 0,0 0 1,0-1-1,0 1 0,-1-1 1,1 1-1,-1-1 0,1 0 0,-1-1 1,0 1-1,0 0 0,-7 1 1,9-3-31,0 0 0,0 0 1,1 0-1,-1-1 0,0 1 1,1 0-1,-1-1 0,0 1 1,1-1-1,-1 1 0,1-1 1,-1 0-1,1 0 0,-1 0 1,1 0-1,-1 0 0,1 0 1,0 0-1,0 0 0,0 0 1,-1-1-1,1 1 0,0 0 1,0-1-1,1 1 0,-1-1 1,-1-2-1,-1-3 24,0 1-1,1-1 1,0 0 0,-2-15 0,2 12 9,1 0 1,1-1-1,0 1 1,0-1 0,1 1-1,0-1 1,1 1-1,0-1 1,5-11 0,-6 18-72,1 0 0,0 1 1,0-1-1,0 1 1,0-1-1,1 1 0,0-1 1,-1 1-1,1 0 1,0 0-1,7-4 0,-5 3-17,1 1 0,0 0 0,1 0 0,-1 0 0,0 1 0,11-3 0,5 1-38,0 1 1,0 1-1,31 1 1,-46 1 77,35 2-196,1 1 0,-1 2 0,-1 2 0,46 14-1,-84-20 71,23 8-2533,-24-9 2284,-1 1-1,0-1 1,0 1 0,0 0 0,0 0-1,0-1 1,0 1 0,0 0-1,0 0 1,0 0 0,0 0-1,0 0 1,0 0 0,-1 0 0,1 1-1,1 1 1,2 5-1695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4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41 5984,'-86'-40'2688,"41"48"-2336,26-5-320,6 6-96,0-6 256,5 5-128,3 1-3648,10-1 1920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246 549 2720,'0'-1'80,"1"1"-1,0-1 1,-1 0 0,1 1 0,-1-1-1,1 0 1,0 1 0,-1-1-1,0 0 1,1 0 0,-1 0 0,1 0-1,-1 1 1,0-1 0,0 0-1,1 0 1,-1 0 0,0-2 0,0 3 1,1-1 1,-1 0-1,0 0 1,1 0 0,-1 1-1,1-1 1,-1 0 0,1 1-1,-1-1 1,1 0-1,0 1 1,-1-1 0,1 1-1,0-1 1,-1 1 0,1-1-1,0 1 1,1-1 0,-1 0 64,1 0 1,-1 1 0,0-1 0,1 0 0,-1 0 0,0 0 0,0 0 0,0 0-1,0 0 1,0-1 0,0 1 0,0 0 0,0 0 0,0-1 0,0 1 0,0-3-1,-1 2 51,1 0-17,-1 0-1,1 0 0,-1 0 0,0 0 0,0 0 1,0 0-1,0 0 0,0 0 0,-1-3 1,1 4-155,-1 1 0,1-1 0,-1 0 0,1 1 0,-1-1 0,1 1 0,-1-1 0,0 1 0,1-1 0,-1 1 0,0-1 0,0 1 0,1-1 0,-1 1 0,0 0-1,0 0 1,0-1 0,1 1 0,-1 0 0,0 0 0,0 0 0,0 0 0,0 0 0,1 0 0,-1 0 0,0 0 0,-1 1 0,-21 3 236,18-2-201,1 0 0,-1 0 0,0 0 1,1 1-1,0 0 0,0 0 0,-1 0 1,2 1-1,-1-1 0,-3 5 0,-5 6 141,-15 23-1,10-12-53,-8 11 53,1 1 0,1 1 0,-32 77 0,53-110-157,0 0-1,1 0 1,0 1-1,0-1 1,0 0-1,1 0 1,0 0-1,0 1 1,0-1-1,0 0 1,1 0-1,0 1 1,0-1-1,1 0 1,3 9-1,-4-11 24,0-1 1,1 0-1,-1 1 0,1-1 0,-1 0 0,1 0 0,0 0 0,0 0 0,0 0 0,0 0 0,0 0 0,1-1 0,-1 1 0,1-1 1,-1 1-1,1-1 0,-1 0 0,1 0 0,-1 0 0,1-1 0,0 1 0,-1-1 0,1 1 0,0-1 0,0 0 0,0 0 0,-1 0 1,1 0-1,0-1 0,0 1 0,4-2 0,2-1 42,0 1-1,-1-2 1,1 1 0,-1-1-1,0-1 1,0 1 0,8-7-1,3-4 12,26-27-1,-31 28-66,-2-1-1,0-1 0,0 0 0,11-22 0,30-72 112,-48 100-155,13-30 57,-2 0 0,-1-2 0,-2 0 0,10-57 0,-20 77-31,-1-1-1,-1 0 1,-1 0-1,-4-35 1,-2 23-131,-1 1 0,-13-40 1,17 68 14,1-1-1,-1 1 1,0-1 0,0 1-1,0 0 1,-6-7 0,8 12 58,0-1 0,0 1 0,0 0 0,0 0 0,0 0 0,0 0 0,0 0 0,0 0 0,0 0 0,0 1 1,-1-1-1,1 0 0,0 1 0,-1-1 0,1 1 0,0-1 0,-3 0 0,2 1 6,1 0 0,0 0 0,0 1-1,-1-1 1,1 0 0,0 1 0,0-1 0,0 0-1,0 1 1,-1-1 0,1 1 0,0 0 0,0-1 0,0 1-1,0 0 1,-1 1 0,-3 3-27,1 0 0,0 1 0,0-1-1,1 1 1,-1 0 0,-2 8 0,-3 6-47,1 2 1,1-1-1,1 1 0,1 0 1,-3 35-1,2 116 112,6-172-18,1 54 170,13 93 0,-7-112-16,1 0 1,1-1 0,23 55 0,-25-75-43,0-1 0,1 0 0,18 26 1,-22-35-18,0 0 0,1 0 0,-1-1 0,1 1 0,0-1 0,0 0 0,1 0 0,-1 0 0,1-1 0,0 0 0,12 5 0,-15-8-82,0 1 1,1 0 0,-1-1 0,0 1-1,1-1 1,-1 0 0,0 0-1,1-1 1,-1 1 0,0-1-1,0 1 1,1-1 0,-1 0-1,0 0 1,0-1 0,6-2-1,-5 1-706,0 1-1,-1-1 0,1 0 0,0 0 1,-1-1-1,5-4 0,6-8-1857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384 107 6880,'0'-7'620,"-1"0"1,-1-1-1,1 1 0,-1 0 1,-5-10-1,5 13-208,0-1-1,0 1 1,-1 0-1,0 0 1,0 0-1,0 0 1,-7-6-1,7 8-325,1 1 0,-1-1-1,1 1 1,-1-1-1,0 1 1,0 0 0,0 0-1,1 0 1,-1 0-1,0 1 1,0-1-1,0 1 1,0 0 0,-4 0-1,2 0 23,0 1 0,-1 0 0,1 0 0,0 1-1,-1-1 1,-9 5 0,-29 17 476,22-10-379,1 0 0,1 2 1,0 0-1,1 1 0,0 1 1,2 1-1,-21 25 0,34-37-137,0-1 2,0 1-1,0-1 1,-5 12-1,8-15-41,0 0-1,1 0 0,-1 0 1,1 0-1,-1 1 0,1-1 1,0 0-1,0 0 0,0 0 1,0 1-1,0-1 0,0 0 1,1 0-1,-1 0 0,1 0 1,0 3-1,1-2 32,0 1 1,0-1-1,0 1 0,0-1 0,1 0 1,-1 0-1,1 0 0,0 0 1,0-1-1,0 1 0,0-1 0,0 1 1,0-1-1,1 0 0,-1-1 0,1 1 1,0 0-1,-1-1 0,1 0 1,0 0-1,0 0 0,4 0 0,0 0 30,0 0-1,0 0 1,0-1-1,0 0 0,0-1 1,0 0-1,0 0 1,0 0-1,0-1 1,8-4-1,5-3-48,0-2 0,-1-1 0,0-1 0,-1 0 0,32-29 0,-51 41-52,0 1 0,1-1 0,-1 1 0,0 0 0,1-1-1,-1 1 1,1-1 0,-1 1 0,1 0 0,-1-1 0,1 1 0,-1 0 0,1-1 0,-1 1 0,1 0-1,-1 0 1,1 0 0,0 0 0,-1-1 0,1 1 0,-1 0 0,2 0 0,-3 13-230,-1-4 330,1-4-46,1 0 0,-1 0 0,1 0 0,0 0 0,0-1 0,1 1 0,-1 0 1,3 6-1,-3-9-9,1 1 1,0-1 0,1 0 0,-1 0 0,0 0-1,1 1 1,-1-1 0,1 0 0,-1-1-1,1 1 1,0 0 0,0 0 0,0-1 0,0 1-1,0-1 1,0 0 0,3 2 0,7 2 60,0 0 0,0-1-1,1 0 1,16 2 0,51 5 24,-69-10-97,105 6-1317,-61-7 490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551 117 1728,'0'-3'626,"0"6"1217,10-8 1181,-9 4-2823,0 0-1,0 0 1,0 0-1,-1-1 0,1 1 1,0 0-1,0 0 1,-1 0-1,1-1 1,0 1-1,-1 0 1,1-1-1,-1 1 1,0-1-1,1 1 1,-1 0-1,0-1 0,0 1 1,0-1-1,0-2 1,-1-4 367,0 1 0,-3-15 1,3 20-520,0 0 0,1 0 0,-1 1 0,0-1 0,0 0 0,0 1 0,0-1 0,0 1 0,0-1 0,0 1 0,-1-1 0,1 1 0,-1 0 0,1 0 0,-2-2 0,-1 1 44,0 0-1,0 0 1,0 0 0,0 1-1,0-1 1,-6 0 0,0 0-30,-1 0 0,1 1 0,-1 1 1,-19 1-1,5 1-44,1 2 1,0 0 0,-24 9-1,37-10 35,1 1 0,0 0 0,1 1 0,-1 0 0,1 1 0,0 0 0,0 0 0,0 1 0,-10 11 1,13-11-47,0 0 0,0 0 0,1 1 1,0-1-1,0 1 0,1 1 1,0-1-1,0 0 0,1 1 1,0 0-1,-2 11 0,4-15 36,1 1 0,-1-1 0,1 0 0,0 0 0,0 0 0,1 0 0,-1 0-1,1 0 1,0 0 0,1 0 0,-1-1 0,1 1 0,0 0 0,0-1 0,0 1 0,1-1-1,-1 1 1,1-1 0,0 0 0,1 0 0,-1-1 0,6 5 0,-5-4 9,1 0 1,0-1-1,1 1 1,-1-1 0,0 0-1,1-1 1,0 0-1,0 1 1,9 1-1,-2-2 71,1 0-1,0-1 1,16 0-1,-30-1-104,1 0 0,-1 0 0,0 0 0,1 0-1,-1 0 1,1 0 0,-1 0 0,0 0 0,1 0 0,-1 0 0,1 0 0,-1 0-1,0 0 1,1 0 0,-1 0 0,1 0 0,-1-1 0,0 1 0,1 0-1,-1 0 1,0 0 0,1-1 0,-1 1 0,0 0 0,1-1 0,-1 1 0,0 0-1,0 0 1,1-1 0,-1 1 0,0 0 0,0-1 0,0 1 0,1-1-1,-1 1 1,0 0 0,0-1 0,0 0 0,0 1-11,0-1 1,-1 1-1,1-1 0,0 0 1,-1 1-1,1-1 0,0 1 1,-1-1-1,1 0 0,0 1 1,-1-1-1,1 1 1,-1 0-1,1-1 0,-1 1 1,0-1-1,1 1 0,-1 0 1,1-1-1,-1 1 0,0 0 1,0-1-1,-3 0-8,1 1 1,-1-1-1,0 1 0,1 0 0,-1-1 1,0 1-1,1 1 0,-1-1 1,-6 2-1,-28 9-179,22-4 168,0 0 1,1 2-1,0-1 0,0 2 1,1 0-1,0 1 0,1 0 1,0 1-1,1 0 0,0 1 1,-19 28-1,16-20 47,5-6-44,-17 31-1,24-41 49,1 0 0,0 0 0,1 0 0,-1 0 0,1 0 0,0 1 0,0-1 0,0 1 0,1-1 0,0 10 0,1-13-14,-1-1 0,0 1 0,1 0 1,-1-1-1,1 1 0,-1-1 0,1 1 0,0-1 1,0 1-1,0-1 0,0 0 0,0 1 0,0-1 1,0 0-1,0 0 0,0 0 0,0 1 0,1-1 1,-1 0-1,1-1 0,-1 1 0,0 0 0,1 0 1,0-1-1,-1 1 0,1-1 0,-1 1 0,1-1 1,0 0-1,1 1 0,7 0 100,0 0 1,-1-1-1,1-1 1,10 0-1,-4-1 78,25-1 139,52-13 1,-17 2-162,16-4-710,-75 13-2277,24-10 0,-19 6 405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2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3648,'5'-2'12501,"14"-3"-9796,8-4-3320,50-15 919,0 2 0,145-20 0,-179 38-311,62 1 0,-98 3 0,-4 0 16,-1 0 3,0-1 0,1 1 0,-1 0 0,1 1-1,-1-1 1,1 0 0,-1 1 0,0-1 0,1 1 0,-1 0 0,0 0 0,1 0 0,2 1 0,-4-1 495,-1-5-3825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95 2304,'0'5'5882,"-4"3"-2159,17-8-1180,23-5 1,54-15-2321,-62 13 360,276-45 451,-246 44-959,51-7 75,-72 14-22,-34 1-232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57 2144,'6'-9'1213,"1"2"1,-1-1-1,11-9 0,-6 3 1461,-9 12-1583,-4 8-413,1-1-572,-6 25 939,5-18-778,-1-1 1,0 1 0,0-1-1,-2 1 1,-10 20 0,-58 107 1316,-2 56-812,-35 75 242,104-258-766,0 0 0,0 0-1,-1-1 1,-1 0 0,0 0-1,-10 9 1,18-24-3227,7-12-592,9-18-2930,5 5 2811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92 3968,'-1'-1'122,"1"0"1,-1 0-1,0 0 1,1 0-1,-1 1 1,0-1 0,0 0-1,1 1 1,-1-1-1,0 0 1,0 1-1,0-1 1,0 1-1,0 0 1,0-1-1,0 1 1,-2-1-1,-6 1 4921,52 8-2419,157-13-308,-81-1-1523,-75 5-583,143 1 774,32 1-435,-126-1-202,70-7 480,-161 8-833,0-1 0,1-1 0,-1 1 0,0 0 0,0 0 0,0-1 0,0 1 0,0-1 1,0 0-1,0 0 0,3-1 0,-4 1-198,0 0 1,0 1-1,0-1 1,0 0-1,0 0 0,-1 0 1,1 0-1,0 0 1,-1-1-1,1 1 1,-1 0-1,1 0 1,-1 0-1,1 0 1,-1-1-1,0 1 1,0 0-1,1 0 0,-1-1 1,0 1-1,-1-2 1,-1-17-5898,1 2 1813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413 539 3488,'0'0'1557,"-5"0"48,-8 1-1157,1 1-1,-1 0 0,0 0 0,1 1 0,0 1 0,0 0 0,0 1 0,0 0 0,1 1 0,-1 0 0,1 0 0,-15 14 0,-12 11 107,-65 68-1,81-75-405,11-12-98,0 0-1,-13 21 1,19-27-9,2 0 1,-1 1-1,1 0 0,0 0 1,0 0-1,1 0 1,-3 12-1,5-16 12,0-1 0,0 0 0,1 0 0,-1 0 1,0 0-1,1 1 0,-1-1 0,1 0 0,0 0 0,0 0 0,0 0 1,0 0-1,0 0 0,0-1 0,0 1 0,1 0 0,-1 0 0,0-1 1,1 1-1,0-1 0,-1 1 0,1-1 0,0 0 0,0 0 0,3 2 0,-2-1 32,1 0 0,-1-1-1,1 1 1,-1-1-1,1 0 1,0 0 0,0 0-1,-1 0 1,1-1-1,0 1 1,0-1 0,0 0-1,0 0 1,3-1-1,1-1 2,-1-1 0,0 0 0,0 0-1,0 0 1,-1-1 0,1 0 0,-1 0-1,0-1 1,0 0 0,-1 0-1,7-7 1,5-7-6,27-42 1,52-108-106,-48 78 258,-19 40-83,63-120-35,-78 140-164,-1 0 0,-2-2 0,13-53 0,-22 72 39,9-51-31,-10 57-68,0 0 0,-1 0 0,0 0 1,-1 0-1,-2-15 0,3 23 100,0-1-1,0 1 1,0 0 0,0 0-1,0 0 1,0-1-1,-1 1 1,1 0 0,0 0-1,0 0 1,0 0-1,0-1 1,0 1 0,0 0-1,0 0 1,0 0-1,-1 0 1,1-1 0,0 1-1,0 0 1,0 0-1,0 0 1,-1 0 0,1 0-1,0 0 1,0 0-1,0 0 1,0-1 0,-1 1-1,1 0 1,0 0-1,0 0 1,0 0 0,-1 0-1,1 0 1,-8 5-159,-5 11 13,-90 166-347,86-146 528,2 0-1,2 0 0,1 2 0,-11 64 0,13-39 106,4 1-1,1 67 1,5-111-30,1-1 0,1 1 1,1-1-1,0 0 0,11 33 1,0-23 439,-14-28-496,1 1-1,-1-1 1,1 0-1,0 0 0,-1 0 1,1 0-1,0 0 0,0 1 1,0-2-1,0 1 1,0 0-1,0 0 0,0 0 1,0 0-1,0-1 1,1 1-1,-1 0 0,0-1 1,3 1-1,-4-1-148,1 0 0,0 0 0,-1 0 0,1 0 0,-1 0 0,1 0 0,-1 0 0,1-1 0,0 1 0,-1 0 0,1-1-1,-1 1 1,1 0 0,-1-1 0,0 1 0,1-1 0,4-2-1257,7-1-559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1:5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3 2240,'2'-3'8353,"-6"3"-6818,-13 1-1284,0 0 0,0 1 0,-1 1 1,2 1-1,-32 10 0,12 1 267,-54 29 1,61-26-295,0 1 1,2 1 0,0 1 0,2 2 0,-45 51 0,63-66-140,0 1 1,1 0-1,0 1 0,-8 19 1,13-27-66,1-1 1,-1 0-1,1 1 1,0-1 0,0 1-1,-1-1 1,1 1 0,0-1-1,0 1 1,0-1 0,1 1-1,-1-1 1,0 1 0,1-1-1,-1 1 1,0-1 0,1 0-1,0 1 1,-1-1 0,1 0-1,0 1 1,0-1 0,0 0-1,-1 0 1,1 1 0,0-1-1,1 0 1,-1 0 0,0 0-1,0-1 1,0 1 0,2 1-1,2 1 36,0 0-1,1-1 1,-1 1-1,1-1 0,-1 0 1,1 0-1,7 1 1,41 4 9,-28-5 36,0 2 0,25 8 0,-10-1 117,-40-11-204,0 0-1,-1 0 1,1 0-1,0 0 0,0 0 1,0 0-1,-1 1 0,1-1 1,0 0-1,0 1 0,-1-1 1,1 0-1,0 1 0,0-1 1,-1 1-1,1-1 0,0 1 1,-1-1-1,1 1 1,-1 0-1,1-1 0,-1 1 1,1 0-1,-1-1 0,0 1 1,1 0-1,-1-1 0,0 1 1,1 0-1,-1 0 0,0 0 1,0-1-1,0 1 1,1 0-1,-1 0 0,0 0 1,0-1-1,0 1 0,-1 0 1,1 0-1,0 0 0,0 0 1,0-1-1,0 1 0,-1 0 1,1 0-1,0-1 0,-1 1 1,1 0-1,-1 0 1,-2 3 85,1 0 1,-1 0-1,0-1 1,0 1-1,0-1 1,0 0-1,-7 5 1,-15 9 207,0-1 1,-37 16 0,50-26-283,-1-1 1,0 0 0,0-1 0,0-1 0,-1 0 0,1-1 0,-21 1 0,7-5-3215,17 1 1451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0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 2816,'0'0'917,"-14"0"5451,5 2-74,12 1-3992,5 1 2067,0-1-4310,0-1 0,1 0-1,-1-1 1,1 0 0,-1 0 0,1-1 0,9 0-1,63-9 488,-73 8-490,-1 0-29,23-4 134,0 2 0,0 1 1,30 2-1,-48 0-112,0 2 1,0 0-1,-1 0 0,1 1 1,0 0-1,-1 1 0,15 7 1,-24-10-940,0 0 0,0-1 1,0 1-1,1-1 0,-1 1 1,0-1-1,0 0 0,1 0 1,-1 0-1,4 0 0,3 0-1936,12 0-518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0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96 6880,'-10'-10'9182,"10"10"-9105,2 11 1885,-29 341 2739,10-195-4122,14-123-553,-6 112 188,9-134-149,-1 0 0,0 0 0,0 1 0,-4 10 0,3-17 476,3-12 295,1-12-474,6-105-363,1 21 162,-8-80 132,1 101-309,17-110 0,-15 164-55,-2 8 70,8-32 0,-9 47-28,1 0-1,-1 0 0,1 0 0,-1 0 0,1 0 0,1 0 0,-1 1 0,0-1 1,1 1-1,0-1 0,-1 1 0,1 0 0,5-4 0,-5 6 23,-1 0-1,1-1 1,0 1-1,0 0 1,-1 1-1,1-1 1,0 0-1,0 1 1,0 0-1,0-1 1,0 1-1,0 0 1,3 1-1,39 7 135,-44-8-117,78 26 313,-51-16-246,-16-6-28,-2 1 0,1 0 0,0 1 0,17 12 0,-21-13 17,-1 0 0,0 0 0,-1 1-1,1-1 1,-1 1 0,0 1 0,-1-1 0,6 11 0,-7-13-29,-2 0 1,1 0 0,0 0 0,-1 1-1,0-1 1,0 1 0,0-1 0,-1 1 0,0-1-1,0 1 1,0-1 0,0 1 0,0-1 0,-1 1-1,0-1 1,0 1 0,0-1 0,-1 1 0,1-1-1,-1 0 1,0 0 0,0 0 0,-1 0-1,1 0 1,-1 0 0,0-1 0,0 1 0,0-1-1,0 0 1,0 0 0,-1 0 0,0 0 0,1-1-1,-8 4 1,-2 0-42,-1-1 0,0 0 0,0-1 0,-1 0 0,-21 2-1,22-5-791,-1-1-1,1 0 1,-18-2 0,22 1 87,-14-3-2846,22 4 2654,0-1-1,0 0 0,0 1 1,0-1-1,0 0 0,0 0 1,0 0-1,-2-2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0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530 545 4800,'-5'0'9274,"-18"0"-6883,-29 0-408,-63 8 0,70-2-1388,-45 12 0,67-12-521,0 1 0,1 1 0,-35 18 1,52-23-89,-1 0 0,1 1 0,0-1 0,1 1 1,-1 0-1,1 0 0,0 0 0,0 1 1,0-1-1,0 1 0,1 0 0,0 0 0,0 1 1,0-1-1,0 0 0,1 1 0,0 0 1,0-1-1,-1 11 0,2-8 34,1 0 1,0 0-1,0 0 0,1 0 0,0 0 1,1 0-1,-1 0 0,1 0 1,1 0-1,0 0 0,0-1 1,0 1-1,1-1 0,0 0 0,8 10 1,-7-10 42,1 0 1,0 0 0,1 0-1,-1-1 1,1 0 0,1 0-1,-1-1 1,1 1 0,0-2-1,0 1 1,0-1 0,1-1-1,12 4 1,-16-5-29,0-1 1,0-1-1,0 1 0,0-1 1,0 0-1,1 0 0,-1 0 1,0-1-1,0 1 0,0-1 0,9-3 1,-6 1 15,-1-1 0,0 1 1,0-1-1,0 0 0,0-1 0,11-10 1,-2 0-2,-1-1 0,-1-1 1,-1 0-1,21-35 1,-21 30-134,-1 0 0,-1 0 1,-2-1-1,0-1 0,10-40 1,-7 3-8,7-114 0,-20-65 184,-8 162 49,3 41 8,6 36-177,0 0 1,0 1 0,0-1 0,0 0 0,0 0 0,-1 0 0,1 1-1,0-1 1,0 0 0,0 1 0,-1-1 0,1 0 0,0 0-1,-1 1 1,1-1 0,-1 1 0,1-1 0,-1 0 0,0 1 0,1 1 1,0 0-1,-1 0 1,1-1-1,0 1 1,0 0-1,0 0 0,-1-1 1,1 1-1,0 0 1,0 0-1,0 0 1,0-1-1,0 1 1,1 0-1,-1 0 1,0 0-1,0 0 1,2 20 53,-2 22 1,1 7 1,28 230 844,-2-45 144,-25-192-904,2 22 132,0-17-1404,0-36-5499,-4-7 4438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97 6560,'-8'-30'2117,"8"29"-2063,0 0-1,0 0 1,-1 0-1,1 0 1,0 0-1,-1 0 0,1 0 1,0 0-1,-1 0 1,1 0-1,-1 1 1,0-1-1,1 0 1,-1 0-1,0 1 1,1-1-1,-1 0 1,0 1-1,0-1 1,-1 0-1,-1-1 125,1 0-76,0 1 0,0 0 1,0-1-1,0 1 0,0 0 0,-1 1 0,1-1 0,0 0 0,-1 0 0,1 1 0,0 0 0,-1-1 0,1 1 0,-5 0 0,-1 1 87,1-1 0,0 2 0,-1-1-1,-8 3 1,-3 4-36,0 0-1,0 1 1,1 1-1,0 1 1,1 1 0,0 0-1,1 1 1,0 0-1,1 2 1,1 0 0,0 0-1,-21 34 1,32-46-53,1 1 1,0 0-1,0 1 0,0-1 1,1 0-1,0 0 0,0 1 0,0-1 1,0 1-1,0 6 0,1-9-42,0 1-1,0-1 0,1 0 0,-1 0 0,0 0 0,1 0 0,0 0 0,-1 0 1,1 0-1,0 0 0,0 0 0,0 0 0,0 0 0,1 0 0,-1-1 0,0 1 1,1 0-1,-1-1 0,1 1 0,0-1 0,-1 0 0,1 1 0,2 0 0,3 1 50,-1 0-1,1-1 0,0 1 0,0-2 1,0 1-1,0-1 0,0 0 0,1 0 0,7-1 1,0 0 16,1-1 1,-1-1 0,20-4 0,-26 4-62,0 0-1,0-1 1,0 0 0,0-1 0,-1 0 0,1-1-1,-1 1 1,0-1 0,0-1 0,-1 0 0,0 0-1,0 0 1,0-1 0,0 0 0,-1 0 0,5-9-1,-1-2 113,-1 0 0,0 0 0,-2-1 0,0 0 0,-1-1 0,-1 1-1,-1-1 1,-1 0 0,2-37 0,-7 44-247,0 8 34,0 8-4,-23 103-260,8-43 361,5-18 51,-33 84 1,28-90-104,-49 128 148,38-83-78,-38 105 221,58-170-133,-1-1-1,-14 23 1,20-36-94,0 0 1,0 0-1,-1-1 1,0 1 0,1-1-1,-1 0 1,-8 6-1,11-9-47,0-1 0,-1 1 0,1 0 0,-1-1 0,1 1 0,0-1 0,-1 1 0,1-1 0,-1 1 0,1-1-1,-1 0 1,1 0 0,-1 0 0,0 0 0,1 0 0,-1 0 0,1-1 0,-1 1 0,1 0 0,-1-1 0,1 1 0,0-1-1,-1 1 1,1-1 0,-1 0 0,1 0 0,0 0 0,0 1 0,0-1 0,-1 0 0,1-1 0,0 1 0,-1-1 0,-2-3 25,0-1 1,0 1 0,0-1-1,1 0 1,-1 0 0,1 0-1,1 0 1,-4-12 0,-11-54 131,16 64-132,-4-18-58,-1-38-1,6 54-38,0 0 1,0 0-1,1 0 0,1 0 0,-1 1 0,7-18 1,-6 23 22,0 0 0,0 0 1,0 0-1,1 0 1,0 1-1,-1-1 1,1 1-1,1 0 1,-1-1-1,0 2 0,7-6 1,1 2-61,0-1-1,22-8 1,11-1 155,88-18 0,-83 23 129,65-23 0,-58 12-281,-1-2 0,-1-3 1,96-63-1,-110 62 76,-17 13 48,0-2 1,-1 0 0,37-39 0,-20 18-120,-32 32 80,1-1-1,-1 1 1,-1-2 0,1 1 0,-1-1-1,0 1 1,9-18 0,-64 131-61,-14 45-239,62-149 321,-17 39-66,17-38 101,0 1 0,0 0 0,0-1 0,0 1 0,1 0 0,-1 0 0,1-1 0,0 1 0,1 5 0,-1-8-32,0 0-1,0-1 1,1 1 0,-1 0 0,1 0 0,-1-1 0,0 1 0,1 0 0,-1-1 0,1 1 0,-1 0-1,1-1 1,0 1 0,-1-1 0,1 1 0,0-1 0,-1 1 0,1-1 0,0 0 0,0 1 0,-1-1 0,1 0-1,0 1 1,0-1 0,-1 0 0,1 0 0,0 0 0,0 0 0,0 0 0,0 0 0,-1 0 0,1 0-1,0 0 1,0 0 0,1 0 0,4-1 15,-1 0 0,1-1-1,9-3 1,-13 4-32,9-3 19,0-1 0,-1 0 0,0-1-1,0 0 1,-1-1 0,0 0 0,0 0 0,16-17 0,-2-4-9,30-45-1,-1 1-226,-50 70 199,0-1 2,-1 1-1,1 0 1,0 0 0,0 0-1,0 0 1,0 0 0,1 0-1,2-2 1,-5 4 1,1 0 1,-1 0 0,0 0-1,0 0 1,1 0-1,-1 0 1,0 0-1,0 0 1,1 0-1,-1 0 1,0 0-1,0 0 1,1 0 0,-1 0-1,0 0 1,0 0-1,1 0 1,-1 0-1,0 0 1,0 0-1,1 0 1,-1 1-1,0-1 1,0 0 0,1 0-1,-1 0 1,0 0-1,0 1 1,0-1-1,0 0 1,1 0-1,-1 0 1,0 1-1,0-1 1,0 0-1,0 0 1,0 1 0,0-1-1,1 0 1,-1 0-1,0 0 1,0 1-1,0-1 1,0 0-1,0 1 1,0-1-1,0 0 1,0 0 0,0 1-1,0-1 1,0 1-1,-2 16-29,2-14 18,-3 29 23,1-7-72,0 0 0,3 31 0,-1-37 183,0-13-76,0 0 0,0 0 0,0 1 0,3 11 0,-3-17-30,1-1 0,-1 1 0,0 0 0,1 0 0,-1 0 1,1 0-1,-1 0 0,1 0 0,-1-1 0,1 1 0,-1 0 0,1 0 0,0-1 0,0 1 0,-1 0 0,1-1 0,0 1 0,0-1 0,0 1 0,-1-1 0,1 1 0,0-1 0,0 0 0,0 1 0,0-1 0,0 0 0,0 0 0,0 1 0,0-1 0,0 0 0,0 0 0,0 0 0,0 0 0,0-1 1,0 1-1,1 0 0,2-1 15,0-1 0,0 1 0,0-1 0,0 0 0,-1 0 0,1 0 0,0 0 0,-1 0 0,4-4 0,30-30 119,-1-4-118,47-68-1,-58 71-98,47-55 0,-63 77-248,-7 11 179,-1 4 282,0 1-151,0 1-1,0-1 1,0 1-1,-1-1 1,1 0 0,1 0-1,-1 1 1,0-1-1,2 2 1,6 5-14,-9-8 259,6 13-443,-4-10 188,-1 0-1,0 0 1,0 1-1,0-1 1,0 6 0,5 13 254,-3-13-237,1-2 0,0 1 0,1 0 0,0-1 0,0 0 0,0 0 0,1 0 0,0-1 0,0 1 0,1-2 0,13 11 0,-6-8 63,0 0 0,0-1 0,0-1 1,1 0-1,27 7 0,-37-12-35,1 0-1,-1 0 1,1-1-1,-1 1 0,1-1 1,-1 0-1,1-1 1,-1 0-1,1 1 1,-1-2-1,1 1 1,-1 0-1,0-1 0,0 0 1,0-1-1,0 1 1,0-1-1,0 0 1,-1 0-1,1 0 1,-1-1-1,0 1 0,0-1 1,0 0-1,0 0 1,-1-1-1,0 1 1,0-1-1,0 0 1,0 0-1,-1 0 0,0 0 1,0 0-1,0 0 1,2-9-1,-3 7-33,0 1-1,-1-1 0,1 0 1,-1 1-1,-1-1 1,1 1-1,-1-1 0,0 1 1,-3-11-1,3 16 1,1-1 0,0 1 0,0 0 0,-1 0 0,1 0-1,-1 0 1,1 0 0,-1 0 0,1 0 0,-1 0 0,0 0 0,1 0 0,-1 0-1,0 0 1,0 0 0,0 1 0,1-1 0,-1 0 0,0 1 0,0-1-1,0 0 1,0 1 0,0-1 0,-1 1 0,1-1 0,0 1 0,0 0 0,0 0-1,0-1 1,0 1 0,-1 0 0,1 0 0,0 0 0,0 0 0,0 0 0,0 1-1,-1-1 1,1 0 0,0 0 0,0 1 0,0-1 0,0 1 0,0-1-1,0 1 1,-2 0 0,-2 2-44,-1 1-1,1 0 1,0 0-1,0 0 1,0 1-1,0-1 1,-4 7-1,2-1 68,-1 0-1,2 0 0,0 1 0,0 0 1,1 0-1,0 0 0,1 1 1,0 0-1,1 0 0,-3 17 1,5-23 20,0 1 1,1 0 0,0-1 0,0 1 0,1-1-1,-1 1 1,1-1 0,1 1 0,-1-1 0,1 1-1,0-1 1,1 0 0,-1 0 0,1 0 0,1 0-1,-1-1 1,1 1 0,0-1 0,0 0 0,0 0-1,6 5 1,-6-7 20,-1 0-1,1 0 1,0-1-1,-1 1 1,1-1-1,0 0 1,8 3-1,-9-4-25,0-1-1,0 1 1,0-1 0,-1 0-1,1 0 1,0 0 0,0 0 0,0 0-1,0-1 1,-1 1 0,1-1-1,0 0 1,4-1 0,13-8 27,-1 0 0,0-1 0,29-22 0,-13 8-35,79-63-10,-72 53-86,92-58 0,-110 83-29,-23 10 101,-1 0 0,1-1 0,-1 1 0,1 0 0,-1 0 0,1 0 0,-1-1 0,1 1 0,-1 0 0,1 0 0,-1 0 0,1 0 0,0 0 0,-1 0-1,1 0 1,-1 0 0,1 1 0,-1-1 0,1 0 0,-1 0 0,1 0 0,-1 1 0,1-1 0,-1 0 0,1 0 0,-1 1 0,1-1 0,-1 0 0,1 1 0,-1-1-1,0 1 1,1-1 0,-1 0 0,0 1 0,1-1 0,-1 1 0,0-1 0,0 1 0,1-1 0,-1 1 0,0 3 4,0-1-1,0 1 1,0-1 0,-1 1 0,1-1-1,-1 1 1,0-1 0,0 1-1,0-1 1,0 0 0,-1 0 0,-2 4-1,-26 40 64,24-38-57,-64 87 324,63-83-245,7-13-78,0 0 0,0 0 0,0 1 0,-1-1 0,1 0 0,0 1 0,0-1-1,0 0 1,0 1 0,0-1 0,0 0 0,1 1 0,-1-1 0,0 0 0,0 0 0,0 1 0,0-1 0,0 0 0,0 1 0,0-1 0,1 0 0,-1 0 0,0 1 0,0-1 0,1 0 9,1 1-1,-1-1 0,0 1 1,0-1-1,1 0 1,-1 0-1,0 0 0,0 0 1,0 0-1,1 0 1,-1 0-1,0 0 0,0-1 1,1 1-1,-1 0 1,0-1-1,0 1 0,2-1 1,6-3 5,0-1 0,-1 0 0,1 0 0,-1-1 0,12-9 0,2-2-21,20-15 0,35-23-87,-76 54 77,1 0-1,-1 0 1,0 0 0,1 0 0,-1 1-1,1-1 1,-1 1 0,1-1 0,-1 1 0,1-1-1,-1 1 1,1 0 0,0 0 0,-1 0-1,1 0 1,-1 0 0,1 0 0,0 0 0,2 1-1,-2 0 0,0 0 0,-1 0 0,1 0 0,-1 0 0,0 1-1,1-1 1,-1 0 0,0 1 0,1-1 0,-1 1 0,0-1-1,0 1 1,0-1 0,0 1 0,-1 0 0,2 2 0,3 11-46,-1 1 1,0-1-1,-1 1 1,1 23-1,-2-18 49,8 35 0,-8-49 35,0 0-1,1 0 1,0 0 0,0-1-1,0 1 1,1-1 0,0 1-1,8 8 1,-11-14-152,0 1 0,1-1 0,-1 0-1,1 1 1,-1-1 0,1 0 0,-1 0 0,1 0 0,0-1 0,0 1 0,-1 0 0,1-1-1,0 1 1,0-1 0,0 1 0,0-1 0,0 0 0,3 0 0,-2 0-647,-1 0 0,1-1 0,-1 1 0,1-1 0,-1 0 0,1 1 0,-1-1 0,1 0 0,-1-1 0,0 1 0,1 0 0,-1-1 0,2-1 0,10-5-2647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0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6880,'0'4'7627,"2"6"-3655,9 63-1822,16 533 2511,-27-554-4437,3 0 0,12 68 0,-12-105-95,2 23 419,-5-38-528,0 0 0,0 0 1,0 1-1,0-1 0,0 0 0,0 0 0,0 0 0,0 1 0,0-1 1,0 0-1,0 0 0,0 0 0,0 1 0,0-1 0,0 0 0,0 0 0,0 0 1,0 1-1,0-1 0,0 0 0,0 0 0,0 0 0,0 1 0,0-1 1,1 0-1,-1 0 0,0 0 0,0 0 0,0 1 0,0-1 0,1 0 0,-1 0 1,0 0-1,0 0 0,0 0 0,0 0 0,1 0 0,-1 0 0,0 1 1,0-1-1,8-7 338,5-12-187,15-49-16,9-16-65,-12 37-101,55-78 1,-32 62-12,-2-3 1,-4-2 0,54-116-1,22-85-2580,-116 264 1938,0-1 1,0 1-1,-1-1 1,1-8-1,-1 9-189,3-8-1051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25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586 80 992,'-4'4'11177,"-2"-17"-10867,1 4 560,1 5-757,0-1 1,0 1-1,0 0 0,0 0 1,-1 0-1,1 1 0,-1 0 1,0 0-1,0 0 0,-1 0 1,1 1-1,-10-3 0,3 1-47,0 1-1,0 0 1,0 1-1,0 1 1,-16-1 0,21 3-62,0 0 1,-1 0-1,1 1 1,0 0 0,-1 0-1,1 0 1,1 1-1,-1 0 1,0 1 0,1-1-1,-1 1 1,1 0-1,0 1 1,0 0 0,1 0-1,0 0 1,-1 0-1,-7 12 1,10-12 2,-1 1 1,1-1-1,0 1 0,0 0 0,0 0 0,1 0 1,0 0-1,0 0 0,-1 13 0,3-14 19,-1 0-1,1 0 1,1-1 0,-1 1-1,1 0 1,-1 0-1,1 0 1,1 0-1,-1-1 1,1 1-1,0-1 1,0 1-1,5 7 1,1 1 84,0-2 1,1 1-1,1-1 0,0 0 1,0-1-1,1 0 0,0-1 1,0 0-1,1-1 0,1 0 1,-1-1-1,22 9 0,-30-15-50,0 0 0,0 0 0,0 0-1,0 0 1,-1-1 0,1 1 0,0-1-1,0 0 1,0 0 0,0 0 0,0-1-1,0 0 1,0 1 0,5-3-1,-9 3-45,0 0-1,0 0 0,0 0 0,0 0 0,0 0 0,0 0 0,0 0 0,0 0 0,0 0 0,0 0 0,1-1 0,-1 1 0,0 0 0,0 0 0,0 0 0,0 0 1,0 0-1,0 0 0,0 0 0,0 0 0,0 0 0,0 0 0,0-1 0,0 1 0,0 0 0,0 0 0,0 0 0,0 0 0,0 0 0,0 0 0,0 0 0,0 0 0,0-1 1,0 1-1,0 0 0,0 0 0,0 0 0,0 0 0,0 0 0,0 0 0,0 0 0,0 0 0,0 0 0,0-1 0,0 1 0,0 0 0,0 0 0,-1 0 0,1 0 1,0 0-1,-7-5 278,-7-1-155,6 6-147,1 0 1,0 0 0,-1 1 0,1 0-1,0 1 1,-1-1 0,1 1-1,-13 6 1,15-6 17,-112 46 335,88-37-407,-19 7 21,0 2 0,-63 36-1,108-54 62,-1 1 0,1-1 0,0 1 1,0 0-1,0 0 0,0 0 0,1 0 0,-1 0 0,1 0 0,-3 5 0,4-7-6,1 0-1,0 0 1,-1 0 0,1 0 0,0 0 0,0 0 0,0 0 0,-1 0-1,1 0 1,0 0 0,0 0 0,0 0 0,1 0 0,-1-1 0,0 1-1,0 0 1,0 0 0,1 0 0,0 1 0,0 0 1,0-1 1,0 0-1,0 1 0,0-1 1,0 0-1,1 0 1,-1 0-1,0 0 0,1 0 1,-1-1-1,1 1 1,-1 0-1,1-1 0,-1 1 1,4 0-1,15 3 136,0-1 1,0-1-1,0 0 1,33-3-1,-23 1-42,168 0 465,-183 0-598,0-1 0,0 0 1,29-6-1,-39 4-1671,0 2-3233,-4 0 4552,-1 2 0,1-1-1,-1 0 1,1 0 0,-1 0 0,0 0-1,1 0 1,0 0 0,8 5-2997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25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83 4736,'-18'-9'8853,"33"2"-6565,22-3-1339,138-33 748,-148 38-1653,1 1-1,0 1 1,0 2-1,38 2 1,7 1 393,-42-3-357,-31 1-619,-13 1-6634,5 5 5419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25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58 5152,'-3'1'2777,"14"0"-1004,19 0 914,20-3-1066,1-3 1,69-16-1,43-4-1424,-133 22-319,-11 1-202,0 0 0,1 1 0,36 4 0,-33 4-700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1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9 801 2720,'-7'0'719,"5"0"-156,6 0 459,-4 17 2594,-1-9-2772,1 7 1540,0-14-2295,0-1-1,0 0 0,0 1 0,0-1 1,1 1-1,-1-1 0,0 0 0,0 1 1,0-1-1,0 0 0,1 0 0,-1 1 1,0-1-1,0 0 0,1 1 0,-1-1 1,0 0-1,0 0 0,1 1 0,-1-1 1,0 0-1,1 0 0,-1 0 0,0 0 1,1 1-1,-1-1 0,0 0 0,1 0 1,-1 0-1,1 0 0,-1 0 0,0 0 1,1 0-1,2 0 105,0-1-1,0 1 1,1-1 0,-1 0 0,0 0 0,0 0-1,0 0 1,-1 0 0,1-1 0,0 1 0,0-1-1,-1 0 1,1 0 0,1-2 0,6-5-110,-1 0 1,9-11-1,-8 8 231,37-45 102,58-89 0,47-68 85,-141 200-574,1 1 0,14-12 0,-26 24 64,0 1 0,1-1 0,-1 1 0,1 0 0,-1-1 0,0 1 0,1-1 0,-1 1 0,1 0 0,0-1 0,-1 1 0,1 0 0,-1 0 0,1-1 0,-1 1 0,1 0 0,0 0 0,-1 0 0,1 0 0,-1 0 0,1 0 0,0 0 0,-1 0 0,1 0 0,-1 0 0,1 0 0,0 0 0,-1 0 0,1 1 0,-1-1 0,1 0 0,-1 0 0,1 1 0,0-1 0,-1 0 0,1 1 0,-1-1 0,0 0 0,1 1 0,-1-1 0,1 1 0,0 0 0,1 3-9,0-1 1,0 1-1,-1-1 0,1 1 1,1 6-1,-1-2 74,2 3-29,-2 0 0,1 1 0,-1-1 0,1 23 0,-5 48-98,-1-34 42,-17 84-1,13-100 169,-2-1 0,-1 0-1,-23 48 1,31-76-87,1 0 0,-1 0 0,0 0-1,0 0 1,0 0 0,0 0 0,-1-1 0,1 1 0,-1-1 0,-5 5-1,7-7-26,0 0 0,1 1-1,-1-1 1,0 1-1,0-1 1,0 0 0,0 0-1,0 0 1,0 0-1,0 1 1,0-1-1,0 0 1,0-1 0,0 1-1,0 0 1,1 0-1,-3-1 1,1 1-12,1-1-1,-1 0 1,1 0 0,-1 0 0,1 0-1,-1-1 1,1 1 0,0 0 0,0 0-1,-1-1 1,1 1 0,-1-3 0,-25-36 80,12 19-117,1 1-1,2-2 0,-13-27 0,24 48 22,0-3-61,0 0 0,-1 0-1,0 0 1,0 1 0,0-1-1,-5-5 1,7 9 51,-1 0-1,1 1 1,0-1 0,-1 0-1,1 1 1,0-1 0,-1 0-1,1 1 1,0-1 0,0 1-1,0-1 1,-1 1 0,1-1-1,0 1 1,0-1 0,0 0-1,0 2 1,0 5-21,1 1 1,0-1-1,0 1 1,0-1-1,1 0 1,1 1-1,-1-1 0,1 0 1,0 0-1,1-1 1,-1 1-1,1 0 1,1-1-1,7 9 0,-8-10 79,1-1 0,0 1 0,0-1 0,0 0 0,0 0 0,1-1-1,-1 1 1,1-1 0,0 0 0,0-1 0,0 0 0,0 0 0,1 0 0,-1 0-1,1-1 1,-1 0 0,9 0 0,-8-1 1,1-1 0,-1 1 0,0-2 1,0 1-1,0-1 0,0 0 0,0 0 0,0 0 0,0-1 1,10-6-1,-7 2-26,-1 1 1,0-2-1,-1 1 0,1-1 1,-2 0-1,11-13 1,1-7 40,0-2 0,16-35 1,0 0-86,-23 39-12,-10 22 20,0-1 0,0 1 0,0 0-1,0-1 1,1 1 0,0 0 0,0 0 0,4-4-1,-7 8 14,0 0-1,1-1 1,-1 1-1,0 0 1,0 0-1,0-1 1,0 1-1,1 0 1,-1 0-1,0 0 1,0-1-1,1 1 1,-1 0-1,0 0 1,0 0-1,1 0 1,-1 0-1,0-1 1,0 1-1,1 0 1,-1 0-1,0 0 1,0 0-1,1 0 1,-1 0-1,0 0 1,1 0-1,-1 0 1,0 0-1,0 0 1,1 0-1,-1 0 1,0 0-1,1 1 1,-1-1 0,0 0-1,0 0 1,1 0-1,-1 0 1,0 0-1,0 1 1,0-1-1,1 0 1,-1 0-1,0 0 1,0 1-1,0-1 1,1 0-1,-1 0 1,0 0-1,0 1 1,0-1-1,0 0 1,0 1-1,0-1 1,0 0-1,1 0 1,-1 1-1,0-1 1,0 0-1,0 1 1,-1 20-2,1-18-8,-5 44-28,-3-1 1,-25 89-1,11-56-35,-38 181 89,11-41 182,37-168-80,-16 61 794,27-105-506,6-20-102,10-32-55,12-89-150,0 20-139,4 2 0,86-200 1,-97 269-13,32-50 0,-38 72 64,1 0 0,0 1 0,2 1 0,20-19 1,-32 34-29,0-1 0,1 2 0,-1-1 0,1 1 0,0 0 0,0 0 0,0 0 0,0 1 0,0 0 0,1 0 0,-1 1 0,1 0 0,-1 0 0,1 0 0,-1 1 0,1 0 0,0 0 0,-1 0 0,1 1 0,-1 0 0,1 1 0,-1 0 0,0-1 0,1 2 0,-1-1 0,0 1 0,0 0 0,-1 0 0,1 1 0,-1 0 0,1-1 0,-1 2 0,0-1 0,-1 1 0,1 0 0,-1 0 0,0 0 0,0 0 0,0 1 0,4 9 0,-4-4 48,0 1 0,-1 0 0,0 0 0,-1 0 0,-1 0 1,0 0-1,0 0 0,-1 0 0,0 0 0,-5 24 0,4-30-23,0 1 1,0-1-1,-1 0 1,0 0-1,0 0 1,-1 0-1,0 0 1,0 0-1,0-1 0,0 1 1,-1-1-1,0 0 1,0 0-1,-1 0 1,1-1-1,-1 1 1,-6 3-1,5-4 38,-1 0 0,0 0 0,1-1 0,-1 0 0,0 0-1,-1-1 1,1 0 0,0 0 0,-1-1 0,1 0 0,-1 0 0,1-1 0,-14 0 0,2-2-47,0-1 0,0 0 1,1-2-1,-1 0 0,-30-13 1,37 15-47,11 3 44,0 0 1,1 0-1,-1 0 1,0-1-1,0 1 0,0 0 1,0 0-1,0-1 0,1 1 1,-1 0-1,0-1 0,0 1 1,1-1-1,-1 1 1,-1-2-1,9 6-59,-1 0 0,0-1 0,1 0 0,0 0-1,0 0 1,0-1 0,10 2 0,9 2 163,30 3 0,59-4 105,-94-5-225,0-1 1,0-2 0,30-6 0,-34 3 67,-1 0 0,1 0 0,-1-2 0,-1 0 0,0-1 0,0 0 0,0-1 0,-1-1-1,-1 0 1,0-1 0,0 0 0,18-26 0,-7 6-42,-2-2 0,-1 0 0,-1-2 0,20-53 0,-35 78 2,-1 0 0,4-23 0,-7 33-15,-1 0 1,1-1-1,-1 1 1,0-1-1,0 1 1,0 0-1,0-1 1,0 1-1,0-1 1,0 1-1,0 0 1,0-1-1,-1 1 1,1 0-1,0-1 1,-1 1-1,1 0 1,-1-1-1,0 1 1,1 0-1,-1 0 1,0 0-1,0 0 1,0-1-1,0 1 1,0 0-1,0 1 1,-2-3-1,1 3-10,0-1 0,0 0 1,0 1-1,0-1 0,-1 1 0,1 0 0,0 0 1,0 0-1,-1 0 0,1 0 0,0 0 0,0 1 0,-1-1 1,1 1-1,0-1 0,0 1 0,-3 1 0,-1 1-9,0 1-1,1-1 1,-1 1-1,1 0 1,0 1-1,0-1 1,0 1-1,1 0 1,-7 9-1,-1 2-10,-19 37-1,19-29 11,2 0 1,0 1-1,2 0 0,0 1 0,2 0 0,1 0 0,1 1 1,-1 36-1,5-60 30,0 1 0,0 0 0,1-1 0,-1 1 1,1-1-1,0 1 0,0 0 0,0-1 0,0 0 0,1 1 1,-1-1-1,4 6 0,-4-8 17,1 1-1,0-1 1,-1 1 0,1-1 0,0 0-1,-1 1 1,1-1 0,0 0-1,0 0 1,0 0 0,0 0-1,0-1 1,0 1 0,1-1 0,-1 1-1,0-1 1,0 1 0,0-1-1,0 0 1,1 0 0,-1 0 0,4-1-1,12-2 20,1 0-1,-1-1 0,0-1 1,0 0-1,21-10 0,29-13-47,-13 6 90,68-38 0,-82 39-23,-21 10-216,26-16-1,-37 21 167,0 0-1,0 1 0,0 0 1,0 1-1,1 0 1,-1 1-1,12-3 0,-15 5-12,0 0-1,-1 0 1,1 0-1,0 1 0,-1 0 1,1 0-1,0 1 1,-1 0-1,1-1 0,0 2 1,-1-1-1,0 1 1,1 0-1,6 3 0,-5-1 11,6 3-122,-9-6 229,-4-4 276,-4-2-382,1 0 1,-1 0-1,1 0 0,-1 0 0,-1 0 0,1 1 0,-1 0 1,-9-7-1,10 9-19,1 0 1,-1 0 0,1 1-1,-1 0 1,1-1-1,-1 1 1,0 0 0,0 1-1,1-1 1,-1 1-1,0 0 1,0 0 0,0 0-1,0 0 1,1 1-1,-6 0 1,0 2-25,1-1 1,0 1-1,0 1 0,1-1 1,-1 1-1,1 1 0,-1-1 1,1 1-1,-9 9 0,7-6 33,1 0 1,1 0-1,-1 1 0,1 1 0,1-1 0,-9 17 0,13-21 7,0 0 1,0 0-1,0 1 0,1-1 0,0 0 0,0 1 0,0-1 0,1 0 0,0 1 0,0-1 0,0 1 0,0-1 0,1 1 1,0-1-1,0 0 0,1 0 0,0 1 0,2 4 0,-2-4 3,1-1 0,0 0 0,0 0-1,0 0 1,1 0 0,0-1 0,0 1 0,0-1 0,0 0 0,1 0 0,-1 0 0,1-1-1,0 1 1,0-1 0,0-1 0,8 4 0,-7-3 3,1-1 0,-1 0 0,0-1 0,1 1 0,-1-1 0,1-1 0,0 1 0,-1-1 0,1 0 0,0-1 0,-1 1 0,1-1 0,7-2 0,36-13 133,-1-3 0,80-41-1,-92 41-226,0 0 146,-1-2-1,-1-2 1,-2-2 0,37-32 0,-37 26-183,-32 30 119,-1 1 0,0 0 0,0 0 0,0 0 0,0 0 0,1 0 0,-1 0 0,0 0 0,0 0 0,0 0 1,0 0-1,1 0 0,-1 0 0,0 0 0,0 0 0,0 0 0,1 0 0,-1 1 0,0-1 0,0 0 0,0 0 0,0 0 0,0 0 0,1 0 0,-1 0 0,0 0 0,0 0 0,0 1 0,0-1 1,0 0-1,0 0 0,1 0 0,-1 0 0,0 0 0,0 1 0,0-1 0,0 0 0,0 0 0,0 0 0,0 0 0,0 1 0,0-1 0,0 0 0,0 0 0,0 0 0,0 0 0,0 1 1,0-1-1,0 0 0,0 4-10,-1-1-1,0 1 1,0-1 0,0 1 0,0-1 0,-3 6 0,-3 7-127,-11 31 5,11-32 191,0 1 0,-3 15-1,9-26-65,0-1 1,0 0-1,0 0 0,1 0 0,0 1 0,0-1 0,0 0 1,0 1-1,1-1 0,-1 0 0,1 0 0,2 7 1,-2-9 27,0 0 0,0 0 0,0-1 0,1 1 0,-1 0 0,0-1 0,1 1 0,-1-1 0,1 1 1,-1-1-1,1 0 0,0 0 0,-1 1 0,1-1 0,0 0 0,0-1 0,0 1 0,0 0 0,0 0 0,0-1 1,0 1-1,0-1 0,0 0 0,0 0 0,0 1 0,0-1 0,0-1 0,0 1 0,0 0 0,3-1 0,3 0 25,-1-1 0,1 0 0,-1 0 0,0-1-1,1 0 1,-1 0 0,7-5 0,-5 2-62,-1-1 1,1 0 0,-1 0-1,-1 0 1,1-1 0,-1-1-1,6-8 1,39-68 9,-43 69 9,14-24-24,2 0 1,45-54-1,37-27 361,-43 51-435,60-86 0,-103 128 121,-13 16-22,1 0 0,11-23 0,-12 17-186,-8 18 183,0 0 0,0 0 0,0 0 0,0 0-1,0 0 1,0 0 0,0 0 0,1 0 0,-1 0 0,0 0 0,0 0 0,0 0 0,0 0-1,0 0 1,0 0 0,0 0 0,0 0 0,0 0 0,0 0 0,0-1 0,0 1 0,0 0 0,0 0-1,0 0 1,0 0 0,0 0 0,0 0 0,0 0 0,0 0 0,0 0 0,0 0 0,0 0 0,0-1-1,0 1 1,0 0 0,0 0 0,0 0 0,0 0 0,0 0 0,0 0 0,0 0 0,0 0 0,0 0-1,0 0 1,0 0 0,0 0 0,0-1 0,0 1 0,0 0 0,0 0 0,0 0 0,0 0 0,0 0-1,-1 0 1,1 0 0,0 0 0,0 0 0,0 0 0,0 0 0,0 0 0,0 0 0,0 0 0,0 0-1,0 0 1,0 0 0,0 0 0,-1 0 0,1 0 0,-16 18-317,4-3 325,-65 64-173,-11 15 11,51-45 134,2 3 0,-49 96 0,81-141 22,-58 115 0,-42 74 34,6-52 201,67-102-276,-165 229 133,186-257 148,-18 17 0,25-28-209,-1-1 0,0 1 1,0 0-1,0-1 1,-1 0-1,1 0 1,-1 0-1,1 0 0,-1 0 1,1-1-1,-7 3 1,9-4-18,0 0 0,1 0 0,-1 0 0,0 0 0,0 0 0,0 0 1,0 0-1,1 0 0,-1 0 0,0 0 0,0 0 0,0 0 0,0-1 0,1 1 1,-1 0-1,0-1 0,0 1 0,1 0 0,-1-1 0,0 1 0,1-1 0,-1 1 1,-1-2-1,1 1-11,1 0 0,-1-1 0,0 1 1,1 0-1,-1-1 0,1 1 1,-1-1-1,1 1 0,-1-1 0,1 1 1,0 0-1,0-3 0,0-2 3,0 1 0,1-1 0,-1 0-1,1 0 1,3-8 0,0 5-10,0-1 0,0 1 1,1 0-1,0 0 0,1 1 0,7-10 1,1 2-38,29-26 0,-14 18 42,1 1-1,56-33 1,74-26-234,-62 33 309,204-115-59,-282 152-1,0-1 1,-1 0-1,0-2 1,-1 0-1,25-28 1,-22 20-5,-2-2 1,-1 0-1,27-48 0,-40 64 6,-4 8-8,0 0 0,0-1 1,0 1-1,0 0 0,-1-1 0,1 1 0,0 0 0,-1-1 0,1 1 0,-1-3 1,0 4-19,-1 1 0,1-1 0,-1 0 0,1 0 1,-1 0-1,1 1 0,-1-1 0,1 0 0,-1 0 1,1 1-1,-1-1 0,1 0 0,-1 1 0,1-1 1,-1 1-1,1-1 0,0 1 0,-1-1 0,1 1 1,-60 69-123,-70 108 0,127-175 146,-3 5-1,1 1 0,0-1 0,0 1 0,0 0 0,1 0-1,-5 18 1,9-26-7,-1 0-1,1 0 1,0 0 0,0 0-1,0 0 1,1 0-1,-1 0 1,0 0 0,0 0-1,0 0 1,1-1-1,-1 1 1,0 0 0,1 0-1,-1 0 1,1 0 0,-1-1-1,1 1 1,-1 0-1,1 0 1,-1-1 0,1 1-1,0 0 1,0-1-1,-1 1 1,1-1 0,0 1-1,0-1 1,-1 1-1,1-1 1,0 0 0,0 1-1,0-1 1,0 0-1,0 0 1,0 1 0,0-1-1,0 0 1,1 0-1,4 0 28,0 1 0,1-1-1,-1-1 1,10 0-1,7-4 69,0-1-1,0-1 0,25-12 1,-35 14-86,46-22-54,68-40 0,-36 16 82,40-13 52,-117 57-143,2 0 0,-1 1 0,1 0 0,21-4 0,-27 10-141,-9 0 186,-1 0 0,0 0 0,0 0 0,0 0-1,0 0 1,0 0 0,0 0 0,0 0-1,0 1 1,0-1 0,1 0 0,-1 0 0,0 0-1,0 0 1,0 0 0,0 0 0,0 1 0,0-1-1,0 0 1,0 0 0,0 0 0,0 0-1,0 0 1,0 0 0,0 1 0,0-1 0,0 0-1,0 0 1,0 0 0,0 0 0,0 0 0,0 1-1,0-1 1,0 0 0,0 0 0,-1 0-1,1 0 1,-14 17 14,7-9 19,-10 9 44,-28 22 0,5-5-177,29-24 92,-3 2-8,-26 30 1,36-37 27,0 0 0,1 1 1,-1-1-1,1 1 1,0 0-1,1-1 0,0 1 1,0 0-1,0 0 1,-1 9-1,3-13-2,-1 0 1,1 0-1,0 0 1,0 0-1,1 0 1,-1 0-1,0 0 0,1 0 1,-1-1-1,1 1 1,-1 0-1,1 0 0,0 0 1,0-1-1,0 1 1,0 0-1,0-1 1,0 1-1,0-1 0,1 1 1,-1-1-1,0 0 1,1 1-1,1 0 1,4 2 40,0 0 0,0 0 1,0-1-1,12 4 0,-10-3 6,5 0-62,0 0 0,0-1-1,0 0 1,1-1 0,-1-1 0,18 0 0,-20-2-1132,0 1 0,-1-2 1,1 0-1,17-5 0,-27 7 842,-1 0-1,1-1 0,-1 1 1,1-1-1,-1 1 1,0-1-1,1 0 0,-1 0 1,0 0-1,1 0 1,-1 0-1,0 0 0,0 0 1,0 0-1,0 0 1,0 0-1,0-1 0,0 1 1,0 0-1,-1-1 1,1 1-1,0 0 1,-1-1-1,1 1 0,-1-1 1,0 1-1,1-1 1,-1 1-1,0-3 0,4-12-2032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1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20 7040,'-27'-11'3200,"17"6"-2752,7 1 928,6 8-96,2-4-1504,8 8 128,6-5 576,-1 6-256,0-1-2400,1 0 1184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1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66 7456,'-68'-45'3392,"33"33"-2944,22 9-448,8 3-96,10-5-256,3 10 224,29-2 256,2 5-64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5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1236 3552,'-5'-2'9166,"5"-2"-6327,1 3-2764,-1-1-1,0 1 1,1 0 0,-1 0-1,1 0 1,0-1 0,-1 1-1,1 0 1,0 0 0,0 0-1,-1 0 1,1 0 0,0 0-1,0 0 1,0 0-1,0 0 1,1 1 0,-1-1-1,0 0 1,1 0 0,44-35 549,-23 17-545,-2-2 0,0 0 0,-1-2 0,-2 0 0,0-1 0,15-27 1,77-161 389,-110 212-468,42-85-39,-40 82 24,-1 0-1,1 0 0,-1 0 0,1 0 0,-1-1 1,0 1-1,0-1 0,0-6 0,-1 10 10,0 0-1,0 0 1,0 1 0,0-1-1,0 0 1,0 0 0,0 0-1,0 0 1,0 0 0,0 0-1,0 0 1,-1 0 0,1 0-1,0 0 1,0 0 0,0 0-1,0 0 1,0 0 0,0 0-1,0 0 1,-1 0-1,1 0 1,0 0 0,0 0-1,0 0 1,0 0 0,0 0-1,0 0 1,0 0 0,-1 0-1,1 0 1,0 0 0,0 0-1,0 0 1,0 0 0,0 0-1,0 0 1,0 0 0,0 0-1,-1 0 1,1 0 0,0 0-1,0 0 1,0-1 0,0 1-1,0 0 1,0 0 0,0 0-1,0 0 1,0 0-1,0 0 1,0 0 0,0 0-1,0-1 1,0 1 0,0 0-1,0 0 1,0 0 0,0 0-1,-8 10-61,7-8 87,-3 5-59,0 0 1,0 0-1,-3 9 0,-6 12-67,8-17 113,0 0 0,1 1 1,0-1-1,1 1 0,-3 16 1,-4 63 28,9-74-68,-1 0 108,1 0 1,2 27 0,0-40-21,-1 0 0,1 1-1,0-1 1,0 0-1,0 0 1,1 0-1,-1 0 1,1 0 0,0 0-1,0 0 1,1 0-1,-1-1 1,1 1 0,-1-1-1,6 5 1,-7-7-28,1 0 1,-1 0 0,1-1-1,0 1 1,-1 0-1,1 0 1,0-1 0,0 1-1,-1-1 1,1 0-1,0 0 1,0 1 0,0-1-1,0 0 1,0 0 0,-1-1-1,1 1 1,0 0-1,0 0 1,0-1 0,-1 0-1,1 1 1,0-1-1,-1 0 1,1 1 0,3-3-1,4-3 52,0 0 0,0-1 1,10-10-1,-11 10-64,49-42 85,122-81 1,-138 105-120,2 2 0,57-23 0,-96 45-12,-1 0 0,1 0 0,0 0 0,0 0 0,-1 0 0,8 1 0,-10 0 35,0 0-1,0 0 1,0 0 0,0 0 0,0 0 0,0 1 0,0-1-1,1 0 1,-1 1 0,0-1 0,0 1 0,0-1 0,-1 1-1,1 0 1,0-1 0,0 1 0,0 0 0,0 0 0,0-1 0,-1 1-1,1 0 1,0 0 0,-1 0 0,1 0 0,-1 0 0,1 1-1,0 1 25,0 0 0,0 0 0,-1 0 0,1 0 0,-1 0 0,0 0 0,0 0 0,0 0 0,-1 6 0,-7 27 54,7-33-77,-12 38 106,-1-1 0,-39 75 0,51-112-88,-8 16 149,10-18-151,0 0 1,-1 0-1,1 0 0,0 0 1,-1 0-1,1-1 0,0 1 1,0 0-1,0 0 1,0 0-1,0 0 0,0 0 1,0 0-1,0 0 0,0 2 1,0-3-10,1 0 1,-1 0 0,0 0 0,0 1 0,1-1 0,-1 0-1,0 0 1,1 0 0,-1 0 0,0 0 0,0 0-1,1 0 1,-1 0 0,0 0 0,1 0 0,-1 0-1,0 0 1,0 0 0,1 0 0,-1 0 0,0 0-1,1 0 1,-1 0 0,0 0 0,0 0 0,1-1-1,-1 1 1,0 0 0,0 0 0,1 0 0,9-7 96,22-25-35,45-56 0,-8 7-97,-45 55-71,0 2 0,2 1-1,52-37 1,-78 69 43,0 1 0,-4 18 1,-21 74 143,15-69-160,-7 45 0,14-59 42,0 2 268,0 24 0,2-45-241,1 1-1,0 0 1,0-1-1,0 1 1,0-1-1,1 1 0,-1-1 1,0 1-1,0-1 1,0 1-1,0-1 1,0 1-1,1-1 0,-1 1 1,0-1-1,0 1 1,1-1-1,-1 1 1,0-1-1,1 0 0,-1 1 1,1-1-1,-1 1 1,0-1-1,1 0 1,-1 1-1,1-1 0,-1 0 1,1 0-1,-1 0 1,1 1-1,-1-1 1,1 0-1,-1 0 1,1 0-1,0 0 0,-1 0 1,1 0-1,-1 0 1,1 0-1,-1 0 1,1 0-1,-1 0 0,1 0 1,0 0-1,23-9 56,-24 9-57,46-26 277,72-53 0,-70 45-237,-15 11 53,245-186-182,-239 173 196,49-60 1,19-42-177,32-67-44,-67 95-16,-16 20 171,-55 87-71,0 1 1,0 0 0,0-1 0,0 1 0,0-1 0,0 0 0,0 1-1,-1-1 1,0 1 0,1-4 0,-1 5 21,0 1 0,0 0 1,-1 0-1,1-1 0,0 1 0,0 0 1,0-1-1,0 1 0,0 0 0,-1 0 1,1-1-1,0 1 0,0 0 0,0 0 1,-1-1-1,1 1 0,0 0 0,0 0 1,-1 0-1,1-1 0,0 1 0,0 0 1,-1 0-1,1 0 0,0 0 0,-1 0 1,1 0-1,0 0 0,-1 0 0,1 0 1,0 0-1,-1 0 0,1 0 0,0 0 1,-1 0-1,1 0 0,0 0 0,0 0 1,-1 0-1,-16 4-66,15-4 59,-9 5-28,-1-1 0,1 2 0,1 0 0,-1 0 0,1 0 1,0 2-1,0-1 0,1 1 0,0 0 0,1 1 0,-1 0 0,-6 11 0,-8 11 3,2 2 1,-25 51-1,8-4-23,-47 143-1,77-198 64,2-1-1,0 1 0,2 0 0,0 1 0,2-1 0,1 1 1,1-1-1,4 35 0,0-41 83,10 31 0,-14-50-81,0 2 13,1 1 1,0-1 0,0 0-1,0 0 1,0 0-1,0 0 1,1 0 0,-1 0-1,1 0 1,-1 0-1,1 0 1,-1-1 0,1 1-1,0-1 1,0 1 0,0-1-1,0 0 1,0 0-1,0 1 1,0-2 0,1 1-1,-1 0 1,0 0-1,0-1 1,1 1 0,-1-1-1,0 1 1,1-1 0,-1 0-1,1 0 1,-1 0-1,3-1 1,6-1 25,0 0 0,0-1 0,0 0 0,-1-1 0,18-8 0,18-10 51,47-30 0,-74 39-25,0 0 0,-1-1 1,-1-1-1,29-31 1,-41 40-48,-1 1 1,0-1 0,-1 0 0,1 0 0,2-7 0,-5 11-33,0-1-1,0 1 1,0-1 0,-1 1 0,1-1 0,-1 1-1,1-1 1,-1 0 0,0 1 0,0-1 0,0 0-1,-1 1 1,1-1 0,0 1 0,-2-5 0,1 6-8,0 0 0,0 0 1,1 0-1,-1-1 0,-1 1 1,1 0-1,0 0 1,0 0-1,0 1 0,0-1 1,-1 0-1,1 0 0,0 1 1,0-1-1,-1 1 0,1-1 1,-1 1-1,1-1 1,-1 1-1,1 0 0,0 0 1,-3 0-1,-3-1-28,1 1-1,-1 1 1,-9 1-1,5 0 38,0 0 0,0 1 1,0 1-1,1-1 0,-1 2 0,1 0 1,0 0-1,1 0 0,-1 2 0,1-1 1,-17 16-1,21-17 7,0 0 1,1 1 0,-1-1-1,1 1 1,0 0-1,1 1 1,-1-1 0,1 1-1,0-1 1,1 1-1,0 0 1,0 0-1,0 0 1,1 0 0,0 0-1,0 0 1,1 1-1,0-1 1,1 10 0,0-11 2,1 1 1,0 0-1,0-1 1,0 1-1,1-1 1,-1 0 0,2 0-1,-1 0 1,1 0-1,0 0 1,0-1-1,0 0 1,1 0-1,-1 0 1,1 0 0,1-1-1,-1 0 1,7 4-1,-4-3 26,1 0 0,-1 0 0,1-1 0,0-1 0,0 0-1,1 0 1,-1 0 0,1-1 0,-1-1 0,1 0 0,0 0-1,12-1 1,-7-1 6,0-2 0,0 1-1,0-2 1,0 0 0,-1-1-1,0 0 1,0-1 0,0-1-1,22-14 1,4-7 106,61-55-1,-87 71-121,15-13-104,47-30 0,-75 54 81,-1 1 0,0 0 0,1-1-1,-1 1 1,1 0 0,-1-1 0,1 1 0,-1 0-1,1-1 1,-1 1 0,1 0 0,-1 0 0,1 0-1,0 0 1,-1 0 0,1 0 0,-1 0 0,1 0-1,-1 0 1,1 0 0,0 0 0,0 0 0,2 11-75,-1-2-49,0 5 115,0 0 1,-1 26 0,-2-27-2,2 0-1,-1 0 0,2 0 1,3 15-1,-2-17 38,0-1 0,1 1 0,0-1 0,1 0 0,8 14 0,-11-21-11,0 0 1,0 0-1,1 0 0,-1-1 1,0 1-1,1-1 0,0 1 1,0-1-1,-1 0 0,1 0 1,0-1-1,0 1 0,1 0 1,-1-1-1,0 0 1,1 0-1,-1 0 0,0 0 1,1 0-1,-1-1 0,5 1 1,0-2 36,1 0 0,-1 0 0,0 0 1,0-1-1,1 0 0,-1-1 0,-1 0 1,1 0-1,0-1 0,13-8 0,2-4 97,38-35 0,-58 48-132,171-159 128,-148 141-198,-25 20 39,1 0 0,0 0 0,1-1 1,-1 1-1,0 1 0,0-1 0,0 0 0,1 0 0,-1 1 0,4-1 0,-5 1 15,-1 0-1,0 0 1,0 0-1,0 0 1,1 0-1,-1 0 1,0 0-1,0 0 1,0 0-1,1 1 1,-1-1-1,0 0 0,0 0 1,0 0-1,0 0 1,1 0-1,-1 0 1,0 0-1,0 1 1,0-1-1,0 0 1,0 0-1,0 0 1,1 0-1,-1 1 1,0-1-1,0 0 1,0 0-1,0 0 1,0 1-1,0-1 1,0 0-1,0 0 1,0 0-1,0 1 1,0-1-1,0 0 0,0 0 1,-1 9 53,0-7-30,-6 39-34,-15 50 0,8-40 200,-7 20-80,17-62-88,3-6 12,-1 0 0,1 0 0,0 0 0,0 0 0,1 0 0,-1 0 0,0 4 0,3-11 55,0 0 1,0 0 0,1 0-1,-1 0 1,1 0-1,0 0 1,4-3-1,13-20 54,-1-2-213,33-39 0,-42 57 38,1 0 1,0 1-1,1 0 0,0 0 0,27-15 1,-31 21 59,56-27-31,-59 28-6,1 1-1,-1 0 0,1 1 0,0-1 0,-1 1 1,1 1-1,0-1 0,0 1 0,10 0 1,-15 0 14,0 1 0,1-1 0,-1 1 0,0-1 0,0 1 0,0-1-1,0 1 1,0 0 0,0-1 0,0 1 0,0 0 0,0 0 0,0 0 0,0 0 0,-1 0 0,1-1 0,0 2 0,-1-1 0,1 0 0,0 0 0,-1 0 0,1 0 0,-1 0 0,0 0 0,1 1 0,-1-1 0,0 0 0,0 0 0,0 1 0,0-1 0,0 0 0,0 0 0,0 2 0,-1 5-25,0 0 0,0 0 0,-5 15 0,-3 8-44,-11 39 18,18-61 71,0 0 1,1 0-1,0 0 1,1 0-1,0 15 1,1-22-2,-1 0 1,1 0 0,-1-1 0,1 1-1,0 0 1,-1 0 0,1-1 0,0 1-1,0-1 1,0 1 0,0-1 0,1 1-1,-1-1 1,0 1 0,1-1 0,-1 0-1,1 0 1,-1 0 0,1 0 0,-1 0 0,1 0-1,0 0 1,-1-1 0,1 1 0,0 0-1,0-1 1,0 0 0,3 1 0,4 0 20,0 0 1,1 0 0,-1-1 0,11-1 0,-18 0-63,20-1 31,-1-1 1,1-1 0,-1 0-1,0-2 1,0-1 0,-1-1 0,0 0-1,0-2 1,-1 0 0,34-24 0,-21 10 128,53-43 158,-67 47-459,-18 20 157,1-1 0,0 0 1,-1 0-1,1 0 0,-1 0 0,1 1 1,-1-1-1,1 0 0,-1 0 0,0 0 1,1 0-1,-1 0 0,0 0 0,0 0 1,0 0-1,0 0 0,0 0 0,0 0 1,0-2-1,-3 3-20,-3 3 1,1 1-1,-1-1 1,1 1-1,0 0 1,0 1 0,0-1-1,0 1 1,-5 8-1,-1-1-7,-38 44-42,2 2-1,-43 70 1,89-126 106,-1 1 0,1-1 0,0 0 0,0 1 1,0-1-1,0 6 0,1-8-25,0 0-1,0 1 1,-1-1 0,1 0 0,0 1-1,0-1 1,0 0 0,0 1 0,0-1-1,0 0 1,1 1 0,-1-1-1,0 0 1,0 1 0,0-1 0,0 0-1,0 1 1,0-1 0,1 0 0,-1 0-1,0 1 1,0-1 0,0 0 0,1 1-1,-1-1 1,0 0 0,0 0 0,1 0-1,-1 1 1,0-1 0,0 0 0,1 0-1,-1 0 1,0 0 0,1 1 0,-1-1-1,0 0 1,1 0 0,-1 0 0,0 0-1,1 0 1,-1 0 0,0 0-1,1 0 1,-1 0 0,0 0 0,1 0-1,-1 0 1,0 0 0,1 0 0,-1-1-1,0 1 1,1 0 0,-1 0 0,0 0-1,1 0 1,-1-1 0,1 1 0,4-2 36,-1-1 1,1 1 0,0-1 0,-1 0-1,0 0 1,0 0 0,0-1 0,0 1-1,0-1 1,5-7 0,3-5 1,13-25 0,-11 18 36,79-138-106,-76 134-261,-18 32 236,-1 0-1,1 0 1,0 1 0,0-1-1,-1 9 1,-2 19-39,-2-6 16,-2 36 0,7-50 86,0 1 0,2-1-1,-1 1 1,6 23 0,-6-34 0,1 0 1,0 0 0,0-1-1,0 1 1,0-1-1,1 1 1,-1-1 0,0 1-1,1-1 1,3 5 0,-3-6-8,-1 0 1,0 0-1,1 0 1,-1 0-1,1 0 1,-1-1 0,1 1-1,-1 0 1,1-1-1,-1 1 1,1-1-1,0 1 1,-1-1 0,1 0-1,0 1 1,0-1-1,-1 0 1,1 0-1,0-1 1,1 1 0,8-3 44,-1 0 0,1-1 0,-1-1 0,0 1 0,0-1 0,13-10 0,-6 5-24,58-36-33,-3-4 1,130-116 0,-162 128 114,56-70 0,-61 60-77,-2-2 1,-2-1 0,-2-1 0,24-61 0,-47 97-60,1 0-18,-1 0 0,5-20 0,-10 35 36,-1-1 0,1 1 0,-1-1 0,1 1 0,-1-1 0,0 1 0,0-1 1,0 0-1,0 1 0,0-1 0,0 1 0,-1-1 0,1 0 0,0 1 0,-1-1 0,1 1 1,-1-1-1,1 1 0,-1-1 0,0 1 0,0 0 0,0-1 0,0 1 0,-2-2 1,3 2 5,0 1 1,-1 0-1,1-1 1,0 1 0,-1 0-1,1-1 1,0 1 0,-1 0-1,1 0 1,-1 0-1,1-1 1,0 1 0,-1 0-1,1 0 1,-1 0-1,1 0 1,-1 0 0,1 0-1,-1 0 1,1 0 0,0 0-1,-1 0 1,1 0-1,-1 0 1,1 0 0,-1 0-1,0 1 1,-4 1-10,1 0 0,-1 1 0,1-1 0,-1 1 0,1 0 0,0 1 0,0-1 0,0 1 0,1 0 0,-1 0 0,1 0 0,-4 6 0,-6 11 5,-14 30-1,22-42-2,-23 48-154,-29 84 1,49-117 187,2 0 0,0 0 0,2 1 0,0 0 0,2-1 0,1 42 1,3-43 55,7 40 0,-7-55-462,1 1 0,-1 0 0,2 0-1,-1-1 1,1 0 0,0 0 0,6 9-1,-8-15-156,-1 0 0,1-1 0,-1 1 0,1 0 0,-1-1 0,1 0 0,2 2 0,3-2-3086,-1-13-6097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6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49 6048,'-42'-7'1952,"30"6"-449,16 4 284,111-4 1875,152-7-2071,469-26-2465,-708 33-235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6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80 5728,'-45'-48'2592,"23"40"-2240,12-1 0,7 3-160,3 1-128,3 1-160,11 4 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8896,'-13'-43'4032,"8"38"-3520,15 2-704,3 6 0,27-3-128,10 5 192,26-10-5152,5 2 2912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39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0 349 5408,'3'3'5277,"-2"-3"-5157,12 2 1929,19-2-1412,-26 0 138,0 0-587,0-1 0,-1-1 0,1 1 0,0-1 1,0 0-1,-1 0 0,1 0 0,-1-1 0,9-5 0,2-1 33,4-3 46,0-1 0,-1-1 0,-1 0 1,0-1-1,-1-1 0,-1-1 1,22-29-1,-33 39-197,0 1-1,-1-1 1,0 0 0,0-1-1,0 1 1,-1-1 0,0 0-1,1-8 1,-3 13-26,0-1 0,0 1 0,-1-1 1,1 0-1,-1 1 0,0-1 0,-1 0 0,1 1 0,0-1 0,-1 0 0,0 1 0,0-1 1,0 1-1,0-1 0,-1 1 0,1-1 0,-1 1 0,0 0 0,-2-4 0,1 5-55,0-1-1,1 1 1,-1 0-1,0-1 1,0 1-1,-1 1 1,1-1-1,0 0 0,-1 1 1,1 0-1,-1-1 1,1 1-1,-1 1 1,0-1-1,1 0 1,-1 1-1,0 0 0,-4 0 1,-1 0-24,-1 1 1,1 0-1,0 1 1,0 0-1,-16 5 1,18-4 17,0 0 1,0 0-1,0 1 1,0 0-1,1 0 1,0 1-1,0 0 1,0 0-1,0 0 1,1 1-1,0 0 1,0 0-1,1 0 1,-8 13 0,4-3 36,1 1 1,1 1 0,0-1 0,1 1-1,-3 21 1,4-17 107,1 0 0,0 39-1,4-48-50,0 0 0,0 0 1,1-1-1,1 1 0,0-1 0,6 18 0,-7-26-32,0 0 0,0 0 0,0-1 0,0 1 1,1-1-1,-1 1 0,1-1 0,0 0 0,0 0 1,0 0-1,0 0 0,0 0 0,1-1 0,0 1 0,4 1 1,-4-2 5,1 0 0,0-1 0,0 1 0,0-1 0,0 0 0,1 0 0,-1-1 0,0 0 0,0 0 0,0 0 0,1 0 0,6-2 0,12-4 43,-1 0-1,0-2 0,-1 0 0,0-2 1,0 0-1,-1-1 0,37-27 0,5-10-2,59-59-1,-75 64 18,-15 12-111,14-11 81,-46 41-77,1 1-1,-1-1 1,1 1 0,-1 0 0,1-1 0,-1 1 0,1 0 0,0-1 0,-1 1 0,1 0 0,-1 0 0,1 0 0,0-1 0,-1 1-1,1 0 1,0 0 0,-1 0 0,2 0 0,-2 0 0,1 1-1,-1-1 1,0 0 0,1 0-1,-1 0 1,0 1 0,1-1-1,-1 0 1,0 0 0,0 1-1,1-1 1,-1 0 0,0 1-1,0-1 1,1 0 0,-1 1-1,0-1 1,0 0 0,0 1-1,0-1 1,1 1-1,-1 2 6,0-1 0,1 0 0,-1 1 0,0-1 0,0 1 0,0-1 0,-1 1 0,0 2 0,-60 234 431,60-223-253,1-16-178,0 1 0,0-1 0,0 0 0,0 0 0,0 1-1,0-1 1,0 0 0,0 0 0,0 0 0,0 1 0,0-1 0,0 0 0,0 0 0,0 1 0,0-1 0,0 0 0,1 0 0,-1 0 0,0 0-1,0 1 1,0-1 0,0 0 0,0 0 0,1 0 0,-1 0 0,0 1 0,0-1 0,0 0 0,0 0 0,1 0 0,-1 0 0,0 0 0,0 0-1,1 0 1,-1 1 0,0-1 0,0 0 0,0 0 0,1 0 0,-1 0 0,0 0 0,0 0 0,1 0 0,-1 0 0,0 0 0,0 0 0,0 0-1,1-1 1,-1 1 0,0 0 0,0 0 0,1 0 0,-1 0 0,0 0 0,0 0 0,0 0 0,0-1 0,1 1 0,2-3 26,-1 0 0,0 0 1,1 0-1,-1 0 1,3-7-1,1-1 8,11-18-26,1 0 0,44-50 0,-50 66-51,0 1 0,1 0 0,0 1-1,1 0 1,0 1 0,1 1 0,26-12-1,-36 19 19,-1 0-1,0 0 1,1 1 0,0 0-1,7-2 1,-11 3 13,0 0 1,-1 0 0,1 0 0,0 0 0,0 0-1,0 0 1,0 0 0,0 0 0,-1 1-1,1-1 1,0 0 0,0 1 0,0-1 0,-1 0-1,1 1 1,0-1 0,0 1 0,-1-1 0,1 1-1,0-1 1,-1 1 0,1-1 0,-1 1-1,1 0 1,-1-1 0,1 1 0,-1 0 0,1 0-1,-1-1 1,1 1 0,-1 0 0,0 0 0,0 0-1,1 0 1,-1-1 0,0 1 0,0 0-1,0 1 1,-3 46 37,-6 10-88,0 1 110,9-53-46,0 1 0,0-1 0,0 0 0,1 1 0,0-1 0,3 12 0,-3-15 1,0-1 0,0 0-1,0 1 1,0-1 0,0 0 0,0 0 0,1 0 0,-1 0 0,1 0 0,-1 0 0,1 0 0,0-1 0,0 1 0,0-1 0,0 1 0,0-1 0,0 0 0,0 1 0,1-1 0,-1 0 0,0-1 0,1 1 0,-1 0-1,4 0 1,3 0 40,0-1-1,0 0 1,0 0-1,0-1 0,10-1 1,-13 1-19,9-1-38,0-1 0,-1 0 0,0-1 0,0 0 0,0-1 0,0-1 0,20-11 0,-17 6 42,0-1 0,0-1 0,-2-1 0,1 0 0,-2-1 0,0-1 0,0 0 0,-2 0 0,0-2 0,-1 1 0,-1-1 0,9-20 0,-17 30-40,1 1-1,-1-1 1,-1 1 0,2-11-1,-3 18 7,0-1-5,0-1-1,1 1 0,-1 0 1,0-1-1,0 1 0,0 0 1,-1-1-1,1 1 0,0 0 1,0-1-1,-1 1 0,1 0 1,-1-1-1,1 1 0,-1 0 1,1 0-1,-1 0 0,0-1 0,0 1 1,0 0-1,1 0 0,-1 0 1,0 0-1,0 0 0,-1 1 1,1-1-1,0 0 0,0 0 1,0 1-1,0-1 0,-1 1 1,1-1-1,0 1 0,0-1 1,-1 1-1,1 0 0,0 0 1,-1-1-1,-1 1 0,-1 0-24,-1 0 0,1 0-1,-1 0 1,1 1-1,-1-1 1,1 1-1,-1 0 1,1 1 0,0-1-1,0 1 1,-8 3-1,4 1 9,0 0 0,0 0 0,1 1 0,0-1 0,0 2 0,1-1 0,0 1 0,0 0 0,1 0 0,0 0 0,0 1 0,1 0 0,0 0 0,1 0 0,0 0 0,0 1 0,1-1 0,-1 12 0,1-10 24,1 0 0,0 0 1,1 0-1,0 0 0,1 0 1,0-1-1,1 1 0,0 0 1,0 0-1,1-1 0,1 1 1,0-1-1,0 0 1,1 0-1,0-1 0,8 11 1,-11-17 20,0 0 1,1 0 0,-1 0 0,1-1 0,-1 1-1,1-1 1,0 0 0,0 1 0,0-1 0,0 0 0,0-1-1,1 1 1,-1-1 0,0 1 0,1-1 0,-1 0-1,1 0 1,0-1 0,-1 1 0,1-1 0,0 0-1,-1 1 1,1-2 0,0 1 0,-1 0 0,1-1-1,4-1 1,7-5 47,0 0 0,0-2 0,-1 1 0,25-22 1,-25 19-17,47-36-16,20-15-58,109-65-1,-139 95 73,-51 32-55,1 0-1,-1 0 1,0 0-1,0 0 0,0 0 1,0 0-1,0 0 1,1 0-1,-1 0 0,0 0 1,0 0-1,0 0 1,0 0-1,0 0 1,1 0-1,-1 0 0,0 0 1,0 0-1,0 1 1,0-1-1,0 0 0,0 0 1,0 0-1,1 0 1,-1 0-1,0 0 1,0 0-1,0 0 0,0 1 1,0-1-1,0 0 1,0 0-1,0 0 1,0 0-1,0 0 0,0 1 1,0-1-1,0 0 1,0 0-1,1 0 0,-1 0 1,0 0-1,0 1 1,0-1-1,-1 0 1,1 0-1,0 0 0,0 0 1,0 0-1,0 1 1,0-1-1,0 13-105,0-10 100,1 18-22,0 0 0,1 0 1,8 29-1,-8-41 45,0 0 1,1 0 0,0 0-1,1-1 1,0 1 0,0-1-1,1 0 1,0 0 0,0 0-1,7 7 1,-9-13-12,0 1 1,0-1-1,0 0 0,0 0 1,0 0-1,0 0 1,1 0-1,-1-1 0,1 0 1,-1 1-1,1-1 1,0-1-1,-1 1 0,1 0 1,0-1-1,0 0 1,-1 0-1,1 0 0,0 0 1,-1-1-1,1 1 1,0-1-1,-1 0 0,1 0 1,3-2-1,10-3 6,-1-2 1,0 0-1,-1-1 0,16-12 0,-3 3-10,356-207 256,-358 211-257,-18 10-13,-1 0 0,1 0 0,-1-1 0,0 0 0,12-10 0,-19 15 7,0-1 1,0 1-1,1 0 1,-1 0-1,0-1 1,0 1-1,1 0 0,-1-1 1,0 1-1,0 0 1,0-1-1,0 1 1,1 0-1,-1-1 0,0 1 1,0 0-1,0-1 1,0 1-1,0 0 1,0-1-1,0 1 0,0-1 1,0 1-1,0 0 1,0-1-1,0 1 1,0 0-1,0-1 0,-1 1 1,1 0-1,0-1 1,0 1-1,0 0 1,0-1-1,-1 1 1,1 0-1,0-1 0,0 1 1,-1 0-1,1 0 1,0-1-1,0 1 1,-1 0-1,1 0 0,0-1 1,-1 1-1,1 0 1,0 0-1,-1 0 1,1 0-1,0 0 0,-1 0 1,1-1-1,-1 1 1,-3-1-52,0 0 0,0 0 0,1 1 0,-1-1 0,-7 1 0,-6 1 17,0 0 0,-1 2 0,1 0 0,0 0 0,1 2 0,-1 0 0,1 1 0,0 1 0,0 0 0,1 1 0,0 1 0,-26 19 0,28-17 4,-1 0 0,2 1 1,0 0-1,0 1 1,1 1-1,1-1 0,0 2 1,1-1-1,0 2 1,1-1-1,1 1 1,1 0-1,-5 18 0,9-28 56,-10 48 155,12-50-143,-1 0 0,1 0 0,0 0 0,0 0 0,0-1 0,0 1 0,1 0 0,-1 0 0,1 0 0,2 6 0,-2-10-18,-1 1 0,1-1 0,-1 0 1,1 1-1,-1-1 0,1 0 0,-1 1 1,1-1-1,-1 0 0,1 0 0,-1 0 1,1 1-1,0-1 0,-1 0 0,1 0 1,-1 0-1,1 0 0,-1 0 0,1 0 1,0 0-1,-1 0 0,1-1 1,-1 1-1,1 0 0,-1 0 0,1 0 1,-1-1-1,1 1 0,-1 0 0,1 0 1,-1-1-1,1 1 0,-1 0 0,2-2 1,2-3 62,1 0 0,0 0 0,-1-1 0,0 1 0,-1-1 0,6-10 0,-7 13-75,7-15-35,68-112-65,-57 99 138,2 0 0,28-30 0,-37 48-19,-6 7-47,-2 0-1,1 0 0,7-12 0,-11 12-132,-6 8-57,-6 6-67,0 3 219,0 1-1,1 0 1,0 1 0,-11 20 0,-23 58 4,37-76 32,-56 138 144,27-65-11,-94 289 45,119-340-125,0 0 223,-2 1 1,-1-2-1,-27 54 0,35-83-18,1-7-57,-2-19 30,1-6-191,2-1 0,1 1 0,1-1 0,2-32 0,19-104 131,-18 152-184,0 0 0,1 0-1,0 0 1,1 0 0,0 0 0,0 1-1,1 0 1,1 0 0,-1 0 0,1 1-1,1 0 1,9-11 0,-12 16 49,0 0 0,1-1 0,-1 1 1,0 1-1,1-1 0,0 1 0,0 0 0,8-3 1,48-12-165,-36 11 174,120-40 62,-106 32-35,-13 6-35,-1-2 0,0-1 1,-1-1-1,-1-1 0,1-1 0,-2-1 0,0-1 1,-1 0-1,-1-2 0,35-40 0,-40 40-23,18-21-14,51-81 1,-46 64 48,-26 41-13,18-33 0,-23 34-63,-11 19-64,-11 22-32,8-10 184,1 1-1,1-1 1,-5 33-1,5-24 14,2-15-28,-6 43 188,9-50-121,-1 1-1,1 0 0,0 0 0,1 0 0,-1-1 0,1 1 0,0 0 0,2 8 0,-2-13-70,-1 1 0,0-1 0,1 1 0,-1-1 0,1 0 0,-1 1 0,1-1 0,-1 1 0,1-1 0,-1 0 0,1 0 0,-1 1 0,1-1 0,0 0 0,-1 0 0,1 0 0,-1 0 0,1 0 0,0 0 0,-1 1 0,1-1 0,-1-1 0,1 1 0,0 0 0,-1 0-1,1 0 1,-1 0 0,1 0 0,0 0 0,-1-1 0,1 1 0,-1 0 0,1 0 0,0-1 0,24-13 207,90-73 83,151-69-384,-262 154 69,0 0 0,0 0 1,1 0-1,-1 0 0,1 1 1,-1 0-1,1-1 0,0 2 1,-1-1-1,9 0 0,-13 1 7,1 0 0,-1 0 0,0 1 0,1-1 1,-1 0-1,1 0 0,-1 0 0,0 0 0,1 1 0,-1-1 0,1 0 0,-1 0 0,0 1 0,1-1 0,-1 0 0,0 1 0,0-1 0,1 0 1,-1 1-1,0-1 0,0 0 0,1 1 0,-1-1 0,0 1 0,0-1 0,0 1 0,0-1 0,1 0 0,-1 1 0,0-1 0,0 1 0,0-1 1,0 1-1,0-1 0,0 1 0,0-1 0,-1 0 0,1 1 0,0 0 0,-8 19-104,5-13 59,-22 53 22,-2-1 0,-45 71 1,45-88 7,-2 0 0,-1-2 1,-39 39-1,32-38 120,-43 44 39,68-73 4,0-1-1,-1-1 1,-1 0 0,-23 13 0,36-22-135,0-1 0,1 0 1,-1 0-1,1 1 0,-1-1 0,1 0 1,-1 0-1,0 1 0,1-1 0,-1 0 1,0 0-1,1 0 0,-1 0 0,0 0 1,1 0-1,-1 0 0,0 0 0,1 0 1,-1-1-1,1 1 0,-1 0 0,0 0 1,1-1-1,-1 1 0,1 0 0,-1 0 1,0-1-1,1 1 0,-1-1 0,1 1 1,-1 0-1,1-1 0,0 1 0,-1-1 1,1 1-1,-1-1 0,1-1 1,-1 1-8,0 0 1,1-1 0,0 1-1,-1 0 1,1-1 0,0 1-1,0-1 1,-1 1 0,1 0-1,0-1 1,1 1 0,-1-1-1,0 1 1,0-1 0,0 1-1,1 0 1,0-2 0,2-4-9,0 1 0,1 0-1,0 0 1,0 1 0,1-1 0,-1 1 0,1 0 0,1 0 0,8-7-1,1 2-8,-1 0 0,30-13 0,-5 6-192,0 2-1,63-15 1,85-8-904,-159 34-724,40-1-1,-4 5-4247,-34 0 1661,10 0 236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1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9 133 5408,'-8'-7'9322,"20"3"-7690,2-1-336,21-11 1125,-24 11-2220,-1 0-1,0 1 1,1 1-1,0 0 1,0 0-1,0 1 0,0 0 1,18 0-1,3-1 34,152-25 353,113-13-236,-235 41-208,-28 1-563,-64 20-5089,16-10 3888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1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 8736,'-10'2'4416,"38"-1"-987,111 0 409,73 6-2791,-194-5-1048,111 3-620,-64-8-2502,-46 0-357,24-6 1,2-2-435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5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1216 4320,'-4'-1'249,"-6"-1"990,14 7-285,-2-4 316,20-1 2170,-13-2-2880,0 0 1,0 0 0,0-1 0,0 0 0,0 0 0,-1-1-1,1-1 1,-1 1 0,11-9 0,7-7 386,30-30 1,-43 38-724,52-50 347,37-33-352,61-37 121,-62 51-136,-20 7 276,-71 62-350,-9 9-108,-6 6-148,-18 18 53,1 1 0,1 1 0,1 1 0,-28 44 0,36-48 81,1 0-1,1 0 1,0 1 0,2 1-1,0-1 1,2 2 0,-4 23-1,8-39 5,2 1 0,-1-1 0,1 1 0,0-1-1,1 0 1,-1 1 0,2-1 0,2 12 0,-3-16 23,0 0 0,0 0 1,1 0-1,-1 0 1,1 0-1,-1-1 0,1 1 1,0 0-1,0-1 1,0 0-1,0 1 1,1-1-1,-1 0 0,1 0 1,-1 0-1,1 0 1,0-1-1,0 1 0,0-1 1,-1 0-1,7 2 1,-3-1 15,0-1 1,-1-1 0,1 1-1,0-1 1,-1 0 0,1 0 0,0-1-1,-1 0 1,1 0 0,-1 0-1,1-1 1,-1 1 0,1-1-1,-1-1 1,0 1 0,0-1-1,9-6 1,0-1-20,0-2-1,-1 1 1,-1-2-1,16-18 1,32-44 12,40-45-15,-82 101-26,1 1 0,0 1 0,41-27 0,9-2 88,-69 45-82,0 1 0,1-1 0,-1 1 0,1 0 1,-1-1-1,1 1 0,-1 0 0,0 0 0,1-1 1,-1 1-1,1 0 0,-1 0 0,1 0 0,0 0 1,-1 0-1,1-1 0,-1 1 0,1 0 0,-1 0 1,1 0-1,-1 1 0,1-1 0,-1 0 0,1 0 1,-1 0-1,1 0 0,-1 0 0,1 1 0,-1-1 1,1 0-1,0 1 0,-1 0 7,1-1 0,-1 1 0,0 0 0,1 0 0,-1 0 0,0 0 0,0 0 0,0 0 0,0-1-1,0 1 1,0 0 0,0 0 0,0 0 0,0 0 0,0 0 0,0 0 0,-1 0 0,1 1 0,-11 29 62,-18 35 0,6-14 91,15-32-125,-40 106 40,47-124-80,1-1-1,-1 1 0,1-1 1,-1 1-1,1-1 0,0 1 0,0-1 1,0 1-1,0-1 0,0 1 1,0 0-1,0-1 0,0 1 1,0-1-1,1 3 0,0-4 1,-1 1 0,1-1 1,-1 0-1,0 1 0,1-1 0,-1 0 0,1 0 0,-1 1 0,1-1 0,-1 0 0,1 0 0,-1 0 0,1 0 0,-1 1 0,1-1 0,-1 0 0,1 0 0,-1 0 0,1 0 0,-1 0 0,1 0 0,-1 0 0,1-1 1,-1 1-1,1 0 0,-1 0 0,1 0 0,-1 0 0,1-1 0,7-3 51,0 0 0,-1-1 1,14-10-1,-14 10-45,75-57 1,152-100 36,-232 160-60,-1 1-1,1 0 1,0 0 0,0 0-1,0 1 1,0-1-1,0 0 1,0 1-1,0-1 1,0 1 0,0-1-1,0 1 1,4 0-1,-5 1 7,0-1 0,0 1 0,0-1 1,0 1-1,0 0 0,0 0 0,0-1 0,0 1 0,0 0 0,0 0 0,0 0 0,-1 0 0,1 0 0,0 0 0,-1 0 0,1 0 1,-1 0-1,1 0 0,-1 0 0,0 0 0,1 1 0,-1-1 0,0 0 0,0 0 0,0 2 0,2 14 37,-1 0-1,0 0 0,-2 0 1,-4 31-1,2-27-2,1 1 1,2 28 0,0-37-106,0-5 81,1-1 1,0 1-1,0-1 0,3 10 0,-4-16 4,0 1 1,1-1-1,-1 0 0,1 0 0,0 1 0,-1-1 0,1 0 0,0 0 0,0 0 0,-1 0 0,1 0 0,0 0 0,0 0 0,0 0 0,0 0 0,0 0 0,1 0 0,-1 0 0,0-1 0,0 1 0,0-1 0,1 1 0,-1-1 0,0 1 0,1-1 0,-1 0 0,0 0 0,1 1 0,1-1 0,-1 0-9,1-1 0,-1 1 1,0-1-1,1 1 0,-1-1 1,0 0-1,0 0 0,0 0 0,0 0 1,1 0-1,-1 0 0,-1-1 0,1 1 1,3-3-1,25-30-58,-29 33 61,48-62-8,20-25 8,29-13 46,-12 13-3,-45 42-56,-3-2 0,-2-1 0,32-57 0,85-239-319,-149 335 325,0 2-58,-1 1 0,-1-1 0,1 0 0,-1 0 1,0 0-1,1-15 0,-3 23 50,0 0 1,0-1-1,0 1 1,0 0-1,0-1 1,0 1-1,0 0 1,0 0-1,0-1 0,0 1 1,0 0-1,0-1 1,0 1-1,0 0 1,0-1-1,0 1 1,0 0-1,0 0 1,0-1-1,0 1 0,0 0 1,-1 0-1,1-1 1,0 1-1,0 0 1,0 0-1,-1-1 1,1 1-1,0 0 0,0 0 1,0 0-1,-1-1 1,1 1-1,0 0 1,0 0-1,-1 0 1,1 0-1,0 0 1,-1 0-1,1 0 0,0-1 1,0 1-1,-1 0 1,1 0-1,-1 0 1,0 1-15,0-1 0,0 1 0,0 0-1,0 0 1,0-1 0,0 1 0,0 0 0,0 0 0,0 0 0,0 0 0,-1 1 0,-5 9-45,0 0-1,1 0 1,-6 18 0,-134 354 243,134-347-196,2 1-1,-9 56 0,17-73 58,0 1-1,1 0 1,2-1-1,0 1 1,1 0-1,5 24 1,-5-39-1,-1 0 0,1 0 0,1 0 0,-1 0 0,1-1 0,0 1 0,0-1 0,1 1 0,-1-1 1,1 0-1,0-1 0,6 6 0,-7-7-6,-1-1 0,1 0 0,0 0 0,0 0 0,0-1 0,0 1 0,1-1 0,-1 0 0,0 1 0,0-2 0,1 1 0,-1 0 0,1-1 0,-1 1 0,1-1 0,-1 0 0,1 0 0,-1 0 0,1-1 1,-1 1-1,1-1 0,6-2 0,2-2 8,0-1 0,0 0 0,-1-1 0,0 0 0,0 0 0,0-2 0,11-11 0,5-6 16,31-41 0,-42 47 168,25-39 0,-41 58-226,1 1 0,-1-1 1,0 0-1,1 0 0,-1 1 1,0-1-1,0 0 1,0 0-1,0 0 0,1 1 1,-1-1-1,0 0 1,0 0-1,-1 0 0,1 1 1,0-1-1,0 0 0,0 0 1,-1 0-1,1 1 1,0-1-1,-1 0 0,1 0 1,0 1-1,-1-1 1,1 0-1,-1 1 0,1-1 1,-1 1-1,1-1 0,-1 0 1,0 1-1,1-1 1,-1 1-1,0 0 0,1-1 1,-1 1-1,0-1 0,0 1 1,1 0-1,-1 0 1,0-1-1,0 1 0,0 0 1,1 0-1,-1 0 1,0 0-1,0 0 0,0 0 1,0 0-1,1 0 0,-1 0 1,0 1-1,0-1 1,-1 1-1,-6 2-27,1 0 0,-1 1-1,1 1 1,0-1 0,0 1 0,0 0 0,1 1-1,0-1 1,0 1 0,0 1 0,1-1 0,0 1-1,0 0 1,0 0 0,-3 8 0,3-4 16,0 1 1,0-1-1,1 1 1,1 0-1,0-1 1,1 1-1,0 1 1,0-1-1,2 24 1,0-27 64,1-1-1,0 0 1,1-1 0,-1 1-1,2 0 1,-1 0-1,1-1 1,0 1 0,5 7-1,-7-13-24,0 0-1,1 0 1,-1 0-1,1 0 1,-1 0-1,1 0 0,0-1 1,0 1-1,0 0 1,0-1-1,0 0 1,0 1-1,0-1 1,0 0-1,0 0 1,1 0-1,-1 0 0,0-1 1,1 1-1,-1-1 1,1 1-1,-1-1 1,1 0-1,-1 0 1,1 0-1,-1 0 1,0 0-1,1-1 0,-1 1 1,1-1-1,-1 1 1,4-3-1,13-6-18,0 0 0,-1-1 0,0-2 0,18-13 0,3-3 0,109-62 294,-119 71-127,51-44-1,-15 10-302,-23 12 387,-41 41-263,0 1 0,0-1 1,0 0-1,0 0 0,0 1 0,0-1 1,0 1-1,0-1 0,0 1 1,0-1-1,0 1 0,0 0 1,0-1-1,0 1 0,0 0 1,1 2-1,0-2-8,1 2 0,-1-1 0,0 0 1,0 0-1,-1 1 0,1-1 0,2 4 0,3 15 36,-1 0 0,7 35 0,10 62 70,-22-111-75,10 43 114,-10-47-100,0 0 0,0 0-1,0 0 1,0-1 0,1 1 0,-1 0 0,1 0 0,0-1 0,0 1 0,0-1 0,0 1 0,0-1 0,2 2 0,-3-4-21,0 1 0,-1-1 0,1 0 0,0 0 0,-1 0 0,1 0 0,0 1 0,0-1 0,-1 0 0,1 0 1,0 0-1,-1 0 0,1-1 0,0 1 0,-1 0 0,1 0 0,0 0 0,-1 0 0,1-1 0,0 1 0,-1 0 0,1-1 0,-1 1 0,1-1 0,0 1 0,-1 0 0,1-2 1,16-16 36,23-34 92,-21 24-39,2 2 1,1 0 0,39-35 0,-28 33-157,2 1 1,1 2 0,43-23-1,-76 47 31,1-1-1,-1 0 1,1 1 0,0 0-1,-1-1 1,8 0-1,-11 2 32,1 0 0,-1 0-1,1 0 1,-1 0 0,1 0 0,-1 0-1,1 1 1,-1-1 0,1 0 0,-1 0-1,1 0 1,-1 0 0,1 1-1,-1-1 1,1 0 0,-1 1 0,1-1-1,-1 0 1,1 1 0,-1-1-1,0 0 1,1 1 0,-1 0 9,1 0-1,-1 0 1,1 0 0,-1 1-1,0-1 1,0 0 0,1 0-1,-1 0 1,0 0 0,0 0-1,0 1 1,0-1 0,0 0 0,-1 2-1,-5 25 14,-16 46 0,0 1 94,5-13-20,17-62-91,0 1 0,0-1 0,0 0-1,0 1 1,0-1 0,0 0 0,-1 1 0,1-1 0,0 0-1,0 0 1,0 1 0,0-1 0,0 0 0,0 1-1,0-1 1,0 0 0,0 1 0,0-1 0,1 0 0,-1 1-1,0-1 1,0 0 0,0 0 0,0 1 0,0-1-1,1 0 1,-1 1 0,0-1 0,0 0 0,0 0 0,1 1-1,-1-1 1,0 0 0,0 0 0,1 0 0,-1 0-1,0 1 1,0-1 0,1 0 0,0 0 3,0 0-1,0 0 1,1-1 0,-1 1 0,0 0-1,0-1 1,0 1 0,0-1 0,0 1-1,0-1 1,0 1 0,1-2 0,97-78 253,-42 32-197,-22 18-115,-25 20 7,0 1 0,1 0 0,0 1 1,1 0-1,0 1 0,23-11 1,-35 17 42,1 1 1,-1 0-1,1 0 1,-1-1-1,1 1 1,-1 0 0,1 0-1,0 0 1,-1 0-1,1 0 1,-1 0-1,1 0 1,-1 0 0,1 0-1,0 0 1,-1 0-1,1 0 1,-1 0-1,1 0 1,-1 1 0,1-1-1,-1 0 1,1 0-1,-1 1 1,1-1-1,-1 0 1,1 1-1,0 0 1,-1 0-4,1 0-1,0 0 1,-1 0 0,0 0-1,1 0 1,-1 1 0,0-1-1,0 0 1,1 0 0,-1 0-1,0 1 1,0-1 0,-1 1-1,0 7-43,0 0-1,-6 17 0,6-20 29,-7 25 149,-3 32 1,10-52-130,0 1 0,1-1 1,0 1-1,1-1 0,0 1 1,3 12-1,-4-22 10,1-1 0,-1 1-1,0-1 1,1 1 0,-1-1 0,1 1 0,0-1-1,-1 0 1,1 1 0,0-1 0,0 0 0,0 0 0,0 1-1,0-1 1,0 0 0,0 0 0,0 0 0,0 0-1,3 1 1,-2-2-10,0 1 0,0-1 0,0 1 1,0-1-1,1 0 0,-1 0 0,0 0 0,0-1 0,0 1 0,1 0 0,-1-1 0,0 1 0,0-1 0,2-1 0,17-6 30,32-19 0,-12 6-68,113-44 77,-31 15-20,-104 42-77,88-43 116,-95 45 90,5-4 83,-21 10-245,0 1 0,0-1 1,-1 1-1,1 0 0,0 0 1,-8 4-1,-3 1-32,-38 14-76,-87 48 1,126-59 111,0-1 1,0 2-1,1 0 0,0 1 1,1 0-1,0 1 1,1 0-1,0 0 0,1 2 1,-15 25-1,23-36 4,0 1 0,1 0 0,0 0 0,-1 0 0,0 7 0,2-10 11,0-1-1,0 1 1,0 0-1,-1 0 1,1 0 0,0 0-1,0 0 1,0 0-1,1-1 1,-1 1-1,0 0 1,0 0 0,0 0-1,1 0 1,-1 0-1,0-1 1,1 1 0,-1 0-1,1 0 1,-1-1-1,1 1 1,-1 0-1,1 0 1,0-1 0,-1 1-1,1-1 1,0 1-1,-1-1 1,2 1 0,3 0 19,-1-1 0,1 0 0,-1 0 0,1-1 0,-1 1 0,1-1 0,-1 0 0,1 0 0,7-4 0,10-4-1,-1-1 1,0-1 0,-1-1 0,32-24 0,71-68-24,-51 39-13,-62 57-52,-2 2-113,-10 20 37,-2 2 86,-4 12 20,2 1 0,-4 32-1,9-53 40,1 1 0,0-1 0,0 1-1,0-1 1,1 0 0,1 1 0,0-1-1,0 0 1,0 0 0,1 0 0,0 0-1,5 9 1,-7-15 6,0-1-1,0 1 1,0-1-1,0 0 1,0 1-1,0-1 1,0 0-1,0 1 1,1-1 0,-1 0-1,0 0 1,1 0-1,-1 0 1,1-1-1,-1 1 1,1 0-1,-1-1 1,1 1-1,3 0 1,-3-1 0,0 0-1,0 0 1,1 0 0,-1 0 0,0-1-1,0 1 1,0-1 0,0 0-1,0 0 1,0 1 0,0-1 0,0 0-1,3-3 1,4-3 9,0 0 1,-1-1-1,0 0 0,11-15 1,-16 20-22,49-58 103,76-69 0,-82 88-72,-1-2-1,64-83 1,-73 75-11,39-77 0,22-68 162,-76 154-151,-18 37-39,0-1-21,1 1 0,-1-1 0,-1 0 1,1 0-1,-1 0 0,-1 0 1,2-11-1,-3 18 26,0 0 0,0 0 0,0 0 0,0-1 0,0 1 0,0 0 0,0 0-1,0 0 1,0 0 0,0-1 0,-1 1 0,1 0 0,0 0 0,0 0 0,0 0 0,0 0 0,0 0 0,-1-1 0,1 1 0,0 0 0,0 0 0,0 0 0,0 0 0,-1 0 0,1 0 0,0 0 0,0 0 0,0 0 0,-1 0 0,1 0-1,0 0 1,0 0 0,0 0 0,0 0 0,-1 0 0,1 0 0,0 0 0,0 0 0,0 0 0,-1 0 0,1 0 0,0 0 0,0 0 0,0 0 0,0 0 0,-1 1 0,1-1 0,0 0 0,0 0 0,0 0 0,0 1 0,-11 5-90,6-1 80,0-1 0,0 1 0,1 1 0,-1-1 0,1 1 0,1-1 0,-1 1 0,-3 8 0,-1 1 6,2-4 15,-175 328 500,168-308-579,1 1 1,2 0 0,1 0 0,1 0-1,2 1 1,2 1 0,0-1 0,3 0-1,0 1 1,7 46 0,1-45-948,-5-28-296,0 0 1,0 0-1,0 14 0,-5-13-3254,3-3 1493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5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31 8384,'-11'-17'2704,"11"17"-2633,-1-1 0,1 0 1,-1 0-1,1 1 1,-1-1-1,0 1 1,1-1-1,-1 0 0,0 1 1,1-1-1,-1 1 1,0-1-1,0 1 0,1 0 1,-1-1-1,0 1 1,0 0-1,0 0 0,-1-1 1,-1 1 148,-4-4 1332,10 6 145,14 6-547,-1-4-823,1-1 0,0-1-1,0 0 1,32-1 0,-13-1-233,388-9-693,-316 4-2097,-70 5 952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5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32 8960,'-80'-32'4064,"70"32"-3520,7 0-576,6 0-96,10 0-448,11 0 320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49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20 250 3968,'-15'-5'1285,"15"5"-1249,-1 0-1,1 0 0,0 0 1,0 0-1,0 0 0,0 0 1,0 0-1,-1 0 1,1 0-1,0 0 0,0 0 1,0 0-1,0 0 1,0-1-1,-1 1 0,1 0 1,0 0-1,0 0 0,0 0 1,0 0-1,0 0 1,0 0-1,-1 0 0,1 0 1,0 0-1,0-1 0,0 1 1,0 0-1,0 0 1,0 0-1,0 0 0,0 0 1,0 0-1,0-1 1,0 1-1,0 0 0,0 0 1,0 0-1,-1 0 0,1 0 1,0-1-1,0 1 1,0 0-1,0 0 0,1 0 1,-1 0-1,0-1 1,0 1-1,0 0 0,0 0 1,0 0-1,0 0 0,0 0 1,0 0-1,0-1 1,0 1-1,2-2 1639,2 2-968,0-1-1,0 0 1,0 0 0,6-2 0,8-3 218,-4 3-164,1 1-311,0-2 0,-1 0 0,1 0 0,-1-2 0,0 1 0,0-2 0,14-8 0,-12 4-177,-1 0-1,17-17 1,-27 23-187,0 0 0,-1 0 0,0-1-1,0 0 1,0 1 0,0-1 0,-1-1 0,0 1 0,2-8 0,-4 13-71,0-1 1,-1 0-1,1 0 0,-1 0 1,0 0-1,0 0 1,1 0-1,-1 0 1,0 0-1,0 0 1,-1 0-1,1 0 0,0 0 1,-1 0-1,1 0 1,-1 0-1,0 1 1,0-1-1,1 0 0,-1 0 1,0 1-1,0-1 1,-3-2-1,3 3-9,-1-1-1,0 1 0,0 0 1,0 0-1,0 0 0,0 0 1,0 0-1,0 0 1,0 0-1,0 1 0,0-1 1,0 1-1,0 0 0,-1 0 1,1 0-1,0 0 1,0 0-1,0 0 0,-1 0 1,1 1-1,-3 0 0,-3 1 55,-1 1 0,1 1 0,0-1 0,0 1 0,-11 8 0,-35 28 233,48-36-246,0 2 0,1-1 0,-1 0 1,1 1-1,1 0 0,-1 0 0,1 1 0,0-1 1,-4 11-1,6-12-3,0 1-1,0 0 1,1 0 0,0 0 0,0 0 0,0 0 0,1 1-1,0-1 1,0 0 0,1 0 0,0 0 0,1 7-1,2 0 60,-1 1 0,2-1 0,0-1 0,0 1 0,1-1 0,1 1-1,0-2 1,0 1 0,12 12 0,-17-22-62,0 0 0,0-1 0,0 1 0,0-1 0,0 1 0,1-1-1,-1 0 1,1 1 0,-1-1 0,1 0 0,-1-1 0,1 1 0,-1 0 0,1-1 0,0 0 0,-1 1 0,1-1 0,0 0 0,-1 0 0,1-1-1,0 1 1,0-1 0,-1 1 0,5-2 0,3-2 46,0 0 1,0-1-1,-1 0 0,16-10 0,74-48 74,4 4 0,160-67 0,-261 125-159,20-5 40,-21 6-40,-1 0 0,0-1 1,1 1-1,-1 0 0,1 0 1,-1 0-1,0 0 0,1 0 1,-1 1-1,1-1 0,-1 0 1,1 0-1,-1 0 0,0 0 1,1 0-1,-1 0 0,0 1 1,1-1-1,-1 0 0,0 0 1,1 0-1,-1 1 0,0-1 1,1 0-1,-1 1 0,0-1 1,1 0-1,-1 1 0,0-1 1,0 0-1,0 1 0,1-1 1,-1 0-1,0 1 0,0-1 1,0 1-1,0-1 0,0 0 1,0 1-1,0-1 0,0 1 1,0-1-1,0 1 0,0-1 1,0 0-1,0 1 0,0-1 1,0 1-1,-2 5 14,0-1-1,0 1 1,0-1 0,-1 0-1,0 1 1,0-1 0,-6 7-1,-2 6-8,-111 185 207,113-185-154,9-18-57,0 0 1,0 0 0,0 0-1,0 0 1,0 0 0,0 0 0,0 0-1,0 0 1,-1 0 0,1 1-1,0-1 1,0 0 0,0 0 0,0 0-1,0 0 1,0 0 0,0 1-1,0-1 1,0 0 0,0 0 0,0 0-1,0 0 1,0 0 0,0 0-1,0 1 1,0-1 0,0 0 0,0 0-1,0 0 1,0 0 0,0 0-1,0 1 1,0-1 0,0 0 0,0 0-1,0 0 1,0 0 0,1 0-1,-1 0 1,0 1 0,0-1 0,0 0-1,0 0 1,0 0 0,0 0-1,0 0 1,1 0 0,-1 0 0,0 0-1,0 0 1,0 0 0,0 0-1,0 0 1,0 1 0,1-1 0,-1 0-1,0 0 1,0 0 0,0 0 0,9-4 58,25-24 188,36-38 1,-1 1-227,-31 30-95,-12 10 9,1 3 0,29-21 0,-54 42 29,0-1 1,1 1 0,-1 0-1,0 0 1,1 0-1,-1 0 1,1 0 0,-1 1-1,4-1 1,-5 1 31,-1 0 1,1 0-1,0 0 0,-1 0 1,1 0-1,0 0 1,-1 1-1,1-1 0,0 0 1,-1 0-1,1 1 0,-1-1 1,1 1-1,0-1 1,-1 0-1,1 1 0,-1-1 1,0 1-1,1-1 1,-1 1-1,1-1 0,-1 1 1,0 0-1,1-1 1,-1 1-1,0-1 0,1 1 1,-1 0-1,0-1 1,0 1-1,0 0 0,0-1 1,0 1-1,0 0 1,0-1-1,0 1 0,0 0 1,0-1-1,0 1 1,0 1-1,-1 10 37,-1 0 0,0 0 0,-5 18 0,-3 18 6,6-18-56,-10 95-162,14-121 162,-1 6 60,1 0 0,0 0 0,0 0 1,1 0-1,2 11 0,-3-20-33,1-1 0,-1 1 0,0 0 0,0 0 0,0-1 0,1 1 0,-1 0 0,0-1 0,1 1 0,-1 0 0,1-1 0,-1 1 0,1-1 0,-1 1 0,1-1 0,-1 1 0,1-1 0,-1 1 0,1-1 0,0 1 0,-1-1 0,1 1 0,0-1 0,-1 0-1,1 0 1,0 1 0,-1-1 0,1 0 0,0 0 0,0 0 0,-1 0 0,1 0 0,0 0 0,0 0 0,0 0 0,-1 0 0,1 0 0,0 0 0,-1 0 0,1-1 0,0 1 0,0 0 0,4-3 24,-1 1 0,1 0 0,-1-1 0,0 0 0,5-4 0,47-41 12,48-37-464,31-16 789,-119 90-344,0-1 0,-1-1 0,0 0 0,-1-1 0,0-1 0,16-22 0,-30 36-39,1 0 0,0 0 0,-1 0 0,1 0 0,0 0 0,-1-1-1,1 1 1,-1 0 0,0-1 0,1 1 0,-1 0 0,0-1 0,0 0 0,0 1 2,0 1 0,0-1 0,0 1-1,0-1 1,-1 1 0,1-1 0,0 1 0,0-1 0,-1 1-1,1-1 1,0 1 0,0 0 0,-1-1 0,1 1 0,-1 0-1,1-1 1,0 1 0,-1 0 0,1-1 0,-1 1-1,1 0 1,0 0 0,-2-1 0,-1 0-38,0 1 1,-1-1-1,1 1 1,-1-1-1,1 1 1,-1 0-1,1 0 1,-6 2-1,-7 0 22,0 1-1,1 1 1,0 0-1,0 1 1,0 1-1,-25 13 1,31-14-6,0 1 1,1 0-1,-1 0 0,1 1 0,0 0 1,1 0-1,0 1 0,0 0 0,1 1 1,0-1-1,-6 11 0,9-13 38,1 1 0,-1-1 0,1 1-1,1 0 1,-1-1 0,1 1 0,0 0-1,0 0 1,1 0 0,0 0 0,1 0-1,-1 0 1,4 12 0,-4-15 0,1 0 1,1 1-1,-1-1 0,0 0 1,1-1-1,0 1 1,0 0-1,0 0 0,1-1 1,-1 1-1,1-1 0,0 0 1,-1 0-1,2 0 0,-1 0 1,0-1-1,0 1 0,1-1 1,0 1-1,-1-1 1,1-1-1,0 1 0,7 2 1,-1-2 18,0-1 1,0 0 0,0-1 0,0 0 0,0 0 0,0-1 0,-1-1-1,1 0 1,0 0 0,16-6 0,3-3-36,-1-1 0,30-18 0,91-61 146,-92 53-188,105-51 0,-124 70-57,-66 71 198,25-44-93,1 0 0,0 0 0,0 0 0,1 0 1,0 0-1,0 0 0,1 0 0,0 1 1,1-1-1,0 0 0,0 0 0,0 0 0,1 0 1,0 0-1,1 0 0,0 0 0,5 10 1,-6-16 34,-1 0 0,1 0 0,-1 0 0,1 0 0,0 0 1,0 0-1,0-1 0,0 1 0,0-1 0,0 1 1,0-1-1,0 0 0,5 2 0,-3-1 5,1-1 0,0 0 1,0 0-1,0 0 0,0-1 0,7 0 0,5-1-43,-1 0-1,0-2 1,18-5 0,-32 8-7,34-11-8,-2 0-1,1-3 1,-1-1-1,-1-1 1,37-25 0,52-44 158,-86 63-140,-15 9 22,25-19 0,-51 33-187,-1 1 1,1 0 0,0 1 0,-1-1-1,-8 7 1,3-1 156,0 1 0,1 0 1,0 0-1,0 1 0,1 1 0,1-1 0,-1 2 0,2-1 0,0 1 0,0 0 0,1 0 0,0 1 0,-6 25 1,7-22 17,2 0 0,0 1 0,1 0 0,1-1 0,0 1 0,1 0 0,5 29 0,-5-45 4,0 1 0,0-1 1,0 0-1,1 1 1,-1-1-1,0 1 0,1-1 1,0 0-1,-1 1 1,1-1-1,0 0 0,-1 0 1,1 1-1,0-1 1,2 2-1,-3-3-1,1 0 0,-1 0 0,1 0 0,-1 0 0,1 0 0,-1 0 0,1 0 0,-1 0-1,1 0 1,-1 0 0,1 0 0,-1 0 0,1 0 0,-1 0 0,0-1 0,1 1 0,-1 0 0,1 0 0,-1-1 0,1 1 0,-1 0 0,0 0 0,1-1 0,-1 1 0,0 0-1,1-1 1,-1 1 0,0-1 0,1 0 0,4-5 116,-1-1-1,1-1 0,5-13 1,-8 17-119,7-17 84,86-189-126,-68 133 72,-27 77-45,0 0 1,0 0 0,0-1-1,0 1 1,1 0 0,-1 0 0,0 0-1,0 0 1,0 0 0,0-1-1,0 1 1,0 0 0,0 0 0,0 0-1,0 0 1,0 0 0,0-1-1,0 1 1,0 0 0,0 0 0,0 0-1,0 0 1,0-1 0,-1 1-1,1 0 1,0 0 0,0 0 0,0 0-1,0 0 1,0 0 0,0-1-1,0 1 1,0 0 0,-1 0 0,1 0-1,0 0 1,0 0 0,0 0-1,0 0 1,0 0 0,0 0 0,-1 0-1,1-1 1,0 1 0,0 0 0,0 0-1,0 0 1,-1 0 0,-12 7-326,9-3 285,-1 0 1,0 1 0,1-1 0,0 1-1,0 0 1,1 1 0,0-1 0,-1 0-1,-2 10 1,-3 8 21,-8 29 1,-59 240-184,53-211 384,-41 98 0,63-178-168,-5 15 56,-1 1-1,-1-1 0,0-1 1,-20 28-1,27-41-39,-1-1 1,1 1-1,0 0 1,-1-1-1,1 0 1,-1 1-1,0-1 1,1 0-1,-1 0 1,0 0-1,0 0 1,0 0-1,1 0 1,-1 0-1,0-1 1,0 1-1,0-1 1,0 1-1,-1-1 1,1 0-1,0 0 1,0 0-1,0 0 1,0 0-1,0 0 1,0-1-1,0 1 1,0-1-1,0 1 1,0-1-1,0 0 1,0 0-1,0 0 1,0 0-1,1 0 1,-3-2 0,-9-6-17,1 0 1,1-1-1,-1-1 1,-15-19-1,25 28-17,1 0-1,-1 0 0,1 0 1,-1 0-1,1 0 1,0 0-1,0-1 1,0 1-1,0 0 1,1-1-1,-1 1 0,0-1 1,1 1-1,0 0 1,0-1-1,0 1 1,0-1-1,0 1 0,0-1 1,0 1-1,1-1 1,-1 1-1,1-1 1,0 1-1,0 0 1,0-1-1,0 1 0,0 0 1,0 0-1,1 0 1,-1 0-1,1 0 1,-1 0-1,1 0 0,2-2 1,4-3-2,0 1 0,1 0 0,-1 0 0,1 1 0,1 0 0,-1 0 0,11-3 0,31-12-22,-1-2 0,-1-3-1,49-33 1,376-293 262,-443 324-42,32-35 0,-39 33-295,-22 27 98,-1 0 1,1 0 0,-1-1 0,0 1 0,0 0 0,0-1 0,0 1 0,0 0 0,0-1 0,0-4 0,-2 7-1,0 0 0,0 1 1,1-1-1,-1 1 1,0-1-1,0 0 1,0 1-1,0 0 1,0-1-1,1 1 1,-1 0-1,0-1 1,0 2-1,-4 5-46,1 0-1,0 0 1,1 0-1,-1 1 0,1-1 1,-2 11-1,-1-1 187,4-11-62,0 0 0,1 1 0,-1-1 0,1 0 0,0 10 0,1-13-29,0-1 0,0 1 0,0 0 0,1-1 0,-1 1 0,0-1 0,1 1 0,0-1 0,0 1 0,0-1 0,0 0 0,0 1 0,0-1 0,1 0 0,-1 0 0,3 3 1,-3-4-21,0-1 0,-1 1 0,1-1 0,0 1 0,0-1 0,0 1 1,0-1-1,0 0 0,0 0 0,0 1 0,0-1 0,0 0 1,0 0-1,0 0 0,0 0 0,0 0 0,0 0 0,0 0 1,0-1-1,0 1 0,0 0 0,0 0 0,0-1 0,0 1 0,0-1 1,1 0-1,25-16 173,9-13-221,-18 15 72,-1 1 0,2 1 1,38-21-1,-43 27-123,-9 4 43,0 0-1,1 1 1,-1 0 0,1 0-1,8-2 1,-14 4 37,0 0 0,0 0-1,0 0 1,0 0 0,0 0 0,0 0 0,0 0 0,0 0 0,1 0 0,-1 0-1,0 0 1,0 0 0,0 0 0,0 0 0,0 0 0,0 0 0,0 0 0,1 0 0,-1 0-1,0 0 1,0 0 0,0 0 0,0 1 0,0-1 0,0 0 0,0 0 0,0 0-1,0 0 1,0 0 0,1 0 0,-1 0 0,0 0 0,0 0 0,0 0 0,0 1-1,0-1 1,0 0 0,0 0 0,0 0 0,0 0 0,0 0 0,0 0 0,0 0-1,0 1 1,-2 7-22,-10 15-54,6-13 25,-41 105 3,19-41 75,-26 53-10,38-95-49,-36 57-1,25-54 43,0-1-1,-3-1 1,-38 34 0,18-24 162,-75 49 1,114-85-128,0 1 6,0-1-1,0-1 1,-13 6 0,22-11-32,0 0 0,0 0 1,0 0-1,-1-1 0,1 1 1,0-1-1,-1 1 1,1-1-1,-1 0 0,1 0 1,0 0-1,-1 0 0,1-1 1,0 1-1,-1-1 1,1 1-1,0-1 0,-1 0 1,1 0-1,0 0 0,0 0 1,-2-1-1,2 1-4,1-1-1,0 1 1,-1 0-1,1-1 1,0 1-1,0-1 1,0 1 0,0-1-1,1 0 1,-1 1-1,0-1 1,1 0-1,-1 0 1,1 1 0,-1-1-1,1 0 1,0 0-1,0 0 1,0 0-1,0 1 1,0-1-1,0 0 1,0 0 0,1 0-1,-1 1 1,1-1-1,0-2 1,2-5-18,1 0-1,0 1 1,8-15 0,-11 22-3,8-13-15,0 1 0,1 0-1,1 0 1,1 1-1,-1 1 1,19-14-1,82-52 46,-111 76-26,15-9-49,1 1-1,1 0 0,-1 1 0,1 1 0,1 1 1,-1 0-1,1 2 0,0 0 0,0 1 0,0 1 0,0 0 1,1 2-1,-1 0 0,29 5 0,-28-2-1627,0 1 0,0 2 0,-1 0 0,33 15-1,-23-5-544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53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1212 58 1568,'4'-2'420,"1"0"0,-1 1-1,0 0 1,1 0 0,5-1 0,-7 2-53,0-1 1,0 1-1,0-1 0,0 0 1,0 0-1,0 0 1,0 0-1,-1 0 1,1-1-1,0 1 1,-1-1-1,3-1 1,-4 1-9,1 1 1,-1-1 0,0 1-1,0-1 1,0 1 0,0-1-1,1-3 1,-1 4-79,-1-1-1,1 1 1,-1 0-1,1 0 0,0-1 1,-1 1-1,1 0 1,0 0-1,0 0 1,2-2-1,0 1 759,-17 4 306,9-1-1265,0 0-1,1 0 0,-1 1 1,1-1-1,-1 1 1,1 0-1,-8 5 0,-1 0 81,-5 3 56,1 0 0,0 1-1,-24 20 1,26-20-82,-137 122 1053,56-47-555,-132 96 662,140-114-1047,21-13-81,3 4 1,-58 66-1,-97 143 279,194-234-586,-32 55-1,56-87 22,0 0 0,-1 1 0,1-1 1,0 1-1,1-1 0,-1 1 0,0 3 0,1-5 37,0-1 0,-1 1 0,1-1 0,0 1 0,1-1 0,-1 1 0,0-1 0,0 0 0,0 1 0,0-1 0,0 1 0,0-1 0,0 1 0,1-1 0,-1 0 0,0 1 0,0-1 0,1 1 0,-1-1 0,0 0 0,1 1 0,-1-1 0,0 0-1,1 0 1,-1 1 0,0-1 0,1 0 0,0 1 0,2-1-273,-1 0 0,1 0 0,0 0 0,0 0 0,0 0 0,0-1-1,0 1 1,0-1 0,0 0 0,0 0 0,0 0 0,-1 0 0,1 0-1,3-3 1,53-30-5649,8-6 1920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55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243 424 2304,'23'-12'3198,"-19"10"-1598,0 0 0,0 0 1,0 0-1,6-5 1,-45 20 1902,20-6-3314,0 2 0,1-1 0,0 2 0,1 0 0,0 0 0,1 2 0,0-1 0,1 1-1,0 1 1,1 0 0,-12 21 0,7-10-86,2 0-1,0 1 1,2 1 0,1 0-1,1 1 1,2-1 0,-9 49-1,16-68-22,-1-1-1,1 0 0,0 1 0,1-1 0,-1 1 0,1-1 1,3 12-1,-3-17-44,-1 1 0,1 0 0,0-1 0,0 1 0,0 0 0,-1-1 0,1 1 0,1-1 0,-1 0 0,0 1 0,0-1 0,0 0 0,1 1 0,-1-1 0,1 0 0,-1 0 0,1 0 0,-1 0 0,1-1 0,0 1 0,-1 0 0,1-1 0,0 1 0,0-1 0,-1 1 0,1-1 0,0 0 0,0 0 0,0 0 0,-1 0 0,1 0 0,0 0 0,2-1 0,3 0 19,0-1 0,1 0 0,-1-1 0,0 0 0,0 0 0,10-6 0,39-29 128,-48 32-155,34-26 39,-2-2 0,69-75-1,-19-6 143,-70 82-522,-21 35 305,0 0 0,0 0 1,0 0-1,1 0 0,-1 0 1,1 0-1,-1 3 0,-2 8 9,-10 22 95,2 1 0,2 0-1,1 1 1,2 0 0,1 0-1,2 0 1,3 53 0,0-88-52,0 0 0,0 0 0,0 0 0,1 0 0,-1 0 0,1 0 0,0 0 0,0 0 0,0 0 0,0 0 0,0 0 0,2 3 0,-2-4-28,-1-1-1,1 1 1,-1-1-1,1 1 1,0-1 0,0 0-1,-1 1 1,1-1 0,0 0-1,0 1 1,0-1-1,-1 0 1,1 0 0,0 0-1,0 1 1,0-1-1,0 0 1,-1 0 0,1-1-1,0 1 1,0 0-1,0 0 1,0 0 0,-1 0-1,1-1 1,0 1-1,0 0 1,0-1 0,-1 1-1,1 0 1,0-1-1,-1 1 1,2-2 0,2-1 26,0 0 1,-1 0 0,1-1 0,-1 1 0,1-1 0,-1 0 0,3-5 0,19-34 114,-13 21-77,22-36-2,26-42-196,-42 77 95,1 0 0,0 1 1,2 1-1,1 1 0,0 1 1,27-17-1,-44 33-9,-1-1 1,1 2-1,0-1 0,0 0 0,0 1 1,9-2-1,-13 4 27,-1 1-1,1-1 1,-1 1 0,1 0-1,-1-1 1,0 1-1,0 0 1,1 0 0,-1-1-1,0 1 1,0 0 0,0 0-1,0 0 1,0-1 0,0 1-1,0 0 1,0 0 0,0-1-1,0 1 1,0 1 0,-5 14 50,-1 0 0,-9 22 0,1-5 42,-13 32 7,-37 108 198,64-173-289,-5 22 126,4-22-123,1 1 1,0-1-1,0 1 1,0-1-1,0 1 1,0-1-1,-1 0 0,1 1 1,0-1-1,0 1 1,0-1-1,0 1 1,1-1-1,-1 1 0,0-1 1,0 1-1,0-1 1,0 1-1,0-1 1,1 1-1,-1-1 0,0 0 1,0 1-1,1-1 1,-1 1-1,0-1 0,0 0 1,1 1-1,-1-1 1,1 0-1,-1 1 1,0-1-1,1 0 0,-1 0 1,1 1-1,-1-1 1,0 0-1,1 0 1,4-1 10,-1 0 0,1 0 0,-1-1 0,0 0 0,0 1 0,0-2 0,0 1 0,0 0 0,4-5 0,88-72 103,-48 37-110,6-4 22,-1 0-98,80-53 1,-110 89-10,-23 9 65,1 1 0,-1 0 1,1-1-1,-1 1 0,1 0 0,0 0 0,-1-1 1,1 1-1,0 0 0,-1 0 0,1 0 0,0 0 1,-1 0-1,1 0 0,0 0 0,-1 0 1,1 0-1,0 0 0,-1 0 0,1 0 0,0 1 1,-1-1-1,1 0 0,0 0 0,-1 1 0,1-1 1,-1 0-1,1 1 0,-1-1 0,2 1 1,-5 23-95,2-16 92,-28 174 3,28-175 29,0 1 0,1-1 1,0 0-1,0 0 0,1 0 1,0 0-1,2 9 0,-3-15-11,0-1 0,0 1 0,1-1-1,-1 0 1,0 1 0,0-1 0,0 1 0,0-1-1,1 1 1,-1-1 0,0 0 0,1 1 0,-1-1-1,0 0 1,1 1 0,-1-1 0,0 0 0,1 1-1,-1-1 1,0 0 0,1 0 0,-1 1-1,1-1 1,-1 0 0,1 0 0,-1 0 0,0 0-1,1 0 1,-1 1 0,1-1 0,-1 0 0,1 0-1,-1 0 1,1 0 0,-1 0 0,1 0 0,-1-1-1,1 1 1,-1 0 0,0 0 0,2 0 0,13-12 207,-13 11-155,7-9-58,-1 0 0,0-1 0,0 1 0,-1-1 0,10-20 1,6-10 101,3 2-202,34-37-1,-57 73 59,-1 0 1,1 0-1,0 0 1,0 0-1,0 1 1,6-5-1,-8 7 35,-1 0 1,0 0-1,0 0 0,0 0 1,1 0-1,-1 0 1,0 0-1,0 0 0,0 0 1,1 0-1,-1 0 0,0 0 1,0 0-1,0 0 0,1 0 1,-1 0-1,0 0 1,0 0-1,0 0 0,1 0 1,-1 0-1,0 0 0,0 0 1,0 0-1,1 0 0,-1 0 1,0 0-1,0 1 1,0-1-1,0 0 0,1 0 1,-1 0-1,0 0 0,0 1 1,0-1-1,0 0 0,0 0 1,0 0-1,1 0 1,-1 1-1,0-1 0,0 2-9,0 0 0,0 0 0,0 0 0,0 0 0,0 0 0,0-1 0,0 1 1,-1 4-1,-7 27 37,1-1 53,-6 65 1,11-72-55,0 32-32,2-52 3,0 1 0,1-1 1,0 0-1,0 1 0,0-1 1,0 0-1,1 0 0,2 5 1,-3-9 26,0 1 1,0-1 0,0 0 0,-1 1 0,1-1-1,0 0 1,1 0 0,-1 0 0,0 0 0,0 0-1,0 0 1,1 0 0,-1 0 0,0 0 0,1-1-1,-1 1 1,1-1 0,1 1 0,0 0 11,-1-1 0,1 0 0,-1 1 0,1-2 0,0 1 0,-1 0 0,1 0 0,-1-1 0,1 1 0,2-2 0,6-2 34,-1-1-1,0 1 1,0-2 0,9-6 0,-12 8-86,32-24 19,-2-2 0,65-64 0,-75 68-39,-6 6 15,11-11 99,55-66 0,16-57-123,-84 120 94,-3 0-1,26-70 1,-36 85-41,5-15-99,-1 0-1,7-50 0,-17 82 62,0 1-1,0-1 0,0 0 1,0 1-1,0-1 0,-1 0 1,1 1-1,0-1 0,-2-2 1,2 4 27,0 0 0,0 0 0,0 0 0,0-1 0,0 1 1,0 0-1,-1 0 0,1 0 0,0 0 0,0-1 0,0 1 1,0 0-1,0 0 0,-1 0 0,1 0 0,0 0 1,0 0-1,0-1 0,-1 1 0,1 0 0,0 0 0,0 0 1,0 0-1,-1 0 0,1 0 0,0 0 0,0 0 0,0 0 1,-1 0-1,1 0 0,0 0 0,0 0 0,0 0 1,-1 0-1,1 0 0,0 0 0,0 0 0,0 0 0,-1 1 1,1-1-1,0 0 0,0 0 0,0 0 0,-1 0 0,1 0 1,0 0-1,0 1 0,0-1 0,0 0 0,0 0 1,0 0-1,-1 1 0,-7 10-92,7-10 69,-10 18 29,2 1 0,0 0 0,1 1 0,-8 28 0,4-9-106,-35 110 107,40-125 29,1 1-1,1 0 1,0 0-1,3 0 1,0 0 0,1 1-1,2-1 1,0 0-1,2 1 1,12 46 0,-13-64 4,1 1 0,0-1 0,1 0 0,8 13 0,-11-20-53,0 0-1,0-1 1,0 1 0,0 0-1,1 0 1,-1-1 0,1 1-1,-1-1 1,1 1-1,0-1 1,-1 0 0,1 0-1,0 0 1,0 0-1,0 0 1,0 0 0,0 0-1,0 0 1,0-1-1,0 1 1,0-1 0,1 0-1,-1 1 1,0-1-1,0 0 1,0 0 0,3-1-1,2-1-527,-1-1 0,1 1-1,-1-2 1,0 1 0,1-1-1,-2 1 1,1-2-1,0 1 1,-1-1 0,6-5-1,16-11-1211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56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 8224,'-40'-6'3712,"43"9"-3200,7-3 1248,8 3-1056,17 2 1279,10 7-1151,15-4 96,-2 1-576,5-3-224,-5 3-64,5-9 64,-4 5-64,-1-5-1984,-3 0 1024,-11 0-3007,-9 0 2175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10 5472,'7'-4'1353,"-7"3"-1150,1 1 0,-1-1 0,1 1 0,-1-1 0,1 1 0,0 0 0,-1-1 0,1 1 0,-1 0 0,1-1 0,0 1 0,0 0 0,-1 0 0,1 0-1,0-1 1,-1 1 0,1 0 0,0 0 0,0 0 0,-1 0 0,1 0 0,1 1 0,-2-1 67,1 1 0,-1-1 1,1 1-1,-1-1 0,0 1 0,1-1 1,-1 1-1,1 0 0,-1-1 0,0 1 0,1 0 1,-1-1-1,0 1 0,0 0 0,0-1 1,0 1-1,1 0 0,-1-1 0,0 1 0,0 0 1,0-1-1,0 1 0,-1 1 0,-6 22 1702,2-13-1556,-1 0 1,-8 11-1,-4 2 317,-2 0-1,-36 32 1,12-12-232,-5 9-136,2 1 1,3 3-1,-58 97 0,67-85-137,31-60-167,1 0 0,0 0-1,0 1 1,1-1 0,-2 16-1,4-21-25,0-1-1,0 1 0,0-1 0,1 1 1,-1-1-1,1 1 0,0-1 1,0 1-1,0-1 0,0 1 1,0-1-1,1 0 0,0 0 0,3 5 1,-2-4 13,1 0 1,0 0-1,0 0 1,0-1-1,0 1 1,1-1-1,-1 0 1,9 4 0,5 0 50,1 0 0,-1-1 0,1-1 0,22 3 1,-35-6-92,32 5 107,0-2 0,41 1 0,-64-6-670,1 0 1,0-1 0,-1-1-1,1 0 1,-1-1-1,0-1 1,28-11 0,-39 14 92,-1 0 0,0-1 1,0 0-1,0 1 1,0-1-1,0 0 1,0-1-1,0 1 1,-1 0-1,4-4 0,3-7-1681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2:56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32 7296,'-58'-31'3328,"40"31"-2912,8 0-416,10 3-96,5 5 32,8 4-160,10 4 128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12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57 600 1472,'-29'51'4560,"20"-37"-2801,8-12-1195,0 0-1,0 0 0,0 0 1,0-1-1,-1 1 1,1 0-1,-4 2 0,4-3 45,-4 2 2160,5-8-544,2-15-768,9-89-28,-11 106-1384,8-35 431,19-59-1,-17 69-320,22-43 0,-7 19-78,-20 41-22,1-1 0,1 1 0,0 0 0,0 0 0,1 1 0,15-16 0,-9 13 13,0 2 1,0 0-1,1 0 1,18-9-1,19-6 45,87-33 0,-131 56-93,2-1 28,2 0 1,15-3-1,-24 6-18,0 1-1,0 0 1,-1-1 0,1 1-1,0 0 1,0 0-1,0 1 1,-1-1 0,1 1-1,0-1 1,0 1-1,-1 0 1,1 0-1,-1 0 1,5 3 0,-5-3 2,-1 0 1,1 1-1,-1-1 1,0 1 0,1-1-1,-1 1 1,0 0-1,0-1 1,0 1 0,-1 0-1,1 0 1,0 0 0,-1 0-1,1 0 1,-1 0-1,1 0 1,-1 0 0,0 0-1,0 0 1,0 0-1,0 0 1,0 0 0,-1 0-1,1 0 1,0-1-1,-2 4 1,0 2 28,0 0 0,-1 1 1,0-1-1,0 0 0,-1-1 0,-4 8 0,-11 12 32,-2-1 0,-24 23 0,-11 12 155,45-47-177,-7 9 90,-24 22-1,38-39-3,8-8 8,16-13-30,43-29-293,99-54 1,-1 2 96,-110 65-34,-45 29 75,0 0 1,0 0-1,1 0 1,0 1-1,-1 0 0,9-1 1,-14 3 20,-1-1-1,0 1 1,1 0 0,-1 0-1,1 0 1,-1 0 0,1 0-1,-1 1 1,1-1 0,-1 0-1,1 0 1,-1 0 0,1 0-1,-1 0 1,1 1 0,-1-1-1,0 0 1,1 0 0,-1 1-1,1-1 1,-1 0 0,0 1-1,1-1 1,-1 0 0,0 1-1,1-1 1,-1 1 0,0-1-1,0 0 1,0 1 0,1-1-1,-1 1 1,0-1 0,0 1-1,0-1 1,0 1 0,0-1-1,0 1 1,0-1 0,0 1-1,0-1 1,0 1 0,-3 24 24,2-20-2,-3 6 30,0-1 0,0 1 0,-1-1 0,0 0 0,0-1 0,-2 1 0,-10 12 0,15-19-22,0 1 1,0-1-1,1 0 1,-1 1-1,1-1 0,-2 8 1,-1 0 113,-1-9-151,4-2 39,4-1-35,-5 3 4,-1-1 1,1 1-1,0-1 1,0 1-1,1 0 1,-1-1-1,0 1 1,1 0-1,-1 0 1,1 0 0,-3 5-1,-4 4 87,-7 10-16,2 1-1,-14 25 0,12-17-279,8-17 160,0 0 0,-8 23 0,12-33 344,4-8-86,25-46-215,-18 39-6,52-82-82,-45 73 76,0 2 0,26-27 0,-35 40-20,0 1 0,1-1 1,0 1-1,0 0 0,0 0 0,1 1 0,0 0 0,-1 0 0,1 1 0,1 0 0,15-3 1,-24 6 27,1 0 0,-1 0 1,1 0-1,0 0 0,-1 0 1,1 0-1,-1 0 0,1 0 1,-1 0-1,1 0 0,-1 0 0,1 0 1,-1 1-1,1-1 0,0 0 1,-1 0-1,1 1 0,-1-1 1,0 0-1,1 1 0,-1-1 1,1 0-1,-1 1 0,1 0 1,0 0 6,-1 0 0,1 0 0,-1 0 0,1 0 1,-1 1-1,1-1 0,-1 0 0,0 0 0,0 1 1,1 1-1,-2 6 40,1 0 0,-3 15 1,1-11-88,-7 40 194,5-41-147,2 1 0,0 0 0,1 1 0,0-1 0,1 19 0,1-13 81,-1-17-57,0 1 0,0-1 0,0 1 1,0-1-1,1 1 0,-1-1 0,2 5 0,-1-6-19,-1-1 1,0 1-1,1-1 0,0 1 1,-1 0-1,1-1 0,-1 1 1,1-1-1,0 1 0,-1-1 1,1 0-1,0 1 0,0-1 0,-1 0 1,1 1-1,0-1 0,0 0 1,-1 0-1,1 0 0,0 1 1,0-1-1,0 0 0,-1 0 1,1 0-1,0-1 0,0 1 1,0 0-1,0 0 0,11-3 7,0 0 1,0-1-1,-1 0 0,1-1 0,-1 0 0,16-11 0,10-4-38,70-26-199,-46 20 151,84-48 0,-49 12 71,-85 52 29,-11 8-46,-9 6-167,1 1 149,-103 62-12,92-53 135,1 0 0,1 0 0,-29 31 0,28-24 41,-25 40 0,36-49-96,0 0 0,1 1 0,0-1 0,1 2 0,-5 17 0,9-28-26,1 1 0,-1-1-1,1 0 1,-1 1 0,1-1 0,0 0-1,0 1 1,1-1 0,0 4 0,-1-6-1,0 0 0,1 0 0,-1 0 1,1 0-1,-1 0 0,1 0 0,-1 0 1,1 0-1,0 0 0,-1-1 0,1 1 1,0 0-1,0-1 0,0 1 0,0 0 1,-1-1-1,1 1 0,0-1 0,0 1 1,0-1-1,0 1 0,0-1 0,0 0 1,0 0-1,0 1 0,0-1 0,0 0 1,0 0-1,1 0 0,-1 0 0,0 0 1,2-1-1,1 0 16,0 0 1,1 0-1,-1 0 1,0-1-1,0 0 0,0 1 1,0-2-1,-1 1 1,1 0-1,0-1 0,-1 0 1,0 1-1,1-1 1,2-5-1,7-7 89,20-28 1,-33 43-106,15-22 34,9-11-17,-1-1 1,23-50-1,-15 29-274,-35 66 272,1 1-1,1-1 0,0 1 1,0 0-1,1-1 0,1 1 1,1 14-1,-1 8-167,0-22 268,0 0 0,1 0 1,4 21-1,-5-31-83,1 1 0,0-1 1,0 0-1,-1 1 0,2-1 0,-1 0 1,0 1-1,0-1 0,1 0 0,-1 0 0,1 0 1,0 0-1,-1 0 0,1 0 0,0-1 1,0 1-1,0 0 0,0-1 0,1 0 0,-1 0 1,0 1-1,4 0 0,-4-2-21,0 1 0,-1-1-1,1 0 1,-1 0 0,1 0-1,0 0 1,-1 0 0,1 0-1,-1-1 1,1 1 0,-1-1-1,1 1 1,-1-1 0,1 1 0,-1-1-1,1 0 1,-1 0 0,2-1-1,26-22 92,0-3 1,58-41 0,-7 11-57,19-11 40,18-4-205,-104 67-31,-13 5 147,1 0 0,-1 0 0,0 0-1,0 0 1,0 0 0,0 0 0,0 0 0,0 0 0,0 0-1,1 0 1,-1 1 0,0-1 0,0 0 0,0 0 0,0 0 0,0 0-1,0 0 1,0 0 0,0 0 0,0 1 0,0-1 0,0 0-1,0 0 1,0 0 0,0 0 0,0 0 0,0 1 0,0-1 0,0 0-1,0 0 1,0 0 0,0 0 0,0 0 0,0 1 0,0-1-1,0 0 1,0 0 0,0 0 0,0 0 0,0 0 0,0 0-1,0 1 1,0-1 0,0 0 0,-16 25-19,11-18 70,-79 146 135,16-25 48,55-107-101,-1-1-1,0-1 1,-33 34-1,45-51-121,-24 19 54,25-20-62,-1 0 1,1 0 0,-1 0 0,0-1-1,0 1 1,1 0 0,-1-1 0,0 0 0,0 1-1,0-1 1,1 0 0,-1 0 0,0 0-1,0 0 1,0 0 0,-1-1 0,0 1-5,1-1 0,-1 0 0,1 0 0,-1 0 0,1 0 1,0 0-1,-1-1 0,1 1 0,0-1 0,0 1 0,0-1 0,0 0 1,1 0-1,-1 0 0,0 0 0,1 0 0,-1 0 0,1 0 0,0-1 1,0 1-1,0-1 0,0 1 0,-1-5 0,-1-4-14,1-1 1,0 0-1,1-24 0,0 11 41,0 2-59,1-1 0,1 1 1,7-42-1,-7 44-259,-1 19 7,0 14 239,0-7 57,0 0 1,1 1-1,0-1 1,0 0-1,1 1 1,-1-1-1,1 0 1,0 0-1,3 5 0,4 5-19,16 20 0,-11-15-32,-8-11 63,1 0 1,1-1 0,0 1-1,0-2 1,0 1-1,1-1 1,0 0-1,1-1 1,0 0 0,0-1-1,0 0 1,0 0-1,1-1 1,0 0 0,-1-1-1,1 0 1,1-1-1,-1 0 1,0-1 0,14 0-1,-17-2-10,0 0 0,0-1 0,1 0 0,-1 0 0,-1-1 0,1 0 0,0-1 0,-1 1 0,1-1 0,-1-1 0,0 1 0,-1-1 0,11-9 0,5-8 27,-1-1 1,23-30 0,-35 42-37,57-77 26,-20 28-26,65-70 0,-111 131-8,0-1-1,0 0 1,0 0 0,0 0-1,-1 0 1,1 0-1,0 0 1,0 0 0,0 0-1,0 0 1,0 0 0,0 0-1,0 0 1,0 1-1,0-1 1,0 0 0,0 0-1,0 0 1,0 0 0,0 0-1,0 0 1,1 0 0,-1 0-1,0 0 1,0 0-1,0 0 1,0 0 0,0 1-1,0-1 1,0 0 0,0 0-1,0 0 1,0 0-1,0 0 1,0 0 0,0 0-1,0 0 1,0 0 0,0 0-1,0 0 1,0 0-1,1 0 1,-1 0 0,0 0-1,0 0 1,0 0 0,0 0-1,0 0 1,0 0-1,0 0 1,0 0 0,0 0-1,0 0 1,0 0 0,1 0-1,-1 0 1,0 0-1,0 0 1,0 0 0,0 0-1,0 0 1,0 0 0,0 0-1,0 0 1,-2 13-53,-5 16 169,-30 130-19,-9 28 272,45-185-349,-9 26 174,9-26-178,0-1 0,1 1 0,-1-1 0,0 1 0,0-1 0,0 0 0,0 0 0,0 1 0,0-1 0,-1 0 0,1 0 0,0 0 0,0 0 0,-3 0 0,4 0-11,-1-1 0,1 0 0,0 0 0,-1 0 0,1 0 0,-1 0 0,1 0 0,-1-1 0,1 1 0,-1 0 0,1 0 1,-1 0-1,1 0 0,-1-1 0,1 1 0,-1 0 0,1 0 0,0-1 0,-1 1 0,1 0 0,0 0 0,-1-1 0,1 1 0,0-1 0,-1 1 0,1 0 1,0-1-1,-1 1 0,1-1 0,0 1 0,0-1 0,0 1 0,0 0 0,-1-1 0,-5-21-78,-1-49-163,4 24 121,4-24 169,-1 71-49,0-1-1,0 1 0,0-1 1,0 1-1,0-1 1,0 1-1,0-1 0,0 1 1,0-1-1,0 1 1,0 0-1,1-1 1,-1 1-1,0-1 0,0 1 1,0-1-1,1 1 1,-1 0-1,0-1 0,0 1 1,1-1-1,6 4-3,6 16 56,8 26 51,-11-23-55,0-1-1,2 0 0,26 37 1,-26-44-81,1 0 0,1-1 0,0 0 0,0-1 0,1-1 0,1 0 0,23 12 0,-22-15-1341,1-1 0,0 0 0,0-1 0,23 4 0,-13-2-1105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04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43 1984,'0'0'17253,"-10"-13"-16453,9 12-761,0-1 0,0 0 0,0 1 1,0-1-1,0 1 0,-1 0 0,1-1 1,0 1-1,-1 0 0,1-1 0,-1 1 1,1 0-1,-1 0 0,0 0 0,1 1 0,-1-1 1,0 0-1,1 1 0,-1-1 0,0 1 1,-2-1-1,-4-1 9,0 1 0,0 0 0,-12 0 1,5 2 3,0 0 1,0 1 0,0 1 0,1 1 0,-1 0-1,1 1 1,0 0 0,0 1 0,-23 14 0,35-19-45,1-1 0,-1 1 0,0 0-1,0 0 1,0 1 0,1-1 0,-1 0 0,1 0 0,-1 1 0,1-1 0,-1 1 0,1 0 0,0-1 0,0 1 0,0 0 0,0 0 0,0-1 0,0 1 0,0 0 0,1 0 0,-1 0 0,1 0 0,-1 0-1,1 3 1,0 0 18,1-1-1,0 0 0,0 0 0,1 0 0,-1 0 1,1 0-1,-1-1 0,1 1 0,1 0 1,-1-1-1,3 4 0,7 7 54,0 0 1,0-1-1,2 0 1,-1-2-1,23 16 0,-16-13-26,-1 2 0,23 22 0,-18-11-52,-1 0 0,-2 2 1,31 51-1,-49-74 70,0-1-1,-1 1 1,1 0-1,-1 0 1,0 1-1,0-1 1,-1 0-1,1 11 1,-2-15-34,0 0 0,0 0 1,0 1-1,-1-1 0,1 0 1,-1 0-1,1 0 0,-1 0 1,0 0-1,0 1 0,0-1 1,0-1-1,0 1 0,0 0 1,0 0-1,-1 0 0,1 0 1,-1-1-1,1 1 0,-1-1 1,0 1-1,0-1 0,0 0 1,1 0-1,-1 0 0,0 0 1,-4 1-1,-7 3-13,-1-1 0,0-1 0,0 0 0,0-1 0,-1-1 0,-19 0 1,-5 1 9,-79 3-904,93-5-1426,-28-5 0,44 4 818,-1 0-2050,25-8-6265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05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69 7456,'-16'-18'7157,"41"4"-3125,-7 9-3634,0 0 0,1 2 0,-1 0 0,1 2 1,26 0-1,-25 0-174,114-2 542,193-12-540,-305 15 309,-15 1-2490,1-1-4043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05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63 8480,'-17'-6'4689,"21"5"-3885,2-1-1,0 1 0,-1-1 0,13 0-1,2 0 45,231-22 1856,-106 12-1859,-109 8-1031,-1 0-901,-1 2 0,47 2 0,-62 3-751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0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15 790 2560,'-9'-5'1875,"6"3"-1080,6 3 263,-3 0-866,0-1 0,0 1 1,1-1-1,-1 1 0,0 0 0,0-1 0,0 1 1,0-1-1,0 1 0,0-1 0,0 1 1,0-1-1,0 1 0,0-1 0,0 1 1,0-1-1,0 1 0,-1 0 0,1-1 0,0 1 1,0-1-1,-1 0 0,1 1 0,0-1 1,0 1-1,-1-1 0,1 1 0,-1-1 1,1 0-1,-1 1 0,0 0 233,1 0-261,0 0 1,0 0 0,0 0-1,0 0 1,0 0 0,0-1 0,0 1-1,0 0 1,0 0 0,1 0 0,-1 0-1,0-1 1,1 1 0,-1 0-1,0 0 1,1 0 0,-1-1 0,1 1-1,-1 0 1,1-1 0,-1 1-1,1 0 1,0-1 0,0 2 0,0-2-37,0 1 1,0 0 0,0 0-1,0-1 1,0 1 0,0-1-1,0 1 1,0-1 0,1 1-1,-1-1 1,0 0 0,0 1 0,0-1-1,0 0 1,1 0 0,-1 0-1,0 0 1,0 0 0,0 0-1,1 0 1,0 0 0,17-7 261,0-1 0,0-1 0,-1 0 0,0-1 0,-1-1 0,0-1 0,26-24 0,-14 9-197,-1-3 1,-1 0-1,22-34 0,24-51 582,21-27-430,-90 137-387,27-30-119,-30 34 157,0 0 0,0-1 0,0 1-1,0 0 1,0 1 0,0-1-1,0 0 1,0 0 0,1 0 0,-1 1-1,0-1 1,0 0 0,1 1 0,-1 0-1,1-1 1,-1 1 0,0 0-1,1-1 1,-1 1 0,1 0 0,-1 0-1,0 0 1,1 0 0,1 1 0,6 2-9,-8-2 17,0-1 1,0 0-1,0 1 0,0-1 0,0 1 1,0-1-1,0 1 0,0 0 0,-1-1 1,1 1-1,0 0 0,0 0 0,0-1 1,-1 1-1,1 0 0,0 0 0,-1 0 1,1 0-1,-1 0 0,1 0 0,-1 0 1,1 2-1,2 8-19,0 0-1,0 0 1,-2 0 0,1 1-1,-1 12 1,-4 60 97,2-58 8,-23 228 155,23-246-173,-1 0 0,-6 13-1,0 3 29,7-20-91,1-3 3,0 0 0,0 0 0,0 1 0,-1-1 0,1 0 0,0 0 0,-1 1 0,1-1-1,-1 0 1,0 0 0,1 0 0,-1 0 0,0 0 0,0 0 0,1 0 0,-1 0 0,0 0 0,0 0 0,0 0 0,0 0 0,0-1 0,-1 1 0,1 0 0,0-1 0,-2 2 0,0-2 61,-1 1 1,1 0-1,-1-1 1,1 0-1,-1 1 0,0-1 1,1-1-1,-1 1 1,1-1-1,-1 1 0,-3-2 1,-5-2-72,-21-10-1,27 11 43,-15-8-84,1-2 0,0 0 0,1-1 0,1-1 1,-17-17-1,11 10-134,-48-34 0,72 56 169,0 0-1,-1 0 1,1-1 0,0 1-1,0 0 1,-1 0 0,1-1-1,0 1 1,-1 0-1,1 0 1,0 0 0,-1 0-1,1 0 1,0-1 0,-1 1-1,1 0 1,0 0-1,-1 0 1,1 0 0,0 0-1,-1 0 1,1 0-1,0 0 1,-1 0 0,1 0-1,-1 1 1,1-1 0,0 0-1,-1 0 1,1 0-1,0 0 1,0 0 0,-1 1-1,1-1 1,0 0 0,-1 0-1,1 0 1,0 1-1,0-1 1,-1 0 0,1 0-1,0 1 1,0-1-1,0 0 1,-1 1 0,1-1-1,0 0 1,0 1 0,0-1-1,0 0 1,0 1-1,0-1 1,0 0 0,0 1-1,0-1 1,-1 0 0,2 1-1,0 21-167,1-14 164,0-1 0,1 1 1,0-1-1,0 0 0,1 0 0,0 0 1,0-1-1,0 1 0,1-1 0,0 0 1,0 0-1,1-1 0,-1 1 0,1-1 1,8 5-1,4 2 49,1-1-1,-1-1 1,2 0 0,26 9 0,-30-13 34,1-1 0,-1-1 0,1 0 0,0-2 0,0 1 0,1-2 0,-1 0 1,0-1-1,0-1 0,1-1 0,-1 0 0,0-1 0,-1-1 0,1-1 1,-1 0-1,1-1 0,-1-1 0,-1 0 0,28-18 0,10-11-56,-2-1-1,-1-3 0,50-52 1,-62 58-349,-55 78 112,-66 121 197,-23 54-73,21 47 543,77-232-276,2-8-90,-17 49 0,22-74-93,-5 9 380,6-11-337,-1 1 1,1-1 0,0 0 0,-1 0 0,1 0 0,0 0-1,-1 1 1,1-1 0,0 0 0,0 0 0,0 0-1,0 0 1,0 0 0,0 0 0,0 0 0,0 0 0,0 0-1,1-1 1,13-140 99,-11 121-109,2-23-53,3 1-1,24-79 1,62-117-253,-67 178 272,51-85 0,-63 123-39,0 1 0,1 1 0,2 0 0,0 1 0,1 1-1,32-24 1,-47 39 43,1 1 1,-1 0-1,1 0 0,0 0 0,0 1 0,0 0 1,1 0-1,5-2 0,-8 4-7,-1 0-1,1-1 1,-1 1 0,1 0-1,-1 0 1,1 1-1,-1-1 1,1 0 0,-1 1-1,1 0 1,-1-1 0,0 1-1,1 0 1,-1 0 0,0 0-1,0 1 1,1-1 0,-1 0-1,0 1 1,3 2 0,0 2-2,0 0 1,0 0-1,-1 1 1,1-1-1,-2 1 1,1 0-1,-1 0 1,5 13 0,14 63-55,-20-73 65,19 103 183,-20-97-106,0 0 0,0 0-1,-2 0 1,0-1 0,-3 19-1,3-31-48,0 0 1,1 0-1,-1 0 0,0 0 0,-1 0 0,1 0 0,-3 3 1,3-5-22,1 0 1,-1 0-1,0 0 1,0 0 0,0 0-1,0 0 1,0 0-1,0-1 1,0 1 0,0 0-1,-1-1 1,1 1-1,0-1 1,0 1 0,0-1-1,-1 0 1,1 1-1,0-1 1,-1 0 0,-1 0-1,-2 0-28,0-1 0,0 0 0,0 0 0,0 0 0,0 0-1,0-1 1,1 0 0,-1 0 0,1 0 0,-8-5 0,-5-5 35,-21-18 1,28 21 34,-2-2 23,-16-19 0,2 0-414,20 26 188,7 6-117,8 8-148,17 12 459,0-2-1,46 28 0,-60-41 9,1-1 0,0 0 0,0-1 0,0 0 1,1-1-1,0-1 0,0 0 0,28 1 0,-3-4-43,0-1 0,0-3 0,0-1 0,-1-2 0,62-18 0,-83 18 16,1 0 0,-1-1 1,0 0-1,-1-2 0,0 0 1,0-1-1,-1 0 0,0-1 1,-1-1-1,-1-1 0,0 0 0,-1 0 1,0-1-1,-1 0 0,-1-1 1,0-1-1,8-21 0,-9 18-88,9-25-1,-16 39 59,-1 0 0,1 0 1,-1 0-1,-1-1 0,1 1 0,-1 0 1,0 0-1,0 0 0,-1-8 1,0 12 5,1 0 1,-1 1 0,1-1-1,-1 0 1,0 1 0,1-1 0,-1 1-1,0-1 1,0 1 0,0-1 0,0 1-1,0-1 1,-1 1 0,1 0 0,0 0-1,-1-1 1,1 1 0,0 0 0,-1 0-1,1 0 1,-1 1 0,0-1-1,1 0 1,-4 0 0,0 0-26,-1 0 0,0 0 0,0 0 1,0 1-1,-9 1 0,2 0 35,0 1 0,0 1-1,0 0 1,1 0 0,-1 1 0,1 1 0,0 0 0,-14 9-1,12-6-8,0 1 1,0 1-1,1 0 0,1 0 0,0 2 0,-12 12 0,16-14 21,0 1 0,1 0 0,0 0 0,0 1 0,1 0 0,1 0 0,0 0 0,1 0 0,0 1 0,-3 23 1,6-30-7,0 1 0,0 0 0,1 0 0,0 0 0,1 0 0,0-1 0,0 1 0,0 0 1,1-1-1,-1 1 0,2-1 0,-1 1 0,1-1 0,0 0 0,0 0 0,1 0 0,0 0 1,0-1-1,0 1 0,0-1 0,1 0 0,6 5 0,-1-3 22,-1-1-1,1 0 0,0 0 1,1-1-1,-1 0 1,1-1-1,0 0 1,0-1-1,1 0 0,-1-1 1,0 0-1,1-1 1,0 0-1,11-1 1,-6-1 14,0 0 1,-1-1 0,1-1 0,-1-1 0,1 0 0,-1-2 0,0 1 0,-1-2 0,19-10 0,31-24-43,62-50 0,-59 41-17,-12 8-53,138-92 51,-97 84-351,-88 45 384,6-3-67,-28 21 70,0-3-106,-1-1-1,-16 9 1,-8 5 50,13-7 54,0 1 0,2 2 0,0 0 0,0 1 0,-35 44 0,57-63-28,-6 8-10,0 1 0,0 0 0,1 0-1,-8 19 1,13-27 25,0 1-1,0-1 0,0 0 1,0 1-1,1-1 1,0 1-1,-1 0 0,1-1 1,0 1-1,0-1 1,0 1-1,1-1 0,-1 1 1,1-1-1,-1 1 0,1-1 1,0 1-1,0-1 1,0 0-1,0 1 0,0-1 1,0 0-1,1 0 1,-1 0-1,1 0 0,0 0 1,3 4-1,0-2 15,1-1-1,-1 1 0,1-1 1,0 1-1,0-2 0,0 1 1,0-1-1,0 0 0,1 0 1,-1 0-1,9 0 1,9 0 52,43-1 1,-40-1-101,76 0 126,-96-1-100,-1 0 1,1 0-1,-1 0 0,1-1 0,-1 0 1,1 0-1,-1-1 0,0 1 0,10-8 1,1 0 76,-1-2 0,17-15-1,84-86 206,42-36-113,-111 107-245,-48 41-96,-4 4 72,-9 12-16,-1 11-27,-1-1 136,1 0 0,2 1 0,0 1 0,-12 45 0,23-65 4,-2 4 20,0 0-1,1 0 0,1 0 0,0 12 1,1-21-1,0 0 0,0 0 0,0 0 0,0 0 1,0 0-1,0 0 0,1 0 0,-1 0 0,1 0 0,0 0 0,-1 0 1,1 0-1,0-1 0,0 1 0,0 0 0,0-1 0,1 1 0,-1-1 1,0 1-1,1-1 0,-1 1 0,1-1 0,-1 0 0,1 0 1,0 0-1,-1 0 0,1 0 0,0 0 0,0 0 0,3 1 0,3-1 8,0 0-1,0-1 0,0 1 0,0-1 1,1-1-1,-1 0 0,0 0 0,0 0 0,0-1 1,-1 0-1,1-1 0,13-6 0,3-3 42,1-1 0,31-25-1,-45 30-62,-1 0-1,1-1 0,-2 0 0,1-1 0,-1 0 0,-1 0 0,1-1 0,9-18 0,-15 24 16,2-4-10,0 0 0,10-12-1,-15 18-18,22-31-85,-8 7 181,2 0 0,0 2 0,31-37 0,68-65-130,-108 120 30,20-23-17,-1-1 0,-1-1-1,23-42 1,-39 60-62,-11 21-287,-14 25 39,4-14 336,-21 33 2,2 1 1,-33 74-1,3 45-72,1-1 66,-1-32 357,48-113-237,-1 0 0,-1-1 0,-24 29 0,25-35-14,11-13-20,0-1 1,0 0-1,0 0 1,-1 0-1,0 0 1,0 0-1,0-1 1,0 1-1,-8 4 1,3-8 90,8-6-65,10-10-79,0 5-57,1 1-1,0 0 1,19-13 0,4-4-1,147-138 105,-96 87-152,-7 11 290,105-68 0,-151 113-77,-9 6-197,45-25 0,-41 24-68,-26 23 199,-1-1 0,0 0-1,0 0 1,-3 8 0,2-6 4,-10 35 93,-43 191 203,55-230-357,-1 0 22,0 0 1,1 1 0,0-1-1,0 0 1,0 0 0,1 6-1,-1-8-22,0 0 0,0-1 1,1 1-1,-1 0 0,0-1 0,1 1 0,-1 0 1,0-1-1,1 1 0,-1-1 0,1 1 0,-1-1 0,1 1 1,-1-1-1,1 1 0,0-1 0,-1 0 0,1 1 1,-1-1-1,1 0 0,0 1 0,-1-1 0,1 0 1,0 0-1,0 0 0,-1 1 0,1-1 0,0 0 0,-1 0 1,1 0-1,0 0 0,0 0 0,-1-1 0,1 1 1,0 0-1,-1 0 0,1 0 0,0-1 0,0 1 0,10-4 9,0 1 0,0-1 0,-1-1 0,0 0 0,0-1 0,12-8 0,54-48 83,-9 7-55,-22 25-90,0 2 1,59-26-1,-75 38 39,-19 9 39,-9 6-42,-5 3-32,3-1 42,0 0 0,0 0 0,-1 0 1,1 0-1,0 0 0,0 0 0,0 0 0,-2 3 0,-3 3-46,-3 2 67,0 1 1,0 0-1,1 1 1,0 0-1,-10 19 0,16-26-26,0 0-1,0 1 1,0-1-1,1 0 1,0 1-1,0-1 1,0 0-1,1 1 0,-1-1 1,1 1-1,0 0 1,0-1-1,1 1 1,-1-1-1,1 1 1,0-1-1,0 0 0,1 1 1,-1-1-1,3 5 1,-1-4-132,-1-1 0,1 1 0,0-1-1,0 0 1,0 0 0,1 0 0,0 0 0,-1 0 0,1-1 0,0 0 0,1 0 0,-1 0 0,0 0 0,1-1-1,0 0 1,0 1 0,-1-2 0,1 1 0,0-1 0,1 1 0,8 0 0,-2-1-2334,-1 0 1,1 0-1,-1-1 0,23-3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1484 173 9152,'-18'-11'4128,"13"11"-3584,0 0 192,10 0-512</inkml:trace>
  <inkml:trace contextRef="#ctx0" brushRef="#br0" timeOffset="1">49 17 11040,'-35'-16'5024,"25"21"-4385,7-5-671,6 0-128,7 0-287,8 8 255,22-5-1312,10 6 832,26-9-4992,1 3 3136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4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0 875 3648,'5'2'11249,"23"9"-7469,-16-9-3408,0 0 0,0 0 1,0-2-1,0 1 0,0-1 0,0-1 1,0 0-1,0-1 0,19-5 1,-21 4-281,-1-1 0,0 1 0,1-2 1,-1 1-1,-1-1 0,1 0 1,-1-1-1,0 0 0,0-1 0,-1 1 1,0-1-1,7-9 0,-7 7 0,0-1-1,-1 0 1,0 0 0,5-13-1,-10 20-41,1-1 0,-1 1 0,0-1 0,1 0 0,-2 1 0,1-1 0,0 0 0,-1 1 0,0-1-1,0 0 1,0 0 0,0 0 0,-1 1 0,1-1 0,-1 0 0,-2-6 0,2 8-41,0 1 1,0-1-1,0 1 0,-1-1 0,1 1 1,0 0-1,-1-1 0,1 1 1,-1 0-1,0 0 0,1 0 1,-1 0-1,0 0 0,0 0 0,1 1 1,-1-1-1,0 0 0,0 1 1,0 0-1,0-1 0,0 1 1,0 0-1,0 0 0,-3 0 0,-1 1-11,-1-1 0,0 1 0,1 1-1,-1-1 1,-9 4 0,6 0 18,0 0 0,0 0 1,0 1-1,1 0 1,0 0-1,0 1 0,1 1 1,-1-1-1,2 1 1,-13 17-1,12-15 36,1 0 1,1 1-1,0 0 0,0 1 1,1-1-1,0 1 0,1 0 1,1 0-1,-3 15 1,4-15-53,1 1 1,1-1 0,0 1 0,1-1 0,0 1 0,1-1 0,0 0 0,1 1 0,0-1 0,7 15 0,-7-21 67,-1 0 0,1-1 0,0 1 0,0-1 0,1 0 0,-1 0 0,1 0 0,0 0 0,0-1 0,1 0 0,0 0 0,-1 0 0,1 0 0,0-1 0,1 0 0,-1 0 0,1 0 0,-1 0 0,1-1 0,0 0 0,0 0 0,0-1 0,7 1 0,-8-2-27,0 0-1,1 0 1,-1-1-1,0 1 1,1-1-1,-1-1 0,0 1 1,0-1-1,0 0 1,0 0-1,5-3 1,4-3 1,0-1 1,16-13-1,103-95 144,38-28-276,-142 125 128,-4 1 87,35-18 0,-60 36-123,1 1 0,-1 0 0,1-1-1,-1 1 1,1 0 0,-1 0 0,1-1-1,-1 1 1,1 0 0,-1 0 0,1 0-1,-1 0 1,1-1 0,-1 1 0,1 0-1,0 0 1,-1 0 0,1 0 0,-1 0-1,1 1 1,-1-1 0,1 0 0,-1 0-1,1 0 1,0 0 0,-1 1 0,1-1-1,-1 0 1,1 1 0,0 0 1,-1 0 0,1 0 0,-1-1 0,0 1 0,1 0 0,-1 0 0,0 0 0,0 0 0,0 0-1,0 0 1,0 0 0,0 0 0,0 0 0,0 0 0,0 2 0,-2 6 30,0 1 0,-6 14 1,8-23-31,-83 203 488,78-194-448,-2 3 17,7-12-59,0-1 1,0 0 0,0 0 0,0 0 0,0 1 0,0-1 0,0 0-1,0 0 1,0 0 0,0 1 0,0-1 0,0 0 0,0 0 0,1 0-1,-1 1 1,0-1 0,0 0 0,0 0 0,0 0 0,0 1-1,0-1 1,1 0 0,-1 0 0,0 0 0,0 0 0,0 0 0,0 0-1,1 1 1,-1-1 0,0 0 0,0 0 0,0 0 0,1 0-1,-1 0 1,0 0 0,0 0 0,0 0 0,1 0 0,-1 0 0,0 0-1,0 0 1,1 0 0,-1 0 0,0 0 0,0 0 0,0 0 0,1 0-1,-1 0 1,0 0 0,0 0 0,0 0 0,1-1 0,-1 1-1,2 0-1,0-1 0,0 0 0,0 1 0,0-1 0,0 0-1,0 0 1,0 0 0,0-1 0,0 1 0,-1 0-1,1-1 1,0 1 0,-1-1 0,3-2 0,2-3-14,39-41-102,39-53-1,-8 9 110,-75 90 8,20-19-56,-21 21 48,0 0 0,0-1 1,1 1-1,-1 0 0,0 0 1,0-1-1,1 1 0,-1 0 1,0 0-1,1-1 0,-1 1 1,0 0-1,1 0 0,-1 0 1,1-1-1,-1 1 0,0 0 1,1 0-1,-1 0 0,0 0 1,1 0-1,-1 0 0,1 0 1,-1 0-1,1 0 0,-1 0 1,0 0-1,1 0 0,-1 0 1,1 0-1,-1 1 0,0-1 1,1 0-1,-1 0 0,0 0 1,1 0-1,-1 1 0,0-1 1,1 0-1,-1 0 0,0 1 1,1-1-1,-1 0 0,0 1 1,0-1-1,1 0 0,-1 1 1,0-1-1,0 0 0,0 1 1,0-1-1,1 1 0,-1-1 1,0 0-1,0 1 0,0-1 1,0 1-1,0 0 0,0 6 17,1 1-1,-1-1 1,-1 1-1,-2 12 1,0 4 124,2 80-20,2-57-63,-1-42-55,0 0 0,0 0 0,1 0 0,0 0 1,0 0-1,0 0 0,1 0 0,2 5 0,-3-8 11,-1-1 0,1 0 0,-1 0 0,1 0 0,0 0 1,0 0-1,0 0 0,0 0 0,0 0 0,0 0 0,0 0 0,0 0 0,0 0 0,0-1 0,0 1 1,0 0-1,1-1 0,-1 1 0,0-1 0,0 0 0,1 1 0,-1-1 0,0 0 0,1 0 0,-1 0 1,0 0-1,1 0 0,-1 0 0,0 0 0,1 0 0,-1 0 0,0-1 0,1 1 0,-1-1 0,0 1 1,0-1-1,3 0 0,5-4 8,0 0 0,0-1 0,0 0 0,11-9-1,138-122-40,-104 94-40,-14 13-26,62-62-1,-77 64 43,-1-1 1,-1-2-1,-2 0 0,-1-1 0,16-37 0,9-40 16,34-132 0,-78 236 33,0 3 1,4-14-51,0-1 0,-1 0 0,-1 0-1,2-22 1,-5 39 46,0 0-1,0 0 0,0 0 1,-1 1-1,1-1 1,0 0-1,0 0 1,0 0-1,0 0 1,-1 1-1,1-1 0,0 0 1,0 0-1,-1 0 1,1 0-1,0 0 1,0 0-1,0 0 1,-1 0-1,1 0 0,0 0 1,0 0-1,-1 0 1,1 0-1,0 0 1,0 0-1,0 0 1,-1 0-1,1 0 0,0 0 1,0 0-1,-1 0 1,1 0-1,0 0 1,0 0-1,0-1 1,-1 1-1,1 0 0,0 0 1,0 0-1,0 0 1,0 0-1,-1-1 1,1 1-1,0 0 1,0 0-1,0 0 0,0-1 1,0 1-1,0 0 1,-1 0-1,1 0 1,0-1-1,0 1 1,0 0-1,0 0 0,0-1 1,0 1-1,0 0 1,0 0-1,0-1 1,0 1-1,0 0 1,0 0-1,0 0 0,0-1 1,1 1-1,-1 0 1,0-1-1,-12 15-240,5-4 245,1 1-1,1 0 0,0 0 1,0 0-1,1 1 0,1-1 0,-4 18 1,-1 6 20,-33 105 31,-10 35 80,39-123-84,-9 74 0,19-100 13,1-1 1,3 30-1,0-40-10,0 0-1,0 0 1,2 0-1,0 0 1,6 15-1,-9-28-29,1 1 1,-1 0-1,1 0 1,0 0-1,0-1 0,0 1 1,0-1-1,3 3 0,-4-4-6,0 0-1,0-1 1,0 1-1,0 0 0,0 0 1,0-1-1,1 1 1,-1 0-1,0-1 1,0 0-1,1 1 1,-1-1-1,0 0 1,1 1-1,-1-1 0,0 0 1,1 0-1,-1 0 1,0 0-1,1 0 1,1-1-1,1-1 13,-1 1 1,0-1-1,0 1 0,-1-1 1,1 0-1,0-1 1,-1 1-1,4-4 0,20-24 134,-17 20-103,17-22-139,46-40 0,-34 37 22,-19 16 62,27-20 1,-30 26-42,22-22 0,-28 84-558,-15 30 699,2-53-2,1 48 0,2-65-53,1-1 0,-1 0 0,2 0 1,-1 1-1,1-1 0,6 15 0,-7-21-43,1 0 0,-1 1-1,1-1 1,-1 0 0,1 0 0,0 0-1,0 0 1,0-1 0,0 1 0,0 0-1,0-1 1,0 1 0,1-1 0,-1 0-1,0 0 1,1 0 0,-1 0 0,1 0-1,0 0 1,-1-1 0,1 1 0,0-1-1,-1 0 1,1 0 0,4 0 0,5-1 20,0 0 1,0-1 0,0 0 0,0-1-1,0 0 1,-1-1 0,15-6-1,4-4 56,40-26-1,-13 1-232,98-86-1,-152 122 132,-3 3 19,0 0-1,1 0 1,-1-1-1,0 1 1,1 0 0,-1-1-1,0 1 1,1 0 0,-1-1-1,0 1 1,0 0 0,1-1-1,-1 1 1,0 0-1,0-1 1,0 1 0,0-1-1,1 1 1,-1-1 0,0 1-1,0 0 1,0-1-1,0 0 1,0 1-1,-1 0 0,1 0 0,0 0 0,-1 0 0,1-1 1,0 1-1,0 0 0,-1 0 0,1 0 0,0 0 0,-1 0 0,1 0 0,0 0 0,-1 0 0,1 0 0,0 0 0,-1 0 0,1 0 1,0 0-1,-1 0 0,1 0 0,0 1 0,0-1 0,-1 0 0,1 0 0,-5 3 3,0 0 0,1 0 0,0 1 0,0-1 0,0 1 0,0 0 0,1 0 0,-1 0 0,1 0-1,0 1 1,-4 9 0,0-1-25,1 1 0,1-1 0,-4 20 0,5-20 75,1 1-1,1 0 1,1 0 0,-1 14 0,2-23-27,0 1-1,1-1 1,-1 0 0,1 1-1,0-1 1,1 0 0,-1 0-1,1 0 1,0 0 0,0 0-1,0 0 1,1 0 0,0-1-1,3 5 1,-5-8-18,-1 0 0,1 0 1,0-1-1,-1 1 0,1 0 0,0-1 0,0 1 0,0 0 0,-1-1 1,1 1-1,0-1 0,0 1 0,0-1 0,0 1 0,0-1 0,0 0 1,0 1-1,0-1 0,0 0 0,0 0 0,0 0 0,0 0 0,0 0 1,0 0-1,0 0 0,0 0 0,0 0 0,0-1 0,0 1 0,0 0 1,0-1-1,0 1 0,0 0 0,0-1 0,0 0 0,0 1 0,0-1 1,1-1-1,6-5-5,0-1 1,-1 0 0,1-1-1,-2 0 1,1 0 0,-1 0 0,0-1-1,5-14 1,2-7 41,14-48 1,-25 70-36,1 0-1,-2 0 1,1 0 0,0-11-1,-2 18-11,0-1-1,0 1 1,0-1-1,-1 0 1,1 1 0,-1 0-1,1-1 1,-1 1-1,0-1 1,0 1-1,0 0 1,0-1-1,0 1 1,0 0-1,-1 0 1,1 0 0,-1 0-1,0 0 1,1 0-1,-3-1 1,-4-3-58,0 0 1,0 1-1,-13-7 0,18 11 58,0 0-1,1 0 0,-2 0 0,1 0 0,0 1 0,0-1 0,0 1 1,0 0-1,0-1 0,0 1 0,-1 1 0,1-1 0,0 0 0,0 1 1,-4 1-1,7-2 4,-1 0 1,0 0-1,1 0 0,-1 1 1,1-1-1,-1 0 1,1 0-1,-1 1 1,1-1-1,-1 0 0,1 1 1,-1-1-1,1 1 1,-1-1-1,1 1 1,-1-1-1,1 1 0,0-1 1,-1 1-1,1 0 1,0 0 4,0-1 1,0 1 0,0 0-1,1-1 1,-1 1-1,0-1 1,1 1-1,-1-1 1,0 1 0,1 0-1,-1-1 1,1 0-1,-1 1 1,0-1 0,1 1-1,-1-1 1,1 0-1,0 1 1,-1-1 0,1 0-1,-1 1 1,1-1-1,-1 0 1,1 0 0,0 1-1,0-1 1,6 2 7,0-1-1,0 1 1,0-1 0,0 0-1,0-1 1,0 0 0,0 0 0,9-2-1,1 2 36,345-33 100,-352 32-124,-3-1-41,0 1 1,0 1-1,0-1 1,0 1-1,-1 0 1,9 2 0,-14-2 12,0 0 0,0 0 1,0 1-1,0-1 1,1 1-1,-1-1 1,0 1-1,0-1 0,0 1 1,0 0-1,0 0 1,-1-1-1,1 1 1,0 0-1,0 0 0,0 0 1,0 1-1,0 0 1,-1-1-1,1 1 1,-1 0 0,1-1-1,-1 1 1,0 0-1,1 0 1,-1-1 0,0 1-1,0 0 1,-1 0-1,1-1 1,0 1 0,0 0-1,-2 2 1,-12 42 27,-3 0 0,-1-1 0,-28 47 0,-93 131 135,38-68-284,21-9 913,92-165-696,1 1 0,1 1 0,19-20 0,9-6-133,-3-2-1,-1-1 0,-3-2 0,43-77 0,-78 125 45,93-159-102,-65 115-18,53-63-1,-75 100 105,0 0-1,0 1 1,1 0 0,0 0-1,13-8 1,-19 13 13,1 0 0,-1 0 0,1 0 0,0 1 0,-1-1 0,1 0 0,-1 1 0,1-1 0,0 1 0,0 0 0,-1-1 0,1 1 0,0 0 0,0 0 0,-1 0 1,1 0-1,0 1 0,0-1 0,-1 0 0,1 1 0,0-1 0,-1 1 0,1 0 0,-1-1 0,1 1 0,0 0 0,-1 0 0,0 0 0,1 0 0,-1 0 0,1 0 0,-1 1 1,0-1-1,0 0 0,0 1 0,1 1 0,2 3 29,-1 0 0,0 1 0,0-1 0,-1 1 0,1 0 1,-2 0-1,1 0 0,-1 0 0,0 0 0,0 0 0,-1 13 0,0-9-15,-1 0 0,0 0-1,-1 0 1,0 0-1,-1-1 1,0 1 0,-6 12-1,8-20-12,-1 1-1,0-1 1,0 1-1,0-1 0,0 0 1,0 0-1,-1 0 1,1 0-1,-1 0 0,0-1 1,-3 3-1,5-4-10,-1 0 0,0-1 0,1 1 1,-1 0-1,0-1 0,1 1 0,-1-1 0,0 0 0,1 0 0,-1 1 0,0-1 0,0 0 0,1 0 0,-1-1 0,0 1 0,1 0 0,-1 0 1,0-1-1,0 1 0,1-1 0,-1 0 0,1 1 0,-1-1 0,1 0 0,-3-2 0,-1 0-58,1-1 1,-1-1-1,1 1 0,0-1 1,0 1-1,1-1 0,-1-1 1,1 1-1,0 0 0,1-1 1,-1 1-1,-2-10 0,-11-20-164,5 13-36,9 12 106,2 9 165,0 1-1,0 0 1,0 0-1,0 0 1,0 0-1,0 0 1,0 0-1,0-1 1,0 1-1,0 0 1,1 0-1,-1 0 1,0 0-1,0 0 1,0 0-1,0 0 1,0-1 0,0 1-1,0 0 1,0 0-1,0 0 1,1 0-1,-1 0 1,0 0-1,0 0 1,0 0-1,0 0 1,0 0-1,0 0 1,1 0-1,-1 0 1,0 0-1,0 0 1,0 0-1,0 0 1,0 0-1,0 0 1,1 0-1,-1 0 1,0 0-1,0 0 1,0 0-1,0 0 1,0 0 0,1 0-1,-1 0 1,0 0-1,0 0 1,0 0-1,21 12 60,-18-10-38,0-1-1,0 1 1,-1 0-1,1-1 0,0 0 1,0 0-1,6 2 0,6-1 61,0-1-1,0-1 0,-1 0 0,1-1 1,24-4-1,73-22 112,-107 25-180,42-11 134,165-51 200,-104 20-259,-94 40-123,-9 6-24,-5 0 62,0 0 1,-1-1-1,1 1 0,0 0 0,-1-1 0,0 1 0,1 0 1,-1-1-1,-1 4 0,-1 1 53,-10 24 29,1 0 0,2 0 0,1 1 1,-10 62-1,19-90-71,-1 0 0,1 1 0,0-1 0,1 0 0,-1 1 0,0-1 0,3 6-1,-3-8-1,0 0 0,0 0 0,1 0 0,-1 0-1,1-1 1,-1 1 0,1 0 0,-1-1-1,1 1 1,-1 0 0,1-1 0,0 1-1,-1 0 1,1-1 0,0 1 0,-1-1-1,1 1 1,0-1 0,0 0 0,-1 1-1,1-1 1,0 0 0,0 0 0,0 1-1,0-1 1,0 0 0,-1 0 0,1 0 0,0 0-1,0 0 1,0 0 0,0 0 0,0 0-1,0-1 1,4 0-5,0 0 0,0-1-1,-1 0 1,1 0 0,-1 0 0,0-1-1,0 1 1,0-1 0,7-6 0,35-38 40,-13 13-85,-16 19 11,0 0 0,0 1-1,39-21 1,-54 34 10,0 0 0,0 0 0,0 1-1,-1-1 1,1 1 0,0 0 0,4-1 0,-5 1 14,-1 0 0,1 0-1,-1 0 1,1 0 0,-1 0 0,0 0 0,1 1 0,-1-1 0,1 0 0,-1 0-1,1 0 1,-1 1 0,0-1 0,1 0 0,-1 0 0,1 1 0,-1-1 0,0 0-1,1 1 1,-1-1 0,0 0 0,1 1 0,-1-1 0,0 0 0,0 1 0,1-1-1,-1 1 1,0-1 0,0 1 0,0-1 0,0 0 0,0 1 0,1-1 0,-1 1 0,0-1-1,0 1 1,0-1 0,0 1 0,0-1 0,0 1 0,-1-1 0,1 1 0,0 0-1,-14 71 70,-2-17 22,-45 101-1,25-86-93,-3-2 0,-3-1 0,-61 74 0,43-68 168,-2-2 0,-85 73 0,131-130-135,0-1 1,-1-1-1,-23 13 0,34-21-43,0-1 0,-1 0 0,1 0-1,-1-1 1,0 0 0,-13 3-1,19-5 19,-1 0 0,1 0 0,-1 0-1,1 0 1,-1 0 0,1 0 0,-1 0-1,1 0 1,0 0 0,-1-1 0,1 1-1,-1-1 1,1 1 0,0-1 0,-1 0 0,1 1-1,0-1 1,0 0 0,0 0 0,-1 0-1,1 0 1,0 0 0,0 0 0,0 0-1,0 0 1,1 0 0,-1-1 0,0 1-1,0 0 1,1 0 0,-1-1 0,1 1-1,-1-1 1,1 1 0,0 0 0,-1-1-1,1-1 1,-2-6-2,1-1-1,0 0 0,1 1 1,1-14-1,-1 20-7,1-12 11,1 0-1,1 0 0,0 1 0,1-1 1,0 1-1,1 0 0,1 0 0,0 0 1,1 1-1,1-1 0,0 2 0,0-1 1,1 1-1,1 1 0,0-1 0,1 2 1,0 0-1,0 0 0,1 1 0,0 0 1,18-9-1,10-3-15,1 2 0,44-14 0,89-19-431,-130 43-829,57-6 0,-10 2-6719,-84 11 3893,-2 5 1339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4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27 126 6464,'-13'-3'935,"-1"0"598,24 3-428,13 1 776,29-3 0,-19 1-480,379-18 3073,-304 13-4143,473-27-33,-523 30-334,347-21-2443,-139 1-5821,-182 14 5116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6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 5632,'-8'-9'10210,"12"16"-6835,13 33-2054,36 170 640,-20-65-1319,43 103 286,-20-51-366,-30-100-282,-12-45-169,21 68 253,-34-117-360,-1-3 42,0 1 0,0-1 0,0 1 0,0-1 0,0 1 0,0-1 0,0 1 0,0-1 0,0 1 0,0-1 0,1 0 0,-1 1 0,0-1 0,0 1 0,1-1 0,-1 0 0,0 1 0,0-1 0,1 1 0,-1-1 0,1 0 0,-1 0 0,0 1 0,1-1 0,-1 0 0,1 1 0,10-23 527,38-117-110,64-144-383,-71 166-436,57-148 906,-66 187-3031,58-97 1,-88 169 1476,1 0 0,0 1 0,5-7 0,-7 10 425,0 0 0,-1 1 0,1 0 0,0-1 0,0 1 0,0 0 0,0 0 0,0 0 0,0 0 0,0 0-1,0 0 1,0 0 0,3 0 0,13 0-2215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7296,'-46'-33'2368,"34"26"650,32 4-1081,-4-1-898,19 1 137,-1 2 1,40 2-1,-22 1-566,235 11 947,189-15-2122,-412 0-1846,-9 5 672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7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5 117 9984,'-4'-17'3205,"4"17"-3174,0 0 0,0-1-1,0 1 1,0 0 0,0 0 0,0 0 0,0-1 0,0 1-1,0 0 1,0 0 0,0 0 0,0-1 0,0 1 0,0 0-1,0 0 1,0 0 0,0-1 0,0 1 0,1 0-1,-1 0 1,0 0 0,0-1 0,0 1 0,0 0 0,0 0-1,0 0 1,1 0 0,-1-1 0,0 1 0,0 0 0,0 0-1,0 0 1,1 0 0,-1 0 0,0 0 0,0 0 0,0 0-1,1 0 1,-1-1 0,0 1 0,3-2-8,12-9 1455,1 1 0,0 0 0,0 1 0,34-13 0,-18 13-1057,0 3 1,0 0-1,0 2 1,53 0-1,-40 6-433,-1 1-1,81 17 0,-115-18-375,1 1 0,-1 0 0,0 1 0,0 0 0,0 0 0,-1 1 0,17 11 0,-19-10-778,-7-5 871,0-1-1,0 1 1,0-1 0,1 1 0,-1-1-1,0 1 1,0-1 0,0 1 0,0-1 0,0 1-1,0-1 1,0 1 0,0-1 0,0 0-1,0 1 1,0-1 0,-1 1 0,1-1 0,0 1-1,0-1 1,0 1 0,-1-1 0,1 1-1,0-1 1,-1 1 0,0 2-2030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27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10464,'0'0'4736,"18"8"-4096,-5-8 2175,6 5-1663,12-5 864,1 0-1184,21-5-160,2 5-448,11-3 64,-3 3-160,-5-5-480,-8 5 160,-8-3-3296,-11 3 1920,-14-5-5471,-7 10 3935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31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30 882 5056,'-19'3'1642,"18"-3"-1519,1 0-1,-1 0 0,0 0 1,1 0-1,-1 1 0,1-1 0,-1 0 1,1 1-1,-1-1 0,1 0 0,0 1 1,-1-1-1,1 1 0,-1-1 0,1 0 1,0 1-1,-1-1 0,1 1 0,0-1 1,-1 1-1,1-1 0,0 1 0,0 0 1,0-1-1,-1 1 0,1-1 1,0 1-1,0-1 0,0 1 0,0 0 1,0-1-1,0 1 0,0-1 0,0 1 1,0 0-1,1 0 0,5 24 3092,-5-22-2600,0-1-401,1 1 1,-1 0-1,1-1 0,-1 0 1,1 1-1,0-1 0,0 0 0,0 0 1,0 0-1,0 0 0,0 0 1,1 0-1,-1-1 0,1 1 0,-1-1 1,1 0-1,0 1 0,-1-1 1,1 0-1,0-1 0,0 1 1,4 0-1,4 1 206,0-1 1,0 0-1,0-1 0,16-1 1,2-3 28,1-2 0,-1 0 0,0-2 0,-1-2 0,40-18 0,-52 21-347,-1-1 0,-1-1 0,1 0 1,-1-1-1,-1 0 0,0-1 1,-1-1-1,0 0 0,0-1 0,-1 0 1,11-18-1,-4 2 1,-1-2 1,-1 0-1,-2-1 1,15-48 0,28-79-269,-37 102-218,-17 88-42,-3-2 436,-4 157 337,1-150-268,-2 1-1,0-1 1,-13 39 0,11-52-43,0 3 3,-2 0 0,0 0 0,-18 33 0,25-56-19,1-1-11,1-1-1,-1 1 1,0 0-1,1-1 1,-1 1-1,0-1 1,0 0-1,0 1 1,-1-1-1,1 0 1,0 0-1,0 1 1,-1-1 0,1 0-1,-1 0 1,1-1-1,0 1 1,-1 0-1,0 0 1,1-1-1,-1 1 1,0-1-1,1 1 1,-1-1-1,0 0 1,-1 1-1,-1-2 13,0 0 0,0 0 0,0 0 0,1 0 0,-1-1-1,1 1 1,-1-1 0,-4-3 0,-28-22-83,9 5-64,24 21 111,0-1-1,1 0 1,-1-1-1,1 1 1,-1 0-1,1-1 1,0 0-1,0 1 1,0-1-1,-2-5 1,4 8 10,0 0 1,0 0-1,0 0 0,0 0 1,0 0-1,0-1 1,0 1-1,1 0 1,-1 0-1,0 0 1,0 0-1,0 0 1,0-1-1,0 1 1,0 0-1,1 0 1,-1 0-1,0 0 1,0 0-1,0 0 1,0 0-1,1 0 1,-1 0-1,0 0 1,0 0-1,0 0 1,0 0-1,1 0 1,-1 0-1,0 0 1,0 0-1,0 0 1,1 0-1,-1 0 1,0 0-1,0 0 1,0 0-1,0 0 1,1 0-1,-1 0 0,0 0 1,0 0-1,0 0 1,0 1-1,0-1 1,1 0-1,-1 0 1,0 0-1,13 7-76,-9-4 58,29 11 34,0-1 0,47 11-1,-67-21 16,0-1 0,-1-1-1,1 0 1,0 0 0,25-4 0,63-15 358,-78 14-320,206-46-11,-226 49-79,1 0 0,-1 1-1,1-1 1,-1 1 0,1-1-1,-1 1 1,6 1 0,-8-1 25,0 0 0,0 1 0,0-1 0,-1 0 0,1 1 0,0-1 0,-1 1 0,1-1 0,0 1 0,-1-1 0,1 1 0,-1-1 0,1 1 0,0 0 0,-1-1 0,0 1 0,1 0 0,-1-1 0,1 1 0,-1 0 0,0 0 0,1-1 0,-1 1 0,0 0 1,0 0-1,0 0 0,0-1 0,0 1 0,0 0 0,0 0 0,0 0 0,0 0 0,0-1 0,0 1 0,0 1 0,-3 15-5,1-1 1,-2 1-1,-7 22 1,-23 49-66,16-43 41,7-19 1,-13 39 100,-39 71-1,-72 112 165,127-228-167,8-17-11,-1 0 0,0 1 0,-1-1 1,1 0-1,0 0 0,-1 0 0,0 0 0,1-1 1,-5 5-1,6-7-51,0 0 0,0 0 0,0 0 0,0 1 1,0-1-1,-1 0 0,1 0 0,0 0 0,0 0 1,0 0-1,0 0 0,0 0 0,0 0 0,0 0 0,-1 0 1,1 0-1,0 0 0,0 0 0,0 0 0,0 0 0,0 0 1,0-1-1,0 1 0,0 0 0,-1 0 0,1 0 0,0 0 1,0 0-1,0 0 0,0 0 0,0 0 0,0 0 0,0 0 1,0 0-1,0 0 0,0-1 0,0 1 0,-1 0 0,1 0 1,0 0-1,0 0 0,0 0 0,0 0 0,0 0 0,0-1 1,1-9 183,23-49-72,85-169-166,-66 146-75,81-114 0,-81 135 73,107-157 5,-128 182-31,-10 15 40,1 1 0,0 0 0,2 1 0,27-28 0,-41 45 25,1 1 0,0-1 0,0 1 0,-1-1 0,1 1 0,0 0 0,0 0 0,0 0 0,1 0 0,-1 0 0,0 0 0,3 0 0,-4 1 10,1 0 0,-1 0 0,0 1 0,1-1 0,-1 0 0,1 1 0,-1-1 0,0 1 0,0-1 0,1 1 0,-1 0 0,0-1 0,0 1-1,0 0 1,0 0 0,0 0 0,0 0 0,0 0 0,0 0 0,0 0 0,1 2 0,2 2 12,0 0 0,-1 1-1,0-1 1,0 1 0,0 0-1,0 0 1,-1 0-1,0 0 1,-1 1 0,1-1-1,-1 0 1,0 1 0,-1-1-1,0 1 1,0-1 0,0 1-1,-2 10 1,0-7 39,-1 0 0,0-1 0,0 1 0,-1-1 0,0 0 0,-1 0 0,0 0 0,0-1 0,-1 1 0,-13 14 0,14-17-42,-1-1 1,0 1 0,0-1-1,-1 0 1,1 0 0,-1-1-1,0 0 1,-9 4 0,12-6-49,0-1 1,-1 1-1,1-1 1,0-1 0,-1 1-1,1 0 1,-1-1-1,1 0 1,-1 0-1,1 0 1,0-1 0,-1 1-1,1-1 1,-1 0-1,1-1 1,-8-2 0,-18-6-111,26 6 8,4 4 139,0 0-1,0 0 1,0-1-1,0 1 0,0 0 1,0 0-1,0 0 1,0 0-1,0 0 0,0 0 1,0 0-1,0 0 1,0 0-1,1 0 0,-1 0 1,0-1-1,0 1 1,0 0-1,0 0 0,0 0 1,0 0-1,0 0 1,0 0-1,0 0 1,0 0-1,0 0 0,1 0 1,-1 0-1,0 0 1,0 0-1,0 0 0,0 0 1,0 0-1,0 0 1,0 0-1,0 0 0,0 0 1,1 0-1,-1 0 1,0 0-1,0 0 0,0 0 1,0 0-1,0 0 1,0 0-1,0 0 0,0 0 1,0 1-1,0-1 1,1 0-1,-1 0 0,0 0 1,0 0-1,21 7-28,0-1-1,1-2 0,0 0 1,27 2-1,89-2 260,62-12 36,-161 4-245,0-2 0,0-2 1,40-13-1,-65 17 2,0-2 0,0 0 1,0-1-1,-1 0 0,0-1 0,-1 0 0,21-18 0,-28 21-12,0 1 1,0-1-1,-1 0 0,0 0 0,0-1 1,0 1-1,-1-1 0,0 0 0,0 0 0,0 0 1,-1 0-1,0 0 0,0 0 0,0-1 0,-1 1 1,0-1-1,0 0 0,-1 1 0,0-11 0,0 15-15,0 0-1,-1 1 1,1-1-1,0 0 0,-1 1 1,1-1-1,-1 1 0,1-1 1,-1 1-1,0-1 0,1 1 1,-1-1-1,0 1 0,0 0 1,0 0-1,-2-2 0,2 2-5,0 0 0,0 1 1,0-1-1,0 1 0,0-1 0,0 1 0,-1 0 0,1-1 0,0 1 0,0 0 0,0 0 0,0 0 0,-1 0 0,1 0 0,0 0 0,0 0 0,-2 0 0,-2 2-23,-1 0 0,1 0 0,0 0 0,0 0 0,0 1 0,1 0 0,-1 0 0,-5 5 0,-11 8 55,3-3 31,1 1 1,0 1-1,1 0 1,-23 28 0,37-41-50,0 1 1,1-1 0,-1 1 0,0 0-1,1-1 1,0 1 0,0 0 0,0 0 0,0-1-1,0 1 1,0 0 0,1 0 0,-1 0-1,1 0 1,0 0 0,0 0 0,0 0 0,0 0-1,1 0 1,-1 0 0,1 0 0,0 0-1,0 0 1,0 0 0,0 0 0,0 0 0,1-1-1,-1 1 1,1-1 0,0 1 0,0-1-1,3 5 1,0-2 21,0-1 0,0 1 0,0-1 0,0 0-1,0 0 1,1-1 0,0 1 0,0-1 0,0-1 0,0 1 0,0-1-1,1 0 1,9 2 0,-2-2 36,0-1 0,0-1-1,0 0 1,0-1-1,23-4 1,22-4 3,183-34-39,-201 33-49,-2-2-1,1-1 0,71-36 1,-2-17-26,-70 41 178,-32 21-158,-1 0-1,1 1 0,1 0 0,-1 0 0,0 0 0,1 1 0,-1 0 0,1 1 0,0 0 1,-1 0-1,13 0 0,-20 3 35,0-1 0,0 1 0,-1-1 0,1 1 0,-1-1-1,1 0 1,-1 1 0,0-1 0,1 1 0,-2 0 0,-2 3 5,0 0-1,1-1 1,-2 0 0,1 0-1,0 0 1,-1-1 0,-6 5-1,-177 114-219,181-117 255,1-1-1,-1 1 1,1 0-1,0 1 1,-9 10 0,14-14-41,-1-1 1,1 0-1,0 1 1,0-1-1,0 1 1,1-1-1,-1 1 1,0 0-1,0-1 1,1 1 0,-1 0-1,1-1 1,0 1-1,-1 0 1,1 0-1,0-1 1,0 1-1,0 0 1,0 0-1,0 0 1,1-1-1,-1 1 1,1 0 0,-1 0-1,1-1 1,-1 1-1,1 0 1,0-1-1,0 1 1,0-1-1,1 3 1,1-1 26,0 0 0,1 0 0,-1 0 1,1 0-1,-1-1 0,1 1 0,0-1 1,0 0-1,-1 0 0,2-1 0,-1 1 0,0-1 1,0 0-1,0 0 0,1 0 0,-1-1 1,0 1-1,1-1 0,-1 0 0,0 0 0,5-1 1,11-2 54,-1-1 1,0-1 0,28-10 0,-29 9-112,146-38-78,-104 30 159,108-41 0,-148 47-96,4-2-2,26-15-1,-40 20-43,-9 5 74,1-1 0,0 0 0,-1 0 0,1 0 0,-1 0 0,0 0 0,1 0 0,1-2 0,-1 9-91,-5 8 138,-7 9 112,5-13-182,0 0 0,-5 17 0,9-24 41,0 0-1,1 0 1,-1 0-1,1-1 1,0 1 0,0 0-1,0 0 1,0 0-1,0 0 1,1 0 0,-1 0-1,1 0 1,0-1 0,2 6-1,-2-6 18,0-1-1,-1 0 1,1 0-1,0 0 1,1 0-1,-1 0 1,0 0 0,0 0-1,0 0 1,1-1-1,-1 1 1,0 0-1,1-1 1,-1 1 0,0-1-1,1 1 1,-1-1-1,1 0 1,-1 0-1,1 1 1,-1-1-1,1 0 1,1-1 0,3 1 19,-1 0 0,1-1 1,-1 0-1,9-2 1,-3-2-73,1 1 0,-1-2 0,0 1 0,19-14 0,37-34 5,-43 34 125,1-2-65,-1 0 0,-1-2 0,0 0 0,26-38 0,117-191-112,-121 173 176,-44 79-112,-1-1 0,1 1 0,-1-1 1,0 1-1,1-1 0,-1 1 0,0 0 0,0-1 1,1 1-1,-1-1 0,0 1 0,0-1 1,0 0-1,1 1 0,-1-1 0,0 1 0,0-1 1,0 1-1,0-1 0,0 1 0,0-1 0,0 0 1,0 1-1,-1-1 0,2-2 198,5-3-156,18-11-124,-5 4 281,-3-2-185,-1 0 0,0-1 0,-1 0 0,0-1 0,-2-1 0,0 0 0,-1 0-1,-1-1 1,11-28 0,-9 20-46,-7 16 80,0 1 0,4-18 0,-21 56-275,-2-1-1,-23 33 0,-60 100 32,-29 44 302,103-169-45,-126 197 246,106-156-91,-39 90 0,40-52-95,2-5 3,33-92 49,6-13-136,0-1 0,0 1 0,0-1 0,-1 0 0,-2 4 0,7-30-167,7-15 9,-6 24 132,1 0 1,0 1-1,1-1 0,0 1 0,1 1 1,1 0-1,0 0 0,1 0 0,0 1 1,1 0-1,0 1 0,0 0 0,1 0 1,0 1-1,1 1 0,0 0 1,15-7-1,26-11 0,70-22 0,42-21 105,-141 55-101,-1-2 0,-1 0 0,0-1 0,31-33 0,-28 23 15,-15 16 12,0 1 0,1-1 0,16-11-1,-28 28 632,-6 10-425,1-5-146,-6 24 1,-3 17 104,9-37-276,-4 25 0,10-39 96,0 1-1,-1-1 1,1 0 0,0 1-1,0-1 1,0 1 0,0-1-1,0 0 1,1 1 0,-1-1 0,1 3-1,-1-4-4,1 1-1,-1-1 1,0 1-1,1-1 1,-1 0-1,1 1 1,-1-1-1,1 0 1,-1 1-1,1-1 1,-1 0-1,1 0 1,-1 1-1,1-1 1,-1 0-1,1 0 1,0 0-1,-1 0 1,1 0-1,-1 0 1,1 0-1,-1 0 1,1 0 0,0 0-1,-1 0 1,1 0-1,-1 0 1,1 0-1,138-24-48,-50 9-162,161-46 0,-182 35 183,-27 9 172,-45 22-453,-13 10 123,-23 17 161,26-22 148,0 1 1,-16 15-1,26-21-91,-1 0 1,1 0 0,0 0 0,1 0-1,-1 1 1,1-1 0,0 1 0,-5 12-1,8-17-29,0 0-1,-1 1 1,1-1-1,0 0 1,0 0 0,0 0-1,0 1 1,0-1-1,0 0 1,0 0-1,0 0 1,0 1-1,1-1 1,-1 0-1,0 0 1,1 0-1,-1 0 1,1 1-1,0-1 1,-1 0-1,2 2 1,0-2 5,0 1 1,0 0-1,0-1 1,0 0 0,0 1-1,0-1 1,0 0-1,0 0 1,0 0-1,4 1 1,1 0-194,-1-1 0,1 0 1,0 0-1,0 0 0,-1-1 0,1 0 1,9-1-1,-10 0-519,2 0-697,0 0-1,0-1 1,9-3 0,-15 4 905,0 0 0,0 1 0,-1-1 0,1 0 0,-1 0 0,1 0 0,-1 0 0,1 0 0,-1 0-1,1 0 1,-1-1 0,0 1 0,0-1 0,1 1 0,-1-1 0,0 1 0,-1-1 0,1 1 0,0-1 0,1-3 0,0-20-4950,2-3 1792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32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1337 154 9312,'-37'-5'4192,"34"10"-3616,-2-5 1216,10 0-1089,-5 3-287,3 0-256,2 2-864,0 4 385</inkml:trace>
  <inkml:trace contextRef="#ctx0" brushRef="#br0" timeOffset="1">46 26 10048,'-40'-17'4544,"35"9"-3936,10 8-2080,8 5 672,14-2-672,9 0 864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35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1 995 4224,'0'-3'12644,"5"-4"-7607,13-13-5666,-10 11 1838,42-60 228,-2 1-784,-33 53-545,-1 0 0,2 1-1,0 1 1,31-20 0,-47 33-100,0 0-1,0-1 1,0 1 0,0 0 0,1 0 0,-1 0-1,0 0 1,0-1 0,0 1 0,1 0-1,-1 0 1,0 0 0,0 0 0,1 0 0,-1 0-1,0 0 1,0-1 0,1 1 0,-1 0-1,0 0 1,0 0 0,1 0 0,-1 0-1,0 0 1,0 0 0,1 0 0,-1 0 0,0 0-1,0 1 1,1-1 0,-1 0 0,0 0-1,0 0 1,1 0 0,-1 0 0,0 0 0,0 0-1,0 1 1,1-1 0,-1 0 0,0 0-1,0 0 1,0 1 0,0-1 0,1 0-1,-1 0 1,0 0 0,0 1 0,0-1 0,0 0-1,0 0 1,0 1 0,0-1 0,0 0-1,0 0 1,1 1 0,-1-1 0,0 0 0,0 0-1,0 1 1,-2 20 346,1-21-355,-8 50 334,-21 64 0,23-93-226,-6 31-1,12-43-63,-1-1 0,2 1-1,-1 0 1,1 0 0,1 0-1,1 14 1,-1-20-34,0-1-1,-1 1 1,1 0-1,0 0 1,1 0-1,-1-1 1,0 1 0,1 0-1,-1-1 1,1 1-1,0-1 1,0 0-1,0 0 1,0 0-1,0 0 1,4 3-1,-2-3 26,0 0 0,-1 0-1,1-1 1,0 1-1,1-1 1,-1 0 0,0 0-1,0 0 1,0 0-1,6-1 1,4 0 46,0-1 1,1 0-1,-1-1 1,0-1-1,23-8 0,-21 7-51,0-2 0,-1 0-1,0-1 1,0 0 0,0-1-1,-1-1 1,15-11 0,-12 4-40,0 0 0,-1-1 1,0-1-1,-2-1 0,0 0 1,-1 0-1,-1-1 0,-1-1 1,12-30-1,-10 21 10,-8 19 18,0-1-1,5-19 0,-10 30-24,1 0-1,-1 0 1,1 0-1,-1 0 1,1 0 0,-1 0-1,1 0 1,0 0-1,0 1 1,-1-1-1,1 0 1,0 0 0,0 1-1,0-1 1,0 0-1,0 1 1,0-1-1,0 1 1,0 0 0,0-1-1,0 1 1,0 0-1,0-1 1,0 1-1,0 0 1,0 0 0,2 0-1,3 0-64,0 0 0,-1 0 0,10 1 0,510 67 89,-524-68-10,0 0 0,0 0 0,0 0 0,0 0 0,-1 0 0,1 1 0,0-1 0,0 0 0,0 1 0,0-1 0,0 0 0,-1 1 0,1-1 0,0 1 0,0-1 0,-1 1 0,1-1 0,0 1 0,-1 0 0,1-1 0,0 1 0,0 1 0,-1-1 12,0-1 0,0 1 0,0 0 0,1 0 0,-1 0 0,0 0 1,0 0-1,-1 0 0,1 0 0,0 0 0,0 0 0,0-1 0,-1 1 0,1 0 0,0 0 0,-1 0 0,0 1 0,-3 5 32,0-1-1,-1 0 1,0 0-1,-6 5 1,8-8-116,-11 11 23,-1-1-1,-28 19 0,19-15 26,-18 10-56,28-19 78,0 1 0,0 1 0,1 0 1,-23 23-1,36-32 3,-1 0 0,0 0 0,1 0 1,-1 0-1,1 0 0,-1 0 0,1 0 0,-1 0 0,1 0 1,0 0-1,-1 0 0,1 0 0,0 1 0,0-1 1,0 0-1,0 0 0,0 0 0,0 0 0,0 0 0,0 0 1,0 1-1,1-1 0,-1 0 0,0 0 0,1 0 1,-1 0-1,1 0 0,-1 0 0,1 0 0,-1 0 0,1 0 1,0 0-1,0 0 0,-1-1 0,1 1 0,0 0 1,0 0-1,0-1 0,0 1 0,0-1 0,0 1 1,0-1-1,0 1 0,0-1 0,0 1 0,0-1 0,0 0 1,2 1-1,9 2 40,1-1 0,0 0 1,-1 0-1,1-1 0,0-1 0,-1 0 1,22-3-1,-24 1-31,0 0 1,0 0 0,0-1-1,0-1 1,-1 1-1,1-2 1,-1 1 0,0-1-1,15-12 1,-19 13-18,1-2 1,-1 1-1,0-1 0,-1 1 1,1-1-1,-1-1 1,-1 1-1,1-1 1,-1 1-1,0-1 0,4-12 1,-3 2-74,0 0-1,-1 0 1,1-31 0,-3 37-18,-1 0 0,-1 0 0,0-1 0,0 1 0,-1 0-1,-3-12 1,4 20 79,0 1 0,0-1-1,0 0 1,0 1-1,0-1 1,0 1-1,-1 0 1,1-1-1,-1 1 1,0 0-1,0 0 1,0 0-1,0 0 1,0 0 0,0 0-1,0 0 1,-1 1-1,1-1 1,0 1-1,-1 0 1,0 0-1,1 0 1,-1 0-1,0 0 1,1 0 0,-1 1-1,0-1 1,-5 1-1,6 0 15,1-1 0,-1 1 0,0 0 0,1 1 0,-1-1 0,0 0 1,1 0-1,-1 1 0,0-1 0,1 1 0,-1-1 0,0 1 0,1 0 0,-1 0 0,1-1 0,0 1 0,-1 0 0,1 0 0,-1 1 0,1-1 0,0 0 0,0 0 0,0 1 0,0-1 0,0 0 1,0 1-1,0-1 0,0 1 0,1-1 0,-1 1 0,0 0 0,1-1 0,0 1 0,-1 0 0,1-1 0,0 1 0,0 3 0,0-2 8,0 1 0,0 0-1,1-1 1,0 1 0,0-1 0,0 1-1,0-1 1,0 1 0,1-1 0,-1 0-1,1 1 1,0-1 0,0 0 0,0 0-1,0-1 1,1 1 0,2 2-1,0-1 38,-1 0 0,1-1 0,0 1 0,1-1-1,-1-1 1,1 1 0,-1-1 0,1 0 0,0 0 0,-1 0-1,1-1 1,0 0 0,0 0 0,0-1 0,0 1-1,8-2 1,2-2 9,0-1 0,30-13 0,2-5-96,62-38-1,-86 46-8,34-20 96,-2-2-1,62-53 0,-88 64-32,-2-2 0,-1-2 0,-1 0 0,-1-2 0,24-40-1,-26 31-39,-2-1-1,-1-1 0,-3-1 1,14-50-1,-6 21-266,-22 57 104,-3 14 182,0 1 0,0 0-1,1-1 1,-1 1 0,0 0-1,0-1 1,0 1-1,0 0 1,0-1 0,0 1-1,0 0 1,0-1 0,0 1-1,0 0 1,0 0 0,0-1-1,0 1 1,0 0-1,-1-1 1,1 1 0,0 0-1,0-1 1,0 1 0,0 0-1,-1 0 1,1-1-1,0 1 1,0 0 0,0 0-1,-1-1 1,1 1 0,0 0-1,-1 0 1,0 0-16,0 1 1,-1 0-1,1 0 1,0 0-1,-1 0 1,1 0-1,0 0 1,0 0-1,0 0 1,0 1 0,0-1-1,0 2 1,-14 25-120,-15 36 114,-27 52-27,-77 152 63,97-180 29,-28 101 0,58-166 2,1 0 0,1 0-1,1 1 1,1 0 0,1 45-1,3-62-13,-1 0-1,2 0 0,-1 0 0,1 0 0,0 0 0,0 0 0,1 0 1,0-1-1,0 1 0,5 6 0,-4-8 8,-1-1 0,1 0 0,0 0 0,0 0-1,0-1 1,1 1 0,-1-1 0,1 0 0,0 0 0,0-1 0,0 1 0,0-1 0,0 0 0,10 2-1,-7-3-2,0 1-1,0-2 0,0 1 0,0-1 0,0 0 0,0-1 1,0 0-1,-1 0 0,1-1 0,0 0 0,-1 0 0,1 0 1,-1-1-1,1-1 0,-1 1 0,0-1 0,-1 0 0,12-9 1,5-7-21,0 0 1,-1-2-1,28-35 1,-35 38 5,17-20-181,31-52 0,-71 106 110,0 1-1,-7 24 1,0 0 4,7-23 163,1 1-1,-8 37 0,14-53-98,1-1 0,0 1-1,-1-1 1,1 1-1,0 0 1,0-1-1,0 1 1,0-1 0,0 1-1,0 0 1,1-1-1,-1 1 1,0-1-1,1 1 1,0-1 0,-1 1-1,1-1 1,0 1-1,-1-1 1,1 1-1,0-1 1,0 0 0,0 0-1,0 1 1,1-1-1,-1 0 1,0 0-1,0 0 1,1 0-1,-1-1 1,0 1 0,1 0-1,-1 0 1,1-1-1,-1 1 1,1-1-1,-1 1 1,1-1 0,0 0-1,1 1 1,5-1 7,-1 0 0,1 0 0,-1 0 0,0-1 0,1 0 0,13-4 0,-6 0-29,0 0-1,0-1 0,0-1 0,21-13 1,47-41-26,-56 38 61,-1-1 0,41-48 0,-16 8-279,-44 57 198,-5 8 45,-3 6 36,1-7-23,-3 10 54,-7 17 79,-8 38 0,12-38-122,3-17 16,1 0-1,0 1 1,0-1 0,1 1-1,0-1 1,1 1 0,2 20-1,-2-28-3,1-1 1,0 0-1,0 1 0,0-1 0,1 0 0,-1 0 0,0 0 0,1 0 0,0 0 0,-1 0 0,1 0 0,0 0 0,0-1 0,0 1 0,0-1 0,0 1 0,0-1 0,1 0 1,-1 0-1,0 0 0,1 0 0,-1 0 0,0 0 0,1-1 0,-1 1 0,1-1 0,-1 0 0,1 0 0,-1 0 0,1 0 0,0 0 0,-1 0 0,4-1 0,1-2-24,0 1-1,0-1 0,0 0 0,-1 0 1,1 0-1,-1-1 0,0 0 0,0-1 1,10-8-1,2-5-48,22-28 1,-34 38 32,45-57 2,19-23 142,-66 84-235,1-1-102,-6 18 181,-3 15 47,-12 33-1,6-24 284,4-12-140,-5 23-348,11-47 187,0 0 1,-1-1-1,1 1 1,0 0-1,0-1 0,0 1 1,0 0-1,0 0 1,0-1-1,0 1 1,0 0-1,0-1 0,0 1 1,0 0-1,1 0 1,-1-1-1,0 1 1,0 0-1,1-1 1,-1 1-1,0 0 0,1-1 1,-1 1-1,1 0 1,1-1 5,0 0 1,-1 0-1,1 0 1,0 0-1,0 0 1,-1 0 0,1 0-1,0-1 1,0 1-1,-1-1 1,1 1-1,2-2 1,14-5 1,-1 0 1,-1-1 0,28-17-1,43-38-78,-53 37 88,48-28 0,-81 53-24,3-1-12,1-1 0,-1 1 1,1 0-1,7-1 0,-12 2 15,1 1 1,-1 0-1,1 0 0,-1 0 1,1 0-1,0-1 0,-1 1 1,1 0-1,-1 0 1,1 0-1,-1 0 0,1 1 1,0-1-1,-1 0 0,1 0 1,-1 0-1,1 0 0,-1 1 1,1-1-1,-1 0 1,1 0-1,-1 1 0,1-1 1,-1 0-1,1 1 0,-1-1 1,1 1-1,-1-1 0,0 0 1,1 1-1,-1-1 1,0 1-1,1-1 0,-1 1 1,0-1-1,1 1 0,-1 0 1,0-1-1,0 1 0,0-1 1,0 1-1,0-1 1,0 1-1,0 0 0,0-1 1,0 1-1,0-1 0,0 2 1,-1 17 44,-1 1 1,-1 0 0,0-1-1,-8 21 1,10-37-56,0 0 0,1 0 0,-1 1 0,1-1 0,-1 0 0,1 5-1,0-8 14,0 0 0,0 0 0,0 1 0,0-1 0,1 0 0,-1 0 0,0 1 0,0-1 0,0 0-1,0 0 1,0 0 0,0 1 0,0-1 0,0 0 0,1 0 0,-1 0 0,0 1 0,0-1 0,0 0-1,1 0 1,-1 0 0,0 0 0,0 1 0,0-1 0,1 0 0,-1 0 0,0 0 0,0 0 0,0 0-1,1 0 1,-1 0 0,1 0 5,0 0-1,0 0 1,0 0-1,0-1 0,0 1 1,0-1-1,0 1 1,0 0-1,0-1 0,0 1 1,-1-1-1,3-1 1,8-6 172,16-12 62,-10 1-301,20-31 0,-13 18-102,-3 3 60,-8 10 50,1 1 0,1 0 0,27-25 0,-41 43 52,-1 0 0,0-1 1,0 1-1,1 0 0,-1 0 0,0 0 1,0-1-1,1 1 0,-1 0 0,0 0 1,1 0-1,-1 0 0,0 0 1,0 0-1,1-1 0,-1 1 0,0 0 1,1 0-1,-1 0 0,0 0 0,1 0 1,-1 0-1,0 0 0,1 1 0,-1-1 1,0 0-1,1 0 0,-1 0 1,0 0-1,0 0 0,1 0 0,-1 0 1,0 1-1,0-1 0,1 0 0,-1 0 1,0 0-1,0 1 0,1-1 0,-1 0 1,0 0-1,0 1 0,0-1 1,1 0-1,-1 1 0,0-1 0,0 0 1,0 0-1,0 1 0,0-1 0,0 0 1,0 1-1,0-1 0,0 0 0,0 1 1,0-1-1,0 1 0,2 20 37,-2-20-33,-9 106 35,0 4 160,9-110-192,0 1 1,0-1-1,0 1 0,0 0 0,0-1 0,0 1 0,1-1 0,-1 1 0,1-1 0,-1 1 0,1-1 0,0 1 1,-1-1-1,1 0 0,0 1 0,0-1 0,0 0 0,0 0 0,0 1 0,0-1 0,1 0 0,-1 0 0,0 0 0,0 0 1,1-1-1,-1 1 0,1 0 0,-1 0 0,1-1 0,-1 1 0,1-1 0,-1 0 0,1 1 0,-1-1 0,1 0 1,-1 0-1,4 0 0,3 0 20,1 0 1,0-1-1,0-1 1,-1 1 0,14-5-1,10-3-4,0-2-1,-1-1 0,0-1 1,-1-2-1,42-27 1,-50 26-27,-1 0-1,23-24 1,-34 30-29,-1 0-1,-1 0 1,0-1-1,0 0 1,-1 0 0,8-19-1,-13 27 10,-1 0 1,0 0-1,0-1 0,0 1 0,0-1 0,-1 1 1,1-1-1,-1 1 0,0 0 0,0-1 1,-1-6-1,0 8 10,1 1 1,0 0 0,-1-1 0,1 1 0,-1-1-1,0 1 1,0 0 0,1 0 0,-1-1-1,0 1 1,0 0 0,0 0 0,0 0-1,0 0 1,0 0 0,0 0 0,-1 0-1,1 0 1,0 1 0,-1-1 0,1 0-1,0 1 1,-1-1 0,1 1 0,-1-1-1,-1 0 1,-2 0 2,0 1 0,0-1 1,0 1-1,-1 0 0,1 0 0,-7 1 0,6 0 45,-1 0 0,1 1 0,0-1-1,-1 1 1,1 1 0,0-1-1,0 1 1,1 0 0,-1 1-1,0-1 1,1 1 0,0 0-1,0 1 1,0-1 0,1 1 0,-1 0-1,1 0 1,0 0 0,1 1-1,-1-1 1,1 1 0,0 0-1,0 0 1,1 0 0,0 0-1,0 0 1,0 1 0,1-1 0,0 1-1,0-1 1,1 1 0,0-1-1,0 1 1,1 11 0,1-8 12,0 0 1,0 0 0,1-1 0,1 1-1,-1 0 1,1-1 0,1 0 0,0 0-1,0 0 1,1-1 0,0 0 0,0 0-1,1 0 1,0-1 0,0 0 0,1 0-1,14 9 1,-6-6-85,1 0 0,0-2 0,0 0 0,1-1 0,0 0 0,0-2 0,1 0 0,21 2 0,-28-5-609,0-2-1,0 0 1,0 0 0,0-1-1,22-4 1,-24 2-486,0 0 0,-1 0 1,1-1-1,-1 0 1,1-1-1,-1 0 1,12-9-1,-13 7-250,1 0 0,-1-1-1,-1 0 1,1 0 0,-1-1-1,-1 1 1,8-13 0,14-28-2903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39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66 6144,'-1'0'93,"0"-1"-1,1 1 1,-1-1 0,1 1 0,-1-1-1,1 1 1,-1-1 0,1 1 0,-1-1-1,1 0 1,-1 1 0,1-1 0,0 0-1,-1 1 1,1-1 0,0 0 0,0 0-1,0 1 1,-1-1 0,1 0 0,0 0-1,0 0 1,0 1 0,0-1 0,0 0-1,0 0 1,1 1 0,-1-1 0,8-12 10782,0 10-6826,12 0-4653,-5 2 1743,62-10-374,123 1 0,-135 8-621,-46 1-106,14-1-129,0 2 1,-1 1-1,50 8 0,-65-8-736,-15-1-31,-27 17-13435,-1-3 10895,-8 1-244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39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7968,'91'4'10719,"61"6"-6885,75-1-2980,-196-8-1124,63 0 455,-34-6-4996,-58 5 3990,4 0-424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0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9312,'11'-28'2981,"-11"28"-2944,0 0 0,0 0-1,0-1 1,0 1 0,0 0 0,0 0 0,0-1 0,0 1-1,0 0 1,0 0 0,0-1 0,0 1 0,1 0 0,-1 0-1,0-1 1,0 1 0,0 0 0,0 0 0,1 0 0,-1 0-1,0-1 1,0 1 0,0 0 0,1 0 0,-1 0 0,0 0-1,0 0 1,1 0 0,-1-1 0,0 1 0,1 0 0,3-1 433,1 1 0,0-1 0,0 1 0,0 0 1,5 1-1,-8-1-236,0 0 0,0 1 0,0-1 0,0 1 0,0-1 0,0 1 0,0 0 0,-1 0 0,1 0 0,0 0 1,0 0-1,-1 0 0,1 0 0,0 0 0,-1 1 0,0-1 0,2 3 0,0 0 95,0 1 0,-1-1 0,0 1 0,0 0 0,-1 0 0,1 0 0,1 8 0,1 38 557,-3-35-580,1 45 194,-3 1 0,-2 0 1,-4 0-1,-15 69 0,4-43-436,18-74-319,1-3-1986,-1-9 684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0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25 234 9376,'-25'-15'5034,"25"14"-4956,0 1 0,1 0 1,-1-1-1,0 1 0,0 0 0,0 0 0,0-1 0,0 1 0,1 0 0,-1 0 0,0-1 0,0 1 0,0 0 1,1 0-1,-1 0 0,0 0 0,0-1 0,1 1 0,-1 0 0,0 0 0,0 0 0,1 0 0,-1 0 1,0 0-1,1 0 0,-1 0 0,0-1 0,1 1 0,0 0 233,171-70 7569,-119 51-7244,70-15 0,440-54-327,-562 88-235,22-1-1225,-23 1 1053,1 0 0,-1 0 0,1 0 0,-1 0 0,1 0 0,-1 0 0,1 0 0,0 0 0,-1 0 0,1 0 0,-1 0 0,1 1 0,-1-1 0,1 0 0,-1 0 0,1 0 0,-1 1 0,1-1 0,-1 0 0,0 1 0,1-1 0,-1 1 0,1-1 0,-1 0 0,0 1 0,1-1 0,-1 1 0,0-1 0,0 1 0,1-1 0,-1 1 0,-1 3-582,0-1-1,0 0 1,-1 0 0,0 0-1,1 0 1,-4 5-1,-15 14-2726,-2 6 1119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1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1296 6048,'-13'17'14986,"14"-18"-14842,1 1-1,-1-1 1,0 0 0,0 0 0,0 1-1,1-1 1,-1 0 0,0 0-1,0 0 1,0 0 0,0 0-1,-1-1 1,1 1 0,0 0 0,0 0-1,-1-1 1,2-2 0,5-10 216,0 0 1,5-20 0,33-129 759,-31 107-848,-1 8-40,2 1 0,2 1 0,39-76 0,126-192 483,-123 231-305,119-130 1,-160 194-373,0 1 1,1 1-1,1 1 0,0 0 0,38-21 0,-52 34-30,0 1-1,1 0 0,-1 0 0,0 0 0,0 1 1,1 0-1,-1 0 0,1 1 0,-1 0 0,1 0 1,-1 0-1,13 3 0,-10-1 16,-1 0 0,1 0 1,0 1-1,-1 1 0,1 0 0,-1 0 1,0 0-1,0 1 0,7 6 0,-10-7 9,0 0 0,-1 0 0,1 0-1,-1 1 1,0 0 0,0 0-1,-1 0 1,1 1 0,-1-1-1,0 1 1,0 0 0,3 11 0,-5-13 1,0 1 0,-1 0 0,1 0 1,-1 0-1,0 0 0,0-1 1,-1 1-1,0 0 0,1 0 0,-1 0 1,-1-1-1,1 1 0,-1 0 1,0-1-1,0 0 0,0 1 1,-1-1-1,-3 5 0,-2 4-26,-1-2-1,0 1 1,-1-1 0,-1-1-1,1 0 1,-1 0 0,-18 11-1,16-14-136,-1 0-1,0-1 1,0-1 0,-1 0-1,0-1 1,1 0-1,-1-1 1,0-1-1,-23 0 1,4-3-820,0-1 0,1-2 0,-40-9 1,50 8-582,0-1 0,0-1 1,-23-10-1,-2-7-5391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6240,'0'0'2005,"11"5"2747,-9-4-4522,1-1 0,-1 0 0,0 0 0,1 0-1,-1 0 1,1 0 0,-1 0 0,1-1 0,-1 1 0,0-1 0,1 1 0,-1-1 0,0 0 0,0 0 0,1 0-1,-1 0 1,0-1 0,0 1 0,2-2 0,4-4 180,-1 0 0,0 0 0,8-11 0,-11 13-206,48-51 955,105-89-1,2-1-237,-138 123-779,-2-1 1,0 0-1,-2-2 1,0 0-1,-2-1 0,12-30 1,-20 44-314,-18 41-42,0 1 0,3 0-1,0 1 1,-6 45 0,13-64 238,0 0 1,1 0-1,0 0 1,1 0 0,0 0-1,1 0 1,0 0-1,0 0 1,1-1 0,1 1-1,0-1 1,0 0-1,1 0 1,10 15 0,-13-22 7,0 0 0,0 0 0,0 0 0,1-1 0,-1 1 0,1-1 0,0 0 0,-1 1 0,1-1 0,0 0 0,1-1 0,-1 1 0,0 0 0,0-1 0,1 0 1,-1 0-1,1 0 0,4 1 0,-2-2 21,-1 0 1,0 0 0,1-1 0,-1 1 0,1-1-1,-1 0 1,0-1 0,1 1 0,-1-1-1,0 0 1,8-5 0,38-23 387,68-54-1,-56 38-439,68-60-24,-62 47 82,-63 55-95,0-1 1,0 1 0,0 0 0,7-3 0,-13 6 30,1 1 0,-1 0 0,0 0 0,1-1 0,-1 1 0,1 0 0,-1 0 0,1 0 0,-1 0 1,1 0-1,-1-1 0,1 1 0,-1 0 0,1 0 0,-1 0 0,1 0 0,-1 1 0,1-1 0,-1 0 0,1 0 0,-1 0 0,1 0 0,-1 0 0,0 1 0,1-1 1,-1 0-1,1 0 0,-1 1 0,1-1 0,-1 0 0,1 1 4,-1 0 0,1 0 0,-1 0 0,0 0 0,0 0 0,1 0 1,-1 0-1,0 0 0,0 0 0,0 0 0,0 0 0,0 0 0,0 0 0,0 1 0,-1 3 10,0 1-1,0-1 1,-1 0-1,1 0 0,-4 6 1,-6 8 19,0 0-1,-28 34 1,-36 32 105,29-35-157,-8 16-72,37-43 201,-2 0 1,0-1-1,-1-1 1,-36 28 0,55-49-94,1 1 0,-1-1 1,0 1-1,1-1 1,-1 1-1,0-1 0,1 0 1,-1 1-1,0-1 1,0 0-1,0 0 0,1 1 1,-1-1-1,0 0 1,0 0-1,0 0 1,0 0-9,1 0 1,0 0 0,-1-1 0,1 1 0,0 0 0,0 0-1,0 0 1,-1 0 0,1-1 0,0 1 0,0 0 0,0 0-1,-1-1 1,1 1 0,0 0 0,0 0 0,0-1 0,0 1-1,0 0 1,0 0 0,-1-1 0,1 1 0,0 0 0,0-1-1,0 1 1,0 0 0,0-1 0,0 1 0,0-2-6,1 0 0,-1 0 0,0 0 1,1 0-1,-1 0 0,1 0 0,-1 0 1,1 0-1,0 1 0,0-1 0,1-2 1,4-3-32,1-1 1,0 1 0,0 1-1,1-1 1,-1 1 0,1 1 0,1-1-1,16-7 1,7-1-106,37-11 0,-57 21 131,77-23-1789,114-18-1,-168 41-3767,-25 3 3258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3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368 932 3072,'-3'-2'9774,"5"0"-8439,-7-22 3486,4 20-4599,0 0 1,-1 1-1,0-1 0,1 1 0,-1-1 1,0 1-1,0 0 0,-1 0 1,-2-3-1,-1 0 40,1 0-1,-1 1 1,-9-8-1,9 9-196,0 0-1,0 1 1,0 0 0,-1 0-1,1 1 1,-1 0-1,1 0 1,-1 0-1,0 1 1,1 0-1,-12-1 1,9 3-63,-1-1-1,1 1 1,0 1 0,-1 0-1,1 0 1,0 1-1,0 0 1,-8 4 0,7-2-10,1 0 1,0 0-1,0 1 0,1 0 1,-1 1-1,1 0 1,1 0-1,-1 1 1,1-1-1,1 2 0,-12 17 1,15-21 22,0 0 1,1 0 0,-1 0-1,1 1 1,0-1-1,0 1 1,1-1-1,0 1 1,0 0-1,0 0 1,1-1 0,0 1-1,0 0 1,0 0-1,1 0 1,-1-1-1,2 1 1,-1 0-1,0-1 1,1 1 0,0-1-1,1 1 1,3 6-1,0-3 12,0-1-1,1-1 1,-1 1-1,2-1 1,-1 0 0,1 0-1,16 10 1,-7-7 74,1 0 1,0-1-1,21 8 1,-32-15-64,0 0-1,0 0 1,0 0 0,0-1 0,0 0 0,0 0-1,1-1 1,-1 0 0,0 0 0,0 0-1,13-4 1,-15 3-32,0-1 1,0 0-1,0 0 0,0 0 0,0-1 1,0 1-1,-1-1 0,0-1 0,1 1 0,-1 0 1,0-1-1,-1 0 0,1 0 0,-1 0 1,0 0-1,0-1 0,4-6 0,5-13-32,-1 0-1,10-35 1,10-53-151,-28 101 151,16-74-36,-2 0 1,-5-1 0,-3-1-1,-4 0 1,-12-157 0,2 198 265,-2 1 0,-16-54 1,23 96-215,-8-19 14,8 22-10,0-1 0,0 1 0,0 0 0,-1-1 0,1 1 0,0 0 0,0-1-1,0 1 1,0 0 0,-1-1 0,1 1 0,0 0 0,0-1 0,-1 1 0,1 0 0,0 0 0,-1-1 0,1 1 0,0 0-1,-1 0 1,1 0 0,0 0 0,-1-1 0,1 1 0,0 0 0,-1 0 0,1 0 0,-1 0 0,1 0 0,0 0 0,-1 0-1,1 0 1,0 0 0,-1 0 0,1 0 0,-1 0 0,1 0 0,0 0 0,-1 0 0,1 1 0,0-1 0,-1 0-1,1 0 1,0 0 0,-1 0 0,1 1 0,0-1 0,-1 1 0,-2 2 6,1 1 1,-1 0-1,1 0 0,0 0 1,0 0-1,1 0 0,-1 1 1,1-1-1,0 0 0,0 1 1,1-1-1,-1 8 1,0-4 15,-15 106 263,6 0 0,4 0-1,11 129 1,0-183-225,30 256-135,-33-305-106,-1-1-1432,1-1-1,5 17 1,-6-25 1392,-1-1 0,0 0 0,0 1 0,1-1 0,-1 0 0,0 1 0,1-1 0,-1 0 0,0 0 0,1 1 0,-1-1 0,0 0 0,1 0 0,-1 0 0,1 1 0,-1-1 0,0 0 0,1 0 0,-1 0 0,1 0 0,-1 0 0,0 0 0,1 0 0,-1 0 0,1 0 0,-1 0 0,1 0 0,-1 0 0,1-1 0,14-4-3667,14-13 545,2-9-256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4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45 6880,'-3'-27'2229,"3"26"-2142,0 1 0,0-1 0,0 0 0,0 1 0,0-1-1,0 1 1,0-1 0,0 1 0,0-1 0,0 1 0,0-1 0,0 0 0,0 1 0,0-1 0,1 1-1,-1-1 1,0 1 0,0-1 0,0 1 0,1-1 0,-1 1 0,0-1 0,1 1 0,-1 0 0,1-1 0,-1 1-1,0-1 1,1 1 0,-1 0 0,1-1 0,-1 1 0,1 0 0,-1 0 0,1-1 0,-1 1 0,1 0-1,0 0 1,0 0 128,0 0 0,1 0-1,-1 1 1,0-1 0,0 0-1,0 1 1,0-1 0,0 1-1,0 0 1,0-1 0,0 1-1,-1 0 1,1-1 0,1 3 0,3 3 168,-1 0 0,-1 0 0,0 0 0,1 1 0,-2 0 1,1-1-1,-1 1 0,0 0 0,1 9 0,2 5 57,33 173 2878,-27-128-2433,37 441 886,-47-488-1745,0 18 79,6 58 318,-6-56 84,-1-38-134,6-6 278,-1-1-619,0-1 1,0 0-1,-1 0 1,1 0-1,-2-1 1,1 0-1,-1 0 1,3-9-1,-4 12-26,17-47-4,7-21-11,3 2-1,39-71 1,48-41 0,-55 91-116,34-76-515,-91 160 475,3-4-1035,-1-1 0,0 0 0,3-13 0,-9 26 1142,4-9-4570,-4 9 4491,0 0 0,1 0 0,-1 0 0,0 0 0,1 0 0,-1 1 0,0-1 0,0 0 0,1 0 0,-1 0 0,0 1 0,1-1 0,-1 0 0,0 0 0,0 1 0,0-1 0,1 0 0,-1 1 0,0-1 0,0 0 0,0 1 0,0-1 0,0 0 0,1 1 0,9 24-8103,-3-19 4624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4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8384,'23'-3'8850,"13"0"-5306,3 1-1924,207-10 1725,-202 12-3316,-18-1-64,0 1 0,1 1 0,43 8-1,-64-7-853,1-1 0,-1 0-1,11 0 1,-22 14-12254,-9-6 10930,6-5 1185,-26 14-2326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5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 7232,'0'0'2314,"5"5"-607,-2-5-1344,-1 1-1,0-1 1,1 0-1,-1 0 1,1 0-1,-1 0 1,1 0-1,-1 0 1,1 0-1,-1-1 1,3 0-1,11-2 1218,53-6 698,109-13 561,92-19-3246,-200 30-2427,-47 8-1922,1 1-1,35 2 0,-23 4 1664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6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40 4480,'-18'-12'16991,"19"11"-16814,-1 1-1,1-1 1,-1 1 0,1 0-1,-1-1 1,1 1-1,-1 0 1,1-1-1,-1 1 1,1 0 0,-1 0-1,1-1 1,0 1-1,-1 0 1,1 0-1,0 0 1,-1 0 0,1 0-1,-1 0 1,1 0-1,0 0 1,0 0-1,23 0-292,-17 1 539,169-9 809,271-8-683,-445 16-725,-13 8-2288,8-5 1771,2-2 344,0-1 0,0 1-1,0-1 1,-1 1 0,1-1 0,0 1-1,0-1 1,-1 0 0,1 0 0,0 0-1,-1 0 1,1 0 0,-2 0-1,2 0-137,0 0-1,0 0 0,0 0 1,0 0-1,0 0 0,0 0 0,-1 0 1,1 1-1,0-1 0,0 0 0,0 1 1,0-1-1,0 0 0,0 1 1,1-1-1,-1 1 0,-2 1 0,-2 6-5394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8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30 3328,'0'-1'117,"0"0"0,0 0-1,0 1 1,1-1 0,-1 0 0,0 0 0,0 0 0,1 0-1,-1 0 1,0 0 0,1 0 0,-1 0 0,1 0 0,0 0-1,-1 1 1,1-1 0,-1 0 0,1 0 0,0 1 0,1-2 0,17-7 6183,-11 7-73,-10 28-4320,-7 41 0,1-9-1396,6-41-374,-44 396 2206,38-369-2153,5-30-395,0 0-1,-1 26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49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37 9568,'-10'-7'961,"5"2"-303,0 1 1,0 0-1,-1 0 1,0 1-1,-11-6 3542,32 9-1054,147 8 93,-109-4-2766,90 11 165,202 46-1,-236-32-1054,-65-15-3118,-53-8-1553,-35 17-1920,17-7 1542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50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1241 5824,'-16'6'1863,"-3"-1"12657,20-6-13922,10-16-250,0 0 1,-2-1-1,0 0 0,-1 0 1,10-34-1,-3 3-104,2 0 0,3 1 0,33-59 0,13 2-49,-35 60-95,27-56 0,24-87 132,-2 4 117,-77 178-312,12-26 77,1 1 0,29-40 0,-39 63-102,0 0-1,1 0 1,0 1 0,0 0 0,1 0 0,0 0-1,0 1 1,0 1 0,1-1 0,0 1 0,0 1 0,0 0-1,10-3 1,-13 5 8,0 1 0,-1 0 0,1 0 1,0 1-1,-1 0 0,1 0 0,0 0 0,0 0 0,-1 1 0,1 0 0,0 1 0,-1-1 0,1 1 1,-1 0-1,0 0 0,0 1 0,1-1 0,-1 1 0,-1 0 0,1 1 0,0-1 0,-1 1 1,0 0-1,0 0 0,6 8 0,-8-9-4,0 1 0,-1-1 0,1 1 1,-1 0-1,0 0 0,0 0 0,0-1 1,-1 1-1,1 0 0,-1 0 0,0 0 0,0 0 1,-1 0-1,1 0 0,-1 0 0,0 0 1,-1 4-1,-3 9 26,-1 0 0,-12 23 1,14-31 39,-8 16 11,-1-1 1,-1-1-1,-1 0 0,-1-1 1,-1-1-1,-1 0 0,-34 30 1,48-47-149,-1 0 0,-1-1 0,1 0 0,0 0 0,-1 0 0,1-1 0,-1 1 0,0-2 1,0 1-1,0 0 0,0-1 0,0 0 0,0-1 0,0 1 0,-1-1 0,-8-1 0,9 0-627,0 0-1,0-1 0,1 1 1,-1-1-1,1 0 0,-1-1 1,1 1-1,0-1 1,-1 0-1,-7-7 0,12 9 442,0 0-1,1 1 0,-1-1 0,0 1 1,1-1-1,-1 0 0,1 1 0,-1-1 1,1 0-1,0 1 0,-1-1 0,1 0 1,0 0-1,-1 0 0,1 1 0,0-1 1,0 0-1,0 0 0,0 0 0,0 0 1,0 1-1,0-2 0,0 0-223,1 0-1,-1 0 1,1 1 0,-1-1-1,1 0 1,0 1 0,0-1-1,0 1 1,0-1-1,1-1 1,2-1-510,0 0 0,0 0 0,0 0 1,0 1-1,1-1 0,7-3 0,16-7-1153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50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47 6656,'-7'-9'5604,"11"5"-2755,5 0-1670,-1 0 1,1 0 0,0 1-1,16-4 1,-5 2 314,-14 3-1276,1 0 0,0 1 0,-1 0 0,1 1 0,0-1 0,0 1 0,-1 1 0,13 1 0,-17-2-189,-1 1 0,1-1 0,0 1 0,-1-1-1,1 1 1,-1-1 0,1 1 0,-1 0 0,0 0 0,1 0-1,-1 0 1,0 0 0,0 0 0,1 0 0,-1 1-1,0-1 1,0 0 0,0 1 0,-1-1 0,1 0 0,0 1-1,0-1 1,-1 1 0,1-1 0,-1 1 0,1 0 0,-1-1-1,0 1 1,0-1 0,1 1 0,-1 0 0,0-1 0,-1 1-1,1 1 1,-2 6 134,1 0 0,-2-1 0,1 1 0,-2-1 0,-3 10 0,0-2-112,-6 17 155,-2 0 0,-34 55 0,44-81-157,2-3-1,1-1-1,-1 1 1,1 0 0,0 0 0,0 0 0,0 0 0,0 0 0,1 1 0,0-1 0,-1 5 0,2-8 261,1-1-246,1 0 0,-1-1-1,1 1 1,-1-1 0,1 0-1,-1 1 1,1-1-1,1-2 1,6-2 125,15-4-83,-1 0 0,45-10-1,-53 17-298,-1 0 0,1 0 0,0 2 0,-1-1-1,1 2 1,18 3 0,-16-2-2457,29 10-1,-4 6-4743,-20-7 4670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51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463 678 4896,'-5'-3'1519,"-1"-2"2364,5 3-3499,-1 1 0,1 0-1,-1 0 1,1 0-1,-1 0 1,0 0 0,0 1-1,1-1 1,-1 0-1,0 1 1,0-1 0,0 1-1,-3-1 1,-15 0 448,-1 0 0,0 2 0,0 0 0,-22 4 0,23-3-521,1 2 0,-1 0 0,1 1 0,-26 11 0,35-12-213,2 0 1,-1 0-1,0 2 0,1-1 0,0 1 0,0 0 0,1 0 0,0 1 0,0 0 0,-11 15 0,7-5 0,0 0-1,2 0 0,0 1 0,1 0 1,-7 27-1,11-35-36,2 1 1,-1 0-1,1 1 0,1-1 1,0 0-1,1 0 1,0 0-1,1 1 0,0-1 1,4 20-1,-2-24-14,0 0-1,1 0 1,0 0-1,0 0 1,0 0-1,1-1 1,-1 0-1,2 0 1,-1 0 0,1-1-1,-1 0 1,2 0-1,-1 0 1,0-1-1,1 1 1,0-2-1,0 1 1,0-1 0,0 0-1,11 2 1,-11-2-43,1-1 0,0 0 0,0-1 0,0 1 1,0-2-1,0 1 0,0-1 0,0 0 0,0-1 0,0 0 1,0 0-1,0-1 0,0 0 0,0 0 0,-1-1 1,1 0-1,-1 0 0,0-1 0,12-8 0,-9 3-54,0 0-1,-1 0 1,-1-1-1,1-1 1,-2 1-1,1-1 1,-2-1-1,10-19 1,0-9-43,15-53 0,-3-5 70,-6-2 0,19-180 0,-37 230 25,14-244 689,-18 276-548,1 14-110,-1 0 0,0 0-1,0 0 1,0 0-1,0 0 1,-1 0 0,1 0-1,-1 0 1,-2-6 0,3 10-31,0 0 0,0 0 0,0-1 1,0 1-1,0 0 0,0 0 1,-1 0-1,1 0 0,0-1 1,0 1-1,0 0 0,0 0 0,0 0 1,0 0-1,0-1 0,-1 1 1,1 0-1,0 0 0,0 0 1,0 0-1,0 0 0,-1 0 0,1 0 1,0 0-1,0-1 0,0 1 1,-1 0-1,1 0 0,0 0 1,0 0-1,0 0 0,-1 0 0,1 0 1,0 0-1,0 0 0,0 0 1,-1 0-1,1 0 0,0 1 1,0-1-1,-1 0 0,-5 9 62,2 0-20,1 1 1,0-1-1,1 1 1,0 0 0,-1 13-1,1-13-7,-28 235 832,14-109-152,5 240 0,27-208-739,-7-87 2,-8-63-161,-1-14-362,1 0 0,-1 1 0,1-1 0,1 8 0,26-40-13814,-10 2 8448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7040,'-14'-14'3200,"14"5"-2752,0 6-256,9 3-192,4-5-640,10 2 352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3:52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1270 5888,'-5'5'9317,"10"-16"-5607,-2-8-2279,-1-25 200,2-21-505,17-80 634,40-144 0,-50 245-1598,61-182 693,-61 198-782,1 1 1,2 1-1,1 0 1,1 1-1,1 0 0,21-23 1,-1 11 182,1 1 0,2 2 0,82-54 0,-115 84-237,0 0 1,0 0-1,0 0 1,0 1-1,1 0 0,-1 1 1,1-1-1,15-1 1,-18 4-7,-1-1 0,1 1 0,0 0-1,0 1 1,-1-1 0,1 1 0,-1 0 0,1 0 0,0 1 0,-1-1 0,0 1 0,1 0 0,-1 0 0,0 1 0,0-1 0,5 5-1,-1 0 41,-1 0-1,1 1 0,-1 0 0,-1 1 0,1-1 0,-2 1 0,1 0 0,-1 1 0,0-1 0,-1 1 0,0 0 0,-1 0 0,0 0 1,-1 1-1,3 20 0,-3-10 82,-2 1-1,0 0 1,-1-1 0,-1 1 0,-1-1 0,-10 41 0,11-56-129,0 0 0,-1 1-1,1-1 1,-1-1 0,0 1 0,-1 0 0,1-1-1,-1 1 1,0-1 0,-1 0 0,1-1 0,-1 1-1,0-1 1,-9 7 0,4-5-217,-1-1-1,1 0 1,-1 0 0,0-1-1,0 0 1,0-1 0,-19 2-1,5-1-1010,1-1 0,-1-1 0,1-2 0,-1 0 0,-33-6 0,53 6 266,0-1 0,0-1 0,0 1 0,0-1 0,0 1 0,-6-5 1,8 4 437,0 0 1,1 0 0,-1-1 0,1 1 0,0-1 0,0 1-1,0-1 1,-2-3 0,4 5 510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464 562 3648,'-18'-13'2101,"12"9"3158,4 0-2837,-2 4-407,-42-8 1291,30 7-3059,0 0 0,0 2 0,0-1 0,0 2-1,0 0 1,0 1 0,1 1 0,-22 7-1,7 1-112,1 1 1,0 1-1,-36 23 0,59-33-131,1 0-1,-1 1 1,1-1 0,0 1 0,0 0 0,1 1 0,-1-1 0,1 1 0,0 0-1,1 0 1,-1 0 0,1 0 0,-2 8 0,4-11 17,-1 1 0,1 0 0,1 0 1,-1 0-1,0 0 0,1 0 0,0 0 0,0 0 0,0 0 0,0 0 1,1 0-1,0 0 0,-1-1 0,1 1 0,1 0 0,-1 0 0,0 0 1,1-1-1,0 1 0,0-1 0,0 0 0,0 1 0,1-1 1,4 5-1,-5-6 5,1 1 0,0-1 0,0 0 1,0 1-1,0-1 0,0-1 0,1 1 1,-1 0-1,1-1 0,-1 1 0,1-1 1,-1 0-1,1-1 0,5 2 0,-3-2 12,0 0-1,0 0 0,-1-1 0,1 0 0,-1 0 0,1 0 0,0-1 1,8-3-1,5-4 77,-1-1 1,0-1 0,0-1-1,16-15 1,-27 22-69,8-6-8,-1-1 0,-1 0 0,0-1-1,0 0 1,-1-1 0,-1 0 0,0-1 0,-2-1 0,1 0-1,13-32 1,-12 16 100,-2 0-1,-1-1 0,6-54 1,-4-105-32,-10 153-46,-1-1-1,-9-44 1,4 63-185,1 14-45,5 7 161,0 0-1,0 0 1,0 0 0,0 0-1,0 0 1,-1 0 0,1 0-1,0 0 1,0 0 0,0 0-1,0 0 1,0 0 0,0 0-1,-1 0 1,1 0-1,0 0 1,0 1 0,0-1-1,0 0 1,0 0 0,0 0-1,-1 0 1,1 0 0,0 0-1,0 0 1,0 0 0,0 0-1,0 1 1,0-1 0,0 0-1,0 0 1,0 0-1,0 0 1,0 0 0,-1 0-1,1 1 1,0-1 0,0 0-1,0 0 1,0 0 0,0 0-1,0 0 1,0 1 0,0-1-1,-1 5 18,1 0-1,-1 0 0,1 0 0,0 0 1,0 0-1,2 9 0,-1 10 14,13 318 764,-6-100-42,-6-211-452,1 0-3940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458 100 3808,'2'-2'15512,"4"-7"-13510,-6 6-1839,-1 0-1,1 0 1,-1 0-1,0 0 1,0 0-1,0 0 1,-1 0 0,1 0-1,-1 0 1,1 1-1,-1-1 1,0 1-1,0 0 1,0-1 0,-1 1-1,-3-4 1,0 1 0,-1 0 0,0 1 0,1-1 0,-15-5 0,14 7-154,0 1 1,0 1 0,0 0 0,0 0 0,0 0-1,0 1 1,0 0 0,0 0 0,0 0 0,0 1-1,0 0 1,0 1 0,-11 3 0,4 0-2,0 0 0,1 1 1,0 1-1,0 0 0,-18 13 0,27-17 15,-1 1-1,1-1 1,0 1-1,0 0 1,0 0-1,0 1 1,1-1-1,-6 9 1,8-11-17,0 0 1,1 0 0,-1-1-1,1 1 1,-1 0-1,1 0 1,0-1-1,0 1 1,0 0-1,0 0 1,0 0-1,0-1 1,0 1-1,1 0 1,-1 0-1,1-1 1,-1 1 0,1 0-1,-1 0 1,1-1-1,0 1 1,0-1-1,0 1 1,0-1-1,0 1 1,0-1-1,1 0 1,-1 1-1,0-1 1,3 2 0,7 6 10,1-1 0,0 0 0,1-1 0,0 0 1,0-1-1,1 0 0,-1-1 0,1-1 1,0 0-1,0 0 0,1-2 0,14 2 1,33 1 696,-75-4-711,-1 1 0,1 1 0,0 0-1,-26 10 1,21-7-17,-23 7 11,-73 27 251,100-34-178,-1 1-1,1 1 0,1 0 1,-1 1-1,-17 16 1,27-22-46,0 1 0,1 0 1,0 1-1,-1-1 1,1 1-1,1-1 0,-1 1 1,1 0-1,-1 0 1,1 0-1,1 0 0,-1 0 1,1 0-1,-1 10 1,1-11-7,1 0 1,0-1-1,0 1 0,1 0 1,-1 0-1,1-1 0,-1 1 1,1-1-1,0 1 1,1 0-1,-1-1 0,1 0 1,-1 1-1,1-1 1,0 0-1,0 0 0,0 0 1,1 0-1,-1 0 1,1-1-1,0 1 0,5 3 1,-1-2-3,0 0 1,1 0-1,0-1 1,-1 0-1,1 0 1,0-1-1,1 0 1,-1-1-1,0 0 0,0 0 1,16-1-1,0-1-13,-1-1 0,0-1-1,24-6 1,-36 6-371,0-1 1,0 0-1,0 0 1,0-1-1,-1-1 1,13-8-1,29-25-8989,-34 26 6253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 7968,'-18'-4'17237,"60"7"-16577,1-2 0,66-6 0,-61 1-512,67 4 1,-28 0-85,-86 0 74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58 7808,'-8'-5'9434,"9"4"-8947,1 1 1,0 0-1,0 0 0,-1-1 0,1 1 0,0 0 1,0 1-1,3-1 0,4 1 472,52-4 1284,107-20-1,-35 4-1581,-116 16-662,2 1-793,-1 0 0,35 2 0,-39 0-1891,-12 0 1983,0 0 0,1 0 0,-1 0 0,0 1 0,0-1 0,0 0 0,0 1 0,0-1 0,0 1 0,0 0 0,4 2 0,7 7-2946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2976,'1'-2'135,"-1"2"-83,1-1 1,-1 1 0,0 0-1,0-1 1,1 1-1,-1-1 1,13-20 18807,-11 40-16583,-1 30-2897,-1-48 863,0 483 1506,0-275-5962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3968,'-18'-20'19509,"24"20"-18677,6 3-663,1-2 0,0 0 0,0 0 0,14-2 1,-5 1-94,162-5 462,-66 1-276,-6 2-110,125 15 0,-236-13-202,0 0-1,0 0 0,1 0 1,-1 0-1,0 0 1,0 1-1,0-1 1,0 0-1,0 0 0,0 1 1,0-1-1,0 1 1,-1-1-1,1 1 1,0-1-1,0 1 0,0-1 1,0 1-1,-1 0 1,1-1-1,0 1 1,0 0-1,-1 0 0,1 0 1,-1-1-1,2 3 1,-2-2-446,0 1 1,0-1 0,-1 1 0,1-1-1,0 1 1,-1-1 0,1 1-1,-1-1 1,1 1 0,-1-1-1,1 1 1,-1-1 0,0 0-1,0 0 1,-1 2 0,-2 8-2182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208 509 5216,'-1'-1'737,"0"1"0,0-1 0,0 1 0,0 0 0,0-1 0,0 1-1,-1 0 1,1-1 0,0 1 0,-2 0 0,-16 2 3141,-17 10-2037,26-8-824,-1-1-711,0 1 1,1 1-1,0 0 0,0 0 1,-16 12-1,22-14-309,0 1 0,-1-1 0,1 1 0,0 0 1,1 0-1,-1 1 0,1-1 0,0 1 0,0 0 0,0 0 0,1 0 0,0 0 0,-3 7 0,5-9 25,-1 0-1,1 1 1,0-1-1,0 0 1,0 0 0,0 0-1,1 0 1,-1 0-1,1 0 1,0 0-1,0 0 1,0 0-1,0 0 1,0-1-1,1 1 1,-1 0-1,1-1 1,0 1 0,0-1-1,0 1 1,0-1-1,3 3 1,-3-3 7,-1-1 0,1 1 0,0-1 0,0 0 0,-1 0 0,1 0 0,0 0 0,0 0 1,0 0-1,0 0 0,0 0 0,0-1 0,1 1 0,-1-1 0,0 0 0,0 1 0,0-1 0,1 0 0,-1 0 1,0 0-1,0-1 0,0 1 0,0-1 0,1 1 0,-1-1 0,0 1 0,0-1 0,0 0 0,0 0 1,2-2-1,7-6 27,-1 0 0,-1-1 0,1-1 0,11-16 0,-6 7-38,6-8 24,25-40 0,-37 52-23,0 0-1,-2-1 0,0 0 1,6-26-1,-1-9 231,-2-1-1,-2 0 1,-3-1-1,-2-104 1,-3 155-219,0-1 1,-1 1-1,1 0 1,-1 0-1,0-1 0,0 1 1,0 0-1,0 0 1,-3-5-1,4 8-38,0-1 1,0 1-1,0 0 1,-1-1-1,1 1 1,0 0-1,0-1 0,-1 1 1,1-1-1,0 1 1,-1 0-1,1 0 1,0-1-1,-1 1 0,1 0 1,0 0-1,-1-1 1,1 1-1,-1 0 1,1 0-1,-1 0 0,1 0 1,0-1-1,-1 1 1,1 0-1,-1 0 1,1 0-1,-1 0 1,1 0-1,-1 0 0,1 0 1,0 0-1,-1 0 1,1 1-1,-1-1 1,1 0-1,-1 0 0,-1 1-18,1 0 0,0 0 0,0 0 0,-1 0-1,1 0 1,0 1 0,0-1 0,0 0-1,0 1 1,-1 2 0,-4 10 38,1 0 0,1 0 0,0 1 0,0-1 0,0 18 0,2-18 103,-8 59 274,0 129 0,12-160-385,1 0 1,2 0-1,2 0 0,19 61 1,-24-98-150,1 2-2843,8-11-583,3-7-546,-1-1 1349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1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 6400,'0'0'5520,"-7"0"-369,3 1-4765,-1 0-1,1 1 0,0-1 0,0 1 0,0 0 0,0 1 0,0-1 0,0 1 0,-3 2 0,6-4-353,-10 5 727,0 1-1,-18 7 1,-16 8-272,45-22-514,-1 0 1,0 1 0,1-1 0,-1 0-1,0 1 1,1-1 0,-1 1 0,1-1-1,-1 1 1,1 0 0,-1-1 0,1 1 0,-1-1-1,1 1 1,0 0 0,-1 1 0,1-1 7,0 0 0,0 0 0,0 0-1,0 0 1,1 0 0,-1 0 0,0 0 0,0 0 0,1 0 0,-1 0 0,1 0 0,0 1 0,2 2 18,0 1 0,1-1 0,-1 0 0,1 0 0,7 6 0,10 10 34,11 27 844,-29-43-762,-1 0 0,0 0 0,1 0 0,-2 1 0,1-1 0,-1 1 0,1-1 0,-1 1 0,0 6 0,-1-8-36,0 0 0,0-1 1,-1 1-1,1 0 0,-1 0 1,0 0-1,0-1 0,0 1 1,0 0-1,-1-1 0,1 1 1,0-1-1,-1 1 0,0-1 1,0 0-1,0 0 0,0 0 1,0 0-1,0 0 0,0 0 1,-1 0-1,1-1 0,-1 1 1,1-1-1,-1 0 0,1 0 1,-5 2-1,-6 1-134,0-1 0,-1 0 0,1 0 0,-24 0 0,-76-2-3209,80-1 1872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 4064,'-4'-3'13082,"-6"3"-9463,6 0-2562,8 0 294,10-1-770,144-12 806,-69 8-1286,-41 4 100,0 2 0,93 14 0,-93-12-47,-45-2-90,4-1-6309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63 439 2240,'-1'0'59,"1"-1"0,0 1 0,-1 0 0,1-1 0,0 1 0,0 0 0,-1-1 0,1 1 0,0 0 0,0-1 0,0 1 0,0-1 0,0 1 0,0-1 0,-1 1 0,1 0 0,0-1 0,0 1 0,0-1 0,0 1 0,0-1 0,1 1 0,-1 0 0,0-1 0,0 1 0,0-1 0,0 1 0,0 0 0,1-1 0,-1 1 0,0-1 0,0 1 0,0 0 0,1-1 0,-1 1 0,0 0 0,1-1 0,-1 1 0,0 0 1,1 0-1,-1-1 0,0 1 0,1 0 0,-1 0 0,1-1 0,0 1 166,-1 0 1,1-1-1,0 1 1,-1-1-1,1 1 1,-1-1-1,1 1 1,-1-1 0,1 1-1,-1-1 1,1 0-1,-1 1 1,1-1-1,-1 0 1,0 0-1,1 1 1,-1-1-1,0 0 1,0 1 0,1-1-1,-1 0 1,0 0-1,0-1 1,-1-10 3771,1 11-3945,0 1 1,0 0 0,-1-1 788,1 1-789,0 0 1,0 0-1,0 0 1,0 0 0,0 0-1,0 0 1,-1 0-1,1 0 1,0 0-1,0 0 1,0 0 0,0 0-1,0 0 1,0 0-1,0 0 1,0 0-1,0 0 1,0 0 0,0 0-1,-1 1 789,1-1-788,0 0-1,-1 0 1,1 0 0,0 0-1,-10 21 2810,5-11-3206,-5 17 691,2 1 0,0-1 0,-6 52 0,12-65-263,-4 25 195,-1 40 0,6-63-176,2 1 0,-1-1 1,2 0-1,0 0 1,6 20-1,-8-35-70,0 0-1,1 0 1,-1 0-1,1 0 0,-1 1 1,1-1-1,-1 0 1,1 0-1,-1 0 1,1 0-1,0 0 0,0 0 1,-1 0-1,1 0 1,0-1-1,0 1 0,0 0 1,0 0-1,0-1 1,0 1-1,0-1 1,0 1-1,3 0 0,-3-1 13,1 0-1,0 0 0,0 0 1,0 0-1,0 0 1,0 0-1,-1-1 0,1 1 1,0-1-1,0 0 1,0 1-1,-1-1 0,4-2 1,4-3 124,0 0-1,-1 0 1,16-17 0,-23 22-158,25-25 36,-2-2-1,0 0 1,-2-2 0,21-37 0,-35 52-35,-1 0 0,-1-1 0,5-19 0,-11 34-278,-1 4 81,-4 10-5,-6 20 106,7-16 136,0 0 1,2-1-1,0 1 1,0 26-1,3-37-19,-1 0 0,1 0 0,0-1 0,0 1 0,0 0-1,1-1 1,0 1 0,0-1 0,1 1 0,-1-1-1,1 0 1,0 0 0,1 0 0,-1-1 0,1 1 0,0-1-1,4 4 1,-5-6 13,-1 0-1,1-1 1,-1 0-1,1 0 1,0 0-1,0 0 1,-1 0-1,1 0 1,0-1-1,0 1 1,0-1-1,0 0 1,0 0-1,0 0 1,-1 0-1,1-1 1,0 1-1,0-1 1,0 1-1,3-2 0,3-1 7,1-1-1,-1 0 0,0 0 0,14-8 0,-6 0-21,0-1 1,-1 0-1,0-1 1,-2-1 0,1 0-1,-2-1 1,0-1-1,-1 0 1,0 0-1,16-37 1,-26 50-53,41-74-143,-43 78 153,0 0-1,0-1 1,1 1 0,-1-1-1,0 1 1,1 0-1,-1-1 1,0 1-1,0 0 1,1-1 0,-1 1-1,1 0 1,-1-1-1,0 1 1,1 0 0,-1 0-1,1-1 1,-1 1-1,0 0 1,2 0 0,2 6-121,-2 20 105,-4 16 27,-9 45 0,1-8-8,9-59 3,0-9 23,0 0-1,-4 19 0,4-23 260,6-9 7,9-13 38,1-7-258,-1-1 0,-1 0 0,17-44 1,-11 24-82,-7 18 0,15-32 32,-23 50-72,0 0 0,1 1 0,0-1 0,0 1 0,7-8 0,-12 14 52,1 0 1,-1 0-1,0-1 1,0 1 0,0 0-1,0 0 1,0 0-1,1-1 1,-1 1 0,0 0-1,0 0 1,1 0-1,-1 0 1,0-1 0,0 1-1,0 0 1,1 0-1,-1 0 1,0 0 0,1 0-1,-1 0 1,0 0-1,0 0 1,1 0 0,-1 0-1,0 0 1,0 0 0,1 0-1,-1 0 1,0 0-1,0 0 1,1 0 0,-1 0-1,0 0 1,1 0-1,-1 0 1,0 0 0,0 0-1,0 1 1,1-1-1,-1 0 1,0 0 0,0 0-1,1 1 1,-1-1-1,0 0 1,0 0 0,0 0-1,0 1 1,0-1 0,1 0-1,-1 0 1,0 1-1,0-1 1,0 0 0,0 0-1,0 1 1,0-1-1,0 0 1,0 0 0,0 1-1,0-1 1,0 0-1,0 1 1,0-1 0,0 1-1,-1 20-32,1-19 27,-15 148 123,15-144-103,-1 1 0,1 0 0,0-1 0,0 1 1,0 0-1,3 9 0,-3-16 0,0 1 0,1-1 1,-1 0-1,0 1 0,0-1 0,1 0 1,-1 1-1,0-1 0,0 0 0,1 0 1,-1 1-1,0-1 0,1 0 0,-1 0 1,0 1-1,1-1 0,-1 0 0,0 0 1,1 0-1,-1 0 0,1 0 1,-1 0-1,0 0 0,1 0 0,-1 0 1,1 0-1,-1 0 0,0 0 0,1 0 1,-1 0-1,1 0 0,-1 0 0,0 0 1,1 0-1,-1 0 0,0 0 0,1-1 1,-1 1-1,0 0 0,1 0 0,0-1 1,19-11 118,-15 9-106,9-7-1,0-1 0,-1 0 0,0-1 0,16-20 0,7-6-68,-22 24 73,-10 9-50,0 0 0,1 1-1,0 0 1,6-4-1,-11 7 23,0 1-1,0 0 0,1 0 1,-1 0-1,0 0 1,0 0-1,1 0 0,-1 0 1,0 0-1,0 0 1,1 0-1,-1 0 0,0 0 1,0 0-1,1 0 0,-1 0 1,0 0-1,1 0 1,-1 0-1,0 0 0,0 0 1,1 0-1,-1 0 1,0 0-1,0 0 0,0 1 1,1-1-1,-1 0 1,0 0-1,0 0 0,1 0 1,-1 1-1,0-1 1,0 0-1,0 0 0,0 1 1,0-1-1,1 0 1,-1 0-1,0 0 0,0 1 1,0-1-1,0 0 1,0 0-1,0 1 0,0-1 1,0 0-1,0 1 1,0-1-1,0 0 0,0 0 1,0 1-1,0-1 0,0 0 1,0 0-1,0 1 1,0 24-131,-1-14 110,1 3 46,0 1 0,1-1-1,1 0 1,0-1 0,5 18-1,-6-28-13,0 1 0,1 0 0,-1-1 0,1 1 0,0-1 0,0 1 0,0-1 0,1 0 0,-1 0 0,1 0 0,-1 0 0,1 0 0,0 0 0,0-1 0,1 0 0,-1 1 0,0-1 0,1 0 0,-1-1 0,1 1 0,0-1 0,-1 1 0,7 0 0,-5-1 27,0 0 0,-1-1-1,1 0 1,0 0 0,-1 0-1,1 0 1,0 0 0,0-1 0,-1 0-1,1 0 1,-1-1 0,5-1-1,-3 0 1,1 0 1,-1 0-1,-1-1 0,1 0 0,-1 0 0,1-1 0,6-7 0,1-3-8,-2 0 1,0-1-1,0-1 0,-2 1 1,10-23-1,16-39-23,4-9-5,49-81 0,29-41 224,-92 148-528,-34 73 300,1 0 0,1 0 1,0 1-1,-9 23 0,11-24 12,-7 17 92,2 2 0,0 0-1,-8 52 1,-2 94-215,19-176 114,-1 132-60,3-78-251,4-24-2101,1-18-191,-6-13 2484,0 0 1,0 1-1,0-1 1,0 0-1,0 0 1,0 0-1,1 1 1,-1-1-1,0 0 1,0 0-1,0 0 1,0 0-1,0 0 0,1 0 1,-1 1-1,0-1 1,0 0-1,0 0 1,1 0-1,-1 0 1,0 0-1,0 0 1,0 0-1,1 0 1,-1 0-1,0 0 1,0 0-1,0 0 1,1 0-1,-1 0 1,0 0-1,0 0 0,0 0 1,1 0-1,-1 0 1,0 0-1,0 0 1,0 0-1,0-1 1,1 1-1,-1 0 1,1-1-509,0 0 0,0 0 1,0 0-1,0-1 0,0 1 1,-1 0-1,1-1 0,0 1 0,0-2 1,0 1 45,2-7-2180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 5216,'0'0'174,"0"-1"1,-1 0 0,1 0-1,0 0 1,0 0 0,0 1-1,0-1 1,-1 0 0,3-8 7250,-1 18-4135,3 7-2340,-1 1-1,-1-1 1,-1 1-1,-1 28 0,-13 67 1025,3-30-1873,9-69-195,0-4-241,0-1 1,0 1-1,1-1 0,0 1 0,1-1 0,2 13 0,2-16-2913,2-2 993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30 1824,'0'0'77,"-1"0"0,1 0 0,0 0 0,0 0 1,-1 0-1,1 0 0,0 0 0,0 0 0,0 0 0,-1 0 0,1 0 0,0 0 0,0-1 1,-1 1-1,1 0 0,0 0 0,0 0 0,0 0 0,0 0 0,-1 0 0,1-1 0,0 1 1,0 0-1,0 0 0,0 0 0,0-1 0,-1 1 0,1 0 0,0 0 0,0 0 0,0-1 1,0 1-1,0 0 0,0 0 0,0-1 0,0 1 0,0 0 0,0 0 0,0 0 0,0-1 1,0 1-1,0 0 0,0 0 0,1-3 2012,-1 3-1825,0-1 0,0 1-1,0 0 1,0-1 0,0 1-1,0 0 1,-1-1 0,1 1 0,-2-3 2636,1 2-2636,1 1-204,0 0 1,0 0 0,0-1 0,-1 1 0,1 0-1,0 0 1,0 0 0,0 0 0,0 0 0,0-1-1,0 1 1,0 0 0,-1 0 0,1 0 0,0 0-1,0-1 1,0 1 0,0 0 0,0 0-1,0 0 1,0-1 0,0 1 0,0 0 0,0 0-1,0 0 1,0-1 0,0 1 0,0 0 0,0 0-1,0 0 1,0-1 0,0 1 0,1 0 0,-1 0-1,0 0 1,0-1 0,0 1 0,0 0-1,0 0 1,0 0 0,1 0 0,0-6 2877,-1 12-1786,-9 29 107,14 15-351,-1-12-339,10 114 781,6 104-865,-19-236-485,0 1 0,-1-1 0,-2 1 0,0-1 0,-5 21 0,6-31-252,1 0-1,2 19 1,-2-23-3295,1-9 2537,0-1-1,0 1 1,0 0-1,0 0 1,0 0-1,1 0 1,2-5-1,2-2-1331,3-8-458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11 153 3648,'-9'-25'2160,"8"22"-1089,1-1 1,-1 1-1,1-1 0,0 1 1,0 0-1,1-1 0,-1 1 1,2-6-1,-2 8-891,1-1 0,0 1 0,0 0-1,-1 0 1,1 0 0,0 0 0,0 0-1,0 0 1,0 0 0,0 0 0,0 0-1,1 0 1,0-1 0,22-11 905,-17 10-762,15-8 71,0 1-1,0 2 0,0 0 0,1 2 0,0 0 0,43-4 0,-58 9-306,0 2 0,1-1 0,-1 1 0,0 0 0,1 1 0,-1 0 0,0 0 0,0 1 0,0 0 0,-1 0 0,1 1 0,-1 0 0,1 1 0,-1-1 0,9 9 0,-11-9 19,-1 0 0,0 0 0,-1 0 0,1 0 0,0 1 0,-1 0-1,0-1 1,0 1 0,2 6 0,-4-8-37,0 0 0,1 0-1,-1 1 1,-1-1 0,1 1 0,0-1 0,-1 0 0,0 1-1,1-1 1,-1 1 0,-1-1 0,1 1 0,0-1 0,-1 1-1,-1 4 1,0-3 27,0 0-1,-1 1 0,0-1 1,0 0-1,0 0 1,0-1-1,-1 1 0,1-1 1,-1 1-1,0-1 1,-1-1-1,1 1 0,-9 5 1,8-6-346,1-1 0,-1 0 0,0-1 0,1 1 0,-1-1 1,0 0-1,0 0 0,0 0 0,0-1 0,0 1 0,0-1 1,0-1-1,0 1 0,0-1 0,0 1 0,-6-3 0,-19-8-4592,20 10 2789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46 139 5472,'-24'-8'1979,"4"2"3962,20 6-5877,0 0 0,0-1 0,0 1 0,0 0 0,0 0 0,-1 0 0,1 0 0,0 0 1,0 0-1,0 0 0,0 0 0,0 0 0,0-1 0,0 1 0,0 0 0,0 0 0,0 0 1,0 0-1,0 0 0,0 0 0,0-1 0,0 1 0,0 0 0,0 0 0,0 0 0,0 0 0,0 0 1,0 0-1,0-1 0,0 1 0,0 0 0,0 0 0,0 0 0,0 0 0,0 0 0,0 0 1,0 0-1,0 0 0,1-1 0,-1 1 0,0 0 0,0 0 0,0 0 0,0 0 0,0 0 1,0 0-1,0 0 0,0 0 0,1 0 0,-1 0 0,0 0 0,0 0 0,0 0 0,0 0 1,9-4 1160,20 0 192,56 0-1,-12 2-601,111-15-76,-76 5-400,272-22 375,-249 24-634,449-22 598,-480 34-1174,-75 2-1031,-15 1-1254,-10-5 2618,0 1 0,0-1 1,0 0-1,0 0 0,0 0 0,0 1 1,0-1-1,0 0 0,0 0 0,0 1 0,0-1 1,0 0-1,0 0 0,0 0 0,0 1 1,0-1-1,0 0 0,0 0 0,0 1 0,0-1 1,0 0-1,0 0 0,0 0 0,0 1 1,-1-1-1,1 0 0,-2 2-1465,-3 2-1134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14 958 4480,'-14'9'14700,"33"-41"-13609,1-4-492,1 2 0,38-47 0,2-2-54,-40 52-208,-8 13-117,-1 0 0,18-36 0,37-124 411,-12 30-739,-48 131 155,2 0 1,0 0-1,0 1 1,2 1-1,0 0 1,0 0 0,2 1-1,0 0 1,0 1-1,22-16 1,-23 20-2,2 1 0,-1 0 1,1 0-1,0 2 0,1-1 1,0 2-1,0 0 0,0 1 1,0 0-1,1 1 0,-1 1 1,27 0-1,-36 2 36,0 0 0,0 0 0,1 1 0,-1 0 0,0 1 0,0-1 0,0 1 0,0 1 0,0-1 0,-1 1 0,1 0 0,-1 0 0,0 0 0,1 1 0,6 6 0,-11-9-81,1 1-1,-1 0 1,0 0 0,1 0-1,-1 0 1,0 0 0,0 0 0,0 0-1,-1 0 1,1 0 0,0 0-1,-1 1 1,1 3 0,-1-1 14,0 0 0,0 1 0,0-1 1,-1 0-1,-1 8 0,-2 4 21,-2-1-1,-10 24 1,6-19 34,-1-1-1,-1 0 1,-1 0 0,-1-1 0,-1-1-1,0 0 1,-1-2 0,-1 1 0,0-2-1,-1 0 1,-1-1 0,-23 12-1,38-23-48,-1 1 0,0-1 0,0-1 0,0 1 0,-1-1 0,1 0 0,-1 0 0,1 0 0,-1-1 0,0 0 0,1 0 0,-1-1 0,-8 1 0,7-2-281,0-1 0,0 0 0,0 0 0,0-1 0,1 0 0,-1 0 0,1 0 0,0-1 0,0 0 0,0 0 1,0 0-1,1-1 0,0 0 0,0 0 0,0 0 0,0-1 0,1 1 0,0-1 0,0 0 0,1-1 0,-1 1 0,-2-10 0,4 11-529,2-1 0,-1 1-1,1 0 1,0 0 0,0-1-1,0 1 1,1 0 0,-1 0 0,1 0-1,3-9 1,5-7-1744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2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77 7040,'0'0'170,"0"0"0,-1-1 1,1 1-1,0 0 0,-1 0 0,1 0 1,0-1-1,-1 1 0,1 0 0,0 0 1,0-1-1,0 1 0,-1 0 1,1-1-1,0 1 0,0 0 0,0-1 1,0 1-1,-1 0 0,1-1 0,0 1 1,0 0-1,0-1 0,0 1 1,0-1-1,0 1 0,0 0 0,0-1 1,0 1-1,0 0 0,0-1 0,1 0 1,10-3 2564,-9 4-2472,1 0 0,-1-1 0,0 1 0,0-1 0,0 0 0,0 1 0,3-3 0,16-13 2071,-16 12-2047,0-1-1,1 2 1,-1-1-1,1 0 1,-1 1-1,1 0 1,0 1-1,0-1 1,0 1-1,0 0 1,1 1-1,7-2 1,-10 3-213,1-1 0,0 1-1,-1 0 1,1 1 0,0-1 0,-1 1 0,1 0 0,0 0 0,-1 0 0,0 1 0,7 3 0,-9-5-51,-1 1-1,1 0 1,-1 0-1,1 0 1,-1 1-1,0-1 1,1 0-1,-1 0 1,0 1 0,0-1-1,0 1 1,0-1-1,0 1 1,0-1-1,-1 1 1,1 0 0,0-1-1,-1 1 1,0 0-1,1 0 1,-1-1-1,0 1 1,0 0-1,0 0 1,0-1 0,0 1-1,0 0 1,0 0-1,0-1 1,-1 1-1,1 0 1,-2 2 0,-1 4 47,-1 0 1,-1-1-1,1 0 1,-1 1 0,0-1-1,-1-1 1,1 1 0,-1-1-1,-13 10 1,-7 9 183,14-13-188,0-1 1,0 0 0,-21 13-1,25-18-82,-2 1 43,9-7 64,16 0 602,30-3-390,-26 2-436,28 1 0,-6 1-22,-19 0-633,24 3-1,-39-2-435,0-1 0,0 1 0,0 0 0,0 0 0,0 1-1,-1 0 1,9 5 0,3 3-1698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3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305 639 2496,'0'0'784,"1"0"-426,-1 0 0,1 0 0,-1 0 0,1 0 0,-1 0 0,1 0 0,-1 0-1,1 0 1,-1 0 0,1 0 0,-1 0 0,1-1 0,-1 1 0,1 0 0,-1 0 0,1-1 0,0 0-108,0 0 0,-1 1 1,0-1-1,1 0 0,-1 0 0,1 0 0,-1 0 1,0 0-1,0 0 0,0 0 0,1 0 0,-1 0 1,0 0-1,0 0 0,-1-1 0,1 1 0,0 0 0,0 0 1,0 0-1,-1 0 0,1 0 0,0 0 0,-1-1 1,-1 0 76,1 0 1,-1 1 0,1-1-1,-1 0 1,1 0 0,-1 1-1,0-1 1,0 1 0,0 0-1,-3-2 1,0 0-79,-1 1-1,1-1 0,-1 1 1,0 1-1,0-1 1,0 1-1,0 0 1,-7 0-1,-6 2-141,1 1-1,0 0 1,0 2 0,0 0-1,0 1 1,1 1 0,-18 8-1,30-12-98,0 1-1,0-1 0,0 1 1,1 0-1,-1 1 0,1-1 0,-1 1 1,1 0-1,1 0 0,-1 0 1,0 0-1,-4 9 0,6-9-4,0 0-1,0 0 1,1 0 0,0 0-1,0 1 1,0-1-1,0 0 1,0 1-1,1-1 1,0 0 0,0 1-1,0-1 1,1 0-1,-1 1 1,1-1-1,2 7 1,1 0 18,0 1 1,1-1-1,1 1 0,0-1 1,0-1-1,1 1 0,0-1 1,1 0-1,0-1 0,1 0 1,0 0-1,0-1 0,15 10 1,-22-16 11,0-1-1,0 0 1,0 0 0,1 1 0,-1-1 0,0 0 0,1-1-1,-1 1 1,0 0 0,1-1 0,-1 1 0,1-1 0,-1 0 0,1 0-1,-1 0 1,1 0 0,-1 0 0,0-1 0,1 1 0,-1-1 0,1 1-1,-1-1 1,0 0 0,4-1 0,-1-2 31,0 0-1,0 0 1,0-1-1,-1 0 1,0 1-1,1-1 1,-2-1-1,1 1 1,3-6 0,4-11 55,9-24 1,-12 27-158,-3 8 12,11-25 58,-1-1 0,-1-1 0,11-57 0,-1-104 208,-19 31-19,-6 124-102,-12-74-1,8 100 74,4 19-192,1-1 0,0 0 0,0 0 0,-1 0 0,1 1 0,0-1 0,0 0 0,-1 0 0,1 1-1,0-1 1,0 0 0,0 0 0,-1 1 0,1-1 0,0 0 0,0 1 0,0-1 0,0 0 0,0 1 0,0-1 0,0 0 0,0 0 0,0 1 0,0-1-1,0 0 1,0 1 0,-4 38-25,4-37 47,-25 496 1413,24-264-1039,3-109-1646,-5-101-1620,3-20 1253,-1 1 0,1-1-1,-1 0 1,1 0-1,1 1 1,0 5 0,2-2-1535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4:3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1144 3072,'-5'1'7553,"5"-1"-7423,2-9 3093,6-11-1377,5-11 160,12-43 1,-16 44-929,24-53 1,82-166 1053,-80 171-1875,-19 40-104,3 1 1,1 1-1,1 0 0,2 2 0,1 1 0,32-32 0,11-6 504,87-84-183,-145 147-402,0 0-1,0 1 1,0 0 0,1 1-1,0 0 1,1 0 0,-1 1-1,19-6 1,-25 10-28,0 1 0,-1 0 0,1 0 0,-1 0 0,1 0 0,0 1 0,-1-1-1,1 1 1,-1 0 0,1 0 0,-1 0 0,1 0 0,-1 1 0,0-1 0,0 1 0,0 0 0,0 0 0,0 0-1,0 0 1,0 1 0,0-1 0,3 6 0,-3-5 8,-1 0 0,1 0 0,-1 0 0,0 1 0,-1-1 0,1 0 0,0 1 0,-1 0 0,0-1 0,0 1 0,0 0 0,0-1 0,-1 1 0,1 0 0,-1 0 0,0-1 0,0 1 0,0 0-1,-1 0 1,-1 7 0,-1-5-12,0 0 0,0 0 0,-1 0 0,1-1-1,-1 1 1,-1-1 0,1 0 0,-1 0-1,0 0 1,0-1 0,0 0 0,0 0-1,-9 5 1,0-1-16,0-1 0,-1 0 1,1 0-1,-26 6 0,29-11-528,0 0 0,0 0 0,1-2 0,-1 1 0,0-1 0,0-1 0,-13-1 0,1-2-931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 3552,'-8'-8'14005,"9"40"-13173,-6 3-301,3-9 54,-12 44 0,7-41-324,3-13-58,-1 0 0,0 1-1,-15 29 1,19-44-190,-70 130 1058,53-94-864,-21 65 1,22-40 112,17-63-311,0 0 0,0 0 1,0 1-1,0-1 1,0 0-1,0 0 0,0 0 1,0 1-1,0-1 0,0 0 1,0 0-1,0 0 1,0 0-1,0 1 0,0-1 1,0 0-1,0 0 0,0 0 1,0 0-1,0 0 1,0 1-1,0-1 0,0 0 1,0 0-1,1 0 0,-1 0 1,0 0-1,0 1 1,0-1-1,0 0 0,0 0 1,1 0-1,-1 0 0,0 0 1,0 0-1,0 0 0,0 0 1,0 0-1,1 0 1,-1 0-1,0 0 0,0 0 1,0 0-1,0 0 0,1 0 1,-1 0-1,0 0 1,0 0-1,0 0 0,0 0 1,1 0-1,-1 0 0,17-4 211,20-13-19,24-17 186,34-17 53,-84 46-419,-3 0 31,1 1 1,-1 0-1,1 1 1,0 0 0,0 0-1,15-2 1,20 5-330,-43 0 273,-1 0 1,0 0-1,0 0 1,0 0-1,1 0 1,-1 0 0,0 0-1,0 0 1,0 0-1,1 0 1,-1 0-1,0 1 1,0-1-1,0 0 1,1 0 0,-1 0-1,0 0 1,0 1-1,0-1 1,0 0-1,0 0 1,0 0 0,1 1-1,-1-1 1,0 0-1,0 0 1,0 0-1,0 1 1,0-1-1,0 0 1,0 1 0,0 11-37,-5 14-300,4-22 78,0 3-307,1-4-114,-1 1 1,1-1 0,-1 0-1,0 0 1,0 0 0,0 0 0,0 0-1,-1 0 1,-2 5 0,1-5-729,3-3 1128,-1 1 1,1-1-1,0 1 1,-1-1-1,1 1 1,0-1-1,-1 0 0,1 1 1,-1-1-1,1 0 1,0 1-1,-1-1 1,1 0-1,-1 1 1,1-1-1,-1 0 1,1 0-1,-1 0 0,1 1 1,-1-1-1,0 0 1,1 0-1,-1 0 1,1 0-1,-1 0 1,0 0-1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4224,'-39'-19'9149,"39"19"-9040,45-8 4785,26 1-2839,-6 1-1676,-46 4-246,37 3 0,-18 1-6740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4 6400,'-22'-3'2058,"21"3"-2019,1 0-1,-1 0 0,1 0 0,-1 0 0,1 0 0,0 0 0,-1 0 0,1 0 0,-1 0 0,1 0 0,-1 0 1,1 0-1,0 1 0,-1-1 0,1 0 0,-1 0 0,1 0 0,0 0 0,-1 1 0,1-1 0,-85 58 5568,29-17-3395,-55 51 0,-39 52-1082,108-103-809,-101 103 118,107-104-252,35-40-237,1 1 0,-1-1-1,1 1 1,0-1 0,-1 0 0,1 1-1,0-1 1,-1 1 0,1-1-1,0 1 1,0-1 0,-1 1 0,1-1-1,0 1 1,0-1 0,0 1-1,0-1 1,0 1 0,0-1-1,0 1 1,0-1 0,0 1 0,0 0-1,0 0-61,1-1-1,-1 0 1,0 0-1,1 1 1,-1-1-1,1 0 1,-1 0-1,0 1 1,1-1-1,-1 0 1,1 0-1,-1 0 1,1 0-1,-1 0 1,1 0 0,-1 0-1,0 0 1,1 0-1,-1 0 1,2 0-1,29-5-4697,-28 4 4346,32-7-2180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8064,'-13'-17'3648,"21"17"-3168,-3-3 1568,0 3-1216,9-5 1055,4 1-1055,3-7 256,11 2-640,5-7-192,-1 1-160,9-2-96,0 6 32,0-6-320,-5 9 160,-9-1-3039,1 6 1727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18 267 6304,'-15'-6'2032,"15"5"-1992,0 1 0,-1 0 0,1 0 0,0 0 0,0 0 0,0 0 0,0 0 0,-1-1 0,1 1 0,0 0 0,0 0 0,0 0 0,0 0 0,0 0 0,0-1 0,0 1 0,-1 0 1,1 0-1,0 0 0,0-1 0,0 1 0,0 0 0,0 0 0,0 0 0,0-1 0,0 1 0,0 0 0,0 0 0,0 0 0,0-1 0,0 1 0,0 0 0,0 0 0,0 0 0,1-1 0,-1 1 0,0 0 0,0 0 0,0 0 0,0-1 1,0 1-1,0 0 0,0 0 0,1 0 0,-1 0 0,0-1 0,7-5 2696,9-4-847,-1 0 0,22-21-1,9-6-909,-10 13-745,1 1 0,76-35 0,22 9-2733,-132 48 1834,0 0 1,1 1-1,-1-1 1,0 1-1,1-1 0,-1 1 1,6 1-1,0 1-1708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7232,'-4'1'6617,"0"5"-3893,-3 12-2454,5-11 465,-9 19-59,4-7-226,0 0 0,-8 36 1,14-54-444,1-1 1,0 1-1,-1 0 1,1 0-1,0-1 1,0 1-1,0 0 1,0 0-1,0-1 1,0 1-1,0 0 1,0 0-1,0-1 0,0 1 1,0 0-1,0 0 1,1-1-1,-1 1 1,1 1-1,11-11 338,-2 0-221,21-15-118,0 1-1,2 2 0,0 1 1,2 2-1,40-16 0,-73 33 52,0 0-1,0 1 0,-1-1 0,1 0 1,0 1-1,0-1 0,0 1 0,0 0 1,-1 0-1,1 0 0,0 0 1,0 0-1,0 0 0,0 0 0,0 1 1,-1-1-1,1 0 0,0 1 0,0 0 1,0-1-1,-1 1 0,1 0 0,0 0 1,-1 0-1,2 1 0,-1 0 41,0 1 0,0-1 0,-1 0-1,1 0 1,-1 0 0,0 1 0,1-1 0,-1 1-1,0-1 1,-1 1 0,1 0 0,0-1 0,-1 1-1,1 0 1,-1-1 0,0 1 0,0 3 0,-1 45-1,-14 92 0,13-134-2469,8-28-11382,3 7 10518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5312,'-1'-1'159,"1"1"0,0-1 0,-1 0 0,1 1 0,0-1 0,0 0-1,0 0 1,-1 1 0,1-1 0,0 0 0,0 0 0,0 1 0,0-1 0,0 0 0,1 0 0,-1 1 0,0-1 0,0 0 0,0 0 0,1 1 0,-1-1 0,0 0 0,0 1 0,1-1 0,-1 0-1,1 1 1,-1-1 0,1 0 0,-1 1 0,1-1 0,-1 1 0,2-1 0,-1 0 281,0 0 1,0-1-1,0 1 1,1 0-1,-1 1 0,0-1 1,1 0-1,-1 0 1,1 0-1,-1 1 0,1-1 1,3 0-1,-5 1-360,0 0 0,1 1-1,-1-1 1,0 0 0,0 0-1,1 0 1,-1 1 0,0-1-1,0 0 1,1 0 0,-1 1-1,0-1 1,0 0 0,1 0-1,-1 1 1,0-1 0,0 0-1,0 1 1,0-1 0,1 0-1,-1 1 1,0-1 0,0 0-1,0 1 1,0-1 0,0 0-1,0 1 1,1 12 375,-1-10-117,0 15 59,-1-1 0,-1 1 0,0-1 0,-1 1 0,-8 22 0,6-20-219,-12 51 405,-3-2 0,-52 118 0,61-163-479,0 1 0,2 0 0,-11 45 0,19-66-85,1 0-1,-1 0 0,1 0 0,0 1 1,0-1-1,0 0 0,0 1 0,1-1 1,0 0-1,0 0 0,2 7 0,-2-8 10,0-1 0,1 0-1,-1 0 1,0 0-1,1 0 1,0 0 0,-1 0-1,1-1 1,0 1 0,0 0-1,0-1 1,0 0-1,0 1 1,0-1 0,0 0-1,1 0 1,-1 0-1,0 0 1,1 0 0,-1-1-1,4 1 1,15 1-7,-1 0 1,1-2-1,35-3 1,-18 1-92,107-4-1178,-127 6-1637,-41-6-10720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8320,'-5'-11'3744,"10"-1"-3232,-2 9 2016,7 3-1472,4-8 511,9-1-959,7-2 224,11 2-512,9-2-160,3 2-96,-3 1-64,0 5 0,-10-2-352,0 5 192,-9-4-1856,-3 8 1121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7232,'-7'-5'4003,"7"5"-3923,2 14 2535,3 233 3406,-9-154-5213,1-48-356,4 48 0,0-21-250,-1-42 668,0-29-687,2-4-179,2-10-238,0 3 143,-1 2 52,1 0 1,0 1 0,6-9 0,-9 14 42,0 1-1,0-1 1,0 0 0,0 1 0,1-1 0,-1 1 0,1-1-1,-1 1 1,1 0 0,-1 0 0,1 0 0,0 0 0,0 0-1,0 0 1,-1 0 0,1 0 0,0 1 0,3-2 0,-4 3 35,-1-1 1,1 0 0,0 1 0,0-1 0,0 0-1,-1 1 1,1-1 0,0 1 0,0-1-1,-1 1 1,1 0 0,0-1 0,-1 1 0,1 0-1,-1-1 1,1 1 0,-1 0 0,1 0-1,8 16 630,1 9-52,-4-9-343,0 0 1,4 18-1,2 1-77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7808,'-8'0'10448,"-3"0"-8342,6 0-1914,1 1 1,0 0-1,0 0 0,0 1 1,0-1-1,1 1 1,-1 0-1,-6 4 0,-12 5 136,13-7-206,2-1-60,-1 0 0,1 0 0,0 1 0,0 0 0,0 0-1,1 1 1,-1 0 0,1 0 0,-11 11 0,17-15-59,0-1-1,0 0 1,0 0 0,-1 0-1,1 0 1,0 1-1,0-1 1,0 0 0,0 0-1,-1 1 1,1-1 0,0 0-1,0 0 1,0 1 0,0-1-1,0 0 1,0 0 0,0 1-1,0-1 1,0 0 0,0 0-1,0 1 1,0-1-1,0 0 1,0 0 0,0 1-1,0-1 1,0 0 0,0 0-1,0 1 1,0-1 0,1 0-1,-1 0 1,0 1 0,0-1-1,0 0 1,0 0 0,0 0-1,1 1 1,-1-1-1,0 0 1,14 2 275,18-6 0,11-9-497,-33 9 123,0 1 0,0 0 0,0 1 0,1 0 0,12-1 0,-21 4 99,0-1-1,-1 1 1,1 0-1,0 0 1,0 0-1,0 0 1,-1 0-1,1 1 1,0-1 0,-1 0-1,1 1 1,-1 0-1,0-1 1,3 4-1,1 1 72,13 14-181,-2 1 1,25 41-1,-35-73-7929,-2-1 6094,5 0 230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7232,'0'0'61,"0"0"1,0 0-1,0-1 1,0 1 0,0 0-1,0 0 1,0 0-1,1 0 1,-1-1-1,0 1 1,0 0 0,0 0-1,0 0 1,0-1-1,0 1 1,0 0-1,0 0 1,0 0 0,0 0-1,-1-1 1,1 1-1,0 0 1,0 0-1,0 0 1,0 0 0,0 0-1,0-1 1,0 1-1,0 0 1,0 0-1,0 0 1,-1 0 0,1 0-1,0-1 1,0 1-1,0 0 1,0 0-1,0 0 1,-1 0-1,1 0 1,0 0 0,0 0-1,0 0 1,0 0-1,-1 0 1,1 0-1,0 0 1,0 0 0,0 0 17,-1 0 0,1 0 0,0 0 0,0 1 0,0-1 0,0 0 0,0 0 0,0 0 0,-1 1 0,1-1 0,0 0 0,0 0 0,0 0 0,0 1 0,0-1 0,0 0 0,0 0 0,0 1 0,0-1 0,0 0 0,0 0 0,0 0 0,0 1 0,0-1 0,1 0 0,-1 0 0,0 1 0,0-1 0,0 0 0,0 1 0,3 4 567,0 1 0,0 0 0,-1 0 0,0 1 0,0-1 1,0 0-1,0 11 0,3 50 1200,-4-43-1234,4 216 2422,4-45-3060,-7-173-520,1-12-1746,38-15-14943,-32 3 16428,17-3-974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8640,'-1'0'212,"0"0"0,0 1 0,0-1 0,0 0 1,0 0-1,0 0 0,0 1 0,0-1 0,0 1 0,0-1 1,0 1-1,0-1 0,0 1 0,-1 0 0,2 0-48,-1 0-1,1 0 1,0 0-1,0 0 0,0 0 1,0 0-1,0 0 1,0 0-1,0 0 1,0 0-1,1 0 0,-1 0 1,0 0-1,0 0 1,1 0-1,-1-1 1,1 1-1,0 1 1,1 7 442,1 1 0,-1 0 0,0-1 1,-1 1-1,0 14 0,1 2-94,21 274 3301,-19-148-2739,-5-120-1167,0-22 191,1-9-89,0-1 0,0 0-1,0 0 1,0 0 0,0 0 0,0 1-1,0-1 1,0 0 0,0 0-1,0 0 1,0 0 0,0 1-1,-1-1 1,1 0 0,0 0 0,0 0-1,0 0 1,0 0 0,0 1-1,0-1 1,0 0 0,0 0-1,-1 0 1,1 0 0,0 0-1,0 0 1,0 0 0,0 0 0,0 1-1,-1-1 1,1 0 0,0 0-1,0 0 1,0 0 0,0 0-1,0 0 1,-1 0 0,1 0-1,0 0 1,0 0 0,0 0 0,0 0-1,-1 0 1,1 0 0,0 0-1,0 0 1,0 0 0,0 0-1,-1-1 1,1 1 0,0 0 0,0 0-1,0 0 1,0 0 0,0 0-1,0 0 1,-1 0 0,1 0-1,0-1 1,0 1 0,0 0-1,0 0 1,0 0 0,0 0 0,0-1-1,-4-4-32,0 0 0,1-1 0,0 1 0,0-1 0,1 0 0,0 0 0,0 0 0,-2-10 0,0-7-52,-1-29 0,2-172-158,10 120 130,-5 90 68,1 0 0,0 1 0,1 0 0,0-1 0,8-15 0,-9 23 32,1-1 1,-1 1 0,1 0 0,1 1-1,-1-1 1,1 1 0,0-1-1,0 2 1,0-1 0,1 0 0,0 1-1,9-5 1,-9 6 5,-1 1 0,1-1-1,0 1 1,0 1 0,0-1 0,0 1-1,0 0 1,1 1 0,-1-1 0,0 1 0,0 1-1,1-1 1,-1 1 0,9 2 0,-10-2 79,1 1 0,0-1 0,-1 1 1,0 1-1,1-1 0,-1 1 0,0-1 0,0 2 1,-1-1-1,1 0 0,0 1 0,4 5 1,-7-6 5,0 0 0,0 0 1,0 0-1,0 0 0,0 0 1,-1 1-1,1-1 0,-1 1 1,0-1-1,0 1 1,0 0-1,-1-1 0,1 1 1,-1 0-1,0-1 0,0 1 1,0 0-1,0-1 0,-1 1 1,0 3-1,0-3-51,0-1 0,0 0 0,0 1 0,-1-1 0,1 0-1,-1 0 1,0 0 0,0 0 0,0 0 0,0 0 0,0-1 0,-1 1 0,1-1-1,-1 1 1,1-1 0,-1 0 0,0 0 0,-4 2 0,3-2-51,-1 0 0,1 0 0,-1 0-1,0-1 1,1 0 0,-1 0 0,0 0 0,0 0 0,0-1 0,0 0 0,0 0 0,-7-1 0,-3-1-717,-1-1 0,1-1 0,-1 0 0,1-1 0,0 0 0,1-2 0,-27-14 0,40 20 528,0 0 1,0 1-1,0-1 1,0 0 0,0 1-1,0-1 1,0 0 0,0 0-1,0 0 1,0 0-1,1 0 1,-1 0 0,0 0-1,1 0 1,-1 0-1,1 0 1,-1-1 0,1 1-1,-1 0 1,1 0-1,0 0 1,0-1 0,-1-1-1,2 2-105,-1 0-1,1 0 1,-1-1-1,1 1 1,0 0-1,-1 0 1,1 0-1,0 0 1,0 0-1,0 0 1,0 0-1,0 0 1,0 0-1,0 0 1,0 0-1,0 1 1,0-1-1,0 0 1,1 1-1,2-2 1,20-5-2763,0 6-720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2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5 9152,'-8'-5'3310,"5"11"715,0 1-2758,-2 3-618,0-1 0,0-1 0,-1 1 0,0-1 0,-1 0 0,0 0 0,-9 7 0,-9 11-81,-27 36-138,2 1 0,-44 74 1,65-88-514,-4 6-145,-45 57 0,57-82-1549,8-10-1424,-2-2-3634,11-18 3678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9056,'-22'-12'2922,"28"20"2618,7 5-2317,85 78-285,-85-79-4920,0 0 0,23 28 0,-25-25-519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8480,'-55'-13'3840,"42"4"-3360,8 6-512,10 6-96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 2240,'-13'-4'9190,"3"0"-1959,3 4-8634,0 0 1633,-1 0 0,1 1 1,0 0-1,0 1 0,0 0 0,0 0 0,0 0 0,0 1 0,0 0 1,1 0-1,-1 1 0,-9 7 0,9-7-189,0 0 0,1 0-1,0 1 1,0 0 0,0 0-1,1 1 1,-1-1 0,1 1 0,1 0-1,-8 13 1,8-12 3,1 1 1,0-1-1,1 1 1,-1-1-1,2 1 1,-1 0-1,1-1 1,0 1-1,0 0 0,1 0 1,0 0-1,1 0 1,0 0-1,0-1 1,1 1-1,0 0 1,3 8-1,-5-14-14,1-1 0,0 1 0,0 0 0,0-1 0,1 1 0,-1-1 0,0 0 0,0 1 0,1-1 0,-1 0 0,1 1 0,-1-1 0,1 0 0,-1 0 0,1 0 0,0-1 0,0 1 0,-1 0 0,1-1 1,0 1-1,0-1 0,0 1 0,0-1 0,-1 0 0,1 0 0,2 0 0,1-1-3,-1-1 1,0 0-1,0 0 1,0 0-1,0-1 1,-1 1 0,1-1-1,-1 0 1,1 0-1,-1 0 1,0 0-1,0 0 1,0-1-1,2-4 1,4-6-41,-1-1 0,9-21 0,-12 25 55,7-15 22,-2 0 0,9-35 0,-16 51-4,-3 8-17,0 3 8,-5 30 717,8 58 203,-1-55-1584,10 58-1,-12-92 482,0 1-1,0-1 0,0 0 0,0 1 0,0-1 1,0 0-1,0 1 0,0-1 0,0 0 0,0 1 1,0-1-1,0 0 0,0 1 0,0-1 1,1 0-1,-1 1 0,0-1 0,0 0 0,0 1 1,0-1-1,1 0 0,-1 0 0,0 1 1,0-1-1,1 0 0,-1 0 0,0 1 0,0-1 1,1 0-1,-1 0 0,0 0 0,1 0 1,-1 0-1,0 1 0,1-1 0,-1 0 0,0 0 1,1 0-1,-1 0 0,0 0 0,1 0 0,-1 0 1,0 0-1,1 0 0,-1 0 0,0 0 1,1 0-1,-1-1 0,0 1 0,1 0 0,17-14-6948,-11 7 5564,15-12-3112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9152,'-7'0'1139,"-8"0"1812,17 1-2677,-1 0 0,0 0 0,0 0-1,0 0 1,0 1 0,0-1 0,0 0-1,0 0 1,-1 1 0,1-1 0,0 0-1,-1 1 1,1-1 0,-1 1 0,1 1-1,6 27 1663,-6-27-1767,7 54 1421,-6-37-1134,6 28 0,-8-47-434,0-1 0,0 1 0,0 0 0,1 0 0,-1 0 0,0 0 0,1 0 0,-1-1 0,1 1 1,-1 0-1,1 0 0,-1-1 0,1 1 0,-1 0 0,1-1 0,0 1 0,0 0 0,0 0-6,-1-1 0,1 0 0,0 0 0,-1 0 0,1 0 0,-1 0 0,1 0 0,-1 0 0,1 0 0,-1 0 0,1 0 0,-1 0 0,1 0 0,0 0 0,-1-1 0,1 1 0,-1 0 0,1 0-1,-1 0 1,1-1 0,0 1 0,3-4 39,0 1-1,0-1 1,0 0-1,6-8 1,-3 4-159,23-35-62,-24 33 98,1 0 0,-1 1-1,2 0 1,-1 0-1,10-8 1,-17 17 89,1 0 0,-1 0 0,1 0 0,-1 0 0,0 0 0,1 0 0,-1 0 0,1 0 0,-1 0 0,1 0 0,-1 0 0,1 0 0,-1 0 0,1 0 0,-1 0 0,0 0 0,1 0 0,-1 1 0,1-1 0,-1 0 0,0 0 0,1 1 0,-1-1 0,0 0 0,1 0 0,-1 1 0,0-1 0,1 0 0,-1 1 0,0-1 0,0 1 0,1-1 0,-1 0 0,0 1 0,12 18 648,-11-16-558,7 12 250,-2 0 0,1 0 1,3 17-1,-9-27-301,0 0 1,0-1-1,-1 1 0,0 9 0,2 15 55,-1-25-327,-1-1 243,1 0-1,0 0 1,-1 0 0,1 1 0,-1-1-1,0 6 1,-4 3-3426,11-24-5919,-5 10 8665,0 0 0,0 1 1,0-1-1,0 0 0,0 1 0,3-3 0,15-5-4241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316 556 3072,'-2'1'1106,"6"0"-715,11 2 1098,3-3 9215,-23 0-7424,-32 0-2003,0 2 0,-48 9 0,64-6-1232,-1 0 0,1 1 0,0 2 0,0 0 0,-23 13 0,41-19-67,-1 0-1,1 0 1,0 0-1,-1 1 0,1-1 1,1 1-1,-6 6 1,7-8 14,0 0 1,1 0 0,-1 0 0,0 0 0,1 0 0,-1 0 0,1 1 0,-1-1-1,1 0 1,0 0 0,0 1 0,-1-1 0,1 0 0,0 0 0,0 1-1,0-1 1,0 0 0,1 0 0,-1 1 0,0-1 0,0 0 0,1 0 0,-1 1-1,1-1 1,-1 0 0,1 0 0,-1 0 0,1 0 0,1 2 0,0-1 30,1 1 0,0 0-1,-1-1 1,1 0 0,0 1 0,0-1 0,0 0 0,1-1 0,-1 1 0,0-1 0,1 1 0,-1-1 0,1 0 0,-1 0 0,1 0 0,0-1 0,4 1 0,4 0 30,0-1-1,0-1 1,24-3 0,-17 1-148,-1-1 0,0-1 0,0 0 0,-1-2 0,0 0 0,28-16 0,-34 17 26,-1-1 1,0-1-1,0 0 1,-1 0-1,0-1 0,0 0 1,-1 0-1,0-1 0,-1 0 1,0 0-1,7-15 1,-3 0 69,-2 0 0,0-1 1,-2 0-1,6-34 0,6-110 51,-18 158-27,1-13 133,-1-1 0,0 0 0,-6-45-1,3 54-24,2 14-72,0 0 0,-1 0 0,1 0 1,-1 0-1,1 0 0,-1 0 0,0 0 0,-2-4 0,3 7-54,0 0 0,0 0-1,0 0 1,0 0 0,0-1 0,0 1 0,0 0 0,0 0 0,-1 0-1,1 0 1,0 0 0,0 0 0,0 0 0,0 0 0,0 0 0,0-1-1,0 1 1,0 0 0,-1 0 0,1 0 0,0 0 0,0 0 0,0 0-1,0 0 1,0 0 0,0 0 0,0 0 0,-1 0 0,1 0 0,0 0-1,0 0 1,0 0 0,0 0 0,0 0 0,0 0 0,-1 0 0,1 0-1,0 0 1,0 0 0,0 0 0,0 0 0,0 1 0,0-1-1,0 0 1,-1 0 0,1 0 0,0 0 0,0 0 0,0 0 0,-5 10 151,-3 16-8,-3 40 491,-4 120 0,9-80-201,4-62-392,1 1 0,2 0 0,10 57 0,-10-94-194,1-1 1,0 0-1,0 1 0,4 6 0,6 6-3214,-11-18 2391,0-1 0,1 1 0,-1-1 0,1 1 0,-1-1 0,1 0 0,-1 0 0,4 2 0,3-2-3714,-3-10-735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5408,'5'-13'8346,"-6"70"-1708,-1-36-6072,0 0 0,-6 20 0,-3 31-753,11-70-176,-1 1-1,0 0 0,0-1 1,-1 1-1,1-1 1,0 1-1,-4 3 0,1 0-2012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7136,'-10'-40'3232,"-3"32"-2816,13 4-704,0 8-1824,10 4 1632,-2 7-2976,2 10 1952,7-2-288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6656,'-1'0'161,"0"1"0,0 0 0,-1 0 1,1 0-1,0 0 0,0 0 0,0 0 1,0 0-1,0 1 0,0-1 0,0 0 1,0 0-1,1 1 0,-1-1 0,0 0 0,1 1 1,-1-1-1,1 1 0,0-1 0,-1 1 1,1-1-1,0 1 0,0-1 0,0 1 0,0 2 1,-1 16 1576,0-1 1,-2 1 0,-5 21-1,4-25-1135,-19 52 1199,33-69-1492,-4-3-323,1 1 0,-1-1 0,0 0 0,0 0 0,9-9 0,14-10-187,-14 14 142,0 1 0,0 1 0,16-7 0,-26 12 151,0 1 0,0-1 0,0 1 1,0 0-1,1 0 0,-1 0 0,0 1 0,1 0 0,-1 0 1,0 0-1,1 0 0,-1 1 0,8 2 0,-9-1 47,0 0-1,0 0 1,0 0 0,0 1-1,0-1 1,-1 1-1,1 0 1,-1 0-1,0 1 1,0-1-1,0 0 1,0 1-1,0 0 1,2 5-1,-2-4-89,0 1-1,-1 0 1,0 0-1,0 0 0,0 0 1,-1 0-1,0 1 0,0-1 1,0 9-1,28-14-19883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0 630 5056,'9'1'2296,"0"-1"0,0 0 0,15-3 1,20-2-245,-35 4-1802,1-1 0,15-6 0,-22 7-163,0 1 1,-1-1-1,1-1 0,-1 1 0,1 0 0,-1-1 1,0 1-1,0-1 0,0 0 0,1 1 1,-1-1-1,-1 0 0,1 0 0,2-3 0,-4 4-64,1-1-1,-1 1 0,0 0 0,0 0 0,0 0 1,0 0-1,0-1 0,0 1 0,0 0 0,0 0 1,0 0-1,0 0 0,-1-1 0,1 1 0,0 0 0,-1 0 1,1 0-1,-1 0 0,1 0 0,-1 0 0,0 0 1,1 0-1,-1 0 0,0 0 0,0 0 0,0 1 1,0-1-1,0 0 0,-1-1 0,0 1 37,0 0 1,1 0-1,-1 0 0,0 0 1,1 0-1,-1 0 0,0 0 1,0 0-1,0 1 0,0-1 1,0 1-1,0-1 0,0 1 0,0 0 1,0 0-1,0 0 0,-3 0 1,1 1 62,1 0 1,-1 1 0,0-1-1,0 1 1,1-1 0,-1 1-1,0 1 1,1-1 0,-5 4-1,-1 1 90,8-6-158,-1 0 1,0 0-1,1 0 1,-1 0-1,1 0 1,-1 0-1,1 1 0,0-1 1,0 1-1,-1-1 1,1 1-1,0-1 1,0 1-1,0 0 0,1-1 1,-1 1-1,0 0 1,1 0-1,-1 0 1,0 2-1,0 10 39,1-14-84,0 1-1,0-1 0,0 1 0,0-1 0,0 0 0,0 1 0,-1-1 0,1 1 0,0-1 0,0 0 0,0 1 1,0-1-1,-1 1 0,1-1 0,0 0 0,0 1 0,-1-1 0,1 0 0,0 0 0,-1 1 0,1-1 1,0 0-1,-1 1 0,1-1 0,-1 0 0,0 1 16,1 0 1,-1 0-1,0 0 0,1 0 0,-1 0 1,0 1-1,1-1 0,0 0 1,-1 0-1,1 0 0,0 1 1,-1-1-1,1 0 0,0 3 0,1 5 906,-1-9-921,0 0 1,0 0-1,0 0 1,1 0-1,-1 0 1,0 0-1,0 0 1,1 0-1,-1-1 1,0 1-1,0 0 1,0 0-1,1 0 1,-1 0-1,0 0 1,0 0-1,0 0 1,0 0-1,1-1 1,-1 1-1,0 0 1,0 0-1,0 0 0,0 0 1,1 0-1,-1-1 1,0 1-1,0 0 1,0 0-1,0 0 1,0-1-1,0 1 1,0 0-1,0 0 1,0 0-1,0-1 1,0 1-1,0 0 1,46-88 59,-34 62-54,10-37 0,-11 29 73,13-41 13,16-42-149,21-12 81,-34 74-93,-14 34 99,-11 18-78,1 0 0,-1 0 0,0-1 0,0 1 0,-1-1-1,1 1 1,-1-1 0,1 0 0,0-7 0,-12 24-579,-1 5 658,1 2 1,0-1 0,1 1 0,-11 41-1,14-44-3,-56 188 741,39-138-490,-40 130 144,60-187-497,1 0 0,0 0-1,-1 16 1,3-25-346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8960,'-9'-5'2138,"-1"0"1675,10 2-2124,7 0-540,93-18 3095,55 2-3496,53 15-1192,-161 4-1080,-25 3-2975,-21-2 4170,-1-1 0,1 0 1,0 1-1,0-1 0,0 1 0,0-1 0,0 1 0,-1-1 0,1 1 0,0-1 0,-1 1 0,1 0 0,0-1 0,-1 1 0,1 0 0,-1 0 0,1 0 1,-1-1-1,1 2 0,0 7-4887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5632,'1'2'246,"0"-1"0,0 1 1,0-1-1,0 1 0,1-1 1,-1 1-1,1-1 0,-1 0 1,1 1-1,-1-1 0,1 0 1,-1 0-1,1 0 0,0-1 1,0 1-1,0 0 0,-1-1 1,4 2-1,4 0 772,-1-1-1,15 2 1,-9-2-315,-4 0-75,1 0 1,16-1 0,-25 0-531,0-1-1,0 1 1,0 0 0,0 0 0,0-1 0,0 1 0,0-1 0,0 0 0,-1 0 0,1 0 0,0 1 0,0-1 0,-1-1 0,1 1 0,-1 0-1,1 0 1,-1-1 0,1 1 0,-1-1 0,2-1 0,-3 2-57,1 0-1,0 0 1,-1 0-1,1 0 1,-1 0-1,1 0 1,-1 0 0,1 0-1,-1 0 1,0-1-1,0 1 1,0 0-1,1 0 1,-1 0 0,0 0-1,0-1 1,0 1-1,-1 0 1,1 0-1,0 0 1,0 0-1,-1 0 1,1 0 0,-1 0-1,1-1 1,-1 1-1,1 0 1,-1 0-1,1 0 1,-1 1 0,0-1-1,0 0 1,1 0-1,-1 0 1,0 0-1,-2 0 1,2 0 5,-1 0 0,0 0 0,0 0 0,0 1 0,0-1 0,0 1 0,0 0 0,0-1 0,0 1 0,-1 0 0,1 0 0,0 0 0,0 0 0,0 1 0,0-1 0,0 0 0,0 1 0,0 0 0,-4 1 0,-3 2 204,1 1 0,-1 0 0,-14 10 0,21-14-202,1 1 1,-1-1 0,0 1 0,1-1 0,-1 1-1,1 0 1,-1 0 0,1 0 0,0-1 0,0 1-1,0 0 1,0 1 0,0-1 0,0 0 0,0 0 0,1 0-1,-1 0 1,1 1 0,0-1 0,-1 0 0,1 1-1,0-1 1,1 4 0,0-4-14,-1 0-1,1 1 1,0-1 0,0 0-1,0 0 1,0 0 0,1 0 0,-1 0-1,0 0 1,1 0 0,0 0-1,-1-1 1,1 1 0,0-1-1,0 1 1,0-1 0,3 2-1,-2-1 52,1 0 0,-1-1 0,1 1 0,0-1 0,-1 0-1,1 0 1,0 0 0,0 0 0,7 0 0,0-2-21,-1 0 0,0-1 0,0 0 1,0-1-1,0 0 0,0 0 0,-1-1 0,1-1 1,-1 1-1,0-1 0,0-1 0,8-6 1,7-2-14,-18 11-78,-1 0 1,0 0 0,0-1-1,8-6 1,-12 10-60,5 20 490,-5-13-118,1 1 1,1 0-1,-1-1 0,1 0 1,5 9-1,-6-13-244,-1-1-1,0 0 1,1 1-1,-1-1 1,1 0 0,0 0-1,0 0 1,0-1-1,0 1 1,0 0 0,0-1-1,0 1 1,0-1-1,1 0 1,-1 1-1,0-1 1,1 0 0,-1-1-1,5 2 1,5-1 36,1-1 0,0 0 0,-1-1 0,1 0 0,-1-1 0,19-5 0,-11 1-1932,27-12 1,-27 11-1919,-13 4 652,0 0 1,0 0-1,9-5 0,-6-1 310,-3-3-466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8640,'8'9'5425,"3"14"-2403,-7-5-954,4 20-1,3 16-500,-8-35-1215,-2-18-331,-1-1 0,0 0 0,1 1 0,-1-1 0,0 0 0,1 1 0,-1-1 0,1 0 0,-1 0 1,1 1-1,-1-1 0,0 0 0,1 0 0,-1 0 0,1 0 0,-1 1 0,1-1 0,-1 0 0,1 0 0,-1 0 1,2 0-1,-1-1 12,1 1 0,-1 0 0,1-1 0,-1 1-1,1 0 1,-1-1 0,1 0 0,-1 1 0,0-1 0,1 0 0,-1 0 0,0 0 0,1 0 0,-1 0 0,1-2 0,18-21-144,-11 11 79,59-71-22,-67 83 77,-1 0-1,0 1 1,1-1-1,-1 1 1,1-1-1,-1 1 1,1-1-1,-1 1 1,1 0-1,-1-1 1,1 1-1,-1 0 1,1-1-1,0 1 0,-1 0 1,1-1-1,0 1 1,-1 0-1,1 0 1,-1 0-1,1 0 1,0 0-1,-1 0 1,1 0-1,1 0 1,-1 0 8,-1 1 1,1-1-1,0 1 1,-1 0-1,1-1 0,-1 1 1,1-1-1,-1 1 1,1 0-1,-1 0 1,0-1-1,1 1 0,-1 0 1,0 0-1,0-1 1,1 1-1,-1 1 1,1 7 239,0-1 1,0 1 0,-1 8-1,0-14-145,0 95 930,0-97-1397,27-12-21424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85 106 2144,'4'-12'780,"7"-12"1389,-10 22-1634,0 0 0,-1-1 0,1 1-1,0-1 1,-1 1 0,1-1 0,-1 1 0,0-1-1,1-3 1,0-10 1861,0-9 2660,-2 74-1347,-4 31-2742,2-24-646,-19 124 710,18-156-798,-1 11 202,-1 44-1,-1-50-423,9-22 58,-1-6-69,-2 1-10,1 0 0,-1 0-1,0 0 1,-1 0 0,1-1 0,0 1-1,0-1 1,-1 1 0,1-1 0,-1 1-1,1-1 1,-4 2 0,-5 3-365,9-5 57,0 0-1,0 0 1,0-1-1,0 1 1,-1 0-1,1-1 1,0 1-1,0-1 1,-1 1 0,1-1-1,0 0 1,0 1-1,-1-1 1,-1 0-1,-6 0-1452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 6720,'7'-2'878,"-1"1"0,1-1 1,8-3-1,-13 4-331,1 0 1,-1 0 0,0-1-1,1 1 1,-1 0 0,0-1-1,0 0 1,0 1 0,0-1-1,0 0 1,2-4 3760,-5 6-2863,-3 1-1221,1 0 0,-1 0 0,1 0 0,0 0 0,0 1 0,0 0 1,-1-1-1,-3 4 0,-8 4 68,-149 79 1191,156-83-1431,1 0 0,0 1 0,0 0 0,0 0 0,1 1 0,0 0 0,-7 9 0,28-15 380,-5-3-451,0 0 0,-1 0 0,1-1 1,0 0-1,-1-1 0,16-7 0,51-37-357,-17 9 217,-58 39 163,-1-1 0,1 1 0,-1 0 0,1-1 0,-1 1 0,1 0 0,-1-1 0,1 1 0,-1 0 0,1 0 1,0 0-1,-1-1 0,1 1 0,-1 0 0,1 0 0,-1 0 0,1 0 0,0 0 0,-1 0 0,1 0 0,0 0 0,-1 0 0,1 0 0,-1 1 0,1-1 0,-1 0 0,1 0 0,0 1 0,-1-1 0,1 0 0,-1 0 0,1 1 0,0 0 0,0 0 22,0 1 1,-1 0-1,1 0 0,0 0 0,0 0 0,-1 0 1,0 0-1,1 2 0,1 4 33,5 26-8,10 33-12,0-24-3387,-17-43 3164,0 1 1,0-1-1,1 1 1,-1-1-1,0 1 1,1-1-1,-1 1 1,0-1 0,1 1-1,-1-1 1,1 0-1,-1 1 1,1-1-1,-1 0 1,0 1-1,1-1 1,-1 0-1,1 0 1,0 1-1,-1-1 1,1 0 0,-1 0-1,1 0 1,-1 0-1,1 0 1,-1 0-1,2 0 1,-1 0-202,1 0 0,-1-1 0,1 1 0,-1-1 0,1 1 0,-1-1 0,0 0 1,1 0-1,-1 1 0,2-3 0,1-1-560,1 1 0,-1-2 0,-1 1 1,1 0-1,3-6 0,7-20-3556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9632,'-4'-3'834,"-2"-2"2259,5 11-789,2 10-1847,-3 21 2149,-8 46 0,0-2-1392,4-10-467,-27 485 623,32-525-1963,0-13-1000,1 0 0,2 19-1,-2-33 1014,1 0-1,-1 0 1,1 0-1,0 0 1,1 0 0,-1-1-1,1 1 1,-1 0-1,1-1 1,0 1-1,1-1 1,-1 1 0,1-1-1,3 4 1,20 11-5500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99 3328,'2'3'7010,"13"3"-4139,24 5-656,-28-11-1678,1 0 1,0-1 0,18-2 0,-2-1 41,-6 2-252,7 0 66,39-9 0,-60 9-322,0 0 1,1-1 0,-2 0-1,1 0 1,0 0 0,-1-1-1,1-1 1,-1 1 0,9-8-1,-15 11-55,0 0-1,0 0 1,0 0-1,0 0 1,0 0-1,0 0 1,0 0-1,-1 0 1,1 0-1,0 0 1,-1-1-1,1 1 0,0 0 1,-1 0-1,0-1 1,1 1-1,-1 0 1,1-3-1,-2 3-12,1-1-1,0 1 0,0 1 1,-1-1-1,1 0 0,-1 0 1,1 0-1,-1 0 1,1 0-1,-1 0 0,1 0 1,-1 1-1,0-1 0,1 0 1,-1 0-1,0 1 1,0-1-1,0 0 0,-1 0 1,-1-1-10,-1 0 0,0 1 0,0-1 1,0 1-1,0 0 0,0 0 0,-1 0 0,1 0 1,0 1-1,-7-1 0,-5 3 79,0 0-1,1 0 0,-1 2 1,1 0-1,-26 10 1,18-3 276,0 0-1,-40 27 1,54-31-154,1 0 1,0 0-1,0 0 0,1 1 1,0 1-1,0-1 0,1 1 1,0 0-1,1 0 0,-9 19 1,12-22-136,-1 0 1,1 0-1,0 1 1,0 0-1,1-1 1,0 1 0,0 0-1,1-1 1,0 1-1,0 0 1,0 0-1,1-1 1,0 1-1,0 0 1,1-1 0,0 1-1,0-1 1,4 9-1,-4-12-19,0-1 0,-1 1-1,1-1 1,1 1 0,-1-1-1,0 0 1,0 0 0,1 0 0,-1 0-1,1-1 1,0 1 0,0-1-1,-1 0 1,1 1 0,0-1 0,0 0-1,0-1 1,0 1 0,0 0-1,0-1 1,1 0 0,-1 0 0,0 0-1,0 0 1,4-1 0,8-1 112,0 0 0,0-1 0,25-9 0,-40 12-150,40-14 219,-2-2 0,48-26 0,66-53-164,-123 73-16,32-31 1,-29 24-61,13-19 45,-45 60-196,-9 34 365,5-28-50,0 1-1,2-1 1,-1 21-1,5-40-43,6-3-118,0 0 0,0 0-1,-1-1 1,0 0 0,0 0-1,7-7 1,12-9-96,130-78-186,-154 97 299,-1 1 0,1 0 1,0 0-1,0 1 0,-1-1 0,1 0 0,0 0 0,0 1 1,0 0-1,0-1 0,0 1 0,0 0 0,0 0 0,0 0 1,0 0-1,0 0 0,0 0 0,0 0 0,0 1 0,0-1 0,-1 1 1,1 0-1,0-1 0,0 1 0,0 0 0,-1 0 0,1 0 1,0 0-1,-1 0 0,1 1 0,-1-1 0,1 0 0,-1 1 1,2 1-1,2 5 70,0 0 0,-1 0 1,0 1-1,0-1 0,4 18 0,-3-11 250,8 11-182,-13-25-356,41 33-25189,-32-26 23492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7712,'12'-2'7456,"3"-1"-4171,-6 3-2915,-1 0-1,1-1 1,-1-1 0,1 1-1,-1-2 1,0 1 0,0-1 0,11-5-1,-14 6-308,0-1-1,-1 0 0,1 0 0,0 0 0,-1-1 1,1 1-1,-1-1 0,0 0 0,-1 0 0,1-1 1,-1 1-1,1-1 0,2-7 0,-5 10-41,0-1-1,0 1 0,-1-1 0,1 1 1,-1-1-1,0 0 0,0 1 0,0-1 1,0 0-1,0 1 0,0-1 0,-1 0 1,1 1-1,-1-1 0,0 0 0,1 1 0,-2-1 1,-1-4-1,3 7-11,0-1 0,0 1 0,-1-1 0,1 1 0,0-1 1,0 1-1,0-1 0,-1 1 0,1-1 0,0 1 0,-1 0 0,1-1 0,0 1 0,-1-1 0,1 1 1,-1 0-1,1-1 0,0 1 0,-1 0 0,1-1 0,-1 1 0,1 0 0,-1 0 0,1 0 0,-1-1 1,1 1-1,-1 0 0,1 0 0,-1 0 0,1 0 0,-1 0 0,0 0 0,1 0 0,-1 0 0,1 0 1,-1 0-1,1 0 0,-1 0 0,1 1 0,-1-1 0,1 0 0,-1 0 0,1 0 0,-1 1 0,1-1 1,-1 0-1,1 1 0,-1-1 0,1 0 0,-1 1 0,-2 2 61,-1 1 1,1-1-1,0 1 0,-4 6 0,4-6-35,-4 5 108,-1 2 1,2-1-1,-11 21 1,15-26-83,0 0 1,0 1-1,1-1 1,0 0-1,0 0 1,0 1-1,0-1 1,1 0-1,0 1 1,0-1-1,1 7 1,-1-12-46,0 1 1,0 0 0,1-1-1,-1 1 1,0-1-1,0 1 1,0 0-1,1-1 1,-1 1-1,0-1 1,1 1-1,-1-1 1,0 1 0,1-1-1,-1 1 1,1-1-1,-1 1 1,1-1-1,-1 1 1,1-1-1,-1 0 1,1 1 0,-1-1-1,1 0 1,-1 0-1,1 1 1,0-1-1,-1 0 1,1 0-1,-1 0 1,1 0-1,0 0 1,-1 0 0,1 0-1,0 0 1,-1 0-1,1 0 1,0 0-1,3-1 28,1 0-1,-1 0 1,0-1-1,7-2 0,-3 1-106,3-2 98,0-1 0,0 1 0,10-9 0,18-8-117,-20 12 86,-11 5-86,2 0 0,-1 1-1,15-5 1,-22 8 78,-1 1 0,1-1-1,0 1 1,0 0 0,0-1 0,0 1-1,0 0 1,0 0 0,0 0 0,0 1-1,0-1 1,0 0 0,0 1 0,0-1-1,0 1 1,0 0 0,0 0-1,-1 0 1,1-1 0,0 2 0,-1-1-1,1 0 1,1 2 0,26 31-105,-23-25 254,1 0-1,10 9 0,-14-15-59,0 0-1,1-1 1,-1 1-1,1-1 1,0 0-1,-1 0 1,1 0-1,0 0 1,7 1-1,4 0 84,0 0-1,0-2 1,0 1 0,0-2-1,0 0 1,21-3-1,-12 0-228,-1-2 0,1 0 0,29-12 0,24-17-1626,-42 18 231,-12 6 607,21-10 67,-39 18 803,-1-1 0,0 1 0,0-1 0,0 0 1,0 0-1,0-1 0,3-3 0,-7 7-3,0-1 1,1 1-1,-1 0 1,0 0-1,1-1 1,-1 1 0,0-1-1,0 1 1,1 0-1,-1-1 1,0 1-1,0 0 1,0-1 0,0 1-1,1-1 1,-1 1-1,0-1 1,0 1-1,0 0 1,0-1 0,0 1-1,0-1 1,0 1-1,0-1 1,0 1-1,0 0 1,-1-1 0,1 1-1,0-1 1,0 1-1,0-1 1,0 1-1,-1 0 1,1-1 0,0 1-1,0 0 1,-1-1-1,1 1 1,0 0-1,-1-1 1,1 1 0,0 0-1,-1-1 1,0 1 12,0-1 0,0 1 0,0 0 0,0-1 0,-1 1-1,1 0 1,0 0 0,0-1 0,0 1 0,0 0 0,0 0 0,-1 0 0,1 0 0,0 1 0,0-1 0,-1 0 0,-10 6 87,0-1 0,0 1 0,1 1 1,0 0-1,0 1 0,1 0 0,0 0 0,-12 13 0,2-2 12,15-15-71,2-2-27,0 1-1,0-1 1,0 1 0,1 0 0,-1 0-1,1 0 1,-1 0 0,1 0 0,0 1-1,-2 3 1,4-6-20,0 0 0,0 0 0,0 0 0,0 0 0,0 0 0,1 0 0,-1-1 0,0 1 0,0 0 0,1 0 0,-1 0 0,1 0 0,-1-1 0,0 1 0,1 0 0,-1 0 0,1-1 0,0 1-1,-1 0 1,1-1 0,0 1 0,-1-1 0,1 1 0,0-1 0,0 1 0,-1-1 0,2 1 0,1 0 23,-1 0-1,1 0 0,-1 0 1,1 0-1,-1 0 1,1-1-1,-1 1 0,5 0 1,0-2-18,-1 0 0,0 0 0,12-3 0,-11 2-28,-1 1 0,0-1 0,1 1 0,6 0 0,-13 1 11,1 0 1,-1 0 0,1 0 0,-1 0-1,0 0 1,1 0 0,-1 0 0,1 0 0,-1 0-1,0 0 1,1 0 0,-1 0 0,1 0 0,-1 0-1,0 0 1,1 0 0,-1 0 0,1 1 0,-1-1-1,0 0 1,1 0 0,-1 1 0,0-1-1,1 0 1,-1 0 0,0 1 0,1-1 0,-1 0-1,0 1 1,0-1 0,1 0 0,-1 1 0,0-1-1,0 0 1,0 1 0,0-1 0,1 1 0,-1-1-1,0 0 1,0 1 0,0 1-13,2 4-22,0 1 1,0-1 0,-1 1-1,0 0 1,0-1 0,0 10-1,-4 42-17,1-38 76,-16 140 757,13-127-567,-2-1 0,-21 59 0,24-80-166,-1-1 0,0 1 0,-1-1 0,0-1 0,0 1-1,-12 12 1,14-17-27,0-1-1,-1 0 0,0 0 0,0 0 0,0-1 1,0 1-1,-1-1 0,1 0 0,-1-1 0,0 1 1,0-1-1,0-1 0,-8 3 0,-5-2 27,1 0 0,-1-1 0,1-1-1,-1 0 1,0-2 0,-35-7 0,41 6-81,1 0 1,-1-1-1,1-1 1,0 0-1,0 0 1,1-2-1,0 1 1,0-1-1,0-1 1,-18-17-1,23 18 11,-1-1 0,1 0 0,0 0 0,1-1 0,0 0 0,0 0 0,1 0 0,0 0 0,1-1 0,0 0 0,1 1 0,-1-1 0,0-16 0,3 20 19,-1 0 0,1 0 0,0 0 1,1 0-1,0 1 0,0-1 0,0 0 0,0 0 0,1 1 0,0-1 0,0 0 0,1 1 1,0 0-1,0 0 0,0 0 0,0 0 0,1 0 0,0 0 0,-1 1 0,2 0 0,-1 0 1,1 0-1,-1 0 0,9-4 0,-1 2 81,1 0 0,0 1-1,0 0 1,1 1 0,-1 0 0,1 1 0,25-2 0,-21 4 14,1 0 0,-1 2 0,0 0 0,1 1 0,25 6-1,-27-3-13,-1 1-1,0 1 0,-1 0 0,0 1 0,18 12 0,-5-2-24,-21-14-58,0 1 0,10 10 0,-13-11-59,0 0 0,1 0 0,-1-1 0,1 1 1,9 4-1,-13-8-449,1 1 0,0-1 1,-1 0-1,1 0 0,0 0 1,-1 0-1,1 0 0,0 0 0,0 0 1,-1 0-1,1 0 0,0-1 1,-1 1-1,1-1 0,-1 0 1,1 1-1,0-1 0,1-1 0,28-20-5379,-18 12 3766,29-21-1152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6 10144,'6'-3'636,"4"1"6249,-13 8-4775,-2 0-1575,0-1-1,0 0 1,0 0-1,0 0 0,-1-1 1,0 0-1,-10 6 0,-3 2-46,-14 10 143,1 2 0,1 2 0,1 0 0,2 2 0,-29 35 0,-32 62-246,50-68-212,-60 70 0,21-38-4178,86-101-3071,-1 1 4633,0 0 0,8-21 0,-2-10-202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11648,'-9'-10'3458,"7"8"-1731,5 6 325,-3 6 876,2 0-2006,1 1 0,0-1 1,1 0-1,5 10 0,1 5-56,39 83 40,-41-94-954,-7-13-191,0 1-1,0 0 1,0 1-1,0-1 1,0 0-1,0 0 1,0 0-1,-1 1 1,1-1-1,-1 0 0,1 4 1,-1-5-222,0 0 1,0 0-1,0 0 1,0 0-1,0 0 1,0 0-1,1 0 1,-1 0-1,1 0 1,-1-1-1,0 1 1,1 0-1,-1 0 1,1 0-1,0 0 1,-1 0-1,1-1 1,0 1-1,0 0 1,-1-1-1,1 1 1,0 0-1,0-1 1,0 1-1,0-1 1,0 1-1,1 0 1,0 0 186,11 7-6488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4064,'0'-2'407,"-1"0"-1,1-1 1,0 1 0,0 0-1,1 0 1,-1 0 0,0-1 0,1 1-1,-1 0 1,1 0 0,0 0 0,0 0-1,-1 0 1,2 0 0,-1 0-1,0 0 1,0 0 0,3-3 0,6-4 2842,-10 9-3119,0 0 1,1-1-1,-1 1 1,0 0 0,0 0-1,0 0 1,0 0 0,1 0-1,-1 0 1,0 0 0,0 0-1,0 0 1,1 0 0,-1 0-1,0 0 1,0 0 0,0 0-1,1 0 1,-1 0 0,0 0-1,0 0 1,0 0 0,1 0-1,-1 0 1,0 0 0,0 0-1,0 0 1,0 0-1,1 1 1,0 0 206,0 1 1,0 0-1,0 0 0,-1 0 1,1 0-1,-1 0 0,1 1 1,0 3-1,-1-3-739,5 32 1008,-2 0 1,-2 43-1,-1-59-446,-25 321 997,6-145-954,18-111-902,0-79 571,1-1-2317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5728,'-2'-5'-100,"3"0"4177,-1 5-3939,0 0 1,0 0 0,1 0 0,-1 0 0,0 0 0,0 0-1,1 0 1,-1 0 0,0 0 0,0 0 0,0 0-1,1 0 1,-1 1 0,0-1 0,0 0 0,0 0 0,1 0-1,-1 0 1,1 1 555,-1-1-555,0 0 0,0 0 0,0 0 0,0 1-1,0-1 1,0 0 0,0 0 0,0 0 0,1 1 0,-1-1-1,0 0 1,0 0 0,0 0 0,0 1 0,0-1-1,0 0 1,0 0 0,0 1 0,0-1 0,0 0 0,1 6 333,1 1 0,-1-1 0,0 0 0,0 11 0,1 11 399,3 38 990,-4 82 0,-2-70-1449,-4 445 318,4-516-2198,-1-8-269,-3-13-1330,-5-58-3311,7 21 3909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3488,'-40'-5'20409,"45"5"-22408,219-11 4628,-190 8-2746,36 2 0,-45 1-641,-24 0-303,-1 8-4955,0 1 465,0 8 1609,-3 1-175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3968,'-14'-5'14853,"29"5"-13883,25-5 0,6-1-553,292-14 1178,-281 21-1445,-36 0 146,28-3-1,-21 2 170,-15 0-2642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21 199 6880,'-11'-14'2229,"11"14"-2092,-1-1 0,1 1 1,0 0-1,-1 0 0,1-1 0,0 1 1,-1 0-1,1 0 0,0-1 0,-1 1 0,1 0 1,-1 0-1,1 0 0,0 0 0,-1 0 1,1-1-1,-1 1 0,1 0 0,-1 0 0,0 1 802,4-1 1762,0-2-2039,-1 0 0,1 1 0,-1-1 0,1 0 0,0 1 0,3-2 0,0 0 26,35-20 920,-10 6-894,40-16-1,-9 12-390,2 4 0,96-15 0,-138 29-316,3-2 10,3 0-63,0 0-1,32 1 0,-60 4 2,1-1-1,-1 1 1,1 0 0,0 0-1,-1 0 1,1 0-1,-1 0 1,1 0-1,0 0 1,-1 0 0,1 0-1,-1 1 1,1-1-1,0 0 1,-1 0 0,1 0-1,-1 1 1,1-1-1,-1 0 1,1 1-1,-1-1 1,1 0 0,-1 1-1,1-1 1,-1 1-1,1-1 1,-1 1-1,0-1 1,1 1 0,-1-1-1,1 1 1,-2 1-261,1-1-1,0 0 1,0 1 0,-1-1-1,1 0 1,-1 1 0,1-1-1,-1 0 1,1 0 0,-1 1 0,0-1-1,0 0 1,1 0 0,-2 1-1,-13 13-3383,0 1 1173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 5888,'-19'-3'1898,"15"3"-436,5-2-806,1 1 1,-1-1-1,1 1 1,-1-1-1,1 1 1,0 0-1,-1 0 0,1-1 1,0 1-1,3-1 1,-2 1-124,20-11 830,0 1 0,1 1 1,0 1-1,31-7 0,104-13-339,-120 25-1122,0 2 0,67 4 1,-95 0-1776,0 0 0,0 1 1,12 4-1,-15-5-236,5 2-4200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2720,'-1'0'121,"1"0"0,-1 0 0,1 0 0,0-1-1,-1 1 1,1 0 0,-1 0 0,1-1 0,0 1 0,-1 0 0,1-1 0,0 1 0,-1-1 0,1 1 0,0 0 0,0-1-1,0 1 1,-1-1 0,1 1 0,0-1 0,0 1 0,0-1 0,0 1 0,0 0 0,0-1 0,0 1 0,0-1-1,0 1 1,0-1 0,0 1 0,0-1 0,0 1 0,0-1 0,0 1 0,0-1 0,0 1 0,1-1 0,-1 0 0,0 0 303,1-1 0,-1 1 0,1-1 0,-1 1 0,1-1 0,-1 1 0,1-1 0,6-8 7755,-7 7-5584,1 0-2301,3 9 711,-2-3-896,4 9 107,0 1 0,6 20 0,-4-8 325,16 32-1,-14-34-320,11 37-1,-19-50-140,1-1 0,0 0 1,1 0-1,0 0 0,0 0 0,7 10 1,-10-18 602,0-1-658,0-1 1,0 1-1,0-1 0,0 1 0,0-1 1,0 1-1,0-1 0,0 0 0,0 1 0,0-1 1,-1 0-1,1 0 0,0 0 0,0 1 1,0-3-1,13-17 10,-12 16-18,17-25-38,1 0 1,26-28 0,-8 13-15,-23 24 88,35-32 1,-43 48-383,-3 10 161,-1 0 295,8 18-58,0 1 0,-1 1 1,-2-1-1,-1 2 1,6 38-1,-5-29 185,-6-28-244,0-1 0,-1 0 1,1 1-1,-1 8 0,-1-14 337,2-2-244,0-1-65,0 1 0,1-1 1,-1 1-1,0-1 0,1 0 0,-1 0 1,0 0-1,0 0 0,0 0 0,0 0 1,0-1-1,3-1 0,24-25-100,-18 17-28,19-17 134,-1-2 0,-1-1-1,-2-1 1,-1-2 0,-1 0-1,29-59 1,-44 60-624,-22 49-9462,5 2 961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4320,'4'-4'20580,"5"5"-20589,-1 1-1793,-3-1 3608,23-3-1642,1-1 0,46-11 0,28-4 171,-45 12-91,85-4 328,-141 10-588,5-2-972,-26 3-13548,12 0 13682,-6 4-4618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3552,'-3'-11'18602,"20"11"-16981,168-14 716,-91 4-1623,-81 9-713,113-6 179,-61 3 69,0 0-4279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581 165 2912,'-7'-5'15068,"4"-2"-14397,2-1 555,-1-4-829,-2 0 1,1 0 0,-1 0 0,-1 1-1,0 0 1,-11-18 0,14 25-321,0 1 1,0 0-1,-1 0 1,1 0-1,-1 0 1,1 1 0,-1-1-1,0 1 1,0-1-1,0 1 1,0 0-1,-1 0 1,1 0-1,0 1 1,-1-1-1,1 1 1,-1 0 0,0 0-1,1 0 1,-1 1-1,0-1 1,0 1-1,-6 0 1,3 0-40,1 0 1,-1 0-1,0 1 1,1 0 0,0 0-1,-1 1 1,1-1-1,-11 6 1,7-4-4,1 2 0,0-1 1,-1 1-1,1 1 0,1 0 1,-1 0-1,-11 11 0,3 3 59,1 0 1,1 1-1,1 1 0,1 0 0,-19 44 1,22-42-1,1 1 1,1 0 0,-5 33-1,12-56-73,1 1 0,0 0 0,0 0 0,0 0 0,0 0 0,1 0 0,-1-1 0,1 1 0,0 0 0,0 0 0,0-1 0,0 1 0,0-1 0,0 1 0,1-1 0,-1 1 0,1-1 0,0 0 0,0 0 0,0 0 0,0 0 0,0 0 0,0 0 0,0 0 0,1-1 0,-1 1 0,1-1 0,-1 1 0,1-1 0,-1 0 0,6 1 0,10 2 116,0-1-1,0-1 1,1 0-1,20-1 1,-33-1-147,1 0 1,-1 0 0,0-1-1,0 0 1,0 0 0,0 0-1,8-3 1,-6 2 172,-6 3 120,-2 0-283,0-1 0,-1 1 0,1-1-1,-1 1 1,1-1 0,-1 0 0,0 1 0,1-1 0,-1 0 0,1 0-1,-1 1 1,0-1 0,1 0 0,-1 0 0,1 0 0,-1 0 0,0 0-1,1 0 1,-1 0 0,0 0 0,0 0 0,-5 1-61,1-1 0,-1 1 1,1 0-1,-1 1 0,-5 2 0,-13 2 63,-88 25 93,53-13-46,45-12 23,0 0 0,0 0 0,0 1 0,-20 15 0,26-17-16,5-3-39,1 0 0,-1 0 0,1 1-1,0-1 1,-1 0 0,1 1 0,0-1 0,1 1-1,-1 0 1,0 0 0,1 0 0,0 0 0,-1 0-1,0 3 1,2-4 1,-1 0 0,1 0 0,-1-1 0,1 1 0,0 0 0,0 0 0,0 0 0,0 0 0,0 0 0,0 0 0,1 0 0,-1 0-1,0 0 1,1-1 0,0 1 0,-1 0 0,1 0 0,0 0 0,0-1 0,0 1 0,0-1 0,0 1 0,3 2 0,3 2 61,1 0 1,0-1-1,0 0 1,0 0 0,0-1-1,1 0 1,-1-1-1,1 0 1,0 0-1,0 0 1,1-2-1,15 3 1,7-3 51,1-1 0,43-5 0,-25 1-1,5-2 46,-33 3-174,25 0 1,-42 3-503,-1 0 0,0-1-1,0 0 1,6-2-1,20-8-13700,-21 8 9934,7 6-1135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3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1984,'1'0'58,"4"-2"3614,2-27 15502,-3 29-18948,-3 0-162,2 7 43,-1 35 719,3 196-20,-6-147-71,-1-69-567,2-18-149,-1 0-1,1 0 1,0 0 0,0 0 0,0 0-1,2 7 1,-2-11-32,0 1 0,0 0 0,0 0 0,0-1-1,0 1 1,0 0 0,0 0 0,0 0 0,0-1 0,0 1-1,-1 0 1,1 0 0,0-1 0,-1 2 0,1-1 4,0-1 1,-1 1-1,1-1 0,0 1 1,0 0-1,-1-1 0,1 1 1,0 0-1,0-1 0,0 1 1,0 0-1,0-1 0,0 1 1,0 0-1,1 0 0,-1 3 45,1 0-1,-1 0 1,1 0-1,-1 0 0,0 0 1,0 0-1,-2 5 1,1 15 75,1-23-121,-1 0 0,1-1 1,0 1-1,-1 0 0,1-1 1,-1 1-1,1 0 0,-1-1 1,1 1-1,-1 0 0,1-1 0,-1 1 1,1-1-1,-1 1 0,0-1 1,1 0-1,-1 1 0,0-1 1,1 1-1,-1-1 0,-1 1 0,-1-2-1222,1 1 0,-1 0-1,1 0 1,-1-1-1,1 1 1,-1-1-1,1 0 1,0 0-1,-1 0 1,-3-2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3232,'4'-4'13308,"4"7"-7455,-4-3-6332,44-7 2010,47-13-54,-37 7-1076,1 2 0,80-3 1,121 8-131,-257 6-285,-2 0-546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59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12 4064,'-5'-11'5168,"5"20"-3504,-1-5-1344,0 0 0,1 1 1,-1-1-1,-1 0 0,1 1 1,-1-1-1,1 0 0,-1 0 1,0 0-1,-5 6 0,-5 6 515,-14 16-1,20-25-464,-11 12 261,3-5-110,2 1 0,0 1 1,1-1-1,-17 32 0,-6 36 383,3 1 0,3 2 0,-27 158 0,50-220-656,2 1-1,1 0 1,2 46-1,1-55-193,2 0-1,-1 1 1,2-1 0,0 0-1,1-1 1,12 27 0,-12-30-385,-2-6 391,-1-1-1,1 1 0,1 0 0,6 9 0,-9-14-350,1 1-1,-1-1 0,0 0 0,0 0 0,1 0 1,-1 0-1,1 0 0,-1-1 0,0 1 0,3 0 1,-3 0-365,1-1 1,-1 0-1,1 1 1,-1-1-1,1 0 1,-1 0-1,1 0 1,-1 0-1,1-1 1,-1 1 0,1 0-1,1-1 1,14-4-6337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0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24 3232,'0'-1'47,"0"1"0,-1 0 0,1-1 0,0 1 0,0-1 0,-1 1 0,1 0 0,0-1 0,0 1 0,0-1 0,0 1 0,0-1 0,0 1 0,0-1 0,0 1 0,0-1 0,0 1 0,0-1 0,0 1 0,0 0 0,0-1 0,0 1 0,0-1 0,0 1 0,0-1 0,1 0 0,10-9 9084,-11 18-7094,-1 3-1285,0 0-1,-1 0 1,-6 19 0,2-4-303,-14 74 516,-4 21-325,-57 147 235,69-230-920,9-27 142,0-1-1,-1 1 1,-8 14-1,11-21-57,3 1 61,-2-4 70,-4 0 250,9-2-392,42-18 115,-13 6-200,28-7 110,-55 17-22,1 1 0,0 0 0,0 0-1,0 1 1,0 0 0,1 0 0,-1 1 0,8 1 0,-6-1 91,-8 0-16,0 0 0,-1 0-1,1 1 1,-1-1 0,1 1 0,-1-1 0,1 1 0,-1-1 0,2 2-1,5 2 509,-1-2-3304,20-8-15113,-9-4 15014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1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18 177 5824,'-18'-3'4128,"32"9"-1867,-1 0-1711,0-1-1,0-1 1,0-1 0,1 0-1,-1 0 1,20 0-1,-11-2-69,0-1-1,0-1 1,28-5-1,-44 5-432,1 0 1,-1-1-1,0 1 0,0-2 1,0 1-1,-1-1 0,1 1 0,0-2 1,-1 1-1,0-1 0,0 1 1,0-1-1,0-1 0,6-6 0,-8 7-9,-1 1-1,1-1 0,-1 0 1,0 0-1,0 0 0,0 0 1,-1 0-1,1-1 0,-1 1 1,0 0-1,0-1 0,-1 1 1,1-1-1,-1 1 0,0-1 1,0 1-1,0-1 0,-1 1 1,0-1-1,-2-8 0,2 10-40,0 0-1,1 1 0,-2-1 0,1 0 0,0 0 0,0 1 0,-1-1 1,0 1-1,1-1 0,-1 1 0,0 0 0,0-1 0,0 1 0,-1 0 1,1 1-1,0-1 0,-1 0 0,1 1 0,-1-1 0,0 1 1,0 0-1,1-1 0,-1 1 0,0 1 0,0-1 0,0 0 0,0 1 1,0 0-1,0-1 0,0 1 0,0 0 0,0 0 0,0 1 0,0-1 1,-3 2-1,-9 1 177,0 1 0,0 1 0,0 0 0,1 2 0,-24 13 0,27-14-1,1 1 0,1 0 0,-1 0 0,1 1 0,1 1 0,-1-1 0,2 1 0,-9 12 0,13-16-99,-1 0-1,2 0 1,-1 1-1,1-1 1,-1 1-1,1 0 1,1-1-1,-1 1 0,0 10 1,2-13-54,0 1 1,0-1-1,0 0 1,0 1-1,1-1 0,0 1 1,-1-1-1,1 0 1,1 1-1,-1-1 0,0 0 1,1 0-1,0 0 1,-1 0-1,1 0 0,0-1 1,0 1-1,4 3 1,2 1 87,0 0 0,1-1 0,0 0 0,0 0 0,0-1 0,1-1 0,-1 1 0,14 3 0,6 1 286,49 8 0,-56-15-454,0 0 1,22-2-1,-30 0 211,-12 0-219,1 0-2691,-2 0 2027,0 0 0,0 0 0,0 0 0,0 0-1,0 0 1,0-1 0,0 1 0,0-1 0,0 1 0,1-1 0,2 0 421,28-11-6915,-7 3 3617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6656,'2'-1'5331,"1"0"-4284,-1 0 0,1 0 0,0 0 0,-1-1 0,1 1 1,2-3-1,30-18 1657,-27 17-2567,-1 0 0,1 1 0,0-1 0,0 2 0,1-1 0,-1 1 0,1 0 0,-1 1 1,1 0-1,0 0 0,0 1 0,0 1 0,0-1 0,0 1 0,0 1 0,12 1 0,-17-1-104,0 0-1,0 1 1,-1-1-1,1 1 0,-1 0 1,1 0-1,-1 0 1,0 1-1,4 3 1,-5-5-17,0 1 1,0-1 0,-1 1-1,1 0 1,-1 0 0,0-1 0,1 1-1,-1 0 1,0 0 0,0 0 0,0 1-1,0-1 1,0 0 0,-1 0 0,1 4-1,-1-1 7,-1 0 0,0 0 0,-1 0 0,1 0 0,-1-1 0,0 1 0,0 0 0,-1-1 0,1 0 0,-1 1 0,0-1 0,-6 6 0,-4 8 62,-114 169 598,102-147-620,12-19-8,-1 0 0,-1 0 0,-19 20 0,22-30 11,-3 3 58,13-11 116,7-6 215,1-1-396,0 0 1,0 0 0,1 1-1,-1 0 1,1 0-1,7-2 1,45-9 288,-39 9-313,43-6-113,119-5 1,-106 14-553,-44 4-2750,-14 1 1294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2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 14 4320,'-2'-1'703,"-1"-1"0,0 0-1,0 1 1,0-1 0,0 1 0,0 0 0,0 0 0,0 0 0,0 1 0,-1-1-1,-2 1 1,0 0-264,-1 0 0,1 1 0,0 0 0,-12 3 0,-13 6 285,2 0 0,-1 2 1,2 1-1,-50 30 0,74-40-687,0 0 0,1-1-1,-1 1 1,1 0 0,-1 1-1,1-1 1,0 0 0,0 1-1,0 0 1,1 0 0,-1 0 0,1 0-1,0 0 1,0 0 0,0 1-1,-1 5 1,3-8-20,0-1 1,0 1-1,0-1 0,1 1 0,-1-1 0,0 1 1,1-1-1,-1 1 0,1-1 0,-1 1 1,1-1-1,0 1 0,-1-1 0,1 0 0,0 1 1,0-1-1,0 0 0,0 0 0,0 0 1,0 1-1,1-1 0,-1 0 0,0-1 1,1 1-1,1 1 0,3 2 80,0-1 0,0-1 0,0 1 0,12 3 0,-10-5-27,-1 0-1,1 0 0,0 0 0,0-1 1,0 0-1,0-1 0,0 0 0,0 0 0,0-1 1,-1 1-1,1-2 0,-1 1 0,1-1 1,-1 0-1,0-1 0,13-8 0,-14 9-39,-1-1-1,0 0 1,1-1-1,-2 1 1,1-1 0,-1 0-1,1 0 1,-1 0-1,-1 0 1,1-1-1,-1 0 1,0 0-1,0 0 1,0 0-1,-1 0 1,0 0 0,-1-1-1,1 1 1,-1-1-1,1-9 1,-3 16-41,1 0 1,0 0-1,0 0 1,0 0-1,0 0 1,0 0-1,0 0 1,0 0-1,0 0 1,0 0 0,0 0-1,0 0 1,0 0-1,0 0 1,0 0-1,0 1 1,0-1-1,0 0 1,0 0-1,0 0 1,0 0-1,0 0 1,0 0 0,-1 0-1,1 0 1,0 0-1,0 0 1,0 0-1,0 0 1,0 0-1,0 0 1,0 0-1,0 0 1,0 0-1,0 0 1,0 0-1,0 0 1,0 0 0,0-1-1,0 1 1,0 0-1,0 0 1,-1 0-1,1 0 1,0 0-1,0 0 1,0 0-1,0 0 1,0 0-1,0 0 1,0 0 0,0 0-1,0 0 1,0 0-1,0 0 1,0 0-1,0 0 1,0 0-1,0 0 1,0 0-1,0-1 1,0 1-1,0 0 1,0 0-1,0 0 1,0 0 0,0 0-1,0 0 1,0 0-1,-6 6-163,-4 10 297,-3 8 190,0 1 0,3 1 0,-16 50 0,-8 82 434,3-13-111,23-116-316,-2 0 0,-24 52-1,28-68-282,-1 1-5,-1 0 0,-11 16 1,17-27-25,-1 0 1,1 1-1,-1-1 0,0 0 1,0-1-1,-1 1 0,1 0 1,0-1-1,-1 0 0,0 0 1,1 0-1,-1 0 1,-6 1-1,7-2 12,0-1 1,0 1-1,-1-1 0,1 0 1,0 0-1,0-1 0,-1 1 1,1-1-1,0 1 0,0-1 0,0 0 1,0 0-1,0-1 0,0 1 1,0 0-1,-5-4 0,2 0-15,0 1 0,0-1 0,1 0-1,-1 0 1,1-1 0,-6-7 0,2-1-108,1 0 1,0 0-1,1-1 1,0 0 0,-5-21-1,5 12 25,1 0 1,-4-47-1,8 60 34,2-1 0,0 1 0,0-1 0,1 0-1,1 1 1,4-20 0,-4 26 54,-1 1 0,1 0 0,0-1-1,0 1 1,0 0 0,1 0 0,-1 0 0,1 0-1,0 0 1,1 1 0,-1-1 0,0 1-1,1 0 1,0 0 0,0 0 0,0 1-1,0-1 1,8-3 0,1 1 109,1 1-1,0 0 1,0 1-1,27-2 1,59 2-9,-89 3-141,7 0-298,1 2 1,-1 0-1,0 1 1,20 6-1,-32-9-1545,1 1-1,-1-1 1,0 0-1,0 0 1,0 0-1,12-3 0,-6 1 86,7 1-2915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2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133 100 7232,'-20'-16'2314,"20"15"-2206,0 1-1,0 0 0,0 0 1,0-1-1,0 1 0,0 0 0,-1 0 1,1-1-1,0 1 0,0 0 1,0 0-1,0-1 0,0 1 1,0 0-1,0 0 0,0-1 0,1 1 1,-1 0-1,0 0 0,0-1 1,0 1-1,0 0 0,0 0 1,0 0-1,0-1 0,0 1 0,1 0 1,-1 0-1,0-1 0,0 1 1,0 0-1,1 0 0,-1 0 0,0 0 1,0 0-1,0-1 0,1 1 1,-1 0-1,0 0 0,0 0 1,1 0-1,-1 0 0,0 0 0,1 0 1,16-10 1457,-6 5-924,55-27 1161,-66 32-1789,1 0-1,-1 0 1,0 0-1,1 0 1,-1-1-1,1 1 1,-1 0-1,0-1 1,1 1-1,-1 0 1,0-1-1,0 1 1,1 0-1,-1-1 1,0 1-1,0 0 1,1-1-1,-1 1 1,0-1-1,0 1 1,0 0-1,0-1 0,0 1 1,0-1-1,0 1 1,1-1-1,-1 1 1,0 0-1,-1-1 1,1 1-1,0-1 1,0 1-1,0-1 1,0 1-1,0 0 1,0-1-1,0 1 1,-1-1-1,1 1 1,0 0-1,0-1 1,-1 1-1,1-1 1,0 1-1,0 0 1,-1-1-1,0 0-9,-1 0 1,1 0-1,0 0 0,0 0 0,-1 0 1,1 1-1,-1-1 0,1 0 1,-1 1-1,1-1 0,-1 1 0,-1-1 1,-3 1 48,0 0 0,0 0 0,0 1 0,0-1-1,0 2 1,0-1 0,0 1 0,0-1 0,0 1 0,1 1 0,-1-1 0,1 1 0,-1 0 0,-4 4 0,-4 4 545,0 0 0,1 1 0,-20 21 1,30-29-495,0 0-1,0-1 1,0 1 0,1 0 0,-1 0 0,1 0 0,0 1 0,0-1 0,0 0 0,-1 9 0,2-11-44,1 1 0,0-1 0,0 0 1,0 0-1,0 1 0,1-1 0,-1 0 0,1 0 1,-1 0-1,1 0 0,0 1 0,0-1 1,-1 0-1,2 0 0,-1 0 0,0-1 1,0 1-1,1 0 0,-1 0 0,0-1 0,1 1 1,0-1-1,-1 1 0,1-1 0,2 2 1,-1-1-1,1 0 0,-1 0 0,1 0 0,-1 0 0,1 0 0,0-1 0,0 0 0,0 0 0,0 0 0,0 0 0,7 0 0,0-1-40,-1-1 0,1 0 0,12-3 0,-23 4-19,24-5-1726,43-15 1,-24 1-4853,-3-6-3334,-26 14 6552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3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7456,'3'5'960,"0"0"0,0 0 0,-1 0 0,0 0 0,1 1 0,-2-1 0,1 0 0,-1 1 0,0 0-1,1 10 1,-3 1 272,1-11-974,-1-1 0,1 0 0,0 1 0,0-1 0,1 1 0,0-1 0,2 10 0,-3-15-232,0 1 0,1-1-1,-1 0 1,0 1 0,1-1-1,-1 0 1,0 1 0,1-1-1,-1 0 1,1 0-1,-1 1 1,0-1 0,1 0-1,-1 0 1,1 0 0,-1 1-1,1-1 1,-1 0 0,1 0-1,-1 0 1,1 0 0,-1 0-1,0 0 1,1 0 0,-1 0-1,2 0 1,12-4 172,-12 4-123,9-4 33,-1-1 1,1 0 0,-1-1 0,0 1-1,-1-2 1,17-13 0,-14 10-137,1 0 0,24-12 0,-35 20 96,1 1-1,0 0 1,0 0-1,0 0 1,0 0-1,0 0 1,0 1-1,4-1 1,-6 2-22,-1-1-1,1 1 1,-1 0-1,0 0 1,1-1 0,-1 1-1,0 0 1,0 0-1,1 0 1,-1 0 0,0-1-1,0 2 1,0-1-10,1 13 215,0 1 1,-2 15-1,0-1-2247,1-29 1633,0 1 1,0 0 0,1-1 0,-1 1-1,0 0 1,0-1 0,0 1-1,0 0 1,1-1 0,-1 1 0,0 0-1,0-1 1,1 1 0,-1-1 0,0 1-1,1-1 1,-1 1 0,1-1-1,-1 1 1,1-1 0,-1 1 0,1-1-1,-1 1 1,1-1 0,0 0 0,-1 1-1,2-1 1,6 1-2523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3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208 453 6816,'-21'-20'3776,"20"20"-3406,0 0 1,1-1-1,-1 1 1,0 0-1,0 0 1,0 0-1,0-1 1,0 1-1,1 0 1,-1 0-1,0 0 1,0 0-1,-1 1 1,-18 4 1183,7 1-1259,0 1 0,1 0 0,0 1 0,0 0-1,1 1 1,0 0 0,1 1 0,0 0 0,-15 20 0,21-26-232,1 1-1,0 0 1,0 0 0,1 0-1,-4 8 1,5-11-49,1-1 0,-1 1 0,1-1 0,-1 1 0,1 0 0,0-1 0,0 1 0,-1 0 0,1-1 0,0 1 0,0 0 0,1 0 0,-1-1 0,0 1 0,1 0 0,-1-1 0,1 1 0,-1-1 1,1 1-1,0-1 0,-1 1 0,2 1 0,0-2 19,-1 0-1,1 0 1,-1 0 0,1 0 0,-1-1 0,1 1-1,-1 0 1,1-1 0,0 1 0,-1-1 0,1 0 0,0 1-1,0-1 1,-1 0 0,1 0 0,0 0 0,0 0-1,-1-1 1,1 1 0,2-1 0,5-1 121,0 0 0,13-6 1,-8 2-159,-1 0 0,1-1 0,-1-1 0,0 0 1,-1 0-1,0-1 0,0-1 0,-1 0 0,0-1 1,-1 0-1,0 0 0,-1-1 0,15-25 0,-6-4-14,-2 0-1,12-49 0,-19 59 43,1-3 71,-1 0 0,-3 0 0,0-1 0,1-64 0,-7 98-94,0 0-1,0 0 1,0 0-1,0 0 1,0 0-1,0 0 1,0 0-1,0 0 1,-1 0-1,1 0 1,0 0-1,0 0 1,-1 0-1,1 0 1,-1 1-1,1-1 1,-1-1 0,0 2 2,1 0 1,-1 0-1,1 0 1,-1 0 0,1 0-1,0 0 1,-1 0 0,1 0-1,-1 1 1,1-1-1,0 0 1,-1 0 0,1 1-1,-1-1 1,1 0 0,0 0-1,0 1 1,-1-1-1,1 0 1,0 1 0,-1-1-1,1 0 1,0 1 0,0-1-1,-1 1 1,-4 7 103,1 0 1,-6 13 0,-4 17 310,2 0 1,-9 47-1,-8 84 290,25-148-698,4-20-10,-9 77 40,8-66-67,0 0 0,2 0-1,-1-1 1,5 20 0,-5-29-70,1 0 0,-1 0 0,1 0 0,0 0 0,0 0 0,0 0 0,0 0 0,0 0 0,0 0 0,1 0 0,-1-1 0,0 1 0,1-1-1,-1 1 1,1-1 0,3 3 0,-2-3-315,-1 1-1,1-1 0,0 0 1,0 0-1,-1 0 0,1-1 1,0 1-1,0-1 0,0 0 0,0 1 1,4-2-1,-2 1-479,1-1 0,-1 0 0,1 0 0,-1 0 0,1-1 1,-1 0-1,0 0 0,0 0 0,0-1 0,0 1 0,0-1 0,7-6 0,5-11-2921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4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29 6976,'-1'0'133,"1"-1"1,-1 1-1,1 0 1,-1-1-1,0 1 1,0 0-1,1 0 0,-1-1 1,0 1-1,0 0 1,1 0-1,-1 0 1,0 0-1,0 0 1,1 0-1,-3 0 1,3 1-52,0-1 0,0 1 0,-1-1 0,1 1 1,0-1-1,0 1 0,0 0 0,0-1 0,0 1 1,0-1-1,0 1 0,0 0 0,0-1 0,0 1 1,0-1-1,1 2 0,0 14 1190,-1 60 8056,17-89-7568,2-34-1275,-10 29-314,7-12 209,-15 29-393,0-1 0,0 0 0,0 0 0,1 1 0,-1-1 0,1 1 0,-1-1 0,1 1 0,0 0 0,-1-1 0,4 0 0,-4 1-70,0 1 1,0 0-1,1 0 0,-1 0 1,0 0-1,0 0 0,0 0 1,1 0-1,-1 0 1,0 0-1,0 1 0,0-1 1,0 0-1,1 1 0,-1-1 1,1 2-1,20 11-2127,-12-6 513,3-1 637,-1 1 0,1-2 0,0 0 1,23 6-1,-28-9 1443,0-1 0,0 0 1,-1 0-1,1-1 0,0 0 0,0 0 1,0-1-1,-1 0 0,16-4 0,-22 5-288,4-2 502,1 0 1,-1 0-1,10-5 0,-14 7-554,-1-1 0,1 1 1,-1 0-1,1 0 0,0-1 0,-1 1 1,1 0-1,-1-1 0,1 1 0,-1-1 0,0 1 1,1-1-1,-1 1 0,1-1 0,-1 1 1,0-1-1,1 1 0,-1-1 0,0 1 0,0-1 1,1 1-1,-1-1 0,0 0 0,0 1 1,0-1-1,0 1 0,0-1 0,0 0 0,0 1 1,0-1-1,0 0 0,0 1 0,0-1 1,0 1-1,0-1 0,0 0 0,-1 1 0,1-1 1,0 1-1,0-1 0,-1 1 0,1-1 1,0 1-1,-1-1 0,1 1 0,-1-1 0,1 1 1,-1-1-1,1 1 0,-1-1 0,-1 0 15,1 0-1,-1 1 1,0-1-1,0 0 1,1 1-1,-1-1 1,0 1-1,0 0 0,0 0 1,0 0-1,1 0 1,-1 0-1,0 0 1,0 0-1,0 0 1,0 1-1,1-1 1,-1 1-1,-3 0 1,0 1 115,-1 0 0,0 1 1,1-1-1,-9 7 0,6-4 150,1 1-1,0 0 0,0 0 1,-10 13-1,15-16-237,-1 0 1,1 0-1,0 1 0,0 0 0,0-1 1,0 1-1,1 0 0,0 0 0,0 0 1,0 0-1,0 0 0,0 0 0,0 5 1,2-7-75,-1 0 1,0 0-1,0 0 1,1 0 0,-1 0-1,1 0 1,0 0-1,0 0 1,0 0 0,0 0-1,0 0 1,0-1-1,0 1 1,0 0 0,1-1-1,-1 1 1,1-1-1,-1 1 1,1-1 0,-1 0-1,1 1 1,0-1-1,0 0 1,0 0 0,-1 0-1,4 0 1,5 3-33,0-1 1,0 0-1,21 2 0,-31-5 15,26 3-1511,0-1 0,51-4 0,8-9-6220,-71 9 6203,-1-1 0,16-6-1,28-17-4155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5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54 3904,'1'-6'443,"-1"5"-381,1 1 0,-1-1 0,0 0 0,0 0 0,1 0 0,-1 0 0,0 0 0,0 0 0,0 0-1,0 0 1,0 1 0,-1-1 0,1 0 0,0 0 0,0 0 0,0 0 0,-1 0 0,1 0 0,0 1 0,-2-2 0,2 1 38,0 1 1,0-1-1,0 1 0,-1 0 1,1-1-1,0 1 0,0-1 1,0 1-1,0-1 0,0 1 1,0 0-1,0-1 0,0 1 1,0-1-1,0 1 0,0-1 1,0 1-1,0-1 0,0 1 1,0 0-1,0-1 0,0 1 1,1-1-1,-1 1 0,0 0 1,0-1-1,1 1 0,-1-1 1,0 1-1,0 0 0,1-1 1,-1 1-1,1-1 0,0 1 253,-1-1-1,1 0 1,-1 1-1,1-1 1,-1 0-1,1 0 1,-1 1-1,0-1 0,1 0 1,-1 0-1,0 0 1,1-3 3397,-1 5-2640,-1 27 426,-1-1 0,-8 36 0,-17 54-598,14-65-367,-11 32 21,-52 119 0,72-193-563,2-4-168,-1-1 0,1 1 0,0-1 0,1 1 0,-1 0 0,0 10 0,0-7-1586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6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48 9632,'-16'-22'3120,"16"22"-2984,1-1 1,-1 1 0,0-1 0,1 1 0,-1-1-1,0 1 1,1 0 0,-1-1 0,0 1-1,1 0 1,-1-1 0,1 1 0,-1 0 0,1 0-1,-1-1 1,1 1 0,-1 0 0,0 0-1,1 0 1,0 0 0,-1-1 0,1 1 0,-1 0-1,1 0 1,-1 0 0,1 0 0,23-5 1898,-20 4-1353,21-4 1377,48-2-1,-46 7-1909,0 0 1,0 2-1,40 8 1,-53-6-1323,0 0 1,21 10 0,-3-1-6079,-15-8 1598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6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5 194 6464,'0'0'69,"0"0"-1,0 0 1,-1 0 0,1 0 0,0 0-1,0 0 1,-1 0 0,1 0 0,0 0 0,0 0-1,0 0 1,-1 1 0,1-1 0,0 0-1,0 0 1,0 0 0,0 0 0,-1 1 0,1-1-1,0 0 1,0 0 0,0 0 0,0 1-1,0-1 1,0 0 0,-1 0 0,1 0 0,0 1-1,0-1 1,0 0 0,0 0 0,0 1 0,0-1-1,0 0 1,0 0 0,0 1 0,0-1-1,0 0 1,0 0 0,0 1 0,0-1 0,1 0-1,-1 0 1,0 0 0,0 1 0,6 16 208,-3-10 788,32 70 5543,-22-53-3984,-13-23-1904,2-1 32,0-1-681,0 0-1,-1-1 1,1 1-1,0 0 1,-1 0-1,1-1 1,-1 1-1,1-1 1,-1 1-1,0-1 1,1 1-1,0-4 1,15-26 109,-15 27-146,9-21 114,11-43 0,7-17 270,-25 76-354,0 0-1,1 1 0,0-1 0,0 1 1,1 0-1,11-13 0,-15 19-45,1 0 0,-1 0 1,0 0-1,1 0 0,-1 1 0,1-1 1,0 1-1,-1 0 0,1-1 1,0 1-1,0 0 0,0 1 0,0-1 1,5 0-1,-3 1 20,0 0 1,0 0-1,-1 1 1,1-1-1,-1 1 0,1 1 1,-1-1-1,9 4 1,3 3 7,-1 1 0,0 1 1,0 0-1,13 13 1,-15-13-152,6 6 116,-11-9-447,-1-1 0,1-1 0,9 6 0,-14-9 183,1 0 1,-1-1 0,1 0-1,0 1 1,-1-1-1,1-1 1,0 1-1,0-1 1,0 1-1,-1-1 1,6-1-1,8-1-291,0 0 0,-1-2 0,32-11 0,-47 15 591,1 0 0,-1-1-1,0 1 1,0-1 0,0 0-1,0 1 1,0-1 0,1 0 0,-1 0-1,-1 0 1,1 0 0,0 0-1,0 0 1,0 0 0,0 0-1,-1 0 1,1 0 0,1-3 0,-2 4-25,0 0 0,0 0 1,0 0-1,0-1 1,0 1-1,0 0 1,0 0-1,0-1 1,0 1-1,0 0 0,0 0 1,0-1-1,0 1 1,-1 0-1,1 0 1,0 0-1,0-1 1,0 1-1,0 0 0,0 0 1,0 0-1,-1-1 1,1 1-1,0 0 1,0 0-1,0 0 1,0 0-1,-1 0 0,1-1 1,0 1-1,0 0 1,0 0-1,-1 0 1,1 0-1,-1 0 64,-1-1 1,1 1-1,0 0 1,0 0-1,-1 0 0,1 0 1,0 0-1,0 1 0,-1-1 1,1 0-1,-2 1 0,-5 2 163,1 0 0,-1 1 0,1 0 0,0 0 0,0 1 0,0 0 0,0 0 0,1 0 0,0 1-1,-7 7 1,3-1-53,0 1 0,1-1 0,0 2 0,-11 21 0,17-29-134,0 0 1,1 1-1,0-1 1,-3 13 0,5-18-40,-1 1 1,1 0 0,0-1 0,0 1-1,0 0 1,0-1 0,0 1 0,1 0-1,-1-1 1,0 1 0,1-1 0,-1 1-1,1 0 1,0-1 0,-1 1-1,1-1 1,0 0 0,0 1 0,0-1-1,0 1 1,0-1 0,0 0 0,0 0-1,3 2 1,-3-3-9,0 1 0,0-1 0,0 1 1,0-1-1,0 0 0,0 1 0,1-1 0,-1 0 0,0 0 0,0 0 0,0 0 0,1 0 0,-1 0 0,0 0 0,0-1 0,0 1 0,1 0 1,0-1-1,26-10 104,-17 5-130,105-40 214,-114 45-192,0 0 0,0 0 0,0 1 1,0-1-1,0 1 0,0-1 1,0 1-1,0 0 0,0 0 1,0 0-1,0 0 0,0 0 1,0 0-1,0 0 0,0 1 1,3 0-1,-4 0 10,1 0 0,-1 0 0,1 0 0,-1 0 0,1 0 0,-1 0 0,0 0 0,0 1 0,1-1 0,-1 0 0,0 1-1,0-1 1,0 1 0,-1-1 0,2 3 0,0 3 19,1 1 0,-2-1-1,1 1 1,-1-1 0,0 1-1,0 15 1,0-9 939,3-5-3553,-3-8 2223,0-1-1,-1 0 1,1 1 0,0-1-1,0 0 1,0 1 0,0-1 0,0 0-1,0 0 1,0 0 0,0 0-1,0 0 1,0 0 0,0 0-1,0 0 1,0 0 0,0 0-1,0-1 1,-1 1 0,1 0-1,0-1 1,0 1 0,1-1-1,16-8-2661,4-5-1749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7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8640,'7'-9'2125,"-5"7"-744,-6 4-258,4-1-978,0 0 0,0 0 0,-1 0-1,1 0 1,0 0 0,0-1 0,0 1 0,0 0 0,0 0 0,0 0 0,0 0-1,0 0 1,0 0 0,1 2 0,-1-1 199,5 32 1796,-1-14-564,0 32-1,-4-45-1357,0 0 1,0-1 0,1 1-1,0 0 1,0-1 0,1 1-1,0-1 1,0 1 0,0-1-1,5 9 1,-7-15-204,1 1 1,-1-1-1,0 0 0,1 1 1,-1-1-1,0 1 0,1-1 0,-1 0 1,1 1-1,-1-1 0,1 0 1,-1 1-1,1-1 0,-1 0 1,1 0-1,-1 0 0,1 1 1,-1-1-1,1 0 0,-1 0 0,1 0 1,-1 0-1,1 0 0,-1 0 1,1 0-1,-1 0 0,1 0 1,-1 0-1,1 0 0,0-1 1,2 1 16,-1-1 0,0 0 1,0 0-1,0-1 0,0 1 1,0 0-1,3-3 0,3-4 40,1 0 0,6-9 0,-15 16-66,20-25 196,-11 15-204,-1 0 1,14-12-1,-22 23 10,0-1 0,0 1 1,0 0-1,1-1 0,-1 1 1,0 0-1,0 0 0,1 0 0,-1-1 1,0 1-1,1 0 0,-1 0 1,0 0-1,1 0 0,-1-1 0,0 1 1,0 0-1,1 0 0,-1 0 1,1 0-1,-1 0 0,0 0 0,1 0 1,-1 0-1,0 0 0,1 0 0,-1 0 1,0 0-1,1 0 0,-1 0 1,0 0-1,1 1 0,-1-1 0,0 0 1,1 0-1,-1 1 0,1 0 12,0 0-1,-1 0 0,1 0 0,-1 0 1,1 0-1,-1 0 0,1 0 0,-1 1 1,0-1-1,1 0 0,-1 2 0,2 38 303,-2-37-269,-1 26 300,0-17-426,1 1-1,2 21 1,-1-34-114,-1-1 1,0 1-1,1 0 0,-1-1 0,0 1 0,1-1 1,-1 1-1,1-1 0,-1 1 0,1-1 0,0 1 0,-1-1 1,1 1-1,-1-1 0,1 0 0,0 1 0,-1-1 1,1 0-1,0 1 0,-1-1 0,1 0 0,0 0 0,-1 0 1,1 0-1,0 0 0,0 0 0,-1 0 0,1 0 1,0 0-1,0 0 0,-1 0 0,2 0 0,26-6-4650,-12 0 2309,0-1 0,17-10 0,14-11-1461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7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5 9376,'0'0'137,"0"-1"0,0 1 1,0 0-1,0 0 0,-2-3 2336,2 3-2336,0 0 0,0 0 1,0 0-1,-1 0 0,1 0 1,0-1-1,0 1 0,0 0 1,0 0-1,-1 0 0,1 0 1,0 0-1,0 0 0,0 0 1,-1 0-1,-11 3 2207,-19 11-1214,24-10-243,-67 34 1528,66-33-2249,0 0 1,0 1-1,1 0 0,0 0 0,0 1 0,-10 12 0,15-16-152,1-1 0,0 0 0,-1 1 0,1-1 0,0 1 0,1-1 0,-1 1 0,0-1 0,1 1-1,0 0 1,-1-1 0,1 1 0,0-1 0,0 1 0,0 0 0,1-1 0,-1 1 0,1 0 0,-1-1 0,1 1 0,0-1-1,0 1 1,0-1 0,0 0 0,1 1 0,2 2 0,3 6 110,1 0 0,1-1 0,18 18 0,-24-25-105,9 7 203,17 19 330,-27-26-472,0-1 0,0 1 0,-1 0 0,1-1 0,0 1 0,-1 0-1,0 0 1,0 0 0,2 6 0,-3-8-31,0 0-1,0 0 0,0 1 1,0-1-1,0 0 1,0 1-1,-1-1 0,1 0 1,0 0-1,-1 0 0,1 1 1,-1-1-1,1 0 1,-1 0-1,1 0 0,-1 0 1,0 0-1,0 0 0,0 0 1,1 0-1,-1 0 1,0 0-1,0 0 0,0-1 1,0 1-1,-2 1 0,-2 0 59,0 1 0,0-1 0,0 0-1,-9 3 1,-4-1-181,0 0-1,0-1 0,-1-1 1,1-1-1,-1 0 0,0-1 1,1-1-1,-1-1 0,1-1 1,-26-7-1,39 9-480,0-1-1,-1 0 1,1 0 0,0-1-1,0 0 1,0 1 0,0-2-1,0 1 1,1 0 0,0-1-1,-1 0 1,1 0 0,1 0-1,-1-1 1,-5-8 0,8 12 291,1-1 0,0 1 0,-1 0 0,1-1 0,0 1 0,0 0 0,0-1 0,0 1 0,0 0 0,1-1 0,-1 1 0,0 0 0,0-1 0,1 1 0,-1 0 0,1 0 0,-1-1 0,1 1 0,0 0 0,-1 0 0,1 0 0,0 0 0,2-2 0,9-13-4109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1120 4480,'5'10'12554,"0"-93"-7880,-1 29-3817,1-22-88,4 1 1,26-109 0,-31 165-630,66-219 913,-60 212-1008,1 1 0,1 1 0,1 0 0,2 0-1,0 2 1,1-1 0,22-21 0,84-65 142,-109 98-167,0 1 1,1 1 0,-1 1 0,2 0-1,-1 0 1,1 1 0,19-5 0,-28 10-21,0 1 1,0 0 0,0 0 0,0 0 0,0 1 0,1 0 0,-1 0 0,0 0-1,10 3 1,-12-2-11,0 1 1,1-1-1,-1 1 0,0 0 0,0 0 0,0 0 0,0 1 0,-1 0 0,1-1 1,-1 1-1,1 0 0,-1 1 0,0-1 0,3 5 0,-3-4 58,-1 0 0,0 0 0,0 0 0,-1 0-1,1 0 1,-1 0 0,0 1 0,0-1 0,0 0 0,-1 1 0,1-1-1,-1 0 1,0 1 0,0-1 0,-1 1 0,0 4 0,-3 7 168,0 0 0,-10 28-1,4-21-23,-1-1 0,-20 31 0,28-48-169,0 1-1,-1-1 0,0-1 0,0 1 0,0-1 0,-1 1 0,0-1 0,-10 7 1,13-10-101,-1 1 1,1-1 0,-1 0 0,1 0 0,-1 0 0,0 0-1,0-1 1,0 1 0,1-1 0,-1 0 0,0 1 0,0-1-1,0 0 1,0-1 0,1 1 0,-1-1 0,0 1 0,0-1-1,0 0 1,1 0 0,-6-2 0,4 0-670,-1 1 0,1-1-1,0-1 1,0 1 0,0 0 0,0-1 0,1 0 0,-1 0 0,1 0 0,-4-7-1,1-7-2083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8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521 312 4480,'39'-112'4506,"-37"106"-3971,0 1 0,-1-1 0,0 0 0,0 0 0,0 0 0,-1-8 0,-3-36 2827,3 50-3327,-1-8 576,0-1 1,-1 1-1,-1 0 1,1 0-1,-1 0 1,-1 0-1,1 1 1,-9-13-1,11 19-542,0-1 0,0 1 0,0 0 0,0 0 0,0 0 0,0 0 0,0 0 0,-1 0 0,1 0 0,0 0 0,-1 0 0,1 1 0,-1-1 0,1 0 0,-1 1 0,1-1 0,-1 1 0,1 0 0,-1-1 0,0 1 0,1 0 0,-1 0 0,1 0 0,-1 0 0,0 1 0,1-1 0,-1 0 0,1 1 0,-1-1 0,1 0 0,-1 1 0,-1 1 0,-6 2-13,1 0 1,0 1-1,0 0 0,-9 7 1,15-10-18,-9 7 82,0 1 0,0 0 1,1 0-1,0 1 1,1 1-1,-11 16 0,9-9-17,1 1-1,0 0 1,-9 31 0,-5 34 17,-17 108 1,16-62 312,18-83-439,6-38-221,0 1-1,-1-1 1,0 1 0,0-1-1,-1 0 1,-7 16 0,10-26 130,0 1 0,0-1 0,0 0 0,-1 0 0,1 0 0,0 0 0,0 1 0,0-1 0,0 0 0,0 0 0,0 0 0,0 0 0,0 0 0,0 0 0,-1 1 0,1-1 0,0 0 0,0 0 0,0 0 0,0 0 0,0 0 0,-1 0 0,1 0 0,0 0 0,0 0 0,0 0 0,0 0 0,-1 0 0,1 0 0,0 0 0,0 0 0,0 0 0,0 0 0,-1 0 0,1 0 0,0 0 0,0 0 0,0 0 0,-5-6-1702,0-10 497,0-3 542,-1 1 0,-14-31 1,6 16 640,2 8 1038,-1 1-1,-1 0 1,-1 0 0,-1 2 0,-21-23 0,35 43-631,0-1 0,0 0-1,0 0 1,0 0-1,0-1 1,1 1-1,-1 0 1,0-4 0,2 7-251,0-1 1,0 1-1,0-1 0,0 1 1,0 0-1,0-1 1,1 1-1,-1 0 1,0-1-1,0 1 1,0 0-1,0-1 1,0 1-1,1 0 0,-1-1 1,0 1-1,0 0 1,1-1-1,-1 1 1,0 0-1,1 0 1,-1-1-1,0 1 1,0 0-1,1 0 0,-1 0 1,0 0-1,1-1 1,-1 1-1,1 0 1,-1 0-1,0 0 1,1 0-1,13-3 367,6 3-42,1 0 1,-1 2 0,0 0-1,33 9 1,-16-4-165,18 4-248,68 23 1,-82-14-6368,-24-11 3018,-13-7 2899,-1 1-1,1-1 0,-1 1 0,6 5 0,-7-6 446,0 0-1,1 0 1,-1 0 0,1 0-1,-1 0 1,5 2 0,-6-4 82,-1 0 1,0 1 0,1-1 0,-1 0 0,0 0 0,1 0 0,-1 1 0,0-1 0,0 0 0,1 0 0,-1 1 0,0-1 0,0 0 0,0 1 0,1-1 0,-1 0-1,0 1 1,0-1 0,0 0 0,0 1 0,0-1 0,1 0 0,-1 1 0,0-1 0,0 0 0,0 1 0,0-1 0,0 0 0,0 1 0,0-1 0,0 1 0,-1-1-1,1 0 1,0 1 0,0-1 0,0 0 0,0 1 0,0-1 0,-1 1 0,-8 13 1180,7-12-1005,-8 12 988,4-7-741,1 0 0,-1 1 0,1 0 0,1 0 1,-7 14-1,11-20-386,-1-1 0,1 1 0,0 0 1,-1-1-1,1 1 0,0 0 0,0-1 0,0 1 1,0 0-1,0-1 0,1 1 0,-1 0 0,1-1 0,-1 1 1,2 2-1,-1-2 13,0-1-1,0 1 1,0 0 0,1-1 0,-1 1 0,1-1-1,-1 0 1,1 1 0,0-1 0,-1 0 0,1 0-1,0 0 1,0 0 0,0 0 0,3 0 0,0 1 29,1 0 1,0-1 0,-1 0 0,1 0-1,0 0 1,0-1 0,-1 0-1,1 0 1,0-1 0,0 1 0,0-1-1,-1 0 1,1-1 0,-1 1 0,1-1-1,-1 0 1,1-1 0,-1 1-1,0-1 1,0 0 0,0 0 0,-1-1-1,1 0 1,-1 1 0,0-1 0,0-1-1,0 1 1,0-1 0,-1 1 0,0-1-1,0 0 1,0 0 0,0 0-1,1-7 1,-1 2-176,-1-1 1,0 1-1,0 0 0,-2-1 1,1 1-1,-1-1 0,0 1 1,-1-1-1,-1 1 0,0-1 1,0 1-1,-5-15 0,6 24-21,1 0 0,0 0 0,0 0 0,-1 0 0,1 0 0,-1 0 0,1 0 0,-1 1 0,1-1-1,-1 0 1,1 0 0,-1 1 0,0-1 0,1 0 0,-1 1 0,0-1 0,0 0 0,1 1 0,-1-1 0,0 1 0,0-1 0,0 1-1,0 0 1,0-1 0,0 1 0,0 0 0,0 0 0,-1-1 0,2 1-55,-1 1-1,0-1 1,1 0 0,-1 0-1,1 1 1,-1-1 0,0 0-1,1 1 1,-1-1 0,1 0-1,-1 1 1,1-1 0,-1 1-1,1-1 1,-1 1-1,1-1 1,0 1 0,-1 0-1,1-1 1,0 1 0,-1-1-1,1 1 1,0 0 0,0-1-1,-1 1 1,1 0 0,0-1-1,0 1 1,0 0 0,0-1-1,0 1 1,0 0 0,0-1-1,0 1 1,0 0 0,0-1-1,1 1 1,-1 0-1,1 0 1,-1 3-332,1-1-1,0 0 1,1 0-1,-1 1 1,0-1-1,1 0 1,0 0 0,0 0-1,0-1 1,0 1-1,0 0 1,1-1-1,-1 1 1,5 3-1,4 2-988,0-1 0,19 10 0,-1-1-496,-15-7 1333,26 16 541,-35-21 757,0 0 0,0 0 0,-1 1-1,9 8 1,23 31 11778,-31-50-9936,-2-3-2145,0-1 0,0 1 0,-1-1 0,2-16 0,3-13 118,2-4 282,8-30 288,-14 63-848,0-1 0,1 1 1,1 0-1,8-15 0,-12 24-233,0-1-1,0 1 1,0-1-1,0 1 1,0-1-1,0 1 1,1 0-1,-1 0 1,0-1-1,1 1 1,-1 0-1,1 0 1,-1 0-1,1 1 1,-1-1-1,1 0 1,2 0-1,-2 1 4,0 0 1,1 0-1,-1 0 0,0 0 1,1 1-1,-1-1 0,0 1 1,0 0-1,0-1 0,0 1 1,0 0-1,1 0 0,1 2 1,10 6 38,-1 0 0,19 19 0,8 4-1014,4 3-2192,-28-21-27,0-2 0,1 0 0,28 15 0,-22-19-1876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6:09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 8384,'-1'-2'3977,"1"6"-1237,3 14 94,3 20-300,-11 3-589,1-13-1112,1 46 1594,3-74-2401,1 0 0,-1 1 1,0-1-1,0 0 0,0 0 1,1 0-1,-1 0 0,0 0 0,0 0 1,1 1-1,-1-1 0,0 0 0,0 0 1,1 0-1,-1 0 0,0 0 0,0 0 1,1 0-1,-1 0 0,0 0 1,0 0-1,1 0 0,-1 0 0,0-1 1,0 1-1,1 0 0,-1 0 0,0 0 1,0 0-1,1-1 0,9-3 173,8-9-161,-1-1-1,0-1 0,16-19 1,-28 28-54,-1 2 19,1 0 1,-1 0 0,1 0 0,0 0 0,0 1 0,1 0 0,-1 0 0,1 0-1,-1 1 1,12-4 0,-16 6 14,0 0 0,0 0-1,0 0 1,0 0 0,1 0 0,-1 0-1,0 1 1,0-1 0,0 0-1,0 1 1,0-1 0,0 1 0,0-1-1,0 1 1,0-1 0,0 1-1,0 0 1,0-1 0,0 1 0,0 0-1,0 0 1,-1 0 0,1 0 0,0 0-1,-1 0 1,1 0 0,0 0-1,-1 0 1,1 0 0,-1 0 0,1 2-1,0 1 6,1 1-1,-1-1 1,0 1 0,0 0-1,0 0 1,-1 6-1,5 12 453,-4-23-446,0 0 0,0 1 0,0-1 0,0 0 0,0 0 0,0 0-1,0 0 1,0 0 0,0 0 0,0 0 0,1 0 0,-1 0 8,22-1-2,1-2 1,30-6-1,9-2-72,-44 10-19,-1-1 0,36 4 0,-44-1 28,0 1-1,0 0 1,0 0-1,0 1 1,0 1-1,15 7 0,6 7 289,-20-11-649,22 11 1,-27 0-15069,-7-16 14915,-6 11-5906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6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30 3328,'0'-1'121,"1"0"1,0 0-1,0-1 1,0 1-1,0 0 1,1 0-1,-1 0 1,0 0-1,0 1 0,1-1 1,-1 0-1,0 0 1,1 1-1,-1-1 1,1 1-1,-1-1 1,1 1-1,-1 0 1,1-1-1,-1 1 0,2 0 1,13-4 2000,-9 2-1386,1 0-1,0 0 0,-1 1 0,1 0 0,0 0 0,10 1 0,-14 0-430,-1 0-1,1 0 0,-1 0 1,1 1-1,0 0 1,-1 0-1,0 0 0,1 0 1,-1 0-1,1 1 0,-1 0 1,0-1-1,0 1 0,0 0 1,5 5-1,-7-6-190,-1 0 1,1 1-1,0-1 0,0 1 1,-1-1-1,1 1 0,-1-1 1,1 1-1,-1-1 0,1 1 0,-1-1 1,0 1-1,0 0 0,0-1 1,0 1-1,0 0 0,0-1 1,0 1-1,-1-1 0,1 1 1,-1 0-1,1-1 0,-2 3 0,-1 3 112,-1 1-1,1-1 1,-7 8-1,10-14-222,-205 299 1725,197-290-1889,-24 30-627,28-36 135,1-1 0,-1 1 1,0-1-1,0 0 0,-1 0 1,1 0-1,-6 3 0,10-6 442,-1 0-1,0 0 1,0 1-1,1-1 1,-1 0-1,0 0 1,0 0-1,0 0 1,1 0-1,-1 0 0,0 0 1,0 0-1,1 0 1,-2-1-1,-7-4-6438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7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8 244 5568,'-3'-3'481,"3"3"-406,-1-1 0,1 1 0,0-1 0,-1 1-1,1 0 1,-1-1 0,1 1 0,0-1 0,-1 1-1,1-1 1,0 1 0,2-7 6385,8 18-4148,4 4-1018,-10-13-1117,0 0 0,0-1 0,1 1-1,-1-1 1,1 0 0,-1-1 0,0 1 0,1-1 0,-1 1 0,1-1 0,0-1 0,6 0 0,3-2-78,-1 0 0,25-8 0,-25 6 8,-1 0 0,0-1 0,-1 0 1,1-1-1,-1-1 0,19-16 0,-24 19-49,-1 0 0,0 0 0,-1 0 0,1-1 0,-1 0 1,0 0-1,0 0 0,-1 0 0,0-1 0,0 1 0,-1-1 0,0 0 0,0 0 0,2-11 0,-4 15-69,1 0 0,-1 1 0,0-1 0,0 0 1,0 0-1,0 0 0,0 0 0,-1 0 0,1 0 0,-1 1 0,0-1 0,0 0 0,0 0 0,0 1 0,-1-1 0,1 1 0,0-1 0,-1 1 0,0 0 0,0-1 0,0 1 0,0 0 0,0 0 0,0 0 0,0 0 0,-1 1 0,1-1 0,-1 1 0,1-1 0,-1 1 0,1 0 0,-1 0 0,0 0 0,-4-1 0,1 1 17,1 0 0,0 0 0,0 0 0,-1 1 0,1 0 0,0 0 0,-1 0 0,1 1 0,0-1 0,0 1 0,-1 0 0,1 1 0,0 0 0,0-1 0,0 1 0,1 1 0,-1-1 0,-7 6 0,5-3 69,1 1 0,-1 0 0,2 0 0,-1 0 0,1 0 0,0 1 0,0 0 0,1 0 0,-1 1 0,2-1 0,-5 13 0,-5 12 127,2 2 1,2-1 0,1 1-1,-4 38 1,11-63-110,1-1 0,0 1 0,0-1 1,1 1-1,0-1 0,1 1 0,0-1 0,3 10 0,-4-15-47,1 0-1,-1 0 0,1 0 1,0 0-1,-1 0 0,1 0 0,0 0 1,1 0-1,-1-1 0,0 1 1,1-1-1,0 0 0,-1 0 0,1 0 1,0 0-1,0 0 0,0-1 1,0 1-1,0-1 0,1 0 0,-1 0 1,0 0-1,4 1 0,4-1-25,0-1-1,0 0 0,1 0 1,-1-1-1,13-3 0,56-15 180,-59 12-185,0-1 1,-1 0-1,0-2 1,0 0 0,-1-1-1,23-18 1,-12 5 4,0-2 0,43-49 1,-68 70-52,-1 0-9,1-1-1,0 1 1,0 1-1,0-1 1,8-4-1,-12 8 47,0 0 0,1 1-1,-1-1 1,1 0 0,-1 1 0,0-1-1,1 1 1,-1 0 0,1-1 0,-1 1-1,1 0 1,0 0 0,-1 0 0,1 0-1,-1 0 1,1 1 0,-1-1-1,1 0 1,-1 1 0,1-1 0,-1 1-1,0-1 1,1 1 0,-1 0 0,1-1-1,-1 1 1,0 0 0,0 0-1,2 2 1,13 12 482,23 30-1,-26-29-316,0-1 0,23 20 0,-11-17-136,1-1-1,1-1 1,0-1 0,1-1 0,54 18 0,-82-32-115,0 0 0,1 0 0,-1 0 0,0 0 1,1 0-1,-1 0 0,0 0 0,1 0 0,-1 0 0,0 1 1,0-1-1,1 0 0,-1 0 0,0 0 0,0 0 1,1 1-1,-1-1 0,0 0 0,0 0 0,1 0 1,-1 1-1,0-1 0,0 0 0,0 0 0,0 1 1,1-1-1,-1 0 0,0 1 0,0-1 0,0 0 1,0 0-1,0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7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31 5568,'-1'-2'670,"0"-16"46,7 8 7695,-172 159-1939,76-72-5014,-53 51-791,130-115-2051,12-12 984,1 0 1,-1 0 0,0 0 0,1 0-1,-1 0 1,1 0 0,0 0-1,-1 0 1,1 0 0,0 0-1,-1 2 1,14 4-6443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8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26 6464,'-8'-25'8045,"8"32"-4997,0-3-3768,-2 31 2368,-2 0 0,-12 52 0,-3 23-38,6 24-324,-18 128-406,22-194-1009,7-48 164,0 0 0,-1 0-1,-9 29 1,10-45 869,-4 12-3719,8-53-14735,-2 18 15220,-3-9-38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8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75 9312,'-8'-8'939,"5"5"-479,-1 0 0,1 0 0,-1 0 0,0 1 0,0 0 0,-5-3 1,9 4-400,0 1 0,0 0 1,0 0-1,0 0 0,-1 0 1,1 0-1,0 0 1,0 0-1,0 0 0,0 0 1,0-1-1,0 1 0,0 0 1,0 0-1,0 0 1,0 0-1,0 0 0,0 0 1,0 0-1,0 0 1,0-1-1,0 1 0,0 0 1,0 0-1,0 0 0,0 0 1,0 0-1,0 0 1,0 0-1,0 0 0,1 0 1,-1-1-1,0 1 0,0 0 1,0 0-1,0 0 1,0 0-1,0 0 0,0 0 1,0 0-1,0 0 0,0 0 1,0 0-1,1 0 1,-1 0-1,0 0 0,0 0 1,0 0-1,0 0 0,0 0 1,0 0-1,0 0 1,0 0-1,0 0 0,1 0 1,-1 0-1,0 0 0,13-6 2285,18-2-193,-8 6-1363,1 1-1,24 2 1,11-1 14,-57 0-775,235-15 1414,-115 5-1170,-70 9-9068,-52 1 8400,-1 0 0,0 0 0,0 0 0,0 1 0,0-1 0,0 0 0,1 0 0,-1 1-1,0-1 1,0 0 0,0 1 0,1-1 0,-2 1 0,-7 7-3663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8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4992,'0'2'117,"-1"14"506,1 1 1,1-1-1,1 0 0,0 1 0,7 20 0,0 0 625,-3-15-2,0 1-1,2-1 0,11 25 0,57 81 4915,-76-128-6106,0 0 1,0 0 0,0 1-1,0-1 1,1 0 0,-1 0 0,0 0-1,0 1 1,0-1 0,0 0-1,1 0 1,-1 0 0,0 1-1,0-1 1,0 0 0,1 0 0,-1 0-1,0 0 1,0 0 0,1 1-1,-1-1 1,0 0 0,0 0-1,1 0 1,-1 0 0,0 0 0,0 0-1,1 0 1,-1 0 0,0 0-1,0 0 1,1 0 0,-1 0-1,0 0 1,1 0 0,-1 0 0,7-11 750,1-22-707,-7 27 15,75-267 788,-71 256-699,1 1 0,1-1 0,16-28 0,-20 40-171,1-1 1,0 1-1,0-1 0,1 1 1,0 0-1,0 1 0,0-1 1,0 1-1,1 0 1,-1 0-1,1 1 0,12-6 1,-16 8-12,1 0-1,0 1 1,-1-1 0,1 0 0,0 1 0,-1 0 0,1 0-1,0-1 1,0 1 0,-1 1 0,1-1 0,0 0-1,0 1 1,-1 0 0,1-1 0,-1 1 0,1 0 0,0 0-1,2 2 1,3 2-17,-1 0 0,0 1-1,-1 0 1,10 10 0,2 1-280,-16-15-106,0 0-1,-1 0 1,1 0-1,0 1 1,-1-1 0,0 0-1,2 3 1,-2-1-1206,1 0 1,-1-1-1,0 1 1,0 0-1,0 0 1,-1 0-1,1 4 1,9-6-5644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9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9 160 5728,'0'-4'599,"0"4"-535,0-1 0,0 1 0,0 0 0,1-1 1,-1 1-1,0 0 0,0-1 0,0 1 1,0-1-1,0 1 0,0 0 0,0-1 0,0 1 1,0-1-1,0 1 0,-1 0 0,1-1 1,0 1-1,0-1 0,0 1 0,0 0 0,0-1 1,-1 1-1,1 0 0,0-1 0,0 1 0,-1 0 1,1-1-1,0 1 0,-1 0 0,1 0 1,0-1-1,-1 1 0,1 0 0,-5-1 3778,14 14-418,-7-8-2982,0 1 0,0 0 1,-1-1-1,0 1 1,0 0-1,0 0 1,0 9-1,1 10 541,2 13-287,-3 58 0,-1-60-792,-2 11-802,-1-2-5980,2-39 3652,-1-25-4721,10-7 6038</inkml:trace>
  <inkml:trace contextRef="#ctx0" brushRef="#br0" timeOffset="1">59 40 9632,'-10'-28'4384,"10"19"-3648,5 6-992,3 10-4448,2 6 3360,-2 7-3456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19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29 7040,'0'2'223,"-1"-1"1,1 0 0,0 1-1,-1-1 1,1 0-1,0 1 1,0-1 0,0 0-1,0 1 1,0-1 0,0 0-1,0 1 1,1-1-1,-1 2 1,6 17 221,-5-19-287,9 23 2382,1 2 365,-7-8-1017,10 31 2245,-14-47-3354,4-3-618,0 1 1,0-1-1,0 0 0,0 0 1,-1 0-1,1 0 1,0-1-1,-1 1 0,6-4 1,30-21-160,-26 16-39,51-40-136,-48 35 135,2 1 0,0 0 0,1 2 0,38-20 0,-56 31 47,1 1 0,0-1 0,-1 1 0,1-1 0,-1 1 0,1 0 0,0-1 0,-1 1 0,1 0 1,-1 0-1,1 0 0,0 0 0,-1 1 0,1-1 0,0 0 0,-1 1 0,1-1 0,1 2 0,-1-1 34,1 0-1,-1 1 1,0 0-1,0-1 0,0 1 1,0 0-1,0 0 1,-1 0-1,1 0 1,2 3-1,1 6 198,1 0 0,-2 0 0,1 1 0,2 11-1,-3-11-29,1 5-287,0 1 1,-1 0 0,-1 0-1,-1 0 1,0 19-1,-2-35-904,1-2 635,0 0 0,0 0 0,0 1 1,0-1-1,0 0 0,0 0 0,0 0 0,-1 0 0,1 0 1,0 0-1,0 0 0,0 0 0,0-1 0,0 1 0,0 0 1,-1 0-1,1-1 0,0 1 0,1-1 0,15-11-3271,-15 10 3031,36-24-6848,-9 5 3738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4992,'-2'0'235,"0"0"0,1 0 0,-1 0 0,-13-12 11856,15 11-11885,0 0-143,1 0 0,-1 1 0,1-1 0,0 0 0,-1 0 0,1 0 0,0 0 1,-1 0-1,1 1 0,0-1 0,0 0 0,-1 1 0,1-1 0,0 1 0,0-1 0,1 0 0,20-10 709,-17 8-579,-2 2-114,0-1-1,0 1 1,1 0-1,-1 0 1,1 0 0,-1 0-1,0 1 1,1 0 0,-1-1-1,1 1 1,-1 0-1,1 0 1,-1 1 0,1-1-1,3 2 1,-5-1-44,1-1 0,-1 1 0,0 0 1,1 1-1,-1-1 0,0 0 0,0 1 0,0-1 1,0 1-1,0-1 0,-1 1 0,1 0 0,0 0 0,-1 0 1,1 0-1,-1 0 0,0 0 0,0 0 0,0 0 1,0 1-1,1 2 0,0 3 58,-1 1 0,0-1 0,0 1 1,-1 14-1,0-11-26,-9 106 631,0-15-270,7-66-267,1-14 19,0 0-1,2 0 1,3 25 0,-4-44-144,1-1 1,0 1-1,0-1 1,0 1 0,1-1-1,-1 0 1,1 0-1,2 5 1,-3-7-5,0 0 0,0 0 1,0 0-1,0 0 0,0-1 0,0 1 1,0 0-1,0 0 0,0 0 0,0-1 1,0 1-1,0-1 0,1 1 0,-1-1 1,0 1-1,1-1 0,-1 0 0,0 0 1,0 1-1,1-1 0,-1 0 0,0 0 1,1 0-1,-1 0 0,0-1 0,3 1 1,2-2 60,0-1 0,0 1 0,0-1 0,-1 0 0,1 0 0,-1 0 0,8-7 1,34-32 173,-42 36-239,293-331 510,-287 323-492,1-2-84,2 1-1,16-15 1,-19 17 112,5-2-180,0 5 35,-12 6 105,0 1-1,1 1 0,-1-1 1,7-2-1,-9 4-18,0 1 1,0-1-1,0 1 0,0-1 0,0 1 0,0 0 1,1 0-1,-1 0 0,0 0 0,0 0 1,0 1-1,0-1 0,4 2 0,104 37 273,-107-39-90,0-1-1087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20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70 8064,'22'-43'4410,"-22"42"-4210,0 1 0,0-1 0,0 0-1,0 0 1,-1 0 0,1 1 0,0-1 0,-1 0-1,1 0 1,-1 1 0,1-1 0,-1 0 0,1 1-1,-1-1 1,1 1 0,-1-1 0,0 1-1,1-1 1,-1 1 0,0-1 0,1 1 0,-1-1-1,0 1 1,0 0 0,-1-1 0,-4-1 228,-1 0 1,0 0-1,0 0 1,0 1-1,-1 0 1,-9 0-1,-45 3 623,54-1-872,-10 0 145,0 1 1,1 1-1,-1 0 0,-31 12 0,48-15-321,-1 1-1,1-1 1,0 1 0,0-1-1,-1 1 1,1 0-1,0 0 1,0 0 0,0 0-1,0-1 1,0 2-1,0-1 1,0 0-1,0 0 1,1 0 0,-1 0-1,0 0 1,0 1-1,1-1 1,-1 0 0,1 1-1,0-1 1,-1 0-1,1 1 1,0-1 0,0 1-1,-1-1 1,1 0-1,0 1 1,0-1-1,1 1 1,-1-1 0,0 0-1,1 3 1,1 2 12,0-1 1,0 0-1,1 0 0,-1 0 1,1 0-1,0 0 0,7 6 1,12 13 111,1-2 0,1-1 0,51 34 0,11 10 357,-81-61-390,0 1 1,0-1-1,0 1 0,-1 0 1,1 1-1,4 7 1,-9-12-62,1 0 1,0 0-1,-1 1 0,1-1 1,-1 0-1,1 1 0,-1-1 1,0 0-1,0 1 0,1-1 1,-1 1-1,0-1 0,0 1 1,0-1-1,0 0 0,-1 1 1,1-1-1,0 1 0,-1-1 1,1 0-1,-1 1 0,1-1 1,-1 0-1,1 0 0,-1 1 1,0-1-1,0 0 0,0 0 1,0 0-1,0 0 0,0 0 1,0 0-1,0 0 0,0 0 1,-2 1-1,-4 2 45,-1-1 1,1 1-1,-1-1 1,0-1-1,0 1 1,0-2-1,0 1 1,-14 0 0,0 2-13,-2-1-146,-1 0-1,1-1 1,-1-2-1,-47-4 1,54 1-1224,1-1 0,-20-6 0,15-1-1898,21 10 2792,-1 0 1,1 1-1,0-1 1,0 0-1,0-1 1,0 1-1,1 0 1,-1 0-1,0 0 0,0 0 1,1-1-1,-1 1 1,1 0-1,-1-1 1,0-2-1,0-12-6288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20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54 393 12480,'5'-3'4607,"-10"6"-3583,5 9-288,0-4 864,0 4-1024,0 1 768,-5 2-800,2-4-256,-2 6-192,0-5 32,-4-1-64,4 3-1280,0-8 640,2-1-3072,-2-1 2017,-3-19-11297</inkml:trace>
  <inkml:trace contextRef="#ctx0" brushRef="#br0" timeOffset="1">117 26 11040,'-8'-20'5024,"3"15"-4353,10 18-3614,3 2-513,10 2 1920,1 11-3456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2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0 8480,'0'2'258,"0"-1"1,-1 0-1,1 0 1,0 0-1,-1 0 1,1 0-1,-1 0 1,1 0 0,-1 0-1,1 0 1,-1 0-1,0 0 1,0 0-1,1 0 1,-1 0-1,-1 0 1,-18 14 2354,6-8-1262,-1 0 1,1-1-1,-30 8 1,-5 3 916,26-9-1481,12-4-287,0-1 0,1 2 0,-1-1 0,1 1 1,0 1-1,-15 11 0,24-16-469,0-1 1,1 1-1,-1-1 1,0 1-1,1-1 0,-1 1 1,1-1-1,-1 1 1,1-1-1,-1 1 0,1 0 1,0-1-1,-1 1 1,1 0-1,0-1 1,-1 1-1,1 0 0,0 0 1,0-1-1,0 1 1,0 0-1,-1 0 1,1-1-1,0 1 0,0 0 1,0 0-1,1-1 1,-1 1-1,0 0 1,0 0-1,0-1 0,1 1 1,-1 0-1,0 0 1,1-1-1,-1 1 0,0 0 1,1-1-1,-1 1 1,1-1-1,-1 1 1,1 0-1,-1-1 0,1 1 1,-1-1-1,1 0 1,1 1-1,2 2 57,0-1 0,1 1 1,0-1-1,-1 0 0,11 2 0,13 2-190,0-1 0,43 2 0,60-5-3817,-105-2 2459,31-2-4871,8-7 1916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0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6 5472,'-4'-4'1532,"8"3"49,10 3 874,-6 1-1862,-1 0 0,1 0 0,0 1 1,-1 0-1,0 1 0,0 0 0,0 0 1,0 0-1,6 8 0,-10-9-354,1 0 0,-1 0 1,-1 0-1,1 0 0,0 1 1,-1-1-1,0 1 0,0 0 0,-1-1 1,1 1-1,-1 0 0,0 0 0,0 0 1,0 0-1,-1 0 0,0 9 0,-1-2 43,-1 1 0,0-1-1,-1 0 1,0 0 0,-1 0-1,0 0 1,0-1-1,-12 20 1,11-23-247,0 0 0,-1 0 0,0 0 0,0-1 0,-1 0 0,0 0 0,0 0 0,-1-1 0,1 0 0,-1-1 0,-15 8 0,20-12-122,1 1 0,-1-1-1,0-1 1,0 1 0,0 0 0,1-1 0,-1 1 0,0-1-1,0 0 1,0 0 0,0 0 0,0 0 0,0-1-1,1 1 1,-1-1 0,0 0 0,0 0 0,1 0 0,-1 0-1,0 0 1,-2-2 0,2 1-298,1 0 1,-1 0-1,0 0 1,1 0-1,0-1 0,-1 1 1,1-1-1,0 1 1,0-1-1,0 0 0,-1-4 1,-7-23-2197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4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127 395 2080,'0'0'16,"0"0"-1,0 0 1,0 0 0,0 0 0,0 0-1,0 0 1,0-1 0,0 1 0,0 0-1,0 0 1,0 0 0,0 0-1,0 0 1,0 0 0,0 0 0,0 0-1,0 0 1,0 0 0,0-1 0,0 1-1,0 0 1,0 0 0,0 0 0,0 0-1,0 0 1,0 0 0,0 0-1,1 0 1,-1 0 0,0 0 0,0 0-1,0 0 1,0-1 0,0 1 0,0 0-1,0 0 1,0 0 0,0 0-1,0 0 1,0 0 0,0 0 0,1 0-1,-1 0 1,0 0 0,0 0 0,0 0-1,0 0 1,0 0 0,0 0 0,0 0-1,0 0 1,0 0 0,0 0-1,1 0 1,-1 0 0,19-17 16793,-23 25-16265,-58 67 464,52-59-945,-1 0 0,2 1 0,0 0 0,1 0 0,1 1 0,1 0 0,0 0 0,2 1 0,0 0 0,-3 34 0,6-44-27,1 1-1,0-1 0,0 0 0,1 1 1,0-1-1,1 0 0,4 16 0,-5-22-4,0-1-1,0 1 0,0-1 1,0 1-1,1-1 0,-1 0 1,0 1-1,1-1 0,0 0 0,0 0 1,0 0-1,-1 0 0,2 0 1,-1-1-1,0 1 0,0-1 0,1 1 1,-1-1-1,0 0 0,1 0 1,-1 0-1,1 0 0,0 0 1,-1-1-1,1 1 0,0-1 0,-1 1 1,1-1-1,0 0 0,3-1 1,1 1-4,0-1 0,0-1 1,0 0-1,-1 0 1,1 0-1,-1 0 0,0-1 1,1 0-1,-1-1 0,6-3 1,5-7-102,29-27 0,-11 9 81,-26 23-10,0 0 0,0-1 1,0 0-1,-2-1 0,1 0 0,7-14 1,29-74 103,-21 43-23,-19 48-28,0 0 1,-1-1 0,0 0-1,0 1 1,-1-1 0,0-1-1,0-8 1,0 9-201,1-7-271,-12 34 16,5-5 370,-4 11 349,-7 34-1,6-15-204,4-20 23,-2 25 0,4-24-158,2-1-1,0 1 0,2 0 1,6 41-1,-6-61 93,0-1-1,0 1 1,0-1-1,0 0 1,1 1 0,0-1-1,-1 0 1,1 0 0,0 1-1,0-2 1,6 7 0,-7-8-62,0-1 0,0 1 1,0 0-1,0-1 0,0 1 1,0 0-1,0-1 0,1 1 1,-1-1-1,0 0 0,0 1 1,1-1-1,-1 0 0,0 0 1,1 0-1,-1 0 0,0 0 1,0 0-1,1 0 0,-1 0 1,0-1-1,1 1 0,-1 0 1,0-1-1,0 1 0,0-1 1,1 0-1,-1 1 0,0-1 1,0 0-1,0 1 1,0-1-1,0 0 0,0 0 1,1-2-1,15-15 53,0-2 0,-2 0 0,26-43 0,1-2 3,62-67-137,-38 51 143,-45 54-87,-20 26-118,-1 21 123,9 112-49,0-1-46,-9 26 437,0-156-323,0-1 0,0 1 0,0 0 1,0-1-1,0 1 0,0-1 0,0 1 0,0 0 1,0-1-1,-1 1 0,1-1 0,0 1 1,0 0-1,-1-1 0,1 1 0,0-1 1,-1 1-1,1-1 0,-1 1 0,1-1 1,-1 0-1,1 1 0,-1-1 0,1 1 0,-1-1 1,1 0-1,-1 0 0,0 1 0,-1 0-3,0-1 0,0 0 0,0 1-1,0-1 1,0 0 0,0 0 0,0 0 0,0-1-1,-3 0 1,-2 0 16,0-1 0,-1-1 0,1 1-1,-8-5 1,5 0 13,0 1 0,1-1 0,0-1-1,0 0 1,1 0 0,0 0 0,0-1 0,1 0-1,-10-16 1,-13-20-194,36 53 100,1-1 0,1-1-1,-1 1 1,1-1 0,0 0 0,11 5 0,16 13 329,-26-17-283,0-1 1,0 0-1,0 0 0,1-1 1,-1 0-1,1-1 0,15 5 1,-18-9 34,1 0 20,0-1 1,0 0 0,-1 0-1,1-1 1,0 0 0,-1-1 0,0 1-1,1-1 1,-1-1 0,0 0-1,0 0 1,-1 0 0,10-8 0,5-6-27,-1-2 0,26-30 0,-32 34 112,10-12-52,-1 0-1,35-56 0,-54 76-57,-1 5-3,-1 0 1,-1 0-1,1-1 1,0 1-1,-1 0 1,1-1-1,-1 1 1,0-1-1,1-6 1,-1 2-61,-1 8 49,0-1-1,0 1 1,1 0 0,-1 0-1,0-1 1,0 1 0,0 0-1,0-1 1,0 1 0,0 0-1,0-1 1,0 1 0,0 0 0,0-1-1,0 1 1,0 0 0,-1 0-1,1-1 1,0 1 0,0 0-1,0-1 1,0 1 0,-1 0-1,1-8-69,-2-3-105,0 10 100,-3 5 35,2 1 37,0 0-1,1 0 1,0 0-1,-1 0 1,2 1-1,-1-1 1,-1 9-1,-4 43 318,6-40-281,-1 14-20,1 1-1,1 0 1,8 52 0,-8-83 9,0 1 0,0-1 0,1 0 0,-1 1 1,0-1-1,1 0 0,-1 0 0,1 1 1,-1-1-1,1 0 0,0 0 0,-1 0 0,1 0 1,0 0-1,0 0 0,0 0 0,0 0 0,0 0 1,0 0-1,0 0 0,2 1 0,-2-2-4,0 0 1,0 0-1,1 0 0,-1 0 0,0 0 0,0 0 0,0 0 0,0 0 0,1 0 1,-1-1-1,0 1 0,0 0 0,0-1 0,0 1 0,0-1 0,0 1 0,0-1 1,0 1-1,0-1 0,0 0 0,0 1 0,0-1 0,0 0 0,0 0 0,1-2 1,76-96-122,-54 66 237,44-47 1,79-57-480,-150 154 496,-1-2-125,0 1 1,1 0-1,0 0 0,1 0 0,1 20 1,1-27-28,0 0 1,1 0-1,1 0 0,-1 0 1,1 0-1,1 0 1,0 0-1,0-1 1,1 1-1,8 13 1,-11-20 30,0-1 1,0 1-1,0-1 1,0 0-1,0 1 1,1-1 0,-1 0-1,1 0 1,-1 0-1,1 0 1,-1 0-1,1 0 1,-1 0 0,1-1-1,0 1 1,-1 0-1,1-1 1,3 1-1,-2-1 0,0 0 0,1 0-1,-1 0 1,0 0 0,1-1-1,-1 1 1,0-1 0,1 0-1,3-2 1,3-2-33,0 0 0,0 0 0,-1-1 0,1 0 0,8-9 0,107-98-6,-71 63 59,-35 33-107,34-22 1,-47 32-57,-11 4 84,-8 1-4,9 3 34,-1 1 1,1-1 0,0 1 0,0 0-1,0 0 1,0 1 0,-7 5 0,-21 21-116,20-16 140,1 1-1,1 0 0,0 0 1,1 1-1,-10 20 1,17-32-15,-2 4-46,3-5 34,0-1-1,0 1 1,0-1-1,1 1 1,-1 0-1,0-1 1,1 1-1,-1 0 1,1-1-1,-1 3 1,19-26 312,2-16-244,-16 29-43,1 0 0,0 0 1,0 0-1,9-9 0,-9 5-153,-4 8-115,1 11 47,0 9 194,-1 0 0,-2 27-1,0-9 49,1-8-10,0-1 0,2 1 0,2-1-1,0 0 1,9 32 0,-11-53-12,-1 1-1,0-1 1,1 0 0,-1 0-1,1 0 1,0 0 0,0 0-1,0 0 1,3 2 0,-4-4-11,0 0 0,0 0-1,0 0 1,0 0 0,1-1 0,-1 1 0,0 0 0,0-1 0,1 1-1,-1-1 1,0 1 0,1-1 0,-1 0 0,0 0 0,1 1 0,-1-1 0,1 0-1,-1 0 1,0 0 0,1-1 0,-1 1 0,0 0 0,1 0 0,2-2-1,9-3 22,1-2-1,-1 1 0,0-2 0,-1 0 0,20-16 0,53-57-32,-48 45 10,-7 7-13,104-109-119,-117 118 130,-2-1-1,0 0 1,-1-1-1,-1-1 1,14-34-1,-15 25 1,13-51 0,-22 68-65,0 0 1,-1 1-1,-1-1 0,0 0 0,-3-30 0,2 44 54,0 1-1,0-1 1,0 0 0,0 1-1,-1-1 1,1 0 0,0 1-1,0-1 1,-1 0 0,1 1 0,0-1-1,0 0 1,-1 1 0,1-1-1,-1 1 1,1-1 0,-1 0-1,0 1 2,1 0-1,0 0 1,-1 0-1,1 0 1,0-1-1,-1 1 1,1 0-1,0 0 1,-1 0-1,1 0 1,0 0-1,-1 1 1,1-1-1,-1 0 1,1 0-1,0 0 1,-1 0-1,1 0 1,0 0-1,0 0 1,-1 1-1,1-1 1,-1 0-1,-17 19-85,18-19 91,-12 18-20,-20 37 0,5-7 19,-2-4-12,9-15-52,-19 39 0,34-58 91,1 0 1,0 0-1,1 0 1,0 0-1,0 1 1,1 0-1,0-1 0,0 16 1,2-15-15,1 0 0,0 0-1,1-1 1,0 1 0,0 0 0,1-1 0,0 0 0,1 0-1,0 0 1,1 0 0,0-1 0,0 1 0,1-1 0,1 0 0,12 13-1,-12-15-491,0 0-1,1-1 1,0 0-1,0 0 0,1-1 1,13 7-1,-11-8-1764,-1 1 0,1-1 0,22 5 0,5-7-5990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5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2720,'0'-2'239,"0"1"-1,0-1 1,0 1-1,1-1 1,-1 1 0,0-1-1,1 1 1,-1 0-1,2-2 1,2-13 10057,-4 28-8413,-2 87 1493,0-36-2544,6 74 0,6 7 389,-7-107-629,-2-37-549,-1 0 1,0 0-1,1 1 1,-1-1-1,1 0 1,-1 0-1,1 0 1,-1 0-1,1 1 1,-1-1-1,1 0 1,-1 0-1,1 0 1,-1 0-1,1 0 1,-1 0-1,0 0 1,1 0-1,-1-1 1,1 1-1,-1 0 1,1 0-1,-1 0 1,1 0-1,-1-1 1,0 1-1,1 0 1,-1 0-1,1-1 1,-1 1-1,1-1 1,9-22 341,-1-1 1,10-44-1,-11 38-267,13-35 0,-9 39-90,1 2 0,0 0 0,2 0 1,1 2-1,0 0 0,2 0 0,0 2 0,2 0 1,0 1-1,1 1 0,1 2 0,0 0 0,35-18 1,-35 20-1,-15 9-660,0 1-1,1-1 1,11-3 0,-16 7 79,0 0 0,0 0 0,0 1 0,0-1 0,0 1 0,1 0 0,-1 0 0,0 0-1,0 0 1,0 0 0,1 1 0,4 1 0,-3-1-225,-1 1 0,1 0-1,-1 0 1,1 0 0,-1 0-1,0 0 1,0 1 0,0 0 0,0 0-1,-1 0 1,1 0 0,-1 1-1,0 0 1,4 4 0,9 15-2742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5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26 9312,'-1'-1'243,"-1"0"1,1 0-1,0 0 1,-1 0-1,1 0 1,-1 1-1,1-1 1,-1 0-1,1 1 1,-1-1-1,-3 1 1,4 0 16,0 0 0,-1 0 0,1 1 1,0-1-1,-1 1 0,1-1 0,0 1 1,0-1-1,-1 1 0,-1 1 0,-14 8 1982,11-7-1998,1 1 0,0-1 0,0 1 0,0 0 0,0 1 0,1-1 0,-1 1 0,1 0 0,0 0 0,1 0 0,-1 1 0,1-1 0,0 1 1,1 0-1,-1 0 0,1 0 0,0 0 0,-2 12 0,2-6-200,0 1 1,1 0 0,0 1 0,0-1 0,2 0 0,0 0-1,0 0 1,5 17 0,-3-16 146,2 0 0,9 22 1,-13-32-142,1-1 1,-1 0 0,1 0 0,0 0 0,0 0-1,0-1 1,0 1 0,1 0 0,-1-1 0,1 1-1,-1-1 1,1 0 0,0 0 0,0 0 0,0 0-1,0-1 1,5 2 0,-7-2-18,1-1 0,0 0 0,-1 0 0,1 0 0,0 0 0,-1-1 0,1 1 0,0 0 0,-1-1 0,1 1 0,-1-1 0,1 1 0,-1-1 0,1 0 0,-1 0 0,1 0 0,-1 1 1,1-2-1,-1 1 0,0 0 0,0 0 0,0 0 0,1 0 0,-1-1 0,1-1 0,1-2 28,1 0 1,-1-1 0,0 1 0,-1-1-1,1 1 1,1-9 0,0-2 131,0-1 1,-1 0-1,-1 0 0,0-31 1,-2 37-135,-1 0 0,0 0 0,-1 0 0,0 1 0,-1-1 0,0 0 0,0 1 0,-10-18 0,10 22-68,-1 1 0,0-1 0,0 1 0,-1 0 0,0 0-1,0 0 1,0 1 0,0-1 0,-1 1 0,1 1 0,-8-5 0,2 3-222,0 0 0,0 1 1,0 0-1,0 1 1,-18-3-1,28 6 125,1-1 0,-1 1 0,0 0 1,1 0-1,-1 0 0,0 0 0,1-1 0,-1 1 1,1 0-1,-1 0 0,0 0 0,1 0 0,-1 1 0,0-1 1,1 0-1,-1 0 0,0 0 0,1 0 0,-1 1 0,1-1 1,-1 0-1,0 1 0,1-1 0,-1 0 0,1 1 1,-1-1-1,1 1 0,-1-1 0,1 1 0,-1-1 0,1 1 1,-1 0-1,1 0-119,0 0 0,1-1 0,-1 1 0,0 0 0,0 0 0,1 0 0,-1 0 0,0 0 0,1 0 0,-1-1 0,1 1 0,-1 0 0,1 0 0,-1-1 0,1 1 0,0 0 0,-1-1 0,1 1 0,0 0 0,-1-1 0,1 1 0,1 0 1,11 7-2221,0-1 0,0 0 0,18 6 1,-10-5 1231,30 12-2051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6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21 7296,'2'-17'2368,"0"13"-910,0 6-65,0 4-180,-5 80 2732,-23 150 0,-40 80-625,18-144-2297,7-28-457,90-226-11675,-35 53 6683,4 1 1498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6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37 6816,'2'-8'8459,"-4"16"-6615,-19 46 1736,16-37-3131,0-1 1,1 1 0,0 0-1,2-1 1,-2 31 0,4-35-86,-1-3-167,1-1-1,1 1 1,0 8-1,0-15-137,-1 0 0,0 0 0,1 0 0,0-1 0,-1 1 0,1 0 0,0 0 0,0-1 0,0 1 0,0 0 0,0-1 0,0 1 0,0-1 0,1 1 1,-1-1-1,0 0 0,1 0 0,2 3 0,-2-4-10,0 1 0,0-1 1,0 1-1,0-1 1,0 0-1,-1 1 1,1-1-1,0 0 0,0 0 1,0-1-1,0 1 1,0 0-1,0-1 0,0 1 1,-1-1-1,1 1 1,0-1-1,0 0 1,2-1-1,6-4 51,0 0 0,10-8 0,-10 6-39,37-25 154,-1-2 0,62-62 0,-89 78-269,-12 12 26,0 0 0,11-14 0,-17 19-204,1-1 1,0 0 0,-1 0-1,0 0 1,1 0-1,-1 0 1,0 0 0,-1 0-1,1-1 1,-1 1-1,1 0 1,-1-4 0,1-2-5496,12 23-5410,0-6 6940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7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 8320,'-4'-8'3586,"4"7"-3541,4 2 3828,-4 8-1132,0 67 1686,0 38-2305,0-114-2104,0 1 1,0-1 0,0 1-1,0 0 1,0-1-1,0 1 1,0-1-1,0 1 1,0 0-1,1-1 1,-1 1 0,0-1-1,0 1 1,0-1-1,1 1 1,-1-1-1,0 1 1,1-1-1,-1 1 1,0-1 0,1 1-1,-1-1 1,1 1-1,-1-1 1,1 1-1,-1-1 1,1 0-1,-1 1 1,1-1 0,-1 0-1,1 0 1,-1 1-1,1-1 1,0 0-1,-1 0 1,1 0-1,-1 0 1,1 0 0,0 0-1,-1 0 1,1 0-1,-1 0 1,1 0-1,0 0 1,-1 0-1,1 0 1,-1 0 0,2-1-1,4-1 65,0 0 0,-1 0 0,1-1 0,5-3-1,-3 2-45,308-131 144,-307 132-179,-2-1-36,1 1 0,-1 1 0,1 0 0,0 0 0,12-1 0,-20 3 41,1 0 1,-1 0-1,1 0 1,-1 0-1,0 0 1,1 0-1,-1 0 1,1 0 0,-1 0-1,0 0 1,1 0-1,-1 0 1,0 1-1,1-1 1,-1 0-1,0 0 1,1 0 0,-1 1-1,0-1 1,1 0-1,-1 0 1,0 1-1,0-1 1,0 0-1,1 1 1,-1-1 0,0 0-1,1 1 1,-2 13 190,-11 17 126,11-30-303,-16 33 381,5-10-255,1 0 0,-11 32 0,22-55-139,-1-1 0,1 1 1,0-1-1,0 1 0,0-1 1,0 0-1,0 1 0,0-1 1,-1 1-1,1-1 0,0 1 0,0-1 1,0 1-1,1-1 0,-1 1 1,0-1-1,0 1 0,0-1 1,0 1-1,0-1 0,1 0 0,-1 2 1,0-2-5,1 0-1,-1 0 1,1 0 0,-1 0 0,0 0-1,1 0 1,-1 0 0,1 0 0,-1 0-1,0 0 1,1 0 0,-1 0 0,1 0-1,-1 0 1,0 0 0,1 0 0,-1-1-1,0 1 1,1 0 0,-1 0 0,1-1 0,27-17-87,-19 11-18,34-26-10,-24 17 198,38-22 1,-48 33-184,-7 3 74,0 1 0,0-1-1,0 1 1,1 0 0,-1 0 0,0 0 0,5-1 0,-6 2 19,-1 0-1,1 0 1,0 0 0,-1 1 0,1-1 0,-1 0-1,1 0 1,0 0 0,-1 1 0,1-1 0,-1 0 0,1 1-1,-1-1 1,1 0 0,-1 1 0,1-1 0,-1 1-1,1-1 1,-1 1 0,1-1 0,-1 1 0,0-1 0,1 1-1,-1-1 1,0 1 0,0-1 0,1 1 0,-1 0-1,0-1 1,0 1 0,0-1 0,0 1 0,0 0 0,0-1-1,1 1 1,-2 0 0,1 0 0,1 10 74,-1-1 0,0 1 1,-1-1-1,-3 16 0,0 8 117,1 4-41,-3 50-182,6-86-504,14-23-11786,-5 10 6411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0:5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8800,'-26'-11'14463,"59"10"-12448,-13 0-1670,0 1 0,1 1 0,-1 0 0,0 2 0,25 6 1,-41-8-301,0 1 0,0-1 0,-1 1 0,1 0 0,-1 0 0,0 1 0,5 2 0,-7-4-28,0 0 1,0 0-1,1 1 1,-1-1 0,0 0-1,0 1 1,0-1 0,0 1-1,-1-1 1,1 1 0,0-1-1,-1 1 1,1 0 0,0-1-1,-1 1 1,0 0 0,0-1-1,1 1 1,-1 0-1,0 2 1,-2 6 2,-1 0 0,1-1 0,-1 1 0,-1-1 0,0 0-1,0 0 1,-1-1 0,0 1 0,-7 8 0,-7 8-18,-33 33 0,-69 51 256,63-59 145,55-48-365,0 0 0,1 1 0,-1-1 0,1 1 0,0-1 0,0 1 0,0 0 0,-2 3 0,4-5-20,0 0-1,0-1 1,0 1 0,-1-1-1,1 1 1,0 0-1,0-1 1,0 1-1,0 0 1,0-1-1,0 1 1,0 0 0,1-1-1,-1 1 1,0 0-1,0-1 1,0 1-1,1 1 1,0-1 7,0 0 0,0 0 0,0 0 1,-1 0-1,2 0 0,-1 0 0,0-1 0,0 1 0,0 0 0,0 0 0,0-1 1,2 1-1,8 3 51,-1-1 0,0 0-1,0 0 1,1-2 0,-1 1 0,1-1 0,18-1 0,3-1-100,42-9 1,-37 2-1685,68-25 1,-63 18-2361,-1 3 1012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7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6880,'1'3'816,"0"1"1,0 0-1,0-1 0,1 1 1,0 0-1,0-1 0,0 0 1,0 1-1,0-1 0,0 0 1,1 0-1,0 0 0,5 4 1,-2-3-470,-1-1 0,1 0 1,0-1-1,0 1 0,0-1 0,0 0 1,1 0-1,-1-1 0,0 0 1,1 0-1,-1 0 0,1-1 0,11-1 1,5-2-71,1 0 1,31-10-1,-50 12-211,18-5 68,25-10 0,-43 14-137,0 0 0,0 0-1,0 0 1,0-1 0,-1 0 0,1 0-1,-1 0 1,0-1 0,1 1 0,-2-1-1,6-6 1,-9 9-1,1 1 1,-1-1 0,1 0-1,-1 1 1,1-1-1,-1 0 1,0 0-1,1 1 1,-1-1 0,0 0-1,0 0 1,0 0-1,0 0 1,1 1-1,-1-1 1,0 0 0,0 0-1,-1 0 1,1 0-1,0 1 1,0-1-1,0 0 1,0 0 0,-1 0-1,1 1 1,0-1-1,-1 0 1,1 0-1,-1 1 1,1-1 0,-1 0-1,1 1 1,-1-1-1,1 0 1,-1 1-1,0-1 1,1 1 0,-1-1-1,0 1 1,1-1-1,-1 1 1,0 0-1,0-1 1,-1 0-1,-3 0 27,1-1-1,-1 1 0,0 0 0,0 0 0,0 0 0,-6 0 0,-6 0 142,0 2 0,0 0 1,0 0-1,0 2 0,0 0 0,1 1 1,-1 0-1,1 2 0,0 0 0,-18 10 1,26-12-73,0 0 1,0 1 0,1 1 0,-1-1-1,1 1 1,1 0 0,-1 1 0,1 0-1,0 0 1,1 0 0,0 1 0,0-1-1,0 1 1,1 0 0,0 1 0,1-1-1,0 1 1,0 0 0,1-1 0,-3 18-1,4-20-56,1 1 0,0 0-1,0 0 1,0 0 0,0-1-1,1 1 1,1 0 0,-1-1-1,1 1 1,0-1-1,0 1 1,1-1 0,0 0-1,0 0 1,0 0 0,1 0-1,0-1 1,0 1 0,0-1-1,1 0 1,8 7-1,-1-3 13,2-1-1,0 0 0,0-1 1,0-1-1,0 0 0,17 4 1,-9-4-607,0-1 0,0-1 0,39 2 1,-58-6 414,20 1-1887,34-4 0,-51 3 1133,0-1 0,0 0 0,0-1 0,0 1 0,0-1-1,0 0 1,-1-1 0,1 1 0,-1-1 0,11-7 0,12-20-3348,3-2-740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38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30 6560,'4'-21'2117,"-4"20"-2051,0 1 0,1-1 0,-1 1 0,0-1 0,1 1 0,-1-1 0,0 1 0,1-1 0,-1 1-1,1 0 1,-1-1 0,1 1 0,-1 0 0,1-1 0,-1 1 0,1 0 0,0-1 0,-1 1 0,1 0 0,-1 0 0,1 0 0,0 0 0,-1 0 0,1 0 0,-1 0 0,1 0 0,0 0-1,-1 0 1,2 0 0,19 2 1057,-21-2-1115,13 3 496,-1 1-1,1 0 0,-1 0 1,0 1-1,-1 1 0,1 0 1,-1 0-1,0 1 0,-1 1 1,0 0-1,0 0 0,0 1 0,11 13 1,5 12 268,0 0-1,33 62 1,-51-82-555,99 181 1597,-80-139-1108,31 95 0,0 72 668,-51-188-1105,-2-1 0,-2 0 1,-1 1-1,-5 61 0,2-86-218,0-1-1,-1 1 1,0-1-1,-1 1 1,0-1-1,-5 11 1,5-14-31,0-1 0,-1 0 0,0 1 1,0-1-1,0 0 0,0-1 0,-1 1 0,0-1 1,0 0-1,-9 6 0,-2-1-54,0 0-1,-1-2 1,-29 11-1,-55 9-569,25-8-344,36-6-576,1 2 1,0 1-1,2 2 1,0 2-1,-35 25 0,-4 3-7467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2720,'0'0'68,"0"-1"1,-1 0-1,1 1 1,-1-1-1,1 0 0,0 1 1,0-1-1,0 0 1,-1 0-1,1 1 1,0-1-1,0 0 0,0 0 1,0 1-1,0-1 1,0 0-1,0 0 1,0 1-1,1-1 0,-1 0 1,0 0-1,0 1 1,1-1-1,-1 0 1,0 1-1,1-1 0,0 0 1,3-18 5039,-4 18-4623,0 0-260,0 1 1,5-13 11045,-4 18-10947,0 0-1,-1 1 1,0-1-1,-1 9 1,0 3-80,1-4 2,-2 0 0,-4 20 0,-1 15-238,3-13 211,0 21 170,4-34-301,-1-2-57,1-1 0,1 1 0,1-1 0,0 1 0,2-1-1,6 24 1,-3-27 1,0-1-1,1 0 0,0 0 1,1-1-1,1 0 1,0 0-1,1-1 0,14 13 1,-23-24 7,1 0 0,-1-1 0,1 1 0,0-1 0,-1 0 0,1 0 1,0 0-1,0 0 0,0-1 0,-1 1 0,1-1 0,0 0 0,0 0 0,0 0 0,0 0 1,0 0-1,0 0 0,0-1 0,0 0 0,0 1 0,4-3 0,6-2 31,0 0 1,0-1-1,17-10 0,37-25 304,67-54-1,-124 86-340,0 0 0,-1 0 0,-1-1 0,1 0-1,-2 0 1,1-1 0,8-17 0,-7 10 26,-1 0-1,-1-1 0,-1 0 0,5-22 0,-6 12-95,-2 0 0,-1-1-1,-1 0 1,-2 1 0,0-1-1,-9-41 1,1 34-1516,1 15-3086,8 21 4444,0 1 0,0 0 0,0-1-1,0 1 1,-1 0 0,1-1 0,0 1-1,0 0 1,0-1 0,0 1 0,0 0 0,0-1-1,0 1 1,0 0 0,0-1 0,0 1-1,1 0 1,-1-1 0,0 1 0,0 0-1,0-1 1,0 1 0,0 0 0,1 0-1,-1-1 1,0 1 0,0 0 0,0 0-1,1-1 1,-1 1 0,0 0 0,1 0 0,-1-1-1,0 1 1,0 0 0,1 0 0,-1 0-1,0 0 1,1 0 0,-1-1 0,0 1-1,1 0 1,-1 0 0,0 0 0,1 0-1,-1 0 1,0 0 0,1 0 0,-1 0 0,1 0-1,8 3-6182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34 4992,'-10'-33'14245,"15"63"-10683,-5-20-3296,-3 158 1841,0-129-1762,-2 1 0,-11 47 0,-6-21-142,20-61-313,2-4-156,0-1 0,-1 0 0,1 1 1,0-1-1,-9 4-7181,3-7 6285,-4-5-5888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6048,'-7'-1'817,"0"0"554,13-3 2078,-4 3-2843,0 1-1,1-1 1,-1 1-1,0 0 1,0 0-1,1 0 1,-1 0-1,4 0 1,7 1 258,117-20 3533,52-6-2522,-24 16-1720,-131 12-261,-8-1-5137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5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5056,'3'4'8431,"1"4"-4136,16 49-2776,18 62-14,32 85-232,-61-181-997,0 0 0,-2 0 0,9 47 0,-14-46-156,0 29 0,-7-26-203,4-23 116,-1 0 0,2 1-1,-1 0 1,0 5-1,-1-3 1213,5-19-596,12-13-611,21-27 0,0 1-40,1-14-188,57-137-1,-44 86 247,-42 100-59,57-114 177,-60 121-212,-1 1 1,6-19-1,-3 7-2143,-7 20 2126,0 0-1,0 0 0,0 0 1,0 0-1,1 0 0,-1-1 0,0 1 1,0 0-1,0 0-111,0 0 111,0 0 1,0 0-1,0 0 0,0 0 1,0 0-1,0 0 0,0 0 1,0-1-1,0 1 0,0 0 0,0 0 1,0 0-1,0 0 0,0 0 1,0 0-1,0 0 0,0 0 1,0 0-1,0 0 0,0-1 1,0 1-1,0 0 0,0 0 1,0 0-1,0 0 0,0 0 0,0 0 1,0 0-1,0 0 0,0 0 1,0 0-1,0 0 0,0-1-111,0 1 112,-1 0-1,1 0 0,0 0 1,0 0-1,0 0 0,0 0 0,0 0 1,0 0-1,0 0 0,0 0 1,0 0-1,0 0 0,-1 0 1,1 0-1,0 0 0,0 0 1,0 0-1,0 0 0,0 0 1,0 0-1,-7 4-4372,6-4 3893,-11 7-2227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2080,'0'0'14,"0"0"0,0 0 1,0 0-1,0 0 0,1 0 0,-1 0 1,0-1-1,0 1 0,0 0 0,0 0 0,0 0 1,0 0-1,0 0 0,0 0 0,1 0 1,-1 0-1,0 0 0,0 0 0,0 0 0,0 0 1,0 0-1,0-1 0,0 1 0,0 0 1,0 0-1,0 0 0,0 0 0,0 0 1,0 0-1,1 0 0,-1-1 0,0 1 0,0 0 1,0 0-1,0 0 0,0 0 0,0 0 1,0 0-1,0 0 0,0-1 0,0 1 0,-1 0 1,1 0-1,0 0 0,0 0 0,0 0 1,0 0-1,0 0 0,0-1 0,0 1 1,0 0-1,0 0 0,0 0 0,0 0 0,0 0 1,0 0-1,-1 0 0,1 0 0,0 0 1,0 0-1,0-1 0,0 1 0,11 1 215,-9-1-102,0 0 0,0-1-1,0 0 1,0 1 0,0-1-1,-1 0 1,4-1 0,23-10 1398,-23 10-1542,0-1 1,-1 1 0,1-1-1,-1 0 1,1 0 0,4-5-1,17-6 16675,-21 16-17292,-2 1 763,-1 0 0,1 0 0,-1 0 0,1 1 0,-1-1 0,0 0 0,-1 1 0,1 0 0,0-1 0,-1 1 0,0 0 0,0 0 0,1 6 0,0 5 201,0 0-1,-1 19 0,-1-1-107,0 15-82,-5 47 0,0-16 28,1 1-267,2-52 168,3-3 598,-2-29-750,1 1 1,-1-1-1,0 0 1,0 0-1,-2-5 1,-3-12-42,-1-27-96,2-1-1,3-67 0,2 103 217,1-6 0,4-23 0,0 2 6,-3 24-39,1 1 0,0-1-1,10-24 1,-6 22-15,-5 15 177,0 0 0,-1 0 0,0 0-1,0-1 1,0 1 0,0-1 0,0 1 0,0-6 0,12-3 334,-2 4-412,-8 5-57,0 1 0,1 0 1,-1 0-1,0 0 1,7-3-1,-1 2-119,0 0 1,1 1-1,17-3 0,-21 4 112,-1 1 1,1 0-1,-1 1 0,0-1 0,1 1 0,-1 0 0,0 1 0,8 2 0,-2 0 96,-1 1 0,0 0 0,-1 1-1,1 0 1,-1 1 0,0-1 0,0 2-1,-1-1 1,0 1 0,-1 0 0,0 1-1,12 17 1,-18-24-12,0 0 0,0-1 0,-1 1-1,1 0 1,0-1 0,-1 1 0,1 0-1,-1 0 1,1 0 0,-1 0 0,0-1-1,0 1 1,0 0 0,0 0 0,0 0 0,0 0-1,-1 0 1,1 0 0,-1-1 0,-1 5-1,2-5-70,-1 0 0,0 1-1,0-1 1,0 0-1,-1 0 1,1 0-1,0 0 1,0 1 0,-1-2-1,1 1 1,0 0-1,-1 0 1,1 0-1,-1-1 1,1 1 0,-1 0-1,1-1 1,-1 0-1,1 1 1,-1-1-1,0 0 1,1 0 0,-4 0-1,-18-1-2254,-41-8 1,47 6-70,0 0 1,0 1 0,0 1-1,-29 2 1,15 5-3886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7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3232,'-1'-1'58,"1"1"0,-1 0 0,1 0 0,0-1 1,-1 1-1,1 0 0,0-1 0,-1 1 0,1 0 0,-5-20 17139,6 17-15882,0 3-1254,-1 1 0,1-1-1,0 0 1,-1 0 0,1 0 0,-1 1 0,1-1 0,-1 0 0,1 1 0,-1-1 0,1 0 0,-1 1 0,1-1 0,-1 1 0,0-1 0,1 1 0,-1-1-1,0 1 1,1-1 0,-1 1 0,0-1 0,0 1 0,1 0 0,-1-1 0,0 2 0,9 19 13,-3 0 101,-1 0-1,-1 1 1,-1-1 0,1 35-1,-3-36-183,1 115 106,-3-76-135,-4 145 353,0-159 1146,2-59-1333,-2-87-293,5-267-635,2 330 760,8-49 0,-9 36-360,-1 50 432,2 1-27,15 1 116,0-2 0,20-3 0,-15 1-188,-1 2 0,1 0 1,0 1-1,0 1 0,-1 2 1,1 0-1,27 8 0,-38-9 84,0 2-1,0 0 1,-1 0-1,1 1 0,-1 0 1,0 0-1,-1 1 1,1 1-1,-1 0 1,-1 0-1,12 12 1,-18-17 19,0 0 1,0 1-1,-1-1 1,1 0 0,-1 1-1,1 0 1,-1-1-1,0 1 1,0 0 0,0 0-1,-1-1 1,1 1 0,0 0-1,-1 0 1,0 0-1,0 0 1,0 0 0,0 0-1,0 0 1,-2 5-1,1-6 13,0 1 0,0-1-1,0 1 1,0-1 0,-1 0-1,1 1 1,-1-1 0,0 0-1,0 0 1,0 0 0,0 0-1,0 0 1,0-1 0,0 1-1,0-1 1,-1 1 0,1-1-1,-1 0 1,1 0 0,-1 0-1,1 0 1,-4 0-1,-10 3 24,0-2 0,0 0 0,1-1-1,-1 0 1,0-2 0,0 0 0,-24-4-1,4-2-1665,1-2 1,-43-17-1,78 26 1564,-23-9-1943,16 4-1305,37 4-6508,-3 5 5296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1824,'0'0'15754,"14"-9"-12538,-9 4-2771,-4 5-347,-1 0 0,1-1 0,0 1 0,-1-1 1,1 1-1,-1-1 0,1 1 0,-1-1 0,1 0 1,-1 1-1,0-1 0,1 0 0,-1 1 1,0-1-1,1-2 1141,1 2-1034,9 3 721,-9-1-923,-1 0-1,1-1 1,-1 1 0,1 0 0,-1 0 0,0 0-1,1 1 1,-1-1 0,0 0 0,0 0 0,0 1-1,2 2 1,10 20 84,-5 2 16,0 0 0,7 46 0,-7-30-12,66 340 1109,-69-353-1173,-2-18 64,-1 0-1,1 23 0,-3-34-53,0 1 0,0-1 0,0 0 0,0 0 0,0 1 0,0-1 0,0 0 0,0 0 0,0 1 0,0-1 0,0 0 0,0 0 0,0 1 0,0-1 0,0 0 0,0 0 0,0 1 0,0-1 0,1 0 0,-1 0 1,0 1-1,0-1 0,0 0 0,0 0 0,1 0 0,-1 1 0,0-1 0,1 0 0,4-4 202,4-11-267,6-18 52,-7 16 55,-1 1 0,8-32 1,26-148 282,-29 149-358,2 0 0,2 1 0,22-45 0,45-46-442,-80 133 423,2-13-2483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08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12 2144,'3'-12'11361,"-9"13"-6328,1 1-4742,1 1 0,0 0 0,0 0-1,0 0 1,0 1 0,-5 5 0,-8 7-55,-33 27 352,-151 118 1112,176-144-1328,-36 35-1,51-42-230,0 0 0,1 1 0,0 0 0,1 1 0,-13 23 0,9-7-41,1 1 0,1 0 0,-10 51 0,-6 94 124,23-148-63,1 0 0,2 0 0,0 0 0,5 30 0,-3-43-34,1-1 0,0 0 0,1 1 0,0-1 0,1-1 0,0 1 0,1-1 1,0 1-1,0-2 0,13 16 0,12 7-3,2 0 1,55 42-1,-80-69-83,1-1 0,10 6 1,-3-2 37,-15-8-207,-2-7-4048,1 4 3511,-1 0 0,1 0 0,-1-1 0,1 1 0,-1 0-1,1 0 1,0 0 0,0 0 0,0-1 0,0 1 0,1 0 0,-1 0 0,0 0 0,1 0 0,0-1 0,1-2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3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60 4320,'-1'-6'1089,"0"0"0,0 1 0,0-11 0,0-7 5014,1 19-3219,0 25-1166,1-8-1329,0-1 1,5 18-1,-4-18-124,1 1 0,-1 18-1,2 145 1230,1-101-876,-5-74-52,1-2-262,6-8-199,0-1-1,0 1 1,-1-1 0,-1 0 0,0-1 0,0 1 0,-1-1 0,3-11 0,-1 4-87,1 1-1,11-20 1,-10 23-70,-4 6-13,1 0 0,0 0 0,0 0-1,1 0 1,6-6 0,-11 13 70,-1 1-1,0 0 0,1-1 1,-1 1-1,1 0 0,-1 0 1,0-1-1,1 1 0,-1 0 1,1 0-1,-1 0 0,1 0 1,-1-1-1,1 1 0,-1 0 0,1 0 1,-1 0-1,1 0 0,-1 0 1,1 0-1,-1 0 0,1 0 1,-1 0-1,0 1 0,1-1 1,0 0-1,0 1-4,0-1 0,0 1 0,0 0 0,0 0 0,0-1 0,0 1-1,-1 0 1,1 0 0,0 0 0,0 1 0,12 26-78,9 55 787,-20-74-766,0-3 336,8-13 0,4-4-135,23-25 0,-27 25-119,1 0 0,20-15 0,45-26-452,-75 51 418,0 1-1,0-1 1,0 0-1,0 1 1,0-1-1,0 1 1,0 0-1,0-1 1,0 1 0,0 0-1,0 0 1,0-1-1,0 1 1,0 0-1,1 0 1,-1 0-1,0 0 1,0 1-1,0-1 1,2 1-1,0 0 35,-1 0 0,1 0 0,-1 0 0,0 1 1,1-1-1,-1 1 0,0-1 0,3 4 0,0 0 71,-1 0 0,1 1 0,-1-1 0,0 1 0,-1 0 0,5 10 0,-5-7 29,0 1 0,0-1 0,-1 1 0,-1 0 0,0-1 0,1 18-1,3 4 202,-5-30-289,22-13-10618,-5 4 7435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09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18 3552,'0'0'1147,"10"-9"5988,-10 9-7037,0 0-1,0-1 1,0 1-1,0 0 1,0-1-1,0 1 1,-1 0-1,1-1 1,0 1-1,0 0 1,0 0-1,0-1 1,-1 1-1,1 0 1,0-1-1,0 1 1,-1 0-1,1 0 1,0 0-1,0-1 1,-1 1-1,1 0 1,0 0-1,-1 0 1,1 0-1,0-1 1,-1 1-1,1 0 1,-16-2 1107,-20 7-584,29-4-288,-15 3 54,-1 1 1,1 1-1,0 0 1,1 2 0,0 1-1,0 0 1,1 2-1,-21 14 1,40-24-397,-1 0 0,1 0 1,-1 0-1,1 0 0,0 0 1,0 1-1,0-1 0,-1 0 1,1 1-1,0-1 0,1 1 0,-1-1 1,0 1-1,0 0 0,1-1 1,-1 1-1,0 2 0,1-3 12,0 1 0,0-1 0,0 1 0,1-1 0,-1 1 0,0-1-1,1 1 1,-1-1 0,1 1 0,-1-1 0,1 0 0,0 1 0,-1-1 0,1 0-1,0 0 1,0 1 0,0-1 0,0 0 0,0 0 0,3 2 0,5 3 40,1 1 0,0-1 0,0-1 0,0 0 0,19 6 1,-1 0 17,38 15-154,-39-16 217,-1 0 1,-1 2-1,37 22 1,-60-33-75,-1 0 0,1 0 0,0 1 0,-1-1 0,1 0 0,-1 1 0,0-1 0,1 1 0,-1-1 0,0 1 0,0 0-1,0 0 1,1 2 0,-2-3-8,1 0-1,-1 0 0,0 0 0,0 0 1,0 0-1,0 0 0,-1 0 0,1 0 1,0 0-1,0 0 0,-1 0 0,1 0 1,0 0-1,-1 0 0,1 0 1,-1 0-1,1 0 0,-1 0 0,0 0 1,1-1-1,-1 1 0,0 0 0,0 0 1,1-1-1,-1 1 0,-2 1 0,-10 7 143,0-1 1,-1 0-1,0-1 0,0 0 0,-26 8 0,-80 16 276,90-24-361,18-5-149,1 0 0,-17 0 0,7-2-5101,26 9-1718,-4-8 6569,0-1 0,0 1 0,0 0 0,1 0-1,-1-1 1,0 1 0,0-1 0,1 1 0,-1-1 0,2 1 0,21 0-4612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09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40 343 7808,'-7'-4'980,"6"3"-787,0 1 0,0-1 1,0 0-1,-1 0 0,1 1 1,0-1-1,-1 1 0,1-1 1,0 1-1,-1 0 0,1-1 1,-4 1 2207,5 8-60,1 5-1393,1 1-1,4 22 0,3 12 675,-7 122 802,-3-93-1861,2-48-490,-1-3 1125,-2-29-570,-2-17-229,-22-177 81,25 181-506,1 0 0,1 0 1,1 0-1,4-21 0,20-63-56,-16 63-11,-1 3 116,2 0 0,1 0 1,1 2-1,2-1 0,25-38 0,-33 61-82,1 1 1,0 0-1,13-12 0,-21 21 58,1-1 1,0 0-1,-1 1 0,1-1 0,0 1 0,0-1 0,0 1 1,-1-1-1,1 1 0,0-1 0,0 1 0,0 0 0,0-1 1,0 1-1,0 0 0,0 0 0,0 0 0,0 0 0,-1-1 1,1 2-1,0-1 0,0 0 0,0 0 0,0 0 0,0 0 0,1 1 1,0 0 13,0 0 0,-1 0 0,1 0 0,-1 0 0,1 1 1,-1-1-1,0 0 0,1 1 0,-1-1 0,0 1 0,0 0 1,1 1-1,2 5 59,0 0 1,-1 0 0,0 1 0,3 13-1,1 18 10,-2 0 0,0 63 0,-5-92-104,1 1 122,-1 1 0,-1-1 0,0 0 0,-1 1 1,-3 12-1,4-22-79,0 0 0,0-1-1,0 0 1,0 1 0,0-1 0,0 0 0,-1 1 0,1-1 0,-1 0 0,0 0-1,0 0 1,1 0 0,-1 0 0,0-1 0,-1 1 0,1-1 0,0 1-1,0-1 1,-1 0 0,1 0 0,-1 0 0,1 0 0,-1 0 0,1 0 0,-1-1-1,1 1 1,-1-1 0,0 0 0,-4 0 0,1 0-14,0-1 0,0 1 0,0-1 1,0-1-1,0 1 0,0-1 0,0 0 0,1-1 0,-1 1 1,-5-4-1,-6-5-1473,-26-22 0,42 33 1319,1-1 0,0 1 1,-1 0-1,1 0 0,-1-1 0,1 1 1,-1 0-1,1-1 0,0 1 1,-1 0-1,1-1 0,0 1 1,-1-1-1,1 1 0,0-1 1,0 1-1,0-1 0,-1 1 1,1 0-1,0-1 0,0 1 1,0-1-1,0 1 0,0-1 1,0 0-1,0 1 0,0-1 0,0 1 1,0-1-1,0 1 0,0-1 1,0 1-1,0-1 0,0 1 1,0-1-1,1 1 0,-1 0 1,0-1-1,0 1 0,1-1 1,-1 1-1,0-1 0,1 1 1,-1 0-1,0-1 0,1 1 0,-1 0 1,0-1-1,1 1 0,-1 0 1,1-1-1,-1 1 0,1 0 1,0 0-1,6-4-1884,-1 2-1,1-1 1,11-2 0,-2 1-859,9-5-448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0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51 183 6816,'-15'-20'2197,"15"19"-2101,0 1-1,-1 0 1,1 0-1,0-1 1,0 1-1,0 0 1,0 0 0,-1-1-1,1 1 1,0 0-1,0 0 1,0-1-1,0 1 1,0 0-1,0-1 1,0 1 0,0 0-1,0 0 1,0-1-1,0 1 1,0 0-1,0-1 1,0 1-1,0 0 1,0 0 0,0-1-1,0 1 1,1 0-1,-1-1 1,0 1-1,0 0 1,0 0 0,0-1-1,0 1 1,1 0-1,-1 0 1,0 0-1,0-1 1,1 1-1,-1 0 1,0 0 0,0 0-1,1 0 1,-1-1-1,0 1 1,0 0-1,1 0 1,-1 0-1,0 0 1,1 0 0,-1 0-1,0 0 1,0 0-1,1 0 1,-1 0-1,0 0 1,1 0 0,-1 0-1,1 0 1,16 1 1151,-5 1-695,-1 1 0,0 1 0,-1 0 0,12 5 0,-8-2 175,28 8-1,-31-12-550,1-1 0,0 0 0,-1 0 0,1-1-1,0-1 1,22-1 0,-31 1-135,0-1 0,1 1-1,-1-1 1,0 0 0,0 0 0,0 0-1,0 0 1,0-1 0,0 1 0,0-1-1,0 0 1,0 0 0,-1 0 0,1 0-1,-1 0 1,1-1 0,-1 1 0,0-1-1,0 1 1,0-1 0,0 0 0,-1 0-1,1 0 1,-1 0 0,0 0 0,0 0-1,0 0 1,0 0 0,1-5 0,-1 3-26,-1-1 0,1 1-1,-1-1 1,0 1 0,0 0 0,-1-1 0,1 1 0,-1-1 0,0 1 0,-1 0 0,-3-10 0,3 11-22,0 0 0,0 1 0,0-1 0,-1 1-1,0 0 1,1 0 0,-1 0 0,0 0 0,0 0 0,-1 1 0,1 0 0,0-1 0,-1 1 0,1 0 0,-1 0-1,-6-1 1,1-1 94,-1 1 0,0 1 0,0 0-1,0 0 1,0 1 0,0 0 0,0 1-1,0 0 1,0 0 0,0 1 0,-15 4-1,17-3 0,0 0 0,0 1-1,1 0 1,-1 1-1,1-1 1,0 1 0,0 1-1,0 0 1,1 0-1,0 0 1,0 0 0,0 1-1,0 0 1,-8 12 0,8-8-10,0 0 1,0 0 0,1 0-1,1 1 1,0 0 0,0 0 0,1 0-1,1 0 1,-3 19 0,4-24-26,1 0 1,0-1 0,0 1-1,0 0 1,1 0-1,0-1 1,0 1-1,0 0 1,1-1 0,-1 1-1,2-1 1,-1 1-1,0-1 1,1 0 0,0 0-1,0 0 1,1-1-1,-1 1 1,1-1 0,8 8-1,-3-6 11,-1 0 0,1-1-1,0 0 1,1-1 0,-1 0-1,1 0 1,0-1 0,0 0-1,17 2 1,-7-2-42,0-2-1,1 0 1,-1-1-1,22-3 1,9-5-2244,-43 5-437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0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144 106 3488,'1'-3'249,"-1"0"1,1-1-1,0 1 1,0 0-1,0 0 1,1-1-1,-1 1 1,1 0-1,0 0 1,-1 0-1,1 1 1,0-1-1,1 0 1,-1 1-1,0-1 0,1 1 1,3-2-1,39-26 4374,-15 12 311,-31 17-4590,0 1 0,0-1 0,-1 1 0,1 0 0,0-1 0,0 1 0,0 0 0,0-1 0,0 1 0,0 0 0,-2 0 0,-5 1-155,-1 0-1,1 0 1,-1 1-1,1 0 1,0 1 0,-1 0-1,1 0 1,0 0-1,1 1 1,-1 0-1,1 1 1,0 0-1,0 0 1,-9 9-1,4-3-85,1 0 1,0 1-1,1 0 0,1 1 0,0 0 0,1 1 0,-8 15 1,12-19-18,0-1 1,0 1-1,1-1 1,1 1 0,0 0-1,-1 11 1,2-18-43,1 1-1,0-1 1,0 1 0,0-1 0,0 1-1,1-1 1,0 1 0,-1-1-1,1 1 1,0-1 0,1 0-1,-1 1 1,0-1 0,1 0 0,0 0-1,0 0 1,0 0 0,0 0-1,0-1 1,1 1 0,2 2 0,1-1 12,0 0 1,1 0 0,0-1 0,0 1 0,0-2 0,0 1 0,0-1 0,0 0 0,1 0 0,-1-1 0,12 1-1,9-1 5,49-5 0,-59 3-162,11-2-233,26-1-1427,-17-1-4117,-11 4-4548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1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 9056,'0'-1'136,"1"-2"403,-1 1-1,0 0 1,1 0 0,-1 0 0,1 0 0,0 0 0,0 0 0,3-5 3552,1 28 69,-5 17-2779,7 47 1,-6-70-1467,-1-12 18,0-1 1,0 1 0,0-1 0,1 1 0,-1-1 0,1 1-1,0-1 1,-1 0 0,2 4 0,10 18-7134,-1-53-6319,2-9 11300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1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37 10720,'-18'-23'3968,"14"18"-3072,4-3 31,9 13-3358,-1 3-1121,7 0 1984,11 7-3520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2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611 303 8896,'-15'-83'4722,"14"76"-4548,-9-51 3399,8 41-2703,-1 0 0,-1 1 0,0-1 0,-1 1 0,0-1 0,-13-22 0,18 38-841,-1 0 0,1 0 1,-1 0-1,1 0 0,-1 0 0,1 0 0,-1 0 0,0 1 0,0-1 0,1 0 0,-1 1 0,0-1 0,0 0 0,0 1 1,1-1-1,-1 1 0,0-1 0,0 1 0,0 0 0,0-1 0,0 1 0,-2-1 0,2 2-15,0-1 0,0 0 0,0 0 0,0 1 0,0-1 0,0 1 0,0-1 0,0 1 0,0-1 0,0 1 0,0-1 0,1 1 0,-1 0-1,0 0 1,0-1 0,1 1 0,-2 1 0,-3 5 2,0 1-1,1-1 0,0 1 1,-3 9-1,5-14 7,-114 328 1098,42 24 13,66-305-1135,0 6 50,-2 99 0,-10-177-14462,-16-20 9718,-18-11 2333,7 8 3399,33 30 691,0 0 0,0-1 0,2 0 1,0-1-1,0 0 0,-13-31 0,24 47-1576,1-1 0,-1 0 0,0 1 0,1-1 1,0 0-1,-1 1 0,1-1 0,0 0 0,0 0 0,0 1 0,0-1 0,0 0 0,0 0 0,1 1 1,-1-1-1,1 0 0,-1 1 0,2-3 0,-1 2-9,0-1 1,1 1 0,0 0-1,-1 0 1,1 0-1,0 0 1,0 0-1,0 1 1,0-1-1,5-2 1,2-1 23,0 1 0,0 0 0,1 0 0,19-4 0,5 1-380,1 1 0,-1 1 0,1 2 0,0 2 0,0 1 0,48 6 0,-74-5-279,-1 1 1,0 0-1,1 1 1,-1-1-1,0 2 1,0-1-1,-1 1 0,10 6 1,-12-7 291,0 1 1,-1 0-1,1 0 1,-1 0-1,0 1 1,0-1-1,0 1 1,-1 0-1,0 0 1,0 0-1,0 1 0,3 9 1,0 2 384,-1 1-1,-1 0 1,-1 1 0,-1-1-1,0 0 1,-1 1 0,-1-1-1,-4 27 1,3 8 1760,1-34-1291,0-18-642,4-8-4101,-1 1 3121,-1 0-1,0 0 0,-1 0 0,1-1 0,-1 1 0,1-11 1,0-1-185,2-8 275,14-109-2014,-14 44 4884,-2 53 804,-1 23-857,-1 1-1,-2-23 1,1-15 1832,11 52-5108,-8 0 1108,-1 1 0,1 0 0,0 0 0,-1 0 0,1 0 0,0 0 0,-1 0 0,0 1 0,1-1 0,-1 0 1,2 4-1,5 3-1902,9 8 58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2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7 9632,'-3'-3'2655,"3"3"-2213,-1-1 1,1 1-1,-1 0 1,0-1-1,1 1 1,-1 0-1,1-1 1,-1 1-1,0 0 1,1 0 0,-1 0-1,0-1 1,1 1-1,-2 0 1,-17 3 2874,-20 12-2375,36-13-468,-22 10 488,-34 23 0,49-28-659,0 0 1,0 1-1,0 1 0,1-1 1,-13 18-1,20-24-260,1 0 0,-1 0 0,1 0 0,0 1 0,0-1 0,-1 1 0,2-1 1,-1 1-1,0-1 0,0 1 0,1 0 0,0-1 0,-1 1 0,1 5 0,0-6-42,1 0 1,-1 1-1,1-1 1,0 0-1,0 0 0,0 0 1,0 0-1,0 0 0,0 0 1,0 0-1,1 0 0,-1-1 1,0 1-1,1 0 0,0-1 1,-1 1-1,1-1 0,2 2 1,3 1 8,0 0 1,0 0 0,0-1-1,1 0 1,-1 0-1,11 1 1,51 9-846,-53-11 231,28 5-1053,60 5-7758,-58-11 978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19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3328,'10'-12'21551,"-8"5"-23026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2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 2912,'0'-1'189,"1"0"-1,0 0 1,-1 0-1,1 0 1,0 0 0,-1 0-1,1 0 1,0 0-1,0 0 1,0 0 0,0 0-1,0 1 1,1-2 0,9-8 2370,-9 7-1837,-1 1 0,0-1 0,0 0-1,0 0 1,0 0 0,-1 0 0,1 1 0,-1-1 0,0 0 0,0-4 2933,1 16-2668,4 20-466,-1 0 1,-2 1 0,-1 0-1,-2 31 1,-1-3-229,2 0 424,-1-10-355,5 51-1,7-48 268,-11-50-565,3 2-130,-3-2 95,0-1-1,0 0 0,0 0 0,0 1 0,1-1 0,-1 0 0,0 0 0,0 1 0,0-1 0,0 0 0,1 0 0,-1 0 0,0 1 0,0-1 0,0 0 0,1 0 0,-1 0 0,0 0 0,0 1 0,1-1 0,-1 0 0,0 0 0,0 0 0,1 0 0,-1 0 0,0 0 1,0 0-1,1 0 0,-1 0 0,0 0 0,1 0 0,-1 0 0,0 0 0,0 0 0,1 0 0,-1 0 0,0 0 0,0 0 0,1 0 0,-1 0 0,0 0 0,0-1 0,1 1 0,5-4 55,1-1-1,-1 0 0,0 0 1,-1 0-1,0-1 0,1 0 1,-2 0-1,9-13 1,86-180-266,-36 66 291,-42 91-92,25-44-203,-26 47-378,-16 24-6630,-4 16 6367,0 0 0,0 0 0,0 1 0,1-1 0,-1 0 0,0 0 0,1 0-1,-1 0 1,1 0 0,-1 0 0,2 2 0,16 15-3213,-15-15 3391,16 14-1969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4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40 7712,'-18'-5'17178,"36"5"-16671,295 16 405,-296-15-990,16 3 81,-5-3 148,-20-1-51,-7-1-204,1 0 0,-1 0 0,0 0 0,1 0 0,-1 0 0,0 0 0,0 0 1,2-3-1,-2 3-476,27-31-9644,-16 20 7606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2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394 23 4160,'3'-6'520,"3"-11"8896,-14 17-5954,-9 4-2567,-6 5-258,1 0 0,-23 15 0,1-2 150,36-18-679,-31 15 442,-52 33 1,81-45-505,0 0 0,0 1 0,1 0 0,0 0 0,1 1 0,0 0 0,0 1 0,1-1 1,-12 22-1,18-28-14,-1-1 0,1 0 0,0 1 1,1-1-1,-1 1 0,0-1 1,1 1-1,-1-1 0,1 1 0,0 0 1,0-1-1,0 1 0,0-1 0,1 1 1,-1-1-1,2 6 0,-1-6 3,0 0 0,0 0 0,0 0 0,0-1 0,1 1 0,-1 0 0,1 0 0,-1-1 0,1 1 0,0-1 0,0 0 0,0 1 0,-1-1 0,1 0 0,0 0 0,0 0 0,1 0 0,-1 0 0,3 0 0,2 1 8,0-1 1,-1-1-1,1 1 1,0-1 0,-1 0-1,1 0 1,0-1 0,-1 0-1,1 0 1,10-4-1,0 0-2,0-2 0,25-13 0,-24 10-150,-1-2 0,-1 0 0,0-1 0,0 0 0,-2-2 0,0 1 0,0-2 0,19-29 0,13-31 440,-50 89-313,1 0 0,-1 15 0,-4 12 370,6-24-294,0-1-1,1 1 0,1 28 0,0-15-66,3-12 210,5-3-3875,-7-13 3281,0-1 1,0 1-1,-1-1 0,1 1 0,0-1 0,0 1 0,0-1 0,0 1 0,0-1 1,0 0-1,0 0 0,0 1 0,0-1 0,0 0 0,0 0 0,0 0 0,0 0 1,0 0-1,0 0 0,0 0 0,0-1 0,0 1 0,0 0 0,0 0 0,0-1 1,0 1-1,0-1 0,0 1 0,-1-1 0,1 1 0,1-2 0,13-9-2800,5-5-752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3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48 5888,'0'0'16,"0"-3"176,1 1 0,0-1 0,-1 0 0,0 1 0,0-1 0,0 0 0,0 0 0,0 1 0,0-1 0,-1 0 0,1 0 0,-1 1 0,0-1 0,0 1 0,-2-4 0,3 4 832,0 4 101,5 93 3696,-8-56-3297,-1-1-1,-2 0 0,-16 60 1,6-33-919,-11 35 595,-75 176 0,44-155-22,55-114-1145,-6 12-268,-11 18 0,17-33-806,15-23-12392,-4 11 8457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3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1 202 6144,'2'-7'774,"0"0"138,-1 1 3060,-1 7-3694,0 0 0,1 0-1,0 1 1,-1-1 0,1 0-1,-1 0 1,1 0-1,0 0 1,0 1 0,1 0-1,3 5 435,0 3-97,-1 0 0,-1 1 0,1 0 0,-2-1 1,0 1-1,0 0 0,0 16 0,5 27 826,11 9 527,-18-62-1925,0-1-1,0 0 1,0 0 0,0 1 0,1-1 0,-1 0-1,0 1 1,0-1 0,0 0 0,0 0-1,1 0 1,-1 1 0,0-1 0,0 0 0,1 0-1,-1 0 1,0 1 0,0-1 0,1 0-1,-1 0 1,0 0 0,0 0 0,1 0 0,-1 0-1,0 1 1,1-1 0,-1 0 0,0 0-1,0 0 1,1 0 0,-1 0 0,0 0-1,1 0 1,-1 0 0,0-1 0,1 1 0,-1 0-1,0 0 1,0 0 0,1 0 0,-1 0-1,0 0 1,0 0 0,1-1 0,-1 1 0,0 0-1,0 0 1,1 0 0,-1-1 0,0 1-1,0 0 1,0 0 0,0-1 0,1 1-1,16-18-16,-14 15 103,3-5-133,0 0 0,-1 0 0,0 0 1,6-14-1,6-9 44,6-13 30,18-49 0,-16 35-135,-19 47-269,-1-1 1,-1-1 0,0 1-1,0-1 1,-1 1 0,-1-1-1,1-17 1,-1 25-3319,2 9 1263,3 10-1676,-5-9 2377,-1 1 1,1-1 0,0 0-1,6 10 1,9 3-1001,5-1 885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4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204 114 8384,'-2'-2'487,"-1"1"0,1 0 0,0 0 0,-1 0 0,1 0 0,-4 0 0,-9-3 3997,17 4-3498,6-1-734,1 0 0,-1-1 0,0 0 0,0-1 0,0 1 0,0-1 0,0-1 0,0 0 0,-1 0 0,1 0 0,9-9 0,-13 10-212,0-1-1,-1 1 1,1-1-1,-1 1 1,0-1-1,0 0 1,0 0-1,-1 0 1,4-8-1,-5 12-21,-1-1 1,0 1-1,0-1 1,0 1-1,0 0 1,0-1-1,0 1 1,0-1-1,0 1 1,0-1-1,0 1 1,0 0-1,0-1 0,0 1 1,0-1-1,0 1 1,0 0-1,0-1 1,-1 1-1,1-1 1,0 1-1,0 0 1,0-1-1,-1 1 0,1 0 1,0-1-1,-1 1 1,1 0-1,0-1 1,0 1-1,-1 0 1,1 0-1,-1-1 1,1 1-1,0 0 1,-1 0-1,1 0 0,0 0 1,-1-1-1,1 1 1,-1 0-1,1 0 1,-1 0-1,1 0 1,0 0-1,-1 0 1,-2 0 56,1 0 1,-1 0 0,1 0-1,-1 1 1,1-1 0,-5 2-1,-20 9 593,1 0 0,-36 23 0,44-23-474,-6 3 308,-26 20 1,41-27-263,0 1 1,1-1-1,0 1 1,0 1-1,-11 15 1,18-22-181,-1 0 1,1 0 0,0 0 0,0 0 0,0 1 0,0-1 0,0 0 0,1 0 0,-1 1-1,1-1 1,-1 0 0,1 1 0,0-1 0,0 0 0,0 1 0,1 3 0,-1-4-11,1-1 0,0 1 0,0 0 0,0 0 0,0 0 0,0-1 0,0 1 1,0 0-1,1-1 0,-1 0 0,1 1 0,-1-1 0,1 0 0,-1 1 0,1-1 0,0 0 0,0 0 1,-1 0-1,4 1 0,3 1 34,0-1 0,1 1 0,-1-1 1,1 0-1,-1-1 0,17 0 0,55-4-55,-36 0-173,-28 2-504,0-1-1,0 0 1,0-1-1,28-10 0,-34 9-1161,0 0 0,0 0 0,-1-1 0,15-10 0,21-12-9693,-31 16 8271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4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17 8896,'0'-2'468,"0"1"-349,0 1-1,0 0 0,-1-1 0,1 1 0,0-1 0,0 1 0,0-1 0,0 1 0,0-1 0,0 1 0,0-1 0,0 1 0,0-1 0,1 1 0,-1-1 1,0 1-1,0-1 0,0 1 0,0 0 0,1-1 0,-1 1 0,0-1 0,1 1 0,-1 0 0,0-1 0,1 1 0,-1 0 0,0-1 0,1 1 0,3-2 3765,-5 3-3619,0-1 1,-1 1 0,1 0-1,0 0 1,0 0 0,0 0-1,-1-1 1,1 2-1,0-1 1,0 0 0,1 0-1,-1 0 1,-2 3 0,-2 3 190,2-4-352,0 0 1,1 0 0,-1 1-1,1-1 1,0 1 0,0-1-1,0 1 1,1 0 0,-1 0-1,1 0 1,0 0 0,-1 4-1,1-4-24,1-1 0,-1 0 0,1 1-1,0-1 1,0 1 0,0-1 0,1 1-1,-1-1 1,1 1 0,0-1 0,0 0 0,0 1-1,0-1 1,0 0 0,3 4 0,7 8 446,1 0 0,21 18 0,8 11 876,-40-43-1361,0 0 0,0 0 0,0 0 0,-1 0 0,1 1 1,0-1-1,0 0 0,-1 0 0,1 1 0,-1-1 1,1 0-1,-1 1 0,0-1 0,0 0 0,1 1 1,-1-1-1,0 0 0,0 1 0,0-1 0,0 1 0,0-1 1,-1 3-1,0-3 9,0 1 0,0 0 0,0-1 0,0 0 0,0 1 0,-1-1 0,1 0 1,0 1-1,0-1 0,-1 0 0,1 0 0,-1 0 0,1 0 0,-1 0 0,0-1 0,1 1 0,-3 0 0,-32 12-254,0-1 0,-1-3-1,-55 9 1,75-16-1442,-17 2-1932,13 2-2341,11 2 2347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5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4 5888,'0'-3'2176,"-5"3"-1664,2 3-160,-2-3 2528,-8 0-1632,-11 5 1472,-10 4-1569,-11-1 97,-5-1-736,0 1-128,5 0-224,5-5-576,9 6 192,-1-1-3647,4 0 2143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7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2 5568,'1'0'1149,"1"0"-763,-1-1 1,0 1 0,1 0 0,-1 0 0,1 0-1,-1-1 1,1 1 0,-1 1 0,1-1-1,-1 0 1,1 0 0,-1 0 0,0 1-1,1-1 1,-1 1 0,1-1 0,-1 1-1,0 0 1,0-1 0,1 1 0,-1 0 0,0 0-1,0 0 1,0 0 0,0 0 0,0 0-1,2 2 1,-2 1 13,0 0 0,1 0 0,-1-1 0,-1 1 0,1 0 0,-1 0 0,0 0 0,1 0 0,-2 0 0,1 0 0,-1 7 0,-2 2 160,0 1 0,-6 13 0,3-9-278,-1 0 0,-1-1 0,-19 31 0,21-39-400,0-1 0,-1 0-1,1 0 1,-2-1 0,1 1 0,-1-2 0,0 1 0,0-1 0,-10 5 0,-2-3-2398,19-8 2305,0 0 0,1 0 0,-1 0 0,1 0 0,-1 0-1,0 0 1,1 0 0,-1 0 0,0 0 0,1 0 0,-1 0 0,1 0 0,-1 0 0,0 0-1,1-1 1,-1 1 0,1 0 0,-1 0 0,1-1 0,-1 1 0,0 0 0,1-1-1,0 1 1,-1-1 0,1 1 0,-1-1 0,1 1 0,-1-1 0,1 1 0,0-1-1,-1 1 1,1-1 0,-2-14-3015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7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40 132 6560,'-1'-2'309,"0"0"0,0 0 0,0-1-1,0 1 1,0 0 0,1 0 0,-1-1 0,1 1 0,-1 0 0,1-1 0,0 1 0,0-3 0,3 128 5506,-3 93-1796,-3-170-3368,-25 187 1594,27-228-1507,0-7-273,0-14-124,1-26-392,9-96 171,23-192 80,-28 309-253,1 0 0,12-29 0,-13 39 86,1 0-1,1 0 1,-1 1 0,2 0-1,-1 0 1,10-10 0,-15 19-37,1-1 1,0 0-1,-1 1 1,1-1-1,0 1 1,0-1-1,0 1 1,0 0-1,1 0 1,-1 0-1,0 0 1,0 0 0,1 0-1,-1 1 1,0-1-1,1 1 1,-1-1-1,4 1 1,-3 1 11,1-1 1,-1 1 0,0-1-1,1 1 1,-1 0 0,0 1-1,0-1 1,1 0 0,-1 1-1,0 0 1,4 3-1,0 0 12,-1 1-1,0 0 0,0 0 1,-1 0-1,0 0 0,0 1 1,0 0-1,-1 0 1,0 0-1,3 10 0,-3-6 63,-1 0-1,0 1 1,-1 0 0,0 0-1,-1 0 1,0-1-1,-1 1 1,0 0 0,-1 0-1,-1 0 1,-2 12-1,2-16-3,0 0-1,0-1 0,-1 1 0,0-1 0,0 1 0,-1-1 0,0 0 1,0-1-1,-1 1 0,0-1 0,0 1 0,0-1 0,-1-1 1,0 1-1,0-1 0,0 0 0,-10 6 0,13-10-52,0 1-1,0-1 1,0 0 0,0 0-1,0 0 1,0 0-1,0 0 1,-1-1-1,1 0 1,0 1 0,0-1-1,-1 0 1,1-1-1,0 1 1,0 0 0,0-1-1,0 0 1,-1 0-1,1 0 1,0 0 0,-4-3-1,3 3-296,1-2 0,0 1 1,0 0-1,0-1 0,0 1 0,1-1 0,-5-5 0,5 5-657,-1-1 0,1 1 0,0-1 0,0 0 0,1 0 0,-1 0 0,0-4 0,2 7 628,0 0 0,0 0 0,0 0 0,0 0 0,0 0 0,0 0 0,0 0 0,1 0 0,-1 0 1,0 0-1,1 0 0,-1 0 0,1 0 0,-1 0 0,1 1 0,-1-1 0,1 0 0,0 0 0,-1 1 0,1-1 0,0 0 1,0 1-1,-1-1 0,1 1 0,0-1 0,0 1 0,0-1 0,0 1 0,0-1 0,0 1 0,0 0 0,1-1 0,23-7-4509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8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13 247 6464,'-13'-7'2991,"22"14"1660,-8-6-4547,6 5 655,0 1 0,0-1 0,1 0 0,0 0 0,0-1 0,0 0 0,10 3 0,-16-7-699,0-1-1,0 0 1,0 0-1,0 0 1,0 0 0,-1 0-1,1 0 1,0-1-1,0 1 1,0-1 0,0 1-1,-1-1 1,1 0-1,0 1 1,0-1 0,-1 0-1,1 0 1,-1 0-1,1 0 1,-1-1 0,1 1-1,-1 0 1,3-4-1,0 0 8,1-1 0,-1-1 0,0 1 0,6-12 0,-3 2 77,0 0-1,-2-1 1,0 1-1,-1-1 1,0 0-1,-1 0 1,-1 0-1,-1 0 1,-1-1-1,-2-28 1,2 44-113,0 1 0,-1 0 0,1-1 0,0 1 0,-1 0 1,1-1-1,-1 1 0,0 0 0,1 0 0,-1-1 0,0 1 0,0 0 0,1 0 0,-1 0 1,-2-1-1,2 1-20,1 1-1,-1 0 1,1-1 0,-1 1 0,0 0 0,1 0 0,-1 0 0,0 0 0,1 0 0,-1 0 0,1 0 0,-1 0-1,0 0 1,1 0 0,-1 0 0,0 0 0,1 0 0,-1 0 0,1 1 0,-1-1 0,0 0 0,1 0 0,-1 1-1,1-1 1,-1 1 0,1-1 0,-1 0 0,1 1 0,-1-1 0,1 1 0,-1-1 0,1 1 0,0-1 0,-1 1-1,1-1 1,-1 2 0,-4 6 30,0 0-1,0 1 0,1-1 1,0 1-1,1 0 1,-5 18-1,-8 61 279,13-75-238,0 9 134,1 1 1,1-1-1,1 0 1,3 34-1,-2-52-160,0 1-1,0-1 1,1 0-1,-1 1 1,1-1-1,0 0 1,0 0 0,0 0-1,4 4 1,-5-7-41,0 1 1,0-1-1,0 0 1,0 0-1,0 1 1,1-1 0,-1 0-1,0 0 1,1 0-1,-1 0 1,1-1-1,-1 1 1,1 0 0,-1-1-1,1 1 1,0-1-1,-1 1 1,1-1-1,0 0 1,-1 1-1,1-1 1,0 0 0,-1 0-1,1-1 1,0 1-1,3-1 1,3-2-23,0 0 0,0-1 0,0 0 0,0-1 0,-1 1 0,10-9 0,39-37 32,-2-5 1,-19 18-21,55-44-1,-90 81-4,1-1 1,-1 1-1,0 0 0,0-1 1,1 1-1,-1 0 1,0 0-1,1 0 1,-1-1-1,0 1 0,1 0 1,-1 0-1,0 0 1,1 0-1,-1 0 0,0 0 1,1 0-1,-1 0 1,1 0-1,-1 0 0,0 0 1,1 0-1,-1 0 1,0 0-1,1 0 1,-1 0-1,1 0 0,-1 0 1,0 0-1,1 1 1,-1-1-1,1 0 0,-1 1 10,1 0-1,0 0 0,-1 0 0,1 0 1,-1 0-1,1 0 0,-1 0 0,0 0 1,1 0-1,-1 0 0,0 2 0,2 34 346,-2-32-281,0 6 89,1 0-1,-1 0 0,2 1 0,0-1 0,0 0 0,1-1 0,0 1 0,7 15 0,-7-22-122,-1 1-1,1 0 0,0-1 0,1 1 0,-1-1 0,1 0 1,-1 0-1,1 0 0,0-1 0,1 1 0,-1-1 0,0 0 1,1 0-1,0-1 0,0 1 0,0-1 0,0 0 0,0 0 1,8 1-1,3 0 65,1 0-1,22 0 1,-2-5-1473,-31 1 114,0-1 0,1 1 0,9-5 1,-14 5 558,0 0 0,0 0 1,-1 0-1,1-1 1,0 1-1,-1 0 0,1-1 1,-1 1-1,1-1 1,-1 1-1,0-1 0,2-2 1,7-12-7293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9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 6880,'-1'0'60,"1"0"0,0-1 0,0 1 0,0 0-1,0 0 1,0 0 0,-1 0 0,1 0 0,0 0 0,0 0 0,0 0 0,0 0 0,0-1 0,0 1 0,-1 0 0,1 0 0,0 0 0,0 0 0,0 0 0,3-10 8250,-3 13-7025,-2 25 74,-1 0-1,-10 42 1,0 4-486,12-72-861,-3 28 523,-1 62-1,5-83-410,1 0 1,-1 0 0,2 0-1,0 0 1,0-1 0,0 1-1,1 0 1,0-1-1,1 0 1,0 0 0,8 13-1,-11-19-56,1-1 0,-1 1 0,0-1 0,1 0 0,-1 1 1,1-1-1,-1 0 0,1 0 0,-1 0 0,1 0 0,0 0 0,-1-1 0,1 1 0,0 0 0,0-1 0,0 1 0,2-1 0,0 0 16,-1 1-1,1-2 1,-1 1 0,1 0-1,0-1 1,-1 1-1,1-1 1,5-2 0,-2 0-21,0 0 1,0-1-1,0 1 1,-1-1-1,1-1 1,-1 1-1,0-1 1,6-6-1,-4 1-18,0 0-1,-1 0 0,0-1 1,-1 0-1,9-20 0,19-63 203,-24 61-221,-5 18-415,-1-1-1,-1 0 1,0 0 0,-1 0 0,0-25-1,-4 31-3093,2 10 3217,-1 0 133,1-1 0,0 1 0,0 0 0,0 0 0,0 0 0,-1 0 0,1 0 0,0 0 0,0 0 0,0 0 0,-1 0 0,1 0 0,0 0 0,0-1 0,-1 1 0,1 0 0,0 0 0,0 1 0,0-1 1,-1 0-1,1 0 0,0 0 0,0 0 0,0 0 0,-1 0 0,1 0 0,0 0 0,0 0 0,0 0 0,0 0 0,-1 1 0,1-1 0,0 0 0,0 0-133,0 0 133,-1 1 0,1-1 0,0 0 0,0 0 0,0 0 0,0 0 0,0 1 0,0-1 0,0 0 0,-8 12-2864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06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14 793 5152,'-1'0'90,"1"0"0,-1 0-1,1 0 1,-1 0 0,1 0 0,-1 0 0,1 0 0,-1 0-1,0 0 1,1 0 0,-1 0 0,1 0 0,-1 1 0,1-1 0,-1 0-1,1 0 1,-1 1 0,1-1 0,0 0 0,-1 1 0,1-1-1,-1 1 1,-1 12 1982,3-7-1128,-2-4-788,1-1-1,0 0 0,1 1 1,-1-1-1,0 0 1,0 1-1,0-1 0,1 0 1,-1 1-1,1-1 1,-1 0-1,1 0 0,0 1 1,-1-1-1,1 0 0,0 0 1,0 0-1,0 0 1,0 0-1,1 1 0,0 0-3,0-2-1,0 1 1,0 0-1,-1 0 0,1-1 1,0 1-1,0-1 1,0 1-1,0-1 1,0 0-1,0 0 1,3 0-1,3 0 201,1-2 0,-1 1 0,0-1 0,0 0 0,11-5 0,-1-1 99,-1 0 0,27-19-1,-16 9-207,2-2-19,-2 0 0,0-2 0,34-36 0,-59 55-194,-1 1 0,0 0 0,0-1 0,0 1 0,0-1 0,0 0 0,2-5 0,-4 8-31,0 0-1,1-1 1,-1 1 0,0 0 0,0 0 0,0-1 0,0 1 0,0 0-1,0-1 1,0 1 0,0 0 0,0-1 0,0 1 0,0 0-1,0-1 1,0 1 0,0 0 0,0-1 0,0 1 0,0 0 0,0-1-1,-1 1 1,1 0 0,0-1 0,0 1 0,0 0 0,0 0 0,-1-1-1,1 1 1,0 0 0,0 0 0,-1-1 0,1 1 0,0 0-1,0 0 1,-1-1 0,0 1-7,0 0 0,0-1 0,-1 1 0,1 0 0,0 0 0,0 0 0,0 0 0,-1 0 0,1 0 0,0 0 0,0 0 0,0 0 0,-2 1 0,-10 3 59,0 0 0,0 1 1,0 0-1,1 1 0,0 1 0,0 0 0,-18 14 0,12-6 28,-1 2 0,2 0 0,-24 30 0,30-33 85,0 2-1,-13 22 1,22-33-114,-1-1 1,1 1-1,0-1 1,1 1-1,-1 0 1,1-1-1,0 1 1,0 0-1,0 0 1,1 0-1,0 0 1,0 0-1,0 0 1,1 6-1,0-9-29,-1 0 0,1 0 0,0 0 0,0 0 0,0 0-1,0 0 1,0 0 0,1 0 0,-1 0 0,0-1 0,1 1 0,-1 0 0,1-1-1,0 1 1,0-1 0,-1 0 0,1 1 0,0-1 0,0 0 0,0 0-1,3 0 1,2 2 39,0-2 0,0 1 1,0-1-1,13 1 0,-14-2-9,18 1-10,-1-1 1,0-2-1,0 0 0,-1-1 1,1-2-1,-1 0 0,1-1 1,34-15-1,12-11-7,83-52 0,-12 6 113,-129 73-219,0-1 1,0 0-1,-1-1 1,12-10-1,-24 20 50,-87 85-212,69-65 217,-4 4 78,1 1-1,2 1 0,-27 48 0,45-71-55,0 0 0,1 1 0,0-1 0,0 1 0,1 0 0,0-1 0,0 1 0,0 13 0,2-17 10,-1 0 1,0 0 0,1 0 0,-1-1 0,1 1-1,0 0 1,0 0 0,0-1 0,0 1 0,3 3-1,-3-4 12,0-1 0,0 0-1,0 1 1,1-1 0,-1 0 0,0 0-1,1 0 1,-1 0 0,1 0-1,-1 0 1,1 0 0,0-1-1,-1 1 1,1 0 0,0-1 0,0 1-1,3-1 1,-2 0 9,0 1 0,0-2 0,1 1 0,-1 0 0,0-1 0,0 1 0,0-1 0,0 0 0,0 0 0,0-1 0,0 1 0,4-2 0,5-5 101,18-13-1,-4-2 7,0 0 0,44-54 0,35-62 330,-78 100-484,-2-1 0,-2-1 1,28-66-1,26-113 67,-51 140-160,-4 20 14,-7 18-88,-1-2 0,8-46 0,-21 89 166,-1 0-1,0 0 1,0 0 0,1 0-1,-1 0 1,0 0 0,0 0-1,0 0 1,0 0 0,0 0-1,0 0 1,-1 0 0,1 0-1,0 0 1,0 0 0,-1 0-1,0-1 1,-4 4-110,-5 10 45,-16 31-97,-40 93 1,43-84 136,-8 18 90,4 1 0,2 1 1,4 2-1,-21 135 0,24-103-2576,4-26-6649,13-56 5476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4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52 6304,'-1'-2'163,"-1"1"0,1 0-1,0 0 1,0 0 0,-1 0 0,1 1 0,0-1 0,-1 0 0,1 0 0,-1 1-1,1-1 1,-1 1 0,1-1 0,-1 1 0,1 0 0,-1 0 0,1-1 0,-1 1-1,0 0 1,1 0 0,-1 1 0,1-1 0,-1 0 0,0 0 0,1 1 0,-1-1 0,1 1-1,-1-1 1,1 1 0,0 0 0,-1 0 0,1 0 0,0-1 0,-1 1 0,1 0-1,-2 3 1,-15 1 12226,28-6-12026,75-17 469,103-8 0,-134 21-631,71-2-669,-124 7-300,-7 4-3914,-1 1 2571,1-1 0,0 2 1,-7 5-1,-12 16-4715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29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23 9984,'0'0'37,"-8"-13"1942,8 12-1888,0 1-1,0 0 1,-1 0 0,1-1 0,0 1 0,0 0 0,0-1 0,0 1-1,-1 0 1,1-1 0,0 1 0,0 0 0,0-1 0,0 1 0,0 0-1,0-1 1,0 1 0,0 0 0,0-1 0,0 1 0,0-1 0,0 1-1,0 0 1,0-1 0,0 1 0,1-1 0,-1 1 464,1 3-337,0 5 378,0 0 0,0 0 0,-1 0 0,0 0 0,-1 0 0,-1 12 0,-14 50 1948,12-57-2273,-34 116 1751,23-82-1138,11-24-697,4-23-157,1 0 0,-1 0 1,1 0-1,-1 0 0,1 0 0,-1 0 0,1 0 1,-1 0-1,1 0 0,-1-1 0,0 1 1,1 0-1,-1 0 0,1 0 0,-1-1 0,0 1 1,1 0-1,-1-1 0,0 1 0,1-1 1,72-77-566,-16 15 355,-37 42 202,29-27 103,-42 43 38,-1-1 0,1 1 0,1 0 0,-1 1 0,14-6 0,-20 9-118,1 1-1,0 0 1,-1-1 0,1 1-1,0 0 1,-1 0-1,1 0 1,0 0 0,-1 0-1,1 1 1,0-1-1,-1 0 1,1 1-1,-1-1 1,1 1 0,0 0-1,-1-1 1,1 1-1,-1 0 1,0 0 0,1 0-1,-1 0 1,0 0-1,1 0 1,-1 0 0,0 1-1,0-1 1,0 0-1,1 3 1,2 1 34,-1 0 1,0 1-1,0-1 0,-1 1 1,1-1-1,2 13 0,-3-4-1,0 1-1,0 0 0,-2-1 0,0 1 0,0 0 0,-2-1 0,0 1 0,0-1 0,-1 1 0,-7 17 0,6-23-393,-1 3-760,4-4-4705,16-18-2074,2-3 2527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0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5 282 8064,'2'-4'-114,"5"-7"4060,-7 11-3844,1 0 0,-1 0 0,0 0-1,0 0 1,1 0 0,-1 0 0,0 0 0,1 0 0,-1 0 0,0 0 0,0 0 0,1 0-1,-1 0 1,0 0 0,1 0 0,-1 0 0,0 0 0,0 1 0,0-1 0,1 0-1,-1 0 1,0 0 0,0 0 0,1 1 0,-1-1 0,0 0 0,0 0 0,0 1 0,0-1-1,1 0 1,-1 0 0,0 1 0,0-1 0,0 0 0,0 0 0,0 1 0,0-1-1,0 0 1,0 0 0,0 1 0,0-1 0,0 1 0,1 1 267,-1 0-1,1 0 1,-1 0 0,0 0-1,0 0 1,1 0 0,-2 3-1,1 8 517,4 69 2561,-5-51-3044,-11 62 1,4-71-870,7-19 134,0-1 1,0 1 0,0-1 0,0 1-1,1 0 1,-1 0 0,0 3 0</inkml:trace>
  <inkml:trace contextRef="#ctx0" brushRef="#br0" timeOffset="1">92 29 7648,'-15'-20'2816,"20"17"-2176,-5-2 928,-5 5-704,10 8-5792,8 0 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0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57 7968,'-1'-6'408,"0"0"242,0-1 0,-1 1 0,0 0 1,0-1-1,-7-12 1371,14 46 1984,-5-25-3932,1 41 1867,-2 0 0,-2 0 1,-13 61-1,-81 329-414,92-403-1506,-2 8-1560,0-14-3383,7-23 4773,0-1 0,-1 0 0,1 0 0,0 1 1,0-1-1,0 0 0,0 0 0,0 1 0,0-1 0,-1 0 0,1 0 0,0 0 0,0 1 0,0-1 0,-1 0 1,1 0-1,0 0 0,0 0 0,-1 1 0,1-1 0,0 0 0,0 0 0,-1 0 0,1 0 0,0 0 1,0 0-1,-1 0 0,1 0 0,0 0 0,0 0 0,-1 0 0,1 0 0,0 0 0,-1 0 0,1 0 1,0 0-1,0 0 0,-1 0 0,1 0 0,0 0 0,0 0 0,-1 0 0,1-1 0,0 1 0,0 0 0,-1 0 1,1 0-1,0 0 0,0-1 0,-1 1 0,-9-12-3607,1-10-1379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1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34 12128,'-10'-20'4479,"15"24"-3455,8-13-320,5 9 1600,9-3-1408,10-2 1184,2 5-1184,16 0-544,3 0-256,6 5-864,-11 3 384,-3 4-5376,-11 3 3169,-2 13-6241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2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76 5632,'-1'-3'251,"0"2"-94,1 0 0,-1 0 0,1-1 0,-1 1 0,1 0 0,-1 0 1,1-1-1,0 1 0,0 0 0,0 0 0,0-1 0,0 1 0,0 0 1,0-1-1,0 1 0,0 0 0,0 0 0,1-1 0,-1 1 1,1 0-1,-1 0 0,1-1 0,-1 1 0,1 0 0,0 0 0,-1 0 1,1 0-1,0 0 0,1-2 0,-1 2 250,0 0 1,-1 0-1,1 0 1,-1 0-1,0 0 1,1 0-1,-1 0 1,0 0-1,0 0 0,1-1 1,-1 1-1,0 0 1,0 0-1,0 0 1,-1-2-1,1-2 2466,0 20-793,0 88 277,-22 167 0,21-259-2330,-3 8 213,-1 33 0,11-56 112,-2-3-317,-1 1 1,0-1-1,0 0 0,-1 0 1,1 0-1,-2 0 1,1-1-1,-1 1 0,0-9 1,3-9-1,4-19 21,3 0 0,18-50 0,-21 74-71,1 0 0,0 0 1,2 1-1,0 0 0,1 0 0,24-27 0,-33 43 5,0 0 1,0 0-1,0 0 0,1 0 1,0 0-1,6-3 0,-9 5 14,0 1-1,0-1 1,0 1-1,0 0 1,0-1 0,0 1-1,0 0 1,0 0-1,0 0 1,0 0-1,0 0 1,0 0 0,0 0-1,0 0 1,0 0-1,0 0 1,0 1-1,1-1 1,-1 0 0,-1 1-1,1-1 1,0 1-1,0-1 1,0 1-1,0-1 1,0 1 0,0 0-1,0 0 1,-1-1-1,1 1 1,0 0-1,-1 0 1,2 1-1,1 3 30,0 1-1,0 0 1,0 0-1,-1 0 0,0 0 1,0 0-1,0 0 1,-1 1-1,1 7 0,1 62 281,-3-66-267,-5 162 178,5-170-217,0-1 0,0 1 0,0 0 0,0-1 0,1 1 0,-1 0 0,0-1 0,1 1 0,0 2-1,-1-4-1,1 0-1,-1 1 1,1-1-1,-1 0 1,1 0-1,-1 1 1,0-1-1,1 0 1,-1 0-1,1 1 1,-1-1-1,1 0 1,-1 0-1,1 0 0,-1 0 1,1 0-1,-1 0 1,1 0-1,-1 0 1,1 0-1,-1 0 1,1 0-1,-1 0 1,1 0-1,-1 0 1,1-1-1,-1 1 1,1 0-1,-1 0 1,1-1-1,-1 1 0,1 0 1,-1 0-1,0-1 1,1 1-1,0-1 1,11-8 60,1 0 0,-2-1-1,1-1 1,11-14 0,2-1-48,-7 8-60,-5 5 18,0 0 0,0 1 1,1 0-1,1 1 0,29-17 0,-42 27 22,0 1 0,-1-1 0,1 0 0,0 0 0,0 1-1,0-1 1,-1 1 0,1 0 0,0 0 0,0-1 0,0 1 0,0 0 0,0 1 0,0-1-1,-1 0 1,1 0 0,0 1 0,0-1 0,2 2 0,-2-1 4,0 0 1,0 1-1,0-1 1,-1 1-1,1-1 1,0 1-1,-1 0 1,1 0-1,-1 0 0,0 0 1,1 0-1,-1 0 1,1 3-1,3 7 65,-2 0 0,1 0 0,-2 1-1,3 20 1,-4-22 42,3 14 50,-2 0 0,-2 48 0,-1-20-30,1-33-2565,10-30-4717,-4 4 5194,44-50-7955,-31 34 5041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3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116 101 6976,'8'-4'294,"12"-8"655,0 2 0,33-13 0,-43 19-983,112-39 7956,-109 39-1309,-53 35-5988,0 3 0,2 1 0,2 1 0,-59 79 0,-3 29-86,95-139-480,0 0-1,1 0 1,-3 9 0,3 1 36,3-14-93,-1-1 0,0 0-1,0 1 1,0-1 0,0 0-1,1 1 1,-1-1 0,0 0-1,0 1 1,0-1 0,1 0-1,-1 0 1,0 1 0,1-1-1,-1 0 1,0 0 0,0 1-1,1-1 1,-1 0 0,1 0-1,-1 0 1,0 0 0,1 0-1,-1 1 1,0-1 0,1 0-1,-1 0 1,0 0 0,1 0-1,-1 0 1,1 0 0,3-1-1,-1 1 0,1-1 0,-1 1 0,0-1 1,1 0-1,-1-1 0,0 1 0,0 0 0,1-1 1,-1 0-1,0 0 0,2-2 0,6-4 23,17-18 1,20-28-255,74-105 1,-114 146 165,-5 9 33,-1 0 0,0 0 0,1 1 0,0-1 0,3-2-1,-6 5 26,0 1 0,1 0 0,-1 0 0,0 0 0,0-1 0,0 1-1,1 0 1,-1 0 0,0 0 0,0 0 0,1 0 0,-1 0-1,0 0 1,0-1 0,1 1 0,-1 0 0,0 0 0,0 0-1,1 0 1,-1 0 0,0 0 0,0 0 0,1 0 0,-1 0-1,0 0 1,0 1 0,1-1 0,-1 0 0,0 0 0,0 0 0,0 0-1,1 0 1,-1 0 0,0 0 0,0 1 0,1-1 0,-1 0-1,0 0 1,0 0 0,0 0 0,0 1 0,1-1 0,-1 0-1,0 1 1,4 13-90,-3 3 151,-2 0 1,0 0-1,0 0 0,-6 23 0,-2 16 224,7-41-152,1 0 1,1 0-1,0 1 1,3 20-1,-2-31-85,0 0 1,0 0-1,1-1 0,-1 1 0,1 0 1,0-1-1,0 0 0,1 1 0,-1-1 0,1 0 1,0 0-1,0 0 0,0-1 0,1 1 0,-1-1 1,1 0-1,7 5 0,-9-7-30,0 0-1,-1 0 1,2-1 0,-1 1-1,0 0 1,0-1 0,0 0 0,0 0-1,0 1 1,0-1 0,0 0-1,0-1 1,0 1 0,1 0-1,-1-1 1,0 1 0,0-1-1,0 1 1,0-1 0,0 0-1,0 0 1,-1 0 0,1 0-1,0 0 1,3-3 0,1-1-5,0 0 1,-1 0 0,1-1-1,-1 1 1,0-1 0,5-8-1,6-15 57,-1-1 0,-1 0-1,15-49 1,9-21-153,-27 75 9,1 1 0,2 0 0,25-35 0,-39 59 83,0 0-1,0-1 1,0 1 0,0 0-1,0 0 1,0 0 0,0 0 0,0 0-1,0 0 1,1 0 0,-1 0 0,0-1-1,0 1 1,0 0 0,0 0 0,0 0-1,0 0 1,0 0 0,1 0 0,-1 0-1,0 0 1,0 0 0,0 0 0,0 0-1,0 0 1,0 0 0,1 0 0,-1 0-1,0 0 1,0 0 0,0 0 0,0 0-1,0 0 1,0 0 0,1 0 0,-1 0-1,0 0 1,0 0 0,0 0 0,0 1-1,0-1 1,0 0 0,0 0-1,1 0 1,-1 0 0,0 0 0,0 0-1,0 0 1,0 1 0,4 9 54,0 17-11,-3 7 81,-7 51 0,2-44-24,-12 93 280,11-113-322,0 0 0,-2 0 0,0 0 0,-11 21 0,17-40-48,0 0 0,-1 1 0,1-1 0,-1 0-1,0 0 1,0 0 0,1 0 0,-5 3 0,6-5-11,-1 1 0,1-1 1,-1 0-1,1 1 0,-1-1 1,1 0-1,-1 0 0,1 0 0,-1 1 1,1-1-1,-1 0 0,1 0 1,-1 0-1,0 0 0,1 0 0,-1 0 1,1 0-1,-1 0 0,0-1 1,0 1-3,0 0 1,0-1 0,1 1 0,-1-1 0,0 0 0,1 1 0,-1-1-1,0 0 1,1 1 0,-1-1 0,1 0 0,-1 1 0,1-1 0,-1 0-1,1 0 1,-1-1 0,-2-6-62,0-1 0,1 1 1,0-1-1,0 1 0,1-1 0,0 0 0,1 1 1,-1-1-1,3-17 0,-2 26 54,0-1 1,0 1-1,1-1 0,-1 0 1,0 1-1,0-1 0,0 1 1,0-1-1,1 1 0,-1-1 1,0 1-1,0-1 0,1 1 1,-1-1-1,1 1 0,-1-1 1,0 1-1,1 0 0,-1-1 1,1 1-1,-1 0 0,1-1 1,-1 1-1,1 0 0,-1-1 1,1 1-1,-1 0 0,1 0 1,-1 0-1,1-1 0,-1 1 1,1 0-1,0 0 0,-1 0 1,1 0-1,-1 0 0,1 0 1,-1 0-1,1 0 0,0 1 1,-1-1-1,1 0 0,-1 0 1,1 0-1,-1 0 0,1 1 0,0 0 1,5 1-54,0 1 1,-1 1 0,9 6-1,-3-3 170,-2-2-58,0 0 0,1-1-1,-1-1 1,1 0 0,-1 0-1,19 3 1,-8-4-9,0-1 0,30-2 0,-41 1-37,-1-1 1,0 0 0,0-1-1,0 0 1,-1 0 0,1-1-1,0 0 1,-1 0-1,0-1 1,10-6 0,-6 2-6,0 0 0,0-1 0,-1-1 0,-1 0 1,11-14-1,16-24 58,39-73 1,-29 44-238,-36 66-49,-9 11 223,-1 0 0,0 0-1,0 0 1,0 0 0,1 0-1,-1 0 1,0 0-1,0 0 1,0 0 0,0 0-1,1 0 1,-1 0-1,0 0 1,0 0 0,0 0-1,1 0 1,-1 0 0,0 0-1,0 0 1,0 0-1,0 1 1,0-1 0,1 0-1,-1 0 1,0 0-1,0 0 1,0 0 0,0 0-1,0 1 1,0-1-1,0 0 1,1 0 0,-1 0-1,0 0 1,0 1 0,0-1-1,0 0 1,0 0-1,1 5-11,0-1-1,-1 1 1,1-1 0,-1 8-1,-1 35 92,-9 66 0,6-87-90,-2 0 0,0 0 0,-2-1 0,-12 29 0,15-42-23,-20 40 102,22-48-59,1 0 0,-1-1 0,0 1 0,1 0-1,-2-1 1,1 1 0,0-1 0,-1 0 0,-6 4-1,9-6 24,-1-1 0,0 1-1,0-1 1,0 1 0,0-1-1,0 0 1,0 1-1,0-1 1,0 0 0,0 0-1,0-1 1,0 1 0,1 0-1,-1-1 1,0 1 0,0-1-1,0 1 1,-2-3-1,3 3-18,0 0-1,0 0 0,1-1 0,-1 1 0,0 0 0,1-1 0,-1 1 0,1-1 0,-1 1 0,1-1 0,-1 1 0,1-1 0,-1 0 0,1 1 0,-1-1 0,1 1 0,-1-1 1,1 0-1,0 0 0,0 1 0,-1-1 0,1 0 0,0 1 0,0-1 0,0 0 0,0 0 0,0 1 0,0-1 0,0 0 0,0 0 0,0 1 0,0-1 0,0 0 1,0 0-1,0 1 0,1-1 0,-1 0 0,0 0 0,1 1 0,-1-1 0,0 0 0,1 1 0,-1-1 0,1 1 0,-1-1 0,1 1 0,0-2 0,3-2-34,0 1 0,1-1 0,0 1 0,-1 0-1,1 0 1,0 0 0,0 0 0,1 1-1,-1 0 1,0 0 0,11-2 0,7 0 46,36-2 1,-49 5-25,-6 0-5,9 0-399,1 0-1,-1 1 1,0 0 0,1 1 0,14 3-1,-14-1-285,102 27-10292,-98-24 8598,0 1 0,-1 1 0,0 0 0,20 13 0,9 14-956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4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358 15 3968,'1'-2'214,"1"1"0,-1 0 0,1-1 1,0 1-1,-1 0 0,1 0 0,0 0 0,0 0 1,0 0-1,0 1 0,0-1 0,0 1 0,0-1 0,0 1 1,0 0-1,0 0 0,0-1 0,0 2 0,3-1 1,1 0 711,1 0 1,0 1 0,0 0-1,12 3 1,-16-3-694,0 0-1,0 1 1,0-1 0,0 1 0,0-1-1,0 1 1,0 0 0,-1 0-1,1 0 1,-1 1 0,1-1 0,-1 0-1,0 1 1,0 0 0,0-1 0,0 1-1,-1 0 1,1 0 0,-1 0-1,1 0 1,-1 0 0,0 1 0,0-1-1,-1 0 1,1 1 0,-1-1-1,1 0 1,-1 5 0,-1 2 127,0 0 0,0 0 0,-1 0 0,0 0 0,0 0 0,-1-1 0,-1 1 0,-5 11 0,-5 6 108,-1-1-1,-2-1 1,0 0 0,-2-1-1,-25 26 1,-120 98 395,92-94-1287,64-49-53,0 0 0,-1-1 0,1 0 0,-1 0 0,0-1 0,0 0 0,-11 2 0,20-5 456,-20 1-3323,20-1 3185,-1 0 0,0 0-1,1-1 1,-1 1 0,1 0 0,-1 0-1,1-1 1,-1 1 0,1-1-1,-1 1 1,1 0 0,-1-1-1,1 1 1,-1-1 0,1 1 0,-1-1-1,1 1 1,0-1 0,-1 1-1,1-1 1,0 1 0,0-1 0,-1 0-1,1 1 1,0-1 0,0 1-1,0-1 1,0 0 0,0 0 0,1-27-7441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6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43 4384,'-1'-11'768,"1"10"-536,0 0 0,0 0 0,0 0 0,0 0 0,0 0 0,0 0 0,0-1 0,0 1 0,0 0 0,0 0 0,1 0 0,-1 0 0,0 0 0,1 0 0,-1 0 0,1 0 0,0 0 0,-1 0 0,1 0 0,0 0 0,-1 0 0,1 1 0,7-8 5138,-4 15-3202,1 2-1764,-3-6-133,1 1 1,-1 0 0,-1 0-1,1 0 1,-1 0-1,1 0 1,-1 0-1,1 8 1,16 114 2085,10 333 6,-22-396-2211,1 31 128,-6-69-134,5 28 0,-2-28-63,0 27 1,-4-51-53,-1 0 1,1 0-1,1 1 1,-1-1-1,0 0 1,0 0-1,0 0 1,1 0-1,-1 0 1,0 0 0,1 0-1,-1 0 1,1 0-1,0 2 1,6-2 647,4-8-424,-7 2-253,0 0 0,0 0-1,0 0 1,-1 0 0,4-8-1,7-9 43,11-20 33,-2-1 0,21-56 1,23-43 31,-28 80-181,83-101 1,7-8-79,-109 141-40,-10 16-257,0-1 0,-1 0-1,0 0 1,10-26-1,-14 27-1808,-5 14 2202,0 0 1,0 0 0,0 0-1,1 0 1,-1 0-1,0 0 1,0 0-1,0 0 1,0 0 0,0 0-1,0 0 1,0 0-1,0 0 1,0 0-1,0 0 1,0 0 0,1 0-1,-1 0 1,0 0-1,0 0 1,0 0 0,0 0-1,0 0 1,0 0-1,0 0 1,1 1-962,-1-1 961,0 0 1,0 0 0,0 0-1,0 1 1,0-1-1,0 0 1,0 0-1,0 0 1,0 0 0,0 0-1,0 0 1,0 0-1,0 0 1,0 0-1,0 0 1,0 0 0,-1 1-268,0 25-5660,0-19 5809,1-3-584,-5 36-5965,0-20 3233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6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8480,'-11'3'7611,"22"-1"-3115,2-2-4673,158 7 2417,-134-7-2645,0 2-1,-1 1 1,1 2 0,63 18-1,-97-22-68,0 0 0,0 0 0,0 0-1,0 0 1,-1 1 0,1-1 0,-1 1-1,1 0 1,-1-1 0,4 5 0,-5-5 222,0 0 1,0 0 0,-1 0 0,1 0 0,-1 0 0,1 0-1,-1 1 1,1-1 0,-1 0 0,0 0 0,1 1 0,-1-1 0,0 0-1,0 0 1,0 1 0,0-1 0,0 0 0,0 1 0,0-1-1,-1 0 1,1 0 0,0 1 0,-1-1 0,1 0 0,-1 0-1,1 0 1,-1 1 0,0-1 0,0 1 0,-19 22-4165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7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67 10976,'-5'-23'4064,"5"20"-3168,18-5-257,-5 3 1793,6-2-1472,7-1 928,11-1-1088,13 6-352,3 3-288,5 3-416,0 1 128,-8 4-3136,-5 4 1824,-9-4-7039,-12-11 4735,-8-6-32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6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13 746 2304,'-13'14'16159,"14"-30"-12095,16-73-2520,31-130-241,-40 192-1137,1 1-1,1 0 1,2 1-1,0 0 1,2 1-1,18-25 1,-14 25 58,3-5-69,47-49-1,-55 65-201,1 1 0,0 1 0,0 0-1,1 1 1,19-10 0,-26 16 56,0 0-1,1 0 0,0 1 1,-1 1-1,1-1 0,0 1 1,0 0-1,18 0 0,-23 2-3,0 1 0,1-1 1,-1 1-1,0 0 0,1 0 0,-1 0 0,0 0 0,0 1 0,0 0 0,0 0 0,0 0 0,-1 0 0,1 1 0,-1-1 0,1 1 0,-1 0 0,0 0 0,0 0 0,0 1 0,4 5 1,-3-3 31,-1 0 0,0 0 0,0 0 1,0 0-1,-1 1 0,0-1 1,0 1-1,1 9 0,-1-4 147,-1 1 0,-1-1 0,-2 22 0,2-31-148,0 0 0,-1 0-1,0 0 1,1 0-1,-1 1 1,0-2-1,-1 1 1,1 0 0,-1 0-1,1 0 1,-1 0-1,0-1 1,0 1-1,0-1 1,-2 3 0,0-2-1,0 0 1,0 0 0,0 0 0,-1-1 0,1 1 0,-1-1 0,1 0 0,-10 2-1,1-1 38,0-1-1,0 0 0,0-1 0,0 0 0,0-1 1,-22-3-1,-46-11-461,67 10-1651,-24-9 0,37 13 1894,1 0 0,0 0 0,-1-1 0,1 1 0,-1 0 0,1 0 1,0 0-1,-1 0 0,1-1 0,0 1 0,-1 0 0,1 0 0,0-1 1,-1 1-1,1 0 0,0-1 0,0 1 0,0 0 0,-1-1 0,1 1 1,0 0-1,0-1 0,0 1 0,-1-1 0,7-5-3289,17-1-1056,-22 6 4299,30-7-7024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7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5 5216,'-1'0'552,"0"-1"1,0 0-1,-1 1 1,1-1-1,0 1 0,-1-1 1,1 1-1,-1 0 1,1-1-1,0 1 0,-1 0 1,1 0-1,-1 0 1,-2 1-1,-25 2 1563,22-2-1620,-207 38 4539,167-29-4607,35-8-306,-27 6 147,37-7-244,-1 0 0,0 0 0,0 0-1,1 1 1,-1-1 0,1 1-1,-1-1 1,1 1 0,0 0 0,-3 2-1,4-3-14,1 0-1,-1-1 1,1 1-1,-1 0 1,1-1-1,0 1 1,-1 0-1,1 0 0,0-1 1,0 1-1,-1 0 1,1 0-1,0 0 1,0-1-1,0 1 1,0 0-1,0 0 1,0 0-1,0 0 0,0-1 1,0 1-1,0 0 1,1 0-1,-1 0 1,0-1-1,1 1 1,-1 0-1,0 0 1,1-1-1,-1 1 0,1 0 1,0 1-1,3 1 29,-1 1 0,1 0-1,0-1 1,6 4-1,-4-2-18,256 200 1422,-195-158-754,-35-26-282,36 31 0,-66-51-377,-1 0 0,0 0 0,0 0 1,0 0-1,0 0 0,0 0 0,0 0 1,0 1-1,-1-1 0,1 0 1,0 1-1,-1-1 0,1 0 0,-1 1 1,1-1-1,-1 0 0,0 1 0,1-1 1,-1 3-1,0-3 1,-1 0 0,1 0 0,-1 1 0,1-1 1,-1 0-1,0 0 0,1 1 0,-1-1 0,0 0 0,0 0 0,0 0 0,0 0 1,0 0-1,0 0 0,0-1 0,0 1 0,0 0 0,0 0 0,-1-1 0,-1 2 1,-18 8 74,0-2 1,-1 0-1,-33 8 1,-71 8-471,92-19 240,-32 6-527,-112 22-7092,146-24 4621,12-5-2379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8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14 419 9376,'4'-20'3034,"-4"20"-3003,0 1-1,0-1 0,0 0 0,0 0 1,0 0-1,0 0 0,0 0 1,0 0-1,1 0 0,-1 0 1,0 1-1,0-1 0,0 0 0,0 0 1,0 0-1,0 0 0,0 0 1,1 0-1,-1 0 0,0 0 0,0 0 1,0 0-1,0 0 0,0 0 1,1 0-1,-1 0 0,0 0 0,0 0 1,0 0-1,0 0 0,0 0 1,0 0-1,1 0 0,-1 0 1,0 0-1,0 0 0,0 0 0,0 0 1,0-1-1,0 1 0,1 0 1,-1 0-1,0 0 0,0 0 0,0 0 1,0 0-1,0 0 0,0 0 1,0-1-1,0 1 0,0 0 0,0 0 1,0 0-1,0 0 0,0 0 1,0 0-1,1-1 0,-1 1 1,0 0-1,0 0 0,0 0 0,0 0 1,0 0-1,-1-1 0,1 1 1,0 0-1,0 0 0,0 0 0,0 0 67,4 3 226,-1 1-1,0-1 1,-1 1 0,1-1-1,-1 1 1,0 0 0,0 0 0,0 0-1,0 1 1,-1-1 0,1 0-1,-1 1 1,0-1 0,0 5 0,1 11 981,0 37 0,-2-52-1164,1 18 317,-2 0-1,0 0 1,-2 0-1,-6 28 1,3-27-242,-2 7 472,-14 34 0,22-64-667,0-1 0,0 0-1,0 1 1,0-1 0,0 0 0,-1 0 0,1 1-1,0-1 1,0 0 0,0 0 0,0 1 0,0-1 0,0 0-1,-1 0 1,1 1 0,0-1 0,0 0 0,0 0 0,-1 0-1,1 1 1,0-1 0,0 0 0,0 0 0,-1 0-1,1 0 1,0 0 0,0 1 0,-1-1 0,1 0 0,-3-8 286,2-17-109,1 23-175,1-18 54,1 0 0,8-37 0,-3 23-118,13-62-109,35-93-1,-43 154 177,2 0 1,34-61 0,-36 76-30,1 0 0,0 2 0,2-1 0,0 2 0,31-28 0,-38 38-5,1 0 0,0 1 0,1 0 0,-1 1 0,1 0 0,0 0 0,0 1 0,14-4 0,-20 7 19,-1 0 1,1 1-1,-1-1 1,1 1-1,-1 0 1,1-1 0,-1 2-1,1-1 1,-1 0-1,1 1 1,-1-1-1,1 1 1,-1 0-1,1 0 1,-1 1-1,0-1 1,0 1-1,0-1 1,0 1-1,0 0 1,0 0-1,0 0 1,0 1-1,-1-1 1,1 1-1,-1-1 1,0 1-1,4 6 1,-3-3 53,0 0-1,0 1 1,-1 0 0,1-1 0,-2 1-1,1 0 1,-1 0 0,0 0 0,0 0-1,-1 0 1,0 1 0,0-1 0,-2 9-1,0-2 70,-1 0 0,0 0 0,-2 0 0,1 0 0,-11 21 0,9-26-117,1 1-1,-1-1 1,0 0-1,-1-1 0,0 0 1,-1 0-1,1 0 0,-1-1 1,-1 0-1,1-1 1,-1 0-1,-1 0 0,1-1 1,-1 0-1,0-1 0,-13 5 1,14-6-168,-14 6 176,-34 7 0,50-14-410,0-1 0,0 0 0,-1 0 0,1-1 1,0 0-1,-1 0 0,1-1 0,0 0 0,-10-2 0,16 3-10,-1-1 0,0 0 0,1 1 0,-1-1 0,0 0 0,1 1-1,-1-1 1,1 0 0,0 0 0,-1-1 0,1 1 0,0 0 0,-1 0 0,1 0 0,-1-3 0,1 3 116,1 0 0,0 0 0,0 0 0,-1 1 0,1-1 0,0 0 1,0 0-1,0 0 0,0 0 0,0 0 0,0 0 0,0 1 0,0-1 1,1 0-1,-1 0 0,0 0 0,0 0 0,1 1 0,-1-1 0,1 0 1,-1 0-1,1 0 0,-1 1 0,1-1 0,-1 0 0,1 1 0,-1-1 1,1 1-1,0-1 0,-1 0 0,1 1 0,1-1 0,22-12-3405,3 2 80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8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22 160 9472,'2'-2'529,"-1"0"0,0 0 0,0 0 0,1 0 1,-1 0-1,1 0 0,-1 1 0,1-1 0,0 1 0,-1-1 1,1 1-1,0 0 0,2-2 0,33-12 3981,-7 3-3479,-3-1-486,-9 5-408,0-1 0,-1-1 1,0-1-1,23-18 1,-39 29-121,0 0 1,-1-1 0,1 1 0,-1-1 0,1 0 0,-1 1 0,1-1-1,-1 1 1,1-1 0,-1 0 0,1 1 0,-1-1 0,0 0 0,0 0-1,1 1 1,-1-1 0,0 0 0,0 0 0,0 1 0,0-1 0,1 0-1,-1 0 1,0 1 0,-1-1 0,1 0 0,0 0 0,0-1 0,-1 1-8,1 1 0,-1-1 1,1 1-1,-1-1 0,1 0 1,-1 1-1,0 0 0,1-1 1,-1 1-1,0-1 0,1 1 1,-1 0-1,0-1 0,0 1 1,1 0-1,-1 0 0,0 0 1,0-1-1,1 1 0,-1 0 1,0 0-1,0 0 0,1 0 1,-1 0-1,0 0 0,0 1 1,0-1-1,-10 2 108,1 1 0,0 0 0,0 1 0,0 0 0,0 0 1,1 1-1,-1 1 0,1-1 0,1 2 0,-1-1 0,1 1 0,0 0 0,1 1 0,-1 0 0,1 0 0,-7 11 1,3-2 126,1-1 0,1 2 0,0 0 0,1 0 0,1 0 0,0 1 0,-7 36 0,12-45-119,1 0 1,0-1-1,1 1 1,-1-1-1,2 1 1,-1 0-1,1-1 0,1 1 1,2 9-1,-3-16-112,0 0 0,1 0 0,-1 0 0,1 0 0,-1 0-1,1 0 1,0 0 0,0-1 0,0 1 0,0-1 0,0 1 0,1-1-1,-1 0 1,1 0 0,0 0 0,-1 0 0,1 0 0,0-1-1,0 1 1,0-1 0,0 0 0,1 0 0,-1 0 0,0 0 0,0-1-1,0 1 1,1-1 0,-1 0 0,4 0 0,7-1-553,0 0 0,-1-1 0,1 0 0,21-8 0,24-10-4025,28-17-2813,-27 10 2371,-9 4-802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9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50 9216,'-2'-10'1347,"2"6"-458,0 0 1,-1 0-1,0 0 1,0 0-1,0 1 0,-3-8 1,4 11-721,-1-1 0,0 1 1,1-1-1,-1 1 0,0-1 1,0 1-1,1-1 0,-1 1 0,0-1 1,0 1-1,0 0 0,0 0 1,1-1-1,-1 1 0,0 0 1,0 0-1,0 0 0,0 0 0,0 0 1,0 0-1,0 0 0,0 0 1,1 1-1,-1-1 0,0 0 0,0 0 1,0 1-1,0-1 0,1 1 1,-2 0-1,-26 14 1820,17-7-1582,1 0 0,0 1 0,0 0 0,1 1 0,0 0 0,-10 15 0,14-17-214,0 0 1,0 1-1,1 0 1,1-1-1,-1 1 1,1 0-1,1 1 1,0-1-1,-2 16 1,3-16-83,1-1 1,0 1 0,0-1-1,1 0 1,0 1 0,1-1-1,2 11 1,-2-15-95,-1 0-1,1-1 1,0 1 0,0 0 0,0-1 0,1 1-1,-1-1 1,1 0 0,0 1 0,0-1 0,0-1-1,0 1 1,0 0 0,1-1 0,-1 0 0,7 4-1,-5-4-76,1 0-1,-1 0 1,1 0-1,0-1 0,-1 0 1,1 0-1,0-1 1,0 1-1,0-1 1,11-2-1,-11 2-479,-1-1 0,0 0 0,1-1 0,-1 0 0,0 0 0,0 0 0,0 0 0,0-1 0,0 1 0,-1-1 0,9-7 0,-11 7-631,1 0 1,-1 0 0,0 0-1,0 0 1,0 0-1,-1 0 1,1-1-1,-1 1 1,0-1-1,2-6 1,3-11-5250,-1 10 4185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9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6 9888,'-3'-6'3040,"6"9"-1091,-2-2-1624,0 1 0,0-1 1,0 0-1,0 1 0,-1-1 0,1 1 0,-1-1 0,1 1 0,-1-1 0,0 1 0,1 1 0,-2 28 2661,-6 42 0,-2-25-2473,-19 59-1,24-93-424,-1-1-1,-7 15 0,-4-3-1045,13-22 87,1 0 1,0-1-1,-1 1 1,0-1-1,-4 4 0,5-5-788,1-1 1531,1 0 0,0 0 1,0 0-1,0 0 0,0 0 1,-1 0-1,1 0 0,0 0 1,0 0-1,0 0 0,0 0 1,-1 0-1,1 0 0,0-1 1,0 1-1,-1 0-383,-2-7-2299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39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48 9632,'-22'-35'3584,"17"30"-2784,5 2-256,0-2-64,0 13-2144,0 9 1184,5-2-3744,3 2 2336,-11-6-2048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1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499 206 4992,'0'-6'494,"1"0"0,0 1 0,0-1-1,1 0 1,-1 1 0,6-11 0,-5 11 148,0 0-1,0 0 0,0 0 1,-1-1-1,1 1 1,-2 0-1,1-1 1,0 1-1,-1-10 1,-1 11-441,1-1 0,-1 1 1,0 0-1,0-1 0,-1 1 1,1 0-1,-1 0 0,0 0 1,0 0-1,-1 0 1,1 1-1,-1-1 0,1 1 1,-1-1-1,0 1 0,-1 0 1,1 0-1,0 0 0,-1 1 1,0-1-1,1 1 1,-1 0-1,0 0 0,0 0 1,0 0-1,-1 1 0,1-1 1,0 1-1,-1 1 0,1-1 1,0 0-1,-1 1 1,1 0-1,-1 0 0,1 0 1,-7 2-1,2 0-121,1 0 1,0 0-1,0 1 0,1 0 0,-1 0 1,1 1-1,-1 0 0,1 0 1,0 1-1,1 0 0,-1 0 1,1 0-1,0 1 0,0 0 0,1 0 1,-6 8-1,-4 8 57,1 0 1,1 1-1,-18 42 1,18-35 139,2 0 1,1 1 0,1 0 0,1 1 0,2 0 0,1 0 0,2 1-1,1-1 1,3 45 0,9 7 0,24 95-1,-24-139-214,-6-27-755,0 1 0,-1 0 1,2 27-1,-11-37-4065,3-5 3912,1 0 364,-1-1-1,1 1 1,-1-1-1,1 0 0,-1 1 1,1-1-1,0 0 0,0-1 1,0 1-1,0 0 1,-2-5-1,-20-32-2856,24 38 3225,-33-64-2462,-25-46 3118,43 85 3241,-23-49 0,37 73-3634,1 1 0,-1 0 0,1 0 0,-1 0 0,1-1 0,-1 1 0,1 0 0,0 0 0,0-1 0,-1 1 0,1 0 0,0 0-1,0-1 1,0 1 0,1 0 0,-1-1 0,0 1 0,0 0 0,1 0 0,-1-1 0,1 1 0,-1 0 0,1 0 0,-1 0 0,1 0 0,0-1 0,0 1 0,-1 0 0,1 0-1,0 1 1,0-1 0,0 0 0,2-1 0,2-1 117,1 0 0,-1 1-1,0 0 1,1 0 0,0 1 0,7-2-1,38-4 319,1 1 0,80 3 0,-101 3-776,-1 2 0,0 1 0,0 2 0,0 0-1,36 13 1,-63-17 134,1 0 0,0 1 0,-1-1 0,1 1 0,-1 0 0,1 0 0,-1 0 0,0 1 0,0-1 0,0 1 0,5 5 0,-7-6 34,1 1 1,0 0-1,-1 0 0,0 0 1,1 0-1,-1 0 0,0 0 1,-1 0-1,1 0 1,0 0-1,-1 1 0,0-1 1,0 0-1,0 6 0,-2 9-43,-1-1 0,-1 0-1,0 0 1,-1-1-1,-1 1 1,0-1 0,-2 0-1,-12 20 1,-2 12-4995,19-45 2414,3-9 408,4-12-32,28-101-1209,-6-4 8778,-21 45-770,-5 77-4596,0 0 0,0 1-1,0-1 1,0 1-1,0-1 1,0 1 0,0-1-1,0 1 1,1-1 0,-1 1-1,0-1 1,0 1 0,0-1-1,1 1 1,-1-1 0,0 1-1,0 0 1,1-1 0,-1 1-1,0-1 1,1 1 0,-1 0-1,0-1 1,1 1 0,-1 0-1,1-1 1,-1 1 0,1 0-1,-1 0 1,1-1 0,-1 1-1,1 0 1,-1 0-1,1 0 1,-1 0 0,1 0-1,-1 0 1,1 0 0,-1-1-1,1 2 1,-1-1 0,1 0-1,-1 0 1,1 0 0,-1 0-1,1 0 1,0 1 0,3 0-968,0 1 0,0 0-1,-1 1 1,8 4 0,-5-2 41,17 11-1314,3-1 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1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1 5728,'0'0'91,"1"-1"1,-1 1 0,1 0-1,-1 0 1,0 0-1,1 0 1,-1 0 0,1 0-1,-1 0 1,1 0-1,-1 0 1,0 0 0,1 0-1,-1 1 1,1-1-1,-1 0 1,0 0 0,1 0-1,-1 0 1,1 1-1,-1-1 1,0 0 0,1 0-1,-1 1 1,0-1-1,0 0 1,1 1 0,-1-1-1,0 1 95,0-1-1,0 1 0,-1 0 1,1-1-1,0 1 1,-1-1-1,1 1 1,-1-1-1,1 1 0,-1-1 1,1 1-1,-1-1 1,1 0-1,-1 1 1,0 0-1,-32 17 4356,29-16-4177,-16 9 954,0 0 1,0 2 0,1 0-1,1 1 1,-22 22 0,32-28-1069,0 1 0,1 0 0,0 0 0,0 1 0,1 0 0,0 0 0,1 0 0,0 1 0,1-1 0,0 1 0,0 0 0,-2 19 0,5-26-281,1 0 0,0 0 0,0 0 0,0 0-1,0-1 1,0 1 0,1 0 0,0 0 0,0 0 0,0 0 0,0-1 0,1 1 0,-1-1 0,1 1 0,0-1 0,0 1-1,0-1 1,1 0 0,-1 0 0,1 0 0,-1 0 0,1-1 0,0 1 0,0-1 0,0 0 0,1 1 0,-1-1 0,6 2 0,9 4-1872,1-1 0,-1 0 1,38 7-1,14-2-8075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2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4064,'0'-1'158,"0"-1"1,0 1-1,0 0 0,0 0 1,1 0-1,-1-1 0,1 1 1,-1 0-1,1 0 0,-1 0 1,1 0-1,0 0 0,-1 0 1,1 0-1,0 0 0,0 0 1,0 0-1,-1 0 1,1 1-1,0-1 0,0 0 1,0 1-1,1-1 0,0 0 1,5-2 1045,-1 1 1,1-1 0,9-1-1,-1 1 776,-13 2-1722,0 0 1,0 1-1,0-1 0,0 1 1,0-1-1,0 1 0,0 0 0,0 0 1,0 0-1,0 0 0,0 0 1,0 1-1,0-1 0,0 0 1,0 1-1,3 1 0,-3-1-69,-1 0 0,1 1-1,0-1 1,-1 0-1,0 1 1,1 0 0,-1-1-1,0 1 1,0 0-1,0-1 1,0 1 0,0 0-1,0 0 1,0 0 0,-1 0-1,1 0 1,0 3-1,1 8 115,-1 1-1,0 0 1,-1-1-1,0 1 1,-1 0-1,-3 17 1,0 3 59,-9 252 1649,12-267-1769,2-1-1,6 37 1,-7-55-222,0 0 1,1 0-1,-1 1 0,0-1 0,0 0 1,0 0-1,0 1 0,1-1 0,-1 0 1,0 0-1,0 1 0,0-1 0,1 0 0,-1 0 1,0 0-1,0 1 0,1-1 0,-1 0 1,0 0-1,1 0 0,-1 0 0,0 0 1,0 0-1,1 0 0,-1 1 0,0-1 1,1 0-1,-1 0 0,0 0 0,1 0 0,-1 0 1,0 0-1,0-1 0,1 1 0,11-4 301,-7-1-257,1 0-1,-1 0 1,0-1-1,-1 1 1,1-1-1,-1 0 1,4-7-1,23-50 82,-20 37-120,47-112-82,-13 27-14,4 2-681,-49 108 490,1-1 0,-1 1-1,1-1 1,-1 1 0,0-1 0,1 0 0,-1 1 0,0-3 0,1-7-2920,10 29-10455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41 5728,'-1'8'6282,"-20"45"-419,16-35-5297,1-1 0,0 0 0,1 1 0,1 0 0,0 24 0,2-28-328,0 1 0,1-1 0,1 1 1,0-1-1,7 21 0,-8-31-186,1 0 0,-1 0 0,1 0-1,0-1 1,0 1 0,0-1 0,0 1 0,0-1 0,1 0-1,0 0 1,-1 0 0,1 0 0,0-1 0,1 1 0,-1-1-1,0 1 1,1-1 0,-1 0 0,1-1 0,0 1 0,0-1-1,-1 1 1,1-1 0,7 1 0,-6-2 2,0 1 1,0-1-1,0 0 1,0 0-1,0 0 1,0-1-1,-1 0 1,1 0-1,0 0 1,0-1 0,0 1-1,-1-1 1,1 0-1,5-4 1,-4 1 5,0 1 1,0-1 0,-1 1-1,0-1 1,0-1 0,0 1-1,-1-1 1,0 0 0,5-8-1,-3 3-14,-1 1-1,-1-1 0,0 0 0,0 0 0,-1-1 0,0 1 0,-1-1 0,-1 1 0,1-1 0,-2 0 0,0 0 0,-2-14 1,0 8 78,-9-32 0,9 44-117,0 1-1,0 0 1,0 0-1,-1 0 1,0 0-1,1 0 1,-2 0-1,1 1 1,-1 0-1,-5-6 1,1 3-261,0 1 1,0 0 0,-14-7 0,20 12 60,1-1 0,-1 1 0,0 0-1,-1 0 1,1 1 0,0-1 0,0 0 0,0 1-1,0-1 1,-1 1 0,1 0 0,0-1 0,0 1 0,0 0-1,-1 1 1,1-1 0,0 0 0,0 1 0,-1-1-1,1 1 1,0-1 0,-2 2 0,3-1 22,1-1 0,-1 0-1,1 1 1,0-1 0,-1 0 0,1 1 0,-1-1 0,1 0 0,0 1 0,0-1 0,-1 1 0,1-1-1,0 1 1,0-1 0,-1 1 0,1-1 0,0 1 0,0-1 0,0 1 0,0-1 0,0 1 0,0-1-1,0 1 1,0 0 0,0-1 0,0 1 0,0-1 0,0 1 0,0-1 0,0 1 0,0-1 0,1 1-1,-1-1 1,0 1 0,0-1 0,1 1 0,-1-1 0,0 1 0,0-1 0,1 0 0,-1 1 0,1-1-1,-1 0 1,0 1 0,2 0 0,0 1-385,0-1 0,1 1 0,-1 0 0,1-1-1,-1 1 1,1-1 0,3 2 0,19 4-4089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6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52 64,'-55'-37'32,"34"22"-32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3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64 9056,'0'-50'2922,"1"38"-1347,-1 12-1554,1 0 0,-1 0 0,0-1 0,0 1 0,0 0 0,0 0 1,0 0-1,0 0 0,0 0 0,0 0 0,0 0 0,0 0 0,0 0 0,0 0 1,0 0-1,0 0 0,0 0 0,0 0 0,0 0 0,0 0 0,1 0 1,-1 0-1,0 0 0,0 0 0,0 0 0,0 0 0,0 0 0,0 0 0,0 0 1,0 0-1,0 0 0,0 0 0,0 0 0,0 0 0,0 0 0,0 0 1,0 0-1,0 0 0,1 0 0,-1 0 0,0 0 0,0 0 0,0 0 0,0 0 1,0 0-1,0 1 0,0-1 0,0 0 0,0 0 0,0 0 0,0 0 1,0 0-1,0 0 0,0 0 0,0 0 0,0 0 0,0 0 0,0 0 0,0 0 1,0 0-1,0 0 0,0 1 0,4 11 1185,-1 47 1970,-10 102 0,-32 87 5,16-119-2330,3 6-427,-9 55-384,26-152 265,2-17-2606,-3-5-7511,11-35 5583,-2-11-1840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4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8896,'0'-3'337,"5"-12"2211,-4 15-2490,-1 0 0,0 0 0,1 0 0,-1 0 0,1 0 0,-1 0-1,1 0 1,-1 0 0,0 0 0,1 0 0,-1 0 0,1 0 0,-1 0-1,1 0 1,-1 0 0,0 1 0,1-1 0,-1 0 0,0 0 0,1 0 0,-1 1-1,0-1 1,1 0 0,-1 1 0,0-1 0,1 0 0,-1 1 0,0-1 0,0 0-1,1 1 1,-1-1 0,0 0 0,0 1 0,4 4 529,-1 0-1,0 0 1,-1 0-1,1 0 1,-1 0 0,0 0-1,0 0 1,-1 1 0,1-1-1,-1 1 1,-1-1 0,1 10-1,2 2 129,14 92 2319,-2-22-1090,6 153 0,-21-229-2062,0 0-1,1 0 0,0 0 0,1 0 0,0-1 0,5 17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4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6 9568,'-22'-4'4277,"37"10"1529,11-5-3434,-17-1-1462,28 0 388,143 0 2123,92-7-2450,-160 6-1798,-68 1-4383,-46 12-1760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45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53 904 1152,'-6'3'111,"3"-2"-70,0-1-1,1 1 0,0 1 0,-1-1 0,1 0 1,-1 1-1,1-1 0,0 1 0,0-1 1,0 1-1,0 0 0,-16 24 21640,20-28-23432,48-39 6041,-27 23-3866,-1-1 1,-1 0-1,0-2 0,18-24 0,-21 18-284,-1-1 0,15-32-1,21-63 156,-7 15-140,-26 65-50,2 0-1,2 1 1,2 2-1,48-59 0,-60 83-89,1 0-1,0 1 0,1 1 0,1 0 0,0 2 0,1 0 0,0 0 0,1 2 1,0 0-1,1 2 0,0 0 0,33-9 0,-42 15-4,0 0 1,0 1-1,1 0 0,-1 1 0,0 0 1,1 0-1,-1 1 0,0 1 0,0 0 1,0 1-1,0 0 0,0 0 1,-1 1-1,0 1 0,1 0 0,-1 0 1,-1 1-1,11 7 0,-1 1 156,0 1-1,-2 1 1,0 0 0,21 26-1,-34-37-106,0 0 0,-1 0 0,0 0 0,0 1 0,0-1 0,-1 1 0,1-1-1,-1 1 1,-1 0 0,1 0 0,-1 0 0,0 0 0,0 0 0,-1 0 0,0 0 0,0 0-1,0 0 1,-1 0 0,0 1 0,0-2 0,-1 1 0,-2 8 0,2-10-41,1-1 0,-1 1 0,0 0-1,-1-1 1,1 0 0,0 1 0,-1-1 0,0 0 0,0 0 0,0 0 0,-6 4 0,3-4-10,0 1 0,0-1 0,0 0 0,0-1-1,-1 1 1,-9 1 0,-6 0-75,0-1 0,0-1-1,-29-2 1,46 0 47,-70-3-2774,-119-22-1,126 15-2547,0 0-3477,45 7 5633,-24-6 1,-17-12-878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52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2720,'18'0'15002,"-11"-3"-13466,194-2 2752,-90 5-3616,-66-8-3664,-44 8 2595,-1 0 1,1-1-1,-1 1 1,1 1-1,-1-1 1,1 0-1,-1 0 1,1 0-1,-1 0 1,1 0-1,-1 0 1,1 0-1,5 13-10735,-7-5 11180,-6 12-3179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48:52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 3552,'4'0'8017,"10"2"-3710,5 1-1672,1-4-1452,0-1 0,0-1 0,32-9 0,-19 4-827,134-19-852,-95 23-4336,-34 4 1985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9 1568,'8'-9'11061,"-16"10"-7349,-25-2-2514,0 2 1,0 2 0,-56 11-1,61-7-794,-41 16 0,60-19-218,0 0 0,0 1-1,0 0 1,0 0 0,1 1-1,0 0 1,-13 13 0,19-18-155,1 0 1,0 0 0,0 1-1,0-1 1,0 1 0,0-1-1,0 1 1,0-1 0,1 1-1,-1 0 1,1-1 0,-1 1-1,1 0 1,-1 0 0,1-1-1,0 1 1,0 0 0,0 0-1,0-1 1,0 4 0,1-2 8,0 0-1,0 0 1,0-1 0,1 1 0,-1-1 0,1 1 0,-1-1 0,1 0 0,0 1 0,0-1 0,3 3 0,3 2 19,0-1 0,0-1 0,1 1 0,-1-1 0,1-1 0,12 5 0,-5-4 33,-1-1-1,1-1 1,0 0 0,20 0-1,13 2-165,-36-3 274,-12-2-77,-3-1-11,-19 2-120,-2 6 0,1 0 0,1 2 1,-1 0-1,1 1 0,1 2 1,0 0-1,0 1 1,1 1-1,1 0 0,1 2 1,0 0-1,1 1 1,-23 30-1,30-34 144,0 1 1,1 0-1,0 1 0,2 0 1,-1 0-1,-4 19 1,11-32-88,-1 1 0,1-1 0,-1 1 0,1-1 1,0 1-1,0-1 0,0 1 0,0 0 0,1-1 1,-1 1-1,1-1 0,0 1 0,-1-1 0,1 0 1,0 1-1,0-1 0,1 0 0,-1 1 1,0-1-1,1 0 0,0 0 0,-1 0 0,4 3 1,-1-2 32,-1-1 0,0 0 1,1 0-1,-1 0 0,1 0 1,0 0-1,-1 0 0,1-1 1,0 0-1,0 0 0,0 0 0,0 0 1,0-1-1,6 1 0,36-4 224,0-2 0,86-21 0,-102 20-248,-1 0-39,-11 2-202,27-8 1,-36 9 274,-8 3-511,0 0 1,0 0-1,0-1 1,0 1-1,0-1 1,-1 1-1,1-1 1,0 1-1,0-1 1,0 1-1,-1-1 1,1 0-1,0 1 1,0-1-1,-1 0 1,1 0-1,-1 1 1,1-1-1,-1 0 1,1 0-1,-1 0 1,1 0-1,-1 0 1,0 0-1,1-1 1,8-18-5321,8 0 1857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4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495 443 4800,'-4'-3'7050,"-19"6"-2858,-9-1-3323,0 0 1,1 3-1,-1 0 0,-53 17 1,61-15-475,0 1 0,0 1 0,-33 18 0,48-22-351,1 0-1,1 1 0,-1-1 1,1 2-1,0-1 0,0 1 1,1 0-1,-1 0 0,2 1 1,-1-1-1,1 1 0,-7 15 1,5-6 23,0-1 0,-8 33 0,14-43 2,0 0-1,0 1 1,1-1-1,-1 0 1,1 0-1,1 0 1,-1 0-1,1 1 1,0-1 0,0 0-1,5 11 1,-3-8 100,1 0 1,1-1 0,0 0-1,0 0 1,8 11 0,-10-16-152,0 0 0,0-1 1,0 1-1,0 0 1,0-1-1,1 0 0,-1 0 1,1 0-1,-1 0 0,1 0 1,0-1-1,0 0 0,0 0 1,0 0-1,4 1 1,1-2-33,1 1 1,-1-1-1,1-1 1,-1 0-1,0 0 1,1-1-1,-1 0 1,0-1-1,0 0 1,-1 0-1,1-1 1,-1 0-1,1 0 1,-1-1-1,0 0 1,12-11-1,-1-1-37,-1-1 0,0-1 0,-1 0-1,26-42 1,-29 40 18,-2-1 0,0-1-1,13-37 1,-13 29 57,-1-1 1,-2 0-1,-1 0 0,-1-1 1,-2 0-1,2-51 1,-7 49-34,1 3 8,-2 0 1,-1 0-1,-7-34 1,-6-29 261,15 95-262,0-1-1,0 1 0,0-1 0,0 1 1,0-1-1,0 1 0,-1 0 1,1-1-1,0 1 0,0 0 1,0-1-1,0 1 0,0-1 0,-1 1 1,1 0-1,0-1 0,0 1 1,-1 0-1,1-1 0,0 1 1,-1 0-1,1-1 0,-5 7 92,0 16 126,-6 70 479,5-53-342,2 1 0,1 76 1,4-68 39,3 21 13,-3-65-377,11 85 605,25 89-1,-32-160-662,-1 1 0,-1-1-1,2 29 1,-5-45-168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2816,'5'-5'10960,"-12"11"-6523,7-6-4380,0 0 1,-1 0 0,1 0-1,0 0 1,0 0 0,0 0-1,0 0 1,0 0-1,0 0 1,0 0 0,-1 1 403,1-1-404,0 0 1,0 0 0,0 0-1,0 0 1,0 0-1,0 0 1,0 0 0,0 0-1,0 0 1,0 0 0,0 1-1,0-1 1,0 0-1,0 0 1,0 0 0,0 0-1,0 0 1,0 0 0,0 0-1,0 0 1,0 0-1,0 0 1,0 1 0,0-1-1,0 0 1,0 0 0,0 0-1,0 0 1,0 0 0,0 0 230,1 1-231,6-2 3476,4 1-3622,83-6 1135,-16 1-727,203 7 695,-209 3-631,-69-3 1163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4992,'-8'-11'12297,"7"17"-9837,-5 14-343,2-7-1266,0 0-1,0 0 1,-9 17 0,-4 4-342,2 1 0,1 1 1,2 0-1,1 1 0,-6 43 0,-23 203-418,36-241-2971,8-26 1152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8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2 125 4640,'-2'-6'19440,"5"12"-21947,-1-2 2870,1 0 0,0-1 0,-1 1 0,7 5 0,7 11 51,-6-2-323,0 0 0,0 1-1,9 29 1,13 63 164,0-3 44,58 113 173,-68-169-410,-7-20 169,15 39-41,-17-35 109,-13-35-193,2 2 1169,2-9-709,7-17-465,-4 10 48,6-14-79,-2 0 0,14-48 1,7-61 178,-7 27-240,-4 31-92,2 2-1,59-127 0,-81 201-44,24-54 812,-17 27-1781,-5-1-4527,-3 29 4995,0 0 377,0 1 0,0 0 1,0-1-1,0 1 1,0 0-1,0-1 1,0 1-1,0 0 0,0-1 1,0 1-1,0 0 1,1-1-1,-1 1 1,0 0-1,4-3-3270,9-5-4120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2400,'2'-2'9179,"3"-4"-4550,28-35-3723,-31 38-881,15-18 584,0-2-1,23-42 1,-12 11 157,-3 0 0,30-97 0,-19 57 130,-32 84-778,4-6-60,1-1 0,1 2 0,0-1 0,1 1 0,0 1 0,1 0 1,1 1-1,0 0 0,30-22 0,-33 28-18,0 0 0,1 1 1,0 0-1,0 1 0,0 0 0,1 1 1,0 0-1,0 0 0,0 2 0,24-4 1,-31 6-8,0 1 0,0-1 0,-1 1 0,1 0 0,0 0 0,-1 0 0,1 1 1,-1-1-1,1 1 0,-1 0 0,0 1 0,0-1 0,0 1 0,0-1 0,0 1 1,-1 0-1,1 1 0,-1-1 0,0 1 0,1-1 0,-2 1 0,1 0 0,0 0 1,-1 0-1,0 1 0,0-1 0,0 0 0,-1 1 0,1-1 0,-1 1 0,0 0 1,0-1-1,-1 1 0,1 0 0,-1 0 0,0-1 0,-1 8 0,0-8 18,-1 0-1,1-1 0,0 1 1,-1 0-1,0-1 0,0 1 1,0-1-1,0 0 0,-1 1 1,1-1-1,-1 0 0,0 0 1,0-1-1,0 1 0,0-1 1,0 1-1,-1-1 0,1 0 1,-1 0-1,1-1 1,-1 1-1,0-1 0,1 0 1,-7 2-1,-156 0 226,97-4-2877,68 2 2293,0-1 1,-1 0 0,1 0 0,0 0-1,0 1 1,-1-1 0,1 1-1,0-1 1,0 1 0,0-1 0,-1 1-1,-1 1 1,-5 9-7463,7-4 4970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424 617 3072,'0'0'976,"0"-5"2394,-14 1 881,0-3-3683,0 0-1,0 2 1,0 0 0,-1 0 0,1 1-1,-1 1 1,0 0 0,0 2 0,-1-1-1,-15 2 1,15 0-416,0 0-1,0 2 1,0 0-1,1 0 1,-18 7-1,27-8-107,0 1-1,0 1 1,0-1-1,1 1 1,-1 0-1,1 1 0,0-1 1,0 1-1,0 0 1,1 0-1,-1 0 1,1 1-1,0 0 1,0-1-1,1 2 1,-5 6-1,2 1 6,1 1 0,0-1-1,1 1 1,0 0 0,1 1 0,1-1 0,-1 20-1,2-15 6,1-1-1,1 1 0,0-1 0,2 1 0,6 23 0,-7-33-12,1 0-1,0-1 1,1 1-1,0-1 1,1 0-1,0 0 1,0 0-1,0 0 1,1-1-1,0 0 1,1 0-1,-1-1 1,1 0-1,1 0 1,-1 0-1,1-1 1,0 0-1,0-1 1,0 0-1,1 0 1,10 3-1,-9-3 93,1-1-1,-1 0 1,1-1 0,14 2-1,-20-4-87,0 1 0,1-2-1,-1 1 1,0 0 0,0-1 0,0 0-1,0 0 1,0-1 0,0 1 0,-1-1-1,10-5 1,-6 2-17,-1-1 0,1 0 1,-1 0-1,0-1 0,0 0 0,-1 0 1,0-1-1,0 1 0,9-17 0,-4 3-86,-1 0-1,13-43 1,0-21 79,-3-1 0,12-132 1,-30 113-8,-2 69 25,-23-256-39,22 279 17,1 8-66,0 1 0,-1 0 0,0-1 1,0 1-1,0 0 0,0 0 0,-3-7 1,4 11 48,0 0-1,0 0 1,0 0 0,0 0 0,-1 0 0,1 0 0,0 0 0,0 0 0,0 0-1,0 0 1,0 0 0,0 0 0,-1 0 0,1 0 0,0 0 0,0 0 0,0 0-1,0 0 1,0 0 0,0 0 0,-1 0 0,1 0 0,0 0 0,0 1 0,0-1 0,0 0-1,0 0 1,0 0 0,0 0 0,0 0 0,-1 0 0,1 0 0,0 0 0,0 1-1,0-1 1,0 0 0,0 0 0,0 0 0,0 0 0,0 0 0,0 0 0,0 1-1,0-1 1,-7 12 102,-3 14 154,2 6 20,1 1 0,1 0 1,2 0-1,1 0 0,2 1 1,1-1-1,2 1 0,1-1 1,2 0-1,9 36 1,44 214 1216,-18-130-1406,-21-87 50,-11-30-532,-8-35-735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3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56 4320,'1'-3'386,"-1"-1"0,1 1 1,-1 0-1,1-1 0,0 1 0,2-5 0,-2 5 942,1 0-1,-1 0 0,0-1 0,-1 1 1,1 0-1,0-6 0,-3 9-1017,1 1 1,-1-1-1,1 1 0,-1-1 1,1 1-1,-1 0 0,1-1 1,-1 1-1,1 0 0,-2 2 0,-2 2-61,1 1 0,-1 0 0,1 0 0,1 1 0,-4 7 0,-6 9 220,-52 81 779,-2-4-330,-2 3 84,59-86-920,0 1-1,0 1 1,2-1-1,1 1 1,0 1-1,1-1 1,1 1 0,1 0-1,-2 23 1,3-7 143,2 0 1,1-1-1,9 63 0,-6-80-96,1 0-1,1-1 1,0 0-1,2 0 1,0 0-1,0 0 1,2-1-1,0 0 1,16 20-1,-3-11-56,1 0 0,2-1 0,37 29 0,-60-52-658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50 2400,'-2'-3'8171,"-6"-6"-3229,6 7-4718,1-1-1,-1 1 1,0 0-1,0 1 1,0-1 0,0 0-1,0 1 1,-1-1 0,1 1-1,-5-3 1,-15-4 809,20 7-951,0 0 0,0 0 1,0 0-1,-1 0 0,1 0 0,0 1 1,-1-1-1,1 1 0,0 0 0,-1-1 0,1 1 1,-1 0-1,1 0 0,-4 1 0,-1 0 98,1 0 0,-1-1 0,-12 0-1,12 0-55,0 0 0,0 0 0,1 0-1,-1 1 1,-13 3 0,-11 5 260,12-5-173,-19 9-1,3 3 187,23-9-159,-1-1-1,-14 4 0,23-8-163,-1 1 0,1-1-1,-1 1 1,1 0 0,0 0 0,0 0-1,1 1 1,-1-1 0,0 1 0,1 0-1,0 0 1,0 0 0,0 0-1,1 1 1,0-1 0,-4 9 0,6-11-46,-1 0 1,1 0 0,0 0 0,0 0-1,0 0 1,0 0 0,1 3 0,0 7 87,-1-11-95,0 0 0,1 0 0,-1-1-1,0 1 1,1 0 0,-1-1 0,1 1 0,-1 0 0,1-1-1,-1 1 1,1 0 0,-1-1 0,1 1 0,1 0-1,4 6 132,-1-1-120,-1 0 1,1-1-1,0 0 0,0 0 0,1 0 0,0-1 0,-1 1 1,2-1-1,-1-1 0,0 1 0,1-1 0,-1 0 1,12 3-1,-2-2 78,1 0 1,-1-1-1,1-1 0,33 0 1,-24-5-22,-22 2-55,-1 0 0,1 1 0,0-1 1,0 1-1,0 0 0,0 0 0,5 1 1,-3-1-79,-5-2 230,-1 2-177,-1 0 0,0-1-1,1 1 1,-1 0 0,1 0 0,-1-1-1,1 1 1,-1 0 0,0 0 0,1 0 0,-1 0-1,0 0 1,1 0 0,-1 0 0,1 0-1,-1 0 1,0 0 0,0 0 0,-46 2-116,25 4 148,1 1 1,0 0-1,0 1 0,0 2 0,2 0 0,-1 1 0,1 1 1,1 1-1,0 0 0,1 1 0,0 1 0,1 1 1,1 0-1,0 1 0,1 1 0,1 0 0,-19 37 0,26-41 83,0 0 0,2 1 1,-6 23-1,5-18 105,5-19-208,-1 1 1,1 0-1,0-1 1,0 1-1,-1-1 1,1 1-1,1 0 1,-1-1-1,0 1 1,0 0-1,0-1 1,1 1-1,-1-1 1,1 1-1,-1-1 1,1 1-1,0-1 1,0 1-1,0-1 1,-1 0-1,1 1 1,0-1-1,1 0 0,-1 0 1,0 1-1,0-1 1,0 0-1,1 0 1,-1-1-1,2 2 1,4 2 167,1-1 0,-1 0 0,1 0 0,15 2 1,-14-2-58,15 2 177,0-1 0,39 1 0,52-4-225,-54-2-151,-40 1-160,-1 0-1,1-1 1,-1-1 0,38-9 0,-40-7-11101,-5 10 8102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7136,'0'-5'6768,"1"7"-6402,1 0 0,-1-1 0,0 1 0,1-1 0,0 1 0,-1-1 0,1 0 0,3 2 0,-3-1 73,27 20 671,0 2-1,-2 2 1,0 0 0,27 36 0,-9-2-106,40 70 0,-66-98-612,-1 1 0,19 51 0,-31-67-255,-1 0 0,0 1 0,-1 0 0,-1 0 0,-1 0 0,0 0 0,-2 21 0,-1-5-18,-3 0 0,0 0 0,-2 0 0,-2 0 0,-18 52 0,11-52-33,0-1 0,-2-1 0,-2 0 0,-1-2 0,-1 0 0,-1-1 0,-28 27 0,-57 48-2885,100-97 1102,-9 9-1601,9-3-4630,6-5 3742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3808,'-3'0'21082,"162"-11"-19059,-49 1-1737,113-3 669,-209 12-878,-1 0 0,1 1 1,-1 1-1,1 0 0,17 4 1,-27-4-73,0 0 0,0 1 1,0-1-1,0 1 0,3 3 1,-6-5-70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0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3808,'-23'-5'19633,"18"6"-18482,5-1-1121,6 2 1847,12-1-649,0-3-975,0-1 0,0 2 0,35 2-1,6 0 1,167-4 694,-196 3-881,55-5 270,-81 5-422,0-1-1,0 1 0,0-1 0,0 0 0,1 0 1,6-2-1,-1-5-7172,-8 5 4680,-2 3 2345,0-1-1,0 1 1,0 0-1,0-1 1,0 1 0,0 0-1,0 0 1,0-1-1,0 1 1,0 0-1,0-1 1,0 1-1,0 0 1,0-1 0,0 1-1,-1 0 1,1 0-1,0-1 1,-1-1-1021,0-4-2307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1037 2496,'-11'9'2464,"9"-5"-1862,2 3 4033,5-15-2811,15-30-519,18-45 0,0-1-411,-27 62-776,10-21 215,49-75 0,-45 87-23,8-10-60,49-81 22,-37 57-186,2 2 1,3 2-1,3 2 0,66-57 1,-104 103-136,1 0 1,0 1-1,1 1 0,0 1 1,1 0-1,0 1 1,0 1-1,22-6 0,-38 14 48,-1-1-1,1 1 1,-1 0-1,1-1 1,-1 1-1,1 0 1,-1 0-1,1 0 1,-1 0-1,1 0 1,-1 0-1,1 1 1,-1-1-1,1 1 1,-1-1-1,1 1 1,-1-1-1,0 1 0,1 0 1,-1-1-1,0 1 1,1 0-1,-1 0 1,0 0-1,0 0 1,0 0-1,0 0 1,0 1-1,0-1 1,0 0-1,0 0 1,0 1-1,-1-1 1,1 0-1,-1 1 0,1-1 1,-1 1-1,1 1 1,1 6-6,0 0-1,-1 0 1,0 0 0,0 18 0,-1-25 12,1 25 101,-1 19-74,-2-30-36,2-5 42,-1 0 0,0-1 0,-1 1 0,0 0-1,-1-1 1,0 0 0,-1 1 0,-7 15-1,3-15 87,0 0 0,-1 0 0,-17 16 0,22-24-76,0 0-1,-1 1 0,1-1 0,-1-1 0,0 1 1,0-1-1,0 0 0,-1 0 0,1 0 0,0-1 1,-1 1-1,1-1 0,-1-1 0,1 1 0,-1-1 1,1 0-1,-1 0 0,1-1 0,-11-1 0,2-2-665,-1 1-1,1-2 0,1 0 1,-1 0-1,1-2 1,-15-8-1,20 10-785,2 0 1,-1 0-1,1 0 1,0-1-1,-7-7 1,-2-4-2405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0 970 2656,'5'4'5562,"-3"-7"-5246,0-1 0,0 1 0,0 0 0,1 0 0,3-4 0,4-4 167,9-27 663,-6 11-676,46-62 408,-29 44-588,21-20-50,-16 9 327,-3 0 0,35-83 0,-51 102-263,40-67-1,-43 85-302,0 1 0,0 0 0,2 1 0,0 1 0,19-16 1,-16 18-14,1 0 1,0 2 0,23-11 0,64-25 99,-64 30 29,-30 13-146,3-2-37,0 1 0,28-7 1,-39 12 46,1 0 1,0 0 0,-1 1 0,1-1 0,0 1 0,0 1 0,-1-1-1,1 1 1,0-1 0,-1 1 0,1 1 0,0-1 0,7 4 0,-9-3 19,0-1 1,0 1 0,-1 0 0,1 0 0,-1 1 0,0-1 0,1 0 0,-1 1 0,0 0 0,0-1-1,-1 1 1,1 0 0,0 0 0,-1 0 0,0 0 0,0 0 0,0 0 0,0 0 0,0 1 0,-1-1-1,1 0 1,-1 4 0,1 0 107,-1-1 0,-1 1 0,1-1 0,-1 1 0,0-1 0,-1 1 0,1-1 0,-1 1 0,0-1 0,-5 8 0,4-8-35,0 0-1,0 0 1,-1 0 0,0-1-1,0 1 1,0-1-1,-1 0 1,0 0 0,0-1-1,0 0 1,0 1-1,-1-2 1,1 1 0,-12 5-1,6-6 17,1 0 0,0-1 0,0 0 0,-1-1 0,1 0 0,-1-1 0,-15-1-1,-7-3 162,-34-9-1,24 4-302,40 8-272,0 1-1,0 0 1,1-1-1,-1 1 1,-6 1-1,8-1 165,0 0 0,1 0 0,-1 0-1,0 0 1,0 1 0,1-1 0,-1 0 0,0 1-1,1-1 1,-1 1 0,0-1 0,1 1 0,-1-1 0,0 1-1,1-1 1,-1 1 0,1 0 0,-1-1 0,1 1-1,-1 0 1,1-1 0,0 1 0,-1 0 0,1-1-1,-1 2 1,0 14-1978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221 571 1728,'8'-5'6442,"-26"3"-4096,14 1-2307,1 0 0,0 1 0,0-1 0,-1 1 0,1 0 0,-5 1 0,0 0-17,1 1 0,-1 0 0,1 0 0,-1 1 1,1 0-1,0 0 0,0 0 0,0 1 0,0 0 0,1 1 0,-9 7 0,6-4 4,1 1 1,0 0-1,1 0 0,0 0 0,0 1 0,1 0 0,-6 14 1,7-14 68,1 0 1,1 0 0,0 0 0,0 1-1,1-1 1,0 1 0,1-1 0,0 1-1,1-1 1,0 1 0,0 0 0,1-1-1,1 1 1,0-1 0,0 1 0,1-1-1,0 0 1,1 0 0,0 0 0,11 17-1,-15-26-56,1 1 0,0-1 0,0 0 0,0 0 0,0 0-1,0 0 1,0-1 0,0 1 0,0 0 0,0 0 0,0-1-1,1 1 1,-1 0 0,0-1 0,0 1 0,1-1 0,-1 0 0,0 1-1,1-1 1,-1 0 0,0 0 0,1 0 0,-1 0 0,0 0-1,1 0 1,-1 0 0,1 0 0,-1-1 0,0 1 0,0 0 0,1-1-1,-1 1 1,0-1 0,0 0 0,1 1 0,-1-1 0,0 0 0,2-1-1,2-2 100,0-1-1,0 1 0,0-1 0,0 1 1,-1-1-1,0-1 0,4-6 1,27-48 249,-3-2 1,36-99-1,-61 139-338,-1 0-1,0-1 0,-2 0 1,-1 0-1,1-33 0,-11-114-178,0 102 37,-21-91-1,20 126-167,8 32 237,0 1-1,0 0 1,0-1-1,0 1 1,-1 0-1,1-1 1,0 1-1,0 0 1,0-1-1,0 1 1,0 0-1,-1-1 1,1 1-1,0 0 1,0 0-1,-1-1 0,1 1 1,0 0-1,0 0 1,-1-1-1,1 1 1,0 0-1,0 0 1,-1 0-1,1 0 1,0 0-1,-1-1 1,-5 8-538,-1 16 76,7-22 503,-20 85-3,-12 116 0,27-146 111,3 1 0,2 1 0,8 63 0,-2-78 335,1 1 0,2-2 0,27 75 0,-36-116 718,1-2-1607,-1-1 0,1 0-1,0 1 1,-1-1-1,1 1 1,0-1 0,0 1-1,0-1 1,0 1-1,0 0 1,0-1-1,0 1 1,2-1 0,3-4-1927,6-7-444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31 5472,'-7'-7'1420,"6"6"-1301,0 0 0,0 1 0,1-1 0,-1 0 0,0 0 0,1 0 1,-1 1-1,-16-18 15099,26 21-14324,36 5 55,-27-4-836,1-2 1,0 0-1,31-1 1,14 2 13,-46-2-241,22-2-1,-35 3-275,27-21-23806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1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68 3072,'5'0'5733,"-7"-3"-5359,1 0 1,-1 1-1,0 0 0,0-1 1,1 1-1,-2 0 0,1 0 1,0 0-1,0 0 0,-3-2 1,-1 0-165,0-1 0,-1 1 0,1 0 0,-10-4 0,5 4-158,0 1 0,0 0 1,0 1-1,-1 0 0,1 1 0,0 0 0,-1 1 1,1 0-1,0 1 0,-1 0 0,1 1 0,0 0 1,0 1-1,0 0 0,0 1 0,1 0 0,-1 1 1,-17 10-1,25-13-14,-1 0-1,1 1 1,-1 0 0,1-1-1,0 1 1,0 0 0,0 1-1,1-1 1,-1 0 0,1 1-1,0-1 1,-1 1 0,2 0-1,-1 0 1,0 0 0,1 0-1,0 0 1,0 0 0,0 0-1,0 0 1,1 1 0,-1-1-1,1 0 1,0 0 0,1 0-1,-1 1 1,1-1 0,0 0-1,0 0 1,0 0 0,3 7-1,-3-8 38,0-1-1,0 0 0,0 0 1,0 0-1,1 0 0,-1 0 1,1 0-1,-1-1 0,1 1 1,-1 0-1,1-1 0,0 1 1,0-1-1,0 0 0,0 1 1,0-1-1,0 0 0,0 0 1,1 0-1,-1-1 1,4 2-1,-2-1 15,0-1 1,0 1 0,0-1-1,0 0 1,1 0-1,-1-1 1,0 1-1,0-1 1,0 0-1,0 0 1,-1 0 0,7-3-1,-9 4-74,-1 0 0,1 0 1,0-1-1,0 1 0,0 0 0,-1-1 0,1 1 1,0-1-1,-1 1 0,1-1 0,0 0 0,-1 1 1,1-1-1,-1 1 0,1-1 0,0 0 0,-1 0 0,0 1 1,1-1-1,-1 0 0,1 0 0,-1 0 0,0 1 1,0-1-1,1 0 0,-1 0 0,0 0 0,0 0 1,0-1-1,-1 1-24,1 0 1,-1 0-1,1 0 1,-1 1-1,0-1 1,1 0-1,-1 0 1,0 1 0,0-1-1,1 0 1,-1 1-1,0-1 1,0 1-1,0-1 1,0 1-1,0 0 1,0-1-1,0 1 1,0 0-1,0-1 1,0 1 0,0 0-1,0 0 1,0 0-1,0 0 1,0 0-1,-2 0 1,-1 1-24,-1-1 1,0 1-1,0 0 0,0 1 1,1-1-1,-1 1 1,0 0-1,1 0 0,0 0 1,-1 0-1,1 1 1,0 0-1,0 0 0,-3 3 1,-8 8 50,2 0-1,-14 17 1,24-28-7,-6 10 0,0-1-1,1 1 1,1 1-1,0-1 1,1 1-1,1 0 0,0 1 1,0 0-1,2-1 1,0 1-1,0 0 1,2 1-1,-1 24 0,2-34 49,1 0-1,-1 1 1,1-1-1,1 0 1,-1 0-1,1 1 1,0-1-1,0 0 1,1 0-1,-1-1 1,6 8-1,-6-9 3,1-1 0,0 1 0,0-1 0,0 1 0,0-1-1,1 0 1,-1 0 0,1-1 0,0 1 0,0-1 0,0 1 0,0-1-1,0-1 1,0 1 0,1-1 0,5 2 0,7 0 80,1-1 0,-1-1 1,1-1-1,-1 0 0,34-6 0,84-24-2344,-126 28 1700,55-18-6442,-37 11 3798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1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1248,'0'0'14837,"0"12"-12832,12 6-1452,-1 0-1,13 29 1,-15-28-396,0 0 1,2-1-1,13 19 1,-10-18 75,0 0 0,11 23 0,-6-14-162,-14-22-40,0 0-1,-1 1 1,0 0-1,4 8 1,9 22 422,-17-35 544,9-12-693,-6 7-276,-1 0 0,0-1 0,0 1 0,-1 0 0,3-7 0,6-9 12,97-120-8,-81 108-21,13-10 40,-28 31-59,0-2 0,16-20 0,-19 22-135,-7 8 94,0 1-1,1 0 0,-1-1 0,0 1 1,0 0-1,0-1 0,0 0 0,-1 1 0,1-1 1,0 0-1,-1 1 0,2-4 0,10 85 472,17 124 404,-19-124-537,-4-21-188,-5-40 133,-1-17 300,10-21-214,-7 11-309,0 0 0,-1 0 1,4-17-1,-1 3-67,6-22 134,3 1 0,22-49 1,-31 82-86,50-97 94,3 24-510,-45 66 344,-6 5-524,-6 4-5540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1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 2240,'-1'-1'399,"0"0"1,0 0-1,0 0 1,0 0-1,0 1 1,0-1-1,0 0 1,0 1-1,0-1 1,0 0-1,-1 1 0,1 0 1,0-1-1,0 1 1,-1 0-1,1 0 1,0-1-1,-1 1 1,1 0-1,0 0 1,-1 0-1,1 1 1,0-1-1,-2 0 0,-17 2 2831,-1-1 962,17-1-1219,18-2-2251,151-16 536,-31 4-734,-111 13-145,40 2-1,-17 0-133,34 7-277,-71-12-1129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3 832,'0'0'50,"-1"0"0,1 0 0,0 0 0,-1 0 0,1 0 0,0 0-1,0 0 1,-1 0 0,1 0 0,0 0 0,-1 0 0,1 0 0,0 0 0,-1 0 0,1 0 0,0 0 0,-1-1 0,1 1-1,0 0 1,0 0 0,-1 0 0,1-1 0,0 1 0,0 0 0,-1 0 0,1-1 0,-6 3 3647,1 2-985,4-3-2197,0 0-1,0-1 0,-1 1 1,1-1-1,0 1 1,0-1-1,-1 1 1,1-1-1,0 0 0,-1 0 1,-5 5 5258,26-4-5320,13 1-168,1 0 0,-1-3-1,49-6 1,-43 3-268,72 2 0,-45 2 141,-46 0 28,-1 0-1,32 4 1,-42-3-1047,-25-6-6579,7 2 2867,4 2 2349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1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4224,'-1'0'105,"1"0"0,0 0 1,0-1-1,0 1 0,-1 0 0,1 0 1,0-1-1,0 1 0,0 0 0,-1 0 1,1-1-1,0 1 0,0 0 0,0-1 1,0 1-1,0 0 0,0-1 0,0 1 0,0 0 1,0-1-1,0 1 0,0 0 0,0-1 1,0 1-1,0 0 0,0 0 0,0-1 1,0 1-1,0 0 0,0-1 0,0-4 3993,0 5-3994,0-1 1,0 1 0,0 0 0,0 0-1,0 0 1,0 0 0,0-1-1,0 1 1,0 0 0,0 0 0,0 0-1,0-1 1,0 1 0,0 0-1,0 0 1,0 0 0,0-1 0,0 1-1,0 0 1,0 0 0,0 0-1,0 0 1,0-1 0,0 1 0,1 0-1,-1 0 1,0 0 0,0 0-1,0 0 1,0-1 0,0 1 0,1 0-1,-1 0 1,0 0 0,0 0 0,0 0-1,0 0 1,1 0 0,-1 0-1,10-6 1136,-6 3-733,5-2 138,0 0 1,0 0-1,0 1 0,0 0 0,1 0 0,17-3 0,61-8 244,-87 15-864,171-15 318,-104 10-340,-28 3-17,0 2 0,57 8 0,-69-7-2315,-19-1-1230,-5 0 1426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2240,'0'0'7573,"-4"4"-6016,-2 17 108,-3 6-391,-87 213 2706,29-61-2595,37-111-760,-41 102 756,54-123-904,-18 79 0,27-86-216,2 1 1,1-1-1,3 1 0,2 46 0,3-56-95,1-1-1,1 0 0,1-1 1,1 1-1,2-1 1,16 34-1,52 88 669,-2-6-116,-69-130-752,22 47-408,55 93 1,-81-152 0,3 4 116,1-4-4355,-1 0 1800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3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45 2304,'0'-3'13525,"-4"107"-12146,2 40-214,3 152 636,-1-189 462,-6-138-2870,2 14 318,-7-106 28,6 59 404,-6-154-25,11 202-131,0 0 1,2-1-1,0 1 0,0 0 1,9-26-1,-9 35-11,1 1-1,0-1 1,0 1-1,0-1 0,1 1 1,0 1-1,1-1 0,-1 0 1,1 1-1,0 0 1,0 0-1,1 0 0,-1 1 1,1 0-1,9-5 0,-8 5 31,1 0 0,-1 1 0,1 0 0,14-4 0,-18 6 16,-1 1-1,1-1 1,-1 1-1,1 0 1,-1 0-1,0 0 1,1 0-1,-1 1 1,1-1-1,-1 1 0,0 0 1,1 0-1,-1 0 1,4 3-1,-1-1 89,0 0-1,-1 0 0,1 1 1,-1 0-1,1 0 1,6 7-1,-11-9-41,1 0-1,-1 1 1,1-1 0,-1 0 0,0 1 0,1-1-1,-1 0 1,0 1 0,-1-1 0,1 1-1,0 0 1,-1-1 0,0 1 0,1 0 0,-1-1-1,0 1 1,0 0 0,-1 4 0,-1 5 30,-1 0 0,0 0 0,-1 0 0,-1-1 0,1 1 0,-2-1 0,1 0 0,-2 0 0,1-1 0,-1 0 0,-1 0 0,-14 14 0,17-20-338,0-1 1,0 1-1,0-1 0,-7 3 0,9-5-550,0 0-1,0 1 0,0-1 1,1 1-1,-1-1 0,0 1 1,1 0-1,0 0 1,-1 0-1,1 0 0,0 0 1,0 1-1,0-1 0,0 1 1,0-1-1,1 1 1,-1 0-1,1 0 0,0 0 1,-2 4-1,2 12-2254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3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6048,'0'0'308,"-1"0"0,0-1 0,1 1 0,-1-1 0,0 1 0,1 0 0,-1-1 1,1 1-1,-1-1 0,1 1 0,-1-1 0,1 0 0,-1 1 0,1-1 0,-1 0 0,0 0 0,11-2 3556,5 0-3019,38-8 393,1 2 0,66-3 0,-95 10-1048,480-19 1085,-401 22-853,-38 0-2094,-24-1-3414,-45 17-6967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14 637 2560,'-14'25'13999,"17"-33"-13349,0 0 0,-1 0-1,-1 0 1,2-11-1,-2 10-297,6-52 385,-6 42-516,1 0 0,1 0-1,0 0 1,8-22-1,-6 27-139,39-102 747,-35 97-718,1-1 0,1 2 1,23-32-1,-19 32-55,0 2 0,1-1 0,1 2 1,1 0-1,0 1 0,1 1 0,0 1 1,1 1-1,0 0 0,1 2 0,0 0 0,1 1 1,42-9-1,-56 16-21,-1 1 1,1 0-1,0 0 0,-1 0 1,1 1-1,0 0 0,-1 1 0,1 0 1,-1 0-1,0 0 0,0 1 1,0 0-1,0 0 0,0 1 1,0 0-1,-1 0 0,0 1 1,0 0-1,0 0 0,-1 0 1,1 0-1,7 12 0,-9-11-11,-1-1 0,-1 1 0,1 1 0,-1-1 0,0 0 0,0 0 0,0 1 0,-1-1 0,1 11 0,-2-14 7,0 0 0,0 0 1,0 0-1,-1 0 0,1 0 1,-1 0-1,1 0 0,-1 0 1,0-1-1,0 1 1,0 0-1,-1 0 0,1-1 1,0 1-1,-1-1 0,0 1 1,0-1-1,0 0 0,0 0 1,0 0-1,0 0 0,0 0 1,-1 0-1,1 0 1,-5 1-1,-5 3 122,-1-1-1,0-1 1,1 0 0,-2 0 0,1-2-1,-20 2 1,-82 1-94,-13-11-933,116 5-371,-1 0 1,0-1-1,1-1 0,-17-5 0,20 3-1813,8 4 2052,1 0 839,0 1 0,0 0 1,0 0-1,0 0 0,0-1 0,0 1 0,0 0 0,0 0 1,0-1-1,0 1 0,0 0 0,0 0 0,0 0 0,0-1 1,0 1-1,0 0 0,0 0 0,0-1 0,0 1 0,0 0 1,0 0-1,1 0 0,0-2-839,10-6-2998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 2976,'-5'-9'3093,"18"6"2774,-12 4-5729,0-1 1,0 0 0,0 0-1,0 1 1,0-1 0,1 1 0,-1-1-1,0 1 1,0-1 0,0 1-1,0 0 1,0 0 0,-1-1-1,1 1 1,0 0 0,1 2 0,13 17 704,-11-14-519,49 72 911,33 50 57,-69-100-961,-1 1 0,19 50 0,-14-16 137,-2 2 0,-3 1 0,8 74 0,-20-95-84,-1 1 0,-3-1 0,-11 82 0,-2-47 99,-27 92-1,23-116-217,-3-2 0,-38 75 0,-67 93 215,104-187-504,-7 13-250,-41 52 1,33-56-3008,1-5-3358,25-33 1242,6-5 1744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29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6880,'0'0'241,"0"-1"-1,0 1 1,0-1 0,0 1 0,0-1 0,0 1 0,0-1-1,0 1 1,0-1 0,0 0 0,1 1 0,-1-1 0,0 1-1,0-1 1,0 1 0,1-1 0,-1 1 0,0-1 0,1 0-1,14-1 4927,53 3 321,22-1-3689,1-4-6648,-82 4 2859,0 0 0,1 0 0,-1 1 0,0 0 0,0 1 0,11 2 0,7 4-1429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390 612 3328,'0'0'117,"-1"0"0,1 0-1,0 0 1,-1 0 0,1 0 0,-1-1 0,1 1-1,0 0 1,0 0 0,-1 0 0,1 0 0,0 0-1,-1 0 1,1-1 0,0 1 0,-1 0 0,1 0 0,0-1-1,0 1 1,-1 0 0,1-1 0,-2 0 1185,-31-7 3066,13 7-3630,0 1 1,0 0 0,0 2-1,0 0 1,-22 5 0,22-2-396,0 0 1,1 1 0,0 0 0,-20 11 0,33-14-285,0 0 0,0 1-1,0 0 1,1 0 0,0 0 0,0 0 0,0 1 0,0 0 0,1 0 0,0 0-1,0 0 1,0 1 0,0 0 0,1 0 0,-5 12 0,6-8 22,-1 0 1,2 0-1,-1 1 1,1-1 0,1 0-1,0 1 1,1-1-1,0 0 1,0 0-1,1 1 1,0-1 0,1 0-1,0 0 1,1-1-1,0 1 1,9 16-1,-12-24-25,1 0 0,-1 0-1,0 0 1,1 0-1,-1-1 1,1 1 0,-1 0-1,1-1 1,0 1-1,0-1 1,0 0 0,0 1-1,0-1 1,0 0-1,0 0 1,0-1 0,0 1-1,5 1 1,-5-2-6,1 0 0,0 0 1,-1 0-1,1 0 0,0-1 1,0 1-1,-1-1 0,1 1 1,-1-1-1,1 0 0,0 0 0,-1 0 1,0-1-1,1 1 0,2-3 1,22-17 110,-1-2 0,0-1 1,33-42-1,-37 41-192,-2-1 1,0-1-1,-2 0 0,-1-2 1,-2 0-1,0 0 0,20-63 1,-17 26 3,-2-1 0,-4 0 1,6-99-1,-13 34 11,-8 114-144,3 18 153,0 0-1,0 0 0,0-1 0,-1 1 0,1 0 1,0 0-1,0 0 0,0-1 0,0 1 0,0 0 1,-1 0-1,1 0 0,0 0 0,0 0 0,0-1 0,0 1 1,-1 0-1,1 0 0,0 0 0,0 0 0,0 0 1,-1 0-1,1 0 0,0 0 0,0 0 0,0 0 1,-1 0-1,1 0 0,0 0 0,0 0 0,-1 0 1,1 0-1,0 0 0,0 0 0,0 0 0,-1 0 1,1 0-1,-2 2-11,1-1 0,-1 1 1,0-1-1,1 1 0,0 0 1,-1 0-1,1 0 1,0 0-1,0 0 0,0 0 1,0 0-1,-1 4 0,-7 20 245,2 1 0,-8 54-1,2 62 297,9-78-158,-5 41 216,5 1-1,16 170 1,-8-224-169,-3-27-1625,7-30-4821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4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1015 2720,'-5'5'604,"4"-5"-540,1 0-1,-1 0 1,1 1-1,-1-1 1,1 0 0,-1 1-1,1-1 1,0 0-1,-1 1 1,1-1 0,-1 1-1,1-1 1,0 1-1,-1-1 1,1 1-1,0-1 1,-1 1 0,1-1-1,0 1 1,0-1-1,0 1 1,0-1 0,-1 1-1,1 0 1,0-1-1,0 1 1,0-1 0,0 1-1,1 1 1361,-1-1-1069,0-1 1,0 1 0,0 0-1,0-1 1,0 1 0,0 0-1,0-1 1,0 1 0,0 0-1,0-1 1,0 1-1,1 0 1,-1-1 0,0 1-1,1-1 1,-1 1 0,0 0-1,1-1 1,-1 1 0,1 0-1,6-3 3630,0-3-5017,35-37 2433,-24 23-1145,26-21 1,-19 21 27,-2-1 0,0-2 0,-1 0-1,33-44 1,-26 20 9,-3-2 1,37-91-1,-28 57 59,-21 53-199,1 1-1,1 0 1,1 2-1,2-1 1,0 2-1,2 1 1,1 0-1,1 2 1,41-33-1,-20 24-7,60-30-1,-82 48-177,23-15 178,-26 14-60,24-10 0,-37 21-38,1 0 1,-1 0-1,0 1 0,1 0 1,-1 1-1,1-1 1,-1 1-1,11 0 1,-14 1-23,0 0 0,-1 1 0,1-1 1,0 0-1,0 1 0,0 0 1,-1 0-1,1 0 0,0 0 0,-1 0 1,1 0-1,-1 1 0,1-1 1,-1 1-1,0 0 0,1 0 0,-1 0 1,0 0-1,0 0 0,-1 0 1,1 0-1,0 1 0,-1-1 0,1 1 1,-1-1-1,0 1 0,0-1 1,0 1-1,1 3 0,0 0 35,-1 0-1,0 1 0,0-1 1,-1 0-1,1 1 0,-1-1 1,0 0-1,-1 1 1,0-1-1,0 0 0,0 0 1,-3 7-1,-3 10 359,5-17-339,1 0 1,-1 0 0,-1 0 0,1-1 0,-1 1-1,-5 8 1,0-3 89,-1 0 1,0-1-1,0 0 0,-2 0 0,1-1 0,-1 0 1,0-1-1,-20 11 0,23-15-144,1 0 1,-1-1-1,0 0 1,-1-1-1,1 0 1,0 0-1,-1 0 1,1-1-1,-1-1 1,1 0-1,-1 0 1,0 0-1,1-1 1,-1 0-1,-13-4 1,-85-21-1173,33 16-3626,71 10 4236,0 0 0,0 0 0,0 0 0,0 0 1,-1 1-1,1-1 0,0 1 0,0 0 0,0 0 0,1 0 0,-6 2 1,-7 8-2328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4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1728,'4'0'5210,"-17"-5"46,13 5-5040,0-1-1,-1 1 1,1 0 0,-1-1-1,1 1 1,-1 0-1,1 0 1,-1-1 0,1 1-1,-1 0 1,1 0-1,-1 0 1,1 0 0,-1 0-1,1-1 1,-1 1-1,1 0 1,-1 0 0,0 1-1,13-6 3112,43-6-1833,284-15 164,-293 24-1540,-16 1-14,1 0 0,-1 2 0,51 9 0,-30-6-34,-44-2-294,-6-1-635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5632,'-18'-12'5200,"22"20"-1158,-3-5-3625,-1 0-1,1 0 1,-1 1-1,0-1 1,0 0-1,0 1 0,-1 3 1,1 3 374,-2 13 95,-1-1 1,0 0-1,-2 1 1,-10 29-1,-5 22-353,11-18-412,3 0 0,1 78 0,5-112-248,3 25 0,3-19-2974,-6-28 2970,0 0 0,0 1-1,0-1 1,0 0 0,0 0 0,0 1 0,0-1 0,0 0-1,1 1 1,-1-1 0,0 0 0,0 0 0,0 1 0,0-1-1,1 0 1,-1 0 0,0 0 0,0 1 0,0-1 0,1 0-1,-1 0 1,0 0 0,0 0 0,1 1 0,-1-1 0,0 0-1,1 0 1,-1 0 0,0 0 0,0 0 0,1 0-1,-1 0 1,0 0 0,1 0 0,-1 0 0,0 0 0,0 0-1,1 0 1,-1 0 0,0 0 0,1 0 0,-1 0 0,0 0-1,0 0 1,1 0 0,-1-1 0,12 1-2514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3328,'0'1'11746,"1"-5"-10223,1-1-1098,0 0 1,0 0-1,0 1 1,1-1-1,2-4 1,5-6 151,72-125 1669,19-27-1297,-57 91-469,56-75 0,-88 135-440,18-23 191,36-37-1,87-84 864,-139 147-1032,1 0 0,33-21 0,-42 31-45,0-1 1,1 2-1,-1-1 0,1 1 0,0-1 1,0 2-1,0-1 0,0 1 0,0 0 1,0 1-1,0-1 0,8 2 0,-10-1-3,0 1 0,0-1 0,0 1 0,0 0 0,-1 1 0,1-1 0,0 1 0,0 0 0,-1 0 0,1 0-1,-1 1 1,0-1 0,0 1 0,0 0 0,0 1 0,0-1 0,6 7 0,-9-7 0,0-1 0,0 0-1,1 0 1,-1 1 0,-1-1 0,1 0 0,0 1 0,-1-1 0,1 1-1,-1-1 1,0 1 0,1 0 0,-1-1 0,0 1 0,-1-1 0,1 1 0,0-1-1,-1 1 1,0-1 0,1 1 0,-1-1 0,0 0 0,0 1 0,0-1-1,-1 0 1,1 0 0,0 0 0,-3 3 0,-3 4 110,0-1 0,0-1 0,-1 1 0,0-1 0,-11 7 0,5-3 45,-1-1 0,-1-1 0,-27 13 0,34-19-299,0 0 1,1 0 0,-1-1-1,0 0 1,0-1-1,-1 0 1,1 0 0,0-1-1,-13-1 1,10-1-866,0 1-1,0 1 1,0 0 0,-16 2 0,25-1 447,0-1 0,-1 1 0,1 0-1,0 0 1,0 0 0,-1 0 0,1 1 0,0-1 0,0 1 0,1 0 0,-1 0 0,0 0 0,1 0 0,-1 0 0,1 1 0,-1-1 0,1 1 0,0 0 0,0-1 0,-3 7 0,-5 18-2497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341 636 1984,'-4'-1'10839,"-3"0"-5392,-4 1-3810,-5 1-3531,5 0 2755,-4-1-677,6-1-12,1 1 1,-1 1 0,-15 2 0,-8 1-29,5 3 212,-47 15 365,66-18-646,0 0 0,0 0 1,1 1-1,-1 0 0,1 1 0,0-1 0,1 1 1,-1 1-1,-5 7 0,10-13-46,1 1 0,0 0 0,-1 0 0,1 0 0,0 0 0,0 0 0,0 0 0,0 0 0,0 0 0,0 0 0,0 0 0,1 0 1,-1 1-1,1-1 0,0 0 0,0 0 0,-1 1 0,1-1 0,1 0 0,-1 1 0,0-1 0,1 0 0,-1 0 0,1 0 0,-1 1 0,1-1 0,0 0 0,0 0 0,1 2 0,1 0 16,0-1 0,0 1 0,0-1 0,0 1 0,0-1 0,1 0 0,-1 0 0,1-1 0,0 1 0,0-1 1,0 0-1,0 0 0,0 0 0,5 1 0,3 1 2,0-2 0,1 1 0,-1-2 0,0 0 0,15 0 1,-3-2 186,40-7 1,-5-5-6,-52 11-174,-1 0 0,1-1 0,0 0-1,-1 0 1,0 0 0,7-5 0,-13 7-53,1 1 0,-1-1 0,1 0 1,-1 0-1,1 1 0,-1-1 0,1 0 0,-1 0 1,1 1-1,-1-1 0,0 0 0,1 0 0,-1 0 0,0 0 1,0 0-1,0 0 0,0 1 0,0-1 0,0 0 1,0 0-1,0-2 0,0 0 57,0-5-214,-1 2 156,1-1-1,0 0 1,0 0 0,1 1 0,0-1-1,2-9 1,-2 12 5,-1 1 0,1-1 0,-1 1 0,0-1 0,0 1 0,-1-6 0,1 0 112,8-128-160,-7 131 84,15-239-100,-12 165 212,-3-62-142,-1 78 19,0 64-45,0-1 1,0 1-1,0 0 1,0 0-1,0 0 1,0-1-1,0 1 1,0 0-1,0 0 1,0 0-1,0 0 1,0-1-1,0 1 0,0 0 1,0 0-1,-1 0 1,1-1-1,0 1 1,0 0-1,0 0 1,0 0-1,0 0 1,0 0-1,0-1 1,-1 1-1,1 0 1,0 0-1,0 0 1,0 0-1,0 0 0,-1 0 1,1 0-1,0-1 1,0 1-1,0 0 1,0 0-1,-1 0 1,1 0-1,0 0 1,0 0-1,0 0 1,-1 0-1,1 0 1,0 0-1,0 0 1,0 0-1,-1 0 0,1 0 1,0 0-1,0 0 1,0 1-1,0-1 1,-1 0-1,4 29-130,10 479 859,-14-418-313,0-59 77,5 54 0,-3-74-407,1 0 1,1 0-1,0 0 0,0 0 1,1-1-1,11 21 1,-14-31-307,1 3 493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2976,'-1'4'7929,"-1"5"-5293,-4 18-2076,3-15-121,1-1 0,-2 0 0,1 0 1,-2-1-1,1 1 0,-7 10 0,-42 59 1134,37-58-1239,-5 9 166,0 1 0,2 1 0,-17 40 0,-42 142 849,61-155-594,-17 105 0,32-145-600,0 0 1,2 0 0,1 1-1,0-1 1,2 0 0,5 25-1,41 113 640,-45-148-754,9 24 139,2 0-1,24 41 1,46 58 489,-76-119-570,4 2-62,-11-15-645,-7-33-23274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3712,'0'-1'108,"-1"1"0,1 0 0,0-1 0,0 1 0,-1 0 0,1-1 0,0 1 1,0 0-1,-1-1 0,1 1 0,0-1 0,0 1 0,0 0 0,0-1 0,0 1 0,0-1 0,0 1 0,0 0 1,0-1-1,0 1 0,0-1 0,0 1 0,0-1 0,0 1 0,0 0 0,0-1 0,0 1 0,0-1 0,0 1 0,1 0 1,-1-1-1,0 1 0,0 0 0,1-1 0,-1 1 0,0 0 0,0-1 0,1 1 0,-1 0 0,0-1 0,1 1 1,-1 0-1,0 0 0,1 0 0,0-1 0,4-3 3138,-4 3-2381,-1 1-756,0 0-1,0 0 0,0-1 0,0 1 0,0 0 0,0 0 0,1 0 1,-1 0-1,0 0 0,0 0 0,0 0 0,0 0 0,1 0 0,-1 0 1,0 0-1,0 0 0,0 0 0,0 0 0,1 0 0,-1 0 0,0 0 1,0 0-1,0 0 0,0 0 0,0 0 0,1 0 0,-1 0 0,0 1 1,0-1-1,0 0 0,8 8 2042,7 17-980,-11-17-767,69 135 2003,-64-122-2123,2 0 1,1-1 0,0 0 0,19 22-1,-29-41-222,-1 1 0,1 0 0,0-1-1,0 1 1,0-1 0,-1 1 0,1-1 0,1 0-1,2 1 1,-4-1 131,9 2 128,21-11 235,-20 2-517,-1-1 0,0 1 1,-1-2-1,0 1 0,0-1 0,0-1 0,9-11 1,-12 13-100,9-10 60,0 0 0,-2-2 1,0 1-1,-1-2 0,17-36 0,-22 46 6,0-2-309,-3 58 727,1 26-376,-5 66 699,0-137-415,14-5 149,-7-1-446,0 0 0,-1-1 0,0 0 0,1 0 0,-2 0 0,1-1 0,-1 1 0,8-15 0,6-6 28,-15 23-47,118-159-105,-108 145-38,3-3-1030,-16 20 822,-1 0 0,1 0 0,-1 0 0,1 0 1,-1-1-1,0 1 0,1 0 0,-1 0 0,0-1 0,0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4064,'-13'8'18341,"21"-9"-16699,11-7-825,1 0-1,27-5 0,-24 6-523,18-3-80,0 2 0,1 1 1,0 2-1,60 2 0,-89 3-192,0 0 1,0 1-1,-1 1 0,23 5 1,-14-4 1000,-16-3-5507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5408,'-3'5'11269,"1"15"-8062,2 26-1609,0-45-1486,5 330 4053,-5-197-3684,0-77-3340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0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17 904 4160,'-16'5'6572,"23"-18"-83,1 1-5756,-1-1 1,-1 0-1,0 0 1,6-23 0,11-59 388,-9 33-451,1 7-98,28-68 0,-29 90-361,2 1 0,1 0 0,27-37 1,-11 20-117,32-41 176,-23 33-4,-31 41-93,0 1 1,0 0 0,2 1-1,25-24 1,-36 36-170,0 1 1,0 0-1,0-1 0,0 1 0,0 0 0,0 0 1,0 0-1,0 1 0,0-1 0,1 0 0,-1 1 1,0-1-1,1 1 0,-1 0 0,0 0 0,1 0 1,-1 0-1,0 0 0,4 1 0,-2 0-27,0 1-1,-1-1 1,1 1-1,-1 0 1,1 0 0,-1 0-1,0 1 1,0-1-1,0 1 1,0 0-1,3 3 1,3 4 132,0 1 0,0 1 0,-2-1 0,1 1 0,-1 1-1,-1-1 1,9 24 0,-13-30-45,-1 0-1,1 0 0,-1 0 0,0 1 0,0-1 0,-1 0 1,1 0-1,-1 0 0,-1 1 0,1-1 0,-1 0 0,0 0 0,-1 0 1,0 0-1,1 0 0,-2 0 0,1 0 0,-1-1 0,0 1 1,-3 4-1,3-6-85,0-1 1,0 1 0,0-1 0,0 0-1,0 0 1,-1 0 0,0-1-1,1 1 1,-1-1 0,0 0-1,0 0 1,0 0 0,0 0-1,-1-1 1,1 0 0,0 0 0,-1 0-1,1 0 1,-1-1 0,1 1-1,-1-1 1,1 0 0,-1-1-1,1 1 1,0-1 0,-1 0-1,1 0 1,-6-2 0,3 0-795,0-1 0,0 0 1,1 0-1,-1 0 0,1 0 1,-8-9-1,7 6-1018,-1-1-3307,8 7 4892,1 1 0,-1-1 0,0 1 0,0-1 0,1 1-1,-1-1 1,0 1 0,1 0 0,-1-1 0,1 1 0,-1 0 0,0-1 0,1 1 0,-1 0 0,1-1 0,-1 1 0,1 0-1,-1 0 1,1 0 0,-1-1 0,1 1 0,-1 0 0,1 0 0,-1 0 0,1 0 0,0 0 0,20-5-4457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6304,'-22'-17'2032,"22"17"-1958,-1-1-1,1 1 1,0 0 0,-1 0 0,1-1 0,0 1 0,-1 0 0,1-1 0,0 1-1,-1-1 1,1 1 0,0 0 0,0-1 0,-1 1 0,1-1 0,0 1-1,0-1 1,0 1 0,0-1 0,0 1 0,0 0 0,0-1 0,-1 1 0,1-1-1,1 1 1,-1-1 0,0 1 0,0-1 0,0 1 0,0-1 0,0 1-1,0-1 1,0 1 0,1-1 0,-1 1 0,0 0 0,0-1 0,1 1 0,-1-1-1,0 1 1,1 0 0,-1-1 0,0 1 0,1 0 0,-1-1 0,1 1-1,-1-1 333,4-1 11,0-1-1,-1 1 1,1-1 0,0 1-1,0 1 1,0-1 0,0 0-1,1 1 1,-1 0 0,5-1-1,45-6 1155,-25 6-610,-1 1 0,1 1-1,41 5 1,-59-3-574,1 0 1,-1 0-1,0 1 0,0 1 1,0 0-1,0 0 0,-1 1 1,0 0-1,0 1 0,0 0 1,13 11-1,-22-16-310,0 0 1,0 0 0,0 0-1,0 0 1,0 0 0,0 0-1,-1 0 1,1 0 0,0 0-1,-1 1 1,1-1 0,0 0-1,-1 0 1,1 1-1,-1-1 1,0 0 0,0 1-1,1-1 1,-1 2 0,0-2-48,-1 0-1,1 0 1,0 1 0,-1-1 0,1 0 0,-1 0 0,1 0 0,-1 0 0,1 0-1,-1 0 1,0 0 0,0 0 0,1 0 0,-1 0 0,0 0 0,0-1 0,-2 2-1,-1 1-71,0-1-1,-1 1 0,1-1 1,-1 0-1,0-1 0,0 1 1,0-1-1,1 0 0,-10 1 1,-26 0-1499,14-1-2347,-32 5 0,39-1 1450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2:5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5 131 4896,'-5'-3'7637,"15"-3"-3893,9-2-1635,-11 4-1495,0 1 0,0 1 0,16-5 0,352-55 2890,-344 58-3325,336-27 1461,-245 30-1939,-123 1 333,24 2-1369,-23-2 1269,-1 0 0,0 0 0,0 0 0,0 0 0,0 0 0,1 0 0,-1 0-1,0 0 1,0 1 0,0-1 0,0 0 0,0 0 0,1 0 0,-1 0 0,0 0 0,0 0 0,0 0 0,0 1 0,0-1 0,0 0 0,0 0 0,1 0 0,-1 0 0,0 0 0,0 1 0,0-1 0,0 0 0,0 0-1,0 0 1,0 0 0,0 0 0,0 1 0,0-1 0,0 0 0,0 0 0,0 0 0,0 0 0,0 1 0,-10 8-3801,1-2 2192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21 778 2720,'-2'1'893,"1"0"0,0 0 0,-1 0 0,1 1 0,0-1 0,-1 0 0,-5 0 4658,6-2-5373,1 0-1,-1 0 0,1 0 1,-1 0-1,1 0 0,0 0 1,0 0-1,-1 0 0,1 0 1,0 0-1,0 0 0,0 0 1,0 0-1,0-1 1,1 1-1,-1 0 0,1-1 1,0-13 288,2-11 189,1-1 1,1 1 0,14-42-1,-18 66-627,10-28 636,29-58-1,-19 47-304,3-11-32,3 2 1,2 0 0,42-54-1,-56 86-169,0 0 0,1 1-1,0 0 1,2 1 0,0 2-1,1-1 1,0 2 0,1 0 0,0 2-1,33-14 1,-47 23-74,0 0 0,0 0-1,0 1 1,0-1 0,0 2 0,0-1 0,0 1 0,9 0-1,-11 0-20,-1 1 0,1-1-1,-1 1 1,0 0-1,1 0 1,-1 1 0,0-1-1,0 1 1,0-1-1,0 1 1,0 0 0,0 0-1,0 1 1,-1-1-1,1 0 1,4 6 0,-2-1 36,-1 0 1,1 1 0,-1-1 0,0 1-1,-1 0 1,0 0 0,0 0 0,0 1-1,1 14 1,-3-18-22,0 1 0,-1 0 0,0-1-1,0 1 1,0-1 0,-1 1 0,1 0-1,-1-1 1,-1 1 0,1-1 0,-1 0 0,0 1-1,0-1 1,-1 0 0,1 0 0,-5 6-1,3-7-54,0 1 0,-1-1-1,1 0 1,-1-1 0,1 1-1,-1-1 1,0 0-1,-10 5 1,-4 0-280,-23 6 0,35-11 141,-21 4-1393,-32 5 1,44-10 386,-13 6-430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12 2912,'-5'-12'10602,"13"29"-7215,14 73-325,-12-45-2247,2 5 0,43 199 2039,-22 5-1366,-33 87 133,-10-189-751,-35 177-1,37-289-711,-3 0 1,-27 69-1,24-78-140,-1-2 0,-2 0 0,-1-1 0,-33 42 0,-95 87 108,142-153-113,-164 156-2082,96-91 762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2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3232,'-1'-2'202,"-1"1"0,0 0 0,-1 0 0,1 0 0,0 1 0,0-1-1,-3 0 1,-10 0 9469,12 5-6878,10-2 701,33 3-2913,-14-4-394,0-2 1,0-1-1,0-1 1,-1-1-1,1-1 1,33-11-1,-19 4 85,24-8-69,1 3-1,85-10 1,-104 27 45,-20 1-448,-25 0 119,0 1 1,0-1 0,0 1-1,0 0 1,-1-1-1,1 1 1,0 0-1,-1 0 1,1 0-1,-1 3 1,0-2-524,-1-1 0,0 1 0,0 0 0,0-1 0,0 1 0,0-1 0,-1 1 0,1-1 0,-1 0 0,0 0 0,0 1 0,0-1 0,0-1 1,0 1-1,0 0 0,-3 2 0,-5 4-2452,0 7 70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6048,'-10'3'8245,"25"-3"-3584,133-2 702,76-13-3889,6 2-1244,-196 14 31,3 0-3338,-34-1 1166,-19-3-8279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4224,'-4'-27'3262,"4"26"-2920,0-1-1,0 1 1,0 0 0,0 0 0,0-1-1,1 1 1,-1 0 0,0 0-1,1-1 1,-1 1 0,1 0 0,-1 0-1,1 0 1,0 0 0,-1 0 0,1 0-1,2-2 1,-3 2-172,0 1-1,1-1 1,-1 1 0,1-1 0,-1 1-1,0-1 1,1 1 0,-1-1 0,0 0-1,0 1 1,1-1 0,-1 1 0,0-1 0,0 0-1,0 0 196,0 1-326,0 0 0,0 0 0,0 0 0,0 0 0,0-1 0,0 1 0,0 0 0,0 0 0,0 0 0,0 0 0,0 0 0,0 0 0,0 0 0,0 0 0,0 0 0,0-1 741,0 1-741,0 0-1,1 0 1,-1 0 0,0 0 0,0 0 0,0 0 0,0 0 0,0 0 0,0 0 0,0 0 0,0 0 0,0 0 0,0 0 0,0 0 0,0 0 0,0 0 0,0 0 0,0 0 0,0 0 0,0 0 0,1 0 0,-1 0 0,0 0 0,0 0 0,0 0 0,0 0 39,0 0-39,5 6 203,0 0-1,-1 0 1,1 0-1,-1 1 1,5 11 0,15 41 334,-14-32-287,17 32 236,2-1 0,3-2 1,54 74-1,-76-118-437,-1 0 0,2-1 1,12 10-1,1 2 220,-23-23-243,0 1 0,0-1 0,0 1 0,0-1 0,0 1 0,0-1 0,0 1 0,0-1 0,0 0 0,0 0 0,0 0 0,1 1 0,-1-1 0,0 0 0,0 0 0,0 0 0,0-1 0,0 1 0,0 0 0,1 0 0,-1-1 0,0 1 0,0 0 0,0-1 0,0 1 0,0-1 0,0 0 0,0 1 0,0-1 0,-1 0 0,3-1 0,2-2-61,1-1 0,-1 0 0,8-10 0,-2 0 49,0-2-1,-1 1 1,0-2-1,8-20 1,24-78-35,-37 100 16,22-65-87,-18 54-166,-9 33 194,1-1 1,0 1 0,0 0-1,1-1 1,1 7 0,5 18 101,17 166 531,-20-158-578,-4-23-27,1 0 0,1 0 0,4 14 0,-5-14 72,-2-14-63,0 0 0,0 1 1,0-1-1,0 0 0,0 0 1,1 1-1,-1-1 0,0 0 1,1 0-1,-1 0 0,1 1 1,-1-1-1,1 0 0,-1 0 1,2 1-1,-1-1 452,17-6-91,10-22-188,27-32-1,-26 27-217,120-143 129,6-6-181,-96 121-278,-58 59-115,0 0-1,0 0 0,0 0 0,0 0 0,-1 0 0,1 0 1,0-1-1,-1 1 0,1 0 0,-1 0 0,1-1 0,-1 1 1,1-2-1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358 500 2400,'5'-8'5889,"-5"8"-5800,0-1 210,0 1 0,0-1 0,0 0 0,0 0 0,-1 0 0,1 0 0,0 0 0,0 0 0,-1 1 0,1-1 0,-1 0 0,1 0 0,-1 0 0,1 1 0,-1-1 0,1 0 0,-1 1 0,1-1 0,-2 0 0,0-1-58,0 1-1,1 0 0,-1 0 1,0 0-1,0 1 0,0-1 1,0 0-1,-3 0 0,-2 0-15,0 0-1,0 1 0,0 0 0,-7 0 0,-2 2 17,1 1 1,-1 0-1,1 0 0,0 2 0,0 0 0,0 0 1,1 2-1,0 0 0,0 0 0,-19 15 1,24-16-210,-1 2 1,1-1-1,1 2 1,0-1-1,0 1 1,0 0-1,1 0 1,1 1-1,-1 0 1,2 0-1,-1 1 1,2 0-1,-1 0 1,-3 15-1,7-22 0,0 1 0,1-1 0,-1 1 0,1-1 0,0 0 0,0 1 0,1-1-1,0 1 1,-1-1 0,1 0 0,1 1 0,-1-1 0,1 0 0,-1 0 0,1 0 0,4 5-1,-4-6 11,0 0-1,0 0 0,0-1 0,0 1 0,1-1 0,0 0 0,-1 1 0,1-1 0,0-1 0,0 1 0,0 0 0,0-1 0,0 1 0,1-1 0,-1 0 0,0 0 0,1 0 0,-1 0 0,0-1 1,1 0-1,3 1 0,2-1 106,0-1 0,0 0 1,0-1-1,0 1 0,0-2 1,0 1-1,9-5 1,-3 0 94,0-1 1,-1 0-1,14-10 1,-19 11-208,-1 0 0,0-1-1,-1 0 1,0 0 0,0-1 0,-1 0 0,0 0 0,0-1-1,-1 1 1,7-20 0,1-5-5,14-65 0,46-254 92,-68 327-123,-1 0 0,-2 0-1,0-41 1,-5 73-52,0 1-1,1 0 1,-1 0 0,-1 10-1,-3 48 374,-2 65-234,10-36 434,5-1 1,26 143 0,-25-201-515,-4-15 103,10 31 0,1-16-50,-11-30-1397,-1 0 0,0 1 0,0-1-1,1 7 1,-1 4-4115,-2-5 2771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1311 3808,'9'-10'9000,"1"-3"-3506,12-20-1875,24-44-3850,-44 72 748,21-32 61,-5 8 138,21-46 1,29-104 99,-35 80-340,30-81 533,-42 127-629,37-66 0,-15 45-212,54-70 0,-76 117 40,37-37-1,-43 50-126,0 1 1,0 0-1,2 1 0,18-10 0,-30 19-70,0 0 1,1 1-1,-1 0 0,1 0 0,0 0 0,0 1 0,0-1 0,0 2 0,0-1 0,11 0 0,-13 2 5,0-1 1,0 1-1,0 0 0,0 0 1,0 0-1,0 0 1,0 1-1,-1-1 0,1 1 1,0 0-1,-1 0 0,0 1 1,1-1-1,-1 1 1,0-1-1,5 7 0,-1 0 14,-1 1 0,0-1 0,0 1 0,-1 0 0,0 1 0,-1-1-1,0 1 1,3 14 0,-2-4 48,-2 0 0,0 0 1,0 32-1,-3-46-35,0 0 1,-1 0 0,1 0-1,-1-1 1,0 1-1,-1 0 1,0-1 0,0 1-1,0-1 1,-1 1-1,0-1 1,0 0 0,0 0-1,-1-1 1,0 1-1,-7 8 1,1-6-15,0 0 0,-1 0 0,0-1 0,0 0 0,0-1 0,-1 0 0,0-1 0,0-1 0,0 0 0,-1 0 0,-17 2-1,-9 0-399,0-1-1,-57-2 0,9-9-2901,30 0-3079,40 4 2895,1 1 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3328,'-8'5'22576,"8"-2"-23425,6-2 940,11 2 52,1-1-1,-1 0 1,35-3 0,-22 1-133,23 0 153,99-12 0,-102 3 202,99-4 0,-108 14 58,3 0-2846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1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32 5472,'8'-5'17288,"-11"10"-13713,-2-1-3452,4-2-121,0 0 0,0 0 0,0-1-1,0 1 1,-1 0 0,1-1 0,0 1 0,-1-1 0,1 0 0,-1 1 0,1-1 0,-1 0 0,-2 1 0,4-2 13,1 0 0,-1 0 0,0 0 0,0 0 0,0 0 0,0 0 0,0 0 0,0 0 0,0 0 0,0 0 0,1 0 0,-1 0 0,0 0 0,0 0 0,0 0 0,0 0 0,0 0 0,0 0 0,0 0 0,0 0 0,1 0 0,-1 0 0,0 0 0,0 0 0,0 0 0,0 0 0,0 0 0,0 0 0,0 0 0,0 0 0,0 1 0,0-1 0,0 0 0,1 0 0,-1 0 0,0 0 0,0 0 0,0 0 0,0 0 0,0 0 0,0 0 0,0 1 0,0-1 0,0 0 0,0 0 0,0 0 0,0 0 0,0 0 0,0 0 0,0 0 0,0 0 0,0 1 0,0-1 0,0 0 0,0 0 0,0 0 0,0 0 0,0 0-1,0 0 1,0 0 0,0 0 0,0 0 0,-1 1 0,3-3 30,1 0 0,-2 0 0,1 0 0,0 0 0,0 0 0,-1-1 0,1 1 0,-1-1 0,0 1 0,1-1 0,-1 1 0,-1-1 0,1 1 0,0-1 0,0 0 0,-1 0 0,0 1 0,1-1 0,-1 0 0,-1-3-1,1 6-66,0-1 0,0 1 0,0 0-1,0 0 1,0 0 0,0-1 0,0 1-1,0 0 1,0 0 0,0-1 0,0 1-1,0 0 1,0 0 0,0 0 0,0-1-1,0 1 1,0 0 0,-1 0 0,1 0-1,0 0 1,0-1 0,0 1 0,0 0-1,-1 0 1,1 0 0,0 0 0,0 0-1,0-1 1,0 1 0,-1 0-1,1 0 1,0 0 0,-1 0 0,-8 2-1474,7-1 889,-1 0 0,1 0 0,0 1 0,0-1 0,0 1 0,-3 2 0,-13 19-8214,13-10 1707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3072,'10'0'15601,"-7"-1"-15144,-3 1-379,0 0-1,0-1 0,0 1 1,0 0-1,1-1 1,-1 1-1,0 0 1,0-1-1,0 1 1,0 0-1,1 0 1,-1-1-1,0 1 1,0 0-1,1 0 1,-1-1-1,0 1 0,1 0 1,-1 0-1,0 0 1,0-1-1,1 1 1,-1 0-1,0 0 1,1 0-1,-1 0 1,1 0-1,-1 0 1,0 0-1,1 0 0,-1 0 1,0 0-1,1 0 1,-1 0-1,0 0 1,1 0-1,-1 0 1,0 0-1,1 0 1,4 6 8,-1-1 0,0 1 0,0-1 0,0 1 0,-1 0 0,0 1 0,0-1 0,4 12 1,-5-11-78,21 64 487,25 140 0,-10-27 192,-37-177-495,2 3-993,-4-8-268,-2-4-564,2 1 1409,-6-7-5709,1-3 1245,1-17-1777,1 8 4144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23 296 4992,'-4'-10'608,"-6"-17"1002,8 22-1583,1 2 325,-1-1-1,1 1 0,1 0 1,-1 0-1,0-1 1,1 1-1,0-1 1,0 1-1,0-7 1,2-2 899,-2 7-845,1 0 1,0-1-1,0 1 1,1 0-1,-1 0 1,1 0-1,0 1 1,1-1-1,-1 0 1,4-5-1,5-2-75,0-1 0,0 1 0,2 1 0,-1 0 0,1 1 0,1 0 0,-1 1 0,2 1 0,-1 0 0,1 1 0,0 0 0,1 1 0,0 1 0,0 1 0,16-3 0,-24 6-248,0 1 0,0 0 0,0 0 0,0 0 1,0 1-1,0 1 0,0-1 0,0 1 0,-1 0 0,1 1 0,-1 0 0,1 0 0,-1 1 1,0 0-1,0 0 0,-1 1 0,1-1 0,-1 1 0,0 1 0,0-1 0,-1 1 0,0 0 1,5 8-1,-8-11-11,0 0 0,0 0 0,-1 1 0,1-1 0,-1 1 0,0-1 0,0 1 0,-1-1 0,1 1 0,-1 0 0,1 0 0,-1-1 0,-1 1 0,1 0 0,-1 4 0,0-2-3,-1-1 0,0 0 0,0 0 1,0 0-1,-1 0 0,1 0 0,-1-1 0,0 1 0,-6 5 0,-1 1 4,-1 0-1,-1-2 1,1 1 0,-1-1-1,-1-1 1,-22 11 0,18-10-879,-1-2 1,1 0 0,-2-1-1,-25 5 1,24-8-2518,9 4 1035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 4640,'-15'-3'11263,"22"2"-9225,83-18 1585,46 6-2531,-66 7-602,72-11-26,105-7 128,-222 23-643,-7 0 47,30 2 0,2 0-988,-49-1 900,-1 0-1,0 0 0,0 0 0,0 1 1,0-1-1,0 0 0,0 0 0,0 0 1,1 1-1,-1-1 0,0 0 0,0 0 1,0 1-1,0-1 0,0 0 0,0 0 1,0 0-1,0 1 0,0-1 0,0 0 1,0 0-1,0 1 0,0-1 0,0 0 1,-1 0-1,1 0 0,0 1 0,0-1 1,0 0-1,0 0 0,0 0 1,0 1-1,0-1 0,-1 0 0,-3 8-3226,-1 0 877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3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14 853 2976,'-14'8'11850,"18"-22"-8399,0 1-2720,0 0 1,3-14 0,1-8-21,58-179 2065,-50 170-2412,3 1-1,43-75 1,-29 67-156,48-58-1,-62 87-179,1 1 0,0 1 0,2 1 0,46-32 0,-57 43 30,1 1 1,0 1-1,0 0 1,1 0 0,16-5-1,-26 11-37,0-1-1,0 0 1,-1 1-1,1-1 0,0 1 1,0 0-1,0 0 0,0 0 1,-1 0-1,1 1 0,0-1 1,0 1-1,-1 0 1,1 0-1,0 0 0,-1 0 1,1 0-1,0 0 0,-1 1 1,0-1-1,1 1 0,-1 0 1,0-1-1,0 1 1,0 0-1,0 0 0,0 1 1,0-1-1,-1 0 0,1 1 1,-1-1-1,2 5 1,4 8 38,-2 1 0,0-1 0,-1 1 0,-1 0 0,0 0 0,-1 0 0,-1 1 0,0-1 0,-1 0 0,-1 1 0,0-1 0,-2 0 0,-5 23 0,6-31-16,-1-1 0,0 1 0,0-1 0,0 0-1,-1 0 1,0-1 0,-1 1 0,1-1 0,-1 0 0,0 0 0,-10 8-1,7-7-3,0-1-1,-1 0 0,0 0 0,0-1 0,-1 0 0,1-1 0,-1 0 0,-10 2 1,5-2-371,1-1 0,0-1 0,-1 0 0,1-1 1,-1 0-1,1-1 0,-1-1 0,1 0 0,-1-1 1,1-1-1,0 0 0,-21-8 0,29 9-259,1-1 0,-1 0 0,1 0 0,-1 0 0,-4-4 0,9 6 301,-1 0-1,1 0 0,0 0 1,0-1-1,0 1 1,0 0-1,0 0 1,0-1-1,0 1 1,0 0-1,1-1 0,-1 1 1,1-1-1,-1 1 1,1-1-1,-1 1 1,1-1-1,0 1 0,0-1 1,-1 1-1,1-1 1,1-1-1,5-12-2279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247 520 2912,'-5'-3'6224,"1"-9"656,3 11-6751,0 0 0,0 0 1,0 0-1,0 0 0,-1 0 1,1 0-1,0 1 0,-1-1 1,1 0-1,0 1 0,-1-1 1,1 1-1,-1-1 0,1 1 1,-1 0-1,1 0 0,-2 0 1,0 0 21,0 0 1,0 1 0,0-1-1,0 1 1,0 0 0,0 0-1,-4 3 1,-1 0-4,0 1 0,0 0 0,0 0 1,1 1-1,-10 10 0,-32 38 339,26-27-450,15-18-70,0 0 0,1 0 1,0 1-1,0 0 0,-6 14 0,12-22 36,0 0 0,0 1 0,0 0 0,0-1 0,0 1 0,1 0 0,0-1 0,-1 1 0,1 0 0,0 0 0,0-1 0,0 1 0,1 0 0,-1-1 0,1 1 0,-1 0 0,1-1 0,0 1 0,0-1 0,0 1 0,0-1 0,1 1 0,-1-1 0,1 0 0,-1 1 0,1-1 0,0 0 0,0 0 0,3 2 0,-1 0 73,1 1-1,0-1 0,1-1 0,-1 1 0,1-1 1,0 0-1,-1 0 0,1 0 0,9 1 1,-12-3-40,1 0 1,0-1 0,0 1-1,0-1 1,0 0 0,0-1 0,-1 1-1,1-1 1,0 1 0,0-1 0,0 0-1,-1 0 1,1-1 0,-1 1-1,1-1 1,-1 0 0,4-2 0,-1 0-39,-1 0 0,0 0 0,0-1 1,-1 0-1,1 0 0,-1 0 0,0 0 1,-1-1-1,1 1 0,-1-1 0,3-7 1,3-8-54,10-40 0,-19 60 58,106-448-467,-103 425 716,-1 0 1,-1 1-1,-1-1 0,-1 0 1,-8-44-1,9 68-249,0-1-1,0 1 0,0-1 1,0 1-1,-1-1 1,1 1-1,0-1 0,0 1 1,0-1-1,0 1 1,-1 0-1,1-1 0,0 1 1,-1-1-1,1 1 1,0 0-1,-1-1 1,1 1-1,-1-1 0,1 1-8,-1 0 0,1 0 0,0 0 0,-1 1 0,1-1 0,-1 0 0,1 0-1,0 0 1,-1 0 0,1 1 0,0-1 0,-1 0 0,1 0 0,0 1 0,0-1 0,-1 0-1,1 0 1,0 1 0,0-1 0,-1 0 0,1 1 0,0-1 0,0 0 0,0 1 0,0-1 0,-1 1-1,1 0 1,-5 15-63,5-16 69,-9 40 303,2 1-1,-3 80 0,-4 331 1442,13-333-1275,3-53-1087,-3-62-331,3-7-1398,5 0 645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1114 2720,'3'5'10057,"-3"-5"-9833,8-6 2195,9-15-1978,0-6 194,70-119 1316,2-22-681,-71 136-901,1 0 0,44-53 0,57-45 609,-22 27 25,-79 77-792,-1 0 0,-2-1 1,26-56-1,-23 44-16,-8 16 18,1 0 0,1 2 1,0-1-1,31-35 0,-41 55-161,-1 0 0,0 0 0,1 0 1,-1 0-1,1 0 0,0 0 0,-1 0 0,1 1 0,0 0 0,4-2 0,-6 3-38,1 0 0,-1-1 0,1 1 0,0 0 0,-1 0 0,1 1 0,0-1 0,-1 0 0,1 0 0,0 1 0,-1-1 0,1 1 0,-1-1-1,1 1 1,-1 0 0,1 0 0,-1-1 0,0 1 0,1 0 0,-1 0 0,2 2 0,2 2 31,0 1-1,0-1 0,0 1 1,-1 0-1,1 1 0,-2-1 1,1 1-1,-1 0 0,0 0 1,0 0-1,2 8 0,-2-2 78,0 0 0,-1 0 0,0 0 0,-1 1 0,-1 18 0,-1-25-65,0-1 0,0 0-1,0 1 1,-1-1 0,0 0-1,0 0 1,-1 0-1,0 0 1,0 0 0,0-1-1,-1 1 1,-3 4 0,-6 5 110,-1 0 0,-23 20-1,31-30-172,1-1 0,-1 0 0,0 0 0,-1 0 0,1 0-1,-1-1 1,1 0 0,-1-1 0,0 1 0,0-1 0,0-1-1,-9 2 1,8-2-560,0-1 0,1 0 0,-1 0 0,0-1 0,0 0 1,1-1-1,-8-2 0,-5-1-3152,5 4 1158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4064,'-3'-3'16602,"11"19"-16314,-5-6-80,0 0 1,0 0-1,0 0 1,-2 1-1,1 0 0,-1-1 1,-1 12-1,1-7-152,5 157 620,15 148 253,-19-305-926,-1-10-192,0 1 0,0-1 1,-1 10-1,-5-13-3654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2560,'-22'-24'14588,"27"25"-10839,27 7-2860,-8-2-434,1-2 0,0 0 0,42-1 0,-25-1-206,223 0 831,-141-3-1072,-119 1-492,-1 0 581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1180 3072,'5'0'7143,"-2"1"-7145,-2-1 138,0 1-1,-1-1 1,1 0 0,0 0 0,-1 0-1,1 0 1,0 1 0,0-1-1,-1 0 1,1 0 0,0 0-1,0-1 1,-1 1 0,1 0 0,0 0-1,0 0 1,-1 0 0,1-1-1,0 1 1,-1 0 0,1-1 0,0 1-1,-1 0 1,1-1 0,-1 1-1,1-1 1,-1 1 0,1-1-1,0 0 1,15-21 792,-12 14-599,77-136 1097,-10 16-703,-14 40-133,25-42-147,-61 94-280,26-65 1,-9-8 70,-20 55-154,43-90 1,-53 130-77,1 0 1,1 1-1,0 0 1,0 1-1,1 0 1,1 1-1,0 0 1,0 1-1,1 0 1,25-14-1,-19 14 17,2 0-1,-1 1 1,1 0-1,1 2 1,-1 1-1,1 1 1,24-3-1,-32 6-10,1 1 0,0 0 1,0 2-1,0 0 0,-1 0 0,1 1 0,0 1 1,-1 1-1,0 0 0,15 6 0,-25-8 24,-1 0-1,0 0 0,1 1 1,-1-1-1,-1 1 1,1 0-1,0 0 1,-1 0-1,1 0 0,-1 0 1,0 1-1,0-1 1,0 0-1,0 1 1,1 5-1,-1-4 32,0 1 0,-1 0 0,1 0 0,-1 0 0,-1 0-1,1 1 1,-1-1 0,0 0 0,-1 7 0,-1-1 13,-1-1-1,1 0 1,-2 0-1,0-1 1,0 1-1,-1-1 1,0 0-1,-1 0 1,0 0-1,0-1 1,-1 0-1,0 0 1,-1-1-1,-12 11 1,1-4 17,0-2 0,-1 0 0,-1-1 0,-40 18 0,-92 23 104,64-25-271,58-20 78,2 1-1541,11 0-4269,17-7 3890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535 463 3968,'18'-18'7579,"-18"18"-7491,1 0 0,-1 0-1,0 0 1,0 0 0,0 0 0,0-1-1,0 1 1,0 0 0,0 0-1,0 0 1,0 0 0,0 0 0,0 0-1,0-1 1,0 1 0,0 0 0,0 0-1,0 0 1,0 0 0,0 0-1,0 0 1,0-1 0,0 1 0,0 0-1,0 0 1,0 0 0,0 0 0,-1 0-1,1 0 1,0 0 0,0-1 0,-6-2 1457,-12 0-715,-2 4-458,0 2-1,-32 8 1,39-8-228,-17 5 69,0 1 1,1 2-1,0 1 1,-27 15-1,49-24-187,-14 8 58,1 1-1,-1 1 1,2 0-1,0 1 0,1 1 1,0 1-1,-16 20 1,26-28-71,0 1-1,1 1 1,1 0 0,0 0 0,0 0 0,1 0-1,0 1 1,1 0 0,0 0 0,0 0 0,1 0-1,1 1 1,0-1 0,1 1 0,0 0 0,1 16-1,0-24 12,1 0-1,0 0 1,-1 0 0,2-1-1,-1 1 1,0 0-1,1 0 1,0 0-1,-1-1 1,1 1-1,1-1 1,-1 0 0,1 1-1,-1-1 1,1 0-1,0-1 1,0 1-1,0 0 1,0-1-1,1 1 1,-1-1-1,1 0 1,6 2 0,2 1 66,0-1 1,0-1 0,0 0-1,1 0 1,0-1 0,17 0-1,-14-2-11,0 0 0,-1-1-1,1 0 1,0-1 0,0-1 0,20-6-1,-25 5-39,-1 0 1,1-1-1,-1 0 0,0 0 0,-1-1 0,1 0 0,-1-1 0,0 0 0,-1 0 1,9-9-1,-2-3 21,0-1 1,-1 0 0,-1 0-1,14-33 1,-9 15-7,20-70-1,-30 77-9,-2-1-1,5-53 1,-10 73-41,1-34 11,-3-1 1,-1 1 0,-14-78-1,13 105-107,-1 1 0,-1 0-1,-1 0 1,0 1 0,-14-26-1,19 40 34,-1 0-1,1 1 0,-1-1 0,0 1 0,0-1 1,0 1-1,0 0 0,-3-3 0,4 5 44,0-1 1,1 1-1,-1 0 0,0-1 0,1 1 0,-1 0 1,0 0-1,0-1 0,1 1 0,-1 0 1,0 0-1,0 0 0,1 0 0,-1 0 0,0 0 1,0 0-1,1 0 0,-1 0 0,0 0 1,0 1-1,1-1 0,-1 0 0,0 0 0,1 1 1,-1-1-1,0 0 0,1 1 0,-1-1 1,0 1-1,1-1 0,-1 1 0,1-1 0,-1 1 1,1-1-1,-1 1 0,0 1 0,-2 3-36,-1 0 0,1 0 0,0 1-1,1-1 1,0 1 0,0 0 0,0 0 0,-2 10-1,-5 54 5,8-52 113,-1 7 117,1-1 0,2 1 0,6 44 0,23 70 588,-4-24-470,-15-51-152,18 91 176,-20-125-297,19 48 0,-15-46-206,-13-31 69,1 0 0,-1 0 0,0 0 0,1 0 0,-1-1 0,1 1 0,-1 0 0,1 0 0,0-1 0,-1 1 0,1 0 0,0-1 0,-1 1 0,1 0 0,0-1 0,1 1 0,6 3-4232,-1 0 1704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24 171 8384,'-1'0'88,"1"0"0,0 0 0,-1 0 1,1 0-1,0 0 0,-1 0 0,1 0 0,0 0 1,-1 0-1,1 0 0,0 0 0,-1 0 0,1 0 1,0 0-1,-1 0 0,1 0 0,0 1 0,0-1 1,-1 0-1,1 0 0,0 0 0,-1 0 0,1 1 1,0-1-1,0 0 0,-1 0 0,1 1 0,0-1 1,0 0-1,0 0 0,-1 1 0,1-1 0,0 0 1,0 1-1,0-1 0,0 7 6192,6 0-3405,-5-6-2736,1-1-1,0 1 1,0-1 0,0 0-1,-1 0 1,1 1 0,0-1-1,0 0 1,0 0 0,0-1 0,-1 1-1,1 0 1,0-1 0,0 1-1,0-1 1,-1 1 0,1-1-1,0 0 1,-1 0 0,1 0-1,-1 0 1,1 0 0,-1 0-1,3-2 1,5-4 162,-1-1 1,12-14-1,-17 19-187,26-30 450,-4 6-179,28-41 0,-43 57-672,-12 22 13,-1 2 349,-64 388 843,45-249-657,21-143-281,0 0 1,1 14-1,1-8-76,-1-14 54,-1 23 585,-4-19-503,0 0-17,-1 1 1,1-1-1,-9 6 1,-4-7 140,5-2-318,-1 2 550,13-4-394,-1 1 0,0-1 0,0 1 0,1-1 1,-1 1-1,0-1 0,1 1 0,-1 0 0,1 0 0,-1 0 1,-1 2-1,1-3-72,-15 4-68,16-4 298,1 0-123,-4 2-26,4-1-38,2-1-74,92-7 512,3-1 79,-26 3-362,-70 5-64,-15 0-491,4 0-818,-13 0-2486,8 0-5441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3:5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4992,'0'-16'7898,"9"29"-2550,10 16-4589,6 27 231,21 70 0,-1-3-534,-33-95-105,1 0-1,21 33 1,-28-50-126,3 4-172,-9-15-11,1 0 0,-1 1 0,0-1 0,0 0 0,1 0 0,-1 1 0,0-1 0,1 0-1,-1 0 1,0 0 0,0 0 0,1 1 0,-1-1 0,0 0 0,1 0 0,-1 0-1,0 0 1,1 0 0,-1 0 0,1 0 0,-1 0 0,0 0 0,1 0 0,-1 0 0,0 0-1,1 0 1,-1 0 0,0-1 0,1 1 0,-1 0 0,0 0 0,0 0 0,1 0 0,-1-1-1,1 1 1,3-4 23,0 1-1,-1-1 0,1 1 1,-1-1-1,1 0 0,-1-1 1,-1 1-1,5-8 0,14-40-34,-13 30-41,68-182-27,-52 156 91,-17 37-112,0 0 1,-2-1-1,6-15 1,-9 20-104,-2 5-120,2 8 92,0-1 189,2 16 59,0 1 1,2 38-1,-3-21 55,5 61 10,6 50-91,-10-126 32,1 10 229,-2-37-141,0 1-1,-1-1 0,1 0 1,-1 0-1,1 0 0,-1 0 1,2-5-1,10-24-81,-2-1 1,9-42 0,-3 13-70,-9 32-47,2 1 1,0 0-1,2 1 0,2 0 1,0 1-1,23-30 0,-29 46-96,1 1-1,18-16 0,-7 8-1941,-9 9 852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3328,'-11'-1'14864,"16"5"-13574,-4-4-1141,4 18 305,-4-16-382,1 1 1,0-1-1,-1 0 1,1 1 0,0-1-1,0 0 1,1 0-1,-1 0 1,0-1 0,1 1-1,-1 0 1,1-1-1,-1 0 1,1 1 0,0-1-1,0 0 1,4 1-1,31 2 290,73-1 0,-13-1-152,-13 4-145,1-1 33,115 20 0,-189-23 71,1 0 1,23-2-1,-24 0 22,-11 0-235,-1 0 1,1 0-1,-1 0 0,1 0 1,-1-1-1,1 1 1,-1 0-1,1 0 1,0-1-1,-1 1 1,0 0-1,1 0 0,-1-1 1,1 1-1,-1-1 1,1 1-1,-1 0 1,0-1-1,1 1 1,-1-1-1,0 1 0,1-1 1,-1 1-1,0-1 1,0 1-1,1-1 1,-1 1-1,0-1 1,0 1-1,0-1 0,0 0 1,2-21-8570,-2 18 5335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 2560,'0'-5'-148,"0"-11"2250,1 15-1564,-1 0 0,0-1-1,0 1 1,0 0 0,1-1-1,-1 1 1,0 0 0,1 0 0,-1-1-1,1 1 1,0 0 0,-1 0 0,3-2-1,-10 30 4450,0 2-4331,-46 163 2338,-5 19-1546,53-187-1436,-3 28 0,7-42 3,1 0 0,-1 1-1,2-1 1,0 1 0,3 13-1,-4-22-154,0-1-1,1 1 1,-1 0-1,1-1 1,0 1-1,0-1 1,-1 1-1,1-1 1,0 1-1,0-1 1,0 0-1,1 1 1,-1-1-1,0 0 1,0 0-1,1 0 1,-1 0-1,0 0 1,1 0-1,-1 0 1,1 0-1,0-1 1,-1 1-1,1 0 1,-1-1-1,1 0 1,0 1-1,2-1 1,18 4-1897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19 861 3328,'-11'-2'8637,"5"-2"-5325,6 3-3360,-1-1 0,1 1 0,0 0 0,0-1 1,0 1-1,0 0 0,0 0 0,0-1 0,0 1 0,1-3 0,0-10 1202,0 3-905,0-1 0,2 1 0,-1 0 1,1 0-1,1 0 0,9-20 0,-5 12 252,10-33 0,14-84 310,-19 83-509,1 1-1,3 1 1,2 0 0,44-80 0,-56 118-262,1 2 1,1-1-1,0 1 0,0 0 0,1 1 1,1 0-1,-1 1 0,2 0 0,-1 1 1,20-11-1,-12 9 44,0 2 0,0 0-1,0 1 1,1 0 0,0 2 0,32-5-1,-40 9-53,-1 0 1,1 1-1,0 0 0,15 2 0,-22-1 8,0 0 1,0 0-1,-1 0 0,1 0 1,-1 1-1,1 0 1,-1 0-1,0 0 0,1 0 1,-1 1-1,0 0 1,-1 0-1,5 4 0,-6-6-20,-1 1-1,0 0 1,0 0-1,0-1 1,0 1-1,0 0 0,0 0 1,-1 0-1,1 0 1,-1 0-1,1 0 1,-1 0-1,0 0 1,0 0-1,0 0 0,0 0 1,0 1-1,0-1 1,0 0-1,-1 0 1,1 0-1,-1 0 1,0 0-1,1 0 1,-1-1-1,-2 4 0,-1 3 52,0-1 0,-1 1 0,0-1 0,-11 12 0,-4 0 139,0-1 0,-1 0 0,-1-2 0,0-1 0,-40 21 0,51-30-67,0-1-1,-1-1 0,1 0 0,-1 0 1,-16 3-1,21-6-70,-1 0 0,1-1 0,0 0 0,0 0-1,0-1 1,0 1 0,0-1 0,0-1 0,0 0 0,-12-4 0,13 4-362,0 0-1,1-1 1,0 1-1,0-1 1,-1 0 0,2-1-1,-1 1 1,0-1 0,1 0-1,-8-8 1,8 10-2177,4 4 735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7 211 4800,'-6'-6'14206,"9"4"-14061,52-15 1760,12-4-1319,1-4-206,1 3 1,85-16-1,145-11-54,-246 41-229,93-10-113,-111 15 115,1 1 0,36 4 0,-14-1 305,-35-1-637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9 743 2656,'-8'9'13600,"8"-17"-12387,0 6-1079,0-1 1,0 0-1,0 1 0,0-1 1,0 0-1,1 1 0,-1-1 1,1 1-1,0-1 0,0 0 1,0 1-1,2-4 0,14-28 339,0 0 0,16-54 0,15-78 529,-45 156-943,43-132 677,-42 126-644,2 0 0,0 0 0,1 1-1,9-15 1,29-50 308,-42 76-398,0-1 0,0 1 0,0 0 0,1 0 1,-1 0-1,1 1 0,0-1 0,0 1 0,1 0 0,-1 0 0,1 0 1,-1 1-1,1-1 0,0 1 0,0 0 0,0 1 0,0-1 0,0 1 0,0 0 1,1 1-1,-1-1 0,0 1 0,1 0 0,5 0 0,1 2 32,-1 0-1,1 1 1,-1 0 0,1 1-1,-1 0 1,0 0-1,-1 1 1,1 1 0,13 10-1,-21-15-14,-1 1 1,0 0-1,1 0 0,-1 1 0,0-1 0,-1 0 1,1 1-1,0-1 0,-1 1 0,1 0 0,-1-1 1,0 1-1,0 0 0,0 0 0,0 0 0,0 0 1,-1 0-1,1 0 0,-1 0 0,0 0 0,0 0 1,0 0-1,0 0 0,0 0 0,-1 0 0,1 0 1,-1 0-1,0 0 0,0 0 0,0-1 0,0 1 1,-1 0-1,1 0 0,-1-1 0,0 1 0,1-1 1,-1 0-1,0 1 0,-4 2 0,0-1 68,0 0 0,1-1 0,-1 1 0,-1-1 0,1-1 0,0 1 0,-1-1 0,1-1 0,-8 2 0,-67 11-154,1 0 315,76-13-230,-1-1-1,1 1 1,-1-1 0,-6-1 0,-12 1-1179,23 0 1054,-1 0-1,1 0 1,0 0-1,0 0 1,0-1 0,-1 1-1,1 0 1,0 0-1,0 0 1,0 0 0,0 0-1,-1 0 1,1 0-1,0-1 1,0 1 0,0 0-1,0 0 1,-1 0-1,1 0 1,0 0 0,0-1-1,0 1 1,0 0-1,0 0 1,0 0 0,0-1-1,0 1 1,-1 0-1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4160,'2'-16'1305,"1"7"923,-3 0 3220,6 43-1060,1 3-3918,7 182 1760,7 51-1025,-21-258-1178,0-11-187,0-9-2571,0 4 1184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21 148 5888,'-16'-27'1898,"16"27"-1847,-1-1-1,1 0 0,0 1 0,-1-1 0,1 0 0,-1 1 1,1-1-1,0 0 0,0 0 0,-1 1 0,1-1 1,0 0-1,0 0 0,0 0 0,0 1 0,0-1 0,0 0 1,0 0-1,0 0 0,0 1 0,1-2 0,-1-2 222,1 1 29,-1 0-1,1-1 1,0 1-1,0 0 1,0 0-1,0 0 1,0 0-1,1 0 1,-1 0-1,1 0 1,0 1-1,0-1 0,0 0 1,0 1-1,1-1 1,-1 1-1,0 0 1,5-3-1,0 0-16,0 0 0,1 0 0,0 1 0,0 0-1,0 1 1,9-4 0,-7 4-12,0 1 0,1 0 0,-1 0 0,1 1 0,-1 1 0,1 0-1,0 0 1,16 3 0,-21-2-137,0 0-1,0 0 0,-1 1 1,1 0-1,0 0 0,-1 1 0,1-1 1,-1 1-1,0 0 0,0 1 1,0-1-1,0 1 0,0 0 1,-1 0-1,0 1 0,6 7 1,-8-9-55,0 0 1,-1 0-1,1 1 1,-1-1 0,1 0-1,-1 1 1,0 0-1,0-1 1,-1 1-1,1 0 1,-1-1 0,0 1-1,0 0 1,0-1-1,0 1 1,-2 7-1,-1 0 109,-1 0 0,0 0 0,0-1 0,-6 11 0,-1 1-59,-1-1 0,0 0 0,-2-1 0,0-1 0,-1 0 0,-2 0 0,-32 28 0,47-45-252,0 0-1,-1 0 0,1 0 1,-1 0-1,0-1 0,0 1 1,0-1-1,1 0 0,-1 0 1,-6 2-1,-1-3-752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4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3648,'-8'0'14394,"21"-9"-12906,-3 6-1095,-9 2-370,1 1 0,-1-1 0,0 1 0,1-1 0,-1 1 0,1-1 0,-1 1 0,1 0 0,-1 0 0,0 0 0,1 0 0,-1 0 0,1 0 0,-1 0 0,1 0 0,2 1 0,6 7 1,-9-8-18,0 1 0,0 0 0,0 0 0,0-1 0,0 1 0,0 0 0,0 0 0,0 0 0,0 0 0,-1 0 0,2 2 0,0 1 99,0-2-45,-1 0 0,0 0 0,1 1 0,-1-1 0,0 1 0,0-1 0,0 1 0,0-1 0,-1 1 0,1 0 0,-1-1-1,1 1 1,-1 0 0,0-1 0,0 1 0,-1 0 0,1 2 0,-1-2-15,0 4 3,0-1 0,0 0 0,0 0 1,-1 0-1,0 0 0,-1 0 1,1 0-1,-1-1 0,0 1 1,-5 6-1,-32 29 571,26-27-459,-4-4 65,13-8-208,5-1 141,1-1 279,0-1-406,-1 1 0,1-1 1,-1 1-1,1 0 0,0-1 1,-1 1-1,1 0 0,0 0 0,0-1 1,-1 1-1,1 0 0,0 0 0,-1 0 1,1 0-1,1 0 0,-1 0 29,23-6 356,-19 4-358,0 1 0,-1 0 0,1 0 0,0 0 0,0 0 0,0 1 0,0 0 0,9 1 1,-6 0-17,0 0 1,0-1 0,11-1-1,1 1-276,-20 0-23,1-1-1,-1 1 1,1 0 0,-1 0 0,1 0 0,-1 0 0,1-1 0,-1 1 0,0 0 0,1 0 0,-1-1 0,1 1 0,-1 0 0,0-1 0,1 1 0,-1 0 0,0-1 0,1 1-1,-1-1 1,0 1 0,1-1 0,-1 1 0,0 0 0,0-1 0,1 0 0,0-2-2403,6-5-481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195 550 2720,'-4'0'11275,"-12"0"-8727,-6 3-1325,17-2-1020,1-1-1,-1 1 1,0 0-1,1 1 0,-9 2 1,1 1 31,0 1 1,0 1-1,0 0 1,1 0 0,-13 12-1,21-16-234,0-1-1,0 1 1,0 0-1,1 0 1,-1 1 0,1-1-1,0 0 1,0 1-1,0-1 1,1 1-1,-1 0 1,1-1-1,0 1 1,0 0 0,0 0-1,1 0 1,-1 0-1,1 0 1,0 0-1,0 0 1,0 0-1,2 7 1,0 1 40,2 0-1,-1 0 0,2-1 1,-1 1-1,2-1 1,0 0-1,0 0 1,1-1-1,12 15 1,-5-14 219,-14-11-232,1 1 0,0-1 0,-1 1 0,1-1 0,0 0 0,-1 1 0,1-1 0,0 0 0,-1 0 0,1 0 0,0 0 0,0 1 0,-1-1 0,1 0 0,0 0 0,0 0 0,-1 0 0,1-1 0,0 1 0,0 0 0,1-1 0,1-1 45,0-2 1,0 1-1,0 0 0,0-1 1,0 1-1,-1-1 1,1 0-1,2-7 0,16-40 117,-12 29-160,10-29 87,-1-1-1,13-69 1,-23 65-87,3-75-1,-8-58-72,-4 139 31,1-31-232,-11 137 181,7-6 475,4 75 1,1-2 466,-5 142 642,4 84-2283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11:33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2304,'-1'3'28120,"6"-1"-32395,8-1 4536,0 0 0,-1-1 1,1 0-1,17-2 0,90-6 96,-38 0-586,-79 8 146,-1 0 1,0 0-1,0 0 1,0 0-1,0-1 0,0 1 1,0-1-1,0 1 0,1-1 1,-1 0-1,-1 0 0,1 0 1,2-1-1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75 934 4576,'-38'28'1450,"38"-28"-1417,-1 1-1,0-1 0,1 1 1,-1-1-1,0 1 0,1-1 1,-1 1-1,1-1 0,-1 1 0,1 0 1,-1-1-1,1 1 0,-1 0 1,1-1-1,0 1 0,-1 0 1,1 0-1,-3 5 49,0 1 206,1 1-1,-1 0 0,-2 12 0,-1 2 860,5-20-867,0 0 0,0 1 0,1-1 0,-1 0 0,0 1 0,1-1 0,0 0 0,-1 1 0,1-1 0,0 1 1,0-1-1,1 4 0,0 0 2449,0-14-1494,41-89 2250,7-13-2376,3 20-350,11-21-28,-31 41-69,26-85 1,-29 73-94,4 1 1,62-112 0,-90 185-519,1-1 0,-1 0 0,2 1 0,-1 0 0,9-7 0,-12 12-6,1 0-1,0 0 0,-1 1 1,1-1-1,0 1 0,0 0 1,1 0-1,-1 0 0,0 0 1,1 1-1,-1 0 0,1 0 1,7-1-1,-6 2 19,0 0 0,-1 0 0,1 1 1,0-1-1,-1 1 0,1 0 0,-1 1 0,1-1 0,-1 1 1,0 0-1,0 1 0,0-1 0,0 1 0,0 0 0,4 4 1,-6-5-17,-1 0 0,0 0 1,0 0-1,0 0 1,0 1-1,0-1 1,0 1-1,-1 0 0,1-1 1,-1 1-1,0 0 1,0 0-1,0 0 1,0 0-1,0 0 0,-1 0 1,1 0-1,-1 0 1,0 0-1,0 0 1,0 0-1,0 0 1,-1 0-1,1 0 0,-1 0 1,1 0-1,-1 0 1,-2 3-1,-1 4 28,0 0 1,-1 0-1,0-1 0,-1 0 1,0 0-1,-1 0 0,0-1 1,-15 15-1,18-19-213,1-1-1,-1 0 1,0-1-1,1 1 1,-1-1-1,-1 0 1,1 0 0,0 0-1,0 0 1,-1-1-1,1 1 1,-1-1 0,1-1-1,-1 1 1,1 0-1,-1-1 1,0 0-1,1 0 1,-1-1 0,0 1-1,1-1 1,-1 0-1,-6-2 1,5 0-961,-1 0 1,1 0-1,0-1 0,-7-5 1,-10-10-5467,9 6 2492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5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2656,'4'0'14512,"5"-2"-8819,24-3-7964,-20 3 3904,43-5-1049,48-4 64,22-1-200,-92 9-422,-18 1 47,-1 1 0,27 1 1,8 1 176,-49-1-292,21 0-364,-21-1-289,1 1 1507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208 523 1056,'0'0'22,"1"1"0,-1-1 0,1 0 0,0 1 1,-1-1-1,1 0 0,0 0 0,-1 0 0,12-2 10013,-32 0-6110,17 1-3714,0 0-1,-1 1 1,1-1 0,0 1 0,0 0-1,0 0 1,-5 1 0,-13 1 885,15-1-825,1-1 0,0 1-1,-1 0 1,1 0 0,0 0 0,-9 4 0,6-1-192,0 1 1,0-1 0,0 1-1,1 0 1,0 1 0,-12 10-1,15-11-72,1-1-1,-1 1 1,0-1-1,1 1 0,0 0 1,0 1-1,1-1 1,-1 0-1,1 1 1,1-1-1,-3 11 0,1 3 66,1 1 0,1-1 0,1 0 1,4 35-1,-2-41 78,0 0 0,1 1 0,1-1 1,0-1-1,1 1 0,0 0 1,12 19-1,-16-30-95,0 0 0,1 0 1,-1-1-1,1 1 0,-1 0 0,1-1 0,2 2 1,-4-2-34,1-1 1,-1 0 0,1 1 0,0-1-1,-1 0 1,1 0 0,0 1 0,-1-1-1,1 0 1,0 0 0,-1 0 0,1 0-1,0 0 1,-1 0 0,1 0 0,0 0-1,-1 0 1,1 0 0,0 0-1,-1 0 1,1-1 0,0 1 0,-1 0-1,1 0 1,0-1 0,-1 1 0,1 0-1,-1-1 1,1 1 0,0-1 0,3-3 31,0-1 1,0 1-1,-1 0 1,0-1-1,0 0 1,4-8-1,15-39 52,-12 26-39,43-106 109,-42 104-221,-2 0 1,-1-1-1,-2 0 0,0 0 0,2-58 1,-15-146 99,4 202 25,-1 1 0,-2-1 0,-1 1 0,-18-50 0,23 83-278,0 8 190,-1 16 113,4 51 186,4-1 1,23 126-1,-21-172-190,1 0-1,1-1 1,1 0 0,2-1-1,1 0 1,22 36-1,-18-31 86,-6-9-4,-8-17-224,-1 1 0,1 0 0,-1 0 0,-1 1 0,0-1 0,0 0 0,-1 13 0,0 4-430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5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6400,'-5'-3'8320,"6"20"-3825,5 17-3314,-2 0 0,-1 0-1,-3 67 1,0-46-634,0 305 381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4:5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30 296 6144,'-26'-32'3365,"25"31"-3039,0-1 0,1 1 0,0-1 0,-1 1 0,1-1 0,0 0 0,0 1-1,0-1 1,0 1 0,0-1 0,0 0 0,0 1 0,1-4 0,5-21 1506,-1 13-1316,-1 0 0,2 1 0,0 0 1,15-22-1,-7 14 430,29-31 1,-38 45-805,1 1 1,-1 0-1,1 1 0,0-1 1,1 1-1,-1 1 0,1-1 1,0 1-1,13-5 0,-9 5 14,0 1 0,0 0 0,0 0 0,0 1 0,22 1 0,-9 2 52,-1 1 0,0 1-1,0 1 1,0 1 0,33 14-1,-41-14 22,-1 1 0,1 1 0,-1 0-1,19 14 1,-25-15 5,-1-1 0,0 1-1,0 0 1,0 1 0,-1-1 0,0 1 0,0 0-1,6 14 1,-11-20-190,0-1 0,0 1-1,0 0 1,-1 0 0,1-1 0,0 1 0,-1 0-1,0 0 1,1 0 0,-1-1 0,0 1-1,0 0 1,0 0 0,0 0 0,0 0-1,0 0 1,-1 0 0,1-1 0,-1 1-1,1 0 1,-1 0 0,0-1 0,1 1 0,-1 0-1,0-1 1,0 1 0,0 0 0,-1-1-1,1 0 1,0 1 0,0-1 0,-1 0-1,-1 2 1,-9 4-7,-1 0 1,1-2-1,-1 1 1,0-2-1,0 1 0,-1-2 1,1 0-1,-16 2 0,-16-1-1437,-52-1 0,84-3 307,1-1 0,-1 0-1,-12-3 1,2-1-918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42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2282 1248,'-8'8'3941,"9"0"-378,1-8-3451,1-1-1,0 0 1,0 0 0,-1 0 0,1 0 0,0 0-1,-1 0 1,1-1 0,-1 1 0,0-1 0,4-3-1,9-5 52,29-17 757,73-58 0,-81 56-640,17-16 380,66-40 0,-85 65-545,40-25 417,123-97-1,-42-11 124,-41 38-414,-85 90-79,2 0-1,67-39 1,-82 55-119,192-116 570,-171 103-581,0-2 0,-2-2 0,42-38 0,97-104 176,-136 136-226,1 2 0,50-29 0,87-38 92,-73 41 114,-34 15-113,-1-4 0,76-66-1,29-22-52,70-45 100,-127 95-143,-79 59 55,0 0 0,47-19-1,-84 43-36,7-4-68,0 1-1,14-4 1,-19 6-298,1 1 0,-1-1 0,1 1 1,-1 0-1,0 0 0,1 0 0,-1 0 0,1 0 0,-1 1 1,0-1-1,1 1 0,-1-1 0,4 3 0,12 8-2425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45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3044 2496,'10'-15'3338,"-7"9"-2903,0 0-1,0 0 0,-1 0 1,2-13-1,-1 10-266,-1 0 0,1 0-1,5-11 1,3-1-3,1 0 0,1 1 0,1 0-1,1 1 1,0 0 0,2 2 0,0 0 0,1 0 0,0 2 0,27-17-1,68-37 225,-63 41-106,91-68 0,-45 5-180,-49 45-14,29-24 174,2 3-1,4 3 1,91-53 0,-146 101-228,142-89 170,57-43 141,-121 77-10,160-141 0,-254 202-334,143-121 2,33 3 102,22-20 273,-90 40-5,-46 38-140,-34 36-73,1 2 1,1 2-1,62-35 0,132-46 472,1-2 249,150-107-312,-178 72 118,-159 111-352,87-86 0,-127 111-3098,-5 12 1077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47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0 415 1728,'1'6'7354,"12"-3"-7034,-1 0-1,1 0 0,-1-1 0,26 0 0,-10 0 69,114 6 919,272-21 0,-76 1-1064,6 0 335,-92-1-141,40-2-234,218-8 483,-112 10-241,-143 4-236,18-2 93,166-5-183,-300 12 2,324-6 498,-350 3-507,-2 0-133,-69 6 109,199-10 154,-30-2 32,49-5-78,185-5 158,-184 14-239,-60 8-76,-93 2-83,302-1 33,-226-16 274,-98 6-158,156-15 183,-167 19-233,-47 5-32,54-10 0,69-12 423,-82 15-406,63-8 213,87-14 400,382-27 1086,-579 57-3370,0 1 1,29 5-1,-19-2-4661,3 1 1322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2144,'-12'3'17182,"28"4"-12178,25 10-7842,-24-13 4439,98 0-1802,9 0 226,-44-3-55,-44-1-5690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8T20:55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6400,'-16'0'1449,"11"0"41,12 0 1965,24-3 3487,0-2-4224,-13 1-1769,24-1-1,-18 3-486,104 0 580,12 4-1679,-78-3-6299,-49 1 4014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E591-72CC-E5CE-89FA-7409C952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FE266-F7F6-8BE8-5797-27F27FE5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9000-E668-4827-E450-D453719C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2F7A8-8D5E-62A9-FE0D-3A03B464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D54F-5213-7EC5-8E0C-4406BC64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BB94-FD8C-AD5D-E97D-031799F9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85585-5556-DEE0-8E5F-2F028F866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388AC-CC8C-6987-D1AB-D1A2B08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61DB9-B5F9-4C19-B0E5-53BFCC11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651F-8B45-084A-E8E3-549CA795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3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741DF-8EED-9DBA-B561-CB6C38D5D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A0E62-8BE2-8C6B-5D15-2D3390DEE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E131-C3A1-E1AF-2342-8CFE28DE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941E8-B35B-6C3E-8A1D-18AB3A43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7DE5-2DB0-F88B-957B-DDDEBE40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1D1A-D64B-80A2-EE59-1E581817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5DAA-D82C-A211-038C-DFE465616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946C-1A35-D92B-E81D-4B62002C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4B805-8497-A88D-82F3-A6C238C1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9693-EC46-5CBE-7E83-42B5D5F7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595C-8464-5A49-EDF0-830293AD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2DBE-76D7-90E7-29A1-6444225C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72CC-7EE2-38C8-75CF-75874073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2554-7ECA-61CE-2965-952AAE3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121A3-B648-589E-3907-CDF886B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24F0-500A-613A-B138-384A10B0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366E-C78E-66DA-DC7F-154CC0FA8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0F7BC-B3ED-92B0-4224-1DF366536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B31D-01FD-A5A4-EA65-D1D632F8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C0F3B-F0DF-4A0F-98EA-565967E6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EC89E-986B-F01A-4451-D7750AEE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92AA-6068-AD6A-7419-4BADE18E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2589A-E3CC-9209-355E-57A6455D6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795D-286D-2CB7-C0AC-B6B7DB111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29DEB-EF3D-02BE-5C55-1F46CFBD8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ED0F2-0066-9E29-752D-24D14029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97EF3-9F55-8361-04C3-91E8DAE8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8BCD0-FE0B-2076-A2FD-C7D67F8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A02CB-12DE-CD37-53E0-67F2A775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D37E-B80C-BAFF-12C7-3D6DA3B0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7ABE3-CDF2-8275-343F-45774B32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2BDF6-1B5A-6F6F-968C-3EEA7C64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EF3B3-5EEF-83DD-00BD-60A801B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6451-5045-8B4A-1DFE-A5A75C20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6FDA4-BF4B-26EB-BA9B-1F943AB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5A3DC-A513-050E-F55C-97FE6EA5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0F53-2F32-9BD8-4C94-1D7A78D9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EAEF8-3780-B1E7-3F2A-4DB97FD4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20C2-BC7A-E3EC-99FC-015D37C57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28F3A-FD67-5ABD-14E1-BDF3FAD4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F26A8-772F-96DF-8E43-363058D1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1DDF7-39EC-CD4B-45EF-AC87C24B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79D8-96C9-D6BF-8EC3-5EC99FC8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9F381-C2BC-6DB1-8ECB-CFBE08179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C03D5-B593-29F2-B10B-2BA9F30D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54F85-46A6-5C40-C35E-CA5D305E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1760B-C57F-B5DC-38FC-15C3A8DB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CB27D-F439-E86D-1975-C3403C83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D81E2-3DB8-38F7-80BA-AA15F053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B32FE-7060-4FA0-E098-C9A65B753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9B462-B298-DF4C-C819-ECD8293E9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B23C-B524-4426-A1AD-AF5789E5E58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8822-F0B1-6363-0866-D02A65DD6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B468-508D-FB91-CED1-E66B80E7E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306-0869-482E-9956-469578A5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5.png"/><Relationship Id="rId21" Type="http://schemas.openxmlformats.org/officeDocument/2006/relationships/image" Target="../media/image1507.png"/><Relationship Id="rId42" Type="http://schemas.openxmlformats.org/officeDocument/2006/relationships/customXml" Target="../ink/ink1633.xml"/><Relationship Id="rId63" Type="http://schemas.openxmlformats.org/officeDocument/2006/relationships/image" Target="../media/image1528.png"/><Relationship Id="rId84" Type="http://schemas.openxmlformats.org/officeDocument/2006/relationships/customXml" Target="../ink/ink1654.xml"/><Relationship Id="rId138" Type="http://schemas.openxmlformats.org/officeDocument/2006/relationships/customXml" Target="../ink/ink1681.xml"/><Relationship Id="rId159" Type="http://schemas.openxmlformats.org/officeDocument/2006/relationships/image" Target="../media/image1576.png"/><Relationship Id="rId170" Type="http://schemas.openxmlformats.org/officeDocument/2006/relationships/customXml" Target="../ink/ink1697.xml"/><Relationship Id="rId191" Type="http://schemas.openxmlformats.org/officeDocument/2006/relationships/image" Target="../media/image1592.png"/><Relationship Id="rId205" Type="http://schemas.openxmlformats.org/officeDocument/2006/relationships/image" Target="../media/image1599.png"/><Relationship Id="rId226" Type="http://schemas.openxmlformats.org/officeDocument/2006/relationships/customXml" Target="../ink/ink1725.xml"/><Relationship Id="rId247" Type="http://schemas.openxmlformats.org/officeDocument/2006/relationships/image" Target="../media/image1620.png"/><Relationship Id="rId107" Type="http://schemas.openxmlformats.org/officeDocument/2006/relationships/image" Target="../media/image1550.png"/><Relationship Id="rId268" Type="http://schemas.openxmlformats.org/officeDocument/2006/relationships/customXml" Target="../ink/ink1746.xml"/><Relationship Id="rId11" Type="http://schemas.openxmlformats.org/officeDocument/2006/relationships/image" Target="../media/image1502.png"/><Relationship Id="rId32" Type="http://schemas.openxmlformats.org/officeDocument/2006/relationships/customXml" Target="../ink/ink1628.xml"/><Relationship Id="rId53" Type="http://schemas.openxmlformats.org/officeDocument/2006/relationships/image" Target="../media/image1523.png"/><Relationship Id="rId74" Type="http://schemas.openxmlformats.org/officeDocument/2006/relationships/customXml" Target="../ink/ink1649.xml"/><Relationship Id="rId128" Type="http://schemas.openxmlformats.org/officeDocument/2006/relationships/customXml" Target="../ink/ink1676.xml"/><Relationship Id="rId149" Type="http://schemas.openxmlformats.org/officeDocument/2006/relationships/image" Target="../media/image1571.png"/><Relationship Id="rId5" Type="http://schemas.openxmlformats.org/officeDocument/2006/relationships/image" Target="../media/image1499.png"/><Relationship Id="rId95" Type="http://schemas.openxmlformats.org/officeDocument/2006/relationships/image" Target="../media/image1544.png"/><Relationship Id="rId160" Type="http://schemas.openxmlformats.org/officeDocument/2006/relationships/customXml" Target="../ink/ink1692.xml"/><Relationship Id="rId181" Type="http://schemas.openxmlformats.org/officeDocument/2006/relationships/image" Target="../media/image1587.png"/><Relationship Id="rId216" Type="http://schemas.openxmlformats.org/officeDocument/2006/relationships/customXml" Target="../ink/ink1720.xml"/><Relationship Id="rId237" Type="http://schemas.openxmlformats.org/officeDocument/2006/relationships/image" Target="../media/image1615.png"/><Relationship Id="rId258" Type="http://schemas.openxmlformats.org/officeDocument/2006/relationships/customXml" Target="../ink/ink1741.xml"/><Relationship Id="rId279" Type="http://schemas.openxmlformats.org/officeDocument/2006/relationships/image" Target="../media/image1636.png"/><Relationship Id="rId22" Type="http://schemas.openxmlformats.org/officeDocument/2006/relationships/customXml" Target="../ink/ink1623.xml"/><Relationship Id="rId43" Type="http://schemas.openxmlformats.org/officeDocument/2006/relationships/image" Target="../media/image1518.png"/><Relationship Id="rId64" Type="http://schemas.openxmlformats.org/officeDocument/2006/relationships/customXml" Target="../ink/ink1644.xml"/><Relationship Id="rId118" Type="http://schemas.openxmlformats.org/officeDocument/2006/relationships/customXml" Target="../ink/ink1671.xml"/><Relationship Id="rId139" Type="http://schemas.openxmlformats.org/officeDocument/2006/relationships/image" Target="../media/image1566.png"/><Relationship Id="rId85" Type="http://schemas.openxmlformats.org/officeDocument/2006/relationships/image" Target="../media/image1539.png"/><Relationship Id="rId150" Type="http://schemas.openxmlformats.org/officeDocument/2006/relationships/customXml" Target="../ink/ink1687.xml"/><Relationship Id="rId171" Type="http://schemas.openxmlformats.org/officeDocument/2006/relationships/image" Target="../media/image1582.png"/><Relationship Id="rId192" Type="http://schemas.openxmlformats.org/officeDocument/2006/relationships/customXml" Target="../ink/ink1708.xml"/><Relationship Id="rId206" Type="http://schemas.openxmlformats.org/officeDocument/2006/relationships/customXml" Target="../ink/ink1715.xml"/><Relationship Id="rId227" Type="http://schemas.openxmlformats.org/officeDocument/2006/relationships/image" Target="../media/image1610.png"/><Relationship Id="rId248" Type="http://schemas.openxmlformats.org/officeDocument/2006/relationships/customXml" Target="../ink/ink1736.xml"/><Relationship Id="rId269" Type="http://schemas.openxmlformats.org/officeDocument/2006/relationships/image" Target="../media/image1631.png"/><Relationship Id="rId12" Type="http://schemas.openxmlformats.org/officeDocument/2006/relationships/customXml" Target="../ink/ink1618.xml"/><Relationship Id="rId33" Type="http://schemas.openxmlformats.org/officeDocument/2006/relationships/image" Target="../media/image1513.png"/><Relationship Id="rId108" Type="http://schemas.openxmlformats.org/officeDocument/2006/relationships/customXml" Target="../ink/ink1666.xml"/><Relationship Id="rId129" Type="http://schemas.openxmlformats.org/officeDocument/2006/relationships/image" Target="../media/image1561.png"/><Relationship Id="rId280" Type="http://schemas.openxmlformats.org/officeDocument/2006/relationships/customXml" Target="../ink/ink1752.xml"/><Relationship Id="rId54" Type="http://schemas.openxmlformats.org/officeDocument/2006/relationships/customXml" Target="../ink/ink1639.xml"/><Relationship Id="rId75" Type="http://schemas.openxmlformats.org/officeDocument/2006/relationships/image" Target="../media/image1534.png"/><Relationship Id="rId96" Type="http://schemas.openxmlformats.org/officeDocument/2006/relationships/customXml" Target="../ink/ink1660.xml"/><Relationship Id="rId140" Type="http://schemas.openxmlformats.org/officeDocument/2006/relationships/customXml" Target="../ink/ink1682.xml"/><Relationship Id="rId161" Type="http://schemas.openxmlformats.org/officeDocument/2006/relationships/image" Target="../media/image1577.png"/><Relationship Id="rId182" Type="http://schemas.openxmlformats.org/officeDocument/2006/relationships/customXml" Target="../ink/ink1703.xml"/><Relationship Id="rId217" Type="http://schemas.openxmlformats.org/officeDocument/2006/relationships/image" Target="../media/image1605.png"/><Relationship Id="rId6" Type="http://schemas.openxmlformats.org/officeDocument/2006/relationships/customXml" Target="../ink/ink1615.xml"/><Relationship Id="rId238" Type="http://schemas.openxmlformats.org/officeDocument/2006/relationships/customXml" Target="../ink/ink1731.xml"/><Relationship Id="rId259" Type="http://schemas.openxmlformats.org/officeDocument/2006/relationships/image" Target="../media/image1626.png"/><Relationship Id="rId23" Type="http://schemas.openxmlformats.org/officeDocument/2006/relationships/image" Target="../media/image1508.png"/><Relationship Id="rId119" Type="http://schemas.openxmlformats.org/officeDocument/2006/relationships/image" Target="../media/image1556.png"/><Relationship Id="rId270" Type="http://schemas.openxmlformats.org/officeDocument/2006/relationships/customXml" Target="../ink/ink1747.xml"/><Relationship Id="rId44" Type="http://schemas.openxmlformats.org/officeDocument/2006/relationships/customXml" Target="../ink/ink1634.xml"/><Relationship Id="rId65" Type="http://schemas.openxmlformats.org/officeDocument/2006/relationships/image" Target="../media/image1529.png"/><Relationship Id="rId86" Type="http://schemas.openxmlformats.org/officeDocument/2006/relationships/customXml" Target="../ink/ink1655.xml"/><Relationship Id="rId130" Type="http://schemas.openxmlformats.org/officeDocument/2006/relationships/customXml" Target="../ink/ink1677.xml"/><Relationship Id="rId151" Type="http://schemas.openxmlformats.org/officeDocument/2006/relationships/image" Target="../media/image1572.png"/><Relationship Id="rId172" Type="http://schemas.openxmlformats.org/officeDocument/2006/relationships/customXml" Target="../ink/ink1698.xml"/><Relationship Id="rId193" Type="http://schemas.openxmlformats.org/officeDocument/2006/relationships/image" Target="../media/image1593.png"/><Relationship Id="rId207" Type="http://schemas.openxmlformats.org/officeDocument/2006/relationships/image" Target="../media/image1600.png"/><Relationship Id="rId228" Type="http://schemas.openxmlformats.org/officeDocument/2006/relationships/customXml" Target="../ink/ink1726.xml"/><Relationship Id="rId249" Type="http://schemas.openxmlformats.org/officeDocument/2006/relationships/image" Target="../media/image1621.png"/><Relationship Id="rId13" Type="http://schemas.openxmlformats.org/officeDocument/2006/relationships/image" Target="../media/image1503.png"/><Relationship Id="rId18" Type="http://schemas.openxmlformats.org/officeDocument/2006/relationships/customXml" Target="../ink/ink1621.xml"/><Relationship Id="rId39" Type="http://schemas.openxmlformats.org/officeDocument/2006/relationships/image" Target="../media/image1516.png"/><Relationship Id="rId109" Type="http://schemas.openxmlformats.org/officeDocument/2006/relationships/image" Target="../media/image1551.png"/><Relationship Id="rId260" Type="http://schemas.openxmlformats.org/officeDocument/2006/relationships/customXml" Target="../ink/ink1742.xml"/><Relationship Id="rId265" Type="http://schemas.openxmlformats.org/officeDocument/2006/relationships/image" Target="../media/image1629.png"/><Relationship Id="rId281" Type="http://schemas.openxmlformats.org/officeDocument/2006/relationships/image" Target="../media/image1637.png"/><Relationship Id="rId286" Type="http://schemas.openxmlformats.org/officeDocument/2006/relationships/customXml" Target="../ink/ink1755.xml"/><Relationship Id="rId34" Type="http://schemas.openxmlformats.org/officeDocument/2006/relationships/customXml" Target="../ink/ink1629.xml"/><Relationship Id="rId50" Type="http://schemas.openxmlformats.org/officeDocument/2006/relationships/customXml" Target="../ink/ink1637.xml"/><Relationship Id="rId55" Type="http://schemas.openxmlformats.org/officeDocument/2006/relationships/image" Target="../media/image1524.png"/><Relationship Id="rId76" Type="http://schemas.openxmlformats.org/officeDocument/2006/relationships/customXml" Target="../ink/ink1650.xml"/><Relationship Id="rId97" Type="http://schemas.openxmlformats.org/officeDocument/2006/relationships/image" Target="../media/image1545.png"/><Relationship Id="rId104" Type="http://schemas.openxmlformats.org/officeDocument/2006/relationships/customXml" Target="../ink/ink1664.xml"/><Relationship Id="rId120" Type="http://schemas.openxmlformats.org/officeDocument/2006/relationships/customXml" Target="../ink/ink1672.xml"/><Relationship Id="rId125" Type="http://schemas.openxmlformats.org/officeDocument/2006/relationships/image" Target="../media/image1559.png"/><Relationship Id="rId141" Type="http://schemas.openxmlformats.org/officeDocument/2006/relationships/image" Target="../media/image1567.png"/><Relationship Id="rId146" Type="http://schemas.openxmlformats.org/officeDocument/2006/relationships/customXml" Target="../ink/ink1685.xml"/><Relationship Id="rId167" Type="http://schemas.openxmlformats.org/officeDocument/2006/relationships/image" Target="../media/image1580.png"/><Relationship Id="rId188" Type="http://schemas.openxmlformats.org/officeDocument/2006/relationships/customXml" Target="../ink/ink1706.xml"/><Relationship Id="rId7" Type="http://schemas.openxmlformats.org/officeDocument/2006/relationships/image" Target="../media/image1500.png"/><Relationship Id="rId71" Type="http://schemas.openxmlformats.org/officeDocument/2006/relationships/image" Target="../media/image1532.png"/><Relationship Id="rId92" Type="http://schemas.openxmlformats.org/officeDocument/2006/relationships/customXml" Target="../ink/ink1658.xml"/><Relationship Id="rId162" Type="http://schemas.openxmlformats.org/officeDocument/2006/relationships/customXml" Target="../ink/ink1693.xml"/><Relationship Id="rId183" Type="http://schemas.openxmlformats.org/officeDocument/2006/relationships/image" Target="../media/image1588.png"/><Relationship Id="rId213" Type="http://schemas.openxmlformats.org/officeDocument/2006/relationships/image" Target="../media/image1603.png"/><Relationship Id="rId218" Type="http://schemas.openxmlformats.org/officeDocument/2006/relationships/customXml" Target="../ink/ink1721.xml"/><Relationship Id="rId234" Type="http://schemas.openxmlformats.org/officeDocument/2006/relationships/customXml" Target="../ink/ink1729.xml"/><Relationship Id="rId239" Type="http://schemas.openxmlformats.org/officeDocument/2006/relationships/image" Target="../media/image1616.png"/><Relationship Id="rId2" Type="http://schemas.openxmlformats.org/officeDocument/2006/relationships/customXml" Target="../ink/ink1613.xml"/><Relationship Id="rId29" Type="http://schemas.openxmlformats.org/officeDocument/2006/relationships/image" Target="../media/image1511.png"/><Relationship Id="rId250" Type="http://schemas.openxmlformats.org/officeDocument/2006/relationships/customXml" Target="../ink/ink1737.xml"/><Relationship Id="rId255" Type="http://schemas.openxmlformats.org/officeDocument/2006/relationships/image" Target="../media/image1624.png"/><Relationship Id="rId271" Type="http://schemas.openxmlformats.org/officeDocument/2006/relationships/image" Target="../media/image1632.png"/><Relationship Id="rId276" Type="http://schemas.openxmlformats.org/officeDocument/2006/relationships/customXml" Target="../ink/ink1750.xml"/><Relationship Id="rId24" Type="http://schemas.openxmlformats.org/officeDocument/2006/relationships/customXml" Target="../ink/ink1624.xml"/><Relationship Id="rId40" Type="http://schemas.openxmlformats.org/officeDocument/2006/relationships/customXml" Target="../ink/ink1632.xml"/><Relationship Id="rId45" Type="http://schemas.openxmlformats.org/officeDocument/2006/relationships/image" Target="../media/image1519.png"/><Relationship Id="rId66" Type="http://schemas.openxmlformats.org/officeDocument/2006/relationships/customXml" Target="../ink/ink1645.xml"/><Relationship Id="rId87" Type="http://schemas.openxmlformats.org/officeDocument/2006/relationships/image" Target="../media/image1540.png"/><Relationship Id="rId110" Type="http://schemas.openxmlformats.org/officeDocument/2006/relationships/customXml" Target="../ink/ink1667.xml"/><Relationship Id="rId115" Type="http://schemas.openxmlformats.org/officeDocument/2006/relationships/image" Target="../media/image1554.png"/><Relationship Id="rId131" Type="http://schemas.openxmlformats.org/officeDocument/2006/relationships/image" Target="../media/image1562.png"/><Relationship Id="rId136" Type="http://schemas.openxmlformats.org/officeDocument/2006/relationships/customXml" Target="../ink/ink1680.xml"/><Relationship Id="rId157" Type="http://schemas.openxmlformats.org/officeDocument/2006/relationships/image" Target="../media/image1575.png"/><Relationship Id="rId178" Type="http://schemas.openxmlformats.org/officeDocument/2006/relationships/customXml" Target="../ink/ink1701.xml"/><Relationship Id="rId61" Type="http://schemas.openxmlformats.org/officeDocument/2006/relationships/image" Target="../media/image1527.png"/><Relationship Id="rId82" Type="http://schemas.openxmlformats.org/officeDocument/2006/relationships/customXml" Target="../ink/ink1653.xml"/><Relationship Id="rId152" Type="http://schemas.openxmlformats.org/officeDocument/2006/relationships/customXml" Target="../ink/ink1688.xml"/><Relationship Id="rId173" Type="http://schemas.openxmlformats.org/officeDocument/2006/relationships/image" Target="../media/image1583.png"/><Relationship Id="rId194" Type="http://schemas.openxmlformats.org/officeDocument/2006/relationships/customXml" Target="../ink/ink1709.xml"/><Relationship Id="rId199" Type="http://schemas.openxmlformats.org/officeDocument/2006/relationships/image" Target="../media/image1596.png"/><Relationship Id="rId203" Type="http://schemas.openxmlformats.org/officeDocument/2006/relationships/image" Target="../media/image1598.png"/><Relationship Id="rId208" Type="http://schemas.openxmlformats.org/officeDocument/2006/relationships/customXml" Target="../ink/ink1716.xml"/><Relationship Id="rId229" Type="http://schemas.openxmlformats.org/officeDocument/2006/relationships/image" Target="../media/image1611.png"/><Relationship Id="rId19" Type="http://schemas.openxmlformats.org/officeDocument/2006/relationships/image" Target="../media/image1506.png"/><Relationship Id="rId224" Type="http://schemas.openxmlformats.org/officeDocument/2006/relationships/customXml" Target="../ink/ink1724.xml"/><Relationship Id="rId240" Type="http://schemas.openxmlformats.org/officeDocument/2006/relationships/customXml" Target="../ink/ink1732.xml"/><Relationship Id="rId245" Type="http://schemas.openxmlformats.org/officeDocument/2006/relationships/image" Target="../media/image1619.png"/><Relationship Id="rId261" Type="http://schemas.openxmlformats.org/officeDocument/2006/relationships/image" Target="../media/image1627.png"/><Relationship Id="rId266" Type="http://schemas.openxmlformats.org/officeDocument/2006/relationships/customXml" Target="../ink/ink1745.xml"/><Relationship Id="rId287" Type="http://schemas.openxmlformats.org/officeDocument/2006/relationships/image" Target="../media/image1640.png"/><Relationship Id="rId14" Type="http://schemas.openxmlformats.org/officeDocument/2006/relationships/customXml" Target="../ink/ink1619.xml"/><Relationship Id="rId30" Type="http://schemas.openxmlformats.org/officeDocument/2006/relationships/customXml" Target="../ink/ink1627.xml"/><Relationship Id="rId35" Type="http://schemas.openxmlformats.org/officeDocument/2006/relationships/image" Target="../media/image1514.png"/><Relationship Id="rId56" Type="http://schemas.openxmlformats.org/officeDocument/2006/relationships/customXml" Target="../ink/ink1640.xml"/><Relationship Id="rId77" Type="http://schemas.openxmlformats.org/officeDocument/2006/relationships/image" Target="../media/image1535.png"/><Relationship Id="rId100" Type="http://schemas.openxmlformats.org/officeDocument/2006/relationships/customXml" Target="../ink/ink1662.xml"/><Relationship Id="rId105" Type="http://schemas.openxmlformats.org/officeDocument/2006/relationships/image" Target="../media/image1549.png"/><Relationship Id="rId126" Type="http://schemas.openxmlformats.org/officeDocument/2006/relationships/customXml" Target="../ink/ink1675.xml"/><Relationship Id="rId147" Type="http://schemas.openxmlformats.org/officeDocument/2006/relationships/image" Target="../media/image1570.png"/><Relationship Id="rId168" Type="http://schemas.openxmlformats.org/officeDocument/2006/relationships/customXml" Target="../ink/ink1696.xml"/><Relationship Id="rId282" Type="http://schemas.openxmlformats.org/officeDocument/2006/relationships/customXml" Target="../ink/ink1753.xml"/><Relationship Id="rId8" Type="http://schemas.openxmlformats.org/officeDocument/2006/relationships/customXml" Target="../ink/ink1616.xml"/><Relationship Id="rId51" Type="http://schemas.openxmlformats.org/officeDocument/2006/relationships/image" Target="../media/image1522.png"/><Relationship Id="rId72" Type="http://schemas.openxmlformats.org/officeDocument/2006/relationships/customXml" Target="../ink/ink1648.xml"/><Relationship Id="rId93" Type="http://schemas.openxmlformats.org/officeDocument/2006/relationships/image" Target="../media/image1543.png"/><Relationship Id="rId98" Type="http://schemas.openxmlformats.org/officeDocument/2006/relationships/customXml" Target="../ink/ink1661.xml"/><Relationship Id="rId121" Type="http://schemas.openxmlformats.org/officeDocument/2006/relationships/image" Target="../media/image1557.png"/><Relationship Id="rId142" Type="http://schemas.openxmlformats.org/officeDocument/2006/relationships/customXml" Target="../ink/ink1683.xml"/><Relationship Id="rId163" Type="http://schemas.openxmlformats.org/officeDocument/2006/relationships/image" Target="../media/image1578.png"/><Relationship Id="rId184" Type="http://schemas.openxmlformats.org/officeDocument/2006/relationships/customXml" Target="../ink/ink1704.xml"/><Relationship Id="rId189" Type="http://schemas.openxmlformats.org/officeDocument/2006/relationships/image" Target="../media/image1591.png"/><Relationship Id="rId219" Type="http://schemas.openxmlformats.org/officeDocument/2006/relationships/image" Target="../media/image1606.png"/><Relationship Id="rId3" Type="http://schemas.openxmlformats.org/officeDocument/2006/relationships/image" Target="../media/image1498.png"/><Relationship Id="rId214" Type="http://schemas.openxmlformats.org/officeDocument/2006/relationships/customXml" Target="../ink/ink1719.xml"/><Relationship Id="rId230" Type="http://schemas.openxmlformats.org/officeDocument/2006/relationships/customXml" Target="../ink/ink1727.xml"/><Relationship Id="rId235" Type="http://schemas.openxmlformats.org/officeDocument/2006/relationships/image" Target="../media/image1614.png"/><Relationship Id="rId251" Type="http://schemas.openxmlformats.org/officeDocument/2006/relationships/image" Target="../media/image1622.png"/><Relationship Id="rId256" Type="http://schemas.openxmlformats.org/officeDocument/2006/relationships/customXml" Target="../ink/ink1740.xml"/><Relationship Id="rId277" Type="http://schemas.openxmlformats.org/officeDocument/2006/relationships/image" Target="../media/image1635.png"/><Relationship Id="rId25" Type="http://schemas.openxmlformats.org/officeDocument/2006/relationships/image" Target="../media/image1509.png"/><Relationship Id="rId46" Type="http://schemas.openxmlformats.org/officeDocument/2006/relationships/customXml" Target="../ink/ink1635.xml"/><Relationship Id="rId67" Type="http://schemas.openxmlformats.org/officeDocument/2006/relationships/image" Target="../media/image1530.png"/><Relationship Id="rId116" Type="http://schemas.openxmlformats.org/officeDocument/2006/relationships/customXml" Target="../ink/ink1670.xml"/><Relationship Id="rId137" Type="http://schemas.openxmlformats.org/officeDocument/2006/relationships/image" Target="../media/image1565.png"/><Relationship Id="rId158" Type="http://schemas.openxmlformats.org/officeDocument/2006/relationships/customXml" Target="../ink/ink1691.xml"/><Relationship Id="rId272" Type="http://schemas.openxmlformats.org/officeDocument/2006/relationships/customXml" Target="../ink/ink1748.xml"/><Relationship Id="rId20" Type="http://schemas.openxmlformats.org/officeDocument/2006/relationships/customXml" Target="../ink/ink1622.xml"/><Relationship Id="rId41" Type="http://schemas.openxmlformats.org/officeDocument/2006/relationships/image" Target="../media/image1517.png"/><Relationship Id="rId62" Type="http://schemas.openxmlformats.org/officeDocument/2006/relationships/customXml" Target="../ink/ink1643.xml"/><Relationship Id="rId83" Type="http://schemas.openxmlformats.org/officeDocument/2006/relationships/image" Target="../media/image1538.png"/><Relationship Id="rId88" Type="http://schemas.openxmlformats.org/officeDocument/2006/relationships/customXml" Target="../ink/ink1656.xml"/><Relationship Id="rId111" Type="http://schemas.openxmlformats.org/officeDocument/2006/relationships/image" Target="../media/image1552.png"/><Relationship Id="rId132" Type="http://schemas.openxmlformats.org/officeDocument/2006/relationships/customXml" Target="../ink/ink1678.xml"/><Relationship Id="rId153" Type="http://schemas.openxmlformats.org/officeDocument/2006/relationships/image" Target="../media/image1573.png"/><Relationship Id="rId174" Type="http://schemas.openxmlformats.org/officeDocument/2006/relationships/customXml" Target="../ink/ink1699.xml"/><Relationship Id="rId179" Type="http://schemas.openxmlformats.org/officeDocument/2006/relationships/image" Target="../media/image1586.png"/><Relationship Id="rId195" Type="http://schemas.openxmlformats.org/officeDocument/2006/relationships/image" Target="../media/image1594.png"/><Relationship Id="rId209" Type="http://schemas.openxmlformats.org/officeDocument/2006/relationships/image" Target="../media/image1601.png"/><Relationship Id="rId190" Type="http://schemas.openxmlformats.org/officeDocument/2006/relationships/customXml" Target="../ink/ink1707.xml"/><Relationship Id="rId204" Type="http://schemas.openxmlformats.org/officeDocument/2006/relationships/customXml" Target="../ink/ink1714.xml"/><Relationship Id="rId220" Type="http://schemas.openxmlformats.org/officeDocument/2006/relationships/customXml" Target="../ink/ink1722.xml"/><Relationship Id="rId225" Type="http://schemas.openxmlformats.org/officeDocument/2006/relationships/image" Target="../media/image1609.png"/><Relationship Id="rId241" Type="http://schemas.openxmlformats.org/officeDocument/2006/relationships/image" Target="../media/image1617.png"/><Relationship Id="rId246" Type="http://schemas.openxmlformats.org/officeDocument/2006/relationships/customXml" Target="../ink/ink1735.xml"/><Relationship Id="rId267" Type="http://schemas.openxmlformats.org/officeDocument/2006/relationships/image" Target="../media/image1630.png"/><Relationship Id="rId15" Type="http://schemas.openxmlformats.org/officeDocument/2006/relationships/image" Target="../media/image1504.png"/><Relationship Id="rId36" Type="http://schemas.openxmlformats.org/officeDocument/2006/relationships/customXml" Target="../ink/ink1630.xml"/><Relationship Id="rId57" Type="http://schemas.openxmlformats.org/officeDocument/2006/relationships/image" Target="../media/image1525.png"/><Relationship Id="rId106" Type="http://schemas.openxmlformats.org/officeDocument/2006/relationships/customXml" Target="../ink/ink1665.xml"/><Relationship Id="rId127" Type="http://schemas.openxmlformats.org/officeDocument/2006/relationships/image" Target="../media/image1560.png"/><Relationship Id="rId262" Type="http://schemas.openxmlformats.org/officeDocument/2006/relationships/customXml" Target="../ink/ink1743.xml"/><Relationship Id="rId283" Type="http://schemas.openxmlformats.org/officeDocument/2006/relationships/image" Target="../media/image1638.png"/><Relationship Id="rId10" Type="http://schemas.openxmlformats.org/officeDocument/2006/relationships/customXml" Target="../ink/ink1617.xml"/><Relationship Id="rId31" Type="http://schemas.openxmlformats.org/officeDocument/2006/relationships/image" Target="../media/image1512.png"/><Relationship Id="rId52" Type="http://schemas.openxmlformats.org/officeDocument/2006/relationships/customXml" Target="../ink/ink1638.xml"/><Relationship Id="rId73" Type="http://schemas.openxmlformats.org/officeDocument/2006/relationships/image" Target="../media/image1533.png"/><Relationship Id="rId78" Type="http://schemas.openxmlformats.org/officeDocument/2006/relationships/customXml" Target="../ink/ink1651.xml"/><Relationship Id="rId94" Type="http://schemas.openxmlformats.org/officeDocument/2006/relationships/customXml" Target="../ink/ink1659.xml"/><Relationship Id="rId99" Type="http://schemas.openxmlformats.org/officeDocument/2006/relationships/image" Target="../media/image1546.png"/><Relationship Id="rId101" Type="http://schemas.openxmlformats.org/officeDocument/2006/relationships/image" Target="../media/image1547.png"/><Relationship Id="rId122" Type="http://schemas.openxmlformats.org/officeDocument/2006/relationships/customXml" Target="../ink/ink1673.xml"/><Relationship Id="rId143" Type="http://schemas.openxmlformats.org/officeDocument/2006/relationships/image" Target="../media/image1568.png"/><Relationship Id="rId148" Type="http://schemas.openxmlformats.org/officeDocument/2006/relationships/customXml" Target="../ink/ink1686.xml"/><Relationship Id="rId164" Type="http://schemas.openxmlformats.org/officeDocument/2006/relationships/customXml" Target="../ink/ink1694.xml"/><Relationship Id="rId169" Type="http://schemas.openxmlformats.org/officeDocument/2006/relationships/image" Target="../media/image1581.png"/><Relationship Id="rId185" Type="http://schemas.openxmlformats.org/officeDocument/2006/relationships/image" Target="../media/image1589.png"/><Relationship Id="rId4" Type="http://schemas.openxmlformats.org/officeDocument/2006/relationships/customXml" Target="../ink/ink1614.xml"/><Relationship Id="rId9" Type="http://schemas.openxmlformats.org/officeDocument/2006/relationships/image" Target="../media/image1501.png"/><Relationship Id="rId180" Type="http://schemas.openxmlformats.org/officeDocument/2006/relationships/customXml" Target="../ink/ink1702.xml"/><Relationship Id="rId210" Type="http://schemas.openxmlformats.org/officeDocument/2006/relationships/customXml" Target="../ink/ink1717.xml"/><Relationship Id="rId215" Type="http://schemas.openxmlformats.org/officeDocument/2006/relationships/image" Target="../media/image1604.png"/><Relationship Id="rId236" Type="http://schemas.openxmlformats.org/officeDocument/2006/relationships/customXml" Target="../ink/ink1730.xml"/><Relationship Id="rId257" Type="http://schemas.openxmlformats.org/officeDocument/2006/relationships/image" Target="../media/image1625.png"/><Relationship Id="rId278" Type="http://schemas.openxmlformats.org/officeDocument/2006/relationships/customXml" Target="../ink/ink1751.xml"/><Relationship Id="rId26" Type="http://schemas.openxmlformats.org/officeDocument/2006/relationships/customXml" Target="../ink/ink1625.xml"/><Relationship Id="rId231" Type="http://schemas.openxmlformats.org/officeDocument/2006/relationships/image" Target="../media/image1612.png"/><Relationship Id="rId252" Type="http://schemas.openxmlformats.org/officeDocument/2006/relationships/customXml" Target="../ink/ink1738.xml"/><Relationship Id="rId273" Type="http://schemas.openxmlformats.org/officeDocument/2006/relationships/image" Target="../media/image1633.png"/><Relationship Id="rId47" Type="http://schemas.openxmlformats.org/officeDocument/2006/relationships/image" Target="../media/image1520.png"/><Relationship Id="rId68" Type="http://schemas.openxmlformats.org/officeDocument/2006/relationships/customXml" Target="../ink/ink1646.xml"/><Relationship Id="rId89" Type="http://schemas.openxmlformats.org/officeDocument/2006/relationships/image" Target="../media/image1541.png"/><Relationship Id="rId112" Type="http://schemas.openxmlformats.org/officeDocument/2006/relationships/customXml" Target="../ink/ink1668.xml"/><Relationship Id="rId133" Type="http://schemas.openxmlformats.org/officeDocument/2006/relationships/image" Target="../media/image1563.png"/><Relationship Id="rId154" Type="http://schemas.openxmlformats.org/officeDocument/2006/relationships/customXml" Target="../ink/ink1689.xml"/><Relationship Id="rId175" Type="http://schemas.openxmlformats.org/officeDocument/2006/relationships/image" Target="../media/image1584.png"/><Relationship Id="rId196" Type="http://schemas.openxmlformats.org/officeDocument/2006/relationships/customXml" Target="../ink/ink1710.xml"/><Relationship Id="rId200" Type="http://schemas.openxmlformats.org/officeDocument/2006/relationships/customXml" Target="../ink/ink1712.xml"/><Relationship Id="rId16" Type="http://schemas.openxmlformats.org/officeDocument/2006/relationships/customXml" Target="../ink/ink1620.xml"/><Relationship Id="rId221" Type="http://schemas.openxmlformats.org/officeDocument/2006/relationships/image" Target="../media/image1607.png"/><Relationship Id="rId242" Type="http://schemas.openxmlformats.org/officeDocument/2006/relationships/customXml" Target="../ink/ink1733.xml"/><Relationship Id="rId263" Type="http://schemas.openxmlformats.org/officeDocument/2006/relationships/image" Target="../media/image1628.png"/><Relationship Id="rId284" Type="http://schemas.openxmlformats.org/officeDocument/2006/relationships/customXml" Target="../ink/ink1754.xml"/><Relationship Id="rId37" Type="http://schemas.openxmlformats.org/officeDocument/2006/relationships/image" Target="../media/image1515.png"/><Relationship Id="rId58" Type="http://schemas.openxmlformats.org/officeDocument/2006/relationships/customXml" Target="../ink/ink1641.xml"/><Relationship Id="rId79" Type="http://schemas.openxmlformats.org/officeDocument/2006/relationships/image" Target="../media/image1536.png"/><Relationship Id="rId102" Type="http://schemas.openxmlformats.org/officeDocument/2006/relationships/customXml" Target="../ink/ink1663.xml"/><Relationship Id="rId123" Type="http://schemas.openxmlformats.org/officeDocument/2006/relationships/image" Target="../media/image1558.png"/><Relationship Id="rId144" Type="http://schemas.openxmlformats.org/officeDocument/2006/relationships/customXml" Target="../ink/ink1684.xml"/><Relationship Id="rId90" Type="http://schemas.openxmlformats.org/officeDocument/2006/relationships/customXml" Target="../ink/ink1657.xml"/><Relationship Id="rId165" Type="http://schemas.openxmlformats.org/officeDocument/2006/relationships/image" Target="../media/image1579.png"/><Relationship Id="rId186" Type="http://schemas.openxmlformats.org/officeDocument/2006/relationships/customXml" Target="../ink/ink1705.xml"/><Relationship Id="rId211" Type="http://schemas.openxmlformats.org/officeDocument/2006/relationships/image" Target="../media/image1602.png"/><Relationship Id="rId232" Type="http://schemas.openxmlformats.org/officeDocument/2006/relationships/customXml" Target="../ink/ink1728.xml"/><Relationship Id="rId253" Type="http://schemas.openxmlformats.org/officeDocument/2006/relationships/image" Target="../media/image1623.png"/><Relationship Id="rId274" Type="http://schemas.openxmlformats.org/officeDocument/2006/relationships/customXml" Target="../ink/ink1749.xml"/><Relationship Id="rId27" Type="http://schemas.openxmlformats.org/officeDocument/2006/relationships/image" Target="../media/image1510.png"/><Relationship Id="rId48" Type="http://schemas.openxmlformats.org/officeDocument/2006/relationships/customXml" Target="../ink/ink1636.xml"/><Relationship Id="rId69" Type="http://schemas.openxmlformats.org/officeDocument/2006/relationships/image" Target="../media/image1531.png"/><Relationship Id="rId113" Type="http://schemas.openxmlformats.org/officeDocument/2006/relationships/image" Target="../media/image1553.png"/><Relationship Id="rId134" Type="http://schemas.openxmlformats.org/officeDocument/2006/relationships/customXml" Target="../ink/ink1679.xml"/><Relationship Id="rId80" Type="http://schemas.openxmlformats.org/officeDocument/2006/relationships/customXml" Target="../ink/ink1652.xml"/><Relationship Id="rId155" Type="http://schemas.openxmlformats.org/officeDocument/2006/relationships/image" Target="../media/image1574.png"/><Relationship Id="rId176" Type="http://schemas.openxmlformats.org/officeDocument/2006/relationships/customXml" Target="../ink/ink1700.xml"/><Relationship Id="rId197" Type="http://schemas.openxmlformats.org/officeDocument/2006/relationships/image" Target="../media/image1595.png"/><Relationship Id="rId201" Type="http://schemas.openxmlformats.org/officeDocument/2006/relationships/image" Target="../media/image1597.png"/><Relationship Id="rId222" Type="http://schemas.openxmlformats.org/officeDocument/2006/relationships/customXml" Target="../ink/ink1723.xml"/><Relationship Id="rId243" Type="http://schemas.openxmlformats.org/officeDocument/2006/relationships/image" Target="../media/image1618.png"/><Relationship Id="rId264" Type="http://schemas.openxmlformats.org/officeDocument/2006/relationships/customXml" Target="../ink/ink1744.xml"/><Relationship Id="rId285" Type="http://schemas.openxmlformats.org/officeDocument/2006/relationships/image" Target="../media/image1639.png"/><Relationship Id="rId17" Type="http://schemas.openxmlformats.org/officeDocument/2006/relationships/image" Target="../media/image1505.png"/><Relationship Id="rId38" Type="http://schemas.openxmlformats.org/officeDocument/2006/relationships/customXml" Target="../ink/ink1631.xml"/><Relationship Id="rId59" Type="http://schemas.openxmlformats.org/officeDocument/2006/relationships/image" Target="../media/image1526.png"/><Relationship Id="rId103" Type="http://schemas.openxmlformats.org/officeDocument/2006/relationships/image" Target="../media/image1548.png"/><Relationship Id="rId124" Type="http://schemas.openxmlformats.org/officeDocument/2006/relationships/customXml" Target="../ink/ink1674.xml"/><Relationship Id="rId70" Type="http://schemas.openxmlformats.org/officeDocument/2006/relationships/customXml" Target="../ink/ink1647.xml"/><Relationship Id="rId91" Type="http://schemas.openxmlformats.org/officeDocument/2006/relationships/image" Target="../media/image1542.png"/><Relationship Id="rId145" Type="http://schemas.openxmlformats.org/officeDocument/2006/relationships/image" Target="../media/image1569.png"/><Relationship Id="rId166" Type="http://schemas.openxmlformats.org/officeDocument/2006/relationships/customXml" Target="../ink/ink1695.xml"/><Relationship Id="rId187" Type="http://schemas.openxmlformats.org/officeDocument/2006/relationships/image" Target="../media/image15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8.xml"/><Relationship Id="rId233" Type="http://schemas.openxmlformats.org/officeDocument/2006/relationships/image" Target="../media/image1613.png"/><Relationship Id="rId254" Type="http://schemas.openxmlformats.org/officeDocument/2006/relationships/customXml" Target="../ink/ink1739.xml"/><Relationship Id="rId28" Type="http://schemas.openxmlformats.org/officeDocument/2006/relationships/customXml" Target="../ink/ink1626.xml"/><Relationship Id="rId49" Type="http://schemas.openxmlformats.org/officeDocument/2006/relationships/image" Target="../media/image1521.png"/><Relationship Id="rId114" Type="http://schemas.openxmlformats.org/officeDocument/2006/relationships/customXml" Target="../ink/ink1669.xml"/><Relationship Id="rId275" Type="http://schemas.openxmlformats.org/officeDocument/2006/relationships/image" Target="../media/image1634.png"/><Relationship Id="rId60" Type="http://schemas.openxmlformats.org/officeDocument/2006/relationships/customXml" Target="../ink/ink1642.xml"/><Relationship Id="rId81" Type="http://schemas.openxmlformats.org/officeDocument/2006/relationships/image" Target="../media/image1537.png"/><Relationship Id="rId135" Type="http://schemas.openxmlformats.org/officeDocument/2006/relationships/image" Target="../media/image1564.png"/><Relationship Id="rId156" Type="http://schemas.openxmlformats.org/officeDocument/2006/relationships/customXml" Target="../ink/ink1690.xml"/><Relationship Id="rId177" Type="http://schemas.openxmlformats.org/officeDocument/2006/relationships/image" Target="../media/image1585.png"/><Relationship Id="rId198" Type="http://schemas.openxmlformats.org/officeDocument/2006/relationships/customXml" Target="../ink/ink1711.xml"/><Relationship Id="rId202" Type="http://schemas.openxmlformats.org/officeDocument/2006/relationships/customXml" Target="../ink/ink1713.xml"/><Relationship Id="rId223" Type="http://schemas.openxmlformats.org/officeDocument/2006/relationships/image" Target="../media/image1608.png"/><Relationship Id="rId244" Type="http://schemas.openxmlformats.org/officeDocument/2006/relationships/customXml" Target="../ink/ink173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8.png"/><Relationship Id="rId299" Type="http://schemas.openxmlformats.org/officeDocument/2006/relationships/image" Target="../media/image1789.png"/><Relationship Id="rId21" Type="http://schemas.openxmlformats.org/officeDocument/2006/relationships/image" Target="../media/image1650.png"/><Relationship Id="rId42" Type="http://schemas.openxmlformats.org/officeDocument/2006/relationships/customXml" Target="../ink/ink1776.xml"/><Relationship Id="rId63" Type="http://schemas.openxmlformats.org/officeDocument/2006/relationships/image" Target="../media/image1671.png"/><Relationship Id="rId84" Type="http://schemas.openxmlformats.org/officeDocument/2006/relationships/customXml" Target="../ink/ink1797.xml"/><Relationship Id="rId138" Type="http://schemas.openxmlformats.org/officeDocument/2006/relationships/customXml" Target="../ink/ink1824.xml"/><Relationship Id="rId159" Type="http://schemas.openxmlformats.org/officeDocument/2006/relationships/image" Target="../media/image1719.png"/><Relationship Id="rId324" Type="http://schemas.openxmlformats.org/officeDocument/2006/relationships/customXml" Target="../ink/ink1917.xml"/><Relationship Id="rId345" Type="http://schemas.openxmlformats.org/officeDocument/2006/relationships/image" Target="../media/image1812.png"/><Relationship Id="rId366" Type="http://schemas.openxmlformats.org/officeDocument/2006/relationships/customXml" Target="../ink/ink1938.xml"/><Relationship Id="rId387" Type="http://schemas.openxmlformats.org/officeDocument/2006/relationships/image" Target="../media/image1833.png"/><Relationship Id="rId170" Type="http://schemas.openxmlformats.org/officeDocument/2006/relationships/customXml" Target="../ink/ink1840.xml"/><Relationship Id="rId191" Type="http://schemas.openxmlformats.org/officeDocument/2006/relationships/image" Target="../media/image1735.png"/><Relationship Id="rId205" Type="http://schemas.openxmlformats.org/officeDocument/2006/relationships/image" Target="../media/image1742.png"/><Relationship Id="rId226" Type="http://schemas.openxmlformats.org/officeDocument/2006/relationships/customXml" Target="../ink/ink1868.xml"/><Relationship Id="rId247" Type="http://schemas.openxmlformats.org/officeDocument/2006/relationships/image" Target="../media/image1763.png"/><Relationship Id="rId107" Type="http://schemas.openxmlformats.org/officeDocument/2006/relationships/image" Target="../media/image1693.png"/><Relationship Id="rId268" Type="http://schemas.openxmlformats.org/officeDocument/2006/relationships/customXml" Target="../ink/ink1889.xml"/><Relationship Id="rId289" Type="http://schemas.openxmlformats.org/officeDocument/2006/relationships/image" Target="../media/image1784.png"/><Relationship Id="rId11" Type="http://schemas.openxmlformats.org/officeDocument/2006/relationships/image" Target="../media/image1645.png"/><Relationship Id="rId32" Type="http://schemas.openxmlformats.org/officeDocument/2006/relationships/customXml" Target="../ink/ink1771.xml"/><Relationship Id="rId53" Type="http://schemas.openxmlformats.org/officeDocument/2006/relationships/image" Target="../media/image1666.png"/><Relationship Id="rId74" Type="http://schemas.openxmlformats.org/officeDocument/2006/relationships/customXml" Target="../ink/ink1792.xml"/><Relationship Id="rId128" Type="http://schemas.openxmlformats.org/officeDocument/2006/relationships/customXml" Target="../ink/ink1819.xml"/><Relationship Id="rId149" Type="http://schemas.openxmlformats.org/officeDocument/2006/relationships/image" Target="../media/image1714.png"/><Relationship Id="rId314" Type="http://schemas.openxmlformats.org/officeDocument/2006/relationships/customXml" Target="../ink/ink1912.xml"/><Relationship Id="rId335" Type="http://schemas.openxmlformats.org/officeDocument/2006/relationships/image" Target="../media/image1807.png"/><Relationship Id="rId356" Type="http://schemas.openxmlformats.org/officeDocument/2006/relationships/customXml" Target="../ink/ink1933.xml"/><Relationship Id="rId377" Type="http://schemas.openxmlformats.org/officeDocument/2006/relationships/image" Target="../media/image1828.png"/><Relationship Id="rId5" Type="http://schemas.openxmlformats.org/officeDocument/2006/relationships/image" Target="../media/image1642.png"/><Relationship Id="rId95" Type="http://schemas.openxmlformats.org/officeDocument/2006/relationships/image" Target="../media/image1687.png"/><Relationship Id="rId160" Type="http://schemas.openxmlformats.org/officeDocument/2006/relationships/customXml" Target="../ink/ink1835.xml"/><Relationship Id="rId181" Type="http://schemas.openxmlformats.org/officeDocument/2006/relationships/image" Target="../media/image1730.png"/><Relationship Id="rId216" Type="http://schemas.openxmlformats.org/officeDocument/2006/relationships/customXml" Target="../ink/ink1863.xml"/><Relationship Id="rId237" Type="http://schemas.openxmlformats.org/officeDocument/2006/relationships/image" Target="../media/image1758.png"/><Relationship Id="rId258" Type="http://schemas.openxmlformats.org/officeDocument/2006/relationships/customXml" Target="../ink/ink1884.xml"/><Relationship Id="rId279" Type="http://schemas.openxmlformats.org/officeDocument/2006/relationships/image" Target="../media/image1779.png"/><Relationship Id="rId22" Type="http://schemas.openxmlformats.org/officeDocument/2006/relationships/customXml" Target="../ink/ink1766.xml"/><Relationship Id="rId43" Type="http://schemas.openxmlformats.org/officeDocument/2006/relationships/image" Target="../media/image1661.png"/><Relationship Id="rId64" Type="http://schemas.openxmlformats.org/officeDocument/2006/relationships/customXml" Target="../ink/ink1787.xml"/><Relationship Id="rId118" Type="http://schemas.openxmlformats.org/officeDocument/2006/relationships/customXml" Target="../ink/ink1814.xml"/><Relationship Id="rId139" Type="http://schemas.openxmlformats.org/officeDocument/2006/relationships/image" Target="../media/image1709.png"/><Relationship Id="rId290" Type="http://schemas.openxmlformats.org/officeDocument/2006/relationships/customXml" Target="../ink/ink1900.xml"/><Relationship Id="rId304" Type="http://schemas.openxmlformats.org/officeDocument/2006/relationships/customXml" Target="../ink/ink1907.xml"/><Relationship Id="rId325" Type="http://schemas.openxmlformats.org/officeDocument/2006/relationships/image" Target="../media/image1802.png"/><Relationship Id="rId346" Type="http://schemas.openxmlformats.org/officeDocument/2006/relationships/customXml" Target="../ink/ink1928.xml"/><Relationship Id="rId367" Type="http://schemas.openxmlformats.org/officeDocument/2006/relationships/image" Target="../media/image1823.png"/><Relationship Id="rId85" Type="http://schemas.openxmlformats.org/officeDocument/2006/relationships/image" Target="../media/image1682.png"/><Relationship Id="rId150" Type="http://schemas.openxmlformats.org/officeDocument/2006/relationships/customXml" Target="../ink/ink1830.xml"/><Relationship Id="rId171" Type="http://schemas.openxmlformats.org/officeDocument/2006/relationships/image" Target="../media/image1725.png"/><Relationship Id="rId192" Type="http://schemas.openxmlformats.org/officeDocument/2006/relationships/customXml" Target="../ink/ink1851.xml"/><Relationship Id="rId206" Type="http://schemas.openxmlformats.org/officeDocument/2006/relationships/customXml" Target="../ink/ink1858.xml"/><Relationship Id="rId227" Type="http://schemas.openxmlformats.org/officeDocument/2006/relationships/image" Target="../media/image1753.png"/><Relationship Id="rId248" Type="http://schemas.openxmlformats.org/officeDocument/2006/relationships/customXml" Target="../ink/ink1879.xml"/><Relationship Id="rId269" Type="http://schemas.openxmlformats.org/officeDocument/2006/relationships/image" Target="../media/image1774.png"/><Relationship Id="rId12" Type="http://schemas.openxmlformats.org/officeDocument/2006/relationships/customXml" Target="../ink/ink1761.xml"/><Relationship Id="rId33" Type="http://schemas.openxmlformats.org/officeDocument/2006/relationships/image" Target="../media/image1656.png"/><Relationship Id="rId108" Type="http://schemas.openxmlformats.org/officeDocument/2006/relationships/customXml" Target="../ink/ink1809.xml"/><Relationship Id="rId129" Type="http://schemas.openxmlformats.org/officeDocument/2006/relationships/image" Target="../media/image1704.png"/><Relationship Id="rId280" Type="http://schemas.openxmlformats.org/officeDocument/2006/relationships/customXml" Target="../ink/ink1895.xml"/><Relationship Id="rId315" Type="http://schemas.openxmlformats.org/officeDocument/2006/relationships/image" Target="../media/image1797.png"/><Relationship Id="rId336" Type="http://schemas.openxmlformats.org/officeDocument/2006/relationships/customXml" Target="../ink/ink1923.xml"/><Relationship Id="rId357" Type="http://schemas.openxmlformats.org/officeDocument/2006/relationships/image" Target="../media/image1818.png"/><Relationship Id="rId54" Type="http://schemas.openxmlformats.org/officeDocument/2006/relationships/customXml" Target="../ink/ink1782.xml"/><Relationship Id="rId75" Type="http://schemas.openxmlformats.org/officeDocument/2006/relationships/image" Target="../media/image1677.png"/><Relationship Id="rId96" Type="http://schemas.openxmlformats.org/officeDocument/2006/relationships/customXml" Target="../ink/ink1803.xml"/><Relationship Id="rId140" Type="http://schemas.openxmlformats.org/officeDocument/2006/relationships/customXml" Target="../ink/ink1825.xml"/><Relationship Id="rId161" Type="http://schemas.openxmlformats.org/officeDocument/2006/relationships/image" Target="../media/image1720.png"/><Relationship Id="rId182" Type="http://schemas.openxmlformats.org/officeDocument/2006/relationships/customXml" Target="../ink/ink1846.xml"/><Relationship Id="rId217" Type="http://schemas.openxmlformats.org/officeDocument/2006/relationships/image" Target="../media/image1748.png"/><Relationship Id="rId378" Type="http://schemas.openxmlformats.org/officeDocument/2006/relationships/customXml" Target="../ink/ink1944.xml"/><Relationship Id="rId6" Type="http://schemas.openxmlformats.org/officeDocument/2006/relationships/customXml" Target="../ink/ink1758.xml"/><Relationship Id="rId238" Type="http://schemas.openxmlformats.org/officeDocument/2006/relationships/customXml" Target="../ink/ink1874.xml"/><Relationship Id="rId259" Type="http://schemas.openxmlformats.org/officeDocument/2006/relationships/image" Target="../media/image1769.png"/><Relationship Id="rId23" Type="http://schemas.openxmlformats.org/officeDocument/2006/relationships/image" Target="../media/image1651.png"/><Relationship Id="rId119" Type="http://schemas.openxmlformats.org/officeDocument/2006/relationships/image" Target="../media/image1699.png"/><Relationship Id="rId270" Type="http://schemas.openxmlformats.org/officeDocument/2006/relationships/customXml" Target="../ink/ink1890.xml"/><Relationship Id="rId291" Type="http://schemas.openxmlformats.org/officeDocument/2006/relationships/image" Target="../media/image1785.png"/><Relationship Id="rId305" Type="http://schemas.openxmlformats.org/officeDocument/2006/relationships/image" Target="../media/image1792.png"/><Relationship Id="rId326" Type="http://schemas.openxmlformats.org/officeDocument/2006/relationships/customXml" Target="../ink/ink1918.xml"/><Relationship Id="rId347" Type="http://schemas.openxmlformats.org/officeDocument/2006/relationships/image" Target="../media/image1813.png"/><Relationship Id="rId44" Type="http://schemas.openxmlformats.org/officeDocument/2006/relationships/customXml" Target="../ink/ink1777.xml"/><Relationship Id="rId65" Type="http://schemas.openxmlformats.org/officeDocument/2006/relationships/image" Target="../media/image1672.png"/><Relationship Id="rId86" Type="http://schemas.openxmlformats.org/officeDocument/2006/relationships/customXml" Target="../ink/ink1798.xml"/><Relationship Id="rId130" Type="http://schemas.openxmlformats.org/officeDocument/2006/relationships/customXml" Target="../ink/ink1820.xml"/><Relationship Id="rId151" Type="http://schemas.openxmlformats.org/officeDocument/2006/relationships/image" Target="../media/image1715.png"/><Relationship Id="rId368" Type="http://schemas.openxmlformats.org/officeDocument/2006/relationships/customXml" Target="../ink/ink1939.xml"/><Relationship Id="rId172" Type="http://schemas.openxmlformats.org/officeDocument/2006/relationships/customXml" Target="../ink/ink1841.xml"/><Relationship Id="rId193" Type="http://schemas.openxmlformats.org/officeDocument/2006/relationships/image" Target="../media/image1736.png"/><Relationship Id="rId207" Type="http://schemas.openxmlformats.org/officeDocument/2006/relationships/image" Target="../media/image1743.png"/><Relationship Id="rId228" Type="http://schemas.openxmlformats.org/officeDocument/2006/relationships/customXml" Target="../ink/ink1869.xml"/><Relationship Id="rId249" Type="http://schemas.openxmlformats.org/officeDocument/2006/relationships/image" Target="../media/image1764.png"/><Relationship Id="rId13" Type="http://schemas.openxmlformats.org/officeDocument/2006/relationships/image" Target="../media/image1646.png"/><Relationship Id="rId109" Type="http://schemas.openxmlformats.org/officeDocument/2006/relationships/image" Target="../media/image1694.png"/><Relationship Id="rId260" Type="http://schemas.openxmlformats.org/officeDocument/2006/relationships/customXml" Target="../ink/ink1885.xml"/><Relationship Id="rId281" Type="http://schemas.openxmlformats.org/officeDocument/2006/relationships/image" Target="../media/image1780.png"/><Relationship Id="rId316" Type="http://schemas.openxmlformats.org/officeDocument/2006/relationships/customXml" Target="../ink/ink1913.xml"/><Relationship Id="rId337" Type="http://schemas.openxmlformats.org/officeDocument/2006/relationships/image" Target="../media/image1808.png"/><Relationship Id="rId34" Type="http://schemas.openxmlformats.org/officeDocument/2006/relationships/customXml" Target="../ink/ink1772.xml"/><Relationship Id="rId55" Type="http://schemas.openxmlformats.org/officeDocument/2006/relationships/image" Target="../media/image1667.png"/><Relationship Id="rId76" Type="http://schemas.openxmlformats.org/officeDocument/2006/relationships/customXml" Target="../ink/ink1793.xml"/><Relationship Id="rId97" Type="http://schemas.openxmlformats.org/officeDocument/2006/relationships/image" Target="../media/image1688.png"/><Relationship Id="rId120" Type="http://schemas.openxmlformats.org/officeDocument/2006/relationships/customXml" Target="../ink/ink1815.xml"/><Relationship Id="rId141" Type="http://schemas.openxmlformats.org/officeDocument/2006/relationships/image" Target="../media/image1710.png"/><Relationship Id="rId358" Type="http://schemas.openxmlformats.org/officeDocument/2006/relationships/customXml" Target="../ink/ink1934.xml"/><Relationship Id="rId379" Type="http://schemas.openxmlformats.org/officeDocument/2006/relationships/image" Target="../media/image1829.png"/><Relationship Id="rId7" Type="http://schemas.openxmlformats.org/officeDocument/2006/relationships/image" Target="../media/image1643.png"/><Relationship Id="rId162" Type="http://schemas.openxmlformats.org/officeDocument/2006/relationships/customXml" Target="../ink/ink1836.xml"/><Relationship Id="rId183" Type="http://schemas.openxmlformats.org/officeDocument/2006/relationships/image" Target="../media/image1731.png"/><Relationship Id="rId218" Type="http://schemas.openxmlformats.org/officeDocument/2006/relationships/customXml" Target="../ink/ink1864.xml"/><Relationship Id="rId239" Type="http://schemas.openxmlformats.org/officeDocument/2006/relationships/image" Target="../media/image1759.png"/><Relationship Id="rId250" Type="http://schemas.openxmlformats.org/officeDocument/2006/relationships/customXml" Target="../ink/ink1880.xml"/><Relationship Id="rId271" Type="http://schemas.openxmlformats.org/officeDocument/2006/relationships/image" Target="../media/image1775.png"/><Relationship Id="rId292" Type="http://schemas.openxmlformats.org/officeDocument/2006/relationships/customXml" Target="../ink/ink1901.xml"/><Relationship Id="rId306" Type="http://schemas.openxmlformats.org/officeDocument/2006/relationships/customXml" Target="../ink/ink1908.xml"/><Relationship Id="rId24" Type="http://schemas.openxmlformats.org/officeDocument/2006/relationships/customXml" Target="../ink/ink1767.xml"/><Relationship Id="rId45" Type="http://schemas.openxmlformats.org/officeDocument/2006/relationships/image" Target="../media/image1662.png"/><Relationship Id="rId66" Type="http://schemas.openxmlformats.org/officeDocument/2006/relationships/customXml" Target="../ink/ink1788.xml"/><Relationship Id="rId87" Type="http://schemas.openxmlformats.org/officeDocument/2006/relationships/image" Target="../media/image1683.png"/><Relationship Id="rId110" Type="http://schemas.openxmlformats.org/officeDocument/2006/relationships/customXml" Target="../ink/ink1810.xml"/><Relationship Id="rId131" Type="http://schemas.openxmlformats.org/officeDocument/2006/relationships/image" Target="../media/image1705.png"/><Relationship Id="rId327" Type="http://schemas.openxmlformats.org/officeDocument/2006/relationships/image" Target="../media/image1803.png"/><Relationship Id="rId348" Type="http://schemas.openxmlformats.org/officeDocument/2006/relationships/customXml" Target="../ink/ink1929.xml"/><Relationship Id="rId369" Type="http://schemas.openxmlformats.org/officeDocument/2006/relationships/image" Target="../media/image1824.png"/><Relationship Id="rId152" Type="http://schemas.openxmlformats.org/officeDocument/2006/relationships/customXml" Target="../ink/ink1831.xml"/><Relationship Id="rId173" Type="http://schemas.openxmlformats.org/officeDocument/2006/relationships/image" Target="../media/image1726.png"/><Relationship Id="rId194" Type="http://schemas.openxmlformats.org/officeDocument/2006/relationships/customXml" Target="../ink/ink1852.xml"/><Relationship Id="rId208" Type="http://schemas.openxmlformats.org/officeDocument/2006/relationships/customXml" Target="../ink/ink1859.xml"/><Relationship Id="rId229" Type="http://schemas.openxmlformats.org/officeDocument/2006/relationships/image" Target="../media/image1754.png"/><Relationship Id="rId380" Type="http://schemas.openxmlformats.org/officeDocument/2006/relationships/customXml" Target="../ink/ink1945.xml"/><Relationship Id="rId240" Type="http://schemas.openxmlformats.org/officeDocument/2006/relationships/customXml" Target="../ink/ink1875.xml"/><Relationship Id="rId261" Type="http://schemas.openxmlformats.org/officeDocument/2006/relationships/image" Target="../media/image1770.png"/><Relationship Id="rId14" Type="http://schemas.openxmlformats.org/officeDocument/2006/relationships/customXml" Target="../ink/ink1762.xml"/><Relationship Id="rId35" Type="http://schemas.openxmlformats.org/officeDocument/2006/relationships/image" Target="../media/image1657.png"/><Relationship Id="rId56" Type="http://schemas.openxmlformats.org/officeDocument/2006/relationships/customXml" Target="../ink/ink1783.xml"/><Relationship Id="rId77" Type="http://schemas.openxmlformats.org/officeDocument/2006/relationships/image" Target="../media/image1678.png"/><Relationship Id="rId100" Type="http://schemas.openxmlformats.org/officeDocument/2006/relationships/customXml" Target="../ink/ink1805.xml"/><Relationship Id="rId282" Type="http://schemas.openxmlformats.org/officeDocument/2006/relationships/customXml" Target="../ink/ink1896.xml"/><Relationship Id="rId317" Type="http://schemas.openxmlformats.org/officeDocument/2006/relationships/image" Target="../media/image1798.png"/><Relationship Id="rId338" Type="http://schemas.openxmlformats.org/officeDocument/2006/relationships/customXml" Target="../ink/ink1924.xml"/><Relationship Id="rId359" Type="http://schemas.openxmlformats.org/officeDocument/2006/relationships/image" Target="../media/image1819.png"/><Relationship Id="rId8" Type="http://schemas.openxmlformats.org/officeDocument/2006/relationships/customXml" Target="../ink/ink1759.xml"/><Relationship Id="rId98" Type="http://schemas.openxmlformats.org/officeDocument/2006/relationships/customXml" Target="../ink/ink1804.xml"/><Relationship Id="rId121" Type="http://schemas.openxmlformats.org/officeDocument/2006/relationships/image" Target="../media/image1700.png"/><Relationship Id="rId142" Type="http://schemas.openxmlformats.org/officeDocument/2006/relationships/customXml" Target="../ink/ink1826.xml"/><Relationship Id="rId163" Type="http://schemas.openxmlformats.org/officeDocument/2006/relationships/image" Target="../media/image1721.png"/><Relationship Id="rId184" Type="http://schemas.openxmlformats.org/officeDocument/2006/relationships/customXml" Target="../ink/ink1847.xml"/><Relationship Id="rId219" Type="http://schemas.openxmlformats.org/officeDocument/2006/relationships/image" Target="../media/image1749.png"/><Relationship Id="rId370" Type="http://schemas.openxmlformats.org/officeDocument/2006/relationships/customXml" Target="../ink/ink1940.xml"/><Relationship Id="rId230" Type="http://schemas.openxmlformats.org/officeDocument/2006/relationships/customXml" Target="../ink/ink1870.xml"/><Relationship Id="rId251" Type="http://schemas.openxmlformats.org/officeDocument/2006/relationships/image" Target="../media/image1765.png"/><Relationship Id="rId25" Type="http://schemas.openxmlformats.org/officeDocument/2006/relationships/image" Target="../media/image1652.png"/><Relationship Id="rId46" Type="http://schemas.openxmlformats.org/officeDocument/2006/relationships/customXml" Target="../ink/ink1778.xml"/><Relationship Id="rId67" Type="http://schemas.openxmlformats.org/officeDocument/2006/relationships/image" Target="../media/image1673.png"/><Relationship Id="rId272" Type="http://schemas.openxmlformats.org/officeDocument/2006/relationships/customXml" Target="../ink/ink1891.xml"/><Relationship Id="rId293" Type="http://schemas.openxmlformats.org/officeDocument/2006/relationships/image" Target="../media/image1786.png"/><Relationship Id="rId307" Type="http://schemas.openxmlformats.org/officeDocument/2006/relationships/image" Target="../media/image1793.png"/><Relationship Id="rId328" Type="http://schemas.openxmlformats.org/officeDocument/2006/relationships/customXml" Target="../ink/ink1919.xml"/><Relationship Id="rId349" Type="http://schemas.openxmlformats.org/officeDocument/2006/relationships/image" Target="../media/image1814.png"/><Relationship Id="rId88" Type="http://schemas.openxmlformats.org/officeDocument/2006/relationships/customXml" Target="../ink/ink1799.xml"/><Relationship Id="rId111" Type="http://schemas.openxmlformats.org/officeDocument/2006/relationships/image" Target="../media/image1695.png"/><Relationship Id="rId132" Type="http://schemas.openxmlformats.org/officeDocument/2006/relationships/customXml" Target="../ink/ink1821.xml"/><Relationship Id="rId153" Type="http://schemas.openxmlformats.org/officeDocument/2006/relationships/image" Target="../media/image1716.png"/><Relationship Id="rId174" Type="http://schemas.openxmlformats.org/officeDocument/2006/relationships/customXml" Target="../ink/ink1842.xml"/><Relationship Id="rId195" Type="http://schemas.openxmlformats.org/officeDocument/2006/relationships/image" Target="../media/image1737.png"/><Relationship Id="rId209" Type="http://schemas.openxmlformats.org/officeDocument/2006/relationships/image" Target="../media/image1744.png"/><Relationship Id="rId360" Type="http://schemas.openxmlformats.org/officeDocument/2006/relationships/customXml" Target="../ink/ink1935.xml"/><Relationship Id="rId381" Type="http://schemas.openxmlformats.org/officeDocument/2006/relationships/image" Target="../media/image1830.png"/><Relationship Id="rId220" Type="http://schemas.openxmlformats.org/officeDocument/2006/relationships/customXml" Target="../ink/ink1865.xml"/><Relationship Id="rId241" Type="http://schemas.openxmlformats.org/officeDocument/2006/relationships/image" Target="../media/image1760.png"/><Relationship Id="rId15" Type="http://schemas.openxmlformats.org/officeDocument/2006/relationships/image" Target="../media/image1647.png"/><Relationship Id="rId36" Type="http://schemas.openxmlformats.org/officeDocument/2006/relationships/customXml" Target="../ink/ink1773.xml"/><Relationship Id="rId57" Type="http://schemas.openxmlformats.org/officeDocument/2006/relationships/image" Target="../media/image1668.png"/><Relationship Id="rId262" Type="http://schemas.openxmlformats.org/officeDocument/2006/relationships/customXml" Target="../ink/ink1886.xml"/><Relationship Id="rId283" Type="http://schemas.openxmlformats.org/officeDocument/2006/relationships/image" Target="../media/image1781.png"/><Relationship Id="rId318" Type="http://schemas.openxmlformats.org/officeDocument/2006/relationships/customXml" Target="../ink/ink1914.xml"/><Relationship Id="rId339" Type="http://schemas.openxmlformats.org/officeDocument/2006/relationships/image" Target="../media/image1809.png"/><Relationship Id="rId78" Type="http://schemas.openxmlformats.org/officeDocument/2006/relationships/customXml" Target="../ink/ink1794.xml"/><Relationship Id="rId99" Type="http://schemas.openxmlformats.org/officeDocument/2006/relationships/image" Target="../media/image1689.png"/><Relationship Id="rId101" Type="http://schemas.openxmlformats.org/officeDocument/2006/relationships/image" Target="../media/image1690.png"/><Relationship Id="rId122" Type="http://schemas.openxmlformats.org/officeDocument/2006/relationships/customXml" Target="../ink/ink1816.xml"/><Relationship Id="rId143" Type="http://schemas.openxmlformats.org/officeDocument/2006/relationships/image" Target="../media/image1711.png"/><Relationship Id="rId164" Type="http://schemas.openxmlformats.org/officeDocument/2006/relationships/customXml" Target="../ink/ink1837.xml"/><Relationship Id="rId185" Type="http://schemas.openxmlformats.org/officeDocument/2006/relationships/image" Target="../media/image1732.png"/><Relationship Id="rId350" Type="http://schemas.openxmlformats.org/officeDocument/2006/relationships/customXml" Target="../ink/ink1930.xml"/><Relationship Id="rId371" Type="http://schemas.openxmlformats.org/officeDocument/2006/relationships/image" Target="../media/image1825.png"/><Relationship Id="rId9" Type="http://schemas.openxmlformats.org/officeDocument/2006/relationships/image" Target="../media/image1644.png"/><Relationship Id="rId210" Type="http://schemas.openxmlformats.org/officeDocument/2006/relationships/customXml" Target="../ink/ink1860.xml"/><Relationship Id="rId26" Type="http://schemas.openxmlformats.org/officeDocument/2006/relationships/customXml" Target="../ink/ink1768.xml"/><Relationship Id="rId231" Type="http://schemas.openxmlformats.org/officeDocument/2006/relationships/image" Target="../media/image1755.png"/><Relationship Id="rId252" Type="http://schemas.openxmlformats.org/officeDocument/2006/relationships/customXml" Target="../ink/ink1881.xml"/><Relationship Id="rId273" Type="http://schemas.openxmlformats.org/officeDocument/2006/relationships/image" Target="../media/image1776.png"/><Relationship Id="rId294" Type="http://schemas.openxmlformats.org/officeDocument/2006/relationships/customXml" Target="../ink/ink1902.xml"/><Relationship Id="rId308" Type="http://schemas.openxmlformats.org/officeDocument/2006/relationships/customXml" Target="../ink/ink1909.xml"/><Relationship Id="rId329" Type="http://schemas.openxmlformats.org/officeDocument/2006/relationships/image" Target="../media/image1804.png"/><Relationship Id="rId47" Type="http://schemas.openxmlformats.org/officeDocument/2006/relationships/image" Target="../media/image1663.png"/><Relationship Id="rId68" Type="http://schemas.openxmlformats.org/officeDocument/2006/relationships/customXml" Target="../ink/ink1789.xml"/><Relationship Id="rId89" Type="http://schemas.openxmlformats.org/officeDocument/2006/relationships/image" Target="../media/image1684.png"/><Relationship Id="rId112" Type="http://schemas.openxmlformats.org/officeDocument/2006/relationships/customXml" Target="../ink/ink1811.xml"/><Relationship Id="rId133" Type="http://schemas.openxmlformats.org/officeDocument/2006/relationships/image" Target="../media/image1706.png"/><Relationship Id="rId154" Type="http://schemas.openxmlformats.org/officeDocument/2006/relationships/customXml" Target="../ink/ink1832.xml"/><Relationship Id="rId175" Type="http://schemas.openxmlformats.org/officeDocument/2006/relationships/image" Target="../media/image1727.png"/><Relationship Id="rId340" Type="http://schemas.openxmlformats.org/officeDocument/2006/relationships/customXml" Target="../ink/ink1925.xml"/><Relationship Id="rId361" Type="http://schemas.openxmlformats.org/officeDocument/2006/relationships/image" Target="../media/image1820.png"/><Relationship Id="rId196" Type="http://schemas.openxmlformats.org/officeDocument/2006/relationships/customXml" Target="../ink/ink1853.xml"/><Relationship Id="rId200" Type="http://schemas.openxmlformats.org/officeDocument/2006/relationships/customXml" Target="../ink/ink1855.xml"/><Relationship Id="rId382" Type="http://schemas.openxmlformats.org/officeDocument/2006/relationships/customXml" Target="../ink/ink1946.xml"/><Relationship Id="rId16" Type="http://schemas.openxmlformats.org/officeDocument/2006/relationships/customXml" Target="../ink/ink1763.xml"/><Relationship Id="rId221" Type="http://schemas.openxmlformats.org/officeDocument/2006/relationships/image" Target="../media/image1750.png"/><Relationship Id="rId242" Type="http://schemas.openxmlformats.org/officeDocument/2006/relationships/customXml" Target="../ink/ink1876.xml"/><Relationship Id="rId263" Type="http://schemas.openxmlformats.org/officeDocument/2006/relationships/image" Target="../media/image1771.png"/><Relationship Id="rId284" Type="http://schemas.openxmlformats.org/officeDocument/2006/relationships/customXml" Target="../ink/ink1897.xml"/><Relationship Id="rId319" Type="http://schemas.openxmlformats.org/officeDocument/2006/relationships/image" Target="../media/image1799.png"/><Relationship Id="rId37" Type="http://schemas.openxmlformats.org/officeDocument/2006/relationships/image" Target="../media/image1658.png"/><Relationship Id="rId58" Type="http://schemas.openxmlformats.org/officeDocument/2006/relationships/customXml" Target="../ink/ink1784.xml"/><Relationship Id="rId79" Type="http://schemas.openxmlformats.org/officeDocument/2006/relationships/image" Target="../media/image1679.png"/><Relationship Id="rId102" Type="http://schemas.openxmlformats.org/officeDocument/2006/relationships/customXml" Target="../ink/ink1806.xml"/><Relationship Id="rId123" Type="http://schemas.openxmlformats.org/officeDocument/2006/relationships/image" Target="../media/image1701.png"/><Relationship Id="rId144" Type="http://schemas.openxmlformats.org/officeDocument/2006/relationships/customXml" Target="../ink/ink1827.xml"/><Relationship Id="rId330" Type="http://schemas.openxmlformats.org/officeDocument/2006/relationships/customXml" Target="../ink/ink1920.xml"/><Relationship Id="rId90" Type="http://schemas.openxmlformats.org/officeDocument/2006/relationships/customXml" Target="../ink/ink1800.xml"/><Relationship Id="rId165" Type="http://schemas.openxmlformats.org/officeDocument/2006/relationships/image" Target="../media/image1722.png"/><Relationship Id="rId186" Type="http://schemas.openxmlformats.org/officeDocument/2006/relationships/customXml" Target="../ink/ink1848.xml"/><Relationship Id="rId351" Type="http://schemas.openxmlformats.org/officeDocument/2006/relationships/image" Target="../media/image1815.png"/><Relationship Id="rId372" Type="http://schemas.openxmlformats.org/officeDocument/2006/relationships/customXml" Target="../ink/ink1941.xml"/><Relationship Id="rId211" Type="http://schemas.openxmlformats.org/officeDocument/2006/relationships/image" Target="../media/image1745.png"/><Relationship Id="rId232" Type="http://schemas.openxmlformats.org/officeDocument/2006/relationships/customXml" Target="../ink/ink1871.xml"/><Relationship Id="rId253" Type="http://schemas.openxmlformats.org/officeDocument/2006/relationships/image" Target="../media/image1766.png"/><Relationship Id="rId274" Type="http://schemas.openxmlformats.org/officeDocument/2006/relationships/customXml" Target="../ink/ink1892.xml"/><Relationship Id="rId295" Type="http://schemas.openxmlformats.org/officeDocument/2006/relationships/image" Target="../media/image1787.png"/><Relationship Id="rId309" Type="http://schemas.openxmlformats.org/officeDocument/2006/relationships/image" Target="../media/image1794.png"/><Relationship Id="rId27" Type="http://schemas.openxmlformats.org/officeDocument/2006/relationships/image" Target="../media/image1653.png"/><Relationship Id="rId48" Type="http://schemas.openxmlformats.org/officeDocument/2006/relationships/customXml" Target="../ink/ink1779.xml"/><Relationship Id="rId69" Type="http://schemas.openxmlformats.org/officeDocument/2006/relationships/image" Target="../media/image1674.png"/><Relationship Id="rId113" Type="http://schemas.openxmlformats.org/officeDocument/2006/relationships/image" Target="../media/image1696.png"/><Relationship Id="rId134" Type="http://schemas.openxmlformats.org/officeDocument/2006/relationships/customXml" Target="../ink/ink1822.xml"/><Relationship Id="rId320" Type="http://schemas.openxmlformats.org/officeDocument/2006/relationships/customXml" Target="../ink/ink1915.xml"/><Relationship Id="rId80" Type="http://schemas.openxmlformats.org/officeDocument/2006/relationships/customXml" Target="../ink/ink1795.xml"/><Relationship Id="rId155" Type="http://schemas.openxmlformats.org/officeDocument/2006/relationships/image" Target="../media/image1717.png"/><Relationship Id="rId176" Type="http://schemas.openxmlformats.org/officeDocument/2006/relationships/customXml" Target="../ink/ink1843.xml"/><Relationship Id="rId197" Type="http://schemas.openxmlformats.org/officeDocument/2006/relationships/image" Target="../media/image1738.png"/><Relationship Id="rId341" Type="http://schemas.openxmlformats.org/officeDocument/2006/relationships/image" Target="../media/image1810.png"/><Relationship Id="rId362" Type="http://schemas.openxmlformats.org/officeDocument/2006/relationships/customXml" Target="../ink/ink1936.xml"/><Relationship Id="rId383" Type="http://schemas.openxmlformats.org/officeDocument/2006/relationships/image" Target="../media/image1831.png"/><Relationship Id="rId201" Type="http://schemas.openxmlformats.org/officeDocument/2006/relationships/image" Target="../media/image1740.png"/><Relationship Id="rId222" Type="http://schemas.openxmlformats.org/officeDocument/2006/relationships/customXml" Target="../ink/ink1866.xml"/><Relationship Id="rId243" Type="http://schemas.openxmlformats.org/officeDocument/2006/relationships/image" Target="../media/image1761.png"/><Relationship Id="rId264" Type="http://schemas.openxmlformats.org/officeDocument/2006/relationships/customXml" Target="../ink/ink1887.xml"/><Relationship Id="rId285" Type="http://schemas.openxmlformats.org/officeDocument/2006/relationships/image" Target="../media/image1782.png"/><Relationship Id="rId17" Type="http://schemas.openxmlformats.org/officeDocument/2006/relationships/image" Target="../media/image1648.png"/><Relationship Id="rId38" Type="http://schemas.openxmlformats.org/officeDocument/2006/relationships/customXml" Target="../ink/ink1774.xml"/><Relationship Id="rId59" Type="http://schemas.openxmlformats.org/officeDocument/2006/relationships/image" Target="../media/image1669.png"/><Relationship Id="rId103" Type="http://schemas.openxmlformats.org/officeDocument/2006/relationships/image" Target="../media/image1691.png"/><Relationship Id="rId124" Type="http://schemas.openxmlformats.org/officeDocument/2006/relationships/customXml" Target="../ink/ink1817.xml"/><Relationship Id="rId310" Type="http://schemas.openxmlformats.org/officeDocument/2006/relationships/customXml" Target="../ink/ink1910.xml"/><Relationship Id="rId70" Type="http://schemas.openxmlformats.org/officeDocument/2006/relationships/customXml" Target="../ink/ink1790.xml"/><Relationship Id="rId91" Type="http://schemas.openxmlformats.org/officeDocument/2006/relationships/image" Target="../media/image1685.png"/><Relationship Id="rId145" Type="http://schemas.openxmlformats.org/officeDocument/2006/relationships/image" Target="../media/image1712.png"/><Relationship Id="rId166" Type="http://schemas.openxmlformats.org/officeDocument/2006/relationships/customXml" Target="../ink/ink1838.xml"/><Relationship Id="rId187" Type="http://schemas.openxmlformats.org/officeDocument/2006/relationships/image" Target="../media/image1733.png"/><Relationship Id="rId331" Type="http://schemas.openxmlformats.org/officeDocument/2006/relationships/image" Target="../media/image1805.png"/><Relationship Id="rId352" Type="http://schemas.openxmlformats.org/officeDocument/2006/relationships/customXml" Target="../ink/ink1931.xml"/><Relationship Id="rId373" Type="http://schemas.openxmlformats.org/officeDocument/2006/relationships/image" Target="../media/image18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1.xml"/><Relationship Id="rId233" Type="http://schemas.openxmlformats.org/officeDocument/2006/relationships/image" Target="../media/image1756.png"/><Relationship Id="rId254" Type="http://schemas.openxmlformats.org/officeDocument/2006/relationships/customXml" Target="../ink/ink1882.xml"/><Relationship Id="rId28" Type="http://schemas.openxmlformats.org/officeDocument/2006/relationships/customXml" Target="../ink/ink1769.xml"/><Relationship Id="rId49" Type="http://schemas.openxmlformats.org/officeDocument/2006/relationships/image" Target="../media/image1664.png"/><Relationship Id="rId114" Type="http://schemas.openxmlformats.org/officeDocument/2006/relationships/customXml" Target="../ink/ink1812.xml"/><Relationship Id="rId275" Type="http://schemas.openxmlformats.org/officeDocument/2006/relationships/image" Target="../media/image1777.png"/><Relationship Id="rId296" Type="http://schemas.openxmlformats.org/officeDocument/2006/relationships/customXml" Target="../ink/ink1903.xml"/><Relationship Id="rId300" Type="http://schemas.openxmlformats.org/officeDocument/2006/relationships/customXml" Target="../ink/ink1905.xml"/><Relationship Id="rId60" Type="http://schemas.openxmlformats.org/officeDocument/2006/relationships/customXml" Target="../ink/ink1785.xml"/><Relationship Id="rId81" Type="http://schemas.openxmlformats.org/officeDocument/2006/relationships/image" Target="../media/image1680.png"/><Relationship Id="rId135" Type="http://schemas.openxmlformats.org/officeDocument/2006/relationships/image" Target="../media/image1707.png"/><Relationship Id="rId156" Type="http://schemas.openxmlformats.org/officeDocument/2006/relationships/customXml" Target="../ink/ink1833.xml"/><Relationship Id="rId177" Type="http://schemas.openxmlformats.org/officeDocument/2006/relationships/image" Target="../media/image1728.png"/><Relationship Id="rId198" Type="http://schemas.openxmlformats.org/officeDocument/2006/relationships/customXml" Target="../ink/ink1854.xml"/><Relationship Id="rId321" Type="http://schemas.openxmlformats.org/officeDocument/2006/relationships/image" Target="../media/image1800.png"/><Relationship Id="rId342" Type="http://schemas.openxmlformats.org/officeDocument/2006/relationships/customXml" Target="../ink/ink1926.xml"/><Relationship Id="rId363" Type="http://schemas.openxmlformats.org/officeDocument/2006/relationships/image" Target="../media/image1821.png"/><Relationship Id="rId384" Type="http://schemas.openxmlformats.org/officeDocument/2006/relationships/customXml" Target="../ink/ink1947.xml"/><Relationship Id="rId202" Type="http://schemas.openxmlformats.org/officeDocument/2006/relationships/customXml" Target="../ink/ink1856.xml"/><Relationship Id="rId223" Type="http://schemas.openxmlformats.org/officeDocument/2006/relationships/image" Target="../media/image1751.png"/><Relationship Id="rId244" Type="http://schemas.openxmlformats.org/officeDocument/2006/relationships/customXml" Target="../ink/ink1877.xml"/><Relationship Id="rId18" Type="http://schemas.openxmlformats.org/officeDocument/2006/relationships/customXml" Target="../ink/ink1764.xml"/><Relationship Id="rId39" Type="http://schemas.openxmlformats.org/officeDocument/2006/relationships/image" Target="../media/image1659.png"/><Relationship Id="rId265" Type="http://schemas.openxmlformats.org/officeDocument/2006/relationships/image" Target="../media/image1772.png"/><Relationship Id="rId286" Type="http://schemas.openxmlformats.org/officeDocument/2006/relationships/customXml" Target="../ink/ink1898.xml"/><Relationship Id="rId50" Type="http://schemas.openxmlformats.org/officeDocument/2006/relationships/customXml" Target="../ink/ink1780.xml"/><Relationship Id="rId104" Type="http://schemas.openxmlformats.org/officeDocument/2006/relationships/customXml" Target="../ink/ink1807.xml"/><Relationship Id="rId125" Type="http://schemas.openxmlformats.org/officeDocument/2006/relationships/image" Target="../media/image1702.png"/><Relationship Id="rId146" Type="http://schemas.openxmlformats.org/officeDocument/2006/relationships/customXml" Target="../ink/ink1828.xml"/><Relationship Id="rId167" Type="http://schemas.openxmlformats.org/officeDocument/2006/relationships/image" Target="../media/image1723.png"/><Relationship Id="rId188" Type="http://schemas.openxmlformats.org/officeDocument/2006/relationships/customXml" Target="../ink/ink1849.xml"/><Relationship Id="rId311" Type="http://schemas.openxmlformats.org/officeDocument/2006/relationships/image" Target="../media/image1795.png"/><Relationship Id="rId332" Type="http://schemas.openxmlformats.org/officeDocument/2006/relationships/customXml" Target="../ink/ink1921.xml"/><Relationship Id="rId353" Type="http://schemas.openxmlformats.org/officeDocument/2006/relationships/image" Target="../media/image1816.png"/><Relationship Id="rId374" Type="http://schemas.openxmlformats.org/officeDocument/2006/relationships/customXml" Target="../ink/ink1942.xml"/><Relationship Id="rId71" Type="http://schemas.openxmlformats.org/officeDocument/2006/relationships/image" Target="../media/image1675.png"/><Relationship Id="rId92" Type="http://schemas.openxmlformats.org/officeDocument/2006/relationships/customXml" Target="../ink/ink1801.xml"/><Relationship Id="rId213" Type="http://schemas.openxmlformats.org/officeDocument/2006/relationships/image" Target="../media/image1746.png"/><Relationship Id="rId234" Type="http://schemas.openxmlformats.org/officeDocument/2006/relationships/customXml" Target="../ink/ink1872.xml"/><Relationship Id="rId2" Type="http://schemas.openxmlformats.org/officeDocument/2006/relationships/customXml" Target="../ink/ink1756.xml"/><Relationship Id="rId29" Type="http://schemas.openxmlformats.org/officeDocument/2006/relationships/image" Target="../media/image1654.png"/><Relationship Id="rId255" Type="http://schemas.openxmlformats.org/officeDocument/2006/relationships/image" Target="../media/image1767.png"/><Relationship Id="rId276" Type="http://schemas.openxmlformats.org/officeDocument/2006/relationships/customXml" Target="../ink/ink1893.xml"/><Relationship Id="rId297" Type="http://schemas.openxmlformats.org/officeDocument/2006/relationships/image" Target="../media/image1788.png"/><Relationship Id="rId40" Type="http://schemas.openxmlformats.org/officeDocument/2006/relationships/customXml" Target="../ink/ink1775.xml"/><Relationship Id="rId115" Type="http://schemas.openxmlformats.org/officeDocument/2006/relationships/image" Target="../media/image1697.png"/><Relationship Id="rId136" Type="http://schemas.openxmlformats.org/officeDocument/2006/relationships/customXml" Target="../ink/ink1823.xml"/><Relationship Id="rId157" Type="http://schemas.openxmlformats.org/officeDocument/2006/relationships/image" Target="../media/image1718.png"/><Relationship Id="rId178" Type="http://schemas.openxmlformats.org/officeDocument/2006/relationships/customXml" Target="../ink/ink1844.xml"/><Relationship Id="rId301" Type="http://schemas.openxmlformats.org/officeDocument/2006/relationships/image" Target="../media/image1790.png"/><Relationship Id="rId322" Type="http://schemas.openxmlformats.org/officeDocument/2006/relationships/customXml" Target="../ink/ink1916.xml"/><Relationship Id="rId343" Type="http://schemas.openxmlformats.org/officeDocument/2006/relationships/image" Target="../media/image1811.png"/><Relationship Id="rId364" Type="http://schemas.openxmlformats.org/officeDocument/2006/relationships/customXml" Target="../ink/ink1937.xml"/><Relationship Id="rId61" Type="http://schemas.openxmlformats.org/officeDocument/2006/relationships/image" Target="../media/image1670.png"/><Relationship Id="rId82" Type="http://schemas.openxmlformats.org/officeDocument/2006/relationships/customXml" Target="../ink/ink1796.xml"/><Relationship Id="rId199" Type="http://schemas.openxmlformats.org/officeDocument/2006/relationships/image" Target="../media/image1739.png"/><Relationship Id="rId203" Type="http://schemas.openxmlformats.org/officeDocument/2006/relationships/image" Target="../media/image1741.png"/><Relationship Id="rId385" Type="http://schemas.openxmlformats.org/officeDocument/2006/relationships/image" Target="../media/image1832.png"/><Relationship Id="rId19" Type="http://schemas.openxmlformats.org/officeDocument/2006/relationships/image" Target="../media/image1649.png"/><Relationship Id="rId224" Type="http://schemas.openxmlformats.org/officeDocument/2006/relationships/customXml" Target="../ink/ink1867.xml"/><Relationship Id="rId245" Type="http://schemas.openxmlformats.org/officeDocument/2006/relationships/image" Target="../media/image1762.png"/><Relationship Id="rId266" Type="http://schemas.openxmlformats.org/officeDocument/2006/relationships/customXml" Target="../ink/ink1888.xml"/><Relationship Id="rId287" Type="http://schemas.openxmlformats.org/officeDocument/2006/relationships/image" Target="../media/image1783.png"/><Relationship Id="rId30" Type="http://schemas.openxmlformats.org/officeDocument/2006/relationships/customXml" Target="../ink/ink1770.xml"/><Relationship Id="rId105" Type="http://schemas.openxmlformats.org/officeDocument/2006/relationships/image" Target="../media/image1692.png"/><Relationship Id="rId126" Type="http://schemas.openxmlformats.org/officeDocument/2006/relationships/customXml" Target="../ink/ink1818.xml"/><Relationship Id="rId147" Type="http://schemas.openxmlformats.org/officeDocument/2006/relationships/image" Target="../media/image1713.png"/><Relationship Id="rId168" Type="http://schemas.openxmlformats.org/officeDocument/2006/relationships/customXml" Target="../ink/ink1839.xml"/><Relationship Id="rId312" Type="http://schemas.openxmlformats.org/officeDocument/2006/relationships/customXml" Target="../ink/ink1911.xml"/><Relationship Id="rId333" Type="http://schemas.openxmlformats.org/officeDocument/2006/relationships/image" Target="../media/image1806.png"/><Relationship Id="rId354" Type="http://schemas.openxmlformats.org/officeDocument/2006/relationships/customXml" Target="../ink/ink1932.xml"/><Relationship Id="rId51" Type="http://schemas.openxmlformats.org/officeDocument/2006/relationships/image" Target="../media/image1665.png"/><Relationship Id="rId72" Type="http://schemas.openxmlformats.org/officeDocument/2006/relationships/customXml" Target="../ink/ink1791.xml"/><Relationship Id="rId93" Type="http://schemas.openxmlformats.org/officeDocument/2006/relationships/image" Target="../media/image1686.png"/><Relationship Id="rId189" Type="http://schemas.openxmlformats.org/officeDocument/2006/relationships/image" Target="../media/image1734.png"/><Relationship Id="rId375" Type="http://schemas.openxmlformats.org/officeDocument/2006/relationships/image" Target="../media/image1827.png"/><Relationship Id="rId3" Type="http://schemas.openxmlformats.org/officeDocument/2006/relationships/image" Target="../media/image1641.png"/><Relationship Id="rId214" Type="http://schemas.openxmlformats.org/officeDocument/2006/relationships/customXml" Target="../ink/ink1862.xml"/><Relationship Id="rId235" Type="http://schemas.openxmlformats.org/officeDocument/2006/relationships/image" Target="../media/image1757.png"/><Relationship Id="rId256" Type="http://schemas.openxmlformats.org/officeDocument/2006/relationships/customXml" Target="../ink/ink1883.xml"/><Relationship Id="rId277" Type="http://schemas.openxmlformats.org/officeDocument/2006/relationships/image" Target="../media/image1778.png"/><Relationship Id="rId298" Type="http://schemas.openxmlformats.org/officeDocument/2006/relationships/customXml" Target="../ink/ink1904.xml"/><Relationship Id="rId116" Type="http://schemas.openxmlformats.org/officeDocument/2006/relationships/customXml" Target="../ink/ink1813.xml"/><Relationship Id="rId137" Type="http://schemas.openxmlformats.org/officeDocument/2006/relationships/image" Target="../media/image1708.png"/><Relationship Id="rId158" Type="http://schemas.openxmlformats.org/officeDocument/2006/relationships/customXml" Target="../ink/ink1834.xml"/><Relationship Id="rId302" Type="http://schemas.openxmlformats.org/officeDocument/2006/relationships/customXml" Target="../ink/ink1906.xml"/><Relationship Id="rId323" Type="http://schemas.openxmlformats.org/officeDocument/2006/relationships/image" Target="../media/image1801.png"/><Relationship Id="rId344" Type="http://schemas.openxmlformats.org/officeDocument/2006/relationships/customXml" Target="../ink/ink1927.xml"/><Relationship Id="rId20" Type="http://schemas.openxmlformats.org/officeDocument/2006/relationships/customXml" Target="../ink/ink1765.xml"/><Relationship Id="rId41" Type="http://schemas.openxmlformats.org/officeDocument/2006/relationships/image" Target="../media/image1660.png"/><Relationship Id="rId62" Type="http://schemas.openxmlformats.org/officeDocument/2006/relationships/customXml" Target="../ink/ink1786.xml"/><Relationship Id="rId83" Type="http://schemas.openxmlformats.org/officeDocument/2006/relationships/image" Target="../media/image1681.png"/><Relationship Id="rId179" Type="http://schemas.openxmlformats.org/officeDocument/2006/relationships/image" Target="../media/image1729.png"/><Relationship Id="rId365" Type="http://schemas.openxmlformats.org/officeDocument/2006/relationships/image" Target="../media/image1822.png"/><Relationship Id="rId386" Type="http://schemas.openxmlformats.org/officeDocument/2006/relationships/customXml" Target="../ink/ink1948.xml"/><Relationship Id="rId190" Type="http://schemas.openxmlformats.org/officeDocument/2006/relationships/customXml" Target="../ink/ink1850.xml"/><Relationship Id="rId204" Type="http://schemas.openxmlformats.org/officeDocument/2006/relationships/customXml" Target="../ink/ink1857.xml"/><Relationship Id="rId225" Type="http://schemas.openxmlformats.org/officeDocument/2006/relationships/image" Target="../media/image1752.png"/><Relationship Id="rId246" Type="http://schemas.openxmlformats.org/officeDocument/2006/relationships/customXml" Target="../ink/ink1878.xml"/><Relationship Id="rId267" Type="http://schemas.openxmlformats.org/officeDocument/2006/relationships/image" Target="../media/image1773.png"/><Relationship Id="rId288" Type="http://schemas.openxmlformats.org/officeDocument/2006/relationships/customXml" Target="../ink/ink1899.xml"/><Relationship Id="rId106" Type="http://schemas.openxmlformats.org/officeDocument/2006/relationships/customXml" Target="../ink/ink1808.xml"/><Relationship Id="rId127" Type="http://schemas.openxmlformats.org/officeDocument/2006/relationships/image" Target="../media/image1703.png"/><Relationship Id="rId313" Type="http://schemas.openxmlformats.org/officeDocument/2006/relationships/image" Target="../media/image1796.png"/><Relationship Id="rId10" Type="http://schemas.openxmlformats.org/officeDocument/2006/relationships/customXml" Target="../ink/ink1760.xml"/><Relationship Id="rId31" Type="http://schemas.openxmlformats.org/officeDocument/2006/relationships/image" Target="../media/image1655.png"/><Relationship Id="rId52" Type="http://schemas.openxmlformats.org/officeDocument/2006/relationships/customXml" Target="../ink/ink1781.xml"/><Relationship Id="rId73" Type="http://schemas.openxmlformats.org/officeDocument/2006/relationships/image" Target="../media/image1676.png"/><Relationship Id="rId94" Type="http://schemas.openxmlformats.org/officeDocument/2006/relationships/customXml" Target="../ink/ink1802.xml"/><Relationship Id="rId148" Type="http://schemas.openxmlformats.org/officeDocument/2006/relationships/customXml" Target="../ink/ink1829.xml"/><Relationship Id="rId169" Type="http://schemas.openxmlformats.org/officeDocument/2006/relationships/image" Target="../media/image1724.png"/><Relationship Id="rId334" Type="http://schemas.openxmlformats.org/officeDocument/2006/relationships/customXml" Target="../ink/ink1922.xml"/><Relationship Id="rId355" Type="http://schemas.openxmlformats.org/officeDocument/2006/relationships/image" Target="../media/image1817.png"/><Relationship Id="rId376" Type="http://schemas.openxmlformats.org/officeDocument/2006/relationships/customXml" Target="../ink/ink1943.xml"/><Relationship Id="rId4" Type="http://schemas.openxmlformats.org/officeDocument/2006/relationships/customXml" Target="../ink/ink1757.xml"/><Relationship Id="rId180" Type="http://schemas.openxmlformats.org/officeDocument/2006/relationships/customXml" Target="../ink/ink1845.xml"/><Relationship Id="rId215" Type="http://schemas.openxmlformats.org/officeDocument/2006/relationships/image" Target="../media/image1747.png"/><Relationship Id="rId236" Type="http://schemas.openxmlformats.org/officeDocument/2006/relationships/customXml" Target="../ink/ink1873.xml"/><Relationship Id="rId257" Type="http://schemas.openxmlformats.org/officeDocument/2006/relationships/image" Target="../media/image1768.png"/><Relationship Id="rId278" Type="http://schemas.openxmlformats.org/officeDocument/2006/relationships/customXml" Target="../ink/ink1894.xml"/><Relationship Id="rId303" Type="http://schemas.openxmlformats.org/officeDocument/2006/relationships/image" Target="../media/image179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image" Target="../media/image20.png"/><Relationship Id="rId63" Type="http://schemas.openxmlformats.org/officeDocument/2006/relationships/customXml" Target="../ink/ink32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2.png"/><Relationship Id="rId247" Type="http://schemas.openxmlformats.org/officeDocument/2006/relationships/customXml" Target="../ink/ink124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image" Target="../media/image15.png"/><Relationship Id="rId53" Type="http://schemas.openxmlformats.org/officeDocument/2006/relationships/customXml" Target="../ink/ink27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81" Type="http://schemas.openxmlformats.org/officeDocument/2006/relationships/customXml" Target="../ink/ink91.xml"/><Relationship Id="rId216" Type="http://schemas.openxmlformats.org/officeDocument/2006/relationships/image" Target="../media/image107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customXml" Target="../ink/ink22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14.xml"/><Relationship Id="rId248" Type="http://schemas.openxmlformats.org/officeDocument/2006/relationships/image" Target="../media/image123.png"/><Relationship Id="rId12" Type="http://schemas.openxmlformats.org/officeDocument/2006/relationships/customXml" Target="../ink/ink6.xml"/><Relationship Id="rId33" Type="http://schemas.openxmlformats.org/officeDocument/2006/relationships/customXml" Target="../ink/ink17.xml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82.png"/><Relationship Id="rId182" Type="http://schemas.openxmlformats.org/officeDocument/2006/relationships/image" Target="../media/image90.png"/><Relationship Id="rId187" Type="http://schemas.openxmlformats.org/officeDocument/2006/relationships/customXml" Target="../ink/ink94.xml"/><Relationship Id="rId217" Type="http://schemas.openxmlformats.org/officeDocument/2006/relationships/customXml" Target="../ink/ink10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12" Type="http://schemas.openxmlformats.org/officeDocument/2006/relationships/image" Target="../media/image105.png"/><Relationship Id="rId233" Type="http://schemas.openxmlformats.org/officeDocument/2006/relationships/customXml" Target="../ink/ink117.xml"/><Relationship Id="rId238" Type="http://schemas.openxmlformats.org/officeDocument/2006/relationships/image" Target="../media/image118.png"/><Relationship Id="rId254" Type="http://schemas.openxmlformats.org/officeDocument/2006/relationships/image" Target="../media/image126.png"/><Relationship Id="rId23" Type="http://schemas.openxmlformats.org/officeDocument/2006/relationships/image" Target="../media/image11.png"/><Relationship Id="rId28" Type="http://schemas.openxmlformats.org/officeDocument/2006/relationships/image" Target="../media/image13.png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image" Target="../media/image21.png"/><Relationship Id="rId60" Type="http://schemas.openxmlformats.org/officeDocument/2006/relationships/image" Target="../media/image29.png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2" Type="http://schemas.openxmlformats.org/officeDocument/2006/relationships/image" Target="../media/image100.png"/><Relationship Id="rId207" Type="http://schemas.openxmlformats.org/officeDocument/2006/relationships/customXml" Target="../ink/ink104.xml"/><Relationship Id="rId223" Type="http://schemas.openxmlformats.org/officeDocument/2006/relationships/customXml" Target="../ink/ink112.xml"/><Relationship Id="rId228" Type="http://schemas.openxmlformats.org/officeDocument/2006/relationships/image" Target="../media/image113.png"/><Relationship Id="rId244" Type="http://schemas.openxmlformats.org/officeDocument/2006/relationships/image" Target="../media/image121.png"/><Relationship Id="rId249" Type="http://schemas.openxmlformats.org/officeDocument/2006/relationships/customXml" Target="../ink/ink125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" Type="http://schemas.openxmlformats.org/officeDocument/2006/relationships/image" Target="../media/image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3" Type="http://schemas.openxmlformats.org/officeDocument/2006/relationships/customXml" Target="../ink/ink107.xml"/><Relationship Id="rId218" Type="http://schemas.openxmlformats.org/officeDocument/2006/relationships/image" Target="../media/image108.png"/><Relationship Id="rId234" Type="http://schemas.openxmlformats.org/officeDocument/2006/relationships/image" Target="../media/image116.png"/><Relationship Id="rId239" Type="http://schemas.openxmlformats.org/officeDocument/2006/relationships/customXml" Target="../ink/ink120.xml"/><Relationship Id="rId2" Type="http://schemas.openxmlformats.org/officeDocument/2006/relationships/customXml" Target="../ink/ink1.xml"/><Relationship Id="rId29" Type="http://schemas.openxmlformats.org/officeDocument/2006/relationships/customXml" Target="../ink/ink15.xml"/><Relationship Id="rId250" Type="http://schemas.openxmlformats.org/officeDocument/2006/relationships/image" Target="../media/image124.png"/><Relationship Id="rId24" Type="http://schemas.openxmlformats.org/officeDocument/2006/relationships/customXml" Target="../ink/ink12.xml"/><Relationship Id="rId40" Type="http://schemas.openxmlformats.org/officeDocument/2006/relationships/image" Target="../media/image19.png"/><Relationship Id="rId45" Type="http://schemas.openxmlformats.org/officeDocument/2006/relationships/customXml" Target="../ink/ink23.xml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208" Type="http://schemas.openxmlformats.org/officeDocument/2006/relationships/image" Target="../media/image103.png"/><Relationship Id="rId229" Type="http://schemas.openxmlformats.org/officeDocument/2006/relationships/customXml" Target="../ink/ink115.xml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0" Type="http://schemas.openxmlformats.org/officeDocument/2006/relationships/image" Target="../media/image119.png"/><Relationship Id="rId245" Type="http://schemas.openxmlformats.org/officeDocument/2006/relationships/customXml" Target="../ink/ink123.xml"/><Relationship Id="rId14" Type="http://schemas.openxmlformats.org/officeDocument/2006/relationships/customXml" Target="../ink/ink7.xml"/><Relationship Id="rId30" Type="http://schemas.openxmlformats.org/officeDocument/2006/relationships/image" Target="../media/image14.png"/><Relationship Id="rId35" Type="http://schemas.openxmlformats.org/officeDocument/2006/relationships/customXml" Target="../ink/ink18.xml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189" Type="http://schemas.openxmlformats.org/officeDocument/2006/relationships/customXml" Target="../ink/ink95.xml"/><Relationship Id="rId219" Type="http://schemas.openxmlformats.org/officeDocument/2006/relationships/customXml" Target="../ink/ink11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0" Type="http://schemas.openxmlformats.org/officeDocument/2006/relationships/image" Target="../media/image114.png"/><Relationship Id="rId235" Type="http://schemas.openxmlformats.org/officeDocument/2006/relationships/customXml" Target="../ink/ink118.xml"/><Relationship Id="rId251" Type="http://schemas.openxmlformats.org/officeDocument/2006/relationships/customXml" Target="../ink/ink126.xml"/><Relationship Id="rId25" Type="http://schemas.openxmlformats.org/officeDocument/2006/relationships/customXml" Target="../ink/ink13.xml"/><Relationship Id="rId46" Type="http://schemas.openxmlformats.org/officeDocument/2006/relationships/image" Target="../media/image22.png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0" Type="http://schemas.openxmlformats.org/officeDocument/2006/relationships/image" Target="../media/image109.png"/><Relationship Id="rId225" Type="http://schemas.openxmlformats.org/officeDocument/2006/relationships/customXml" Target="../ink/ink113.xml"/><Relationship Id="rId241" Type="http://schemas.openxmlformats.org/officeDocument/2006/relationships/customXml" Target="../ink/ink121.xml"/><Relationship Id="rId246" Type="http://schemas.openxmlformats.org/officeDocument/2006/relationships/image" Target="../media/image122.png"/><Relationship Id="rId15" Type="http://schemas.openxmlformats.org/officeDocument/2006/relationships/image" Target="../media/image7.png"/><Relationship Id="rId36" Type="http://schemas.openxmlformats.org/officeDocument/2006/relationships/image" Target="../media/image17.png"/><Relationship Id="rId57" Type="http://schemas.openxmlformats.org/officeDocument/2006/relationships/customXml" Target="../ink/ink2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customXml" Target="../ink/ink16.xml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10" Type="http://schemas.openxmlformats.org/officeDocument/2006/relationships/image" Target="../media/image104.png"/><Relationship Id="rId215" Type="http://schemas.openxmlformats.org/officeDocument/2006/relationships/customXml" Target="../ink/ink108.xml"/><Relationship Id="rId236" Type="http://schemas.openxmlformats.org/officeDocument/2006/relationships/image" Target="../media/image117.png"/><Relationship Id="rId26" Type="http://schemas.openxmlformats.org/officeDocument/2006/relationships/image" Target="../media/image12.png"/><Relationship Id="rId231" Type="http://schemas.openxmlformats.org/officeDocument/2006/relationships/customXml" Target="../ink/ink116.xml"/><Relationship Id="rId252" Type="http://schemas.openxmlformats.org/officeDocument/2006/relationships/image" Target="../media/image125.png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0.png"/><Relationship Id="rId37" Type="http://schemas.openxmlformats.org/officeDocument/2006/relationships/customXml" Target="../ink/ink19.xml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32" Type="http://schemas.openxmlformats.org/officeDocument/2006/relationships/image" Target="../media/image115.png"/><Relationship Id="rId253" Type="http://schemas.openxmlformats.org/officeDocument/2006/relationships/customXml" Target="../ink/ink127.xml"/><Relationship Id="rId27" Type="http://schemas.openxmlformats.org/officeDocument/2006/relationships/customXml" Target="../ink/ink14.xml"/><Relationship Id="rId48" Type="http://schemas.openxmlformats.org/officeDocument/2006/relationships/image" Target="../media/image23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243" Type="http://schemas.openxmlformats.org/officeDocument/2006/relationships/customXml" Target="../ink/ink122.xml"/><Relationship Id="rId17" Type="http://schemas.openxmlformats.org/officeDocument/2006/relationships/image" Target="../media/image8.png"/><Relationship Id="rId38" Type="http://schemas.openxmlformats.org/officeDocument/2006/relationships/image" Target="../media/image18.png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99" Type="http://schemas.openxmlformats.org/officeDocument/2006/relationships/image" Target="../media/image275.png"/><Relationship Id="rId21" Type="http://schemas.openxmlformats.org/officeDocument/2006/relationships/image" Target="../media/image136.png"/><Relationship Id="rId63" Type="http://schemas.openxmlformats.org/officeDocument/2006/relationships/image" Target="../media/image157.png"/><Relationship Id="rId159" Type="http://schemas.openxmlformats.org/officeDocument/2006/relationships/image" Target="../media/image205.png"/><Relationship Id="rId324" Type="http://schemas.openxmlformats.org/officeDocument/2006/relationships/customXml" Target="../ink/ink289.xml"/><Relationship Id="rId366" Type="http://schemas.openxmlformats.org/officeDocument/2006/relationships/customXml" Target="../ink/ink310.xml"/><Relationship Id="rId170" Type="http://schemas.openxmlformats.org/officeDocument/2006/relationships/customXml" Target="../ink/ink212.xml"/><Relationship Id="rId226" Type="http://schemas.openxmlformats.org/officeDocument/2006/relationships/customXml" Target="../ink/ink240.xml"/><Relationship Id="rId433" Type="http://schemas.openxmlformats.org/officeDocument/2006/relationships/image" Target="../media/image342.png"/><Relationship Id="rId268" Type="http://schemas.openxmlformats.org/officeDocument/2006/relationships/customXml" Target="../ink/ink261.xml"/><Relationship Id="rId32" Type="http://schemas.openxmlformats.org/officeDocument/2006/relationships/customXml" Target="../ink/ink143.xml"/><Relationship Id="rId74" Type="http://schemas.openxmlformats.org/officeDocument/2006/relationships/customXml" Target="../ink/ink164.xml"/><Relationship Id="rId128" Type="http://schemas.openxmlformats.org/officeDocument/2006/relationships/customXml" Target="../ink/ink191.xml"/><Relationship Id="rId335" Type="http://schemas.openxmlformats.org/officeDocument/2006/relationships/image" Target="../media/image293.png"/><Relationship Id="rId377" Type="http://schemas.openxmlformats.org/officeDocument/2006/relationships/image" Target="../media/image314.png"/><Relationship Id="rId5" Type="http://schemas.openxmlformats.org/officeDocument/2006/relationships/image" Target="../media/image128.png"/><Relationship Id="rId181" Type="http://schemas.openxmlformats.org/officeDocument/2006/relationships/image" Target="../media/image216.png"/><Relationship Id="rId237" Type="http://schemas.openxmlformats.org/officeDocument/2006/relationships/image" Target="../media/image244.png"/><Relationship Id="rId402" Type="http://schemas.openxmlformats.org/officeDocument/2006/relationships/customXml" Target="../ink/ink328.xml"/><Relationship Id="rId279" Type="http://schemas.openxmlformats.org/officeDocument/2006/relationships/image" Target="../media/image265.png"/><Relationship Id="rId444" Type="http://schemas.openxmlformats.org/officeDocument/2006/relationships/customXml" Target="../ink/ink349.xml"/><Relationship Id="rId43" Type="http://schemas.openxmlformats.org/officeDocument/2006/relationships/image" Target="../media/image147.png"/><Relationship Id="rId139" Type="http://schemas.openxmlformats.org/officeDocument/2006/relationships/image" Target="../media/image195.png"/><Relationship Id="rId290" Type="http://schemas.openxmlformats.org/officeDocument/2006/relationships/customXml" Target="../ink/ink272.xml"/><Relationship Id="rId304" Type="http://schemas.openxmlformats.org/officeDocument/2006/relationships/customXml" Target="../ink/ink279.xml"/><Relationship Id="rId346" Type="http://schemas.openxmlformats.org/officeDocument/2006/relationships/customXml" Target="../ink/ink300.xml"/><Relationship Id="rId388" Type="http://schemas.openxmlformats.org/officeDocument/2006/relationships/customXml" Target="../ink/ink321.xml"/><Relationship Id="rId85" Type="http://schemas.openxmlformats.org/officeDocument/2006/relationships/image" Target="../media/image168.png"/><Relationship Id="rId150" Type="http://schemas.openxmlformats.org/officeDocument/2006/relationships/customXml" Target="../ink/ink202.xml"/><Relationship Id="rId192" Type="http://schemas.openxmlformats.org/officeDocument/2006/relationships/customXml" Target="../ink/ink223.xml"/><Relationship Id="rId206" Type="http://schemas.openxmlformats.org/officeDocument/2006/relationships/customXml" Target="../ink/ink230.xml"/><Relationship Id="rId413" Type="http://schemas.openxmlformats.org/officeDocument/2006/relationships/image" Target="../media/image332.png"/><Relationship Id="rId248" Type="http://schemas.openxmlformats.org/officeDocument/2006/relationships/customXml" Target="../ink/ink251.xml"/><Relationship Id="rId455" Type="http://schemas.openxmlformats.org/officeDocument/2006/relationships/image" Target="../media/image353.png"/><Relationship Id="rId12" Type="http://schemas.openxmlformats.org/officeDocument/2006/relationships/customXml" Target="../ink/ink133.xml"/><Relationship Id="rId108" Type="http://schemas.openxmlformats.org/officeDocument/2006/relationships/customXml" Target="../ink/ink181.xml"/><Relationship Id="rId315" Type="http://schemas.openxmlformats.org/officeDocument/2006/relationships/image" Target="../media/image283.png"/><Relationship Id="rId357" Type="http://schemas.openxmlformats.org/officeDocument/2006/relationships/image" Target="../media/image304.png"/><Relationship Id="rId54" Type="http://schemas.openxmlformats.org/officeDocument/2006/relationships/customXml" Target="../ink/ink154.xml"/><Relationship Id="rId96" Type="http://schemas.openxmlformats.org/officeDocument/2006/relationships/customXml" Target="../ink/ink175.xml"/><Relationship Id="rId161" Type="http://schemas.openxmlformats.org/officeDocument/2006/relationships/image" Target="../media/image206.png"/><Relationship Id="rId217" Type="http://schemas.openxmlformats.org/officeDocument/2006/relationships/image" Target="../media/image234.png"/><Relationship Id="rId399" Type="http://schemas.openxmlformats.org/officeDocument/2006/relationships/image" Target="../media/image325.png"/><Relationship Id="rId259" Type="http://schemas.openxmlformats.org/officeDocument/2006/relationships/image" Target="../media/image255.png"/><Relationship Id="rId424" Type="http://schemas.openxmlformats.org/officeDocument/2006/relationships/customXml" Target="../ink/ink339.xml"/><Relationship Id="rId23" Type="http://schemas.openxmlformats.org/officeDocument/2006/relationships/image" Target="../media/image137.png"/><Relationship Id="rId119" Type="http://schemas.openxmlformats.org/officeDocument/2006/relationships/image" Target="../media/image185.png"/><Relationship Id="rId270" Type="http://schemas.openxmlformats.org/officeDocument/2006/relationships/customXml" Target="../ink/ink262.xml"/><Relationship Id="rId291" Type="http://schemas.openxmlformats.org/officeDocument/2006/relationships/image" Target="../media/image271.png"/><Relationship Id="rId305" Type="http://schemas.openxmlformats.org/officeDocument/2006/relationships/image" Target="../media/image278.png"/><Relationship Id="rId326" Type="http://schemas.openxmlformats.org/officeDocument/2006/relationships/customXml" Target="../ink/ink290.xml"/><Relationship Id="rId347" Type="http://schemas.openxmlformats.org/officeDocument/2006/relationships/image" Target="../media/image299.png"/><Relationship Id="rId44" Type="http://schemas.openxmlformats.org/officeDocument/2006/relationships/customXml" Target="../ink/ink149.xml"/><Relationship Id="rId65" Type="http://schemas.openxmlformats.org/officeDocument/2006/relationships/image" Target="../media/image158.png"/><Relationship Id="rId86" Type="http://schemas.openxmlformats.org/officeDocument/2006/relationships/customXml" Target="../ink/ink170.xml"/><Relationship Id="rId130" Type="http://schemas.openxmlformats.org/officeDocument/2006/relationships/customXml" Target="../ink/ink192.xml"/><Relationship Id="rId151" Type="http://schemas.openxmlformats.org/officeDocument/2006/relationships/image" Target="../media/image201.png"/><Relationship Id="rId368" Type="http://schemas.openxmlformats.org/officeDocument/2006/relationships/customXml" Target="../ink/ink311.xml"/><Relationship Id="rId389" Type="http://schemas.openxmlformats.org/officeDocument/2006/relationships/image" Target="../media/image320.png"/><Relationship Id="rId172" Type="http://schemas.openxmlformats.org/officeDocument/2006/relationships/customXml" Target="../ink/ink213.xml"/><Relationship Id="rId193" Type="http://schemas.openxmlformats.org/officeDocument/2006/relationships/image" Target="../media/image222.png"/><Relationship Id="rId207" Type="http://schemas.openxmlformats.org/officeDocument/2006/relationships/image" Target="../media/image229.png"/><Relationship Id="rId228" Type="http://schemas.openxmlformats.org/officeDocument/2006/relationships/customXml" Target="../ink/ink241.xml"/><Relationship Id="rId249" Type="http://schemas.openxmlformats.org/officeDocument/2006/relationships/image" Target="../media/image250.png"/><Relationship Id="rId414" Type="http://schemas.openxmlformats.org/officeDocument/2006/relationships/customXml" Target="../ink/ink334.xml"/><Relationship Id="rId435" Type="http://schemas.openxmlformats.org/officeDocument/2006/relationships/image" Target="../media/image343.png"/><Relationship Id="rId456" Type="http://schemas.openxmlformats.org/officeDocument/2006/relationships/customXml" Target="../ink/ink355.xml"/><Relationship Id="rId13" Type="http://schemas.openxmlformats.org/officeDocument/2006/relationships/image" Target="../media/image132.png"/><Relationship Id="rId109" Type="http://schemas.openxmlformats.org/officeDocument/2006/relationships/image" Target="../media/image180.png"/><Relationship Id="rId260" Type="http://schemas.openxmlformats.org/officeDocument/2006/relationships/customXml" Target="../ink/ink257.xml"/><Relationship Id="rId281" Type="http://schemas.openxmlformats.org/officeDocument/2006/relationships/image" Target="../media/image266.png"/><Relationship Id="rId316" Type="http://schemas.openxmlformats.org/officeDocument/2006/relationships/customXml" Target="../ink/ink285.xml"/><Relationship Id="rId337" Type="http://schemas.openxmlformats.org/officeDocument/2006/relationships/image" Target="../media/image294.png"/><Relationship Id="rId34" Type="http://schemas.openxmlformats.org/officeDocument/2006/relationships/customXml" Target="../ink/ink144.xml"/><Relationship Id="rId55" Type="http://schemas.openxmlformats.org/officeDocument/2006/relationships/image" Target="../media/image153.png"/><Relationship Id="rId76" Type="http://schemas.openxmlformats.org/officeDocument/2006/relationships/customXml" Target="../ink/ink165.xml"/><Relationship Id="rId97" Type="http://schemas.openxmlformats.org/officeDocument/2006/relationships/image" Target="../media/image174.png"/><Relationship Id="rId120" Type="http://schemas.openxmlformats.org/officeDocument/2006/relationships/customXml" Target="../ink/ink187.xml"/><Relationship Id="rId141" Type="http://schemas.openxmlformats.org/officeDocument/2006/relationships/image" Target="../media/image196.png"/><Relationship Id="rId358" Type="http://schemas.openxmlformats.org/officeDocument/2006/relationships/customXml" Target="../ink/ink306.xml"/><Relationship Id="rId379" Type="http://schemas.openxmlformats.org/officeDocument/2006/relationships/image" Target="../media/image315.png"/><Relationship Id="rId7" Type="http://schemas.openxmlformats.org/officeDocument/2006/relationships/image" Target="../media/image129.png"/><Relationship Id="rId162" Type="http://schemas.openxmlformats.org/officeDocument/2006/relationships/customXml" Target="../ink/ink208.xml"/><Relationship Id="rId183" Type="http://schemas.openxmlformats.org/officeDocument/2006/relationships/image" Target="../media/image217.png"/><Relationship Id="rId218" Type="http://schemas.openxmlformats.org/officeDocument/2006/relationships/customXml" Target="../ink/ink236.xml"/><Relationship Id="rId239" Type="http://schemas.openxmlformats.org/officeDocument/2006/relationships/image" Target="../media/image245.png"/><Relationship Id="rId390" Type="http://schemas.openxmlformats.org/officeDocument/2006/relationships/customXml" Target="../ink/ink322.xml"/><Relationship Id="rId404" Type="http://schemas.openxmlformats.org/officeDocument/2006/relationships/customXml" Target="../ink/ink329.xml"/><Relationship Id="rId425" Type="http://schemas.openxmlformats.org/officeDocument/2006/relationships/image" Target="../media/image338.png"/><Relationship Id="rId446" Type="http://schemas.openxmlformats.org/officeDocument/2006/relationships/customXml" Target="../ink/ink350.xml"/><Relationship Id="rId250" Type="http://schemas.openxmlformats.org/officeDocument/2006/relationships/customXml" Target="../ink/ink252.xml"/><Relationship Id="rId271" Type="http://schemas.openxmlformats.org/officeDocument/2006/relationships/image" Target="../media/image261.png"/><Relationship Id="rId292" Type="http://schemas.openxmlformats.org/officeDocument/2006/relationships/customXml" Target="../ink/ink273.xml"/><Relationship Id="rId306" Type="http://schemas.openxmlformats.org/officeDocument/2006/relationships/customXml" Target="../ink/ink280.xml"/><Relationship Id="rId24" Type="http://schemas.openxmlformats.org/officeDocument/2006/relationships/customXml" Target="../ink/ink139.xml"/><Relationship Id="rId45" Type="http://schemas.openxmlformats.org/officeDocument/2006/relationships/image" Target="../media/image148.png"/><Relationship Id="rId66" Type="http://schemas.openxmlformats.org/officeDocument/2006/relationships/customXml" Target="../ink/ink160.xml"/><Relationship Id="rId87" Type="http://schemas.openxmlformats.org/officeDocument/2006/relationships/image" Target="../media/image169.png"/><Relationship Id="rId110" Type="http://schemas.openxmlformats.org/officeDocument/2006/relationships/customXml" Target="../ink/ink182.xml"/><Relationship Id="rId131" Type="http://schemas.openxmlformats.org/officeDocument/2006/relationships/image" Target="../media/image191.png"/><Relationship Id="rId327" Type="http://schemas.openxmlformats.org/officeDocument/2006/relationships/image" Target="../media/image289.png"/><Relationship Id="rId348" Type="http://schemas.openxmlformats.org/officeDocument/2006/relationships/customXml" Target="../ink/ink301.xml"/><Relationship Id="rId369" Type="http://schemas.openxmlformats.org/officeDocument/2006/relationships/image" Target="../media/image310.png"/><Relationship Id="rId152" Type="http://schemas.openxmlformats.org/officeDocument/2006/relationships/customXml" Target="../ink/ink203.xml"/><Relationship Id="rId173" Type="http://schemas.openxmlformats.org/officeDocument/2006/relationships/image" Target="../media/image212.png"/><Relationship Id="rId194" Type="http://schemas.openxmlformats.org/officeDocument/2006/relationships/customXml" Target="../ink/ink224.xml"/><Relationship Id="rId208" Type="http://schemas.openxmlformats.org/officeDocument/2006/relationships/customXml" Target="../ink/ink231.xml"/><Relationship Id="rId229" Type="http://schemas.openxmlformats.org/officeDocument/2006/relationships/image" Target="../media/image240.png"/><Relationship Id="rId380" Type="http://schemas.openxmlformats.org/officeDocument/2006/relationships/customXml" Target="../ink/ink317.xml"/><Relationship Id="rId415" Type="http://schemas.openxmlformats.org/officeDocument/2006/relationships/image" Target="../media/image333.png"/><Relationship Id="rId436" Type="http://schemas.openxmlformats.org/officeDocument/2006/relationships/customXml" Target="../ink/ink345.xml"/><Relationship Id="rId457" Type="http://schemas.openxmlformats.org/officeDocument/2006/relationships/image" Target="../media/image354.png"/><Relationship Id="rId240" Type="http://schemas.openxmlformats.org/officeDocument/2006/relationships/customXml" Target="../ink/ink247.xml"/><Relationship Id="rId261" Type="http://schemas.openxmlformats.org/officeDocument/2006/relationships/image" Target="../media/image256.png"/><Relationship Id="rId14" Type="http://schemas.openxmlformats.org/officeDocument/2006/relationships/customXml" Target="../ink/ink134.xml"/><Relationship Id="rId35" Type="http://schemas.openxmlformats.org/officeDocument/2006/relationships/image" Target="../media/image143.png"/><Relationship Id="rId56" Type="http://schemas.openxmlformats.org/officeDocument/2006/relationships/customXml" Target="../ink/ink155.xml"/><Relationship Id="rId77" Type="http://schemas.openxmlformats.org/officeDocument/2006/relationships/image" Target="../media/image164.png"/><Relationship Id="rId100" Type="http://schemas.openxmlformats.org/officeDocument/2006/relationships/customXml" Target="../ink/ink177.xml"/><Relationship Id="rId282" Type="http://schemas.openxmlformats.org/officeDocument/2006/relationships/customXml" Target="../ink/ink268.xml"/><Relationship Id="rId317" Type="http://schemas.openxmlformats.org/officeDocument/2006/relationships/image" Target="../media/image284.png"/><Relationship Id="rId338" Type="http://schemas.openxmlformats.org/officeDocument/2006/relationships/customXml" Target="../ink/ink296.xml"/><Relationship Id="rId359" Type="http://schemas.openxmlformats.org/officeDocument/2006/relationships/image" Target="../media/image305.png"/><Relationship Id="rId8" Type="http://schemas.openxmlformats.org/officeDocument/2006/relationships/customXml" Target="../ink/ink131.xml"/><Relationship Id="rId98" Type="http://schemas.openxmlformats.org/officeDocument/2006/relationships/customXml" Target="../ink/ink176.xml"/><Relationship Id="rId121" Type="http://schemas.openxmlformats.org/officeDocument/2006/relationships/image" Target="../media/image186.png"/><Relationship Id="rId142" Type="http://schemas.openxmlformats.org/officeDocument/2006/relationships/customXml" Target="../ink/ink198.xml"/><Relationship Id="rId163" Type="http://schemas.openxmlformats.org/officeDocument/2006/relationships/image" Target="../media/image207.png"/><Relationship Id="rId184" Type="http://schemas.openxmlformats.org/officeDocument/2006/relationships/customXml" Target="../ink/ink219.xml"/><Relationship Id="rId219" Type="http://schemas.openxmlformats.org/officeDocument/2006/relationships/image" Target="../media/image235.png"/><Relationship Id="rId370" Type="http://schemas.openxmlformats.org/officeDocument/2006/relationships/customXml" Target="../ink/ink312.xml"/><Relationship Id="rId391" Type="http://schemas.openxmlformats.org/officeDocument/2006/relationships/image" Target="../media/image321.png"/><Relationship Id="rId405" Type="http://schemas.openxmlformats.org/officeDocument/2006/relationships/image" Target="../media/image328.png"/><Relationship Id="rId426" Type="http://schemas.openxmlformats.org/officeDocument/2006/relationships/customXml" Target="../ink/ink340.xml"/><Relationship Id="rId447" Type="http://schemas.openxmlformats.org/officeDocument/2006/relationships/image" Target="../media/image349.png"/><Relationship Id="rId230" Type="http://schemas.openxmlformats.org/officeDocument/2006/relationships/customXml" Target="../ink/ink242.xml"/><Relationship Id="rId251" Type="http://schemas.openxmlformats.org/officeDocument/2006/relationships/image" Target="../media/image251.png"/><Relationship Id="rId25" Type="http://schemas.openxmlformats.org/officeDocument/2006/relationships/image" Target="../media/image138.png"/><Relationship Id="rId46" Type="http://schemas.openxmlformats.org/officeDocument/2006/relationships/customXml" Target="../ink/ink150.xml"/><Relationship Id="rId67" Type="http://schemas.openxmlformats.org/officeDocument/2006/relationships/image" Target="../media/image159.png"/><Relationship Id="rId272" Type="http://schemas.openxmlformats.org/officeDocument/2006/relationships/customXml" Target="../ink/ink263.xml"/><Relationship Id="rId293" Type="http://schemas.openxmlformats.org/officeDocument/2006/relationships/image" Target="../media/image272.png"/><Relationship Id="rId307" Type="http://schemas.openxmlformats.org/officeDocument/2006/relationships/image" Target="../media/image279.png"/><Relationship Id="rId328" Type="http://schemas.openxmlformats.org/officeDocument/2006/relationships/customXml" Target="../ink/ink291.xml"/><Relationship Id="rId349" Type="http://schemas.openxmlformats.org/officeDocument/2006/relationships/image" Target="../media/image300.png"/><Relationship Id="rId88" Type="http://schemas.openxmlformats.org/officeDocument/2006/relationships/customXml" Target="../ink/ink171.xml"/><Relationship Id="rId111" Type="http://schemas.openxmlformats.org/officeDocument/2006/relationships/image" Target="../media/image181.png"/><Relationship Id="rId132" Type="http://schemas.openxmlformats.org/officeDocument/2006/relationships/customXml" Target="../ink/ink193.xml"/><Relationship Id="rId153" Type="http://schemas.openxmlformats.org/officeDocument/2006/relationships/image" Target="../media/image202.png"/><Relationship Id="rId174" Type="http://schemas.openxmlformats.org/officeDocument/2006/relationships/customXml" Target="../ink/ink214.xml"/><Relationship Id="rId195" Type="http://schemas.openxmlformats.org/officeDocument/2006/relationships/image" Target="../media/image223.png"/><Relationship Id="rId209" Type="http://schemas.openxmlformats.org/officeDocument/2006/relationships/image" Target="../media/image230.png"/><Relationship Id="rId360" Type="http://schemas.openxmlformats.org/officeDocument/2006/relationships/customXml" Target="../ink/ink307.xml"/><Relationship Id="rId381" Type="http://schemas.openxmlformats.org/officeDocument/2006/relationships/image" Target="../media/image316.png"/><Relationship Id="rId416" Type="http://schemas.openxmlformats.org/officeDocument/2006/relationships/customXml" Target="../ink/ink335.xml"/><Relationship Id="rId220" Type="http://schemas.openxmlformats.org/officeDocument/2006/relationships/customXml" Target="../ink/ink237.xml"/><Relationship Id="rId241" Type="http://schemas.openxmlformats.org/officeDocument/2006/relationships/image" Target="../media/image246.png"/><Relationship Id="rId437" Type="http://schemas.openxmlformats.org/officeDocument/2006/relationships/image" Target="../media/image344.png"/><Relationship Id="rId15" Type="http://schemas.openxmlformats.org/officeDocument/2006/relationships/image" Target="../media/image133.png"/><Relationship Id="rId36" Type="http://schemas.openxmlformats.org/officeDocument/2006/relationships/customXml" Target="../ink/ink145.xml"/><Relationship Id="rId57" Type="http://schemas.openxmlformats.org/officeDocument/2006/relationships/image" Target="../media/image154.png"/><Relationship Id="rId262" Type="http://schemas.openxmlformats.org/officeDocument/2006/relationships/customXml" Target="../ink/ink258.xml"/><Relationship Id="rId283" Type="http://schemas.openxmlformats.org/officeDocument/2006/relationships/image" Target="../media/image267.png"/><Relationship Id="rId318" Type="http://schemas.openxmlformats.org/officeDocument/2006/relationships/customXml" Target="../ink/ink286.xml"/><Relationship Id="rId339" Type="http://schemas.openxmlformats.org/officeDocument/2006/relationships/image" Target="../media/image295.png"/><Relationship Id="rId78" Type="http://schemas.openxmlformats.org/officeDocument/2006/relationships/customXml" Target="../ink/ink166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188.xml"/><Relationship Id="rId143" Type="http://schemas.openxmlformats.org/officeDocument/2006/relationships/image" Target="../media/image197.png"/><Relationship Id="rId164" Type="http://schemas.openxmlformats.org/officeDocument/2006/relationships/customXml" Target="../ink/ink209.xml"/><Relationship Id="rId185" Type="http://schemas.openxmlformats.org/officeDocument/2006/relationships/image" Target="../media/image218.png"/><Relationship Id="rId350" Type="http://schemas.openxmlformats.org/officeDocument/2006/relationships/customXml" Target="../ink/ink302.xml"/><Relationship Id="rId371" Type="http://schemas.openxmlformats.org/officeDocument/2006/relationships/image" Target="../media/image311.png"/><Relationship Id="rId406" Type="http://schemas.openxmlformats.org/officeDocument/2006/relationships/customXml" Target="../ink/ink330.xml"/><Relationship Id="rId9" Type="http://schemas.openxmlformats.org/officeDocument/2006/relationships/image" Target="../media/image130.png"/><Relationship Id="rId210" Type="http://schemas.openxmlformats.org/officeDocument/2006/relationships/customXml" Target="../ink/ink232.xml"/><Relationship Id="rId392" Type="http://schemas.openxmlformats.org/officeDocument/2006/relationships/customXml" Target="../ink/ink323.xml"/><Relationship Id="rId427" Type="http://schemas.openxmlformats.org/officeDocument/2006/relationships/image" Target="../media/image339.png"/><Relationship Id="rId448" Type="http://schemas.openxmlformats.org/officeDocument/2006/relationships/customXml" Target="../ink/ink351.xml"/><Relationship Id="rId26" Type="http://schemas.openxmlformats.org/officeDocument/2006/relationships/customXml" Target="../ink/ink140.xml"/><Relationship Id="rId231" Type="http://schemas.openxmlformats.org/officeDocument/2006/relationships/image" Target="../media/image241.png"/><Relationship Id="rId252" Type="http://schemas.openxmlformats.org/officeDocument/2006/relationships/customXml" Target="../ink/ink253.xml"/><Relationship Id="rId273" Type="http://schemas.openxmlformats.org/officeDocument/2006/relationships/image" Target="../media/image262.png"/><Relationship Id="rId294" Type="http://schemas.openxmlformats.org/officeDocument/2006/relationships/customXml" Target="../ink/ink274.xml"/><Relationship Id="rId308" Type="http://schemas.openxmlformats.org/officeDocument/2006/relationships/customXml" Target="../ink/ink281.xml"/><Relationship Id="rId329" Type="http://schemas.openxmlformats.org/officeDocument/2006/relationships/image" Target="../media/image290.png"/><Relationship Id="rId47" Type="http://schemas.openxmlformats.org/officeDocument/2006/relationships/image" Target="../media/image149.png"/><Relationship Id="rId68" Type="http://schemas.openxmlformats.org/officeDocument/2006/relationships/customXml" Target="../ink/ink161.xml"/><Relationship Id="rId89" Type="http://schemas.openxmlformats.org/officeDocument/2006/relationships/image" Target="../media/image170.png"/><Relationship Id="rId112" Type="http://schemas.openxmlformats.org/officeDocument/2006/relationships/customXml" Target="../ink/ink183.xml"/><Relationship Id="rId133" Type="http://schemas.openxmlformats.org/officeDocument/2006/relationships/image" Target="../media/image192.png"/><Relationship Id="rId154" Type="http://schemas.openxmlformats.org/officeDocument/2006/relationships/customXml" Target="../ink/ink204.xml"/><Relationship Id="rId175" Type="http://schemas.openxmlformats.org/officeDocument/2006/relationships/image" Target="../media/image213.png"/><Relationship Id="rId340" Type="http://schemas.openxmlformats.org/officeDocument/2006/relationships/customXml" Target="../ink/ink297.xml"/><Relationship Id="rId361" Type="http://schemas.openxmlformats.org/officeDocument/2006/relationships/image" Target="../media/image306.png"/><Relationship Id="rId196" Type="http://schemas.openxmlformats.org/officeDocument/2006/relationships/customXml" Target="../ink/ink225.xml"/><Relationship Id="rId200" Type="http://schemas.openxmlformats.org/officeDocument/2006/relationships/customXml" Target="../ink/ink227.xml"/><Relationship Id="rId382" Type="http://schemas.openxmlformats.org/officeDocument/2006/relationships/customXml" Target="../ink/ink318.xml"/><Relationship Id="rId417" Type="http://schemas.openxmlformats.org/officeDocument/2006/relationships/image" Target="../media/image334.png"/><Relationship Id="rId438" Type="http://schemas.openxmlformats.org/officeDocument/2006/relationships/customXml" Target="../ink/ink346.xml"/><Relationship Id="rId16" Type="http://schemas.openxmlformats.org/officeDocument/2006/relationships/customXml" Target="../ink/ink135.xml"/><Relationship Id="rId221" Type="http://schemas.openxmlformats.org/officeDocument/2006/relationships/image" Target="../media/image236.png"/><Relationship Id="rId242" Type="http://schemas.openxmlformats.org/officeDocument/2006/relationships/customXml" Target="../ink/ink248.xml"/><Relationship Id="rId263" Type="http://schemas.openxmlformats.org/officeDocument/2006/relationships/image" Target="../media/image257.png"/><Relationship Id="rId284" Type="http://schemas.openxmlformats.org/officeDocument/2006/relationships/customXml" Target="../ink/ink269.xml"/><Relationship Id="rId319" Type="http://schemas.openxmlformats.org/officeDocument/2006/relationships/image" Target="../media/image285.png"/><Relationship Id="rId37" Type="http://schemas.openxmlformats.org/officeDocument/2006/relationships/image" Target="../media/image144.png"/><Relationship Id="rId58" Type="http://schemas.openxmlformats.org/officeDocument/2006/relationships/customXml" Target="../ink/ink156.xml"/><Relationship Id="rId79" Type="http://schemas.openxmlformats.org/officeDocument/2006/relationships/image" Target="../media/image165.png"/><Relationship Id="rId102" Type="http://schemas.openxmlformats.org/officeDocument/2006/relationships/customXml" Target="../ink/ink178.xml"/><Relationship Id="rId123" Type="http://schemas.openxmlformats.org/officeDocument/2006/relationships/image" Target="../media/image187.png"/><Relationship Id="rId144" Type="http://schemas.openxmlformats.org/officeDocument/2006/relationships/customXml" Target="../ink/ink199.xml"/><Relationship Id="rId330" Type="http://schemas.openxmlformats.org/officeDocument/2006/relationships/customXml" Target="../ink/ink292.xml"/><Relationship Id="rId90" Type="http://schemas.openxmlformats.org/officeDocument/2006/relationships/customXml" Target="../ink/ink172.xml"/><Relationship Id="rId165" Type="http://schemas.openxmlformats.org/officeDocument/2006/relationships/image" Target="../media/image208.png"/><Relationship Id="rId186" Type="http://schemas.openxmlformats.org/officeDocument/2006/relationships/customXml" Target="../ink/ink220.xml"/><Relationship Id="rId351" Type="http://schemas.openxmlformats.org/officeDocument/2006/relationships/image" Target="../media/image301.png"/><Relationship Id="rId372" Type="http://schemas.openxmlformats.org/officeDocument/2006/relationships/customXml" Target="../ink/ink313.xml"/><Relationship Id="rId393" Type="http://schemas.openxmlformats.org/officeDocument/2006/relationships/image" Target="../media/image322.png"/><Relationship Id="rId407" Type="http://schemas.openxmlformats.org/officeDocument/2006/relationships/image" Target="../media/image329.png"/><Relationship Id="rId428" Type="http://schemas.openxmlformats.org/officeDocument/2006/relationships/customXml" Target="../ink/ink341.xml"/><Relationship Id="rId449" Type="http://schemas.openxmlformats.org/officeDocument/2006/relationships/image" Target="../media/image350.png"/><Relationship Id="rId211" Type="http://schemas.openxmlformats.org/officeDocument/2006/relationships/image" Target="../media/image231.png"/><Relationship Id="rId232" Type="http://schemas.openxmlformats.org/officeDocument/2006/relationships/customXml" Target="../ink/ink243.xml"/><Relationship Id="rId253" Type="http://schemas.openxmlformats.org/officeDocument/2006/relationships/image" Target="../media/image252.png"/><Relationship Id="rId274" Type="http://schemas.openxmlformats.org/officeDocument/2006/relationships/customXml" Target="../ink/ink264.xml"/><Relationship Id="rId295" Type="http://schemas.openxmlformats.org/officeDocument/2006/relationships/image" Target="../media/image273.png"/><Relationship Id="rId309" Type="http://schemas.openxmlformats.org/officeDocument/2006/relationships/image" Target="../media/image280.png"/><Relationship Id="rId27" Type="http://schemas.openxmlformats.org/officeDocument/2006/relationships/image" Target="../media/image139.png"/><Relationship Id="rId48" Type="http://schemas.openxmlformats.org/officeDocument/2006/relationships/customXml" Target="../ink/ink151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194.xml"/><Relationship Id="rId320" Type="http://schemas.openxmlformats.org/officeDocument/2006/relationships/customXml" Target="../ink/ink287.xml"/><Relationship Id="rId80" Type="http://schemas.openxmlformats.org/officeDocument/2006/relationships/customXml" Target="../ink/ink167.xml"/><Relationship Id="rId155" Type="http://schemas.openxmlformats.org/officeDocument/2006/relationships/image" Target="../media/image203.png"/><Relationship Id="rId176" Type="http://schemas.openxmlformats.org/officeDocument/2006/relationships/customXml" Target="../ink/ink215.xml"/><Relationship Id="rId197" Type="http://schemas.openxmlformats.org/officeDocument/2006/relationships/image" Target="../media/image224.png"/><Relationship Id="rId341" Type="http://schemas.openxmlformats.org/officeDocument/2006/relationships/image" Target="../media/image296.png"/><Relationship Id="rId362" Type="http://schemas.openxmlformats.org/officeDocument/2006/relationships/customXml" Target="../ink/ink308.xml"/><Relationship Id="rId383" Type="http://schemas.openxmlformats.org/officeDocument/2006/relationships/image" Target="../media/image317.png"/><Relationship Id="rId418" Type="http://schemas.openxmlformats.org/officeDocument/2006/relationships/customXml" Target="../ink/ink336.xml"/><Relationship Id="rId439" Type="http://schemas.openxmlformats.org/officeDocument/2006/relationships/image" Target="../media/image345.png"/><Relationship Id="rId201" Type="http://schemas.openxmlformats.org/officeDocument/2006/relationships/image" Target="../media/image226.png"/><Relationship Id="rId222" Type="http://schemas.openxmlformats.org/officeDocument/2006/relationships/customXml" Target="../ink/ink238.xml"/><Relationship Id="rId243" Type="http://schemas.openxmlformats.org/officeDocument/2006/relationships/image" Target="../media/image247.png"/><Relationship Id="rId264" Type="http://schemas.openxmlformats.org/officeDocument/2006/relationships/customXml" Target="../ink/ink259.xml"/><Relationship Id="rId285" Type="http://schemas.openxmlformats.org/officeDocument/2006/relationships/image" Target="../media/image268.png"/><Relationship Id="rId450" Type="http://schemas.openxmlformats.org/officeDocument/2006/relationships/customXml" Target="../ink/ink352.xml"/><Relationship Id="rId17" Type="http://schemas.openxmlformats.org/officeDocument/2006/relationships/image" Target="../media/image134.png"/><Relationship Id="rId38" Type="http://schemas.openxmlformats.org/officeDocument/2006/relationships/customXml" Target="../ink/ink146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24" Type="http://schemas.openxmlformats.org/officeDocument/2006/relationships/customXml" Target="../ink/ink189.xml"/><Relationship Id="rId310" Type="http://schemas.openxmlformats.org/officeDocument/2006/relationships/customXml" Target="../ink/ink282.xml"/><Relationship Id="rId70" Type="http://schemas.openxmlformats.org/officeDocument/2006/relationships/customXml" Target="../ink/ink162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210.xml"/><Relationship Id="rId187" Type="http://schemas.openxmlformats.org/officeDocument/2006/relationships/image" Target="../media/image219.png"/><Relationship Id="rId331" Type="http://schemas.openxmlformats.org/officeDocument/2006/relationships/image" Target="../media/image291.png"/><Relationship Id="rId352" Type="http://schemas.openxmlformats.org/officeDocument/2006/relationships/customXml" Target="../ink/ink303.xml"/><Relationship Id="rId373" Type="http://schemas.openxmlformats.org/officeDocument/2006/relationships/image" Target="../media/image312.png"/><Relationship Id="rId394" Type="http://schemas.openxmlformats.org/officeDocument/2006/relationships/customXml" Target="../ink/ink324.xml"/><Relationship Id="rId408" Type="http://schemas.openxmlformats.org/officeDocument/2006/relationships/customXml" Target="../ink/ink331.xml"/><Relationship Id="rId429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3.xml"/><Relationship Id="rId233" Type="http://schemas.openxmlformats.org/officeDocument/2006/relationships/image" Target="../media/image242.png"/><Relationship Id="rId254" Type="http://schemas.openxmlformats.org/officeDocument/2006/relationships/customXml" Target="../ink/ink254.xml"/><Relationship Id="rId440" Type="http://schemas.openxmlformats.org/officeDocument/2006/relationships/customXml" Target="../ink/ink347.xml"/><Relationship Id="rId28" Type="http://schemas.openxmlformats.org/officeDocument/2006/relationships/customXml" Target="../ink/ink141.xml"/><Relationship Id="rId49" Type="http://schemas.openxmlformats.org/officeDocument/2006/relationships/image" Target="../media/image150.png"/><Relationship Id="rId114" Type="http://schemas.openxmlformats.org/officeDocument/2006/relationships/customXml" Target="../ink/ink184.xml"/><Relationship Id="rId275" Type="http://schemas.openxmlformats.org/officeDocument/2006/relationships/image" Target="../media/image263.png"/><Relationship Id="rId296" Type="http://schemas.openxmlformats.org/officeDocument/2006/relationships/customXml" Target="../ink/ink275.xml"/><Relationship Id="rId300" Type="http://schemas.openxmlformats.org/officeDocument/2006/relationships/customXml" Target="../ink/ink277.xml"/><Relationship Id="rId60" Type="http://schemas.openxmlformats.org/officeDocument/2006/relationships/customXml" Target="../ink/ink157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205.xml"/><Relationship Id="rId177" Type="http://schemas.openxmlformats.org/officeDocument/2006/relationships/image" Target="../media/image214.png"/><Relationship Id="rId198" Type="http://schemas.openxmlformats.org/officeDocument/2006/relationships/customXml" Target="../ink/ink226.xml"/><Relationship Id="rId321" Type="http://schemas.openxmlformats.org/officeDocument/2006/relationships/image" Target="../media/image286.png"/><Relationship Id="rId342" Type="http://schemas.openxmlformats.org/officeDocument/2006/relationships/customXml" Target="../ink/ink298.xml"/><Relationship Id="rId363" Type="http://schemas.openxmlformats.org/officeDocument/2006/relationships/image" Target="../media/image307.png"/><Relationship Id="rId384" Type="http://schemas.openxmlformats.org/officeDocument/2006/relationships/customXml" Target="../ink/ink319.xml"/><Relationship Id="rId419" Type="http://schemas.openxmlformats.org/officeDocument/2006/relationships/image" Target="../media/image335.png"/><Relationship Id="rId202" Type="http://schemas.openxmlformats.org/officeDocument/2006/relationships/customXml" Target="../ink/ink228.xml"/><Relationship Id="rId223" Type="http://schemas.openxmlformats.org/officeDocument/2006/relationships/image" Target="../media/image237.png"/><Relationship Id="rId244" Type="http://schemas.openxmlformats.org/officeDocument/2006/relationships/customXml" Target="../ink/ink249.xml"/><Relationship Id="rId430" Type="http://schemas.openxmlformats.org/officeDocument/2006/relationships/customXml" Target="../ink/ink342.xml"/><Relationship Id="rId18" Type="http://schemas.openxmlformats.org/officeDocument/2006/relationships/customXml" Target="../ink/ink136.xml"/><Relationship Id="rId39" Type="http://schemas.openxmlformats.org/officeDocument/2006/relationships/image" Target="../media/image145.png"/><Relationship Id="rId265" Type="http://schemas.openxmlformats.org/officeDocument/2006/relationships/image" Target="../media/image258.png"/><Relationship Id="rId286" Type="http://schemas.openxmlformats.org/officeDocument/2006/relationships/customXml" Target="../ink/ink270.xml"/><Relationship Id="rId451" Type="http://schemas.openxmlformats.org/officeDocument/2006/relationships/image" Target="../media/image351.png"/><Relationship Id="rId50" Type="http://schemas.openxmlformats.org/officeDocument/2006/relationships/customXml" Target="../ink/ink152.xml"/><Relationship Id="rId104" Type="http://schemas.openxmlformats.org/officeDocument/2006/relationships/customXml" Target="../ink/ink179.xml"/><Relationship Id="rId125" Type="http://schemas.openxmlformats.org/officeDocument/2006/relationships/image" Target="../media/image188.png"/><Relationship Id="rId146" Type="http://schemas.openxmlformats.org/officeDocument/2006/relationships/customXml" Target="../ink/ink200.xml"/><Relationship Id="rId167" Type="http://schemas.openxmlformats.org/officeDocument/2006/relationships/image" Target="../media/image209.png"/><Relationship Id="rId188" Type="http://schemas.openxmlformats.org/officeDocument/2006/relationships/customXml" Target="../ink/ink221.xml"/><Relationship Id="rId311" Type="http://schemas.openxmlformats.org/officeDocument/2006/relationships/image" Target="../media/image281.png"/><Relationship Id="rId332" Type="http://schemas.openxmlformats.org/officeDocument/2006/relationships/customXml" Target="../ink/ink293.xml"/><Relationship Id="rId353" Type="http://schemas.openxmlformats.org/officeDocument/2006/relationships/image" Target="../media/image302.png"/><Relationship Id="rId374" Type="http://schemas.openxmlformats.org/officeDocument/2006/relationships/customXml" Target="../ink/ink314.xml"/><Relationship Id="rId395" Type="http://schemas.openxmlformats.org/officeDocument/2006/relationships/image" Target="../media/image323.png"/><Relationship Id="rId409" Type="http://schemas.openxmlformats.org/officeDocument/2006/relationships/image" Target="../media/image330.png"/><Relationship Id="rId71" Type="http://schemas.openxmlformats.org/officeDocument/2006/relationships/image" Target="../media/image161.png"/><Relationship Id="rId92" Type="http://schemas.openxmlformats.org/officeDocument/2006/relationships/customXml" Target="../ink/ink173.xml"/><Relationship Id="rId213" Type="http://schemas.openxmlformats.org/officeDocument/2006/relationships/image" Target="../media/image232.png"/><Relationship Id="rId234" Type="http://schemas.openxmlformats.org/officeDocument/2006/relationships/customXml" Target="../ink/ink244.xml"/><Relationship Id="rId420" Type="http://schemas.openxmlformats.org/officeDocument/2006/relationships/customXml" Target="../ink/ink337.xml"/><Relationship Id="rId2" Type="http://schemas.openxmlformats.org/officeDocument/2006/relationships/customXml" Target="../ink/ink128.xml"/><Relationship Id="rId29" Type="http://schemas.openxmlformats.org/officeDocument/2006/relationships/image" Target="../media/image140.png"/><Relationship Id="rId255" Type="http://schemas.openxmlformats.org/officeDocument/2006/relationships/image" Target="../media/image253.png"/><Relationship Id="rId276" Type="http://schemas.openxmlformats.org/officeDocument/2006/relationships/customXml" Target="../ink/ink265.xml"/><Relationship Id="rId297" Type="http://schemas.openxmlformats.org/officeDocument/2006/relationships/image" Target="../media/image274.png"/><Relationship Id="rId441" Type="http://schemas.openxmlformats.org/officeDocument/2006/relationships/image" Target="../media/image346.png"/><Relationship Id="rId40" Type="http://schemas.openxmlformats.org/officeDocument/2006/relationships/customXml" Target="../ink/ink147.xml"/><Relationship Id="rId115" Type="http://schemas.openxmlformats.org/officeDocument/2006/relationships/image" Target="../media/image183.png"/><Relationship Id="rId136" Type="http://schemas.openxmlformats.org/officeDocument/2006/relationships/customXml" Target="../ink/ink195.xml"/><Relationship Id="rId157" Type="http://schemas.openxmlformats.org/officeDocument/2006/relationships/image" Target="../media/image204.png"/><Relationship Id="rId178" Type="http://schemas.openxmlformats.org/officeDocument/2006/relationships/customXml" Target="../ink/ink216.xml"/><Relationship Id="rId301" Type="http://schemas.openxmlformats.org/officeDocument/2006/relationships/image" Target="../media/image276.png"/><Relationship Id="rId322" Type="http://schemas.openxmlformats.org/officeDocument/2006/relationships/customXml" Target="../ink/ink288.xml"/><Relationship Id="rId343" Type="http://schemas.openxmlformats.org/officeDocument/2006/relationships/image" Target="../media/image297.png"/><Relationship Id="rId364" Type="http://schemas.openxmlformats.org/officeDocument/2006/relationships/customXml" Target="../ink/ink309.xml"/><Relationship Id="rId61" Type="http://schemas.openxmlformats.org/officeDocument/2006/relationships/image" Target="../media/image156.png"/><Relationship Id="rId82" Type="http://schemas.openxmlformats.org/officeDocument/2006/relationships/customXml" Target="../ink/ink168.xml"/><Relationship Id="rId199" Type="http://schemas.openxmlformats.org/officeDocument/2006/relationships/image" Target="../media/image225.png"/><Relationship Id="rId203" Type="http://schemas.openxmlformats.org/officeDocument/2006/relationships/image" Target="../media/image227.png"/><Relationship Id="rId385" Type="http://schemas.openxmlformats.org/officeDocument/2006/relationships/image" Target="../media/image318.png"/><Relationship Id="rId19" Type="http://schemas.openxmlformats.org/officeDocument/2006/relationships/image" Target="../media/image135.png"/><Relationship Id="rId224" Type="http://schemas.openxmlformats.org/officeDocument/2006/relationships/customXml" Target="../ink/ink239.xml"/><Relationship Id="rId245" Type="http://schemas.openxmlformats.org/officeDocument/2006/relationships/image" Target="../media/image248.png"/><Relationship Id="rId266" Type="http://schemas.openxmlformats.org/officeDocument/2006/relationships/customXml" Target="../ink/ink260.xml"/><Relationship Id="rId287" Type="http://schemas.openxmlformats.org/officeDocument/2006/relationships/image" Target="../media/image269.png"/><Relationship Id="rId410" Type="http://schemas.openxmlformats.org/officeDocument/2006/relationships/customXml" Target="../ink/ink332.xml"/><Relationship Id="rId431" Type="http://schemas.openxmlformats.org/officeDocument/2006/relationships/image" Target="../media/image341.png"/><Relationship Id="rId452" Type="http://schemas.openxmlformats.org/officeDocument/2006/relationships/customXml" Target="../ink/ink353.xml"/><Relationship Id="rId30" Type="http://schemas.openxmlformats.org/officeDocument/2006/relationships/customXml" Target="../ink/ink142.xml"/><Relationship Id="rId105" Type="http://schemas.openxmlformats.org/officeDocument/2006/relationships/image" Target="../media/image178.png"/><Relationship Id="rId126" Type="http://schemas.openxmlformats.org/officeDocument/2006/relationships/customXml" Target="../ink/ink190.xml"/><Relationship Id="rId147" Type="http://schemas.openxmlformats.org/officeDocument/2006/relationships/image" Target="../media/image199.png"/><Relationship Id="rId168" Type="http://schemas.openxmlformats.org/officeDocument/2006/relationships/customXml" Target="../ink/ink211.xml"/><Relationship Id="rId312" Type="http://schemas.openxmlformats.org/officeDocument/2006/relationships/customXml" Target="../ink/ink283.xml"/><Relationship Id="rId333" Type="http://schemas.openxmlformats.org/officeDocument/2006/relationships/image" Target="../media/image292.png"/><Relationship Id="rId354" Type="http://schemas.openxmlformats.org/officeDocument/2006/relationships/customXml" Target="../ink/ink304.xml"/><Relationship Id="rId51" Type="http://schemas.openxmlformats.org/officeDocument/2006/relationships/image" Target="../media/image151.png"/><Relationship Id="rId72" Type="http://schemas.openxmlformats.org/officeDocument/2006/relationships/customXml" Target="../ink/ink163.xml"/><Relationship Id="rId93" Type="http://schemas.openxmlformats.org/officeDocument/2006/relationships/image" Target="../media/image172.png"/><Relationship Id="rId189" Type="http://schemas.openxmlformats.org/officeDocument/2006/relationships/image" Target="../media/image220.png"/><Relationship Id="rId375" Type="http://schemas.openxmlformats.org/officeDocument/2006/relationships/image" Target="../media/image313.png"/><Relationship Id="rId396" Type="http://schemas.openxmlformats.org/officeDocument/2006/relationships/customXml" Target="../ink/ink325.xml"/><Relationship Id="rId3" Type="http://schemas.openxmlformats.org/officeDocument/2006/relationships/image" Target="../media/image127.png"/><Relationship Id="rId214" Type="http://schemas.openxmlformats.org/officeDocument/2006/relationships/customXml" Target="../ink/ink234.xml"/><Relationship Id="rId235" Type="http://schemas.openxmlformats.org/officeDocument/2006/relationships/image" Target="../media/image243.png"/><Relationship Id="rId256" Type="http://schemas.openxmlformats.org/officeDocument/2006/relationships/customXml" Target="../ink/ink255.xml"/><Relationship Id="rId277" Type="http://schemas.openxmlformats.org/officeDocument/2006/relationships/image" Target="../media/image264.png"/><Relationship Id="rId298" Type="http://schemas.openxmlformats.org/officeDocument/2006/relationships/customXml" Target="../ink/ink276.xml"/><Relationship Id="rId400" Type="http://schemas.openxmlformats.org/officeDocument/2006/relationships/customXml" Target="../ink/ink327.xml"/><Relationship Id="rId421" Type="http://schemas.openxmlformats.org/officeDocument/2006/relationships/image" Target="../media/image336.png"/><Relationship Id="rId442" Type="http://schemas.openxmlformats.org/officeDocument/2006/relationships/customXml" Target="../ink/ink348.xml"/><Relationship Id="rId116" Type="http://schemas.openxmlformats.org/officeDocument/2006/relationships/customXml" Target="../ink/ink185.xml"/><Relationship Id="rId137" Type="http://schemas.openxmlformats.org/officeDocument/2006/relationships/image" Target="../media/image194.png"/><Relationship Id="rId158" Type="http://schemas.openxmlformats.org/officeDocument/2006/relationships/customXml" Target="../ink/ink206.xml"/><Relationship Id="rId302" Type="http://schemas.openxmlformats.org/officeDocument/2006/relationships/customXml" Target="../ink/ink278.xml"/><Relationship Id="rId323" Type="http://schemas.openxmlformats.org/officeDocument/2006/relationships/image" Target="../media/image287.png"/><Relationship Id="rId344" Type="http://schemas.openxmlformats.org/officeDocument/2006/relationships/customXml" Target="../ink/ink299.xml"/><Relationship Id="rId20" Type="http://schemas.openxmlformats.org/officeDocument/2006/relationships/customXml" Target="../ink/ink137.xml"/><Relationship Id="rId41" Type="http://schemas.openxmlformats.org/officeDocument/2006/relationships/image" Target="../media/image146.png"/><Relationship Id="rId62" Type="http://schemas.openxmlformats.org/officeDocument/2006/relationships/customXml" Target="../ink/ink158.xml"/><Relationship Id="rId83" Type="http://schemas.openxmlformats.org/officeDocument/2006/relationships/image" Target="../media/image167.png"/><Relationship Id="rId179" Type="http://schemas.openxmlformats.org/officeDocument/2006/relationships/image" Target="../media/image215.png"/><Relationship Id="rId365" Type="http://schemas.openxmlformats.org/officeDocument/2006/relationships/image" Target="../media/image308.png"/><Relationship Id="rId386" Type="http://schemas.openxmlformats.org/officeDocument/2006/relationships/customXml" Target="../ink/ink320.xml"/><Relationship Id="rId190" Type="http://schemas.openxmlformats.org/officeDocument/2006/relationships/customXml" Target="../ink/ink222.xml"/><Relationship Id="rId204" Type="http://schemas.openxmlformats.org/officeDocument/2006/relationships/customXml" Target="../ink/ink229.xml"/><Relationship Id="rId225" Type="http://schemas.openxmlformats.org/officeDocument/2006/relationships/image" Target="../media/image238.png"/><Relationship Id="rId246" Type="http://schemas.openxmlformats.org/officeDocument/2006/relationships/customXml" Target="../ink/ink250.xml"/><Relationship Id="rId267" Type="http://schemas.openxmlformats.org/officeDocument/2006/relationships/image" Target="../media/image259.png"/><Relationship Id="rId288" Type="http://schemas.openxmlformats.org/officeDocument/2006/relationships/customXml" Target="../ink/ink271.xml"/><Relationship Id="rId411" Type="http://schemas.openxmlformats.org/officeDocument/2006/relationships/image" Target="../media/image331.png"/><Relationship Id="rId432" Type="http://schemas.openxmlformats.org/officeDocument/2006/relationships/customXml" Target="../ink/ink343.xml"/><Relationship Id="rId453" Type="http://schemas.openxmlformats.org/officeDocument/2006/relationships/image" Target="../media/image352.png"/><Relationship Id="rId106" Type="http://schemas.openxmlformats.org/officeDocument/2006/relationships/customXml" Target="../ink/ink180.xml"/><Relationship Id="rId127" Type="http://schemas.openxmlformats.org/officeDocument/2006/relationships/image" Target="../media/image189.png"/><Relationship Id="rId313" Type="http://schemas.openxmlformats.org/officeDocument/2006/relationships/image" Target="../media/image282.png"/><Relationship Id="rId10" Type="http://schemas.openxmlformats.org/officeDocument/2006/relationships/customXml" Target="../ink/ink132.xml"/><Relationship Id="rId31" Type="http://schemas.openxmlformats.org/officeDocument/2006/relationships/image" Target="../media/image141.png"/><Relationship Id="rId52" Type="http://schemas.openxmlformats.org/officeDocument/2006/relationships/customXml" Target="../ink/ink153.xml"/><Relationship Id="rId73" Type="http://schemas.openxmlformats.org/officeDocument/2006/relationships/image" Target="../media/image162.png"/><Relationship Id="rId94" Type="http://schemas.openxmlformats.org/officeDocument/2006/relationships/customXml" Target="../ink/ink174.xml"/><Relationship Id="rId148" Type="http://schemas.openxmlformats.org/officeDocument/2006/relationships/customXml" Target="../ink/ink201.xml"/><Relationship Id="rId169" Type="http://schemas.openxmlformats.org/officeDocument/2006/relationships/image" Target="../media/image210.png"/><Relationship Id="rId334" Type="http://schemas.openxmlformats.org/officeDocument/2006/relationships/customXml" Target="../ink/ink294.xml"/><Relationship Id="rId355" Type="http://schemas.openxmlformats.org/officeDocument/2006/relationships/image" Target="../media/image303.png"/><Relationship Id="rId376" Type="http://schemas.openxmlformats.org/officeDocument/2006/relationships/customXml" Target="../ink/ink315.xml"/><Relationship Id="rId397" Type="http://schemas.openxmlformats.org/officeDocument/2006/relationships/image" Target="../media/image324.png"/><Relationship Id="rId4" Type="http://schemas.openxmlformats.org/officeDocument/2006/relationships/customXml" Target="../ink/ink129.xml"/><Relationship Id="rId180" Type="http://schemas.openxmlformats.org/officeDocument/2006/relationships/customXml" Target="../ink/ink217.xml"/><Relationship Id="rId215" Type="http://schemas.openxmlformats.org/officeDocument/2006/relationships/image" Target="../media/image233.png"/><Relationship Id="rId236" Type="http://schemas.openxmlformats.org/officeDocument/2006/relationships/customXml" Target="../ink/ink245.xml"/><Relationship Id="rId257" Type="http://schemas.openxmlformats.org/officeDocument/2006/relationships/image" Target="../media/image254.png"/><Relationship Id="rId278" Type="http://schemas.openxmlformats.org/officeDocument/2006/relationships/customXml" Target="../ink/ink266.xml"/><Relationship Id="rId401" Type="http://schemas.openxmlformats.org/officeDocument/2006/relationships/image" Target="../media/image326.png"/><Relationship Id="rId422" Type="http://schemas.openxmlformats.org/officeDocument/2006/relationships/customXml" Target="../ink/ink338.xml"/><Relationship Id="rId443" Type="http://schemas.openxmlformats.org/officeDocument/2006/relationships/image" Target="../media/image347.png"/><Relationship Id="rId303" Type="http://schemas.openxmlformats.org/officeDocument/2006/relationships/image" Target="../media/image277.png"/><Relationship Id="rId42" Type="http://schemas.openxmlformats.org/officeDocument/2006/relationships/customXml" Target="../ink/ink148.xml"/><Relationship Id="rId84" Type="http://schemas.openxmlformats.org/officeDocument/2006/relationships/customXml" Target="../ink/ink169.xml"/><Relationship Id="rId138" Type="http://schemas.openxmlformats.org/officeDocument/2006/relationships/customXml" Target="../ink/ink196.xml"/><Relationship Id="rId345" Type="http://schemas.openxmlformats.org/officeDocument/2006/relationships/image" Target="../media/image298.png"/><Relationship Id="rId387" Type="http://schemas.openxmlformats.org/officeDocument/2006/relationships/image" Target="../media/image319.png"/><Relationship Id="rId191" Type="http://schemas.openxmlformats.org/officeDocument/2006/relationships/image" Target="../media/image221.png"/><Relationship Id="rId205" Type="http://schemas.openxmlformats.org/officeDocument/2006/relationships/image" Target="../media/image228.png"/><Relationship Id="rId247" Type="http://schemas.openxmlformats.org/officeDocument/2006/relationships/image" Target="../media/image249.png"/><Relationship Id="rId412" Type="http://schemas.openxmlformats.org/officeDocument/2006/relationships/customXml" Target="../ink/ink333.xml"/><Relationship Id="rId107" Type="http://schemas.openxmlformats.org/officeDocument/2006/relationships/image" Target="../media/image179.png"/><Relationship Id="rId289" Type="http://schemas.openxmlformats.org/officeDocument/2006/relationships/image" Target="../media/image270.png"/><Relationship Id="rId454" Type="http://schemas.openxmlformats.org/officeDocument/2006/relationships/customXml" Target="../ink/ink354.xml"/><Relationship Id="rId11" Type="http://schemas.openxmlformats.org/officeDocument/2006/relationships/image" Target="../media/image131.png"/><Relationship Id="rId53" Type="http://schemas.openxmlformats.org/officeDocument/2006/relationships/image" Target="../media/image152.png"/><Relationship Id="rId149" Type="http://schemas.openxmlformats.org/officeDocument/2006/relationships/image" Target="../media/image200.png"/><Relationship Id="rId314" Type="http://schemas.openxmlformats.org/officeDocument/2006/relationships/customXml" Target="../ink/ink284.xml"/><Relationship Id="rId356" Type="http://schemas.openxmlformats.org/officeDocument/2006/relationships/customXml" Target="../ink/ink305.xml"/><Relationship Id="rId398" Type="http://schemas.openxmlformats.org/officeDocument/2006/relationships/customXml" Target="../ink/ink326.xml"/><Relationship Id="rId95" Type="http://schemas.openxmlformats.org/officeDocument/2006/relationships/image" Target="../media/image173.png"/><Relationship Id="rId160" Type="http://schemas.openxmlformats.org/officeDocument/2006/relationships/customXml" Target="../ink/ink207.xml"/><Relationship Id="rId216" Type="http://schemas.openxmlformats.org/officeDocument/2006/relationships/customXml" Target="../ink/ink235.xml"/><Relationship Id="rId423" Type="http://schemas.openxmlformats.org/officeDocument/2006/relationships/image" Target="../media/image337.png"/><Relationship Id="rId258" Type="http://schemas.openxmlformats.org/officeDocument/2006/relationships/customXml" Target="../ink/ink256.xml"/><Relationship Id="rId22" Type="http://schemas.openxmlformats.org/officeDocument/2006/relationships/customXml" Target="../ink/ink138.xml"/><Relationship Id="rId64" Type="http://schemas.openxmlformats.org/officeDocument/2006/relationships/customXml" Target="../ink/ink159.xml"/><Relationship Id="rId118" Type="http://schemas.openxmlformats.org/officeDocument/2006/relationships/customXml" Target="../ink/ink186.xml"/><Relationship Id="rId325" Type="http://schemas.openxmlformats.org/officeDocument/2006/relationships/image" Target="../media/image288.png"/><Relationship Id="rId367" Type="http://schemas.openxmlformats.org/officeDocument/2006/relationships/image" Target="../media/image309.png"/><Relationship Id="rId171" Type="http://schemas.openxmlformats.org/officeDocument/2006/relationships/image" Target="../media/image211.png"/><Relationship Id="rId227" Type="http://schemas.openxmlformats.org/officeDocument/2006/relationships/image" Target="../media/image239.png"/><Relationship Id="rId269" Type="http://schemas.openxmlformats.org/officeDocument/2006/relationships/image" Target="../media/image260.png"/><Relationship Id="rId434" Type="http://schemas.openxmlformats.org/officeDocument/2006/relationships/customXml" Target="../ink/ink344.xml"/><Relationship Id="rId33" Type="http://schemas.openxmlformats.org/officeDocument/2006/relationships/image" Target="../media/image142.png"/><Relationship Id="rId129" Type="http://schemas.openxmlformats.org/officeDocument/2006/relationships/image" Target="../media/image190.png"/><Relationship Id="rId280" Type="http://schemas.openxmlformats.org/officeDocument/2006/relationships/customXml" Target="../ink/ink267.xml"/><Relationship Id="rId336" Type="http://schemas.openxmlformats.org/officeDocument/2006/relationships/customXml" Target="../ink/ink295.xml"/><Relationship Id="rId75" Type="http://schemas.openxmlformats.org/officeDocument/2006/relationships/image" Target="../media/image163.png"/><Relationship Id="rId140" Type="http://schemas.openxmlformats.org/officeDocument/2006/relationships/customXml" Target="../ink/ink197.xml"/><Relationship Id="rId182" Type="http://schemas.openxmlformats.org/officeDocument/2006/relationships/customXml" Target="../ink/ink218.xml"/><Relationship Id="rId378" Type="http://schemas.openxmlformats.org/officeDocument/2006/relationships/customXml" Target="../ink/ink316.xml"/><Relationship Id="rId403" Type="http://schemas.openxmlformats.org/officeDocument/2006/relationships/image" Target="../media/image327.png"/><Relationship Id="rId6" Type="http://schemas.openxmlformats.org/officeDocument/2006/relationships/customXml" Target="../ink/ink130.xml"/><Relationship Id="rId238" Type="http://schemas.openxmlformats.org/officeDocument/2006/relationships/customXml" Target="../ink/ink246.xml"/><Relationship Id="rId445" Type="http://schemas.openxmlformats.org/officeDocument/2006/relationships/image" Target="../media/image34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2.png"/><Relationship Id="rId299" Type="http://schemas.openxmlformats.org/officeDocument/2006/relationships/image" Target="../media/image503.png"/><Relationship Id="rId21" Type="http://schemas.openxmlformats.org/officeDocument/2006/relationships/image" Target="../media/image364.png"/><Relationship Id="rId63" Type="http://schemas.openxmlformats.org/officeDocument/2006/relationships/image" Target="../media/image385.png"/><Relationship Id="rId159" Type="http://schemas.openxmlformats.org/officeDocument/2006/relationships/image" Target="../media/image433.png"/><Relationship Id="rId324" Type="http://schemas.openxmlformats.org/officeDocument/2006/relationships/customXml" Target="../ink/ink517.xml"/><Relationship Id="rId366" Type="http://schemas.openxmlformats.org/officeDocument/2006/relationships/customXml" Target="../ink/ink538.xml"/><Relationship Id="rId531" Type="http://schemas.openxmlformats.org/officeDocument/2006/relationships/image" Target="../media/image619.png"/><Relationship Id="rId573" Type="http://schemas.openxmlformats.org/officeDocument/2006/relationships/image" Target="../media/image640.png"/><Relationship Id="rId629" Type="http://schemas.openxmlformats.org/officeDocument/2006/relationships/image" Target="../media/image668.png"/><Relationship Id="rId170" Type="http://schemas.openxmlformats.org/officeDocument/2006/relationships/customXml" Target="../ink/ink440.xml"/><Relationship Id="rId226" Type="http://schemas.openxmlformats.org/officeDocument/2006/relationships/customXml" Target="../ink/ink468.xml"/><Relationship Id="rId433" Type="http://schemas.openxmlformats.org/officeDocument/2006/relationships/image" Target="../media/image570.png"/><Relationship Id="rId268" Type="http://schemas.openxmlformats.org/officeDocument/2006/relationships/customXml" Target="../ink/ink489.xml"/><Relationship Id="rId475" Type="http://schemas.openxmlformats.org/officeDocument/2006/relationships/image" Target="../media/image591.png"/><Relationship Id="rId640" Type="http://schemas.openxmlformats.org/officeDocument/2006/relationships/customXml" Target="../ink/ink675.xml"/><Relationship Id="rId32" Type="http://schemas.openxmlformats.org/officeDocument/2006/relationships/customXml" Target="../ink/ink371.xml"/><Relationship Id="rId74" Type="http://schemas.openxmlformats.org/officeDocument/2006/relationships/customXml" Target="../ink/ink392.xml"/><Relationship Id="rId128" Type="http://schemas.openxmlformats.org/officeDocument/2006/relationships/customXml" Target="../ink/ink419.xml"/><Relationship Id="rId335" Type="http://schemas.openxmlformats.org/officeDocument/2006/relationships/image" Target="../media/image521.png"/><Relationship Id="rId377" Type="http://schemas.openxmlformats.org/officeDocument/2006/relationships/image" Target="../media/image542.png"/><Relationship Id="rId500" Type="http://schemas.openxmlformats.org/officeDocument/2006/relationships/customXml" Target="../ink/ink605.xml"/><Relationship Id="rId542" Type="http://schemas.openxmlformats.org/officeDocument/2006/relationships/customXml" Target="../ink/ink626.xml"/><Relationship Id="rId584" Type="http://schemas.openxmlformats.org/officeDocument/2006/relationships/customXml" Target="../ink/ink647.xml"/><Relationship Id="rId5" Type="http://schemas.openxmlformats.org/officeDocument/2006/relationships/image" Target="../media/image356.png"/><Relationship Id="rId181" Type="http://schemas.openxmlformats.org/officeDocument/2006/relationships/image" Target="../media/image444.png"/><Relationship Id="rId237" Type="http://schemas.openxmlformats.org/officeDocument/2006/relationships/image" Target="../media/image472.png"/><Relationship Id="rId402" Type="http://schemas.openxmlformats.org/officeDocument/2006/relationships/customXml" Target="../ink/ink556.xml"/><Relationship Id="rId279" Type="http://schemas.openxmlformats.org/officeDocument/2006/relationships/image" Target="../media/image493.png"/><Relationship Id="rId444" Type="http://schemas.openxmlformats.org/officeDocument/2006/relationships/customXml" Target="../ink/ink577.xml"/><Relationship Id="rId486" Type="http://schemas.openxmlformats.org/officeDocument/2006/relationships/customXml" Target="../ink/ink598.xml"/><Relationship Id="rId651" Type="http://schemas.openxmlformats.org/officeDocument/2006/relationships/image" Target="../media/image679.png"/><Relationship Id="rId43" Type="http://schemas.openxmlformats.org/officeDocument/2006/relationships/image" Target="../media/image375.png"/><Relationship Id="rId139" Type="http://schemas.openxmlformats.org/officeDocument/2006/relationships/image" Target="../media/image423.png"/><Relationship Id="rId290" Type="http://schemas.openxmlformats.org/officeDocument/2006/relationships/customXml" Target="../ink/ink500.xml"/><Relationship Id="rId304" Type="http://schemas.openxmlformats.org/officeDocument/2006/relationships/customXml" Target="../ink/ink507.xml"/><Relationship Id="rId346" Type="http://schemas.openxmlformats.org/officeDocument/2006/relationships/customXml" Target="../ink/ink528.xml"/><Relationship Id="rId388" Type="http://schemas.openxmlformats.org/officeDocument/2006/relationships/customXml" Target="../ink/ink549.xml"/><Relationship Id="rId511" Type="http://schemas.openxmlformats.org/officeDocument/2006/relationships/image" Target="../media/image609.png"/><Relationship Id="rId553" Type="http://schemas.openxmlformats.org/officeDocument/2006/relationships/image" Target="../media/image630.png"/><Relationship Id="rId609" Type="http://schemas.openxmlformats.org/officeDocument/2006/relationships/image" Target="../media/image658.png"/><Relationship Id="rId85" Type="http://schemas.openxmlformats.org/officeDocument/2006/relationships/image" Target="../media/image396.png"/><Relationship Id="rId150" Type="http://schemas.openxmlformats.org/officeDocument/2006/relationships/customXml" Target="../ink/ink430.xml"/><Relationship Id="rId192" Type="http://schemas.openxmlformats.org/officeDocument/2006/relationships/customXml" Target="../ink/ink451.xml"/><Relationship Id="rId206" Type="http://schemas.openxmlformats.org/officeDocument/2006/relationships/customXml" Target="../ink/ink458.xml"/><Relationship Id="rId413" Type="http://schemas.openxmlformats.org/officeDocument/2006/relationships/image" Target="../media/image560.png"/><Relationship Id="rId595" Type="http://schemas.openxmlformats.org/officeDocument/2006/relationships/image" Target="../media/image651.png"/><Relationship Id="rId248" Type="http://schemas.openxmlformats.org/officeDocument/2006/relationships/customXml" Target="../ink/ink479.xml"/><Relationship Id="rId455" Type="http://schemas.openxmlformats.org/officeDocument/2006/relationships/image" Target="../media/image581.png"/><Relationship Id="rId497" Type="http://schemas.openxmlformats.org/officeDocument/2006/relationships/image" Target="../media/image602.png"/><Relationship Id="rId620" Type="http://schemas.openxmlformats.org/officeDocument/2006/relationships/customXml" Target="../ink/ink665.xml"/><Relationship Id="rId12" Type="http://schemas.openxmlformats.org/officeDocument/2006/relationships/customXml" Target="../ink/ink361.xml"/><Relationship Id="rId108" Type="http://schemas.openxmlformats.org/officeDocument/2006/relationships/customXml" Target="../ink/ink409.xml"/><Relationship Id="rId315" Type="http://schemas.openxmlformats.org/officeDocument/2006/relationships/image" Target="../media/image511.png"/><Relationship Id="rId357" Type="http://schemas.openxmlformats.org/officeDocument/2006/relationships/image" Target="../media/image532.png"/><Relationship Id="rId522" Type="http://schemas.openxmlformats.org/officeDocument/2006/relationships/customXml" Target="../ink/ink616.xml"/><Relationship Id="rId54" Type="http://schemas.openxmlformats.org/officeDocument/2006/relationships/customXml" Target="../ink/ink382.xml"/><Relationship Id="rId96" Type="http://schemas.openxmlformats.org/officeDocument/2006/relationships/customXml" Target="../ink/ink403.xml"/><Relationship Id="rId161" Type="http://schemas.openxmlformats.org/officeDocument/2006/relationships/image" Target="../media/image434.png"/><Relationship Id="rId217" Type="http://schemas.openxmlformats.org/officeDocument/2006/relationships/image" Target="../media/image462.png"/><Relationship Id="rId399" Type="http://schemas.openxmlformats.org/officeDocument/2006/relationships/image" Target="../media/image553.png"/><Relationship Id="rId564" Type="http://schemas.openxmlformats.org/officeDocument/2006/relationships/customXml" Target="../ink/ink637.xml"/><Relationship Id="rId259" Type="http://schemas.openxmlformats.org/officeDocument/2006/relationships/image" Target="../media/image483.png"/><Relationship Id="rId424" Type="http://schemas.openxmlformats.org/officeDocument/2006/relationships/customXml" Target="../ink/ink567.xml"/><Relationship Id="rId466" Type="http://schemas.openxmlformats.org/officeDocument/2006/relationships/customXml" Target="../ink/ink588.xml"/><Relationship Id="rId631" Type="http://schemas.openxmlformats.org/officeDocument/2006/relationships/image" Target="../media/image669.png"/><Relationship Id="rId23" Type="http://schemas.openxmlformats.org/officeDocument/2006/relationships/image" Target="../media/image365.png"/><Relationship Id="rId119" Type="http://schemas.openxmlformats.org/officeDocument/2006/relationships/image" Target="../media/image413.png"/><Relationship Id="rId270" Type="http://schemas.openxmlformats.org/officeDocument/2006/relationships/customXml" Target="../ink/ink490.xml"/><Relationship Id="rId326" Type="http://schemas.openxmlformats.org/officeDocument/2006/relationships/customXml" Target="../ink/ink518.xml"/><Relationship Id="rId533" Type="http://schemas.openxmlformats.org/officeDocument/2006/relationships/image" Target="../media/image620.png"/><Relationship Id="rId65" Type="http://schemas.openxmlformats.org/officeDocument/2006/relationships/image" Target="../media/image386.png"/><Relationship Id="rId130" Type="http://schemas.openxmlformats.org/officeDocument/2006/relationships/customXml" Target="../ink/ink420.xml"/><Relationship Id="rId368" Type="http://schemas.openxmlformats.org/officeDocument/2006/relationships/customXml" Target="../ink/ink539.xml"/><Relationship Id="rId575" Type="http://schemas.openxmlformats.org/officeDocument/2006/relationships/image" Target="../media/image641.png"/><Relationship Id="rId172" Type="http://schemas.openxmlformats.org/officeDocument/2006/relationships/customXml" Target="../ink/ink441.xml"/><Relationship Id="rId228" Type="http://schemas.openxmlformats.org/officeDocument/2006/relationships/customXml" Target="../ink/ink469.xml"/><Relationship Id="rId435" Type="http://schemas.openxmlformats.org/officeDocument/2006/relationships/image" Target="../media/image571.png"/><Relationship Id="rId477" Type="http://schemas.openxmlformats.org/officeDocument/2006/relationships/image" Target="../media/image592.png"/><Relationship Id="rId600" Type="http://schemas.openxmlformats.org/officeDocument/2006/relationships/customXml" Target="../ink/ink655.xml"/><Relationship Id="rId642" Type="http://schemas.openxmlformats.org/officeDocument/2006/relationships/customXml" Target="../ink/ink676.xml"/><Relationship Id="rId281" Type="http://schemas.openxmlformats.org/officeDocument/2006/relationships/image" Target="../media/image494.png"/><Relationship Id="rId337" Type="http://schemas.openxmlformats.org/officeDocument/2006/relationships/image" Target="../media/image522.png"/><Relationship Id="rId502" Type="http://schemas.openxmlformats.org/officeDocument/2006/relationships/customXml" Target="../ink/ink606.xml"/><Relationship Id="rId34" Type="http://schemas.openxmlformats.org/officeDocument/2006/relationships/customXml" Target="../ink/ink372.xml"/><Relationship Id="rId76" Type="http://schemas.openxmlformats.org/officeDocument/2006/relationships/customXml" Target="../ink/ink393.xml"/><Relationship Id="rId141" Type="http://schemas.openxmlformats.org/officeDocument/2006/relationships/image" Target="../media/image424.png"/><Relationship Id="rId379" Type="http://schemas.openxmlformats.org/officeDocument/2006/relationships/image" Target="../media/image543.png"/><Relationship Id="rId544" Type="http://schemas.openxmlformats.org/officeDocument/2006/relationships/customXml" Target="../ink/ink627.xml"/><Relationship Id="rId586" Type="http://schemas.openxmlformats.org/officeDocument/2006/relationships/customXml" Target="../ink/ink648.xml"/><Relationship Id="rId7" Type="http://schemas.openxmlformats.org/officeDocument/2006/relationships/image" Target="../media/image357.png"/><Relationship Id="rId183" Type="http://schemas.openxmlformats.org/officeDocument/2006/relationships/image" Target="../media/image445.png"/><Relationship Id="rId239" Type="http://schemas.openxmlformats.org/officeDocument/2006/relationships/image" Target="../media/image473.png"/><Relationship Id="rId390" Type="http://schemas.openxmlformats.org/officeDocument/2006/relationships/customXml" Target="../ink/ink550.xml"/><Relationship Id="rId404" Type="http://schemas.openxmlformats.org/officeDocument/2006/relationships/customXml" Target="../ink/ink557.xml"/><Relationship Id="rId446" Type="http://schemas.openxmlformats.org/officeDocument/2006/relationships/customXml" Target="../ink/ink578.xml"/><Relationship Id="rId611" Type="http://schemas.openxmlformats.org/officeDocument/2006/relationships/image" Target="../media/image659.png"/><Relationship Id="rId653" Type="http://schemas.openxmlformats.org/officeDocument/2006/relationships/image" Target="../media/image680.png"/><Relationship Id="rId250" Type="http://schemas.openxmlformats.org/officeDocument/2006/relationships/customXml" Target="../ink/ink480.xml"/><Relationship Id="rId292" Type="http://schemas.openxmlformats.org/officeDocument/2006/relationships/customXml" Target="../ink/ink501.xml"/><Relationship Id="rId306" Type="http://schemas.openxmlformats.org/officeDocument/2006/relationships/customXml" Target="../ink/ink508.xml"/><Relationship Id="rId488" Type="http://schemas.openxmlformats.org/officeDocument/2006/relationships/customXml" Target="../ink/ink599.xml"/><Relationship Id="rId45" Type="http://schemas.openxmlformats.org/officeDocument/2006/relationships/image" Target="../media/image376.png"/><Relationship Id="rId87" Type="http://schemas.openxmlformats.org/officeDocument/2006/relationships/image" Target="../media/image397.png"/><Relationship Id="rId110" Type="http://schemas.openxmlformats.org/officeDocument/2006/relationships/customXml" Target="../ink/ink410.xml"/><Relationship Id="rId348" Type="http://schemas.openxmlformats.org/officeDocument/2006/relationships/customXml" Target="../ink/ink529.xml"/><Relationship Id="rId513" Type="http://schemas.openxmlformats.org/officeDocument/2006/relationships/image" Target="../media/image610.png"/><Relationship Id="rId555" Type="http://schemas.openxmlformats.org/officeDocument/2006/relationships/image" Target="../media/image631.png"/><Relationship Id="rId597" Type="http://schemas.openxmlformats.org/officeDocument/2006/relationships/image" Target="../media/image652.png"/><Relationship Id="rId152" Type="http://schemas.openxmlformats.org/officeDocument/2006/relationships/customXml" Target="../ink/ink431.xml"/><Relationship Id="rId194" Type="http://schemas.openxmlformats.org/officeDocument/2006/relationships/customXml" Target="../ink/ink452.xml"/><Relationship Id="rId208" Type="http://schemas.openxmlformats.org/officeDocument/2006/relationships/customXml" Target="../ink/ink459.xml"/><Relationship Id="rId415" Type="http://schemas.openxmlformats.org/officeDocument/2006/relationships/image" Target="../media/image561.png"/><Relationship Id="rId457" Type="http://schemas.openxmlformats.org/officeDocument/2006/relationships/image" Target="../media/image582.png"/><Relationship Id="rId622" Type="http://schemas.openxmlformats.org/officeDocument/2006/relationships/customXml" Target="../ink/ink666.xml"/><Relationship Id="rId261" Type="http://schemas.openxmlformats.org/officeDocument/2006/relationships/image" Target="../media/image484.png"/><Relationship Id="rId499" Type="http://schemas.openxmlformats.org/officeDocument/2006/relationships/image" Target="../media/image603.png"/><Relationship Id="rId14" Type="http://schemas.openxmlformats.org/officeDocument/2006/relationships/customXml" Target="../ink/ink362.xml"/><Relationship Id="rId56" Type="http://schemas.openxmlformats.org/officeDocument/2006/relationships/customXml" Target="../ink/ink383.xml"/><Relationship Id="rId317" Type="http://schemas.openxmlformats.org/officeDocument/2006/relationships/image" Target="../media/image512.png"/><Relationship Id="rId359" Type="http://schemas.openxmlformats.org/officeDocument/2006/relationships/image" Target="../media/image533.png"/><Relationship Id="rId524" Type="http://schemas.openxmlformats.org/officeDocument/2006/relationships/customXml" Target="../ink/ink617.xml"/><Relationship Id="rId566" Type="http://schemas.openxmlformats.org/officeDocument/2006/relationships/customXml" Target="../ink/ink638.xml"/><Relationship Id="rId98" Type="http://schemas.openxmlformats.org/officeDocument/2006/relationships/customXml" Target="../ink/ink404.xml"/><Relationship Id="rId121" Type="http://schemas.openxmlformats.org/officeDocument/2006/relationships/image" Target="../media/image414.png"/><Relationship Id="rId163" Type="http://schemas.openxmlformats.org/officeDocument/2006/relationships/image" Target="../media/image435.png"/><Relationship Id="rId219" Type="http://schemas.openxmlformats.org/officeDocument/2006/relationships/image" Target="../media/image463.png"/><Relationship Id="rId370" Type="http://schemas.openxmlformats.org/officeDocument/2006/relationships/customXml" Target="../ink/ink540.xml"/><Relationship Id="rId426" Type="http://schemas.openxmlformats.org/officeDocument/2006/relationships/customXml" Target="../ink/ink568.xml"/><Relationship Id="rId633" Type="http://schemas.openxmlformats.org/officeDocument/2006/relationships/image" Target="../media/image670.png"/><Relationship Id="rId230" Type="http://schemas.openxmlformats.org/officeDocument/2006/relationships/customXml" Target="../ink/ink470.xml"/><Relationship Id="rId468" Type="http://schemas.openxmlformats.org/officeDocument/2006/relationships/customXml" Target="../ink/ink589.xml"/><Relationship Id="rId25" Type="http://schemas.openxmlformats.org/officeDocument/2006/relationships/image" Target="../media/image366.png"/><Relationship Id="rId67" Type="http://schemas.openxmlformats.org/officeDocument/2006/relationships/image" Target="../media/image387.png"/><Relationship Id="rId272" Type="http://schemas.openxmlformats.org/officeDocument/2006/relationships/customXml" Target="../ink/ink491.xml"/><Relationship Id="rId328" Type="http://schemas.openxmlformats.org/officeDocument/2006/relationships/customXml" Target="../ink/ink519.xml"/><Relationship Id="rId535" Type="http://schemas.openxmlformats.org/officeDocument/2006/relationships/image" Target="../media/image621.png"/><Relationship Id="rId577" Type="http://schemas.openxmlformats.org/officeDocument/2006/relationships/image" Target="../media/image642.png"/><Relationship Id="rId132" Type="http://schemas.openxmlformats.org/officeDocument/2006/relationships/customXml" Target="../ink/ink421.xml"/><Relationship Id="rId174" Type="http://schemas.openxmlformats.org/officeDocument/2006/relationships/customXml" Target="../ink/ink442.xml"/><Relationship Id="rId381" Type="http://schemas.openxmlformats.org/officeDocument/2006/relationships/image" Target="../media/image544.png"/><Relationship Id="rId602" Type="http://schemas.openxmlformats.org/officeDocument/2006/relationships/customXml" Target="../ink/ink656.xml"/><Relationship Id="rId241" Type="http://schemas.openxmlformats.org/officeDocument/2006/relationships/image" Target="../media/image474.png"/><Relationship Id="rId437" Type="http://schemas.openxmlformats.org/officeDocument/2006/relationships/image" Target="../media/image572.png"/><Relationship Id="rId479" Type="http://schemas.openxmlformats.org/officeDocument/2006/relationships/image" Target="../media/image593.png"/><Relationship Id="rId644" Type="http://schemas.openxmlformats.org/officeDocument/2006/relationships/customXml" Target="../ink/ink677.xml"/><Relationship Id="rId36" Type="http://schemas.openxmlformats.org/officeDocument/2006/relationships/customXml" Target="../ink/ink373.xml"/><Relationship Id="rId283" Type="http://schemas.openxmlformats.org/officeDocument/2006/relationships/image" Target="../media/image495.png"/><Relationship Id="rId339" Type="http://schemas.openxmlformats.org/officeDocument/2006/relationships/image" Target="../media/image523.png"/><Relationship Id="rId490" Type="http://schemas.openxmlformats.org/officeDocument/2006/relationships/customXml" Target="../ink/ink600.xml"/><Relationship Id="rId504" Type="http://schemas.openxmlformats.org/officeDocument/2006/relationships/customXml" Target="../ink/ink607.xml"/><Relationship Id="rId546" Type="http://schemas.openxmlformats.org/officeDocument/2006/relationships/customXml" Target="../ink/ink628.xml"/><Relationship Id="rId78" Type="http://schemas.openxmlformats.org/officeDocument/2006/relationships/customXml" Target="../ink/ink394.xml"/><Relationship Id="rId101" Type="http://schemas.openxmlformats.org/officeDocument/2006/relationships/image" Target="../media/image404.png"/><Relationship Id="rId143" Type="http://schemas.openxmlformats.org/officeDocument/2006/relationships/image" Target="../media/image425.png"/><Relationship Id="rId185" Type="http://schemas.openxmlformats.org/officeDocument/2006/relationships/image" Target="../media/image446.png"/><Relationship Id="rId350" Type="http://schemas.openxmlformats.org/officeDocument/2006/relationships/customXml" Target="../ink/ink530.xml"/><Relationship Id="rId406" Type="http://schemas.openxmlformats.org/officeDocument/2006/relationships/customXml" Target="../ink/ink558.xml"/><Relationship Id="rId588" Type="http://schemas.openxmlformats.org/officeDocument/2006/relationships/customXml" Target="../ink/ink649.xml"/><Relationship Id="rId9" Type="http://schemas.openxmlformats.org/officeDocument/2006/relationships/image" Target="../media/image358.png"/><Relationship Id="rId210" Type="http://schemas.openxmlformats.org/officeDocument/2006/relationships/customXml" Target="../ink/ink460.xml"/><Relationship Id="rId392" Type="http://schemas.openxmlformats.org/officeDocument/2006/relationships/customXml" Target="../ink/ink551.xml"/><Relationship Id="rId448" Type="http://schemas.openxmlformats.org/officeDocument/2006/relationships/customXml" Target="../ink/ink579.xml"/><Relationship Id="rId613" Type="http://schemas.openxmlformats.org/officeDocument/2006/relationships/image" Target="../media/image660.png"/><Relationship Id="rId655" Type="http://schemas.openxmlformats.org/officeDocument/2006/relationships/image" Target="../media/image681.png"/><Relationship Id="rId252" Type="http://schemas.openxmlformats.org/officeDocument/2006/relationships/customXml" Target="../ink/ink481.xml"/><Relationship Id="rId294" Type="http://schemas.openxmlformats.org/officeDocument/2006/relationships/customXml" Target="../ink/ink502.xml"/><Relationship Id="rId308" Type="http://schemas.openxmlformats.org/officeDocument/2006/relationships/customXml" Target="../ink/ink509.xml"/><Relationship Id="rId515" Type="http://schemas.openxmlformats.org/officeDocument/2006/relationships/image" Target="../media/image611.png"/><Relationship Id="rId47" Type="http://schemas.openxmlformats.org/officeDocument/2006/relationships/image" Target="../media/image377.png"/><Relationship Id="rId89" Type="http://schemas.openxmlformats.org/officeDocument/2006/relationships/image" Target="../media/image398.png"/><Relationship Id="rId112" Type="http://schemas.openxmlformats.org/officeDocument/2006/relationships/customXml" Target="../ink/ink411.xml"/><Relationship Id="rId154" Type="http://schemas.openxmlformats.org/officeDocument/2006/relationships/customXml" Target="../ink/ink432.xml"/><Relationship Id="rId361" Type="http://schemas.openxmlformats.org/officeDocument/2006/relationships/image" Target="../media/image534.png"/><Relationship Id="rId557" Type="http://schemas.openxmlformats.org/officeDocument/2006/relationships/image" Target="../media/image632.png"/><Relationship Id="rId599" Type="http://schemas.openxmlformats.org/officeDocument/2006/relationships/image" Target="../media/image653.png"/><Relationship Id="rId196" Type="http://schemas.openxmlformats.org/officeDocument/2006/relationships/customXml" Target="../ink/ink453.xml"/><Relationship Id="rId417" Type="http://schemas.openxmlformats.org/officeDocument/2006/relationships/image" Target="../media/image562.png"/><Relationship Id="rId459" Type="http://schemas.openxmlformats.org/officeDocument/2006/relationships/image" Target="../media/image583.png"/><Relationship Id="rId624" Type="http://schemas.openxmlformats.org/officeDocument/2006/relationships/customXml" Target="../ink/ink667.xml"/><Relationship Id="rId16" Type="http://schemas.openxmlformats.org/officeDocument/2006/relationships/customXml" Target="../ink/ink363.xml"/><Relationship Id="rId221" Type="http://schemas.openxmlformats.org/officeDocument/2006/relationships/image" Target="../media/image464.png"/><Relationship Id="rId263" Type="http://schemas.openxmlformats.org/officeDocument/2006/relationships/image" Target="../media/image485.png"/><Relationship Id="rId319" Type="http://schemas.openxmlformats.org/officeDocument/2006/relationships/image" Target="../media/image513.png"/><Relationship Id="rId470" Type="http://schemas.openxmlformats.org/officeDocument/2006/relationships/customXml" Target="../ink/ink590.xml"/><Relationship Id="rId526" Type="http://schemas.openxmlformats.org/officeDocument/2006/relationships/customXml" Target="../ink/ink618.xml"/><Relationship Id="rId58" Type="http://schemas.openxmlformats.org/officeDocument/2006/relationships/customXml" Target="../ink/ink384.xml"/><Relationship Id="rId123" Type="http://schemas.openxmlformats.org/officeDocument/2006/relationships/image" Target="../media/image415.png"/><Relationship Id="rId330" Type="http://schemas.openxmlformats.org/officeDocument/2006/relationships/customXml" Target="../ink/ink520.xml"/><Relationship Id="rId568" Type="http://schemas.openxmlformats.org/officeDocument/2006/relationships/customXml" Target="../ink/ink639.xml"/><Relationship Id="rId165" Type="http://schemas.openxmlformats.org/officeDocument/2006/relationships/image" Target="../media/image436.png"/><Relationship Id="rId372" Type="http://schemas.openxmlformats.org/officeDocument/2006/relationships/customXml" Target="../ink/ink541.xml"/><Relationship Id="rId428" Type="http://schemas.openxmlformats.org/officeDocument/2006/relationships/customXml" Target="../ink/ink569.xml"/><Relationship Id="rId635" Type="http://schemas.openxmlformats.org/officeDocument/2006/relationships/image" Target="../media/image671.png"/><Relationship Id="rId232" Type="http://schemas.openxmlformats.org/officeDocument/2006/relationships/customXml" Target="../ink/ink471.xml"/><Relationship Id="rId274" Type="http://schemas.openxmlformats.org/officeDocument/2006/relationships/customXml" Target="../ink/ink492.xml"/><Relationship Id="rId481" Type="http://schemas.openxmlformats.org/officeDocument/2006/relationships/image" Target="../media/image594.png"/><Relationship Id="rId27" Type="http://schemas.openxmlformats.org/officeDocument/2006/relationships/image" Target="../media/image367.png"/><Relationship Id="rId69" Type="http://schemas.openxmlformats.org/officeDocument/2006/relationships/image" Target="../media/image388.png"/><Relationship Id="rId134" Type="http://schemas.openxmlformats.org/officeDocument/2006/relationships/customXml" Target="../ink/ink422.xml"/><Relationship Id="rId537" Type="http://schemas.openxmlformats.org/officeDocument/2006/relationships/image" Target="../media/image622.png"/><Relationship Id="rId579" Type="http://schemas.openxmlformats.org/officeDocument/2006/relationships/image" Target="../media/image643.png"/><Relationship Id="rId80" Type="http://schemas.openxmlformats.org/officeDocument/2006/relationships/customXml" Target="../ink/ink395.xml"/><Relationship Id="rId176" Type="http://schemas.openxmlformats.org/officeDocument/2006/relationships/customXml" Target="../ink/ink443.xml"/><Relationship Id="rId341" Type="http://schemas.openxmlformats.org/officeDocument/2006/relationships/image" Target="../media/image524.png"/><Relationship Id="rId383" Type="http://schemas.openxmlformats.org/officeDocument/2006/relationships/image" Target="../media/image545.png"/><Relationship Id="rId439" Type="http://schemas.openxmlformats.org/officeDocument/2006/relationships/image" Target="../media/image573.png"/><Relationship Id="rId590" Type="http://schemas.openxmlformats.org/officeDocument/2006/relationships/customXml" Target="../ink/ink650.xml"/><Relationship Id="rId604" Type="http://schemas.openxmlformats.org/officeDocument/2006/relationships/customXml" Target="../ink/ink657.xml"/><Relationship Id="rId646" Type="http://schemas.openxmlformats.org/officeDocument/2006/relationships/customXml" Target="../ink/ink678.xml"/><Relationship Id="rId201" Type="http://schemas.openxmlformats.org/officeDocument/2006/relationships/image" Target="../media/image454.png"/><Relationship Id="rId243" Type="http://schemas.openxmlformats.org/officeDocument/2006/relationships/image" Target="../media/image475.png"/><Relationship Id="rId285" Type="http://schemas.openxmlformats.org/officeDocument/2006/relationships/image" Target="../media/image496.png"/><Relationship Id="rId450" Type="http://schemas.openxmlformats.org/officeDocument/2006/relationships/customXml" Target="../ink/ink580.xml"/><Relationship Id="rId506" Type="http://schemas.openxmlformats.org/officeDocument/2006/relationships/customXml" Target="../ink/ink608.xml"/><Relationship Id="rId38" Type="http://schemas.openxmlformats.org/officeDocument/2006/relationships/customXml" Target="../ink/ink374.xml"/><Relationship Id="rId103" Type="http://schemas.openxmlformats.org/officeDocument/2006/relationships/image" Target="../media/image405.png"/><Relationship Id="rId310" Type="http://schemas.openxmlformats.org/officeDocument/2006/relationships/customXml" Target="../ink/ink510.xml"/><Relationship Id="rId492" Type="http://schemas.openxmlformats.org/officeDocument/2006/relationships/customXml" Target="../ink/ink601.xml"/><Relationship Id="rId548" Type="http://schemas.openxmlformats.org/officeDocument/2006/relationships/customXml" Target="../ink/ink629.xml"/><Relationship Id="rId91" Type="http://schemas.openxmlformats.org/officeDocument/2006/relationships/image" Target="../media/image399.png"/><Relationship Id="rId145" Type="http://schemas.openxmlformats.org/officeDocument/2006/relationships/image" Target="../media/image426.png"/><Relationship Id="rId187" Type="http://schemas.openxmlformats.org/officeDocument/2006/relationships/image" Target="../media/image447.png"/><Relationship Id="rId352" Type="http://schemas.openxmlformats.org/officeDocument/2006/relationships/customXml" Target="../ink/ink531.xml"/><Relationship Id="rId394" Type="http://schemas.openxmlformats.org/officeDocument/2006/relationships/customXml" Target="../ink/ink552.xml"/><Relationship Id="rId408" Type="http://schemas.openxmlformats.org/officeDocument/2006/relationships/customXml" Target="../ink/ink559.xml"/><Relationship Id="rId615" Type="http://schemas.openxmlformats.org/officeDocument/2006/relationships/image" Target="../media/image661.png"/><Relationship Id="rId212" Type="http://schemas.openxmlformats.org/officeDocument/2006/relationships/customXml" Target="../ink/ink461.xml"/><Relationship Id="rId254" Type="http://schemas.openxmlformats.org/officeDocument/2006/relationships/customXml" Target="../ink/ink482.xml"/><Relationship Id="rId657" Type="http://schemas.openxmlformats.org/officeDocument/2006/relationships/image" Target="../media/image682.png"/><Relationship Id="rId49" Type="http://schemas.openxmlformats.org/officeDocument/2006/relationships/image" Target="../media/image378.png"/><Relationship Id="rId114" Type="http://schemas.openxmlformats.org/officeDocument/2006/relationships/customXml" Target="../ink/ink412.xml"/><Relationship Id="rId296" Type="http://schemas.openxmlformats.org/officeDocument/2006/relationships/customXml" Target="../ink/ink503.xml"/><Relationship Id="rId461" Type="http://schemas.openxmlformats.org/officeDocument/2006/relationships/image" Target="../media/image584.png"/><Relationship Id="rId517" Type="http://schemas.openxmlformats.org/officeDocument/2006/relationships/image" Target="../media/image612.png"/><Relationship Id="rId559" Type="http://schemas.openxmlformats.org/officeDocument/2006/relationships/image" Target="../media/image633.png"/><Relationship Id="rId60" Type="http://schemas.openxmlformats.org/officeDocument/2006/relationships/customXml" Target="../ink/ink385.xml"/><Relationship Id="rId81" Type="http://schemas.openxmlformats.org/officeDocument/2006/relationships/image" Target="../media/image394.png"/><Relationship Id="rId135" Type="http://schemas.openxmlformats.org/officeDocument/2006/relationships/image" Target="../media/image421.png"/><Relationship Id="rId156" Type="http://schemas.openxmlformats.org/officeDocument/2006/relationships/customXml" Target="../ink/ink433.xml"/><Relationship Id="rId177" Type="http://schemas.openxmlformats.org/officeDocument/2006/relationships/image" Target="../media/image442.png"/><Relationship Id="rId198" Type="http://schemas.openxmlformats.org/officeDocument/2006/relationships/customXml" Target="../ink/ink454.xml"/><Relationship Id="rId321" Type="http://schemas.openxmlformats.org/officeDocument/2006/relationships/image" Target="../media/image514.png"/><Relationship Id="rId342" Type="http://schemas.openxmlformats.org/officeDocument/2006/relationships/customXml" Target="../ink/ink526.xml"/><Relationship Id="rId363" Type="http://schemas.openxmlformats.org/officeDocument/2006/relationships/image" Target="../media/image535.png"/><Relationship Id="rId384" Type="http://schemas.openxmlformats.org/officeDocument/2006/relationships/customXml" Target="../ink/ink547.xml"/><Relationship Id="rId419" Type="http://schemas.openxmlformats.org/officeDocument/2006/relationships/image" Target="../media/image563.png"/><Relationship Id="rId570" Type="http://schemas.openxmlformats.org/officeDocument/2006/relationships/customXml" Target="../ink/ink640.xml"/><Relationship Id="rId591" Type="http://schemas.openxmlformats.org/officeDocument/2006/relationships/image" Target="../media/image649.png"/><Relationship Id="rId605" Type="http://schemas.openxmlformats.org/officeDocument/2006/relationships/image" Target="../media/image656.png"/><Relationship Id="rId626" Type="http://schemas.openxmlformats.org/officeDocument/2006/relationships/customXml" Target="../ink/ink668.xml"/><Relationship Id="rId202" Type="http://schemas.openxmlformats.org/officeDocument/2006/relationships/customXml" Target="../ink/ink456.xml"/><Relationship Id="rId223" Type="http://schemas.openxmlformats.org/officeDocument/2006/relationships/image" Target="../media/image465.png"/><Relationship Id="rId244" Type="http://schemas.openxmlformats.org/officeDocument/2006/relationships/customXml" Target="../ink/ink477.xml"/><Relationship Id="rId430" Type="http://schemas.openxmlformats.org/officeDocument/2006/relationships/customXml" Target="../ink/ink570.xml"/><Relationship Id="rId647" Type="http://schemas.openxmlformats.org/officeDocument/2006/relationships/image" Target="../media/image677.png"/><Relationship Id="rId18" Type="http://schemas.openxmlformats.org/officeDocument/2006/relationships/customXml" Target="../ink/ink364.xml"/><Relationship Id="rId39" Type="http://schemas.openxmlformats.org/officeDocument/2006/relationships/image" Target="../media/image373.png"/><Relationship Id="rId265" Type="http://schemas.openxmlformats.org/officeDocument/2006/relationships/image" Target="../media/image486.png"/><Relationship Id="rId286" Type="http://schemas.openxmlformats.org/officeDocument/2006/relationships/customXml" Target="../ink/ink498.xml"/><Relationship Id="rId451" Type="http://schemas.openxmlformats.org/officeDocument/2006/relationships/image" Target="../media/image579.png"/><Relationship Id="rId472" Type="http://schemas.openxmlformats.org/officeDocument/2006/relationships/customXml" Target="../ink/ink591.xml"/><Relationship Id="rId493" Type="http://schemas.openxmlformats.org/officeDocument/2006/relationships/image" Target="../media/image600.png"/><Relationship Id="rId507" Type="http://schemas.openxmlformats.org/officeDocument/2006/relationships/image" Target="../media/image607.png"/><Relationship Id="rId528" Type="http://schemas.openxmlformats.org/officeDocument/2006/relationships/customXml" Target="../ink/ink619.xml"/><Relationship Id="rId549" Type="http://schemas.openxmlformats.org/officeDocument/2006/relationships/image" Target="../media/image628.png"/><Relationship Id="rId50" Type="http://schemas.openxmlformats.org/officeDocument/2006/relationships/customXml" Target="../ink/ink380.xml"/><Relationship Id="rId104" Type="http://schemas.openxmlformats.org/officeDocument/2006/relationships/customXml" Target="../ink/ink407.xml"/><Relationship Id="rId125" Type="http://schemas.openxmlformats.org/officeDocument/2006/relationships/image" Target="../media/image416.png"/><Relationship Id="rId146" Type="http://schemas.openxmlformats.org/officeDocument/2006/relationships/customXml" Target="../ink/ink428.xml"/><Relationship Id="rId167" Type="http://schemas.openxmlformats.org/officeDocument/2006/relationships/image" Target="../media/image437.png"/><Relationship Id="rId188" Type="http://schemas.openxmlformats.org/officeDocument/2006/relationships/customXml" Target="../ink/ink449.xml"/><Relationship Id="rId311" Type="http://schemas.openxmlformats.org/officeDocument/2006/relationships/image" Target="../media/image509.png"/><Relationship Id="rId332" Type="http://schemas.openxmlformats.org/officeDocument/2006/relationships/customXml" Target="../ink/ink521.xml"/><Relationship Id="rId353" Type="http://schemas.openxmlformats.org/officeDocument/2006/relationships/image" Target="../media/image530.png"/><Relationship Id="rId374" Type="http://schemas.openxmlformats.org/officeDocument/2006/relationships/customXml" Target="../ink/ink542.xml"/><Relationship Id="rId395" Type="http://schemas.openxmlformats.org/officeDocument/2006/relationships/image" Target="../media/image551.png"/><Relationship Id="rId409" Type="http://schemas.openxmlformats.org/officeDocument/2006/relationships/image" Target="../media/image558.png"/><Relationship Id="rId560" Type="http://schemas.openxmlformats.org/officeDocument/2006/relationships/customXml" Target="../ink/ink635.xml"/><Relationship Id="rId581" Type="http://schemas.openxmlformats.org/officeDocument/2006/relationships/image" Target="../media/image644.png"/><Relationship Id="rId71" Type="http://schemas.openxmlformats.org/officeDocument/2006/relationships/image" Target="../media/image389.png"/><Relationship Id="rId92" Type="http://schemas.openxmlformats.org/officeDocument/2006/relationships/customXml" Target="../ink/ink401.xml"/><Relationship Id="rId213" Type="http://schemas.openxmlformats.org/officeDocument/2006/relationships/image" Target="../media/image460.png"/><Relationship Id="rId234" Type="http://schemas.openxmlformats.org/officeDocument/2006/relationships/customXml" Target="../ink/ink472.xml"/><Relationship Id="rId420" Type="http://schemas.openxmlformats.org/officeDocument/2006/relationships/customXml" Target="../ink/ink565.xml"/><Relationship Id="rId616" Type="http://schemas.openxmlformats.org/officeDocument/2006/relationships/customXml" Target="../ink/ink663.xml"/><Relationship Id="rId637" Type="http://schemas.openxmlformats.org/officeDocument/2006/relationships/image" Target="../media/image672.png"/><Relationship Id="rId658" Type="http://schemas.openxmlformats.org/officeDocument/2006/relationships/customXml" Target="../ink/ink684.xml"/><Relationship Id="rId2" Type="http://schemas.openxmlformats.org/officeDocument/2006/relationships/customXml" Target="../ink/ink356.xml"/><Relationship Id="rId29" Type="http://schemas.openxmlformats.org/officeDocument/2006/relationships/image" Target="../media/image368.png"/><Relationship Id="rId255" Type="http://schemas.openxmlformats.org/officeDocument/2006/relationships/image" Target="../media/image481.png"/><Relationship Id="rId276" Type="http://schemas.openxmlformats.org/officeDocument/2006/relationships/customXml" Target="../ink/ink493.xml"/><Relationship Id="rId297" Type="http://schemas.openxmlformats.org/officeDocument/2006/relationships/image" Target="../media/image502.png"/><Relationship Id="rId441" Type="http://schemas.openxmlformats.org/officeDocument/2006/relationships/image" Target="../media/image574.png"/><Relationship Id="rId462" Type="http://schemas.openxmlformats.org/officeDocument/2006/relationships/customXml" Target="../ink/ink586.xml"/><Relationship Id="rId483" Type="http://schemas.openxmlformats.org/officeDocument/2006/relationships/image" Target="../media/image595.png"/><Relationship Id="rId518" Type="http://schemas.openxmlformats.org/officeDocument/2006/relationships/customXml" Target="../ink/ink614.xml"/><Relationship Id="rId539" Type="http://schemas.openxmlformats.org/officeDocument/2006/relationships/image" Target="../media/image623.png"/><Relationship Id="rId40" Type="http://schemas.openxmlformats.org/officeDocument/2006/relationships/customXml" Target="../ink/ink375.xml"/><Relationship Id="rId115" Type="http://schemas.openxmlformats.org/officeDocument/2006/relationships/image" Target="../media/image411.png"/><Relationship Id="rId136" Type="http://schemas.openxmlformats.org/officeDocument/2006/relationships/customXml" Target="../ink/ink423.xml"/><Relationship Id="rId157" Type="http://schemas.openxmlformats.org/officeDocument/2006/relationships/image" Target="../media/image432.png"/><Relationship Id="rId178" Type="http://schemas.openxmlformats.org/officeDocument/2006/relationships/customXml" Target="../ink/ink444.xml"/><Relationship Id="rId301" Type="http://schemas.openxmlformats.org/officeDocument/2006/relationships/image" Target="../media/image504.png"/><Relationship Id="rId322" Type="http://schemas.openxmlformats.org/officeDocument/2006/relationships/customXml" Target="../ink/ink516.xml"/><Relationship Id="rId343" Type="http://schemas.openxmlformats.org/officeDocument/2006/relationships/image" Target="../media/image525.png"/><Relationship Id="rId364" Type="http://schemas.openxmlformats.org/officeDocument/2006/relationships/customXml" Target="../ink/ink537.xml"/><Relationship Id="rId550" Type="http://schemas.openxmlformats.org/officeDocument/2006/relationships/customXml" Target="../ink/ink630.xml"/><Relationship Id="rId61" Type="http://schemas.openxmlformats.org/officeDocument/2006/relationships/image" Target="../media/image384.png"/><Relationship Id="rId82" Type="http://schemas.openxmlformats.org/officeDocument/2006/relationships/customXml" Target="../ink/ink396.xml"/><Relationship Id="rId199" Type="http://schemas.openxmlformats.org/officeDocument/2006/relationships/image" Target="../media/image453.png"/><Relationship Id="rId203" Type="http://schemas.openxmlformats.org/officeDocument/2006/relationships/image" Target="../media/image455.png"/><Relationship Id="rId385" Type="http://schemas.openxmlformats.org/officeDocument/2006/relationships/image" Target="../media/image546.png"/><Relationship Id="rId571" Type="http://schemas.openxmlformats.org/officeDocument/2006/relationships/image" Target="../media/image639.png"/><Relationship Id="rId592" Type="http://schemas.openxmlformats.org/officeDocument/2006/relationships/customXml" Target="../ink/ink651.xml"/><Relationship Id="rId606" Type="http://schemas.openxmlformats.org/officeDocument/2006/relationships/customXml" Target="../ink/ink658.xml"/><Relationship Id="rId627" Type="http://schemas.openxmlformats.org/officeDocument/2006/relationships/image" Target="../media/image667.png"/><Relationship Id="rId648" Type="http://schemas.openxmlformats.org/officeDocument/2006/relationships/customXml" Target="../ink/ink679.xml"/><Relationship Id="rId19" Type="http://schemas.openxmlformats.org/officeDocument/2006/relationships/image" Target="../media/image363.png"/><Relationship Id="rId224" Type="http://schemas.openxmlformats.org/officeDocument/2006/relationships/customXml" Target="../ink/ink467.xml"/><Relationship Id="rId245" Type="http://schemas.openxmlformats.org/officeDocument/2006/relationships/image" Target="../media/image476.png"/><Relationship Id="rId266" Type="http://schemas.openxmlformats.org/officeDocument/2006/relationships/customXml" Target="../ink/ink488.xml"/><Relationship Id="rId287" Type="http://schemas.openxmlformats.org/officeDocument/2006/relationships/image" Target="../media/image497.png"/><Relationship Id="rId410" Type="http://schemas.openxmlformats.org/officeDocument/2006/relationships/customXml" Target="../ink/ink560.xml"/><Relationship Id="rId431" Type="http://schemas.openxmlformats.org/officeDocument/2006/relationships/image" Target="../media/image569.png"/><Relationship Id="rId452" Type="http://schemas.openxmlformats.org/officeDocument/2006/relationships/customXml" Target="../ink/ink581.xml"/><Relationship Id="rId473" Type="http://schemas.openxmlformats.org/officeDocument/2006/relationships/image" Target="../media/image590.png"/><Relationship Id="rId494" Type="http://schemas.openxmlformats.org/officeDocument/2006/relationships/customXml" Target="../ink/ink602.xml"/><Relationship Id="rId508" Type="http://schemas.openxmlformats.org/officeDocument/2006/relationships/customXml" Target="../ink/ink609.xml"/><Relationship Id="rId529" Type="http://schemas.openxmlformats.org/officeDocument/2006/relationships/image" Target="../media/image618.png"/><Relationship Id="rId30" Type="http://schemas.openxmlformats.org/officeDocument/2006/relationships/customXml" Target="../ink/ink370.xml"/><Relationship Id="rId105" Type="http://schemas.openxmlformats.org/officeDocument/2006/relationships/image" Target="../media/image406.png"/><Relationship Id="rId126" Type="http://schemas.openxmlformats.org/officeDocument/2006/relationships/customXml" Target="../ink/ink418.xml"/><Relationship Id="rId147" Type="http://schemas.openxmlformats.org/officeDocument/2006/relationships/image" Target="../media/image427.png"/><Relationship Id="rId168" Type="http://schemas.openxmlformats.org/officeDocument/2006/relationships/customXml" Target="../ink/ink439.xml"/><Relationship Id="rId312" Type="http://schemas.openxmlformats.org/officeDocument/2006/relationships/customXml" Target="../ink/ink511.xml"/><Relationship Id="rId333" Type="http://schemas.openxmlformats.org/officeDocument/2006/relationships/image" Target="../media/image520.png"/><Relationship Id="rId354" Type="http://schemas.openxmlformats.org/officeDocument/2006/relationships/customXml" Target="../ink/ink532.xml"/><Relationship Id="rId540" Type="http://schemas.openxmlformats.org/officeDocument/2006/relationships/customXml" Target="../ink/ink625.xml"/><Relationship Id="rId51" Type="http://schemas.openxmlformats.org/officeDocument/2006/relationships/image" Target="../media/image379.png"/><Relationship Id="rId72" Type="http://schemas.openxmlformats.org/officeDocument/2006/relationships/customXml" Target="../ink/ink391.xml"/><Relationship Id="rId93" Type="http://schemas.openxmlformats.org/officeDocument/2006/relationships/image" Target="../media/image400.png"/><Relationship Id="rId189" Type="http://schemas.openxmlformats.org/officeDocument/2006/relationships/image" Target="../media/image448.png"/><Relationship Id="rId375" Type="http://schemas.openxmlformats.org/officeDocument/2006/relationships/image" Target="../media/image541.png"/><Relationship Id="rId396" Type="http://schemas.openxmlformats.org/officeDocument/2006/relationships/customXml" Target="../ink/ink553.xml"/><Relationship Id="rId561" Type="http://schemas.openxmlformats.org/officeDocument/2006/relationships/image" Target="../media/image634.png"/><Relationship Id="rId582" Type="http://schemas.openxmlformats.org/officeDocument/2006/relationships/customXml" Target="../ink/ink646.xml"/><Relationship Id="rId617" Type="http://schemas.openxmlformats.org/officeDocument/2006/relationships/image" Target="../media/image662.png"/><Relationship Id="rId638" Type="http://schemas.openxmlformats.org/officeDocument/2006/relationships/customXml" Target="../ink/ink674.xml"/><Relationship Id="rId659" Type="http://schemas.openxmlformats.org/officeDocument/2006/relationships/image" Target="../media/image683.png"/><Relationship Id="rId3" Type="http://schemas.openxmlformats.org/officeDocument/2006/relationships/image" Target="../media/image355.png"/><Relationship Id="rId214" Type="http://schemas.openxmlformats.org/officeDocument/2006/relationships/customXml" Target="../ink/ink462.xml"/><Relationship Id="rId235" Type="http://schemas.openxmlformats.org/officeDocument/2006/relationships/image" Target="../media/image471.png"/><Relationship Id="rId256" Type="http://schemas.openxmlformats.org/officeDocument/2006/relationships/customXml" Target="../ink/ink483.xml"/><Relationship Id="rId277" Type="http://schemas.openxmlformats.org/officeDocument/2006/relationships/image" Target="../media/image492.png"/><Relationship Id="rId298" Type="http://schemas.openxmlformats.org/officeDocument/2006/relationships/customXml" Target="../ink/ink504.xml"/><Relationship Id="rId400" Type="http://schemas.openxmlformats.org/officeDocument/2006/relationships/customXml" Target="../ink/ink555.xml"/><Relationship Id="rId421" Type="http://schemas.openxmlformats.org/officeDocument/2006/relationships/image" Target="../media/image564.png"/><Relationship Id="rId442" Type="http://schemas.openxmlformats.org/officeDocument/2006/relationships/customXml" Target="../ink/ink576.xml"/><Relationship Id="rId463" Type="http://schemas.openxmlformats.org/officeDocument/2006/relationships/image" Target="../media/image585.png"/><Relationship Id="rId484" Type="http://schemas.openxmlformats.org/officeDocument/2006/relationships/customXml" Target="../ink/ink597.xml"/><Relationship Id="rId519" Type="http://schemas.openxmlformats.org/officeDocument/2006/relationships/image" Target="../media/image613.png"/><Relationship Id="rId116" Type="http://schemas.openxmlformats.org/officeDocument/2006/relationships/customXml" Target="../ink/ink413.xml"/><Relationship Id="rId137" Type="http://schemas.openxmlformats.org/officeDocument/2006/relationships/image" Target="../media/image422.png"/><Relationship Id="rId158" Type="http://schemas.openxmlformats.org/officeDocument/2006/relationships/customXml" Target="../ink/ink434.xml"/><Relationship Id="rId302" Type="http://schemas.openxmlformats.org/officeDocument/2006/relationships/customXml" Target="../ink/ink506.xml"/><Relationship Id="rId323" Type="http://schemas.openxmlformats.org/officeDocument/2006/relationships/image" Target="../media/image515.png"/><Relationship Id="rId344" Type="http://schemas.openxmlformats.org/officeDocument/2006/relationships/customXml" Target="../ink/ink527.xml"/><Relationship Id="rId530" Type="http://schemas.openxmlformats.org/officeDocument/2006/relationships/customXml" Target="../ink/ink620.xml"/><Relationship Id="rId20" Type="http://schemas.openxmlformats.org/officeDocument/2006/relationships/customXml" Target="../ink/ink365.xml"/><Relationship Id="rId41" Type="http://schemas.openxmlformats.org/officeDocument/2006/relationships/image" Target="../media/image374.png"/><Relationship Id="rId62" Type="http://schemas.openxmlformats.org/officeDocument/2006/relationships/customXml" Target="../ink/ink386.xml"/><Relationship Id="rId83" Type="http://schemas.openxmlformats.org/officeDocument/2006/relationships/image" Target="../media/image395.png"/><Relationship Id="rId179" Type="http://schemas.openxmlformats.org/officeDocument/2006/relationships/image" Target="../media/image443.png"/><Relationship Id="rId365" Type="http://schemas.openxmlformats.org/officeDocument/2006/relationships/image" Target="../media/image536.png"/><Relationship Id="rId386" Type="http://schemas.openxmlformats.org/officeDocument/2006/relationships/customXml" Target="../ink/ink548.xml"/><Relationship Id="rId551" Type="http://schemas.openxmlformats.org/officeDocument/2006/relationships/image" Target="../media/image629.png"/><Relationship Id="rId572" Type="http://schemas.openxmlformats.org/officeDocument/2006/relationships/customXml" Target="../ink/ink641.xml"/><Relationship Id="rId593" Type="http://schemas.openxmlformats.org/officeDocument/2006/relationships/image" Target="../media/image650.png"/><Relationship Id="rId607" Type="http://schemas.openxmlformats.org/officeDocument/2006/relationships/image" Target="../media/image657.png"/><Relationship Id="rId628" Type="http://schemas.openxmlformats.org/officeDocument/2006/relationships/customXml" Target="../ink/ink669.xml"/><Relationship Id="rId649" Type="http://schemas.openxmlformats.org/officeDocument/2006/relationships/image" Target="../media/image678.png"/><Relationship Id="rId190" Type="http://schemas.openxmlformats.org/officeDocument/2006/relationships/customXml" Target="../ink/ink450.xml"/><Relationship Id="rId204" Type="http://schemas.openxmlformats.org/officeDocument/2006/relationships/customXml" Target="../ink/ink457.xml"/><Relationship Id="rId225" Type="http://schemas.openxmlformats.org/officeDocument/2006/relationships/image" Target="../media/image466.png"/><Relationship Id="rId246" Type="http://schemas.openxmlformats.org/officeDocument/2006/relationships/customXml" Target="../ink/ink478.xml"/><Relationship Id="rId267" Type="http://schemas.openxmlformats.org/officeDocument/2006/relationships/image" Target="../media/image487.png"/><Relationship Id="rId288" Type="http://schemas.openxmlformats.org/officeDocument/2006/relationships/customXml" Target="../ink/ink499.xml"/><Relationship Id="rId411" Type="http://schemas.openxmlformats.org/officeDocument/2006/relationships/image" Target="../media/image559.png"/><Relationship Id="rId432" Type="http://schemas.openxmlformats.org/officeDocument/2006/relationships/customXml" Target="../ink/ink571.xml"/><Relationship Id="rId453" Type="http://schemas.openxmlformats.org/officeDocument/2006/relationships/image" Target="../media/image580.png"/><Relationship Id="rId474" Type="http://schemas.openxmlformats.org/officeDocument/2006/relationships/customXml" Target="../ink/ink592.xml"/><Relationship Id="rId509" Type="http://schemas.openxmlformats.org/officeDocument/2006/relationships/image" Target="../media/image608.png"/><Relationship Id="rId106" Type="http://schemas.openxmlformats.org/officeDocument/2006/relationships/customXml" Target="../ink/ink408.xml"/><Relationship Id="rId127" Type="http://schemas.openxmlformats.org/officeDocument/2006/relationships/image" Target="../media/image417.png"/><Relationship Id="rId313" Type="http://schemas.openxmlformats.org/officeDocument/2006/relationships/image" Target="../media/image510.png"/><Relationship Id="rId495" Type="http://schemas.openxmlformats.org/officeDocument/2006/relationships/image" Target="../media/image601.png"/><Relationship Id="rId10" Type="http://schemas.openxmlformats.org/officeDocument/2006/relationships/customXml" Target="../ink/ink360.xml"/><Relationship Id="rId31" Type="http://schemas.openxmlformats.org/officeDocument/2006/relationships/image" Target="../media/image369.png"/><Relationship Id="rId52" Type="http://schemas.openxmlformats.org/officeDocument/2006/relationships/customXml" Target="../ink/ink381.xml"/><Relationship Id="rId73" Type="http://schemas.openxmlformats.org/officeDocument/2006/relationships/image" Target="../media/image390.png"/><Relationship Id="rId94" Type="http://schemas.openxmlformats.org/officeDocument/2006/relationships/customXml" Target="../ink/ink402.xml"/><Relationship Id="rId148" Type="http://schemas.openxmlformats.org/officeDocument/2006/relationships/customXml" Target="../ink/ink429.xml"/><Relationship Id="rId169" Type="http://schemas.openxmlformats.org/officeDocument/2006/relationships/image" Target="../media/image438.png"/><Relationship Id="rId334" Type="http://schemas.openxmlformats.org/officeDocument/2006/relationships/customXml" Target="../ink/ink522.xml"/><Relationship Id="rId355" Type="http://schemas.openxmlformats.org/officeDocument/2006/relationships/image" Target="../media/image531.png"/><Relationship Id="rId376" Type="http://schemas.openxmlformats.org/officeDocument/2006/relationships/customXml" Target="../ink/ink543.xml"/><Relationship Id="rId397" Type="http://schemas.openxmlformats.org/officeDocument/2006/relationships/image" Target="../media/image552.png"/><Relationship Id="rId520" Type="http://schemas.openxmlformats.org/officeDocument/2006/relationships/customXml" Target="../ink/ink615.xml"/><Relationship Id="rId541" Type="http://schemas.openxmlformats.org/officeDocument/2006/relationships/image" Target="../media/image624.png"/><Relationship Id="rId562" Type="http://schemas.openxmlformats.org/officeDocument/2006/relationships/customXml" Target="../ink/ink636.xml"/><Relationship Id="rId583" Type="http://schemas.openxmlformats.org/officeDocument/2006/relationships/image" Target="../media/image645.png"/><Relationship Id="rId618" Type="http://schemas.openxmlformats.org/officeDocument/2006/relationships/customXml" Target="../ink/ink664.xml"/><Relationship Id="rId639" Type="http://schemas.openxmlformats.org/officeDocument/2006/relationships/image" Target="../media/image673.png"/><Relationship Id="rId4" Type="http://schemas.openxmlformats.org/officeDocument/2006/relationships/customXml" Target="../ink/ink357.xml"/><Relationship Id="rId180" Type="http://schemas.openxmlformats.org/officeDocument/2006/relationships/customXml" Target="../ink/ink445.xml"/><Relationship Id="rId215" Type="http://schemas.openxmlformats.org/officeDocument/2006/relationships/image" Target="../media/image461.png"/><Relationship Id="rId236" Type="http://schemas.openxmlformats.org/officeDocument/2006/relationships/customXml" Target="../ink/ink473.xml"/><Relationship Id="rId257" Type="http://schemas.openxmlformats.org/officeDocument/2006/relationships/image" Target="../media/image482.png"/><Relationship Id="rId278" Type="http://schemas.openxmlformats.org/officeDocument/2006/relationships/customXml" Target="../ink/ink494.xml"/><Relationship Id="rId401" Type="http://schemas.openxmlformats.org/officeDocument/2006/relationships/image" Target="../media/image554.png"/><Relationship Id="rId422" Type="http://schemas.openxmlformats.org/officeDocument/2006/relationships/customXml" Target="../ink/ink566.xml"/><Relationship Id="rId443" Type="http://schemas.openxmlformats.org/officeDocument/2006/relationships/image" Target="../media/image575.png"/><Relationship Id="rId464" Type="http://schemas.openxmlformats.org/officeDocument/2006/relationships/customXml" Target="../ink/ink587.xml"/><Relationship Id="rId650" Type="http://schemas.openxmlformats.org/officeDocument/2006/relationships/customXml" Target="../ink/ink680.xml"/><Relationship Id="rId303" Type="http://schemas.openxmlformats.org/officeDocument/2006/relationships/image" Target="../media/image505.png"/><Relationship Id="rId485" Type="http://schemas.openxmlformats.org/officeDocument/2006/relationships/image" Target="../media/image596.png"/><Relationship Id="rId42" Type="http://schemas.openxmlformats.org/officeDocument/2006/relationships/customXml" Target="../ink/ink376.xml"/><Relationship Id="rId84" Type="http://schemas.openxmlformats.org/officeDocument/2006/relationships/customXml" Target="../ink/ink397.xml"/><Relationship Id="rId138" Type="http://schemas.openxmlformats.org/officeDocument/2006/relationships/customXml" Target="../ink/ink424.xml"/><Relationship Id="rId345" Type="http://schemas.openxmlformats.org/officeDocument/2006/relationships/image" Target="../media/image526.png"/><Relationship Id="rId387" Type="http://schemas.openxmlformats.org/officeDocument/2006/relationships/image" Target="../media/image547.png"/><Relationship Id="rId510" Type="http://schemas.openxmlformats.org/officeDocument/2006/relationships/customXml" Target="../ink/ink610.xml"/><Relationship Id="rId552" Type="http://schemas.openxmlformats.org/officeDocument/2006/relationships/customXml" Target="../ink/ink631.xml"/><Relationship Id="rId594" Type="http://schemas.openxmlformats.org/officeDocument/2006/relationships/customXml" Target="../ink/ink652.xml"/><Relationship Id="rId608" Type="http://schemas.openxmlformats.org/officeDocument/2006/relationships/customXml" Target="../ink/ink659.xml"/><Relationship Id="rId191" Type="http://schemas.openxmlformats.org/officeDocument/2006/relationships/image" Target="../media/image449.png"/><Relationship Id="rId205" Type="http://schemas.openxmlformats.org/officeDocument/2006/relationships/image" Target="../media/image456.png"/><Relationship Id="rId247" Type="http://schemas.openxmlformats.org/officeDocument/2006/relationships/image" Target="../media/image477.png"/><Relationship Id="rId412" Type="http://schemas.openxmlformats.org/officeDocument/2006/relationships/customXml" Target="../ink/ink561.xml"/><Relationship Id="rId107" Type="http://schemas.openxmlformats.org/officeDocument/2006/relationships/image" Target="../media/image407.png"/><Relationship Id="rId289" Type="http://schemas.openxmlformats.org/officeDocument/2006/relationships/image" Target="../media/image498.png"/><Relationship Id="rId454" Type="http://schemas.openxmlformats.org/officeDocument/2006/relationships/customXml" Target="../ink/ink582.xml"/><Relationship Id="rId496" Type="http://schemas.openxmlformats.org/officeDocument/2006/relationships/customXml" Target="../ink/ink603.xml"/><Relationship Id="rId11" Type="http://schemas.openxmlformats.org/officeDocument/2006/relationships/image" Target="../media/image359.png"/><Relationship Id="rId53" Type="http://schemas.openxmlformats.org/officeDocument/2006/relationships/image" Target="../media/image380.png"/><Relationship Id="rId149" Type="http://schemas.openxmlformats.org/officeDocument/2006/relationships/image" Target="../media/image428.png"/><Relationship Id="rId314" Type="http://schemas.openxmlformats.org/officeDocument/2006/relationships/customXml" Target="../ink/ink512.xml"/><Relationship Id="rId356" Type="http://schemas.openxmlformats.org/officeDocument/2006/relationships/customXml" Target="../ink/ink533.xml"/><Relationship Id="rId398" Type="http://schemas.openxmlformats.org/officeDocument/2006/relationships/customXml" Target="../ink/ink554.xml"/><Relationship Id="rId521" Type="http://schemas.openxmlformats.org/officeDocument/2006/relationships/image" Target="../media/image614.png"/><Relationship Id="rId563" Type="http://schemas.openxmlformats.org/officeDocument/2006/relationships/image" Target="../media/image635.png"/><Relationship Id="rId619" Type="http://schemas.openxmlformats.org/officeDocument/2006/relationships/image" Target="../media/image663.png"/><Relationship Id="rId95" Type="http://schemas.openxmlformats.org/officeDocument/2006/relationships/image" Target="../media/image401.png"/><Relationship Id="rId160" Type="http://schemas.openxmlformats.org/officeDocument/2006/relationships/customXml" Target="../ink/ink435.xml"/><Relationship Id="rId216" Type="http://schemas.openxmlformats.org/officeDocument/2006/relationships/customXml" Target="../ink/ink463.xml"/><Relationship Id="rId423" Type="http://schemas.openxmlformats.org/officeDocument/2006/relationships/image" Target="../media/image565.png"/><Relationship Id="rId258" Type="http://schemas.openxmlformats.org/officeDocument/2006/relationships/customXml" Target="../ink/ink484.xml"/><Relationship Id="rId465" Type="http://schemas.openxmlformats.org/officeDocument/2006/relationships/image" Target="../media/image586.png"/><Relationship Id="rId630" Type="http://schemas.openxmlformats.org/officeDocument/2006/relationships/customXml" Target="../ink/ink670.xml"/><Relationship Id="rId22" Type="http://schemas.openxmlformats.org/officeDocument/2006/relationships/customXml" Target="../ink/ink366.xml"/><Relationship Id="rId64" Type="http://schemas.openxmlformats.org/officeDocument/2006/relationships/customXml" Target="../ink/ink387.xml"/><Relationship Id="rId118" Type="http://schemas.openxmlformats.org/officeDocument/2006/relationships/customXml" Target="../ink/ink414.xml"/><Relationship Id="rId325" Type="http://schemas.openxmlformats.org/officeDocument/2006/relationships/image" Target="../media/image516.png"/><Relationship Id="rId367" Type="http://schemas.openxmlformats.org/officeDocument/2006/relationships/image" Target="../media/image537.png"/><Relationship Id="rId532" Type="http://schemas.openxmlformats.org/officeDocument/2006/relationships/customXml" Target="../ink/ink621.xml"/><Relationship Id="rId574" Type="http://schemas.openxmlformats.org/officeDocument/2006/relationships/customXml" Target="../ink/ink642.xml"/><Relationship Id="rId171" Type="http://schemas.openxmlformats.org/officeDocument/2006/relationships/image" Target="../media/image439.png"/><Relationship Id="rId227" Type="http://schemas.openxmlformats.org/officeDocument/2006/relationships/image" Target="../media/image467.png"/><Relationship Id="rId269" Type="http://schemas.openxmlformats.org/officeDocument/2006/relationships/image" Target="../media/image488.png"/><Relationship Id="rId434" Type="http://schemas.openxmlformats.org/officeDocument/2006/relationships/customXml" Target="../ink/ink572.xml"/><Relationship Id="rId476" Type="http://schemas.openxmlformats.org/officeDocument/2006/relationships/customXml" Target="../ink/ink593.xml"/><Relationship Id="rId641" Type="http://schemas.openxmlformats.org/officeDocument/2006/relationships/image" Target="../media/image674.png"/><Relationship Id="rId33" Type="http://schemas.openxmlformats.org/officeDocument/2006/relationships/image" Target="../media/image370.png"/><Relationship Id="rId129" Type="http://schemas.openxmlformats.org/officeDocument/2006/relationships/image" Target="../media/image418.png"/><Relationship Id="rId280" Type="http://schemas.openxmlformats.org/officeDocument/2006/relationships/customXml" Target="../ink/ink495.xml"/><Relationship Id="rId336" Type="http://schemas.openxmlformats.org/officeDocument/2006/relationships/customXml" Target="../ink/ink523.xml"/><Relationship Id="rId501" Type="http://schemas.openxmlformats.org/officeDocument/2006/relationships/image" Target="../media/image604.png"/><Relationship Id="rId543" Type="http://schemas.openxmlformats.org/officeDocument/2006/relationships/image" Target="../media/image625.png"/><Relationship Id="rId75" Type="http://schemas.openxmlformats.org/officeDocument/2006/relationships/image" Target="../media/image391.png"/><Relationship Id="rId140" Type="http://schemas.openxmlformats.org/officeDocument/2006/relationships/customXml" Target="../ink/ink425.xml"/><Relationship Id="rId182" Type="http://schemas.openxmlformats.org/officeDocument/2006/relationships/customXml" Target="../ink/ink446.xml"/><Relationship Id="rId378" Type="http://schemas.openxmlformats.org/officeDocument/2006/relationships/customXml" Target="../ink/ink544.xml"/><Relationship Id="rId403" Type="http://schemas.openxmlformats.org/officeDocument/2006/relationships/image" Target="../media/image555.png"/><Relationship Id="rId585" Type="http://schemas.openxmlformats.org/officeDocument/2006/relationships/image" Target="../media/image646.png"/><Relationship Id="rId6" Type="http://schemas.openxmlformats.org/officeDocument/2006/relationships/customXml" Target="../ink/ink358.xml"/><Relationship Id="rId238" Type="http://schemas.openxmlformats.org/officeDocument/2006/relationships/customXml" Target="../ink/ink474.xml"/><Relationship Id="rId445" Type="http://schemas.openxmlformats.org/officeDocument/2006/relationships/image" Target="../media/image576.png"/><Relationship Id="rId487" Type="http://schemas.openxmlformats.org/officeDocument/2006/relationships/image" Target="../media/image597.png"/><Relationship Id="rId610" Type="http://schemas.openxmlformats.org/officeDocument/2006/relationships/customXml" Target="../ink/ink660.xml"/><Relationship Id="rId652" Type="http://schemas.openxmlformats.org/officeDocument/2006/relationships/customXml" Target="../ink/ink681.xml"/><Relationship Id="rId291" Type="http://schemas.openxmlformats.org/officeDocument/2006/relationships/image" Target="../media/image499.png"/><Relationship Id="rId305" Type="http://schemas.openxmlformats.org/officeDocument/2006/relationships/image" Target="../media/image506.png"/><Relationship Id="rId347" Type="http://schemas.openxmlformats.org/officeDocument/2006/relationships/image" Target="../media/image527.png"/><Relationship Id="rId512" Type="http://schemas.openxmlformats.org/officeDocument/2006/relationships/customXml" Target="../ink/ink611.xml"/><Relationship Id="rId44" Type="http://schemas.openxmlformats.org/officeDocument/2006/relationships/customXml" Target="../ink/ink377.xml"/><Relationship Id="rId86" Type="http://schemas.openxmlformats.org/officeDocument/2006/relationships/customXml" Target="../ink/ink398.xml"/><Relationship Id="rId151" Type="http://schemas.openxmlformats.org/officeDocument/2006/relationships/image" Target="../media/image429.png"/><Relationship Id="rId389" Type="http://schemas.openxmlformats.org/officeDocument/2006/relationships/image" Target="../media/image548.png"/><Relationship Id="rId554" Type="http://schemas.openxmlformats.org/officeDocument/2006/relationships/customXml" Target="../ink/ink632.xml"/><Relationship Id="rId596" Type="http://schemas.openxmlformats.org/officeDocument/2006/relationships/customXml" Target="../ink/ink653.xml"/><Relationship Id="rId193" Type="http://schemas.openxmlformats.org/officeDocument/2006/relationships/image" Target="../media/image450.png"/><Relationship Id="rId207" Type="http://schemas.openxmlformats.org/officeDocument/2006/relationships/image" Target="../media/image457.png"/><Relationship Id="rId249" Type="http://schemas.openxmlformats.org/officeDocument/2006/relationships/image" Target="../media/image478.png"/><Relationship Id="rId414" Type="http://schemas.openxmlformats.org/officeDocument/2006/relationships/customXml" Target="../ink/ink562.xml"/><Relationship Id="rId456" Type="http://schemas.openxmlformats.org/officeDocument/2006/relationships/customXml" Target="../ink/ink583.xml"/><Relationship Id="rId498" Type="http://schemas.openxmlformats.org/officeDocument/2006/relationships/customXml" Target="../ink/ink604.xml"/><Relationship Id="rId621" Type="http://schemas.openxmlformats.org/officeDocument/2006/relationships/image" Target="../media/image664.png"/><Relationship Id="rId13" Type="http://schemas.openxmlformats.org/officeDocument/2006/relationships/image" Target="../media/image360.png"/><Relationship Id="rId109" Type="http://schemas.openxmlformats.org/officeDocument/2006/relationships/image" Target="../media/image408.png"/><Relationship Id="rId260" Type="http://schemas.openxmlformats.org/officeDocument/2006/relationships/customXml" Target="../ink/ink485.xml"/><Relationship Id="rId316" Type="http://schemas.openxmlformats.org/officeDocument/2006/relationships/customXml" Target="../ink/ink513.xml"/><Relationship Id="rId523" Type="http://schemas.openxmlformats.org/officeDocument/2006/relationships/image" Target="../media/image615.png"/><Relationship Id="rId55" Type="http://schemas.openxmlformats.org/officeDocument/2006/relationships/image" Target="../media/image381.png"/><Relationship Id="rId97" Type="http://schemas.openxmlformats.org/officeDocument/2006/relationships/image" Target="../media/image402.png"/><Relationship Id="rId120" Type="http://schemas.openxmlformats.org/officeDocument/2006/relationships/customXml" Target="../ink/ink415.xml"/><Relationship Id="rId358" Type="http://schemas.openxmlformats.org/officeDocument/2006/relationships/customXml" Target="../ink/ink534.xml"/><Relationship Id="rId565" Type="http://schemas.openxmlformats.org/officeDocument/2006/relationships/image" Target="../media/image636.png"/><Relationship Id="rId162" Type="http://schemas.openxmlformats.org/officeDocument/2006/relationships/customXml" Target="../ink/ink436.xml"/><Relationship Id="rId218" Type="http://schemas.openxmlformats.org/officeDocument/2006/relationships/customXml" Target="../ink/ink464.xml"/><Relationship Id="rId425" Type="http://schemas.openxmlformats.org/officeDocument/2006/relationships/image" Target="../media/image566.png"/><Relationship Id="rId467" Type="http://schemas.openxmlformats.org/officeDocument/2006/relationships/image" Target="../media/image587.png"/><Relationship Id="rId632" Type="http://schemas.openxmlformats.org/officeDocument/2006/relationships/customXml" Target="../ink/ink671.xml"/><Relationship Id="rId271" Type="http://schemas.openxmlformats.org/officeDocument/2006/relationships/image" Target="../media/image489.png"/><Relationship Id="rId24" Type="http://schemas.openxmlformats.org/officeDocument/2006/relationships/customXml" Target="../ink/ink367.xml"/><Relationship Id="rId66" Type="http://schemas.openxmlformats.org/officeDocument/2006/relationships/customXml" Target="../ink/ink388.xml"/><Relationship Id="rId131" Type="http://schemas.openxmlformats.org/officeDocument/2006/relationships/image" Target="../media/image419.png"/><Relationship Id="rId327" Type="http://schemas.openxmlformats.org/officeDocument/2006/relationships/image" Target="../media/image517.png"/><Relationship Id="rId369" Type="http://schemas.openxmlformats.org/officeDocument/2006/relationships/image" Target="../media/image538.png"/><Relationship Id="rId534" Type="http://schemas.openxmlformats.org/officeDocument/2006/relationships/customXml" Target="../ink/ink622.xml"/><Relationship Id="rId576" Type="http://schemas.openxmlformats.org/officeDocument/2006/relationships/customXml" Target="../ink/ink643.xml"/><Relationship Id="rId173" Type="http://schemas.openxmlformats.org/officeDocument/2006/relationships/image" Target="../media/image440.png"/><Relationship Id="rId229" Type="http://schemas.openxmlformats.org/officeDocument/2006/relationships/image" Target="../media/image468.png"/><Relationship Id="rId380" Type="http://schemas.openxmlformats.org/officeDocument/2006/relationships/customXml" Target="../ink/ink545.xml"/><Relationship Id="rId436" Type="http://schemas.openxmlformats.org/officeDocument/2006/relationships/customXml" Target="../ink/ink573.xml"/><Relationship Id="rId601" Type="http://schemas.openxmlformats.org/officeDocument/2006/relationships/image" Target="../media/image654.png"/><Relationship Id="rId643" Type="http://schemas.openxmlformats.org/officeDocument/2006/relationships/image" Target="../media/image675.png"/><Relationship Id="rId240" Type="http://schemas.openxmlformats.org/officeDocument/2006/relationships/customXml" Target="../ink/ink475.xml"/><Relationship Id="rId478" Type="http://schemas.openxmlformats.org/officeDocument/2006/relationships/customXml" Target="../ink/ink594.xml"/><Relationship Id="rId35" Type="http://schemas.openxmlformats.org/officeDocument/2006/relationships/image" Target="../media/image371.png"/><Relationship Id="rId77" Type="http://schemas.openxmlformats.org/officeDocument/2006/relationships/image" Target="../media/image392.png"/><Relationship Id="rId100" Type="http://schemas.openxmlformats.org/officeDocument/2006/relationships/customXml" Target="../ink/ink405.xml"/><Relationship Id="rId282" Type="http://schemas.openxmlformats.org/officeDocument/2006/relationships/customXml" Target="../ink/ink496.xml"/><Relationship Id="rId338" Type="http://schemas.openxmlformats.org/officeDocument/2006/relationships/customXml" Target="../ink/ink524.xml"/><Relationship Id="rId503" Type="http://schemas.openxmlformats.org/officeDocument/2006/relationships/image" Target="../media/image605.png"/><Relationship Id="rId545" Type="http://schemas.openxmlformats.org/officeDocument/2006/relationships/image" Target="../media/image626.png"/><Relationship Id="rId587" Type="http://schemas.openxmlformats.org/officeDocument/2006/relationships/image" Target="../media/image647.png"/><Relationship Id="rId8" Type="http://schemas.openxmlformats.org/officeDocument/2006/relationships/customXml" Target="../ink/ink359.xml"/><Relationship Id="rId142" Type="http://schemas.openxmlformats.org/officeDocument/2006/relationships/customXml" Target="../ink/ink426.xml"/><Relationship Id="rId184" Type="http://schemas.openxmlformats.org/officeDocument/2006/relationships/customXml" Target="../ink/ink447.xml"/><Relationship Id="rId391" Type="http://schemas.openxmlformats.org/officeDocument/2006/relationships/image" Target="../media/image549.png"/><Relationship Id="rId405" Type="http://schemas.openxmlformats.org/officeDocument/2006/relationships/image" Target="../media/image556.png"/><Relationship Id="rId447" Type="http://schemas.openxmlformats.org/officeDocument/2006/relationships/image" Target="../media/image577.png"/><Relationship Id="rId612" Type="http://schemas.openxmlformats.org/officeDocument/2006/relationships/customXml" Target="../ink/ink661.xml"/><Relationship Id="rId251" Type="http://schemas.openxmlformats.org/officeDocument/2006/relationships/image" Target="../media/image479.png"/><Relationship Id="rId489" Type="http://schemas.openxmlformats.org/officeDocument/2006/relationships/image" Target="../media/image598.png"/><Relationship Id="rId654" Type="http://schemas.openxmlformats.org/officeDocument/2006/relationships/customXml" Target="../ink/ink682.xml"/><Relationship Id="rId46" Type="http://schemas.openxmlformats.org/officeDocument/2006/relationships/customXml" Target="../ink/ink378.xml"/><Relationship Id="rId293" Type="http://schemas.openxmlformats.org/officeDocument/2006/relationships/image" Target="../media/image500.png"/><Relationship Id="rId307" Type="http://schemas.openxmlformats.org/officeDocument/2006/relationships/image" Target="../media/image507.png"/><Relationship Id="rId349" Type="http://schemas.openxmlformats.org/officeDocument/2006/relationships/image" Target="../media/image528.png"/><Relationship Id="rId514" Type="http://schemas.openxmlformats.org/officeDocument/2006/relationships/customXml" Target="../ink/ink612.xml"/><Relationship Id="rId556" Type="http://schemas.openxmlformats.org/officeDocument/2006/relationships/customXml" Target="../ink/ink633.xml"/><Relationship Id="rId88" Type="http://schemas.openxmlformats.org/officeDocument/2006/relationships/customXml" Target="../ink/ink399.xml"/><Relationship Id="rId111" Type="http://schemas.openxmlformats.org/officeDocument/2006/relationships/image" Target="../media/image409.png"/><Relationship Id="rId153" Type="http://schemas.openxmlformats.org/officeDocument/2006/relationships/image" Target="../media/image430.png"/><Relationship Id="rId195" Type="http://schemas.openxmlformats.org/officeDocument/2006/relationships/image" Target="../media/image451.png"/><Relationship Id="rId209" Type="http://schemas.openxmlformats.org/officeDocument/2006/relationships/image" Target="../media/image458.png"/><Relationship Id="rId360" Type="http://schemas.openxmlformats.org/officeDocument/2006/relationships/customXml" Target="../ink/ink535.xml"/><Relationship Id="rId416" Type="http://schemas.openxmlformats.org/officeDocument/2006/relationships/customXml" Target="../ink/ink563.xml"/><Relationship Id="rId598" Type="http://schemas.openxmlformats.org/officeDocument/2006/relationships/customXml" Target="../ink/ink654.xml"/><Relationship Id="rId220" Type="http://schemas.openxmlformats.org/officeDocument/2006/relationships/customXml" Target="../ink/ink465.xml"/><Relationship Id="rId458" Type="http://schemas.openxmlformats.org/officeDocument/2006/relationships/customXml" Target="../ink/ink584.xml"/><Relationship Id="rId623" Type="http://schemas.openxmlformats.org/officeDocument/2006/relationships/image" Target="../media/image665.png"/><Relationship Id="rId15" Type="http://schemas.openxmlformats.org/officeDocument/2006/relationships/image" Target="../media/image361.png"/><Relationship Id="rId57" Type="http://schemas.openxmlformats.org/officeDocument/2006/relationships/image" Target="../media/image382.png"/><Relationship Id="rId262" Type="http://schemas.openxmlformats.org/officeDocument/2006/relationships/customXml" Target="../ink/ink486.xml"/><Relationship Id="rId318" Type="http://schemas.openxmlformats.org/officeDocument/2006/relationships/customXml" Target="../ink/ink514.xml"/><Relationship Id="rId525" Type="http://schemas.openxmlformats.org/officeDocument/2006/relationships/image" Target="../media/image616.png"/><Relationship Id="rId567" Type="http://schemas.openxmlformats.org/officeDocument/2006/relationships/image" Target="../media/image637.png"/><Relationship Id="rId99" Type="http://schemas.openxmlformats.org/officeDocument/2006/relationships/image" Target="../media/image403.png"/><Relationship Id="rId122" Type="http://schemas.openxmlformats.org/officeDocument/2006/relationships/customXml" Target="../ink/ink416.xml"/><Relationship Id="rId164" Type="http://schemas.openxmlformats.org/officeDocument/2006/relationships/customXml" Target="../ink/ink437.xml"/><Relationship Id="rId371" Type="http://schemas.openxmlformats.org/officeDocument/2006/relationships/image" Target="../media/image539.png"/><Relationship Id="rId427" Type="http://schemas.openxmlformats.org/officeDocument/2006/relationships/image" Target="../media/image567.png"/><Relationship Id="rId469" Type="http://schemas.openxmlformats.org/officeDocument/2006/relationships/image" Target="../media/image588.png"/><Relationship Id="rId634" Type="http://schemas.openxmlformats.org/officeDocument/2006/relationships/customXml" Target="../ink/ink672.xml"/><Relationship Id="rId26" Type="http://schemas.openxmlformats.org/officeDocument/2006/relationships/customXml" Target="../ink/ink368.xml"/><Relationship Id="rId231" Type="http://schemas.openxmlformats.org/officeDocument/2006/relationships/image" Target="../media/image469.png"/><Relationship Id="rId273" Type="http://schemas.openxmlformats.org/officeDocument/2006/relationships/image" Target="../media/image490.png"/><Relationship Id="rId329" Type="http://schemas.openxmlformats.org/officeDocument/2006/relationships/image" Target="../media/image518.png"/><Relationship Id="rId480" Type="http://schemas.openxmlformats.org/officeDocument/2006/relationships/customXml" Target="../ink/ink595.xml"/><Relationship Id="rId536" Type="http://schemas.openxmlformats.org/officeDocument/2006/relationships/customXml" Target="../ink/ink623.xml"/><Relationship Id="rId68" Type="http://schemas.openxmlformats.org/officeDocument/2006/relationships/customXml" Target="../ink/ink389.xml"/><Relationship Id="rId133" Type="http://schemas.openxmlformats.org/officeDocument/2006/relationships/image" Target="../media/image420.png"/><Relationship Id="rId175" Type="http://schemas.openxmlformats.org/officeDocument/2006/relationships/image" Target="../media/image441.png"/><Relationship Id="rId340" Type="http://schemas.openxmlformats.org/officeDocument/2006/relationships/customXml" Target="../ink/ink525.xml"/><Relationship Id="rId578" Type="http://schemas.openxmlformats.org/officeDocument/2006/relationships/customXml" Target="../ink/ink644.xml"/><Relationship Id="rId200" Type="http://schemas.openxmlformats.org/officeDocument/2006/relationships/customXml" Target="../ink/ink455.xml"/><Relationship Id="rId382" Type="http://schemas.openxmlformats.org/officeDocument/2006/relationships/customXml" Target="../ink/ink546.xml"/><Relationship Id="rId438" Type="http://schemas.openxmlformats.org/officeDocument/2006/relationships/customXml" Target="../ink/ink574.xml"/><Relationship Id="rId603" Type="http://schemas.openxmlformats.org/officeDocument/2006/relationships/image" Target="../media/image655.png"/><Relationship Id="rId645" Type="http://schemas.openxmlformats.org/officeDocument/2006/relationships/image" Target="../media/image676.png"/><Relationship Id="rId242" Type="http://schemas.openxmlformats.org/officeDocument/2006/relationships/customXml" Target="../ink/ink476.xml"/><Relationship Id="rId284" Type="http://schemas.openxmlformats.org/officeDocument/2006/relationships/customXml" Target="../ink/ink497.xml"/><Relationship Id="rId491" Type="http://schemas.openxmlformats.org/officeDocument/2006/relationships/image" Target="../media/image599.png"/><Relationship Id="rId505" Type="http://schemas.openxmlformats.org/officeDocument/2006/relationships/image" Target="../media/image606.png"/><Relationship Id="rId37" Type="http://schemas.openxmlformats.org/officeDocument/2006/relationships/image" Target="../media/image372.png"/><Relationship Id="rId79" Type="http://schemas.openxmlformats.org/officeDocument/2006/relationships/image" Target="../media/image393.png"/><Relationship Id="rId102" Type="http://schemas.openxmlformats.org/officeDocument/2006/relationships/customXml" Target="../ink/ink406.xml"/><Relationship Id="rId144" Type="http://schemas.openxmlformats.org/officeDocument/2006/relationships/customXml" Target="../ink/ink427.xml"/><Relationship Id="rId547" Type="http://schemas.openxmlformats.org/officeDocument/2006/relationships/image" Target="../media/image627.png"/><Relationship Id="rId589" Type="http://schemas.openxmlformats.org/officeDocument/2006/relationships/image" Target="../media/image648.png"/><Relationship Id="rId90" Type="http://schemas.openxmlformats.org/officeDocument/2006/relationships/customXml" Target="../ink/ink400.xml"/><Relationship Id="rId186" Type="http://schemas.openxmlformats.org/officeDocument/2006/relationships/customXml" Target="../ink/ink448.xml"/><Relationship Id="rId351" Type="http://schemas.openxmlformats.org/officeDocument/2006/relationships/image" Target="../media/image529.png"/><Relationship Id="rId393" Type="http://schemas.openxmlformats.org/officeDocument/2006/relationships/image" Target="../media/image550.png"/><Relationship Id="rId407" Type="http://schemas.openxmlformats.org/officeDocument/2006/relationships/image" Target="../media/image557.png"/><Relationship Id="rId449" Type="http://schemas.openxmlformats.org/officeDocument/2006/relationships/image" Target="../media/image578.png"/><Relationship Id="rId614" Type="http://schemas.openxmlformats.org/officeDocument/2006/relationships/customXml" Target="../ink/ink662.xml"/><Relationship Id="rId656" Type="http://schemas.openxmlformats.org/officeDocument/2006/relationships/customXml" Target="../ink/ink683.xml"/><Relationship Id="rId211" Type="http://schemas.openxmlformats.org/officeDocument/2006/relationships/image" Target="../media/image459.png"/><Relationship Id="rId253" Type="http://schemas.openxmlformats.org/officeDocument/2006/relationships/image" Target="../media/image480.png"/><Relationship Id="rId295" Type="http://schemas.openxmlformats.org/officeDocument/2006/relationships/image" Target="../media/image501.png"/><Relationship Id="rId309" Type="http://schemas.openxmlformats.org/officeDocument/2006/relationships/image" Target="../media/image508.png"/><Relationship Id="rId460" Type="http://schemas.openxmlformats.org/officeDocument/2006/relationships/customXml" Target="../ink/ink585.xml"/><Relationship Id="rId516" Type="http://schemas.openxmlformats.org/officeDocument/2006/relationships/customXml" Target="../ink/ink613.xml"/><Relationship Id="rId48" Type="http://schemas.openxmlformats.org/officeDocument/2006/relationships/customXml" Target="../ink/ink379.xml"/><Relationship Id="rId113" Type="http://schemas.openxmlformats.org/officeDocument/2006/relationships/image" Target="../media/image410.png"/><Relationship Id="rId320" Type="http://schemas.openxmlformats.org/officeDocument/2006/relationships/customXml" Target="../ink/ink515.xml"/><Relationship Id="rId558" Type="http://schemas.openxmlformats.org/officeDocument/2006/relationships/customXml" Target="../ink/ink634.xml"/><Relationship Id="rId155" Type="http://schemas.openxmlformats.org/officeDocument/2006/relationships/image" Target="../media/image431.png"/><Relationship Id="rId197" Type="http://schemas.openxmlformats.org/officeDocument/2006/relationships/image" Target="../media/image452.png"/><Relationship Id="rId362" Type="http://schemas.openxmlformats.org/officeDocument/2006/relationships/customXml" Target="../ink/ink536.xml"/><Relationship Id="rId418" Type="http://schemas.openxmlformats.org/officeDocument/2006/relationships/customXml" Target="../ink/ink564.xml"/><Relationship Id="rId625" Type="http://schemas.openxmlformats.org/officeDocument/2006/relationships/image" Target="../media/image666.png"/><Relationship Id="rId222" Type="http://schemas.openxmlformats.org/officeDocument/2006/relationships/customXml" Target="../ink/ink466.xml"/><Relationship Id="rId264" Type="http://schemas.openxmlformats.org/officeDocument/2006/relationships/customXml" Target="../ink/ink487.xml"/><Relationship Id="rId471" Type="http://schemas.openxmlformats.org/officeDocument/2006/relationships/image" Target="../media/image589.png"/><Relationship Id="rId17" Type="http://schemas.openxmlformats.org/officeDocument/2006/relationships/image" Target="../media/image362.png"/><Relationship Id="rId59" Type="http://schemas.openxmlformats.org/officeDocument/2006/relationships/image" Target="../media/image383.png"/><Relationship Id="rId124" Type="http://schemas.openxmlformats.org/officeDocument/2006/relationships/customXml" Target="../ink/ink417.xml"/><Relationship Id="rId527" Type="http://schemas.openxmlformats.org/officeDocument/2006/relationships/image" Target="../media/image617.png"/><Relationship Id="rId569" Type="http://schemas.openxmlformats.org/officeDocument/2006/relationships/image" Target="../media/image638.png"/><Relationship Id="rId70" Type="http://schemas.openxmlformats.org/officeDocument/2006/relationships/customXml" Target="../ink/ink390.xml"/><Relationship Id="rId166" Type="http://schemas.openxmlformats.org/officeDocument/2006/relationships/customXml" Target="../ink/ink438.xml"/><Relationship Id="rId331" Type="http://schemas.openxmlformats.org/officeDocument/2006/relationships/image" Target="../media/image519.png"/><Relationship Id="rId373" Type="http://schemas.openxmlformats.org/officeDocument/2006/relationships/image" Target="../media/image540.png"/><Relationship Id="rId429" Type="http://schemas.openxmlformats.org/officeDocument/2006/relationships/image" Target="../media/image568.png"/><Relationship Id="rId580" Type="http://schemas.openxmlformats.org/officeDocument/2006/relationships/customXml" Target="../ink/ink645.xml"/><Relationship Id="rId636" Type="http://schemas.openxmlformats.org/officeDocument/2006/relationships/customXml" Target="../ink/ink67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70.png"/><Relationship Id="rId440" Type="http://schemas.openxmlformats.org/officeDocument/2006/relationships/customXml" Target="../ink/ink575.xml"/><Relationship Id="rId28" Type="http://schemas.openxmlformats.org/officeDocument/2006/relationships/customXml" Target="../ink/ink369.xml"/><Relationship Id="rId275" Type="http://schemas.openxmlformats.org/officeDocument/2006/relationships/image" Target="../media/image491.png"/><Relationship Id="rId300" Type="http://schemas.openxmlformats.org/officeDocument/2006/relationships/customXml" Target="../ink/ink505.xml"/><Relationship Id="rId482" Type="http://schemas.openxmlformats.org/officeDocument/2006/relationships/customXml" Target="../ink/ink596.xml"/><Relationship Id="rId538" Type="http://schemas.openxmlformats.org/officeDocument/2006/relationships/customXml" Target="../ink/ink62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1.png"/><Relationship Id="rId299" Type="http://schemas.openxmlformats.org/officeDocument/2006/relationships/image" Target="../media/image832.png"/><Relationship Id="rId21" Type="http://schemas.openxmlformats.org/officeDocument/2006/relationships/image" Target="../media/image693.png"/><Relationship Id="rId63" Type="http://schemas.openxmlformats.org/officeDocument/2006/relationships/image" Target="../media/image714.png"/><Relationship Id="rId159" Type="http://schemas.openxmlformats.org/officeDocument/2006/relationships/image" Target="../media/image762.png"/><Relationship Id="rId324" Type="http://schemas.openxmlformats.org/officeDocument/2006/relationships/customXml" Target="../ink/ink846.xml"/><Relationship Id="rId366" Type="http://schemas.openxmlformats.org/officeDocument/2006/relationships/customXml" Target="../ink/ink867.xml"/><Relationship Id="rId170" Type="http://schemas.openxmlformats.org/officeDocument/2006/relationships/customXml" Target="../ink/ink769.xml"/><Relationship Id="rId226" Type="http://schemas.openxmlformats.org/officeDocument/2006/relationships/customXml" Target="../ink/ink797.xml"/><Relationship Id="rId433" Type="http://schemas.openxmlformats.org/officeDocument/2006/relationships/image" Target="../media/image899.png"/><Relationship Id="rId268" Type="http://schemas.openxmlformats.org/officeDocument/2006/relationships/customXml" Target="../ink/ink818.xml"/><Relationship Id="rId475" Type="http://schemas.openxmlformats.org/officeDocument/2006/relationships/image" Target="../media/image920.png"/><Relationship Id="rId32" Type="http://schemas.openxmlformats.org/officeDocument/2006/relationships/customXml" Target="../ink/ink700.xml"/><Relationship Id="rId74" Type="http://schemas.openxmlformats.org/officeDocument/2006/relationships/customXml" Target="../ink/ink721.xml"/><Relationship Id="rId128" Type="http://schemas.openxmlformats.org/officeDocument/2006/relationships/customXml" Target="../ink/ink748.xml"/><Relationship Id="rId335" Type="http://schemas.openxmlformats.org/officeDocument/2006/relationships/image" Target="../media/image850.png"/><Relationship Id="rId377" Type="http://schemas.openxmlformats.org/officeDocument/2006/relationships/image" Target="../media/image871.png"/><Relationship Id="rId5" Type="http://schemas.openxmlformats.org/officeDocument/2006/relationships/image" Target="../media/image685.png"/><Relationship Id="rId181" Type="http://schemas.openxmlformats.org/officeDocument/2006/relationships/image" Target="../media/image773.png"/><Relationship Id="rId237" Type="http://schemas.openxmlformats.org/officeDocument/2006/relationships/image" Target="../media/image801.png"/><Relationship Id="rId402" Type="http://schemas.openxmlformats.org/officeDocument/2006/relationships/customXml" Target="../ink/ink885.xml"/><Relationship Id="rId279" Type="http://schemas.openxmlformats.org/officeDocument/2006/relationships/image" Target="../media/image822.png"/><Relationship Id="rId444" Type="http://schemas.openxmlformats.org/officeDocument/2006/relationships/customXml" Target="../ink/ink906.xml"/><Relationship Id="rId43" Type="http://schemas.openxmlformats.org/officeDocument/2006/relationships/image" Target="../media/image704.png"/><Relationship Id="rId139" Type="http://schemas.openxmlformats.org/officeDocument/2006/relationships/image" Target="../media/image752.png"/><Relationship Id="rId290" Type="http://schemas.openxmlformats.org/officeDocument/2006/relationships/customXml" Target="../ink/ink829.xml"/><Relationship Id="rId304" Type="http://schemas.openxmlformats.org/officeDocument/2006/relationships/customXml" Target="../ink/ink836.xml"/><Relationship Id="rId346" Type="http://schemas.openxmlformats.org/officeDocument/2006/relationships/customXml" Target="../ink/ink857.xml"/><Relationship Id="rId388" Type="http://schemas.openxmlformats.org/officeDocument/2006/relationships/customXml" Target="../ink/ink878.xml"/><Relationship Id="rId85" Type="http://schemas.openxmlformats.org/officeDocument/2006/relationships/image" Target="../media/image725.png"/><Relationship Id="rId150" Type="http://schemas.openxmlformats.org/officeDocument/2006/relationships/customXml" Target="../ink/ink759.xml"/><Relationship Id="rId192" Type="http://schemas.openxmlformats.org/officeDocument/2006/relationships/customXml" Target="../ink/ink780.xml"/><Relationship Id="rId206" Type="http://schemas.openxmlformats.org/officeDocument/2006/relationships/customXml" Target="../ink/ink787.xml"/><Relationship Id="rId413" Type="http://schemas.openxmlformats.org/officeDocument/2006/relationships/image" Target="../media/image889.png"/><Relationship Id="rId248" Type="http://schemas.openxmlformats.org/officeDocument/2006/relationships/customXml" Target="../ink/ink808.xml"/><Relationship Id="rId455" Type="http://schemas.openxmlformats.org/officeDocument/2006/relationships/image" Target="../media/image910.png"/><Relationship Id="rId12" Type="http://schemas.openxmlformats.org/officeDocument/2006/relationships/customXml" Target="../ink/ink690.xml"/><Relationship Id="rId108" Type="http://schemas.openxmlformats.org/officeDocument/2006/relationships/customXml" Target="../ink/ink738.xml"/><Relationship Id="rId315" Type="http://schemas.openxmlformats.org/officeDocument/2006/relationships/image" Target="../media/image840.png"/><Relationship Id="rId357" Type="http://schemas.openxmlformats.org/officeDocument/2006/relationships/image" Target="../media/image861.png"/><Relationship Id="rId54" Type="http://schemas.openxmlformats.org/officeDocument/2006/relationships/customXml" Target="../ink/ink711.xml"/><Relationship Id="rId96" Type="http://schemas.openxmlformats.org/officeDocument/2006/relationships/customXml" Target="../ink/ink732.xml"/><Relationship Id="rId161" Type="http://schemas.openxmlformats.org/officeDocument/2006/relationships/image" Target="../media/image763.png"/><Relationship Id="rId217" Type="http://schemas.openxmlformats.org/officeDocument/2006/relationships/image" Target="../media/image791.png"/><Relationship Id="rId399" Type="http://schemas.openxmlformats.org/officeDocument/2006/relationships/image" Target="../media/image882.png"/><Relationship Id="rId259" Type="http://schemas.openxmlformats.org/officeDocument/2006/relationships/image" Target="../media/image812.png"/><Relationship Id="rId424" Type="http://schemas.openxmlformats.org/officeDocument/2006/relationships/customXml" Target="../ink/ink896.xml"/><Relationship Id="rId466" Type="http://schemas.openxmlformats.org/officeDocument/2006/relationships/customXml" Target="../ink/ink917.xml"/><Relationship Id="rId23" Type="http://schemas.openxmlformats.org/officeDocument/2006/relationships/image" Target="../media/image694.png"/><Relationship Id="rId119" Type="http://schemas.openxmlformats.org/officeDocument/2006/relationships/image" Target="../media/image742.png"/><Relationship Id="rId270" Type="http://schemas.openxmlformats.org/officeDocument/2006/relationships/customXml" Target="../ink/ink819.xml"/><Relationship Id="rId326" Type="http://schemas.openxmlformats.org/officeDocument/2006/relationships/customXml" Target="../ink/ink847.xml"/><Relationship Id="rId65" Type="http://schemas.openxmlformats.org/officeDocument/2006/relationships/image" Target="../media/image715.png"/><Relationship Id="rId130" Type="http://schemas.openxmlformats.org/officeDocument/2006/relationships/customXml" Target="../ink/ink749.xml"/><Relationship Id="rId368" Type="http://schemas.openxmlformats.org/officeDocument/2006/relationships/customXml" Target="../ink/ink868.xml"/><Relationship Id="rId172" Type="http://schemas.openxmlformats.org/officeDocument/2006/relationships/customXml" Target="../ink/ink770.xml"/><Relationship Id="rId228" Type="http://schemas.openxmlformats.org/officeDocument/2006/relationships/customXml" Target="../ink/ink798.xml"/><Relationship Id="rId435" Type="http://schemas.openxmlformats.org/officeDocument/2006/relationships/image" Target="../media/image900.png"/><Relationship Id="rId477" Type="http://schemas.openxmlformats.org/officeDocument/2006/relationships/image" Target="../media/image921.png"/><Relationship Id="rId281" Type="http://schemas.openxmlformats.org/officeDocument/2006/relationships/image" Target="../media/image823.png"/><Relationship Id="rId337" Type="http://schemas.openxmlformats.org/officeDocument/2006/relationships/image" Target="../media/image851.png"/><Relationship Id="rId34" Type="http://schemas.openxmlformats.org/officeDocument/2006/relationships/customXml" Target="../ink/ink701.xml"/><Relationship Id="rId55" Type="http://schemas.openxmlformats.org/officeDocument/2006/relationships/image" Target="../media/image710.png"/><Relationship Id="rId76" Type="http://schemas.openxmlformats.org/officeDocument/2006/relationships/customXml" Target="../ink/ink722.xml"/><Relationship Id="rId97" Type="http://schemas.openxmlformats.org/officeDocument/2006/relationships/image" Target="../media/image731.png"/><Relationship Id="rId120" Type="http://schemas.openxmlformats.org/officeDocument/2006/relationships/customXml" Target="../ink/ink744.xml"/><Relationship Id="rId141" Type="http://schemas.openxmlformats.org/officeDocument/2006/relationships/image" Target="../media/image753.png"/><Relationship Id="rId358" Type="http://schemas.openxmlformats.org/officeDocument/2006/relationships/customXml" Target="../ink/ink863.xml"/><Relationship Id="rId379" Type="http://schemas.openxmlformats.org/officeDocument/2006/relationships/image" Target="../media/image872.png"/><Relationship Id="rId7" Type="http://schemas.openxmlformats.org/officeDocument/2006/relationships/image" Target="../media/image686.png"/><Relationship Id="rId162" Type="http://schemas.openxmlformats.org/officeDocument/2006/relationships/customXml" Target="../ink/ink765.xml"/><Relationship Id="rId183" Type="http://schemas.openxmlformats.org/officeDocument/2006/relationships/image" Target="../media/image774.png"/><Relationship Id="rId218" Type="http://schemas.openxmlformats.org/officeDocument/2006/relationships/customXml" Target="../ink/ink793.xml"/><Relationship Id="rId239" Type="http://schemas.openxmlformats.org/officeDocument/2006/relationships/image" Target="../media/image802.png"/><Relationship Id="rId390" Type="http://schemas.openxmlformats.org/officeDocument/2006/relationships/customXml" Target="../ink/ink879.xml"/><Relationship Id="rId404" Type="http://schemas.openxmlformats.org/officeDocument/2006/relationships/customXml" Target="../ink/ink886.xml"/><Relationship Id="rId425" Type="http://schemas.openxmlformats.org/officeDocument/2006/relationships/image" Target="../media/image895.png"/><Relationship Id="rId446" Type="http://schemas.openxmlformats.org/officeDocument/2006/relationships/customXml" Target="../ink/ink907.xml"/><Relationship Id="rId467" Type="http://schemas.openxmlformats.org/officeDocument/2006/relationships/image" Target="../media/image916.png"/><Relationship Id="rId250" Type="http://schemas.openxmlformats.org/officeDocument/2006/relationships/customXml" Target="../ink/ink809.xml"/><Relationship Id="rId271" Type="http://schemas.openxmlformats.org/officeDocument/2006/relationships/image" Target="../media/image818.png"/><Relationship Id="rId292" Type="http://schemas.openxmlformats.org/officeDocument/2006/relationships/customXml" Target="../ink/ink830.xml"/><Relationship Id="rId306" Type="http://schemas.openxmlformats.org/officeDocument/2006/relationships/customXml" Target="../ink/ink837.xml"/><Relationship Id="rId24" Type="http://schemas.openxmlformats.org/officeDocument/2006/relationships/customXml" Target="../ink/ink696.xml"/><Relationship Id="rId45" Type="http://schemas.openxmlformats.org/officeDocument/2006/relationships/image" Target="../media/image705.png"/><Relationship Id="rId66" Type="http://schemas.openxmlformats.org/officeDocument/2006/relationships/customXml" Target="../ink/ink717.xml"/><Relationship Id="rId87" Type="http://schemas.openxmlformats.org/officeDocument/2006/relationships/image" Target="../media/image726.png"/><Relationship Id="rId110" Type="http://schemas.openxmlformats.org/officeDocument/2006/relationships/customXml" Target="../ink/ink739.xml"/><Relationship Id="rId131" Type="http://schemas.openxmlformats.org/officeDocument/2006/relationships/image" Target="../media/image748.png"/><Relationship Id="rId327" Type="http://schemas.openxmlformats.org/officeDocument/2006/relationships/image" Target="../media/image846.png"/><Relationship Id="rId348" Type="http://schemas.openxmlformats.org/officeDocument/2006/relationships/customXml" Target="../ink/ink858.xml"/><Relationship Id="rId369" Type="http://schemas.openxmlformats.org/officeDocument/2006/relationships/image" Target="../media/image867.png"/><Relationship Id="rId152" Type="http://schemas.openxmlformats.org/officeDocument/2006/relationships/customXml" Target="../ink/ink760.xml"/><Relationship Id="rId173" Type="http://schemas.openxmlformats.org/officeDocument/2006/relationships/image" Target="../media/image769.png"/><Relationship Id="rId194" Type="http://schemas.openxmlformats.org/officeDocument/2006/relationships/customXml" Target="../ink/ink781.xml"/><Relationship Id="rId208" Type="http://schemas.openxmlformats.org/officeDocument/2006/relationships/customXml" Target="../ink/ink788.xml"/><Relationship Id="rId229" Type="http://schemas.openxmlformats.org/officeDocument/2006/relationships/image" Target="../media/image797.png"/><Relationship Id="rId380" Type="http://schemas.openxmlformats.org/officeDocument/2006/relationships/customXml" Target="../ink/ink874.xml"/><Relationship Id="rId415" Type="http://schemas.openxmlformats.org/officeDocument/2006/relationships/image" Target="../media/image890.png"/><Relationship Id="rId436" Type="http://schemas.openxmlformats.org/officeDocument/2006/relationships/customXml" Target="../ink/ink902.xml"/><Relationship Id="rId457" Type="http://schemas.openxmlformats.org/officeDocument/2006/relationships/image" Target="../media/image911.png"/><Relationship Id="rId240" Type="http://schemas.openxmlformats.org/officeDocument/2006/relationships/customXml" Target="../ink/ink804.xml"/><Relationship Id="rId261" Type="http://schemas.openxmlformats.org/officeDocument/2006/relationships/image" Target="../media/image813.png"/><Relationship Id="rId478" Type="http://schemas.openxmlformats.org/officeDocument/2006/relationships/customXml" Target="../ink/ink923.xml"/><Relationship Id="rId14" Type="http://schemas.openxmlformats.org/officeDocument/2006/relationships/customXml" Target="../ink/ink691.xml"/><Relationship Id="rId35" Type="http://schemas.openxmlformats.org/officeDocument/2006/relationships/image" Target="../media/image700.png"/><Relationship Id="rId56" Type="http://schemas.openxmlformats.org/officeDocument/2006/relationships/customXml" Target="../ink/ink712.xml"/><Relationship Id="rId77" Type="http://schemas.openxmlformats.org/officeDocument/2006/relationships/image" Target="../media/image721.png"/><Relationship Id="rId100" Type="http://schemas.openxmlformats.org/officeDocument/2006/relationships/customXml" Target="../ink/ink734.xml"/><Relationship Id="rId282" Type="http://schemas.openxmlformats.org/officeDocument/2006/relationships/customXml" Target="../ink/ink825.xml"/><Relationship Id="rId317" Type="http://schemas.openxmlformats.org/officeDocument/2006/relationships/image" Target="../media/image841.png"/><Relationship Id="rId338" Type="http://schemas.openxmlformats.org/officeDocument/2006/relationships/customXml" Target="../ink/ink853.xml"/><Relationship Id="rId359" Type="http://schemas.openxmlformats.org/officeDocument/2006/relationships/image" Target="../media/image862.png"/><Relationship Id="rId8" Type="http://schemas.openxmlformats.org/officeDocument/2006/relationships/customXml" Target="../ink/ink688.xml"/><Relationship Id="rId98" Type="http://schemas.openxmlformats.org/officeDocument/2006/relationships/customXml" Target="../ink/ink733.xml"/><Relationship Id="rId121" Type="http://schemas.openxmlformats.org/officeDocument/2006/relationships/image" Target="../media/image743.png"/><Relationship Id="rId142" Type="http://schemas.openxmlformats.org/officeDocument/2006/relationships/customXml" Target="../ink/ink755.xml"/><Relationship Id="rId163" Type="http://schemas.openxmlformats.org/officeDocument/2006/relationships/image" Target="../media/image764.png"/><Relationship Id="rId184" Type="http://schemas.openxmlformats.org/officeDocument/2006/relationships/customXml" Target="../ink/ink776.xml"/><Relationship Id="rId219" Type="http://schemas.openxmlformats.org/officeDocument/2006/relationships/image" Target="../media/image792.png"/><Relationship Id="rId370" Type="http://schemas.openxmlformats.org/officeDocument/2006/relationships/customXml" Target="../ink/ink869.xml"/><Relationship Id="rId391" Type="http://schemas.openxmlformats.org/officeDocument/2006/relationships/image" Target="../media/image878.png"/><Relationship Id="rId405" Type="http://schemas.openxmlformats.org/officeDocument/2006/relationships/image" Target="../media/image885.png"/><Relationship Id="rId426" Type="http://schemas.openxmlformats.org/officeDocument/2006/relationships/customXml" Target="../ink/ink897.xml"/><Relationship Id="rId447" Type="http://schemas.openxmlformats.org/officeDocument/2006/relationships/image" Target="../media/image906.png"/><Relationship Id="rId230" Type="http://schemas.openxmlformats.org/officeDocument/2006/relationships/customXml" Target="../ink/ink799.xml"/><Relationship Id="rId251" Type="http://schemas.openxmlformats.org/officeDocument/2006/relationships/image" Target="../media/image808.png"/><Relationship Id="rId468" Type="http://schemas.openxmlformats.org/officeDocument/2006/relationships/customXml" Target="../ink/ink918.xml"/><Relationship Id="rId25" Type="http://schemas.openxmlformats.org/officeDocument/2006/relationships/image" Target="../media/image695.png"/><Relationship Id="rId46" Type="http://schemas.openxmlformats.org/officeDocument/2006/relationships/customXml" Target="../ink/ink707.xml"/><Relationship Id="rId67" Type="http://schemas.openxmlformats.org/officeDocument/2006/relationships/image" Target="../media/image716.png"/><Relationship Id="rId272" Type="http://schemas.openxmlformats.org/officeDocument/2006/relationships/customXml" Target="../ink/ink820.xml"/><Relationship Id="rId293" Type="http://schemas.openxmlformats.org/officeDocument/2006/relationships/image" Target="../media/image829.png"/><Relationship Id="rId307" Type="http://schemas.openxmlformats.org/officeDocument/2006/relationships/image" Target="../media/image836.png"/><Relationship Id="rId328" Type="http://schemas.openxmlformats.org/officeDocument/2006/relationships/customXml" Target="../ink/ink848.xml"/><Relationship Id="rId349" Type="http://schemas.openxmlformats.org/officeDocument/2006/relationships/image" Target="../media/image857.png"/><Relationship Id="rId88" Type="http://schemas.openxmlformats.org/officeDocument/2006/relationships/customXml" Target="../ink/ink728.xml"/><Relationship Id="rId111" Type="http://schemas.openxmlformats.org/officeDocument/2006/relationships/image" Target="../media/image738.png"/><Relationship Id="rId132" Type="http://schemas.openxmlformats.org/officeDocument/2006/relationships/customXml" Target="../ink/ink750.xml"/><Relationship Id="rId153" Type="http://schemas.openxmlformats.org/officeDocument/2006/relationships/image" Target="../media/image759.png"/><Relationship Id="rId174" Type="http://schemas.openxmlformats.org/officeDocument/2006/relationships/customXml" Target="../ink/ink771.xml"/><Relationship Id="rId195" Type="http://schemas.openxmlformats.org/officeDocument/2006/relationships/image" Target="../media/image780.png"/><Relationship Id="rId209" Type="http://schemas.openxmlformats.org/officeDocument/2006/relationships/image" Target="../media/image787.png"/><Relationship Id="rId360" Type="http://schemas.openxmlformats.org/officeDocument/2006/relationships/customXml" Target="../ink/ink864.xml"/><Relationship Id="rId381" Type="http://schemas.openxmlformats.org/officeDocument/2006/relationships/image" Target="../media/image873.png"/><Relationship Id="rId416" Type="http://schemas.openxmlformats.org/officeDocument/2006/relationships/customXml" Target="../ink/ink892.xml"/><Relationship Id="rId220" Type="http://schemas.openxmlformats.org/officeDocument/2006/relationships/customXml" Target="../ink/ink794.xml"/><Relationship Id="rId241" Type="http://schemas.openxmlformats.org/officeDocument/2006/relationships/image" Target="../media/image803.png"/><Relationship Id="rId437" Type="http://schemas.openxmlformats.org/officeDocument/2006/relationships/image" Target="../media/image901.png"/><Relationship Id="rId458" Type="http://schemas.openxmlformats.org/officeDocument/2006/relationships/customXml" Target="../ink/ink913.xml"/><Relationship Id="rId479" Type="http://schemas.openxmlformats.org/officeDocument/2006/relationships/image" Target="../media/image922.png"/><Relationship Id="rId15" Type="http://schemas.openxmlformats.org/officeDocument/2006/relationships/image" Target="../media/image690.png"/><Relationship Id="rId36" Type="http://schemas.openxmlformats.org/officeDocument/2006/relationships/customXml" Target="../ink/ink702.xml"/><Relationship Id="rId57" Type="http://schemas.openxmlformats.org/officeDocument/2006/relationships/image" Target="../media/image711.png"/><Relationship Id="rId262" Type="http://schemas.openxmlformats.org/officeDocument/2006/relationships/customXml" Target="../ink/ink815.xml"/><Relationship Id="rId283" Type="http://schemas.openxmlformats.org/officeDocument/2006/relationships/image" Target="../media/image824.png"/><Relationship Id="rId318" Type="http://schemas.openxmlformats.org/officeDocument/2006/relationships/customXml" Target="../ink/ink843.xml"/><Relationship Id="rId339" Type="http://schemas.openxmlformats.org/officeDocument/2006/relationships/image" Target="../media/image852.png"/><Relationship Id="rId78" Type="http://schemas.openxmlformats.org/officeDocument/2006/relationships/customXml" Target="../ink/ink723.xml"/><Relationship Id="rId99" Type="http://schemas.openxmlformats.org/officeDocument/2006/relationships/image" Target="../media/image732.png"/><Relationship Id="rId101" Type="http://schemas.openxmlformats.org/officeDocument/2006/relationships/image" Target="../media/image733.png"/><Relationship Id="rId122" Type="http://schemas.openxmlformats.org/officeDocument/2006/relationships/customXml" Target="../ink/ink745.xml"/><Relationship Id="rId143" Type="http://schemas.openxmlformats.org/officeDocument/2006/relationships/image" Target="../media/image754.png"/><Relationship Id="rId164" Type="http://schemas.openxmlformats.org/officeDocument/2006/relationships/customXml" Target="../ink/ink766.xml"/><Relationship Id="rId185" Type="http://schemas.openxmlformats.org/officeDocument/2006/relationships/image" Target="../media/image775.png"/><Relationship Id="rId350" Type="http://schemas.openxmlformats.org/officeDocument/2006/relationships/customXml" Target="../ink/ink859.xml"/><Relationship Id="rId371" Type="http://schemas.openxmlformats.org/officeDocument/2006/relationships/image" Target="../media/image868.png"/><Relationship Id="rId406" Type="http://schemas.openxmlformats.org/officeDocument/2006/relationships/customXml" Target="../ink/ink887.xml"/><Relationship Id="rId9" Type="http://schemas.openxmlformats.org/officeDocument/2006/relationships/image" Target="../media/image687.png"/><Relationship Id="rId210" Type="http://schemas.openxmlformats.org/officeDocument/2006/relationships/customXml" Target="../ink/ink789.xml"/><Relationship Id="rId392" Type="http://schemas.openxmlformats.org/officeDocument/2006/relationships/customXml" Target="../ink/ink880.xml"/><Relationship Id="rId427" Type="http://schemas.openxmlformats.org/officeDocument/2006/relationships/image" Target="../media/image896.png"/><Relationship Id="rId448" Type="http://schemas.openxmlformats.org/officeDocument/2006/relationships/customXml" Target="../ink/ink908.xml"/><Relationship Id="rId469" Type="http://schemas.openxmlformats.org/officeDocument/2006/relationships/image" Target="../media/image917.png"/><Relationship Id="rId26" Type="http://schemas.openxmlformats.org/officeDocument/2006/relationships/customXml" Target="../ink/ink697.xml"/><Relationship Id="rId231" Type="http://schemas.openxmlformats.org/officeDocument/2006/relationships/image" Target="../media/image798.png"/><Relationship Id="rId252" Type="http://schemas.openxmlformats.org/officeDocument/2006/relationships/customXml" Target="../ink/ink810.xml"/><Relationship Id="rId273" Type="http://schemas.openxmlformats.org/officeDocument/2006/relationships/image" Target="../media/image819.png"/><Relationship Id="rId294" Type="http://schemas.openxmlformats.org/officeDocument/2006/relationships/customXml" Target="../ink/ink831.xml"/><Relationship Id="rId308" Type="http://schemas.openxmlformats.org/officeDocument/2006/relationships/customXml" Target="../ink/ink838.xml"/><Relationship Id="rId329" Type="http://schemas.openxmlformats.org/officeDocument/2006/relationships/image" Target="../media/image847.png"/><Relationship Id="rId480" Type="http://schemas.openxmlformats.org/officeDocument/2006/relationships/customXml" Target="../ink/ink924.xml"/><Relationship Id="rId47" Type="http://schemas.openxmlformats.org/officeDocument/2006/relationships/image" Target="../media/image706.png"/><Relationship Id="rId68" Type="http://schemas.openxmlformats.org/officeDocument/2006/relationships/customXml" Target="../ink/ink718.xml"/><Relationship Id="rId89" Type="http://schemas.openxmlformats.org/officeDocument/2006/relationships/image" Target="../media/image727.png"/><Relationship Id="rId112" Type="http://schemas.openxmlformats.org/officeDocument/2006/relationships/customXml" Target="../ink/ink740.xml"/><Relationship Id="rId133" Type="http://schemas.openxmlformats.org/officeDocument/2006/relationships/image" Target="../media/image749.png"/><Relationship Id="rId154" Type="http://schemas.openxmlformats.org/officeDocument/2006/relationships/customXml" Target="../ink/ink761.xml"/><Relationship Id="rId175" Type="http://schemas.openxmlformats.org/officeDocument/2006/relationships/image" Target="../media/image770.png"/><Relationship Id="rId340" Type="http://schemas.openxmlformats.org/officeDocument/2006/relationships/customXml" Target="../ink/ink854.xml"/><Relationship Id="rId361" Type="http://schemas.openxmlformats.org/officeDocument/2006/relationships/image" Target="../media/image863.png"/><Relationship Id="rId196" Type="http://schemas.openxmlformats.org/officeDocument/2006/relationships/customXml" Target="../ink/ink782.xml"/><Relationship Id="rId200" Type="http://schemas.openxmlformats.org/officeDocument/2006/relationships/customXml" Target="../ink/ink784.xml"/><Relationship Id="rId382" Type="http://schemas.openxmlformats.org/officeDocument/2006/relationships/customXml" Target="../ink/ink875.xml"/><Relationship Id="rId417" Type="http://schemas.openxmlformats.org/officeDocument/2006/relationships/image" Target="../media/image891.png"/><Relationship Id="rId438" Type="http://schemas.openxmlformats.org/officeDocument/2006/relationships/customXml" Target="../ink/ink903.xml"/><Relationship Id="rId459" Type="http://schemas.openxmlformats.org/officeDocument/2006/relationships/image" Target="../media/image912.png"/><Relationship Id="rId16" Type="http://schemas.openxmlformats.org/officeDocument/2006/relationships/customXml" Target="../ink/ink692.xml"/><Relationship Id="rId221" Type="http://schemas.openxmlformats.org/officeDocument/2006/relationships/image" Target="../media/image793.png"/><Relationship Id="rId242" Type="http://schemas.openxmlformats.org/officeDocument/2006/relationships/customXml" Target="../ink/ink805.xml"/><Relationship Id="rId263" Type="http://schemas.openxmlformats.org/officeDocument/2006/relationships/image" Target="../media/image814.png"/><Relationship Id="rId284" Type="http://schemas.openxmlformats.org/officeDocument/2006/relationships/customXml" Target="../ink/ink826.xml"/><Relationship Id="rId319" Type="http://schemas.openxmlformats.org/officeDocument/2006/relationships/image" Target="../media/image842.png"/><Relationship Id="rId470" Type="http://schemas.openxmlformats.org/officeDocument/2006/relationships/customXml" Target="../ink/ink919.xml"/><Relationship Id="rId37" Type="http://schemas.openxmlformats.org/officeDocument/2006/relationships/image" Target="../media/image701.png"/><Relationship Id="rId58" Type="http://schemas.openxmlformats.org/officeDocument/2006/relationships/customXml" Target="../ink/ink713.xml"/><Relationship Id="rId79" Type="http://schemas.openxmlformats.org/officeDocument/2006/relationships/image" Target="../media/image722.png"/><Relationship Id="rId102" Type="http://schemas.openxmlformats.org/officeDocument/2006/relationships/customXml" Target="../ink/ink735.xml"/><Relationship Id="rId123" Type="http://schemas.openxmlformats.org/officeDocument/2006/relationships/image" Target="../media/image744.png"/><Relationship Id="rId144" Type="http://schemas.openxmlformats.org/officeDocument/2006/relationships/customXml" Target="../ink/ink756.xml"/><Relationship Id="rId330" Type="http://schemas.openxmlformats.org/officeDocument/2006/relationships/customXml" Target="../ink/ink849.xml"/><Relationship Id="rId90" Type="http://schemas.openxmlformats.org/officeDocument/2006/relationships/customXml" Target="../ink/ink729.xml"/><Relationship Id="rId165" Type="http://schemas.openxmlformats.org/officeDocument/2006/relationships/image" Target="../media/image765.png"/><Relationship Id="rId186" Type="http://schemas.openxmlformats.org/officeDocument/2006/relationships/customXml" Target="../ink/ink777.xml"/><Relationship Id="rId351" Type="http://schemas.openxmlformats.org/officeDocument/2006/relationships/image" Target="../media/image858.png"/><Relationship Id="rId372" Type="http://schemas.openxmlformats.org/officeDocument/2006/relationships/customXml" Target="../ink/ink870.xml"/><Relationship Id="rId393" Type="http://schemas.openxmlformats.org/officeDocument/2006/relationships/image" Target="../media/image879.png"/><Relationship Id="rId407" Type="http://schemas.openxmlformats.org/officeDocument/2006/relationships/image" Target="../media/image886.png"/><Relationship Id="rId428" Type="http://schemas.openxmlformats.org/officeDocument/2006/relationships/customXml" Target="../ink/ink898.xml"/><Relationship Id="rId449" Type="http://schemas.openxmlformats.org/officeDocument/2006/relationships/image" Target="../media/image907.png"/><Relationship Id="rId211" Type="http://schemas.openxmlformats.org/officeDocument/2006/relationships/image" Target="../media/image788.png"/><Relationship Id="rId232" Type="http://schemas.openxmlformats.org/officeDocument/2006/relationships/customXml" Target="../ink/ink800.xml"/><Relationship Id="rId253" Type="http://schemas.openxmlformats.org/officeDocument/2006/relationships/image" Target="../media/image809.png"/><Relationship Id="rId274" Type="http://schemas.openxmlformats.org/officeDocument/2006/relationships/customXml" Target="../ink/ink821.xml"/><Relationship Id="rId295" Type="http://schemas.openxmlformats.org/officeDocument/2006/relationships/image" Target="../media/image830.png"/><Relationship Id="rId309" Type="http://schemas.openxmlformats.org/officeDocument/2006/relationships/image" Target="../media/image837.png"/><Relationship Id="rId460" Type="http://schemas.openxmlformats.org/officeDocument/2006/relationships/customXml" Target="../ink/ink914.xml"/><Relationship Id="rId481" Type="http://schemas.openxmlformats.org/officeDocument/2006/relationships/image" Target="../media/image923.png"/><Relationship Id="rId27" Type="http://schemas.openxmlformats.org/officeDocument/2006/relationships/image" Target="../media/image696.png"/><Relationship Id="rId48" Type="http://schemas.openxmlformats.org/officeDocument/2006/relationships/customXml" Target="../ink/ink708.xml"/><Relationship Id="rId69" Type="http://schemas.openxmlformats.org/officeDocument/2006/relationships/image" Target="../media/image717.png"/><Relationship Id="rId113" Type="http://schemas.openxmlformats.org/officeDocument/2006/relationships/image" Target="../media/image739.png"/><Relationship Id="rId134" Type="http://schemas.openxmlformats.org/officeDocument/2006/relationships/customXml" Target="../ink/ink751.xml"/><Relationship Id="rId320" Type="http://schemas.openxmlformats.org/officeDocument/2006/relationships/customXml" Target="../ink/ink844.xml"/><Relationship Id="rId80" Type="http://schemas.openxmlformats.org/officeDocument/2006/relationships/customXml" Target="../ink/ink724.xml"/><Relationship Id="rId155" Type="http://schemas.openxmlformats.org/officeDocument/2006/relationships/image" Target="../media/image760.png"/><Relationship Id="rId176" Type="http://schemas.openxmlformats.org/officeDocument/2006/relationships/customXml" Target="../ink/ink772.xml"/><Relationship Id="rId197" Type="http://schemas.openxmlformats.org/officeDocument/2006/relationships/image" Target="../media/image781.png"/><Relationship Id="rId341" Type="http://schemas.openxmlformats.org/officeDocument/2006/relationships/image" Target="../media/image853.png"/><Relationship Id="rId362" Type="http://schemas.openxmlformats.org/officeDocument/2006/relationships/customXml" Target="../ink/ink865.xml"/><Relationship Id="rId383" Type="http://schemas.openxmlformats.org/officeDocument/2006/relationships/image" Target="../media/image874.png"/><Relationship Id="rId418" Type="http://schemas.openxmlformats.org/officeDocument/2006/relationships/customXml" Target="../ink/ink893.xml"/><Relationship Id="rId439" Type="http://schemas.openxmlformats.org/officeDocument/2006/relationships/image" Target="../media/image902.png"/><Relationship Id="rId201" Type="http://schemas.openxmlformats.org/officeDocument/2006/relationships/image" Target="../media/image783.png"/><Relationship Id="rId222" Type="http://schemas.openxmlformats.org/officeDocument/2006/relationships/customXml" Target="../ink/ink795.xml"/><Relationship Id="rId243" Type="http://schemas.openxmlformats.org/officeDocument/2006/relationships/image" Target="../media/image804.png"/><Relationship Id="rId264" Type="http://schemas.openxmlformats.org/officeDocument/2006/relationships/customXml" Target="../ink/ink816.xml"/><Relationship Id="rId285" Type="http://schemas.openxmlformats.org/officeDocument/2006/relationships/image" Target="../media/image825.png"/><Relationship Id="rId450" Type="http://schemas.openxmlformats.org/officeDocument/2006/relationships/customXml" Target="../ink/ink909.xml"/><Relationship Id="rId471" Type="http://schemas.openxmlformats.org/officeDocument/2006/relationships/image" Target="../media/image918.png"/><Relationship Id="rId17" Type="http://schemas.openxmlformats.org/officeDocument/2006/relationships/image" Target="../media/image691.png"/><Relationship Id="rId38" Type="http://schemas.openxmlformats.org/officeDocument/2006/relationships/customXml" Target="../ink/ink703.xml"/><Relationship Id="rId59" Type="http://schemas.openxmlformats.org/officeDocument/2006/relationships/image" Target="../media/image712.png"/><Relationship Id="rId103" Type="http://schemas.openxmlformats.org/officeDocument/2006/relationships/image" Target="../media/image734.png"/><Relationship Id="rId124" Type="http://schemas.openxmlformats.org/officeDocument/2006/relationships/customXml" Target="../ink/ink746.xml"/><Relationship Id="rId310" Type="http://schemas.openxmlformats.org/officeDocument/2006/relationships/customXml" Target="../ink/ink839.xml"/><Relationship Id="rId70" Type="http://schemas.openxmlformats.org/officeDocument/2006/relationships/customXml" Target="../ink/ink719.xml"/><Relationship Id="rId91" Type="http://schemas.openxmlformats.org/officeDocument/2006/relationships/image" Target="../media/image728.png"/><Relationship Id="rId145" Type="http://schemas.openxmlformats.org/officeDocument/2006/relationships/image" Target="../media/image755.png"/><Relationship Id="rId166" Type="http://schemas.openxmlformats.org/officeDocument/2006/relationships/customXml" Target="../ink/ink767.xml"/><Relationship Id="rId187" Type="http://schemas.openxmlformats.org/officeDocument/2006/relationships/image" Target="../media/image776.png"/><Relationship Id="rId331" Type="http://schemas.openxmlformats.org/officeDocument/2006/relationships/image" Target="../media/image848.png"/><Relationship Id="rId352" Type="http://schemas.openxmlformats.org/officeDocument/2006/relationships/customXml" Target="../ink/ink860.xml"/><Relationship Id="rId373" Type="http://schemas.openxmlformats.org/officeDocument/2006/relationships/image" Target="../media/image869.png"/><Relationship Id="rId394" Type="http://schemas.openxmlformats.org/officeDocument/2006/relationships/customXml" Target="../ink/ink881.xml"/><Relationship Id="rId408" Type="http://schemas.openxmlformats.org/officeDocument/2006/relationships/customXml" Target="../ink/ink888.xml"/><Relationship Id="rId429" Type="http://schemas.openxmlformats.org/officeDocument/2006/relationships/image" Target="../media/image8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90.xml"/><Relationship Id="rId233" Type="http://schemas.openxmlformats.org/officeDocument/2006/relationships/image" Target="../media/image799.png"/><Relationship Id="rId254" Type="http://schemas.openxmlformats.org/officeDocument/2006/relationships/customXml" Target="../ink/ink811.xml"/><Relationship Id="rId440" Type="http://schemas.openxmlformats.org/officeDocument/2006/relationships/customXml" Target="../ink/ink904.xml"/><Relationship Id="rId28" Type="http://schemas.openxmlformats.org/officeDocument/2006/relationships/customXml" Target="../ink/ink698.xml"/><Relationship Id="rId49" Type="http://schemas.openxmlformats.org/officeDocument/2006/relationships/image" Target="../media/image707.png"/><Relationship Id="rId114" Type="http://schemas.openxmlformats.org/officeDocument/2006/relationships/customXml" Target="../ink/ink741.xml"/><Relationship Id="rId275" Type="http://schemas.openxmlformats.org/officeDocument/2006/relationships/image" Target="../media/image820.png"/><Relationship Id="rId296" Type="http://schemas.openxmlformats.org/officeDocument/2006/relationships/customXml" Target="../ink/ink832.xml"/><Relationship Id="rId300" Type="http://schemas.openxmlformats.org/officeDocument/2006/relationships/customXml" Target="../ink/ink834.xml"/><Relationship Id="rId461" Type="http://schemas.openxmlformats.org/officeDocument/2006/relationships/image" Target="../media/image913.png"/><Relationship Id="rId482" Type="http://schemas.openxmlformats.org/officeDocument/2006/relationships/customXml" Target="../ink/ink925.xml"/><Relationship Id="rId60" Type="http://schemas.openxmlformats.org/officeDocument/2006/relationships/customXml" Target="../ink/ink714.xml"/><Relationship Id="rId81" Type="http://schemas.openxmlformats.org/officeDocument/2006/relationships/image" Target="../media/image723.png"/><Relationship Id="rId135" Type="http://schemas.openxmlformats.org/officeDocument/2006/relationships/image" Target="../media/image750.png"/><Relationship Id="rId156" Type="http://schemas.openxmlformats.org/officeDocument/2006/relationships/customXml" Target="../ink/ink762.xml"/><Relationship Id="rId177" Type="http://schemas.openxmlformats.org/officeDocument/2006/relationships/image" Target="../media/image771.png"/><Relationship Id="rId198" Type="http://schemas.openxmlformats.org/officeDocument/2006/relationships/customXml" Target="../ink/ink783.xml"/><Relationship Id="rId321" Type="http://schemas.openxmlformats.org/officeDocument/2006/relationships/image" Target="../media/image843.png"/><Relationship Id="rId342" Type="http://schemas.openxmlformats.org/officeDocument/2006/relationships/customXml" Target="../ink/ink855.xml"/><Relationship Id="rId363" Type="http://schemas.openxmlformats.org/officeDocument/2006/relationships/image" Target="../media/image864.png"/><Relationship Id="rId384" Type="http://schemas.openxmlformats.org/officeDocument/2006/relationships/customXml" Target="../ink/ink876.xml"/><Relationship Id="rId419" Type="http://schemas.openxmlformats.org/officeDocument/2006/relationships/image" Target="../media/image892.png"/><Relationship Id="rId202" Type="http://schemas.openxmlformats.org/officeDocument/2006/relationships/customXml" Target="../ink/ink785.xml"/><Relationship Id="rId223" Type="http://schemas.openxmlformats.org/officeDocument/2006/relationships/image" Target="../media/image794.png"/><Relationship Id="rId244" Type="http://schemas.openxmlformats.org/officeDocument/2006/relationships/customXml" Target="../ink/ink806.xml"/><Relationship Id="rId430" Type="http://schemas.openxmlformats.org/officeDocument/2006/relationships/customXml" Target="../ink/ink899.xml"/><Relationship Id="rId18" Type="http://schemas.openxmlformats.org/officeDocument/2006/relationships/customXml" Target="../ink/ink693.xml"/><Relationship Id="rId39" Type="http://schemas.openxmlformats.org/officeDocument/2006/relationships/image" Target="../media/image702.png"/><Relationship Id="rId265" Type="http://schemas.openxmlformats.org/officeDocument/2006/relationships/image" Target="../media/image815.png"/><Relationship Id="rId286" Type="http://schemas.openxmlformats.org/officeDocument/2006/relationships/customXml" Target="../ink/ink827.xml"/><Relationship Id="rId451" Type="http://schemas.openxmlformats.org/officeDocument/2006/relationships/image" Target="../media/image908.png"/><Relationship Id="rId472" Type="http://schemas.openxmlformats.org/officeDocument/2006/relationships/customXml" Target="../ink/ink920.xml"/><Relationship Id="rId50" Type="http://schemas.openxmlformats.org/officeDocument/2006/relationships/customXml" Target="../ink/ink709.xml"/><Relationship Id="rId104" Type="http://schemas.openxmlformats.org/officeDocument/2006/relationships/customXml" Target="../ink/ink736.xml"/><Relationship Id="rId125" Type="http://schemas.openxmlformats.org/officeDocument/2006/relationships/image" Target="../media/image745.png"/><Relationship Id="rId146" Type="http://schemas.openxmlformats.org/officeDocument/2006/relationships/customXml" Target="../ink/ink757.xml"/><Relationship Id="rId167" Type="http://schemas.openxmlformats.org/officeDocument/2006/relationships/image" Target="../media/image766.png"/><Relationship Id="rId188" Type="http://schemas.openxmlformats.org/officeDocument/2006/relationships/customXml" Target="../ink/ink778.xml"/><Relationship Id="rId311" Type="http://schemas.openxmlformats.org/officeDocument/2006/relationships/image" Target="../media/image838.png"/><Relationship Id="rId332" Type="http://schemas.openxmlformats.org/officeDocument/2006/relationships/customXml" Target="../ink/ink850.xml"/><Relationship Id="rId353" Type="http://schemas.openxmlformats.org/officeDocument/2006/relationships/image" Target="../media/image859.png"/><Relationship Id="rId374" Type="http://schemas.openxmlformats.org/officeDocument/2006/relationships/customXml" Target="../ink/ink871.xml"/><Relationship Id="rId395" Type="http://schemas.openxmlformats.org/officeDocument/2006/relationships/image" Target="../media/image880.png"/><Relationship Id="rId409" Type="http://schemas.openxmlformats.org/officeDocument/2006/relationships/image" Target="../media/image887.png"/><Relationship Id="rId71" Type="http://schemas.openxmlformats.org/officeDocument/2006/relationships/image" Target="../media/image718.png"/><Relationship Id="rId92" Type="http://schemas.openxmlformats.org/officeDocument/2006/relationships/customXml" Target="../ink/ink730.xml"/><Relationship Id="rId213" Type="http://schemas.openxmlformats.org/officeDocument/2006/relationships/image" Target="../media/image789.png"/><Relationship Id="rId234" Type="http://schemas.openxmlformats.org/officeDocument/2006/relationships/customXml" Target="../ink/ink801.xml"/><Relationship Id="rId420" Type="http://schemas.openxmlformats.org/officeDocument/2006/relationships/customXml" Target="../ink/ink894.xml"/><Relationship Id="rId2" Type="http://schemas.openxmlformats.org/officeDocument/2006/relationships/customXml" Target="../ink/ink685.xml"/><Relationship Id="rId29" Type="http://schemas.openxmlformats.org/officeDocument/2006/relationships/image" Target="../media/image697.png"/><Relationship Id="rId255" Type="http://schemas.openxmlformats.org/officeDocument/2006/relationships/image" Target="../media/image810.png"/><Relationship Id="rId276" Type="http://schemas.openxmlformats.org/officeDocument/2006/relationships/customXml" Target="../ink/ink822.xml"/><Relationship Id="rId297" Type="http://schemas.openxmlformats.org/officeDocument/2006/relationships/image" Target="../media/image831.png"/><Relationship Id="rId441" Type="http://schemas.openxmlformats.org/officeDocument/2006/relationships/image" Target="../media/image903.png"/><Relationship Id="rId462" Type="http://schemas.openxmlformats.org/officeDocument/2006/relationships/customXml" Target="../ink/ink915.xml"/><Relationship Id="rId483" Type="http://schemas.openxmlformats.org/officeDocument/2006/relationships/image" Target="../media/image924.png"/><Relationship Id="rId40" Type="http://schemas.openxmlformats.org/officeDocument/2006/relationships/customXml" Target="../ink/ink704.xml"/><Relationship Id="rId115" Type="http://schemas.openxmlformats.org/officeDocument/2006/relationships/image" Target="../media/image740.png"/><Relationship Id="rId136" Type="http://schemas.openxmlformats.org/officeDocument/2006/relationships/customXml" Target="../ink/ink752.xml"/><Relationship Id="rId157" Type="http://schemas.openxmlformats.org/officeDocument/2006/relationships/image" Target="../media/image761.png"/><Relationship Id="rId178" Type="http://schemas.openxmlformats.org/officeDocument/2006/relationships/customXml" Target="../ink/ink773.xml"/><Relationship Id="rId301" Type="http://schemas.openxmlformats.org/officeDocument/2006/relationships/image" Target="../media/image833.png"/><Relationship Id="rId322" Type="http://schemas.openxmlformats.org/officeDocument/2006/relationships/customXml" Target="../ink/ink845.xml"/><Relationship Id="rId343" Type="http://schemas.openxmlformats.org/officeDocument/2006/relationships/image" Target="../media/image854.png"/><Relationship Id="rId364" Type="http://schemas.openxmlformats.org/officeDocument/2006/relationships/customXml" Target="../ink/ink866.xml"/><Relationship Id="rId61" Type="http://schemas.openxmlformats.org/officeDocument/2006/relationships/image" Target="../media/image713.png"/><Relationship Id="rId82" Type="http://schemas.openxmlformats.org/officeDocument/2006/relationships/customXml" Target="../ink/ink725.xml"/><Relationship Id="rId199" Type="http://schemas.openxmlformats.org/officeDocument/2006/relationships/image" Target="../media/image782.png"/><Relationship Id="rId203" Type="http://schemas.openxmlformats.org/officeDocument/2006/relationships/image" Target="../media/image784.png"/><Relationship Id="rId385" Type="http://schemas.openxmlformats.org/officeDocument/2006/relationships/image" Target="../media/image875.png"/><Relationship Id="rId19" Type="http://schemas.openxmlformats.org/officeDocument/2006/relationships/image" Target="../media/image692.png"/><Relationship Id="rId224" Type="http://schemas.openxmlformats.org/officeDocument/2006/relationships/customXml" Target="../ink/ink796.xml"/><Relationship Id="rId245" Type="http://schemas.openxmlformats.org/officeDocument/2006/relationships/image" Target="../media/image805.png"/><Relationship Id="rId266" Type="http://schemas.openxmlformats.org/officeDocument/2006/relationships/customXml" Target="../ink/ink817.xml"/><Relationship Id="rId287" Type="http://schemas.openxmlformats.org/officeDocument/2006/relationships/image" Target="../media/image826.png"/><Relationship Id="rId410" Type="http://schemas.openxmlformats.org/officeDocument/2006/relationships/customXml" Target="../ink/ink889.xml"/><Relationship Id="rId431" Type="http://schemas.openxmlformats.org/officeDocument/2006/relationships/image" Target="../media/image898.png"/><Relationship Id="rId452" Type="http://schemas.openxmlformats.org/officeDocument/2006/relationships/customXml" Target="../ink/ink910.xml"/><Relationship Id="rId473" Type="http://schemas.openxmlformats.org/officeDocument/2006/relationships/image" Target="../media/image919.png"/><Relationship Id="rId30" Type="http://schemas.openxmlformats.org/officeDocument/2006/relationships/customXml" Target="../ink/ink699.xml"/><Relationship Id="rId105" Type="http://schemas.openxmlformats.org/officeDocument/2006/relationships/image" Target="../media/image735.png"/><Relationship Id="rId126" Type="http://schemas.openxmlformats.org/officeDocument/2006/relationships/customXml" Target="../ink/ink747.xml"/><Relationship Id="rId147" Type="http://schemas.openxmlformats.org/officeDocument/2006/relationships/image" Target="../media/image756.png"/><Relationship Id="rId168" Type="http://schemas.openxmlformats.org/officeDocument/2006/relationships/customXml" Target="../ink/ink768.xml"/><Relationship Id="rId312" Type="http://schemas.openxmlformats.org/officeDocument/2006/relationships/customXml" Target="../ink/ink840.xml"/><Relationship Id="rId333" Type="http://schemas.openxmlformats.org/officeDocument/2006/relationships/image" Target="../media/image849.png"/><Relationship Id="rId354" Type="http://schemas.openxmlformats.org/officeDocument/2006/relationships/customXml" Target="../ink/ink861.xml"/><Relationship Id="rId51" Type="http://schemas.openxmlformats.org/officeDocument/2006/relationships/image" Target="../media/image708.png"/><Relationship Id="rId72" Type="http://schemas.openxmlformats.org/officeDocument/2006/relationships/customXml" Target="../ink/ink720.xml"/><Relationship Id="rId93" Type="http://schemas.openxmlformats.org/officeDocument/2006/relationships/image" Target="../media/image729.png"/><Relationship Id="rId189" Type="http://schemas.openxmlformats.org/officeDocument/2006/relationships/image" Target="../media/image777.png"/><Relationship Id="rId375" Type="http://schemas.openxmlformats.org/officeDocument/2006/relationships/image" Target="../media/image870.png"/><Relationship Id="rId396" Type="http://schemas.openxmlformats.org/officeDocument/2006/relationships/customXml" Target="../ink/ink882.xml"/><Relationship Id="rId3" Type="http://schemas.openxmlformats.org/officeDocument/2006/relationships/image" Target="../media/image684.png"/><Relationship Id="rId214" Type="http://schemas.openxmlformats.org/officeDocument/2006/relationships/customXml" Target="../ink/ink791.xml"/><Relationship Id="rId235" Type="http://schemas.openxmlformats.org/officeDocument/2006/relationships/image" Target="../media/image800.png"/><Relationship Id="rId256" Type="http://schemas.openxmlformats.org/officeDocument/2006/relationships/customXml" Target="../ink/ink812.xml"/><Relationship Id="rId277" Type="http://schemas.openxmlformats.org/officeDocument/2006/relationships/image" Target="../media/image821.png"/><Relationship Id="rId298" Type="http://schemas.openxmlformats.org/officeDocument/2006/relationships/customXml" Target="../ink/ink833.xml"/><Relationship Id="rId400" Type="http://schemas.openxmlformats.org/officeDocument/2006/relationships/customXml" Target="../ink/ink884.xml"/><Relationship Id="rId421" Type="http://schemas.openxmlformats.org/officeDocument/2006/relationships/image" Target="../media/image893.png"/><Relationship Id="rId442" Type="http://schemas.openxmlformats.org/officeDocument/2006/relationships/customXml" Target="../ink/ink905.xml"/><Relationship Id="rId463" Type="http://schemas.openxmlformats.org/officeDocument/2006/relationships/image" Target="../media/image914.png"/><Relationship Id="rId116" Type="http://schemas.openxmlformats.org/officeDocument/2006/relationships/customXml" Target="../ink/ink742.xml"/><Relationship Id="rId137" Type="http://schemas.openxmlformats.org/officeDocument/2006/relationships/image" Target="../media/image751.png"/><Relationship Id="rId158" Type="http://schemas.openxmlformats.org/officeDocument/2006/relationships/customXml" Target="../ink/ink763.xml"/><Relationship Id="rId302" Type="http://schemas.openxmlformats.org/officeDocument/2006/relationships/customXml" Target="../ink/ink835.xml"/><Relationship Id="rId323" Type="http://schemas.openxmlformats.org/officeDocument/2006/relationships/image" Target="../media/image844.png"/><Relationship Id="rId344" Type="http://schemas.openxmlformats.org/officeDocument/2006/relationships/customXml" Target="../ink/ink856.xml"/><Relationship Id="rId20" Type="http://schemas.openxmlformats.org/officeDocument/2006/relationships/customXml" Target="../ink/ink694.xml"/><Relationship Id="rId41" Type="http://schemas.openxmlformats.org/officeDocument/2006/relationships/image" Target="../media/image703.png"/><Relationship Id="rId62" Type="http://schemas.openxmlformats.org/officeDocument/2006/relationships/customXml" Target="../ink/ink715.xml"/><Relationship Id="rId83" Type="http://schemas.openxmlformats.org/officeDocument/2006/relationships/image" Target="../media/image724.png"/><Relationship Id="rId179" Type="http://schemas.openxmlformats.org/officeDocument/2006/relationships/image" Target="../media/image772.png"/><Relationship Id="rId365" Type="http://schemas.openxmlformats.org/officeDocument/2006/relationships/image" Target="../media/image865.png"/><Relationship Id="rId386" Type="http://schemas.openxmlformats.org/officeDocument/2006/relationships/customXml" Target="../ink/ink877.xml"/><Relationship Id="rId190" Type="http://schemas.openxmlformats.org/officeDocument/2006/relationships/customXml" Target="../ink/ink779.xml"/><Relationship Id="rId204" Type="http://schemas.openxmlformats.org/officeDocument/2006/relationships/customXml" Target="../ink/ink786.xml"/><Relationship Id="rId225" Type="http://schemas.openxmlformats.org/officeDocument/2006/relationships/image" Target="../media/image795.png"/><Relationship Id="rId246" Type="http://schemas.openxmlformats.org/officeDocument/2006/relationships/customXml" Target="../ink/ink807.xml"/><Relationship Id="rId267" Type="http://schemas.openxmlformats.org/officeDocument/2006/relationships/image" Target="../media/image816.png"/><Relationship Id="rId288" Type="http://schemas.openxmlformats.org/officeDocument/2006/relationships/customXml" Target="../ink/ink828.xml"/><Relationship Id="rId411" Type="http://schemas.openxmlformats.org/officeDocument/2006/relationships/image" Target="../media/image888.png"/><Relationship Id="rId432" Type="http://schemas.openxmlformats.org/officeDocument/2006/relationships/customXml" Target="../ink/ink900.xml"/><Relationship Id="rId453" Type="http://schemas.openxmlformats.org/officeDocument/2006/relationships/image" Target="../media/image909.png"/><Relationship Id="rId474" Type="http://schemas.openxmlformats.org/officeDocument/2006/relationships/customXml" Target="../ink/ink921.xml"/><Relationship Id="rId106" Type="http://schemas.openxmlformats.org/officeDocument/2006/relationships/customXml" Target="../ink/ink737.xml"/><Relationship Id="rId127" Type="http://schemas.openxmlformats.org/officeDocument/2006/relationships/image" Target="../media/image746.png"/><Relationship Id="rId313" Type="http://schemas.openxmlformats.org/officeDocument/2006/relationships/image" Target="../media/image839.png"/><Relationship Id="rId10" Type="http://schemas.openxmlformats.org/officeDocument/2006/relationships/customXml" Target="../ink/ink689.xml"/><Relationship Id="rId31" Type="http://schemas.openxmlformats.org/officeDocument/2006/relationships/image" Target="../media/image698.png"/><Relationship Id="rId52" Type="http://schemas.openxmlformats.org/officeDocument/2006/relationships/customXml" Target="../ink/ink710.xml"/><Relationship Id="rId73" Type="http://schemas.openxmlformats.org/officeDocument/2006/relationships/image" Target="../media/image719.png"/><Relationship Id="rId94" Type="http://schemas.openxmlformats.org/officeDocument/2006/relationships/customXml" Target="../ink/ink731.xml"/><Relationship Id="rId148" Type="http://schemas.openxmlformats.org/officeDocument/2006/relationships/customXml" Target="../ink/ink758.xml"/><Relationship Id="rId169" Type="http://schemas.openxmlformats.org/officeDocument/2006/relationships/image" Target="../media/image767.png"/><Relationship Id="rId334" Type="http://schemas.openxmlformats.org/officeDocument/2006/relationships/customXml" Target="../ink/ink851.xml"/><Relationship Id="rId355" Type="http://schemas.openxmlformats.org/officeDocument/2006/relationships/image" Target="../media/image860.png"/><Relationship Id="rId376" Type="http://schemas.openxmlformats.org/officeDocument/2006/relationships/customXml" Target="../ink/ink872.xml"/><Relationship Id="rId397" Type="http://schemas.openxmlformats.org/officeDocument/2006/relationships/image" Target="../media/image881.png"/><Relationship Id="rId4" Type="http://schemas.openxmlformats.org/officeDocument/2006/relationships/customXml" Target="../ink/ink686.xml"/><Relationship Id="rId180" Type="http://schemas.openxmlformats.org/officeDocument/2006/relationships/customXml" Target="../ink/ink774.xml"/><Relationship Id="rId215" Type="http://schemas.openxmlformats.org/officeDocument/2006/relationships/image" Target="../media/image790.png"/><Relationship Id="rId236" Type="http://schemas.openxmlformats.org/officeDocument/2006/relationships/customXml" Target="../ink/ink802.xml"/><Relationship Id="rId257" Type="http://schemas.openxmlformats.org/officeDocument/2006/relationships/image" Target="../media/image811.png"/><Relationship Id="rId278" Type="http://schemas.openxmlformats.org/officeDocument/2006/relationships/customXml" Target="../ink/ink823.xml"/><Relationship Id="rId401" Type="http://schemas.openxmlformats.org/officeDocument/2006/relationships/image" Target="../media/image883.png"/><Relationship Id="rId422" Type="http://schemas.openxmlformats.org/officeDocument/2006/relationships/customXml" Target="../ink/ink895.xml"/><Relationship Id="rId443" Type="http://schemas.openxmlformats.org/officeDocument/2006/relationships/image" Target="../media/image904.png"/><Relationship Id="rId464" Type="http://schemas.openxmlformats.org/officeDocument/2006/relationships/customXml" Target="../ink/ink916.xml"/><Relationship Id="rId303" Type="http://schemas.openxmlformats.org/officeDocument/2006/relationships/image" Target="../media/image834.png"/><Relationship Id="rId42" Type="http://schemas.openxmlformats.org/officeDocument/2006/relationships/customXml" Target="../ink/ink705.xml"/><Relationship Id="rId84" Type="http://schemas.openxmlformats.org/officeDocument/2006/relationships/customXml" Target="../ink/ink726.xml"/><Relationship Id="rId138" Type="http://schemas.openxmlformats.org/officeDocument/2006/relationships/customXml" Target="../ink/ink753.xml"/><Relationship Id="rId345" Type="http://schemas.openxmlformats.org/officeDocument/2006/relationships/image" Target="../media/image855.png"/><Relationship Id="rId387" Type="http://schemas.openxmlformats.org/officeDocument/2006/relationships/image" Target="../media/image876.png"/><Relationship Id="rId191" Type="http://schemas.openxmlformats.org/officeDocument/2006/relationships/image" Target="../media/image778.png"/><Relationship Id="rId205" Type="http://schemas.openxmlformats.org/officeDocument/2006/relationships/image" Target="../media/image785.png"/><Relationship Id="rId247" Type="http://schemas.openxmlformats.org/officeDocument/2006/relationships/image" Target="../media/image806.png"/><Relationship Id="rId412" Type="http://schemas.openxmlformats.org/officeDocument/2006/relationships/customXml" Target="../ink/ink890.xml"/><Relationship Id="rId107" Type="http://schemas.openxmlformats.org/officeDocument/2006/relationships/image" Target="../media/image736.png"/><Relationship Id="rId289" Type="http://schemas.openxmlformats.org/officeDocument/2006/relationships/image" Target="../media/image827.png"/><Relationship Id="rId454" Type="http://schemas.openxmlformats.org/officeDocument/2006/relationships/customXml" Target="../ink/ink911.xml"/><Relationship Id="rId11" Type="http://schemas.openxmlformats.org/officeDocument/2006/relationships/image" Target="../media/image688.png"/><Relationship Id="rId53" Type="http://schemas.openxmlformats.org/officeDocument/2006/relationships/image" Target="../media/image709.png"/><Relationship Id="rId149" Type="http://schemas.openxmlformats.org/officeDocument/2006/relationships/image" Target="../media/image757.png"/><Relationship Id="rId314" Type="http://schemas.openxmlformats.org/officeDocument/2006/relationships/customXml" Target="../ink/ink841.xml"/><Relationship Id="rId356" Type="http://schemas.openxmlformats.org/officeDocument/2006/relationships/customXml" Target="../ink/ink862.xml"/><Relationship Id="rId398" Type="http://schemas.openxmlformats.org/officeDocument/2006/relationships/customXml" Target="../ink/ink883.xml"/><Relationship Id="rId95" Type="http://schemas.openxmlformats.org/officeDocument/2006/relationships/image" Target="../media/image730.png"/><Relationship Id="rId160" Type="http://schemas.openxmlformats.org/officeDocument/2006/relationships/customXml" Target="../ink/ink764.xml"/><Relationship Id="rId216" Type="http://schemas.openxmlformats.org/officeDocument/2006/relationships/customXml" Target="../ink/ink792.xml"/><Relationship Id="rId423" Type="http://schemas.openxmlformats.org/officeDocument/2006/relationships/image" Target="../media/image894.png"/><Relationship Id="rId258" Type="http://schemas.openxmlformats.org/officeDocument/2006/relationships/customXml" Target="../ink/ink813.xml"/><Relationship Id="rId465" Type="http://schemas.openxmlformats.org/officeDocument/2006/relationships/image" Target="../media/image915.png"/><Relationship Id="rId22" Type="http://schemas.openxmlformats.org/officeDocument/2006/relationships/customXml" Target="../ink/ink695.xml"/><Relationship Id="rId64" Type="http://schemas.openxmlformats.org/officeDocument/2006/relationships/customXml" Target="../ink/ink716.xml"/><Relationship Id="rId118" Type="http://schemas.openxmlformats.org/officeDocument/2006/relationships/customXml" Target="../ink/ink743.xml"/><Relationship Id="rId325" Type="http://schemas.openxmlformats.org/officeDocument/2006/relationships/image" Target="../media/image845.png"/><Relationship Id="rId367" Type="http://schemas.openxmlformats.org/officeDocument/2006/relationships/image" Target="../media/image866.png"/><Relationship Id="rId171" Type="http://schemas.openxmlformats.org/officeDocument/2006/relationships/image" Target="../media/image768.png"/><Relationship Id="rId227" Type="http://schemas.openxmlformats.org/officeDocument/2006/relationships/image" Target="../media/image796.png"/><Relationship Id="rId269" Type="http://schemas.openxmlformats.org/officeDocument/2006/relationships/image" Target="../media/image817.png"/><Relationship Id="rId434" Type="http://schemas.openxmlformats.org/officeDocument/2006/relationships/customXml" Target="../ink/ink901.xml"/><Relationship Id="rId476" Type="http://schemas.openxmlformats.org/officeDocument/2006/relationships/customXml" Target="../ink/ink922.xml"/><Relationship Id="rId33" Type="http://schemas.openxmlformats.org/officeDocument/2006/relationships/image" Target="../media/image699.png"/><Relationship Id="rId129" Type="http://schemas.openxmlformats.org/officeDocument/2006/relationships/image" Target="../media/image747.png"/><Relationship Id="rId280" Type="http://schemas.openxmlformats.org/officeDocument/2006/relationships/customXml" Target="../ink/ink824.xml"/><Relationship Id="rId336" Type="http://schemas.openxmlformats.org/officeDocument/2006/relationships/customXml" Target="../ink/ink852.xml"/><Relationship Id="rId75" Type="http://schemas.openxmlformats.org/officeDocument/2006/relationships/image" Target="../media/image720.png"/><Relationship Id="rId140" Type="http://schemas.openxmlformats.org/officeDocument/2006/relationships/customXml" Target="../ink/ink754.xml"/><Relationship Id="rId182" Type="http://schemas.openxmlformats.org/officeDocument/2006/relationships/customXml" Target="../ink/ink775.xml"/><Relationship Id="rId378" Type="http://schemas.openxmlformats.org/officeDocument/2006/relationships/customXml" Target="../ink/ink873.xml"/><Relationship Id="rId403" Type="http://schemas.openxmlformats.org/officeDocument/2006/relationships/image" Target="../media/image884.png"/><Relationship Id="rId6" Type="http://schemas.openxmlformats.org/officeDocument/2006/relationships/customXml" Target="../ink/ink687.xml"/><Relationship Id="rId238" Type="http://schemas.openxmlformats.org/officeDocument/2006/relationships/customXml" Target="../ink/ink803.xml"/><Relationship Id="rId445" Type="http://schemas.openxmlformats.org/officeDocument/2006/relationships/image" Target="../media/image905.png"/><Relationship Id="rId291" Type="http://schemas.openxmlformats.org/officeDocument/2006/relationships/image" Target="../media/image828.png"/><Relationship Id="rId305" Type="http://schemas.openxmlformats.org/officeDocument/2006/relationships/image" Target="../media/image835.png"/><Relationship Id="rId347" Type="http://schemas.openxmlformats.org/officeDocument/2006/relationships/image" Target="../media/image856.png"/><Relationship Id="rId44" Type="http://schemas.openxmlformats.org/officeDocument/2006/relationships/customXml" Target="../ink/ink706.xml"/><Relationship Id="rId86" Type="http://schemas.openxmlformats.org/officeDocument/2006/relationships/customXml" Target="../ink/ink727.xml"/><Relationship Id="rId151" Type="http://schemas.openxmlformats.org/officeDocument/2006/relationships/image" Target="../media/image758.png"/><Relationship Id="rId389" Type="http://schemas.openxmlformats.org/officeDocument/2006/relationships/image" Target="../media/image877.png"/><Relationship Id="rId193" Type="http://schemas.openxmlformats.org/officeDocument/2006/relationships/image" Target="../media/image779.png"/><Relationship Id="rId207" Type="http://schemas.openxmlformats.org/officeDocument/2006/relationships/image" Target="../media/image786.png"/><Relationship Id="rId249" Type="http://schemas.openxmlformats.org/officeDocument/2006/relationships/image" Target="../media/image807.png"/><Relationship Id="rId414" Type="http://schemas.openxmlformats.org/officeDocument/2006/relationships/customXml" Target="../ink/ink891.xml"/><Relationship Id="rId456" Type="http://schemas.openxmlformats.org/officeDocument/2006/relationships/customXml" Target="../ink/ink912.xml"/><Relationship Id="rId13" Type="http://schemas.openxmlformats.org/officeDocument/2006/relationships/image" Target="../media/image689.png"/><Relationship Id="rId109" Type="http://schemas.openxmlformats.org/officeDocument/2006/relationships/image" Target="../media/image737.png"/><Relationship Id="rId260" Type="http://schemas.openxmlformats.org/officeDocument/2006/relationships/customXml" Target="../ink/ink814.xml"/><Relationship Id="rId316" Type="http://schemas.openxmlformats.org/officeDocument/2006/relationships/customXml" Target="../ink/ink84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2.png"/><Relationship Id="rId299" Type="http://schemas.openxmlformats.org/officeDocument/2006/relationships/image" Target="../media/image1073.png"/><Relationship Id="rId21" Type="http://schemas.openxmlformats.org/officeDocument/2006/relationships/image" Target="../media/image934.png"/><Relationship Id="rId42" Type="http://schemas.openxmlformats.org/officeDocument/2006/relationships/customXml" Target="../ink/ink946.xml"/><Relationship Id="rId63" Type="http://schemas.openxmlformats.org/officeDocument/2006/relationships/image" Target="../media/image955.png"/><Relationship Id="rId84" Type="http://schemas.openxmlformats.org/officeDocument/2006/relationships/customXml" Target="../ink/ink967.xml"/><Relationship Id="rId138" Type="http://schemas.openxmlformats.org/officeDocument/2006/relationships/customXml" Target="../ink/ink994.xml"/><Relationship Id="rId159" Type="http://schemas.openxmlformats.org/officeDocument/2006/relationships/image" Target="../media/image1003.png"/><Relationship Id="rId324" Type="http://schemas.openxmlformats.org/officeDocument/2006/relationships/customXml" Target="../ink/ink1087.xml"/><Relationship Id="rId345" Type="http://schemas.openxmlformats.org/officeDocument/2006/relationships/image" Target="../media/image1096.png"/><Relationship Id="rId366" Type="http://schemas.openxmlformats.org/officeDocument/2006/relationships/customXml" Target="../ink/ink1108.xml"/><Relationship Id="rId387" Type="http://schemas.openxmlformats.org/officeDocument/2006/relationships/image" Target="../media/image1117.png"/><Relationship Id="rId170" Type="http://schemas.openxmlformats.org/officeDocument/2006/relationships/customXml" Target="../ink/ink1010.xml"/><Relationship Id="rId191" Type="http://schemas.openxmlformats.org/officeDocument/2006/relationships/image" Target="../media/image1019.png"/><Relationship Id="rId205" Type="http://schemas.openxmlformats.org/officeDocument/2006/relationships/image" Target="../media/image1026.png"/><Relationship Id="rId226" Type="http://schemas.openxmlformats.org/officeDocument/2006/relationships/customXml" Target="../ink/ink1038.xml"/><Relationship Id="rId247" Type="http://schemas.openxmlformats.org/officeDocument/2006/relationships/image" Target="../media/image1047.png"/><Relationship Id="rId107" Type="http://schemas.openxmlformats.org/officeDocument/2006/relationships/image" Target="../media/image977.png"/><Relationship Id="rId268" Type="http://schemas.openxmlformats.org/officeDocument/2006/relationships/customXml" Target="../ink/ink1059.xml"/><Relationship Id="rId289" Type="http://schemas.openxmlformats.org/officeDocument/2006/relationships/image" Target="../media/image1068.png"/><Relationship Id="rId11" Type="http://schemas.openxmlformats.org/officeDocument/2006/relationships/image" Target="../media/image929.png"/><Relationship Id="rId32" Type="http://schemas.openxmlformats.org/officeDocument/2006/relationships/customXml" Target="../ink/ink941.xml"/><Relationship Id="rId53" Type="http://schemas.openxmlformats.org/officeDocument/2006/relationships/image" Target="../media/image950.png"/><Relationship Id="rId74" Type="http://schemas.openxmlformats.org/officeDocument/2006/relationships/customXml" Target="../ink/ink962.xml"/><Relationship Id="rId128" Type="http://schemas.openxmlformats.org/officeDocument/2006/relationships/customXml" Target="../ink/ink989.xml"/><Relationship Id="rId149" Type="http://schemas.openxmlformats.org/officeDocument/2006/relationships/image" Target="../media/image998.png"/><Relationship Id="rId314" Type="http://schemas.openxmlformats.org/officeDocument/2006/relationships/customXml" Target="../ink/ink1082.xml"/><Relationship Id="rId335" Type="http://schemas.openxmlformats.org/officeDocument/2006/relationships/image" Target="../media/image1091.png"/><Relationship Id="rId356" Type="http://schemas.openxmlformats.org/officeDocument/2006/relationships/customXml" Target="../ink/ink1103.xml"/><Relationship Id="rId377" Type="http://schemas.openxmlformats.org/officeDocument/2006/relationships/image" Target="../media/image1112.png"/><Relationship Id="rId5" Type="http://schemas.openxmlformats.org/officeDocument/2006/relationships/image" Target="../media/image926.png"/><Relationship Id="rId95" Type="http://schemas.openxmlformats.org/officeDocument/2006/relationships/image" Target="../media/image971.png"/><Relationship Id="rId160" Type="http://schemas.openxmlformats.org/officeDocument/2006/relationships/customXml" Target="../ink/ink1005.xml"/><Relationship Id="rId181" Type="http://schemas.openxmlformats.org/officeDocument/2006/relationships/image" Target="../media/image1014.png"/><Relationship Id="rId216" Type="http://schemas.openxmlformats.org/officeDocument/2006/relationships/customXml" Target="../ink/ink1033.xml"/><Relationship Id="rId237" Type="http://schemas.openxmlformats.org/officeDocument/2006/relationships/image" Target="../media/image1042.png"/><Relationship Id="rId258" Type="http://schemas.openxmlformats.org/officeDocument/2006/relationships/customXml" Target="../ink/ink1054.xml"/><Relationship Id="rId279" Type="http://schemas.openxmlformats.org/officeDocument/2006/relationships/image" Target="../media/image1063.png"/><Relationship Id="rId22" Type="http://schemas.openxmlformats.org/officeDocument/2006/relationships/customXml" Target="../ink/ink936.xml"/><Relationship Id="rId43" Type="http://schemas.openxmlformats.org/officeDocument/2006/relationships/image" Target="../media/image945.png"/><Relationship Id="rId64" Type="http://schemas.openxmlformats.org/officeDocument/2006/relationships/customXml" Target="../ink/ink957.xml"/><Relationship Id="rId118" Type="http://schemas.openxmlformats.org/officeDocument/2006/relationships/customXml" Target="../ink/ink984.xml"/><Relationship Id="rId139" Type="http://schemas.openxmlformats.org/officeDocument/2006/relationships/image" Target="../media/image993.png"/><Relationship Id="rId290" Type="http://schemas.openxmlformats.org/officeDocument/2006/relationships/customXml" Target="../ink/ink1070.xml"/><Relationship Id="rId304" Type="http://schemas.openxmlformats.org/officeDocument/2006/relationships/customXml" Target="../ink/ink1077.xml"/><Relationship Id="rId325" Type="http://schemas.openxmlformats.org/officeDocument/2006/relationships/image" Target="../media/image1086.png"/><Relationship Id="rId346" Type="http://schemas.openxmlformats.org/officeDocument/2006/relationships/customXml" Target="../ink/ink1098.xml"/><Relationship Id="rId367" Type="http://schemas.openxmlformats.org/officeDocument/2006/relationships/image" Target="../media/image1107.png"/><Relationship Id="rId85" Type="http://schemas.openxmlformats.org/officeDocument/2006/relationships/image" Target="../media/image966.png"/><Relationship Id="rId150" Type="http://schemas.openxmlformats.org/officeDocument/2006/relationships/customXml" Target="../ink/ink1000.xml"/><Relationship Id="rId171" Type="http://schemas.openxmlformats.org/officeDocument/2006/relationships/image" Target="../media/image1009.png"/><Relationship Id="rId192" Type="http://schemas.openxmlformats.org/officeDocument/2006/relationships/customXml" Target="../ink/ink1021.xml"/><Relationship Id="rId206" Type="http://schemas.openxmlformats.org/officeDocument/2006/relationships/customXml" Target="../ink/ink1028.xml"/><Relationship Id="rId227" Type="http://schemas.openxmlformats.org/officeDocument/2006/relationships/image" Target="../media/image1037.png"/><Relationship Id="rId248" Type="http://schemas.openxmlformats.org/officeDocument/2006/relationships/customXml" Target="../ink/ink1049.xml"/><Relationship Id="rId269" Type="http://schemas.openxmlformats.org/officeDocument/2006/relationships/image" Target="../media/image1058.png"/><Relationship Id="rId12" Type="http://schemas.openxmlformats.org/officeDocument/2006/relationships/customXml" Target="../ink/ink931.xml"/><Relationship Id="rId33" Type="http://schemas.openxmlformats.org/officeDocument/2006/relationships/image" Target="../media/image940.png"/><Relationship Id="rId108" Type="http://schemas.openxmlformats.org/officeDocument/2006/relationships/customXml" Target="../ink/ink979.xml"/><Relationship Id="rId129" Type="http://schemas.openxmlformats.org/officeDocument/2006/relationships/image" Target="../media/image988.png"/><Relationship Id="rId280" Type="http://schemas.openxmlformats.org/officeDocument/2006/relationships/customXml" Target="../ink/ink1065.xml"/><Relationship Id="rId315" Type="http://schemas.openxmlformats.org/officeDocument/2006/relationships/image" Target="../media/image1081.png"/><Relationship Id="rId336" Type="http://schemas.openxmlformats.org/officeDocument/2006/relationships/customXml" Target="../ink/ink1093.xml"/><Relationship Id="rId357" Type="http://schemas.openxmlformats.org/officeDocument/2006/relationships/image" Target="../media/image1102.png"/><Relationship Id="rId54" Type="http://schemas.openxmlformats.org/officeDocument/2006/relationships/customXml" Target="../ink/ink952.xml"/><Relationship Id="rId75" Type="http://schemas.openxmlformats.org/officeDocument/2006/relationships/image" Target="../media/image961.png"/><Relationship Id="rId96" Type="http://schemas.openxmlformats.org/officeDocument/2006/relationships/customXml" Target="../ink/ink973.xml"/><Relationship Id="rId140" Type="http://schemas.openxmlformats.org/officeDocument/2006/relationships/customXml" Target="../ink/ink995.xml"/><Relationship Id="rId161" Type="http://schemas.openxmlformats.org/officeDocument/2006/relationships/image" Target="../media/image1004.png"/><Relationship Id="rId182" Type="http://schemas.openxmlformats.org/officeDocument/2006/relationships/customXml" Target="../ink/ink1016.xml"/><Relationship Id="rId217" Type="http://schemas.openxmlformats.org/officeDocument/2006/relationships/image" Target="../media/image1032.png"/><Relationship Id="rId378" Type="http://schemas.openxmlformats.org/officeDocument/2006/relationships/customXml" Target="../ink/ink1114.xml"/><Relationship Id="rId6" Type="http://schemas.openxmlformats.org/officeDocument/2006/relationships/customXml" Target="../ink/ink928.xml"/><Relationship Id="rId238" Type="http://schemas.openxmlformats.org/officeDocument/2006/relationships/customXml" Target="../ink/ink1044.xml"/><Relationship Id="rId259" Type="http://schemas.openxmlformats.org/officeDocument/2006/relationships/image" Target="../media/image1053.png"/><Relationship Id="rId23" Type="http://schemas.openxmlformats.org/officeDocument/2006/relationships/image" Target="../media/image935.png"/><Relationship Id="rId119" Type="http://schemas.openxmlformats.org/officeDocument/2006/relationships/image" Target="../media/image983.png"/><Relationship Id="rId270" Type="http://schemas.openxmlformats.org/officeDocument/2006/relationships/customXml" Target="../ink/ink1060.xml"/><Relationship Id="rId291" Type="http://schemas.openxmlformats.org/officeDocument/2006/relationships/image" Target="../media/image1069.png"/><Relationship Id="rId305" Type="http://schemas.openxmlformats.org/officeDocument/2006/relationships/image" Target="../media/image1076.png"/><Relationship Id="rId326" Type="http://schemas.openxmlformats.org/officeDocument/2006/relationships/customXml" Target="../ink/ink1088.xml"/><Relationship Id="rId347" Type="http://schemas.openxmlformats.org/officeDocument/2006/relationships/image" Target="../media/image1097.png"/><Relationship Id="rId44" Type="http://schemas.openxmlformats.org/officeDocument/2006/relationships/customXml" Target="../ink/ink947.xml"/><Relationship Id="rId65" Type="http://schemas.openxmlformats.org/officeDocument/2006/relationships/image" Target="../media/image956.png"/><Relationship Id="rId86" Type="http://schemas.openxmlformats.org/officeDocument/2006/relationships/customXml" Target="../ink/ink968.xml"/><Relationship Id="rId130" Type="http://schemas.openxmlformats.org/officeDocument/2006/relationships/customXml" Target="../ink/ink990.xml"/><Relationship Id="rId151" Type="http://schemas.openxmlformats.org/officeDocument/2006/relationships/image" Target="../media/image999.png"/><Relationship Id="rId368" Type="http://schemas.openxmlformats.org/officeDocument/2006/relationships/customXml" Target="../ink/ink1109.xml"/><Relationship Id="rId172" Type="http://schemas.openxmlformats.org/officeDocument/2006/relationships/customXml" Target="../ink/ink1011.xml"/><Relationship Id="rId193" Type="http://schemas.openxmlformats.org/officeDocument/2006/relationships/image" Target="../media/image1020.png"/><Relationship Id="rId207" Type="http://schemas.openxmlformats.org/officeDocument/2006/relationships/image" Target="../media/image1027.png"/><Relationship Id="rId228" Type="http://schemas.openxmlformats.org/officeDocument/2006/relationships/customXml" Target="../ink/ink1039.xml"/><Relationship Id="rId249" Type="http://schemas.openxmlformats.org/officeDocument/2006/relationships/image" Target="../media/image1048.png"/><Relationship Id="rId13" Type="http://schemas.openxmlformats.org/officeDocument/2006/relationships/image" Target="../media/image930.png"/><Relationship Id="rId109" Type="http://schemas.openxmlformats.org/officeDocument/2006/relationships/image" Target="../media/image978.png"/><Relationship Id="rId260" Type="http://schemas.openxmlformats.org/officeDocument/2006/relationships/customXml" Target="../ink/ink1055.xml"/><Relationship Id="rId281" Type="http://schemas.openxmlformats.org/officeDocument/2006/relationships/image" Target="../media/image1064.png"/><Relationship Id="rId316" Type="http://schemas.openxmlformats.org/officeDocument/2006/relationships/customXml" Target="../ink/ink1083.xml"/><Relationship Id="rId337" Type="http://schemas.openxmlformats.org/officeDocument/2006/relationships/image" Target="../media/image1092.png"/><Relationship Id="rId34" Type="http://schemas.openxmlformats.org/officeDocument/2006/relationships/customXml" Target="../ink/ink942.xml"/><Relationship Id="rId55" Type="http://schemas.openxmlformats.org/officeDocument/2006/relationships/image" Target="../media/image951.png"/><Relationship Id="rId76" Type="http://schemas.openxmlformats.org/officeDocument/2006/relationships/customXml" Target="../ink/ink963.xml"/><Relationship Id="rId97" Type="http://schemas.openxmlformats.org/officeDocument/2006/relationships/image" Target="../media/image972.png"/><Relationship Id="rId120" Type="http://schemas.openxmlformats.org/officeDocument/2006/relationships/customXml" Target="../ink/ink985.xml"/><Relationship Id="rId141" Type="http://schemas.openxmlformats.org/officeDocument/2006/relationships/image" Target="../media/image994.png"/><Relationship Id="rId358" Type="http://schemas.openxmlformats.org/officeDocument/2006/relationships/customXml" Target="../ink/ink1104.xml"/><Relationship Id="rId379" Type="http://schemas.openxmlformats.org/officeDocument/2006/relationships/image" Target="../media/image1113.png"/><Relationship Id="rId7" Type="http://schemas.openxmlformats.org/officeDocument/2006/relationships/image" Target="../media/image927.png"/><Relationship Id="rId162" Type="http://schemas.openxmlformats.org/officeDocument/2006/relationships/customXml" Target="../ink/ink1006.xml"/><Relationship Id="rId183" Type="http://schemas.openxmlformats.org/officeDocument/2006/relationships/image" Target="../media/image1015.png"/><Relationship Id="rId218" Type="http://schemas.openxmlformats.org/officeDocument/2006/relationships/customXml" Target="../ink/ink1034.xml"/><Relationship Id="rId239" Type="http://schemas.openxmlformats.org/officeDocument/2006/relationships/image" Target="../media/image1043.png"/><Relationship Id="rId250" Type="http://schemas.openxmlformats.org/officeDocument/2006/relationships/customXml" Target="../ink/ink1050.xml"/><Relationship Id="rId271" Type="http://schemas.openxmlformats.org/officeDocument/2006/relationships/image" Target="../media/image1059.png"/><Relationship Id="rId292" Type="http://schemas.openxmlformats.org/officeDocument/2006/relationships/customXml" Target="../ink/ink1071.xml"/><Relationship Id="rId306" Type="http://schemas.openxmlformats.org/officeDocument/2006/relationships/customXml" Target="../ink/ink1078.xml"/><Relationship Id="rId24" Type="http://schemas.openxmlformats.org/officeDocument/2006/relationships/customXml" Target="../ink/ink937.xml"/><Relationship Id="rId45" Type="http://schemas.openxmlformats.org/officeDocument/2006/relationships/image" Target="../media/image946.png"/><Relationship Id="rId66" Type="http://schemas.openxmlformats.org/officeDocument/2006/relationships/customXml" Target="../ink/ink958.xml"/><Relationship Id="rId87" Type="http://schemas.openxmlformats.org/officeDocument/2006/relationships/image" Target="../media/image967.png"/><Relationship Id="rId110" Type="http://schemas.openxmlformats.org/officeDocument/2006/relationships/customXml" Target="../ink/ink980.xml"/><Relationship Id="rId131" Type="http://schemas.openxmlformats.org/officeDocument/2006/relationships/image" Target="../media/image989.png"/><Relationship Id="rId327" Type="http://schemas.openxmlformats.org/officeDocument/2006/relationships/image" Target="../media/image1087.png"/><Relationship Id="rId348" Type="http://schemas.openxmlformats.org/officeDocument/2006/relationships/customXml" Target="../ink/ink1099.xml"/><Relationship Id="rId369" Type="http://schemas.openxmlformats.org/officeDocument/2006/relationships/image" Target="../media/image1108.png"/><Relationship Id="rId152" Type="http://schemas.openxmlformats.org/officeDocument/2006/relationships/customXml" Target="../ink/ink1001.xml"/><Relationship Id="rId173" Type="http://schemas.openxmlformats.org/officeDocument/2006/relationships/image" Target="../media/image1010.png"/><Relationship Id="rId194" Type="http://schemas.openxmlformats.org/officeDocument/2006/relationships/customXml" Target="../ink/ink1022.xml"/><Relationship Id="rId208" Type="http://schemas.openxmlformats.org/officeDocument/2006/relationships/customXml" Target="../ink/ink1029.xml"/><Relationship Id="rId229" Type="http://schemas.openxmlformats.org/officeDocument/2006/relationships/image" Target="../media/image1038.png"/><Relationship Id="rId380" Type="http://schemas.openxmlformats.org/officeDocument/2006/relationships/customXml" Target="../ink/ink1115.xml"/><Relationship Id="rId240" Type="http://schemas.openxmlformats.org/officeDocument/2006/relationships/customXml" Target="../ink/ink1045.xml"/><Relationship Id="rId261" Type="http://schemas.openxmlformats.org/officeDocument/2006/relationships/image" Target="../media/image1054.png"/><Relationship Id="rId14" Type="http://schemas.openxmlformats.org/officeDocument/2006/relationships/customXml" Target="../ink/ink932.xml"/><Relationship Id="rId35" Type="http://schemas.openxmlformats.org/officeDocument/2006/relationships/image" Target="../media/image941.png"/><Relationship Id="rId56" Type="http://schemas.openxmlformats.org/officeDocument/2006/relationships/customXml" Target="../ink/ink953.xml"/><Relationship Id="rId77" Type="http://schemas.openxmlformats.org/officeDocument/2006/relationships/image" Target="../media/image962.png"/><Relationship Id="rId100" Type="http://schemas.openxmlformats.org/officeDocument/2006/relationships/customXml" Target="../ink/ink975.xml"/><Relationship Id="rId282" Type="http://schemas.openxmlformats.org/officeDocument/2006/relationships/customXml" Target="../ink/ink1066.xml"/><Relationship Id="rId317" Type="http://schemas.openxmlformats.org/officeDocument/2006/relationships/image" Target="../media/image1082.png"/><Relationship Id="rId338" Type="http://schemas.openxmlformats.org/officeDocument/2006/relationships/customXml" Target="../ink/ink1094.xml"/><Relationship Id="rId359" Type="http://schemas.openxmlformats.org/officeDocument/2006/relationships/image" Target="../media/image1103.png"/><Relationship Id="rId8" Type="http://schemas.openxmlformats.org/officeDocument/2006/relationships/customXml" Target="../ink/ink929.xml"/><Relationship Id="rId98" Type="http://schemas.openxmlformats.org/officeDocument/2006/relationships/customXml" Target="../ink/ink974.xml"/><Relationship Id="rId121" Type="http://schemas.openxmlformats.org/officeDocument/2006/relationships/image" Target="../media/image984.png"/><Relationship Id="rId142" Type="http://schemas.openxmlformats.org/officeDocument/2006/relationships/customXml" Target="../ink/ink996.xml"/><Relationship Id="rId163" Type="http://schemas.openxmlformats.org/officeDocument/2006/relationships/image" Target="../media/image1005.png"/><Relationship Id="rId184" Type="http://schemas.openxmlformats.org/officeDocument/2006/relationships/customXml" Target="../ink/ink1017.xml"/><Relationship Id="rId219" Type="http://schemas.openxmlformats.org/officeDocument/2006/relationships/image" Target="../media/image1033.png"/><Relationship Id="rId370" Type="http://schemas.openxmlformats.org/officeDocument/2006/relationships/customXml" Target="../ink/ink1110.xml"/><Relationship Id="rId230" Type="http://schemas.openxmlformats.org/officeDocument/2006/relationships/customXml" Target="../ink/ink1040.xml"/><Relationship Id="rId251" Type="http://schemas.openxmlformats.org/officeDocument/2006/relationships/image" Target="../media/image1049.png"/><Relationship Id="rId25" Type="http://schemas.openxmlformats.org/officeDocument/2006/relationships/image" Target="../media/image936.png"/><Relationship Id="rId46" Type="http://schemas.openxmlformats.org/officeDocument/2006/relationships/customXml" Target="../ink/ink948.xml"/><Relationship Id="rId67" Type="http://schemas.openxmlformats.org/officeDocument/2006/relationships/image" Target="../media/image957.png"/><Relationship Id="rId272" Type="http://schemas.openxmlformats.org/officeDocument/2006/relationships/customXml" Target="../ink/ink1061.xml"/><Relationship Id="rId293" Type="http://schemas.openxmlformats.org/officeDocument/2006/relationships/image" Target="../media/image1070.png"/><Relationship Id="rId307" Type="http://schemas.openxmlformats.org/officeDocument/2006/relationships/image" Target="../media/image1077.png"/><Relationship Id="rId328" Type="http://schemas.openxmlformats.org/officeDocument/2006/relationships/customXml" Target="../ink/ink1089.xml"/><Relationship Id="rId349" Type="http://schemas.openxmlformats.org/officeDocument/2006/relationships/image" Target="../media/image1098.png"/><Relationship Id="rId88" Type="http://schemas.openxmlformats.org/officeDocument/2006/relationships/customXml" Target="../ink/ink969.xml"/><Relationship Id="rId111" Type="http://schemas.openxmlformats.org/officeDocument/2006/relationships/image" Target="../media/image979.png"/><Relationship Id="rId132" Type="http://schemas.openxmlformats.org/officeDocument/2006/relationships/customXml" Target="../ink/ink991.xml"/><Relationship Id="rId153" Type="http://schemas.openxmlformats.org/officeDocument/2006/relationships/image" Target="../media/image1000.png"/><Relationship Id="rId174" Type="http://schemas.openxmlformats.org/officeDocument/2006/relationships/customXml" Target="../ink/ink1012.xml"/><Relationship Id="rId195" Type="http://schemas.openxmlformats.org/officeDocument/2006/relationships/image" Target="../media/image1021.png"/><Relationship Id="rId209" Type="http://schemas.openxmlformats.org/officeDocument/2006/relationships/image" Target="../media/image1028.png"/><Relationship Id="rId360" Type="http://schemas.openxmlformats.org/officeDocument/2006/relationships/customXml" Target="../ink/ink1105.xml"/><Relationship Id="rId381" Type="http://schemas.openxmlformats.org/officeDocument/2006/relationships/image" Target="../media/image1114.png"/><Relationship Id="rId220" Type="http://schemas.openxmlformats.org/officeDocument/2006/relationships/customXml" Target="../ink/ink1035.xml"/><Relationship Id="rId241" Type="http://schemas.openxmlformats.org/officeDocument/2006/relationships/image" Target="../media/image1044.png"/><Relationship Id="rId15" Type="http://schemas.openxmlformats.org/officeDocument/2006/relationships/image" Target="../media/image931.png"/><Relationship Id="rId36" Type="http://schemas.openxmlformats.org/officeDocument/2006/relationships/customXml" Target="../ink/ink943.xml"/><Relationship Id="rId57" Type="http://schemas.openxmlformats.org/officeDocument/2006/relationships/image" Target="../media/image952.png"/><Relationship Id="rId262" Type="http://schemas.openxmlformats.org/officeDocument/2006/relationships/customXml" Target="../ink/ink1056.xml"/><Relationship Id="rId283" Type="http://schemas.openxmlformats.org/officeDocument/2006/relationships/image" Target="../media/image1065.png"/><Relationship Id="rId318" Type="http://schemas.openxmlformats.org/officeDocument/2006/relationships/customXml" Target="../ink/ink1084.xml"/><Relationship Id="rId339" Type="http://schemas.openxmlformats.org/officeDocument/2006/relationships/image" Target="../media/image1093.png"/><Relationship Id="rId78" Type="http://schemas.openxmlformats.org/officeDocument/2006/relationships/customXml" Target="../ink/ink964.xml"/><Relationship Id="rId99" Type="http://schemas.openxmlformats.org/officeDocument/2006/relationships/image" Target="../media/image973.png"/><Relationship Id="rId101" Type="http://schemas.openxmlformats.org/officeDocument/2006/relationships/image" Target="../media/image974.png"/><Relationship Id="rId122" Type="http://schemas.openxmlformats.org/officeDocument/2006/relationships/customXml" Target="../ink/ink986.xml"/><Relationship Id="rId143" Type="http://schemas.openxmlformats.org/officeDocument/2006/relationships/image" Target="../media/image995.png"/><Relationship Id="rId164" Type="http://schemas.openxmlformats.org/officeDocument/2006/relationships/customXml" Target="../ink/ink1007.xml"/><Relationship Id="rId185" Type="http://schemas.openxmlformats.org/officeDocument/2006/relationships/image" Target="../media/image1016.png"/><Relationship Id="rId350" Type="http://schemas.openxmlformats.org/officeDocument/2006/relationships/customXml" Target="../ink/ink1100.xml"/><Relationship Id="rId371" Type="http://schemas.openxmlformats.org/officeDocument/2006/relationships/image" Target="../media/image1109.png"/><Relationship Id="rId9" Type="http://schemas.openxmlformats.org/officeDocument/2006/relationships/image" Target="../media/image928.png"/><Relationship Id="rId210" Type="http://schemas.openxmlformats.org/officeDocument/2006/relationships/customXml" Target="../ink/ink1030.xml"/><Relationship Id="rId26" Type="http://schemas.openxmlformats.org/officeDocument/2006/relationships/customXml" Target="../ink/ink938.xml"/><Relationship Id="rId231" Type="http://schemas.openxmlformats.org/officeDocument/2006/relationships/image" Target="../media/image1039.png"/><Relationship Id="rId252" Type="http://schemas.openxmlformats.org/officeDocument/2006/relationships/customXml" Target="../ink/ink1051.xml"/><Relationship Id="rId273" Type="http://schemas.openxmlformats.org/officeDocument/2006/relationships/image" Target="../media/image1060.png"/><Relationship Id="rId294" Type="http://schemas.openxmlformats.org/officeDocument/2006/relationships/customXml" Target="../ink/ink1072.xml"/><Relationship Id="rId308" Type="http://schemas.openxmlformats.org/officeDocument/2006/relationships/customXml" Target="../ink/ink1079.xml"/><Relationship Id="rId329" Type="http://schemas.openxmlformats.org/officeDocument/2006/relationships/image" Target="../media/image1088.png"/><Relationship Id="rId47" Type="http://schemas.openxmlformats.org/officeDocument/2006/relationships/image" Target="../media/image947.png"/><Relationship Id="rId68" Type="http://schemas.openxmlformats.org/officeDocument/2006/relationships/customXml" Target="../ink/ink959.xml"/><Relationship Id="rId89" Type="http://schemas.openxmlformats.org/officeDocument/2006/relationships/image" Target="../media/image968.png"/><Relationship Id="rId112" Type="http://schemas.openxmlformats.org/officeDocument/2006/relationships/customXml" Target="../ink/ink981.xml"/><Relationship Id="rId133" Type="http://schemas.openxmlformats.org/officeDocument/2006/relationships/image" Target="../media/image990.png"/><Relationship Id="rId154" Type="http://schemas.openxmlformats.org/officeDocument/2006/relationships/customXml" Target="../ink/ink1002.xml"/><Relationship Id="rId175" Type="http://schemas.openxmlformats.org/officeDocument/2006/relationships/image" Target="../media/image1011.png"/><Relationship Id="rId340" Type="http://schemas.openxmlformats.org/officeDocument/2006/relationships/customXml" Target="../ink/ink1095.xml"/><Relationship Id="rId361" Type="http://schemas.openxmlformats.org/officeDocument/2006/relationships/image" Target="../media/image1104.png"/><Relationship Id="rId196" Type="http://schemas.openxmlformats.org/officeDocument/2006/relationships/customXml" Target="../ink/ink1023.xml"/><Relationship Id="rId200" Type="http://schemas.openxmlformats.org/officeDocument/2006/relationships/customXml" Target="../ink/ink1025.xml"/><Relationship Id="rId382" Type="http://schemas.openxmlformats.org/officeDocument/2006/relationships/customXml" Target="../ink/ink1116.xml"/><Relationship Id="rId16" Type="http://schemas.openxmlformats.org/officeDocument/2006/relationships/customXml" Target="../ink/ink933.xml"/><Relationship Id="rId221" Type="http://schemas.openxmlformats.org/officeDocument/2006/relationships/image" Target="../media/image1034.png"/><Relationship Id="rId242" Type="http://schemas.openxmlformats.org/officeDocument/2006/relationships/customXml" Target="../ink/ink1046.xml"/><Relationship Id="rId263" Type="http://schemas.openxmlformats.org/officeDocument/2006/relationships/image" Target="../media/image1055.png"/><Relationship Id="rId284" Type="http://schemas.openxmlformats.org/officeDocument/2006/relationships/customXml" Target="../ink/ink1067.xml"/><Relationship Id="rId319" Type="http://schemas.openxmlformats.org/officeDocument/2006/relationships/image" Target="../media/image1083.png"/><Relationship Id="rId37" Type="http://schemas.openxmlformats.org/officeDocument/2006/relationships/image" Target="../media/image942.png"/><Relationship Id="rId58" Type="http://schemas.openxmlformats.org/officeDocument/2006/relationships/customXml" Target="../ink/ink954.xml"/><Relationship Id="rId79" Type="http://schemas.openxmlformats.org/officeDocument/2006/relationships/image" Target="../media/image963.png"/><Relationship Id="rId102" Type="http://schemas.openxmlformats.org/officeDocument/2006/relationships/customXml" Target="../ink/ink976.xml"/><Relationship Id="rId123" Type="http://schemas.openxmlformats.org/officeDocument/2006/relationships/image" Target="../media/image985.png"/><Relationship Id="rId144" Type="http://schemas.openxmlformats.org/officeDocument/2006/relationships/customXml" Target="../ink/ink997.xml"/><Relationship Id="rId330" Type="http://schemas.openxmlformats.org/officeDocument/2006/relationships/customXml" Target="../ink/ink1090.xml"/><Relationship Id="rId90" Type="http://schemas.openxmlformats.org/officeDocument/2006/relationships/customXml" Target="../ink/ink970.xml"/><Relationship Id="rId165" Type="http://schemas.openxmlformats.org/officeDocument/2006/relationships/image" Target="../media/image1006.png"/><Relationship Id="rId186" Type="http://schemas.openxmlformats.org/officeDocument/2006/relationships/customXml" Target="../ink/ink1018.xml"/><Relationship Id="rId351" Type="http://schemas.openxmlformats.org/officeDocument/2006/relationships/image" Target="../media/image1099.png"/><Relationship Id="rId372" Type="http://schemas.openxmlformats.org/officeDocument/2006/relationships/customXml" Target="../ink/ink1111.xml"/><Relationship Id="rId211" Type="http://schemas.openxmlformats.org/officeDocument/2006/relationships/image" Target="../media/image1029.png"/><Relationship Id="rId232" Type="http://schemas.openxmlformats.org/officeDocument/2006/relationships/customXml" Target="../ink/ink1041.xml"/><Relationship Id="rId253" Type="http://schemas.openxmlformats.org/officeDocument/2006/relationships/image" Target="../media/image1050.png"/><Relationship Id="rId274" Type="http://schemas.openxmlformats.org/officeDocument/2006/relationships/customXml" Target="../ink/ink1062.xml"/><Relationship Id="rId295" Type="http://schemas.openxmlformats.org/officeDocument/2006/relationships/image" Target="../media/image1071.png"/><Relationship Id="rId309" Type="http://schemas.openxmlformats.org/officeDocument/2006/relationships/image" Target="../media/image1078.png"/><Relationship Id="rId27" Type="http://schemas.openxmlformats.org/officeDocument/2006/relationships/image" Target="../media/image937.png"/><Relationship Id="rId48" Type="http://schemas.openxmlformats.org/officeDocument/2006/relationships/customXml" Target="../ink/ink949.xml"/><Relationship Id="rId69" Type="http://schemas.openxmlformats.org/officeDocument/2006/relationships/image" Target="../media/image958.png"/><Relationship Id="rId113" Type="http://schemas.openxmlformats.org/officeDocument/2006/relationships/image" Target="../media/image980.png"/><Relationship Id="rId134" Type="http://schemas.openxmlformats.org/officeDocument/2006/relationships/customXml" Target="../ink/ink992.xml"/><Relationship Id="rId320" Type="http://schemas.openxmlformats.org/officeDocument/2006/relationships/customXml" Target="../ink/ink1085.xml"/><Relationship Id="rId80" Type="http://schemas.openxmlformats.org/officeDocument/2006/relationships/customXml" Target="../ink/ink965.xml"/><Relationship Id="rId155" Type="http://schemas.openxmlformats.org/officeDocument/2006/relationships/image" Target="../media/image1001.png"/><Relationship Id="rId176" Type="http://schemas.openxmlformats.org/officeDocument/2006/relationships/customXml" Target="../ink/ink1013.xml"/><Relationship Id="rId197" Type="http://schemas.openxmlformats.org/officeDocument/2006/relationships/image" Target="../media/image1022.png"/><Relationship Id="rId341" Type="http://schemas.openxmlformats.org/officeDocument/2006/relationships/image" Target="../media/image1094.png"/><Relationship Id="rId362" Type="http://schemas.openxmlformats.org/officeDocument/2006/relationships/customXml" Target="../ink/ink1106.xml"/><Relationship Id="rId383" Type="http://schemas.openxmlformats.org/officeDocument/2006/relationships/image" Target="../media/image1115.png"/><Relationship Id="rId201" Type="http://schemas.openxmlformats.org/officeDocument/2006/relationships/image" Target="../media/image1024.png"/><Relationship Id="rId222" Type="http://schemas.openxmlformats.org/officeDocument/2006/relationships/customXml" Target="../ink/ink1036.xml"/><Relationship Id="rId243" Type="http://schemas.openxmlformats.org/officeDocument/2006/relationships/image" Target="../media/image1045.png"/><Relationship Id="rId264" Type="http://schemas.openxmlformats.org/officeDocument/2006/relationships/customXml" Target="../ink/ink1057.xml"/><Relationship Id="rId285" Type="http://schemas.openxmlformats.org/officeDocument/2006/relationships/image" Target="../media/image1066.png"/><Relationship Id="rId17" Type="http://schemas.openxmlformats.org/officeDocument/2006/relationships/image" Target="../media/image932.png"/><Relationship Id="rId38" Type="http://schemas.openxmlformats.org/officeDocument/2006/relationships/customXml" Target="../ink/ink944.xml"/><Relationship Id="rId59" Type="http://schemas.openxmlformats.org/officeDocument/2006/relationships/image" Target="../media/image953.png"/><Relationship Id="rId103" Type="http://schemas.openxmlformats.org/officeDocument/2006/relationships/image" Target="../media/image975.png"/><Relationship Id="rId124" Type="http://schemas.openxmlformats.org/officeDocument/2006/relationships/customXml" Target="../ink/ink987.xml"/><Relationship Id="rId310" Type="http://schemas.openxmlformats.org/officeDocument/2006/relationships/customXml" Target="../ink/ink1080.xml"/><Relationship Id="rId70" Type="http://schemas.openxmlformats.org/officeDocument/2006/relationships/customXml" Target="../ink/ink960.xml"/><Relationship Id="rId91" Type="http://schemas.openxmlformats.org/officeDocument/2006/relationships/image" Target="../media/image969.png"/><Relationship Id="rId145" Type="http://schemas.openxmlformats.org/officeDocument/2006/relationships/image" Target="../media/image996.png"/><Relationship Id="rId166" Type="http://schemas.openxmlformats.org/officeDocument/2006/relationships/customXml" Target="../ink/ink1008.xml"/><Relationship Id="rId187" Type="http://schemas.openxmlformats.org/officeDocument/2006/relationships/image" Target="../media/image1017.png"/><Relationship Id="rId331" Type="http://schemas.openxmlformats.org/officeDocument/2006/relationships/image" Target="../media/image1089.png"/><Relationship Id="rId352" Type="http://schemas.openxmlformats.org/officeDocument/2006/relationships/customXml" Target="../ink/ink1101.xml"/><Relationship Id="rId373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31.xml"/><Relationship Id="rId233" Type="http://schemas.openxmlformats.org/officeDocument/2006/relationships/image" Target="../media/image1040.png"/><Relationship Id="rId254" Type="http://schemas.openxmlformats.org/officeDocument/2006/relationships/customXml" Target="../ink/ink1052.xml"/><Relationship Id="rId28" Type="http://schemas.openxmlformats.org/officeDocument/2006/relationships/customXml" Target="../ink/ink939.xml"/><Relationship Id="rId49" Type="http://schemas.openxmlformats.org/officeDocument/2006/relationships/image" Target="../media/image948.png"/><Relationship Id="rId114" Type="http://schemas.openxmlformats.org/officeDocument/2006/relationships/customXml" Target="../ink/ink982.xml"/><Relationship Id="rId275" Type="http://schemas.openxmlformats.org/officeDocument/2006/relationships/image" Target="../media/image1061.png"/><Relationship Id="rId296" Type="http://schemas.openxmlformats.org/officeDocument/2006/relationships/customXml" Target="../ink/ink1073.xml"/><Relationship Id="rId300" Type="http://schemas.openxmlformats.org/officeDocument/2006/relationships/customXml" Target="../ink/ink1075.xml"/><Relationship Id="rId60" Type="http://schemas.openxmlformats.org/officeDocument/2006/relationships/customXml" Target="../ink/ink955.xml"/><Relationship Id="rId81" Type="http://schemas.openxmlformats.org/officeDocument/2006/relationships/image" Target="../media/image964.png"/><Relationship Id="rId135" Type="http://schemas.openxmlformats.org/officeDocument/2006/relationships/image" Target="../media/image991.png"/><Relationship Id="rId156" Type="http://schemas.openxmlformats.org/officeDocument/2006/relationships/customXml" Target="../ink/ink1003.xml"/><Relationship Id="rId177" Type="http://schemas.openxmlformats.org/officeDocument/2006/relationships/image" Target="../media/image1012.png"/><Relationship Id="rId198" Type="http://schemas.openxmlformats.org/officeDocument/2006/relationships/customXml" Target="../ink/ink1024.xml"/><Relationship Id="rId321" Type="http://schemas.openxmlformats.org/officeDocument/2006/relationships/image" Target="../media/image1084.png"/><Relationship Id="rId342" Type="http://schemas.openxmlformats.org/officeDocument/2006/relationships/customXml" Target="../ink/ink1096.xml"/><Relationship Id="rId363" Type="http://schemas.openxmlformats.org/officeDocument/2006/relationships/image" Target="../media/image1105.png"/><Relationship Id="rId384" Type="http://schemas.openxmlformats.org/officeDocument/2006/relationships/customXml" Target="../ink/ink1117.xml"/><Relationship Id="rId202" Type="http://schemas.openxmlformats.org/officeDocument/2006/relationships/customXml" Target="../ink/ink1026.xml"/><Relationship Id="rId223" Type="http://schemas.openxmlformats.org/officeDocument/2006/relationships/image" Target="../media/image1035.png"/><Relationship Id="rId244" Type="http://schemas.openxmlformats.org/officeDocument/2006/relationships/customXml" Target="../ink/ink1047.xml"/><Relationship Id="rId18" Type="http://schemas.openxmlformats.org/officeDocument/2006/relationships/customXml" Target="../ink/ink934.xml"/><Relationship Id="rId39" Type="http://schemas.openxmlformats.org/officeDocument/2006/relationships/image" Target="../media/image943.png"/><Relationship Id="rId265" Type="http://schemas.openxmlformats.org/officeDocument/2006/relationships/image" Target="../media/image1056.png"/><Relationship Id="rId286" Type="http://schemas.openxmlformats.org/officeDocument/2006/relationships/customXml" Target="../ink/ink1068.xml"/><Relationship Id="rId50" Type="http://schemas.openxmlformats.org/officeDocument/2006/relationships/customXml" Target="../ink/ink950.xml"/><Relationship Id="rId104" Type="http://schemas.openxmlformats.org/officeDocument/2006/relationships/customXml" Target="../ink/ink977.xml"/><Relationship Id="rId125" Type="http://schemas.openxmlformats.org/officeDocument/2006/relationships/image" Target="../media/image986.png"/><Relationship Id="rId146" Type="http://schemas.openxmlformats.org/officeDocument/2006/relationships/customXml" Target="../ink/ink998.xml"/><Relationship Id="rId167" Type="http://schemas.openxmlformats.org/officeDocument/2006/relationships/image" Target="../media/image1007.png"/><Relationship Id="rId188" Type="http://schemas.openxmlformats.org/officeDocument/2006/relationships/customXml" Target="../ink/ink1019.xml"/><Relationship Id="rId311" Type="http://schemas.openxmlformats.org/officeDocument/2006/relationships/image" Target="../media/image1079.png"/><Relationship Id="rId332" Type="http://schemas.openxmlformats.org/officeDocument/2006/relationships/customXml" Target="../ink/ink1091.xml"/><Relationship Id="rId353" Type="http://schemas.openxmlformats.org/officeDocument/2006/relationships/image" Target="../media/image1100.png"/><Relationship Id="rId374" Type="http://schemas.openxmlformats.org/officeDocument/2006/relationships/customXml" Target="../ink/ink1112.xml"/><Relationship Id="rId71" Type="http://schemas.openxmlformats.org/officeDocument/2006/relationships/image" Target="../media/image959.png"/><Relationship Id="rId92" Type="http://schemas.openxmlformats.org/officeDocument/2006/relationships/customXml" Target="../ink/ink971.xml"/><Relationship Id="rId213" Type="http://schemas.openxmlformats.org/officeDocument/2006/relationships/image" Target="../media/image1030.png"/><Relationship Id="rId234" Type="http://schemas.openxmlformats.org/officeDocument/2006/relationships/customXml" Target="../ink/ink1042.xml"/><Relationship Id="rId2" Type="http://schemas.openxmlformats.org/officeDocument/2006/relationships/customXml" Target="../ink/ink926.xml"/><Relationship Id="rId29" Type="http://schemas.openxmlformats.org/officeDocument/2006/relationships/image" Target="../media/image938.png"/><Relationship Id="rId255" Type="http://schemas.openxmlformats.org/officeDocument/2006/relationships/image" Target="../media/image1051.png"/><Relationship Id="rId276" Type="http://schemas.openxmlformats.org/officeDocument/2006/relationships/customXml" Target="../ink/ink1063.xml"/><Relationship Id="rId297" Type="http://schemas.openxmlformats.org/officeDocument/2006/relationships/image" Target="../media/image1072.png"/><Relationship Id="rId40" Type="http://schemas.openxmlformats.org/officeDocument/2006/relationships/customXml" Target="../ink/ink945.xml"/><Relationship Id="rId115" Type="http://schemas.openxmlformats.org/officeDocument/2006/relationships/image" Target="../media/image981.png"/><Relationship Id="rId136" Type="http://schemas.openxmlformats.org/officeDocument/2006/relationships/customXml" Target="../ink/ink993.xml"/><Relationship Id="rId157" Type="http://schemas.openxmlformats.org/officeDocument/2006/relationships/image" Target="../media/image1002.png"/><Relationship Id="rId178" Type="http://schemas.openxmlformats.org/officeDocument/2006/relationships/customXml" Target="../ink/ink1014.xml"/><Relationship Id="rId301" Type="http://schemas.openxmlformats.org/officeDocument/2006/relationships/image" Target="../media/image1074.png"/><Relationship Id="rId322" Type="http://schemas.openxmlformats.org/officeDocument/2006/relationships/customXml" Target="../ink/ink1086.xml"/><Relationship Id="rId343" Type="http://schemas.openxmlformats.org/officeDocument/2006/relationships/image" Target="../media/image1095.png"/><Relationship Id="rId364" Type="http://schemas.openxmlformats.org/officeDocument/2006/relationships/customXml" Target="../ink/ink1107.xml"/><Relationship Id="rId61" Type="http://schemas.openxmlformats.org/officeDocument/2006/relationships/image" Target="../media/image954.png"/><Relationship Id="rId82" Type="http://schemas.openxmlformats.org/officeDocument/2006/relationships/customXml" Target="../ink/ink966.xml"/><Relationship Id="rId199" Type="http://schemas.openxmlformats.org/officeDocument/2006/relationships/image" Target="../media/image1023.png"/><Relationship Id="rId203" Type="http://schemas.openxmlformats.org/officeDocument/2006/relationships/image" Target="../media/image1025.png"/><Relationship Id="rId385" Type="http://schemas.openxmlformats.org/officeDocument/2006/relationships/image" Target="../media/image1116.png"/><Relationship Id="rId19" Type="http://schemas.openxmlformats.org/officeDocument/2006/relationships/image" Target="../media/image933.png"/><Relationship Id="rId224" Type="http://schemas.openxmlformats.org/officeDocument/2006/relationships/customXml" Target="../ink/ink1037.xml"/><Relationship Id="rId245" Type="http://schemas.openxmlformats.org/officeDocument/2006/relationships/image" Target="../media/image1046.png"/><Relationship Id="rId266" Type="http://schemas.openxmlformats.org/officeDocument/2006/relationships/customXml" Target="../ink/ink1058.xml"/><Relationship Id="rId287" Type="http://schemas.openxmlformats.org/officeDocument/2006/relationships/image" Target="../media/image1067.png"/><Relationship Id="rId30" Type="http://schemas.openxmlformats.org/officeDocument/2006/relationships/customXml" Target="../ink/ink940.xml"/><Relationship Id="rId105" Type="http://schemas.openxmlformats.org/officeDocument/2006/relationships/image" Target="../media/image976.png"/><Relationship Id="rId126" Type="http://schemas.openxmlformats.org/officeDocument/2006/relationships/customXml" Target="../ink/ink988.xml"/><Relationship Id="rId147" Type="http://schemas.openxmlformats.org/officeDocument/2006/relationships/image" Target="../media/image997.png"/><Relationship Id="rId168" Type="http://schemas.openxmlformats.org/officeDocument/2006/relationships/customXml" Target="../ink/ink1009.xml"/><Relationship Id="rId312" Type="http://schemas.openxmlformats.org/officeDocument/2006/relationships/customXml" Target="../ink/ink1081.xml"/><Relationship Id="rId333" Type="http://schemas.openxmlformats.org/officeDocument/2006/relationships/image" Target="../media/image1090.png"/><Relationship Id="rId354" Type="http://schemas.openxmlformats.org/officeDocument/2006/relationships/customXml" Target="../ink/ink1102.xml"/><Relationship Id="rId51" Type="http://schemas.openxmlformats.org/officeDocument/2006/relationships/image" Target="../media/image949.png"/><Relationship Id="rId72" Type="http://schemas.openxmlformats.org/officeDocument/2006/relationships/customXml" Target="../ink/ink961.xml"/><Relationship Id="rId93" Type="http://schemas.openxmlformats.org/officeDocument/2006/relationships/image" Target="../media/image970.png"/><Relationship Id="rId189" Type="http://schemas.openxmlformats.org/officeDocument/2006/relationships/image" Target="../media/image1018.png"/><Relationship Id="rId375" Type="http://schemas.openxmlformats.org/officeDocument/2006/relationships/image" Target="../media/image1111.png"/><Relationship Id="rId3" Type="http://schemas.openxmlformats.org/officeDocument/2006/relationships/image" Target="../media/image925.png"/><Relationship Id="rId214" Type="http://schemas.openxmlformats.org/officeDocument/2006/relationships/customXml" Target="../ink/ink1032.xml"/><Relationship Id="rId235" Type="http://schemas.openxmlformats.org/officeDocument/2006/relationships/image" Target="../media/image1041.png"/><Relationship Id="rId256" Type="http://schemas.openxmlformats.org/officeDocument/2006/relationships/customXml" Target="../ink/ink1053.xml"/><Relationship Id="rId277" Type="http://schemas.openxmlformats.org/officeDocument/2006/relationships/image" Target="../media/image1062.png"/><Relationship Id="rId298" Type="http://schemas.openxmlformats.org/officeDocument/2006/relationships/customXml" Target="../ink/ink1074.xml"/><Relationship Id="rId116" Type="http://schemas.openxmlformats.org/officeDocument/2006/relationships/customXml" Target="../ink/ink983.xml"/><Relationship Id="rId137" Type="http://schemas.openxmlformats.org/officeDocument/2006/relationships/image" Target="../media/image992.png"/><Relationship Id="rId158" Type="http://schemas.openxmlformats.org/officeDocument/2006/relationships/customXml" Target="../ink/ink1004.xml"/><Relationship Id="rId302" Type="http://schemas.openxmlformats.org/officeDocument/2006/relationships/customXml" Target="../ink/ink1076.xml"/><Relationship Id="rId323" Type="http://schemas.openxmlformats.org/officeDocument/2006/relationships/image" Target="../media/image1085.png"/><Relationship Id="rId344" Type="http://schemas.openxmlformats.org/officeDocument/2006/relationships/customXml" Target="../ink/ink1097.xml"/><Relationship Id="rId20" Type="http://schemas.openxmlformats.org/officeDocument/2006/relationships/customXml" Target="../ink/ink935.xml"/><Relationship Id="rId41" Type="http://schemas.openxmlformats.org/officeDocument/2006/relationships/image" Target="../media/image944.png"/><Relationship Id="rId62" Type="http://schemas.openxmlformats.org/officeDocument/2006/relationships/customXml" Target="../ink/ink956.xml"/><Relationship Id="rId83" Type="http://schemas.openxmlformats.org/officeDocument/2006/relationships/image" Target="../media/image965.png"/><Relationship Id="rId179" Type="http://schemas.openxmlformats.org/officeDocument/2006/relationships/image" Target="../media/image1013.png"/><Relationship Id="rId365" Type="http://schemas.openxmlformats.org/officeDocument/2006/relationships/image" Target="../media/image1106.png"/><Relationship Id="rId386" Type="http://schemas.openxmlformats.org/officeDocument/2006/relationships/customXml" Target="../ink/ink1118.xml"/><Relationship Id="rId190" Type="http://schemas.openxmlformats.org/officeDocument/2006/relationships/customXml" Target="../ink/ink1020.xml"/><Relationship Id="rId204" Type="http://schemas.openxmlformats.org/officeDocument/2006/relationships/customXml" Target="../ink/ink1027.xml"/><Relationship Id="rId225" Type="http://schemas.openxmlformats.org/officeDocument/2006/relationships/image" Target="../media/image1036.png"/><Relationship Id="rId246" Type="http://schemas.openxmlformats.org/officeDocument/2006/relationships/customXml" Target="../ink/ink1048.xml"/><Relationship Id="rId267" Type="http://schemas.openxmlformats.org/officeDocument/2006/relationships/image" Target="../media/image1057.png"/><Relationship Id="rId288" Type="http://schemas.openxmlformats.org/officeDocument/2006/relationships/customXml" Target="../ink/ink1069.xml"/><Relationship Id="rId106" Type="http://schemas.openxmlformats.org/officeDocument/2006/relationships/customXml" Target="../ink/ink978.xml"/><Relationship Id="rId127" Type="http://schemas.openxmlformats.org/officeDocument/2006/relationships/image" Target="../media/image987.png"/><Relationship Id="rId313" Type="http://schemas.openxmlformats.org/officeDocument/2006/relationships/image" Target="../media/image1080.png"/><Relationship Id="rId10" Type="http://schemas.openxmlformats.org/officeDocument/2006/relationships/customXml" Target="../ink/ink930.xml"/><Relationship Id="rId31" Type="http://schemas.openxmlformats.org/officeDocument/2006/relationships/image" Target="../media/image939.png"/><Relationship Id="rId52" Type="http://schemas.openxmlformats.org/officeDocument/2006/relationships/customXml" Target="../ink/ink951.xml"/><Relationship Id="rId73" Type="http://schemas.openxmlformats.org/officeDocument/2006/relationships/image" Target="../media/image960.png"/><Relationship Id="rId94" Type="http://schemas.openxmlformats.org/officeDocument/2006/relationships/customXml" Target="../ink/ink972.xml"/><Relationship Id="rId148" Type="http://schemas.openxmlformats.org/officeDocument/2006/relationships/customXml" Target="../ink/ink999.xml"/><Relationship Id="rId169" Type="http://schemas.openxmlformats.org/officeDocument/2006/relationships/image" Target="../media/image1008.png"/><Relationship Id="rId334" Type="http://schemas.openxmlformats.org/officeDocument/2006/relationships/customXml" Target="../ink/ink1092.xml"/><Relationship Id="rId355" Type="http://schemas.openxmlformats.org/officeDocument/2006/relationships/image" Target="../media/image1101.png"/><Relationship Id="rId376" Type="http://schemas.openxmlformats.org/officeDocument/2006/relationships/customXml" Target="../ink/ink1113.xml"/><Relationship Id="rId4" Type="http://schemas.openxmlformats.org/officeDocument/2006/relationships/customXml" Target="../ink/ink927.xml"/><Relationship Id="rId180" Type="http://schemas.openxmlformats.org/officeDocument/2006/relationships/customXml" Target="../ink/ink1015.xml"/><Relationship Id="rId215" Type="http://schemas.openxmlformats.org/officeDocument/2006/relationships/image" Target="../media/image1031.png"/><Relationship Id="rId236" Type="http://schemas.openxmlformats.org/officeDocument/2006/relationships/customXml" Target="../ink/ink1043.xml"/><Relationship Id="rId257" Type="http://schemas.openxmlformats.org/officeDocument/2006/relationships/image" Target="../media/image1052.png"/><Relationship Id="rId278" Type="http://schemas.openxmlformats.org/officeDocument/2006/relationships/customXml" Target="../ink/ink1064.xml"/><Relationship Id="rId303" Type="http://schemas.openxmlformats.org/officeDocument/2006/relationships/image" Target="../media/image107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0.png"/><Relationship Id="rId299" Type="http://schemas.openxmlformats.org/officeDocument/2006/relationships/image" Target="../media/image1215.png"/><Relationship Id="rId21" Type="http://schemas.openxmlformats.org/officeDocument/2006/relationships/image" Target="../media/image1127.png"/><Relationship Id="rId63" Type="http://schemas.openxmlformats.org/officeDocument/2006/relationships/image" Target="../media/image1147.png"/><Relationship Id="rId159" Type="http://schemas.openxmlformats.org/officeDocument/2006/relationships/image" Target="../media/image1064.png"/><Relationship Id="rId324" Type="http://schemas.openxmlformats.org/officeDocument/2006/relationships/customXml" Target="../ink/ink1280.xml"/><Relationship Id="rId366" Type="http://schemas.openxmlformats.org/officeDocument/2006/relationships/customXml" Target="../ink/ink1301.xml"/><Relationship Id="rId170" Type="http://schemas.openxmlformats.org/officeDocument/2006/relationships/customXml" Target="../ink/ink1203.xml"/><Relationship Id="rId226" Type="http://schemas.openxmlformats.org/officeDocument/2006/relationships/customXml" Target="../ink/ink1231.xml"/><Relationship Id="rId107" Type="http://schemas.openxmlformats.org/officeDocument/2006/relationships/image" Target="../media/image655.png"/><Relationship Id="rId268" Type="http://schemas.openxmlformats.org/officeDocument/2006/relationships/customXml" Target="../ink/ink1252.xml"/><Relationship Id="rId289" Type="http://schemas.openxmlformats.org/officeDocument/2006/relationships/image" Target="../media/image1210.png"/><Relationship Id="rId11" Type="http://schemas.openxmlformats.org/officeDocument/2006/relationships/image" Target="../media/image1122.png"/><Relationship Id="rId32" Type="http://schemas.openxmlformats.org/officeDocument/2006/relationships/customXml" Target="../ink/ink1134.xml"/><Relationship Id="rId53" Type="http://schemas.openxmlformats.org/officeDocument/2006/relationships/image" Target="../media/image1142.png"/><Relationship Id="rId74" Type="http://schemas.openxmlformats.org/officeDocument/2006/relationships/customXml" Target="../ink/ink1155.xml"/><Relationship Id="rId128" Type="http://schemas.openxmlformats.org/officeDocument/2006/relationships/customXml" Target="../ink/ink1182.xml"/><Relationship Id="rId149" Type="http://schemas.openxmlformats.org/officeDocument/2006/relationships/image" Target="../media/image1059.png"/><Relationship Id="rId314" Type="http://schemas.openxmlformats.org/officeDocument/2006/relationships/customXml" Target="../ink/ink1275.xml"/><Relationship Id="rId335" Type="http://schemas.openxmlformats.org/officeDocument/2006/relationships/image" Target="../media/image1233.png"/><Relationship Id="rId356" Type="http://schemas.openxmlformats.org/officeDocument/2006/relationships/customXml" Target="../ink/ink1296.xml"/><Relationship Id="rId377" Type="http://schemas.openxmlformats.org/officeDocument/2006/relationships/image" Target="../media/image1254.png"/><Relationship Id="rId398" Type="http://schemas.openxmlformats.org/officeDocument/2006/relationships/customXml" Target="../ink/ink1317.xml"/><Relationship Id="rId5" Type="http://schemas.openxmlformats.org/officeDocument/2006/relationships/image" Target="../media/image1119.png"/><Relationship Id="rId95" Type="http://schemas.openxmlformats.org/officeDocument/2006/relationships/image" Target="../media/image649.png"/><Relationship Id="rId160" Type="http://schemas.openxmlformats.org/officeDocument/2006/relationships/customXml" Target="../ink/ink1198.xml"/><Relationship Id="rId181" Type="http://schemas.openxmlformats.org/officeDocument/2006/relationships/image" Target="../media/image1156.png"/><Relationship Id="rId216" Type="http://schemas.openxmlformats.org/officeDocument/2006/relationships/customXml" Target="../ink/ink1226.xml"/><Relationship Id="rId237" Type="http://schemas.openxmlformats.org/officeDocument/2006/relationships/image" Target="../media/image1184.png"/><Relationship Id="rId258" Type="http://schemas.openxmlformats.org/officeDocument/2006/relationships/customXml" Target="../ink/ink1247.xml"/><Relationship Id="rId279" Type="http://schemas.openxmlformats.org/officeDocument/2006/relationships/image" Target="../media/image1205.png"/><Relationship Id="rId22" Type="http://schemas.openxmlformats.org/officeDocument/2006/relationships/customXml" Target="../ink/ink1129.xml"/><Relationship Id="rId43" Type="http://schemas.openxmlformats.org/officeDocument/2006/relationships/image" Target="../media/image1137.png"/><Relationship Id="rId64" Type="http://schemas.openxmlformats.org/officeDocument/2006/relationships/customXml" Target="../ink/ink1150.xml"/><Relationship Id="rId118" Type="http://schemas.openxmlformats.org/officeDocument/2006/relationships/customXml" Target="../ink/ink1177.xml"/><Relationship Id="rId139" Type="http://schemas.openxmlformats.org/officeDocument/2006/relationships/image" Target="../media/image1054.png"/><Relationship Id="rId290" Type="http://schemas.openxmlformats.org/officeDocument/2006/relationships/customXml" Target="../ink/ink1263.xml"/><Relationship Id="rId304" Type="http://schemas.openxmlformats.org/officeDocument/2006/relationships/customXml" Target="../ink/ink1270.xml"/><Relationship Id="rId325" Type="http://schemas.openxmlformats.org/officeDocument/2006/relationships/image" Target="../media/image1228.png"/><Relationship Id="rId346" Type="http://schemas.openxmlformats.org/officeDocument/2006/relationships/customXml" Target="../ink/ink1291.xml"/><Relationship Id="rId367" Type="http://schemas.openxmlformats.org/officeDocument/2006/relationships/image" Target="../media/image1249.png"/><Relationship Id="rId388" Type="http://schemas.openxmlformats.org/officeDocument/2006/relationships/customXml" Target="../ink/ink1312.xml"/><Relationship Id="rId85" Type="http://schemas.openxmlformats.org/officeDocument/2006/relationships/image" Target="../media/image644.png"/><Relationship Id="rId150" Type="http://schemas.openxmlformats.org/officeDocument/2006/relationships/customXml" Target="../ink/ink1193.xml"/><Relationship Id="rId171" Type="http://schemas.openxmlformats.org/officeDocument/2006/relationships/image" Target="../media/image1070.png"/><Relationship Id="rId192" Type="http://schemas.openxmlformats.org/officeDocument/2006/relationships/customXml" Target="../ink/ink1214.xml"/><Relationship Id="rId206" Type="http://schemas.openxmlformats.org/officeDocument/2006/relationships/customXml" Target="../ink/ink1221.xml"/><Relationship Id="rId227" Type="http://schemas.openxmlformats.org/officeDocument/2006/relationships/image" Target="../media/image1179.png"/><Relationship Id="rId248" Type="http://schemas.openxmlformats.org/officeDocument/2006/relationships/customXml" Target="../ink/ink1242.xml"/><Relationship Id="rId269" Type="http://schemas.openxmlformats.org/officeDocument/2006/relationships/image" Target="../media/image1200.png"/><Relationship Id="rId12" Type="http://schemas.openxmlformats.org/officeDocument/2006/relationships/customXml" Target="../ink/ink1124.xml"/><Relationship Id="rId33" Type="http://schemas.openxmlformats.org/officeDocument/2006/relationships/image" Target="../media/image1132.png"/><Relationship Id="rId108" Type="http://schemas.openxmlformats.org/officeDocument/2006/relationships/customXml" Target="../ink/ink1172.xml"/><Relationship Id="rId129" Type="http://schemas.openxmlformats.org/officeDocument/2006/relationships/image" Target="../media/image671.png"/><Relationship Id="rId280" Type="http://schemas.openxmlformats.org/officeDocument/2006/relationships/customXml" Target="../ink/ink1258.xml"/><Relationship Id="rId315" Type="http://schemas.openxmlformats.org/officeDocument/2006/relationships/image" Target="../media/image1223.png"/><Relationship Id="rId336" Type="http://schemas.openxmlformats.org/officeDocument/2006/relationships/customXml" Target="../ink/ink1286.xml"/><Relationship Id="rId357" Type="http://schemas.openxmlformats.org/officeDocument/2006/relationships/image" Target="../media/image1244.png"/><Relationship Id="rId54" Type="http://schemas.openxmlformats.org/officeDocument/2006/relationships/customXml" Target="../ink/ink1145.xml"/><Relationship Id="rId75" Type="http://schemas.openxmlformats.org/officeDocument/2006/relationships/image" Target="../media/image1153.png"/><Relationship Id="rId96" Type="http://schemas.openxmlformats.org/officeDocument/2006/relationships/customXml" Target="../ink/ink1166.xml"/><Relationship Id="rId140" Type="http://schemas.openxmlformats.org/officeDocument/2006/relationships/customXml" Target="../ink/ink1188.xml"/><Relationship Id="rId161" Type="http://schemas.openxmlformats.org/officeDocument/2006/relationships/image" Target="../media/image1065.png"/><Relationship Id="rId182" Type="http://schemas.openxmlformats.org/officeDocument/2006/relationships/customXml" Target="../ink/ink1209.xml"/><Relationship Id="rId217" Type="http://schemas.openxmlformats.org/officeDocument/2006/relationships/image" Target="../media/image1174.png"/><Relationship Id="rId378" Type="http://schemas.openxmlformats.org/officeDocument/2006/relationships/customXml" Target="../ink/ink1307.xml"/><Relationship Id="rId399" Type="http://schemas.openxmlformats.org/officeDocument/2006/relationships/image" Target="../media/image1265.png"/><Relationship Id="rId6" Type="http://schemas.openxmlformats.org/officeDocument/2006/relationships/customXml" Target="../ink/ink1121.xml"/><Relationship Id="rId238" Type="http://schemas.openxmlformats.org/officeDocument/2006/relationships/customXml" Target="../ink/ink1237.xml"/><Relationship Id="rId259" Type="http://schemas.openxmlformats.org/officeDocument/2006/relationships/image" Target="../media/image1195.png"/><Relationship Id="rId23" Type="http://schemas.openxmlformats.org/officeDocument/2006/relationships/image" Target="../media/image111.png"/><Relationship Id="rId119" Type="http://schemas.openxmlformats.org/officeDocument/2006/relationships/image" Target="../media/image661.png"/><Relationship Id="rId270" Type="http://schemas.openxmlformats.org/officeDocument/2006/relationships/customXml" Target="../ink/ink1253.xml"/><Relationship Id="rId291" Type="http://schemas.openxmlformats.org/officeDocument/2006/relationships/image" Target="../media/image1211.png"/><Relationship Id="rId305" Type="http://schemas.openxmlformats.org/officeDocument/2006/relationships/image" Target="../media/image1218.png"/><Relationship Id="rId326" Type="http://schemas.openxmlformats.org/officeDocument/2006/relationships/customXml" Target="../ink/ink1281.xml"/><Relationship Id="rId347" Type="http://schemas.openxmlformats.org/officeDocument/2006/relationships/image" Target="../media/image1239.png"/><Relationship Id="rId44" Type="http://schemas.openxmlformats.org/officeDocument/2006/relationships/customXml" Target="../ink/ink1140.xml"/><Relationship Id="rId65" Type="http://schemas.openxmlformats.org/officeDocument/2006/relationships/image" Target="../media/image1148.png"/><Relationship Id="rId86" Type="http://schemas.openxmlformats.org/officeDocument/2006/relationships/customXml" Target="../ink/ink1161.xml"/><Relationship Id="rId130" Type="http://schemas.openxmlformats.org/officeDocument/2006/relationships/customXml" Target="../ink/ink1183.xml"/><Relationship Id="rId151" Type="http://schemas.openxmlformats.org/officeDocument/2006/relationships/image" Target="../media/image1060.png"/><Relationship Id="rId368" Type="http://schemas.openxmlformats.org/officeDocument/2006/relationships/customXml" Target="../ink/ink1302.xml"/><Relationship Id="rId389" Type="http://schemas.openxmlformats.org/officeDocument/2006/relationships/image" Target="../media/image1260.png"/><Relationship Id="rId172" Type="http://schemas.openxmlformats.org/officeDocument/2006/relationships/customXml" Target="../ink/ink1204.xml"/><Relationship Id="rId193" Type="http://schemas.openxmlformats.org/officeDocument/2006/relationships/image" Target="../media/image1162.png"/><Relationship Id="rId207" Type="http://schemas.openxmlformats.org/officeDocument/2006/relationships/image" Target="../media/image1169.png"/><Relationship Id="rId228" Type="http://schemas.openxmlformats.org/officeDocument/2006/relationships/customXml" Target="../ink/ink1232.xml"/><Relationship Id="rId249" Type="http://schemas.openxmlformats.org/officeDocument/2006/relationships/image" Target="../media/image1190.png"/><Relationship Id="rId13" Type="http://schemas.openxmlformats.org/officeDocument/2006/relationships/image" Target="../media/image1123.png"/><Relationship Id="rId109" Type="http://schemas.openxmlformats.org/officeDocument/2006/relationships/image" Target="../media/image656.png"/><Relationship Id="rId260" Type="http://schemas.openxmlformats.org/officeDocument/2006/relationships/customXml" Target="../ink/ink1248.xml"/><Relationship Id="rId281" Type="http://schemas.openxmlformats.org/officeDocument/2006/relationships/image" Target="../media/image1206.png"/><Relationship Id="rId316" Type="http://schemas.openxmlformats.org/officeDocument/2006/relationships/customXml" Target="../ink/ink1276.xml"/><Relationship Id="rId337" Type="http://schemas.openxmlformats.org/officeDocument/2006/relationships/image" Target="../media/image1234.png"/><Relationship Id="rId34" Type="http://schemas.openxmlformats.org/officeDocument/2006/relationships/customXml" Target="../ink/ink1135.xml"/><Relationship Id="rId55" Type="http://schemas.openxmlformats.org/officeDocument/2006/relationships/image" Target="../media/image1143.png"/><Relationship Id="rId76" Type="http://schemas.openxmlformats.org/officeDocument/2006/relationships/customXml" Target="../ink/ink1156.xml"/><Relationship Id="rId97" Type="http://schemas.openxmlformats.org/officeDocument/2006/relationships/image" Target="../media/image650.png"/><Relationship Id="rId120" Type="http://schemas.openxmlformats.org/officeDocument/2006/relationships/customXml" Target="../ink/ink1178.xml"/><Relationship Id="rId141" Type="http://schemas.openxmlformats.org/officeDocument/2006/relationships/image" Target="../media/image1055.png"/><Relationship Id="rId358" Type="http://schemas.openxmlformats.org/officeDocument/2006/relationships/customXml" Target="../ink/ink1297.xml"/><Relationship Id="rId379" Type="http://schemas.openxmlformats.org/officeDocument/2006/relationships/image" Target="../media/image1255.png"/><Relationship Id="rId7" Type="http://schemas.openxmlformats.org/officeDocument/2006/relationships/image" Target="../media/image1120.png"/><Relationship Id="rId162" Type="http://schemas.openxmlformats.org/officeDocument/2006/relationships/customXml" Target="../ink/ink1199.xml"/><Relationship Id="rId183" Type="http://schemas.openxmlformats.org/officeDocument/2006/relationships/image" Target="../media/image1157.png"/><Relationship Id="rId218" Type="http://schemas.openxmlformats.org/officeDocument/2006/relationships/customXml" Target="../ink/ink1227.xml"/><Relationship Id="rId239" Type="http://schemas.openxmlformats.org/officeDocument/2006/relationships/image" Target="../media/image1185.png"/><Relationship Id="rId390" Type="http://schemas.openxmlformats.org/officeDocument/2006/relationships/customXml" Target="../ink/ink1313.xml"/><Relationship Id="rId250" Type="http://schemas.openxmlformats.org/officeDocument/2006/relationships/customXml" Target="../ink/ink1243.xml"/><Relationship Id="rId271" Type="http://schemas.openxmlformats.org/officeDocument/2006/relationships/image" Target="../media/image1201.png"/><Relationship Id="rId292" Type="http://schemas.openxmlformats.org/officeDocument/2006/relationships/customXml" Target="../ink/ink1264.xml"/><Relationship Id="rId306" Type="http://schemas.openxmlformats.org/officeDocument/2006/relationships/customXml" Target="../ink/ink1271.xml"/><Relationship Id="rId24" Type="http://schemas.openxmlformats.org/officeDocument/2006/relationships/customXml" Target="../ink/ink1130.xml"/><Relationship Id="rId45" Type="http://schemas.openxmlformats.org/officeDocument/2006/relationships/image" Target="../media/image1138.png"/><Relationship Id="rId66" Type="http://schemas.openxmlformats.org/officeDocument/2006/relationships/customXml" Target="../ink/ink1151.xml"/><Relationship Id="rId87" Type="http://schemas.openxmlformats.org/officeDocument/2006/relationships/image" Target="../media/image645.png"/><Relationship Id="rId110" Type="http://schemas.openxmlformats.org/officeDocument/2006/relationships/customXml" Target="../ink/ink1173.xml"/><Relationship Id="rId131" Type="http://schemas.openxmlformats.org/officeDocument/2006/relationships/image" Target="../media/image672.png"/><Relationship Id="rId327" Type="http://schemas.openxmlformats.org/officeDocument/2006/relationships/image" Target="../media/image1229.png"/><Relationship Id="rId348" Type="http://schemas.openxmlformats.org/officeDocument/2006/relationships/customXml" Target="../ink/ink1292.xml"/><Relationship Id="rId369" Type="http://schemas.openxmlformats.org/officeDocument/2006/relationships/image" Target="../media/image1250.png"/><Relationship Id="rId152" Type="http://schemas.openxmlformats.org/officeDocument/2006/relationships/customXml" Target="../ink/ink1194.xml"/><Relationship Id="rId173" Type="http://schemas.openxmlformats.org/officeDocument/2006/relationships/image" Target="../media/image1071.png"/><Relationship Id="rId194" Type="http://schemas.openxmlformats.org/officeDocument/2006/relationships/customXml" Target="../ink/ink1215.xml"/><Relationship Id="rId208" Type="http://schemas.openxmlformats.org/officeDocument/2006/relationships/customXml" Target="../ink/ink1222.xml"/><Relationship Id="rId229" Type="http://schemas.openxmlformats.org/officeDocument/2006/relationships/image" Target="../media/image1180.png"/><Relationship Id="rId380" Type="http://schemas.openxmlformats.org/officeDocument/2006/relationships/customXml" Target="../ink/ink1308.xml"/><Relationship Id="rId240" Type="http://schemas.openxmlformats.org/officeDocument/2006/relationships/customXml" Target="../ink/ink1238.xml"/><Relationship Id="rId261" Type="http://schemas.openxmlformats.org/officeDocument/2006/relationships/image" Target="../media/image1196.png"/><Relationship Id="rId14" Type="http://schemas.openxmlformats.org/officeDocument/2006/relationships/customXml" Target="../ink/ink1125.xml"/><Relationship Id="rId35" Type="http://schemas.openxmlformats.org/officeDocument/2006/relationships/image" Target="../media/image1133.png"/><Relationship Id="rId56" Type="http://schemas.openxmlformats.org/officeDocument/2006/relationships/customXml" Target="../ink/ink1146.xml"/><Relationship Id="rId77" Type="http://schemas.openxmlformats.org/officeDocument/2006/relationships/image" Target="../media/image640.png"/><Relationship Id="rId100" Type="http://schemas.openxmlformats.org/officeDocument/2006/relationships/customXml" Target="../ink/ink1168.xml"/><Relationship Id="rId282" Type="http://schemas.openxmlformats.org/officeDocument/2006/relationships/customXml" Target="../ink/ink1259.xml"/><Relationship Id="rId317" Type="http://schemas.openxmlformats.org/officeDocument/2006/relationships/image" Target="../media/image1224.png"/><Relationship Id="rId338" Type="http://schemas.openxmlformats.org/officeDocument/2006/relationships/customXml" Target="../ink/ink1287.xml"/><Relationship Id="rId359" Type="http://schemas.openxmlformats.org/officeDocument/2006/relationships/image" Target="../media/image1245.png"/><Relationship Id="rId8" Type="http://schemas.openxmlformats.org/officeDocument/2006/relationships/customXml" Target="../ink/ink1122.xml"/><Relationship Id="rId98" Type="http://schemas.openxmlformats.org/officeDocument/2006/relationships/customXml" Target="../ink/ink1167.xml"/><Relationship Id="rId121" Type="http://schemas.openxmlformats.org/officeDocument/2006/relationships/image" Target="../media/image662.png"/><Relationship Id="rId142" Type="http://schemas.openxmlformats.org/officeDocument/2006/relationships/customXml" Target="../ink/ink1189.xml"/><Relationship Id="rId163" Type="http://schemas.openxmlformats.org/officeDocument/2006/relationships/image" Target="../media/image1066.png"/><Relationship Id="rId184" Type="http://schemas.openxmlformats.org/officeDocument/2006/relationships/customXml" Target="../ink/ink1210.xml"/><Relationship Id="rId219" Type="http://schemas.openxmlformats.org/officeDocument/2006/relationships/image" Target="../media/image1175.png"/><Relationship Id="rId370" Type="http://schemas.openxmlformats.org/officeDocument/2006/relationships/customXml" Target="../ink/ink1303.xml"/><Relationship Id="rId391" Type="http://schemas.openxmlformats.org/officeDocument/2006/relationships/image" Target="../media/image1261.png"/><Relationship Id="rId230" Type="http://schemas.openxmlformats.org/officeDocument/2006/relationships/customXml" Target="../ink/ink1233.xml"/><Relationship Id="rId251" Type="http://schemas.openxmlformats.org/officeDocument/2006/relationships/image" Target="../media/image1191.png"/><Relationship Id="rId25" Type="http://schemas.openxmlformats.org/officeDocument/2006/relationships/image" Target="../media/image1128.png"/><Relationship Id="rId46" Type="http://schemas.openxmlformats.org/officeDocument/2006/relationships/customXml" Target="../ink/ink1141.xml"/><Relationship Id="rId67" Type="http://schemas.openxmlformats.org/officeDocument/2006/relationships/image" Target="../media/image1149.png"/><Relationship Id="rId272" Type="http://schemas.openxmlformats.org/officeDocument/2006/relationships/customXml" Target="../ink/ink1254.xml"/><Relationship Id="rId293" Type="http://schemas.openxmlformats.org/officeDocument/2006/relationships/image" Target="../media/image1212.png"/><Relationship Id="rId307" Type="http://schemas.openxmlformats.org/officeDocument/2006/relationships/image" Target="../media/image1219.png"/><Relationship Id="rId328" Type="http://schemas.openxmlformats.org/officeDocument/2006/relationships/customXml" Target="../ink/ink1282.xml"/><Relationship Id="rId349" Type="http://schemas.openxmlformats.org/officeDocument/2006/relationships/image" Target="../media/image1240.png"/><Relationship Id="rId88" Type="http://schemas.openxmlformats.org/officeDocument/2006/relationships/customXml" Target="../ink/ink1162.xml"/><Relationship Id="rId111" Type="http://schemas.openxmlformats.org/officeDocument/2006/relationships/image" Target="../media/image657.png"/><Relationship Id="rId132" Type="http://schemas.openxmlformats.org/officeDocument/2006/relationships/customXml" Target="../ink/ink1184.xml"/><Relationship Id="rId153" Type="http://schemas.openxmlformats.org/officeDocument/2006/relationships/image" Target="../media/image1061.png"/><Relationship Id="rId174" Type="http://schemas.openxmlformats.org/officeDocument/2006/relationships/customXml" Target="../ink/ink1205.xml"/><Relationship Id="rId195" Type="http://schemas.openxmlformats.org/officeDocument/2006/relationships/image" Target="../media/image1163.png"/><Relationship Id="rId209" Type="http://schemas.openxmlformats.org/officeDocument/2006/relationships/image" Target="../media/image1170.png"/><Relationship Id="rId360" Type="http://schemas.openxmlformats.org/officeDocument/2006/relationships/customXml" Target="../ink/ink1298.xml"/><Relationship Id="rId381" Type="http://schemas.openxmlformats.org/officeDocument/2006/relationships/image" Target="../media/image1256.png"/><Relationship Id="rId220" Type="http://schemas.openxmlformats.org/officeDocument/2006/relationships/customXml" Target="../ink/ink1228.xml"/><Relationship Id="rId241" Type="http://schemas.openxmlformats.org/officeDocument/2006/relationships/image" Target="../media/image1186.png"/><Relationship Id="rId15" Type="http://schemas.openxmlformats.org/officeDocument/2006/relationships/image" Target="../media/image1124.png"/><Relationship Id="rId36" Type="http://schemas.openxmlformats.org/officeDocument/2006/relationships/customXml" Target="../ink/ink1136.xml"/><Relationship Id="rId57" Type="http://schemas.openxmlformats.org/officeDocument/2006/relationships/image" Target="../media/image1144.png"/><Relationship Id="rId262" Type="http://schemas.openxmlformats.org/officeDocument/2006/relationships/customXml" Target="../ink/ink1249.xml"/><Relationship Id="rId283" Type="http://schemas.openxmlformats.org/officeDocument/2006/relationships/image" Target="../media/image1207.png"/><Relationship Id="rId318" Type="http://schemas.openxmlformats.org/officeDocument/2006/relationships/customXml" Target="../ink/ink1277.xml"/><Relationship Id="rId339" Type="http://schemas.openxmlformats.org/officeDocument/2006/relationships/image" Target="../media/image1235.png"/><Relationship Id="rId78" Type="http://schemas.openxmlformats.org/officeDocument/2006/relationships/customXml" Target="../ink/ink1157.xml"/><Relationship Id="rId99" Type="http://schemas.openxmlformats.org/officeDocument/2006/relationships/image" Target="../media/image651.png"/><Relationship Id="rId101" Type="http://schemas.openxmlformats.org/officeDocument/2006/relationships/image" Target="../media/image652.png"/><Relationship Id="rId122" Type="http://schemas.openxmlformats.org/officeDocument/2006/relationships/customXml" Target="../ink/ink1179.xml"/><Relationship Id="rId143" Type="http://schemas.openxmlformats.org/officeDocument/2006/relationships/image" Target="../media/image1056.png"/><Relationship Id="rId164" Type="http://schemas.openxmlformats.org/officeDocument/2006/relationships/customXml" Target="../ink/ink1200.xml"/><Relationship Id="rId185" Type="http://schemas.openxmlformats.org/officeDocument/2006/relationships/image" Target="../media/image1158.png"/><Relationship Id="rId350" Type="http://schemas.openxmlformats.org/officeDocument/2006/relationships/customXml" Target="../ink/ink1293.xml"/><Relationship Id="rId371" Type="http://schemas.openxmlformats.org/officeDocument/2006/relationships/image" Target="../media/image1251.png"/><Relationship Id="rId9" Type="http://schemas.openxmlformats.org/officeDocument/2006/relationships/image" Target="../media/image1121.png"/><Relationship Id="rId210" Type="http://schemas.openxmlformats.org/officeDocument/2006/relationships/customXml" Target="../ink/ink1223.xml"/><Relationship Id="rId392" Type="http://schemas.openxmlformats.org/officeDocument/2006/relationships/customXml" Target="../ink/ink1314.xml"/><Relationship Id="rId26" Type="http://schemas.openxmlformats.org/officeDocument/2006/relationships/customXml" Target="../ink/ink1131.xml"/><Relationship Id="rId231" Type="http://schemas.openxmlformats.org/officeDocument/2006/relationships/image" Target="../media/image1181.png"/><Relationship Id="rId252" Type="http://schemas.openxmlformats.org/officeDocument/2006/relationships/customXml" Target="../ink/ink1244.xml"/><Relationship Id="rId273" Type="http://schemas.openxmlformats.org/officeDocument/2006/relationships/image" Target="../media/image1202.png"/><Relationship Id="rId294" Type="http://schemas.openxmlformats.org/officeDocument/2006/relationships/customXml" Target="../ink/ink1265.xml"/><Relationship Id="rId308" Type="http://schemas.openxmlformats.org/officeDocument/2006/relationships/customXml" Target="../ink/ink1272.xml"/><Relationship Id="rId329" Type="http://schemas.openxmlformats.org/officeDocument/2006/relationships/image" Target="../media/image1230.png"/><Relationship Id="rId47" Type="http://schemas.openxmlformats.org/officeDocument/2006/relationships/image" Target="../media/image1139.png"/><Relationship Id="rId68" Type="http://schemas.openxmlformats.org/officeDocument/2006/relationships/customXml" Target="../ink/ink1152.xml"/><Relationship Id="rId89" Type="http://schemas.openxmlformats.org/officeDocument/2006/relationships/image" Target="../media/image646.png"/><Relationship Id="rId112" Type="http://schemas.openxmlformats.org/officeDocument/2006/relationships/customXml" Target="../ink/ink1174.xml"/><Relationship Id="rId133" Type="http://schemas.openxmlformats.org/officeDocument/2006/relationships/image" Target="../media/image673.png"/><Relationship Id="rId154" Type="http://schemas.openxmlformats.org/officeDocument/2006/relationships/customXml" Target="../ink/ink1195.xml"/><Relationship Id="rId175" Type="http://schemas.openxmlformats.org/officeDocument/2006/relationships/image" Target="../media/image1072.png"/><Relationship Id="rId340" Type="http://schemas.openxmlformats.org/officeDocument/2006/relationships/customXml" Target="../ink/ink1288.xml"/><Relationship Id="rId361" Type="http://schemas.openxmlformats.org/officeDocument/2006/relationships/image" Target="../media/image1246.png"/><Relationship Id="rId196" Type="http://schemas.openxmlformats.org/officeDocument/2006/relationships/customXml" Target="../ink/ink1216.xml"/><Relationship Id="rId200" Type="http://schemas.openxmlformats.org/officeDocument/2006/relationships/customXml" Target="../ink/ink1218.xml"/><Relationship Id="rId382" Type="http://schemas.openxmlformats.org/officeDocument/2006/relationships/customXml" Target="../ink/ink1309.xml"/><Relationship Id="rId16" Type="http://schemas.openxmlformats.org/officeDocument/2006/relationships/customXml" Target="../ink/ink1126.xml"/><Relationship Id="rId221" Type="http://schemas.openxmlformats.org/officeDocument/2006/relationships/image" Target="../media/image1176.png"/><Relationship Id="rId242" Type="http://schemas.openxmlformats.org/officeDocument/2006/relationships/customXml" Target="../ink/ink1239.xml"/><Relationship Id="rId263" Type="http://schemas.openxmlformats.org/officeDocument/2006/relationships/image" Target="../media/image1197.png"/><Relationship Id="rId284" Type="http://schemas.openxmlformats.org/officeDocument/2006/relationships/customXml" Target="../ink/ink1260.xml"/><Relationship Id="rId319" Type="http://schemas.openxmlformats.org/officeDocument/2006/relationships/image" Target="../media/image1225.png"/><Relationship Id="rId37" Type="http://schemas.openxmlformats.org/officeDocument/2006/relationships/image" Target="../media/image1134.png"/><Relationship Id="rId58" Type="http://schemas.openxmlformats.org/officeDocument/2006/relationships/customXml" Target="../ink/ink1147.xml"/><Relationship Id="rId79" Type="http://schemas.openxmlformats.org/officeDocument/2006/relationships/image" Target="../media/image641.png"/><Relationship Id="rId102" Type="http://schemas.openxmlformats.org/officeDocument/2006/relationships/customXml" Target="../ink/ink1169.xml"/><Relationship Id="rId123" Type="http://schemas.openxmlformats.org/officeDocument/2006/relationships/image" Target="../media/image667.png"/><Relationship Id="rId144" Type="http://schemas.openxmlformats.org/officeDocument/2006/relationships/customXml" Target="../ink/ink1190.xml"/><Relationship Id="rId330" Type="http://schemas.openxmlformats.org/officeDocument/2006/relationships/customXml" Target="../ink/ink1283.xml"/><Relationship Id="rId90" Type="http://schemas.openxmlformats.org/officeDocument/2006/relationships/customXml" Target="../ink/ink1163.xml"/><Relationship Id="rId165" Type="http://schemas.openxmlformats.org/officeDocument/2006/relationships/image" Target="../media/image1067.png"/><Relationship Id="rId186" Type="http://schemas.openxmlformats.org/officeDocument/2006/relationships/customXml" Target="../ink/ink1211.xml"/><Relationship Id="rId351" Type="http://schemas.openxmlformats.org/officeDocument/2006/relationships/image" Target="../media/image1241.png"/><Relationship Id="rId372" Type="http://schemas.openxmlformats.org/officeDocument/2006/relationships/customXml" Target="../ink/ink1304.xml"/><Relationship Id="rId393" Type="http://schemas.openxmlformats.org/officeDocument/2006/relationships/image" Target="../media/image1262.png"/><Relationship Id="rId211" Type="http://schemas.openxmlformats.org/officeDocument/2006/relationships/image" Target="../media/image1171.png"/><Relationship Id="rId232" Type="http://schemas.openxmlformats.org/officeDocument/2006/relationships/customXml" Target="../ink/ink1234.xml"/><Relationship Id="rId253" Type="http://schemas.openxmlformats.org/officeDocument/2006/relationships/image" Target="../media/image1192.png"/><Relationship Id="rId274" Type="http://schemas.openxmlformats.org/officeDocument/2006/relationships/customXml" Target="../ink/ink1255.xml"/><Relationship Id="rId295" Type="http://schemas.openxmlformats.org/officeDocument/2006/relationships/image" Target="../media/image1213.png"/><Relationship Id="rId309" Type="http://schemas.openxmlformats.org/officeDocument/2006/relationships/image" Target="../media/image1220.png"/><Relationship Id="rId27" Type="http://schemas.openxmlformats.org/officeDocument/2006/relationships/image" Target="../media/image1129.png"/><Relationship Id="rId48" Type="http://schemas.openxmlformats.org/officeDocument/2006/relationships/customXml" Target="../ink/ink1142.xml"/><Relationship Id="rId69" Type="http://schemas.openxmlformats.org/officeDocument/2006/relationships/image" Target="../media/image1150.png"/><Relationship Id="rId113" Type="http://schemas.openxmlformats.org/officeDocument/2006/relationships/image" Target="../media/image658.png"/><Relationship Id="rId134" Type="http://schemas.openxmlformats.org/officeDocument/2006/relationships/customXml" Target="../ink/ink1185.xml"/><Relationship Id="rId320" Type="http://schemas.openxmlformats.org/officeDocument/2006/relationships/customXml" Target="../ink/ink1278.xml"/><Relationship Id="rId80" Type="http://schemas.openxmlformats.org/officeDocument/2006/relationships/customXml" Target="../ink/ink1158.xml"/><Relationship Id="rId155" Type="http://schemas.openxmlformats.org/officeDocument/2006/relationships/image" Target="../media/image1062.png"/><Relationship Id="rId176" Type="http://schemas.openxmlformats.org/officeDocument/2006/relationships/customXml" Target="../ink/ink1206.xml"/><Relationship Id="rId197" Type="http://schemas.openxmlformats.org/officeDocument/2006/relationships/image" Target="../media/image1164.png"/><Relationship Id="rId341" Type="http://schemas.openxmlformats.org/officeDocument/2006/relationships/image" Target="../media/image1236.png"/><Relationship Id="rId362" Type="http://schemas.openxmlformats.org/officeDocument/2006/relationships/customXml" Target="../ink/ink1299.xml"/><Relationship Id="rId383" Type="http://schemas.openxmlformats.org/officeDocument/2006/relationships/image" Target="../media/image1257.png"/><Relationship Id="rId201" Type="http://schemas.openxmlformats.org/officeDocument/2006/relationships/image" Target="../media/image1166.png"/><Relationship Id="rId222" Type="http://schemas.openxmlformats.org/officeDocument/2006/relationships/customXml" Target="../ink/ink1229.xml"/><Relationship Id="rId243" Type="http://schemas.openxmlformats.org/officeDocument/2006/relationships/image" Target="../media/image1187.png"/><Relationship Id="rId264" Type="http://schemas.openxmlformats.org/officeDocument/2006/relationships/customXml" Target="../ink/ink1250.xml"/><Relationship Id="rId285" Type="http://schemas.openxmlformats.org/officeDocument/2006/relationships/image" Target="../media/image1208.png"/><Relationship Id="rId17" Type="http://schemas.openxmlformats.org/officeDocument/2006/relationships/image" Target="../media/image1125.png"/><Relationship Id="rId38" Type="http://schemas.openxmlformats.org/officeDocument/2006/relationships/customXml" Target="../ink/ink1137.xml"/><Relationship Id="rId59" Type="http://schemas.openxmlformats.org/officeDocument/2006/relationships/image" Target="../media/image1145.png"/><Relationship Id="rId103" Type="http://schemas.openxmlformats.org/officeDocument/2006/relationships/image" Target="../media/image653.png"/><Relationship Id="rId124" Type="http://schemas.openxmlformats.org/officeDocument/2006/relationships/customXml" Target="../ink/ink1180.xml"/><Relationship Id="rId310" Type="http://schemas.openxmlformats.org/officeDocument/2006/relationships/customXml" Target="../ink/ink1273.xml"/><Relationship Id="rId70" Type="http://schemas.openxmlformats.org/officeDocument/2006/relationships/customXml" Target="../ink/ink1153.xml"/><Relationship Id="rId91" Type="http://schemas.openxmlformats.org/officeDocument/2006/relationships/image" Target="../media/image647.png"/><Relationship Id="rId145" Type="http://schemas.openxmlformats.org/officeDocument/2006/relationships/image" Target="../media/image1057.png"/><Relationship Id="rId166" Type="http://schemas.openxmlformats.org/officeDocument/2006/relationships/customXml" Target="../ink/ink1201.xml"/><Relationship Id="rId187" Type="http://schemas.openxmlformats.org/officeDocument/2006/relationships/image" Target="../media/image1159.png"/><Relationship Id="rId331" Type="http://schemas.openxmlformats.org/officeDocument/2006/relationships/image" Target="../media/image1231.png"/><Relationship Id="rId352" Type="http://schemas.openxmlformats.org/officeDocument/2006/relationships/customXml" Target="../ink/ink1294.xml"/><Relationship Id="rId373" Type="http://schemas.openxmlformats.org/officeDocument/2006/relationships/image" Target="../media/image1252.png"/><Relationship Id="rId394" Type="http://schemas.openxmlformats.org/officeDocument/2006/relationships/customXml" Target="../ink/ink13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24.xml"/><Relationship Id="rId233" Type="http://schemas.openxmlformats.org/officeDocument/2006/relationships/image" Target="../media/image1182.png"/><Relationship Id="rId254" Type="http://schemas.openxmlformats.org/officeDocument/2006/relationships/customXml" Target="../ink/ink1245.xml"/><Relationship Id="rId28" Type="http://schemas.openxmlformats.org/officeDocument/2006/relationships/customXml" Target="../ink/ink1132.xml"/><Relationship Id="rId49" Type="http://schemas.openxmlformats.org/officeDocument/2006/relationships/image" Target="../media/image1140.png"/><Relationship Id="rId114" Type="http://schemas.openxmlformats.org/officeDocument/2006/relationships/customXml" Target="../ink/ink1175.xml"/><Relationship Id="rId275" Type="http://schemas.openxmlformats.org/officeDocument/2006/relationships/image" Target="../media/image1203.png"/><Relationship Id="rId296" Type="http://schemas.openxmlformats.org/officeDocument/2006/relationships/customXml" Target="../ink/ink1266.xml"/><Relationship Id="rId300" Type="http://schemas.openxmlformats.org/officeDocument/2006/relationships/customXml" Target="../ink/ink1268.xml"/><Relationship Id="rId60" Type="http://schemas.openxmlformats.org/officeDocument/2006/relationships/customXml" Target="../ink/ink1148.xml"/><Relationship Id="rId81" Type="http://schemas.openxmlformats.org/officeDocument/2006/relationships/image" Target="../media/image642.png"/><Relationship Id="rId135" Type="http://schemas.openxmlformats.org/officeDocument/2006/relationships/image" Target="../media/image674.png"/><Relationship Id="rId156" Type="http://schemas.openxmlformats.org/officeDocument/2006/relationships/customXml" Target="../ink/ink1196.xml"/><Relationship Id="rId177" Type="http://schemas.openxmlformats.org/officeDocument/2006/relationships/image" Target="../media/image1154.png"/><Relationship Id="rId198" Type="http://schemas.openxmlformats.org/officeDocument/2006/relationships/customXml" Target="../ink/ink1217.xml"/><Relationship Id="rId321" Type="http://schemas.openxmlformats.org/officeDocument/2006/relationships/image" Target="../media/image1226.png"/><Relationship Id="rId342" Type="http://schemas.openxmlformats.org/officeDocument/2006/relationships/customXml" Target="../ink/ink1289.xml"/><Relationship Id="rId363" Type="http://schemas.openxmlformats.org/officeDocument/2006/relationships/image" Target="../media/image1247.png"/><Relationship Id="rId384" Type="http://schemas.openxmlformats.org/officeDocument/2006/relationships/customXml" Target="../ink/ink1310.xml"/><Relationship Id="rId202" Type="http://schemas.openxmlformats.org/officeDocument/2006/relationships/customXml" Target="../ink/ink1219.xml"/><Relationship Id="rId223" Type="http://schemas.openxmlformats.org/officeDocument/2006/relationships/image" Target="../media/image1177.png"/><Relationship Id="rId244" Type="http://schemas.openxmlformats.org/officeDocument/2006/relationships/customXml" Target="../ink/ink1240.xml"/><Relationship Id="rId18" Type="http://schemas.openxmlformats.org/officeDocument/2006/relationships/customXml" Target="../ink/ink1127.xml"/><Relationship Id="rId39" Type="http://schemas.openxmlformats.org/officeDocument/2006/relationships/image" Target="../media/image1135.png"/><Relationship Id="rId265" Type="http://schemas.openxmlformats.org/officeDocument/2006/relationships/image" Target="../media/image1198.png"/><Relationship Id="rId286" Type="http://schemas.openxmlformats.org/officeDocument/2006/relationships/customXml" Target="../ink/ink1261.xml"/><Relationship Id="rId50" Type="http://schemas.openxmlformats.org/officeDocument/2006/relationships/customXml" Target="../ink/ink1143.xml"/><Relationship Id="rId104" Type="http://schemas.openxmlformats.org/officeDocument/2006/relationships/customXml" Target="../ink/ink1170.xml"/><Relationship Id="rId125" Type="http://schemas.openxmlformats.org/officeDocument/2006/relationships/image" Target="../media/image668.png"/><Relationship Id="rId146" Type="http://schemas.openxmlformats.org/officeDocument/2006/relationships/customXml" Target="../ink/ink1191.xml"/><Relationship Id="rId167" Type="http://schemas.openxmlformats.org/officeDocument/2006/relationships/image" Target="../media/image1068.png"/><Relationship Id="rId188" Type="http://schemas.openxmlformats.org/officeDocument/2006/relationships/customXml" Target="../ink/ink1212.xml"/><Relationship Id="rId311" Type="http://schemas.openxmlformats.org/officeDocument/2006/relationships/image" Target="../media/image1221.png"/><Relationship Id="rId332" Type="http://schemas.openxmlformats.org/officeDocument/2006/relationships/customXml" Target="../ink/ink1284.xml"/><Relationship Id="rId353" Type="http://schemas.openxmlformats.org/officeDocument/2006/relationships/image" Target="../media/image1242.png"/><Relationship Id="rId374" Type="http://schemas.openxmlformats.org/officeDocument/2006/relationships/customXml" Target="../ink/ink1305.xml"/><Relationship Id="rId395" Type="http://schemas.openxmlformats.org/officeDocument/2006/relationships/image" Target="../media/image1263.png"/><Relationship Id="rId71" Type="http://schemas.openxmlformats.org/officeDocument/2006/relationships/image" Target="../media/image1151.png"/><Relationship Id="rId92" Type="http://schemas.openxmlformats.org/officeDocument/2006/relationships/customXml" Target="../ink/ink1164.xml"/><Relationship Id="rId213" Type="http://schemas.openxmlformats.org/officeDocument/2006/relationships/image" Target="../media/image1172.png"/><Relationship Id="rId234" Type="http://schemas.openxmlformats.org/officeDocument/2006/relationships/customXml" Target="../ink/ink1235.xml"/><Relationship Id="rId2" Type="http://schemas.openxmlformats.org/officeDocument/2006/relationships/customXml" Target="../ink/ink1119.xml"/><Relationship Id="rId29" Type="http://schemas.openxmlformats.org/officeDocument/2006/relationships/image" Target="../media/image1130.png"/><Relationship Id="rId255" Type="http://schemas.openxmlformats.org/officeDocument/2006/relationships/image" Target="../media/image1193.png"/><Relationship Id="rId276" Type="http://schemas.openxmlformats.org/officeDocument/2006/relationships/customXml" Target="../ink/ink1256.xml"/><Relationship Id="rId297" Type="http://schemas.openxmlformats.org/officeDocument/2006/relationships/image" Target="../media/image1214.png"/><Relationship Id="rId40" Type="http://schemas.openxmlformats.org/officeDocument/2006/relationships/customXml" Target="../ink/ink1138.xml"/><Relationship Id="rId115" Type="http://schemas.openxmlformats.org/officeDocument/2006/relationships/image" Target="../media/image659.png"/><Relationship Id="rId136" Type="http://schemas.openxmlformats.org/officeDocument/2006/relationships/customXml" Target="../ink/ink1186.xml"/><Relationship Id="rId157" Type="http://schemas.openxmlformats.org/officeDocument/2006/relationships/image" Target="../media/image1063.png"/><Relationship Id="rId178" Type="http://schemas.openxmlformats.org/officeDocument/2006/relationships/customXml" Target="../ink/ink1207.xml"/><Relationship Id="rId301" Type="http://schemas.openxmlformats.org/officeDocument/2006/relationships/image" Target="../media/image1216.png"/><Relationship Id="rId322" Type="http://schemas.openxmlformats.org/officeDocument/2006/relationships/customXml" Target="../ink/ink1279.xml"/><Relationship Id="rId343" Type="http://schemas.openxmlformats.org/officeDocument/2006/relationships/image" Target="../media/image1237.png"/><Relationship Id="rId364" Type="http://schemas.openxmlformats.org/officeDocument/2006/relationships/customXml" Target="../ink/ink1300.xml"/><Relationship Id="rId61" Type="http://schemas.openxmlformats.org/officeDocument/2006/relationships/image" Target="../media/image1146.png"/><Relationship Id="rId82" Type="http://schemas.openxmlformats.org/officeDocument/2006/relationships/customXml" Target="../ink/ink1159.xml"/><Relationship Id="rId199" Type="http://schemas.openxmlformats.org/officeDocument/2006/relationships/image" Target="../media/image1165.png"/><Relationship Id="rId203" Type="http://schemas.openxmlformats.org/officeDocument/2006/relationships/image" Target="../media/image1167.png"/><Relationship Id="rId385" Type="http://schemas.openxmlformats.org/officeDocument/2006/relationships/image" Target="../media/image1258.png"/><Relationship Id="rId19" Type="http://schemas.openxmlformats.org/officeDocument/2006/relationships/image" Target="../media/image1126.png"/><Relationship Id="rId224" Type="http://schemas.openxmlformats.org/officeDocument/2006/relationships/customXml" Target="../ink/ink1230.xml"/><Relationship Id="rId245" Type="http://schemas.openxmlformats.org/officeDocument/2006/relationships/image" Target="../media/image1188.png"/><Relationship Id="rId266" Type="http://schemas.openxmlformats.org/officeDocument/2006/relationships/customXml" Target="../ink/ink1251.xml"/><Relationship Id="rId287" Type="http://schemas.openxmlformats.org/officeDocument/2006/relationships/image" Target="../media/image1209.png"/><Relationship Id="rId30" Type="http://schemas.openxmlformats.org/officeDocument/2006/relationships/customXml" Target="../ink/ink1133.xml"/><Relationship Id="rId105" Type="http://schemas.openxmlformats.org/officeDocument/2006/relationships/image" Target="../media/image654.png"/><Relationship Id="rId126" Type="http://schemas.openxmlformats.org/officeDocument/2006/relationships/customXml" Target="../ink/ink1181.xml"/><Relationship Id="rId147" Type="http://schemas.openxmlformats.org/officeDocument/2006/relationships/image" Target="../media/image1058.png"/><Relationship Id="rId168" Type="http://schemas.openxmlformats.org/officeDocument/2006/relationships/customXml" Target="../ink/ink1202.xml"/><Relationship Id="rId312" Type="http://schemas.openxmlformats.org/officeDocument/2006/relationships/customXml" Target="../ink/ink1274.xml"/><Relationship Id="rId333" Type="http://schemas.openxmlformats.org/officeDocument/2006/relationships/image" Target="../media/image1232.png"/><Relationship Id="rId354" Type="http://schemas.openxmlformats.org/officeDocument/2006/relationships/customXml" Target="../ink/ink1295.xml"/><Relationship Id="rId51" Type="http://schemas.openxmlformats.org/officeDocument/2006/relationships/image" Target="../media/image1141.png"/><Relationship Id="rId72" Type="http://schemas.openxmlformats.org/officeDocument/2006/relationships/customXml" Target="../ink/ink1154.xml"/><Relationship Id="rId93" Type="http://schemas.openxmlformats.org/officeDocument/2006/relationships/image" Target="../media/image648.png"/><Relationship Id="rId189" Type="http://schemas.openxmlformats.org/officeDocument/2006/relationships/image" Target="../media/image1160.png"/><Relationship Id="rId375" Type="http://schemas.openxmlformats.org/officeDocument/2006/relationships/image" Target="../media/image1253.png"/><Relationship Id="rId396" Type="http://schemas.openxmlformats.org/officeDocument/2006/relationships/customXml" Target="../ink/ink1316.xml"/><Relationship Id="rId3" Type="http://schemas.openxmlformats.org/officeDocument/2006/relationships/image" Target="../media/image1118.png"/><Relationship Id="rId214" Type="http://schemas.openxmlformats.org/officeDocument/2006/relationships/customXml" Target="../ink/ink1225.xml"/><Relationship Id="rId235" Type="http://schemas.openxmlformats.org/officeDocument/2006/relationships/image" Target="../media/image1183.png"/><Relationship Id="rId256" Type="http://schemas.openxmlformats.org/officeDocument/2006/relationships/customXml" Target="../ink/ink1246.xml"/><Relationship Id="rId277" Type="http://schemas.openxmlformats.org/officeDocument/2006/relationships/image" Target="../media/image1204.png"/><Relationship Id="rId298" Type="http://schemas.openxmlformats.org/officeDocument/2006/relationships/customXml" Target="../ink/ink1267.xml"/><Relationship Id="rId116" Type="http://schemas.openxmlformats.org/officeDocument/2006/relationships/customXml" Target="../ink/ink1176.xml"/><Relationship Id="rId137" Type="http://schemas.openxmlformats.org/officeDocument/2006/relationships/image" Target="../media/image1053.png"/><Relationship Id="rId158" Type="http://schemas.openxmlformats.org/officeDocument/2006/relationships/customXml" Target="../ink/ink1197.xml"/><Relationship Id="rId302" Type="http://schemas.openxmlformats.org/officeDocument/2006/relationships/customXml" Target="../ink/ink1269.xml"/><Relationship Id="rId323" Type="http://schemas.openxmlformats.org/officeDocument/2006/relationships/image" Target="../media/image1227.png"/><Relationship Id="rId344" Type="http://schemas.openxmlformats.org/officeDocument/2006/relationships/customXml" Target="../ink/ink1290.xml"/><Relationship Id="rId20" Type="http://schemas.openxmlformats.org/officeDocument/2006/relationships/customXml" Target="../ink/ink1128.xml"/><Relationship Id="rId41" Type="http://schemas.openxmlformats.org/officeDocument/2006/relationships/image" Target="../media/image1136.png"/><Relationship Id="rId62" Type="http://schemas.openxmlformats.org/officeDocument/2006/relationships/customXml" Target="../ink/ink1149.xml"/><Relationship Id="rId83" Type="http://schemas.openxmlformats.org/officeDocument/2006/relationships/image" Target="../media/image643.png"/><Relationship Id="rId179" Type="http://schemas.openxmlformats.org/officeDocument/2006/relationships/image" Target="../media/image1155.png"/><Relationship Id="rId365" Type="http://schemas.openxmlformats.org/officeDocument/2006/relationships/image" Target="../media/image1248.png"/><Relationship Id="rId386" Type="http://schemas.openxmlformats.org/officeDocument/2006/relationships/customXml" Target="../ink/ink1311.xml"/><Relationship Id="rId190" Type="http://schemas.openxmlformats.org/officeDocument/2006/relationships/customXml" Target="../ink/ink1213.xml"/><Relationship Id="rId204" Type="http://schemas.openxmlformats.org/officeDocument/2006/relationships/customXml" Target="../ink/ink1220.xml"/><Relationship Id="rId225" Type="http://schemas.openxmlformats.org/officeDocument/2006/relationships/image" Target="../media/image1178.png"/><Relationship Id="rId246" Type="http://schemas.openxmlformats.org/officeDocument/2006/relationships/customXml" Target="../ink/ink1241.xml"/><Relationship Id="rId267" Type="http://schemas.openxmlformats.org/officeDocument/2006/relationships/image" Target="../media/image1199.png"/><Relationship Id="rId288" Type="http://schemas.openxmlformats.org/officeDocument/2006/relationships/customXml" Target="../ink/ink1262.xml"/><Relationship Id="rId106" Type="http://schemas.openxmlformats.org/officeDocument/2006/relationships/customXml" Target="../ink/ink1171.xml"/><Relationship Id="rId127" Type="http://schemas.openxmlformats.org/officeDocument/2006/relationships/image" Target="../media/image669.png"/><Relationship Id="rId313" Type="http://schemas.openxmlformats.org/officeDocument/2006/relationships/image" Target="../media/image1222.png"/><Relationship Id="rId10" Type="http://schemas.openxmlformats.org/officeDocument/2006/relationships/customXml" Target="../ink/ink1123.xml"/><Relationship Id="rId31" Type="http://schemas.openxmlformats.org/officeDocument/2006/relationships/image" Target="../media/image1131.png"/><Relationship Id="rId52" Type="http://schemas.openxmlformats.org/officeDocument/2006/relationships/customXml" Target="../ink/ink1144.xml"/><Relationship Id="rId73" Type="http://schemas.openxmlformats.org/officeDocument/2006/relationships/image" Target="../media/image1152.png"/><Relationship Id="rId94" Type="http://schemas.openxmlformats.org/officeDocument/2006/relationships/customXml" Target="../ink/ink1165.xml"/><Relationship Id="rId148" Type="http://schemas.openxmlformats.org/officeDocument/2006/relationships/customXml" Target="../ink/ink1192.xml"/><Relationship Id="rId169" Type="http://schemas.openxmlformats.org/officeDocument/2006/relationships/image" Target="../media/image1069.png"/><Relationship Id="rId334" Type="http://schemas.openxmlformats.org/officeDocument/2006/relationships/customXml" Target="../ink/ink1285.xml"/><Relationship Id="rId355" Type="http://schemas.openxmlformats.org/officeDocument/2006/relationships/image" Target="../media/image1243.png"/><Relationship Id="rId376" Type="http://schemas.openxmlformats.org/officeDocument/2006/relationships/customXml" Target="../ink/ink1306.xml"/><Relationship Id="rId397" Type="http://schemas.openxmlformats.org/officeDocument/2006/relationships/image" Target="../media/image1264.png"/><Relationship Id="rId4" Type="http://schemas.openxmlformats.org/officeDocument/2006/relationships/customXml" Target="../ink/ink1120.xml"/><Relationship Id="rId180" Type="http://schemas.openxmlformats.org/officeDocument/2006/relationships/customXml" Target="../ink/ink1208.xml"/><Relationship Id="rId215" Type="http://schemas.openxmlformats.org/officeDocument/2006/relationships/image" Target="../media/image1173.png"/><Relationship Id="rId236" Type="http://schemas.openxmlformats.org/officeDocument/2006/relationships/customXml" Target="../ink/ink1236.xml"/><Relationship Id="rId257" Type="http://schemas.openxmlformats.org/officeDocument/2006/relationships/image" Target="../media/image1194.png"/><Relationship Id="rId278" Type="http://schemas.openxmlformats.org/officeDocument/2006/relationships/customXml" Target="../ink/ink1257.xml"/><Relationship Id="rId303" Type="http://schemas.openxmlformats.org/officeDocument/2006/relationships/image" Target="../media/image1217.png"/><Relationship Id="rId42" Type="http://schemas.openxmlformats.org/officeDocument/2006/relationships/customXml" Target="../ink/ink1139.xml"/><Relationship Id="rId84" Type="http://schemas.openxmlformats.org/officeDocument/2006/relationships/customXml" Target="../ink/ink1160.xml"/><Relationship Id="rId138" Type="http://schemas.openxmlformats.org/officeDocument/2006/relationships/customXml" Target="../ink/ink1187.xml"/><Relationship Id="rId345" Type="http://schemas.openxmlformats.org/officeDocument/2006/relationships/image" Target="../media/image1238.png"/><Relationship Id="rId387" Type="http://schemas.openxmlformats.org/officeDocument/2006/relationships/image" Target="../media/image1259.png"/><Relationship Id="rId191" Type="http://schemas.openxmlformats.org/officeDocument/2006/relationships/image" Target="../media/image1161.png"/><Relationship Id="rId205" Type="http://schemas.openxmlformats.org/officeDocument/2006/relationships/image" Target="../media/image1168.png"/><Relationship Id="rId247" Type="http://schemas.openxmlformats.org/officeDocument/2006/relationships/image" Target="../media/image11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3.png"/><Relationship Id="rId299" Type="http://schemas.openxmlformats.org/officeDocument/2006/relationships/customXml" Target="../ink/ink1478.xml"/><Relationship Id="rId303" Type="http://schemas.openxmlformats.org/officeDocument/2006/relationships/customXml" Target="../ink/ink1480.xml"/><Relationship Id="rId21" Type="http://schemas.openxmlformats.org/officeDocument/2006/relationships/image" Target="../media/image1222.png"/><Relationship Id="rId42" Type="http://schemas.openxmlformats.org/officeDocument/2006/relationships/customXml" Target="../ink/ink1338.xml"/><Relationship Id="rId63" Type="http://schemas.openxmlformats.org/officeDocument/2006/relationships/image" Target="../media/image1243.png"/><Relationship Id="rId84" Type="http://schemas.openxmlformats.org/officeDocument/2006/relationships/customXml" Target="../ink/ink1359.xml"/><Relationship Id="rId138" Type="http://schemas.openxmlformats.org/officeDocument/2006/relationships/customXml" Target="../ink/ink1387.xml"/><Relationship Id="rId159" Type="http://schemas.openxmlformats.org/officeDocument/2006/relationships/customXml" Target="../ink/ink1402.xml"/><Relationship Id="rId324" Type="http://schemas.openxmlformats.org/officeDocument/2006/relationships/image" Target="../media/image1375.png"/><Relationship Id="rId345" Type="http://schemas.openxmlformats.org/officeDocument/2006/relationships/customXml" Target="../ink/ink1501.xml"/><Relationship Id="rId366" Type="http://schemas.openxmlformats.org/officeDocument/2006/relationships/image" Target="../media/image1396.png"/><Relationship Id="rId170" Type="http://schemas.openxmlformats.org/officeDocument/2006/relationships/customXml" Target="../ink/ink1413.xml"/><Relationship Id="rId191" Type="http://schemas.openxmlformats.org/officeDocument/2006/relationships/customXml" Target="../ink/ink1424.xml"/><Relationship Id="rId205" Type="http://schemas.openxmlformats.org/officeDocument/2006/relationships/customXml" Target="../ink/ink1431.xml"/><Relationship Id="rId226" Type="http://schemas.openxmlformats.org/officeDocument/2006/relationships/image" Target="../media/image1326.png"/><Relationship Id="rId247" Type="http://schemas.openxmlformats.org/officeDocument/2006/relationships/customXml" Target="../ink/ink1452.xml"/><Relationship Id="rId107" Type="http://schemas.openxmlformats.org/officeDocument/2006/relationships/image" Target="../media/image1278.png"/><Relationship Id="rId268" Type="http://schemas.openxmlformats.org/officeDocument/2006/relationships/image" Target="../media/image1347.png"/><Relationship Id="rId289" Type="http://schemas.openxmlformats.org/officeDocument/2006/relationships/customXml" Target="../ink/ink1473.xml"/><Relationship Id="rId11" Type="http://schemas.openxmlformats.org/officeDocument/2006/relationships/image" Target="../media/image1217.png"/><Relationship Id="rId32" Type="http://schemas.openxmlformats.org/officeDocument/2006/relationships/customXml" Target="../ink/ink1333.xml"/><Relationship Id="rId53" Type="http://schemas.openxmlformats.org/officeDocument/2006/relationships/image" Target="../media/image1238.png"/><Relationship Id="rId74" Type="http://schemas.openxmlformats.org/officeDocument/2006/relationships/customXml" Target="../ink/ink1354.xml"/><Relationship Id="rId128" Type="http://schemas.openxmlformats.org/officeDocument/2006/relationships/image" Target="../media/image1288.png"/><Relationship Id="rId149" Type="http://schemas.openxmlformats.org/officeDocument/2006/relationships/image" Target="../media/image1298.png"/><Relationship Id="rId314" Type="http://schemas.openxmlformats.org/officeDocument/2006/relationships/image" Target="../media/image1370.png"/><Relationship Id="rId335" Type="http://schemas.openxmlformats.org/officeDocument/2006/relationships/customXml" Target="../ink/ink1496.xml"/><Relationship Id="rId356" Type="http://schemas.openxmlformats.org/officeDocument/2006/relationships/image" Target="../media/image1391.png"/><Relationship Id="rId5" Type="http://schemas.openxmlformats.org/officeDocument/2006/relationships/image" Target="../media/image1214.png"/><Relationship Id="rId95" Type="http://schemas.openxmlformats.org/officeDocument/2006/relationships/image" Target="../media/image1272.png"/><Relationship Id="rId160" Type="http://schemas.openxmlformats.org/officeDocument/2006/relationships/customXml" Target="../ink/ink1403.xml"/><Relationship Id="rId181" Type="http://schemas.openxmlformats.org/officeDocument/2006/relationships/customXml" Target="../ink/ink1419.xml"/><Relationship Id="rId216" Type="http://schemas.openxmlformats.org/officeDocument/2006/relationships/image" Target="../media/image1321.png"/><Relationship Id="rId237" Type="http://schemas.openxmlformats.org/officeDocument/2006/relationships/customXml" Target="../ink/ink1447.xml"/><Relationship Id="rId258" Type="http://schemas.openxmlformats.org/officeDocument/2006/relationships/image" Target="../media/image1342.png"/><Relationship Id="rId279" Type="http://schemas.openxmlformats.org/officeDocument/2006/relationships/customXml" Target="../ink/ink1468.xml"/><Relationship Id="rId22" Type="http://schemas.openxmlformats.org/officeDocument/2006/relationships/customXml" Target="../ink/ink1328.xml"/><Relationship Id="rId43" Type="http://schemas.openxmlformats.org/officeDocument/2006/relationships/image" Target="../media/image1233.png"/><Relationship Id="rId64" Type="http://schemas.openxmlformats.org/officeDocument/2006/relationships/customXml" Target="../ink/ink1349.xml"/><Relationship Id="rId118" Type="http://schemas.openxmlformats.org/officeDocument/2006/relationships/customXml" Target="../ink/ink1376.xml"/><Relationship Id="rId139" Type="http://schemas.openxmlformats.org/officeDocument/2006/relationships/image" Target="../media/image1293.png"/><Relationship Id="rId290" Type="http://schemas.openxmlformats.org/officeDocument/2006/relationships/image" Target="../media/image1358.png"/><Relationship Id="rId304" Type="http://schemas.openxmlformats.org/officeDocument/2006/relationships/image" Target="../media/image1365.png"/><Relationship Id="rId325" Type="http://schemas.openxmlformats.org/officeDocument/2006/relationships/customXml" Target="../ink/ink1491.xml"/><Relationship Id="rId346" Type="http://schemas.openxmlformats.org/officeDocument/2006/relationships/image" Target="../media/image1386.png"/><Relationship Id="rId367" Type="http://schemas.openxmlformats.org/officeDocument/2006/relationships/customXml" Target="../ink/ink1512.xml"/><Relationship Id="rId85" Type="http://schemas.openxmlformats.org/officeDocument/2006/relationships/image" Target="../media/image1267.png"/><Relationship Id="rId150" Type="http://schemas.openxmlformats.org/officeDocument/2006/relationships/customXml" Target="../ink/ink1393.xml"/><Relationship Id="rId171" Type="http://schemas.openxmlformats.org/officeDocument/2006/relationships/customXml" Target="../ink/ink1414.xml"/><Relationship Id="rId192" Type="http://schemas.openxmlformats.org/officeDocument/2006/relationships/image" Target="../media/image1309.png"/><Relationship Id="rId206" Type="http://schemas.openxmlformats.org/officeDocument/2006/relationships/image" Target="../media/image1316.png"/><Relationship Id="rId227" Type="http://schemas.openxmlformats.org/officeDocument/2006/relationships/customXml" Target="../ink/ink1442.xml"/><Relationship Id="rId248" Type="http://schemas.openxmlformats.org/officeDocument/2006/relationships/image" Target="../media/image1337.png"/><Relationship Id="rId269" Type="http://schemas.openxmlformats.org/officeDocument/2006/relationships/customXml" Target="../ink/ink1463.xml"/><Relationship Id="rId12" Type="http://schemas.openxmlformats.org/officeDocument/2006/relationships/customXml" Target="../ink/ink1323.xml"/><Relationship Id="rId33" Type="http://schemas.openxmlformats.org/officeDocument/2006/relationships/image" Target="../media/image1228.png"/><Relationship Id="rId108" Type="http://schemas.openxmlformats.org/officeDocument/2006/relationships/customXml" Target="../ink/ink1371.xml"/><Relationship Id="rId129" Type="http://schemas.openxmlformats.org/officeDocument/2006/relationships/customXml" Target="../ink/ink1382.xml"/><Relationship Id="rId280" Type="http://schemas.openxmlformats.org/officeDocument/2006/relationships/image" Target="../media/image1353.png"/><Relationship Id="rId315" Type="http://schemas.openxmlformats.org/officeDocument/2006/relationships/customXml" Target="../ink/ink1486.xml"/><Relationship Id="rId336" Type="http://schemas.openxmlformats.org/officeDocument/2006/relationships/image" Target="../media/image1381.png"/><Relationship Id="rId357" Type="http://schemas.openxmlformats.org/officeDocument/2006/relationships/customXml" Target="../ink/ink1507.xml"/><Relationship Id="rId54" Type="http://schemas.openxmlformats.org/officeDocument/2006/relationships/customXml" Target="../ink/ink1344.xml"/><Relationship Id="rId75" Type="http://schemas.openxmlformats.org/officeDocument/2006/relationships/image" Target="../media/image1249.png"/><Relationship Id="rId96" Type="http://schemas.openxmlformats.org/officeDocument/2006/relationships/customXml" Target="../ink/ink1365.xml"/><Relationship Id="rId140" Type="http://schemas.openxmlformats.org/officeDocument/2006/relationships/customXml" Target="../ink/ink1388.xml"/><Relationship Id="rId161" Type="http://schemas.openxmlformats.org/officeDocument/2006/relationships/customXml" Target="../ink/ink1404.xml"/><Relationship Id="rId182" Type="http://schemas.openxmlformats.org/officeDocument/2006/relationships/image" Target="../media/image1304.png"/><Relationship Id="rId217" Type="http://schemas.openxmlformats.org/officeDocument/2006/relationships/customXml" Target="../ink/ink1437.xml"/><Relationship Id="rId6" Type="http://schemas.openxmlformats.org/officeDocument/2006/relationships/customXml" Target="../ink/ink1320.xml"/><Relationship Id="rId238" Type="http://schemas.openxmlformats.org/officeDocument/2006/relationships/image" Target="../media/image1332.png"/><Relationship Id="rId259" Type="http://schemas.openxmlformats.org/officeDocument/2006/relationships/customXml" Target="../ink/ink1458.xml"/><Relationship Id="rId23" Type="http://schemas.openxmlformats.org/officeDocument/2006/relationships/image" Target="../media/image1223.png"/><Relationship Id="rId119" Type="http://schemas.openxmlformats.org/officeDocument/2006/relationships/image" Target="../media/image1284.png"/><Relationship Id="rId270" Type="http://schemas.openxmlformats.org/officeDocument/2006/relationships/image" Target="../media/image1348.png"/><Relationship Id="rId291" Type="http://schemas.openxmlformats.org/officeDocument/2006/relationships/customXml" Target="../ink/ink1474.xml"/><Relationship Id="rId305" Type="http://schemas.openxmlformats.org/officeDocument/2006/relationships/customXml" Target="../ink/ink1481.xml"/><Relationship Id="rId326" Type="http://schemas.openxmlformats.org/officeDocument/2006/relationships/image" Target="../media/image1376.png"/><Relationship Id="rId347" Type="http://schemas.openxmlformats.org/officeDocument/2006/relationships/customXml" Target="../ink/ink1502.xml"/><Relationship Id="rId44" Type="http://schemas.openxmlformats.org/officeDocument/2006/relationships/customXml" Target="../ink/ink1339.xml"/><Relationship Id="rId65" Type="http://schemas.openxmlformats.org/officeDocument/2006/relationships/image" Target="../media/image1244.png"/><Relationship Id="rId86" Type="http://schemas.openxmlformats.org/officeDocument/2006/relationships/customXml" Target="../ink/ink1360.xml"/><Relationship Id="rId130" Type="http://schemas.openxmlformats.org/officeDocument/2006/relationships/image" Target="../media/image1289.png"/><Relationship Id="rId151" Type="http://schemas.openxmlformats.org/officeDocument/2006/relationships/customXml" Target="../ink/ink1394.xml"/><Relationship Id="rId368" Type="http://schemas.openxmlformats.org/officeDocument/2006/relationships/image" Target="../media/image1397.png"/><Relationship Id="rId172" Type="http://schemas.openxmlformats.org/officeDocument/2006/relationships/image" Target="../media/image1299.png"/><Relationship Id="rId193" Type="http://schemas.openxmlformats.org/officeDocument/2006/relationships/customXml" Target="../ink/ink1425.xml"/><Relationship Id="rId207" Type="http://schemas.openxmlformats.org/officeDocument/2006/relationships/customXml" Target="../ink/ink1432.xml"/><Relationship Id="rId228" Type="http://schemas.openxmlformats.org/officeDocument/2006/relationships/image" Target="../media/image1327.png"/><Relationship Id="rId249" Type="http://schemas.openxmlformats.org/officeDocument/2006/relationships/customXml" Target="../ink/ink1453.xml"/><Relationship Id="rId13" Type="http://schemas.openxmlformats.org/officeDocument/2006/relationships/image" Target="../media/image1218.png"/><Relationship Id="rId109" Type="http://schemas.openxmlformats.org/officeDocument/2006/relationships/image" Target="../media/image1279.png"/><Relationship Id="rId260" Type="http://schemas.openxmlformats.org/officeDocument/2006/relationships/image" Target="../media/image1343.png"/><Relationship Id="rId281" Type="http://schemas.openxmlformats.org/officeDocument/2006/relationships/customXml" Target="../ink/ink1469.xml"/><Relationship Id="rId316" Type="http://schemas.openxmlformats.org/officeDocument/2006/relationships/image" Target="../media/image1371.png"/><Relationship Id="rId337" Type="http://schemas.openxmlformats.org/officeDocument/2006/relationships/customXml" Target="../ink/ink1497.xml"/><Relationship Id="rId34" Type="http://schemas.openxmlformats.org/officeDocument/2006/relationships/customXml" Target="../ink/ink1334.xml"/><Relationship Id="rId55" Type="http://schemas.openxmlformats.org/officeDocument/2006/relationships/image" Target="../media/image1239.png"/><Relationship Id="rId76" Type="http://schemas.openxmlformats.org/officeDocument/2006/relationships/customXml" Target="../ink/ink1355.xml"/><Relationship Id="rId97" Type="http://schemas.openxmlformats.org/officeDocument/2006/relationships/image" Target="../media/image1273.png"/><Relationship Id="rId120" Type="http://schemas.openxmlformats.org/officeDocument/2006/relationships/customXml" Target="../ink/ink1377.xml"/><Relationship Id="rId141" Type="http://schemas.openxmlformats.org/officeDocument/2006/relationships/image" Target="../media/image1294.png"/><Relationship Id="rId358" Type="http://schemas.openxmlformats.org/officeDocument/2006/relationships/image" Target="../media/image1392.png"/><Relationship Id="rId7" Type="http://schemas.openxmlformats.org/officeDocument/2006/relationships/image" Target="../media/image1215.png"/><Relationship Id="rId162" Type="http://schemas.openxmlformats.org/officeDocument/2006/relationships/customXml" Target="../ink/ink1405.xml"/><Relationship Id="rId183" Type="http://schemas.openxmlformats.org/officeDocument/2006/relationships/customXml" Target="../ink/ink1420.xml"/><Relationship Id="rId218" Type="http://schemas.openxmlformats.org/officeDocument/2006/relationships/image" Target="../media/image1322.png"/><Relationship Id="rId239" Type="http://schemas.openxmlformats.org/officeDocument/2006/relationships/customXml" Target="../ink/ink1448.xml"/><Relationship Id="rId250" Type="http://schemas.openxmlformats.org/officeDocument/2006/relationships/image" Target="../media/image1338.png"/><Relationship Id="rId271" Type="http://schemas.openxmlformats.org/officeDocument/2006/relationships/customXml" Target="../ink/ink1464.xml"/><Relationship Id="rId292" Type="http://schemas.openxmlformats.org/officeDocument/2006/relationships/image" Target="../media/image1359.png"/><Relationship Id="rId306" Type="http://schemas.openxmlformats.org/officeDocument/2006/relationships/image" Target="../media/image1366.png"/><Relationship Id="rId24" Type="http://schemas.openxmlformats.org/officeDocument/2006/relationships/customXml" Target="../ink/ink1329.xml"/><Relationship Id="rId45" Type="http://schemas.openxmlformats.org/officeDocument/2006/relationships/image" Target="../media/image1234.png"/><Relationship Id="rId66" Type="http://schemas.openxmlformats.org/officeDocument/2006/relationships/customXml" Target="../ink/ink1350.xml"/><Relationship Id="rId87" Type="http://schemas.openxmlformats.org/officeDocument/2006/relationships/image" Target="../media/image1268.png"/><Relationship Id="rId110" Type="http://schemas.openxmlformats.org/officeDocument/2006/relationships/customXml" Target="../ink/ink1372.xml"/><Relationship Id="rId131" Type="http://schemas.openxmlformats.org/officeDocument/2006/relationships/customXml" Target="../ink/ink1383.xml"/><Relationship Id="rId327" Type="http://schemas.openxmlformats.org/officeDocument/2006/relationships/customXml" Target="../ink/ink1492.xml"/><Relationship Id="rId348" Type="http://schemas.openxmlformats.org/officeDocument/2006/relationships/image" Target="../media/image1387.png"/><Relationship Id="rId152" Type="http://schemas.openxmlformats.org/officeDocument/2006/relationships/customXml" Target="../ink/ink1395.xml"/><Relationship Id="rId173" Type="http://schemas.openxmlformats.org/officeDocument/2006/relationships/customXml" Target="../ink/ink1415.xml"/><Relationship Id="rId194" Type="http://schemas.openxmlformats.org/officeDocument/2006/relationships/image" Target="../media/image1310.png"/><Relationship Id="rId208" Type="http://schemas.openxmlformats.org/officeDocument/2006/relationships/image" Target="../media/image1317.png"/><Relationship Id="rId229" Type="http://schemas.openxmlformats.org/officeDocument/2006/relationships/customXml" Target="../ink/ink1443.xml"/><Relationship Id="rId240" Type="http://schemas.openxmlformats.org/officeDocument/2006/relationships/image" Target="../media/image1333.png"/><Relationship Id="rId261" Type="http://schemas.openxmlformats.org/officeDocument/2006/relationships/customXml" Target="../ink/ink1459.xml"/><Relationship Id="rId14" Type="http://schemas.openxmlformats.org/officeDocument/2006/relationships/customXml" Target="../ink/ink1324.xml"/><Relationship Id="rId35" Type="http://schemas.openxmlformats.org/officeDocument/2006/relationships/image" Target="../media/image1229.png"/><Relationship Id="rId56" Type="http://schemas.openxmlformats.org/officeDocument/2006/relationships/customXml" Target="../ink/ink1345.xml"/><Relationship Id="rId77" Type="http://schemas.openxmlformats.org/officeDocument/2006/relationships/image" Target="../media/image1250.png"/><Relationship Id="rId100" Type="http://schemas.openxmlformats.org/officeDocument/2006/relationships/customXml" Target="../ink/ink1367.xml"/><Relationship Id="rId282" Type="http://schemas.openxmlformats.org/officeDocument/2006/relationships/image" Target="../media/image1354.png"/><Relationship Id="rId317" Type="http://schemas.openxmlformats.org/officeDocument/2006/relationships/customXml" Target="../ink/ink1487.xml"/><Relationship Id="rId338" Type="http://schemas.openxmlformats.org/officeDocument/2006/relationships/image" Target="../media/image1382.png"/><Relationship Id="rId359" Type="http://schemas.openxmlformats.org/officeDocument/2006/relationships/customXml" Target="../ink/ink1508.xml"/><Relationship Id="rId8" Type="http://schemas.openxmlformats.org/officeDocument/2006/relationships/customXml" Target="../ink/ink1321.xml"/><Relationship Id="rId98" Type="http://schemas.openxmlformats.org/officeDocument/2006/relationships/customXml" Target="../ink/ink1366.xml"/><Relationship Id="rId121" Type="http://schemas.openxmlformats.org/officeDocument/2006/relationships/image" Target="../media/image1285.png"/><Relationship Id="rId142" Type="http://schemas.openxmlformats.org/officeDocument/2006/relationships/customXml" Target="../ink/ink1389.xml"/><Relationship Id="rId163" Type="http://schemas.openxmlformats.org/officeDocument/2006/relationships/customXml" Target="../ink/ink1406.xml"/><Relationship Id="rId184" Type="http://schemas.openxmlformats.org/officeDocument/2006/relationships/image" Target="../media/image1305.png"/><Relationship Id="rId219" Type="http://schemas.openxmlformats.org/officeDocument/2006/relationships/customXml" Target="../ink/ink1438.xml"/><Relationship Id="rId230" Type="http://schemas.openxmlformats.org/officeDocument/2006/relationships/image" Target="../media/image1328.png"/><Relationship Id="rId251" Type="http://schemas.openxmlformats.org/officeDocument/2006/relationships/customXml" Target="../ink/ink1454.xml"/><Relationship Id="rId25" Type="http://schemas.openxmlformats.org/officeDocument/2006/relationships/image" Target="../media/image1224.png"/><Relationship Id="rId46" Type="http://schemas.openxmlformats.org/officeDocument/2006/relationships/customXml" Target="../ink/ink1340.xml"/><Relationship Id="rId67" Type="http://schemas.openxmlformats.org/officeDocument/2006/relationships/image" Target="../media/image1245.png"/><Relationship Id="rId272" Type="http://schemas.openxmlformats.org/officeDocument/2006/relationships/image" Target="../media/image1349.png"/><Relationship Id="rId293" Type="http://schemas.openxmlformats.org/officeDocument/2006/relationships/customXml" Target="../ink/ink1475.xml"/><Relationship Id="rId307" Type="http://schemas.openxmlformats.org/officeDocument/2006/relationships/customXml" Target="../ink/ink1482.xml"/><Relationship Id="rId328" Type="http://schemas.openxmlformats.org/officeDocument/2006/relationships/image" Target="../media/image1377.png"/><Relationship Id="rId349" Type="http://schemas.openxmlformats.org/officeDocument/2006/relationships/customXml" Target="../ink/ink1503.xml"/><Relationship Id="rId88" Type="http://schemas.openxmlformats.org/officeDocument/2006/relationships/customXml" Target="../ink/ink1361.xml"/><Relationship Id="rId111" Type="http://schemas.openxmlformats.org/officeDocument/2006/relationships/image" Target="../media/image1280.png"/><Relationship Id="rId132" Type="http://schemas.openxmlformats.org/officeDocument/2006/relationships/image" Target="../media/image1290.png"/><Relationship Id="rId153" Type="http://schemas.openxmlformats.org/officeDocument/2006/relationships/customXml" Target="../ink/ink1396.xml"/><Relationship Id="rId174" Type="http://schemas.openxmlformats.org/officeDocument/2006/relationships/image" Target="../media/image1300.png"/><Relationship Id="rId195" Type="http://schemas.openxmlformats.org/officeDocument/2006/relationships/customXml" Target="../ink/ink1426.xml"/><Relationship Id="rId209" Type="http://schemas.openxmlformats.org/officeDocument/2006/relationships/customXml" Target="../ink/ink1433.xml"/><Relationship Id="rId360" Type="http://schemas.openxmlformats.org/officeDocument/2006/relationships/image" Target="../media/image1393.png"/><Relationship Id="rId220" Type="http://schemas.openxmlformats.org/officeDocument/2006/relationships/image" Target="../media/image1323.png"/><Relationship Id="rId241" Type="http://schemas.openxmlformats.org/officeDocument/2006/relationships/customXml" Target="../ink/ink1449.xml"/><Relationship Id="rId15" Type="http://schemas.openxmlformats.org/officeDocument/2006/relationships/image" Target="../media/image1219.png"/><Relationship Id="rId36" Type="http://schemas.openxmlformats.org/officeDocument/2006/relationships/customXml" Target="../ink/ink1335.xml"/><Relationship Id="rId57" Type="http://schemas.openxmlformats.org/officeDocument/2006/relationships/image" Target="../media/image1240.png"/><Relationship Id="rId262" Type="http://schemas.openxmlformats.org/officeDocument/2006/relationships/image" Target="../media/image1344.png"/><Relationship Id="rId283" Type="http://schemas.openxmlformats.org/officeDocument/2006/relationships/customXml" Target="../ink/ink1470.xml"/><Relationship Id="rId318" Type="http://schemas.openxmlformats.org/officeDocument/2006/relationships/image" Target="../media/image1372.png"/><Relationship Id="rId339" Type="http://schemas.openxmlformats.org/officeDocument/2006/relationships/customXml" Target="../ink/ink1498.xml"/><Relationship Id="rId10" Type="http://schemas.openxmlformats.org/officeDocument/2006/relationships/customXml" Target="../ink/ink1322.xml"/><Relationship Id="rId31" Type="http://schemas.openxmlformats.org/officeDocument/2006/relationships/image" Target="../media/image1227.png"/><Relationship Id="rId52" Type="http://schemas.openxmlformats.org/officeDocument/2006/relationships/customXml" Target="../ink/ink1343.xml"/><Relationship Id="rId73" Type="http://schemas.openxmlformats.org/officeDocument/2006/relationships/image" Target="../media/image1248.png"/><Relationship Id="rId78" Type="http://schemas.openxmlformats.org/officeDocument/2006/relationships/customXml" Target="../ink/ink1356.xml"/><Relationship Id="rId94" Type="http://schemas.openxmlformats.org/officeDocument/2006/relationships/customXml" Target="../ink/ink1364.xml"/><Relationship Id="rId99" Type="http://schemas.openxmlformats.org/officeDocument/2006/relationships/image" Target="../media/image1274.png"/><Relationship Id="rId101" Type="http://schemas.openxmlformats.org/officeDocument/2006/relationships/image" Target="../media/image1275.png"/><Relationship Id="rId122" Type="http://schemas.openxmlformats.org/officeDocument/2006/relationships/customXml" Target="../ink/ink1378.xml"/><Relationship Id="rId143" Type="http://schemas.openxmlformats.org/officeDocument/2006/relationships/image" Target="../media/image1295.png"/><Relationship Id="rId148" Type="http://schemas.openxmlformats.org/officeDocument/2006/relationships/customXml" Target="../ink/ink1392.xml"/><Relationship Id="rId164" Type="http://schemas.openxmlformats.org/officeDocument/2006/relationships/customXml" Target="../ink/ink1407.xml"/><Relationship Id="rId169" Type="http://schemas.openxmlformats.org/officeDocument/2006/relationships/customXml" Target="../ink/ink1412.xml"/><Relationship Id="rId185" Type="http://schemas.openxmlformats.org/officeDocument/2006/relationships/customXml" Target="../ink/ink1421.xml"/><Relationship Id="rId334" Type="http://schemas.openxmlformats.org/officeDocument/2006/relationships/image" Target="../media/image1380.png"/><Relationship Id="rId350" Type="http://schemas.openxmlformats.org/officeDocument/2006/relationships/image" Target="../media/image1388.png"/><Relationship Id="rId355" Type="http://schemas.openxmlformats.org/officeDocument/2006/relationships/customXml" Target="../ink/ink1506.xml"/><Relationship Id="rId4" Type="http://schemas.openxmlformats.org/officeDocument/2006/relationships/customXml" Target="../ink/ink1319.xml"/><Relationship Id="rId9" Type="http://schemas.openxmlformats.org/officeDocument/2006/relationships/image" Target="../media/image1216.png"/><Relationship Id="rId180" Type="http://schemas.openxmlformats.org/officeDocument/2006/relationships/image" Target="../media/image1303.png"/><Relationship Id="rId210" Type="http://schemas.openxmlformats.org/officeDocument/2006/relationships/image" Target="../media/image1318.png"/><Relationship Id="rId215" Type="http://schemas.openxmlformats.org/officeDocument/2006/relationships/customXml" Target="../ink/ink1436.xml"/><Relationship Id="rId236" Type="http://schemas.openxmlformats.org/officeDocument/2006/relationships/image" Target="../media/image1331.png"/><Relationship Id="rId257" Type="http://schemas.openxmlformats.org/officeDocument/2006/relationships/customXml" Target="../ink/ink1457.xml"/><Relationship Id="rId278" Type="http://schemas.openxmlformats.org/officeDocument/2006/relationships/image" Target="../media/image1352.png"/><Relationship Id="rId26" Type="http://schemas.openxmlformats.org/officeDocument/2006/relationships/customXml" Target="../ink/ink1330.xml"/><Relationship Id="rId231" Type="http://schemas.openxmlformats.org/officeDocument/2006/relationships/customXml" Target="../ink/ink1444.xml"/><Relationship Id="rId252" Type="http://schemas.openxmlformats.org/officeDocument/2006/relationships/image" Target="../media/image1339.png"/><Relationship Id="rId273" Type="http://schemas.openxmlformats.org/officeDocument/2006/relationships/customXml" Target="../ink/ink1465.xml"/><Relationship Id="rId294" Type="http://schemas.openxmlformats.org/officeDocument/2006/relationships/image" Target="../media/image1360.png"/><Relationship Id="rId308" Type="http://schemas.openxmlformats.org/officeDocument/2006/relationships/image" Target="../media/image1367.png"/><Relationship Id="rId329" Type="http://schemas.openxmlformats.org/officeDocument/2006/relationships/customXml" Target="../ink/ink1493.xml"/><Relationship Id="rId47" Type="http://schemas.openxmlformats.org/officeDocument/2006/relationships/image" Target="../media/image1235.png"/><Relationship Id="rId68" Type="http://schemas.openxmlformats.org/officeDocument/2006/relationships/customXml" Target="../ink/ink1351.xml"/><Relationship Id="rId89" Type="http://schemas.openxmlformats.org/officeDocument/2006/relationships/image" Target="../media/image1269.png"/><Relationship Id="rId112" Type="http://schemas.openxmlformats.org/officeDocument/2006/relationships/customXml" Target="../ink/ink1373.xml"/><Relationship Id="rId133" Type="http://schemas.openxmlformats.org/officeDocument/2006/relationships/customXml" Target="../ink/ink1384.xml"/><Relationship Id="rId154" Type="http://schemas.openxmlformats.org/officeDocument/2006/relationships/customXml" Target="../ink/ink1397.xml"/><Relationship Id="rId175" Type="http://schemas.openxmlformats.org/officeDocument/2006/relationships/customXml" Target="../ink/ink1416.xml"/><Relationship Id="rId340" Type="http://schemas.openxmlformats.org/officeDocument/2006/relationships/image" Target="../media/image1383.png"/><Relationship Id="rId361" Type="http://schemas.openxmlformats.org/officeDocument/2006/relationships/customXml" Target="../ink/ink1509.xml"/><Relationship Id="rId196" Type="http://schemas.openxmlformats.org/officeDocument/2006/relationships/image" Target="../media/image1311.png"/><Relationship Id="rId200" Type="http://schemas.openxmlformats.org/officeDocument/2006/relationships/image" Target="../media/image1313.png"/><Relationship Id="rId16" Type="http://schemas.openxmlformats.org/officeDocument/2006/relationships/customXml" Target="../ink/ink1325.xml"/><Relationship Id="rId221" Type="http://schemas.openxmlformats.org/officeDocument/2006/relationships/customXml" Target="../ink/ink1439.xml"/><Relationship Id="rId242" Type="http://schemas.openxmlformats.org/officeDocument/2006/relationships/image" Target="../media/image1334.png"/><Relationship Id="rId263" Type="http://schemas.openxmlformats.org/officeDocument/2006/relationships/customXml" Target="../ink/ink1460.xml"/><Relationship Id="rId284" Type="http://schemas.openxmlformats.org/officeDocument/2006/relationships/image" Target="../media/image1355.png"/><Relationship Id="rId319" Type="http://schemas.openxmlformats.org/officeDocument/2006/relationships/customXml" Target="../ink/ink1488.xml"/><Relationship Id="rId37" Type="http://schemas.openxmlformats.org/officeDocument/2006/relationships/image" Target="../media/image1230.png"/><Relationship Id="rId58" Type="http://schemas.openxmlformats.org/officeDocument/2006/relationships/customXml" Target="../ink/ink1346.xml"/><Relationship Id="rId79" Type="http://schemas.openxmlformats.org/officeDocument/2006/relationships/image" Target="../media/image1251.png"/><Relationship Id="rId102" Type="http://schemas.openxmlformats.org/officeDocument/2006/relationships/customXml" Target="../ink/ink1368.xml"/><Relationship Id="rId123" Type="http://schemas.openxmlformats.org/officeDocument/2006/relationships/image" Target="../media/image1286.png"/><Relationship Id="rId144" Type="http://schemas.openxmlformats.org/officeDocument/2006/relationships/customXml" Target="../ink/ink1390.xml"/><Relationship Id="rId330" Type="http://schemas.openxmlformats.org/officeDocument/2006/relationships/image" Target="../media/image1378.png"/><Relationship Id="rId90" Type="http://schemas.openxmlformats.org/officeDocument/2006/relationships/customXml" Target="../ink/ink1362.xml"/><Relationship Id="rId165" Type="http://schemas.openxmlformats.org/officeDocument/2006/relationships/customXml" Target="../ink/ink1408.xml"/><Relationship Id="rId186" Type="http://schemas.openxmlformats.org/officeDocument/2006/relationships/image" Target="../media/image1306.png"/><Relationship Id="rId351" Type="http://schemas.openxmlformats.org/officeDocument/2006/relationships/customXml" Target="../ink/ink1504.xml"/><Relationship Id="rId211" Type="http://schemas.openxmlformats.org/officeDocument/2006/relationships/customXml" Target="../ink/ink1434.xml"/><Relationship Id="rId232" Type="http://schemas.openxmlformats.org/officeDocument/2006/relationships/image" Target="../media/image1329.png"/><Relationship Id="rId253" Type="http://schemas.openxmlformats.org/officeDocument/2006/relationships/customXml" Target="../ink/ink1455.xml"/><Relationship Id="rId274" Type="http://schemas.openxmlformats.org/officeDocument/2006/relationships/image" Target="../media/image1350.png"/><Relationship Id="rId295" Type="http://schemas.openxmlformats.org/officeDocument/2006/relationships/customXml" Target="../ink/ink1476.xml"/><Relationship Id="rId309" Type="http://schemas.openxmlformats.org/officeDocument/2006/relationships/customXml" Target="../ink/ink1483.xml"/><Relationship Id="rId27" Type="http://schemas.openxmlformats.org/officeDocument/2006/relationships/image" Target="../media/image1225.png"/><Relationship Id="rId48" Type="http://schemas.openxmlformats.org/officeDocument/2006/relationships/customXml" Target="../ink/ink1341.xml"/><Relationship Id="rId69" Type="http://schemas.openxmlformats.org/officeDocument/2006/relationships/image" Target="../media/image1246.png"/><Relationship Id="rId113" Type="http://schemas.openxmlformats.org/officeDocument/2006/relationships/image" Target="../media/image1281.png"/><Relationship Id="rId134" Type="http://schemas.openxmlformats.org/officeDocument/2006/relationships/image" Target="../media/image1291.png"/><Relationship Id="rId320" Type="http://schemas.openxmlformats.org/officeDocument/2006/relationships/image" Target="../media/image1373.png"/><Relationship Id="rId80" Type="http://schemas.openxmlformats.org/officeDocument/2006/relationships/customXml" Target="../ink/ink1357.xml"/><Relationship Id="rId155" Type="http://schemas.openxmlformats.org/officeDocument/2006/relationships/customXml" Target="../ink/ink1398.xml"/><Relationship Id="rId176" Type="http://schemas.openxmlformats.org/officeDocument/2006/relationships/image" Target="../media/image1301.png"/><Relationship Id="rId197" Type="http://schemas.openxmlformats.org/officeDocument/2006/relationships/customXml" Target="../ink/ink1427.xml"/><Relationship Id="rId341" Type="http://schemas.openxmlformats.org/officeDocument/2006/relationships/customXml" Target="../ink/ink1499.xml"/><Relationship Id="rId362" Type="http://schemas.openxmlformats.org/officeDocument/2006/relationships/image" Target="../media/image1394.png"/><Relationship Id="rId201" Type="http://schemas.openxmlformats.org/officeDocument/2006/relationships/customXml" Target="../ink/ink1429.xml"/><Relationship Id="rId222" Type="http://schemas.openxmlformats.org/officeDocument/2006/relationships/image" Target="../media/image1324.png"/><Relationship Id="rId243" Type="http://schemas.openxmlformats.org/officeDocument/2006/relationships/customXml" Target="../ink/ink1450.xml"/><Relationship Id="rId264" Type="http://schemas.openxmlformats.org/officeDocument/2006/relationships/image" Target="../media/image1345.png"/><Relationship Id="rId285" Type="http://schemas.openxmlformats.org/officeDocument/2006/relationships/customXml" Target="../ink/ink1471.xml"/><Relationship Id="rId17" Type="http://schemas.openxmlformats.org/officeDocument/2006/relationships/image" Target="../media/image1220.png"/><Relationship Id="rId38" Type="http://schemas.openxmlformats.org/officeDocument/2006/relationships/customXml" Target="../ink/ink1336.xml"/><Relationship Id="rId59" Type="http://schemas.openxmlformats.org/officeDocument/2006/relationships/image" Target="../media/image1241.png"/><Relationship Id="rId103" Type="http://schemas.openxmlformats.org/officeDocument/2006/relationships/image" Target="../media/image1276.png"/><Relationship Id="rId124" Type="http://schemas.openxmlformats.org/officeDocument/2006/relationships/customXml" Target="../ink/ink1379.xml"/><Relationship Id="rId310" Type="http://schemas.openxmlformats.org/officeDocument/2006/relationships/image" Target="../media/image1368.png"/><Relationship Id="rId70" Type="http://schemas.openxmlformats.org/officeDocument/2006/relationships/customXml" Target="../ink/ink1352.xml"/><Relationship Id="rId91" Type="http://schemas.openxmlformats.org/officeDocument/2006/relationships/image" Target="../media/image1270.png"/><Relationship Id="rId145" Type="http://schemas.openxmlformats.org/officeDocument/2006/relationships/image" Target="../media/image1296.png"/><Relationship Id="rId166" Type="http://schemas.openxmlformats.org/officeDocument/2006/relationships/customXml" Target="../ink/ink1409.xml"/><Relationship Id="rId187" Type="http://schemas.openxmlformats.org/officeDocument/2006/relationships/customXml" Target="../ink/ink1422.xml"/><Relationship Id="rId331" Type="http://schemas.openxmlformats.org/officeDocument/2006/relationships/customXml" Target="../ink/ink1494.xml"/><Relationship Id="rId352" Type="http://schemas.openxmlformats.org/officeDocument/2006/relationships/image" Target="../media/image138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9.png"/><Relationship Id="rId233" Type="http://schemas.openxmlformats.org/officeDocument/2006/relationships/customXml" Target="../ink/ink1445.xml"/><Relationship Id="rId254" Type="http://schemas.openxmlformats.org/officeDocument/2006/relationships/image" Target="../media/image1340.png"/><Relationship Id="rId28" Type="http://schemas.openxmlformats.org/officeDocument/2006/relationships/customXml" Target="../ink/ink1331.xml"/><Relationship Id="rId49" Type="http://schemas.openxmlformats.org/officeDocument/2006/relationships/image" Target="../media/image1236.png"/><Relationship Id="rId114" Type="http://schemas.openxmlformats.org/officeDocument/2006/relationships/customXml" Target="../ink/ink1374.xml"/><Relationship Id="rId275" Type="http://schemas.openxmlformats.org/officeDocument/2006/relationships/customXml" Target="../ink/ink1466.xml"/><Relationship Id="rId296" Type="http://schemas.openxmlformats.org/officeDocument/2006/relationships/image" Target="../media/image1361.png"/><Relationship Id="rId300" Type="http://schemas.openxmlformats.org/officeDocument/2006/relationships/image" Target="../media/image1363.png"/><Relationship Id="rId60" Type="http://schemas.openxmlformats.org/officeDocument/2006/relationships/customXml" Target="../ink/ink1347.xml"/><Relationship Id="rId81" Type="http://schemas.openxmlformats.org/officeDocument/2006/relationships/image" Target="../media/image1252.png"/><Relationship Id="rId135" Type="http://schemas.openxmlformats.org/officeDocument/2006/relationships/customXml" Target="../ink/ink1385.xml"/><Relationship Id="rId156" Type="http://schemas.openxmlformats.org/officeDocument/2006/relationships/customXml" Target="../ink/ink1399.xml"/><Relationship Id="rId177" Type="http://schemas.openxmlformats.org/officeDocument/2006/relationships/customXml" Target="../ink/ink1417.xml"/><Relationship Id="rId198" Type="http://schemas.openxmlformats.org/officeDocument/2006/relationships/image" Target="../media/image1312.png"/><Relationship Id="rId321" Type="http://schemas.openxmlformats.org/officeDocument/2006/relationships/customXml" Target="../ink/ink1489.xml"/><Relationship Id="rId342" Type="http://schemas.openxmlformats.org/officeDocument/2006/relationships/image" Target="../media/image1384.png"/><Relationship Id="rId363" Type="http://schemas.openxmlformats.org/officeDocument/2006/relationships/customXml" Target="../ink/ink1510.xml"/><Relationship Id="rId202" Type="http://schemas.openxmlformats.org/officeDocument/2006/relationships/image" Target="../media/image1314.png"/><Relationship Id="rId223" Type="http://schemas.openxmlformats.org/officeDocument/2006/relationships/customXml" Target="../ink/ink1440.xml"/><Relationship Id="rId244" Type="http://schemas.openxmlformats.org/officeDocument/2006/relationships/image" Target="../media/image1335.png"/><Relationship Id="rId18" Type="http://schemas.openxmlformats.org/officeDocument/2006/relationships/customXml" Target="../ink/ink1326.xml"/><Relationship Id="rId39" Type="http://schemas.openxmlformats.org/officeDocument/2006/relationships/image" Target="../media/image1231.png"/><Relationship Id="rId265" Type="http://schemas.openxmlformats.org/officeDocument/2006/relationships/customXml" Target="../ink/ink1461.xml"/><Relationship Id="rId286" Type="http://schemas.openxmlformats.org/officeDocument/2006/relationships/image" Target="../media/image1356.png"/><Relationship Id="rId50" Type="http://schemas.openxmlformats.org/officeDocument/2006/relationships/customXml" Target="../ink/ink1342.xml"/><Relationship Id="rId104" Type="http://schemas.openxmlformats.org/officeDocument/2006/relationships/customXml" Target="../ink/ink1369.xml"/><Relationship Id="rId125" Type="http://schemas.openxmlformats.org/officeDocument/2006/relationships/customXml" Target="../ink/ink1380.xml"/><Relationship Id="rId146" Type="http://schemas.openxmlformats.org/officeDocument/2006/relationships/customXml" Target="../ink/ink1391.xml"/><Relationship Id="rId167" Type="http://schemas.openxmlformats.org/officeDocument/2006/relationships/customXml" Target="../ink/ink1410.xml"/><Relationship Id="rId188" Type="http://schemas.openxmlformats.org/officeDocument/2006/relationships/image" Target="../media/image1307.png"/><Relationship Id="rId311" Type="http://schemas.openxmlformats.org/officeDocument/2006/relationships/customXml" Target="../ink/ink1484.xml"/><Relationship Id="rId332" Type="http://schemas.openxmlformats.org/officeDocument/2006/relationships/image" Target="../media/image1379.png"/><Relationship Id="rId353" Type="http://schemas.openxmlformats.org/officeDocument/2006/relationships/customXml" Target="../ink/ink1505.xml"/><Relationship Id="rId71" Type="http://schemas.openxmlformats.org/officeDocument/2006/relationships/image" Target="../media/image1247.png"/><Relationship Id="rId92" Type="http://schemas.openxmlformats.org/officeDocument/2006/relationships/customXml" Target="../ink/ink1363.xml"/><Relationship Id="rId213" Type="http://schemas.openxmlformats.org/officeDocument/2006/relationships/customXml" Target="../ink/ink1435.xml"/><Relationship Id="rId234" Type="http://schemas.openxmlformats.org/officeDocument/2006/relationships/image" Target="../media/image1330.png"/><Relationship Id="rId2" Type="http://schemas.openxmlformats.org/officeDocument/2006/relationships/customXml" Target="../ink/ink1318.xml"/><Relationship Id="rId29" Type="http://schemas.openxmlformats.org/officeDocument/2006/relationships/image" Target="../media/image1226.png"/><Relationship Id="rId255" Type="http://schemas.openxmlformats.org/officeDocument/2006/relationships/customXml" Target="../ink/ink1456.xml"/><Relationship Id="rId276" Type="http://schemas.openxmlformats.org/officeDocument/2006/relationships/image" Target="../media/image1351.png"/><Relationship Id="rId297" Type="http://schemas.openxmlformats.org/officeDocument/2006/relationships/customXml" Target="../ink/ink1477.xml"/><Relationship Id="rId40" Type="http://schemas.openxmlformats.org/officeDocument/2006/relationships/customXml" Target="../ink/ink1337.xml"/><Relationship Id="rId115" Type="http://schemas.openxmlformats.org/officeDocument/2006/relationships/image" Target="../media/image1282.png"/><Relationship Id="rId136" Type="http://schemas.openxmlformats.org/officeDocument/2006/relationships/customXml" Target="../ink/ink1386.xml"/><Relationship Id="rId157" Type="http://schemas.openxmlformats.org/officeDocument/2006/relationships/customXml" Target="../ink/ink1400.xml"/><Relationship Id="rId178" Type="http://schemas.openxmlformats.org/officeDocument/2006/relationships/image" Target="../media/image1302.png"/><Relationship Id="rId301" Type="http://schemas.openxmlformats.org/officeDocument/2006/relationships/customXml" Target="../ink/ink1479.xml"/><Relationship Id="rId322" Type="http://schemas.openxmlformats.org/officeDocument/2006/relationships/image" Target="../media/image1374.png"/><Relationship Id="rId343" Type="http://schemas.openxmlformats.org/officeDocument/2006/relationships/customXml" Target="../ink/ink1500.xml"/><Relationship Id="rId364" Type="http://schemas.openxmlformats.org/officeDocument/2006/relationships/image" Target="../media/image1395.png"/><Relationship Id="rId61" Type="http://schemas.openxmlformats.org/officeDocument/2006/relationships/image" Target="../media/image1242.png"/><Relationship Id="rId82" Type="http://schemas.openxmlformats.org/officeDocument/2006/relationships/customXml" Target="../ink/ink1358.xml"/><Relationship Id="rId199" Type="http://schemas.openxmlformats.org/officeDocument/2006/relationships/customXml" Target="../ink/ink1428.xml"/><Relationship Id="rId203" Type="http://schemas.openxmlformats.org/officeDocument/2006/relationships/customXml" Target="../ink/ink1430.xml"/><Relationship Id="rId19" Type="http://schemas.openxmlformats.org/officeDocument/2006/relationships/image" Target="../media/image1221.png"/><Relationship Id="rId224" Type="http://schemas.openxmlformats.org/officeDocument/2006/relationships/image" Target="../media/image1325.png"/><Relationship Id="rId245" Type="http://schemas.openxmlformats.org/officeDocument/2006/relationships/customXml" Target="../ink/ink1451.xml"/><Relationship Id="rId266" Type="http://schemas.openxmlformats.org/officeDocument/2006/relationships/image" Target="../media/image1346.png"/><Relationship Id="rId287" Type="http://schemas.openxmlformats.org/officeDocument/2006/relationships/customXml" Target="../ink/ink1472.xml"/><Relationship Id="rId30" Type="http://schemas.openxmlformats.org/officeDocument/2006/relationships/customXml" Target="../ink/ink1332.xml"/><Relationship Id="rId105" Type="http://schemas.openxmlformats.org/officeDocument/2006/relationships/image" Target="../media/image1277.png"/><Relationship Id="rId126" Type="http://schemas.openxmlformats.org/officeDocument/2006/relationships/image" Target="../media/image1287.png"/><Relationship Id="rId147" Type="http://schemas.openxmlformats.org/officeDocument/2006/relationships/image" Target="../media/image1297.png"/><Relationship Id="rId168" Type="http://schemas.openxmlformats.org/officeDocument/2006/relationships/customXml" Target="../ink/ink1411.xml"/><Relationship Id="rId312" Type="http://schemas.openxmlformats.org/officeDocument/2006/relationships/image" Target="../media/image1369.png"/><Relationship Id="rId333" Type="http://schemas.openxmlformats.org/officeDocument/2006/relationships/customXml" Target="../ink/ink1495.xml"/><Relationship Id="rId354" Type="http://schemas.openxmlformats.org/officeDocument/2006/relationships/image" Target="../media/image1390.png"/><Relationship Id="rId51" Type="http://schemas.openxmlformats.org/officeDocument/2006/relationships/image" Target="../media/image1237.png"/><Relationship Id="rId72" Type="http://schemas.openxmlformats.org/officeDocument/2006/relationships/customXml" Target="../ink/ink1353.xml"/><Relationship Id="rId93" Type="http://schemas.openxmlformats.org/officeDocument/2006/relationships/image" Target="../media/image1271.png"/><Relationship Id="rId189" Type="http://schemas.openxmlformats.org/officeDocument/2006/relationships/customXml" Target="../ink/ink1423.xml"/><Relationship Id="rId3" Type="http://schemas.openxmlformats.org/officeDocument/2006/relationships/image" Target="../media/image1212.png"/><Relationship Id="rId214" Type="http://schemas.openxmlformats.org/officeDocument/2006/relationships/image" Target="../media/image1320.png"/><Relationship Id="rId235" Type="http://schemas.openxmlformats.org/officeDocument/2006/relationships/customXml" Target="../ink/ink1446.xml"/><Relationship Id="rId256" Type="http://schemas.openxmlformats.org/officeDocument/2006/relationships/image" Target="../media/image1341.png"/><Relationship Id="rId277" Type="http://schemas.openxmlformats.org/officeDocument/2006/relationships/customXml" Target="../ink/ink1467.xml"/><Relationship Id="rId298" Type="http://schemas.openxmlformats.org/officeDocument/2006/relationships/image" Target="../media/image1362.png"/><Relationship Id="rId116" Type="http://schemas.openxmlformats.org/officeDocument/2006/relationships/customXml" Target="../ink/ink1375.xml"/><Relationship Id="rId137" Type="http://schemas.openxmlformats.org/officeDocument/2006/relationships/image" Target="../media/image1292.png"/><Relationship Id="rId158" Type="http://schemas.openxmlformats.org/officeDocument/2006/relationships/customXml" Target="../ink/ink1401.xml"/><Relationship Id="rId302" Type="http://schemas.openxmlformats.org/officeDocument/2006/relationships/image" Target="../media/image1364.png"/><Relationship Id="rId323" Type="http://schemas.openxmlformats.org/officeDocument/2006/relationships/customXml" Target="../ink/ink1490.xml"/><Relationship Id="rId344" Type="http://schemas.openxmlformats.org/officeDocument/2006/relationships/image" Target="../media/image1385.png"/><Relationship Id="rId20" Type="http://schemas.openxmlformats.org/officeDocument/2006/relationships/customXml" Target="../ink/ink1327.xml"/><Relationship Id="rId41" Type="http://schemas.openxmlformats.org/officeDocument/2006/relationships/image" Target="../media/image1232.png"/><Relationship Id="rId62" Type="http://schemas.openxmlformats.org/officeDocument/2006/relationships/customXml" Target="../ink/ink1348.xml"/><Relationship Id="rId83" Type="http://schemas.openxmlformats.org/officeDocument/2006/relationships/image" Target="../media/image1266.png"/><Relationship Id="rId179" Type="http://schemas.openxmlformats.org/officeDocument/2006/relationships/customXml" Target="../ink/ink1418.xml"/><Relationship Id="rId365" Type="http://schemas.openxmlformats.org/officeDocument/2006/relationships/customXml" Target="../ink/ink1511.xml"/><Relationship Id="rId190" Type="http://schemas.openxmlformats.org/officeDocument/2006/relationships/image" Target="../media/image1308.png"/><Relationship Id="rId204" Type="http://schemas.openxmlformats.org/officeDocument/2006/relationships/image" Target="../media/image1315.png"/><Relationship Id="rId225" Type="http://schemas.openxmlformats.org/officeDocument/2006/relationships/customXml" Target="../ink/ink1441.xml"/><Relationship Id="rId246" Type="http://schemas.openxmlformats.org/officeDocument/2006/relationships/image" Target="../media/image1336.png"/><Relationship Id="rId267" Type="http://schemas.openxmlformats.org/officeDocument/2006/relationships/customXml" Target="../ink/ink1462.xml"/><Relationship Id="rId288" Type="http://schemas.openxmlformats.org/officeDocument/2006/relationships/image" Target="../media/image1357.png"/><Relationship Id="rId106" Type="http://schemas.openxmlformats.org/officeDocument/2006/relationships/customXml" Target="../ink/ink1370.xml"/><Relationship Id="rId127" Type="http://schemas.openxmlformats.org/officeDocument/2006/relationships/customXml" Target="../ink/ink1381.xml"/><Relationship Id="rId313" Type="http://schemas.openxmlformats.org/officeDocument/2006/relationships/customXml" Target="../ink/ink148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5.png"/><Relationship Id="rId21" Type="http://schemas.openxmlformats.org/officeDocument/2006/relationships/image" Target="../media/image1407.png"/><Relationship Id="rId42" Type="http://schemas.openxmlformats.org/officeDocument/2006/relationships/customXml" Target="../ink/ink1533.xml"/><Relationship Id="rId63" Type="http://schemas.openxmlformats.org/officeDocument/2006/relationships/image" Target="../media/image1428.png"/><Relationship Id="rId84" Type="http://schemas.openxmlformats.org/officeDocument/2006/relationships/customXml" Target="../ink/ink1554.xml"/><Relationship Id="rId138" Type="http://schemas.openxmlformats.org/officeDocument/2006/relationships/customXml" Target="../ink/ink1581.xml"/><Relationship Id="rId159" Type="http://schemas.openxmlformats.org/officeDocument/2006/relationships/image" Target="../media/image1476.png"/><Relationship Id="rId170" Type="http://schemas.openxmlformats.org/officeDocument/2006/relationships/customXml" Target="../ink/ink1597.xml"/><Relationship Id="rId191" Type="http://schemas.openxmlformats.org/officeDocument/2006/relationships/image" Target="../media/image1492.png"/><Relationship Id="rId196" Type="http://schemas.openxmlformats.org/officeDocument/2006/relationships/customXml" Target="../ink/ink1610.xml"/><Relationship Id="rId200" Type="http://schemas.openxmlformats.org/officeDocument/2006/relationships/customXml" Target="../ink/ink1612.xml"/><Relationship Id="rId16" Type="http://schemas.openxmlformats.org/officeDocument/2006/relationships/customXml" Target="../ink/ink1520.xml"/><Relationship Id="rId107" Type="http://schemas.openxmlformats.org/officeDocument/2006/relationships/image" Target="../media/image1450.png"/><Relationship Id="rId11" Type="http://schemas.openxmlformats.org/officeDocument/2006/relationships/image" Target="../media/image1402.png"/><Relationship Id="rId32" Type="http://schemas.openxmlformats.org/officeDocument/2006/relationships/customXml" Target="../ink/ink1528.xml"/><Relationship Id="rId37" Type="http://schemas.openxmlformats.org/officeDocument/2006/relationships/image" Target="../media/image1415.png"/><Relationship Id="rId53" Type="http://schemas.openxmlformats.org/officeDocument/2006/relationships/image" Target="../media/image1423.png"/><Relationship Id="rId58" Type="http://schemas.openxmlformats.org/officeDocument/2006/relationships/customXml" Target="../ink/ink1541.xml"/><Relationship Id="rId74" Type="http://schemas.openxmlformats.org/officeDocument/2006/relationships/customXml" Target="../ink/ink1549.xml"/><Relationship Id="rId79" Type="http://schemas.openxmlformats.org/officeDocument/2006/relationships/image" Target="../media/image1436.png"/><Relationship Id="rId102" Type="http://schemas.openxmlformats.org/officeDocument/2006/relationships/customXml" Target="../ink/ink1563.xml"/><Relationship Id="rId123" Type="http://schemas.openxmlformats.org/officeDocument/2006/relationships/image" Target="../media/image1458.png"/><Relationship Id="rId128" Type="http://schemas.openxmlformats.org/officeDocument/2006/relationships/customXml" Target="../ink/ink1576.xml"/><Relationship Id="rId144" Type="http://schemas.openxmlformats.org/officeDocument/2006/relationships/customXml" Target="../ink/ink1584.xml"/><Relationship Id="rId149" Type="http://schemas.openxmlformats.org/officeDocument/2006/relationships/image" Target="../media/image1471.png"/><Relationship Id="rId5" Type="http://schemas.openxmlformats.org/officeDocument/2006/relationships/image" Target="../media/image1399.png"/><Relationship Id="rId90" Type="http://schemas.openxmlformats.org/officeDocument/2006/relationships/customXml" Target="../ink/ink1557.xml"/><Relationship Id="rId95" Type="http://schemas.openxmlformats.org/officeDocument/2006/relationships/image" Target="../media/image1444.png"/><Relationship Id="rId160" Type="http://schemas.openxmlformats.org/officeDocument/2006/relationships/customXml" Target="../ink/ink1592.xml"/><Relationship Id="rId165" Type="http://schemas.openxmlformats.org/officeDocument/2006/relationships/image" Target="../media/image1479.png"/><Relationship Id="rId181" Type="http://schemas.openxmlformats.org/officeDocument/2006/relationships/image" Target="../media/image1487.png"/><Relationship Id="rId186" Type="http://schemas.openxmlformats.org/officeDocument/2006/relationships/customXml" Target="../ink/ink1605.xml"/><Relationship Id="rId22" Type="http://schemas.openxmlformats.org/officeDocument/2006/relationships/customXml" Target="../ink/ink1523.xml"/><Relationship Id="rId27" Type="http://schemas.openxmlformats.org/officeDocument/2006/relationships/image" Target="../media/image1410.png"/><Relationship Id="rId43" Type="http://schemas.openxmlformats.org/officeDocument/2006/relationships/image" Target="../media/image1418.png"/><Relationship Id="rId48" Type="http://schemas.openxmlformats.org/officeDocument/2006/relationships/customXml" Target="../ink/ink1536.xml"/><Relationship Id="rId64" Type="http://schemas.openxmlformats.org/officeDocument/2006/relationships/customXml" Target="../ink/ink1544.xml"/><Relationship Id="rId69" Type="http://schemas.openxmlformats.org/officeDocument/2006/relationships/image" Target="../media/image1431.png"/><Relationship Id="rId113" Type="http://schemas.openxmlformats.org/officeDocument/2006/relationships/image" Target="../media/image1453.png"/><Relationship Id="rId118" Type="http://schemas.openxmlformats.org/officeDocument/2006/relationships/customXml" Target="../ink/ink1571.xml"/><Relationship Id="rId134" Type="http://schemas.openxmlformats.org/officeDocument/2006/relationships/customXml" Target="../ink/ink1579.xml"/><Relationship Id="rId139" Type="http://schemas.openxmlformats.org/officeDocument/2006/relationships/image" Target="../media/image1466.png"/><Relationship Id="rId80" Type="http://schemas.openxmlformats.org/officeDocument/2006/relationships/customXml" Target="../ink/ink1552.xml"/><Relationship Id="rId85" Type="http://schemas.openxmlformats.org/officeDocument/2006/relationships/image" Target="../media/image1439.png"/><Relationship Id="rId150" Type="http://schemas.openxmlformats.org/officeDocument/2006/relationships/customXml" Target="../ink/ink1587.xml"/><Relationship Id="rId155" Type="http://schemas.openxmlformats.org/officeDocument/2006/relationships/image" Target="../media/image1474.png"/><Relationship Id="rId171" Type="http://schemas.openxmlformats.org/officeDocument/2006/relationships/image" Target="../media/image1482.png"/><Relationship Id="rId176" Type="http://schemas.openxmlformats.org/officeDocument/2006/relationships/customXml" Target="../ink/ink1600.xml"/><Relationship Id="rId192" Type="http://schemas.openxmlformats.org/officeDocument/2006/relationships/customXml" Target="../ink/ink1608.xml"/><Relationship Id="rId197" Type="http://schemas.openxmlformats.org/officeDocument/2006/relationships/image" Target="../media/image1495.png"/><Relationship Id="rId201" Type="http://schemas.openxmlformats.org/officeDocument/2006/relationships/image" Target="../media/image1497.png"/><Relationship Id="rId12" Type="http://schemas.openxmlformats.org/officeDocument/2006/relationships/customXml" Target="../ink/ink1518.xml"/><Relationship Id="rId17" Type="http://schemas.openxmlformats.org/officeDocument/2006/relationships/image" Target="../media/image1405.png"/><Relationship Id="rId33" Type="http://schemas.openxmlformats.org/officeDocument/2006/relationships/image" Target="../media/image1413.png"/><Relationship Id="rId38" Type="http://schemas.openxmlformats.org/officeDocument/2006/relationships/customXml" Target="../ink/ink1531.xml"/><Relationship Id="rId59" Type="http://schemas.openxmlformats.org/officeDocument/2006/relationships/image" Target="../media/image1426.png"/><Relationship Id="rId103" Type="http://schemas.openxmlformats.org/officeDocument/2006/relationships/image" Target="../media/image1448.png"/><Relationship Id="rId108" Type="http://schemas.openxmlformats.org/officeDocument/2006/relationships/customXml" Target="../ink/ink1566.xml"/><Relationship Id="rId124" Type="http://schemas.openxmlformats.org/officeDocument/2006/relationships/customXml" Target="../ink/ink1574.xml"/><Relationship Id="rId129" Type="http://schemas.openxmlformats.org/officeDocument/2006/relationships/image" Target="../media/image1461.png"/><Relationship Id="rId54" Type="http://schemas.openxmlformats.org/officeDocument/2006/relationships/customXml" Target="../ink/ink1539.xml"/><Relationship Id="rId70" Type="http://schemas.openxmlformats.org/officeDocument/2006/relationships/customXml" Target="../ink/ink1547.xml"/><Relationship Id="rId75" Type="http://schemas.openxmlformats.org/officeDocument/2006/relationships/image" Target="../media/image1434.png"/><Relationship Id="rId91" Type="http://schemas.openxmlformats.org/officeDocument/2006/relationships/image" Target="../media/image1442.png"/><Relationship Id="rId96" Type="http://schemas.openxmlformats.org/officeDocument/2006/relationships/customXml" Target="../ink/ink1560.xml"/><Relationship Id="rId140" Type="http://schemas.openxmlformats.org/officeDocument/2006/relationships/customXml" Target="../ink/ink1582.xml"/><Relationship Id="rId145" Type="http://schemas.openxmlformats.org/officeDocument/2006/relationships/image" Target="../media/image1469.png"/><Relationship Id="rId161" Type="http://schemas.openxmlformats.org/officeDocument/2006/relationships/image" Target="../media/image1477.png"/><Relationship Id="rId166" Type="http://schemas.openxmlformats.org/officeDocument/2006/relationships/customXml" Target="../ink/ink1595.xml"/><Relationship Id="rId182" Type="http://schemas.openxmlformats.org/officeDocument/2006/relationships/customXml" Target="../ink/ink1603.xml"/><Relationship Id="rId187" Type="http://schemas.openxmlformats.org/officeDocument/2006/relationships/image" Target="../media/image149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15.xml"/><Relationship Id="rId23" Type="http://schemas.openxmlformats.org/officeDocument/2006/relationships/image" Target="../media/image1408.png"/><Relationship Id="rId28" Type="http://schemas.openxmlformats.org/officeDocument/2006/relationships/customXml" Target="../ink/ink1526.xml"/><Relationship Id="rId49" Type="http://schemas.openxmlformats.org/officeDocument/2006/relationships/image" Target="../media/image1421.png"/><Relationship Id="rId114" Type="http://schemas.openxmlformats.org/officeDocument/2006/relationships/customXml" Target="../ink/ink1569.xml"/><Relationship Id="rId119" Type="http://schemas.openxmlformats.org/officeDocument/2006/relationships/image" Target="../media/image1456.png"/><Relationship Id="rId44" Type="http://schemas.openxmlformats.org/officeDocument/2006/relationships/customXml" Target="../ink/ink1534.xml"/><Relationship Id="rId60" Type="http://schemas.openxmlformats.org/officeDocument/2006/relationships/customXml" Target="../ink/ink1542.xml"/><Relationship Id="rId65" Type="http://schemas.openxmlformats.org/officeDocument/2006/relationships/image" Target="../media/image1429.png"/><Relationship Id="rId81" Type="http://schemas.openxmlformats.org/officeDocument/2006/relationships/image" Target="../media/image1437.png"/><Relationship Id="rId86" Type="http://schemas.openxmlformats.org/officeDocument/2006/relationships/customXml" Target="../ink/ink1555.xml"/><Relationship Id="rId130" Type="http://schemas.openxmlformats.org/officeDocument/2006/relationships/customXml" Target="../ink/ink1577.xml"/><Relationship Id="rId135" Type="http://schemas.openxmlformats.org/officeDocument/2006/relationships/image" Target="../media/image1464.png"/><Relationship Id="rId151" Type="http://schemas.openxmlformats.org/officeDocument/2006/relationships/image" Target="../media/image1472.png"/><Relationship Id="rId156" Type="http://schemas.openxmlformats.org/officeDocument/2006/relationships/customXml" Target="../ink/ink1590.xml"/><Relationship Id="rId177" Type="http://schemas.openxmlformats.org/officeDocument/2006/relationships/image" Target="../media/image1485.png"/><Relationship Id="rId198" Type="http://schemas.openxmlformats.org/officeDocument/2006/relationships/customXml" Target="../ink/ink1611.xml"/><Relationship Id="rId172" Type="http://schemas.openxmlformats.org/officeDocument/2006/relationships/customXml" Target="../ink/ink1598.xml"/><Relationship Id="rId193" Type="http://schemas.openxmlformats.org/officeDocument/2006/relationships/image" Target="../media/image1493.png"/><Relationship Id="rId13" Type="http://schemas.openxmlformats.org/officeDocument/2006/relationships/image" Target="../media/image1403.png"/><Relationship Id="rId18" Type="http://schemas.openxmlformats.org/officeDocument/2006/relationships/customXml" Target="../ink/ink1521.xml"/><Relationship Id="rId39" Type="http://schemas.openxmlformats.org/officeDocument/2006/relationships/image" Target="../media/image1416.png"/><Relationship Id="rId109" Type="http://schemas.openxmlformats.org/officeDocument/2006/relationships/image" Target="../media/image1451.png"/><Relationship Id="rId34" Type="http://schemas.openxmlformats.org/officeDocument/2006/relationships/customXml" Target="../ink/ink1529.xml"/><Relationship Id="rId50" Type="http://schemas.openxmlformats.org/officeDocument/2006/relationships/customXml" Target="../ink/ink1537.xml"/><Relationship Id="rId55" Type="http://schemas.openxmlformats.org/officeDocument/2006/relationships/image" Target="../media/image1424.png"/><Relationship Id="rId76" Type="http://schemas.openxmlformats.org/officeDocument/2006/relationships/customXml" Target="../ink/ink1550.xml"/><Relationship Id="rId97" Type="http://schemas.openxmlformats.org/officeDocument/2006/relationships/image" Target="../media/image1445.png"/><Relationship Id="rId104" Type="http://schemas.openxmlformats.org/officeDocument/2006/relationships/customXml" Target="../ink/ink1564.xml"/><Relationship Id="rId120" Type="http://schemas.openxmlformats.org/officeDocument/2006/relationships/customXml" Target="../ink/ink1572.xml"/><Relationship Id="rId125" Type="http://schemas.openxmlformats.org/officeDocument/2006/relationships/image" Target="../media/image1459.png"/><Relationship Id="rId141" Type="http://schemas.openxmlformats.org/officeDocument/2006/relationships/image" Target="../media/image1467.png"/><Relationship Id="rId146" Type="http://schemas.openxmlformats.org/officeDocument/2006/relationships/customXml" Target="../ink/ink1585.xml"/><Relationship Id="rId167" Type="http://schemas.openxmlformats.org/officeDocument/2006/relationships/image" Target="../media/image1480.png"/><Relationship Id="rId188" Type="http://schemas.openxmlformats.org/officeDocument/2006/relationships/customXml" Target="../ink/ink1606.xml"/><Relationship Id="rId7" Type="http://schemas.openxmlformats.org/officeDocument/2006/relationships/image" Target="../media/image1400.png"/><Relationship Id="rId71" Type="http://schemas.openxmlformats.org/officeDocument/2006/relationships/image" Target="../media/image1432.png"/><Relationship Id="rId92" Type="http://schemas.openxmlformats.org/officeDocument/2006/relationships/customXml" Target="../ink/ink1558.xml"/><Relationship Id="rId162" Type="http://schemas.openxmlformats.org/officeDocument/2006/relationships/customXml" Target="../ink/ink1593.xml"/><Relationship Id="rId183" Type="http://schemas.openxmlformats.org/officeDocument/2006/relationships/image" Target="../media/image1488.png"/><Relationship Id="rId2" Type="http://schemas.openxmlformats.org/officeDocument/2006/relationships/customXml" Target="../ink/ink1513.xml"/><Relationship Id="rId29" Type="http://schemas.openxmlformats.org/officeDocument/2006/relationships/image" Target="../media/image1411.png"/><Relationship Id="rId24" Type="http://schemas.openxmlformats.org/officeDocument/2006/relationships/customXml" Target="../ink/ink1524.xml"/><Relationship Id="rId40" Type="http://schemas.openxmlformats.org/officeDocument/2006/relationships/customXml" Target="../ink/ink1532.xml"/><Relationship Id="rId45" Type="http://schemas.openxmlformats.org/officeDocument/2006/relationships/image" Target="../media/image1419.png"/><Relationship Id="rId66" Type="http://schemas.openxmlformats.org/officeDocument/2006/relationships/customXml" Target="../ink/ink1545.xml"/><Relationship Id="rId87" Type="http://schemas.openxmlformats.org/officeDocument/2006/relationships/image" Target="../media/image1440.png"/><Relationship Id="rId110" Type="http://schemas.openxmlformats.org/officeDocument/2006/relationships/customXml" Target="../ink/ink1567.xml"/><Relationship Id="rId115" Type="http://schemas.openxmlformats.org/officeDocument/2006/relationships/image" Target="../media/image1454.png"/><Relationship Id="rId131" Type="http://schemas.openxmlformats.org/officeDocument/2006/relationships/image" Target="../media/image1462.png"/><Relationship Id="rId136" Type="http://schemas.openxmlformats.org/officeDocument/2006/relationships/customXml" Target="../ink/ink1580.xml"/><Relationship Id="rId157" Type="http://schemas.openxmlformats.org/officeDocument/2006/relationships/image" Target="../media/image1475.png"/><Relationship Id="rId178" Type="http://schemas.openxmlformats.org/officeDocument/2006/relationships/customXml" Target="../ink/ink1601.xml"/><Relationship Id="rId61" Type="http://schemas.openxmlformats.org/officeDocument/2006/relationships/image" Target="../media/image1427.png"/><Relationship Id="rId82" Type="http://schemas.openxmlformats.org/officeDocument/2006/relationships/customXml" Target="../ink/ink1553.xml"/><Relationship Id="rId152" Type="http://schemas.openxmlformats.org/officeDocument/2006/relationships/customXml" Target="../ink/ink1588.xml"/><Relationship Id="rId173" Type="http://schemas.openxmlformats.org/officeDocument/2006/relationships/image" Target="../media/image1483.png"/><Relationship Id="rId194" Type="http://schemas.openxmlformats.org/officeDocument/2006/relationships/customXml" Target="../ink/ink1609.xml"/><Relationship Id="rId199" Type="http://schemas.openxmlformats.org/officeDocument/2006/relationships/image" Target="../media/image1496.png"/><Relationship Id="rId19" Type="http://schemas.openxmlformats.org/officeDocument/2006/relationships/image" Target="../media/image1406.png"/><Relationship Id="rId14" Type="http://schemas.openxmlformats.org/officeDocument/2006/relationships/customXml" Target="../ink/ink1519.xml"/><Relationship Id="rId30" Type="http://schemas.openxmlformats.org/officeDocument/2006/relationships/customXml" Target="../ink/ink1527.xml"/><Relationship Id="rId35" Type="http://schemas.openxmlformats.org/officeDocument/2006/relationships/image" Target="../media/image1414.png"/><Relationship Id="rId56" Type="http://schemas.openxmlformats.org/officeDocument/2006/relationships/customXml" Target="../ink/ink1540.xml"/><Relationship Id="rId77" Type="http://schemas.openxmlformats.org/officeDocument/2006/relationships/image" Target="../media/image1435.png"/><Relationship Id="rId100" Type="http://schemas.openxmlformats.org/officeDocument/2006/relationships/customXml" Target="../ink/ink1562.xml"/><Relationship Id="rId105" Type="http://schemas.openxmlformats.org/officeDocument/2006/relationships/image" Target="../media/image1449.png"/><Relationship Id="rId126" Type="http://schemas.openxmlformats.org/officeDocument/2006/relationships/customXml" Target="../ink/ink1575.xml"/><Relationship Id="rId147" Type="http://schemas.openxmlformats.org/officeDocument/2006/relationships/image" Target="../media/image1470.png"/><Relationship Id="rId168" Type="http://schemas.openxmlformats.org/officeDocument/2006/relationships/customXml" Target="../ink/ink1596.xml"/><Relationship Id="rId8" Type="http://schemas.openxmlformats.org/officeDocument/2006/relationships/customXml" Target="../ink/ink1516.xml"/><Relationship Id="rId51" Type="http://schemas.openxmlformats.org/officeDocument/2006/relationships/image" Target="../media/image1422.png"/><Relationship Id="rId72" Type="http://schemas.openxmlformats.org/officeDocument/2006/relationships/customXml" Target="../ink/ink1548.xml"/><Relationship Id="rId93" Type="http://schemas.openxmlformats.org/officeDocument/2006/relationships/image" Target="../media/image1443.png"/><Relationship Id="rId98" Type="http://schemas.openxmlformats.org/officeDocument/2006/relationships/customXml" Target="../ink/ink1561.xml"/><Relationship Id="rId121" Type="http://schemas.openxmlformats.org/officeDocument/2006/relationships/image" Target="../media/image1457.png"/><Relationship Id="rId142" Type="http://schemas.openxmlformats.org/officeDocument/2006/relationships/customXml" Target="../ink/ink1583.xml"/><Relationship Id="rId163" Type="http://schemas.openxmlformats.org/officeDocument/2006/relationships/image" Target="../media/image1478.png"/><Relationship Id="rId184" Type="http://schemas.openxmlformats.org/officeDocument/2006/relationships/customXml" Target="../ink/ink1604.xml"/><Relationship Id="rId189" Type="http://schemas.openxmlformats.org/officeDocument/2006/relationships/image" Target="../media/image1491.png"/><Relationship Id="rId3" Type="http://schemas.openxmlformats.org/officeDocument/2006/relationships/image" Target="../media/image1398.png"/><Relationship Id="rId25" Type="http://schemas.openxmlformats.org/officeDocument/2006/relationships/image" Target="../media/image1409.png"/><Relationship Id="rId46" Type="http://schemas.openxmlformats.org/officeDocument/2006/relationships/customXml" Target="../ink/ink1535.xml"/><Relationship Id="rId67" Type="http://schemas.openxmlformats.org/officeDocument/2006/relationships/image" Target="../media/image1430.png"/><Relationship Id="rId116" Type="http://schemas.openxmlformats.org/officeDocument/2006/relationships/customXml" Target="../ink/ink1570.xml"/><Relationship Id="rId137" Type="http://schemas.openxmlformats.org/officeDocument/2006/relationships/image" Target="../media/image1465.png"/><Relationship Id="rId158" Type="http://schemas.openxmlformats.org/officeDocument/2006/relationships/customXml" Target="../ink/ink1591.xml"/><Relationship Id="rId20" Type="http://schemas.openxmlformats.org/officeDocument/2006/relationships/customXml" Target="../ink/ink1522.xml"/><Relationship Id="rId41" Type="http://schemas.openxmlformats.org/officeDocument/2006/relationships/image" Target="../media/image1417.png"/><Relationship Id="rId62" Type="http://schemas.openxmlformats.org/officeDocument/2006/relationships/customXml" Target="../ink/ink1543.xml"/><Relationship Id="rId83" Type="http://schemas.openxmlformats.org/officeDocument/2006/relationships/image" Target="../media/image1438.png"/><Relationship Id="rId88" Type="http://schemas.openxmlformats.org/officeDocument/2006/relationships/customXml" Target="../ink/ink1556.xml"/><Relationship Id="rId111" Type="http://schemas.openxmlformats.org/officeDocument/2006/relationships/image" Target="../media/image1452.png"/><Relationship Id="rId132" Type="http://schemas.openxmlformats.org/officeDocument/2006/relationships/customXml" Target="../ink/ink1578.xml"/><Relationship Id="rId153" Type="http://schemas.openxmlformats.org/officeDocument/2006/relationships/image" Target="../media/image1473.png"/><Relationship Id="rId174" Type="http://schemas.openxmlformats.org/officeDocument/2006/relationships/customXml" Target="../ink/ink1599.xml"/><Relationship Id="rId179" Type="http://schemas.openxmlformats.org/officeDocument/2006/relationships/image" Target="../media/image1486.png"/><Relationship Id="rId195" Type="http://schemas.openxmlformats.org/officeDocument/2006/relationships/image" Target="../media/image1494.png"/><Relationship Id="rId190" Type="http://schemas.openxmlformats.org/officeDocument/2006/relationships/customXml" Target="../ink/ink1607.xml"/><Relationship Id="rId15" Type="http://schemas.openxmlformats.org/officeDocument/2006/relationships/image" Target="../media/image1404.png"/><Relationship Id="rId36" Type="http://schemas.openxmlformats.org/officeDocument/2006/relationships/customXml" Target="../ink/ink1530.xml"/><Relationship Id="rId57" Type="http://schemas.openxmlformats.org/officeDocument/2006/relationships/image" Target="../media/image1425.png"/><Relationship Id="rId106" Type="http://schemas.openxmlformats.org/officeDocument/2006/relationships/customXml" Target="../ink/ink1565.xml"/><Relationship Id="rId127" Type="http://schemas.openxmlformats.org/officeDocument/2006/relationships/image" Target="../media/image1460.png"/><Relationship Id="rId10" Type="http://schemas.openxmlformats.org/officeDocument/2006/relationships/customXml" Target="../ink/ink1517.xml"/><Relationship Id="rId31" Type="http://schemas.openxmlformats.org/officeDocument/2006/relationships/image" Target="../media/image1412.png"/><Relationship Id="rId52" Type="http://schemas.openxmlformats.org/officeDocument/2006/relationships/customXml" Target="../ink/ink1538.xml"/><Relationship Id="rId73" Type="http://schemas.openxmlformats.org/officeDocument/2006/relationships/image" Target="../media/image1433.png"/><Relationship Id="rId78" Type="http://schemas.openxmlformats.org/officeDocument/2006/relationships/customXml" Target="../ink/ink1551.xml"/><Relationship Id="rId94" Type="http://schemas.openxmlformats.org/officeDocument/2006/relationships/customXml" Target="../ink/ink1559.xml"/><Relationship Id="rId99" Type="http://schemas.openxmlformats.org/officeDocument/2006/relationships/image" Target="../media/image1446.png"/><Relationship Id="rId101" Type="http://schemas.openxmlformats.org/officeDocument/2006/relationships/image" Target="../media/image1447.png"/><Relationship Id="rId122" Type="http://schemas.openxmlformats.org/officeDocument/2006/relationships/customXml" Target="../ink/ink1573.xml"/><Relationship Id="rId143" Type="http://schemas.openxmlformats.org/officeDocument/2006/relationships/image" Target="../media/image1468.png"/><Relationship Id="rId148" Type="http://schemas.openxmlformats.org/officeDocument/2006/relationships/customXml" Target="../ink/ink1586.xml"/><Relationship Id="rId164" Type="http://schemas.openxmlformats.org/officeDocument/2006/relationships/customXml" Target="../ink/ink1594.xml"/><Relationship Id="rId169" Type="http://schemas.openxmlformats.org/officeDocument/2006/relationships/image" Target="../media/image1481.png"/><Relationship Id="rId185" Type="http://schemas.openxmlformats.org/officeDocument/2006/relationships/image" Target="../media/image1489.png"/><Relationship Id="rId4" Type="http://schemas.openxmlformats.org/officeDocument/2006/relationships/customXml" Target="../ink/ink1514.xml"/><Relationship Id="rId9" Type="http://schemas.openxmlformats.org/officeDocument/2006/relationships/image" Target="../media/image1401.png"/><Relationship Id="rId180" Type="http://schemas.openxmlformats.org/officeDocument/2006/relationships/customXml" Target="../ink/ink1602.xml"/><Relationship Id="rId26" Type="http://schemas.openxmlformats.org/officeDocument/2006/relationships/customXml" Target="../ink/ink1525.xml"/><Relationship Id="rId47" Type="http://schemas.openxmlformats.org/officeDocument/2006/relationships/image" Target="../media/image1420.png"/><Relationship Id="rId68" Type="http://schemas.openxmlformats.org/officeDocument/2006/relationships/customXml" Target="../ink/ink1546.xml"/><Relationship Id="rId89" Type="http://schemas.openxmlformats.org/officeDocument/2006/relationships/image" Target="../media/image1441.png"/><Relationship Id="rId112" Type="http://schemas.openxmlformats.org/officeDocument/2006/relationships/customXml" Target="../ink/ink1568.xml"/><Relationship Id="rId133" Type="http://schemas.openxmlformats.org/officeDocument/2006/relationships/image" Target="../media/image1463.png"/><Relationship Id="rId154" Type="http://schemas.openxmlformats.org/officeDocument/2006/relationships/customXml" Target="../ink/ink1589.xml"/><Relationship Id="rId175" Type="http://schemas.openxmlformats.org/officeDocument/2006/relationships/image" Target="../media/image14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C4FA-59ED-3C4C-4CB7-DF52CC69D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energy flux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EE05-6F1E-EE8F-ED3E-FCF93F37B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LL6 section 6</a:t>
            </a:r>
          </a:p>
        </p:txBody>
      </p:sp>
    </p:spTree>
    <p:extLst>
      <p:ext uri="{BB962C8B-B14F-4D97-AF65-F5344CB8AC3E}">
        <p14:creationId xmlns:p14="http://schemas.microsoft.com/office/powerpoint/2010/main" val="105219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A4AB7E-73A5-B475-ECBB-41508A8862D2}"/>
              </a:ext>
            </a:extLst>
          </p:cNvPr>
          <p:cNvGrpSpPr/>
          <p:nvPr/>
        </p:nvGrpSpPr>
        <p:grpSpPr>
          <a:xfrm>
            <a:off x="378250" y="113849"/>
            <a:ext cx="369720" cy="465480"/>
            <a:chOff x="378250" y="113849"/>
            <a:chExt cx="36972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F8C326-C43E-D9A8-CEB7-DE82EED5478E}"/>
                    </a:ext>
                  </a:extLst>
                </p14:cNvPr>
                <p14:cNvContentPartPr/>
                <p14:nvPr/>
              </p14:nvContentPartPr>
              <p14:xfrm>
                <a:off x="473650" y="205289"/>
                <a:ext cx="200160" cy="244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F8C326-C43E-D9A8-CEB7-DE82EED547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650" y="196289"/>
                  <a:ext cx="217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28F69A-75B9-456D-B85F-53F0520936F6}"/>
                    </a:ext>
                  </a:extLst>
                </p14:cNvPr>
                <p14:cNvContentPartPr/>
                <p14:nvPr/>
              </p14:nvContentPartPr>
              <p14:xfrm>
                <a:off x="378250" y="113849"/>
                <a:ext cx="369720" cy="46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28F69A-75B9-456D-B85F-53F0520936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9610" y="105209"/>
                  <a:ext cx="38736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165026-8C61-0932-88B8-B3157F35B55D}"/>
                  </a:ext>
                </a:extLst>
              </p14:cNvPr>
              <p14:cNvContentPartPr/>
              <p14:nvPr/>
            </p14:nvContentPartPr>
            <p14:xfrm>
              <a:off x="1411450" y="541889"/>
              <a:ext cx="1024920" cy="39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165026-8C61-0932-88B8-B3157F35B5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2450" y="532889"/>
                <a:ext cx="10425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5A295D-8D0F-EF9C-C047-E167AB106E1B}"/>
                  </a:ext>
                </a:extLst>
              </p14:cNvPr>
              <p14:cNvContentPartPr/>
              <p14:nvPr/>
            </p14:nvContentPartPr>
            <p14:xfrm>
              <a:off x="2664250" y="324089"/>
              <a:ext cx="731880" cy="513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5A295D-8D0F-EF9C-C047-E167AB106E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5610" y="315449"/>
                <a:ext cx="74952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F6388B-5EE3-3ED4-E586-1C511D630E2E}"/>
                  </a:ext>
                </a:extLst>
              </p14:cNvPr>
              <p14:cNvContentPartPr/>
              <p14:nvPr/>
            </p14:nvContentPartPr>
            <p14:xfrm>
              <a:off x="3247090" y="544409"/>
              <a:ext cx="186480" cy="109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F6388B-5EE3-3ED4-E586-1C511D630E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8090" y="535409"/>
                <a:ext cx="204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28A314-7DF3-7D14-AB09-7A58F0B62D56}"/>
                  </a:ext>
                </a:extLst>
              </p14:cNvPr>
              <p14:cNvContentPartPr/>
              <p14:nvPr/>
            </p14:nvContentPartPr>
            <p14:xfrm>
              <a:off x="3572170" y="281609"/>
              <a:ext cx="1063440" cy="495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28A314-7DF3-7D14-AB09-7A58F0B62D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63530" y="272609"/>
                <a:ext cx="10810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85CC90-9424-58C6-2D61-9173DD88165F}"/>
                  </a:ext>
                </a:extLst>
              </p14:cNvPr>
              <p14:cNvContentPartPr/>
              <p14:nvPr/>
            </p14:nvContentPartPr>
            <p14:xfrm>
              <a:off x="4301890" y="381689"/>
              <a:ext cx="207360" cy="14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85CC90-9424-58C6-2D61-9173DD8816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93250" y="373049"/>
                <a:ext cx="225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4E2656-3AE5-1898-CD7A-5F904F1B8F8D}"/>
                  </a:ext>
                </a:extLst>
              </p14:cNvPr>
              <p14:cNvContentPartPr/>
              <p14:nvPr/>
            </p14:nvContentPartPr>
            <p14:xfrm>
              <a:off x="4913170" y="310049"/>
              <a:ext cx="1211760" cy="348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4E2656-3AE5-1898-CD7A-5F904F1B8F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4170" y="301049"/>
                <a:ext cx="122940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A2F6A1E-736E-2DF8-69E2-3823DE311078}"/>
              </a:ext>
            </a:extLst>
          </p:cNvPr>
          <p:cNvGrpSpPr/>
          <p:nvPr/>
        </p:nvGrpSpPr>
        <p:grpSpPr>
          <a:xfrm>
            <a:off x="6473770" y="163529"/>
            <a:ext cx="3084480" cy="661320"/>
            <a:chOff x="6473770" y="163529"/>
            <a:chExt cx="3084480" cy="6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7F6CA1-1B12-5B13-8E2F-A6ED1168A267}"/>
                    </a:ext>
                  </a:extLst>
                </p14:cNvPr>
                <p14:cNvContentPartPr/>
                <p14:nvPr/>
              </p14:nvContentPartPr>
              <p14:xfrm>
                <a:off x="6499690" y="413009"/>
                <a:ext cx="189360" cy="46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7F6CA1-1B12-5B13-8E2F-A6ED1168A2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1050" y="404369"/>
                  <a:ext cx="20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4827C1-906D-021A-C1B6-57798EDDECC6}"/>
                    </a:ext>
                  </a:extLst>
                </p14:cNvPr>
                <p14:cNvContentPartPr/>
                <p14:nvPr/>
              </p14:nvContentPartPr>
              <p14:xfrm>
                <a:off x="6473770" y="525329"/>
                <a:ext cx="190080" cy="25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4827C1-906D-021A-C1B6-57798EDDEC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64770" y="516689"/>
                  <a:ext cx="207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D1CB75-F060-9DB9-AA99-FB0D9A4C2306}"/>
                    </a:ext>
                  </a:extLst>
                </p14:cNvPr>
                <p14:cNvContentPartPr/>
                <p14:nvPr/>
              </p14:nvContentPartPr>
              <p14:xfrm>
                <a:off x="6671770" y="373049"/>
                <a:ext cx="405360" cy="451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D1CB75-F060-9DB9-AA99-FB0D9A4C23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62770" y="364409"/>
                  <a:ext cx="423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83A2AE-857A-F794-EE87-DB626D05901F}"/>
                    </a:ext>
                  </a:extLst>
                </p14:cNvPr>
                <p14:cNvContentPartPr/>
                <p14:nvPr/>
              </p14:nvContentPartPr>
              <p14:xfrm>
                <a:off x="7162090" y="357209"/>
                <a:ext cx="357480" cy="20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83A2AE-857A-F794-EE87-DB626D0590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53450" y="348209"/>
                  <a:ext cx="375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AD7C41-B9BD-7CFD-1DAC-80ADFE3C1BB5}"/>
                    </a:ext>
                  </a:extLst>
                </p14:cNvPr>
                <p14:cNvContentPartPr/>
                <p14:nvPr/>
              </p14:nvContentPartPr>
              <p14:xfrm>
                <a:off x="7217170" y="301049"/>
                <a:ext cx="218520" cy="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AD7C41-B9BD-7CFD-1DAC-80ADFE3C1B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08170" y="292409"/>
                  <a:ext cx="236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C2D6F8-7D10-079E-F378-CFC2F971F98F}"/>
                    </a:ext>
                  </a:extLst>
                </p14:cNvPr>
                <p14:cNvContentPartPr/>
                <p14:nvPr/>
              </p14:nvContentPartPr>
              <p14:xfrm>
                <a:off x="7636570" y="178289"/>
                <a:ext cx="179280" cy="44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C2D6F8-7D10-079E-F378-CFC2F971F9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27930" y="169289"/>
                  <a:ext cx="196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7F7A53-B782-00F7-A6A9-0C3542B4A72A}"/>
                    </a:ext>
                  </a:extLst>
                </p14:cNvPr>
                <p14:cNvContentPartPr/>
                <p14:nvPr/>
              </p14:nvContentPartPr>
              <p14:xfrm>
                <a:off x="7971730" y="248849"/>
                <a:ext cx="16920" cy="12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7F7A53-B782-00F7-A6A9-0C3542B4A7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62730" y="239849"/>
                  <a:ext cx="3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20EE47-FDAE-19F5-34D9-57FB2C72B803}"/>
                    </a:ext>
                  </a:extLst>
                </p14:cNvPr>
                <p14:cNvContentPartPr/>
                <p14:nvPr/>
              </p14:nvContentPartPr>
              <p14:xfrm>
                <a:off x="7839970" y="423089"/>
                <a:ext cx="232920" cy="1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20EE47-FDAE-19F5-34D9-57FB2C72B8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0970" y="414089"/>
                  <a:ext cx="25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65D6E4-AE14-C972-A927-022E2615A06F}"/>
                    </a:ext>
                  </a:extLst>
                </p14:cNvPr>
                <p14:cNvContentPartPr/>
                <p14:nvPr/>
              </p14:nvContentPartPr>
              <p14:xfrm>
                <a:off x="7864090" y="541889"/>
                <a:ext cx="178920" cy="100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65D6E4-AE14-C972-A927-022E2615A0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5090" y="533249"/>
                  <a:ext cx="19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F95D5F-D4B3-30AD-F80F-BF4FF83D6137}"/>
                    </a:ext>
                  </a:extLst>
                </p14:cNvPr>
                <p14:cNvContentPartPr/>
                <p14:nvPr/>
              </p14:nvContentPartPr>
              <p14:xfrm>
                <a:off x="8142370" y="362609"/>
                <a:ext cx="352440" cy="19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F95D5F-D4B3-30AD-F80F-BF4FF83D61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33730" y="353609"/>
                  <a:ext cx="370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D16177-D508-386E-7F83-10DD4DA67126}"/>
                    </a:ext>
                  </a:extLst>
                </p14:cNvPr>
                <p14:cNvContentPartPr/>
                <p14:nvPr/>
              </p14:nvContentPartPr>
              <p14:xfrm>
                <a:off x="8540530" y="268289"/>
                <a:ext cx="91440" cy="92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D16177-D508-386E-7F83-10DD4DA671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31530" y="259289"/>
                  <a:ext cx="10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608FDC-4B7E-C1C2-5D08-408209A01DCC}"/>
                    </a:ext>
                  </a:extLst>
                </p14:cNvPr>
                <p14:cNvContentPartPr/>
                <p14:nvPr/>
              </p14:nvContentPartPr>
              <p14:xfrm>
                <a:off x="8814490" y="352169"/>
                <a:ext cx="22320" cy="18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608FDC-4B7E-C1C2-5D08-408209A01D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05850" y="343169"/>
                  <a:ext cx="39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778D9B-6B6A-151C-6CAC-A3F1C59E1923}"/>
                    </a:ext>
                  </a:extLst>
                </p14:cNvPr>
                <p14:cNvContentPartPr/>
                <p14:nvPr/>
              </p14:nvContentPartPr>
              <p14:xfrm>
                <a:off x="8712610" y="434969"/>
                <a:ext cx="152280" cy="1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778D9B-6B6A-151C-6CAC-A3F1C59E19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3610" y="426329"/>
                  <a:ext cx="169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7B76E2-B30C-BD37-A219-8C37B2B899BA}"/>
                    </a:ext>
                  </a:extLst>
                </p14:cNvPr>
                <p14:cNvContentPartPr/>
                <p14:nvPr/>
              </p14:nvContentPartPr>
              <p14:xfrm>
                <a:off x="9015010" y="335609"/>
                <a:ext cx="416160" cy="20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7B76E2-B30C-BD37-A219-8C37B2B899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06010" y="326969"/>
                  <a:ext cx="433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1220EA-2650-1E3D-55E1-103D53908B00}"/>
                    </a:ext>
                  </a:extLst>
                </p14:cNvPr>
                <p14:cNvContentPartPr/>
                <p14:nvPr/>
              </p14:nvContentPartPr>
              <p14:xfrm>
                <a:off x="9379330" y="163529"/>
                <a:ext cx="178920" cy="45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1220EA-2650-1E3D-55E1-103D53908B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70330" y="154529"/>
                  <a:ext cx="196560" cy="47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9953638-0A85-E16B-2686-CCF8D3BCDA6D}"/>
                  </a:ext>
                </a:extLst>
              </p14:cNvPr>
              <p14:cNvContentPartPr/>
              <p14:nvPr/>
            </p14:nvContentPartPr>
            <p14:xfrm>
              <a:off x="673090" y="1489769"/>
              <a:ext cx="720720" cy="546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9953638-0A85-E16B-2686-CCF8D3BCDA6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4090" y="1480769"/>
                <a:ext cx="738360" cy="56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049F5BD-D7C1-B0B1-67E9-B53DD34C010B}"/>
              </a:ext>
            </a:extLst>
          </p:cNvPr>
          <p:cNvGrpSpPr/>
          <p:nvPr/>
        </p:nvGrpSpPr>
        <p:grpSpPr>
          <a:xfrm>
            <a:off x="1684690" y="1354409"/>
            <a:ext cx="2592000" cy="484560"/>
            <a:chOff x="1684690" y="1354409"/>
            <a:chExt cx="259200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A3A84C-14BE-9FC9-22D9-43DD783CFE69}"/>
                    </a:ext>
                  </a:extLst>
                </p14:cNvPr>
                <p14:cNvContentPartPr/>
                <p14:nvPr/>
              </p14:nvContentPartPr>
              <p14:xfrm>
                <a:off x="1684690" y="1373849"/>
                <a:ext cx="882720" cy="398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A3A84C-14BE-9FC9-22D9-43DD783CFE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76050" y="1364849"/>
                  <a:ext cx="900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9A22BC-6E62-2907-E935-5936D75387A3}"/>
                    </a:ext>
                  </a:extLst>
                </p14:cNvPr>
                <p14:cNvContentPartPr/>
                <p14:nvPr/>
              </p14:nvContentPartPr>
              <p14:xfrm>
                <a:off x="2353210" y="1504889"/>
                <a:ext cx="168840" cy="2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9A22BC-6E62-2907-E935-5936D75387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4210" y="1496249"/>
                  <a:ext cx="186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DA5E8C-5985-B19B-1446-7F272D8D6933}"/>
                    </a:ext>
                  </a:extLst>
                </p14:cNvPr>
                <p14:cNvContentPartPr/>
                <p14:nvPr/>
              </p14:nvContentPartPr>
              <p14:xfrm>
                <a:off x="2233690" y="1354409"/>
                <a:ext cx="17640" cy="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DA5E8C-5985-B19B-1446-7F272D8D69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25050" y="1345409"/>
                  <a:ext cx="35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6597D2-5BBD-81E1-CFCA-70EBD63902A2}"/>
                    </a:ext>
                  </a:extLst>
                </p14:cNvPr>
                <p14:cNvContentPartPr/>
                <p14:nvPr/>
              </p14:nvContentPartPr>
              <p14:xfrm>
                <a:off x="2657410" y="1559609"/>
                <a:ext cx="1101240" cy="21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6597D2-5BBD-81E1-CFCA-70EBD63902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48410" y="1550969"/>
                  <a:ext cx="1118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AC23A3-0F69-5DF7-47EE-682F68625A96}"/>
                    </a:ext>
                  </a:extLst>
                </p14:cNvPr>
                <p14:cNvContentPartPr/>
                <p14:nvPr/>
              </p14:nvContentPartPr>
              <p14:xfrm>
                <a:off x="3975370" y="1413089"/>
                <a:ext cx="301320" cy="42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AC23A3-0F69-5DF7-47EE-682F68625A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6730" y="1404089"/>
                  <a:ext cx="31896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415FB6-F06A-D60E-9F3E-515D34BD9EDE}"/>
              </a:ext>
            </a:extLst>
          </p:cNvPr>
          <p:cNvGrpSpPr/>
          <p:nvPr/>
        </p:nvGrpSpPr>
        <p:grpSpPr>
          <a:xfrm>
            <a:off x="4520770" y="1291409"/>
            <a:ext cx="1054080" cy="511920"/>
            <a:chOff x="4520770" y="1291409"/>
            <a:chExt cx="105408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92A83D-129A-6F27-1590-C8F8E6A4504C}"/>
                    </a:ext>
                  </a:extLst>
                </p14:cNvPr>
                <p14:cNvContentPartPr/>
                <p14:nvPr/>
              </p14:nvContentPartPr>
              <p14:xfrm>
                <a:off x="4520770" y="1291409"/>
                <a:ext cx="1054080" cy="51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92A83D-129A-6F27-1590-C8F8E6A450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12130" y="1282409"/>
                  <a:ext cx="10717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401A0C-E32C-77C0-F3E4-7AE0C0E38AF7}"/>
                    </a:ext>
                  </a:extLst>
                </p14:cNvPr>
                <p14:cNvContentPartPr/>
                <p14:nvPr/>
              </p14:nvContentPartPr>
              <p14:xfrm>
                <a:off x="5295490" y="1308329"/>
                <a:ext cx="27720" cy="1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401A0C-E32C-77C0-F3E4-7AE0C0E38A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6490" y="1299329"/>
                  <a:ext cx="453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E66794-3119-717A-501C-7FF9B9F4A876}"/>
                  </a:ext>
                </a:extLst>
              </p14:cNvPr>
              <p14:cNvContentPartPr/>
              <p14:nvPr/>
            </p14:nvContentPartPr>
            <p14:xfrm>
              <a:off x="5902810" y="1442249"/>
              <a:ext cx="1442160" cy="155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E66794-3119-717A-501C-7FF9B9F4A87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93810" y="1433249"/>
                <a:ext cx="1459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1E8D831-841A-C9B5-43C6-31C4B4DDD39B}"/>
                  </a:ext>
                </a:extLst>
              </p14:cNvPr>
              <p14:cNvContentPartPr/>
              <p14:nvPr/>
            </p14:nvContentPartPr>
            <p14:xfrm>
              <a:off x="7033930" y="1303649"/>
              <a:ext cx="21240" cy="1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1E8D831-841A-C9B5-43C6-31C4B4DDD3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25290" y="1294649"/>
                <a:ext cx="388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7D164C3-1F7D-CB03-04AB-CABE1457BE65}"/>
              </a:ext>
            </a:extLst>
          </p:cNvPr>
          <p:cNvGrpSpPr/>
          <p:nvPr/>
        </p:nvGrpSpPr>
        <p:grpSpPr>
          <a:xfrm>
            <a:off x="7640890" y="1061369"/>
            <a:ext cx="1811520" cy="472680"/>
            <a:chOff x="7640890" y="1061369"/>
            <a:chExt cx="181152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5AF5D7-AC25-8780-F0AB-5D6DA3AE432A}"/>
                    </a:ext>
                  </a:extLst>
                </p14:cNvPr>
                <p14:cNvContentPartPr/>
                <p14:nvPr/>
              </p14:nvContentPartPr>
              <p14:xfrm>
                <a:off x="7640890" y="1061369"/>
                <a:ext cx="1102320" cy="47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5AF5D7-AC25-8780-F0AB-5D6DA3AE43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32250" y="1052369"/>
                  <a:ext cx="1119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6A3B06-EEC7-FACC-90F1-489C45B3D7EC}"/>
                    </a:ext>
                  </a:extLst>
                </p14:cNvPr>
                <p14:cNvContentPartPr/>
                <p14:nvPr/>
              </p14:nvContentPartPr>
              <p14:xfrm>
                <a:off x="8266210" y="1280609"/>
                <a:ext cx="275040" cy="3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6A3B06-EEC7-FACC-90F1-489C45B3D7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57210" y="1271609"/>
                  <a:ext cx="29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9206E6-543D-C7B9-C182-6ED9E6AF29D2}"/>
                    </a:ext>
                  </a:extLst>
                </p14:cNvPr>
                <p14:cNvContentPartPr/>
                <p14:nvPr/>
              </p14:nvContentPartPr>
              <p14:xfrm>
                <a:off x="8157490" y="1115009"/>
                <a:ext cx="61920" cy="16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9206E6-543D-C7B9-C182-6ED9E6AF29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8490" y="1106369"/>
                  <a:ext cx="79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A972F6-39B5-C4D8-31E9-9EAD89E1C2FF}"/>
                    </a:ext>
                  </a:extLst>
                </p14:cNvPr>
                <p14:cNvContentPartPr/>
                <p14:nvPr/>
              </p14:nvContentPartPr>
              <p14:xfrm>
                <a:off x="8846890" y="1084409"/>
                <a:ext cx="605520" cy="416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A972F6-39B5-C4D8-31E9-9EAD89E1C2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38250" y="1075769"/>
                  <a:ext cx="6231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B10D02-9DC1-71AB-CEFF-EC15F9EC241D}"/>
                    </a:ext>
                  </a:extLst>
                </p14:cNvPr>
                <p14:cNvContentPartPr/>
                <p14:nvPr/>
              </p14:nvContentPartPr>
              <p14:xfrm>
                <a:off x="9159370" y="1211129"/>
                <a:ext cx="259200" cy="35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B10D02-9DC1-71AB-CEFF-EC15F9EC2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50370" y="1202489"/>
                  <a:ext cx="276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BC73DA-BCA1-E8AF-ED5F-63EE0BCED180}"/>
                    </a:ext>
                  </a:extLst>
                </p14:cNvPr>
                <p14:cNvContentPartPr/>
                <p14:nvPr/>
              </p14:nvContentPartPr>
              <p14:xfrm>
                <a:off x="8980810" y="1099529"/>
                <a:ext cx="32760" cy="12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BC73DA-BCA1-E8AF-ED5F-63EE0BCED1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72170" y="109052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DDDAC2B-25C9-6B1E-5C7B-0D661947D5F2}"/>
              </a:ext>
            </a:extLst>
          </p:cNvPr>
          <p:cNvGrpSpPr/>
          <p:nvPr/>
        </p:nvGrpSpPr>
        <p:grpSpPr>
          <a:xfrm>
            <a:off x="714850" y="2058209"/>
            <a:ext cx="3409560" cy="578160"/>
            <a:chOff x="714850" y="2058209"/>
            <a:chExt cx="340956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B69C5F-1B23-87DC-D8E2-F69F933C3037}"/>
                    </a:ext>
                  </a:extLst>
                </p14:cNvPr>
                <p14:cNvContentPartPr/>
                <p14:nvPr/>
              </p14:nvContentPartPr>
              <p14:xfrm>
                <a:off x="714850" y="2169449"/>
                <a:ext cx="993600" cy="46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B69C5F-1B23-87DC-D8E2-F69F933C30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6210" y="2160809"/>
                  <a:ext cx="1011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10921B-67FD-6AAC-D15B-5A7B00E98A4E}"/>
                    </a:ext>
                  </a:extLst>
                </p14:cNvPr>
                <p14:cNvContentPartPr/>
                <p14:nvPr/>
              </p14:nvContentPartPr>
              <p14:xfrm>
                <a:off x="1474090" y="2110769"/>
                <a:ext cx="34560" cy="54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10921B-67FD-6AAC-D15B-5A7B00E98A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5450" y="2102129"/>
                  <a:ext cx="52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0850B9-44EF-7CC2-EBB7-8722679ABA48}"/>
                    </a:ext>
                  </a:extLst>
                </p14:cNvPr>
                <p14:cNvContentPartPr/>
                <p14:nvPr/>
              </p14:nvContentPartPr>
              <p14:xfrm>
                <a:off x="1943890" y="2072609"/>
                <a:ext cx="615960" cy="380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0850B9-44EF-7CC2-EBB7-8722679ABA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4890" y="2063969"/>
                  <a:ext cx="633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E2EB68-6F1B-0CFC-DD27-1C0EB3988626}"/>
                    </a:ext>
                  </a:extLst>
                </p14:cNvPr>
                <p14:cNvContentPartPr/>
                <p14:nvPr/>
              </p14:nvContentPartPr>
              <p14:xfrm>
                <a:off x="2199850" y="2172329"/>
                <a:ext cx="303120" cy="20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E2EB68-6F1B-0CFC-DD27-1C0EB39886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90850" y="2163689"/>
                  <a:ext cx="32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E2BD19-D214-F215-CBAA-25BF9FB42BD5}"/>
                    </a:ext>
                  </a:extLst>
                </p14:cNvPr>
                <p14:cNvContentPartPr/>
                <p14:nvPr/>
              </p14:nvContentPartPr>
              <p14:xfrm>
                <a:off x="2007250" y="2087729"/>
                <a:ext cx="79200" cy="17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E2BD19-D214-F215-CBAA-25BF9FB42B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98250" y="2078729"/>
                  <a:ext cx="96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50872D-1ED0-CF37-61E0-68BC7A260703}"/>
                    </a:ext>
                  </a:extLst>
                </p14:cNvPr>
                <p14:cNvContentPartPr/>
                <p14:nvPr/>
              </p14:nvContentPartPr>
              <p14:xfrm>
                <a:off x="2667490" y="2058209"/>
                <a:ext cx="1456920" cy="41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50872D-1ED0-CF37-61E0-68BC7A2607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58490" y="2049209"/>
                  <a:ext cx="1474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96F452-93FE-D814-6EDE-49B4972D02EA}"/>
                    </a:ext>
                  </a:extLst>
                </p14:cNvPr>
                <p14:cNvContentPartPr/>
                <p14:nvPr/>
              </p14:nvContentPartPr>
              <p14:xfrm>
                <a:off x="3768010" y="2188529"/>
                <a:ext cx="19440" cy="8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96F452-93FE-D814-6EDE-49B4972D02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59010" y="2179889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876535-7781-1818-D8F4-3A9C4D68D696}"/>
                    </a:ext>
                  </a:extLst>
                </p14:cNvPr>
                <p14:cNvContentPartPr/>
                <p14:nvPr/>
              </p14:nvContentPartPr>
              <p14:xfrm>
                <a:off x="3378130" y="2115089"/>
                <a:ext cx="268920" cy="52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876535-7781-1818-D8F4-3A9C4D68D6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69130" y="2106089"/>
                  <a:ext cx="28656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55E592A-F591-962C-F6A2-43B7B3B111D4}"/>
                  </a:ext>
                </a:extLst>
              </p14:cNvPr>
              <p14:cNvContentPartPr/>
              <p14:nvPr/>
            </p14:nvContentPartPr>
            <p14:xfrm>
              <a:off x="4524010" y="2245049"/>
              <a:ext cx="518040" cy="93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55E592A-F591-962C-F6A2-43B7B3B111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15370" y="2236049"/>
                <a:ext cx="53568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3FBA823-4E85-D907-47F2-744E43B669B6}"/>
              </a:ext>
            </a:extLst>
          </p:cNvPr>
          <p:cNvGrpSpPr/>
          <p:nvPr/>
        </p:nvGrpSpPr>
        <p:grpSpPr>
          <a:xfrm>
            <a:off x="5357410" y="1980449"/>
            <a:ext cx="1998000" cy="533520"/>
            <a:chOff x="5357410" y="1980449"/>
            <a:chExt cx="199800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DF4AA5-9096-79DE-7C6B-61685513E07A}"/>
                    </a:ext>
                  </a:extLst>
                </p14:cNvPr>
                <p14:cNvContentPartPr/>
                <p14:nvPr/>
              </p14:nvContentPartPr>
              <p14:xfrm>
                <a:off x="5357410" y="1980449"/>
                <a:ext cx="1472400" cy="31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DF4AA5-9096-79DE-7C6B-61685513E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48410" y="1971809"/>
                  <a:ext cx="1490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F64327-4CF7-1B81-C45A-3D8B1BEC2346}"/>
                    </a:ext>
                  </a:extLst>
                </p14:cNvPr>
                <p14:cNvContentPartPr/>
                <p14:nvPr/>
              </p14:nvContentPartPr>
              <p14:xfrm>
                <a:off x="6599410" y="2071529"/>
                <a:ext cx="257040" cy="29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F64327-4CF7-1B81-C45A-3D8B1BEC23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90410" y="2062889"/>
                  <a:ext cx="274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98A12B-3D17-6C2E-3E6D-AEDB7E3D91D0}"/>
                    </a:ext>
                  </a:extLst>
                </p14:cNvPr>
                <p14:cNvContentPartPr/>
                <p14:nvPr/>
              </p14:nvContentPartPr>
              <p14:xfrm>
                <a:off x="7094050" y="2001689"/>
                <a:ext cx="261360" cy="512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98A12B-3D17-6C2E-3E6D-AEDB7E3D91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85050" y="1993049"/>
                  <a:ext cx="27900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DECD41C-813D-A143-8A5D-F3E55DCFFFF7}"/>
                  </a:ext>
                </a:extLst>
              </p14:cNvPr>
              <p14:cNvContentPartPr/>
              <p14:nvPr/>
            </p14:nvContentPartPr>
            <p14:xfrm>
              <a:off x="7615330" y="2085209"/>
              <a:ext cx="1395000" cy="437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DECD41C-813D-A143-8A5D-F3E55DCFFFF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06690" y="2076569"/>
                <a:ext cx="141264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D6FC382-37D6-8DF2-AFC8-9F1A650E6AFE}"/>
              </a:ext>
            </a:extLst>
          </p:cNvPr>
          <p:cNvGrpSpPr/>
          <p:nvPr/>
        </p:nvGrpSpPr>
        <p:grpSpPr>
          <a:xfrm>
            <a:off x="3962410" y="2758049"/>
            <a:ext cx="2089440" cy="542880"/>
            <a:chOff x="3962410" y="2758049"/>
            <a:chExt cx="208944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CED1A1-0DF2-CC61-4B3A-742219A7128C}"/>
                    </a:ext>
                  </a:extLst>
                </p14:cNvPr>
                <p14:cNvContentPartPr/>
                <p14:nvPr/>
              </p14:nvContentPartPr>
              <p14:xfrm>
                <a:off x="4162210" y="2758049"/>
                <a:ext cx="20160" cy="226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CED1A1-0DF2-CC61-4B3A-742219A712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3570" y="2749409"/>
                  <a:ext cx="37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75362D9-E1AF-A536-A8D6-39E0820DDBC1}"/>
                    </a:ext>
                  </a:extLst>
                </p14:cNvPr>
                <p14:cNvContentPartPr/>
                <p14:nvPr/>
              </p14:nvContentPartPr>
              <p14:xfrm>
                <a:off x="3962410" y="3023009"/>
                <a:ext cx="338040" cy="40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75362D9-E1AF-A536-A8D6-39E0820DDB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53410" y="3014009"/>
                  <a:ext cx="355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B2ACE6-3025-CA58-2B3B-5F1DD21F8C56}"/>
                    </a:ext>
                  </a:extLst>
                </p14:cNvPr>
                <p14:cNvContentPartPr/>
                <p14:nvPr/>
              </p14:nvContentPartPr>
              <p14:xfrm>
                <a:off x="4014970" y="3166649"/>
                <a:ext cx="241920" cy="134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B2ACE6-3025-CA58-2B3B-5F1DD21F8C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06330" y="3158009"/>
                  <a:ext cx="259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CE17CE-E79A-E64D-479F-9BA2FB4493F2}"/>
                    </a:ext>
                  </a:extLst>
                </p14:cNvPr>
                <p14:cNvContentPartPr/>
                <p14:nvPr/>
              </p14:nvContentPartPr>
              <p14:xfrm>
                <a:off x="4480810" y="2933369"/>
                <a:ext cx="394560" cy="200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CE17CE-E79A-E64D-479F-9BA2FB4493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72170" y="2924369"/>
                  <a:ext cx="412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33DB94-11D1-0C97-A99F-A4BE654E5FCF}"/>
                    </a:ext>
                  </a:extLst>
                </p14:cNvPr>
                <p14:cNvContentPartPr/>
                <p14:nvPr/>
              </p14:nvContentPartPr>
              <p14:xfrm>
                <a:off x="4910290" y="2764889"/>
                <a:ext cx="183240" cy="167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33DB94-11D1-0C97-A99F-A4BE654E5F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01290" y="2755889"/>
                  <a:ext cx="200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86DD28-5349-2848-687D-1FDB1120727F}"/>
                    </a:ext>
                  </a:extLst>
                </p14:cNvPr>
                <p14:cNvContentPartPr/>
                <p14:nvPr/>
              </p14:nvContentPartPr>
              <p14:xfrm>
                <a:off x="5352010" y="2904569"/>
                <a:ext cx="28080" cy="223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86DD28-5349-2848-687D-1FDB112072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3010" y="2895929"/>
                  <a:ext cx="45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89B8C02-CA19-DC09-2453-A467E0A67E3E}"/>
                    </a:ext>
                  </a:extLst>
                </p14:cNvPr>
                <p14:cNvContentPartPr/>
                <p14:nvPr/>
              </p14:nvContentPartPr>
              <p14:xfrm>
                <a:off x="5237170" y="3010409"/>
                <a:ext cx="286920" cy="15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89B8C02-CA19-DC09-2453-A467E0A67E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28530" y="3001409"/>
                  <a:ext cx="30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965A5E-0476-0805-76D0-475C520BBDAF}"/>
                    </a:ext>
                  </a:extLst>
                </p14:cNvPr>
                <p14:cNvContentPartPr/>
                <p14:nvPr/>
              </p14:nvContentPartPr>
              <p14:xfrm>
                <a:off x="5600050" y="2894489"/>
                <a:ext cx="451800" cy="197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965A5E-0476-0805-76D0-475C520BBD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91050" y="2885489"/>
                  <a:ext cx="46944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0AD6C1-D584-6480-CA31-AB2364D7F755}"/>
                  </a:ext>
                </a:extLst>
              </p14:cNvPr>
              <p14:cNvContentPartPr/>
              <p14:nvPr/>
            </p14:nvContentPartPr>
            <p14:xfrm>
              <a:off x="6664930" y="731609"/>
              <a:ext cx="715680" cy="301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0AD6C1-D584-6480-CA31-AB2364D7F75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56290" y="722609"/>
                <a:ext cx="73332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25E6235-5BA1-058E-DFE1-1FDF7CCDF8B7}"/>
              </a:ext>
            </a:extLst>
          </p:cNvPr>
          <p:cNvGrpSpPr/>
          <p:nvPr/>
        </p:nvGrpSpPr>
        <p:grpSpPr>
          <a:xfrm>
            <a:off x="6980290" y="869489"/>
            <a:ext cx="4881960" cy="1333440"/>
            <a:chOff x="6980290" y="869489"/>
            <a:chExt cx="4881960" cy="13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F49CD0-33E0-3E01-6CF5-E4C6BC8A07FC}"/>
                    </a:ext>
                  </a:extLst>
                </p14:cNvPr>
                <p14:cNvContentPartPr/>
                <p14:nvPr/>
              </p14:nvContentPartPr>
              <p14:xfrm>
                <a:off x="6980290" y="869489"/>
                <a:ext cx="3855600" cy="669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F49CD0-33E0-3E01-6CF5-E4C6BC8A07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71290" y="860489"/>
                  <a:ext cx="387324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F6F75A-DF83-C4B2-BC51-EED4D852D87C}"/>
                    </a:ext>
                  </a:extLst>
                </p14:cNvPr>
                <p14:cNvContentPartPr/>
                <p14:nvPr/>
              </p14:nvContentPartPr>
              <p14:xfrm>
                <a:off x="10174210" y="1816289"/>
                <a:ext cx="194040" cy="257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F6F75A-DF83-C4B2-BC51-EED4D852D8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65210" y="1807289"/>
                  <a:ext cx="21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6F3425E-F742-2873-BDCE-4A808CACB3ED}"/>
                    </a:ext>
                  </a:extLst>
                </p14:cNvPr>
                <p14:cNvContentPartPr/>
                <p14:nvPr/>
              </p14:nvContentPartPr>
              <p14:xfrm>
                <a:off x="10455010" y="1886489"/>
                <a:ext cx="371160" cy="175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6F3425E-F742-2873-BDCE-4A808CACB3E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46370" y="1877849"/>
                  <a:ext cx="388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BB2CAB-C87A-23D2-49EE-20B406B56057}"/>
                    </a:ext>
                  </a:extLst>
                </p14:cNvPr>
                <p14:cNvContentPartPr/>
                <p14:nvPr/>
              </p14:nvContentPartPr>
              <p14:xfrm>
                <a:off x="10988890" y="1550249"/>
                <a:ext cx="802080" cy="652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BB2CAB-C87A-23D2-49EE-20B406B560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80250" y="1541249"/>
                  <a:ext cx="8197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CDBDBD-869D-C568-AEBF-F283F4804723}"/>
                    </a:ext>
                  </a:extLst>
                </p14:cNvPr>
                <p14:cNvContentPartPr/>
                <p14:nvPr/>
              </p14:nvContentPartPr>
              <p14:xfrm>
                <a:off x="11607370" y="1806569"/>
                <a:ext cx="254880" cy="291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CDBDBD-869D-C568-AEBF-F283F48047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98370" y="1797569"/>
                  <a:ext cx="2725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8C6F930-D6FA-8281-8DBC-2E092E8FFBB3}"/>
              </a:ext>
            </a:extLst>
          </p:cNvPr>
          <p:cNvGrpSpPr/>
          <p:nvPr/>
        </p:nvGrpSpPr>
        <p:grpSpPr>
          <a:xfrm>
            <a:off x="10108690" y="2254049"/>
            <a:ext cx="1197720" cy="613080"/>
            <a:chOff x="10108690" y="2254049"/>
            <a:chExt cx="1197720" cy="61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5B4AC85-A61E-8D5C-B1C1-5AFFD65FA2D8}"/>
                    </a:ext>
                  </a:extLst>
                </p14:cNvPr>
                <p14:cNvContentPartPr/>
                <p14:nvPr/>
              </p14:nvContentPartPr>
              <p14:xfrm>
                <a:off x="10108690" y="2254049"/>
                <a:ext cx="1197720" cy="613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5B4AC85-A61E-8D5C-B1C1-5AFFD65FA2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00050" y="2245049"/>
                  <a:ext cx="121536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315CA6-4363-C6C0-B617-A08965DA920F}"/>
                    </a:ext>
                  </a:extLst>
                </p14:cNvPr>
                <p14:cNvContentPartPr/>
                <p14:nvPr/>
              </p14:nvContentPartPr>
              <p14:xfrm>
                <a:off x="10850650" y="2495609"/>
                <a:ext cx="329760" cy="20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315CA6-4363-C6C0-B617-A08965DA92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41650" y="2486969"/>
                  <a:ext cx="347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FD3017-A8E2-BE38-3ED1-9021F37CB544}"/>
                    </a:ext>
                  </a:extLst>
                </p14:cNvPr>
                <p14:cNvContentPartPr/>
                <p14:nvPr/>
              </p14:nvContentPartPr>
              <p14:xfrm>
                <a:off x="10814650" y="2285009"/>
                <a:ext cx="45720" cy="7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FD3017-A8E2-BE38-3ED1-9021F37CB5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06010" y="2276009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F0ACA2F-1A34-6887-C6F3-1C913E205D8C}"/>
              </a:ext>
            </a:extLst>
          </p:cNvPr>
          <p:cNvGrpSpPr/>
          <p:nvPr/>
        </p:nvGrpSpPr>
        <p:grpSpPr>
          <a:xfrm>
            <a:off x="10232170" y="3131009"/>
            <a:ext cx="819000" cy="211320"/>
            <a:chOff x="10232170" y="3131009"/>
            <a:chExt cx="8190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5D8791-89AC-C6A1-5262-A63DD6367A2C}"/>
                    </a:ext>
                  </a:extLst>
                </p14:cNvPr>
                <p14:cNvContentPartPr/>
                <p14:nvPr/>
              </p14:nvContentPartPr>
              <p14:xfrm>
                <a:off x="10232170" y="3131009"/>
                <a:ext cx="222120" cy="169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5D8791-89AC-C6A1-5262-A63DD6367A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23170" y="3122009"/>
                  <a:ext cx="239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AE6363-BE09-1274-0050-66DE4BBA1B71}"/>
                    </a:ext>
                  </a:extLst>
                </p14:cNvPr>
                <p14:cNvContentPartPr/>
                <p14:nvPr/>
              </p14:nvContentPartPr>
              <p14:xfrm>
                <a:off x="10542490" y="3206969"/>
                <a:ext cx="508680" cy="135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AE6363-BE09-1274-0050-66DE4BBA1B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33850" y="3197969"/>
                  <a:ext cx="52632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56F199D-AEF4-85F7-D3FA-FEA7B1483677}"/>
                  </a:ext>
                </a:extLst>
              </p14:cNvPr>
              <p14:cNvContentPartPr/>
              <p14:nvPr/>
            </p14:nvContentPartPr>
            <p14:xfrm>
              <a:off x="10137130" y="3494609"/>
              <a:ext cx="833760" cy="16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56F199D-AEF4-85F7-D3FA-FEA7B148367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128130" y="3485969"/>
                <a:ext cx="8514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2B58C85-350D-02C3-E35E-7AFEAAE5ED1A}"/>
              </a:ext>
            </a:extLst>
          </p:cNvPr>
          <p:cNvGrpSpPr/>
          <p:nvPr/>
        </p:nvGrpSpPr>
        <p:grpSpPr>
          <a:xfrm>
            <a:off x="10080970" y="3639329"/>
            <a:ext cx="1318320" cy="294120"/>
            <a:chOff x="10080970" y="3639329"/>
            <a:chExt cx="13183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3C44BD-E051-AB75-0E40-520D052E256F}"/>
                    </a:ext>
                  </a:extLst>
                </p14:cNvPr>
                <p14:cNvContentPartPr/>
                <p14:nvPr/>
              </p14:nvContentPartPr>
              <p14:xfrm>
                <a:off x="10080970" y="3726809"/>
                <a:ext cx="567000" cy="199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3C44BD-E051-AB75-0E40-520D052E25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72330" y="3718169"/>
                  <a:ext cx="58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0DA087-D7C9-6BF9-328F-1A1148FC8083}"/>
                    </a:ext>
                  </a:extLst>
                </p14:cNvPr>
                <p14:cNvContentPartPr/>
                <p14:nvPr/>
              </p14:nvContentPartPr>
              <p14:xfrm>
                <a:off x="10730050" y="3816089"/>
                <a:ext cx="79920" cy="24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0DA087-D7C9-6BF9-328F-1A1148FC80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21410" y="3807449"/>
                  <a:ext cx="9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50A7D8-0DDD-67FA-B039-CAA4D148C56E}"/>
                    </a:ext>
                  </a:extLst>
                </p14:cNvPr>
                <p14:cNvContentPartPr/>
                <p14:nvPr/>
              </p14:nvContentPartPr>
              <p14:xfrm>
                <a:off x="10929490" y="3639329"/>
                <a:ext cx="117000" cy="294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50A7D8-0DDD-67FA-B039-CAA4D148C5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20850" y="3630329"/>
                  <a:ext cx="134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35EA00-1126-7DAA-B720-73996F93BE53}"/>
                    </a:ext>
                  </a:extLst>
                </p14:cNvPr>
                <p14:cNvContentPartPr/>
                <p14:nvPr/>
              </p14:nvContentPartPr>
              <p14:xfrm>
                <a:off x="10845250" y="3738329"/>
                <a:ext cx="206280" cy="8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35EA00-1126-7DAA-B720-73996F93BE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36250" y="3729329"/>
                  <a:ext cx="22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04A388-EB5B-2F6A-020E-ACB36FCD6278}"/>
                    </a:ext>
                  </a:extLst>
                </p14:cNvPr>
                <p14:cNvContentPartPr/>
                <p14:nvPr/>
              </p14:nvContentPartPr>
              <p14:xfrm>
                <a:off x="11079610" y="3772529"/>
                <a:ext cx="53280" cy="138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04A388-EB5B-2F6A-020E-ACB36FCD62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70610" y="3763529"/>
                  <a:ext cx="70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00C92D-49DD-6020-D39F-91DE0BCA5789}"/>
                    </a:ext>
                  </a:extLst>
                </p14:cNvPr>
                <p14:cNvContentPartPr/>
                <p14:nvPr/>
              </p14:nvContentPartPr>
              <p14:xfrm>
                <a:off x="11135410" y="3697649"/>
                <a:ext cx="16560" cy="2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00C92D-49DD-6020-D39F-91DE0BCA57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26410" y="368864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D3E937-4737-C731-3D92-A9CBBC0A43BD}"/>
                    </a:ext>
                  </a:extLst>
                </p14:cNvPr>
                <p14:cNvContentPartPr/>
                <p14:nvPr/>
              </p14:nvContentPartPr>
              <p14:xfrm>
                <a:off x="11206330" y="3758489"/>
                <a:ext cx="192960" cy="121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D3E937-4737-C731-3D92-A9CBBC0A43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97690" y="3749849"/>
                  <a:ext cx="2106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F7242DE-797D-7D70-CE39-6E8F4D93C2C8}"/>
                  </a:ext>
                </a:extLst>
              </p14:cNvPr>
              <p14:cNvContentPartPr/>
              <p14:nvPr/>
            </p14:nvContentPartPr>
            <p14:xfrm>
              <a:off x="10874410" y="3480569"/>
              <a:ext cx="699840" cy="18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F7242DE-797D-7D70-CE39-6E8F4D93C2C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865410" y="3471569"/>
                <a:ext cx="71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5B607C7-2513-D955-BD63-065027A2A8A6}"/>
                  </a:ext>
                </a:extLst>
              </p14:cNvPr>
              <p14:cNvContentPartPr/>
              <p14:nvPr/>
            </p14:nvContentPartPr>
            <p14:xfrm>
              <a:off x="11511250" y="3725729"/>
              <a:ext cx="199080" cy="167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5B607C7-2513-D955-BD63-065027A2A8A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502250" y="3716729"/>
                <a:ext cx="216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621EC0-C941-76A2-91CB-5CF47623145E}"/>
                  </a:ext>
                </a:extLst>
              </p14:cNvPr>
              <p14:cNvContentPartPr/>
              <p14:nvPr/>
            </p14:nvContentPartPr>
            <p14:xfrm>
              <a:off x="3997690" y="3524849"/>
              <a:ext cx="1803600" cy="2203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621EC0-C941-76A2-91CB-5CF47623145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988690" y="3515849"/>
                <a:ext cx="182124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287649-1B6A-7FC4-DCE3-F640827FF769}"/>
              </a:ext>
            </a:extLst>
          </p:cNvPr>
          <p:cNvGrpSpPr/>
          <p:nvPr/>
        </p:nvGrpSpPr>
        <p:grpSpPr>
          <a:xfrm>
            <a:off x="3913090" y="3942089"/>
            <a:ext cx="1468800" cy="664200"/>
            <a:chOff x="3913090" y="3942089"/>
            <a:chExt cx="146880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8DC49CA-8572-F970-A982-FBC6BA542BDD}"/>
                    </a:ext>
                  </a:extLst>
                </p14:cNvPr>
                <p14:cNvContentPartPr/>
                <p14:nvPr/>
              </p14:nvContentPartPr>
              <p14:xfrm>
                <a:off x="4149970" y="3942089"/>
                <a:ext cx="1005120" cy="376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8DC49CA-8572-F970-A982-FBC6BA542B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1330" y="3933089"/>
                  <a:ext cx="10227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61AA8B-2274-F6B2-4AEE-199931BA31EF}"/>
                    </a:ext>
                  </a:extLst>
                </p14:cNvPr>
                <p14:cNvContentPartPr/>
                <p14:nvPr/>
              </p14:nvContentPartPr>
              <p14:xfrm>
                <a:off x="4057450" y="4251329"/>
                <a:ext cx="1170360" cy="4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61AA8B-2274-F6B2-4AEE-199931BA31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8810" y="4242689"/>
                  <a:ext cx="1188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1867E77-BC1D-3746-7682-9D690377E002}"/>
                    </a:ext>
                  </a:extLst>
                </p14:cNvPr>
                <p14:cNvContentPartPr/>
                <p14:nvPr/>
              </p14:nvContentPartPr>
              <p14:xfrm>
                <a:off x="3913090" y="4335209"/>
                <a:ext cx="606600" cy="216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1867E77-BC1D-3746-7682-9D690377E0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04090" y="4326209"/>
                  <a:ext cx="624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DBBC565-A11A-5855-D28F-8BDEE5B9B8CF}"/>
                    </a:ext>
                  </a:extLst>
                </p14:cNvPr>
                <p14:cNvContentPartPr/>
                <p14:nvPr/>
              </p14:nvContentPartPr>
              <p14:xfrm>
                <a:off x="4395850" y="4403609"/>
                <a:ext cx="156960" cy="21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DBBC565-A11A-5855-D28F-8BDEE5B9B8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7210" y="4394609"/>
                  <a:ext cx="174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38EB11-D0E1-1482-2528-B8EC92D2B070}"/>
                    </a:ext>
                  </a:extLst>
                </p14:cNvPr>
                <p14:cNvContentPartPr/>
                <p14:nvPr/>
              </p14:nvContentPartPr>
              <p14:xfrm>
                <a:off x="4348690" y="4341689"/>
                <a:ext cx="10440" cy="1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38EB11-D0E1-1482-2528-B8EC92D2B0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39690" y="4333049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94736A-A03D-A427-14BA-A99717AEB27C}"/>
                    </a:ext>
                  </a:extLst>
                </p14:cNvPr>
                <p14:cNvContentPartPr/>
                <p14:nvPr/>
              </p14:nvContentPartPr>
              <p14:xfrm>
                <a:off x="4614010" y="4425209"/>
                <a:ext cx="767880" cy="181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94736A-A03D-A427-14BA-A99717AEB2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5010" y="4416209"/>
                  <a:ext cx="7855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888B5CF-4224-F2C5-7906-0A02862988D0}"/>
              </a:ext>
            </a:extLst>
          </p:cNvPr>
          <p:cNvGrpSpPr/>
          <p:nvPr/>
        </p:nvGrpSpPr>
        <p:grpSpPr>
          <a:xfrm>
            <a:off x="5694010" y="3178169"/>
            <a:ext cx="620280" cy="745920"/>
            <a:chOff x="5694010" y="3178169"/>
            <a:chExt cx="62028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46AE185-271C-6DCF-8995-8FCFD3D79ACA}"/>
                    </a:ext>
                  </a:extLst>
                </p14:cNvPr>
                <p14:cNvContentPartPr/>
                <p14:nvPr/>
              </p14:nvContentPartPr>
              <p14:xfrm>
                <a:off x="5744770" y="3207329"/>
                <a:ext cx="569520" cy="71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46AE185-271C-6DCF-8995-8FCFD3D79A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36130" y="3198329"/>
                  <a:ext cx="58716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720FB4-5A80-21C0-E3C6-519A102030DE}"/>
                    </a:ext>
                  </a:extLst>
                </p14:cNvPr>
                <p14:cNvContentPartPr/>
                <p14:nvPr/>
              </p14:nvContentPartPr>
              <p14:xfrm>
                <a:off x="5694010" y="3178169"/>
                <a:ext cx="158040" cy="145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720FB4-5A80-21C0-E3C6-519A102030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85370" y="3169529"/>
                  <a:ext cx="1756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3F6C084-7B98-BD12-97A4-04C4D42E9968}"/>
              </a:ext>
            </a:extLst>
          </p:cNvPr>
          <p:cNvGrpSpPr/>
          <p:nvPr/>
        </p:nvGrpSpPr>
        <p:grpSpPr>
          <a:xfrm>
            <a:off x="2364730" y="3189689"/>
            <a:ext cx="2441880" cy="613440"/>
            <a:chOff x="2364730" y="3189689"/>
            <a:chExt cx="244188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0CF3CA-63DA-A0A4-4030-B6C2D01FCCC4}"/>
                    </a:ext>
                  </a:extLst>
                </p14:cNvPr>
                <p14:cNvContentPartPr/>
                <p14:nvPr/>
              </p14:nvContentPartPr>
              <p14:xfrm>
                <a:off x="3918490" y="3189689"/>
                <a:ext cx="888120" cy="253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0CF3CA-63DA-A0A4-4030-B6C2D01FCC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09850" y="3181049"/>
                  <a:ext cx="905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E0C6A1A-9F65-FB82-7621-B82BD3EAC597}"/>
                    </a:ext>
                  </a:extLst>
                </p14:cNvPr>
                <p14:cNvContentPartPr/>
                <p14:nvPr/>
              </p14:nvContentPartPr>
              <p14:xfrm>
                <a:off x="2364730" y="3453209"/>
                <a:ext cx="1935360" cy="349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E0C6A1A-9F65-FB82-7621-B82BD3EAC5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56090" y="3444569"/>
                  <a:ext cx="19530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F388326-A740-6D81-8B96-25B94D423BA0}"/>
              </a:ext>
            </a:extLst>
          </p:cNvPr>
          <p:cNvGrpSpPr/>
          <p:nvPr/>
        </p:nvGrpSpPr>
        <p:grpSpPr>
          <a:xfrm>
            <a:off x="681010" y="3899969"/>
            <a:ext cx="2192040" cy="996840"/>
            <a:chOff x="681010" y="3899969"/>
            <a:chExt cx="2192040" cy="9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DDC19C-A076-57A0-8A74-FC505963908B}"/>
                    </a:ext>
                  </a:extLst>
                </p14:cNvPr>
                <p14:cNvContentPartPr/>
                <p14:nvPr/>
              </p14:nvContentPartPr>
              <p14:xfrm>
                <a:off x="681010" y="3899969"/>
                <a:ext cx="977760" cy="374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DDC19C-A076-57A0-8A74-FC50596390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2370" y="3890969"/>
                  <a:ext cx="9954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8DA5BB-223A-8D41-95DD-C64F325E9435}"/>
                    </a:ext>
                  </a:extLst>
                </p14:cNvPr>
                <p14:cNvContentPartPr/>
                <p14:nvPr/>
              </p14:nvContentPartPr>
              <p14:xfrm>
                <a:off x="1539250" y="4104809"/>
                <a:ext cx="27720" cy="2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8DA5BB-223A-8D41-95DD-C64F325E94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30610" y="4096169"/>
                  <a:ext cx="4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A2DD73-C5DA-DC39-9BBF-74C0FF1CCAF6}"/>
                    </a:ext>
                  </a:extLst>
                </p14:cNvPr>
                <p14:cNvContentPartPr/>
                <p14:nvPr/>
              </p14:nvContentPartPr>
              <p14:xfrm>
                <a:off x="936970" y="3975209"/>
                <a:ext cx="611280" cy="148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A2DD73-C5DA-DC39-9BBF-74C0FF1CCA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8330" y="3966209"/>
                  <a:ext cx="628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3CC60C-5E69-A045-A062-71E9B55F9455}"/>
                    </a:ext>
                  </a:extLst>
                </p14:cNvPr>
                <p14:cNvContentPartPr/>
                <p14:nvPr/>
              </p14:nvContentPartPr>
              <p14:xfrm>
                <a:off x="1796650" y="4185089"/>
                <a:ext cx="1076400" cy="284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3CC60C-5E69-A045-A062-71E9B55F945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7650" y="4176089"/>
                  <a:ext cx="1094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FBBCF84-FA3B-91FE-E590-08427EA0AD3D}"/>
                    </a:ext>
                  </a:extLst>
                </p14:cNvPr>
                <p14:cNvContentPartPr/>
                <p14:nvPr/>
              </p14:nvContentPartPr>
              <p14:xfrm>
                <a:off x="757690" y="4421969"/>
                <a:ext cx="2016720" cy="42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FBBCF84-FA3B-91FE-E590-08427EA0AD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8690" y="4412969"/>
                  <a:ext cx="2034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9E0CCB-62A6-069B-75AA-AC5B9B1090AF}"/>
                    </a:ext>
                  </a:extLst>
                </p14:cNvPr>
                <p14:cNvContentPartPr/>
                <p14:nvPr/>
              </p14:nvContentPartPr>
              <p14:xfrm>
                <a:off x="905650" y="4568849"/>
                <a:ext cx="687600" cy="252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9E0CCB-62A6-069B-75AA-AC5B9B1090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7010" y="4560209"/>
                  <a:ext cx="705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86B1C4-D543-993F-D8D0-3CE66FDABB04}"/>
                    </a:ext>
                  </a:extLst>
                </p14:cNvPr>
                <p14:cNvContentPartPr/>
                <p14:nvPr/>
              </p14:nvContentPartPr>
              <p14:xfrm>
                <a:off x="1425130" y="4686929"/>
                <a:ext cx="195480" cy="30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86B1C4-D543-993F-D8D0-3CE66FDABB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16130" y="4677929"/>
                  <a:ext cx="21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8895B9-080F-21A6-4D32-2EC721295D60}"/>
                    </a:ext>
                  </a:extLst>
                </p14:cNvPr>
                <p14:cNvContentPartPr/>
                <p14:nvPr/>
              </p14:nvContentPartPr>
              <p14:xfrm>
                <a:off x="1314610" y="4591169"/>
                <a:ext cx="53640" cy="17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8895B9-080F-21A6-4D32-2EC721295D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05610" y="4582169"/>
                  <a:ext cx="71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BAD589-6BA5-8855-F9F9-306B89F482DC}"/>
                    </a:ext>
                  </a:extLst>
                </p14:cNvPr>
                <p14:cNvContentPartPr/>
                <p14:nvPr/>
              </p14:nvContentPartPr>
              <p14:xfrm>
                <a:off x="1705930" y="4631129"/>
                <a:ext cx="968760" cy="265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BAD589-6BA5-8855-F9F9-306B89F482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96930" y="4622129"/>
                  <a:ext cx="98640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180AD67-4B45-513C-BF2A-0CC16865B981}"/>
              </a:ext>
            </a:extLst>
          </p:cNvPr>
          <p:cNvGrpSpPr/>
          <p:nvPr/>
        </p:nvGrpSpPr>
        <p:grpSpPr>
          <a:xfrm>
            <a:off x="6021970" y="3880889"/>
            <a:ext cx="1829520" cy="830160"/>
            <a:chOff x="6021970" y="3880889"/>
            <a:chExt cx="1829520" cy="83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DDD2FD-F79D-5DC0-3059-EA9CA11D5FB5}"/>
                    </a:ext>
                  </a:extLst>
                </p14:cNvPr>
                <p14:cNvContentPartPr/>
                <p14:nvPr/>
              </p14:nvContentPartPr>
              <p14:xfrm>
                <a:off x="6096850" y="4083209"/>
                <a:ext cx="325800" cy="152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DDD2FD-F79D-5DC0-3059-EA9CA11D5F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88210" y="4074209"/>
                  <a:ext cx="343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5E732B-B116-EB73-0FF1-D54E1FF6D79D}"/>
                    </a:ext>
                  </a:extLst>
                </p14:cNvPr>
                <p14:cNvContentPartPr/>
                <p14:nvPr/>
              </p14:nvContentPartPr>
              <p14:xfrm>
                <a:off x="6512650" y="3911129"/>
                <a:ext cx="100800" cy="28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5E732B-B116-EB73-0FF1-D54E1FF6D7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03650" y="3902489"/>
                  <a:ext cx="118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7B6161-1305-2F61-5104-66187A1252BB}"/>
                    </a:ext>
                  </a:extLst>
                </p14:cNvPr>
                <p14:cNvContentPartPr/>
                <p14:nvPr/>
              </p14:nvContentPartPr>
              <p14:xfrm>
                <a:off x="6450010" y="4021289"/>
                <a:ext cx="167040" cy="57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7B6161-1305-2F61-5104-66187A1252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41010" y="4012289"/>
                  <a:ext cx="184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B935B4-F0B3-8468-BCF9-C87FD77E382B}"/>
                    </a:ext>
                  </a:extLst>
                </p14:cNvPr>
                <p14:cNvContentPartPr/>
                <p14:nvPr/>
              </p14:nvContentPartPr>
              <p14:xfrm>
                <a:off x="6630370" y="3924809"/>
                <a:ext cx="136800" cy="282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B935B4-F0B3-8468-BCF9-C87FD77E38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21370" y="3916169"/>
                  <a:ext cx="154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0ABD48-8E64-10E5-D515-D40157A788C5}"/>
                    </a:ext>
                  </a:extLst>
                </p14:cNvPr>
                <p14:cNvContentPartPr/>
                <p14:nvPr/>
              </p14:nvContentPartPr>
              <p14:xfrm>
                <a:off x="6815410" y="4098689"/>
                <a:ext cx="84600" cy="113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0ABD48-8E64-10E5-D515-D40157A788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06410" y="4090049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F454F6-CE9C-AD4D-9F85-8A0C31929D5D}"/>
                    </a:ext>
                  </a:extLst>
                </p14:cNvPr>
                <p14:cNvContentPartPr/>
                <p14:nvPr/>
              </p14:nvContentPartPr>
              <p14:xfrm>
                <a:off x="6966250" y="3880889"/>
                <a:ext cx="40320" cy="318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F454F6-CE9C-AD4D-9F85-8A0C31929D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57610" y="3871889"/>
                  <a:ext cx="57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6C014AB-E9A2-CC13-DD4C-EAE6BA1B7B6D}"/>
                    </a:ext>
                  </a:extLst>
                </p14:cNvPr>
                <p14:cNvContentPartPr/>
                <p14:nvPr/>
              </p14:nvContentPartPr>
              <p14:xfrm>
                <a:off x="7050130" y="4093289"/>
                <a:ext cx="70560" cy="200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6C014AB-E9A2-CC13-DD4C-EAE6BA1B7B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41490" y="4084289"/>
                  <a:ext cx="88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BD21AB-BE55-D535-0B7A-E4AA00765B0D}"/>
                    </a:ext>
                  </a:extLst>
                </p14:cNvPr>
                <p14:cNvContentPartPr/>
                <p14:nvPr/>
              </p14:nvContentPartPr>
              <p14:xfrm>
                <a:off x="7161010" y="4100129"/>
                <a:ext cx="141840" cy="210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BD21AB-BE55-D535-0B7A-E4AA00765B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52370" y="4091129"/>
                  <a:ext cx="15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BB1321A-2904-CFBB-87B2-155566BC4B3B}"/>
                    </a:ext>
                  </a:extLst>
                </p14:cNvPr>
                <p14:cNvContentPartPr/>
                <p14:nvPr/>
              </p14:nvContentPartPr>
              <p14:xfrm>
                <a:off x="7194490" y="4124609"/>
                <a:ext cx="45360" cy="95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BB1321A-2904-CFBB-87B2-155566BC4B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85490" y="4115969"/>
                  <a:ext cx="63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53238E6-FF09-0308-B3B7-2782597B10E5}"/>
                    </a:ext>
                  </a:extLst>
                </p14:cNvPr>
                <p14:cNvContentPartPr/>
                <p14:nvPr/>
              </p14:nvContentPartPr>
              <p14:xfrm>
                <a:off x="6021970" y="4295609"/>
                <a:ext cx="1107720" cy="49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53238E6-FF09-0308-B3B7-2782597B10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12970" y="4286969"/>
                  <a:ext cx="1125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3D0A21C-7353-DEB5-9D8A-F241571F1A32}"/>
                    </a:ext>
                  </a:extLst>
                </p14:cNvPr>
                <p14:cNvContentPartPr/>
                <p14:nvPr/>
              </p14:nvContentPartPr>
              <p14:xfrm>
                <a:off x="6198370" y="4467329"/>
                <a:ext cx="132120" cy="201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3D0A21C-7353-DEB5-9D8A-F241571F1A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89730" y="4458689"/>
                  <a:ext cx="149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741436-5084-AA38-31F0-6B98A93D7820}"/>
                    </a:ext>
                  </a:extLst>
                </p14:cNvPr>
                <p14:cNvContentPartPr/>
                <p14:nvPr/>
              </p14:nvContentPartPr>
              <p14:xfrm>
                <a:off x="6354970" y="4494329"/>
                <a:ext cx="97200" cy="178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741436-5084-AA38-31F0-6B98A93D78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5970" y="4485329"/>
                  <a:ext cx="114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2F9DFC-8C8D-AF1E-8192-FAE06727F3C9}"/>
                    </a:ext>
                  </a:extLst>
                </p14:cNvPr>
                <p14:cNvContentPartPr/>
                <p14:nvPr/>
              </p14:nvContentPartPr>
              <p14:xfrm>
                <a:off x="6564490" y="4553729"/>
                <a:ext cx="19440" cy="97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2F9DFC-8C8D-AF1E-8192-FAE06727F3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55850" y="4544729"/>
                  <a:ext cx="3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1824C7-832F-2779-67C4-450271C6112A}"/>
                    </a:ext>
                  </a:extLst>
                </p14:cNvPr>
                <p14:cNvContentPartPr/>
                <p14:nvPr/>
              </p14:nvContentPartPr>
              <p14:xfrm>
                <a:off x="6685810" y="4411169"/>
                <a:ext cx="23400" cy="269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1824C7-832F-2779-67C4-450271C611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76810" y="4402169"/>
                  <a:ext cx="41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082E644-85E3-23E5-DA61-0EEB8EE910F1}"/>
                    </a:ext>
                  </a:extLst>
                </p14:cNvPr>
                <p14:cNvContentPartPr/>
                <p14:nvPr/>
              </p14:nvContentPartPr>
              <p14:xfrm>
                <a:off x="6580690" y="4439969"/>
                <a:ext cx="162360" cy="98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082E644-85E3-23E5-DA61-0EEB8EE910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72050" y="4430969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6E9ED8-5C09-8341-F05F-C33E5EDBA943}"/>
                    </a:ext>
                  </a:extLst>
                </p14:cNvPr>
                <p14:cNvContentPartPr/>
                <p14:nvPr/>
              </p14:nvContentPartPr>
              <p14:xfrm>
                <a:off x="6860410" y="4496489"/>
                <a:ext cx="991080" cy="214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6E9ED8-5C09-8341-F05F-C33E5EDBA9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51770" y="4487489"/>
                  <a:ext cx="1008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B65C60-5B84-4C29-E54C-545131929B05}"/>
                    </a:ext>
                  </a:extLst>
                </p14:cNvPr>
                <p14:cNvContentPartPr/>
                <p14:nvPr/>
              </p14:nvContentPartPr>
              <p14:xfrm>
                <a:off x="7060570" y="4337729"/>
                <a:ext cx="480240" cy="63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B65C60-5B84-4C29-E54C-545131929B0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51930" y="4328729"/>
                  <a:ext cx="4978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5FF15D2-B2C7-5735-A297-F0D178700FDF}"/>
              </a:ext>
            </a:extLst>
          </p:cNvPr>
          <p:cNvGrpSpPr/>
          <p:nvPr/>
        </p:nvGrpSpPr>
        <p:grpSpPr>
          <a:xfrm>
            <a:off x="5633530" y="4873049"/>
            <a:ext cx="5329080" cy="915120"/>
            <a:chOff x="5633530" y="4873049"/>
            <a:chExt cx="5329080" cy="9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3C3E811-EDEB-824B-4538-B244EBDD344F}"/>
                    </a:ext>
                  </a:extLst>
                </p14:cNvPr>
                <p14:cNvContentPartPr/>
                <p14:nvPr/>
              </p14:nvContentPartPr>
              <p14:xfrm>
                <a:off x="6341650" y="4873049"/>
                <a:ext cx="147240" cy="410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3C3E811-EDEB-824B-4538-B244EBDD344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32650" y="4864409"/>
                  <a:ext cx="164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53ABDA-A7A8-B22F-3FE6-FD2974FFA237}"/>
                    </a:ext>
                  </a:extLst>
                </p14:cNvPr>
                <p14:cNvContentPartPr/>
                <p14:nvPr/>
              </p14:nvContentPartPr>
              <p14:xfrm>
                <a:off x="5633530" y="5444729"/>
                <a:ext cx="335880" cy="199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53ABDA-A7A8-B22F-3FE6-FD2974FFA2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24890" y="5436089"/>
                  <a:ext cx="35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F72252E-2246-46FB-3A64-E90968581F84}"/>
                    </a:ext>
                  </a:extLst>
                </p14:cNvPr>
                <p14:cNvContentPartPr/>
                <p14:nvPr/>
              </p14:nvContentPartPr>
              <p14:xfrm>
                <a:off x="6019450" y="5255729"/>
                <a:ext cx="113040" cy="405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F72252E-2246-46FB-3A64-E90968581F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10450" y="5247089"/>
                  <a:ext cx="1306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629B621-A0DC-6525-B067-4562A5905E25}"/>
                    </a:ext>
                  </a:extLst>
                </p14:cNvPr>
                <p14:cNvContentPartPr/>
                <p14:nvPr/>
              </p14:nvContentPartPr>
              <p14:xfrm>
                <a:off x="6187930" y="5496209"/>
                <a:ext cx="165240" cy="205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629B621-A0DC-6525-B067-4562A5905E2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78930" y="5487209"/>
                  <a:ext cx="182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7757CC2-4B84-1384-35E7-341265266463}"/>
                    </a:ext>
                  </a:extLst>
                </p14:cNvPr>
                <p14:cNvContentPartPr/>
                <p14:nvPr/>
              </p14:nvContentPartPr>
              <p14:xfrm>
                <a:off x="6182170" y="5486849"/>
                <a:ext cx="101880" cy="130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7757CC2-4B84-1384-35E7-3412652664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73530" y="5478209"/>
                  <a:ext cx="119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4E00268-0730-DC26-A02A-A0606AC5E638}"/>
                    </a:ext>
                  </a:extLst>
                </p14:cNvPr>
                <p14:cNvContentPartPr/>
                <p14:nvPr/>
              </p14:nvContentPartPr>
              <p14:xfrm>
                <a:off x="6642250" y="5284889"/>
                <a:ext cx="689760" cy="358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4E00268-0730-DC26-A02A-A0606AC5E6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33610" y="5276249"/>
                  <a:ext cx="707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237C543-C5C0-139D-AB17-E885418412CC}"/>
                    </a:ext>
                  </a:extLst>
                </p14:cNvPr>
                <p14:cNvContentPartPr/>
                <p14:nvPr/>
              </p14:nvContentPartPr>
              <p14:xfrm>
                <a:off x="7101610" y="5428529"/>
                <a:ext cx="292320" cy="14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237C543-C5C0-139D-AB17-E885418412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2970" y="5419529"/>
                  <a:ext cx="30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3B3DE6-D9DD-DFAD-5186-33887392FC86}"/>
                    </a:ext>
                  </a:extLst>
                </p14:cNvPr>
                <p14:cNvContentPartPr/>
                <p14:nvPr/>
              </p14:nvContentPartPr>
              <p14:xfrm>
                <a:off x="7380610" y="5211089"/>
                <a:ext cx="1463040" cy="516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3B3DE6-D9DD-DFAD-5186-33887392FC8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71970" y="5202449"/>
                  <a:ext cx="14806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DDCD88C-E9CF-3FF4-5FBA-53C1E9E3ECBA}"/>
                    </a:ext>
                  </a:extLst>
                </p14:cNvPr>
                <p14:cNvContentPartPr/>
                <p14:nvPr/>
              </p14:nvContentPartPr>
              <p14:xfrm>
                <a:off x="8226610" y="5311889"/>
                <a:ext cx="490680" cy="66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DDCD88C-E9CF-3FF4-5FBA-53C1E9E3EC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17970" y="5302889"/>
                  <a:ext cx="50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058FD2-A70E-4906-A573-4D0290C01521}"/>
                    </a:ext>
                  </a:extLst>
                </p14:cNvPr>
                <p14:cNvContentPartPr/>
                <p14:nvPr/>
              </p14:nvContentPartPr>
              <p14:xfrm>
                <a:off x="9092410" y="5213609"/>
                <a:ext cx="207720" cy="432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058FD2-A70E-4906-A573-4D0290C015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83410" y="5204609"/>
                  <a:ext cx="225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ABD55B3-0FFB-246B-7909-EF27C74BE70A}"/>
                    </a:ext>
                  </a:extLst>
                </p14:cNvPr>
                <p14:cNvContentPartPr/>
                <p14:nvPr/>
              </p14:nvContentPartPr>
              <p14:xfrm>
                <a:off x="9240730" y="5201729"/>
                <a:ext cx="1513800" cy="586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ABD55B3-0FFB-246B-7909-EF27C74BE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31730" y="5193089"/>
                  <a:ext cx="15314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BF17DA-5853-DA85-6E06-786779C177B6}"/>
                    </a:ext>
                  </a:extLst>
                </p14:cNvPr>
                <p14:cNvContentPartPr/>
                <p14:nvPr/>
              </p14:nvContentPartPr>
              <p14:xfrm>
                <a:off x="9574810" y="5413409"/>
                <a:ext cx="533160" cy="13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BF17DA-5853-DA85-6E06-786779C177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66170" y="5404769"/>
                  <a:ext cx="550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3EC30D-ECB9-9FAD-9780-5B85144324E5}"/>
                    </a:ext>
                  </a:extLst>
                </p14:cNvPr>
                <p14:cNvContentPartPr/>
                <p14:nvPr/>
              </p14:nvContentPartPr>
              <p14:xfrm>
                <a:off x="10699810" y="5202809"/>
                <a:ext cx="262800" cy="585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3EC30D-ECB9-9FAD-9780-5B85144324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91170" y="5193809"/>
                  <a:ext cx="2804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A38DB7E-2321-7A12-9B77-41F5FC117E63}"/>
              </a:ext>
            </a:extLst>
          </p:cNvPr>
          <p:cNvGrpSpPr/>
          <p:nvPr/>
        </p:nvGrpSpPr>
        <p:grpSpPr>
          <a:xfrm>
            <a:off x="5595730" y="5918489"/>
            <a:ext cx="3893040" cy="439560"/>
            <a:chOff x="5595730" y="5918489"/>
            <a:chExt cx="389304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66084E-1EA7-2208-0024-1EC6F287714C}"/>
                    </a:ext>
                  </a:extLst>
                </p14:cNvPr>
                <p14:cNvContentPartPr/>
                <p14:nvPr/>
              </p14:nvContentPartPr>
              <p14:xfrm>
                <a:off x="5595730" y="5954849"/>
                <a:ext cx="938880" cy="327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66084E-1EA7-2208-0024-1EC6F28771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87090" y="5945849"/>
                  <a:ext cx="956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1FDCD8-3016-95F6-2647-077563043B40}"/>
                    </a:ext>
                  </a:extLst>
                </p14:cNvPr>
                <p14:cNvContentPartPr/>
                <p14:nvPr/>
              </p14:nvContentPartPr>
              <p14:xfrm>
                <a:off x="6601210" y="5946929"/>
                <a:ext cx="759960" cy="381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1FDCD8-3016-95F6-2647-077563043B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92570" y="5937929"/>
                  <a:ext cx="7776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DFD44F-3789-AB77-9D6C-FFA2824958A9}"/>
                    </a:ext>
                  </a:extLst>
                </p14:cNvPr>
                <p14:cNvContentPartPr/>
                <p14:nvPr/>
              </p14:nvContentPartPr>
              <p14:xfrm>
                <a:off x="7121410" y="6064289"/>
                <a:ext cx="328680" cy="27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DFD44F-3789-AB77-9D6C-FFA2824958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12770" y="6055289"/>
                  <a:ext cx="346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A36976F-AA5C-AF12-CF00-CA29EA397ACD}"/>
                    </a:ext>
                  </a:extLst>
                </p14:cNvPr>
                <p14:cNvContentPartPr/>
                <p14:nvPr/>
              </p14:nvContentPartPr>
              <p14:xfrm>
                <a:off x="7580770" y="6117209"/>
                <a:ext cx="446760" cy="197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A36976F-AA5C-AF12-CF00-CA29EA397A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72130" y="6108569"/>
                  <a:ext cx="46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23DE94E-E081-9E86-0EC7-A44729C95DC1}"/>
                    </a:ext>
                  </a:extLst>
                </p14:cNvPr>
                <p14:cNvContentPartPr/>
                <p14:nvPr/>
              </p14:nvContentPartPr>
              <p14:xfrm>
                <a:off x="7779850" y="5950529"/>
                <a:ext cx="66600" cy="23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23DE94E-E081-9E86-0EC7-A44729C95D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71210" y="5941889"/>
                  <a:ext cx="8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AC9A2FE-2F02-743D-D600-795DAF3187CE}"/>
                    </a:ext>
                  </a:extLst>
                </p14:cNvPr>
                <p14:cNvContentPartPr/>
                <p14:nvPr/>
              </p14:nvContentPartPr>
              <p14:xfrm>
                <a:off x="8067490" y="5918489"/>
                <a:ext cx="1421280" cy="439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AC9A2FE-2F02-743D-D600-795DAF3187C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58850" y="5909849"/>
                  <a:ext cx="1438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9DDF0D1-F556-651A-3CFE-1ECEADEA6351}"/>
                    </a:ext>
                  </a:extLst>
                </p14:cNvPr>
                <p14:cNvContentPartPr/>
                <p14:nvPr/>
              </p14:nvContentPartPr>
              <p14:xfrm>
                <a:off x="8065330" y="6019289"/>
                <a:ext cx="723600" cy="69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9DDF0D1-F556-651A-3CFE-1ECEADEA63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56330" y="6010649"/>
                  <a:ext cx="74124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CAF5B09-CA20-5193-05DD-B95AE3169096}"/>
                  </a:ext>
                </a:extLst>
              </p14:cNvPr>
              <p14:cNvContentPartPr/>
              <p14:nvPr/>
            </p14:nvContentPartPr>
            <p14:xfrm>
              <a:off x="11281930" y="5375249"/>
              <a:ext cx="493200" cy="2548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CAF5B09-CA20-5193-05DD-B95AE316909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272930" y="5366249"/>
                <a:ext cx="51084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2EB412B-910B-4608-00F3-0D0B9F299684}"/>
              </a:ext>
            </a:extLst>
          </p:cNvPr>
          <p:cNvGrpSpPr/>
          <p:nvPr/>
        </p:nvGrpSpPr>
        <p:grpSpPr>
          <a:xfrm>
            <a:off x="9601090" y="5931449"/>
            <a:ext cx="2173320" cy="631800"/>
            <a:chOff x="9601090" y="5931449"/>
            <a:chExt cx="217332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E00F04D-09F7-F608-9074-B16EE2DC6C92}"/>
                    </a:ext>
                  </a:extLst>
                </p14:cNvPr>
                <p14:cNvContentPartPr/>
                <p14:nvPr/>
              </p14:nvContentPartPr>
              <p14:xfrm>
                <a:off x="9601090" y="6148529"/>
                <a:ext cx="1178640" cy="414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E00F04D-09F7-F608-9074-B16EE2DC6C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92450" y="6139529"/>
                  <a:ext cx="1196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2977F3-3A8B-AD8E-D10D-12499185F93C}"/>
                    </a:ext>
                  </a:extLst>
                </p14:cNvPr>
                <p14:cNvContentPartPr/>
                <p14:nvPr/>
              </p14:nvContentPartPr>
              <p14:xfrm>
                <a:off x="11070610" y="6128729"/>
                <a:ext cx="276840" cy="222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2977F3-3A8B-AD8E-D10D-12499185F93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61610" y="6119729"/>
                  <a:ext cx="294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7BBEF71-552D-6A27-13D4-6A8150A46109}"/>
                    </a:ext>
                  </a:extLst>
                </p14:cNvPr>
                <p14:cNvContentPartPr/>
                <p14:nvPr/>
              </p14:nvContentPartPr>
              <p14:xfrm>
                <a:off x="11533570" y="5931449"/>
                <a:ext cx="240840" cy="331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7BBEF71-552D-6A27-13D4-6A8150A461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24930" y="5922449"/>
                  <a:ext cx="258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860316-FEC5-3FE5-E5BC-27CD1258466A}"/>
                    </a:ext>
                  </a:extLst>
                </p14:cNvPr>
                <p14:cNvContentPartPr/>
                <p14:nvPr/>
              </p14:nvContentPartPr>
              <p14:xfrm>
                <a:off x="11583970" y="6412409"/>
                <a:ext cx="40320" cy="19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860316-FEC5-3FE5-E5BC-27CD125846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74970" y="6403409"/>
                  <a:ext cx="5796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53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C5E28-2C0C-769B-7173-BCCFF4CDA1B8}"/>
                  </a:ext>
                </a:extLst>
              </p14:cNvPr>
              <p14:cNvContentPartPr/>
              <p14:nvPr/>
            </p14:nvContentPartPr>
            <p14:xfrm>
              <a:off x="1166290" y="453329"/>
              <a:ext cx="361800" cy="18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C5E28-2C0C-769B-7173-BCCFF4CDA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290" y="444329"/>
                <a:ext cx="37944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8647422-AE27-3730-6461-DF7CBB6BA658}"/>
              </a:ext>
            </a:extLst>
          </p:cNvPr>
          <p:cNvGrpSpPr/>
          <p:nvPr/>
        </p:nvGrpSpPr>
        <p:grpSpPr>
          <a:xfrm>
            <a:off x="1839490" y="361169"/>
            <a:ext cx="1737720" cy="274320"/>
            <a:chOff x="1839490" y="361169"/>
            <a:chExt cx="173772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7B10DA-2899-6CEF-E668-774CBD1E1E07}"/>
                    </a:ext>
                  </a:extLst>
                </p14:cNvPr>
                <p14:cNvContentPartPr/>
                <p14:nvPr/>
              </p14:nvContentPartPr>
              <p14:xfrm>
                <a:off x="1854250" y="517409"/>
                <a:ext cx="220680" cy="2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7B10DA-2899-6CEF-E668-774CBD1E1E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5250" y="508409"/>
                  <a:ext cx="23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F71513-9FEA-FEE6-E1F1-29325D57FE22}"/>
                    </a:ext>
                  </a:extLst>
                </p14:cNvPr>
                <p14:cNvContentPartPr/>
                <p14:nvPr/>
              </p14:nvContentPartPr>
              <p14:xfrm>
                <a:off x="1839490" y="578969"/>
                <a:ext cx="221400" cy="34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F71513-9FEA-FEE6-E1F1-29325D57FE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30490" y="570329"/>
                  <a:ext cx="239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D85B49-5C96-37C9-E8F2-9D837BB30621}"/>
                    </a:ext>
                  </a:extLst>
                </p14:cNvPr>
                <p14:cNvContentPartPr/>
                <p14:nvPr/>
              </p14:nvContentPartPr>
              <p14:xfrm>
                <a:off x="2300290" y="409409"/>
                <a:ext cx="191520" cy="22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D85B49-5C96-37C9-E8F2-9D837BB30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1290" y="400409"/>
                  <a:ext cx="209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87A285-3E8C-E88A-2B05-ECA88A72DA53}"/>
                    </a:ext>
                  </a:extLst>
                </p14:cNvPr>
                <p14:cNvContentPartPr/>
                <p14:nvPr/>
              </p14:nvContentPartPr>
              <p14:xfrm>
                <a:off x="2887810" y="361169"/>
                <a:ext cx="18000" cy="19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87A285-3E8C-E88A-2B05-ECA88A72DA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9170" y="352529"/>
                  <a:ext cx="35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C612E5-B4C6-FFE3-5DAB-724AD2FAAB90}"/>
                    </a:ext>
                  </a:extLst>
                </p14:cNvPr>
                <p14:cNvContentPartPr/>
                <p14:nvPr/>
              </p14:nvContentPartPr>
              <p14:xfrm>
                <a:off x="2763970" y="475289"/>
                <a:ext cx="201600" cy="33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C612E5-B4C6-FFE3-5DAB-724AD2FAAB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4970" y="466289"/>
                  <a:ext cx="21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5E62E1-221A-19EF-1FC7-5A284FD955C2}"/>
                    </a:ext>
                  </a:extLst>
                </p14:cNvPr>
                <p14:cNvContentPartPr/>
                <p14:nvPr/>
              </p14:nvContentPartPr>
              <p14:xfrm>
                <a:off x="3097330" y="559529"/>
                <a:ext cx="479880" cy="5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5E62E1-221A-19EF-1FC7-5A284FD955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8330" y="550529"/>
                  <a:ext cx="4975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624A68-5B41-46A3-40A9-1C9D8B8AA0FB}"/>
              </a:ext>
            </a:extLst>
          </p:cNvPr>
          <p:cNvGrpSpPr/>
          <p:nvPr/>
        </p:nvGrpSpPr>
        <p:grpSpPr>
          <a:xfrm>
            <a:off x="3319090" y="242729"/>
            <a:ext cx="109440" cy="225720"/>
            <a:chOff x="3319090" y="242729"/>
            <a:chExt cx="10944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9FC20C-0DA2-6DC8-0600-19F5AF0F78E5}"/>
                    </a:ext>
                  </a:extLst>
                </p14:cNvPr>
                <p14:cNvContentPartPr/>
                <p14:nvPr/>
              </p14:nvContentPartPr>
              <p14:xfrm>
                <a:off x="3321250" y="244529"/>
                <a:ext cx="9720" cy="223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9FC20C-0DA2-6DC8-0600-19F5AF0F78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2250" y="235529"/>
                  <a:ext cx="27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3082C6-4E1E-E53A-A57F-6DD8FE0913E6}"/>
                    </a:ext>
                  </a:extLst>
                </p14:cNvPr>
                <p14:cNvContentPartPr/>
                <p14:nvPr/>
              </p14:nvContentPartPr>
              <p14:xfrm>
                <a:off x="3319090" y="242729"/>
                <a:ext cx="109440" cy="83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3082C6-4E1E-E53A-A57F-6DD8FE0913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0450" y="234089"/>
                  <a:ext cx="12708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BA9131-D154-80E9-015C-5FD3130111FC}"/>
                  </a:ext>
                </a:extLst>
              </p14:cNvPr>
              <p14:cNvContentPartPr/>
              <p14:nvPr/>
            </p14:nvContentPartPr>
            <p14:xfrm>
              <a:off x="3143050" y="708929"/>
              <a:ext cx="220680" cy="255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BA9131-D154-80E9-015C-5FD313011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050" y="700289"/>
                <a:ext cx="23832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4C62E29-1A8C-DE27-CD63-012455130A70}"/>
              </a:ext>
            </a:extLst>
          </p:cNvPr>
          <p:cNvGrpSpPr/>
          <p:nvPr/>
        </p:nvGrpSpPr>
        <p:grpSpPr>
          <a:xfrm>
            <a:off x="4528690" y="174689"/>
            <a:ext cx="1334880" cy="552600"/>
            <a:chOff x="4528690" y="174689"/>
            <a:chExt cx="13348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9C086C-D1BF-4799-8831-2512917111E9}"/>
                    </a:ext>
                  </a:extLst>
                </p14:cNvPr>
                <p14:cNvContentPartPr/>
                <p14:nvPr/>
              </p14:nvContentPartPr>
              <p14:xfrm>
                <a:off x="4528690" y="174689"/>
                <a:ext cx="1334880" cy="552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9C086C-D1BF-4799-8831-2512917111E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19690" y="166049"/>
                  <a:ext cx="13525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ED241F-C1EE-910B-B22D-A1FC6E32F5E5}"/>
                    </a:ext>
                  </a:extLst>
                </p14:cNvPr>
                <p14:cNvContentPartPr/>
                <p14:nvPr/>
              </p14:nvContentPartPr>
              <p14:xfrm>
                <a:off x="4841530" y="355409"/>
                <a:ext cx="437040" cy="5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ED241F-C1EE-910B-B22D-A1FC6E32F5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2530" y="346769"/>
                  <a:ext cx="4546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D03A61-E58C-2D5B-28E3-8916DC0CF6EC}"/>
              </a:ext>
            </a:extLst>
          </p:cNvPr>
          <p:cNvGrpSpPr/>
          <p:nvPr/>
        </p:nvGrpSpPr>
        <p:grpSpPr>
          <a:xfrm>
            <a:off x="6192610" y="272969"/>
            <a:ext cx="3091320" cy="435600"/>
            <a:chOff x="6192610" y="272969"/>
            <a:chExt cx="309132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D3BBCD-4036-1C13-EC11-955D6DBF7EC7}"/>
                    </a:ext>
                  </a:extLst>
                </p14:cNvPr>
                <p14:cNvContentPartPr/>
                <p14:nvPr/>
              </p14:nvContentPartPr>
              <p14:xfrm>
                <a:off x="6192610" y="405809"/>
                <a:ext cx="658800" cy="302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D3BBCD-4036-1C13-EC11-955D6DBF7E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3610" y="397169"/>
                  <a:ext cx="676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78A769-BD14-A0E2-F16F-07CB12AAFF8A}"/>
                    </a:ext>
                  </a:extLst>
                </p14:cNvPr>
                <p14:cNvContentPartPr/>
                <p14:nvPr/>
              </p14:nvContentPartPr>
              <p14:xfrm>
                <a:off x="7077850" y="272969"/>
                <a:ext cx="741240" cy="27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78A769-BD14-A0E2-F16F-07CB12AAFF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68850" y="264329"/>
                  <a:ext cx="758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7C4A44-6B7E-C63A-1722-EFA645BE7859}"/>
                    </a:ext>
                  </a:extLst>
                </p14:cNvPr>
                <p14:cNvContentPartPr/>
                <p14:nvPr/>
              </p14:nvContentPartPr>
              <p14:xfrm>
                <a:off x="7649170" y="342449"/>
                <a:ext cx="155520" cy="1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7C4A44-6B7E-C63A-1722-EFA645BE78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0530" y="333449"/>
                  <a:ext cx="173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38DD0E-9C28-0CD6-4EBD-586D4954C410}"/>
                    </a:ext>
                  </a:extLst>
                </p14:cNvPr>
                <p14:cNvContentPartPr/>
                <p14:nvPr/>
              </p14:nvContentPartPr>
              <p14:xfrm>
                <a:off x="7582570" y="293849"/>
                <a:ext cx="6840" cy="4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38DD0E-9C28-0CD6-4EBD-586D4954C4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3570" y="285209"/>
                  <a:ext cx="2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A15F21-2574-ABB1-AD34-DB89D055579A}"/>
                    </a:ext>
                  </a:extLst>
                </p14:cNvPr>
                <p14:cNvContentPartPr/>
                <p14:nvPr/>
              </p14:nvContentPartPr>
              <p14:xfrm>
                <a:off x="8031130" y="355409"/>
                <a:ext cx="1252800" cy="240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A15F21-2574-ABB1-AD34-DB89D05557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2490" y="346409"/>
                  <a:ext cx="12704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D0B81-F9BD-3781-75B0-9652E3EBB21B}"/>
              </a:ext>
            </a:extLst>
          </p:cNvPr>
          <p:cNvGrpSpPr/>
          <p:nvPr/>
        </p:nvGrpSpPr>
        <p:grpSpPr>
          <a:xfrm>
            <a:off x="696850" y="1325609"/>
            <a:ext cx="1530720" cy="645480"/>
            <a:chOff x="696850" y="1325609"/>
            <a:chExt cx="153072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693D0E-45D1-C965-B1F3-FDBCF1C173B0}"/>
                    </a:ext>
                  </a:extLst>
                </p14:cNvPr>
                <p14:cNvContentPartPr/>
                <p14:nvPr/>
              </p14:nvContentPartPr>
              <p14:xfrm>
                <a:off x="696850" y="1434689"/>
                <a:ext cx="148320" cy="334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693D0E-45D1-C965-B1F3-FDBCF1C173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210" y="1426049"/>
                  <a:ext cx="165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8FFD75-95FA-D7CF-7CC0-98CA5110C844}"/>
                    </a:ext>
                  </a:extLst>
                </p14:cNvPr>
                <p14:cNvContentPartPr/>
                <p14:nvPr/>
              </p14:nvContentPartPr>
              <p14:xfrm>
                <a:off x="755170" y="1369169"/>
                <a:ext cx="269640" cy="137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8FFD75-95FA-D7CF-7CC0-98CA5110C8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6170" y="1360169"/>
                  <a:ext cx="287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D1101D-BA4D-9CAA-02CE-7534612ACDA3}"/>
                    </a:ext>
                  </a:extLst>
                </p14:cNvPr>
                <p14:cNvContentPartPr/>
                <p14:nvPr/>
              </p14:nvContentPartPr>
              <p14:xfrm>
                <a:off x="749410" y="1558529"/>
                <a:ext cx="185040" cy="20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D1101D-BA4D-9CAA-02CE-7534612ACD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0410" y="1549889"/>
                  <a:ext cx="20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949728-39C7-C2F4-DA18-A33D86E6D1A5}"/>
                    </a:ext>
                  </a:extLst>
                </p14:cNvPr>
                <p14:cNvContentPartPr/>
                <p14:nvPr/>
              </p14:nvContentPartPr>
              <p14:xfrm>
                <a:off x="898090" y="1325609"/>
                <a:ext cx="743040" cy="481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949728-39C7-C2F4-DA18-A33D86E6D1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9450" y="1316969"/>
                  <a:ext cx="760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388034-BF8C-88FC-936D-CA056FFC5BAD}"/>
                    </a:ext>
                  </a:extLst>
                </p14:cNvPr>
                <p14:cNvContentPartPr/>
                <p14:nvPr/>
              </p14:nvContentPartPr>
              <p14:xfrm>
                <a:off x="1452490" y="1564289"/>
                <a:ext cx="299160" cy="240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388034-BF8C-88FC-936D-CA056FFC5B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3490" y="1555289"/>
                  <a:ext cx="316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DADEC0-F96F-0C47-39B6-DB9CF536CA4D}"/>
                    </a:ext>
                  </a:extLst>
                </p14:cNvPr>
                <p14:cNvContentPartPr/>
                <p14:nvPr/>
              </p14:nvContentPartPr>
              <p14:xfrm>
                <a:off x="1916170" y="1412369"/>
                <a:ext cx="311400" cy="55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DADEC0-F96F-0C47-39B6-DB9CF536CA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07530" y="1403729"/>
                  <a:ext cx="32904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785FB2-F5B6-8FE7-145B-99CF4E154820}"/>
              </a:ext>
            </a:extLst>
          </p:cNvPr>
          <p:cNvGrpSpPr/>
          <p:nvPr/>
        </p:nvGrpSpPr>
        <p:grpSpPr>
          <a:xfrm>
            <a:off x="2529970" y="1086209"/>
            <a:ext cx="5216040" cy="866160"/>
            <a:chOff x="2529970" y="1086209"/>
            <a:chExt cx="5216040" cy="8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27027D-AA16-A2CA-6250-0D2ACD66B5B3}"/>
                    </a:ext>
                  </a:extLst>
                </p14:cNvPr>
                <p14:cNvContentPartPr/>
                <p14:nvPr/>
              </p14:nvContentPartPr>
              <p14:xfrm>
                <a:off x="2529970" y="1525409"/>
                <a:ext cx="1314000" cy="426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27027D-AA16-A2CA-6250-0D2ACD66B5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1330" y="1516409"/>
                  <a:ext cx="13316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684A54-A4E2-B644-F367-462D4876C5A0}"/>
                    </a:ext>
                  </a:extLst>
                </p14:cNvPr>
                <p14:cNvContentPartPr/>
                <p14:nvPr/>
              </p14:nvContentPartPr>
              <p14:xfrm>
                <a:off x="4090210" y="1432169"/>
                <a:ext cx="668520" cy="394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684A54-A4E2-B644-F367-462D4876C5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1210" y="1423529"/>
                  <a:ext cx="686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F46EE5-9826-6E78-7F79-6AD758D36141}"/>
                    </a:ext>
                  </a:extLst>
                </p14:cNvPr>
                <p14:cNvContentPartPr/>
                <p14:nvPr/>
              </p14:nvContentPartPr>
              <p14:xfrm>
                <a:off x="5022250" y="1189889"/>
                <a:ext cx="841680" cy="386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F46EE5-9826-6E78-7F79-6AD758D361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3250" y="1181249"/>
                  <a:ext cx="859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3A04E1-5C67-C1C6-18BD-986CCC5B5CE6}"/>
                    </a:ext>
                  </a:extLst>
                </p14:cNvPr>
                <p14:cNvContentPartPr/>
                <p14:nvPr/>
              </p14:nvContentPartPr>
              <p14:xfrm>
                <a:off x="5670970" y="1381049"/>
                <a:ext cx="153000" cy="2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3A04E1-5C67-C1C6-18BD-986CCC5B5C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2330" y="1372409"/>
                  <a:ext cx="170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484435-F1B4-43BA-8000-A3BA53249320}"/>
                    </a:ext>
                  </a:extLst>
                </p14:cNvPr>
                <p14:cNvContentPartPr/>
                <p14:nvPr/>
              </p14:nvContentPartPr>
              <p14:xfrm>
                <a:off x="5600050" y="1298249"/>
                <a:ext cx="13680" cy="11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484435-F1B4-43BA-8000-A3BA532493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91050" y="128924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118C8C-2261-C13B-706C-BD85E70D5199}"/>
                    </a:ext>
                  </a:extLst>
                </p14:cNvPr>
                <p14:cNvContentPartPr/>
                <p14:nvPr/>
              </p14:nvContentPartPr>
              <p14:xfrm>
                <a:off x="6082810" y="1086209"/>
                <a:ext cx="1663200" cy="47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118C8C-2261-C13B-706C-BD85E70D51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4170" y="1077569"/>
                  <a:ext cx="168084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715A58F-2D7A-7984-1924-72F50B0EC707}"/>
                  </a:ext>
                </a:extLst>
              </p14:cNvPr>
              <p14:cNvContentPartPr/>
              <p14:nvPr/>
            </p14:nvContentPartPr>
            <p14:xfrm>
              <a:off x="1081330" y="2746529"/>
              <a:ext cx="250560" cy="5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715A58F-2D7A-7984-1924-72F50B0EC7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2330" y="2737889"/>
                <a:ext cx="268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8C91175-4C6C-90E0-2CF0-CF66B227BB70}"/>
                  </a:ext>
                </a:extLst>
              </p14:cNvPr>
              <p14:cNvContentPartPr/>
              <p14:nvPr/>
            </p14:nvContentPartPr>
            <p14:xfrm>
              <a:off x="1516570" y="2325689"/>
              <a:ext cx="202680" cy="6332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8C91175-4C6C-90E0-2CF0-CF66B227BB7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07930" y="2316689"/>
                <a:ext cx="220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A9E768C-DE46-89FE-4677-9E68C457F1D7}"/>
                  </a:ext>
                </a:extLst>
              </p14:cNvPr>
              <p14:cNvContentPartPr/>
              <p14:nvPr/>
            </p14:nvContentPartPr>
            <p14:xfrm>
              <a:off x="1518010" y="2560769"/>
              <a:ext cx="163080" cy="202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A9E768C-DE46-89FE-4677-9E68C457F1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9370" y="2552129"/>
                <a:ext cx="180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BFD1808-C2D8-17BC-4E4E-6577152F95CF}"/>
                  </a:ext>
                </a:extLst>
              </p14:cNvPr>
              <p14:cNvContentPartPr/>
              <p14:nvPr/>
            </p14:nvContentPartPr>
            <p14:xfrm>
              <a:off x="1688290" y="2573729"/>
              <a:ext cx="317520" cy="478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BFD1808-C2D8-17BC-4E4E-6577152F95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79650" y="2564729"/>
                <a:ext cx="3351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F7C7B90-4761-7252-EECD-27C8F353F8F8}"/>
                  </a:ext>
                </a:extLst>
              </p14:cNvPr>
              <p14:cNvContentPartPr/>
              <p14:nvPr/>
            </p14:nvContentPartPr>
            <p14:xfrm>
              <a:off x="2155930" y="2563649"/>
              <a:ext cx="213840" cy="217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F7C7B90-4761-7252-EECD-27C8F353F8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47290" y="2554649"/>
                <a:ext cx="231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4569DAC-D3DA-AC0F-612D-016C77EF10E7}"/>
                  </a:ext>
                </a:extLst>
              </p14:cNvPr>
              <p14:cNvContentPartPr/>
              <p14:nvPr/>
            </p14:nvContentPartPr>
            <p14:xfrm>
              <a:off x="2158810" y="2449889"/>
              <a:ext cx="257760" cy="277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4569DAC-D3DA-AC0F-612D-016C77EF10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49810" y="2441249"/>
                <a:ext cx="275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1ACD51A-9243-1E68-2C99-1A046F8013A7}"/>
                  </a:ext>
                </a:extLst>
              </p14:cNvPr>
              <p14:cNvContentPartPr/>
              <p14:nvPr/>
            </p14:nvContentPartPr>
            <p14:xfrm>
              <a:off x="2534650" y="2306609"/>
              <a:ext cx="205920" cy="644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1ACD51A-9243-1E68-2C99-1A046F8013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26010" y="2297609"/>
                <a:ext cx="22356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B2D49-860A-E233-6B15-B762BA17BCBF}"/>
                  </a:ext>
                </a:extLst>
              </p14:cNvPr>
              <p14:cNvContentPartPr/>
              <p14:nvPr/>
            </p14:nvContentPartPr>
            <p14:xfrm>
              <a:off x="2878450" y="2460689"/>
              <a:ext cx="20520" cy="161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B2D49-860A-E233-6B15-B762BA17BCB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69810" y="2452049"/>
                <a:ext cx="38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380103-F58B-9DE2-0C0C-4739D1F146E9}"/>
                  </a:ext>
                </a:extLst>
              </p14:cNvPr>
              <p14:cNvContentPartPr/>
              <p14:nvPr/>
            </p14:nvContentPartPr>
            <p14:xfrm>
              <a:off x="2715010" y="2644289"/>
              <a:ext cx="190440" cy="29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380103-F58B-9DE2-0C0C-4739D1F146E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06370" y="2635289"/>
                <a:ext cx="20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668B716-D877-ECF1-2D6A-C10E5C5E2DA0}"/>
                  </a:ext>
                </a:extLst>
              </p14:cNvPr>
              <p14:cNvContentPartPr/>
              <p14:nvPr/>
            </p14:nvContentPartPr>
            <p14:xfrm>
              <a:off x="2696650" y="2746169"/>
              <a:ext cx="189360" cy="153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668B716-D877-ECF1-2D6A-C10E5C5E2DA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88010" y="2737169"/>
                <a:ext cx="207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B520AC2-C4C0-7DB9-9F0E-E10A5A0B9C4F}"/>
                  </a:ext>
                </a:extLst>
              </p14:cNvPr>
              <p14:cNvContentPartPr/>
              <p14:nvPr/>
            </p14:nvContentPartPr>
            <p14:xfrm>
              <a:off x="3098410" y="2531249"/>
              <a:ext cx="368280" cy="214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B520AC2-C4C0-7DB9-9F0E-E10A5A0B9C4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89770" y="2522249"/>
                <a:ext cx="38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358F1A-3C7C-84BA-41AE-E4057610075B}"/>
                  </a:ext>
                </a:extLst>
              </p14:cNvPr>
              <p14:cNvContentPartPr/>
              <p14:nvPr/>
            </p14:nvContentPartPr>
            <p14:xfrm>
              <a:off x="3538690" y="2335049"/>
              <a:ext cx="114840" cy="168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358F1A-3C7C-84BA-41AE-E4057610075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29690" y="2326409"/>
                <a:ext cx="132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69BA53-7005-1D12-0713-1C0C3D8567DE}"/>
                  </a:ext>
                </a:extLst>
              </p14:cNvPr>
              <p14:cNvContentPartPr/>
              <p14:nvPr/>
            </p14:nvContentPartPr>
            <p14:xfrm>
              <a:off x="3747130" y="2535929"/>
              <a:ext cx="45720" cy="193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69BA53-7005-1D12-0713-1C0C3D8567D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38490" y="2527289"/>
                <a:ext cx="63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CACB2AC-D92B-97DD-45FD-9E25A9E49DE2}"/>
                  </a:ext>
                </a:extLst>
              </p14:cNvPr>
              <p14:cNvContentPartPr/>
              <p14:nvPr/>
            </p14:nvContentPartPr>
            <p14:xfrm>
              <a:off x="3647050" y="2642849"/>
              <a:ext cx="178920" cy="19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CACB2AC-D92B-97DD-45FD-9E25A9E49D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38410" y="2634209"/>
                <a:ext cx="196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969E04-1AFC-8418-C481-4EE99DE1BADB}"/>
                  </a:ext>
                </a:extLst>
              </p14:cNvPr>
              <p14:cNvContentPartPr/>
              <p14:nvPr/>
            </p14:nvContentPartPr>
            <p14:xfrm>
              <a:off x="3978610" y="2536649"/>
              <a:ext cx="358200" cy="209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969E04-1AFC-8418-C481-4EE99DE1BA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69610" y="2528009"/>
                <a:ext cx="375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F32217C-7174-4FB2-3C08-DFC021EBA81B}"/>
                  </a:ext>
                </a:extLst>
              </p14:cNvPr>
              <p14:cNvContentPartPr/>
              <p14:nvPr/>
            </p14:nvContentPartPr>
            <p14:xfrm>
              <a:off x="4332490" y="2271689"/>
              <a:ext cx="159120" cy="6584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F32217C-7174-4FB2-3C08-DFC021EBA81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23850" y="2263049"/>
                <a:ext cx="1767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6683768-8C8D-8594-C382-848E843B7B32}"/>
                  </a:ext>
                </a:extLst>
              </p14:cNvPr>
              <p14:cNvContentPartPr/>
              <p14:nvPr/>
            </p14:nvContentPartPr>
            <p14:xfrm>
              <a:off x="4859890" y="2507849"/>
              <a:ext cx="228960" cy="16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6683768-8C8D-8594-C382-848E843B7B3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50890" y="2498849"/>
                <a:ext cx="246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BE3EA53-43E0-1439-AEBC-72FD968F745C}"/>
                  </a:ext>
                </a:extLst>
              </p14:cNvPr>
              <p14:cNvContentPartPr/>
              <p14:nvPr/>
            </p14:nvContentPartPr>
            <p14:xfrm>
              <a:off x="4806610" y="2588129"/>
              <a:ext cx="243360" cy="42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BE3EA53-43E0-1439-AEBC-72FD968F745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97610" y="2579129"/>
                <a:ext cx="261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BA536DB-0739-9640-C3CC-9859F71788E3}"/>
                  </a:ext>
                </a:extLst>
              </p14:cNvPr>
              <p14:cNvContentPartPr/>
              <p14:nvPr/>
            </p14:nvContentPartPr>
            <p14:xfrm>
              <a:off x="9459610" y="2353769"/>
              <a:ext cx="228960" cy="358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BA536DB-0739-9640-C3CC-9859F71788E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450970" y="2345129"/>
                <a:ext cx="2466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E857E75-781B-AD4B-235A-3FDDC3C04E5B}"/>
                  </a:ext>
                </a:extLst>
              </p14:cNvPr>
              <p14:cNvContentPartPr/>
              <p14:nvPr/>
            </p14:nvContentPartPr>
            <p14:xfrm>
              <a:off x="9783610" y="2313449"/>
              <a:ext cx="204480" cy="231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E857E75-781B-AD4B-235A-3FDDC3C04E5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774610" y="2304449"/>
                <a:ext cx="222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BD1D882-4397-F5A3-46CB-ED3EE908B852}"/>
                  </a:ext>
                </a:extLst>
              </p14:cNvPr>
              <p14:cNvContentPartPr/>
              <p14:nvPr/>
            </p14:nvContentPartPr>
            <p14:xfrm>
              <a:off x="9786490" y="2260529"/>
              <a:ext cx="253440" cy="20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BD1D882-4397-F5A3-46CB-ED3EE908B85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77490" y="2251529"/>
                <a:ext cx="271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0CC64BA-5DE2-12DE-12B7-53DA71EDCEB5}"/>
                  </a:ext>
                </a:extLst>
              </p14:cNvPr>
              <p14:cNvContentPartPr/>
              <p14:nvPr/>
            </p14:nvContentPartPr>
            <p14:xfrm>
              <a:off x="9785410" y="2342969"/>
              <a:ext cx="42120" cy="130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0CC64BA-5DE2-12DE-12B7-53DA71EDCE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776410" y="2333969"/>
                <a:ext cx="5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72CA45-D750-2980-D881-7A075E81C1AA}"/>
                  </a:ext>
                </a:extLst>
              </p14:cNvPr>
              <p14:cNvContentPartPr/>
              <p14:nvPr/>
            </p14:nvContentPartPr>
            <p14:xfrm>
              <a:off x="10291210" y="2265929"/>
              <a:ext cx="10440" cy="2444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72CA45-D750-2980-D881-7A075E81C1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282570" y="2257289"/>
                <a:ext cx="280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F8CECBC-1D1D-51AD-DE1E-AB3F3E4BCDE9}"/>
                  </a:ext>
                </a:extLst>
              </p14:cNvPr>
              <p14:cNvContentPartPr/>
              <p14:nvPr/>
            </p14:nvContentPartPr>
            <p14:xfrm>
              <a:off x="10284370" y="2224169"/>
              <a:ext cx="183240" cy="784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F8CECBC-1D1D-51AD-DE1E-AB3F3E4BCD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275370" y="2215169"/>
                <a:ext cx="200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D6BD51B-BA1F-0059-5DBC-FC83DFED0C20}"/>
                  </a:ext>
                </a:extLst>
              </p14:cNvPr>
              <p14:cNvContentPartPr/>
              <p14:nvPr/>
            </p14:nvContentPartPr>
            <p14:xfrm>
              <a:off x="10080610" y="2553569"/>
              <a:ext cx="444960" cy="34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D6BD51B-BA1F-0059-5DBC-FC83DFED0C2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071610" y="2544929"/>
                <a:ext cx="4626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9B3CD1F-0FF5-248D-C3F7-043DF04E4E71}"/>
              </a:ext>
            </a:extLst>
          </p:cNvPr>
          <p:cNvGrpSpPr/>
          <p:nvPr/>
        </p:nvGrpSpPr>
        <p:grpSpPr>
          <a:xfrm>
            <a:off x="5343370" y="2183849"/>
            <a:ext cx="3967920" cy="759960"/>
            <a:chOff x="5343370" y="2183849"/>
            <a:chExt cx="396792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81DBFC-D9C4-68BF-9BD3-3B9A9EC55FB1}"/>
                    </a:ext>
                  </a:extLst>
                </p14:cNvPr>
                <p14:cNvContentPartPr/>
                <p14:nvPr/>
              </p14:nvContentPartPr>
              <p14:xfrm>
                <a:off x="5343370" y="2534849"/>
                <a:ext cx="161640" cy="5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81DBFC-D9C4-68BF-9BD3-3B9A9EC55F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34370" y="2525849"/>
                  <a:ext cx="179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15F214-FFE2-281C-4FA4-7C6DF696FF42}"/>
                    </a:ext>
                  </a:extLst>
                </p14:cNvPr>
                <p14:cNvContentPartPr/>
                <p14:nvPr/>
              </p14:nvContentPartPr>
              <p14:xfrm>
                <a:off x="5598610" y="2248289"/>
                <a:ext cx="257400" cy="590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15F214-FFE2-281C-4FA4-7C6DF696FF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89970" y="2239289"/>
                  <a:ext cx="27504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A2DF6F4-F2C5-5F7B-4144-F4260E895D26}"/>
                    </a:ext>
                  </a:extLst>
                </p14:cNvPr>
                <p14:cNvContentPartPr/>
                <p14:nvPr/>
              </p14:nvContentPartPr>
              <p14:xfrm>
                <a:off x="5551090" y="2496689"/>
                <a:ext cx="216000" cy="199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A2DF6F4-F2C5-5F7B-4144-F4260E895D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42090" y="2488049"/>
                  <a:ext cx="233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849090-E095-89C4-BD74-FFB08D21FB70}"/>
                    </a:ext>
                  </a:extLst>
                </p14:cNvPr>
                <p14:cNvContentPartPr/>
                <p14:nvPr/>
              </p14:nvContentPartPr>
              <p14:xfrm>
                <a:off x="5864290" y="2447009"/>
                <a:ext cx="241560" cy="384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849090-E095-89C4-BD74-FFB08D21FB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55290" y="2438009"/>
                  <a:ext cx="2592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F1CD46-D860-4427-EC7B-C65D6BF4E50A}"/>
                    </a:ext>
                  </a:extLst>
                </p14:cNvPr>
                <p14:cNvContentPartPr/>
                <p14:nvPr/>
              </p14:nvContentPartPr>
              <p14:xfrm>
                <a:off x="6220690" y="2470049"/>
                <a:ext cx="158400" cy="19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F1CD46-D860-4427-EC7B-C65D6BF4E5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11690" y="2461409"/>
                  <a:ext cx="176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A6BF86C-A8A2-3997-1A01-B527891E98D0}"/>
                    </a:ext>
                  </a:extLst>
                </p14:cNvPr>
                <p14:cNvContentPartPr/>
                <p14:nvPr/>
              </p14:nvContentPartPr>
              <p14:xfrm>
                <a:off x="6193330" y="2342609"/>
                <a:ext cx="263520" cy="21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A6BF86C-A8A2-3997-1A01-B527891E98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84690" y="2333609"/>
                  <a:ext cx="281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090F41-26BA-6CD1-C7FE-A8CD7C68919E}"/>
                    </a:ext>
                  </a:extLst>
                </p14:cNvPr>
                <p14:cNvContentPartPr/>
                <p14:nvPr/>
              </p14:nvContentPartPr>
              <p14:xfrm>
                <a:off x="6564850" y="2247209"/>
                <a:ext cx="127800" cy="500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090F41-26BA-6CD1-C7FE-A8CD7C6891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56210" y="2238209"/>
                  <a:ext cx="145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DEA509-732C-35A3-F9C0-40A8709DEFD6}"/>
                    </a:ext>
                  </a:extLst>
                </p14:cNvPr>
                <p14:cNvContentPartPr/>
                <p14:nvPr/>
              </p14:nvContentPartPr>
              <p14:xfrm>
                <a:off x="6829810" y="2311649"/>
                <a:ext cx="10080" cy="187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DEA509-732C-35A3-F9C0-40A8709DEF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21170" y="2303009"/>
                  <a:ext cx="27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19F507-A3CD-DECF-E257-9C5A7F39AE80}"/>
                    </a:ext>
                  </a:extLst>
                </p14:cNvPr>
                <p14:cNvContentPartPr/>
                <p14:nvPr/>
              </p14:nvContentPartPr>
              <p14:xfrm>
                <a:off x="6712810" y="2524769"/>
                <a:ext cx="189000" cy="8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19F507-A3CD-DECF-E257-9C5A7F39AE8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04170" y="2515769"/>
                  <a:ext cx="20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9925AD-D1FD-23B4-B1F7-636013BC778B}"/>
                    </a:ext>
                  </a:extLst>
                </p14:cNvPr>
                <p14:cNvContentPartPr/>
                <p14:nvPr/>
              </p14:nvContentPartPr>
              <p14:xfrm>
                <a:off x="6768250" y="2607209"/>
                <a:ext cx="115200" cy="16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9925AD-D1FD-23B4-B1F7-636013BC77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9250" y="2598209"/>
                  <a:ext cx="13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854764-F793-6796-E773-C993B349C624}"/>
                    </a:ext>
                  </a:extLst>
                </p14:cNvPr>
                <p14:cNvContentPartPr/>
                <p14:nvPr/>
              </p14:nvContentPartPr>
              <p14:xfrm>
                <a:off x="6903250" y="2530169"/>
                <a:ext cx="251640" cy="413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854764-F793-6796-E773-C993B349C6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94250" y="2521529"/>
                  <a:ext cx="2692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F6DB26-8D95-19F6-A5A8-05F765CEE98D}"/>
                    </a:ext>
                  </a:extLst>
                </p14:cNvPr>
                <p14:cNvContentPartPr/>
                <p14:nvPr/>
              </p14:nvContentPartPr>
              <p14:xfrm>
                <a:off x="7219690" y="2492369"/>
                <a:ext cx="337680" cy="206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F6DB26-8D95-19F6-A5A8-05F765CEE9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11050" y="2483729"/>
                  <a:ext cx="355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805692-803E-6019-DE64-A8167CE27D0F}"/>
                    </a:ext>
                  </a:extLst>
                </p14:cNvPr>
                <p14:cNvContentPartPr/>
                <p14:nvPr/>
              </p14:nvContentPartPr>
              <p14:xfrm>
                <a:off x="7568530" y="2294009"/>
                <a:ext cx="87480" cy="189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805692-803E-6019-DE64-A8167CE27D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59530" y="2285369"/>
                  <a:ext cx="105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33D650-256E-A5D1-4E33-3441E5E37FE2}"/>
                    </a:ext>
                  </a:extLst>
                </p14:cNvPr>
                <p14:cNvContentPartPr/>
                <p14:nvPr/>
              </p14:nvContentPartPr>
              <p14:xfrm>
                <a:off x="9055690" y="2183849"/>
                <a:ext cx="255600" cy="690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33D650-256E-A5D1-4E33-3441E5E37F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6690" y="2175209"/>
                  <a:ext cx="2732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CB3195-3F3A-ACE9-942E-8F0B6AD30763}"/>
                    </a:ext>
                  </a:extLst>
                </p14:cNvPr>
                <p14:cNvContentPartPr/>
                <p14:nvPr/>
              </p14:nvContentPartPr>
              <p14:xfrm>
                <a:off x="9078010" y="2438369"/>
                <a:ext cx="216000" cy="176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CB3195-3F3A-ACE9-942E-8F0B6AD307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69370" y="2429369"/>
                  <a:ext cx="233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BB580A-4D3F-AFC0-00D2-637F2E42E06D}"/>
                    </a:ext>
                  </a:extLst>
                </p14:cNvPr>
                <p14:cNvContentPartPr/>
                <p14:nvPr/>
              </p14:nvContentPartPr>
              <p14:xfrm>
                <a:off x="7778770" y="2453849"/>
                <a:ext cx="42480" cy="217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BB580A-4D3F-AFC0-00D2-637F2E42E0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9770" y="2444849"/>
                  <a:ext cx="60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55CDEC-F996-6D7A-D68D-3DCA23D702E6}"/>
                    </a:ext>
                  </a:extLst>
                </p14:cNvPr>
                <p14:cNvContentPartPr/>
                <p14:nvPr/>
              </p14:nvContentPartPr>
              <p14:xfrm>
                <a:off x="7687690" y="2543489"/>
                <a:ext cx="177120" cy="23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55CDEC-F996-6D7A-D68D-3DCA23D702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79050" y="2534489"/>
                  <a:ext cx="194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F40E3F-8444-985F-9401-97D6FB25D347}"/>
                    </a:ext>
                  </a:extLst>
                </p14:cNvPr>
                <p14:cNvContentPartPr/>
                <p14:nvPr/>
              </p14:nvContentPartPr>
              <p14:xfrm>
                <a:off x="7927810" y="2467169"/>
                <a:ext cx="161640" cy="234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F40E3F-8444-985F-9401-97D6FB25D3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18810" y="2458169"/>
                  <a:ext cx="179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4D89BE-7E16-CC67-E4F3-24F01E17EA3F}"/>
                    </a:ext>
                  </a:extLst>
                </p14:cNvPr>
                <p14:cNvContentPartPr/>
                <p14:nvPr/>
              </p14:nvContentPartPr>
              <p14:xfrm>
                <a:off x="8105290" y="2290049"/>
                <a:ext cx="104760" cy="536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4D89BE-7E16-CC67-E4F3-24F01E17EA3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96650" y="2281409"/>
                  <a:ext cx="1224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783F89-6AFD-BB0A-4BE7-5BD4AFB8E800}"/>
                    </a:ext>
                  </a:extLst>
                </p14:cNvPr>
                <p14:cNvContentPartPr/>
                <p14:nvPr/>
              </p14:nvContentPartPr>
              <p14:xfrm>
                <a:off x="8310850" y="2537729"/>
                <a:ext cx="10080" cy="9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783F89-6AFD-BB0A-4BE7-5BD4AFB8E8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01850" y="252872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0EC95C-3C5C-B324-1B43-05105C928489}"/>
                    </a:ext>
                  </a:extLst>
                </p14:cNvPr>
                <p14:cNvContentPartPr/>
                <p14:nvPr/>
              </p14:nvContentPartPr>
              <p14:xfrm>
                <a:off x="8307970" y="2530169"/>
                <a:ext cx="25560" cy="18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0EC95C-3C5C-B324-1B43-05105C9284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99330" y="2521529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740F8A-0CEE-C899-5B06-0F9494A29052}"/>
                    </a:ext>
                  </a:extLst>
                </p14:cNvPr>
                <p14:cNvContentPartPr/>
                <p14:nvPr/>
              </p14:nvContentPartPr>
              <p14:xfrm>
                <a:off x="8350810" y="2366369"/>
                <a:ext cx="158400" cy="285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740F8A-0CEE-C899-5B06-0F9494A290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41810" y="2357729"/>
                  <a:ext cx="176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4B1016A-1213-7F53-DECC-D4AC78D864C9}"/>
                    </a:ext>
                  </a:extLst>
                </p14:cNvPr>
                <p14:cNvContentPartPr/>
                <p14:nvPr/>
              </p14:nvContentPartPr>
              <p14:xfrm>
                <a:off x="8572930" y="2351249"/>
                <a:ext cx="122040" cy="313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4B1016A-1213-7F53-DECC-D4AC78D864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64290" y="2342609"/>
                  <a:ext cx="139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F6A7BB4-50B9-DC73-2D39-2C996AF66988}"/>
                    </a:ext>
                  </a:extLst>
                </p14:cNvPr>
                <p14:cNvContentPartPr/>
                <p14:nvPr/>
              </p14:nvContentPartPr>
              <p14:xfrm>
                <a:off x="8536210" y="2531609"/>
                <a:ext cx="118440" cy="2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F6A7BB4-50B9-DC73-2D39-2C996AF669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27570" y="2522609"/>
                  <a:ext cx="136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34E1B3-6C4D-BC12-C6B0-F9EBF123AB74}"/>
                    </a:ext>
                  </a:extLst>
                </p14:cNvPr>
                <p14:cNvContentPartPr/>
                <p14:nvPr/>
              </p14:nvContentPartPr>
              <p14:xfrm>
                <a:off x="8450890" y="2246129"/>
                <a:ext cx="331200" cy="7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34E1B3-6C4D-BC12-C6B0-F9EBF123AB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42250" y="2237129"/>
                  <a:ext cx="348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ED5186-1636-353F-625D-3AF2CA32ACF9}"/>
                    </a:ext>
                  </a:extLst>
                </p14:cNvPr>
                <p14:cNvContentPartPr/>
                <p14:nvPr/>
              </p14:nvContentPartPr>
              <p14:xfrm>
                <a:off x="8817010" y="2502089"/>
                <a:ext cx="106560" cy="14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ED5186-1636-353F-625D-3AF2CA32AC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08370" y="2493089"/>
                  <a:ext cx="1242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53073D9-5C24-9779-45E3-7460FEDD21AF}"/>
                  </a:ext>
                </a:extLst>
              </p14:cNvPr>
              <p14:cNvContentPartPr/>
              <p14:nvPr/>
            </p14:nvContentPartPr>
            <p14:xfrm>
              <a:off x="10113730" y="2683169"/>
              <a:ext cx="250560" cy="2682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53073D9-5C24-9779-45E3-7460FEDD21A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104730" y="2674529"/>
                <a:ext cx="2682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7EF18D7-E247-44C2-5C43-E787A880B0FD}"/>
                  </a:ext>
                </a:extLst>
              </p14:cNvPr>
              <p14:cNvContentPartPr/>
              <p14:nvPr/>
            </p14:nvContentPartPr>
            <p14:xfrm>
              <a:off x="10730410" y="2235689"/>
              <a:ext cx="168480" cy="313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7EF18D7-E247-44C2-5C43-E787A880B0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721410" y="2226689"/>
                <a:ext cx="18612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1185E93-1309-03E5-2EC9-79074135D28B}"/>
              </a:ext>
            </a:extLst>
          </p:cNvPr>
          <p:cNvGrpSpPr/>
          <p:nvPr/>
        </p:nvGrpSpPr>
        <p:grpSpPr>
          <a:xfrm>
            <a:off x="11026690" y="2259089"/>
            <a:ext cx="188640" cy="290520"/>
            <a:chOff x="11026690" y="2259089"/>
            <a:chExt cx="1886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FC9134-413B-C408-1AF1-4F559B625C0F}"/>
                    </a:ext>
                  </a:extLst>
                </p14:cNvPr>
                <p14:cNvContentPartPr/>
                <p14:nvPr/>
              </p14:nvContentPartPr>
              <p14:xfrm>
                <a:off x="11068810" y="2259089"/>
                <a:ext cx="146520" cy="290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FC9134-413B-C408-1AF1-4F559B625C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59810" y="2250449"/>
                  <a:ext cx="164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BE4E99-1ED0-614A-BC13-6FED398FE8EC}"/>
                    </a:ext>
                  </a:extLst>
                </p14:cNvPr>
                <p14:cNvContentPartPr/>
                <p14:nvPr/>
              </p14:nvContentPartPr>
              <p14:xfrm>
                <a:off x="11026690" y="2470409"/>
                <a:ext cx="128160" cy="19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BE4E99-1ED0-614A-BC13-6FED398FE8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18050" y="2461409"/>
                  <a:ext cx="1458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BBF5723-0811-AD5E-0FF4-46851BE5F782}"/>
                  </a:ext>
                </a:extLst>
              </p14:cNvPr>
              <p14:cNvContentPartPr/>
              <p14:nvPr/>
            </p14:nvContentPartPr>
            <p14:xfrm>
              <a:off x="10576330" y="2449889"/>
              <a:ext cx="44280" cy="37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BBF5723-0811-AD5E-0FF4-46851BE5F78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567330" y="2441249"/>
                <a:ext cx="61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6854448-0D48-B1DE-673F-B6A36B1041DF}"/>
                  </a:ext>
                </a:extLst>
              </p14:cNvPr>
              <p14:cNvContentPartPr/>
              <p14:nvPr/>
            </p14:nvContentPartPr>
            <p14:xfrm>
              <a:off x="5318170" y="2945249"/>
              <a:ext cx="3203640" cy="2869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6854448-0D48-B1DE-673F-B6A36B1041D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309530" y="2936249"/>
                <a:ext cx="322128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C6FD6F1-B4AD-BE69-9F83-327A356AFAFA}"/>
              </a:ext>
            </a:extLst>
          </p:cNvPr>
          <p:cNvGrpSpPr/>
          <p:nvPr/>
        </p:nvGrpSpPr>
        <p:grpSpPr>
          <a:xfrm>
            <a:off x="571210" y="3536729"/>
            <a:ext cx="1773720" cy="565920"/>
            <a:chOff x="571210" y="3536729"/>
            <a:chExt cx="177372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1A0D8F-E816-9404-478E-A4BAC5759938}"/>
                    </a:ext>
                  </a:extLst>
                </p14:cNvPr>
                <p14:cNvContentPartPr/>
                <p14:nvPr/>
              </p14:nvContentPartPr>
              <p14:xfrm>
                <a:off x="571210" y="3536729"/>
                <a:ext cx="673920" cy="47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1A0D8F-E816-9404-478E-A4BAC57599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2210" y="3527729"/>
                  <a:ext cx="6915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48EC569-1F90-8D18-CA2C-B7313DB76016}"/>
                    </a:ext>
                  </a:extLst>
                </p14:cNvPr>
                <p14:cNvContentPartPr/>
                <p14:nvPr/>
              </p14:nvContentPartPr>
              <p14:xfrm>
                <a:off x="1154410" y="3683969"/>
                <a:ext cx="177840" cy="16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48EC569-1F90-8D18-CA2C-B7313DB760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5410" y="3674969"/>
                  <a:ext cx="19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F945BA-EF23-2088-856B-D86FF1174039}"/>
                    </a:ext>
                  </a:extLst>
                </p14:cNvPr>
                <p14:cNvContentPartPr/>
                <p14:nvPr/>
              </p14:nvContentPartPr>
              <p14:xfrm>
                <a:off x="1399930" y="3565889"/>
                <a:ext cx="245160" cy="536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F945BA-EF23-2088-856B-D86FF11740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90930" y="3556889"/>
                  <a:ext cx="2628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2A980F-3227-80BC-48E7-C26B06F48D56}"/>
                    </a:ext>
                  </a:extLst>
                </p14:cNvPr>
                <p14:cNvContentPartPr/>
                <p14:nvPr/>
              </p14:nvContentPartPr>
              <p14:xfrm>
                <a:off x="1842730" y="3542849"/>
                <a:ext cx="502200" cy="371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2A980F-3227-80BC-48E7-C26B06F48D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34090" y="3534209"/>
                  <a:ext cx="51984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99CF69F-8A0B-A3B9-0FDB-AA9E60CFDA42}"/>
              </a:ext>
            </a:extLst>
          </p:cNvPr>
          <p:cNvGrpSpPr/>
          <p:nvPr/>
        </p:nvGrpSpPr>
        <p:grpSpPr>
          <a:xfrm>
            <a:off x="2378770" y="3492449"/>
            <a:ext cx="2381760" cy="422640"/>
            <a:chOff x="2378770" y="3492449"/>
            <a:chExt cx="23817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D1B048-BAA6-3C9F-7541-926710706EEA}"/>
                    </a:ext>
                  </a:extLst>
                </p14:cNvPr>
                <p14:cNvContentPartPr/>
                <p14:nvPr/>
              </p14:nvContentPartPr>
              <p14:xfrm>
                <a:off x="2378770" y="3550049"/>
                <a:ext cx="541440" cy="343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D1B048-BAA6-3C9F-7541-926710706E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70130" y="3541049"/>
                  <a:ext cx="559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939BFF-FC77-1F5E-B8E1-E930F5C57915}"/>
                    </a:ext>
                  </a:extLst>
                </p14:cNvPr>
                <p14:cNvContentPartPr/>
                <p14:nvPr/>
              </p14:nvContentPartPr>
              <p14:xfrm>
                <a:off x="2806810" y="3640049"/>
                <a:ext cx="37440" cy="11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939BFF-FC77-1F5E-B8E1-E930F5C579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97810" y="363140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B75277-63E0-5D27-475B-D8950CBE05C7}"/>
                    </a:ext>
                  </a:extLst>
                </p14:cNvPr>
                <p14:cNvContentPartPr/>
                <p14:nvPr/>
              </p14:nvContentPartPr>
              <p14:xfrm>
                <a:off x="2426290" y="3657689"/>
                <a:ext cx="388440" cy="43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B75277-63E0-5D27-475B-D8950CBE05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17650" y="3648689"/>
                  <a:ext cx="406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0E9D840-E32C-9C89-CC3E-07511298BACC}"/>
                    </a:ext>
                  </a:extLst>
                </p14:cNvPr>
                <p14:cNvContentPartPr/>
                <p14:nvPr/>
              </p14:nvContentPartPr>
              <p14:xfrm>
                <a:off x="3208210" y="3691169"/>
                <a:ext cx="33840" cy="120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0E9D840-E32C-9C89-CC3E-07511298BA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99570" y="3682529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1187FB4-A418-E571-A69B-BCC31D3E26A7}"/>
                    </a:ext>
                  </a:extLst>
                </p14:cNvPr>
                <p14:cNvContentPartPr/>
                <p14:nvPr/>
              </p14:nvContentPartPr>
              <p14:xfrm>
                <a:off x="3166450" y="3742649"/>
                <a:ext cx="196920" cy="15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1187FB4-A418-E571-A69B-BCC31D3E26A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57450" y="3734009"/>
                  <a:ext cx="21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7A45B92-1A2F-F170-FBE8-C4A071F095AB}"/>
                    </a:ext>
                  </a:extLst>
                </p14:cNvPr>
                <p14:cNvContentPartPr/>
                <p14:nvPr/>
              </p14:nvContentPartPr>
              <p14:xfrm>
                <a:off x="3386050" y="3492449"/>
                <a:ext cx="1374480" cy="422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7A45B92-1A2F-F170-FBE8-C4A071F095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77050" y="3483809"/>
                  <a:ext cx="13921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872F1C-78B6-D0EC-DE6F-3AEBCB16F3FE}"/>
                    </a:ext>
                  </a:extLst>
                </p14:cNvPr>
                <p14:cNvContentPartPr/>
                <p14:nvPr/>
              </p14:nvContentPartPr>
              <p14:xfrm>
                <a:off x="3808690" y="3624209"/>
                <a:ext cx="315360" cy="42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872F1C-78B6-D0EC-DE6F-3AEBCB16F3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00050" y="3615209"/>
                  <a:ext cx="33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76DB59-FBE2-1835-69A2-72228241D972}"/>
                    </a:ext>
                  </a:extLst>
                </p14:cNvPr>
                <p14:cNvContentPartPr/>
                <p14:nvPr/>
              </p14:nvContentPartPr>
              <p14:xfrm>
                <a:off x="3644530" y="3505049"/>
                <a:ext cx="57240" cy="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76DB59-FBE2-1835-69A2-72228241D9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35890" y="3496049"/>
                  <a:ext cx="748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586A6A3-3A1A-B7DE-6D19-79C290580DA1}"/>
                  </a:ext>
                </a:extLst>
              </p14:cNvPr>
              <p14:cNvContentPartPr/>
              <p14:nvPr/>
            </p14:nvContentPartPr>
            <p14:xfrm>
              <a:off x="501010" y="4352489"/>
              <a:ext cx="1235880" cy="3387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586A6A3-3A1A-B7DE-6D19-79C290580DA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2370" y="4343489"/>
                <a:ext cx="125352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754BCF4-5F78-8B68-60D0-6B446DA23F8E}"/>
              </a:ext>
            </a:extLst>
          </p:cNvPr>
          <p:cNvGrpSpPr/>
          <p:nvPr/>
        </p:nvGrpSpPr>
        <p:grpSpPr>
          <a:xfrm>
            <a:off x="1906810" y="4153049"/>
            <a:ext cx="1458360" cy="496440"/>
            <a:chOff x="1906810" y="4153049"/>
            <a:chExt cx="145836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EFAD09-9373-9FE6-E758-DFC7515CC279}"/>
                    </a:ext>
                  </a:extLst>
                </p14:cNvPr>
                <p14:cNvContentPartPr/>
                <p14:nvPr/>
              </p14:nvContentPartPr>
              <p14:xfrm>
                <a:off x="1929490" y="4153049"/>
                <a:ext cx="1435680" cy="496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EFAD09-9373-9FE6-E758-DFC7515CC2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20490" y="4144049"/>
                  <a:ext cx="14533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E56E9B-E47E-FFFC-56CD-A0F804FDB8EF}"/>
                    </a:ext>
                  </a:extLst>
                </p14:cNvPr>
                <p14:cNvContentPartPr/>
                <p14:nvPr/>
              </p14:nvContentPartPr>
              <p14:xfrm>
                <a:off x="1906810" y="4280129"/>
                <a:ext cx="362880" cy="47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E56E9B-E47E-FFFC-56CD-A0F804FDB8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7810" y="4271489"/>
                  <a:ext cx="38052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93A7D07-621D-4CD0-13C5-5331D9C1588C}"/>
                  </a:ext>
                </a:extLst>
              </p14:cNvPr>
              <p14:cNvContentPartPr/>
              <p14:nvPr/>
            </p14:nvContentPartPr>
            <p14:xfrm>
              <a:off x="3504130" y="4166009"/>
              <a:ext cx="1471680" cy="4244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93A7D07-621D-4CD0-13C5-5331D9C158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95490" y="4157369"/>
                <a:ext cx="1489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0CAC90A-0F10-0DF9-B5EC-28770FB0715A}"/>
                  </a:ext>
                </a:extLst>
              </p14:cNvPr>
              <p14:cNvContentPartPr/>
              <p14:nvPr/>
            </p14:nvContentPartPr>
            <p14:xfrm>
              <a:off x="5384410" y="3223889"/>
              <a:ext cx="1479960" cy="6706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0CAC90A-0F10-0DF9-B5EC-28770FB0715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375770" y="3215249"/>
                <a:ext cx="149760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B636450-A2B0-B9E4-8C0F-C503AD9668F9}"/>
                  </a:ext>
                </a:extLst>
              </p14:cNvPr>
              <p14:cNvContentPartPr/>
              <p14:nvPr/>
            </p14:nvContentPartPr>
            <p14:xfrm>
              <a:off x="10096450" y="4405049"/>
              <a:ext cx="1467720" cy="2790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B636450-A2B0-B9E4-8C0F-C503AD9668F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087810" y="4396409"/>
                <a:ext cx="14853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5EBE637-E661-3D88-21B0-7DACA6233AE7}"/>
                  </a:ext>
                </a:extLst>
              </p14:cNvPr>
              <p14:cNvContentPartPr/>
              <p14:nvPr/>
            </p14:nvContentPartPr>
            <p14:xfrm>
              <a:off x="7307530" y="4907969"/>
              <a:ext cx="1017720" cy="3571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5EBE637-E661-3D88-21B0-7DACA6233AE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298890" y="4898969"/>
                <a:ext cx="1035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185D69D-E94F-E10B-2E83-F29EE956B97F}"/>
                  </a:ext>
                </a:extLst>
              </p14:cNvPr>
              <p14:cNvContentPartPr/>
              <p14:nvPr/>
            </p14:nvContentPartPr>
            <p14:xfrm>
              <a:off x="7984690" y="5449049"/>
              <a:ext cx="1555200" cy="4399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185D69D-E94F-E10B-2E83-F29EE956B97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975690" y="5440409"/>
                <a:ext cx="157284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E3697F9-B0D5-4EB4-35BA-C97754C8A283}"/>
              </a:ext>
            </a:extLst>
          </p:cNvPr>
          <p:cNvGrpSpPr/>
          <p:nvPr/>
        </p:nvGrpSpPr>
        <p:grpSpPr>
          <a:xfrm>
            <a:off x="8453410" y="2840489"/>
            <a:ext cx="2667600" cy="1168560"/>
            <a:chOff x="8453410" y="2840489"/>
            <a:chExt cx="2667600" cy="11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6367A68-923D-1334-973D-EE29CAA3ADAF}"/>
                    </a:ext>
                  </a:extLst>
                </p14:cNvPr>
                <p14:cNvContentPartPr/>
                <p14:nvPr/>
              </p14:nvContentPartPr>
              <p14:xfrm>
                <a:off x="8453410" y="3733289"/>
                <a:ext cx="241560" cy="6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6367A68-923D-1334-973D-EE29CAA3AD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44410" y="3724289"/>
                  <a:ext cx="259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774B65-B61A-17F2-88AA-5ABC2ED43C55}"/>
                    </a:ext>
                  </a:extLst>
                </p14:cNvPr>
                <p14:cNvContentPartPr/>
                <p14:nvPr/>
              </p14:nvContentPartPr>
              <p14:xfrm>
                <a:off x="8812690" y="3478049"/>
                <a:ext cx="235080" cy="531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774B65-B61A-17F2-88AA-5ABC2ED43C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3690" y="3469409"/>
                  <a:ext cx="252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537529-1656-055B-3B54-E8C5F4D9616A}"/>
                    </a:ext>
                  </a:extLst>
                </p14:cNvPr>
                <p14:cNvContentPartPr/>
                <p14:nvPr/>
              </p14:nvContentPartPr>
              <p14:xfrm>
                <a:off x="8821690" y="3648689"/>
                <a:ext cx="217440" cy="141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537529-1656-055B-3B54-E8C5F4D9616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13050" y="3640049"/>
                  <a:ext cx="23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6E1349-2574-06F5-500B-77499E6AB5ED}"/>
                    </a:ext>
                  </a:extLst>
                </p14:cNvPr>
                <p14:cNvContentPartPr/>
                <p14:nvPr/>
              </p14:nvContentPartPr>
              <p14:xfrm>
                <a:off x="9282490" y="3672809"/>
                <a:ext cx="4680" cy="320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6E1349-2574-06F5-500B-77499E6AB5E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73490" y="3664169"/>
                  <a:ext cx="22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2947AE-58AF-1AB0-36E8-F821A47C0BC7}"/>
                    </a:ext>
                  </a:extLst>
                </p14:cNvPr>
                <p14:cNvContentPartPr/>
                <p14:nvPr/>
              </p14:nvContentPartPr>
              <p14:xfrm>
                <a:off x="9242890" y="3632489"/>
                <a:ext cx="138600" cy="128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2947AE-58AF-1AB0-36E8-F821A47C0B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4250" y="3623849"/>
                  <a:ext cx="156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8F65D6-0467-673C-431A-152858136876}"/>
                    </a:ext>
                  </a:extLst>
                </p14:cNvPr>
                <p14:cNvContentPartPr/>
                <p14:nvPr/>
              </p14:nvContentPartPr>
              <p14:xfrm>
                <a:off x="9473290" y="3610169"/>
                <a:ext cx="372240" cy="173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8F65D6-0467-673C-431A-1528581368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64290" y="3601529"/>
                  <a:ext cx="389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BE19B10-09D4-1ABD-CA38-F2533C0E4257}"/>
                    </a:ext>
                  </a:extLst>
                </p14:cNvPr>
                <p14:cNvContentPartPr/>
                <p14:nvPr/>
              </p14:nvContentPartPr>
              <p14:xfrm>
                <a:off x="9488050" y="3513329"/>
                <a:ext cx="357480" cy="15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BE19B10-09D4-1ABD-CA38-F2533C0E42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79410" y="3504689"/>
                  <a:ext cx="37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97FF76A-8775-B069-D2F4-A794DD8B923C}"/>
                    </a:ext>
                  </a:extLst>
                </p14:cNvPr>
                <p14:cNvContentPartPr/>
                <p14:nvPr/>
              </p14:nvContentPartPr>
              <p14:xfrm>
                <a:off x="9949930" y="3692969"/>
                <a:ext cx="65520" cy="32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97FF76A-8775-B069-D2F4-A794DD8B92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41290" y="3683969"/>
                  <a:ext cx="83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2ECD16-FBB9-840A-51CA-F152FD26CFB0}"/>
                    </a:ext>
                  </a:extLst>
                </p14:cNvPr>
                <p14:cNvContentPartPr/>
                <p14:nvPr/>
              </p14:nvContentPartPr>
              <p14:xfrm>
                <a:off x="10104010" y="3463649"/>
                <a:ext cx="206280" cy="348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2ECD16-FBB9-840A-51CA-F152FD26CF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95370" y="3455009"/>
                  <a:ext cx="223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AF4EC2A-19FF-7D8E-F34A-9DCF2EBD42E7}"/>
                    </a:ext>
                  </a:extLst>
                </p14:cNvPr>
                <p14:cNvContentPartPr/>
                <p14:nvPr/>
              </p14:nvContentPartPr>
              <p14:xfrm>
                <a:off x="10518370" y="3493529"/>
                <a:ext cx="109440" cy="334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AF4EC2A-19FF-7D8E-F34A-9DCF2EBD42E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09370" y="3484529"/>
                  <a:ext cx="127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E0B293-2934-F567-6FF6-A1B74BA4D5AB}"/>
                    </a:ext>
                  </a:extLst>
                </p14:cNvPr>
                <p14:cNvContentPartPr/>
                <p14:nvPr/>
              </p14:nvContentPartPr>
              <p14:xfrm>
                <a:off x="10374730" y="3683609"/>
                <a:ext cx="302760" cy="31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E0B293-2934-F567-6FF6-A1B74BA4D5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5730" y="3674969"/>
                  <a:ext cx="32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96E283F-0FC5-3396-17AA-F10C1C4D7D3D}"/>
                    </a:ext>
                  </a:extLst>
                </p14:cNvPr>
                <p14:cNvContentPartPr/>
                <p14:nvPr/>
              </p14:nvContentPartPr>
              <p14:xfrm>
                <a:off x="8778850" y="2840489"/>
                <a:ext cx="2342160" cy="361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96E283F-0FC5-3396-17AA-F10C1C4D7D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69850" y="2831849"/>
                  <a:ext cx="2359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D9EFCF-BA5C-8B97-8EAC-A13CDC980C71}"/>
                    </a:ext>
                  </a:extLst>
                </p14:cNvPr>
                <p14:cNvContentPartPr/>
                <p14:nvPr/>
              </p14:nvContentPartPr>
              <p14:xfrm>
                <a:off x="9770290" y="3186809"/>
                <a:ext cx="78120" cy="212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D9EFCF-BA5C-8B97-8EAC-A13CDC980C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1650" y="3178169"/>
                  <a:ext cx="95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294C994-B7F7-D1B2-FA34-7E5F3DB3383C}"/>
                    </a:ext>
                  </a:extLst>
                </p14:cNvPr>
                <p14:cNvContentPartPr/>
                <p14:nvPr/>
              </p14:nvContentPartPr>
              <p14:xfrm>
                <a:off x="9816370" y="3179609"/>
                <a:ext cx="19440" cy="105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94C994-B7F7-D1B2-FA34-7E5F3DB338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07730" y="3170969"/>
                  <a:ext cx="370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30B41B3-E79A-DB53-2740-A0D13304D1D7}"/>
              </a:ext>
            </a:extLst>
          </p:cNvPr>
          <p:cNvGrpSpPr/>
          <p:nvPr/>
        </p:nvGrpSpPr>
        <p:grpSpPr>
          <a:xfrm>
            <a:off x="432250" y="4275809"/>
            <a:ext cx="11415600" cy="2357280"/>
            <a:chOff x="432250" y="4275809"/>
            <a:chExt cx="11415600" cy="23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62FA32-B725-165B-39FF-40C64F4050B5}"/>
                    </a:ext>
                  </a:extLst>
                </p14:cNvPr>
                <p14:cNvContentPartPr/>
                <p14:nvPr/>
              </p14:nvContentPartPr>
              <p14:xfrm>
                <a:off x="7511290" y="4346009"/>
                <a:ext cx="754560" cy="310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62FA32-B725-165B-39FF-40C64F4050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02290" y="4337009"/>
                  <a:ext cx="772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1B2B5C-B1C1-D995-ADCB-5B87E816C3A8}"/>
                    </a:ext>
                  </a:extLst>
                </p14:cNvPr>
                <p14:cNvContentPartPr/>
                <p14:nvPr/>
              </p14:nvContentPartPr>
              <p14:xfrm>
                <a:off x="8504890" y="4323689"/>
                <a:ext cx="761040" cy="348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1B2B5C-B1C1-D995-ADCB-5B87E816C3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95890" y="4315049"/>
                  <a:ext cx="778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142B1E-1A07-D847-F261-506E1D024CAB}"/>
                    </a:ext>
                  </a:extLst>
                </p14:cNvPr>
                <p14:cNvContentPartPr/>
                <p14:nvPr/>
              </p14:nvContentPartPr>
              <p14:xfrm>
                <a:off x="9473290" y="4275809"/>
                <a:ext cx="378720" cy="487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142B1E-1A07-D847-F261-506E1D024CA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64290" y="4266809"/>
                  <a:ext cx="3963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CEF0D2-771D-D3F4-22C5-743054E18C60}"/>
                    </a:ext>
                  </a:extLst>
                </p14:cNvPr>
                <p14:cNvContentPartPr/>
                <p14:nvPr/>
              </p14:nvContentPartPr>
              <p14:xfrm>
                <a:off x="8563570" y="5042609"/>
                <a:ext cx="477720" cy="129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CEF0D2-771D-D3F4-22C5-743054E18C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54570" y="5033969"/>
                  <a:ext cx="495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444ABA-103B-5E3C-7992-689B7021B901}"/>
                    </a:ext>
                  </a:extLst>
                </p14:cNvPr>
                <p14:cNvContentPartPr/>
                <p14:nvPr/>
              </p14:nvContentPartPr>
              <p14:xfrm>
                <a:off x="9196090" y="4895729"/>
                <a:ext cx="1076760" cy="375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444ABA-103B-5E3C-7992-689B7021B9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87090" y="4887089"/>
                  <a:ext cx="1094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7B12D4-E717-1845-DEBC-B0C3929C13D9}"/>
                    </a:ext>
                  </a:extLst>
                </p14:cNvPr>
                <p14:cNvContentPartPr/>
                <p14:nvPr/>
              </p14:nvContentPartPr>
              <p14:xfrm>
                <a:off x="9990970" y="4943249"/>
                <a:ext cx="30960" cy="19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7B12D4-E717-1845-DEBC-B0C3929C13D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2330" y="4934609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9B399E-5EF3-9A77-AD32-AA701A779289}"/>
                    </a:ext>
                  </a:extLst>
                </p14:cNvPr>
                <p14:cNvContentPartPr/>
                <p14:nvPr/>
              </p14:nvContentPartPr>
              <p14:xfrm>
                <a:off x="10489570" y="4754969"/>
                <a:ext cx="1016640" cy="391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9B399E-5EF3-9A77-AD32-AA701A7792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80930" y="4746329"/>
                  <a:ext cx="10342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AAB54F-83C1-57C1-1EAB-4FA4E6093E2C}"/>
                    </a:ext>
                  </a:extLst>
                </p14:cNvPr>
                <p14:cNvContentPartPr/>
                <p14:nvPr/>
              </p14:nvContentPartPr>
              <p14:xfrm>
                <a:off x="11300290" y="4946489"/>
                <a:ext cx="10080" cy="8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AAB54F-83C1-57C1-1EAB-4FA4E6093E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91650" y="493748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FC90E94-E75D-FE4B-2A80-DB8C1D017083}"/>
                    </a:ext>
                  </a:extLst>
                </p14:cNvPr>
                <p14:cNvContentPartPr/>
                <p14:nvPr/>
              </p14:nvContentPartPr>
              <p14:xfrm>
                <a:off x="10779370" y="4887089"/>
                <a:ext cx="324720" cy="85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FC90E94-E75D-FE4B-2A80-DB8C1D0170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70730" y="4878449"/>
                  <a:ext cx="342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A0F7E5-60AD-C18F-87AE-39B1896AC6F9}"/>
                    </a:ext>
                  </a:extLst>
                </p14:cNvPr>
                <p14:cNvContentPartPr/>
                <p14:nvPr/>
              </p14:nvContentPartPr>
              <p14:xfrm>
                <a:off x="7167130" y="5405129"/>
                <a:ext cx="699480" cy="350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A0F7E5-60AD-C18F-87AE-39B1896AC6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58130" y="5396129"/>
                  <a:ext cx="717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BE3330C-D69D-B867-0EA5-54D2747D3976}"/>
                    </a:ext>
                  </a:extLst>
                </p14:cNvPr>
                <p14:cNvContentPartPr/>
                <p14:nvPr/>
              </p14:nvContentPartPr>
              <p14:xfrm>
                <a:off x="7193050" y="5534729"/>
                <a:ext cx="569880" cy="63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BE3330C-D69D-B867-0EA5-54D2747D397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84410" y="5525729"/>
                  <a:ext cx="587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16D06A2-BEB3-B966-E33B-6DAC3E9B9AD9}"/>
                    </a:ext>
                  </a:extLst>
                </p14:cNvPr>
                <p14:cNvContentPartPr/>
                <p14:nvPr/>
              </p14:nvContentPartPr>
              <p14:xfrm>
                <a:off x="9794770" y="5508089"/>
                <a:ext cx="476280" cy="308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16D06A2-BEB3-B966-E33B-6DAC3E9B9A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86130" y="5499449"/>
                  <a:ext cx="493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9EF4BD8-E93F-773F-CC52-3A03AB1DB18B}"/>
                    </a:ext>
                  </a:extLst>
                </p14:cNvPr>
                <p14:cNvContentPartPr/>
                <p14:nvPr/>
              </p14:nvContentPartPr>
              <p14:xfrm>
                <a:off x="10367170" y="5545889"/>
                <a:ext cx="161280" cy="134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9EF4BD8-E93F-773F-CC52-3A03AB1DB1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58530" y="5537249"/>
                  <a:ext cx="178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AA659D-8AAA-AAA3-B19D-F4DF8BD0CC8A}"/>
                    </a:ext>
                  </a:extLst>
                </p14:cNvPr>
                <p14:cNvContentPartPr/>
                <p14:nvPr/>
              </p14:nvContentPartPr>
              <p14:xfrm>
                <a:off x="10564090" y="5573969"/>
                <a:ext cx="126720" cy="91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AA659D-8AAA-AAA3-B19D-F4DF8BD0CC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55090" y="5565329"/>
                  <a:ext cx="144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CEC1B8F-2D34-49CD-A113-61CB4C43CAE4}"/>
                    </a:ext>
                  </a:extLst>
                </p14:cNvPr>
                <p14:cNvContentPartPr/>
                <p14:nvPr/>
              </p14:nvContentPartPr>
              <p14:xfrm>
                <a:off x="10785490" y="5607809"/>
                <a:ext cx="8640" cy="47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CEC1B8F-2D34-49CD-A113-61CB4C43CA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76490" y="5599169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4AA2EE6-831F-1F12-8343-9584DE7F85D1}"/>
                    </a:ext>
                  </a:extLst>
                </p14:cNvPr>
                <p14:cNvContentPartPr/>
                <p14:nvPr/>
              </p14:nvContentPartPr>
              <p14:xfrm>
                <a:off x="10899250" y="5412329"/>
                <a:ext cx="41760" cy="243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4AA2EE6-831F-1F12-8343-9584DE7F85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90250" y="5403329"/>
                  <a:ext cx="59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8FC8FD8-511D-E26B-7159-84248D5861BD}"/>
                    </a:ext>
                  </a:extLst>
                </p14:cNvPr>
                <p14:cNvContentPartPr/>
                <p14:nvPr/>
              </p14:nvContentPartPr>
              <p14:xfrm>
                <a:off x="10815010" y="5517809"/>
                <a:ext cx="229680" cy="21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8FC8FD8-511D-E26B-7159-84248D5861B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06370" y="5508809"/>
                  <a:ext cx="247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8CE0C70-4FE0-A5CF-4DC1-D8F437BB5176}"/>
                    </a:ext>
                  </a:extLst>
                </p14:cNvPr>
                <p14:cNvContentPartPr/>
                <p14:nvPr/>
              </p14:nvContentPartPr>
              <p14:xfrm>
                <a:off x="11195170" y="5420609"/>
                <a:ext cx="57600" cy="242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8CE0C70-4FE0-A5CF-4DC1-D8F437BB517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86170" y="5411969"/>
                  <a:ext cx="75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C135354-643B-AD7C-36D2-60BBC2386814}"/>
                    </a:ext>
                  </a:extLst>
                </p14:cNvPr>
                <p14:cNvContentPartPr/>
                <p14:nvPr/>
              </p14:nvContentPartPr>
              <p14:xfrm>
                <a:off x="11135410" y="5514209"/>
                <a:ext cx="197640" cy="15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C135354-643B-AD7C-36D2-60BBC23868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26410" y="5505209"/>
                  <a:ext cx="215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94A3298-82CE-842E-3CC9-FE6C6D06E9DA}"/>
                    </a:ext>
                  </a:extLst>
                </p14:cNvPr>
                <p14:cNvContentPartPr/>
                <p14:nvPr/>
              </p14:nvContentPartPr>
              <p14:xfrm>
                <a:off x="11318290" y="5464169"/>
                <a:ext cx="51840" cy="182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94A3298-82CE-842E-3CC9-FE6C6D06E9D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09290" y="5455529"/>
                  <a:ext cx="69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0775787-AB4D-091A-9766-203B39024DDE}"/>
                    </a:ext>
                  </a:extLst>
                </p14:cNvPr>
                <p14:cNvContentPartPr/>
                <p14:nvPr/>
              </p14:nvContentPartPr>
              <p14:xfrm>
                <a:off x="11412250" y="5562449"/>
                <a:ext cx="194040" cy="122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0775787-AB4D-091A-9766-203B39024D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03250" y="5553809"/>
                  <a:ext cx="21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6653FEE-D9AA-D713-37F4-CC15EF888473}"/>
                    </a:ext>
                  </a:extLst>
                </p14:cNvPr>
                <p14:cNvContentPartPr/>
                <p14:nvPr/>
              </p14:nvContentPartPr>
              <p14:xfrm>
                <a:off x="11617090" y="5617169"/>
                <a:ext cx="230760" cy="90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6653FEE-D9AA-D713-37F4-CC15EF8884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08450" y="5608169"/>
                  <a:ext cx="24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93F0EF-849F-3C68-D935-E13601A15731}"/>
                    </a:ext>
                  </a:extLst>
                </p14:cNvPr>
                <p14:cNvContentPartPr/>
                <p14:nvPr/>
              </p14:nvContentPartPr>
              <p14:xfrm>
                <a:off x="7148050" y="6036569"/>
                <a:ext cx="163440" cy="532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93F0EF-849F-3C68-D935-E13601A157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39410" y="6027929"/>
                  <a:ext cx="1810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76EE26-D896-0206-8764-64E199D5FADC}"/>
                    </a:ext>
                  </a:extLst>
                </p14:cNvPr>
                <p14:cNvContentPartPr/>
                <p14:nvPr/>
              </p14:nvContentPartPr>
              <p14:xfrm>
                <a:off x="7396450" y="6149609"/>
                <a:ext cx="191520" cy="28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76EE26-D896-0206-8764-64E199D5FA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87810" y="6140609"/>
                  <a:ext cx="209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30C08E6-90EC-A3A8-25F7-C295D9E84483}"/>
                    </a:ext>
                  </a:extLst>
                </p14:cNvPr>
                <p14:cNvContentPartPr/>
                <p14:nvPr/>
              </p14:nvContentPartPr>
              <p14:xfrm>
                <a:off x="7590490" y="6348689"/>
                <a:ext cx="728640" cy="82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30C08E6-90EC-A3A8-25F7-C295D9E844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81850" y="6339689"/>
                  <a:ext cx="746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05F0C5-FBF9-D28E-5829-08890F7F8295}"/>
                    </a:ext>
                  </a:extLst>
                </p14:cNvPr>
                <p14:cNvContentPartPr/>
                <p14:nvPr/>
              </p14:nvContentPartPr>
              <p14:xfrm>
                <a:off x="8440090" y="6350129"/>
                <a:ext cx="219960" cy="12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05F0C5-FBF9-D28E-5829-08890F7F829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31450" y="6341129"/>
                  <a:ext cx="237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3C4B146-4B68-77F7-FE40-E41E42881797}"/>
                    </a:ext>
                  </a:extLst>
                </p14:cNvPr>
                <p14:cNvContentPartPr/>
                <p14:nvPr/>
              </p14:nvContentPartPr>
              <p14:xfrm>
                <a:off x="8453410" y="6412409"/>
                <a:ext cx="228960" cy="23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3C4B146-4B68-77F7-FE40-E41E428817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44410" y="6403409"/>
                  <a:ext cx="246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EDB489F-19BB-0D24-58D2-A9673BA73A46}"/>
                    </a:ext>
                  </a:extLst>
                </p14:cNvPr>
                <p14:cNvContentPartPr/>
                <p14:nvPr/>
              </p14:nvContentPartPr>
              <p14:xfrm>
                <a:off x="8846890" y="6211889"/>
                <a:ext cx="42120" cy="214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EDB489F-19BB-0D24-58D2-A9673BA73A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38250" y="6202889"/>
                  <a:ext cx="59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70292D5-836A-00EB-1F4E-1D282B1DE40A}"/>
                    </a:ext>
                  </a:extLst>
                </p14:cNvPr>
                <p14:cNvContentPartPr/>
                <p14:nvPr/>
              </p14:nvContentPartPr>
              <p14:xfrm>
                <a:off x="8849050" y="6197489"/>
                <a:ext cx="202320" cy="27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70292D5-836A-00EB-1F4E-1D282B1DE4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40050" y="6188489"/>
                  <a:ext cx="21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395B2C-AAF1-6B4A-DC73-E2C84F326EA0}"/>
                    </a:ext>
                  </a:extLst>
                </p14:cNvPr>
                <p14:cNvContentPartPr/>
                <p14:nvPr/>
              </p14:nvContentPartPr>
              <p14:xfrm>
                <a:off x="8844370" y="6313769"/>
                <a:ext cx="182520" cy="18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395B2C-AAF1-6B4A-DC73-E2C84F326E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35370" y="6305129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2914F8-59F1-D534-44F8-2DD843B7B69B}"/>
                    </a:ext>
                  </a:extLst>
                </p14:cNvPr>
                <p14:cNvContentPartPr/>
                <p14:nvPr/>
              </p14:nvContentPartPr>
              <p14:xfrm>
                <a:off x="9039850" y="6337529"/>
                <a:ext cx="592200" cy="96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2914F8-59F1-D534-44F8-2DD843B7B6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30850" y="6328889"/>
                  <a:ext cx="60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E44885-430E-90DB-017C-7A614B1131E1}"/>
                    </a:ext>
                  </a:extLst>
                </p14:cNvPr>
                <p14:cNvContentPartPr/>
                <p14:nvPr/>
              </p14:nvContentPartPr>
              <p14:xfrm>
                <a:off x="8968930" y="6117569"/>
                <a:ext cx="574200" cy="5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E44885-430E-90DB-017C-7A614B1131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59930" y="6108569"/>
                  <a:ext cx="591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9739811-E81A-AF60-F9F1-186A1469F52B}"/>
                    </a:ext>
                  </a:extLst>
                </p14:cNvPr>
                <p14:cNvContentPartPr/>
                <p14:nvPr/>
              </p14:nvContentPartPr>
              <p14:xfrm>
                <a:off x="9826450" y="6355169"/>
                <a:ext cx="48240" cy="20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9739811-E81A-AF60-F9F1-186A1469F52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17810" y="6346169"/>
                  <a:ext cx="65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E229B65-ECBA-12BF-67E8-DAB73735AFFD}"/>
                    </a:ext>
                  </a:extLst>
                </p14:cNvPr>
                <p14:cNvContentPartPr/>
                <p14:nvPr/>
              </p14:nvContentPartPr>
              <p14:xfrm>
                <a:off x="10076650" y="6245729"/>
                <a:ext cx="217440" cy="18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E229B65-ECBA-12BF-67E8-DAB73735AF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67650" y="6236729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FAC717F-2C86-821F-5E93-C66877EF6F6A}"/>
                    </a:ext>
                  </a:extLst>
                </p14:cNvPr>
                <p14:cNvContentPartPr/>
                <p14:nvPr/>
              </p14:nvContentPartPr>
              <p14:xfrm>
                <a:off x="10313530" y="6121169"/>
                <a:ext cx="297000" cy="321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FAC717F-2C86-821F-5E93-C66877EF6F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04530" y="6112169"/>
                  <a:ext cx="314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A4CFC46-9268-CAE7-7222-4241C09E0EC2}"/>
                    </a:ext>
                  </a:extLst>
                </p14:cNvPr>
                <p14:cNvContentPartPr/>
                <p14:nvPr/>
              </p14:nvContentPartPr>
              <p14:xfrm>
                <a:off x="10605490" y="6348329"/>
                <a:ext cx="103680" cy="70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A4CFC46-9268-CAE7-7222-4241C09E0E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96850" y="6339689"/>
                  <a:ext cx="12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6A3554D-D6C9-D3B3-022C-C975170DD39F}"/>
                    </a:ext>
                  </a:extLst>
                </p14:cNvPr>
                <p14:cNvContentPartPr/>
                <p14:nvPr/>
              </p14:nvContentPartPr>
              <p14:xfrm>
                <a:off x="10780450" y="6362009"/>
                <a:ext cx="63720" cy="90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6A3554D-D6C9-D3B3-022C-C975170DD39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71810" y="6353369"/>
                  <a:ext cx="81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C64C250-480B-9B34-DB41-8438AEA37047}"/>
                    </a:ext>
                  </a:extLst>
                </p14:cNvPr>
                <p14:cNvContentPartPr/>
                <p14:nvPr/>
              </p14:nvContentPartPr>
              <p14:xfrm>
                <a:off x="11000770" y="6378929"/>
                <a:ext cx="11880" cy="29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C64C250-480B-9B34-DB41-8438AEA370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91770" y="6369929"/>
                  <a:ext cx="2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07A9545-03A5-054E-A2B4-35400BB1412D}"/>
                    </a:ext>
                  </a:extLst>
                </p14:cNvPr>
                <p14:cNvContentPartPr/>
                <p14:nvPr/>
              </p14:nvContentPartPr>
              <p14:xfrm>
                <a:off x="11037130" y="6144569"/>
                <a:ext cx="246600" cy="452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07A9545-03A5-054E-A2B4-35400BB1412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28130" y="6135929"/>
                  <a:ext cx="264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94B0D1-7C01-8E7E-516A-2B01AA395A7E}"/>
                    </a:ext>
                  </a:extLst>
                </p14:cNvPr>
                <p14:cNvContentPartPr/>
                <p14:nvPr/>
              </p14:nvContentPartPr>
              <p14:xfrm>
                <a:off x="10929490" y="6275249"/>
                <a:ext cx="41040" cy="36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94B0D1-7C01-8E7E-516A-2B01AA395A7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920850" y="6266609"/>
                  <a:ext cx="5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394FC56-B52E-F10D-4358-FA73A4830D1E}"/>
                    </a:ext>
                  </a:extLst>
                </p14:cNvPr>
                <p14:cNvContentPartPr/>
                <p14:nvPr/>
              </p14:nvContentPartPr>
              <p14:xfrm>
                <a:off x="10077010" y="6115769"/>
                <a:ext cx="1258200" cy="42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394FC56-B52E-F10D-4358-FA73A4830D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68370" y="6106769"/>
                  <a:ext cx="1275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17B66CF-AA06-F3A4-80F1-16A2DDCC069C}"/>
                    </a:ext>
                  </a:extLst>
                </p14:cNvPr>
                <p14:cNvContentPartPr/>
                <p14:nvPr/>
              </p14:nvContentPartPr>
              <p14:xfrm>
                <a:off x="11303530" y="5928929"/>
                <a:ext cx="243000" cy="699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17B66CF-AA06-F3A4-80F1-16A2DDCC069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94890" y="5920289"/>
                  <a:ext cx="2606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F74C26D-D505-C1D8-5E9A-5E75DF1C14DF}"/>
                    </a:ext>
                  </a:extLst>
                </p14:cNvPr>
                <p14:cNvContentPartPr/>
                <p14:nvPr/>
              </p14:nvContentPartPr>
              <p14:xfrm>
                <a:off x="947910" y="5058809"/>
                <a:ext cx="178560" cy="315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F74C26D-D505-C1D8-5E9A-5E75DF1C14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9270" y="5049809"/>
                  <a:ext cx="196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E019BD-194E-77A5-DB4D-CE33F224BE67}"/>
                    </a:ext>
                  </a:extLst>
                </p14:cNvPr>
                <p14:cNvContentPartPr/>
                <p14:nvPr/>
              </p14:nvContentPartPr>
              <p14:xfrm>
                <a:off x="934590" y="5011289"/>
                <a:ext cx="340560" cy="27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E019BD-194E-77A5-DB4D-CE33F224BE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5590" y="5002289"/>
                  <a:ext cx="35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51664A6-F8B2-B834-AD92-DA8257ADD51F}"/>
                    </a:ext>
                  </a:extLst>
                </p14:cNvPr>
                <p14:cNvContentPartPr/>
                <p14:nvPr/>
              </p14:nvContentPartPr>
              <p14:xfrm>
                <a:off x="1449750" y="5171129"/>
                <a:ext cx="36360" cy="19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51664A6-F8B2-B834-AD92-DA8257ADD5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40750" y="516212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9BED412-252F-CF4F-8C28-569CCDAF24BF}"/>
                    </a:ext>
                  </a:extLst>
                </p14:cNvPr>
                <p14:cNvContentPartPr/>
                <p14:nvPr/>
              </p14:nvContentPartPr>
              <p14:xfrm>
                <a:off x="1351110" y="4954049"/>
                <a:ext cx="451800" cy="403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9BED412-252F-CF4F-8C28-569CCDAF24B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42110" y="4945409"/>
                  <a:ext cx="469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DB314BD-F4C3-C789-C78F-227327971FF4}"/>
                    </a:ext>
                  </a:extLst>
                </p14:cNvPr>
                <p14:cNvContentPartPr/>
                <p14:nvPr/>
              </p14:nvContentPartPr>
              <p14:xfrm>
                <a:off x="1658550" y="5051609"/>
                <a:ext cx="21240" cy="45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DB314BD-F4C3-C789-C78F-227327971F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49550" y="5042609"/>
                  <a:ext cx="38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E132E4-2807-4957-51D2-BABB3CE023B3}"/>
                    </a:ext>
                  </a:extLst>
                </p14:cNvPr>
                <p14:cNvContentPartPr/>
                <p14:nvPr/>
              </p14:nvContentPartPr>
              <p14:xfrm>
                <a:off x="2091990" y="5183369"/>
                <a:ext cx="942480" cy="392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E132E4-2807-4957-51D2-BABB3CE023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83350" y="5174729"/>
                  <a:ext cx="960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D3160F8-3EE0-0296-6FF1-1FDE6CA333C7}"/>
                    </a:ext>
                  </a:extLst>
                </p14:cNvPr>
                <p14:cNvContentPartPr/>
                <p14:nvPr/>
              </p14:nvContentPartPr>
              <p14:xfrm>
                <a:off x="3322110" y="4961609"/>
                <a:ext cx="924840" cy="435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D3160F8-3EE0-0296-6FF1-1FDE6CA333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13110" y="4952609"/>
                  <a:ext cx="942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B786CC-A4C7-0BCD-43B2-EE970065C4E9}"/>
                    </a:ext>
                  </a:extLst>
                </p14:cNvPr>
                <p14:cNvContentPartPr/>
                <p14:nvPr/>
              </p14:nvContentPartPr>
              <p14:xfrm>
                <a:off x="4296270" y="5085449"/>
                <a:ext cx="740160" cy="503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B786CC-A4C7-0BCD-43B2-EE970065C4E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87270" y="5076809"/>
                  <a:ext cx="7578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6D77E62-C113-37EF-D856-09160A2E0BC8}"/>
                    </a:ext>
                  </a:extLst>
                </p14:cNvPr>
                <p14:cNvContentPartPr/>
                <p14:nvPr/>
              </p14:nvContentPartPr>
              <p14:xfrm>
                <a:off x="4644750" y="5175449"/>
                <a:ext cx="288720" cy="43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6D77E62-C113-37EF-D856-09160A2E0BC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35750" y="5166449"/>
                  <a:ext cx="306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736FEA-A54C-65F6-CC4A-0E874FA8B0B8}"/>
                    </a:ext>
                  </a:extLst>
                </p14:cNvPr>
                <p14:cNvContentPartPr/>
                <p14:nvPr/>
              </p14:nvContentPartPr>
              <p14:xfrm>
                <a:off x="444630" y="5613569"/>
                <a:ext cx="298440" cy="286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736FEA-A54C-65F6-CC4A-0E874FA8B0B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5630" y="5604929"/>
                  <a:ext cx="316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EF40B21-AEFF-9633-0A3C-A4AED8EDF77C}"/>
                    </a:ext>
                  </a:extLst>
                </p14:cNvPr>
                <p14:cNvContentPartPr/>
                <p14:nvPr/>
              </p14:nvContentPartPr>
              <p14:xfrm>
                <a:off x="452190" y="5707529"/>
                <a:ext cx="289080" cy="55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EF40B21-AEFF-9633-0A3C-A4AED8EDF7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3190" y="5698529"/>
                  <a:ext cx="306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C74FD18-9B42-0EFD-1A08-DECDB59EB297}"/>
                    </a:ext>
                  </a:extLst>
                </p14:cNvPr>
                <p14:cNvContentPartPr/>
                <p14:nvPr/>
              </p14:nvContentPartPr>
              <p14:xfrm>
                <a:off x="703830" y="5629409"/>
                <a:ext cx="1508400" cy="361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C74FD18-9B42-0EFD-1A08-DECDB59EB2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5190" y="5620769"/>
                  <a:ext cx="1526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8897BC2-AAA1-1CE6-22E2-8193626C3DE4}"/>
                    </a:ext>
                  </a:extLst>
                </p14:cNvPr>
                <p14:cNvContentPartPr/>
                <p14:nvPr/>
              </p14:nvContentPartPr>
              <p14:xfrm>
                <a:off x="2095230" y="5691689"/>
                <a:ext cx="207720" cy="38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8897BC2-AAA1-1CE6-22E2-8193626C3D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86230" y="5682689"/>
                  <a:ext cx="225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2364285-EDD1-3C8D-3044-CB1B0EC2CE61}"/>
                    </a:ext>
                  </a:extLst>
                </p14:cNvPr>
                <p14:cNvContentPartPr/>
                <p14:nvPr/>
              </p14:nvContentPartPr>
              <p14:xfrm>
                <a:off x="2259030" y="5652089"/>
                <a:ext cx="288360" cy="296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2364285-EDD1-3C8D-3044-CB1B0EC2CE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50030" y="5643089"/>
                  <a:ext cx="306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B021342-FCFF-4B48-6A10-36190E9F3C90}"/>
                    </a:ext>
                  </a:extLst>
                </p14:cNvPr>
                <p14:cNvContentPartPr/>
                <p14:nvPr/>
              </p14:nvContentPartPr>
              <p14:xfrm>
                <a:off x="2732430" y="5631209"/>
                <a:ext cx="466920" cy="295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B021342-FCFF-4B48-6A10-36190E9F3C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23790" y="5622569"/>
                  <a:ext cx="484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6C5A60-D590-129B-661F-D1D3629E3252}"/>
                    </a:ext>
                  </a:extLst>
                </p14:cNvPr>
                <p14:cNvContentPartPr/>
                <p14:nvPr/>
              </p14:nvContentPartPr>
              <p14:xfrm>
                <a:off x="2853750" y="5697449"/>
                <a:ext cx="305640" cy="230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6C5A60-D590-129B-661F-D1D3629E325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45110" y="5688449"/>
                  <a:ext cx="32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D8EA76-F628-4B04-95F1-AF7AFB621913}"/>
                    </a:ext>
                  </a:extLst>
                </p14:cNvPr>
                <p14:cNvContentPartPr/>
                <p14:nvPr/>
              </p14:nvContentPartPr>
              <p14:xfrm>
                <a:off x="3186030" y="5615369"/>
                <a:ext cx="929160" cy="510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D8EA76-F628-4B04-95F1-AF7AFB62191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77030" y="5606729"/>
                  <a:ext cx="9468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D12DACD-FBDC-5BA9-470C-669ED6C4A736}"/>
                    </a:ext>
                  </a:extLst>
                </p14:cNvPr>
                <p14:cNvContentPartPr/>
                <p14:nvPr/>
              </p14:nvContentPartPr>
              <p14:xfrm>
                <a:off x="3529470" y="5712929"/>
                <a:ext cx="359640" cy="34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D12DACD-FBDC-5BA9-470C-669ED6C4A7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20470" y="5704289"/>
                  <a:ext cx="377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96CFC1-89CD-97D8-DD50-5F6C2954025F}"/>
                    </a:ext>
                  </a:extLst>
                </p14:cNvPr>
                <p14:cNvContentPartPr/>
                <p14:nvPr/>
              </p14:nvContentPartPr>
              <p14:xfrm>
                <a:off x="4356390" y="5531849"/>
                <a:ext cx="815760" cy="342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96CFC1-89CD-97D8-DD50-5F6C2954025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47390" y="5522849"/>
                  <a:ext cx="833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F84F741-AA83-0417-E8B0-CB89DC8DBBB5}"/>
                    </a:ext>
                  </a:extLst>
                </p14:cNvPr>
                <p14:cNvContentPartPr/>
                <p14:nvPr/>
              </p14:nvContentPartPr>
              <p14:xfrm>
                <a:off x="4725750" y="5657489"/>
                <a:ext cx="299880" cy="24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F84F741-AA83-0417-E8B0-CB89DC8DBB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16750" y="5648489"/>
                  <a:ext cx="31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50D22E1-DD27-3436-4971-46BD9127C240}"/>
                    </a:ext>
                  </a:extLst>
                </p14:cNvPr>
                <p14:cNvContentPartPr/>
                <p14:nvPr/>
              </p14:nvContentPartPr>
              <p14:xfrm>
                <a:off x="4673910" y="5539049"/>
                <a:ext cx="16560" cy="17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50D22E1-DD27-3436-4971-46BD9127C2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64910" y="55300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C3A7AC9-E352-9F67-FEEA-F03659FA06E1}"/>
                    </a:ext>
                  </a:extLst>
                </p14:cNvPr>
                <p14:cNvContentPartPr/>
                <p14:nvPr/>
              </p14:nvContentPartPr>
              <p14:xfrm>
                <a:off x="432250" y="6124049"/>
                <a:ext cx="1077120" cy="291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C3A7AC9-E352-9F67-FEEA-F03659FA06E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3610" y="6115409"/>
                  <a:ext cx="1094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167034-0B01-4311-4B6D-A2E51B92AA51}"/>
                    </a:ext>
                  </a:extLst>
                </p14:cNvPr>
                <p14:cNvContentPartPr/>
                <p14:nvPr/>
              </p14:nvContentPartPr>
              <p14:xfrm>
                <a:off x="1374370" y="6196409"/>
                <a:ext cx="40320" cy="34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167034-0B01-4311-4B6D-A2E51B92AA5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65370" y="6187409"/>
                  <a:ext cx="5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7A4E1B7-6CF9-96C9-585C-14D27C52BFA5}"/>
                    </a:ext>
                  </a:extLst>
                </p14:cNvPr>
                <p14:cNvContentPartPr/>
                <p14:nvPr/>
              </p14:nvContentPartPr>
              <p14:xfrm>
                <a:off x="781450" y="6137369"/>
                <a:ext cx="515160" cy="51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7A4E1B7-6CF9-96C9-585C-14D27C52BFA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2810" y="6128369"/>
                  <a:ext cx="532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80AFE70-A21A-E536-16AC-B6D761874C87}"/>
                    </a:ext>
                  </a:extLst>
                </p14:cNvPr>
                <p14:cNvContentPartPr/>
                <p14:nvPr/>
              </p14:nvContentPartPr>
              <p14:xfrm>
                <a:off x="1813930" y="6132689"/>
                <a:ext cx="716400" cy="270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80AFE70-A21A-E536-16AC-B6D761874C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804930" y="6123689"/>
                  <a:ext cx="734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476B88-593C-2BD1-0306-B629791A0A15}"/>
                    </a:ext>
                  </a:extLst>
                </p14:cNvPr>
                <p14:cNvContentPartPr/>
                <p14:nvPr/>
              </p14:nvContentPartPr>
              <p14:xfrm>
                <a:off x="2550850" y="6103889"/>
                <a:ext cx="1512360" cy="321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476B88-593C-2BD1-0306-B629791A0A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41850" y="6095249"/>
                  <a:ext cx="1530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64283A-0E5C-842D-830C-3472C12B0929}"/>
                    </a:ext>
                  </a:extLst>
                </p14:cNvPr>
                <p14:cNvContentPartPr/>
                <p14:nvPr/>
              </p14:nvContentPartPr>
              <p14:xfrm>
                <a:off x="3039010" y="6202889"/>
                <a:ext cx="384480" cy="32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64283A-0E5C-842D-830C-3472C12B092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30370" y="6194249"/>
                  <a:ext cx="40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0BD170B-7C48-2C42-5F22-5FFC42AE8E58}"/>
                    </a:ext>
                  </a:extLst>
                </p14:cNvPr>
                <p14:cNvContentPartPr/>
                <p14:nvPr/>
              </p14:nvContentPartPr>
              <p14:xfrm>
                <a:off x="2775490" y="6124769"/>
                <a:ext cx="41040" cy="14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0BD170B-7C48-2C42-5F22-5FFC42AE8E5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66850" y="6115769"/>
                  <a:ext cx="5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A2AB4AE-0CCF-9720-5D62-E2687F2A0FF8}"/>
                    </a:ext>
                  </a:extLst>
                </p14:cNvPr>
                <p14:cNvContentPartPr/>
                <p14:nvPr/>
              </p14:nvContentPartPr>
              <p14:xfrm>
                <a:off x="4160770" y="6207209"/>
                <a:ext cx="1316880" cy="425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A2AB4AE-0CCF-9720-5D62-E2687F2A0FF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52130" y="6198569"/>
                  <a:ext cx="13345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A00513B-38E9-0256-32B2-DFB9F09735CF}"/>
                    </a:ext>
                  </a:extLst>
                </p14:cNvPr>
                <p14:cNvContentPartPr/>
                <p14:nvPr/>
              </p14:nvContentPartPr>
              <p14:xfrm>
                <a:off x="6590410" y="4506209"/>
                <a:ext cx="757080" cy="2083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A00513B-38E9-0256-32B2-DFB9F09735C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81410" y="4497569"/>
                  <a:ext cx="774720" cy="21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B0495D9-954B-D024-E705-5AED4B78F6D5}"/>
                    </a:ext>
                  </a:extLst>
                </p14:cNvPr>
                <p14:cNvContentPartPr/>
                <p14:nvPr/>
              </p14:nvContentPartPr>
              <p14:xfrm>
                <a:off x="5377930" y="5626529"/>
                <a:ext cx="1216440" cy="199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B0495D9-954B-D024-E705-5AED4B78F6D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69290" y="5617529"/>
                  <a:ext cx="123408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050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24784C6-5E50-F5D9-C296-F57DC5D58383}"/>
              </a:ext>
            </a:extLst>
          </p:cNvPr>
          <p:cNvGrpSpPr/>
          <p:nvPr/>
        </p:nvGrpSpPr>
        <p:grpSpPr>
          <a:xfrm>
            <a:off x="218410" y="143009"/>
            <a:ext cx="1915200" cy="453600"/>
            <a:chOff x="218410" y="143009"/>
            <a:chExt cx="19152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2E06FB-F323-64F9-1210-6DB330B7A83E}"/>
                    </a:ext>
                  </a:extLst>
                </p14:cNvPr>
                <p14:cNvContentPartPr/>
                <p14:nvPr/>
              </p14:nvContentPartPr>
              <p14:xfrm>
                <a:off x="421090" y="208169"/>
                <a:ext cx="16560" cy="303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2E06FB-F323-64F9-1210-6DB330B7A8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090" y="199529"/>
                  <a:ext cx="34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2089D5-C799-EF91-B801-0A8380CA6B19}"/>
                    </a:ext>
                  </a:extLst>
                </p14:cNvPr>
                <p14:cNvContentPartPr/>
                <p14:nvPr/>
              </p14:nvContentPartPr>
              <p14:xfrm>
                <a:off x="218410" y="163529"/>
                <a:ext cx="423360" cy="43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2089D5-C799-EF91-B801-0A8380CA6B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9770" y="154889"/>
                  <a:ext cx="441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825B9A-4453-3D31-56F6-814B4D90EC5E}"/>
                    </a:ext>
                  </a:extLst>
                </p14:cNvPr>
                <p14:cNvContentPartPr/>
                <p14:nvPr/>
              </p14:nvContentPartPr>
              <p14:xfrm>
                <a:off x="874330" y="143009"/>
                <a:ext cx="1259280" cy="434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825B9A-4453-3D31-56F6-814B4D90EC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5690" y="134009"/>
                  <a:ext cx="1276920" cy="45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8E4612-ADED-6B7D-0381-8C814A8E556E}"/>
                  </a:ext>
                </a:extLst>
              </p14:cNvPr>
              <p14:cNvContentPartPr/>
              <p14:nvPr/>
            </p14:nvContentPartPr>
            <p14:xfrm>
              <a:off x="2372650" y="140129"/>
              <a:ext cx="1315080" cy="414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8E4612-ADED-6B7D-0381-8C814A8E55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3650" y="131129"/>
                <a:ext cx="133272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C75FE3A-FA4F-C2A6-4D0A-B4AB8B21F80C}"/>
              </a:ext>
            </a:extLst>
          </p:cNvPr>
          <p:cNvGrpSpPr/>
          <p:nvPr/>
        </p:nvGrpSpPr>
        <p:grpSpPr>
          <a:xfrm>
            <a:off x="3833530" y="176129"/>
            <a:ext cx="4534920" cy="514080"/>
            <a:chOff x="3833530" y="176129"/>
            <a:chExt cx="453492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43BEA0-6DE4-0933-D7A4-B1AC354710EC}"/>
                    </a:ext>
                  </a:extLst>
                </p14:cNvPr>
                <p14:cNvContentPartPr/>
                <p14:nvPr/>
              </p14:nvContentPartPr>
              <p14:xfrm>
                <a:off x="3833530" y="176129"/>
                <a:ext cx="1244520" cy="416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43BEA0-6DE4-0933-D7A4-B1AC354710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4890" y="167129"/>
                  <a:ext cx="1262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85F9A6-078F-C068-AE98-364EA2A914CA}"/>
                    </a:ext>
                  </a:extLst>
                </p14:cNvPr>
                <p14:cNvContentPartPr/>
                <p14:nvPr/>
              </p14:nvContentPartPr>
              <p14:xfrm>
                <a:off x="4866730" y="323729"/>
                <a:ext cx="280440" cy="4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85F9A6-078F-C068-AE98-364EA2A914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7730" y="315089"/>
                  <a:ext cx="298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9239D-F070-BAF2-4F82-AE1987469C92}"/>
                    </a:ext>
                  </a:extLst>
                </p14:cNvPr>
                <p14:cNvContentPartPr/>
                <p14:nvPr/>
              </p14:nvContentPartPr>
              <p14:xfrm>
                <a:off x="5240410" y="230489"/>
                <a:ext cx="584640" cy="395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9239D-F070-BAF2-4F82-AE1987469C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31410" y="221849"/>
                  <a:ext cx="6022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AF0D10-3894-8202-0E8B-3B8E0893134D}"/>
                    </a:ext>
                  </a:extLst>
                </p14:cNvPr>
                <p14:cNvContentPartPr/>
                <p14:nvPr/>
              </p14:nvContentPartPr>
              <p14:xfrm>
                <a:off x="5704090" y="357209"/>
                <a:ext cx="237600" cy="20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AF0D10-3894-8202-0E8B-3B8E089313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95450" y="348569"/>
                  <a:ext cx="255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C9A03C-C291-3950-60DB-5893C6EB078A}"/>
                    </a:ext>
                  </a:extLst>
                </p14:cNvPr>
                <p14:cNvContentPartPr/>
                <p14:nvPr/>
              </p14:nvContentPartPr>
              <p14:xfrm>
                <a:off x="5881570" y="186929"/>
                <a:ext cx="449640" cy="390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C9A03C-C291-3950-60DB-5893C6EB07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2570" y="178289"/>
                  <a:ext cx="4672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A42A83-192F-EDB5-3874-2DD9B09965E5}"/>
                    </a:ext>
                  </a:extLst>
                </p14:cNvPr>
                <p14:cNvContentPartPr/>
                <p14:nvPr/>
              </p14:nvContentPartPr>
              <p14:xfrm>
                <a:off x="5661610" y="342809"/>
                <a:ext cx="25920" cy="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A42A83-192F-EDB5-3874-2DD9B09965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52610" y="33416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EBB02D-B080-BCB9-2BC2-DA56983C6E79}"/>
                    </a:ext>
                  </a:extLst>
                </p14:cNvPr>
                <p14:cNvContentPartPr/>
                <p14:nvPr/>
              </p14:nvContentPartPr>
              <p14:xfrm>
                <a:off x="6464050" y="388169"/>
                <a:ext cx="371160" cy="175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EBB02D-B080-BCB9-2BC2-DA56983C6E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5050" y="379169"/>
                  <a:ext cx="388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574BF-6999-7B64-2123-CD9D852C8528}"/>
                    </a:ext>
                  </a:extLst>
                </p14:cNvPr>
                <p14:cNvContentPartPr/>
                <p14:nvPr/>
              </p14:nvContentPartPr>
              <p14:xfrm>
                <a:off x="6638650" y="289889"/>
                <a:ext cx="26640" cy="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574BF-6999-7B64-2123-CD9D852C85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0010" y="280889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A76516-C0BC-106E-AB97-7B30FACDD1EF}"/>
                    </a:ext>
                  </a:extLst>
                </p14:cNvPr>
                <p14:cNvContentPartPr/>
                <p14:nvPr/>
              </p14:nvContentPartPr>
              <p14:xfrm>
                <a:off x="7032130" y="369089"/>
                <a:ext cx="1336320" cy="321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A76516-C0BC-106E-AB97-7B30FACDD1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23130" y="360449"/>
                  <a:ext cx="135396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D29761E-1C7E-047F-3EE3-EE498C44FD1B}"/>
                  </a:ext>
                </a:extLst>
              </p14:cNvPr>
              <p14:cNvContentPartPr/>
              <p14:nvPr/>
            </p14:nvContentPartPr>
            <p14:xfrm>
              <a:off x="2181490" y="3695489"/>
              <a:ext cx="207360" cy="185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D29761E-1C7E-047F-3EE3-EE498C44FD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72490" y="3686849"/>
                <a:ext cx="225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1A54D4-42EA-8EB6-4CEF-81509BD39A59}"/>
                  </a:ext>
                </a:extLst>
              </p14:cNvPr>
              <p14:cNvContentPartPr/>
              <p14:nvPr/>
            </p14:nvContentPartPr>
            <p14:xfrm>
              <a:off x="2374450" y="3464369"/>
              <a:ext cx="14760" cy="46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1A54D4-42EA-8EB6-4CEF-81509BD39A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65450" y="3455369"/>
                <a:ext cx="32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8A5817-DE6A-2E1D-2592-BB09393946F9}"/>
                  </a:ext>
                </a:extLst>
              </p14:cNvPr>
              <p14:cNvContentPartPr/>
              <p14:nvPr/>
            </p14:nvContentPartPr>
            <p14:xfrm>
              <a:off x="2447170" y="1926809"/>
              <a:ext cx="690120" cy="1488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8A5817-DE6A-2E1D-2592-BB09393946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38170" y="1918169"/>
                <a:ext cx="707760" cy="15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D7948C9-831B-DC1F-3181-4D043F0C8AF3}"/>
                  </a:ext>
                </a:extLst>
              </p14:cNvPr>
              <p14:cNvContentPartPr/>
              <p14:nvPr/>
            </p14:nvContentPartPr>
            <p14:xfrm>
              <a:off x="2835970" y="2947049"/>
              <a:ext cx="113400" cy="238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D7948C9-831B-DC1F-3181-4D043F0C8AF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7330" y="2938049"/>
                <a:ext cx="131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9DFEDB8-7874-CF72-C0ED-AC54C8AA1F6B}"/>
                  </a:ext>
                </a:extLst>
              </p14:cNvPr>
              <p14:cNvContentPartPr/>
              <p14:nvPr/>
            </p14:nvContentPartPr>
            <p14:xfrm>
              <a:off x="2785210" y="3062969"/>
              <a:ext cx="162360" cy="14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9DFEDB8-7874-CF72-C0ED-AC54C8AA1F6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76570" y="3054329"/>
                <a:ext cx="180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4ADA84-AF6C-F6C9-C5B9-85D2B45DD459}"/>
                  </a:ext>
                </a:extLst>
              </p14:cNvPr>
              <p14:cNvContentPartPr/>
              <p14:nvPr/>
            </p14:nvContentPartPr>
            <p14:xfrm>
              <a:off x="3030010" y="2978009"/>
              <a:ext cx="55440" cy="148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4ADA84-AF6C-F6C9-C5B9-85D2B45DD4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21010" y="2969369"/>
                <a:ext cx="73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7AE687-9B7F-D756-93D0-1006DD07D838}"/>
                  </a:ext>
                </a:extLst>
              </p14:cNvPr>
              <p14:cNvContentPartPr/>
              <p14:nvPr/>
            </p14:nvContentPartPr>
            <p14:xfrm>
              <a:off x="3138010" y="3015809"/>
              <a:ext cx="42840" cy="149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7AE687-9B7F-D756-93D0-1006DD07D83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29370" y="3006809"/>
                <a:ext cx="60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5CF7214-34D0-6479-59F5-3ED59B8C9D72}"/>
                  </a:ext>
                </a:extLst>
              </p14:cNvPr>
              <p14:cNvContentPartPr/>
              <p14:nvPr/>
            </p14:nvContentPartPr>
            <p14:xfrm>
              <a:off x="3109930" y="2995289"/>
              <a:ext cx="142200" cy="156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5CF7214-34D0-6479-59F5-3ED59B8C9D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00930" y="2986649"/>
                <a:ext cx="159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7F0D20-A2B1-944F-372D-CE6220F0C848}"/>
                  </a:ext>
                </a:extLst>
              </p14:cNvPr>
              <p14:cNvContentPartPr/>
              <p14:nvPr/>
            </p14:nvContentPartPr>
            <p14:xfrm>
              <a:off x="3294250" y="2805209"/>
              <a:ext cx="244080" cy="359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7F0D20-A2B1-944F-372D-CE6220F0C8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85250" y="2796569"/>
                <a:ext cx="2617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AD41AF-BE4F-314C-5BF4-279D0EBEFE66}"/>
                  </a:ext>
                </a:extLst>
              </p14:cNvPr>
              <p14:cNvContentPartPr/>
              <p14:nvPr/>
            </p14:nvContentPartPr>
            <p14:xfrm>
              <a:off x="1555450" y="1232009"/>
              <a:ext cx="3020040" cy="522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AD41AF-BE4F-314C-5BF4-279D0EBEFE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83810" y="1088009"/>
                <a:ext cx="316368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B336842-1B2A-750F-11CA-CF3ED7FB5AB3}"/>
                  </a:ext>
                </a:extLst>
              </p14:cNvPr>
              <p14:cNvContentPartPr/>
              <p14:nvPr/>
            </p14:nvContentPartPr>
            <p14:xfrm>
              <a:off x="1478770" y="1657889"/>
              <a:ext cx="3006720" cy="438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B336842-1B2A-750F-11CA-CF3ED7FB5AB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06770" y="1514249"/>
                <a:ext cx="315036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C67262-7BB5-F3D7-32FC-90AB7E12F6ED}"/>
                  </a:ext>
                </a:extLst>
              </p14:cNvPr>
              <p14:cNvContentPartPr/>
              <p14:nvPr/>
            </p14:nvContentPartPr>
            <p14:xfrm>
              <a:off x="4327810" y="1105649"/>
              <a:ext cx="403560" cy="386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C67262-7BB5-F3D7-32FC-90AB7E12F6E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18810" y="1096649"/>
                <a:ext cx="421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A3B3D0C-138F-8386-4FCF-2BF95179BE58}"/>
                  </a:ext>
                </a:extLst>
              </p14:cNvPr>
              <p14:cNvContentPartPr/>
              <p14:nvPr/>
            </p14:nvContentPartPr>
            <p14:xfrm>
              <a:off x="4073290" y="1577249"/>
              <a:ext cx="522720" cy="198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A3B3D0C-138F-8386-4FCF-2BF95179BE5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64650" y="1568249"/>
                <a:ext cx="540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FBEAA54-78CD-8A5E-2B9A-63B4581AE28D}"/>
                  </a:ext>
                </a:extLst>
              </p14:cNvPr>
              <p14:cNvContentPartPr/>
              <p14:nvPr/>
            </p14:nvContentPartPr>
            <p14:xfrm>
              <a:off x="4820650" y="1399049"/>
              <a:ext cx="316440" cy="181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FBEAA54-78CD-8A5E-2B9A-63B4581AE28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12010" y="1390049"/>
                <a:ext cx="33408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F441CE3-C6B9-7D71-1AB1-9CFDA77BDF09}"/>
              </a:ext>
            </a:extLst>
          </p:cNvPr>
          <p:cNvGrpSpPr/>
          <p:nvPr/>
        </p:nvGrpSpPr>
        <p:grpSpPr>
          <a:xfrm>
            <a:off x="5525890" y="934289"/>
            <a:ext cx="4376520" cy="704160"/>
            <a:chOff x="5525890" y="934289"/>
            <a:chExt cx="437652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253E6C-0699-27B7-DF9D-4415760AEF70}"/>
                    </a:ext>
                  </a:extLst>
                </p14:cNvPr>
                <p14:cNvContentPartPr/>
                <p14:nvPr/>
              </p14:nvContentPartPr>
              <p14:xfrm>
                <a:off x="5525890" y="1045169"/>
                <a:ext cx="996480" cy="593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253E6C-0699-27B7-DF9D-4415760AEF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16890" y="1036529"/>
                  <a:ext cx="10141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25DB6B-6C33-6EBC-39FC-69F49E468D10}"/>
                    </a:ext>
                  </a:extLst>
                </p14:cNvPr>
                <p14:cNvContentPartPr/>
                <p14:nvPr/>
              </p14:nvContentPartPr>
              <p14:xfrm>
                <a:off x="6223210" y="1135529"/>
                <a:ext cx="29520" cy="13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25DB6B-6C33-6EBC-39FC-69F49E468D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14210" y="1126529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299F2F-79CF-B9D6-0E6A-002121D1C5AD}"/>
                    </a:ext>
                  </a:extLst>
                </p14:cNvPr>
                <p14:cNvContentPartPr/>
                <p14:nvPr/>
              </p14:nvContentPartPr>
              <p14:xfrm>
                <a:off x="6640450" y="1017809"/>
                <a:ext cx="1084680" cy="54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299F2F-79CF-B9D6-0E6A-002121D1C5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31810" y="1008809"/>
                  <a:ext cx="11023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C7ED2B-B8C9-A3F4-5E82-0DA8BF1D4A7E}"/>
                    </a:ext>
                  </a:extLst>
                </p14:cNvPr>
                <p14:cNvContentPartPr/>
                <p14:nvPr/>
              </p14:nvContentPartPr>
              <p14:xfrm>
                <a:off x="7884970" y="934289"/>
                <a:ext cx="1478880" cy="449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C7ED2B-B8C9-A3F4-5E82-0DA8BF1D4A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76330" y="925289"/>
                  <a:ext cx="1496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11D3A6-4F81-F966-DFF3-0E1428C4C4AB}"/>
                    </a:ext>
                  </a:extLst>
                </p14:cNvPr>
                <p14:cNvContentPartPr/>
                <p14:nvPr/>
              </p14:nvContentPartPr>
              <p14:xfrm>
                <a:off x="7815850" y="1067849"/>
                <a:ext cx="557280" cy="57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11D3A6-4F81-F966-DFF3-0E1428C4C4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6850" y="1058849"/>
                  <a:ext cx="574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0374E0-1A86-CB43-9D63-ED4E6A9FEB40}"/>
                    </a:ext>
                  </a:extLst>
                </p14:cNvPr>
                <p14:cNvContentPartPr/>
                <p14:nvPr/>
              </p14:nvContentPartPr>
              <p14:xfrm>
                <a:off x="9529090" y="989729"/>
                <a:ext cx="373320" cy="336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0374E0-1A86-CB43-9D63-ED4E6A9FEB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20450" y="980729"/>
                  <a:ext cx="3909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64E62F-555C-16E8-7FEC-BFC7622BDD7D}"/>
                    </a:ext>
                  </a:extLst>
                </p14:cNvPr>
                <p14:cNvContentPartPr/>
                <p14:nvPr/>
              </p14:nvContentPartPr>
              <p14:xfrm>
                <a:off x="9709450" y="1117889"/>
                <a:ext cx="190080" cy="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64E62F-555C-16E8-7FEC-BFC7622BDD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00450" y="1109249"/>
                  <a:ext cx="20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EFB5AC-6A55-F2EB-C204-2D61FB85BDA5}"/>
                    </a:ext>
                  </a:extLst>
                </p14:cNvPr>
                <p14:cNvContentPartPr/>
                <p14:nvPr/>
              </p14:nvContentPartPr>
              <p14:xfrm>
                <a:off x="9613690" y="1036169"/>
                <a:ext cx="21240" cy="8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EFB5AC-6A55-F2EB-C204-2D61FB85BD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05050" y="102716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86CA04-8010-65BB-E5EA-75BB32296882}"/>
              </a:ext>
            </a:extLst>
          </p:cNvPr>
          <p:cNvGrpSpPr/>
          <p:nvPr/>
        </p:nvGrpSpPr>
        <p:grpSpPr>
          <a:xfrm>
            <a:off x="5651890" y="1592369"/>
            <a:ext cx="4345920" cy="568080"/>
            <a:chOff x="5651890" y="1592369"/>
            <a:chExt cx="434592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EBA561-913F-1D44-E958-D899486FF0A4}"/>
                    </a:ext>
                  </a:extLst>
                </p14:cNvPr>
                <p14:cNvContentPartPr/>
                <p14:nvPr/>
              </p14:nvContentPartPr>
              <p14:xfrm>
                <a:off x="5651890" y="1812689"/>
                <a:ext cx="708480" cy="347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EBA561-913F-1D44-E958-D899486FF0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43250" y="1803689"/>
                  <a:ext cx="726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E7780A-679B-204A-6C02-ED94F702FEEA}"/>
                    </a:ext>
                  </a:extLst>
                </p14:cNvPr>
                <p14:cNvContentPartPr/>
                <p14:nvPr/>
              </p14:nvContentPartPr>
              <p14:xfrm>
                <a:off x="6184330" y="1900889"/>
                <a:ext cx="268920" cy="1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E7780A-679B-204A-6C02-ED94F702FE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75330" y="1892249"/>
                  <a:ext cx="286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AA8720E-0797-2E06-9503-ED869460EAD4}"/>
                    </a:ext>
                  </a:extLst>
                </p14:cNvPr>
                <p14:cNvContentPartPr/>
                <p14:nvPr/>
              </p14:nvContentPartPr>
              <p14:xfrm>
                <a:off x="6560530" y="1640969"/>
                <a:ext cx="690480" cy="46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AA8720E-0797-2E06-9503-ED869460EA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51890" y="1631969"/>
                  <a:ext cx="708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D3B3A8-D9B2-C565-31A6-B40A075C9D72}"/>
                    </a:ext>
                  </a:extLst>
                </p14:cNvPr>
                <p14:cNvContentPartPr/>
                <p14:nvPr/>
              </p14:nvContentPartPr>
              <p14:xfrm>
                <a:off x="6640450" y="1813049"/>
                <a:ext cx="494280" cy="33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D3B3A8-D9B2-C565-31A6-B40A075C9D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1810" y="1804049"/>
                  <a:ext cx="511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80477B-7BCB-F636-5059-E4A4794F958D}"/>
                    </a:ext>
                  </a:extLst>
                </p14:cNvPr>
                <p14:cNvContentPartPr/>
                <p14:nvPr/>
              </p14:nvContentPartPr>
              <p14:xfrm>
                <a:off x="7389250" y="1838609"/>
                <a:ext cx="1023840" cy="272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80477B-7BCB-F636-5059-E4A4794F95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0250" y="1829969"/>
                  <a:ext cx="1041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E75140-2C51-D7F8-055F-7ED3C880931B}"/>
                    </a:ext>
                  </a:extLst>
                </p14:cNvPr>
                <p14:cNvContentPartPr/>
                <p14:nvPr/>
              </p14:nvContentPartPr>
              <p14:xfrm>
                <a:off x="8615770" y="1888289"/>
                <a:ext cx="402480" cy="19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E75140-2C51-D7F8-055F-7ED3C88093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06770" y="1879649"/>
                  <a:ext cx="420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B78870-1DFD-B2BE-A583-68644C7AAB25}"/>
                    </a:ext>
                  </a:extLst>
                </p14:cNvPr>
                <p14:cNvContentPartPr/>
                <p14:nvPr/>
              </p14:nvContentPartPr>
              <p14:xfrm>
                <a:off x="9314530" y="1592369"/>
                <a:ext cx="683280" cy="522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B78870-1DFD-B2BE-A583-68644C7AAB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05890" y="1583369"/>
                  <a:ext cx="7009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3EED3A-4798-EA08-4C77-7BB273206A67}"/>
                    </a:ext>
                  </a:extLst>
                </p14:cNvPr>
                <p14:cNvContentPartPr/>
                <p14:nvPr/>
              </p14:nvContentPartPr>
              <p14:xfrm>
                <a:off x="9397330" y="1886489"/>
                <a:ext cx="402840" cy="48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3EED3A-4798-EA08-4C77-7BB273206A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88330" y="1877849"/>
                  <a:ext cx="42048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9ADE8F4-8883-97B7-309C-EB713B631741}"/>
                  </a:ext>
                </a:extLst>
              </p14:cNvPr>
              <p14:cNvContentPartPr/>
              <p14:nvPr/>
            </p14:nvContentPartPr>
            <p14:xfrm>
              <a:off x="5633890" y="2266289"/>
              <a:ext cx="1295280" cy="426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9ADE8F4-8883-97B7-309C-EB713B63174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25250" y="2257289"/>
                <a:ext cx="131292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392F73A-49EB-859E-53A3-9CC4EDC0E13C}"/>
              </a:ext>
            </a:extLst>
          </p:cNvPr>
          <p:cNvGrpSpPr/>
          <p:nvPr/>
        </p:nvGrpSpPr>
        <p:grpSpPr>
          <a:xfrm>
            <a:off x="5719570" y="2304449"/>
            <a:ext cx="5865840" cy="1099800"/>
            <a:chOff x="5719570" y="2304449"/>
            <a:chExt cx="5865840" cy="10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013B9B-A1CA-3ED0-32AA-D52C6EBD4ABC}"/>
                    </a:ext>
                  </a:extLst>
                </p14:cNvPr>
                <p14:cNvContentPartPr/>
                <p14:nvPr/>
              </p14:nvContentPartPr>
              <p14:xfrm>
                <a:off x="7175050" y="2361329"/>
                <a:ext cx="306360" cy="427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013B9B-A1CA-3ED0-32AA-D52C6EBD4A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66050" y="2352689"/>
                  <a:ext cx="324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323E0F-1624-253F-38EB-080C2D5D215C}"/>
                    </a:ext>
                  </a:extLst>
                </p14:cNvPr>
                <p14:cNvContentPartPr/>
                <p14:nvPr/>
              </p14:nvContentPartPr>
              <p14:xfrm>
                <a:off x="7696330" y="2521169"/>
                <a:ext cx="468000" cy="12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323E0F-1624-253F-38EB-080C2D5D21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87690" y="2512169"/>
                  <a:ext cx="48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A97AA5-5273-13C3-609D-7181ABB99D56}"/>
                    </a:ext>
                  </a:extLst>
                </p14:cNvPr>
                <p14:cNvContentPartPr/>
                <p14:nvPr/>
              </p14:nvContentPartPr>
              <p14:xfrm>
                <a:off x="8316610" y="2322809"/>
                <a:ext cx="1432080" cy="420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A97AA5-5273-13C3-609D-7181ABB99D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07610" y="2313809"/>
                  <a:ext cx="1449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70C645-FF79-5CAD-C95C-E8F3B0C4ECBB}"/>
                    </a:ext>
                  </a:extLst>
                </p14:cNvPr>
                <p14:cNvContentPartPr/>
                <p14:nvPr/>
              </p14:nvContentPartPr>
              <p14:xfrm>
                <a:off x="9529810" y="2486609"/>
                <a:ext cx="236520" cy="12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70C645-FF79-5CAD-C95C-E8F3B0C4ECB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1170" y="2477609"/>
                  <a:ext cx="25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F14399-C60D-4D33-45E5-8CE9CD0FFE66}"/>
                    </a:ext>
                  </a:extLst>
                </p14:cNvPr>
                <p14:cNvContentPartPr/>
                <p14:nvPr/>
              </p14:nvContentPartPr>
              <p14:xfrm>
                <a:off x="10057570" y="2317409"/>
                <a:ext cx="369360" cy="598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F14399-C60D-4D33-45E5-8CE9CD0FFE6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48570" y="2308409"/>
                  <a:ext cx="38700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C1C782-616E-8D42-1B80-6FC8C5014352}"/>
                    </a:ext>
                  </a:extLst>
                </p14:cNvPr>
                <p14:cNvContentPartPr/>
                <p14:nvPr/>
              </p14:nvContentPartPr>
              <p14:xfrm>
                <a:off x="10555810" y="2304449"/>
                <a:ext cx="1029600" cy="614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C1C782-616E-8D42-1B80-6FC8C50143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7170" y="2295449"/>
                  <a:ext cx="104724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89E492-9BE8-08E6-AB13-A49E9CA87B47}"/>
                    </a:ext>
                  </a:extLst>
                </p14:cNvPr>
                <p14:cNvContentPartPr/>
                <p14:nvPr/>
              </p14:nvContentPartPr>
              <p14:xfrm>
                <a:off x="11319370" y="2369969"/>
                <a:ext cx="23040" cy="11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89E492-9BE8-08E6-AB13-A49E9CA87B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10730" y="236096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0E57E3-CF72-3144-AAB2-878B16D13BC9}"/>
                    </a:ext>
                  </a:extLst>
                </p14:cNvPr>
                <p14:cNvContentPartPr/>
                <p14:nvPr/>
              </p14:nvContentPartPr>
              <p14:xfrm>
                <a:off x="5719570" y="2824289"/>
                <a:ext cx="848520" cy="424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0E57E3-CF72-3144-AAB2-878B16D13B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0570" y="2815649"/>
                  <a:ext cx="866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8814FF-5EC0-DB9B-ABDE-F367E1A6B003}"/>
                    </a:ext>
                  </a:extLst>
                </p14:cNvPr>
                <p14:cNvContentPartPr/>
                <p14:nvPr/>
              </p14:nvContentPartPr>
              <p14:xfrm>
                <a:off x="6420490" y="2909249"/>
                <a:ext cx="4572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8814FF-5EC0-DB9B-ABDE-F367E1A6B0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11490" y="2900609"/>
                  <a:ext cx="63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30CA51-C6DB-E631-A04F-1FEE487CD438}"/>
                    </a:ext>
                  </a:extLst>
                </p14:cNvPr>
                <p14:cNvContentPartPr/>
                <p14:nvPr/>
              </p14:nvContentPartPr>
              <p14:xfrm>
                <a:off x="6623170" y="2760929"/>
                <a:ext cx="164880" cy="43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30CA51-C6DB-E631-A04F-1FEE487CD4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14530" y="2752289"/>
                  <a:ext cx="182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FFF2BF-5EB8-E1B1-4F5C-4B5F7E4CA8DB}"/>
                    </a:ext>
                  </a:extLst>
                </p14:cNvPr>
                <p14:cNvContentPartPr/>
                <p14:nvPr/>
              </p14:nvContentPartPr>
              <p14:xfrm>
                <a:off x="6970930" y="3003929"/>
                <a:ext cx="1095840" cy="215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FFF2BF-5EB8-E1B1-4F5C-4B5F7E4CA8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62290" y="2994929"/>
                  <a:ext cx="1113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B77FB5-61CE-056F-011B-124E172CD5DC}"/>
                    </a:ext>
                  </a:extLst>
                </p14:cNvPr>
                <p14:cNvContentPartPr/>
                <p14:nvPr/>
              </p14:nvContentPartPr>
              <p14:xfrm>
                <a:off x="8296090" y="2814209"/>
                <a:ext cx="898560" cy="431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B77FB5-61CE-056F-011B-124E172CD5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87450" y="2805569"/>
                  <a:ext cx="9162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FAA2BB-4D9B-0ADF-4F85-E067859AC05A}"/>
                    </a:ext>
                  </a:extLst>
                </p14:cNvPr>
                <p14:cNvContentPartPr/>
                <p14:nvPr/>
              </p14:nvContentPartPr>
              <p14:xfrm>
                <a:off x="8826010" y="3017609"/>
                <a:ext cx="322200" cy="16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FAA2BB-4D9B-0ADF-4F85-E067859AC05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17010" y="3008609"/>
                  <a:ext cx="339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F8AD55-36C4-EE2B-27E4-AC09EFA69148}"/>
                    </a:ext>
                  </a:extLst>
                </p14:cNvPr>
                <p14:cNvContentPartPr/>
                <p14:nvPr/>
              </p14:nvContentPartPr>
              <p14:xfrm>
                <a:off x="8676610" y="2894849"/>
                <a:ext cx="68400" cy="2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F8AD55-36C4-EE2B-27E4-AC09EFA6914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67610" y="2886209"/>
                  <a:ext cx="86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4863B9-D123-88A2-33A4-CFFFDC4C6B68}"/>
                    </a:ext>
                  </a:extLst>
                </p14:cNvPr>
                <p14:cNvContentPartPr/>
                <p14:nvPr/>
              </p14:nvContentPartPr>
              <p14:xfrm>
                <a:off x="9329290" y="2852369"/>
                <a:ext cx="584280" cy="399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4863B9-D123-88A2-33A4-CFFFDC4C6B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20290" y="2843729"/>
                  <a:ext cx="6019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CE2997-F327-52D9-12EC-EDE92DAD43AA}"/>
                    </a:ext>
                  </a:extLst>
                </p14:cNvPr>
                <p14:cNvContentPartPr/>
                <p14:nvPr/>
              </p14:nvContentPartPr>
              <p14:xfrm>
                <a:off x="9413170" y="3028409"/>
                <a:ext cx="437040" cy="4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CE2997-F327-52D9-12EC-EDE92DAD43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04530" y="3019409"/>
                  <a:ext cx="45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99C69E-261E-46F1-D649-01EC34C12CAA}"/>
                    </a:ext>
                  </a:extLst>
                </p14:cNvPr>
                <p14:cNvContentPartPr/>
                <p14:nvPr/>
              </p14:nvContentPartPr>
              <p14:xfrm>
                <a:off x="10037770" y="2927969"/>
                <a:ext cx="1204920" cy="476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99C69E-261E-46F1-D649-01EC34C12C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29130" y="2918969"/>
                  <a:ext cx="122256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26C692B-5212-9A47-B766-385A667C84DE}"/>
              </a:ext>
            </a:extLst>
          </p:cNvPr>
          <p:cNvGrpSpPr/>
          <p:nvPr/>
        </p:nvGrpSpPr>
        <p:grpSpPr>
          <a:xfrm>
            <a:off x="1160170" y="4467689"/>
            <a:ext cx="1630080" cy="504360"/>
            <a:chOff x="1160170" y="4467689"/>
            <a:chExt cx="163008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B3C620A-4438-E5BC-0743-4ECEF722CA6F}"/>
                    </a:ext>
                  </a:extLst>
                </p14:cNvPr>
                <p14:cNvContentPartPr/>
                <p14:nvPr/>
              </p14:nvContentPartPr>
              <p14:xfrm>
                <a:off x="1160170" y="4675769"/>
                <a:ext cx="1092960" cy="296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B3C620A-4438-E5BC-0743-4ECEF722CA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1530" y="4667129"/>
                  <a:ext cx="1110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5C22F6-57B0-4C52-3EFA-1514735B3323}"/>
                    </a:ext>
                  </a:extLst>
                </p14:cNvPr>
                <p14:cNvContentPartPr/>
                <p14:nvPr/>
              </p14:nvContentPartPr>
              <p14:xfrm>
                <a:off x="2472010" y="4467689"/>
                <a:ext cx="318240" cy="48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5C22F6-57B0-4C52-3EFA-1514735B332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63370" y="4459049"/>
                  <a:ext cx="33588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EE656E4-59AA-FAAD-2B6B-2149254A572B}"/>
              </a:ext>
            </a:extLst>
          </p:cNvPr>
          <p:cNvGrpSpPr/>
          <p:nvPr/>
        </p:nvGrpSpPr>
        <p:grpSpPr>
          <a:xfrm>
            <a:off x="3061690" y="4261049"/>
            <a:ext cx="7409880" cy="644760"/>
            <a:chOff x="3061690" y="4261049"/>
            <a:chExt cx="740988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A65B10-137F-B73F-CE1D-1F818F05D1BD}"/>
                    </a:ext>
                  </a:extLst>
                </p14:cNvPr>
                <p14:cNvContentPartPr/>
                <p14:nvPr/>
              </p14:nvContentPartPr>
              <p14:xfrm>
                <a:off x="3061690" y="4431689"/>
                <a:ext cx="905760" cy="47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A65B10-137F-B73F-CE1D-1F818F05D1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53050" y="4423049"/>
                  <a:ext cx="9234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6E5D2AF-E8E5-9256-3892-39596A69E673}"/>
                    </a:ext>
                  </a:extLst>
                </p14:cNvPr>
                <p14:cNvContentPartPr/>
                <p14:nvPr/>
              </p14:nvContentPartPr>
              <p14:xfrm>
                <a:off x="3743530" y="4472729"/>
                <a:ext cx="10440" cy="3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6E5D2AF-E8E5-9256-3892-39596A69E6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34530" y="4463729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017549-805A-5B9A-8859-9258356C4083}"/>
                    </a:ext>
                  </a:extLst>
                </p14:cNvPr>
                <p14:cNvContentPartPr/>
                <p14:nvPr/>
              </p14:nvContentPartPr>
              <p14:xfrm>
                <a:off x="4123330" y="4611329"/>
                <a:ext cx="454320" cy="142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017549-805A-5B9A-8859-9258356C40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14330" y="4602329"/>
                  <a:ext cx="47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2EF432-94D5-0861-C8B6-0629CD590216}"/>
                    </a:ext>
                  </a:extLst>
                </p14:cNvPr>
                <p14:cNvContentPartPr/>
                <p14:nvPr/>
              </p14:nvContentPartPr>
              <p14:xfrm>
                <a:off x="4394050" y="4442849"/>
                <a:ext cx="25920" cy="8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2EF432-94D5-0861-C8B6-0629CD5902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85410" y="443384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8C17B7-0DE7-1CF7-C4C3-08A196AFB048}"/>
                    </a:ext>
                  </a:extLst>
                </p14:cNvPr>
                <p14:cNvContentPartPr/>
                <p14:nvPr/>
              </p14:nvContentPartPr>
              <p14:xfrm>
                <a:off x="5686090" y="4261049"/>
                <a:ext cx="1330560" cy="460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8C17B7-0DE7-1CF7-C4C3-08A196AFB04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77090" y="4252049"/>
                  <a:ext cx="13482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0C3259-61FF-8471-95C2-19B828306675}"/>
                    </a:ext>
                  </a:extLst>
                </p14:cNvPr>
                <p14:cNvContentPartPr/>
                <p14:nvPr/>
              </p14:nvContentPartPr>
              <p14:xfrm>
                <a:off x="7346770" y="4604129"/>
                <a:ext cx="268200" cy="10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0C3259-61FF-8471-95C2-19B8283066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38130" y="4595489"/>
                  <a:ext cx="28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5C98DA-8086-B338-C3F9-82B06AD43460}"/>
                    </a:ext>
                  </a:extLst>
                </p14:cNvPr>
                <p14:cNvContentPartPr/>
                <p14:nvPr/>
              </p14:nvContentPartPr>
              <p14:xfrm>
                <a:off x="7613890" y="4344929"/>
                <a:ext cx="231120" cy="362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5C98DA-8086-B338-C3F9-82B06AD434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04890" y="4336289"/>
                  <a:ext cx="2487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90D043-9E60-CB22-B5FC-88F36C8B4007}"/>
                    </a:ext>
                  </a:extLst>
                </p14:cNvPr>
                <p14:cNvContentPartPr/>
                <p14:nvPr/>
              </p14:nvContentPartPr>
              <p14:xfrm>
                <a:off x="7653850" y="4452929"/>
                <a:ext cx="311400" cy="27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90D043-9E60-CB22-B5FC-88F36C8B40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44850" y="4444289"/>
                  <a:ext cx="32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164F04F-94D0-15BA-4BB2-286A2ED69F39}"/>
                    </a:ext>
                  </a:extLst>
                </p14:cNvPr>
                <p14:cNvContentPartPr/>
                <p14:nvPr/>
              </p14:nvContentPartPr>
              <p14:xfrm>
                <a:off x="8251810" y="4579649"/>
                <a:ext cx="255240" cy="126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164F04F-94D0-15BA-4BB2-286A2ED69F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43170" y="4571009"/>
                  <a:ext cx="272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AB3077-51C5-5950-D51A-863FD93D3335}"/>
                    </a:ext>
                  </a:extLst>
                </p14:cNvPr>
                <p14:cNvContentPartPr/>
                <p14:nvPr/>
              </p14:nvContentPartPr>
              <p14:xfrm>
                <a:off x="8873530" y="4553369"/>
                <a:ext cx="970560" cy="342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AB3077-51C5-5950-D51A-863FD93D33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64890" y="4544369"/>
                  <a:ext cx="988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3F931B8-CD1C-75E0-1D06-DA9DF07EF5AF}"/>
                    </a:ext>
                  </a:extLst>
                </p14:cNvPr>
                <p14:cNvContentPartPr/>
                <p14:nvPr/>
              </p14:nvContentPartPr>
              <p14:xfrm>
                <a:off x="9343330" y="4382369"/>
                <a:ext cx="97920" cy="19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F931B8-CD1C-75E0-1D06-DA9DF07EF5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34690" y="4373729"/>
                  <a:ext cx="11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FFA04F-6B04-D6A9-2711-BC120E165F10}"/>
                    </a:ext>
                  </a:extLst>
                </p14:cNvPr>
                <p14:cNvContentPartPr/>
                <p14:nvPr/>
              </p14:nvContentPartPr>
              <p14:xfrm>
                <a:off x="10143610" y="4418009"/>
                <a:ext cx="192240" cy="301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FFA04F-6B04-D6A9-2711-BC120E165F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34970" y="4409009"/>
                  <a:ext cx="209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CB6A8B-313F-7292-2D4B-CA3FC949C3F6}"/>
                    </a:ext>
                  </a:extLst>
                </p14:cNvPr>
                <p14:cNvContentPartPr/>
                <p14:nvPr/>
              </p14:nvContentPartPr>
              <p14:xfrm>
                <a:off x="10070530" y="4516289"/>
                <a:ext cx="401040" cy="19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CB6A8B-313F-7292-2D4B-CA3FC949C3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61890" y="4507649"/>
                  <a:ext cx="418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4473830-599D-B368-1239-92F72937534E}"/>
              </a:ext>
            </a:extLst>
          </p:cNvPr>
          <p:cNvGrpSpPr/>
          <p:nvPr/>
        </p:nvGrpSpPr>
        <p:grpSpPr>
          <a:xfrm>
            <a:off x="1132810" y="5212529"/>
            <a:ext cx="490680" cy="366480"/>
            <a:chOff x="1132810" y="5212529"/>
            <a:chExt cx="4906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0D9771-8F2F-1CE2-3158-488AA1D606A9}"/>
                    </a:ext>
                  </a:extLst>
                </p14:cNvPr>
                <p14:cNvContentPartPr/>
                <p14:nvPr/>
              </p14:nvContentPartPr>
              <p14:xfrm>
                <a:off x="1132810" y="5353649"/>
                <a:ext cx="490680" cy="225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0D9771-8F2F-1CE2-3158-488AA1D606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3810" y="5345009"/>
                  <a:ext cx="508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86856D-AFCC-DBB0-7CCF-1AFD0A3B20D8}"/>
                    </a:ext>
                  </a:extLst>
                </p14:cNvPr>
                <p14:cNvContentPartPr/>
                <p14:nvPr/>
              </p14:nvContentPartPr>
              <p14:xfrm>
                <a:off x="1413250" y="5212529"/>
                <a:ext cx="16560" cy="12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86856D-AFCC-DBB0-7CCF-1AFD0A3B20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04250" y="5203889"/>
                  <a:ext cx="34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AEA14A2-AC28-1B1D-60B8-BFE8491F4FB1}"/>
              </a:ext>
            </a:extLst>
          </p:cNvPr>
          <p:cNvGrpSpPr/>
          <p:nvPr/>
        </p:nvGrpSpPr>
        <p:grpSpPr>
          <a:xfrm>
            <a:off x="4873570" y="4398569"/>
            <a:ext cx="607320" cy="308520"/>
            <a:chOff x="4873570" y="4398569"/>
            <a:chExt cx="6073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F5AF07-070E-FA59-D67C-296D6B49B6B9}"/>
                    </a:ext>
                  </a:extLst>
                </p14:cNvPr>
                <p14:cNvContentPartPr/>
                <p14:nvPr/>
              </p14:nvContentPartPr>
              <p14:xfrm>
                <a:off x="4873570" y="4398569"/>
                <a:ext cx="572400" cy="308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F5AF07-070E-FA59-D67C-296D6B49B6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64570" y="4389569"/>
                  <a:ext cx="590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D2E248-5A3D-B18B-8782-94AC4D9C18FA}"/>
                    </a:ext>
                  </a:extLst>
                </p14:cNvPr>
                <p14:cNvContentPartPr/>
                <p14:nvPr/>
              </p14:nvContentPartPr>
              <p14:xfrm>
                <a:off x="5331490" y="4492889"/>
                <a:ext cx="149400" cy="52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D2E248-5A3D-B18B-8782-94AC4D9C18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22490" y="4484249"/>
                  <a:ext cx="16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D403A4-5B41-2773-56CC-AE71DEB270F9}"/>
                    </a:ext>
                  </a:extLst>
                </p14:cNvPr>
                <p14:cNvContentPartPr/>
                <p14:nvPr/>
              </p14:nvContentPartPr>
              <p14:xfrm>
                <a:off x="5251930" y="4454009"/>
                <a:ext cx="26640" cy="9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D403A4-5B41-2773-56CC-AE71DEB270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42930" y="4445369"/>
                  <a:ext cx="442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E23E95D-DFF5-4255-565A-B5EBE698A161}"/>
                  </a:ext>
                </a:extLst>
              </p14:cNvPr>
              <p14:cNvContentPartPr/>
              <p14:nvPr/>
            </p14:nvContentPartPr>
            <p14:xfrm>
              <a:off x="2236930" y="5256449"/>
              <a:ext cx="39240" cy="2080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E23E95D-DFF5-4255-565A-B5EBE698A16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227930" y="5247809"/>
                <a:ext cx="56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B21FE7A-E81E-5B3B-C2EA-F66CF6900DE7}"/>
                  </a:ext>
                </a:extLst>
              </p14:cNvPr>
              <p14:cNvContentPartPr/>
              <p14:nvPr/>
            </p14:nvContentPartPr>
            <p14:xfrm>
              <a:off x="2127130" y="5507729"/>
              <a:ext cx="230760" cy="720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B21FE7A-E81E-5B3B-C2EA-F66CF6900DE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18490" y="5498729"/>
                <a:ext cx="248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81D5C20-C2AA-7526-A492-CACC049EC4C4}"/>
                  </a:ext>
                </a:extLst>
              </p14:cNvPr>
              <p14:cNvContentPartPr/>
              <p14:nvPr/>
            </p14:nvContentPartPr>
            <p14:xfrm>
              <a:off x="2135050" y="5648849"/>
              <a:ext cx="182880" cy="181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81D5C20-C2AA-7526-A492-CACC049EC4C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26050" y="5639849"/>
                <a:ext cx="200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CE6C0CD-F252-E41B-016A-AA005FB75508}"/>
                  </a:ext>
                </a:extLst>
              </p14:cNvPr>
              <p14:cNvContentPartPr/>
              <p14:nvPr/>
            </p14:nvContentPartPr>
            <p14:xfrm>
              <a:off x="2440690" y="5424929"/>
              <a:ext cx="240480" cy="4068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CE6C0CD-F252-E41B-016A-AA005FB7550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432050" y="5416289"/>
                <a:ext cx="2581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034E42C-029A-EC6A-5F4D-7E605F01A1BE}"/>
                  </a:ext>
                </a:extLst>
              </p14:cNvPr>
              <p14:cNvContentPartPr/>
              <p14:nvPr/>
            </p14:nvContentPartPr>
            <p14:xfrm>
              <a:off x="2893930" y="5424209"/>
              <a:ext cx="310680" cy="1976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034E42C-029A-EC6A-5F4D-7E605F01A1B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885290" y="5415569"/>
                <a:ext cx="328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4E3F832-2B6A-3520-8C60-AAE2407185BF}"/>
                  </a:ext>
                </a:extLst>
              </p14:cNvPr>
              <p14:cNvContentPartPr/>
              <p14:nvPr/>
            </p14:nvContentPartPr>
            <p14:xfrm>
              <a:off x="3246730" y="5219369"/>
              <a:ext cx="162360" cy="171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4E3F832-2B6A-3520-8C60-AAE2407185B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7730" y="5210369"/>
                <a:ext cx="18000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E026C69-5EAE-03A4-273C-26C567BC3BA4}"/>
              </a:ext>
            </a:extLst>
          </p:cNvPr>
          <p:cNvGrpSpPr/>
          <p:nvPr/>
        </p:nvGrpSpPr>
        <p:grpSpPr>
          <a:xfrm>
            <a:off x="614770" y="6115769"/>
            <a:ext cx="2521080" cy="531720"/>
            <a:chOff x="614770" y="6115769"/>
            <a:chExt cx="252108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412F6F-E01F-08A4-9B0C-75E919E7875F}"/>
                    </a:ext>
                  </a:extLst>
                </p14:cNvPr>
                <p14:cNvContentPartPr/>
                <p14:nvPr/>
              </p14:nvContentPartPr>
              <p14:xfrm>
                <a:off x="614770" y="6327449"/>
                <a:ext cx="196560" cy="138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412F6F-E01F-08A4-9B0C-75E919E787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5770" y="6318449"/>
                  <a:ext cx="214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04EEC3-71C6-CF0A-8043-97EC4873F856}"/>
                    </a:ext>
                  </a:extLst>
                </p14:cNvPr>
                <p14:cNvContentPartPr/>
                <p14:nvPr/>
              </p14:nvContentPartPr>
              <p14:xfrm>
                <a:off x="932290" y="6373529"/>
                <a:ext cx="170280" cy="20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04EEC3-71C6-CF0A-8043-97EC4873F8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3650" y="6364529"/>
                  <a:ext cx="187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E74AFD-A190-3D8A-A875-CB4D248E7807}"/>
                    </a:ext>
                  </a:extLst>
                </p14:cNvPr>
                <p14:cNvContentPartPr/>
                <p14:nvPr/>
              </p14:nvContentPartPr>
              <p14:xfrm>
                <a:off x="946690" y="6426809"/>
                <a:ext cx="167400" cy="20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E74AFD-A190-3D8A-A875-CB4D248E78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8050" y="6417809"/>
                  <a:ext cx="18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6FCFDC-C756-788F-8671-10EB885797BE}"/>
                    </a:ext>
                  </a:extLst>
                </p14:cNvPr>
                <p14:cNvContentPartPr/>
                <p14:nvPr/>
              </p14:nvContentPartPr>
              <p14:xfrm>
                <a:off x="1171690" y="6332489"/>
                <a:ext cx="209520" cy="273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6FCFDC-C756-788F-8671-10EB885797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2690" y="6323489"/>
                  <a:ext cx="227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B86883-3CC1-AB16-405A-0346EF992FD7}"/>
                    </a:ext>
                  </a:extLst>
                </p14:cNvPr>
                <p14:cNvContentPartPr/>
                <p14:nvPr/>
              </p14:nvContentPartPr>
              <p14:xfrm>
                <a:off x="1824010" y="6582329"/>
                <a:ext cx="27720" cy="19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B86883-3CC1-AB16-405A-0346EF992F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15370" y="6573329"/>
                  <a:ext cx="4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2A59D4-1DDD-C7DD-4062-0EC9643A6A5D}"/>
                    </a:ext>
                  </a:extLst>
                </p14:cNvPr>
                <p14:cNvContentPartPr/>
                <p14:nvPr/>
              </p14:nvContentPartPr>
              <p14:xfrm>
                <a:off x="1488490" y="6115769"/>
                <a:ext cx="227880" cy="326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2A59D4-1DDD-C7DD-4062-0EC9643A6A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79490" y="6106769"/>
                  <a:ext cx="245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DC9EFDB-D28C-DFFE-0D30-A655E9125CF1}"/>
                    </a:ext>
                  </a:extLst>
                </p14:cNvPr>
                <p14:cNvContentPartPr/>
                <p14:nvPr/>
              </p14:nvContentPartPr>
              <p14:xfrm>
                <a:off x="1871530" y="6347969"/>
                <a:ext cx="115200" cy="11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DC9EFDB-D28C-DFFE-0D30-A655E9125C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62530" y="6338969"/>
                  <a:ext cx="132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4A4566A-E157-2553-EFBF-633B317454C8}"/>
                    </a:ext>
                  </a:extLst>
                </p14:cNvPr>
                <p14:cNvContentPartPr/>
                <p14:nvPr/>
              </p14:nvContentPartPr>
              <p14:xfrm>
                <a:off x="1849570" y="6416369"/>
                <a:ext cx="133200" cy="6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4A4566A-E157-2553-EFBF-633B317454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40930" y="6407729"/>
                  <a:ext cx="150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0316DB-50D7-F4B0-FCF7-767496467CF4}"/>
                    </a:ext>
                  </a:extLst>
                </p14:cNvPr>
                <p14:cNvContentPartPr/>
                <p14:nvPr/>
              </p14:nvContentPartPr>
              <p14:xfrm>
                <a:off x="1978450" y="6305489"/>
                <a:ext cx="225360" cy="327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0316DB-50D7-F4B0-FCF7-767496467C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69810" y="6296849"/>
                  <a:ext cx="243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E855B3-CA38-5F1B-E2BC-F3C049D2F163}"/>
                    </a:ext>
                  </a:extLst>
                </p14:cNvPr>
                <p14:cNvContentPartPr/>
                <p14:nvPr/>
              </p14:nvContentPartPr>
              <p14:xfrm>
                <a:off x="2338450" y="6365249"/>
                <a:ext cx="21240" cy="2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E855B3-CA38-5F1B-E2BC-F3C049D2F16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29810" y="6356609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5AA589-27E0-4C8B-FE3A-59282073EE40}"/>
                    </a:ext>
                  </a:extLst>
                </p14:cNvPr>
                <p14:cNvContentPartPr/>
                <p14:nvPr/>
              </p14:nvContentPartPr>
              <p14:xfrm>
                <a:off x="2416210" y="6180929"/>
                <a:ext cx="96120" cy="258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5AA589-27E0-4C8B-FE3A-59282073EE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07570" y="6172289"/>
                  <a:ext cx="113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F81459-60C1-FD46-83B5-DEE40810387F}"/>
                    </a:ext>
                  </a:extLst>
                </p14:cNvPr>
                <p14:cNvContentPartPr/>
                <p14:nvPr/>
              </p14:nvContentPartPr>
              <p14:xfrm>
                <a:off x="2662450" y="6350489"/>
                <a:ext cx="115200" cy="9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F81459-60C1-FD46-83B5-DEE4081038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53450" y="6341489"/>
                  <a:ext cx="132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7AA41C-45D2-CD33-49F8-217557B80565}"/>
                    </a:ext>
                  </a:extLst>
                </p14:cNvPr>
                <p14:cNvContentPartPr/>
                <p14:nvPr/>
              </p14:nvContentPartPr>
              <p14:xfrm>
                <a:off x="2651290" y="6416369"/>
                <a:ext cx="172080" cy="1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7AA41C-45D2-CD33-49F8-217557B805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42290" y="6407369"/>
                  <a:ext cx="189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CDDC13-9FFE-4411-020D-D27B714E1BC7}"/>
                    </a:ext>
                  </a:extLst>
                </p14:cNvPr>
                <p14:cNvContentPartPr/>
                <p14:nvPr/>
              </p14:nvContentPartPr>
              <p14:xfrm>
                <a:off x="2820850" y="6264809"/>
                <a:ext cx="315000" cy="382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CDDC13-9FFE-4411-020D-D27B714E1BC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11850" y="6255809"/>
                  <a:ext cx="33264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1C7AF93-E9F8-1A58-9AE1-A03E56C953ED}"/>
              </a:ext>
            </a:extLst>
          </p:cNvPr>
          <p:cNvGrpSpPr/>
          <p:nvPr/>
        </p:nvGrpSpPr>
        <p:grpSpPr>
          <a:xfrm>
            <a:off x="5285770" y="5199929"/>
            <a:ext cx="3040200" cy="674280"/>
            <a:chOff x="5285770" y="5199929"/>
            <a:chExt cx="304020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C23DEB2-D6F9-9507-4AFD-702EF69056E9}"/>
                    </a:ext>
                  </a:extLst>
                </p14:cNvPr>
                <p14:cNvContentPartPr/>
                <p14:nvPr/>
              </p14:nvContentPartPr>
              <p14:xfrm>
                <a:off x="5317090" y="5464169"/>
                <a:ext cx="210240" cy="1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C23DEB2-D6F9-9507-4AFD-702EF69056E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08090" y="5455529"/>
                  <a:ext cx="22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D9C226-52FE-40AC-9D1D-DE954B0A1870}"/>
                    </a:ext>
                  </a:extLst>
                </p14:cNvPr>
                <p14:cNvContentPartPr/>
                <p14:nvPr/>
              </p14:nvContentPartPr>
              <p14:xfrm>
                <a:off x="5285770" y="5576489"/>
                <a:ext cx="279000" cy="30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D9C226-52FE-40AC-9D1D-DE954B0A187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77130" y="5567849"/>
                  <a:ext cx="29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84873B-6477-01A7-23D9-1F00E634F933}"/>
                    </a:ext>
                  </a:extLst>
                </p14:cNvPr>
                <p14:cNvContentPartPr/>
                <p14:nvPr/>
              </p14:nvContentPartPr>
              <p14:xfrm>
                <a:off x="5984890" y="5199929"/>
                <a:ext cx="1109160" cy="420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84873B-6477-01A7-23D9-1F00E634F9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76250" y="5190929"/>
                  <a:ext cx="1126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FFCEB9-FB10-1997-06F5-8A520F9A1F47}"/>
                    </a:ext>
                  </a:extLst>
                </p14:cNvPr>
                <p14:cNvContentPartPr/>
                <p14:nvPr/>
              </p14:nvContentPartPr>
              <p14:xfrm>
                <a:off x="6906130" y="5423849"/>
                <a:ext cx="79920" cy="12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FFCEB9-FB10-1997-06F5-8A520F9A1F4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97130" y="5414849"/>
                  <a:ext cx="9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5D738E-6B00-2399-1CDB-AC842ADEE198}"/>
                    </a:ext>
                  </a:extLst>
                </p14:cNvPr>
                <p14:cNvContentPartPr/>
                <p14:nvPr/>
              </p14:nvContentPartPr>
              <p14:xfrm>
                <a:off x="6255250" y="5281289"/>
                <a:ext cx="626400" cy="103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5D738E-6B00-2399-1CDB-AC842ADEE19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46610" y="5272649"/>
                  <a:ext cx="644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21DB64-3F0F-97B8-53F9-0E955FC998B2}"/>
                    </a:ext>
                  </a:extLst>
                </p14:cNvPr>
                <p14:cNvContentPartPr/>
                <p14:nvPr/>
              </p14:nvContentPartPr>
              <p14:xfrm>
                <a:off x="7301050" y="5464169"/>
                <a:ext cx="1024920" cy="410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21DB64-3F0F-97B8-53F9-0E955FC998B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92050" y="5455529"/>
                  <a:ext cx="104256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D00BF3C-8E70-AC33-3FCF-5011755D758E}"/>
              </a:ext>
            </a:extLst>
          </p:cNvPr>
          <p:cNvGrpSpPr/>
          <p:nvPr/>
        </p:nvGrpSpPr>
        <p:grpSpPr>
          <a:xfrm>
            <a:off x="8617570" y="5220089"/>
            <a:ext cx="2024640" cy="447480"/>
            <a:chOff x="8617570" y="5220089"/>
            <a:chExt cx="202464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FFD986-7EE2-C472-E8A5-A694C867F2A3}"/>
                    </a:ext>
                  </a:extLst>
                </p14:cNvPr>
                <p14:cNvContentPartPr/>
                <p14:nvPr/>
              </p14:nvContentPartPr>
              <p14:xfrm>
                <a:off x="8730250" y="5433209"/>
                <a:ext cx="40320" cy="215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FFD986-7EE2-C472-E8A5-A694C867F2A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21610" y="5424209"/>
                  <a:ext cx="5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95FFB8-EC48-8A4A-4D47-597FDB76D814}"/>
                    </a:ext>
                  </a:extLst>
                </p14:cNvPr>
                <p14:cNvContentPartPr/>
                <p14:nvPr/>
              </p14:nvContentPartPr>
              <p14:xfrm>
                <a:off x="8617570" y="5520689"/>
                <a:ext cx="281160" cy="44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95FFB8-EC48-8A4A-4D47-597FDB76D8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08930" y="5512049"/>
                  <a:ext cx="298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B9CBCC-7047-196E-3D5B-83DB71811883}"/>
                    </a:ext>
                  </a:extLst>
                </p14:cNvPr>
                <p14:cNvContentPartPr/>
                <p14:nvPr/>
              </p14:nvContentPartPr>
              <p14:xfrm>
                <a:off x="9070090" y="5220089"/>
                <a:ext cx="1572120" cy="447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B9CBCC-7047-196E-3D5B-83DB718118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61090" y="5211449"/>
                  <a:ext cx="15897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8E96658-9913-D9C9-1B4D-16B0A0E68DF1}"/>
                    </a:ext>
                  </a:extLst>
                </p14:cNvPr>
                <p14:cNvContentPartPr/>
                <p14:nvPr/>
              </p14:nvContentPartPr>
              <p14:xfrm>
                <a:off x="9577330" y="5393969"/>
                <a:ext cx="383040" cy="27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8E96658-9913-D9C9-1B4D-16B0A0E68D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68330" y="5384969"/>
                  <a:ext cx="40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22E5BD-EF52-1C44-4E95-97103D18BAA8}"/>
                    </a:ext>
                  </a:extLst>
                </p14:cNvPr>
                <p14:cNvContentPartPr/>
                <p14:nvPr/>
              </p14:nvContentPartPr>
              <p14:xfrm>
                <a:off x="9291850" y="5226929"/>
                <a:ext cx="18360" cy="20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22E5BD-EF52-1C44-4E95-97103D18BA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83210" y="5217929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C3F603C-4A60-27EE-FB31-B19F32A8C05C}"/>
                  </a:ext>
                </a:extLst>
              </p14:cNvPr>
              <p14:cNvContentPartPr/>
              <p14:nvPr/>
            </p14:nvContentPartPr>
            <p14:xfrm>
              <a:off x="10846330" y="5474249"/>
              <a:ext cx="1144080" cy="4730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C3F603C-4A60-27EE-FB31-B19F32A8C05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837330" y="5465249"/>
                <a:ext cx="1161720" cy="49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7210351-E101-87CE-DC24-6B011B586F41}"/>
              </a:ext>
            </a:extLst>
          </p:cNvPr>
          <p:cNvGrpSpPr/>
          <p:nvPr/>
        </p:nvGrpSpPr>
        <p:grpSpPr>
          <a:xfrm>
            <a:off x="3759370" y="5432489"/>
            <a:ext cx="646200" cy="362880"/>
            <a:chOff x="3759370" y="5432489"/>
            <a:chExt cx="6462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7A63A32-9F49-2BC1-AD3C-A6D895F2AAB8}"/>
                    </a:ext>
                  </a:extLst>
                </p14:cNvPr>
                <p14:cNvContentPartPr/>
                <p14:nvPr/>
              </p14:nvContentPartPr>
              <p14:xfrm>
                <a:off x="3759370" y="5494409"/>
                <a:ext cx="299880" cy="57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7A63A32-9F49-2BC1-AD3C-A6D895F2AA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50730" y="5485409"/>
                  <a:ext cx="317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D382E2-E83F-0D07-0C11-C6DFA63C2B44}"/>
                    </a:ext>
                  </a:extLst>
                </p14:cNvPr>
                <p14:cNvContentPartPr/>
                <p14:nvPr/>
              </p14:nvContentPartPr>
              <p14:xfrm>
                <a:off x="3903370" y="5432489"/>
                <a:ext cx="18360" cy="227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D382E2-E83F-0D07-0C11-C6DFA63C2B4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94730" y="5423849"/>
                  <a:ext cx="36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886B486-1488-1A0D-03B1-F0C71167AE17}"/>
                    </a:ext>
                  </a:extLst>
                </p14:cNvPr>
                <p14:cNvContentPartPr/>
                <p14:nvPr/>
              </p14:nvContentPartPr>
              <p14:xfrm>
                <a:off x="4143490" y="5433569"/>
                <a:ext cx="262080" cy="361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886B486-1488-1A0D-03B1-F0C71167AE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34850" y="5424929"/>
                  <a:ext cx="27972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C4A054E-8C87-45C6-4867-22F5128C92AD}"/>
                  </a:ext>
                </a:extLst>
              </p14:cNvPr>
              <p14:cNvContentPartPr/>
              <p14:nvPr/>
            </p14:nvContentPartPr>
            <p14:xfrm>
              <a:off x="4589530" y="5378849"/>
              <a:ext cx="175680" cy="2754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C4A054E-8C87-45C6-4867-22F5128C92A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80890" y="5369849"/>
                <a:ext cx="19332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256B21E-4DF2-9EEB-3B08-548F2DE827BF}"/>
              </a:ext>
            </a:extLst>
          </p:cNvPr>
          <p:cNvGrpSpPr/>
          <p:nvPr/>
        </p:nvGrpSpPr>
        <p:grpSpPr>
          <a:xfrm>
            <a:off x="2567050" y="1035809"/>
            <a:ext cx="1265760" cy="1304280"/>
            <a:chOff x="2567050" y="1035809"/>
            <a:chExt cx="1265760" cy="13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1C5176-78DF-A3B8-D26E-072C328BAB16}"/>
                    </a:ext>
                  </a:extLst>
                </p14:cNvPr>
                <p14:cNvContentPartPr/>
                <p14:nvPr/>
              </p14:nvContentPartPr>
              <p14:xfrm>
                <a:off x="2567050" y="1569329"/>
                <a:ext cx="56520" cy="77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1C5176-78DF-A3B8-D26E-072C328BAB1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58050" y="1560329"/>
                  <a:ext cx="7416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EDDFCB-ACD2-7D5A-C0FC-5FB5587B3DCC}"/>
                    </a:ext>
                  </a:extLst>
                </p14:cNvPr>
                <p14:cNvContentPartPr/>
                <p14:nvPr/>
              </p14:nvContentPartPr>
              <p14:xfrm>
                <a:off x="2585050" y="1558529"/>
                <a:ext cx="751680" cy="74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EDDFCB-ACD2-7D5A-C0FC-5FB5587B3DC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76050" y="1549889"/>
                  <a:ext cx="76932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535ABF-EEC6-8ADB-0715-06582CB5A166}"/>
                    </a:ext>
                  </a:extLst>
                </p14:cNvPr>
                <p14:cNvContentPartPr/>
                <p14:nvPr/>
              </p14:nvContentPartPr>
              <p14:xfrm>
                <a:off x="2653810" y="1312289"/>
                <a:ext cx="578520" cy="257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535ABF-EEC6-8ADB-0715-06582CB5A16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45170" y="1303649"/>
                  <a:ext cx="596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B24748-BBAA-D4DF-1D6C-70595301E33B}"/>
                    </a:ext>
                  </a:extLst>
                </p14:cNvPr>
                <p14:cNvContentPartPr/>
                <p14:nvPr/>
              </p14:nvContentPartPr>
              <p14:xfrm>
                <a:off x="3186610" y="1294649"/>
                <a:ext cx="646200" cy="268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24748-BBAA-D4DF-1D6C-70595301E33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77610" y="1286009"/>
                  <a:ext cx="663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3691C5-A748-26BF-6896-E5361B5971D3}"/>
                    </a:ext>
                  </a:extLst>
                </p14:cNvPr>
                <p14:cNvContentPartPr/>
                <p14:nvPr/>
              </p14:nvContentPartPr>
              <p14:xfrm>
                <a:off x="3670450" y="1331009"/>
                <a:ext cx="117000" cy="570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3691C5-A748-26BF-6896-E5361B5971D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61450" y="1322009"/>
                  <a:ext cx="1346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EE0B2E-4A00-2CE6-CEA4-64C6EC80C20E}"/>
                    </a:ext>
                  </a:extLst>
                </p14:cNvPr>
                <p14:cNvContentPartPr/>
                <p14:nvPr/>
              </p14:nvContentPartPr>
              <p14:xfrm>
                <a:off x="3165370" y="1829249"/>
                <a:ext cx="596520" cy="448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EE0B2E-4A00-2CE6-CEA4-64C6EC80C20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56730" y="1820249"/>
                  <a:ext cx="6141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C59ACB-A3E1-0AE7-E06C-0479BEACEAA8}"/>
                    </a:ext>
                  </a:extLst>
                </p14:cNvPr>
                <p14:cNvContentPartPr/>
                <p14:nvPr/>
              </p14:nvContentPartPr>
              <p14:xfrm>
                <a:off x="2599090" y="1040489"/>
                <a:ext cx="204480" cy="300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C59ACB-A3E1-0AE7-E06C-0479BEACEAA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90450" y="1031489"/>
                  <a:ext cx="222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AEDABB-AB89-B2E2-BB22-353815124E98}"/>
                    </a:ext>
                  </a:extLst>
                </p14:cNvPr>
                <p14:cNvContentPartPr/>
                <p14:nvPr/>
              </p14:nvContentPartPr>
              <p14:xfrm>
                <a:off x="2861890" y="1140569"/>
                <a:ext cx="101880" cy="13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AEDABB-AB89-B2E2-BB22-353815124E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52890" y="1131929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1E89C6-BFA0-A162-AFE0-3E8E9C42D5C7}"/>
                    </a:ext>
                  </a:extLst>
                </p14:cNvPr>
                <p14:cNvContentPartPr/>
                <p14:nvPr/>
              </p14:nvContentPartPr>
              <p14:xfrm>
                <a:off x="2864770" y="1240649"/>
                <a:ext cx="115200" cy="23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1E89C6-BFA0-A162-AFE0-3E8E9C42D5C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56130" y="1232009"/>
                  <a:ext cx="13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3900E2-6852-B153-1201-6346C072C200}"/>
                    </a:ext>
                  </a:extLst>
                </p14:cNvPr>
                <p14:cNvContentPartPr/>
                <p14:nvPr/>
              </p14:nvContentPartPr>
              <p14:xfrm>
                <a:off x="3089410" y="1035809"/>
                <a:ext cx="78120" cy="233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3900E2-6852-B153-1201-6346C072C20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80410" y="1026809"/>
                  <a:ext cx="95760" cy="25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91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7DF945-48B8-E2BD-71C3-C08C0E8FCAFC}"/>
              </a:ext>
            </a:extLst>
          </p:cNvPr>
          <p:cNvGrpSpPr/>
          <p:nvPr/>
        </p:nvGrpSpPr>
        <p:grpSpPr>
          <a:xfrm>
            <a:off x="729970" y="241649"/>
            <a:ext cx="567000" cy="477000"/>
            <a:chOff x="729970" y="241649"/>
            <a:chExt cx="56700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15362C-1162-B5C3-1C28-00911505F365}"/>
                    </a:ext>
                  </a:extLst>
                </p14:cNvPr>
                <p14:cNvContentPartPr/>
                <p14:nvPr/>
              </p14:nvContentPartPr>
              <p14:xfrm>
                <a:off x="736810" y="357209"/>
                <a:ext cx="150480" cy="338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15362C-1162-B5C3-1C28-00911505F3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810" y="348569"/>
                  <a:ext cx="168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FE4FA4-9963-BB94-3E13-C99CDDBCDCAC}"/>
                    </a:ext>
                  </a:extLst>
                </p14:cNvPr>
                <p14:cNvContentPartPr/>
                <p14:nvPr/>
              </p14:nvContentPartPr>
              <p14:xfrm>
                <a:off x="729970" y="374129"/>
                <a:ext cx="309240" cy="13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FE4FA4-9963-BB94-3E13-C99CDDBCDC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970" y="365129"/>
                  <a:ext cx="32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6C4393-A0F4-F3C2-A6D3-3F4A82CC28FE}"/>
                    </a:ext>
                  </a:extLst>
                </p14:cNvPr>
                <p14:cNvContentPartPr/>
                <p14:nvPr/>
              </p14:nvContentPartPr>
              <p14:xfrm>
                <a:off x="938770" y="241649"/>
                <a:ext cx="358200" cy="477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6C4393-A0F4-F3C2-A6D3-3F4A82CC2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0130" y="232649"/>
                  <a:ext cx="375840" cy="49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5E3A1-DD01-55AF-FE27-27F7D46E988B}"/>
                  </a:ext>
                </a:extLst>
              </p14:cNvPr>
              <p14:cNvContentPartPr/>
              <p14:nvPr/>
            </p14:nvContentPartPr>
            <p14:xfrm>
              <a:off x="3342130" y="361529"/>
              <a:ext cx="10080" cy="14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5E3A1-DD01-55AF-FE27-27F7D46E98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3130" y="352529"/>
                <a:ext cx="277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85A859-80BA-F10F-E3BD-9C23BDA0C227}"/>
              </a:ext>
            </a:extLst>
          </p:cNvPr>
          <p:cNvGrpSpPr/>
          <p:nvPr/>
        </p:nvGrpSpPr>
        <p:grpSpPr>
          <a:xfrm>
            <a:off x="1744450" y="310769"/>
            <a:ext cx="1350360" cy="514440"/>
            <a:chOff x="1744450" y="310769"/>
            <a:chExt cx="135036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B6C25B-E11A-8E60-C4F6-A46FDFAD6D22}"/>
                    </a:ext>
                  </a:extLst>
                </p14:cNvPr>
                <p14:cNvContentPartPr/>
                <p14:nvPr/>
              </p14:nvContentPartPr>
              <p14:xfrm>
                <a:off x="1744450" y="310769"/>
                <a:ext cx="882720" cy="406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B6C25B-E11A-8E60-C4F6-A46FDFAD6D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5810" y="301769"/>
                  <a:ext cx="900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B28C59-32DD-706A-0FEE-32E44E11D676}"/>
                    </a:ext>
                  </a:extLst>
                </p14:cNvPr>
                <p14:cNvContentPartPr/>
                <p14:nvPr/>
              </p14:nvContentPartPr>
              <p14:xfrm>
                <a:off x="2303530" y="414809"/>
                <a:ext cx="305640" cy="51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B28C59-32DD-706A-0FEE-32E44E11D6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4890" y="406169"/>
                  <a:ext cx="323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00C04C-92FB-D929-586C-529DB37B9113}"/>
                    </a:ext>
                  </a:extLst>
                </p14:cNvPr>
                <p14:cNvContentPartPr/>
                <p14:nvPr/>
              </p14:nvContentPartPr>
              <p14:xfrm>
                <a:off x="2882770" y="370889"/>
                <a:ext cx="212040" cy="454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00C04C-92FB-D929-586C-529DB37B91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4130" y="361889"/>
                  <a:ext cx="229680" cy="47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AC341A-E7D6-9F23-B933-DE16DCCFF5F7}"/>
                  </a:ext>
                </a:extLst>
              </p14:cNvPr>
              <p14:cNvContentPartPr/>
              <p14:nvPr/>
            </p14:nvContentPartPr>
            <p14:xfrm>
              <a:off x="3417010" y="329129"/>
              <a:ext cx="1302840" cy="492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AC341A-E7D6-9F23-B933-DE16DCCFF5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8370" y="320489"/>
                <a:ext cx="13204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39085B-ACA8-1313-41B8-67BDA2AAA6A5}"/>
                  </a:ext>
                </a:extLst>
              </p14:cNvPr>
              <p14:cNvContentPartPr/>
              <p14:nvPr/>
            </p14:nvContentPartPr>
            <p14:xfrm>
              <a:off x="4919650" y="396449"/>
              <a:ext cx="258480" cy="446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39085B-ACA8-1313-41B8-67BDA2AAA6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1010" y="387449"/>
                <a:ext cx="27612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AC0F9-2F5A-F09B-506E-6EB9CAC03640}"/>
              </a:ext>
            </a:extLst>
          </p:cNvPr>
          <p:cNvGrpSpPr/>
          <p:nvPr/>
        </p:nvGrpSpPr>
        <p:grpSpPr>
          <a:xfrm>
            <a:off x="5387290" y="335969"/>
            <a:ext cx="2023920" cy="524520"/>
            <a:chOff x="5387290" y="335969"/>
            <a:chExt cx="202392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12F3A0-9786-00B5-FCC2-A139E141C2EB}"/>
                    </a:ext>
                  </a:extLst>
                </p14:cNvPr>
                <p14:cNvContentPartPr/>
                <p14:nvPr/>
              </p14:nvContentPartPr>
              <p14:xfrm>
                <a:off x="5442010" y="335969"/>
                <a:ext cx="642240" cy="33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12F3A0-9786-00B5-FCC2-A139E141C2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3010" y="327329"/>
                  <a:ext cx="659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F309BF-40C4-53F0-A490-5B5A72057085}"/>
                    </a:ext>
                  </a:extLst>
                </p14:cNvPr>
                <p14:cNvContentPartPr/>
                <p14:nvPr/>
              </p14:nvContentPartPr>
              <p14:xfrm>
                <a:off x="5946010" y="479249"/>
                <a:ext cx="16560" cy="1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F309BF-40C4-53F0-A490-5B5A720570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37370" y="47060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9DA882-F93D-1647-E44C-DCA900E8D10D}"/>
                    </a:ext>
                  </a:extLst>
                </p14:cNvPr>
                <p14:cNvContentPartPr/>
                <p14:nvPr/>
              </p14:nvContentPartPr>
              <p14:xfrm>
                <a:off x="5387290" y="497969"/>
                <a:ext cx="438120" cy="3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9DA882-F93D-1647-E44C-DCA900E8D1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8290" y="488969"/>
                  <a:ext cx="455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43C04D-3C2B-D9D0-74FF-CB0CEF2C9D06}"/>
                    </a:ext>
                  </a:extLst>
                </p14:cNvPr>
                <p14:cNvContentPartPr/>
                <p14:nvPr/>
              </p14:nvContentPartPr>
              <p14:xfrm>
                <a:off x="6294490" y="553409"/>
                <a:ext cx="1116720" cy="307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43C04D-3C2B-D9D0-74FF-CB0CEF2C9D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85850" y="544769"/>
                  <a:ext cx="11343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7E7EAB-ACF1-8F25-9981-B0D94C034311}"/>
              </a:ext>
            </a:extLst>
          </p:cNvPr>
          <p:cNvGrpSpPr/>
          <p:nvPr/>
        </p:nvGrpSpPr>
        <p:grpSpPr>
          <a:xfrm>
            <a:off x="2164210" y="1200689"/>
            <a:ext cx="3223440" cy="724320"/>
            <a:chOff x="2164210" y="1200689"/>
            <a:chExt cx="322344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59A488-2EB3-4037-4E88-9414D52E9B3C}"/>
                    </a:ext>
                  </a:extLst>
                </p14:cNvPr>
                <p14:cNvContentPartPr/>
                <p14:nvPr/>
              </p14:nvContentPartPr>
              <p14:xfrm>
                <a:off x="2303170" y="1232729"/>
                <a:ext cx="113400" cy="299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59A488-2EB3-4037-4E88-9414D52E9B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4530" y="1223729"/>
                  <a:ext cx="131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DFDE42-BF2A-3726-142D-5BD0E42D5EEB}"/>
                    </a:ext>
                  </a:extLst>
                </p14:cNvPr>
                <p14:cNvContentPartPr/>
                <p14:nvPr/>
              </p14:nvContentPartPr>
              <p14:xfrm>
                <a:off x="2167450" y="1575089"/>
                <a:ext cx="340200" cy="33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DFDE42-BF2A-3726-142D-5BD0E42D5E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8450" y="1566449"/>
                  <a:ext cx="35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6193D7-674E-923D-5E40-15D001F9A93B}"/>
                    </a:ext>
                  </a:extLst>
                </p14:cNvPr>
                <p14:cNvContentPartPr/>
                <p14:nvPr/>
              </p14:nvContentPartPr>
              <p14:xfrm>
                <a:off x="2164210" y="1671929"/>
                <a:ext cx="125640" cy="20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6193D7-674E-923D-5E40-15D001F9A9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55570" y="1663289"/>
                  <a:ext cx="14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048D88-5B4D-9F29-40ED-79AB0889BA05}"/>
                    </a:ext>
                  </a:extLst>
                </p14:cNvPr>
                <p14:cNvContentPartPr/>
                <p14:nvPr/>
              </p14:nvContentPartPr>
              <p14:xfrm>
                <a:off x="2394610" y="1674809"/>
                <a:ext cx="124920" cy="220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048D88-5B4D-9F29-40ED-79AB0889BA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5970" y="1666169"/>
                  <a:ext cx="142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8F03A3-3577-F305-C705-3882205D6260}"/>
                    </a:ext>
                  </a:extLst>
                </p14:cNvPr>
                <p14:cNvContentPartPr/>
                <p14:nvPr/>
              </p14:nvContentPartPr>
              <p14:xfrm>
                <a:off x="2376250" y="1781369"/>
                <a:ext cx="166320" cy="1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8F03A3-3577-F305-C705-3882205D62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7250" y="1772729"/>
                  <a:ext cx="183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82B835-E837-D385-ACFD-DC496DFB99B0}"/>
                    </a:ext>
                  </a:extLst>
                </p14:cNvPr>
                <p14:cNvContentPartPr/>
                <p14:nvPr/>
              </p14:nvContentPartPr>
              <p14:xfrm>
                <a:off x="2703130" y="1244249"/>
                <a:ext cx="168840" cy="560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82B835-E837-D385-ACFD-DC496DFB99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4130" y="1235249"/>
                  <a:ext cx="18648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B187E3-7E04-5FF1-0B16-F584CAC81C79}"/>
                    </a:ext>
                  </a:extLst>
                </p14:cNvPr>
                <p14:cNvContentPartPr/>
                <p14:nvPr/>
              </p14:nvContentPartPr>
              <p14:xfrm>
                <a:off x="3081850" y="1287809"/>
                <a:ext cx="24120" cy="206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B187E3-7E04-5FF1-0B16-F584CAC81C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73210" y="1279169"/>
                  <a:ext cx="41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47A628-C8F7-1DA7-A79D-08993F1652B7}"/>
                    </a:ext>
                  </a:extLst>
                </p14:cNvPr>
                <p14:cNvContentPartPr/>
                <p14:nvPr/>
              </p14:nvContentPartPr>
              <p14:xfrm>
                <a:off x="2918050" y="1494089"/>
                <a:ext cx="298080" cy="1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47A628-C8F7-1DA7-A79D-08993F1652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09050" y="1485089"/>
                  <a:ext cx="315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C6853C-6C98-ED84-BBA1-352979EEFA66}"/>
                    </a:ext>
                  </a:extLst>
                </p14:cNvPr>
                <p14:cNvContentPartPr/>
                <p14:nvPr/>
              </p14:nvContentPartPr>
              <p14:xfrm>
                <a:off x="2936050" y="1578329"/>
                <a:ext cx="202680" cy="187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C6853C-6C98-ED84-BBA1-352979EEFA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27050" y="1569689"/>
                  <a:ext cx="220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D3C61C-5419-5B86-5430-09F428666C06}"/>
                    </a:ext>
                  </a:extLst>
                </p14:cNvPr>
                <p14:cNvContentPartPr/>
                <p14:nvPr/>
              </p14:nvContentPartPr>
              <p14:xfrm>
                <a:off x="3233770" y="1471049"/>
                <a:ext cx="280440" cy="448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D3C61C-5419-5B86-5430-09F428666C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25130" y="1462409"/>
                  <a:ext cx="298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C35BFF-8ADB-B0B6-A3B0-D581F2B09CE9}"/>
                    </a:ext>
                  </a:extLst>
                </p14:cNvPr>
                <p14:cNvContentPartPr/>
                <p14:nvPr/>
              </p14:nvContentPartPr>
              <p14:xfrm>
                <a:off x="3609250" y="1468169"/>
                <a:ext cx="270720" cy="177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C35BFF-8ADB-B0B6-A3B0-D581F2B09C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0610" y="1459529"/>
                  <a:ext cx="288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A8BBA5-D54D-AB2B-5F73-7EB76E62D3B2}"/>
                    </a:ext>
                  </a:extLst>
                </p14:cNvPr>
                <p14:cNvContentPartPr/>
                <p14:nvPr/>
              </p14:nvContentPartPr>
              <p14:xfrm>
                <a:off x="3945130" y="1305089"/>
                <a:ext cx="111240" cy="129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A8BBA5-D54D-AB2B-5F73-7EB76E62D3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6490" y="1296089"/>
                  <a:ext cx="128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188647-47FB-6FD6-F4C6-B1217A9590AA}"/>
                    </a:ext>
                  </a:extLst>
                </p14:cNvPr>
                <p14:cNvContentPartPr/>
                <p14:nvPr/>
              </p14:nvContentPartPr>
              <p14:xfrm>
                <a:off x="4192090" y="1564289"/>
                <a:ext cx="295920" cy="1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188647-47FB-6FD6-F4C6-B1217A9590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83090" y="1555289"/>
                  <a:ext cx="31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D85CFD-729F-2ED8-5E8C-DBE24B07C65F}"/>
                    </a:ext>
                  </a:extLst>
                </p14:cNvPr>
                <p14:cNvContentPartPr/>
                <p14:nvPr/>
              </p14:nvContentPartPr>
              <p14:xfrm>
                <a:off x="4363450" y="1479329"/>
                <a:ext cx="19800" cy="271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D85CFD-729F-2ED8-5E8C-DBE24B07C6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54450" y="1470329"/>
                  <a:ext cx="37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C1E29E-FB22-0402-D1ED-BAB3525E605C}"/>
                    </a:ext>
                  </a:extLst>
                </p14:cNvPr>
                <p14:cNvContentPartPr/>
                <p14:nvPr/>
              </p14:nvContentPartPr>
              <p14:xfrm>
                <a:off x="4515010" y="1439369"/>
                <a:ext cx="317520" cy="485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C1E29E-FB22-0402-D1ED-BAB3525E60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06010" y="1430729"/>
                  <a:ext cx="3351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2C8E65-7A99-D8F1-7092-B53B64E6970E}"/>
                    </a:ext>
                  </a:extLst>
                </p14:cNvPr>
                <p14:cNvContentPartPr/>
                <p14:nvPr/>
              </p14:nvContentPartPr>
              <p14:xfrm>
                <a:off x="4927210" y="1385009"/>
                <a:ext cx="198360" cy="263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2C8E65-7A99-D8F1-7092-B53B64E697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8570" y="1376369"/>
                  <a:ext cx="216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370B84-DCDB-1C1F-0B40-07ADFB57E2E6}"/>
                    </a:ext>
                  </a:extLst>
                </p14:cNvPr>
                <p14:cNvContentPartPr/>
                <p14:nvPr/>
              </p14:nvContentPartPr>
              <p14:xfrm>
                <a:off x="5281090" y="1200689"/>
                <a:ext cx="106560" cy="605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370B84-DCDB-1C1F-0B40-07ADFB57E2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2450" y="1192049"/>
                  <a:ext cx="124200" cy="62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25DE8-12BC-3940-DCAA-1AD35311B47A}"/>
              </a:ext>
            </a:extLst>
          </p:cNvPr>
          <p:cNvGrpSpPr/>
          <p:nvPr/>
        </p:nvGrpSpPr>
        <p:grpSpPr>
          <a:xfrm>
            <a:off x="1329730" y="2051729"/>
            <a:ext cx="5255280" cy="1466280"/>
            <a:chOff x="1329730" y="2051729"/>
            <a:chExt cx="5255280" cy="14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AB8DDD-38D6-1F87-551D-F5A0EE472DEB}"/>
                    </a:ext>
                  </a:extLst>
                </p14:cNvPr>
                <p14:cNvContentPartPr/>
                <p14:nvPr/>
              </p14:nvContentPartPr>
              <p14:xfrm>
                <a:off x="2163490" y="2051729"/>
                <a:ext cx="1596240" cy="249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AB8DDD-38D6-1F87-551D-F5A0EE472D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54850" y="2042729"/>
                  <a:ext cx="1613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2E025E-60E3-6D48-3DCE-8B83F5F11106}"/>
                    </a:ext>
                  </a:extLst>
                </p14:cNvPr>
                <p14:cNvContentPartPr/>
                <p14:nvPr/>
              </p14:nvContentPartPr>
              <p14:xfrm>
                <a:off x="1329730" y="2304809"/>
                <a:ext cx="1420560" cy="843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2E025E-60E3-6D48-3DCE-8B83F5F111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21090" y="2295809"/>
                  <a:ext cx="14382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06F784-A045-5B83-652E-DAD0D348D077}"/>
                    </a:ext>
                  </a:extLst>
                </p14:cNvPr>
                <p14:cNvContentPartPr/>
                <p14:nvPr/>
              </p14:nvContentPartPr>
              <p14:xfrm>
                <a:off x="2403250" y="2705849"/>
                <a:ext cx="190080" cy="250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06F784-A045-5B83-652E-DAD0D348D0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94250" y="2697209"/>
                  <a:ext cx="207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CA74C3-8F61-B6EC-3E48-038F8330DDDA}"/>
                    </a:ext>
                  </a:extLst>
                </p14:cNvPr>
                <p14:cNvContentPartPr/>
                <p14:nvPr/>
              </p14:nvContentPartPr>
              <p14:xfrm>
                <a:off x="2311090" y="3017249"/>
                <a:ext cx="322560" cy="34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CA74C3-8F61-B6EC-3E48-038F8330DD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02450" y="3008249"/>
                  <a:ext cx="34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01D3D7-DD97-F523-AC94-6E5943DAE9D5}"/>
                    </a:ext>
                  </a:extLst>
                </p14:cNvPr>
                <p14:cNvContentPartPr/>
                <p14:nvPr/>
              </p14:nvContentPartPr>
              <p14:xfrm>
                <a:off x="2231170" y="3111569"/>
                <a:ext cx="150120" cy="298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01D3D7-DD97-F523-AC94-6E5943DAE9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2170" y="3102929"/>
                  <a:ext cx="167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918579-23C6-65B6-3BCF-CD723FD0B7ED}"/>
                    </a:ext>
                  </a:extLst>
                </p14:cNvPr>
                <p14:cNvContentPartPr/>
                <p14:nvPr/>
              </p14:nvContentPartPr>
              <p14:xfrm>
                <a:off x="2495770" y="3135689"/>
                <a:ext cx="135000" cy="289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918579-23C6-65B6-3BCF-CD723FD0B7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7130" y="3126689"/>
                  <a:ext cx="152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4B0BE0-2701-FDA4-A863-DC7BEE76955F}"/>
                    </a:ext>
                  </a:extLst>
                </p14:cNvPr>
                <p14:cNvContentPartPr/>
                <p14:nvPr/>
              </p14:nvContentPartPr>
              <p14:xfrm>
                <a:off x="2427730" y="3284009"/>
                <a:ext cx="225000" cy="27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4B0BE0-2701-FDA4-A863-DC7BEE7695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19090" y="3275009"/>
                  <a:ext cx="242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5CB14E-631B-2DE3-2D01-0B29E07A8A18}"/>
                    </a:ext>
                  </a:extLst>
                </p14:cNvPr>
                <p14:cNvContentPartPr/>
                <p14:nvPr/>
              </p14:nvContentPartPr>
              <p14:xfrm>
                <a:off x="2844250" y="2733929"/>
                <a:ext cx="166320" cy="577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5CB14E-631B-2DE3-2D01-0B29E07A8A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35610" y="2725289"/>
                  <a:ext cx="1839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178962-C428-27E6-47C7-A27893AF34BD}"/>
                    </a:ext>
                  </a:extLst>
                </p14:cNvPr>
                <p14:cNvContentPartPr/>
                <p14:nvPr/>
              </p14:nvContentPartPr>
              <p14:xfrm>
                <a:off x="3172930" y="2778209"/>
                <a:ext cx="22320" cy="216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178962-C428-27E6-47C7-A27893AF34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64290" y="2769569"/>
                  <a:ext cx="3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3546FC-806B-BCF9-B82C-F9A3F49B84F1}"/>
                    </a:ext>
                  </a:extLst>
                </p14:cNvPr>
                <p14:cNvContentPartPr/>
                <p14:nvPr/>
              </p14:nvContentPartPr>
              <p14:xfrm>
                <a:off x="3062770" y="2999609"/>
                <a:ext cx="236880" cy="30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3546FC-806B-BCF9-B82C-F9A3F49B84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54130" y="2990609"/>
                  <a:ext cx="25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EE6B64-DA96-D5DC-9281-E883FEE236DE}"/>
                    </a:ext>
                  </a:extLst>
                </p14:cNvPr>
                <p14:cNvContentPartPr/>
                <p14:nvPr/>
              </p14:nvContentPartPr>
              <p14:xfrm>
                <a:off x="3103090" y="3108329"/>
                <a:ext cx="153360" cy="168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EE6B64-DA96-D5DC-9281-E883FEE236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4090" y="3099329"/>
                  <a:ext cx="171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213F6A-EB3D-CF9D-0257-1EC32D98435D}"/>
                    </a:ext>
                  </a:extLst>
                </p14:cNvPr>
                <p14:cNvContentPartPr/>
                <p14:nvPr/>
              </p14:nvContentPartPr>
              <p14:xfrm>
                <a:off x="3353290" y="2966129"/>
                <a:ext cx="256680" cy="44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213F6A-EB3D-CF9D-0257-1EC32D9843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44650" y="2957129"/>
                  <a:ext cx="274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D2B451-6223-CAAB-23A1-C1A7DFC9493F}"/>
                    </a:ext>
                  </a:extLst>
                </p14:cNvPr>
                <p14:cNvContentPartPr/>
                <p14:nvPr/>
              </p14:nvContentPartPr>
              <p14:xfrm>
                <a:off x="3662530" y="2906729"/>
                <a:ext cx="305280" cy="205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D2B451-6223-CAAB-23A1-C1A7DFC949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53890" y="2897729"/>
                  <a:ext cx="322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8E8566-B266-2630-A814-7BB8328CE544}"/>
                    </a:ext>
                  </a:extLst>
                </p14:cNvPr>
                <p14:cNvContentPartPr/>
                <p14:nvPr/>
              </p14:nvContentPartPr>
              <p14:xfrm>
                <a:off x="3996250" y="2767409"/>
                <a:ext cx="106920" cy="153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8E8566-B266-2630-A814-7BB8328CE5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7610" y="2758409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57750D-B528-669A-74B7-5176642BB9C8}"/>
                    </a:ext>
                  </a:extLst>
                </p14:cNvPr>
                <p14:cNvContentPartPr/>
                <p14:nvPr/>
              </p14:nvContentPartPr>
              <p14:xfrm>
                <a:off x="4165090" y="2660849"/>
                <a:ext cx="168480" cy="541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57750D-B528-669A-74B7-5176642BB9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6090" y="2652209"/>
                  <a:ext cx="1861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C8E5A8-F30A-CE1A-0C20-7A0BC869535D}"/>
                    </a:ext>
                  </a:extLst>
                </p14:cNvPr>
                <p14:cNvContentPartPr/>
                <p14:nvPr/>
              </p14:nvContentPartPr>
              <p14:xfrm>
                <a:off x="4624810" y="2955329"/>
                <a:ext cx="201960" cy="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C8E5A8-F30A-CE1A-0C20-7A0BC86953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15810" y="2946329"/>
                  <a:ext cx="219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B3AD23-5DD9-2283-A5C0-66FF6FDFDC79}"/>
                    </a:ext>
                  </a:extLst>
                </p14:cNvPr>
                <p14:cNvContentPartPr/>
                <p14:nvPr/>
              </p14:nvContentPartPr>
              <p14:xfrm>
                <a:off x="4609330" y="3024089"/>
                <a:ext cx="231840" cy="20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B3AD23-5DD9-2283-A5C0-66FF6FDFDC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0690" y="3015449"/>
                  <a:ext cx="249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1D6B5A-1A38-D7B8-38DE-93D102592530}"/>
                    </a:ext>
                  </a:extLst>
                </p14:cNvPr>
                <p14:cNvContentPartPr/>
                <p14:nvPr/>
              </p14:nvContentPartPr>
              <p14:xfrm>
                <a:off x="5169850" y="2750849"/>
                <a:ext cx="79200" cy="230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1D6B5A-1A38-D7B8-38DE-93D1025925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1210" y="2741849"/>
                  <a:ext cx="96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4B8A7C-0A22-31A6-5D75-2799E14AFA38}"/>
                    </a:ext>
                  </a:extLst>
                </p14:cNvPr>
                <p14:cNvContentPartPr/>
                <p14:nvPr/>
              </p14:nvContentPartPr>
              <p14:xfrm>
                <a:off x="5078770" y="3007889"/>
                <a:ext cx="235800" cy="9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4B8A7C-0A22-31A6-5D75-2799E14AFA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0130" y="2998889"/>
                  <a:ext cx="25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A2279F-96AA-1F4F-6600-93D798702817}"/>
                    </a:ext>
                  </a:extLst>
                </p14:cNvPr>
                <p14:cNvContentPartPr/>
                <p14:nvPr/>
              </p14:nvContentPartPr>
              <p14:xfrm>
                <a:off x="5071930" y="3091409"/>
                <a:ext cx="164160" cy="178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A2279F-96AA-1F4F-6600-93D7987028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62930" y="3082409"/>
                  <a:ext cx="181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40941C-8FBA-9AA0-6F96-9CF0B22C4E6B}"/>
                    </a:ext>
                  </a:extLst>
                </p14:cNvPr>
                <p14:cNvContentPartPr/>
                <p14:nvPr/>
              </p14:nvContentPartPr>
              <p14:xfrm>
                <a:off x="5432650" y="2927609"/>
                <a:ext cx="373320" cy="150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40941C-8FBA-9AA0-6F96-9CF0B22C4E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24010" y="2918969"/>
                  <a:ext cx="39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4E7BE9-77C0-283D-81D8-3FBD4C3F475E}"/>
                    </a:ext>
                  </a:extLst>
                </p14:cNvPr>
                <p14:cNvContentPartPr/>
                <p14:nvPr/>
              </p14:nvContentPartPr>
              <p14:xfrm>
                <a:off x="5840890" y="2733569"/>
                <a:ext cx="75240" cy="10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4E7BE9-77C0-283D-81D8-3FBD4C3F47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2250" y="2724929"/>
                  <a:ext cx="92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57A136-E0DB-07CF-09D3-7CCA65F2B27B}"/>
                    </a:ext>
                  </a:extLst>
                </p14:cNvPr>
                <p14:cNvContentPartPr/>
                <p14:nvPr/>
              </p14:nvContentPartPr>
              <p14:xfrm>
                <a:off x="6068410" y="2624849"/>
                <a:ext cx="234720" cy="369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57A136-E0DB-07CF-09D3-7CCA65F2B2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59770" y="2616209"/>
                  <a:ext cx="2523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7417016-E82B-C127-0152-C32416848709}"/>
                    </a:ext>
                  </a:extLst>
                </p14:cNvPr>
                <p14:cNvContentPartPr/>
                <p14:nvPr/>
              </p14:nvContentPartPr>
              <p14:xfrm>
                <a:off x="6232930" y="2782169"/>
                <a:ext cx="352080" cy="456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7417016-E82B-C127-0152-C324168487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3930" y="2773169"/>
                  <a:ext cx="3697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E5007E-224D-A138-E29A-663F12EA435A}"/>
                    </a:ext>
                  </a:extLst>
                </p14:cNvPr>
                <p14:cNvContentPartPr/>
                <p14:nvPr/>
              </p14:nvContentPartPr>
              <p14:xfrm>
                <a:off x="5990650" y="3043169"/>
                <a:ext cx="572400" cy="50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E5007E-224D-A138-E29A-663F12EA43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82010" y="3034529"/>
                  <a:ext cx="59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A9BFB4-72C6-5F2F-A599-740DFC848BA2}"/>
                    </a:ext>
                  </a:extLst>
                </p14:cNvPr>
                <p14:cNvContentPartPr/>
                <p14:nvPr/>
              </p14:nvContentPartPr>
              <p14:xfrm>
                <a:off x="5947090" y="3229649"/>
                <a:ext cx="196560" cy="288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A9BFB4-72C6-5F2F-A599-740DFC848B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38090" y="3220649"/>
                  <a:ext cx="214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7AA9C8-FC8B-E663-C76C-16472D71A32A}"/>
                    </a:ext>
                  </a:extLst>
                </p14:cNvPr>
                <p14:cNvContentPartPr/>
                <p14:nvPr/>
              </p14:nvContentPartPr>
              <p14:xfrm>
                <a:off x="6303130" y="3219569"/>
                <a:ext cx="177480" cy="273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7AA9C8-FC8B-E663-C76C-16472D71A3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94130" y="3210929"/>
                  <a:ext cx="195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858CAF-2FC2-7E16-8D85-CBBFAE7EB98B}"/>
                    </a:ext>
                  </a:extLst>
                </p14:cNvPr>
                <p14:cNvContentPartPr/>
                <p14:nvPr/>
              </p14:nvContentPartPr>
              <p14:xfrm>
                <a:off x="6213490" y="3329009"/>
                <a:ext cx="299520" cy="30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858CAF-2FC2-7E16-8D85-CBBFAE7EB9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04850" y="3320369"/>
                  <a:ext cx="3171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A9200C9-0E47-5FAA-1658-2EC9928BF015}"/>
              </a:ext>
            </a:extLst>
          </p:cNvPr>
          <p:cNvGrpSpPr/>
          <p:nvPr/>
        </p:nvGrpSpPr>
        <p:grpSpPr>
          <a:xfrm>
            <a:off x="7080010" y="2551049"/>
            <a:ext cx="2216520" cy="892080"/>
            <a:chOff x="7080010" y="2551049"/>
            <a:chExt cx="2216520" cy="8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CE51C19-EA14-072F-2CC5-5B51CB036845}"/>
                    </a:ext>
                  </a:extLst>
                </p14:cNvPr>
                <p14:cNvContentPartPr/>
                <p14:nvPr/>
              </p14:nvContentPartPr>
              <p14:xfrm>
                <a:off x="7170010" y="2902049"/>
                <a:ext cx="68400" cy="247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CE51C19-EA14-072F-2CC5-5B51CB0368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61010" y="2893409"/>
                  <a:ext cx="86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BEE5A6A-27B3-013B-152B-9B772FEF6AEF}"/>
                    </a:ext>
                  </a:extLst>
                </p14:cNvPr>
                <p14:cNvContentPartPr/>
                <p14:nvPr/>
              </p14:nvContentPartPr>
              <p14:xfrm>
                <a:off x="7080010" y="3019049"/>
                <a:ext cx="231480" cy="21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BEE5A6A-27B3-013B-152B-9B772FEF6AE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1370" y="3010409"/>
                  <a:ext cx="24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7792A2-EF1D-1F02-031A-7B4DBB3C3CF2}"/>
                    </a:ext>
                  </a:extLst>
                </p14:cNvPr>
                <p14:cNvContentPartPr/>
                <p14:nvPr/>
              </p14:nvContentPartPr>
              <p14:xfrm>
                <a:off x="7366930" y="2912129"/>
                <a:ext cx="452880" cy="531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7792A2-EF1D-1F02-031A-7B4DBB3C3C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7930" y="2903129"/>
                  <a:ext cx="4705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A9ABC3-2473-5E90-EB5E-BA338AABAF2B}"/>
                    </a:ext>
                  </a:extLst>
                </p14:cNvPr>
                <p14:cNvContentPartPr/>
                <p14:nvPr/>
              </p14:nvContentPartPr>
              <p14:xfrm>
                <a:off x="8037610" y="2859209"/>
                <a:ext cx="243720" cy="19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A9ABC3-2473-5E90-EB5E-BA338AABAF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28970" y="2850569"/>
                  <a:ext cx="261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B8E2CC-F3A1-CEB5-0E23-3F5D15651266}"/>
                    </a:ext>
                  </a:extLst>
                </p14:cNvPr>
                <p14:cNvContentPartPr/>
                <p14:nvPr/>
              </p14:nvContentPartPr>
              <p14:xfrm>
                <a:off x="8052010" y="2726009"/>
                <a:ext cx="274680" cy="34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B8E2CC-F3A1-CEB5-0E23-3F5D156512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3010" y="2717009"/>
                  <a:ext cx="292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027E9B-9561-D358-2D65-E604A8D1415F}"/>
                    </a:ext>
                  </a:extLst>
                </p14:cNvPr>
                <p14:cNvContentPartPr/>
                <p14:nvPr/>
              </p14:nvContentPartPr>
              <p14:xfrm>
                <a:off x="8394010" y="2958209"/>
                <a:ext cx="80280" cy="47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027E9B-9561-D358-2D65-E604A8D141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85370" y="2949569"/>
                  <a:ext cx="97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3799D9-6D2C-0A62-BA1D-2B1A8A579C4C}"/>
                    </a:ext>
                  </a:extLst>
                </p14:cNvPr>
                <p14:cNvContentPartPr/>
                <p14:nvPr/>
              </p14:nvContentPartPr>
              <p14:xfrm>
                <a:off x="8774170" y="2551049"/>
                <a:ext cx="146520" cy="37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3799D9-6D2C-0A62-BA1D-2B1A8A579C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65530" y="2542409"/>
                  <a:ext cx="164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0FBF89-1C92-9D25-7C85-9E4EAA21C6E7}"/>
                    </a:ext>
                  </a:extLst>
                </p14:cNvPr>
                <p14:cNvContentPartPr/>
                <p14:nvPr/>
              </p14:nvContentPartPr>
              <p14:xfrm>
                <a:off x="9039490" y="2720969"/>
                <a:ext cx="225360" cy="181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0FBF89-1C92-9D25-7C85-9E4EAA21C6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30850" y="2711969"/>
                  <a:ext cx="243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1E213A-D5D1-33A5-619F-EFB2483426E8}"/>
                    </a:ext>
                  </a:extLst>
                </p14:cNvPr>
                <p14:cNvContentPartPr/>
                <p14:nvPr/>
              </p14:nvContentPartPr>
              <p14:xfrm>
                <a:off x="9082690" y="2581649"/>
                <a:ext cx="213840" cy="54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1E213A-D5D1-33A5-619F-EFB2483426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73690" y="2572649"/>
                  <a:ext cx="231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B2A488-2AC3-2621-32A0-45A48FDC7346}"/>
                    </a:ext>
                  </a:extLst>
                </p14:cNvPr>
                <p14:cNvContentPartPr/>
                <p14:nvPr/>
              </p14:nvContentPartPr>
              <p14:xfrm>
                <a:off x="8687770" y="2988809"/>
                <a:ext cx="472680" cy="27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B2A488-2AC3-2621-32A0-45A48FDC73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79130" y="2979809"/>
                  <a:ext cx="490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F7A738-F1A4-246D-2F6E-9BCCA30EC000}"/>
                    </a:ext>
                  </a:extLst>
                </p14:cNvPr>
                <p14:cNvContentPartPr/>
                <p14:nvPr/>
              </p14:nvContentPartPr>
              <p14:xfrm>
                <a:off x="8602090" y="3161969"/>
                <a:ext cx="176760" cy="244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F7A738-F1A4-246D-2F6E-9BCCA30EC0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93450" y="3152969"/>
                  <a:ext cx="194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F3484F-7782-9661-D66F-FA9AAD568558}"/>
                    </a:ext>
                  </a:extLst>
                </p14:cNvPr>
                <p14:cNvContentPartPr/>
                <p14:nvPr/>
              </p14:nvContentPartPr>
              <p14:xfrm>
                <a:off x="8838610" y="3180689"/>
                <a:ext cx="147600" cy="234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F3484F-7782-9661-D66F-FA9AAD5685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29610" y="3172049"/>
                  <a:ext cx="165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75AB2D-E13C-DDF4-37BE-6689328C2A85}"/>
                    </a:ext>
                  </a:extLst>
                </p14:cNvPr>
                <p14:cNvContentPartPr/>
                <p14:nvPr/>
              </p14:nvContentPartPr>
              <p14:xfrm>
                <a:off x="8812690" y="3247289"/>
                <a:ext cx="275400" cy="15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75AB2D-E13C-DDF4-37BE-6689328C2A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04050" y="3238289"/>
                  <a:ext cx="293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758839-CC49-314D-61EF-DE5C302BD589}"/>
              </a:ext>
            </a:extLst>
          </p:cNvPr>
          <p:cNvGrpSpPr/>
          <p:nvPr/>
        </p:nvGrpSpPr>
        <p:grpSpPr>
          <a:xfrm>
            <a:off x="10141090" y="2654729"/>
            <a:ext cx="1578960" cy="443520"/>
            <a:chOff x="10141090" y="2654729"/>
            <a:chExt cx="157896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9387A1D-760C-A8FA-F181-8BAF56E22D42}"/>
                    </a:ext>
                  </a:extLst>
                </p14:cNvPr>
                <p14:cNvContentPartPr/>
                <p14:nvPr/>
              </p14:nvContentPartPr>
              <p14:xfrm>
                <a:off x="10141090" y="2814209"/>
                <a:ext cx="277200" cy="210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9387A1D-760C-A8FA-F181-8BAF56E22D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32450" y="2805209"/>
                  <a:ext cx="294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EB0D93-A371-1230-637D-63221E02B541}"/>
                    </a:ext>
                  </a:extLst>
                </p14:cNvPr>
                <p14:cNvContentPartPr/>
                <p14:nvPr/>
              </p14:nvContentPartPr>
              <p14:xfrm>
                <a:off x="10386250" y="2654729"/>
                <a:ext cx="146160" cy="9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EB0D93-A371-1230-637D-63221E02B5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77250" y="2645729"/>
                  <a:ext cx="16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76D418-9AE4-DE6B-2218-1CCD65FDBF3D}"/>
                    </a:ext>
                  </a:extLst>
                </p14:cNvPr>
                <p14:cNvContentPartPr/>
                <p14:nvPr/>
              </p14:nvContentPartPr>
              <p14:xfrm>
                <a:off x="10509010" y="2936969"/>
                <a:ext cx="86040" cy="12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76D418-9AE4-DE6B-2218-1CCD65FDBF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00370" y="2928329"/>
                  <a:ext cx="10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6D21A6-48A1-59E9-3A91-C12321A589AF}"/>
                    </a:ext>
                  </a:extLst>
                </p14:cNvPr>
                <p14:cNvContentPartPr/>
                <p14:nvPr/>
              </p14:nvContentPartPr>
              <p14:xfrm>
                <a:off x="10465450" y="3001049"/>
                <a:ext cx="133200" cy="13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6D21A6-48A1-59E9-3A91-C12321A589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56450" y="2992049"/>
                  <a:ext cx="150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D08E32-76FE-18E7-C492-4F3A2390D6BF}"/>
                    </a:ext>
                  </a:extLst>
                </p14:cNvPr>
                <p14:cNvContentPartPr/>
                <p14:nvPr/>
              </p14:nvContentPartPr>
              <p14:xfrm>
                <a:off x="10829770" y="2889809"/>
                <a:ext cx="207360" cy="176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D08E32-76FE-18E7-C492-4F3A2390D6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20770" y="2881169"/>
                  <a:ext cx="225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E074F1-046A-BD4B-F16D-85671DF4DDF8}"/>
                    </a:ext>
                  </a:extLst>
                </p14:cNvPr>
                <p14:cNvContentPartPr/>
                <p14:nvPr/>
              </p14:nvContentPartPr>
              <p14:xfrm>
                <a:off x="10830850" y="2735009"/>
                <a:ext cx="251640" cy="19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E074F1-046A-BD4B-F16D-85671DF4DD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21850" y="2726369"/>
                  <a:ext cx="269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4CDB4C-A322-EBB9-FEAE-7FE7F88661A7}"/>
                    </a:ext>
                  </a:extLst>
                </p14:cNvPr>
                <p14:cNvContentPartPr/>
                <p14:nvPr/>
              </p14:nvContentPartPr>
              <p14:xfrm>
                <a:off x="11140090" y="2962529"/>
                <a:ext cx="42120" cy="44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4CDB4C-A322-EBB9-FEAE-7FE7F88661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31090" y="2953889"/>
                  <a:ext cx="5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EB74A2-7BD2-C74D-4F77-81E10DB5AC9A}"/>
                    </a:ext>
                  </a:extLst>
                </p14:cNvPr>
                <p14:cNvContentPartPr/>
                <p14:nvPr/>
              </p14:nvContentPartPr>
              <p14:xfrm>
                <a:off x="11336290" y="2862809"/>
                <a:ext cx="228240" cy="235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EB74A2-7BD2-C74D-4F77-81E10DB5AC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27290" y="2853809"/>
                  <a:ext cx="245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8B07E5-26B5-EE05-1F38-9682CCE8243A}"/>
                    </a:ext>
                  </a:extLst>
                </p14:cNvPr>
                <p14:cNvContentPartPr/>
                <p14:nvPr/>
              </p14:nvContentPartPr>
              <p14:xfrm>
                <a:off x="11342050" y="2745449"/>
                <a:ext cx="378000" cy="2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8B07E5-26B5-EE05-1F38-9682CCE824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33410" y="2736809"/>
                  <a:ext cx="3956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8A45F61-4F4C-3F0C-158A-92AE5498255D}"/>
                  </a:ext>
                </a:extLst>
              </p14:cNvPr>
              <p14:cNvContentPartPr/>
              <p14:nvPr/>
            </p14:nvContentPartPr>
            <p14:xfrm>
              <a:off x="9485530" y="3008249"/>
              <a:ext cx="145080" cy="3398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8A45F61-4F4C-3F0C-158A-92AE549825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476890" y="2999249"/>
                <a:ext cx="1627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DB69004-2DFB-97DC-1C48-60E743AAE1AA}"/>
                  </a:ext>
                </a:extLst>
              </p14:cNvPr>
              <p14:cNvContentPartPr/>
              <p14:nvPr/>
            </p14:nvContentPartPr>
            <p14:xfrm>
              <a:off x="9248290" y="4905089"/>
              <a:ext cx="128880" cy="4129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DB69004-2DFB-97DC-1C48-60E743AAE1A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239290" y="4896449"/>
                <a:ext cx="146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A4A93C8-5083-73FE-083E-C4D77F153C1E}"/>
                  </a:ext>
                </a:extLst>
              </p14:cNvPr>
              <p14:cNvContentPartPr/>
              <p14:nvPr/>
            </p14:nvContentPartPr>
            <p14:xfrm>
              <a:off x="578410" y="3992849"/>
              <a:ext cx="624600" cy="504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A4A93C8-5083-73FE-083E-C4D77F153C1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9770" y="3983849"/>
                <a:ext cx="64224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CC66159-13DE-D77A-5E15-A4DEB2983C92}"/>
                  </a:ext>
                </a:extLst>
              </p14:cNvPr>
              <p14:cNvContentPartPr/>
              <p14:nvPr/>
            </p14:nvContentPartPr>
            <p14:xfrm>
              <a:off x="1548610" y="4012289"/>
              <a:ext cx="289080" cy="427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CC66159-13DE-D77A-5E15-A4DEB2983C9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539970" y="4003289"/>
                <a:ext cx="3067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ABDDEA2-A467-94C4-8F6F-EE2B7BDBF156}"/>
                  </a:ext>
                </a:extLst>
              </p14:cNvPr>
              <p14:cNvContentPartPr/>
              <p14:nvPr/>
            </p14:nvContentPartPr>
            <p14:xfrm>
              <a:off x="2074210" y="3910769"/>
              <a:ext cx="1315080" cy="3834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ABDDEA2-A467-94C4-8F6F-EE2B7BDBF15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65570" y="3901769"/>
                <a:ext cx="1332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638645E-83F3-3808-648E-EBFE1480E422}"/>
                  </a:ext>
                </a:extLst>
              </p14:cNvPr>
              <p14:cNvContentPartPr/>
              <p14:nvPr/>
            </p14:nvContentPartPr>
            <p14:xfrm>
              <a:off x="3235570" y="4059089"/>
              <a:ext cx="280800" cy="3837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638645E-83F3-3808-648E-EBFE1480E42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26570" y="4050089"/>
                <a:ext cx="2984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43E5341-CE45-50FE-D9D9-31D6529CEB70}"/>
                  </a:ext>
                </a:extLst>
              </p14:cNvPr>
              <p14:cNvContentPartPr/>
              <p14:nvPr/>
            </p14:nvContentPartPr>
            <p14:xfrm>
              <a:off x="2932810" y="4044329"/>
              <a:ext cx="63000" cy="273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43E5341-CE45-50FE-D9D9-31D6529CEB7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924170" y="4035689"/>
                <a:ext cx="80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F1C5EC0-7CDC-12F1-2A37-B0E05A4D9B51}"/>
                  </a:ext>
                </a:extLst>
              </p14:cNvPr>
              <p14:cNvContentPartPr/>
              <p14:nvPr/>
            </p14:nvContentPartPr>
            <p14:xfrm>
              <a:off x="2547970" y="4015169"/>
              <a:ext cx="270000" cy="410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F1C5EC0-7CDC-12F1-2A37-B0E05A4D9B5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38970" y="4006529"/>
                <a:ext cx="287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787A334-DA30-E1E0-610E-27B87FB37F3A}"/>
                  </a:ext>
                </a:extLst>
              </p14:cNvPr>
              <p14:cNvContentPartPr/>
              <p14:nvPr/>
            </p14:nvContentPartPr>
            <p14:xfrm>
              <a:off x="429730" y="4390649"/>
              <a:ext cx="755280" cy="201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787A334-DA30-E1E0-610E-27B87FB37F3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20730" y="4382009"/>
                <a:ext cx="772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64D0B9-CC24-899F-D9BE-E3C35A9DD09A}"/>
                  </a:ext>
                </a:extLst>
              </p14:cNvPr>
              <p14:cNvContentPartPr/>
              <p14:nvPr/>
            </p14:nvContentPartPr>
            <p14:xfrm>
              <a:off x="1390570" y="4356809"/>
              <a:ext cx="304200" cy="38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64D0B9-CC24-899F-D9BE-E3C35A9DD09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381570" y="4347809"/>
                <a:ext cx="32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5CDBD83-A311-577F-0CE0-792149648E8D}"/>
                  </a:ext>
                </a:extLst>
              </p14:cNvPr>
              <p14:cNvContentPartPr/>
              <p14:nvPr/>
            </p14:nvContentPartPr>
            <p14:xfrm>
              <a:off x="1960450" y="4380209"/>
              <a:ext cx="1326960" cy="56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5CDBD83-A311-577F-0CE0-792149648E8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51810" y="4371569"/>
                <a:ext cx="1344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77AD3C2-C66D-8CCA-42CB-CB2DD269E489}"/>
                  </a:ext>
                </a:extLst>
              </p14:cNvPr>
              <p14:cNvContentPartPr/>
              <p14:nvPr/>
            </p14:nvContentPartPr>
            <p14:xfrm>
              <a:off x="3620770" y="3716729"/>
              <a:ext cx="2230920" cy="10828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77AD3C2-C66D-8CCA-42CB-CB2DD269E4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2130" y="3707729"/>
                <a:ext cx="2248560" cy="11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4FECD1A-E644-6667-F554-2658A8D4A7C0}"/>
              </a:ext>
            </a:extLst>
          </p:cNvPr>
          <p:cNvGrpSpPr/>
          <p:nvPr/>
        </p:nvGrpSpPr>
        <p:grpSpPr>
          <a:xfrm>
            <a:off x="6522730" y="3485969"/>
            <a:ext cx="4794120" cy="2380320"/>
            <a:chOff x="6522730" y="3485969"/>
            <a:chExt cx="4794120" cy="23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20CF50D-8755-91A5-C98C-81677A7F309A}"/>
                    </a:ext>
                  </a:extLst>
                </p14:cNvPr>
                <p14:cNvContentPartPr/>
                <p14:nvPr/>
              </p14:nvContentPartPr>
              <p14:xfrm>
                <a:off x="7865890" y="4152329"/>
                <a:ext cx="341640" cy="443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20CF50D-8755-91A5-C98C-81677A7F309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56890" y="4143329"/>
                  <a:ext cx="359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232127-A784-901A-A609-6BD4DF692514}"/>
                    </a:ext>
                  </a:extLst>
                </p14:cNvPr>
                <p14:cNvContentPartPr/>
                <p14:nvPr/>
              </p14:nvContentPartPr>
              <p14:xfrm>
                <a:off x="8283490" y="4315049"/>
                <a:ext cx="90720" cy="106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232127-A784-901A-A609-6BD4DF69251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74850" y="4306049"/>
                  <a:ext cx="108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AAD997-8DBB-57DC-84C2-4903B24FD174}"/>
                    </a:ext>
                  </a:extLst>
                </p14:cNvPr>
                <p14:cNvContentPartPr/>
                <p14:nvPr/>
              </p14:nvContentPartPr>
              <p14:xfrm>
                <a:off x="8608930" y="4106969"/>
                <a:ext cx="252720" cy="495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AAD997-8DBB-57DC-84C2-4903B24FD1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99930" y="4097969"/>
                  <a:ext cx="2703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06F44E-D99B-0781-49A6-88C8B0E8BC80}"/>
                    </a:ext>
                  </a:extLst>
                </p14:cNvPr>
                <p14:cNvContentPartPr/>
                <p14:nvPr/>
              </p14:nvContentPartPr>
              <p14:xfrm>
                <a:off x="9012130" y="4015529"/>
                <a:ext cx="1116720" cy="431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06F44E-D99B-0781-49A6-88C8B0E8BC8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03490" y="4006889"/>
                  <a:ext cx="1134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971487-1187-CF04-799E-54C3047A7BD1}"/>
                    </a:ext>
                  </a:extLst>
                </p14:cNvPr>
                <p14:cNvContentPartPr/>
                <p14:nvPr/>
              </p14:nvContentPartPr>
              <p14:xfrm>
                <a:off x="9853450" y="4131809"/>
                <a:ext cx="79200" cy="27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971487-1187-CF04-799E-54C3047A7B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44810" y="4123169"/>
                  <a:ext cx="96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CF824A-C533-94C0-3916-74D852B91C0E}"/>
                    </a:ext>
                  </a:extLst>
                </p14:cNvPr>
                <p14:cNvContentPartPr/>
                <p14:nvPr/>
              </p14:nvContentPartPr>
              <p14:xfrm>
                <a:off x="9551050" y="4116329"/>
                <a:ext cx="236520" cy="34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CF824A-C533-94C0-3916-74D852B91C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2050" y="4107329"/>
                  <a:ext cx="25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888ACF-C7C8-4525-0A02-9CE8FA67C6BD}"/>
                    </a:ext>
                  </a:extLst>
                </p14:cNvPr>
                <p14:cNvContentPartPr/>
                <p14:nvPr/>
              </p14:nvContentPartPr>
              <p14:xfrm>
                <a:off x="7773370" y="4472369"/>
                <a:ext cx="714600" cy="58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888ACF-C7C8-4525-0A02-9CE8FA67C6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64370" y="4463729"/>
                  <a:ext cx="73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6BCDAE-DA9B-B40C-539A-AD8E06BAEBC8}"/>
                    </a:ext>
                  </a:extLst>
                </p14:cNvPr>
                <p14:cNvContentPartPr/>
                <p14:nvPr/>
              </p14:nvContentPartPr>
              <p14:xfrm>
                <a:off x="8532970" y="4455449"/>
                <a:ext cx="267120" cy="1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6BCDAE-DA9B-B40C-539A-AD8E06BAEB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23970" y="4446449"/>
                  <a:ext cx="28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59746A-7D45-B689-22A9-78100AE4066D}"/>
                    </a:ext>
                  </a:extLst>
                </p14:cNvPr>
                <p14:cNvContentPartPr/>
                <p14:nvPr/>
              </p14:nvContentPartPr>
              <p14:xfrm>
                <a:off x="8996290" y="4415129"/>
                <a:ext cx="1123200" cy="75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59746A-7D45-B689-22A9-78100AE406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87650" y="4406489"/>
                  <a:ext cx="1140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A27779-306A-D0AA-1A35-73583C16CD36}"/>
                    </a:ext>
                  </a:extLst>
                </p14:cNvPr>
                <p14:cNvContentPartPr/>
                <p14:nvPr/>
              </p14:nvContentPartPr>
              <p14:xfrm>
                <a:off x="8398330" y="4914449"/>
                <a:ext cx="154080" cy="315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A27779-306A-D0AA-1A35-73583C16CD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89690" y="4905449"/>
                  <a:ext cx="171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5FF3441-9534-13D6-C542-E1EDE5F508C3}"/>
                    </a:ext>
                  </a:extLst>
                </p14:cNvPr>
                <p14:cNvContentPartPr/>
                <p14:nvPr/>
              </p14:nvContentPartPr>
              <p14:xfrm>
                <a:off x="8634130" y="5035769"/>
                <a:ext cx="167760" cy="166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5FF3441-9534-13D6-C542-E1EDE5F508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25130" y="5026769"/>
                  <a:ext cx="185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D06360-9852-1F8D-F704-B3247A42AC17}"/>
                    </a:ext>
                  </a:extLst>
                </p14:cNvPr>
                <p14:cNvContentPartPr/>
                <p14:nvPr/>
              </p14:nvContentPartPr>
              <p14:xfrm>
                <a:off x="8630170" y="4969169"/>
                <a:ext cx="195840" cy="24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D06360-9852-1F8D-F704-B3247A42AC1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21170" y="4960169"/>
                  <a:ext cx="21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E29E03E-D360-A316-EC08-F3192721BA3D}"/>
                    </a:ext>
                  </a:extLst>
                </p14:cNvPr>
                <p14:cNvContentPartPr/>
                <p14:nvPr/>
              </p14:nvContentPartPr>
              <p14:xfrm>
                <a:off x="8849770" y="5133689"/>
                <a:ext cx="21600" cy="18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E29E03E-D360-A316-EC08-F3192721BA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40770" y="5125049"/>
                  <a:ext cx="39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015D572-9206-BF12-B948-B0D879E47D65}"/>
                    </a:ext>
                  </a:extLst>
                </p14:cNvPr>
                <p14:cNvContentPartPr/>
                <p14:nvPr/>
              </p14:nvContentPartPr>
              <p14:xfrm>
                <a:off x="9033730" y="5000849"/>
                <a:ext cx="238680" cy="216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015D572-9206-BF12-B948-B0D879E47D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24730" y="4991849"/>
                  <a:ext cx="25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AE0D99-CB50-7650-326A-93533896D5EE}"/>
                    </a:ext>
                  </a:extLst>
                </p14:cNvPr>
                <p14:cNvContentPartPr/>
                <p14:nvPr/>
              </p14:nvContentPartPr>
              <p14:xfrm>
                <a:off x="9000250" y="4944329"/>
                <a:ext cx="271080" cy="24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AE0D99-CB50-7650-326A-93533896D5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91610" y="4935689"/>
                  <a:ext cx="28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0ECBCD-A329-091E-F88B-FD3BFDBAE2AF}"/>
                    </a:ext>
                  </a:extLst>
                </p14:cNvPr>
                <p14:cNvContentPartPr/>
                <p14:nvPr/>
              </p14:nvContentPartPr>
              <p14:xfrm>
                <a:off x="9489130" y="5094449"/>
                <a:ext cx="160200" cy="118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0ECBCD-A329-091E-F88B-FD3BFDBAE2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80490" y="5085449"/>
                  <a:ext cx="177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390CB2-63DC-6407-324A-2A5F6A6839DD}"/>
                    </a:ext>
                  </a:extLst>
                </p14:cNvPr>
                <p14:cNvContentPartPr/>
                <p14:nvPr/>
              </p14:nvContentPartPr>
              <p14:xfrm>
                <a:off x="9531250" y="4987529"/>
                <a:ext cx="217440" cy="13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390CB2-63DC-6407-324A-2A5F6A6839D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22250" y="4978889"/>
                  <a:ext cx="23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06A948-F777-2AE5-E0C1-C280F5921AF4}"/>
                    </a:ext>
                  </a:extLst>
                </p14:cNvPr>
                <p14:cNvContentPartPr/>
                <p14:nvPr/>
              </p14:nvContentPartPr>
              <p14:xfrm>
                <a:off x="7416250" y="4702409"/>
                <a:ext cx="161280" cy="241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06A948-F777-2AE5-E0C1-C280F5921AF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7610" y="4693409"/>
                  <a:ext cx="178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53B7A9-D861-A18C-F124-7715407593B1}"/>
                    </a:ext>
                  </a:extLst>
                </p14:cNvPr>
                <p14:cNvContentPartPr/>
                <p14:nvPr/>
              </p14:nvContentPartPr>
              <p14:xfrm>
                <a:off x="7656370" y="4779449"/>
                <a:ext cx="182160" cy="167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53B7A9-D861-A18C-F124-7715407593B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47370" y="4770809"/>
                  <a:ext cx="19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157EB7E-8D84-3764-1562-1596858B8BC6}"/>
                    </a:ext>
                  </a:extLst>
                </p14:cNvPr>
                <p14:cNvContentPartPr/>
                <p14:nvPr/>
              </p14:nvContentPartPr>
              <p14:xfrm>
                <a:off x="7658530" y="4699889"/>
                <a:ext cx="205560" cy="17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157EB7E-8D84-3764-1562-1596858B8B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49530" y="4691249"/>
                  <a:ext cx="22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A8152C-E597-3845-A8BC-DC17E875CE57}"/>
                    </a:ext>
                  </a:extLst>
                </p14:cNvPr>
                <p14:cNvContentPartPr/>
                <p14:nvPr/>
              </p14:nvContentPartPr>
              <p14:xfrm>
                <a:off x="7331290" y="5033969"/>
                <a:ext cx="533160" cy="2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A8152C-E597-3845-A8BC-DC17E875CE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2650" y="5024969"/>
                  <a:ext cx="550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1B339A-D8C7-30EA-39E1-4B8F67A14623}"/>
                    </a:ext>
                  </a:extLst>
                </p14:cNvPr>
                <p14:cNvContentPartPr/>
                <p14:nvPr/>
              </p14:nvContentPartPr>
              <p14:xfrm>
                <a:off x="7292050" y="5167889"/>
                <a:ext cx="158040" cy="236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1B339A-D8C7-30EA-39E1-4B8F67A146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83410" y="5159249"/>
                  <a:ext cx="175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2C83A12-7458-1A9F-4E93-644FA1EBA9A8}"/>
                    </a:ext>
                  </a:extLst>
                </p14:cNvPr>
                <p14:cNvContentPartPr/>
                <p14:nvPr/>
              </p14:nvContentPartPr>
              <p14:xfrm>
                <a:off x="7567810" y="5200649"/>
                <a:ext cx="94680" cy="213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2C83A12-7458-1A9F-4E93-644FA1EBA9A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58810" y="5191649"/>
                  <a:ext cx="112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B2EDC8-83C1-8A9D-88E9-A14AB9E626FB}"/>
                    </a:ext>
                  </a:extLst>
                </p14:cNvPr>
                <p14:cNvContentPartPr/>
                <p14:nvPr/>
              </p14:nvContentPartPr>
              <p14:xfrm>
                <a:off x="7509850" y="5297849"/>
                <a:ext cx="170280" cy="37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B2EDC8-83C1-8A9D-88E9-A14AB9E626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00850" y="5288849"/>
                  <a:ext cx="18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91A48D-B570-9D6D-96A2-1082513A5C40}"/>
                    </a:ext>
                  </a:extLst>
                </p14:cNvPr>
                <p14:cNvContentPartPr/>
                <p14:nvPr/>
              </p14:nvContentPartPr>
              <p14:xfrm>
                <a:off x="8106730" y="4961969"/>
                <a:ext cx="26640" cy="207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91A48D-B570-9D6D-96A2-1082513A5C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97730" y="4952969"/>
                  <a:ext cx="44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521BD7F-9733-465A-1656-E8B2B2CCEA52}"/>
                    </a:ext>
                  </a:extLst>
                </p14:cNvPr>
                <p14:cNvContentPartPr/>
                <p14:nvPr/>
              </p14:nvContentPartPr>
              <p14:xfrm>
                <a:off x="8036890" y="5075729"/>
                <a:ext cx="155520" cy="39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521BD7F-9733-465A-1656-E8B2B2CCEA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28250" y="5066729"/>
                  <a:ext cx="173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70F219-528C-A888-D06D-6B01A5FA8CD2}"/>
                    </a:ext>
                  </a:extLst>
                </p14:cNvPr>
                <p14:cNvContentPartPr/>
                <p14:nvPr/>
              </p14:nvContentPartPr>
              <p14:xfrm>
                <a:off x="9907450" y="5144849"/>
                <a:ext cx="142200" cy="7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70F219-528C-A888-D06D-6B01A5FA8C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98810" y="5135849"/>
                  <a:ext cx="159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63B20DB-9DEB-66AE-1FAD-0621F511EBEF}"/>
                    </a:ext>
                  </a:extLst>
                </p14:cNvPr>
                <p14:cNvContentPartPr/>
                <p14:nvPr/>
              </p14:nvContentPartPr>
              <p14:xfrm>
                <a:off x="9867850" y="5189129"/>
                <a:ext cx="197640" cy="10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63B20DB-9DEB-66AE-1FAD-0621F511EBE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59210" y="5180489"/>
                  <a:ext cx="21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8DA0191-EE1E-BC39-9FB9-A5B3226AA6A9}"/>
                    </a:ext>
                  </a:extLst>
                </p14:cNvPr>
                <p14:cNvContentPartPr/>
                <p14:nvPr/>
              </p14:nvContentPartPr>
              <p14:xfrm>
                <a:off x="10186090" y="5171849"/>
                <a:ext cx="128880" cy="19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8DA0191-EE1E-BC39-9FB9-A5B3226AA6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77450" y="5163209"/>
                  <a:ext cx="14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00E9B0F-7AD6-E230-8D6A-75DC19D5F212}"/>
                    </a:ext>
                  </a:extLst>
                </p14:cNvPr>
                <p14:cNvContentPartPr/>
                <p14:nvPr/>
              </p14:nvContentPartPr>
              <p14:xfrm>
                <a:off x="10526290" y="4903649"/>
                <a:ext cx="51120" cy="221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00E9B0F-7AD6-E230-8D6A-75DC19D5F21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17650" y="4894649"/>
                  <a:ext cx="68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D15A45F-91A4-0564-2FB7-3DF526C01084}"/>
                    </a:ext>
                  </a:extLst>
                </p14:cNvPr>
                <p14:cNvContentPartPr/>
                <p14:nvPr/>
              </p14:nvContentPartPr>
              <p14:xfrm>
                <a:off x="10340530" y="5278769"/>
                <a:ext cx="278640" cy="34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D15A45F-91A4-0564-2FB7-3DF526C010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31530" y="5269769"/>
                  <a:ext cx="29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1E0195A-A3E0-F980-FCB0-0762ECF46A74}"/>
                    </a:ext>
                  </a:extLst>
                </p14:cNvPr>
                <p14:cNvContentPartPr/>
                <p14:nvPr/>
              </p14:nvContentPartPr>
              <p14:xfrm>
                <a:off x="10093210" y="5432129"/>
                <a:ext cx="345600" cy="434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1E0195A-A3E0-F980-FCB0-0762ECF46A7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84570" y="5423129"/>
                  <a:ext cx="363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513302-577C-716B-9651-FCD4729D5671}"/>
                    </a:ext>
                  </a:extLst>
                </p14:cNvPr>
                <p14:cNvContentPartPr/>
                <p14:nvPr/>
              </p14:nvContentPartPr>
              <p14:xfrm>
                <a:off x="10819330" y="5143049"/>
                <a:ext cx="240120" cy="209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513302-577C-716B-9651-FCD4729D56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10690" y="5134409"/>
                  <a:ext cx="257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02BAE8-80CD-13C7-DA30-EEBA93D492DE}"/>
                    </a:ext>
                  </a:extLst>
                </p14:cNvPr>
                <p14:cNvContentPartPr/>
                <p14:nvPr/>
              </p14:nvContentPartPr>
              <p14:xfrm>
                <a:off x="10796650" y="5061329"/>
                <a:ext cx="248040" cy="24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02BAE8-80CD-13C7-DA30-EEBA93D492D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88010" y="5052329"/>
                  <a:ext cx="26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99E5E3-33C4-14AD-8F62-91E2B1F98D2D}"/>
                    </a:ext>
                  </a:extLst>
                </p14:cNvPr>
                <p14:cNvContentPartPr/>
                <p14:nvPr/>
              </p14:nvContentPartPr>
              <p14:xfrm>
                <a:off x="11187250" y="5183009"/>
                <a:ext cx="129600" cy="264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99E5E3-33C4-14AD-8F62-91E2B1F98D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78610" y="5174369"/>
                  <a:ext cx="147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9DB596B-2E8F-FDB2-10DA-33DE465FFBA8}"/>
                    </a:ext>
                  </a:extLst>
                </p14:cNvPr>
                <p14:cNvContentPartPr/>
                <p14:nvPr/>
              </p14:nvContentPartPr>
              <p14:xfrm>
                <a:off x="6522730" y="3485969"/>
                <a:ext cx="1888560" cy="1715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9DB596B-2E8F-FDB2-10DA-33DE465FFB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13730" y="3476969"/>
                  <a:ext cx="1906200" cy="173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ED927A1B-4B7C-7E73-76A9-C332D6ABE031}"/>
                  </a:ext>
                </a:extLst>
              </p14:cNvPr>
              <p14:cNvContentPartPr/>
              <p14:nvPr/>
            </p14:nvContentPartPr>
            <p14:xfrm>
              <a:off x="6339850" y="6192089"/>
              <a:ext cx="30600" cy="6516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ED927A1B-4B7C-7E73-76A9-C332D6ABE03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330850" y="6183449"/>
                <a:ext cx="482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06F6246-04CD-A530-F727-7B99DCB977C7}"/>
              </a:ext>
            </a:extLst>
          </p:cNvPr>
          <p:cNvGrpSpPr/>
          <p:nvPr/>
        </p:nvGrpSpPr>
        <p:grpSpPr>
          <a:xfrm>
            <a:off x="679930" y="4592609"/>
            <a:ext cx="2461680" cy="807480"/>
            <a:chOff x="679930" y="4592609"/>
            <a:chExt cx="246168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91CA9CB-1C1E-153B-6E48-479C4E95E4AE}"/>
                    </a:ext>
                  </a:extLst>
                </p14:cNvPr>
                <p14:cNvContentPartPr/>
                <p14:nvPr/>
              </p14:nvContentPartPr>
              <p14:xfrm>
                <a:off x="809530" y="4592609"/>
                <a:ext cx="107280" cy="337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91CA9CB-1C1E-153B-6E48-479C4E95E4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0530" y="4583609"/>
                  <a:ext cx="124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5844A73-B810-B794-8475-3D53F2A25870}"/>
                    </a:ext>
                  </a:extLst>
                </p14:cNvPr>
                <p14:cNvContentPartPr/>
                <p14:nvPr/>
              </p14:nvContentPartPr>
              <p14:xfrm>
                <a:off x="889090" y="4757129"/>
                <a:ext cx="253800" cy="330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5844A73-B810-B794-8475-3D53F2A258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0090" y="4748489"/>
                  <a:ext cx="271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DD68DD-7CB1-8F59-C0C8-CF263343A090}"/>
                    </a:ext>
                  </a:extLst>
                </p14:cNvPr>
                <p14:cNvContentPartPr/>
                <p14:nvPr/>
              </p14:nvContentPartPr>
              <p14:xfrm>
                <a:off x="715570" y="5025329"/>
                <a:ext cx="411480" cy="42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DD68DD-7CB1-8F59-C0C8-CF263343A0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6570" y="5016689"/>
                  <a:ext cx="42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EFDFB2-449D-31CA-8EBF-194E21EA4D62}"/>
                    </a:ext>
                  </a:extLst>
                </p14:cNvPr>
                <p14:cNvContentPartPr/>
                <p14:nvPr/>
              </p14:nvContentPartPr>
              <p14:xfrm>
                <a:off x="679930" y="5187689"/>
                <a:ext cx="141120" cy="19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EFDFB2-449D-31CA-8EBF-194E21EA4D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0930" y="5179049"/>
                  <a:ext cx="158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891A1C-2AF5-E35F-8781-7A72C5BF37E9}"/>
                    </a:ext>
                  </a:extLst>
                </p14:cNvPr>
                <p14:cNvContentPartPr/>
                <p14:nvPr/>
              </p14:nvContentPartPr>
              <p14:xfrm>
                <a:off x="924370" y="5166449"/>
                <a:ext cx="134280" cy="233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891A1C-2AF5-E35F-8781-7A72C5BF37E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5730" y="5157809"/>
                  <a:ext cx="15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333FFB-68A8-94F8-680B-0FF4AC063919}"/>
                    </a:ext>
                  </a:extLst>
                </p14:cNvPr>
                <p14:cNvContentPartPr/>
                <p14:nvPr/>
              </p14:nvContentPartPr>
              <p14:xfrm>
                <a:off x="899890" y="5226929"/>
                <a:ext cx="212040" cy="54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333FFB-68A8-94F8-680B-0FF4AC0639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1250" y="5217929"/>
                  <a:ext cx="22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DB1211-5701-988C-4915-850E3272A0DD}"/>
                    </a:ext>
                  </a:extLst>
                </p14:cNvPr>
                <p14:cNvContentPartPr/>
                <p14:nvPr/>
              </p14:nvContentPartPr>
              <p14:xfrm>
                <a:off x="1398130" y="4979249"/>
                <a:ext cx="174960" cy="10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DB1211-5701-988C-4915-850E3272A0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89490" y="4970249"/>
                  <a:ext cx="19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6A8E4D-7D8E-5D0F-C4F9-9A7BCB9C904A}"/>
                    </a:ext>
                  </a:extLst>
                </p14:cNvPr>
                <p14:cNvContentPartPr/>
                <p14:nvPr/>
              </p14:nvContentPartPr>
              <p14:xfrm>
                <a:off x="1349530" y="5090129"/>
                <a:ext cx="196200" cy="33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6A8E4D-7D8E-5D0F-C4F9-9A7BCB9C90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40530" y="5081129"/>
                  <a:ext cx="213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31B5314-7184-ECD5-5FEB-AA7EF47EB181}"/>
                    </a:ext>
                  </a:extLst>
                </p14:cNvPr>
                <p14:cNvContentPartPr/>
                <p14:nvPr/>
              </p14:nvContentPartPr>
              <p14:xfrm>
                <a:off x="1796650" y="4893209"/>
                <a:ext cx="233280" cy="246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31B5314-7184-ECD5-5FEB-AA7EF47EB1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87650" y="4884209"/>
                  <a:ext cx="25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3F503E0-00FA-7A6A-29BE-3F45C7E5D7BB}"/>
                    </a:ext>
                  </a:extLst>
                </p14:cNvPr>
                <p14:cNvContentPartPr/>
                <p14:nvPr/>
              </p14:nvContentPartPr>
              <p14:xfrm>
                <a:off x="1844890" y="4729409"/>
                <a:ext cx="204480" cy="10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3F503E0-00FA-7A6A-29BE-3F45C7E5D7B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36250" y="4720409"/>
                  <a:ext cx="22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AD1D69-5E30-3C7A-2DCC-271BB865F8AE}"/>
                    </a:ext>
                  </a:extLst>
                </p14:cNvPr>
                <p14:cNvContentPartPr/>
                <p14:nvPr/>
              </p14:nvContentPartPr>
              <p14:xfrm>
                <a:off x="2118130" y="4990769"/>
                <a:ext cx="15480" cy="30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AD1D69-5E30-3C7A-2DCC-271BB865F8A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09130" y="4981769"/>
                  <a:ext cx="3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E4140D-D799-0D1B-1BED-847E4B368CAF}"/>
                    </a:ext>
                  </a:extLst>
                </p14:cNvPr>
                <p14:cNvContentPartPr/>
                <p14:nvPr/>
              </p14:nvContentPartPr>
              <p14:xfrm>
                <a:off x="2312890" y="4757849"/>
                <a:ext cx="89280" cy="423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E4140D-D799-0D1B-1BED-847E4B368C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04250" y="4749209"/>
                  <a:ext cx="1069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FE1B28-E1D0-BC9A-026F-BB7F16C17139}"/>
                    </a:ext>
                  </a:extLst>
                </p14:cNvPr>
                <p14:cNvContentPartPr/>
                <p14:nvPr/>
              </p14:nvContentPartPr>
              <p14:xfrm>
                <a:off x="2355370" y="4950089"/>
                <a:ext cx="249840" cy="429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FE1B28-E1D0-BC9A-026F-BB7F16C171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46370" y="4941089"/>
                  <a:ext cx="267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B25CDC-FD3F-59DC-96CE-DB6F2F219274}"/>
                    </a:ext>
                  </a:extLst>
                </p14:cNvPr>
                <p14:cNvContentPartPr/>
                <p14:nvPr/>
              </p14:nvContentPartPr>
              <p14:xfrm>
                <a:off x="2650570" y="4940369"/>
                <a:ext cx="266760" cy="102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B25CDC-FD3F-59DC-96CE-DB6F2F21927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41930" y="4931729"/>
                  <a:ext cx="284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854E42-1E6B-8532-D06C-819958B1FC60}"/>
                    </a:ext>
                  </a:extLst>
                </p14:cNvPr>
                <p14:cNvContentPartPr/>
                <p14:nvPr/>
              </p14:nvContentPartPr>
              <p14:xfrm>
                <a:off x="2691250" y="4820849"/>
                <a:ext cx="204480" cy="13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854E42-1E6B-8532-D06C-819958B1FC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82610" y="4811849"/>
                  <a:ext cx="22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762EB5-9052-F9A0-DF31-6D639584E6E8}"/>
                    </a:ext>
                  </a:extLst>
                </p14:cNvPr>
                <p14:cNvContentPartPr/>
                <p14:nvPr/>
              </p14:nvContentPartPr>
              <p14:xfrm>
                <a:off x="2977810" y="4706009"/>
                <a:ext cx="163800" cy="377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762EB5-9052-F9A0-DF31-6D639584E6E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69170" y="4697009"/>
                  <a:ext cx="181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90B661A-C91B-9CCA-DBA0-6981BDE87886}"/>
                    </a:ext>
                  </a:extLst>
                </p14:cNvPr>
                <p14:cNvContentPartPr/>
                <p14:nvPr/>
              </p14:nvContentPartPr>
              <p14:xfrm>
                <a:off x="1788010" y="4904369"/>
                <a:ext cx="154440" cy="28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90B661A-C91B-9CCA-DBA0-6981BDE8788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79370" y="4895729"/>
                  <a:ext cx="172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2BC370D-BD9E-6165-3EFB-4AC4B2ED73D5}"/>
                    </a:ext>
                  </a:extLst>
                </p14:cNvPr>
                <p14:cNvContentPartPr/>
                <p14:nvPr/>
              </p14:nvContentPartPr>
              <p14:xfrm>
                <a:off x="1645810" y="5026409"/>
                <a:ext cx="165960" cy="48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2BC370D-BD9E-6165-3EFB-4AC4B2ED73D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37170" y="5017409"/>
                  <a:ext cx="1836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57B9964-5F7D-314B-7449-03831D6C70DB}"/>
              </a:ext>
            </a:extLst>
          </p:cNvPr>
          <p:cNvGrpSpPr/>
          <p:nvPr/>
        </p:nvGrpSpPr>
        <p:grpSpPr>
          <a:xfrm>
            <a:off x="664450" y="5789249"/>
            <a:ext cx="5617080" cy="786960"/>
            <a:chOff x="664450" y="5789249"/>
            <a:chExt cx="561708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F5F75E0-6467-5DDC-20A1-1E8C5B974F9E}"/>
                    </a:ext>
                  </a:extLst>
                </p14:cNvPr>
                <p14:cNvContentPartPr/>
                <p14:nvPr/>
              </p14:nvContentPartPr>
              <p14:xfrm>
                <a:off x="3363010" y="5898689"/>
                <a:ext cx="31320" cy="192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F5F75E0-6467-5DDC-20A1-1E8C5B974F9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54010" y="5889689"/>
                  <a:ext cx="48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8B4B1A9-AB6E-2322-015B-F5471BBB926D}"/>
                    </a:ext>
                  </a:extLst>
                </p14:cNvPr>
                <p14:cNvContentPartPr/>
                <p14:nvPr/>
              </p14:nvContentPartPr>
              <p14:xfrm>
                <a:off x="3261850" y="6158609"/>
                <a:ext cx="145800" cy="5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8B4B1A9-AB6E-2322-015B-F5471BBB92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52850" y="6149609"/>
                  <a:ext cx="163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C4B3E9-BB00-DF65-CA9E-91AD9E19D051}"/>
                    </a:ext>
                  </a:extLst>
                </p14:cNvPr>
                <p14:cNvContentPartPr/>
                <p14:nvPr/>
              </p14:nvContentPartPr>
              <p14:xfrm>
                <a:off x="3226210" y="6246809"/>
                <a:ext cx="145080" cy="159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C4B3E9-BB00-DF65-CA9E-91AD9E19D0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17570" y="6237809"/>
                  <a:ext cx="16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C31437-C861-34C6-0282-9F6300D33347}"/>
                    </a:ext>
                  </a:extLst>
                </p14:cNvPr>
                <p14:cNvContentPartPr/>
                <p14:nvPr/>
              </p14:nvContentPartPr>
              <p14:xfrm>
                <a:off x="3550930" y="6036929"/>
                <a:ext cx="324360" cy="214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C31437-C861-34C6-0282-9F6300D3334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41930" y="6028289"/>
                  <a:ext cx="342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AC2969E-119D-FA67-388B-DAEE0BAEAEA9}"/>
                    </a:ext>
                  </a:extLst>
                </p14:cNvPr>
                <p14:cNvContentPartPr/>
                <p14:nvPr/>
              </p14:nvContentPartPr>
              <p14:xfrm>
                <a:off x="3873850" y="5865569"/>
                <a:ext cx="72720" cy="87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AC2969E-119D-FA67-388B-DAEE0BAEAEA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64850" y="5856929"/>
                  <a:ext cx="90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D1E53A3-DF49-2D24-CF6A-FB10BE279E37}"/>
                    </a:ext>
                  </a:extLst>
                </p14:cNvPr>
                <p14:cNvContentPartPr/>
                <p14:nvPr/>
              </p14:nvContentPartPr>
              <p14:xfrm>
                <a:off x="4063930" y="6014249"/>
                <a:ext cx="202680" cy="237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D1E53A3-DF49-2D24-CF6A-FB10BE279E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54930" y="6005609"/>
                  <a:ext cx="220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C665B63-D3B7-2938-39DD-5BE543A5E246}"/>
                    </a:ext>
                  </a:extLst>
                </p14:cNvPr>
                <p14:cNvContentPartPr/>
                <p14:nvPr/>
              </p14:nvContentPartPr>
              <p14:xfrm>
                <a:off x="4078330" y="5932529"/>
                <a:ext cx="170640" cy="9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C665B63-D3B7-2938-39DD-5BE543A5E2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69330" y="5923889"/>
                  <a:ext cx="188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51750D-11A7-169E-FF94-6B22C3B4CD52}"/>
                    </a:ext>
                  </a:extLst>
                </p14:cNvPr>
                <p14:cNvContentPartPr/>
                <p14:nvPr/>
              </p14:nvContentPartPr>
              <p14:xfrm>
                <a:off x="4347610" y="6135929"/>
                <a:ext cx="8280" cy="19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51750D-11A7-169E-FF94-6B22C3B4CD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38610" y="6127289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1A026E2-E8EC-D2A2-50D8-C15244620EA9}"/>
                    </a:ext>
                  </a:extLst>
                </p14:cNvPr>
                <p14:cNvContentPartPr/>
                <p14:nvPr/>
              </p14:nvContentPartPr>
              <p14:xfrm>
                <a:off x="4356970" y="6115769"/>
                <a:ext cx="270360" cy="280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1A026E2-E8EC-D2A2-50D8-C15244620E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48330" y="6106769"/>
                  <a:ext cx="288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DCF7B64-C096-14BA-CBE6-432E99FF95FE}"/>
                    </a:ext>
                  </a:extLst>
                </p14:cNvPr>
                <p14:cNvContentPartPr/>
                <p14:nvPr/>
              </p14:nvContentPartPr>
              <p14:xfrm>
                <a:off x="4669450" y="6025049"/>
                <a:ext cx="271440" cy="164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DCF7B64-C096-14BA-CBE6-432E99FF95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60450" y="6016409"/>
                  <a:ext cx="289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CB0C84C-69B5-8978-6645-F66BFFC56AB6}"/>
                    </a:ext>
                  </a:extLst>
                </p14:cNvPr>
                <p14:cNvContentPartPr/>
                <p14:nvPr/>
              </p14:nvContentPartPr>
              <p14:xfrm>
                <a:off x="4700410" y="5951609"/>
                <a:ext cx="182880" cy="20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CB0C84C-69B5-8978-6645-F66BFFC56AB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91410" y="5942969"/>
                  <a:ext cx="20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FE48E8B-83C5-EC61-1133-F57DAFD8AD66}"/>
                    </a:ext>
                  </a:extLst>
                </p14:cNvPr>
                <p14:cNvContentPartPr/>
                <p14:nvPr/>
              </p14:nvContentPartPr>
              <p14:xfrm>
                <a:off x="4373530" y="5909849"/>
                <a:ext cx="219960" cy="486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FE48E8B-83C5-EC61-1133-F57DAFD8AD6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64890" y="5901209"/>
                  <a:ext cx="2376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8F53AC-C75D-8EB7-F1B2-B7AC28D2F091}"/>
                    </a:ext>
                  </a:extLst>
                </p14:cNvPr>
                <p14:cNvContentPartPr/>
                <p14:nvPr/>
              </p14:nvContentPartPr>
              <p14:xfrm>
                <a:off x="4849090" y="5870249"/>
                <a:ext cx="219960" cy="522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8F53AC-C75D-8EB7-F1B2-B7AC28D2F0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40450" y="5861609"/>
                  <a:ext cx="2376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C882D13-91D1-C00E-5A4E-83ACD823B410}"/>
                    </a:ext>
                  </a:extLst>
                </p14:cNvPr>
                <p14:cNvContentPartPr/>
                <p14:nvPr/>
              </p14:nvContentPartPr>
              <p14:xfrm>
                <a:off x="4304770" y="6151409"/>
                <a:ext cx="52560" cy="21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C882D13-91D1-C00E-5A4E-83ACD823B41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96130" y="6142769"/>
                  <a:ext cx="7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531BAC4-4DFC-3D9D-1F38-F4000B96FC4C}"/>
                    </a:ext>
                  </a:extLst>
                </p14:cNvPr>
                <p14:cNvContentPartPr/>
                <p14:nvPr/>
              </p14:nvContentPartPr>
              <p14:xfrm>
                <a:off x="5185330" y="6151409"/>
                <a:ext cx="388440" cy="20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531BAC4-4DFC-3D9D-1F38-F4000B96FC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76690" y="6142769"/>
                  <a:ext cx="40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D6BD06-2524-9976-2523-AA273D7052AC}"/>
                    </a:ext>
                  </a:extLst>
                </p14:cNvPr>
                <p14:cNvContentPartPr/>
                <p14:nvPr/>
              </p14:nvContentPartPr>
              <p14:xfrm>
                <a:off x="5379730" y="6071129"/>
                <a:ext cx="18360" cy="241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D6BD06-2524-9976-2523-AA273D7052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70730" y="6062489"/>
                  <a:ext cx="36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892D796-C745-018F-550E-5EA797C36C47}"/>
                    </a:ext>
                  </a:extLst>
                </p14:cNvPr>
                <p14:cNvContentPartPr/>
                <p14:nvPr/>
              </p14:nvContentPartPr>
              <p14:xfrm>
                <a:off x="5629210" y="6104249"/>
                <a:ext cx="268920" cy="315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892D796-C745-018F-550E-5EA797C36C4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0210" y="6095609"/>
                  <a:ext cx="286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4455719-70CF-1040-9067-A8A9B0D85ABE}"/>
                    </a:ext>
                  </a:extLst>
                </p14:cNvPr>
                <p14:cNvContentPartPr/>
                <p14:nvPr/>
              </p14:nvContentPartPr>
              <p14:xfrm>
                <a:off x="6077770" y="6124769"/>
                <a:ext cx="158760" cy="2062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4455719-70CF-1040-9067-A8A9B0D85A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69130" y="6115769"/>
                  <a:ext cx="176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94EE72D-4C7B-D3BD-16D2-57D2C1B8274E}"/>
                    </a:ext>
                  </a:extLst>
                </p14:cNvPr>
                <p14:cNvContentPartPr/>
                <p14:nvPr/>
              </p14:nvContentPartPr>
              <p14:xfrm>
                <a:off x="6071650" y="5976809"/>
                <a:ext cx="209880" cy="37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94EE72D-4C7B-D3BD-16D2-57D2C1B8274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63010" y="5968169"/>
                  <a:ext cx="227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A47680-45DB-E6F8-F4E8-99CF3DA1AFAD}"/>
                    </a:ext>
                  </a:extLst>
                </p14:cNvPr>
                <p14:cNvContentPartPr/>
                <p14:nvPr/>
              </p14:nvContentPartPr>
              <p14:xfrm>
                <a:off x="815650" y="5861249"/>
                <a:ext cx="180720" cy="258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A47680-45DB-E6F8-F4E8-99CF3DA1AFA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7010" y="5852609"/>
                  <a:ext cx="198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8F516B-7A85-2FC4-91E3-26F910D1A441}"/>
                    </a:ext>
                  </a:extLst>
                </p14:cNvPr>
                <p14:cNvContentPartPr/>
                <p14:nvPr/>
              </p14:nvContentPartPr>
              <p14:xfrm>
                <a:off x="669850" y="6170489"/>
                <a:ext cx="474480" cy="60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8F516B-7A85-2FC4-91E3-26F910D1A44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0850" y="6161849"/>
                  <a:ext cx="49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592A56-CFCA-B715-9BE3-55CC2663843E}"/>
                    </a:ext>
                  </a:extLst>
                </p14:cNvPr>
                <p14:cNvContentPartPr/>
                <p14:nvPr/>
              </p14:nvContentPartPr>
              <p14:xfrm>
                <a:off x="664450" y="6339689"/>
                <a:ext cx="146160" cy="235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592A56-CFCA-B715-9BE3-55CC2663843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5810" y="6330689"/>
                  <a:ext cx="163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BC43F8E-73A5-767B-C479-D9031FB0C684}"/>
                    </a:ext>
                  </a:extLst>
                </p14:cNvPr>
                <p14:cNvContentPartPr/>
                <p14:nvPr/>
              </p14:nvContentPartPr>
              <p14:xfrm>
                <a:off x="908530" y="6342929"/>
                <a:ext cx="108000" cy="233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BC43F8E-73A5-767B-C479-D9031FB0C68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9530" y="6334289"/>
                  <a:ext cx="125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0332194-C2A0-584A-9A9F-3CB29D0358EF}"/>
                    </a:ext>
                  </a:extLst>
                </p14:cNvPr>
                <p14:cNvContentPartPr/>
                <p14:nvPr/>
              </p14:nvContentPartPr>
              <p14:xfrm>
                <a:off x="890170" y="6418889"/>
                <a:ext cx="203040" cy="33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0332194-C2A0-584A-9A9F-3CB29D0358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1530" y="6409889"/>
                  <a:ext cx="22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AC55EB5-9219-A828-55F9-CCA7AC739335}"/>
                    </a:ext>
                  </a:extLst>
                </p14:cNvPr>
                <p14:cNvContentPartPr/>
                <p14:nvPr/>
              </p14:nvContentPartPr>
              <p14:xfrm>
                <a:off x="1334410" y="5906969"/>
                <a:ext cx="78480" cy="501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AC55EB5-9219-A828-55F9-CCA7AC73933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325770" y="5897969"/>
                  <a:ext cx="961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D64172B-FDB6-E95A-09E2-D9771876C1FD}"/>
                    </a:ext>
                  </a:extLst>
                </p14:cNvPr>
                <p14:cNvContentPartPr/>
                <p14:nvPr/>
              </p14:nvContentPartPr>
              <p14:xfrm>
                <a:off x="1566250" y="5953049"/>
                <a:ext cx="26640" cy="179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D64172B-FDB6-E95A-09E2-D9771876C1F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557610" y="5944049"/>
                  <a:ext cx="44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7BE9EED-F68C-AD13-13F3-B562DCA37A7B}"/>
                    </a:ext>
                  </a:extLst>
                </p14:cNvPr>
                <p14:cNvContentPartPr/>
                <p14:nvPr/>
              </p14:nvContentPartPr>
              <p14:xfrm>
                <a:off x="1442050" y="6154649"/>
                <a:ext cx="225360" cy="26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7BE9EED-F68C-AD13-13F3-B562DCA37A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33050" y="6145649"/>
                  <a:ext cx="24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6C56B53-02FF-894D-0835-22565E88D68F}"/>
                    </a:ext>
                  </a:extLst>
                </p14:cNvPr>
                <p14:cNvContentPartPr/>
                <p14:nvPr/>
              </p14:nvContentPartPr>
              <p14:xfrm>
                <a:off x="1431250" y="6285329"/>
                <a:ext cx="224640" cy="124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6C56B53-02FF-894D-0835-22565E88D68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422610" y="6276329"/>
                  <a:ext cx="242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4898036-05D2-01A1-3BD6-7C412521691E}"/>
                    </a:ext>
                  </a:extLst>
                </p14:cNvPr>
                <p14:cNvContentPartPr/>
                <p14:nvPr/>
              </p14:nvContentPartPr>
              <p14:xfrm>
                <a:off x="1728250" y="6026489"/>
                <a:ext cx="308880" cy="432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4898036-05D2-01A1-3BD6-7C412521691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19610" y="6017849"/>
                  <a:ext cx="3265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C0C9B5D-5424-9902-1151-07226A6E23B4}"/>
                    </a:ext>
                  </a:extLst>
                </p14:cNvPr>
                <p14:cNvContentPartPr/>
                <p14:nvPr/>
              </p14:nvContentPartPr>
              <p14:xfrm>
                <a:off x="2132530" y="6026489"/>
                <a:ext cx="302040" cy="167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C0C9B5D-5424-9902-1151-07226A6E23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23530" y="6017849"/>
                  <a:ext cx="319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15A79FA-3C21-6869-3D0A-2175E8B8C1B6}"/>
                    </a:ext>
                  </a:extLst>
                </p14:cNvPr>
                <p14:cNvContentPartPr/>
                <p14:nvPr/>
              </p14:nvContentPartPr>
              <p14:xfrm>
                <a:off x="2449330" y="5899409"/>
                <a:ext cx="143640" cy="68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15A79FA-3C21-6869-3D0A-2175E8B8C1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40690" y="5890769"/>
                  <a:ext cx="161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B2B0B05-C555-F3C7-0D1E-73645EE9ACFA}"/>
                    </a:ext>
                  </a:extLst>
                </p14:cNvPr>
                <p14:cNvContentPartPr/>
                <p14:nvPr/>
              </p14:nvContentPartPr>
              <p14:xfrm>
                <a:off x="2478490" y="5789249"/>
                <a:ext cx="156240" cy="563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B2B0B05-C555-F3C7-0D1E-73645EE9ACF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69490" y="5780249"/>
                  <a:ext cx="173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E2B7F55-AE0C-F082-B607-5B5BF804842F}"/>
                    </a:ext>
                  </a:extLst>
                </p14:cNvPr>
                <p14:cNvContentPartPr/>
                <p14:nvPr/>
              </p14:nvContentPartPr>
              <p14:xfrm>
                <a:off x="2711410" y="6068969"/>
                <a:ext cx="158040" cy="29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E2B7F55-AE0C-F082-B607-5B5BF804842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02410" y="6059969"/>
                  <a:ext cx="175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B902FC2-22D9-43A7-F88E-DAE4C113018B}"/>
                    </a:ext>
                  </a:extLst>
                </p14:cNvPr>
                <p14:cNvContentPartPr/>
                <p14:nvPr/>
              </p14:nvContentPartPr>
              <p14:xfrm>
                <a:off x="2722210" y="6121529"/>
                <a:ext cx="189360" cy="45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B902FC2-22D9-43A7-F88E-DAE4C113018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13570" y="6112889"/>
                  <a:ext cx="207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0F2CBE9-972A-EA91-C61B-D2135B136911}"/>
                    </a:ext>
                  </a:extLst>
                </p14:cNvPr>
                <p14:cNvContentPartPr/>
                <p14:nvPr/>
              </p14:nvContentPartPr>
              <p14:xfrm>
                <a:off x="3109570" y="5982209"/>
                <a:ext cx="174960" cy="33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0F2CBE9-972A-EA91-C61B-D2135B13691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00930" y="5973569"/>
                  <a:ext cx="19260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9D711E8-05AB-BACD-303B-C0E727A729EA}"/>
                  </a:ext>
                </a:extLst>
              </p14:cNvPr>
              <p14:cNvContentPartPr/>
              <p14:nvPr/>
            </p14:nvContentPartPr>
            <p14:xfrm>
              <a:off x="8841130" y="6146009"/>
              <a:ext cx="6120" cy="792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9D711E8-05AB-BACD-303B-C0E727A729E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832130" y="6137369"/>
                <a:ext cx="237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FD3A631-93AD-624A-4246-B7DE0C5FBC5B}"/>
              </a:ext>
            </a:extLst>
          </p:cNvPr>
          <p:cNvGrpSpPr/>
          <p:nvPr/>
        </p:nvGrpSpPr>
        <p:grpSpPr>
          <a:xfrm>
            <a:off x="8471410" y="6040889"/>
            <a:ext cx="793800" cy="406440"/>
            <a:chOff x="8471410" y="6040889"/>
            <a:chExt cx="79380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94A1179-6AE1-1585-5BC6-E5E3DBB855E2}"/>
                    </a:ext>
                  </a:extLst>
                </p14:cNvPr>
                <p14:cNvContentPartPr/>
                <p14:nvPr/>
              </p14:nvContentPartPr>
              <p14:xfrm>
                <a:off x="8471410" y="6150329"/>
                <a:ext cx="309600" cy="2970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94A1179-6AE1-1585-5BC6-E5E3DBB855E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62410" y="6141329"/>
                  <a:ext cx="327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24C0B61-68AC-E1C2-723C-605B612FCB7A}"/>
                    </a:ext>
                  </a:extLst>
                </p14:cNvPr>
                <p14:cNvContentPartPr/>
                <p14:nvPr/>
              </p14:nvContentPartPr>
              <p14:xfrm>
                <a:off x="8903050" y="6161849"/>
                <a:ext cx="165600" cy="1958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24C0B61-68AC-E1C2-723C-605B612FCB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94410" y="6152849"/>
                  <a:ext cx="183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37CFE14-E0D0-9D41-837E-287145279E4E}"/>
                    </a:ext>
                  </a:extLst>
                </p14:cNvPr>
                <p14:cNvContentPartPr/>
                <p14:nvPr/>
              </p14:nvContentPartPr>
              <p14:xfrm>
                <a:off x="8865970" y="6040889"/>
                <a:ext cx="241560" cy="34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37CFE14-E0D0-9D41-837E-287145279E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57330" y="6032249"/>
                  <a:ext cx="259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A0C4F9C-76E2-A702-584A-7114F98EB5DC}"/>
                    </a:ext>
                  </a:extLst>
                </p14:cNvPr>
                <p14:cNvContentPartPr/>
                <p14:nvPr/>
              </p14:nvContentPartPr>
              <p14:xfrm>
                <a:off x="9189970" y="6233129"/>
                <a:ext cx="75240" cy="77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A0C4F9C-76E2-A702-584A-7114F98EB5D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0970" y="6224129"/>
                  <a:ext cx="9288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BD095B7-EB01-FA15-D5BD-A03A37D2BC0B}"/>
                  </a:ext>
                </a:extLst>
              </p14:cNvPr>
              <p14:cNvContentPartPr/>
              <p14:nvPr/>
            </p14:nvContentPartPr>
            <p14:xfrm>
              <a:off x="8202850" y="6239609"/>
              <a:ext cx="12600" cy="136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BD095B7-EB01-FA15-D5BD-A03A37D2BC0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194210" y="6230609"/>
                <a:ext cx="3024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058F6F3F-1234-FD93-514C-2456AD16D1F2}"/>
              </a:ext>
            </a:extLst>
          </p:cNvPr>
          <p:cNvGrpSpPr/>
          <p:nvPr/>
        </p:nvGrpSpPr>
        <p:grpSpPr>
          <a:xfrm>
            <a:off x="6532450" y="5894369"/>
            <a:ext cx="1909800" cy="550440"/>
            <a:chOff x="6532450" y="5894369"/>
            <a:chExt cx="190980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0577003-BD72-BC3D-9762-5F059358C674}"/>
                    </a:ext>
                  </a:extLst>
                </p14:cNvPr>
                <p14:cNvContentPartPr/>
                <p14:nvPr/>
              </p14:nvContentPartPr>
              <p14:xfrm>
                <a:off x="6532450" y="5894369"/>
                <a:ext cx="145440" cy="5472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0577003-BD72-BC3D-9762-5F059358C67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3810" y="5885369"/>
                  <a:ext cx="1630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3DA21D-4218-78D1-225C-E52942A444FB}"/>
                    </a:ext>
                  </a:extLst>
                </p14:cNvPr>
                <p14:cNvContentPartPr/>
                <p14:nvPr/>
              </p14:nvContentPartPr>
              <p14:xfrm>
                <a:off x="6633970" y="6194969"/>
                <a:ext cx="110520" cy="26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3DA21D-4218-78D1-225C-E52942A444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25330" y="6185969"/>
                  <a:ext cx="128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5C39292-F212-813C-9AC4-4DE7C87E22A9}"/>
                    </a:ext>
                  </a:extLst>
                </p14:cNvPr>
                <p14:cNvContentPartPr/>
                <p14:nvPr/>
              </p14:nvContentPartPr>
              <p14:xfrm>
                <a:off x="6870130" y="6152129"/>
                <a:ext cx="187200" cy="180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5C39292-F212-813C-9AC4-4DE7C87E22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61130" y="6143129"/>
                  <a:ext cx="204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B175019-06E9-1F46-63AF-4078C8C89E6F}"/>
                    </a:ext>
                  </a:extLst>
                </p14:cNvPr>
                <p14:cNvContentPartPr/>
                <p14:nvPr/>
              </p14:nvContentPartPr>
              <p14:xfrm>
                <a:off x="6871930" y="6033689"/>
                <a:ext cx="210960" cy="60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B175019-06E9-1F46-63AF-4078C8C89E6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62930" y="6025049"/>
                  <a:ext cx="22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E9816D9-AC4F-CF42-0653-2D460EF82239}"/>
                    </a:ext>
                  </a:extLst>
                </p14:cNvPr>
                <p14:cNvContentPartPr/>
                <p14:nvPr/>
              </p14:nvContentPartPr>
              <p14:xfrm>
                <a:off x="7111690" y="6219089"/>
                <a:ext cx="19440" cy="34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E9816D9-AC4F-CF42-0653-2D460EF8223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03050" y="6210449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5E01B3C-F9F0-BC91-A693-165E03F61A68}"/>
                    </a:ext>
                  </a:extLst>
                </p14:cNvPr>
                <p14:cNvContentPartPr/>
                <p14:nvPr/>
              </p14:nvContentPartPr>
              <p14:xfrm>
                <a:off x="7305730" y="6117569"/>
                <a:ext cx="223200" cy="210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5E01B3C-F9F0-BC91-A693-165E03F61A6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96730" y="6108569"/>
                  <a:ext cx="240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C86BE50-6307-741E-7E2F-279FD0214293}"/>
                    </a:ext>
                  </a:extLst>
                </p14:cNvPr>
                <p14:cNvContentPartPr/>
                <p14:nvPr/>
              </p14:nvContentPartPr>
              <p14:xfrm>
                <a:off x="7319050" y="6009209"/>
                <a:ext cx="213480" cy="81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C86BE50-6307-741E-7E2F-279FD02142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10410" y="6000209"/>
                  <a:ext cx="231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CB9168E-2FCD-A7DB-4EEF-EEEBC6C69C01}"/>
                    </a:ext>
                  </a:extLst>
                </p14:cNvPr>
                <p14:cNvContentPartPr/>
                <p14:nvPr/>
              </p14:nvContentPartPr>
              <p14:xfrm>
                <a:off x="6788770" y="5927129"/>
                <a:ext cx="2880" cy="4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CB9168E-2FCD-A7DB-4EEF-EEEBC6C69C0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79770" y="5918489"/>
                  <a:ext cx="20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7BDC6D5-04D1-B9E6-5FA5-846C22159D21}"/>
                    </a:ext>
                  </a:extLst>
                </p14:cNvPr>
                <p14:cNvContentPartPr/>
                <p14:nvPr/>
              </p14:nvContentPartPr>
              <p14:xfrm>
                <a:off x="7594090" y="5906969"/>
                <a:ext cx="169920" cy="537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7BDC6D5-04D1-B9E6-5FA5-846C22159D2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85090" y="5897969"/>
                  <a:ext cx="1875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5A4B03-F9AF-AAB2-7C64-D381BF49AE92}"/>
                    </a:ext>
                  </a:extLst>
                </p14:cNvPr>
                <p14:cNvContentPartPr/>
                <p14:nvPr/>
              </p14:nvContentPartPr>
              <p14:xfrm>
                <a:off x="7880290" y="6164729"/>
                <a:ext cx="198720" cy="195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5A4B03-F9AF-AAB2-7C64-D381BF49AE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71650" y="6156089"/>
                  <a:ext cx="216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5EB8601-DB45-EB22-7DC3-779D83905893}"/>
                    </a:ext>
                  </a:extLst>
                </p14:cNvPr>
                <p14:cNvContentPartPr/>
                <p14:nvPr/>
              </p14:nvContentPartPr>
              <p14:xfrm>
                <a:off x="7902970" y="6065369"/>
                <a:ext cx="246240" cy="180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5EB8601-DB45-EB22-7DC3-779D8390589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94330" y="6056729"/>
                  <a:ext cx="263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2D858E4-A455-38A4-560F-BDCE77C0233B}"/>
                    </a:ext>
                  </a:extLst>
                </p14:cNvPr>
                <p14:cNvContentPartPr/>
                <p14:nvPr/>
              </p14:nvContentPartPr>
              <p14:xfrm>
                <a:off x="8252530" y="6236369"/>
                <a:ext cx="123480" cy="17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2D858E4-A455-38A4-560F-BDCE77C0233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43530" y="6227729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519E89D-4E8A-2E56-018B-046C0D996EEF}"/>
                    </a:ext>
                  </a:extLst>
                </p14:cNvPr>
                <p14:cNvContentPartPr/>
                <p14:nvPr/>
              </p14:nvContentPartPr>
              <p14:xfrm>
                <a:off x="8189530" y="6231689"/>
                <a:ext cx="252720" cy="190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519E89D-4E8A-2E56-018B-046C0D996E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80890" y="6222689"/>
                  <a:ext cx="270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71AD8D-12AA-BE9A-3F1C-64153B09A31C}"/>
                    </a:ext>
                  </a:extLst>
                </p14:cNvPr>
                <p14:cNvContentPartPr/>
                <p14:nvPr/>
              </p14:nvContentPartPr>
              <p14:xfrm>
                <a:off x="8315890" y="6145289"/>
                <a:ext cx="29880" cy="238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71AD8D-12AA-BE9A-3F1C-64153B09A3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06890" y="6136289"/>
                  <a:ext cx="475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DF7307E5-4B3E-E69C-A998-7A7CB76F077F}"/>
              </a:ext>
            </a:extLst>
          </p:cNvPr>
          <p:cNvGrpSpPr/>
          <p:nvPr/>
        </p:nvGrpSpPr>
        <p:grpSpPr>
          <a:xfrm>
            <a:off x="9414610" y="5926049"/>
            <a:ext cx="1697400" cy="739800"/>
            <a:chOff x="9414610" y="5926049"/>
            <a:chExt cx="169740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8F94D8E-8101-52B1-304E-3554E464FF5D}"/>
                    </a:ext>
                  </a:extLst>
                </p14:cNvPr>
                <p14:cNvContentPartPr/>
                <p14:nvPr/>
              </p14:nvContentPartPr>
              <p14:xfrm>
                <a:off x="9414610" y="5926049"/>
                <a:ext cx="164520" cy="547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8F94D8E-8101-52B1-304E-3554E464FF5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05970" y="5917409"/>
                  <a:ext cx="18216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8315E2D-BA7B-C2E8-FCC9-F7678FF4D55F}"/>
                    </a:ext>
                  </a:extLst>
                </p14:cNvPr>
                <p14:cNvContentPartPr/>
                <p14:nvPr/>
              </p14:nvContentPartPr>
              <p14:xfrm>
                <a:off x="9592090" y="6207929"/>
                <a:ext cx="224640" cy="22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8315E2D-BA7B-C2E8-FCC9-F7678FF4D55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83450" y="6198929"/>
                  <a:ext cx="242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EB80B32-22F1-1613-426E-CA69E7054AF9}"/>
                    </a:ext>
                  </a:extLst>
                </p14:cNvPr>
                <p14:cNvContentPartPr/>
                <p14:nvPr/>
              </p14:nvContentPartPr>
              <p14:xfrm>
                <a:off x="10066930" y="6045209"/>
                <a:ext cx="13680" cy="150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EB80B32-22F1-1613-426E-CA69E7054AF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58290" y="6036209"/>
                  <a:ext cx="31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1B77468-AFB8-42BD-51B3-3A0479DEA673}"/>
                    </a:ext>
                  </a:extLst>
                </p14:cNvPr>
                <p14:cNvContentPartPr/>
                <p14:nvPr/>
              </p14:nvContentPartPr>
              <p14:xfrm>
                <a:off x="9846970" y="6260849"/>
                <a:ext cx="267120" cy="349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1B77468-AFB8-42BD-51B3-3A0479DEA6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837970" y="6252209"/>
                  <a:ext cx="28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3898E5-97F9-88F5-72B6-64ED760B6670}"/>
                    </a:ext>
                  </a:extLst>
                </p14:cNvPr>
                <p14:cNvContentPartPr/>
                <p14:nvPr/>
              </p14:nvContentPartPr>
              <p14:xfrm>
                <a:off x="9876130" y="6358769"/>
                <a:ext cx="213840" cy="307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3898E5-97F9-88F5-72B6-64ED760B667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67490" y="6349769"/>
                  <a:ext cx="231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5BCF847-A482-E2F3-7437-90182D41A409}"/>
                    </a:ext>
                  </a:extLst>
                </p14:cNvPr>
                <p14:cNvContentPartPr/>
                <p14:nvPr/>
              </p14:nvContentPartPr>
              <p14:xfrm>
                <a:off x="10297330" y="6189209"/>
                <a:ext cx="260640" cy="2340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5BCF847-A482-E2F3-7437-90182D41A40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88330" y="6180569"/>
                  <a:ext cx="278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AD68038-1635-AE68-2CEA-ADD4FE4837AF}"/>
                    </a:ext>
                  </a:extLst>
                </p14:cNvPr>
                <p14:cNvContentPartPr/>
                <p14:nvPr/>
              </p14:nvContentPartPr>
              <p14:xfrm>
                <a:off x="10314610" y="6085889"/>
                <a:ext cx="252720" cy="219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AD68038-1635-AE68-2CEA-ADD4FE4837A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05970" y="6076889"/>
                  <a:ext cx="270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F05D30A-C588-6350-B131-C87F4F2A63BC}"/>
                    </a:ext>
                  </a:extLst>
                </p14:cNvPr>
                <p14:cNvContentPartPr/>
                <p14:nvPr/>
              </p14:nvContentPartPr>
              <p14:xfrm>
                <a:off x="10675690" y="6192089"/>
                <a:ext cx="19800" cy="276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F05D30A-C588-6350-B131-C87F4F2A63B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66690" y="6183449"/>
                  <a:ext cx="37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3AEBD2A-E785-4FB8-DF92-5A57FA3EE35C}"/>
                    </a:ext>
                  </a:extLst>
                </p14:cNvPr>
                <p14:cNvContentPartPr/>
                <p14:nvPr/>
              </p14:nvContentPartPr>
              <p14:xfrm>
                <a:off x="10647610" y="6173009"/>
                <a:ext cx="177840" cy="147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3AEBD2A-E785-4FB8-DF92-5A57FA3EE3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38970" y="6164009"/>
                  <a:ext cx="195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B9EB22E-C2BA-862F-F57D-D487F73814C6}"/>
                    </a:ext>
                  </a:extLst>
                </p14:cNvPr>
                <p14:cNvContentPartPr/>
                <p14:nvPr/>
              </p14:nvContentPartPr>
              <p14:xfrm>
                <a:off x="10857130" y="5961689"/>
                <a:ext cx="254880" cy="615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B9EB22E-C2BA-862F-F57D-D487F73814C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848490" y="5953049"/>
                  <a:ext cx="272520" cy="63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AE0C79E-DF86-ED3A-E63B-29B3DC9826A1}"/>
              </a:ext>
            </a:extLst>
          </p:cNvPr>
          <p:cNvGrpSpPr/>
          <p:nvPr/>
        </p:nvGrpSpPr>
        <p:grpSpPr>
          <a:xfrm>
            <a:off x="7621450" y="259649"/>
            <a:ext cx="2897640" cy="566640"/>
            <a:chOff x="7621450" y="259649"/>
            <a:chExt cx="289764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B488038-EDF7-C82A-9A2D-CB9DA414D5CD}"/>
                    </a:ext>
                  </a:extLst>
                </p14:cNvPr>
                <p14:cNvContentPartPr/>
                <p14:nvPr/>
              </p14:nvContentPartPr>
              <p14:xfrm>
                <a:off x="7621450" y="528569"/>
                <a:ext cx="572760" cy="297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B488038-EDF7-C82A-9A2D-CB9DA414D5C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12810" y="519929"/>
                  <a:ext cx="590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BD1BD7E-2B88-CC36-E6CE-CA44F376B732}"/>
                    </a:ext>
                  </a:extLst>
                </p14:cNvPr>
                <p14:cNvContentPartPr/>
                <p14:nvPr/>
              </p14:nvContentPartPr>
              <p14:xfrm>
                <a:off x="8370970" y="365849"/>
                <a:ext cx="723960" cy="245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BD1BD7E-2B88-CC36-E6CE-CA44F376B7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61970" y="356849"/>
                  <a:ext cx="741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43126D5-6CF0-7F27-F8AB-9BFE1B88AA79}"/>
                    </a:ext>
                  </a:extLst>
                </p14:cNvPr>
                <p14:cNvContentPartPr/>
                <p14:nvPr/>
              </p14:nvContentPartPr>
              <p14:xfrm>
                <a:off x="8883250" y="423089"/>
                <a:ext cx="212760" cy="53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43126D5-6CF0-7F27-F8AB-9BFE1B88AA7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874610" y="414449"/>
                  <a:ext cx="230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3D35991-A4C3-DA2B-BAED-2C5089239A87}"/>
                    </a:ext>
                  </a:extLst>
                </p14:cNvPr>
                <p14:cNvContentPartPr/>
                <p14:nvPr/>
              </p14:nvContentPartPr>
              <p14:xfrm>
                <a:off x="8820610" y="344249"/>
                <a:ext cx="39240" cy="13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3D35991-A4C3-DA2B-BAED-2C5089239A8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811970" y="33524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DBD26F8-FB45-46EC-AA4B-9BECA4F8C8E8}"/>
                    </a:ext>
                  </a:extLst>
                </p14:cNvPr>
                <p14:cNvContentPartPr/>
                <p14:nvPr/>
              </p14:nvContentPartPr>
              <p14:xfrm>
                <a:off x="9309850" y="259649"/>
                <a:ext cx="1209240" cy="341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DBD26F8-FB45-46EC-AA4B-9BECA4F8C8E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301210" y="250649"/>
                  <a:ext cx="122688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082BEC5-576D-8C84-F936-DA73E3AA5A57}"/>
              </a:ext>
            </a:extLst>
          </p:cNvPr>
          <p:cNvGrpSpPr/>
          <p:nvPr/>
        </p:nvGrpSpPr>
        <p:grpSpPr>
          <a:xfrm>
            <a:off x="4899490" y="1754729"/>
            <a:ext cx="1396800" cy="356040"/>
            <a:chOff x="4899490" y="1754729"/>
            <a:chExt cx="139680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902CAE-E8A9-CEB3-456E-C95266E2D504}"/>
                    </a:ext>
                  </a:extLst>
                </p14:cNvPr>
                <p14:cNvContentPartPr/>
                <p14:nvPr/>
              </p14:nvContentPartPr>
              <p14:xfrm>
                <a:off x="4933690" y="1788929"/>
                <a:ext cx="1362600" cy="321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902CAE-E8A9-CEB3-456E-C95266E2D50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25050" y="1780289"/>
                  <a:ext cx="1380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675E4F-8863-6DA9-DD1B-10BE087AC7BE}"/>
                    </a:ext>
                  </a:extLst>
                </p14:cNvPr>
                <p14:cNvContentPartPr/>
                <p14:nvPr/>
              </p14:nvContentPartPr>
              <p14:xfrm>
                <a:off x="4899490" y="1754729"/>
                <a:ext cx="186120" cy="141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675E4F-8863-6DA9-DD1B-10BE087AC7B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90850" y="1745729"/>
                  <a:ext cx="2037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7A98574-3339-3C4A-8DFF-5C0390E9601B}"/>
              </a:ext>
            </a:extLst>
          </p:cNvPr>
          <p:cNvGrpSpPr/>
          <p:nvPr/>
        </p:nvGrpSpPr>
        <p:grpSpPr>
          <a:xfrm>
            <a:off x="6348850" y="1442249"/>
            <a:ext cx="1631160" cy="548280"/>
            <a:chOff x="6348850" y="1442249"/>
            <a:chExt cx="163116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12D4B21-E861-650B-5D1A-8B10376BC47A}"/>
                    </a:ext>
                  </a:extLst>
                </p14:cNvPr>
                <p14:cNvContentPartPr/>
                <p14:nvPr/>
              </p14:nvContentPartPr>
              <p14:xfrm>
                <a:off x="6348850" y="1442249"/>
                <a:ext cx="1631160" cy="548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12D4B21-E861-650B-5D1A-8B10376BC47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39850" y="1433609"/>
                  <a:ext cx="16488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C29015-7AC4-2231-0C3A-1D833869F353}"/>
                    </a:ext>
                  </a:extLst>
                </p14:cNvPr>
                <p14:cNvContentPartPr/>
                <p14:nvPr/>
              </p14:nvContentPartPr>
              <p14:xfrm>
                <a:off x="6826930" y="1642049"/>
                <a:ext cx="386640" cy="12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C29015-7AC4-2231-0C3A-1D833869F3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818290" y="1633409"/>
                  <a:ext cx="404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89FE083-6682-5BC7-D796-565F48E60E9B}"/>
                    </a:ext>
                  </a:extLst>
                </p14:cNvPr>
                <p14:cNvContentPartPr/>
                <p14:nvPr/>
              </p14:nvContentPartPr>
              <p14:xfrm>
                <a:off x="6658450" y="1538009"/>
                <a:ext cx="35640" cy="165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89FE083-6682-5BC7-D796-565F48E60E9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49810" y="1529009"/>
                  <a:ext cx="53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B3A051F-2DFF-CE15-3B9F-3A215F3F3D89}"/>
              </a:ext>
            </a:extLst>
          </p:cNvPr>
          <p:cNvGrpSpPr/>
          <p:nvPr/>
        </p:nvGrpSpPr>
        <p:grpSpPr>
          <a:xfrm>
            <a:off x="8062450" y="1299689"/>
            <a:ext cx="3796920" cy="694080"/>
            <a:chOff x="8062450" y="1299689"/>
            <a:chExt cx="379692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72A547-1849-779C-D990-516CA19F48B6}"/>
                    </a:ext>
                  </a:extLst>
                </p14:cNvPr>
                <p14:cNvContentPartPr/>
                <p14:nvPr/>
              </p14:nvContentPartPr>
              <p14:xfrm>
                <a:off x="8062450" y="1568969"/>
                <a:ext cx="1159920" cy="424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72A547-1849-779C-D990-516CA19F48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53810" y="1560329"/>
                  <a:ext cx="11775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3364990-7999-9257-49D8-170FE806EC69}"/>
                    </a:ext>
                  </a:extLst>
                </p14:cNvPr>
                <p14:cNvContentPartPr/>
                <p14:nvPr/>
              </p14:nvContentPartPr>
              <p14:xfrm>
                <a:off x="9366730" y="1533329"/>
                <a:ext cx="664920" cy="301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3364990-7999-9257-49D8-170FE806EC6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57730" y="1524689"/>
                  <a:ext cx="682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3C62EA8-6596-9971-5F4F-E02705B337C9}"/>
                    </a:ext>
                  </a:extLst>
                </p14:cNvPr>
                <p14:cNvContentPartPr/>
                <p14:nvPr/>
              </p14:nvContentPartPr>
              <p14:xfrm>
                <a:off x="10224610" y="1299689"/>
                <a:ext cx="615960" cy="315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3C62EA8-6596-9971-5F4F-E02705B337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15970" y="1291049"/>
                  <a:ext cx="633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01EDBE2-17E8-C410-D454-7AE86E038503}"/>
                    </a:ext>
                  </a:extLst>
                </p14:cNvPr>
                <p14:cNvContentPartPr/>
                <p14:nvPr/>
              </p14:nvContentPartPr>
              <p14:xfrm>
                <a:off x="10708450" y="1451969"/>
                <a:ext cx="192600" cy="104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01EDBE2-17E8-C410-D454-7AE86E0385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99450" y="1443329"/>
                  <a:ext cx="21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FE0C3CC-A37F-AF68-A63E-7B64CA1959C2}"/>
                    </a:ext>
                  </a:extLst>
                </p14:cNvPr>
                <p14:cNvContentPartPr/>
                <p14:nvPr/>
              </p14:nvContentPartPr>
              <p14:xfrm>
                <a:off x="10612690" y="1358369"/>
                <a:ext cx="18360" cy="86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FE0C3CC-A37F-AF68-A63E-7B64CA195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603690" y="134972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3E9ABA8-1E5C-1E2C-F718-EAF765B83CEB}"/>
                    </a:ext>
                  </a:extLst>
                </p14:cNvPr>
                <p14:cNvContentPartPr/>
                <p14:nvPr/>
              </p14:nvContentPartPr>
              <p14:xfrm>
                <a:off x="10994290" y="1380329"/>
                <a:ext cx="865080" cy="225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3E9ABA8-1E5C-1E2C-F718-EAF765B83CE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985290" y="1371329"/>
                  <a:ext cx="882720" cy="24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385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9CA9A043-D3EA-7FA1-35C2-4303AD212E17}"/>
              </a:ext>
            </a:extLst>
          </p:cNvPr>
          <p:cNvGrpSpPr/>
          <p:nvPr/>
        </p:nvGrpSpPr>
        <p:grpSpPr>
          <a:xfrm>
            <a:off x="7778770" y="271529"/>
            <a:ext cx="3194640" cy="581400"/>
            <a:chOff x="7778770" y="271529"/>
            <a:chExt cx="319464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C1FAB9-6B73-B667-3538-2DAC0AC3F9BF}"/>
                    </a:ext>
                  </a:extLst>
                </p14:cNvPr>
                <p14:cNvContentPartPr/>
                <p14:nvPr/>
              </p14:nvContentPartPr>
              <p14:xfrm>
                <a:off x="7778770" y="599849"/>
                <a:ext cx="239040" cy="3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C1FAB9-6B73-B667-3538-2DAC0AC3F9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69770" y="590849"/>
                  <a:ext cx="256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F350CA-BE25-5F12-6C93-7ACD82C23849}"/>
                    </a:ext>
                  </a:extLst>
                </p14:cNvPr>
                <p14:cNvContentPartPr/>
                <p14:nvPr/>
              </p14:nvContentPartPr>
              <p14:xfrm>
                <a:off x="8082250" y="524969"/>
                <a:ext cx="297720" cy="327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F350CA-BE25-5F12-6C93-7ACD82C238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3250" y="516329"/>
                  <a:ext cx="3153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F933E3-5F75-85BA-0857-70FA693F8E0F}"/>
                    </a:ext>
                  </a:extLst>
                </p14:cNvPr>
                <p14:cNvContentPartPr/>
                <p14:nvPr/>
              </p14:nvContentPartPr>
              <p14:xfrm>
                <a:off x="8549170" y="407249"/>
                <a:ext cx="234720" cy="1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F933E3-5F75-85BA-0857-70FA693F8E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40170" y="398609"/>
                  <a:ext cx="252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B99511-419C-16BC-D1AA-0B4C9A76C35A}"/>
                    </a:ext>
                  </a:extLst>
                </p14:cNvPr>
                <p14:cNvContentPartPr/>
                <p14:nvPr/>
              </p14:nvContentPartPr>
              <p14:xfrm>
                <a:off x="8926450" y="608489"/>
                <a:ext cx="48960" cy="23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B99511-419C-16BC-D1AA-0B4C9A76C3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7810" y="599489"/>
                  <a:ext cx="66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E587191-63FB-3FA9-D179-A8B5D52B49A8}"/>
                    </a:ext>
                  </a:extLst>
                </p14:cNvPr>
                <p14:cNvContentPartPr/>
                <p14:nvPr/>
              </p14:nvContentPartPr>
              <p14:xfrm>
                <a:off x="9151810" y="319409"/>
                <a:ext cx="169560" cy="483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E587191-63FB-3FA9-D179-A8B5D52B49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43170" y="310409"/>
                  <a:ext cx="1872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740BA4-CA46-E11D-EA20-90800E2503AF}"/>
                    </a:ext>
                  </a:extLst>
                </p14:cNvPr>
                <p14:cNvContentPartPr/>
                <p14:nvPr/>
              </p14:nvContentPartPr>
              <p14:xfrm>
                <a:off x="9387610" y="406889"/>
                <a:ext cx="20196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740BA4-CA46-E11D-EA20-90800E2503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78610" y="398249"/>
                  <a:ext cx="21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196004-B025-A0AC-4104-5A76FCD64BCE}"/>
                    </a:ext>
                  </a:extLst>
                </p14:cNvPr>
                <p14:cNvContentPartPr/>
                <p14:nvPr/>
              </p14:nvContentPartPr>
              <p14:xfrm>
                <a:off x="9770650" y="593009"/>
                <a:ext cx="33480" cy="27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196004-B025-A0AC-4104-5A76FCD64B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1650" y="584009"/>
                  <a:ext cx="5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60E3EC-7068-9A36-1547-8E815F7127FE}"/>
                    </a:ext>
                  </a:extLst>
                </p14:cNvPr>
                <p14:cNvContentPartPr/>
                <p14:nvPr/>
              </p14:nvContentPartPr>
              <p14:xfrm>
                <a:off x="9950290" y="467009"/>
                <a:ext cx="281880" cy="265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60E3EC-7068-9A36-1547-8E815F7127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41290" y="458369"/>
                  <a:ext cx="29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5746F5-2919-363F-1AC4-C4C0CF6D6B8A}"/>
                    </a:ext>
                  </a:extLst>
                </p14:cNvPr>
                <p14:cNvContentPartPr/>
                <p14:nvPr/>
              </p14:nvContentPartPr>
              <p14:xfrm>
                <a:off x="9948490" y="361529"/>
                <a:ext cx="311400" cy="15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5746F5-2919-363F-1AC4-C4C0CF6D6B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39850" y="352529"/>
                  <a:ext cx="32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28BF56-73D8-6976-B40A-18BA5F465508}"/>
                    </a:ext>
                  </a:extLst>
                </p14:cNvPr>
                <p14:cNvContentPartPr/>
                <p14:nvPr/>
              </p14:nvContentPartPr>
              <p14:xfrm>
                <a:off x="10314610" y="271529"/>
                <a:ext cx="179280" cy="531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28BF56-73D8-6976-B40A-18BA5F4655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05970" y="262529"/>
                  <a:ext cx="1969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2A29F31-29F7-19F7-98D9-7FCB81BA4A3F}"/>
                    </a:ext>
                  </a:extLst>
                </p14:cNvPr>
                <p14:cNvContentPartPr/>
                <p14:nvPr/>
              </p14:nvContentPartPr>
              <p14:xfrm>
                <a:off x="10621690" y="371609"/>
                <a:ext cx="351720" cy="17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2A29F31-29F7-19F7-98D9-7FCB81BA4A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12690" y="362969"/>
                  <a:ext cx="3693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592B421-3512-41DB-0F03-2F0E701AA9C3}"/>
                  </a:ext>
                </a:extLst>
              </p14:cNvPr>
              <p14:cNvContentPartPr/>
              <p14:nvPr/>
            </p14:nvContentPartPr>
            <p14:xfrm>
              <a:off x="8398330" y="868409"/>
              <a:ext cx="2347200" cy="205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592B421-3512-41DB-0F03-2F0E701AA9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89690" y="859409"/>
                <a:ext cx="23648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7545370-7B20-3F78-8BAD-481975A57BDC}"/>
              </a:ext>
            </a:extLst>
          </p:cNvPr>
          <p:cNvGrpSpPr/>
          <p:nvPr/>
        </p:nvGrpSpPr>
        <p:grpSpPr>
          <a:xfrm>
            <a:off x="8615770" y="1198529"/>
            <a:ext cx="1912680" cy="514440"/>
            <a:chOff x="8615770" y="1198529"/>
            <a:chExt cx="191268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EF3C35-3240-8312-6011-571F504EE594}"/>
                    </a:ext>
                  </a:extLst>
                </p14:cNvPr>
                <p14:cNvContentPartPr/>
                <p14:nvPr/>
              </p14:nvContentPartPr>
              <p14:xfrm>
                <a:off x="8781730" y="1198529"/>
                <a:ext cx="11160" cy="219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EF3C35-3240-8312-6011-571F504EE5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73090" y="1189529"/>
                  <a:ext cx="28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2E721C4-C8FA-4A46-37D8-DC0A7A52959E}"/>
                    </a:ext>
                  </a:extLst>
                </p14:cNvPr>
                <p14:cNvContentPartPr/>
                <p14:nvPr/>
              </p14:nvContentPartPr>
              <p14:xfrm>
                <a:off x="8615770" y="1452329"/>
                <a:ext cx="312840" cy="7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2E721C4-C8FA-4A46-37D8-DC0A7A5295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06770" y="1443329"/>
                  <a:ext cx="33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086EED-5005-F170-087F-456A1881EEF0}"/>
                    </a:ext>
                  </a:extLst>
                </p14:cNvPr>
                <p14:cNvContentPartPr/>
                <p14:nvPr/>
              </p14:nvContentPartPr>
              <p14:xfrm>
                <a:off x="8679130" y="1568249"/>
                <a:ext cx="185400" cy="144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086EED-5005-F170-087F-456A1881EE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70490" y="1559609"/>
                  <a:ext cx="20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ADA06C-C7A0-8AC8-4A8F-29D2E9907F7F}"/>
                    </a:ext>
                  </a:extLst>
                </p14:cNvPr>
                <p14:cNvContentPartPr/>
                <p14:nvPr/>
              </p14:nvContentPartPr>
              <p14:xfrm>
                <a:off x="9049210" y="1399049"/>
                <a:ext cx="210960" cy="242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ADA06C-C7A0-8AC8-4A8F-29D2E9907F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40210" y="1390409"/>
                  <a:ext cx="228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BD4A3B-5FD2-3A9A-22D0-2B1F046ADEB9}"/>
                    </a:ext>
                  </a:extLst>
                </p14:cNvPr>
                <p14:cNvContentPartPr/>
                <p14:nvPr/>
              </p14:nvContentPartPr>
              <p14:xfrm>
                <a:off x="9049570" y="1329929"/>
                <a:ext cx="257040" cy="14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BD4A3B-5FD2-3A9A-22D0-2B1F046ADE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40570" y="1321289"/>
                  <a:ext cx="274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28FAD4-F010-241E-B65F-7432F62D2997}"/>
                    </a:ext>
                  </a:extLst>
                </p14:cNvPr>
                <p14:cNvContentPartPr/>
                <p14:nvPr/>
              </p14:nvContentPartPr>
              <p14:xfrm>
                <a:off x="9388330" y="1523609"/>
                <a:ext cx="70200" cy="36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28FAD4-F010-241E-B65F-7432F62D29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79330" y="1514609"/>
                  <a:ext cx="87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2D782D-C50D-D41D-1CDD-1CE63EEBA48D}"/>
                    </a:ext>
                  </a:extLst>
                </p14:cNvPr>
                <p14:cNvContentPartPr/>
                <p14:nvPr/>
              </p14:nvContentPartPr>
              <p14:xfrm>
                <a:off x="9663010" y="1406969"/>
                <a:ext cx="304200" cy="252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2D782D-C50D-D41D-1CDD-1CE63EEBA4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54370" y="1397969"/>
                  <a:ext cx="321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8BB756-C1AF-5204-FF5B-5B61BD92DB3F}"/>
                    </a:ext>
                  </a:extLst>
                </p14:cNvPr>
                <p14:cNvContentPartPr/>
                <p14:nvPr/>
              </p14:nvContentPartPr>
              <p14:xfrm>
                <a:off x="9693250" y="1338209"/>
                <a:ext cx="330480" cy="11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8BB756-C1AF-5204-FF5B-5B61BD92DB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84250" y="1329209"/>
                  <a:ext cx="34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5832B8-2017-60A4-1DFB-CE85A72FFB0F}"/>
                    </a:ext>
                  </a:extLst>
                </p14:cNvPr>
                <p14:cNvContentPartPr/>
                <p14:nvPr/>
              </p14:nvContentPartPr>
              <p14:xfrm>
                <a:off x="10038490" y="1482209"/>
                <a:ext cx="295920" cy="129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5832B8-2017-60A4-1DFB-CE85A72FFB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9490" y="1473209"/>
                  <a:ext cx="313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5BCEE0-62A8-FA1D-1CA1-D237834FB254}"/>
                    </a:ext>
                  </a:extLst>
                </p14:cNvPr>
                <p14:cNvContentPartPr/>
                <p14:nvPr/>
              </p14:nvContentPartPr>
              <p14:xfrm>
                <a:off x="10370770" y="1359809"/>
                <a:ext cx="157680" cy="14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5BCEE0-62A8-FA1D-1CA1-D237834FB2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61770" y="1350809"/>
                  <a:ext cx="175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3DBAA0-C003-E479-4A1E-88BF6D354AF7}"/>
              </a:ext>
            </a:extLst>
          </p:cNvPr>
          <p:cNvGrpSpPr/>
          <p:nvPr/>
        </p:nvGrpSpPr>
        <p:grpSpPr>
          <a:xfrm>
            <a:off x="6825885" y="1595283"/>
            <a:ext cx="829080" cy="652059"/>
            <a:chOff x="5612650" y="2223631"/>
            <a:chExt cx="82908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FD70E5-9242-45E0-28B8-BD7D790A7087}"/>
                    </a:ext>
                  </a:extLst>
                </p14:cNvPr>
                <p14:cNvContentPartPr/>
                <p14:nvPr/>
              </p14:nvContentPartPr>
              <p14:xfrm>
                <a:off x="5612650" y="2223631"/>
                <a:ext cx="177840" cy="398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FD70E5-9242-45E0-28B8-BD7D790A70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04010" y="2215692"/>
                  <a:ext cx="195480" cy="414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D9AF1B-AD3D-E543-771A-4B09DA099684}"/>
                    </a:ext>
                  </a:extLst>
                </p14:cNvPr>
                <p14:cNvContentPartPr/>
                <p14:nvPr/>
              </p14:nvContentPartPr>
              <p14:xfrm>
                <a:off x="5701930" y="2232631"/>
                <a:ext cx="739800" cy="566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D9AF1B-AD3D-E543-771A-4B09DA0996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93290" y="2225009"/>
                  <a:ext cx="757440" cy="5818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BDA4BEE-5285-871D-F01F-6F4B923CEE2F}"/>
                  </a:ext>
                </a:extLst>
              </p14:cNvPr>
              <p14:cNvContentPartPr/>
              <p14:nvPr/>
            </p14:nvContentPartPr>
            <p14:xfrm>
              <a:off x="8517850" y="543329"/>
              <a:ext cx="329400" cy="1296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BDA4BEE-5285-871D-F01F-6F4B923CEE2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09210" y="534689"/>
                <a:ext cx="3470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E35AB5-0AE0-76E5-9FC4-CCC69FF1E95E}"/>
                  </a:ext>
                </a:extLst>
              </p14:cNvPr>
              <p14:cNvContentPartPr/>
              <p14:nvPr/>
            </p14:nvContentPartPr>
            <p14:xfrm>
              <a:off x="9318490" y="568169"/>
              <a:ext cx="295560" cy="160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E35AB5-0AE0-76E5-9FC4-CCC69FF1E95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09850" y="559169"/>
                <a:ext cx="313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66A0A33-7764-2C0F-A1B2-33C75485EA5D}"/>
                  </a:ext>
                </a:extLst>
              </p14:cNvPr>
              <p14:cNvContentPartPr/>
              <p14:nvPr/>
            </p14:nvContentPartPr>
            <p14:xfrm>
              <a:off x="10615210" y="512009"/>
              <a:ext cx="383040" cy="1270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66A0A33-7764-2C0F-A1B2-33C75485EA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606210" y="503369"/>
                <a:ext cx="4006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AEFE9AC-B030-68D0-769F-FA9B62A9D73D}"/>
              </a:ext>
            </a:extLst>
          </p:cNvPr>
          <p:cNvGrpSpPr/>
          <p:nvPr/>
        </p:nvGrpSpPr>
        <p:grpSpPr>
          <a:xfrm>
            <a:off x="715570" y="200609"/>
            <a:ext cx="6810840" cy="808920"/>
            <a:chOff x="715570" y="200609"/>
            <a:chExt cx="6810840" cy="8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2F117D-4459-A623-FA8F-AA38328A7DFF}"/>
                    </a:ext>
                  </a:extLst>
                </p14:cNvPr>
                <p14:cNvContentPartPr/>
                <p14:nvPr/>
              </p14:nvContentPartPr>
              <p14:xfrm>
                <a:off x="879010" y="200609"/>
                <a:ext cx="142920" cy="308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2F117D-4459-A623-FA8F-AA38328A7D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0370" y="191609"/>
                  <a:ext cx="160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F5EBDD-463B-52D8-BAD4-C6174D9968E2}"/>
                    </a:ext>
                  </a:extLst>
                </p14:cNvPr>
                <p14:cNvContentPartPr/>
                <p14:nvPr/>
              </p14:nvContentPartPr>
              <p14:xfrm>
                <a:off x="725650" y="583289"/>
                <a:ext cx="457920" cy="28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F5EBDD-463B-52D8-BAD4-C6174D9968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6650" y="574649"/>
                  <a:ext cx="47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D4F706-8D0D-788E-D8EA-9519FED3B108}"/>
                    </a:ext>
                  </a:extLst>
                </p14:cNvPr>
                <p14:cNvContentPartPr/>
                <p14:nvPr/>
              </p14:nvContentPartPr>
              <p14:xfrm>
                <a:off x="715570" y="751769"/>
                <a:ext cx="171360" cy="257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D4F706-8D0D-788E-D8EA-9519FED3B1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6570" y="742769"/>
                  <a:ext cx="189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A35411-7FAD-3E76-D10D-1D845E3A81FE}"/>
                    </a:ext>
                  </a:extLst>
                </p14:cNvPr>
                <p14:cNvContentPartPr/>
                <p14:nvPr/>
              </p14:nvContentPartPr>
              <p14:xfrm>
                <a:off x="1018690" y="732329"/>
                <a:ext cx="135720" cy="240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A35411-7FAD-3E76-D10D-1D845E3A81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0050" y="723329"/>
                  <a:ext cx="153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306575-DCA7-2EFF-35E9-E4DF61C6B344}"/>
                    </a:ext>
                  </a:extLst>
                </p14:cNvPr>
                <p14:cNvContentPartPr/>
                <p14:nvPr/>
              </p14:nvContentPartPr>
              <p14:xfrm>
                <a:off x="955330" y="851849"/>
                <a:ext cx="229680" cy="20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306575-DCA7-2EFF-35E9-E4DF61C6B3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690" y="843209"/>
                  <a:ext cx="247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454636-C897-E6E5-9B26-E6ACA48E181B}"/>
                    </a:ext>
                  </a:extLst>
                </p14:cNvPr>
                <p14:cNvContentPartPr/>
                <p14:nvPr/>
              </p14:nvContentPartPr>
              <p14:xfrm>
                <a:off x="1399930" y="353969"/>
                <a:ext cx="141120" cy="49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454636-C897-E6E5-9B26-E6ACA48E18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90930" y="344969"/>
                  <a:ext cx="1587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F0C7CF-791C-9CC2-1862-33B3EDB1397C}"/>
                    </a:ext>
                  </a:extLst>
                </p14:cNvPr>
                <p14:cNvContentPartPr/>
                <p14:nvPr/>
              </p14:nvContentPartPr>
              <p14:xfrm>
                <a:off x="1722490" y="379889"/>
                <a:ext cx="6480" cy="19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F0C7CF-791C-9CC2-1862-33B3EDB139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13490" y="370889"/>
                  <a:ext cx="24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18A529-378B-5E8C-506D-941D5E8B06A8}"/>
                    </a:ext>
                  </a:extLst>
                </p14:cNvPr>
                <p14:cNvContentPartPr/>
                <p14:nvPr/>
              </p14:nvContentPartPr>
              <p14:xfrm>
                <a:off x="1618450" y="596609"/>
                <a:ext cx="251640" cy="2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18A529-378B-5E8C-506D-941D5E8B06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09450" y="587969"/>
                  <a:ext cx="269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FAD49A-2ACD-9205-C57D-D3E901686F71}"/>
                    </a:ext>
                  </a:extLst>
                </p14:cNvPr>
                <p14:cNvContentPartPr/>
                <p14:nvPr/>
              </p14:nvContentPartPr>
              <p14:xfrm>
                <a:off x="1659490" y="660689"/>
                <a:ext cx="153000" cy="16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FAD49A-2ACD-9205-C57D-D3E901686F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50490" y="651689"/>
                  <a:ext cx="170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C42BEB-81CA-0F4B-46B2-2C019A11CFAE}"/>
                    </a:ext>
                  </a:extLst>
                </p14:cNvPr>
                <p14:cNvContentPartPr/>
                <p14:nvPr/>
              </p14:nvContentPartPr>
              <p14:xfrm>
                <a:off x="1894570" y="581849"/>
                <a:ext cx="243360" cy="395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C42BEB-81CA-0F4B-46B2-2C019A11CF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85570" y="572849"/>
                  <a:ext cx="261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84B870-2779-A8D4-F45A-86804B7BD111}"/>
                    </a:ext>
                  </a:extLst>
                </p14:cNvPr>
                <p14:cNvContentPartPr/>
                <p14:nvPr/>
              </p14:nvContentPartPr>
              <p14:xfrm>
                <a:off x="2211370" y="538289"/>
                <a:ext cx="338040" cy="182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4B870-2779-A8D4-F45A-86804B7BD1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2730" y="529649"/>
                  <a:ext cx="355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22EB5F-0859-6EE5-9A9D-C505DD4524F7}"/>
                    </a:ext>
                  </a:extLst>
                </p14:cNvPr>
                <p14:cNvContentPartPr/>
                <p14:nvPr/>
              </p14:nvContentPartPr>
              <p14:xfrm>
                <a:off x="2577850" y="379529"/>
                <a:ext cx="85320" cy="11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22EB5F-0859-6EE5-9A9D-C505DD4524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68850" y="370529"/>
                  <a:ext cx="102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D159A7-EA9C-3EB9-264E-7ECAA3BCA554}"/>
                    </a:ext>
                  </a:extLst>
                </p14:cNvPr>
                <p14:cNvContentPartPr/>
                <p14:nvPr/>
              </p14:nvContentPartPr>
              <p14:xfrm>
                <a:off x="2720770" y="296369"/>
                <a:ext cx="126720" cy="554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D159A7-EA9C-3EB9-264E-7ECAA3BCA5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1770" y="287729"/>
                  <a:ext cx="1443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BB747-40F6-141D-99B7-C150559C738E}"/>
                    </a:ext>
                  </a:extLst>
                </p14:cNvPr>
                <p14:cNvContentPartPr/>
                <p14:nvPr/>
              </p14:nvContentPartPr>
              <p14:xfrm>
                <a:off x="3087970" y="585089"/>
                <a:ext cx="137880" cy="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BB747-40F6-141D-99B7-C150559C73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78970" y="576089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DD49-117B-E286-F1E1-393BCD78289C}"/>
                    </a:ext>
                  </a:extLst>
                </p14:cNvPr>
                <p14:cNvContentPartPr/>
                <p14:nvPr/>
              </p14:nvContentPartPr>
              <p14:xfrm>
                <a:off x="2995450" y="640169"/>
                <a:ext cx="190080" cy="9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DD49-117B-E286-F1E1-393BCD7828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6810" y="631529"/>
                  <a:ext cx="20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E59700-DE70-E4DA-6D63-1A4AD463EEA2}"/>
                    </a:ext>
                  </a:extLst>
                </p14:cNvPr>
                <p14:cNvContentPartPr/>
                <p14:nvPr/>
              </p14:nvContentPartPr>
              <p14:xfrm>
                <a:off x="3397570" y="612809"/>
                <a:ext cx="203760" cy="1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E59700-DE70-E4DA-6D63-1A4AD463E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88930" y="604169"/>
                  <a:ext cx="22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5B89C2-BAA2-78CA-3EDF-CC2AFF0AA656}"/>
                    </a:ext>
                  </a:extLst>
                </p14:cNvPr>
                <p14:cNvContentPartPr/>
                <p14:nvPr/>
              </p14:nvContentPartPr>
              <p14:xfrm>
                <a:off x="3864850" y="365849"/>
                <a:ext cx="6840" cy="21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5B89C2-BAA2-78CA-3EDF-CC2AFF0AA6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55850" y="356849"/>
                  <a:ext cx="2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4A3CF6-6C1C-62A4-AF5D-70CC7E64D654}"/>
                    </a:ext>
                  </a:extLst>
                </p14:cNvPr>
                <p14:cNvContentPartPr/>
                <p14:nvPr/>
              </p14:nvContentPartPr>
              <p14:xfrm>
                <a:off x="3717610" y="622889"/>
                <a:ext cx="210240" cy="22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4A3CF6-6C1C-62A4-AF5D-70CC7E64D6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08970" y="613889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4EDCFD-F01A-56E4-56B1-30705011EE16}"/>
                    </a:ext>
                  </a:extLst>
                </p14:cNvPr>
                <p14:cNvContentPartPr/>
                <p14:nvPr/>
              </p14:nvContentPartPr>
              <p14:xfrm>
                <a:off x="3741010" y="746009"/>
                <a:ext cx="135720" cy="138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4EDCFD-F01A-56E4-56B1-30705011EE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32010" y="737369"/>
                  <a:ext cx="153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0B7DB4-E762-B96E-95B2-E136D263DE5D}"/>
                    </a:ext>
                  </a:extLst>
                </p14:cNvPr>
                <p14:cNvContentPartPr/>
                <p14:nvPr/>
              </p14:nvContentPartPr>
              <p14:xfrm>
                <a:off x="4047730" y="547289"/>
                <a:ext cx="291600" cy="176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0B7DB4-E762-B96E-95B2-E136D263DE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39090" y="538289"/>
                  <a:ext cx="30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86CAA0-98C5-4D1B-7BF5-96F1325B382B}"/>
                    </a:ext>
                  </a:extLst>
                </p14:cNvPr>
                <p14:cNvContentPartPr/>
                <p14:nvPr/>
              </p14:nvContentPartPr>
              <p14:xfrm>
                <a:off x="4369930" y="382049"/>
                <a:ext cx="101880" cy="10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86CAA0-98C5-4D1B-7BF5-96F1325B38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60930" y="373409"/>
                  <a:ext cx="11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C363E7-C1DA-312B-B18F-F927A81673BB}"/>
                    </a:ext>
                  </a:extLst>
                </p14:cNvPr>
                <p14:cNvContentPartPr/>
                <p14:nvPr/>
              </p14:nvContentPartPr>
              <p14:xfrm>
                <a:off x="4627330" y="537209"/>
                <a:ext cx="249840" cy="253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C363E7-C1DA-312B-B18F-F927A81673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18690" y="528569"/>
                  <a:ext cx="267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9399BB-A52A-BA59-382E-7D101C3669D7}"/>
                    </a:ext>
                  </a:extLst>
                </p14:cNvPr>
                <p14:cNvContentPartPr/>
                <p14:nvPr/>
              </p14:nvContentPartPr>
              <p14:xfrm>
                <a:off x="4633810" y="446489"/>
                <a:ext cx="248040" cy="7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9399BB-A52A-BA59-382E-7D101C3669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25170" y="437849"/>
                  <a:ext cx="26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652708-FE8E-10A1-0F32-CEA657951909}"/>
                    </a:ext>
                  </a:extLst>
                </p14:cNvPr>
                <p14:cNvContentPartPr/>
                <p14:nvPr/>
              </p14:nvContentPartPr>
              <p14:xfrm>
                <a:off x="4977250" y="635489"/>
                <a:ext cx="79200" cy="2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652708-FE8E-10A1-0F32-CEA6579519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68610" y="626489"/>
                  <a:ext cx="96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7B828B-F4BE-26E0-0D1F-7489813DA3CB}"/>
                    </a:ext>
                  </a:extLst>
                </p14:cNvPr>
                <p14:cNvContentPartPr/>
                <p14:nvPr/>
              </p14:nvContentPartPr>
              <p14:xfrm>
                <a:off x="5157970" y="418769"/>
                <a:ext cx="159480" cy="41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7B828B-F4BE-26E0-0D1F-7489813DA3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49330" y="409769"/>
                  <a:ext cx="1771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859437-B556-B97A-C95A-9D9D875CE628}"/>
                    </a:ext>
                  </a:extLst>
                </p14:cNvPr>
                <p14:cNvContentPartPr/>
                <p14:nvPr/>
              </p14:nvContentPartPr>
              <p14:xfrm>
                <a:off x="5337250" y="587609"/>
                <a:ext cx="191520" cy="316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859437-B556-B97A-C95A-9D9D875CE6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28610" y="578969"/>
                  <a:ext cx="209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4538E7-AEA9-E61A-2C80-A9DE298BAB63}"/>
                    </a:ext>
                  </a:extLst>
                </p14:cNvPr>
                <p14:cNvContentPartPr/>
                <p14:nvPr/>
              </p14:nvContentPartPr>
              <p14:xfrm>
                <a:off x="5616970" y="506609"/>
                <a:ext cx="235440" cy="29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4538E7-AEA9-E61A-2C80-A9DE298BAB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08330" y="497609"/>
                  <a:ext cx="25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F45873-AC9C-58C8-3E97-0FDE57734B2F}"/>
                    </a:ext>
                  </a:extLst>
                </p14:cNvPr>
                <p14:cNvContentPartPr/>
                <p14:nvPr/>
              </p14:nvContentPartPr>
              <p14:xfrm>
                <a:off x="5906050" y="391409"/>
                <a:ext cx="88200" cy="432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F45873-AC9C-58C8-3E97-0FDE57734B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97410" y="382409"/>
                  <a:ext cx="105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210269-9CC4-0E4F-2774-98A0E6D8C65E}"/>
                    </a:ext>
                  </a:extLst>
                </p14:cNvPr>
                <p14:cNvContentPartPr/>
                <p14:nvPr/>
              </p14:nvContentPartPr>
              <p14:xfrm>
                <a:off x="6110890" y="608489"/>
                <a:ext cx="224280" cy="15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210269-9CC4-0E4F-2774-98A0E6D8C6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02250" y="599489"/>
                  <a:ext cx="241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9F50F5-F82F-6017-CCBB-42900A00283F}"/>
                    </a:ext>
                  </a:extLst>
                </p14:cNvPr>
                <p14:cNvContentPartPr/>
                <p14:nvPr/>
              </p14:nvContentPartPr>
              <p14:xfrm>
                <a:off x="6410770" y="517049"/>
                <a:ext cx="338760" cy="17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9F50F5-F82F-6017-CCBB-42900A0028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2130" y="508049"/>
                  <a:ext cx="35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472FDF-3916-AD60-5D47-2100AFB03A1C}"/>
                    </a:ext>
                  </a:extLst>
                </p14:cNvPr>
                <p14:cNvContentPartPr/>
                <p14:nvPr/>
              </p14:nvContentPartPr>
              <p14:xfrm>
                <a:off x="6501130" y="394289"/>
                <a:ext cx="172080" cy="2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472FDF-3916-AD60-5D47-2100AFB03A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92490" y="385649"/>
                  <a:ext cx="18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F2EB8C-2C14-A208-FE33-0078AD695C3B}"/>
                    </a:ext>
                  </a:extLst>
                </p14:cNvPr>
                <p14:cNvContentPartPr/>
                <p14:nvPr/>
              </p14:nvContentPartPr>
              <p14:xfrm>
                <a:off x="6830170" y="602009"/>
                <a:ext cx="28080" cy="25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F2EB8C-2C14-A208-FE33-0078AD695C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1170" y="593009"/>
                  <a:ext cx="4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E8B89F-9ADF-1331-A6E4-587EC1C23595}"/>
                    </a:ext>
                  </a:extLst>
                </p14:cNvPr>
                <p14:cNvContentPartPr/>
                <p14:nvPr/>
              </p14:nvContentPartPr>
              <p14:xfrm>
                <a:off x="7019170" y="446129"/>
                <a:ext cx="277200" cy="268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E8B89F-9ADF-1331-A6E4-587EC1C235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10170" y="437489"/>
                  <a:ext cx="294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19A35D-65DA-5BF4-3992-6CDA1B99FF34}"/>
                    </a:ext>
                  </a:extLst>
                </p14:cNvPr>
                <p14:cNvContentPartPr/>
                <p14:nvPr/>
              </p14:nvContentPartPr>
              <p14:xfrm>
                <a:off x="7056970" y="368729"/>
                <a:ext cx="247680" cy="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19A35D-65DA-5BF4-3992-6CDA1B99FF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47970" y="360089"/>
                  <a:ext cx="265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E64F204-40B2-1552-34E6-90A2AD461DB5}"/>
                    </a:ext>
                  </a:extLst>
                </p14:cNvPr>
                <p14:cNvContentPartPr/>
                <p14:nvPr/>
              </p14:nvContentPartPr>
              <p14:xfrm>
                <a:off x="7355050" y="586889"/>
                <a:ext cx="32400" cy="28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E64F204-40B2-1552-34E6-90A2AD461D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46050" y="577889"/>
                  <a:ext cx="50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310E90-63F1-8A40-1B35-A2ED1D906EBB}"/>
                    </a:ext>
                  </a:extLst>
                </p14:cNvPr>
                <p14:cNvContentPartPr/>
                <p14:nvPr/>
              </p14:nvContentPartPr>
              <p14:xfrm>
                <a:off x="7355050" y="569609"/>
                <a:ext cx="171360" cy="6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310E90-63F1-8A40-1B35-A2ED1D906E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46050" y="560969"/>
                  <a:ext cx="189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B63612-1DF5-7FCB-AA8D-69E008D9AF61}"/>
                    </a:ext>
                  </a:extLst>
                </p14:cNvPr>
                <p14:cNvContentPartPr/>
                <p14:nvPr/>
              </p14:nvContentPartPr>
              <p14:xfrm>
                <a:off x="5612650" y="596609"/>
                <a:ext cx="298440" cy="195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B63612-1DF5-7FCB-AA8D-69E008D9AF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4010" y="587969"/>
                  <a:ext cx="316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36EAD48-F6E0-88F2-1631-F465CC3BDFCB}"/>
              </a:ext>
            </a:extLst>
          </p:cNvPr>
          <p:cNvGrpSpPr/>
          <p:nvPr/>
        </p:nvGrpSpPr>
        <p:grpSpPr>
          <a:xfrm>
            <a:off x="6676450" y="2379511"/>
            <a:ext cx="2217600" cy="513360"/>
            <a:chOff x="6676450" y="2379511"/>
            <a:chExt cx="221760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3216DF-D7B0-831C-A259-8B75423AFF10}"/>
                    </a:ext>
                  </a:extLst>
                </p14:cNvPr>
                <p14:cNvContentPartPr/>
                <p14:nvPr/>
              </p14:nvContentPartPr>
              <p14:xfrm>
                <a:off x="6701290" y="2490751"/>
                <a:ext cx="263160" cy="19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3216DF-D7B0-831C-A259-8B75423AFF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92650" y="2482111"/>
                  <a:ext cx="280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367A92-1370-A677-1B23-619AC39A2E77}"/>
                    </a:ext>
                  </a:extLst>
                </p14:cNvPr>
                <p14:cNvContentPartPr/>
                <p14:nvPr/>
              </p14:nvContentPartPr>
              <p14:xfrm>
                <a:off x="7244530" y="2439631"/>
                <a:ext cx="137520" cy="38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367A92-1370-A677-1B23-619AC39A2E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35530" y="2430631"/>
                  <a:ext cx="155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AA1D68-33BD-011B-1897-770564BF1997}"/>
                    </a:ext>
                  </a:extLst>
                </p14:cNvPr>
                <p14:cNvContentPartPr/>
                <p14:nvPr/>
              </p14:nvContentPartPr>
              <p14:xfrm>
                <a:off x="7487890" y="2506591"/>
                <a:ext cx="207000" cy="30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AA1D68-33BD-011B-1897-770564BF19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79250" y="2497591"/>
                  <a:ext cx="22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737925F-8020-3208-C6F6-FD7B8D197B3C}"/>
                    </a:ext>
                  </a:extLst>
                </p14:cNvPr>
                <p14:cNvContentPartPr/>
                <p14:nvPr/>
              </p14:nvContentPartPr>
              <p14:xfrm>
                <a:off x="7779850" y="2698471"/>
                <a:ext cx="37440" cy="52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737925F-8020-3208-C6F6-FD7B8D197B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70850" y="2689831"/>
                  <a:ext cx="55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A844D8-622D-FC8E-9AEF-473923F47999}"/>
                    </a:ext>
                  </a:extLst>
                </p14:cNvPr>
                <p14:cNvContentPartPr/>
                <p14:nvPr/>
              </p14:nvContentPartPr>
              <p14:xfrm>
                <a:off x="7958050" y="2585791"/>
                <a:ext cx="258480" cy="243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A844D8-622D-FC8E-9AEF-473923F479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49410" y="2576791"/>
                  <a:ext cx="276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A542E7-B9CB-B655-B3D6-E5C86D3CC0B5}"/>
                    </a:ext>
                  </a:extLst>
                </p14:cNvPr>
                <p14:cNvContentPartPr/>
                <p14:nvPr/>
              </p14:nvContentPartPr>
              <p14:xfrm>
                <a:off x="7467730" y="2622151"/>
                <a:ext cx="264240" cy="186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A542E7-B9CB-B655-B3D6-E5C86D3CC0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58730" y="2613511"/>
                  <a:ext cx="281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69658F-BDD8-C696-2264-4BFF273500FE}"/>
                    </a:ext>
                  </a:extLst>
                </p14:cNvPr>
                <p14:cNvContentPartPr/>
                <p14:nvPr/>
              </p14:nvContentPartPr>
              <p14:xfrm>
                <a:off x="6676450" y="2693431"/>
                <a:ext cx="346680" cy="158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69658F-BDD8-C696-2264-4BFF273500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67450" y="2684791"/>
                  <a:ext cx="364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688E70-354A-2C8E-8364-9F7897B69417}"/>
                    </a:ext>
                  </a:extLst>
                </p14:cNvPr>
                <p14:cNvContentPartPr/>
                <p14:nvPr/>
              </p14:nvContentPartPr>
              <p14:xfrm>
                <a:off x="7126090" y="2615671"/>
                <a:ext cx="57600" cy="101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688E70-354A-2C8E-8364-9F7897B694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7090" y="2606671"/>
                  <a:ext cx="75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1876F4-7BB5-F66F-56DC-DC57A41BBE41}"/>
                    </a:ext>
                  </a:extLst>
                </p14:cNvPr>
                <p14:cNvContentPartPr/>
                <p14:nvPr/>
              </p14:nvContentPartPr>
              <p14:xfrm>
                <a:off x="7962370" y="2524951"/>
                <a:ext cx="232560" cy="13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1876F4-7BB5-F66F-56DC-DC57A41BBE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53370" y="2516311"/>
                  <a:ext cx="25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F66AC77-962D-E9A3-E336-F1A3F86641F8}"/>
                    </a:ext>
                  </a:extLst>
                </p14:cNvPr>
                <p14:cNvContentPartPr/>
                <p14:nvPr/>
              </p14:nvContentPartPr>
              <p14:xfrm>
                <a:off x="8242090" y="2379511"/>
                <a:ext cx="145080" cy="513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F66AC77-962D-E9A3-E336-F1A3F86641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33090" y="2370871"/>
                  <a:ext cx="1627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634210-810C-D7BF-5B59-F5AAEC65712C}"/>
                    </a:ext>
                  </a:extLst>
                </p14:cNvPr>
                <p14:cNvContentPartPr/>
                <p14:nvPr/>
              </p14:nvContentPartPr>
              <p14:xfrm>
                <a:off x="8468530" y="2582911"/>
                <a:ext cx="425520" cy="204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634210-810C-D7BF-5B59-F5AAEC6571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59890" y="2573911"/>
                  <a:ext cx="443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91935E-6827-ADB8-CC1B-445FA9DB4AF2}"/>
                    </a:ext>
                  </a:extLst>
                </p14:cNvPr>
                <p14:cNvContentPartPr/>
                <p14:nvPr/>
              </p14:nvContentPartPr>
              <p14:xfrm>
                <a:off x="8608210" y="2489671"/>
                <a:ext cx="243720" cy="3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91935E-6827-ADB8-CC1B-445FA9DB4A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99210" y="2481031"/>
                  <a:ext cx="2613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1F87741-40CB-6FC2-31A7-DD74DCBBEC47}"/>
                  </a:ext>
                </a:extLst>
              </p14:cNvPr>
              <p14:cNvContentPartPr/>
              <p14:nvPr/>
            </p14:nvContentPartPr>
            <p14:xfrm>
              <a:off x="9107530" y="2630431"/>
              <a:ext cx="150840" cy="104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1F87741-40CB-6FC2-31A7-DD74DCBBEC4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098530" y="2621791"/>
                <a:ext cx="168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77B365-4578-CCFB-2E21-3387E8D8C1FF}"/>
                  </a:ext>
                </a:extLst>
              </p14:cNvPr>
              <p14:cNvContentPartPr/>
              <p14:nvPr/>
            </p14:nvContentPartPr>
            <p14:xfrm>
              <a:off x="9076570" y="2761471"/>
              <a:ext cx="204480" cy="18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77B365-4578-CCFB-2E21-3387E8D8C1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067930" y="2752831"/>
                <a:ext cx="2221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918D814-B743-A7EB-5C62-5C6C921EFC23}"/>
              </a:ext>
            </a:extLst>
          </p:cNvPr>
          <p:cNvGrpSpPr/>
          <p:nvPr/>
        </p:nvGrpSpPr>
        <p:grpSpPr>
          <a:xfrm>
            <a:off x="9542410" y="2368711"/>
            <a:ext cx="1086840" cy="497520"/>
            <a:chOff x="9542410" y="2368711"/>
            <a:chExt cx="108684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041F46-5BDE-2BCB-E610-3355353CDDA7}"/>
                    </a:ext>
                  </a:extLst>
                </p14:cNvPr>
                <p14:cNvContentPartPr/>
                <p14:nvPr/>
              </p14:nvContentPartPr>
              <p14:xfrm>
                <a:off x="9542410" y="2511631"/>
                <a:ext cx="379080" cy="235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041F46-5BDE-2BCB-E610-3355353CDD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33770" y="2502991"/>
                  <a:ext cx="39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4E6619-57A1-14BF-6DED-9E4DC154442F}"/>
                    </a:ext>
                  </a:extLst>
                </p14:cNvPr>
                <p14:cNvContentPartPr/>
                <p14:nvPr/>
              </p14:nvContentPartPr>
              <p14:xfrm>
                <a:off x="9823570" y="2790271"/>
                <a:ext cx="73800" cy="75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4E6619-57A1-14BF-6DED-9E4DC15444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14570" y="2781271"/>
                  <a:ext cx="91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DE46DC-0744-4B10-2C05-8724DE98C1B4}"/>
                    </a:ext>
                  </a:extLst>
                </p14:cNvPr>
                <p14:cNvContentPartPr/>
                <p14:nvPr/>
              </p14:nvContentPartPr>
              <p14:xfrm>
                <a:off x="9893770" y="2681191"/>
                <a:ext cx="11880" cy="31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DE46DC-0744-4B10-2C05-8724DE98C1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4770" y="2672551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4ED378-2B42-E3CD-2292-513440FCEA19}"/>
                    </a:ext>
                  </a:extLst>
                </p14:cNvPr>
                <p14:cNvContentPartPr/>
                <p14:nvPr/>
              </p14:nvContentPartPr>
              <p14:xfrm>
                <a:off x="10111930" y="2368711"/>
                <a:ext cx="99720" cy="444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4ED378-2B42-E3CD-2292-513440FCEA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02930" y="2359711"/>
                  <a:ext cx="117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2D4755-7716-82B4-CB62-4A58728CAF77}"/>
                    </a:ext>
                  </a:extLst>
                </p14:cNvPr>
                <p14:cNvContentPartPr/>
                <p14:nvPr/>
              </p14:nvContentPartPr>
              <p14:xfrm>
                <a:off x="10285810" y="2506951"/>
                <a:ext cx="311760" cy="140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2D4755-7716-82B4-CB62-4A58728CAF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77170" y="2497951"/>
                  <a:ext cx="32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D8F2F8-D474-83EA-0A6C-3C8F05E653FB}"/>
                    </a:ext>
                  </a:extLst>
                </p14:cNvPr>
                <p14:cNvContentPartPr/>
                <p14:nvPr/>
              </p14:nvContentPartPr>
              <p14:xfrm>
                <a:off x="10480210" y="2726911"/>
                <a:ext cx="121320" cy="123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D8F2F8-D474-83EA-0A6C-3C8F05E653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71210" y="2717911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47B2E4-8854-CAA4-840C-8367BA5CA37D}"/>
                    </a:ext>
                  </a:extLst>
                </p14:cNvPr>
                <p14:cNvContentPartPr/>
                <p14:nvPr/>
              </p14:nvContentPartPr>
              <p14:xfrm>
                <a:off x="10617010" y="2622151"/>
                <a:ext cx="12240" cy="3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47B2E4-8854-CAA4-840C-8367BA5CA3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08010" y="2613511"/>
                  <a:ext cx="298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AACE88-2F80-F2C2-C16C-355E25ABA389}"/>
              </a:ext>
            </a:extLst>
          </p:cNvPr>
          <p:cNvGrpSpPr/>
          <p:nvPr/>
        </p:nvGrpSpPr>
        <p:grpSpPr>
          <a:xfrm>
            <a:off x="10873690" y="2361151"/>
            <a:ext cx="1000080" cy="577440"/>
            <a:chOff x="10873690" y="2361151"/>
            <a:chExt cx="100008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15B3E7-EB75-D245-815D-10ABA40756D2}"/>
                    </a:ext>
                  </a:extLst>
                </p14:cNvPr>
                <p14:cNvContentPartPr/>
                <p14:nvPr/>
              </p14:nvContentPartPr>
              <p14:xfrm>
                <a:off x="10873690" y="2375911"/>
                <a:ext cx="232560" cy="320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15B3E7-EB75-D245-815D-10ABA40756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65050" y="2367271"/>
                  <a:ext cx="250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32FCD6-084C-7555-978B-7D5CC5A3301E}"/>
                    </a:ext>
                  </a:extLst>
                </p14:cNvPr>
                <p14:cNvContentPartPr/>
                <p14:nvPr/>
              </p14:nvContentPartPr>
              <p14:xfrm>
                <a:off x="10907890" y="2789191"/>
                <a:ext cx="161280" cy="146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32FCD6-084C-7555-978B-7D5CC5A330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99250" y="2780191"/>
                  <a:ext cx="178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24B79A-C67D-E6C2-86D2-2697E58DB9EC}"/>
                    </a:ext>
                  </a:extLst>
                </p14:cNvPr>
                <p14:cNvContentPartPr/>
                <p14:nvPr/>
              </p14:nvContentPartPr>
              <p14:xfrm>
                <a:off x="11098330" y="2724751"/>
                <a:ext cx="33840" cy="3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24B79A-C67D-E6C2-86D2-2697E58DB9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89330" y="2716111"/>
                  <a:ext cx="51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3A13063-DFFC-34B0-0C5E-89D3E9B3532C}"/>
                    </a:ext>
                  </a:extLst>
                </p14:cNvPr>
                <p14:cNvContentPartPr/>
                <p14:nvPr/>
              </p14:nvContentPartPr>
              <p14:xfrm>
                <a:off x="11177890" y="2361151"/>
                <a:ext cx="192600" cy="577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3A13063-DFFC-34B0-0C5E-89D3E9B353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68890" y="2352151"/>
                  <a:ext cx="2102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A6CB6E-B9BA-BE8E-FCDA-ABC79EF03343}"/>
                    </a:ext>
                  </a:extLst>
                </p14:cNvPr>
                <p14:cNvContentPartPr/>
                <p14:nvPr/>
              </p14:nvContentPartPr>
              <p14:xfrm>
                <a:off x="11448970" y="2541511"/>
                <a:ext cx="342000" cy="217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A6CB6E-B9BA-BE8E-FCDA-ABC79EF033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40330" y="2532871"/>
                  <a:ext cx="359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F07F94-32A5-079D-71F9-66431B0E995D}"/>
                    </a:ext>
                  </a:extLst>
                </p14:cNvPr>
                <p14:cNvContentPartPr/>
                <p14:nvPr/>
              </p14:nvContentPartPr>
              <p14:xfrm>
                <a:off x="11727610" y="2785951"/>
                <a:ext cx="78120" cy="83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F07F94-32A5-079D-71F9-66431B0E995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18610" y="2777311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4F24BF-B3AE-9A55-E2D6-B14B5BEDD7F3}"/>
                    </a:ext>
                  </a:extLst>
                </p14:cNvPr>
                <p14:cNvContentPartPr/>
                <p14:nvPr/>
              </p14:nvContentPartPr>
              <p14:xfrm>
                <a:off x="11844610" y="2695591"/>
                <a:ext cx="22680" cy="36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64F24BF-B3AE-9A55-E2D6-B14B5BEDD7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35970" y="2686591"/>
                  <a:ext cx="40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AEA818-4BC2-F972-CA3B-F12448CC8F47}"/>
                    </a:ext>
                  </a:extLst>
                </p14:cNvPr>
                <p14:cNvContentPartPr/>
                <p14:nvPr/>
              </p14:nvContentPartPr>
              <p14:xfrm>
                <a:off x="11567050" y="2468791"/>
                <a:ext cx="306720" cy="24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AEA818-4BC2-F972-CA3B-F12448CC8F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58050" y="2460151"/>
                  <a:ext cx="324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F9F7280-A4EC-9D5C-47A1-82A9A6C43213}"/>
              </a:ext>
            </a:extLst>
          </p:cNvPr>
          <p:cNvGrpSpPr/>
          <p:nvPr/>
        </p:nvGrpSpPr>
        <p:grpSpPr>
          <a:xfrm>
            <a:off x="9040570" y="3121471"/>
            <a:ext cx="1638720" cy="582840"/>
            <a:chOff x="9040570" y="3121471"/>
            <a:chExt cx="163872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FB18CB5-AEEF-CFCD-C03A-82B22144E2AF}"/>
                    </a:ext>
                  </a:extLst>
                </p14:cNvPr>
                <p14:cNvContentPartPr/>
                <p14:nvPr/>
              </p14:nvContentPartPr>
              <p14:xfrm>
                <a:off x="9048130" y="3305071"/>
                <a:ext cx="179280" cy="9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FB18CB5-AEEF-CFCD-C03A-82B22144E2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39490" y="3296071"/>
                  <a:ext cx="196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5DD740-534C-4EFA-41DC-C7E6D3321AC9}"/>
                    </a:ext>
                  </a:extLst>
                </p14:cNvPr>
                <p14:cNvContentPartPr/>
                <p14:nvPr/>
              </p14:nvContentPartPr>
              <p14:xfrm>
                <a:off x="9040570" y="3386791"/>
                <a:ext cx="227160" cy="41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5DD740-534C-4EFA-41DC-C7E6D3321A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31930" y="3378151"/>
                  <a:ext cx="24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661E8F-8C87-AB1B-6811-C0E065A6BB3E}"/>
                    </a:ext>
                  </a:extLst>
                </p14:cNvPr>
                <p14:cNvContentPartPr/>
                <p14:nvPr/>
              </p14:nvContentPartPr>
              <p14:xfrm>
                <a:off x="9404890" y="3272311"/>
                <a:ext cx="318240" cy="208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661E8F-8C87-AB1B-6811-C0E065A6BB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95890" y="3263311"/>
                  <a:ext cx="335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C5D44CC-E662-AE2E-71DE-7BF0922626E7}"/>
                    </a:ext>
                  </a:extLst>
                </p14:cNvPr>
                <p14:cNvContentPartPr/>
                <p14:nvPr/>
              </p14:nvContentPartPr>
              <p14:xfrm>
                <a:off x="9627730" y="3534391"/>
                <a:ext cx="66240" cy="169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C5D44CC-E662-AE2E-71DE-7BF0922626E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18730" y="3525391"/>
                  <a:ext cx="8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867AF8F-8C9F-4B5B-F0F6-1E62F019EAFC}"/>
                    </a:ext>
                  </a:extLst>
                </p14:cNvPr>
                <p14:cNvContentPartPr/>
                <p14:nvPr/>
              </p14:nvContentPartPr>
              <p14:xfrm>
                <a:off x="9733570" y="3420991"/>
                <a:ext cx="21600" cy="31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867AF8F-8C9F-4B5B-F0F6-1E62F019EA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24930" y="3411991"/>
                  <a:ext cx="3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ADDC8A-0AB1-11F2-D77D-CED4C23BAE16}"/>
                    </a:ext>
                  </a:extLst>
                </p14:cNvPr>
                <p14:cNvContentPartPr/>
                <p14:nvPr/>
              </p14:nvContentPartPr>
              <p14:xfrm>
                <a:off x="9929410" y="3301471"/>
                <a:ext cx="349560" cy="204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ADDC8A-0AB1-11F2-D77D-CED4C23BAE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20770" y="3292471"/>
                  <a:ext cx="367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04FA63-E578-FC4D-4F18-1195BD798EDD}"/>
                    </a:ext>
                  </a:extLst>
                </p14:cNvPr>
                <p14:cNvContentPartPr/>
                <p14:nvPr/>
              </p14:nvContentPartPr>
              <p14:xfrm>
                <a:off x="10212010" y="3545551"/>
                <a:ext cx="47880" cy="103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04FA63-E578-FC4D-4F18-1195BD798ED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03010" y="3536911"/>
                  <a:ext cx="65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A74ECA-0AF6-785E-845B-94FC62F42E56}"/>
                    </a:ext>
                  </a:extLst>
                </p14:cNvPr>
                <p14:cNvContentPartPr/>
                <p14:nvPr/>
              </p14:nvContentPartPr>
              <p14:xfrm>
                <a:off x="10300210" y="3458791"/>
                <a:ext cx="5040" cy="7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A74ECA-0AF6-785E-845B-94FC62F42E5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91570" y="3450151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8C9498-0C7B-CF65-5A48-9217525AC823}"/>
                    </a:ext>
                  </a:extLst>
                </p14:cNvPr>
                <p14:cNvContentPartPr/>
                <p14:nvPr/>
              </p14:nvContentPartPr>
              <p14:xfrm>
                <a:off x="10457530" y="3121471"/>
                <a:ext cx="188640" cy="369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8C9498-0C7B-CF65-5A48-9217525AC8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48890" y="3112831"/>
                  <a:ext cx="206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E851A2-1426-DD95-6B42-5A024C48071B}"/>
                    </a:ext>
                  </a:extLst>
                </p14:cNvPr>
                <p14:cNvContentPartPr/>
                <p14:nvPr/>
              </p14:nvContentPartPr>
              <p14:xfrm>
                <a:off x="10574890" y="3521071"/>
                <a:ext cx="83520" cy="140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E851A2-1426-DD95-6B42-5A024C4807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66250" y="3512431"/>
                  <a:ext cx="10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A57F440-D863-23F1-3DBA-06879A9B8784}"/>
                    </a:ext>
                  </a:extLst>
                </p14:cNvPr>
                <p14:cNvContentPartPr/>
                <p14:nvPr/>
              </p14:nvContentPartPr>
              <p14:xfrm>
                <a:off x="10668850" y="3365551"/>
                <a:ext cx="10440" cy="60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A57F440-D863-23F1-3DBA-06879A9B878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9850" y="3356911"/>
                  <a:ext cx="280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4575E3B-55CC-DAEC-FF0E-8FAEB1D9DB56}"/>
              </a:ext>
            </a:extLst>
          </p:cNvPr>
          <p:cNvGrpSpPr/>
          <p:nvPr/>
        </p:nvGrpSpPr>
        <p:grpSpPr>
          <a:xfrm>
            <a:off x="10921570" y="3296071"/>
            <a:ext cx="392400" cy="396360"/>
            <a:chOff x="10921570" y="3296071"/>
            <a:chExt cx="39240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D263F7-BB7A-83B5-CBA7-D966173DA180}"/>
                    </a:ext>
                  </a:extLst>
                </p14:cNvPr>
                <p14:cNvContentPartPr/>
                <p14:nvPr/>
              </p14:nvContentPartPr>
              <p14:xfrm>
                <a:off x="10921570" y="3296071"/>
                <a:ext cx="340920" cy="205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D263F7-BB7A-83B5-CBA7-D966173DA1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12570" y="3287071"/>
                  <a:ext cx="358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3A808DA-5A6E-22FD-A5BB-ABE70BE86976}"/>
                    </a:ext>
                  </a:extLst>
                </p14:cNvPr>
                <p14:cNvContentPartPr/>
                <p14:nvPr/>
              </p14:nvContentPartPr>
              <p14:xfrm>
                <a:off x="11180050" y="3565351"/>
                <a:ext cx="51120" cy="127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3A808DA-5A6E-22FD-A5BB-ABE70BE869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71050" y="3556711"/>
                  <a:ext cx="68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71D30F-449A-0731-27E7-8B2EC44D41A4}"/>
                    </a:ext>
                  </a:extLst>
                </p14:cNvPr>
                <p14:cNvContentPartPr/>
                <p14:nvPr/>
              </p14:nvContentPartPr>
              <p14:xfrm>
                <a:off x="11253850" y="3489031"/>
                <a:ext cx="60120" cy="30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71D30F-449A-0731-27E7-8B2EC44D41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4850" y="3480031"/>
                  <a:ext cx="777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3529144-0EA5-D3A1-AD1C-89985EEA0F63}"/>
              </a:ext>
            </a:extLst>
          </p:cNvPr>
          <p:cNvGrpSpPr/>
          <p:nvPr/>
        </p:nvGrpSpPr>
        <p:grpSpPr>
          <a:xfrm>
            <a:off x="8937970" y="4097791"/>
            <a:ext cx="770040" cy="460440"/>
            <a:chOff x="8937970" y="4097791"/>
            <a:chExt cx="77004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74AF4A-7427-E2CE-1C56-D066085600DE}"/>
                    </a:ext>
                  </a:extLst>
                </p14:cNvPr>
                <p14:cNvContentPartPr/>
                <p14:nvPr/>
              </p14:nvContentPartPr>
              <p14:xfrm>
                <a:off x="8937970" y="4162591"/>
                <a:ext cx="217440" cy="15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74AF4A-7427-E2CE-1C56-D066085600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28970" y="4153591"/>
                  <a:ext cx="23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D7C435-58E8-549C-5BE2-320887C3CB6B}"/>
                    </a:ext>
                  </a:extLst>
                </p14:cNvPr>
                <p14:cNvContentPartPr/>
                <p14:nvPr/>
              </p14:nvContentPartPr>
              <p14:xfrm>
                <a:off x="8976130" y="4255111"/>
                <a:ext cx="186480" cy="6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D7C435-58E8-549C-5BE2-320887C3CB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67130" y="4246111"/>
                  <a:ext cx="204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045449-43F8-A5D5-FB24-44192B91A10C}"/>
                    </a:ext>
                  </a:extLst>
                </p14:cNvPr>
                <p14:cNvContentPartPr/>
                <p14:nvPr/>
              </p14:nvContentPartPr>
              <p14:xfrm>
                <a:off x="9370690" y="4097791"/>
                <a:ext cx="330480" cy="203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045449-43F8-A5D5-FB24-44192B91A1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61690" y="4088791"/>
                  <a:ext cx="348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3B63154-69D5-71A2-576A-0E4BCDB090C8}"/>
                    </a:ext>
                  </a:extLst>
                </p14:cNvPr>
                <p14:cNvContentPartPr/>
                <p14:nvPr/>
              </p14:nvContentPartPr>
              <p14:xfrm>
                <a:off x="9565090" y="4405591"/>
                <a:ext cx="99360" cy="152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3B63154-69D5-71A2-576A-0E4BCDB090C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56090" y="4396591"/>
                  <a:ext cx="117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2A06C3-C173-FFEF-2B7D-0D4068D96634}"/>
                    </a:ext>
                  </a:extLst>
                </p14:cNvPr>
                <p14:cNvContentPartPr/>
                <p14:nvPr/>
              </p14:nvContentPartPr>
              <p14:xfrm>
                <a:off x="9684610" y="4300831"/>
                <a:ext cx="23400" cy="29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2A06C3-C173-FFEF-2B7D-0D4068D966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75610" y="4292191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DBE4F73-5F6E-B3B1-83DA-E30E587AF1B1}"/>
              </a:ext>
            </a:extLst>
          </p:cNvPr>
          <p:cNvGrpSpPr/>
          <p:nvPr/>
        </p:nvGrpSpPr>
        <p:grpSpPr>
          <a:xfrm>
            <a:off x="9943810" y="4016071"/>
            <a:ext cx="519480" cy="425520"/>
            <a:chOff x="9943810" y="4016071"/>
            <a:chExt cx="51948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5950022-3221-73CB-7031-A4420EF1F4C0}"/>
                    </a:ext>
                  </a:extLst>
                </p14:cNvPr>
                <p14:cNvContentPartPr/>
                <p14:nvPr/>
              </p14:nvContentPartPr>
              <p14:xfrm>
                <a:off x="10060450" y="4016071"/>
                <a:ext cx="18360" cy="176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5950022-3221-73CB-7031-A4420EF1F4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51810" y="4007071"/>
                  <a:ext cx="3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C9817AB-0C56-2855-4602-4E527F349100}"/>
                    </a:ext>
                  </a:extLst>
                </p14:cNvPr>
                <p14:cNvContentPartPr/>
                <p14:nvPr/>
              </p14:nvContentPartPr>
              <p14:xfrm>
                <a:off x="9947410" y="4230271"/>
                <a:ext cx="210960" cy="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C9817AB-0C56-2855-4602-4E527F3491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38410" y="4221631"/>
                  <a:ext cx="22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A890CB-0A85-F3A1-6FB5-C669BFC53BB8}"/>
                    </a:ext>
                  </a:extLst>
                </p14:cNvPr>
                <p14:cNvContentPartPr/>
                <p14:nvPr/>
              </p14:nvContentPartPr>
              <p14:xfrm>
                <a:off x="9943810" y="4284271"/>
                <a:ext cx="177120" cy="157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A890CB-0A85-F3A1-6FB5-C669BFC53B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34810" y="4275631"/>
                  <a:ext cx="194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0F2B063-72DF-4A51-1559-6333C385444F}"/>
                    </a:ext>
                  </a:extLst>
                </p14:cNvPr>
                <p14:cNvContentPartPr/>
                <p14:nvPr/>
              </p14:nvContentPartPr>
              <p14:xfrm>
                <a:off x="10343770" y="4025791"/>
                <a:ext cx="119520" cy="288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0F2B063-72DF-4A51-1559-6333C38544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35130" y="4017151"/>
                  <a:ext cx="1371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5194B49-9DB7-0FB6-03A1-7A1EF150682C}"/>
              </a:ext>
            </a:extLst>
          </p:cNvPr>
          <p:cNvGrpSpPr/>
          <p:nvPr/>
        </p:nvGrpSpPr>
        <p:grpSpPr>
          <a:xfrm>
            <a:off x="10428370" y="4058911"/>
            <a:ext cx="1113120" cy="449640"/>
            <a:chOff x="10428370" y="4058911"/>
            <a:chExt cx="111312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8A64B4-3245-3568-CC8E-DF0BC23EE63D}"/>
                    </a:ext>
                  </a:extLst>
                </p14:cNvPr>
                <p14:cNvContentPartPr/>
                <p14:nvPr/>
              </p14:nvContentPartPr>
              <p14:xfrm>
                <a:off x="10428370" y="4346911"/>
                <a:ext cx="87840" cy="161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8A64B4-3245-3568-CC8E-DF0BC23EE6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19730" y="4338271"/>
                  <a:ext cx="105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C11A4D1-17F4-44F1-0C01-DB42855DF887}"/>
                    </a:ext>
                  </a:extLst>
                </p14:cNvPr>
                <p14:cNvContentPartPr/>
                <p14:nvPr/>
              </p14:nvContentPartPr>
              <p14:xfrm>
                <a:off x="10573810" y="4268431"/>
                <a:ext cx="2520" cy="1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C11A4D1-17F4-44F1-0C01-DB42855DF8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64810" y="4259791"/>
                  <a:ext cx="2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A83A96-CCCC-1E0E-A7C3-6313C85B6842}"/>
                    </a:ext>
                  </a:extLst>
                </p14:cNvPr>
                <p14:cNvContentPartPr/>
                <p14:nvPr/>
              </p14:nvContentPartPr>
              <p14:xfrm>
                <a:off x="10744810" y="4076911"/>
                <a:ext cx="338760" cy="224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A83A96-CCCC-1E0E-A7C3-6313C85B68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35810" y="4068271"/>
                  <a:ext cx="356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DC5E05-C1FD-7363-624A-8D7EC61B85C4}"/>
                    </a:ext>
                  </a:extLst>
                </p14:cNvPr>
                <p14:cNvContentPartPr/>
                <p14:nvPr/>
              </p14:nvContentPartPr>
              <p14:xfrm>
                <a:off x="10978810" y="4314871"/>
                <a:ext cx="83880" cy="142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DC5E05-C1FD-7363-624A-8D7EC61B85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70170" y="4306231"/>
                  <a:ext cx="101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D79761-6504-184C-9AC8-0C2BD95576A4}"/>
                    </a:ext>
                  </a:extLst>
                </p14:cNvPr>
                <p14:cNvContentPartPr/>
                <p14:nvPr/>
              </p14:nvContentPartPr>
              <p14:xfrm>
                <a:off x="11080330" y="4255111"/>
                <a:ext cx="6840" cy="4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D79761-6504-184C-9AC8-0C2BD95576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71330" y="4246111"/>
                  <a:ext cx="2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646DCB-9D9F-C3AA-1EA5-99C606B9E7E5}"/>
                    </a:ext>
                  </a:extLst>
                </p14:cNvPr>
                <p14:cNvContentPartPr/>
                <p14:nvPr/>
              </p14:nvContentPartPr>
              <p14:xfrm>
                <a:off x="11208130" y="4058911"/>
                <a:ext cx="290880" cy="202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646DCB-9D9F-C3AA-1EA5-99C606B9E7E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99130" y="4049911"/>
                  <a:ext cx="308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7B0400-8F0B-D011-A2E1-299EEE7689CA}"/>
                    </a:ext>
                  </a:extLst>
                </p14:cNvPr>
                <p14:cNvContentPartPr/>
                <p14:nvPr/>
              </p14:nvContentPartPr>
              <p14:xfrm>
                <a:off x="11411890" y="4322431"/>
                <a:ext cx="39600" cy="130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7B0400-8F0B-D011-A2E1-299EEE7689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02890" y="4313791"/>
                  <a:ext cx="5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121223-9FD4-A7BA-3973-1D3D25DD7CEB}"/>
                    </a:ext>
                  </a:extLst>
                </p14:cNvPr>
                <p14:cNvContentPartPr/>
                <p14:nvPr/>
              </p14:nvContentPartPr>
              <p14:xfrm>
                <a:off x="11517370" y="4242871"/>
                <a:ext cx="24120" cy="7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121223-9FD4-A7BA-3973-1D3D25DD7C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08730" y="4234231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29953A8-1059-8911-2505-09FC5E9D21F2}"/>
              </a:ext>
            </a:extLst>
          </p:cNvPr>
          <p:cNvGrpSpPr/>
          <p:nvPr/>
        </p:nvGrpSpPr>
        <p:grpSpPr>
          <a:xfrm>
            <a:off x="8872450" y="4940911"/>
            <a:ext cx="1476720" cy="507600"/>
            <a:chOff x="8872450" y="4940911"/>
            <a:chExt cx="147672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13B579-7429-7DF1-421D-ACE31F658436}"/>
                    </a:ext>
                  </a:extLst>
                </p14:cNvPr>
                <p14:cNvContentPartPr/>
                <p14:nvPr/>
              </p14:nvContentPartPr>
              <p14:xfrm>
                <a:off x="8874250" y="5002471"/>
                <a:ext cx="173160" cy="10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13B579-7429-7DF1-421D-ACE31F6584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65250" y="4993471"/>
                  <a:ext cx="190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87A50FB-2079-9C36-B1F8-C52985B100D0}"/>
                    </a:ext>
                  </a:extLst>
                </p14:cNvPr>
                <p14:cNvContentPartPr/>
                <p14:nvPr/>
              </p14:nvContentPartPr>
              <p14:xfrm>
                <a:off x="8872450" y="5056831"/>
                <a:ext cx="218880" cy="23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87A50FB-2079-9C36-B1F8-C52985B100D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63450" y="5048191"/>
                  <a:ext cx="236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E9A3218-E64E-B0B3-AE39-CCE7D78C4674}"/>
                    </a:ext>
                  </a:extLst>
                </p14:cNvPr>
                <p14:cNvContentPartPr/>
                <p14:nvPr/>
              </p14:nvContentPartPr>
              <p14:xfrm>
                <a:off x="9372490" y="4940911"/>
                <a:ext cx="10080" cy="120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E9A3218-E64E-B0B3-AE39-CCE7D78C46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63850" y="4931911"/>
                  <a:ext cx="27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B813E0-5DF9-8060-10DC-9C1DF28CCBD0}"/>
                    </a:ext>
                  </a:extLst>
                </p14:cNvPr>
                <p14:cNvContentPartPr/>
                <p14:nvPr/>
              </p14:nvContentPartPr>
              <p14:xfrm>
                <a:off x="9194290" y="5121991"/>
                <a:ext cx="212760" cy="42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B813E0-5DF9-8060-10DC-9C1DF28CCB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85290" y="5113351"/>
                  <a:ext cx="230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3C0E81-0575-EA54-7D1E-8516F3285262}"/>
                    </a:ext>
                  </a:extLst>
                </p14:cNvPr>
                <p14:cNvContentPartPr/>
                <p14:nvPr/>
              </p14:nvContentPartPr>
              <p14:xfrm>
                <a:off x="9196090" y="5261311"/>
                <a:ext cx="180720" cy="151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3C0E81-0575-EA54-7D1E-8516F328526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87090" y="5252311"/>
                  <a:ext cx="19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1331801-0888-9AA8-3B27-156AA3E2ACDB}"/>
                    </a:ext>
                  </a:extLst>
                </p14:cNvPr>
                <p14:cNvContentPartPr/>
                <p14:nvPr/>
              </p14:nvContentPartPr>
              <p14:xfrm>
                <a:off x="9547090" y="4986271"/>
                <a:ext cx="335160" cy="239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1331801-0888-9AA8-3B27-156AA3E2AC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38450" y="4977631"/>
                  <a:ext cx="352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B4FD5E-D17B-9E1B-8AB4-8CE58CB6C4C7}"/>
                    </a:ext>
                  </a:extLst>
                </p14:cNvPr>
                <p14:cNvContentPartPr/>
                <p14:nvPr/>
              </p14:nvContentPartPr>
              <p14:xfrm>
                <a:off x="9709450" y="5244751"/>
                <a:ext cx="130680" cy="182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B4FD5E-D17B-9E1B-8AB4-8CE58CB6C4C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00450" y="5236111"/>
                  <a:ext cx="148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A9F18BF-E2AC-4033-A9FC-9F95FF3E998E}"/>
                    </a:ext>
                  </a:extLst>
                </p14:cNvPr>
                <p14:cNvContentPartPr/>
                <p14:nvPr/>
              </p14:nvContentPartPr>
              <p14:xfrm>
                <a:off x="9863170" y="5196871"/>
                <a:ext cx="6840" cy="10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A9F18BF-E2AC-4033-A9FC-9F95FF3E99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54170" y="5188231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21D8A06-3984-AF5A-624F-572E53079F39}"/>
                    </a:ext>
                  </a:extLst>
                </p14:cNvPr>
                <p14:cNvContentPartPr/>
                <p14:nvPr/>
              </p14:nvContentPartPr>
              <p14:xfrm>
                <a:off x="10050370" y="4945591"/>
                <a:ext cx="174240" cy="275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21D8A06-3984-AF5A-624F-572E53079F3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41370" y="4936591"/>
                  <a:ext cx="191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BB8135-4513-FF4A-0C8F-A865C21F0F64}"/>
                    </a:ext>
                  </a:extLst>
                </p14:cNvPr>
                <p14:cNvContentPartPr/>
                <p14:nvPr/>
              </p14:nvContentPartPr>
              <p14:xfrm>
                <a:off x="10169170" y="5244751"/>
                <a:ext cx="120240" cy="203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BB8135-4513-FF4A-0C8F-A865C21F0F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60170" y="5236111"/>
                  <a:ext cx="137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6C182F-AF8B-363F-B4F1-8643BA0DBDCB}"/>
                    </a:ext>
                  </a:extLst>
                </p14:cNvPr>
                <p14:cNvContentPartPr/>
                <p14:nvPr/>
              </p14:nvContentPartPr>
              <p14:xfrm>
                <a:off x="10340530" y="5096431"/>
                <a:ext cx="8640" cy="33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6C182F-AF8B-363F-B4F1-8643BA0DBD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31530" y="5087791"/>
                  <a:ext cx="262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5BC4447-CB63-4282-AE87-8BCA5F9CCF6D}"/>
              </a:ext>
            </a:extLst>
          </p:cNvPr>
          <p:cNvGrpSpPr/>
          <p:nvPr/>
        </p:nvGrpSpPr>
        <p:grpSpPr>
          <a:xfrm>
            <a:off x="10576690" y="4969711"/>
            <a:ext cx="806760" cy="248760"/>
            <a:chOff x="10576690" y="4969711"/>
            <a:chExt cx="8067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B20AD82-A947-2484-3745-E330C69B0A10}"/>
                    </a:ext>
                  </a:extLst>
                </p14:cNvPr>
                <p14:cNvContentPartPr/>
                <p14:nvPr/>
              </p14:nvContentPartPr>
              <p14:xfrm>
                <a:off x="10576690" y="5022991"/>
                <a:ext cx="302760" cy="195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B20AD82-A947-2484-3745-E330C69B0A1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68050" y="5013991"/>
                  <a:ext cx="320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643FEF4-73AC-4CF3-339D-FDFA103242D7}"/>
                    </a:ext>
                  </a:extLst>
                </p14:cNvPr>
                <p14:cNvContentPartPr/>
                <p14:nvPr/>
              </p14:nvContentPartPr>
              <p14:xfrm>
                <a:off x="10640050" y="4969711"/>
                <a:ext cx="218520" cy="17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643FEF4-73AC-4CF3-339D-FDFA103242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31050" y="4960711"/>
                  <a:ext cx="23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16BC3CF-81AB-0F8D-CDE1-52A94EBFB373}"/>
                    </a:ext>
                  </a:extLst>
                </p14:cNvPr>
                <p14:cNvContentPartPr/>
                <p14:nvPr/>
              </p14:nvContentPartPr>
              <p14:xfrm>
                <a:off x="10944610" y="5160871"/>
                <a:ext cx="45000" cy="42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16BC3CF-81AB-0F8D-CDE1-52A94EBFB37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35610" y="5152231"/>
                  <a:ext cx="62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BBF78B2-7499-5022-16A7-355CD5AFA5FD}"/>
                    </a:ext>
                  </a:extLst>
                </p14:cNvPr>
                <p14:cNvContentPartPr/>
                <p14:nvPr/>
              </p14:nvContentPartPr>
              <p14:xfrm>
                <a:off x="11075650" y="5022631"/>
                <a:ext cx="307800" cy="195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BBF78B2-7499-5022-16A7-355CD5AFA5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66650" y="5013631"/>
                  <a:ext cx="325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5EA305E-B47E-2C6C-FE8F-67CC04261579}"/>
                    </a:ext>
                  </a:extLst>
                </p14:cNvPr>
                <p14:cNvContentPartPr/>
                <p14:nvPr/>
              </p14:nvContentPartPr>
              <p14:xfrm>
                <a:off x="11154490" y="4972231"/>
                <a:ext cx="200160" cy="6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5EA305E-B47E-2C6C-FE8F-67CC0426157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45490" y="4963591"/>
                  <a:ext cx="217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A8CEB75-5B6C-588C-1763-7CCA858724A8}"/>
              </a:ext>
            </a:extLst>
          </p:cNvPr>
          <p:cNvGrpSpPr/>
          <p:nvPr/>
        </p:nvGrpSpPr>
        <p:grpSpPr>
          <a:xfrm>
            <a:off x="8576530" y="5793751"/>
            <a:ext cx="1747800" cy="557640"/>
            <a:chOff x="8576530" y="5793751"/>
            <a:chExt cx="174780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1355E41-A46E-9316-E191-7F4A233BC5BE}"/>
                    </a:ext>
                  </a:extLst>
                </p14:cNvPr>
                <p14:cNvContentPartPr/>
                <p14:nvPr/>
              </p14:nvContentPartPr>
              <p14:xfrm>
                <a:off x="8581210" y="5983831"/>
                <a:ext cx="200520" cy="9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1355E41-A46E-9316-E191-7F4A233BC5B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72570" y="5974831"/>
                  <a:ext cx="218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5ED3E1-6E4F-3943-5387-35F4F72DD452}"/>
                    </a:ext>
                  </a:extLst>
                </p14:cNvPr>
                <p14:cNvContentPartPr/>
                <p14:nvPr/>
              </p14:nvContentPartPr>
              <p14:xfrm>
                <a:off x="8576530" y="6058711"/>
                <a:ext cx="202680" cy="30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5ED3E1-6E4F-3943-5387-35F4F72DD4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67890" y="6050071"/>
                  <a:ext cx="22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6BA3F97-873D-528C-C073-DB264A8AE9E3}"/>
                    </a:ext>
                  </a:extLst>
                </p14:cNvPr>
                <p14:cNvContentPartPr/>
                <p14:nvPr/>
              </p14:nvContentPartPr>
              <p14:xfrm>
                <a:off x="9095650" y="5892031"/>
                <a:ext cx="24840" cy="119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6BA3F97-873D-528C-C073-DB264A8AE9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87010" y="5883031"/>
                  <a:ext cx="42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192C22D-3C59-2090-9DB5-A71D2C6BE2F1}"/>
                    </a:ext>
                  </a:extLst>
                </p14:cNvPr>
                <p14:cNvContentPartPr/>
                <p14:nvPr/>
              </p14:nvContentPartPr>
              <p14:xfrm>
                <a:off x="8932930" y="6119551"/>
                <a:ext cx="201600" cy="16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192C22D-3C59-2090-9DB5-A71D2C6BE2F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23930" y="6110551"/>
                  <a:ext cx="219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895354C-DF01-D895-2683-60D606CBBD39}"/>
                    </a:ext>
                  </a:extLst>
                </p14:cNvPr>
                <p14:cNvContentPartPr/>
                <p14:nvPr/>
              </p14:nvContentPartPr>
              <p14:xfrm>
                <a:off x="8918170" y="6214591"/>
                <a:ext cx="138960" cy="104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895354C-DF01-D895-2683-60D606CBBD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09170" y="6205591"/>
                  <a:ext cx="15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D611DA7-26F4-188C-C6C1-682B33E81A4E}"/>
                    </a:ext>
                  </a:extLst>
                </p14:cNvPr>
                <p14:cNvContentPartPr/>
                <p14:nvPr/>
              </p14:nvContentPartPr>
              <p14:xfrm>
                <a:off x="9319210" y="5988151"/>
                <a:ext cx="312120" cy="183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D611DA7-26F4-188C-C6C1-682B33E81A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10570" y="5979151"/>
                  <a:ext cx="32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32E4AF7-FA14-EA54-1ABB-B6781EDA81E3}"/>
                    </a:ext>
                  </a:extLst>
                </p14:cNvPr>
                <p14:cNvContentPartPr/>
                <p14:nvPr/>
              </p14:nvContentPartPr>
              <p14:xfrm>
                <a:off x="9381490" y="5920471"/>
                <a:ext cx="258840" cy="20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32E4AF7-FA14-EA54-1ABB-B6781EDA81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72850" y="5911831"/>
                  <a:ext cx="276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B752BF5-2773-8569-E79A-7DFDA73C38E6}"/>
                    </a:ext>
                  </a:extLst>
                </p14:cNvPr>
                <p14:cNvContentPartPr/>
                <p14:nvPr/>
              </p14:nvContentPartPr>
              <p14:xfrm>
                <a:off x="9696130" y="6072031"/>
                <a:ext cx="61920" cy="61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B752BF5-2773-8569-E79A-7DFDA73C38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87490" y="6063031"/>
                  <a:ext cx="7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F877AA6-A213-F652-51AA-957F7E4FCE31}"/>
                    </a:ext>
                  </a:extLst>
                </p14:cNvPr>
                <p14:cNvContentPartPr/>
                <p14:nvPr/>
              </p14:nvContentPartPr>
              <p14:xfrm>
                <a:off x="9899170" y="5956471"/>
                <a:ext cx="260280" cy="249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F877AA6-A213-F652-51AA-957F7E4FCE3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90530" y="5947831"/>
                  <a:ext cx="277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47F1B7D-53DE-0CCD-41E8-68520365E6C0}"/>
                    </a:ext>
                  </a:extLst>
                </p14:cNvPr>
                <p14:cNvContentPartPr/>
                <p14:nvPr/>
              </p14:nvContentPartPr>
              <p14:xfrm>
                <a:off x="9924730" y="5902111"/>
                <a:ext cx="214920" cy="11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47F1B7D-53DE-0CCD-41E8-68520365E6C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15730" y="5893111"/>
                  <a:ext cx="23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7C7633C-AC14-2E49-FDEF-59D9071ECBC5}"/>
                    </a:ext>
                  </a:extLst>
                </p14:cNvPr>
                <p14:cNvContentPartPr/>
                <p14:nvPr/>
              </p14:nvContentPartPr>
              <p14:xfrm>
                <a:off x="9210850" y="5811031"/>
                <a:ext cx="246600" cy="540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7C7633C-AC14-2E49-FDEF-59D9071ECBC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01850" y="5802031"/>
                  <a:ext cx="2642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579AC41-5A65-4202-CC71-D02BFBA6A83C}"/>
                    </a:ext>
                  </a:extLst>
                </p14:cNvPr>
                <p14:cNvContentPartPr/>
                <p14:nvPr/>
              </p14:nvContentPartPr>
              <p14:xfrm>
                <a:off x="10165570" y="5793751"/>
                <a:ext cx="158760" cy="521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579AC41-5A65-4202-CC71-D02BFBA6A83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156930" y="5785111"/>
                  <a:ext cx="17640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C4AC2C6-2286-2C8F-E749-6650C7CD4AFA}"/>
              </a:ext>
            </a:extLst>
          </p:cNvPr>
          <p:cNvGrpSpPr/>
          <p:nvPr/>
        </p:nvGrpSpPr>
        <p:grpSpPr>
          <a:xfrm>
            <a:off x="10400290" y="5838751"/>
            <a:ext cx="595800" cy="317880"/>
            <a:chOff x="10400290" y="5838751"/>
            <a:chExt cx="5958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1E5C1D-FA4E-36A9-6B61-8396DBFFEB93}"/>
                    </a:ext>
                  </a:extLst>
                </p14:cNvPr>
                <p14:cNvContentPartPr/>
                <p14:nvPr/>
              </p14:nvContentPartPr>
              <p14:xfrm>
                <a:off x="10400290" y="5976631"/>
                <a:ext cx="390240" cy="180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1E5C1D-FA4E-36A9-6B61-8396DBFFEB9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91290" y="5967991"/>
                  <a:ext cx="407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50911D-C0AC-060C-83BA-067A25593502}"/>
                    </a:ext>
                  </a:extLst>
                </p14:cNvPr>
                <p14:cNvContentPartPr/>
                <p14:nvPr/>
              </p14:nvContentPartPr>
              <p14:xfrm>
                <a:off x="10869370" y="5838751"/>
                <a:ext cx="126720" cy="127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50911D-C0AC-060C-83BA-067A255935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60730" y="5829751"/>
                  <a:ext cx="1443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19AE6A3-47A6-9F2C-E2AE-2C62C4538544}"/>
                  </a:ext>
                </a:extLst>
              </p14:cNvPr>
              <p14:cNvContentPartPr/>
              <p14:nvPr/>
            </p14:nvContentPartPr>
            <p14:xfrm>
              <a:off x="6992170" y="877409"/>
              <a:ext cx="540720" cy="1850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19AE6A3-47A6-9F2C-E2AE-2C62C453854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983170" y="868409"/>
                <a:ext cx="558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B8AC1C3-3B21-45D4-C263-F4F93097408F}"/>
                  </a:ext>
                </a:extLst>
              </p14:cNvPr>
              <p14:cNvContentPartPr/>
              <p14:nvPr/>
            </p14:nvContentPartPr>
            <p14:xfrm>
              <a:off x="724930" y="1080809"/>
              <a:ext cx="6563880" cy="8974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B8AC1C3-3B21-45D4-C263-F4F93097408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15930" y="1072169"/>
                <a:ext cx="65815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CDFB578-6668-B7D9-FBCD-310E6E58230E}"/>
                  </a:ext>
                </a:extLst>
              </p14:cNvPr>
              <p14:cNvContentPartPr/>
              <p14:nvPr/>
            </p14:nvContentPartPr>
            <p14:xfrm>
              <a:off x="369610" y="2180969"/>
              <a:ext cx="141840" cy="3402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CDFB578-6668-B7D9-FBCD-310E6E58230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60970" y="2171969"/>
                <a:ext cx="1594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3BCA3DA-39E6-8B5D-C1BE-5C0177A36991}"/>
                  </a:ext>
                </a:extLst>
              </p14:cNvPr>
              <p14:cNvContentPartPr/>
              <p14:nvPr/>
            </p14:nvContentPartPr>
            <p14:xfrm>
              <a:off x="571210" y="2333609"/>
              <a:ext cx="269640" cy="1990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3BCA3DA-39E6-8B5D-C1BE-5C0177A3699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2210" y="2324609"/>
                <a:ext cx="2872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C27B09E-9094-98E9-D58C-ED12DB31898A}"/>
              </a:ext>
            </a:extLst>
          </p:cNvPr>
          <p:cNvGrpSpPr/>
          <p:nvPr/>
        </p:nvGrpSpPr>
        <p:grpSpPr>
          <a:xfrm>
            <a:off x="1056850" y="2233169"/>
            <a:ext cx="852480" cy="265320"/>
            <a:chOff x="1056850" y="2233169"/>
            <a:chExt cx="85248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EC906E-44DB-338D-6784-659524380CF9}"/>
                    </a:ext>
                  </a:extLst>
                </p14:cNvPr>
                <p14:cNvContentPartPr/>
                <p14:nvPr/>
              </p14:nvContentPartPr>
              <p14:xfrm>
                <a:off x="1385530" y="2240009"/>
                <a:ext cx="16920" cy="2548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EC906E-44DB-338D-6784-659524380C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76530" y="2231369"/>
                  <a:ext cx="3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BFF9E36-E588-A1BC-29C0-75C72643AF24}"/>
                    </a:ext>
                  </a:extLst>
                </p14:cNvPr>
                <p14:cNvContentPartPr/>
                <p14:nvPr/>
              </p14:nvContentPartPr>
              <p14:xfrm>
                <a:off x="1288330" y="2258729"/>
                <a:ext cx="3960" cy="3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BFF9E36-E588-A1BC-29C0-75C72643AF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79330" y="2249729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0981A2C-723C-AAAD-93DB-95AE6193229C}"/>
                    </a:ext>
                  </a:extLst>
                </p14:cNvPr>
                <p14:cNvContentPartPr/>
                <p14:nvPr/>
              </p14:nvContentPartPr>
              <p14:xfrm>
                <a:off x="1060090" y="2358089"/>
                <a:ext cx="120240" cy="11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0981A2C-723C-AAAD-93DB-95AE6193229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1090" y="2349449"/>
                  <a:ext cx="137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C1CFD0-B66A-6EDC-EEEB-EE8D7DE925E0}"/>
                    </a:ext>
                  </a:extLst>
                </p14:cNvPr>
                <p14:cNvContentPartPr/>
                <p14:nvPr/>
              </p14:nvContentPartPr>
              <p14:xfrm>
                <a:off x="1056850" y="2457089"/>
                <a:ext cx="137880" cy="20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C1CFD0-B66A-6EDC-EEEB-EE8D7DE925E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7850" y="2448449"/>
                  <a:ext cx="155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FC402-B7E0-7EF6-9F97-FD45DD7BBF14}"/>
                    </a:ext>
                  </a:extLst>
                </p14:cNvPr>
                <p14:cNvContentPartPr/>
                <p14:nvPr/>
              </p14:nvContentPartPr>
              <p14:xfrm>
                <a:off x="1311010" y="2236409"/>
                <a:ext cx="251280" cy="26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FC402-B7E0-7EF6-9F97-FD45DD7BBF1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02010" y="2227409"/>
                  <a:ext cx="26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F87F2B-7778-DAD7-29DD-7F85097FDF6F}"/>
                    </a:ext>
                  </a:extLst>
                </p14:cNvPr>
                <p14:cNvContentPartPr/>
                <p14:nvPr/>
              </p14:nvContentPartPr>
              <p14:xfrm>
                <a:off x="1571290" y="2233169"/>
                <a:ext cx="125640" cy="253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F87F2B-7778-DAD7-29DD-7F85097FDF6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62650" y="2224529"/>
                  <a:ext cx="143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BEAAF71-EFE0-22B7-DF77-791552873B88}"/>
                    </a:ext>
                  </a:extLst>
                </p14:cNvPr>
                <p14:cNvContentPartPr/>
                <p14:nvPr/>
              </p14:nvContentPartPr>
              <p14:xfrm>
                <a:off x="1783330" y="2344409"/>
                <a:ext cx="126000" cy="154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BEAAF71-EFE0-22B7-DF77-791552873B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74690" y="2335769"/>
                  <a:ext cx="14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5F6A50D-4FED-4466-93E3-B738EC9B09F2}"/>
              </a:ext>
            </a:extLst>
          </p:cNvPr>
          <p:cNvGrpSpPr/>
          <p:nvPr/>
        </p:nvGrpSpPr>
        <p:grpSpPr>
          <a:xfrm>
            <a:off x="2112370" y="2252969"/>
            <a:ext cx="156960" cy="163800"/>
            <a:chOff x="2112370" y="2252969"/>
            <a:chExt cx="15696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C28D50B-5347-0386-5FCE-5AE81BA5E4FC}"/>
                    </a:ext>
                  </a:extLst>
                </p14:cNvPr>
                <p14:cNvContentPartPr/>
                <p14:nvPr/>
              </p14:nvContentPartPr>
              <p14:xfrm>
                <a:off x="2176450" y="2252969"/>
                <a:ext cx="21600" cy="163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C28D50B-5347-0386-5FCE-5AE81BA5E4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67810" y="2244329"/>
                  <a:ext cx="39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FFC21B5-233A-4221-5307-29BCDFF22F69}"/>
                    </a:ext>
                  </a:extLst>
                </p14:cNvPr>
                <p14:cNvContentPartPr/>
                <p14:nvPr/>
              </p14:nvContentPartPr>
              <p14:xfrm>
                <a:off x="2112370" y="2342249"/>
                <a:ext cx="156960" cy="13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FFC21B5-233A-4221-5307-29BCDFF22F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03730" y="2333609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9B946E6-34E8-66E6-C6FD-79D6C2FEDA45}"/>
              </a:ext>
            </a:extLst>
          </p:cNvPr>
          <p:cNvGrpSpPr/>
          <p:nvPr/>
        </p:nvGrpSpPr>
        <p:grpSpPr>
          <a:xfrm>
            <a:off x="2402890" y="2157569"/>
            <a:ext cx="636840" cy="433800"/>
            <a:chOff x="2402890" y="2157569"/>
            <a:chExt cx="63684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95FE841-6C02-EB79-D622-623933E89ECE}"/>
                    </a:ext>
                  </a:extLst>
                </p14:cNvPr>
                <p14:cNvContentPartPr/>
                <p14:nvPr/>
              </p14:nvContentPartPr>
              <p14:xfrm>
                <a:off x="2402890" y="2157929"/>
                <a:ext cx="216720" cy="343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95FE841-6C02-EB79-D622-623933E89EC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93890" y="2149289"/>
                  <a:ext cx="234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8E779D2-5AAA-FD8D-8475-5AFEADB86830}"/>
                    </a:ext>
                  </a:extLst>
                </p14:cNvPr>
                <p14:cNvContentPartPr/>
                <p14:nvPr/>
              </p14:nvContentPartPr>
              <p14:xfrm>
                <a:off x="2639770" y="2157569"/>
                <a:ext cx="170280" cy="316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8E779D2-5AAA-FD8D-8475-5AFEADB8683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30770" y="2148929"/>
                  <a:ext cx="187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640B74-3043-FB64-49F1-E3A383A24367}"/>
                    </a:ext>
                  </a:extLst>
                </p14:cNvPr>
                <p14:cNvContentPartPr/>
                <p14:nvPr/>
              </p14:nvContentPartPr>
              <p14:xfrm>
                <a:off x="2872330" y="2337569"/>
                <a:ext cx="13680" cy="253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640B74-3043-FB64-49F1-E3A383A2436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63690" y="2328929"/>
                  <a:ext cx="31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8903FD5-682D-79F2-9C6B-E9AD0F2481DB}"/>
                    </a:ext>
                  </a:extLst>
                </p14:cNvPr>
                <p14:cNvContentPartPr/>
                <p14:nvPr/>
              </p14:nvContentPartPr>
              <p14:xfrm>
                <a:off x="2874490" y="2313449"/>
                <a:ext cx="165240" cy="99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8903FD5-682D-79F2-9C6B-E9AD0F2481D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65490" y="2304449"/>
                  <a:ext cx="1828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2EFB624-2552-A489-C42D-7320E2EFC6BA}"/>
              </a:ext>
            </a:extLst>
          </p:cNvPr>
          <p:cNvGrpSpPr/>
          <p:nvPr/>
        </p:nvGrpSpPr>
        <p:grpSpPr>
          <a:xfrm>
            <a:off x="189610" y="2710889"/>
            <a:ext cx="1185840" cy="1053360"/>
            <a:chOff x="189610" y="2710889"/>
            <a:chExt cx="1185840" cy="10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C41789-47DE-A0A7-3747-47AF68FFC71B}"/>
                    </a:ext>
                  </a:extLst>
                </p14:cNvPr>
                <p14:cNvContentPartPr/>
                <p14:nvPr/>
              </p14:nvContentPartPr>
              <p14:xfrm>
                <a:off x="505690" y="2765249"/>
                <a:ext cx="98640" cy="262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C41789-47DE-A0A7-3747-47AF68FFC7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7050" y="2756249"/>
                  <a:ext cx="116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A1DAD0F-2A11-0014-1E5B-00BCF155E132}"/>
                    </a:ext>
                  </a:extLst>
                </p14:cNvPr>
                <p14:cNvContentPartPr/>
                <p14:nvPr/>
              </p14:nvContentPartPr>
              <p14:xfrm>
                <a:off x="522610" y="2710889"/>
                <a:ext cx="142560" cy="121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A1DAD0F-2A11-0014-1E5B-00BCF155E1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3970" y="2702249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AC5BD0E-DD97-1E4C-35AA-6AE0C7461983}"/>
                    </a:ext>
                  </a:extLst>
                </p14:cNvPr>
                <p14:cNvContentPartPr/>
                <p14:nvPr/>
              </p14:nvContentPartPr>
              <p14:xfrm>
                <a:off x="219130" y="3178889"/>
                <a:ext cx="127440" cy="150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AC5BD0E-DD97-1E4C-35AA-6AE0C74619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0130" y="3170249"/>
                  <a:ext cx="145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BA346C8-CA8F-AABE-321D-CB04E1397D33}"/>
                    </a:ext>
                  </a:extLst>
                </p14:cNvPr>
                <p14:cNvContentPartPr/>
                <p14:nvPr/>
              </p14:nvContentPartPr>
              <p14:xfrm>
                <a:off x="392650" y="3212009"/>
                <a:ext cx="103680" cy="2221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BA346C8-CA8F-AABE-321D-CB04E1397D3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650" y="3203009"/>
                  <a:ext cx="121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2D10F9-41E0-C4A8-939E-4E8494F3E6E9}"/>
                    </a:ext>
                  </a:extLst>
                </p14:cNvPr>
                <p14:cNvContentPartPr/>
                <p14:nvPr/>
              </p14:nvContentPartPr>
              <p14:xfrm>
                <a:off x="518650" y="3221369"/>
                <a:ext cx="120960" cy="68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2D10F9-41E0-C4A8-939E-4E8494F3E6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9650" y="3212369"/>
                  <a:ext cx="138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36C880C-D31E-FF88-9010-5D344F310D1A}"/>
                    </a:ext>
                  </a:extLst>
                </p14:cNvPr>
                <p14:cNvContentPartPr/>
                <p14:nvPr/>
              </p14:nvContentPartPr>
              <p14:xfrm>
                <a:off x="682810" y="3204809"/>
                <a:ext cx="103680" cy="70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36C880C-D31E-FF88-9010-5D344F310D1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4170" y="3196169"/>
                  <a:ext cx="12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EF3F6A3-A83B-DB1F-19F9-577EDF0EF4E8}"/>
                    </a:ext>
                  </a:extLst>
                </p14:cNvPr>
                <p14:cNvContentPartPr/>
                <p14:nvPr/>
              </p14:nvContentPartPr>
              <p14:xfrm>
                <a:off x="852730" y="3076289"/>
                <a:ext cx="15480" cy="205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EF3F6A3-A83B-DB1F-19F9-577EDF0EF4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4090" y="3067289"/>
                  <a:ext cx="33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064CCE9-1202-6CB7-6067-F62F4C9DDCFB}"/>
                    </a:ext>
                  </a:extLst>
                </p14:cNvPr>
                <p14:cNvContentPartPr/>
                <p14:nvPr/>
              </p14:nvContentPartPr>
              <p14:xfrm>
                <a:off x="944890" y="3057569"/>
                <a:ext cx="94320" cy="228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064CCE9-1202-6CB7-6067-F62F4C9DDC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6250" y="3048569"/>
                  <a:ext cx="111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558494B-CF1F-76F2-A7B1-72AEA9A96C4E}"/>
                    </a:ext>
                  </a:extLst>
                </p14:cNvPr>
                <p14:cNvContentPartPr/>
                <p14:nvPr/>
              </p14:nvContentPartPr>
              <p14:xfrm>
                <a:off x="910690" y="3138209"/>
                <a:ext cx="201600" cy="146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558494B-CF1F-76F2-A7B1-72AEA9A96C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1690" y="3129569"/>
                  <a:ext cx="219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A0EC25A-BD8B-92EA-1B7F-A43D289B5DDA}"/>
                    </a:ext>
                  </a:extLst>
                </p14:cNvPr>
                <p14:cNvContentPartPr/>
                <p14:nvPr/>
              </p14:nvContentPartPr>
              <p14:xfrm>
                <a:off x="1159810" y="3218489"/>
                <a:ext cx="115920" cy="76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A0EC25A-BD8B-92EA-1B7F-A43D289B5D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51170" y="3209849"/>
                  <a:ext cx="133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7BABC7A-520D-5A76-D7A0-9CC1FCD0A74F}"/>
                    </a:ext>
                  </a:extLst>
                </p14:cNvPr>
                <p14:cNvContentPartPr/>
                <p14:nvPr/>
              </p14:nvContentPartPr>
              <p14:xfrm>
                <a:off x="189610" y="3523409"/>
                <a:ext cx="289800" cy="170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7BABC7A-520D-5A76-D7A0-9CC1FCD0A7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0970" y="3514769"/>
                  <a:ext cx="307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DD5B8A1-7708-A234-E460-B876F96490DE}"/>
                    </a:ext>
                  </a:extLst>
                </p14:cNvPr>
                <p14:cNvContentPartPr/>
                <p14:nvPr/>
              </p14:nvContentPartPr>
              <p14:xfrm>
                <a:off x="616210" y="3408209"/>
                <a:ext cx="6480" cy="260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DD5B8A1-7708-A234-E460-B876F96490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7570" y="3399569"/>
                  <a:ext cx="2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41327C5-616E-76F8-0CC4-D65EB7FE5E20}"/>
                    </a:ext>
                  </a:extLst>
                </p14:cNvPr>
                <p14:cNvContentPartPr/>
                <p14:nvPr/>
              </p14:nvContentPartPr>
              <p14:xfrm>
                <a:off x="529090" y="3500369"/>
                <a:ext cx="155880" cy="10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41327C5-616E-76F8-0CC4-D65EB7FE5E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0450" y="3491369"/>
                  <a:ext cx="17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E20562-397C-7641-A883-875D8B54BF8A}"/>
                    </a:ext>
                  </a:extLst>
                </p14:cNvPr>
                <p14:cNvContentPartPr/>
                <p14:nvPr/>
              </p14:nvContentPartPr>
              <p14:xfrm>
                <a:off x="700090" y="3396689"/>
                <a:ext cx="101520" cy="261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E20562-397C-7641-A883-875D8B54BF8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1450" y="3388049"/>
                  <a:ext cx="119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8860B57-2CF8-C0E9-E234-FCD6547C9A7B}"/>
                    </a:ext>
                  </a:extLst>
                </p14:cNvPr>
                <p14:cNvContentPartPr/>
                <p14:nvPr/>
              </p14:nvContentPartPr>
              <p14:xfrm>
                <a:off x="888730" y="3548249"/>
                <a:ext cx="63000" cy="133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8860B57-2CF8-C0E9-E234-FCD6547C9A7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9730" y="3539249"/>
                  <a:ext cx="80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22E59E4-6585-9624-A857-4303AF21700E}"/>
                    </a:ext>
                  </a:extLst>
                </p14:cNvPr>
                <p14:cNvContentPartPr/>
                <p14:nvPr/>
              </p14:nvContentPartPr>
              <p14:xfrm>
                <a:off x="1029130" y="3410729"/>
                <a:ext cx="26640" cy="273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22E59E4-6585-9624-A857-4303AF21700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0490" y="3402089"/>
                  <a:ext cx="44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044111B-845A-CC5F-70EC-0855645150E3}"/>
                    </a:ext>
                  </a:extLst>
                </p14:cNvPr>
                <p14:cNvContentPartPr/>
                <p14:nvPr/>
              </p14:nvContentPartPr>
              <p14:xfrm>
                <a:off x="1136410" y="3542849"/>
                <a:ext cx="52920" cy="2214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044111B-845A-CC5F-70EC-0855645150E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7410" y="3533849"/>
                  <a:ext cx="70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8A15593-F198-A6DC-3D99-46F227B631BF}"/>
                    </a:ext>
                  </a:extLst>
                </p14:cNvPr>
                <p14:cNvContentPartPr/>
                <p14:nvPr/>
              </p14:nvContentPartPr>
              <p14:xfrm>
                <a:off x="1253770" y="3549329"/>
                <a:ext cx="121680" cy="206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8A15593-F198-A6DC-3D99-46F227B631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45130" y="3540329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237AAF9-24C2-AF75-8EB1-65FF8116570F}"/>
                    </a:ext>
                  </a:extLst>
                </p14:cNvPr>
                <p14:cNvContentPartPr/>
                <p14:nvPr/>
              </p14:nvContentPartPr>
              <p14:xfrm>
                <a:off x="1290130" y="3566609"/>
                <a:ext cx="60120" cy="119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237AAF9-24C2-AF75-8EB1-65FF811657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81130" y="3557969"/>
                  <a:ext cx="777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4895728-385F-6A23-581C-A28307D52724}"/>
              </a:ext>
            </a:extLst>
          </p:cNvPr>
          <p:cNvGrpSpPr/>
          <p:nvPr/>
        </p:nvGrpSpPr>
        <p:grpSpPr>
          <a:xfrm>
            <a:off x="2112370" y="2679569"/>
            <a:ext cx="1094040" cy="1030320"/>
            <a:chOff x="2112370" y="2679569"/>
            <a:chExt cx="109404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68CF8CA-A294-E1B0-C0DE-7A9A08552366}"/>
                    </a:ext>
                  </a:extLst>
                </p14:cNvPr>
                <p14:cNvContentPartPr/>
                <p14:nvPr/>
              </p14:nvContentPartPr>
              <p14:xfrm>
                <a:off x="2345290" y="2679569"/>
                <a:ext cx="121320" cy="354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68CF8CA-A294-E1B0-C0DE-7A9A0855236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36650" y="2670929"/>
                  <a:ext cx="138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3607639-4C8B-58D7-6D54-CFF82F41EEE3}"/>
                    </a:ext>
                  </a:extLst>
                </p14:cNvPr>
                <p14:cNvContentPartPr/>
                <p14:nvPr/>
              </p14:nvContentPartPr>
              <p14:xfrm>
                <a:off x="2146930" y="3170249"/>
                <a:ext cx="126000" cy="100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3607639-4C8B-58D7-6D54-CFF82F41EE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37930" y="3161609"/>
                  <a:ext cx="143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8D2F52F-45A0-0EB5-79E2-C900F18C5CFB}"/>
                    </a:ext>
                  </a:extLst>
                </p14:cNvPr>
                <p14:cNvContentPartPr/>
                <p14:nvPr/>
              </p14:nvContentPartPr>
              <p14:xfrm>
                <a:off x="2341690" y="3190049"/>
                <a:ext cx="82080" cy="247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8D2F52F-45A0-0EB5-79E2-C900F18C5CF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33050" y="3181409"/>
                  <a:ext cx="9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A4A77D0-89D3-8ADF-F967-EB10D7C22E75}"/>
                    </a:ext>
                  </a:extLst>
                </p14:cNvPr>
                <p14:cNvContentPartPr/>
                <p14:nvPr/>
              </p14:nvContentPartPr>
              <p14:xfrm>
                <a:off x="2473450" y="3204809"/>
                <a:ext cx="126360" cy="85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A4A77D0-89D3-8ADF-F967-EB10D7C22E7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64450" y="3196169"/>
                  <a:ext cx="14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AFA878C-0BB0-12D4-2894-47FE7946057F}"/>
                    </a:ext>
                  </a:extLst>
                </p14:cNvPr>
                <p14:cNvContentPartPr/>
                <p14:nvPr/>
              </p14:nvContentPartPr>
              <p14:xfrm>
                <a:off x="2640850" y="3221009"/>
                <a:ext cx="109440" cy="86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AFA878C-0BB0-12D4-2894-47FE7946057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31850" y="3212369"/>
                  <a:ext cx="127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91C0C02-428D-9E76-CD44-F2F13D591512}"/>
                    </a:ext>
                  </a:extLst>
                </p14:cNvPr>
                <p14:cNvContentPartPr/>
                <p14:nvPr/>
              </p14:nvContentPartPr>
              <p14:xfrm>
                <a:off x="2840290" y="3231809"/>
                <a:ext cx="16560" cy="59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91C0C02-428D-9E76-CD44-F2F13D59151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31290" y="3222809"/>
                  <a:ext cx="34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BBD7FE8-E5EA-DD47-2093-E175D29BAB08}"/>
                    </a:ext>
                  </a:extLst>
                </p14:cNvPr>
                <p14:cNvContentPartPr/>
                <p14:nvPr/>
              </p14:nvContentPartPr>
              <p14:xfrm>
                <a:off x="2855050" y="3134969"/>
                <a:ext cx="5040" cy="7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BBD7FE8-E5EA-DD47-2093-E175D29BAB0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46410" y="3125969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7FD1C19-0E98-613A-617E-CB0F0988BCE5}"/>
                    </a:ext>
                  </a:extLst>
                </p14:cNvPr>
                <p14:cNvContentPartPr/>
                <p14:nvPr/>
              </p14:nvContentPartPr>
              <p14:xfrm>
                <a:off x="2896450" y="3030209"/>
                <a:ext cx="171000" cy="247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7FD1C19-0E98-613A-617E-CB0F0988BC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87450" y="3021209"/>
                  <a:ext cx="18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B081605-EB8E-1E55-E94B-9B79CCB5AEFC}"/>
                    </a:ext>
                  </a:extLst>
                </p14:cNvPr>
                <p14:cNvContentPartPr/>
                <p14:nvPr/>
              </p14:nvContentPartPr>
              <p14:xfrm>
                <a:off x="3138010" y="3215609"/>
                <a:ext cx="68400" cy="57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B081605-EB8E-1E55-E94B-9B79CCB5AEF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29370" y="3206609"/>
                  <a:ext cx="86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FD371DD-8EEC-CA68-3398-2A85916EA847}"/>
                    </a:ext>
                  </a:extLst>
                </p14:cNvPr>
                <p14:cNvContentPartPr/>
                <p14:nvPr/>
              </p14:nvContentPartPr>
              <p14:xfrm>
                <a:off x="2112370" y="3504689"/>
                <a:ext cx="94320" cy="2052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FD371DD-8EEC-CA68-3398-2A85916EA84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03730" y="3496049"/>
                  <a:ext cx="111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627B1F4-D29E-F6C4-5734-846EA3E751A1}"/>
                    </a:ext>
                  </a:extLst>
                </p14:cNvPr>
                <p14:cNvContentPartPr/>
                <p14:nvPr/>
              </p14:nvContentPartPr>
              <p14:xfrm>
                <a:off x="2333050" y="3560129"/>
                <a:ext cx="50040" cy="129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627B1F4-D29E-F6C4-5734-846EA3E751A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24050" y="3551489"/>
                  <a:ext cx="6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0B5195-28EC-2065-D6DC-83E273CB3B6E}"/>
                    </a:ext>
                  </a:extLst>
                </p14:cNvPr>
                <p14:cNvContentPartPr/>
                <p14:nvPr/>
              </p14:nvContentPartPr>
              <p14:xfrm>
                <a:off x="2481010" y="3419009"/>
                <a:ext cx="30240" cy="265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0B5195-28EC-2065-D6DC-83E273CB3B6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72370" y="3410009"/>
                  <a:ext cx="47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7223B4C-DD8E-6EFC-89DE-4F5914884413}"/>
                    </a:ext>
                  </a:extLst>
                </p14:cNvPr>
                <p14:cNvContentPartPr/>
                <p14:nvPr/>
              </p14:nvContentPartPr>
              <p14:xfrm>
                <a:off x="2600170" y="3556889"/>
                <a:ext cx="56880" cy="125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7223B4C-DD8E-6EFC-89DE-4F591488441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91530" y="3547889"/>
                  <a:ext cx="74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C87A4CB-6664-D826-B2EC-A6BA48A7683D}"/>
                    </a:ext>
                  </a:extLst>
                </p14:cNvPr>
                <p14:cNvContentPartPr/>
                <p14:nvPr/>
              </p14:nvContentPartPr>
              <p14:xfrm>
                <a:off x="2735890" y="3541049"/>
                <a:ext cx="156600" cy="130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C87A4CB-6664-D826-B2EC-A6BA48A7683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27250" y="3532049"/>
                  <a:ext cx="17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94AF59E-F8D7-412B-5003-2EB0B829C673}"/>
                    </a:ext>
                  </a:extLst>
                </p14:cNvPr>
                <p14:cNvContentPartPr/>
                <p14:nvPr/>
              </p14:nvContentPartPr>
              <p14:xfrm>
                <a:off x="2939650" y="3568409"/>
                <a:ext cx="104760" cy="124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94AF59E-F8D7-412B-5003-2EB0B829C67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31010" y="3559769"/>
                  <a:ext cx="1224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56A10A0-556B-94FF-E2F7-6994F6AF07CA}"/>
              </a:ext>
            </a:extLst>
          </p:cNvPr>
          <p:cNvGrpSpPr/>
          <p:nvPr/>
        </p:nvGrpSpPr>
        <p:grpSpPr>
          <a:xfrm>
            <a:off x="3175810" y="3534569"/>
            <a:ext cx="149760" cy="13680"/>
            <a:chOff x="3175810" y="3534569"/>
            <a:chExt cx="149760" cy="1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68BE22-88B9-9D68-2CA3-2262DF6378B5}"/>
                    </a:ext>
                  </a:extLst>
                </p14:cNvPr>
                <p14:cNvContentPartPr/>
                <p14:nvPr/>
              </p14:nvContentPartPr>
              <p14:xfrm>
                <a:off x="3193090" y="3537809"/>
                <a:ext cx="3960" cy="3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68BE22-88B9-9D68-2CA3-2262DF6378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84450" y="3529169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932D58B-EA96-705F-8A88-DCC303E64330}"/>
                    </a:ext>
                  </a:extLst>
                </p14:cNvPr>
                <p14:cNvContentPartPr/>
                <p14:nvPr/>
              </p14:nvContentPartPr>
              <p14:xfrm>
                <a:off x="3175810" y="3534569"/>
                <a:ext cx="149760" cy="13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932D58B-EA96-705F-8A88-DCC303E643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67170" y="3525929"/>
                  <a:ext cx="1674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F66AF76-BEC1-FCD9-2EC5-61AF6F0ED327}"/>
                  </a:ext>
                </a:extLst>
              </p14:cNvPr>
              <p14:cNvContentPartPr/>
              <p14:nvPr/>
            </p14:nvContentPartPr>
            <p14:xfrm>
              <a:off x="3174010" y="3659849"/>
              <a:ext cx="133200" cy="32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F66AF76-BEC1-FCD9-2EC5-61AF6F0ED32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165010" y="3651209"/>
                <a:ext cx="1508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E6F7C6D-22BC-C92D-5561-13F96E88A50A}"/>
              </a:ext>
            </a:extLst>
          </p:cNvPr>
          <p:cNvGrpSpPr/>
          <p:nvPr/>
        </p:nvGrpSpPr>
        <p:grpSpPr>
          <a:xfrm>
            <a:off x="3500033" y="3467431"/>
            <a:ext cx="1944360" cy="314640"/>
            <a:chOff x="3500033" y="3467431"/>
            <a:chExt cx="194436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A2FBA31-20F2-FB90-B73E-AA93BD70608C}"/>
                    </a:ext>
                  </a:extLst>
                </p14:cNvPr>
                <p14:cNvContentPartPr/>
                <p14:nvPr/>
              </p14:nvContentPartPr>
              <p14:xfrm>
                <a:off x="3500033" y="3570751"/>
                <a:ext cx="157680" cy="156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A2FBA31-20F2-FB90-B73E-AA93BD7060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491393" y="3561751"/>
                  <a:ext cx="175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51772A-9234-468F-484B-9F17229CED2F}"/>
                    </a:ext>
                  </a:extLst>
                </p14:cNvPr>
                <p14:cNvContentPartPr/>
                <p14:nvPr/>
              </p14:nvContentPartPr>
              <p14:xfrm>
                <a:off x="3690113" y="3583351"/>
                <a:ext cx="77040" cy="103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51772A-9234-468F-484B-9F17229CED2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681113" y="3574351"/>
                  <a:ext cx="9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1164B96-2F2E-E27C-CE46-EB30F845F969}"/>
                    </a:ext>
                  </a:extLst>
                </p14:cNvPr>
                <p14:cNvContentPartPr/>
                <p14:nvPr/>
              </p14:nvContentPartPr>
              <p14:xfrm>
                <a:off x="3820793" y="3467431"/>
                <a:ext cx="151200" cy="2116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1164B96-2F2E-E27C-CE46-EB30F845F96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12153" y="3458791"/>
                  <a:ext cx="168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4B1210B-1CC2-2D95-B83C-B65AA72DE2A1}"/>
                    </a:ext>
                  </a:extLst>
                </p14:cNvPr>
                <p14:cNvContentPartPr/>
                <p14:nvPr/>
              </p14:nvContentPartPr>
              <p14:xfrm>
                <a:off x="4038953" y="3666511"/>
                <a:ext cx="17280" cy="44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4B1210B-1CC2-2D95-B83C-B65AA72DE2A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30313" y="3657871"/>
                  <a:ext cx="34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8E4BE3C-902B-CFD3-8903-CF04946DCDE3}"/>
                    </a:ext>
                  </a:extLst>
                </p14:cNvPr>
                <p14:cNvContentPartPr/>
                <p14:nvPr/>
              </p14:nvContentPartPr>
              <p14:xfrm>
                <a:off x="4125353" y="3469951"/>
                <a:ext cx="205560" cy="293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8E4BE3C-902B-CFD3-8903-CF04946DCDE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16353" y="3460951"/>
                  <a:ext cx="223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72F5A84-4352-B228-85C9-A1DD392674A2}"/>
                    </a:ext>
                  </a:extLst>
                </p14:cNvPr>
                <p14:cNvContentPartPr/>
                <p14:nvPr/>
              </p14:nvContentPartPr>
              <p14:xfrm>
                <a:off x="4295633" y="3638071"/>
                <a:ext cx="80640" cy="144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72F5A84-4352-B228-85C9-A1DD392674A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86993" y="3629431"/>
                  <a:ext cx="98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89242D1-2A49-9A59-F7AD-96A1A7B31B08}"/>
                    </a:ext>
                  </a:extLst>
                </p14:cNvPr>
                <p14:cNvContentPartPr/>
                <p14:nvPr/>
              </p14:nvContentPartPr>
              <p14:xfrm>
                <a:off x="4458713" y="3640591"/>
                <a:ext cx="77760" cy="127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89242D1-2A49-9A59-F7AD-96A1A7B31B0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50073" y="3631951"/>
                  <a:ext cx="95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72CCE42-1DCD-FE1A-21A9-43642F37413F}"/>
                    </a:ext>
                  </a:extLst>
                </p14:cNvPr>
                <p14:cNvContentPartPr/>
                <p14:nvPr/>
              </p14:nvContentPartPr>
              <p14:xfrm>
                <a:off x="4578593" y="3590551"/>
                <a:ext cx="61200" cy="1530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72CCE42-1DCD-FE1A-21A9-43642F37413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69953" y="3581551"/>
                  <a:ext cx="78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F16CDDE-1964-F075-4150-C72A91B431B9}"/>
                    </a:ext>
                  </a:extLst>
                </p14:cNvPr>
                <p14:cNvContentPartPr/>
                <p14:nvPr/>
              </p14:nvContentPartPr>
              <p14:xfrm>
                <a:off x="4746713" y="3495871"/>
                <a:ext cx="28080" cy="2761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F16CDDE-1964-F075-4150-C72A91B431B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38073" y="3486871"/>
                  <a:ext cx="45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BC792E8-7504-C375-6287-FFECEA922997}"/>
                    </a:ext>
                  </a:extLst>
                </p14:cNvPr>
                <p14:cNvContentPartPr/>
                <p14:nvPr/>
              </p14:nvContentPartPr>
              <p14:xfrm>
                <a:off x="4693433" y="3629431"/>
                <a:ext cx="89640" cy="64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BC792E8-7504-C375-6287-FFECEA92299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84793" y="3620431"/>
                  <a:ext cx="10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22E45D3-E040-F17B-B5BA-1D635DA4A12F}"/>
                    </a:ext>
                  </a:extLst>
                </p14:cNvPr>
                <p14:cNvContentPartPr/>
                <p14:nvPr/>
              </p14:nvContentPartPr>
              <p14:xfrm>
                <a:off x="4871993" y="3618991"/>
                <a:ext cx="165960" cy="1386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22E45D3-E040-F17B-B5BA-1D635DA4A12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63353" y="3610351"/>
                  <a:ext cx="183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197198E-EF2A-2C30-2D4E-79342A281C11}"/>
                    </a:ext>
                  </a:extLst>
                </p14:cNvPr>
                <p14:cNvContentPartPr/>
                <p14:nvPr/>
              </p14:nvContentPartPr>
              <p14:xfrm>
                <a:off x="5076833" y="3585151"/>
                <a:ext cx="367560" cy="180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197198E-EF2A-2C30-2D4E-79342A281C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68193" y="3576151"/>
                  <a:ext cx="385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78F20A0-660F-1662-1C2F-4B63FDC04646}"/>
              </a:ext>
            </a:extLst>
          </p:cNvPr>
          <p:cNvGrpSpPr/>
          <p:nvPr/>
        </p:nvGrpSpPr>
        <p:grpSpPr>
          <a:xfrm>
            <a:off x="5619713" y="3352591"/>
            <a:ext cx="485280" cy="606600"/>
            <a:chOff x="5619713" y="3352591"/>
            <a:chExt cx="48528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29EB023-1A5F-5E23-E891-A64F6EA1BF88}"/>
                    </a:ext>
                  </a:extLst>
                </p14:cNvPr>
                <p14:cNvContentPartPr/>
                <p14:nvPr/>
              </p14:nvContentPartPr>
              <p14:xfrm>
                <a:off x="5629073" y="3582991"/>
                <a:ext cx="149400" cy="36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29EB023-1A5F-5E23-E891-A64F6EA1BF8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620073" y="3573991"/>
                  <a:ext cx="16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076A29-A62D-C495-5F8E-C383201D0CD7}"/>
                    </a:ext>
                  </a:extLst>
                </p14:cNvPr>
                <p14:cNvContentPartPr/>
                <p14:nvPr/>
              </p14:nvContentPartPr>
              <p14:xfrm>
                <a:off x="5619713" y="3618991"/>
                <a:ext cx="146880" cy="61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076A29-A62D-C495-5F8E-C383201D0CD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11073" y="3610351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627B11A-3B97-11D2-4237-42244EA5860B}"/>
                    </a:ext>
                  </a:extLst>
                </p14:cNvPr>
                <p14:cNvContentPartPr/>
                <p14:nvPr/>
              </p14:nvContentPartPr>
              <p14:xfrm>
                <a:off x="6023633" y="3352591"/>
                <a:ext cx="10440" cy="204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627B11A-3B97-11D2-4237-42244EA5860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14993" y="3343591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9D7DA54-F352-DCF8-C0E8-BB5A86B819E8}"/>
                    </a:ext>
                  </a:extLst>
                </p14:cNvPr>
                <p14:cNvContentPartPr/>
                <p14:nvPr/>
              </p14:nvContentPartPr>
              <p14:xfrm>
                <a:off x="5936513" y="3567511"/>
                <a:ext cx="168480" cy="392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9D7DA54-F352-DCF8-C0E8-BB5A86B819E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27513" y="3558871"/>
                  <a:ext cx="186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24F9453-F25E-BBD1-A934-800D57505345}"/>
                    </a:ext>
                  </a:extLst>
                </p14:cNvPr>
                <p14:cNvContentPartPr/>
                <p14:nvPr/>
              </p14:nvContentPartPr>
              <p14:xfrm>
                <a:off x="5901593" y="3711151"/>
                <a:ext cx="186840" cy="2480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24F9453-F25E-BBD1-A934-800D5750534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92593" y="3702151"/>
                  <a:ext cx="20448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D1A4519-2FE7-3784-B60E-51FABA2AADA6}"/>
              </a:ext>
            </a:extLst>
          </p:cNvPr>
          <p:cNvGrpSpPr/>
          <p:nvPr/>
        </p:nvGrpSpPr>
        <p:grpSpPr>
          <a:xfrm>
            <a:off x="375730" y="4020209"/>
            <a:ext cx="1249560" cy="332280"/>
            <a:chOff x="375730" y="4020209"/>
            <a:chExt cx="124956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8217961-04D9-13AA-2EAF-AB3B640DE3E3}"/>
                    </a:ext>
                  </a:extLst>
                </p14:cNvPr>
                <p14:cNvContentPartPr/>
                <p14:nvPr/>
              </p14:nvContentPartPr>
              <p14:xfrm>
                <a:off x="375730" y="4055489"/>
                <a:ext cx="99000" cy="2970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8217961-04D9-13AA-2EAF-AB3B640DE3E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7090" y="4046489"/>
                  <a:ext cx="116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7FF2674-87C8-7D54-EF25-619732B5F6D5}"/>
                    </a:ext>
                  </a:extLst>
                </p14:cNvPr>
                <p14:cNvContentPartPr/>
                <p14:nvPr/>
              </p14:nvContentPartPr>
              <p14:xfrm>
                <a:off x="566170" y="4190849"/>
                <a:ext cx="210960" cy="1288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7FF2674-87C8-7D54-EF25-619732B5F6D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57530" y="4182209"/>
                  <a:ext cx="228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F45D0FE-718D-BAEB-7416-E6B51B8A6651}"/>
                    </a:ext>
                  </a:extLst>
                </p14:cNvPr>
                <p14:cNvContentPartPr/>
                <p14:nvPr/>
              </p14:nvContentPartPr>
              <p14:xfrm>
                <a:off x="880450" y="4223609"/>
                <a:ext cx="56160" cy="46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F45D0FE-718D-BAEB-7416-E6B51B8A665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1450" y="4214969"/>
                  <a:ext cx="73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47D12E3-1E59-C52A-5CF4-95D0C2B79B44}"/>
                    </a:ext>
                  </a:extLst>
                </p14:cNvPr>
                <p14:cNvContentPartPr/>
                <p14:nvPr/>
              </p14:nvContentPartPr>
              <p14:xfrm>
                <a:off x="845170" y="4257809"/>
                <a:ext cx="98640" cy="7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47D12E3-1E59-C52A-5CF4-95D0C2B79B4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6530" y="4249169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3D667F4-36E4-2173-90AA-7BB66DDB002D}"/>
                    </a:ext>
                  </a:extLst>
                </p14:cNvPr>
                <p14:cNvContentPartPr/>
                <p14:nvPr/>
              </p14:nvContentPartPr>
              <p14:xfrm>
                <a:off x="1175290" y="4050449"/>
                <a:ext cx="7920" cy="237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3D667F4-36E4-2173-90AA-7BB66DDB002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66650" y="4041449"/>
                  <a:ext cx="25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FB228E8-20A3-FE7E-BA25-37ECD0141EEA}"/>
                    </a:ext>
                  </a:extLst>
                </p14:cNvPr>
                <p14:cNvContentPartPr/>
                <p14:nvPr/>
              </p14:nvContentPartPr>
              <p14:xfrm>
                <a:off x="1090690" y="4020209"/>
                <a:ext cx="250200" cy="58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FB228E8-20A3-FE7E-BA25-37ECD0141EE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1690" y="4011569"/>
                  <a:ext cx="267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80ED3D1-2667-E8EF-7EEC-B939DD9B7FA1}"/>
                    </a:ext>
                  </a:extLst>
                </p14:cNvPr>
                <p14:cNvContentPartPr/>
                <p14:nvPr/>
              </p14:nvContentPartPr>
              <p14:xfrm>
                <a:off x="1338370" y="4038569"/>
                <a:ext cx="86040" cy="282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80ED3D1-2667-E8EF-7EEC-B939DD9B7FA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29730" y="4029929"/>
                  <a:ext cx="103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2127D84-EB7F-1E1F-0935-809FC4C18D21}"/>
                    </a:ext>
                  </a:extLst>
                </p14:cNvPr>
                <p14:cNvContentPartPr/>
                <p14:nvPr/>
              </p14:nvContentPartPr>
              <p14:xfrm>
                <a:off x="1529170" y="4213529"/>
                <a:ext cx="96120" cy="1242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2127D84-EB7F-1E1F-0935-809FC4C18D2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520530" y="4204889"/>
                  <a:ext cx="1137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E2C6AEF-B69F-67D6-1DA4-F39FA3BE8504}"/>
              </a:ext>
            </a:extLst>
          </p:cNvPr>
          <p:cNvGrpSpPr/>
          <p:nvPr/>
        </p:nvGrpSpPr>
        <p:grpSpPr>
          <a:xfrm>
            <a:off x="1835530" y="3991409"/>
            <a:ext cx="805680" cy="668160"/>
            <a:chOff x="1835530" y="3991409"/>
            <a:chExt cx="805680" cy="66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23D4627-FAE8-8D6F-B3A3-E83E94BF97E1}"/>
                    </a:ext>
                  </a:extLst>
                </p14:cNvPr>
                <p14:cNvContentPartPr/>
                <p14:nvPr/>
              </p14:nvContentPartPr>
              <p14:xfrm>
                <a:off x="1888810" y="4134689"/>
                <a:ext cx="6840" cy="1548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23D4627-FAE8-8D6F-B3A3-E83E94BF97E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880170" y="4126049"/>
                  <a:ext cx="24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A20C0B1-5B47-8DFF-4021-CFB34FCB6F1F}"/>
                    </a:ext>
                  </a:extLst>
                </p14:cNvPr>
                <p14:cNvContentPartPr/>
                <p14:nvPr/>
              </p14:nvContentPartPr>
              <p14:xfrm>
                <a:off x="1835530" y="4222529"/>
                <a:ext cx="112320" cy="6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A20C0B1-5B47-8DFF-4021-CFB34FCB6F1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826530" y="4213889"/>
                  <a:ext cx="129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E0A6A76-C854-5331-31D1-5C93615CEE27}"/>
                    </a:ext>
                  </a:extLst>
                </p14:cNvPr>
                <p14:cNvContentPartPr/>
                <p14:nvPr/>
              </p14:nvContentPartPr>
              <p14:xfrm>
                <a:off x="2173210" y="3991409"/>
                <a:ext cx="16920" cy="211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E0A6A76-C854-5331-31D1-5C93615CEE2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164210" y="3982769"/>
                  <a:ext cx="3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6B29055-2CCB-284B-9C0F-88F08B1C1CFB}"/>
                    </a:ext>
                  </a:extLst>
                </p14:cNvPr>
                <p14:cNvContentPartPr/>
                <p14:nvPr/>
              </p14:nvContentPartPr>
              <p14:xfrm>
                <a:off x="2083210" y="4219649"/>
                <a:ext cx="165240" cy="136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6B29055-2CCB-284B-9C0F-88F08B1C1CF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074210" y="4211009"/>
                  <a:ext cx="18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1C08012-1367-51C1-BFCF-6DDDA4A64356}"/>
                    </a:ext>
                  </a:extLst>
                </p14:cNvPr>
                <p14:cNvContentPartPr/>
                <p14:nvPr/>
              </p14:nvContentPartPr>
              <p14:xfrm>
                <a:off x="1989250" y="4360409"/>
                <a:ext cx="195480" cy="2991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1C08012-1367-51C1-BFCF-6DDDA4A6435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80250" y="4351409"/>
                  <a:ext cx="213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62F1B99-4637-2B23-A3AA-8CEEA81A6F2A}"/>
                    </a:ext>
                  </a:extLst>
                </p14:cNvPr>
                <p14:cNvContentPartPr/>
                <p14:nvPr/>
              </p14:nvContentPartPr>
              <p14:xfrm>
                <a:off x="2387770" y="4081049"/>
                <a:ext cx="63000" cy="2275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62F1B99-4637-2B23-A3AA-8CEEA81A6F2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378770" y="4072409"/>
                  <a:ext cx="80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D7F9EE2-FF73-67A2-1B7B-701A60DE36F2}"/>
                    </a:ext>
                  </a:extLst>
                </p14:cNvPr>
                <p14:cNvContentPartPr/>
                <p14:nvPr/>
              </p14:nvContentPartPr>
              <p14:xfrm>
                <a:off x="2558050" y="4221089"/>
                <a:ext cx="7920" cy="213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D7F9EE2-FF73-67A2-1B7B-701A60DE36F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549410" y="4212089"/>
                  <a:ext cx="25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832A869-AA2D-1FA0-9138-9D3090D3D640}"/>
                    </a:ext>
                  </a:extLst>
                </p14:cNvPr>
                <p14:cNvContentPartPr/>
                <p14:nvPr/>
              </p14:nvContentPartPr>
              <p14:xfrm>
                <a:off x="2518450" y="4212809"/>
                <a:ext cx="122760" cy="105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832A869-AA2D-1FA0-9138-9D3090D3D6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09450" y="4203809"/>
                  <a:ext cx="1404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C95C53E-B3B1-C049-7436-4D41ECACFAAC}"/>
              </a:ext>
            </a:extLst>
          </p:cNvPr>
          <p:cNvGrpSpPr/>
          <p:nvPr/>
        </p:nvGrpSpPr>
        <p:grpSpPr>
          <a:xfrm>
            <a:off x="447010" y="4821209"/>
            <a:ext cx="1422720" cy="439200"/>
            <a:chOff x="447010" y="4821209"/>
            <a:chExt cx="142272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D056586-FE99-8A08-11F4-2671EF8C2B3C}"/>
                    </a:ext>
                  </a:extLst>
                </p14:cNvPr>
                <p14:cNvContentPartPr/>
                <p14:nvPr/>
              </p14:nvContentPartPr>
              <p14:xfrm>
                <a:off x="447010" y="4856849"/>
                <a:ext cx="142560" cy="299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D056586-FE99-8A08-11F4-2671EF8C2B3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38010" y="4848209"/>
                  <a:ext cx="160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C1EFB6B-B4A3-DFED-94C1-2962901C5C96}"/>
                    </a:ext>
                  </a:extLst>
                </p14:cNvPr>
                <p14:cNvContentPartPr/>
                <p14:nvPr/>
              </p14:nvContentPartPr>
              <p14:xfrm>
                <a:off x="642130" y="4974929"/>
                <a:ext cx="152280" cy="2854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C1EFB6B-B4A3-DFED-94C1-2962901C5C9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33490" y="4966289"/>
                  <a:ext cx="169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7D37B73-4EF4-276E-29C2-E331AA7D24F9}"/>
                    </a:ext>
                  </a:extLst>
                </p14:cNvPr>
                <p14:cNvContentPartPr/>
                <p14:nvPr/>
              </p14:nvContentPartPr>
              <p14:xfrm>
                <a:off x="910330" y="4972409"/>
                <a:ext cx="214920" cy="230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7D37B73-4EF4-276E-29C2-E331AA7D24F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01330" y="4963409"/>
                  <a:ext cx="232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D729F55-BA10-E7EE-B275-5F8D7881CE7A}"/>
                    </a:ext>
                  </a:extLst>
                </p14:cNvPr>
                <p14:cNvContentPartPr/>
                <p14:nvPr/>
              </p14:nvContentPartPr>
              <p14:xfrm>
                <a:off x="906370" y="5064209"/>
                <a:ext cx="218880" cy="637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D729F55-BA10-E7EE-B275-5F8D7881CE7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7730" y="5055209"/>
                  <a:ext cx="236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10F342A-8E02-DD76-2C6D-E6AE246FFCFE}"/>
                    </a:ext>
                  </a:extLst>
                </p14:cNvPr>
                <p14:cNvContentPartPr/>
                <p14:nvPr/>
              </p14:nvContentPartPr>
              <p14:xfrm>
                <a:off x="1422970" y="4821209"/>
                <a:ext cx="142200" cy="2516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10F342A-8E02-DD76-2C6D-E6AE246FFCF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13970" y="4812209"/>
                  <a:ext cx="159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3AD2893-883E-1958-5746-04ED29F43521}"/>
                    </a:ext>
                  </a:extLst>
                </p14:cNvPr>
                <p14:cNvContentPartPr/>
                <p14:nvPr/>
              </p14:nvContentPartPr>
              <p14:xfrm>
                <a:off x="1641490" y="4966289"/>
                <a:ext cx="228240" cy="1576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3AD2893-883E-1958-5746-04ED29F4352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632490" y="4957289"/>
                  <a:ext cx="245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406974B-68A0-FC3C-A935-697FA77D82FE}"/>
                    </a:ext>
                  </a:extLst>
                </p14:cNvPr>
                <p14:cNvContentPartPr/>
                <p14:nvPr/>
              </p14:nvContentPartPr>
              <p14:xfrm>
                <a:off x="1140010" y="4954049"/>
                <a:ext cx="185400" cy="2858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406974B-68A0-FC3C-A935-697FA77D82F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31370" y="4945409"/>
                  <a:ext cx="20304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5B368CB-100A-57E1-F10E-C4487C419668}"/>
              </a:ext>
            </a:extLst>
          </p:cNvPr>
          <p:cNvGrpSpPr/>
          <p:nvPr/>
        </p:nvGrpSpPr>
        <p:grpSpPr>
          <a:xfrm>
            <a:off x="2067370" y="4954769"/>
            <a:ext cx="364320" cy="279720"/>
            <a:chOff x="2067370" y="4954769"/>
            <a:chExt cx="36432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6281164-E921-8AB8-9226-707DF6F32D76}"/>
                    </a:ext>
                  </a:extLst>
                </p14:cNvPr>
                <p14:cNvContentPartPr/>
                <p14:nvPr/>
              </p14:nvContentPartPr>
              <p14:xfrm>
                <a:off x="2067370" y="5013089"/>
                <a:ext cx="121320" cy="428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6281164-E921-8AB8-9226-707DF6F32D7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058730" y="5004449"/>
                  <a:ext cx="138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1D84EB0-74A6-AED4-C06C-88E7DFE611B9}"/>
                    </a:ext>
                  </a:extLst>
                </p14:cNvPr>
                <p14:cNvContentPartPr/>
                <p14:nvPr/>
              </p14:nvContentPartPr>
              <p14:xfrm>
                <a:off x="2266810" y="4954769"/>
                <a:ext cx="164880" cy="2797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1D84EB0-74A6-AED4-C06C-88E7DFE611B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258170" y="4946129"/>
                  <a:ext cx="1825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B6D361B2-3361-83CB-257A-A26A65F3507D}"/>
              </a:ext>
            </a:extLst>
          </p:cNvPr>
          <p:cNvGrpSpPr/>
          <p:nvPr/>
        </p:nvGrpSpPr>
        <p:grpSpPr>
          <a:xfrm>
            <a:off x="2588650" y="4784129"/>
            <a:ext cx="631080" cy="351000"/>
            <a:chOff x="2588650" y="4784129"/>
            <a:chExt cx="63108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D1ED8B9-94E5-D58C-0E12-5441236E2C14}"/>
                    </a:ext>
                  </a:extLst>
                </p14:cNvPr>
                <p14:cNvContentPartPr/>
                <p14:nvPr/>
              </p14:nvContentPartPr>
              <p14:xfrm>
                <a:off x="2655610" y="4836329"/>
                <a:ext cx="8280" cy="2437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D1ED8B9-94E5-D58C-0E12-5441236E2C1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646970" y="4827689"/>
                  <a:ext cx="25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9E94BFD-90C2-D6FD-EE18-7998AB9B9A0B}"/>
                    </a:ext>
                  </a:extLst>
                </p14:cNvPr>
                <p14:cNvContentPartPr/>
                <p14:nvPr/>
              </p14:nvContentPartPr>
              <p14:xfrm>
                <a:off x="2588650" y="4790609"/>
                <a:ext cx="253800" cy="496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9E94BFD-90C2-D6FD-EE18-7998AB9B9A0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80010" y="4781969"/>
                  <a:ext cx="271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C51A7E5-6142-D0C8-67DD-A0C7AB8494AB}"/>
                    </a:ext>
                  </a:extLst>
                </p14:cNvPr>
                <p14:cNvContentPartPr/>
                <p14:nvPr/>
              </p14:nvContentPartPr>
              <p14:xfrm>
                <a:off x="2859010" y="4784129"/>
                <a:ext cx="104760" cy="2944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C51A7E5-6142-D0C8-67DD-A0C7AB8494A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50370" y="4775489"/>
                  <a:ext cx="122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C8B6BC3-198B-21E8-33CF-C094266E34DE}"/>
                    </a:ext>
                  </a:extLst>
                </p14:cNvPr>
                <p14:cNvContentPartPr/>
                <p14:nvPr/>
              </p14:nvContentPartPr>
              <p14:xfrm>
                <a:off x="3092650" y="4963769"/>
                <a:ext cx="127080" cy="1713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C8B6BC3-198B-21E8-33CF-C094266E34D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84010" y="4955129"/>
                  <a:ext cx="1447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160CD17-27DB-F4CF-C3AE-6947D3884CDE}"/>
              </a:ext>
            </a:extLst>
          </p:cNvPr>
          <p:cNvGrpSpPr/>
          <p:nvPr/>
        </p:nvGrpSpPr>
        <p:grpSpPr>
          <a:xfrm>
            <a:off x="285730" y="5581169"/>
            <a:ext cx="389880" cy="490680"/>
            <a:chOff x="285730" y="5581169"/>
            <a:chExt cx="38988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C428EAF-5672-F3ED-E319-3ABDC718AE33}"/>
                    </a:ext>
                  </a:extLst>
                </p14:cNvPr>
                <p14:cNvContentPartPr/>
                <p14:nvPr/>
              </p14:nvContentPartPr>
              <p14:xfrm>
                <a:off x="285730" y="5677289"/>
                <a:ext cx="189720" cy="247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C428EAF-5672-F3ED-E319-3ABDC718AE3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77090" y="5668289"/>
                  <a:ext cx="207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14B7B3D-B9BF-364E-58BC-838175E00232}"/>
                    </a:ext>
                  </a:extLst>
                </p14:cNvPr>
                <p14:cNvContentPartPr/>
                <p14:nvPr/>
              </p14:nvContentPartPr>
              <p14:xfrm>
                <a:off x="312370" y="5581169"/>
                <a:ext cx="146520" cy="241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14B7B3D-B9BF-364E-58BC-838175E0023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3370" y="5572169"/>
                  <a:ext cx="16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6765657-2B37-E7FF-6EF8-2367F7F3C39F}"/>
                    </a:ext>
                  </a:extLst>
                </p14:cNvPr>
                <p14:cNvContentPartPr/>
                <p14:nvPr/>
              </p14:nvContentPartPr>
              <p14:xfrm>
                <a:off x="544210" y="5759369"/>
                <a:ext cx="131400" cy="3124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6765657-2B37-E7FF-6EF8-2367F7F3C39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35570" y="5750369"/>
                  <a:ext cx="14904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2610F60-DEB4-0839-B885-50A02E313DD1}"/>
              </a:ext>
            </a:extLst>
          </p:cNvPr>
          <p:cNvGrpSpPr/>
          <p:nvPr/>
        </p:nvGrpSpPr>
        <p:grpSpPr>
          <a:xfrm>
            <a:off x="841570" y="5599529"/>
            <a:ext cx="1123560" cy="381240"/>
            <a:chOff x="841570" y="5599529"/>
            <a:chExt cx="11235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03DC958-AB36-C3A0-CA4E-4A6A94F0F549}"/>
                    </a:ext>
                  </a:extLst>
                </p14:cNvPr>
                <p14:cNvContentPartPr/>
                <p14:nvPr/>
              </p14:nvContentPartPr>
              <p14:xfrm>
                <a:off x="841570" y="5693849"/>
                <a:ext cx="128520" cy="126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03DC958-AB36-C3A0-CA4E-4A6A94F0F54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32570" y="5685209"/>
                  <a:ext cx="14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996E205-E8B1-E181-4E60-01B532A4F82F}"/>
                    </a:ext>
                  </a:extLst>
                </p14:cNvPr>
                <p14:cNvContentPartPr/>
                <p14:nvPr/>
              </p14:nvContentPartPr>
              <p14:xfrm>
                <a:off x="866050" y="5762249"/>
                <a:ext cx="212040" cy="691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996E205-E8B1-E181-4E60-01B532A4F82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7050" y="5753609"/>
                  <a:ext cx="229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69FBE52-89E2-A7DB-CC50-4FAD057F88E0}"/>
                    </a:ext>
                  </a:extLst>
                </p14:cNvPr>
                <p14:cNvContentPartPr/>
                <p14:nvPr/>
              </p14:nvContentPartPr>
              <p14:xfrm>
                <a:off x="1123090" y="5685209"/>
                <a:ext cx="246240" cy="2955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69FBE52-89E2-A7DB-CC50-4FAD057F88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14450" y="5676569"/>
                  <a:ext cx="263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A719C14-0FCB-29A9-226C-1C7F55AF8C76}"/>
                    </a:ext>
                  </a:extLst>
                </p14:cNvPr>
                <p14:cNvContentPartPr/>
                <p14:nvPr/>
              </p14:nvContentPartPr>
              <p14:xfrm>
                <a:off x="1487770" y="5677649"/>
                <a:ext cx="234720" cy="2138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A719C14-0FCB-29A9-226C-1C7F55AF8C7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478770" y="5669009"/>
                  <a:ext cx="252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B8B47BF-2B93-A038-5BDF-40154C88BCC9}"/>
                    </a:ext>
                  </a:extLst>
                </p14:cNvPr>
                <p14:cNvContentPartPr/>
                <p14:nvPr/>
              </p14:nvContentPartPr>
              <p14:xfrm>
                <a:off x="1474090" y="5599529"/>
                <a:ext cx="192960" cy="20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B8B47BF-2B93-A038-5BDF-40154C88BCC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465450" y="5590529"/>
                  <a:ext cx="21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4BC3C89-7CDD-00B6-4157-22D85A0087A4}"/>
                    </a:ext>
                  </a:extLst>
                </p14:cNvPr>
                <p14:cNvContentPartPr/>
                <p14:nvPr/>
              </p14:nvContentPartPr>
              <p14:xfrm>
                <a:off x="1737970" y="5736329"/>
                <a:ext cx="227160" cy="1468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4BC3C89-7CDD-00B6-4157-22D85A0087A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729330" y="5727689"/>
                  <a:ext cx="2448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CA23406-3475-BC10-2AE2-3A152F99E5E1}"/>
              </a:ext>
            </a:extLst>
          </p:cNvPr>
          <p:cNvGrpSpPr/>
          <p:nvPr/>
        </p:nvGrpSpPr>
        <p:grpSpPr>
          <a:xfrm>
            <a:off x="2152330" y="5561009"/>
            <a:ext cx="1217520" cy="483120"/>
            <a:chOff x="2152330" y="5561009"/>
            <a:chExt cx="121752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6223C17-A189-5762-AFE8-4C5BD2429925}"/>
                    </a:ext>
                  </a:extLst>
                </p14:cNvPr>
                <p14:cNvContentPartPr/>
                <p14:nvPr/>
              </p14:nvContentPartPr>
              <p14:xfrm>
                <a:off x="2152330" y="5780609"/>
                <a:ext cx="173880" cy="291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6223C17-A189-5762-AFE8-4C5BD242992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143690" y="5771969"/>
                  <a:ext cx="19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DD72F52-C4D6-19C2-430F-CCC99EF8629A}"/>
                    </a:ext>
                  </a:extLst>
                </p14:cNvPr>
                <p14:cNvContentPartPr/>
                <p14:nvPr/>
              </p14:nvContentPartPr>
              <p14:xfrm>
                <a:off x="2338450" y="5712929"/>
                <a:ext cx="275400" cy="3312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DD72F52-C4D6-19C2-430F-CCC99EF8629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29810" y="5704289"/>
                  <a:ext cx="293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FAE96A3-29BF-68D0-C5AF-047C24D525EF}"/>
                    </a:ext>
                  </a:extLst>
                </p14:cNvPr>
                <p14:cNvContentPartPr/>
                <p14:nvPr/>
              </p14:nvContentPartPr>
              <p14:xfrm>
                <a:off x="2770810" y="5592329"/>
                <a:ext cx="31320" cy="177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FAE96A3-29BF-68D0-C5AF-047C24D525E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762170" y="5583689"/>
                  <a:ext cx="4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5F79E3E-D4DD-196E-E9AB-00D7B31AB160}"/>
                    </a:ext>
                  </a:extLst>
                </p14:cNvPr>
                <p14:cNvContentPartPr/>
                <p14:nvPr/>
              </p14:nvContentPartPr>
              <p14:xfrm>
                <a:off x="2628250" y="5561009"/>
                <a:ext cx="290160" cy="403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5F79E3E-D4DD-196E-E9AB-00D7B31AB1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19250" y="5552009"/>
                  <a:ext cx="307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2960031-1A77-7E10-33BA-127C6B86D266}"/>
                    </a:ext>
                  </a:extLst>
                </p14:cNvPr>
                <p14:cNvContentPartPr/>
                <p14:nvPr/>
              </p14:nvContentPartPr>
              <p14:xfrm>
                <a:off x="2983930" y="5663969"/>
                <a:ext cx="178920" cy="210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2960031-1A77-7E10-33BA-127C6B86D26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975290" y="5655329"/>
                  <a:ext cx="196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690BAF8-171F-394A-1889-2A60B762725E}"/>
                    </a:ext>
                  </a:extLst>
                </p14:cNvPr>
                <p14:cNvContentPartPr/>
                <p14:nvPr/>
              </p14:nvContentPartPr>
              <p14:xfrm>
                <a:off x="3041890" y="5572529"/>
                <a:ext cx="108000" cy="252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690BAF8-171F-394A-1889-2A60B762725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032890" y="5563889"/>
                  <a:ext cx="125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371EE44-AA39-4C3A-F442-75928759EAA1}"/>
                    </a:ext>
                  </a:extLst>
                </p14:cNvPr>
                <p14:cNvContentPartPr/>
                <p14:nvPr/>
              </p14:nvContentPartPr>
              <p14:xfrm>
                <a:off x="3192010" y="5695649"/>
                <a:ext cx="177840" cy="1756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371EE44-AA39-4C3A-F442-75928759EAA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183010" y="5687009"/>
                  <a:ext cx="1954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3C8FB29B-91D5-E069-DAAC-56C07A764D74}"/>
              </a:ext>
            </a:extLst>
          </p:cNvPr>
          <p:cNvGrpSpPr/>
          <p:nvPr/>
        </p:nvGrpSpPr>
        <p:grpSpPr>
          <a:xfrm>
            <a:off x="404530" y="6185609"/>
            <a:ext cx="353520" cy="644040"/>
            <a:chOff x="404530" y="6185609"/>
            <a:chExt cx="35352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2CD03EC-696D-FA40-1C5B-C5C83C76FD51}"/>
                    </a:ext>
                  </a:extLst>
                </p14:cNvPr>
                <p14:cNvContentPartPr/>
                <p14:nvPr/>
              </p14:nvContentPartPr>
              <p14:xfrm>
                <a:off x="461050" y="6185609"/>
                <a:ext cx="155160" cy="270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2CD03EC-696D-FA40-1C5B-C5C83C76FD5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2050" y="6176969"/>
                  <a:ext cx="172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E58B344-2D30-BAEB-7170-D09183E3B796}"/>
                    </a:ext>
                  </a:extLst>
                </p14:cNvPr>
                <p14:cNvContentPartPr/>
                <p14:nvPr/>
              </p14:nvContentPartPr>
              <p14:xfrm>
                <a:off x="404530" y="6514649"/>
                <a:ext cx="267480" cy="291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E58B344-2D30-BAEB-7170-D09183E3B79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95530" y="6505649"/>
                  <a:ext cx="285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6E88C50-EF4D-3596-CC85-46813063D822}"/>
                    </a:ext>
                  </a:extLst>
                </p14:cNvPr>
                <p14:cNvContentPartPr/>
                <p14:nvPr/>
              </p14:nvContentPartPr>
              <p14:xfrm>
                <a:off x="417490" y="6619409"/>
                <a:ext cx="102600" cy="1998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6E88C50-EF4D-3596-CC85-46813063D82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08490" y="6610409"/>
                  <a:ext cx="120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3F41CBB-5A3A-649A-A144-CBCEC3365CD8}"/>
                    </a:ext>
                  </a:extLst>
                </p14:cNvPr>
                <p14:cNvContentPartPr/>
                <p14:nvPr/>
              </p14:nvContentPartPr>
              <p14:xfrm>
                <a:off x="616570" y="6614369"/>
                <a:ext cx="61920" cy="2152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3F41CBB-5A3A-649A-A144-CBCEC3365C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07570" y="6605729"/>
                  <a:ext cx="79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EE2D75D-933F-2AE1-C8A2-3C01A192E3F2}"/>
                    </a:ext>
                  </a:extLst>
                </p14:cNvPr>
                <p14:cNvContentPartPr/>
                <p14:nvPr/>
              </p14:nvContentPartPr>
              <p14:xfrm>
                <a:off x="600370" y="6677369"/>
                <a:ext cx="157680" cy="230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EE2D75D-933F-2AE1-C8A2-3C01A192E3F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91730" y="6668729"/>
                  <a:ext cx="175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AC405DCA-BA17-7A24-7D21-64A0BEBC7A2D}"/>
              </a:ext>
            </a:extLst>
          </p:cNvPr>
          <p:cNvGrpSpPr/>
          <p:nvPr/>
        </p:nvGrpSpPr>
        <p:grpSpPr>
          <a:xfrm>
            <a:off x="849130" y="6188489"/>
            <a:ext cx="1036080" cy="488520"/>
            <a:chOff x="849130" y="6188489"/>
            <a:chExt cx="103608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4FB5625-0D4F-0510-C5F1-6268A724A17D}"/>
                    </a:ext>
                  </a:extLst>
                </p14:cNvPr>
                <p14:cNvContentPartPr/>
                <p14:nvPr/>
              </p14:nvContentPartPr>
              <p14:xfrm>
                <a:off x="849130" y="6256889"/>
                <a:ext cx="78840" cy="408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4FB5625-0D4F-0510-C5F1-6268A724A17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0130" y="6247889"/>
                  <a:ext cx="96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1D7E201-F321-B1F2-C4DC-E35FDA4C9C48}"/>
                    </a:ext>
                  </a:extLst>
                </p14:cNvPr>
                <p14:cNvContentPartPr/>
                <p14:nvPr/>
              </p14:nvContentPartPr>
              <p14:xfrm>
                <a:off x="1071970" y="6295769"/>
                <a:ext cx="17280" cy="114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1D7E201-F321-B1F2-C4DC-E35FDA4C9C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3330" y="6286769"/>
                  <a:ext cx="34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0E9B1CA-B71E-B2B2-A017-4DE2F1F9EF32}"/>
                    </a:ext>
                  </a:extLst>
                </p14:cNvPr>
                <p14:cNvContentPartPr/>
                <p14:nvPr/>
              </p14:nvContentPartPr>
              <p14:xfrm>
                <a:off x="980890" y="6407009"/>
                <a:ext cx="170280" cy="244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0E9B1CA-B71E-B2B2-A017-4DE2F1F9EF3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1890" y="6398009"/>
                  <a:ext cx="187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6AE63EC-0C67-4BE0-B201-B7F276010163}"/>
                    </a:ext>
                  </a:extLst>
                </p14:cNvPr>
                <p14:cNvContentPartPr/>
                <p14:nvPr/>
              </p14:nvContentPartPr>
              <p14:xfrm>
                <a:off x="1012930" y="6471449"/>
                <a:ext cx="132120" cy="1450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6AE63EC-0C67-4BE0-B201-B7F27601016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04290" y="6462809"/>
                  <a:ext cx="149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C6694C5-DC4A-E94B-48E5-1780ABFB19A7}"/>
                    </a:ext>
                  </a:extLst>
                </p14:cNvPr>
                <p14:cNvContentPartPr/>
                <p14:nvPr/>
              </p14:nvContentPartPr>
              <p14:xfrm>
                <a:off x="1177810" y="6395489"/>
                <a:ext cx="201600" cy="2815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C6694C5-DC4A-E94B-48E5-1780ABFB19A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68810" y="6386489"/>
                  <a:ext cx="219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B1B48BE-1152-B9BA-E035-C793B0EF0712}"/>
                    </a:ext>
                  </a:extLst>
                </p14:cNvPr>
                <p14:cNvContentPartPr/>
                <p14:nvPr/>
              </p14:nvContentPartPr>
              <p14:xfrm>
                <a:off x="1425850" y="6374609"/>
                <a:ext cx="229320" cy="1256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B1B48BE-1152-B9BA-E035-C793B0EF071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417210" y="6365969"/>
                  <a:ext cx="246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299C01E-0D42-C1AC-E21F-321E3EDFC8CA}"/>
                    </a:ext>
                  </a:extLst>
                </p14:cNvPr>
                <p14:cNvContentPartPr/>
                <p14:nvPr/>
              </p14:nvContentPartPr>
              <p14:xfrm>
                <a:off x="1657330" y="6302609"/>
                <a:ext cx="114120" cy="1080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299C01E-0D42-C1AC-E21F-321E3EDFC8C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648330" y="6293969"/>
                  <a:ext cx="131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6557ED8-8F2F-F15C-D5F3-7CE8B9FAB51B}"/>
                    </a:ext>
                  </a:extLst>
                </p14:cNvPr>
                <p14:cNvContentPartPr/>
                <p14:nvPr/>
              </p14:nvContentPartPr>
              <p14:xfrm>
                <a:off x="1709170" y="6188489"/>
                <a:ext cx="176040" cy="4280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6557ED8-8F2F-F15C-D5F3-7CE8B9FAB51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700530" y="6179489"/>
                  <a:ext cx="19368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AC37030B-FDC7-97DB-6C85-EBD8617F3B79}"/>
              </a:ext>
            </a:extLst>
          </p:cNvPr>
          <p:cNvGrpSpPr/>
          <p:nvPr/>
        </p:nvGrpSpPr>
        <p:grpSpPr>
          <a:xfrm>
            <a:off x="2003290" y="6395129"/>
            <a:ext cx="401040" cy="150120"/>
            <a:chOff x="2003290" y="6395129"/>
            <a:chExt cx="40104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6D2FA39-9793-130A-9FC1-387A7C727ED6}"/>
                    </a:ext>
                  </a:extLst>
                </p14:cNvPr>
                <p14:cNvContentPartPr/>
                <p14:nvPr/>
              </p14:nvContentPartPr>
              <p14:xfrm>
                <a:off x="2015170" y="6395129"/>
                <a:ext cx="145440" cy="190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6D2FA39-9793-130A-9FC1-387A7C727ED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006170" y="6386129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E5AA4AC-A090-FE47-C2AA-F01FFD3F215C}"/>
                    </a:ext>
                  </a:extLst>
                </p14:cNvPr>
                <p14:cNvContentPartPr/>
                <p14:nvPr/>
              </p14:nvContentPartPr>
              <p14:xfrm>
                <a:off x="2003290" y="6538409"/>
                <a:ext cx="151560" cy="68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E5AA4AC-A090-FE47-C2AA-F01FFD3F215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994290" y="6529769"/>
                  <a:ext cx="169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0D7B320-55A7-57B5-E829-82BD331BB265}"/>
                    </a:ext>
                  </a:extLst>
                </p14:cNvPr>
                <p14:cNvContentPartPr/>
                <p14:nvPr/>
              </p14:nvContentPartPr>
              <p14:xfrm>
                <a:off x="2282290" y="6448049"/>
                <a:ext cx="122040" cy="435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0D7B320-55A7-57B5-E829-82BD331BB26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273290" y="6439409"/>
                  <a:ext cx="1396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9A175C0-5B8C-639D-41B4-6D617114E157}"/>
              </a:ext>
            </a:extLst>
          </p:cNvPr>
          <p:cNvGrpSpPr/>
          <p:nvPr/>
        </p:nvGrpSpPr>
        <p:grpSpPr>
          <a:xfrm>
            <a:off x="2411890" y="6251129"/>
            <a:ext cx="514800" cy="500040"/>
            <a:chOff x="2411890" y="6251129"/>
            <a:chExt cx="51480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A09C524-B4FF-5953-0DCD-3637607C0E89}"/>
                    </a:ext>
                  </a:extLst>
                </p14:cNvPr>
                <p14:cNvContentPartPr/>
                <p14:nvPr/>
              </p14:nvContentPartPr>
              <p14:xfrm>
                <a:off x="2568850" y="6251129"/>
                <a:ext cx="14760" cy="1576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A09C524-B4FF-5953-0DCD-3637607C0E8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560210" y="6242129"/>
                  <a:ext cx="3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DC88397-55F3-DD7C-0977-EE9164E7DD8F}"/>
                    </a:ext>
                  </a:extLst>
                </p14:cNvPr>
                <p14:cNvContentPartPr/>
                <p14:nvPr/>
              </p14:nvContentPartPr>
              <p14:xfrm>
                <a:off x="2477770" y="6449129"/>
                <a:ext cx="170280" cy="45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DC88397-55F3-DD7C-0977-EE9164E7DD8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469130" y="6440489"/>
                  <a:ext cx="187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519541B-D500-AA23-171A-721767CE15A2}"/>
                    </a:ext>
                  </a:extLst>
                </p14:cNvPr>
                <p14:cNvContentPartPr/>
                <p14:nvPr/>
              </p14:nvContentPartPr>
              <p14:xfrm>
                <a:off x="2411890" y="6610409"/>
                <a:ext cx="145800" cy="1407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519541B-D500-AA23-171A-721767CE15A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03250" y="6601769"/>
                  <a:ext cx="163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07DBDF6-AA94-F9D9-565E-CA767BD85672}"/>
                    </a:ext>
                  </a:extLst>
                </p14:cNvPr>
                <p14:cNvContentPartPr/>
                <p14:nvPr/>
              </p14:nvContentPartPr>
              <p14:xfrm>
                <a:off x="2694850" y="6409889"/>
                <a:ext cx="231840" cy="1911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07DBDF6-AA94-F9D9-565E-CA767BD8567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85850" y="6401249"/>
                  <a:ext cx="24948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466C12A5-00C8-5CAA-C280-6F9CC1A7C4A3}"/>
                  </a:ext>
                </a:extLst>
              </p14:cNvPr>
              <p14:cNvContentPartPr/>
              <p14:nvPr/>
            </p14:nvContentPartPr>
            <p14:xfrm>
              <a:off x="2989330" y="6274169"/>
              <a:ext cx="119520" cy="12240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466C12A5-00C8-5CAA-C280-6F9CC1A7C4A3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980330" y="6265169"/>
                <a:ext cx="1371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37668FF-5AF4-BB41-01C7-BE7F9E3BCDFE}"/>
              </a:ext>
            </a:extLst>
          </p:cNvPr>
          <p:cNvGrpSpPr/>
          <p:nvPr/>
        </p:nvGrpSpPr>
        <p:grpSpPr>
          <a:xfrm>
            <a:off x="3170410" y="6207929"/>
            <a:ext cx="747720" cy="499680"/>
            <a:chOff x="3170410" y="6207929"/>
            <a:chExt cx="74772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1DF5485-BFA6-99ED-DBD7-85F4FA818008}"/>
                    </a:ext>
                  </a:extLst>
                </p14:cNvPr>
                <p14:cNvContentPartPr/>
                <p14:nvPr/>
              </p14:nvContentPartPr>
              <p14:xfrm>
                <a:off x="3170410" y="6354809"/>
                <a:ext cx="220320" cy="2700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1DF5485-BFA6-99ED-DBD7-85F4FA81800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161770" y="6346169"/>
                  <a:ext cx="237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C1ACD00-02A2-CA7F-FE96-CB400826461C}"/>
                    </a:ext>
                  </a:extLst>
                </p14:cNvPr>
                <p14:cNvContentPartPr/>
                <p14:nvPr/>
              </p14:nvContentPartPr>
              <p14:xfrm>
                <a:off x="3172210" y="6314129"/>
                <a:ext cx="194760" cy="118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C1ACD00-02A2-CA7F-FE96-CB40082646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63210" y="6305489"/>
                  <a:ext cx="21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8F7A694-C083-93E2-8DA2-32EAF9884A83}"/>
                    </a:ext>
                  </a:extLst>
                </p14:cNvPr>
                <p14:cNvContentPartPr/>
                <p14:nvPr/>
              </p14:nvContentPartPr>
              <p14:xfrm>
                <a:off x="3392890" y="6497369"/>
                <a:ext cx="30960" cy="39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8F7A694-C083-93E2-8DA2-32EAF9884A8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84250" y="6488369"/>
                  <a:ext cx="48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429C101-3735-3521-9845-7B3288815E10}"/>
                    </a:ext>
                  </a:extLst>
                </p14:cNvPr>
                <p14:cNvContentPartPr/>
                <p14:nvPr/>
              </p14:nvContentPartPr>
              <p14:xfrm>
                <a:off x="3390370" y="6421049"/>
                <a:ext cx="216360" cy="2732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429C101-3735-3521-9845-7B3288815E1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381730" y="6412409"/>
                  <a:ext cx="234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219541E-7794-E42D-7C1C-64C34E7D8D49}"/>
                    </a:ext>
                  </a:extLst>
                </p14:cNvPr>
                <p14:cNvContentPartPr/>
                <p14:nvPr/>
              </p14:nvContentPartPr>
              <p14:xfrm>
                <a:off x="3644530" y="6397289"/>
                <a:ext cx="231840" cy="1645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219541E-7794-E42D-7C1C-64C34E7D8D4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635890" y="6388649"/>
                  <a:ext cx="249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8D5EA54-9013-5DE3-C059-BC94807708D8}"/>
                    </a:ext>
                  </a:extLst>
                </p14:cNvPr>
                <p14:cNvContentPartPr/>
                <p14:nvPr/>
              </p14:nvContentPartPr>
              <p14:xfrm>
                <a:off x="3693130" y="6363449"/>
                <a:ext cx="173160" cy="115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8D5EA54-9013-5DE3-C059-BC94807708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684490" y="6354809"/>
                  <a:ext cx="190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0C693F2-A5F2-5191-64B5-4DADEC8520EC}"/>
                    </a:ext>
                  </a:extLst>
                </p14:cNvPr>
                <p14:cNvContentPartPr/>
                <p14:nvPr/>
              </p14:nvContentPartPr>
              <p14:xfrm>
                <a:off x="3417010" y="6325649"/>
                <a:ext cx="160200" cy="3819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0C693F2-A5F2-5191-64B5-4DADEC8520E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408370" y="6316649"/>
                  <a:ext cx="177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59A45A8-373B-22AE-7BBF-5382F4403076}"/>
                    </a:ext>
                  </a:extLst>
                </p14:cNvPr>
                <p14:cNvContentPartPr/>
                <p14:nvPr/>
              </p14:nvContentPartPr>
              <p14:xfrm>
                <a:off x="3834250" y="6207929"/>
                <a:ext cx="83880" cy="4406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59A45A8-373B-22AE-7BBF-5382F440307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825610" y="6198929"/>
                  <a:ext cx="1015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3DED0D2-302B-5BF6-607C-FFD1F5A5509D}"/>
                    </a:ext>
                  </a:extLst>
                </p14:cNvPr>
                <p14:cNvContentPartPr/>
                <p14:nvPr/>
              </p14:nvContentPartPr>
              <p14:xfrm>
                <a:off x="3353290" y="6495929"/>
                <a:ext cx="35640" cy="691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3DED0D2-302B-5BF6-607C-FFD1F5A5509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344650" y="6486929"/>
                  <a:ext cx="5328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2715F902-F99D-BC75-6E57-32D03858E6B4}"/>
                  </a:ext>
                </a:extLst>
              </p14:cNvPr>
              <p14:cNvContentPartPr/>
              <p14:nvPr/>
            </p14:nvContentPartPr>
            <p14:xfrm>
              <a:off x="4044850" y="6445169"/>
              <a:ext cx="110520" cy="1080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2715F902-F99D-BC75-6E57-32D03858E6B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035850" y="6436529"/>
                <a:ext cx="1281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245F0E4-CFC8-EB85-3AC3-720A90EFE106}"/>
              </a:ext>
            </a:extLst>
          </p:cNvPr>
          <p:cNvGrpSpPr/>
          <p:nvPr/>
        </p:nvGrpSpPr>
        <p:grpSpPr>
          <a:xfrm>
            <a:off x="4206130" y="6302969"/>
            <a:ext cx="637920" cy="337680"/>
            <a:chOff x="4206130" y="6302969"/>
            <a:chExt cx="637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AE31FF5-F905-7DAD-C9D1-9D51607A99A4}"/>
                    </a:ext>
                  </a:extLst>
                </p14:cNvPr>
                <p14:cNvContentPartPr/>
                <p14:nvPr/>
              </p14:nvContentPartPr>
              <p14:xfrm>
                <a:off x="4206130" y="6311609"/>
                <a:ext cx="251640" cy="3290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AE31FF5-F905-7DAD-C9D1-9D51607A99A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197490" y="6302609"/>
                  <a:ext cx="269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AD91F12-BC5C-7B50-6ADE-706491777247}"/>
                    </a:ext>
                  </a:extLst>
                </p14:cNvPr>
                <p14:cNvContentPartPr/>
                <p14:nvPr/>
              </p14:nvContentPartPr>
              <p14:xfrm>
                <a:off x="4560730" y="6302969"/>
                <a:ext cx="283320" cy="1472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AD91F12-BC5C-7B50-6ADE-70649177724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52090" y="6294329"/>
                  <a:ext cx="30096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8511EDF6-B5B3-D23C-3A03-A5A76FF9F21D}"/>
                  </a:ext>
                </a:extLst>
              </p14:cNvPr>
              <p14:cNvContentPartPr/>
              <p14:nvPr/>
            </p14:nvContentPartPr>
            <p14:xfrm>
              <a:off x="4615810" y="6173009"/>
              <a:ext cx="255960" cy="8280"/>
            </p14:xfrm>
          </p:contentPart>
        </mc:Choice>
        <mc:Fallback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8511EDF6-B5B3-D23C-3A03-A5A76FF9F21D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606810" y="6164009"/>
                <a:ext cx="273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B8378CAF-FE45-D5EE-0134-DD28869B6426}"/>
                  </a:ext>
                </a:extLst>
              </p14:cNvPr>
              <p14:cNvContentPartPr/>
              <p14:nvPr/>
            </p14:nvContentPartPr>
            <p14:xfrm>
              <a:off x="4895890" y="6409169"/>
              <a:ext cx="34560" cy="2628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B8378CAF-FE45-D5EE-0134-DD28869B642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887250" y="6400169"/>
                <a:ext cx="5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980585A-DD9B-184A-DBA5-CD0C2FDA50BC}"/>
              </a:ext>
            </a:extLst>
          </p:cNvPr>
          <p:cNvGrpSpPr/>
          <p:nvPr/>
        </p:nvGrpSpPr>
        <p:grpSpPr>
          <a:xfrm>
            <a:off x="5085610" y="6061409"/>
            <a:ext cx="521280" cy="600120"/>
            <a:chOff x="5085610" y="6061409"/>
            <a:chExt cx="52128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62BCAB8-EF1C-847F-E6D7-6AAB49933F32}"/>
                    </a:ext>
                  </a:extLst>
                </p14:cNvPr>
                <p14:cNvContentPartPr/>
                <p14:nvPr/>
              </p14:nvContentPartPr>
              <p14:xfrm>
                <a:off x="5085610" y="6316289"/>
                <a:ext cx="254520" cy="25668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62BCAB8-EF1C-847F-E6D7-6AAB49933F3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076610" y="6307649"/>
                  <a:ext cx="272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9A2FA2F-4EA8-FA33-D976-341F25022CA6}"/>
                    </a:ext>
                  </a:extLst>
                </p14:cNvPr>
                <p14:cNvContentPartPr/>
                <p14:nvPr/>
              </p14:nvContentPartPr>
              <p14:xfrm>
                <a:off x="5118010" y="6177689"/>
                <a:ext cx="222120" cy="33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9A2FA2F-4EA8-FA33-D976-341F25022CA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09370" y="6169049"/>
                  <a:ext cx="23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C0BC72A-4C85-E983-73E9-06F5BCA481D1}"/>
                    </a:ext>
                  </a:extLst>
                </p14:cNvPr>
                <p14:cNvContentPartPr/>
                <p14:nvPr/>
              </p14:nvContentPartPr>
              <p14:xfrm>
                <a:off x="5400250" y="6061409"/>
                <a:ext cx="206640" cy="6001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C0BC72A-4C85-E983-73E9-06F5BCA481D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91250" y="6052409"/>
                  <a:ext cx="224280" cy="61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9AB87869-7942-6990-816F-2E3C41E9BC3D}"/>
              </a:ext>
            </a:extLst>
          </p:cNvPr>
          <p:cNvGrpSpPr/>
          <p:nvPr/>
        </p:nvGrpSpPr>
        <p:grpSpPr>
          <a:xfrm>
            <a:off x="5535970" y="6194609"/>
            <a:ext cx="209880" cy="446760"/>
            <a:chOff x="5535970" y="6194609"/>
            <a:chExt cx="20988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F346A9F9-2F3B-AEB1-0F6D-BD45214568C9}"/>
                    </a:ext>
                  </a:extLst>
                </p14:cNvPr>
                <p14:cNvContentPartPr/>
                <p14:nvPr/>
              </p14:nvContentPartPr>
              <p14:xfrm>
                <a:off x="5624530" y="6194609"/>
                <a:ext cx="18360" cy="1947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F346A9F9-2F3B-AEB1-0F6D-BD45214568C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615530" y="6185969"/>
                  <a:ext cx="3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6786F61-0DE0-84E8-B8F0-477833EDAF48}"/>
                    </a:ext>
                  </a:extLst>
                </p14:cNvPr>
                <p14:cNvContentPartPr/>
                <p14:nvPr/>
              </p14:nvContentPartPr>
              <p14:xfrm>
                <a:off x="5535970" y="6413489"/>
                <a:ext cx="209880" cy="136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6786F61-0DE0-84E8-B8F0-477833EDAF4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527330" y="6404849"/>
                  <a:ext cx="22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9FE312A-CC3F-F443-CB4B-6A0B743DAD14}"/>
                    </a:ext>
                  </a:extLst>
                </p14:cNvPr>
                <p14:cNvContentPartPr/>
                <p14:nvPr/>
              </p14:nvContentPartPr>
              <p14:xfrm>
                <a:off x="5542810" y="6497009"/>
                <a:ext cx="105840" cy="14436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9FE312A-CC3F-F443-CB4B-6A0B743DAD1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534170" y="6488009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7EA47426-E7CC-0A08-AE4A-9BCE0AE54C57}"/>
              </a:ext>
            </a:extLst>
          </p:cNvPr>
          <p:cNvGrpSpPr/>
          <p:nvPr/>
        </p:nvGrpSpPr>
        <p:grpSpPr>
          <a:xfrm>
            <a:off x="5830090" y="6172649"/>
            <a:ext cx="335520" cy="252720"/>
            <a:chOff x="5830090" y="6172649"/>
            <a:chExt cx="3355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3CF1AFB-261F-7958-5809-33B605154F6D}"/>
                    </a:ext>
                  </a:extLst>
                </p14:cNvPr>
                <p14:cNvContentPartPr/>
                <p14:nvPr/>
              </p14:nvContentPartPr>
              <p14:xfrm>
                <a:off x="5830090" y="6310169"/>
                <a:ext cx="232920" cy="1152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3CF1AFB-261F-7958-5809-33B605154F6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821450" y="6301529"/>
                  <a:ext cx="250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DF5B173A-5EF9-7123-0FB9-1B49B1D59831}"/>
                    </a:ext>
                  </a:extLst>
                </p14:cNvPr>
                <p14:cNvContentPartPr/>
                <p14:nvPr/>
              </p14:nvContentPartPr>
              <p14:xfrm>
                <a:off x="6088570" y="6172649"/>
                <a:ext cx="77040" cy="1292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DF5B173A-5EF9-7123-0FB9-1B49B1D5983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079570" y="6164009"/>
                  <a:ext cx="94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FB7B3E68-3019-99FC-F6CB-5DBB82CD320C}"/>
              </a:ext>
            </a:extLst>
          </p:cNvPr>
          <p:cNvGrpSpPr/>
          <p:nvPr/>
        </p:nvGrpSpPr>
        <p:grpSpPr>
          <a:xfrm>
            <a:off x="6208090" y="6327449"/>
            <a:ext cx="228960" cy="125280"/>
            <a:chOff x="6208090" y="6327449"/>
            <a:chExt cx="22896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27EA0E9-2668-BFB3-5F6C-22F770A9367C}"/>
                    </a:ext>
                  </a:extLst>
                </p14:cNvPr>
                <p14:cNvContentPartPr/>
                <p14:nvPr/>
              </p14:nvContentPartPr>
              <p14:xfrm>
                <a:off x="6291250" y="6327449"/>
                <a:ext cx="43920" cy="1252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27EA0E9-2668-BFB3-5F6C-22F770A9367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282610" y="6318449"/>
                  <a:ext cx="61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31EA9003-FDE2-5682-757A-D1908D095C14}"/>
                    </a:ext>
                  </a:extLst>
                </p14:cNvPr>
                <p14:cNvContentPartPr/>
                <p14:nvPr/>
              </p14:nvContentPartPr>
              <p14:xfrm>
                <a:off x="6208090" y="6405209"/>
                <a:ext cx="228960" cy="158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31EA9003-FDE2-5682-757A-D1908D095C1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199450" y="6396569"/>
                  <a:ext cx="2466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F495CD2E-166D-017C-196A-7953DD160CA1}"/>
                  </a:ext>
                </a:extLst>
              </p14:cNvPr>
              <p14:cNvContentPartPr/>
              <p14:nvPr/>
            </p14:nvContentPartPr>
            <p14:xfrm>
              <a:off x="6541810" y="6359129"/>
              <a:ext cx="252720" cy="16848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F495CD2E-166D-017C-196A-7953DD160CA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533170" y="6350129"/>
                <a:ext cx="270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6F6552A1-810D-EC7B-9B62-8311D9A21EB5}"/>
                  </a:ext>
                </a:extLst>
              </p14:cNvPr>
              <p14:cNvContentPartPr/>
              <p14:nvPr/>
            </p14:nvContentPartPr>
            <p14:xfrm>
              <a:off x="6805690" y="6095609"/>
              <a:ext cx="113040" cy="55872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6F6552A1-810D-EC7B-9B62-8311D9A21EB5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6796690" y="6086969"/>
                <a:ext cx="130680" cy="57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5518064-D34F-849C-742C-14BE63CE7835}"/>
              </a:ext>
            </a:extLst>
          </p:cNvPr>
          <p:cNvGrpSpPr/>
          <p:nvPr/>
        </p:nvGrpSpPr>
        <p:grpSpPr>
          <a:xfrm>
            <a:off x="6990370" y="6356609"/>
            <a:ext cx="187560" cy="211320"/>
            <a:chOff x="6990370" y="6356609"/>
            <a:chExt cx="18756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CF437D34-432B-4001-EE46-D741B55B18E9}"/>
                    </a:ext>
                  </a:extLst>
                </p14:cNvPr>
                <p14:cNvContentPartPr/>
                <p14:nvPr/>
              </p14:nvContentPartPr>
              <p14:xfrm>
                <a:off x="7062730" y="6356609"/>
                <a:ext cx="49320" cy="2113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CF437D34-432B-4001-EE46-D741B55B18E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054090" y="6347969"/>
                  <a:ext cx="66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DFD8FE9-E69D-77C4-A26B-958706E154F2}"/>
                    </a:ext>
                  </a:extLst>
                </p14:cNvPr>
                <p14:cNvContentPartPr/>
                <p14:nvPr/>
              </p14:nvContentPartPr>
              <p14:xfrm>
                <a:off x="6990370" y="6446969"/>
                <a:ext cx="187560" cy="1008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DFD8FE9-E69D-77C4-A26B-958706E154F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981730" y="6438329"/>
                  <a:ext cx="205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5244DB47-EBE7-982A-B06E-3C55990A625E}"/>
                  </a:ext>
                </a:extLst>
              </p14:cNvPr>
              <p14:cNvContentPartPr/>
              <p14:nvPr/>
            </p14:nvContentPartPr>
            <p14:xfrm>
              <a:off x="7639810" y="6237809"/>
              <a:ext cx="6120" cy="1332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5244DB47-EBE7-982A-B06E-3C55990A625E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631170" y="6229169"/>
                <a:ext cx="237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2649D8B-4E32-D8F9-0D9D-63E0B9B09DD9}"/>
              </a:ext>
            </a:extLst>
          </p:cNvPr>
          <p:cNvGrpSpPr/>
          <p:nvPr/>
        </p:nvGrpSpPr>
        <p:grpSpPr>
          <a:xfrm>
            <a:off x="7185850" y="6251129"/>
            <a:ext cx="797040" cy="403920"/>
            <a:chOff x="7185850" y="6251129"/>
            <a:chExt cx="7970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21096632-098B-1BDB-130F-249A4C5B9FCC}"/>
                    </a:ext>
                  </a:extLst>
                </p14:cNvPr>
                <p14:cNvContentPartPr/>
                <p14:nvPr/>
              </p14:nvContentPartPr>
              <p14:xfrm>
                <a:off x="7185850" y="6388649"/>
                <a:ext cx="190080" cy="2664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21096632-098B-1BDB-130F-249A4C5B9FC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177210" y="6380009"/>
                  <a:ext cx="207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F1E7805-F884-CB10-7AF3-DCAB57DBEA28}"/>
                    </a:ext>
                  </a:extLst>
                </p14:cNvPr>
                <p14:cNvContentPartPr/>
                <p14:nvPr/>
              </p14:nvContentPartPr>
              <p14:xfrm>
                <a:off x="7539010" y="6251489"/>
                <a:ext cx="42120" cy="2282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F1E7805-F884-CB10-7AF3-DCAB57DBEA2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530010" y="6242489"/>
                  <a:ext cx="59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5FC33C9-2867-A943-F6F4-F7A9E3CEBB6C}"/>
                    </a:ext>
                  </a:extLst>
                </p14:cNvPr>
                <p14:cNvContentPartPr/>
                <p14:nvPr/>
              </p14:nvContentPartPr>
              <p14:xfrm>
                <a:off x="7453330" y="6251129"/>
                <a:ext cx="200160" cy="273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5FC33C9-2867-A943-F6F4-F7A9E3CEBB6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444690" y="6242489"/>
                  <a:ext cx="217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C5B5CD7-377B-336F-0643-A4F9B4633936}"/>
                    </a:ext>
                  </a:extLst>
                </p14:cNvPr>
                <p14:cNvContentPartPr/>
                <p14:nvPr/>
              </p14:nvContentPartPr>
              <p14:xfrm>
                <a:off x="7618570" y="6396209"/>
                <a:ext cx="243360" cy="1299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C5B5CD7-377B-336F-0643-A4F9B463393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09570" y="6387209"/>
                  <a:ext cx="261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FE74BDE-CC1F-01F9-0904-B099766D2D84}"/>
                    </a:ext>
                  </a:extLst>
                </p14:cNvPr>
                <p14:cNvContentPartPr/>
                <p14:nvPr/>
              </p14:nvContentPartPr>
              <p14:xfrm>
                <a:off x="7710730" y="6351929"/>
                <a:ext cx="199440" cy="176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FE74BDE-CC1F-01F9-0904-B099766D2D8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701730" y="6342929"/>
                  <a:ext cx="217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6BAA044F-169D-366F-B020-ECEFAC21483E}"/>
                    </a:ext>
                  </a:extLst>
                </p14:cNvPr>
                <p14:cNvContentPartPr/>
                <p14:nvPr/>
              </p14:nvContentPartPr>
              <p14:xfrm>
                <a:off x="7928530" y="6471089"/>
                <a:ext cx="54360" cy="482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6BAA044F-169D-366F-B020-ECEFAC21483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19890" y="6462089"/>
                  <a:ext cx="720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EBE275A5-85CC-1804-5406-EA018AA93C3A}"/>
              </a:ext>
            </a:extLst>
          </p:cNvPr>
          <p:cNvGrpSpPr/>
          <p:nvPr/>
        </p:nvGrpSpPr>
        <p:grpSpPr>
          <a:xfrm>
            <a:off x="8107450" y="6274529"/>
            <a:ext cx="440640" cy="385200"/>
            <a:chOff x="8107450" y="6274529"/>
            <a:chExt cx="4406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025724E-F187-47CD-7D63-26C4DA6780AF}"/>
                    </a:ext>
                  </a:extLst>
                </p14:cNvPr>
                <p14:cNvContentPartPr/>
                <p14:nvPr/>
              </p14:nvContentPartPr>
              <p14:xfrm>
                <a:off x="8107450" y="6395489"/>
                <a:ext cx="231480" cy="2530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025724E-F187-47CD-7D63-26C4DA6780A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098450" y="6386489"/>
                  <a:ext cx="24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EA246A0-004F-812B-5B5E-3361B1027535}"/>
                    </a:ext>
                  </a:extLst>
                </p14:cNvPr>
                <p14:cNvContentPartPr/>
                <p14:nvPr/>
              </p14:nvContentPartPr>
              <p14:xfrm>
                <a:off x="8107450" y="6274529"/>
                <a:ext cx="253440" cy="4320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EA246A0-004F-812B-5B5E-3361B102753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098810" y="6265529"/>
                  <a:ext cx="271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61F78F4-D564-2B02-E608-7E1F4C5BB6D4}"/>
                    </a:ext>
                  </a:extLst>
                </p14:cNvPr>
                <p14:cNvContentPartPr/>
                <p14:nvPr/>
              </p14:nvContentPartPr>
              <p14:xfrm>
                <a:off x="8357650" y="6522569"/>
                <a:ext cx="190440" cy="13716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61F78F4-D564-2B02-E608-7E1F4C5BB6D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349010" y="6513929"/>
                  <a:ext cx="20808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51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C1C371-D9F8-81DC-1144-C54699E5B542}"/>
                  </a:ext>
                </a:extLst>
              </p14:cNvPr>
              <p14:cNvContentPartPr/>
              <p14:nvPr/>
            </p14:nvContentPartPr>
            <p14:xfrm>
              <a:off x="324970" y="162089"/>
              <a:ext cx="167400" cy="26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C1C371-D9F8-81DC-1144-C54699E5B5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330" y="153449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5AC748-26BF-38C3-0A75-D2E14B6417DA}"/>
                  </a:ext>
                </a:extLst>
              </p14:cNvPr>
              <p14:cNvContentPartPr/>
              <p14:nvPr/>
            </p14:nvContentPartPr>
            <p14:xfrm>
              <a:off x="193210" y="98369"/>
              <a:ext cx="482760" cy="44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5AC748-26BF-38C3-0A75-D2E14B641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210" y="89369"/>
                <a:ext cx="5004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85477D-380C-A685-BFCD-F89B088C71EB}"/>
                  </a:ext>
                </a:extLst>
              </p14:cNvPr>
              <p14:cNvContentPartPr/>
              <p14:nvPr/>
            </p14:nvContentPartPr>
            <p14:xfrm>
              <a:off x="940210" y="131129"/>
              <a:ext cx="860400" cy="430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85477D-380C-A685-BFCD-F89B088C71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210" y="122129"/>
                <a:ext cx="8780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BB3779-CFDA-ED45-21EA-8EA9C0A09E3C}"/>
                  </a:ext>
                </a:extLst>
              </p14:cNvPr>
              <p14:cNvContentPartPr/>
              <p14:nvPr/>
            </p14:nvContentPartPr>
            <p14:xfrm>
              <a:off x="1438810" y="289889"/>
              <a:ext cx="299880" cy="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BB3779-CFDA-ED45-21EA-8EA9C0A09E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0170" y="280889"/>
                <a:ext cx="3175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1B793E-5674-5E21-B99B-720C62296E4B}"/>
                  </a:ext>
                </a:extLst>
              </p14:cNvPr>
              <p14:cNvContentPartPr/>
              <p14:nvPr/>
            </p14:nvContentPartPr>
            <p14:xfrm>
              <a:off x="2038930" y="183689"/>
              <a:ext cx="283680" cy="41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1B793E-5674-5E21-B99B-720C62296E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0290" y="175049"/>
                <a:ext cx="30132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3A42D-A583-84F1-CDAE-C1480B71A87B}"/>
              </a:ext>
            </a:extLst>
          </p:cNvPr>
          <p:cNvGrpSpPr/>
          <p:nvPr/>
        </p:nvGrpSpPr>
        <p:grpSpPr>
          <a:xfrm>
            <a:off x="2591170" y="124289"/>
            <a:ext cx="1806840" cy="476280"/>
            <a:chOff x="2591170" y="124289"/>
            <a:chExt cx="180684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004555-AD46-C90F-B1C9-0082B97CED6F}"/>
                    </a:ext>
                  </a:extLst>
                </p14:cNvPr>
                <p14:cNvContentPartPr/>
                <p14:nvPr/>
              </p14:nvContentPartPr>
              <p14:xfrm>
                <a:off x="2591170" y="124289"/>
                <a:ext cx="1202760" cy="47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004555-AD46-C90F-B1C9-0082B97CED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82170" y="115289"/>
                  <a:ext cx="12204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37CD90-9BA4-B46A-F0DD-39AC311D8B53}"/>
                    </a:ext>
                  </a:extLst>
                </p14:cNvPr>
                <p14:cNvContentPartPr/>
                <p14:nvPr/>
              </p14:nvContentPartPr>
              <p14:xfrm>
                <a:off x="4106410" y="130049"/>
                <a:ext cx="291600" cy="470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37CD90-9BA4-B46A-F0DD-39AC311D8B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7770" y="121049"/>
                  <a:ext cx="30924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3A55AD-10F2-ACA3-F33C-A339927F1E5B}"/>
              </a:ext>
            </a:extLst>
          </p:cNvPr>
          <p:cNvGrpSpPr/>
          <p:nvPr/>
        </p:nvGrpSpPr>
        <p:grpSpPr>
          <a:xfrm>
            <a:off x="4619050" y="47609"/>
            <a:ext cx="1543680" cy="436320"/>
            <a:chOff x="4619050" y="47609"/>
            <a:chExt cx="154368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E7A65-4A29-D44C-D850-539FA92E5C24}"/>
                    </a:ext>
                  </a:extLst>
                </p14:cNvPr>
                <p14:cNvContentPartPr/>
                <p14:nvPr/>
              </p14:nvContentPartPr>
              <p14:xfrm>
                <a:off x="4619050" y="47609"/>
                <a:ext cx="1543680" cy="436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E7A65-4A29-D44C-D850-539FA92E5C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10050" y="38969"/>
                  <a:ext cx="1561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1AF192-6DD8-92AD-D246-FBFDE022B610}"/>
                    </a:ext>
                  </a:extLst>
                </p14:cNvPr>
                <p14:cNvContentPartPr/>
                <p14:nvPr/>
              </p14:nvContentPartPr>
              <p14:xfrm>
                <a:off x="5025490" y="127169"/>
                <a:ext cx="500760" cy="69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1AF192-6DD8-92AD-D246-FBFDE022B6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16490" y="118169"/>
                  <a:ext cx="51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9E6A67-20C6-18E8-4B16-1F4FB3E7C60F}"/>
                    </a:ext>
                  </a:extLst>
                </p14:cNvPr>
                <p14:cNvContentPartPr/>
                <p14:nvPr/>
              </p14:nvContentPartPr>
              <p14:xfrm>
                <a:off x="4822810" y="103769"/>
                <a:ext cx="45720" cy="1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9E6A67-20C6-18E8-4B16-1F4FB3E7C6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4170" y="94769"/>
                  <a:ext cx="63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4C3945-6E61-4264-C4C6-8E65DCDA6DE3}"/>
              </a:ext>
            </a:extLst>
          </p:cNvPr>
          <p:cNvGrpSpPr/>
          <p:nvPr/>
        </p:nvGrpSpPr>
        <p:grpSpPr>
          <a:xfrm>
            <a:off x="6416170" y="110969"/>
            <a:ext cx="4405320" cy="525240"/>
            <a:chOff x="6416170" y="110969"/>
            <a:chExt cx="440532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A5217E-1C69-290B-4341-A411B30AB7C5}"/>
                    </a:ext>
                  </a:extLst>
                </p14:cNvPr>
                <p14:cNvContentPartPr/>
                <p14:nvPr/>
              </p14:nvContentPartPr>
              <p14:xfrm>
                <a:off x="6416170" y="228689"/>
                <a:ext cx="1144080" cy="40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A5217E-1C69-290B-4341-A411B30AB7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07530" y="219689"/>
                  <a:ext cx="1161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6A7960-E590-9020-5D5C-D46FB59A7C6F}"/>
                    </a:ext>
                  </a:extLst>
                </p14:cNvPr>
                <p14:cNvContentPartPr/>
                <p14:nvPr/>
              </p14:nvContentPartPr>
              <p14:xfrm>
                <a:off x="7791370" y="244889"/>
                <a:ext cx="741960" cy="342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6A7960-E590-9020-5D5C-D46FB59A7C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82370" y="236249"/>
                  <a:ext cx="7596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803F6D-AF78-616B-A2E8-C3297EEAC2FC}"/>
                    </a:ext>
                  </a:extLst>
                </p14:cNvPr>
                <p14:cNvContentPartPr/>
                <p14:nvPr/>
              </p14:nvContentPartPr>
              <p14:xfrm>
                <a:off x="8714050" y="158129"/>
                <a:ext cx="581400" cy="27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803F6D-AF78-616B-A2E8-C3297EEAC2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5410" y="149489"/>
                  <a:ext cx="599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4D958B-4B9B-A12A-49F3-583F83E48F52}"/>
                    </a:ext>
                  </a:extLst>
                </p14:cNvPr>
                <p14:cNvContentPartPr/>
                <p14:nvPr/>
              </p14:nvContentPartPr>
              <p14:xfrm>
                <a:off x="9099610" y="267569"/>
                <a:ext cx="232560" cy="3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4D958B-4B9B-A12A-49F3-583F83E48F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90970" y="258569"/>
                  <a:ext cx="250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D89904-155D-CE8C-029F-913C7D9212C7}"/>
                    </a:ext>
                  </a:extLst>
                </p14:cNvPr>
                <p14:cNvContentPartPr/>
                <p14:nvPr/>
              </p14:nvContentPartPr>
              <p14:xfrm>
                <a:off x="9051010" y="145529"/>
                <a:ext cx="22320" cy="2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D89904-155D-CE8C-029F-913C7D9212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42010" y="136889"/>
                  <a:ext cx="3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E6AD3F-F5D0-4C02-A6BE-991842977100}"/>
                    </a:ext>
                  </a:extLst>
                </p14:cNvPr>
                <p14:cNvContentPartPr/>
                <p14:nvPr/>
              </p14:nvContentPartPr>
              <p14:xfrm>
                <a:off x="9500650" y="110969"/>
                <a:ext cx="1320840" cy="347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E6AD3F-F5D0-4C02-A6BE-9918429771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92010" y="101969"/>
                  <a:ext cx="133848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863B3C-6173-2222-95C0-D10DCDBA9DF6}"/>
              </a:ext>
            </a:extLst>
          </p:cNvPr>
          <p:cNvGrpSpPr/>
          <p:nvPr/>
        </p:nvGrpSpPr>
        <p:grpSpPr>
          <a:xfrm>
            <a:off x="11000410" y="133289"/>
            <a:ext cx="1023480" cy="621720"/>
            <a:chOff x="11000410" y="133289"/>
            <a:chExt cx="102348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FB504A-B8DF-5443-4421-E0358319EA88}"/>
                    </a:ext>
                  </a:extLst>
                </p14:cNvPr>
                <p14:cNvContentPartPr/>
                <p14:nvPr/>
              </p14:nvContentPartPr>
              <p14:xfrm>
                <a:off x="11094370" y="133289"/>
                <a:ext cx="176040" cy="226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FB504A-B8DF-5443-4421-E0358319EA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85730" y="124649"/>
                  <a:ext cx="193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640961-81F0-4CB3-ACFA-470EBBF09F1C}"/>
                    </a:ext>
                  </a:extLst>
                </p14:cNvPr>
                <p14:cNvContentPartPr/>
                <p14:nvPr/>
              </p14:nvContentPartPr>
              <p14:xfrm>
                <a:off x="11044330" y="400409"/>
                <a:ext cx="293400" cy="46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640961-81F0-4CB3-ACFA-470EBBF09F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35690" y="391769"/>
                  <a:ext cx="311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5DC431-3B3F-F32F-E619-4125775E88B9}"/>
                    </a:ext>
                  </a:extLst>
                </p14:cNvPr>
                <p14:cNvContentPartPr/>
                <p14:nvPr/>
              </p14:nvContentPartPr>
              <p14:xfrm>
                <a:off x="11000410" y="472769"/>
                <a:ext cx="169200" cy="223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5DC431-3B3F-F32F-E619-4125775E88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91770" y="463769"/>
                  <a:ext cx="186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D17D03-3161-0982-ACA4-646D3CA03F9C}"/>
                    </a:ext>
                  </a:extLst>
                </p14:cNvPr>
                <p14:cNvContentPartPr/>
                <p14:nvPr/>
              </p14:nvContentPartPr>
              <p14:xfrm>
                <a:off x="11206690" y="549809"/>
                <a:ext cx="113040" cy="205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D17D03-3161-0982-ACA4-646D3CA03F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97690" y="541169"/>
                  <a:ext cx="13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688DDC-BAE7-2DCE-0D95-8E7D3F4C9F23}"/>
                    </a:ext>
                  </a:extLst>
                </p14:cNvPr>
                <p14:cNvContentPartPr/>
                <p14:nvPr/>
              </p14:nvContentPartPr>
              <p14:xfrm>
                <a:off x="11141170" y="598769"/>
                <a:ext cx="267840" cy="25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688DDC-BAE7-2DCE-0D95-8E7D3F4C9F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32530" y="590129"/>
                  <a:ext cx="28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2D7F47-A99E-076C-C23E-484F4B215F0B}"/>
                    </a:ext>
                  </a:extLst>
                </p14:cNvPr>
                <p14:cNvContentPartPr/>
                <p14:nvPr/>
              </p14:nvContentPartPr>
              <p14:xfrm>
                <a:off x="11522050" y="253169"/>
                <a:ext cx="229320" cy="31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2D7F47-A99E-076C-C23E-484F4B215F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13410" y="244529"/>
                  <a:ext cx="246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DEC01A-62F5-7DC7-F384-B8540CB22A6D}"/>
                    </a:ext>
                  </a:extLst>
                </p14:cNvPr>
                <p14:cNvContentPartPr/>
                <p14:nvPr/>
              </p14:nvContentPartPr>
              <p14:xfrm>
                <a:off x="11785210" y="256769"/>
                <a:ext cx="186840" cy="228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DEC01A-62F5-7DC7-F384-B8540CB22A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76570" y="248129"/>
                  <a:ext cx="204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5F8A7D-3468-1E72-C8A7-B42BB03E9311}"/>
                    </a:ext>
                  </a:extLst>
                </p14:cNvPr>
                <p14:cNvContentPartPr/>
                <p14:nvPr/>
              </p14:nvContentPartPr>
              <p14:xfrm>
                <a:off x="11420170" y="205289"/>
                <a:ext cx="144360" cy="433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5F8A7D-3468-1E72-C8A7-B42BB03E93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11530" y="196289"/>
                  <a:ext cx="162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1535F4-E9A8-015D-747E-B7A5D9A62951}"/>
                    </a:ext>
                  </a:extLst>
                </p14:cNvPr>
                <p14:cNvContentPartPr/>
                <p14:nvPr/>
              </p14:nvContentPartPr>
              <p14:xfrm>
                <a:off x="11889610" y="172169"/>
                <a:ext cx="134280" cy="50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1535F4-E9A8-015D-747E-B7A5D9A629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80610" y="163169"/>
                  <a:ext cx="15192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86D025-70D2-8D5B-C61B-F4B4B26261DC}"/>
              </a:ext>
            </a:extLst>
          </p:cNvPr>
          <p:cNvGrpSpPr/>
          <p:nvPr/>
        </p:nvGrpSpPr>
        <p:grpSpPr>
          <a:xfrm>
            <a:off x="669490" y="950489"/>
            <a:ext cx="2054520" cy="556200"/>
            <a:chOff x="669490" y="950489"/>
            <a:chExt cx="205452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54A0ED-B06D-AA64-5FE2-30523A933684}"/>
                    </a:ext>
                  </a:extLst>
                </p14:cNvPr>
                <p14:cNvContentPartPr/>
                <p14:nvPr/>
              </p14:nvContentPartPr>
              <p14:xfrm>
                <a:off x="669490" y="1077929"/>
                <a:ext cx="144720" cy="268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54A0ED-B06D-AA64-5FE2-30523A9336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0850" y="1069289"/>
                  <a:ext cx="162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3B1CB1-ED48-059C-2214-07E1BAE4CBBD}"/>
                    </a:ext>
                  </a:extLst>
                </p14:cNvPr>
                <p14:cNvContentPartPr/>
                <p14:nvPr/>
              </p14:nvContentPartPr>
              <p14:xfrm>
                <a:off x="808810" y="1046969"/>
                <a:ext cx="341640" cy="297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3B1CB1-ED48-059C-2214-07E1BAE4CB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810" y="1038329"/>
                  <a:ext cx="359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E9EDA6-443D-17D2-34B8-3BF25320DDE1}"/>
                    </a:ext>
                  </a:extLst>
                </p14:cNvPr>
                <p14:cNvContentPartPr/>
                <p14:nvPr/>
              </p14:nvContentPartPr>
              <p14:xfrm>
                <a:off x="988090" y="1117889"/>
                <a:ext cx="211320" cy="25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E9EDA6-443D-17D2-34B8-3BF25320DD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9090" y="1108889"/>
                  <a:ext cx="22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5E6198-F8C8-0C61-F615-83FBB68082F7}"/>
                    </a:ext>
                  </a:extLst>
                </p14:cNvPr>
                <p14:cNvContentPartPr/>
                <p14:nvPr/>
              </p14:nvContentPartPr>
              <p14:xfrm>
                <a:off x="1336570" y="977489"/>
                <a:ext cx="817920" cy="354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5E6198-F8C8-0C61-F615-83FBB68082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27930" y="968849"/>
                  <a:ext cx="835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2A4B79-2C0F-6ED6-9DF9-E817C581C56B}"/>
                    </a:ext>
                  </a:extLst>
                </p14:cNvPr>
                <p14:cNvContentPartPr/>
                <p14:nvPr/>
              </p14:nvContentPartPr>
              <p14:xfrm>
                <a:off x="2376250" y="950489"/>
                <a:ext cx="347760" cy="556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2A4B79-2C0F-6ED6-9DF9-E817C581C5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7250" y="941489"/>
                  <a:ext cx="365400" cy="57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111039-8FD4-3CD8-EF34-CD2EA6DE8944}"/>
              </a:ext>
            </a:extLst>
          </p:cNvPr>
          <p:cNvGrpSpPr/>
          <p:nvPr/>
        </p:nvGrpSpPr>
        <p:grpSpPr>
          <a:xfrm>
            <a:off x="2927410" y="868769"/>
            <a:ext cx="1241280" cy="409320"/>
            <a:chOff x="2927410" y="868769"/>
            <a:chExt cx="124128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E463F3-8CDF-D9C8-794D-07113FCCA997}"/>
                    </a:ext>
                  </a:extLst>
                </p14:cNvPr>
                <p14:cNvContentPartPr/>
                <p14:nvPr/>
              </p14:nvContentPartPr>
              <p14:xfrm>
                <a:off x="2927410" y="868769"/>
                <a:ext cx="1241280" cy="409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E463F3-8CDF-D9C8-794D-07113FCCA9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18770" y="860129"/>
                  <a:ext cx="1258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A3A2F1-86E0-568A-CAB1-E983086231FB}"/>
                    </a:ext>
                  </a:extLst>
                </p14:cNvPr>
                <p14:cNvContentPartPr/>
                <p14:nvPr/>
              </p14:nvContentPartPr>
              <p14:xfrm>
                <a:off x="2969890" y="996209"/>
                <a:ext cx="371160" cy="63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A3A2F1-86E0-568A-CAB1-E983086231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61250" y="987209"/>
                  <a:ext cx="3888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B18424-CE5C-A2C8-D70E-820D88B2CAE3}"/>
              </a:ext>
            </a:extLst>
          </p:cNvPr>
          <p:cNvGrpSpPr/>
          <p:nvPr/>
        </p:nvGrpSpPr>
        <p:grpSpPr>
          <a:xfrm>
            <a:off x="4158610" y="897929"/>
            <a:ext cx="1692720" cy="485640"/>
            <a:chOff x="4158610" y="897929"/>
            <a:chExt cx="169272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475C28-C01A-A395-41C2-95506BF417FB}"/>
                    </a:ext>
                  </a:extLst>
                </p14:cNvPr>
                <p14:cNvContentPartPr/>
                <p14:nvPr/>
              </p14:nvContentPartPr>
              <p14:xfrm>
                <a:off x="4158610" y="897929"/>
                <a:ext cx="1692720" cy="485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475C28-C01A-A395-41C2-95506BF417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49610" y="889289"/>
                  <a:ext cx="17103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E62D07-F6E0-5350-CE17-EEBACE0849F4}"/>
                    </a:ext>
                  </a:extLst>
                </p14:cNvPr>
                <p14:cNvContentPartPr/>
                <p14:nvPr/>
              </p14:nvContentPartPr>
              <p14:xfrm>
                <a:off x="5418610" y="954089"/>
                <a:ext cx="68400" cy="17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E62D07-F6E0-5350-CE17-EEBACE0849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09970" y="945449"/>
                  <a:ext cx="860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5BEED0-0CC3-5E88-3BEA-227851A96794}"/>
              </a:ext>
            </a:extLst>
          </p:cNvPr>
          <p:cNvGrpSpPr/>
          <p:nvPr/>
        </p:nvGrpSpPr>
        <p:grpSpPr>
          <a:xfrm>
            <a:off x="1112650" y="1589489"/>
            <a:ext cx="3510360" cy="526320"/>
            <a:chOff x="1112650" y="1589489"/>
            <a:chExt cx="351036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528EB3-3B10-4CD1-14E5-DC88EAFDB8E4}"/>
                    </a:ext>
                  </a:extLst>
                </p14:cNvPr>
                <p14:cNvContentPartPr/>
                <p14:nvPr/>
              </p14:nvContentPartPr>
              <p14:xfrm>
                <a:off x="1112650" y="1733489"/>
                <a:ext cx="202320" cy="337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528EB3-3B10-4CD1-14E5-DC88EAFDB8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4010" y="1724489"/>
                  <a:ext cx="219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D5C64F-1CCD-FFD4-BE36-D62D93FDFCB6}"/>
                    </a:ext>
                  </a:extLst>
                </p14:cNvPr>
                <p14:cNvContentPartPr/>
                <p14:nvPr/>
              </p14:nvContentPartPr>
              <p14:xfrm>
                <a:off x="1402090" y="1831409"/>
                <a:ext cx="206280" cy="242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D5C64F-1CCD-FFD4-BE36-D62D93FDFC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93090" y="1822769"/>
                  <a:ext cx="223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85197A-3EEA-5ED4-1FB6-9C3858CE31C7}"/>
                    </a:ext>
                  </a:extLst>
                </p14:cNvPr>
                <p14:cNvContentPartPr/>
                <p14:nvPr/>
              </p14:nvContentPartPr>
              <p14:xfrm>
                <a:off x="1887010" y="1877489"/>
                <a:ext cx="223920" cy="40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85197A-3EEA-5ED4-1FB6-9C3858CE31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78010" y="1868489"/>
                  <a:ext cx="241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EC770B-247F-D177-FD1C-74A3B2A2FA12}"/>
                    </a:ext>
                  </a:extLst>
                </p14:cNvPr>
                <p14:cNvContentPartPr/>
                <p14:nvPr/>
              </p14:nvContentPartPr>
              <p14:xfrm>
                <a:off x="1896730" y="1975769"/>
                <a:ext cx="244440" cy="39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EC770B-247F-D177-FD1C-74A3B2A2FA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8090" y="1966769"/>
                  <a:ext cx="262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4AA2C1-2B10-E99F-766D-6E2191CD724B}"/>
                    </a:ext>
                  </a:extLst>
                </p14:cNvPr>
                <p14:cNvContentPartPr/>
                <p14:nvPr/>
              </p14:nvContentPartPr>
              <p14:xfrm>
                <a:off x="2460490" y="1752209"/>
                <a:ext cx="128880" cy="29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4AA2C1-2B10-E99F-766D-6E2191CD72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1490" y="1743209"/>
                  <a:ext cx="146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E206B4-C533-6969-DEFA-67113319D737}"/>
                    </a:ext>
                  </a:extLst>
                </p14:cNvPr>
                <p14:cNvContentPartPr/>
                <p14:nvPr/>
              </p14:nvContentPartPr>
              <p14:xfrm>
                <a:off x="2398930" y="1739609"/>
                <a:ext cx="399240" cy="33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E206B4-C533-6969-DEFA-67113319D7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0290" y="1730609"/>
                  <a:ext cx="416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D63A8E-2B6D-1386-C592-A829CAFA2709}"/>
                    </a:ext>
                  </a:extLst>
                </p14:cNvPr>
                <p14:cNvContentPartPr/>
                <p14:nvPr/>
              </p14:nvContentPartPr>
              <p14:xfrm>
                <a:off x="2840650" y="1718369"/>
                <a:ext cx="207720" cy="340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D63A8E-2B6D-1386-C592-A829CAFA27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1650" y="1709369"/>
                  <a:ext cx="225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A5596D-A908-4C42-7E4B-975D09691EC7}"/>
                    </a:ext>
                  </a:extLst>
                </p14:cNvPr>
                <p14:cNvContentPartPr/>
                <p14:nvPr/>
              </p14:nvContentPartPr>
              <p14:xfrm>
                <a:off x="3115330" y="1849049"/>
                <a:ext cx="192240" cy="210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A5596D-A908-4C42-7E4B-975D09691E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06690" y="1840049"/>
                  <a:ext cx="209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9829E9-1110-365C-A3AD-728E77FC9C2E}"/>
                    </a:ext>
                  </a:extLst>
                </p14:cNvPr>
                <p14:cNvContentPartPr/>
                <p14:nvPr/>
              </p14:nvContentPartPr>
              <p14:xfrm>
                <a:off x="3542650" y="1902329"/>
                <a:ext cx="180360" cy="1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9829E9-1110-365C-A3AD-728E77FC9C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3650" y="1893689"/>
                  <a:ext cx="19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7EF18A-DE68-154C-7571-27E3D1FA0E73}"/>
                    </a:ext>
                  </a:extLst>
                </p14:cNvPr>
                <p14:cNvContentPartPr/>
                <p14:nvPr/>
              </p14:nvContentPartPr>
              <p14:xfrm>
                <a:off x="3872050" y="1804409"/>
                <a:ext cx="154440" cy="311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7EF18A-DE68-154C-7571-27E3D1FA0E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63410" y="1795409"/>
                  <a:ext cx="172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C801C4-A4D8-D1FB-1141-6EF4E7CC75CE}"/>
                    </a:ext>
                  </a:extLst>
                </p14:cNvPr>
                <p14:cNvContentPartPr/>
                <p14:nvPr/>
              </p14:nvContentPartPr>
              <p14:xfrm>
                <a:off x="4164730" y="1589489"/>
                <a:ext cx="191160" cy="340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C801C4-A4D8-D1FB-1141-6EF4E7CC75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5730" y="1580849"/>
                  <a:ext cx="208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60499A-1BF0-355D-DC8E-0B14EE6E9469}"/>
                    </a:ext>
                  </a:extLst>
                </p14:cNvPr>
                <p14:cNvContentPartPr/>
                <p14:nvPr/>
              </p14:nvContentPartPr>
              <p14:xfrm>
                <a:off x="4397650" y="1593089"/>
                <a:ext cx="225360" cy="379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60499A-1BF0-355D-DC8E-0B14EE6E94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89010" y="1584089"/>
                  <a:ext cx="24300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535892B-59F4-41E6-03DD-14344C41D883}"/>
              </a:ext>
            </a:extLst>
          </p:cNvPr>
          <p:cNvGrpSpPr/>
          <p:nvPr/>
        </p:nvGrpSpPr>
        <p:grpSpPr>
          <a:xfrm>
            <a:off x="5929810" y="1354049"/>
            <a:ext cx="3958920" cy="682560"/>
            <a:chOff x="5929810" y="1354049"/>
            <a:chExt cx="395892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65E768-76F1-C5BB-DB38-500AB42D571F}"/>
                    </a:ext>
                  </a:extLst>
                </p14:cNvPr>
                <p14:cNvContentPartPr/>
                <p14:nvPr/>
              </p14:nvContentPartPr>
              <p14:xfrm>
                <a:off x="5929810" y="1634849"/>
                <a:ext cx="211320" cy="213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65E768-76F1-C5BB-DB38-500AB42D57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20810" y="1625849"/>
                  <a:ext cx="22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56302A-9F41-D8A3-476B-4051992E8557}"/>
                    </a:ext>
                  </a:extLst>
                </p14:cNvPr>
                <p14:cNvContentPartPr/>
                <p14:nvPr/>
              </p14:nvContentPartPr>
              <p14:xfrm>
                <a:off x="6315370" y="1715849"/>
                <a:ext cx="183240" cy="29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56302A-9F41-D8A3-476B-4051992E85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06370" y="1707209"/>
                  <a:ext cx="200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2C4018E-0313-F839-CB73-F1B2B6481F10}"/>
                    </a:ext>
                  </a:extLst>
                </p14:cNvPr>
                <p14:cNvContentPartPr/>
                <p14:nvPr/>
              </p14:nvContentPartPr>
              <p14:xfrm>
                <a:off x="6286930" y="1796489"/>
                <a:ext cx="213480" cy="22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2C4018E-0313-F839-CB73-F1B2B6481F1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77930" y="1787489"/>
                  <a:ext cx="231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CB926D-5149-215F-1532-BC79AF863448}"/>
                    </a:ext>
                  </a:extLst>
                </p14:cNvPr>
                <p14:cNvContentPartPr/>
                <p14:nvPr/>
              </p14:nvContentPartPr>
              <p14:xfrm>
                <a:off x="6634690" y="1494449"/>
                <a:ext cx="1375920" cy="542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CB926D-5149-215F-1532-BC79AF8634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25690" y="1485809"/>
                  <a:ext cx="13935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28A0D2-4807-DDF5-E6F7-3C294BEEAA23}"/>
                    </a:ext>
                  </a:extLst>
                </p14:cNvPr>
                <p14:cNvContentPartPr/>
                <p14:nvPr/>
              </p14:nvContentPartPr>
              <p14:xfrm>
                <a:off x="7882090" y="1571489"/>
                <a:ext cx="34560" cy="14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28A0D2-4807-DDF5-E6F7-3C294BEEAA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73450" y="156248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252B91-2C94-7583-257D-7CAEB7E9C7CE}"/>
                    </a:ext>
                  </a:extLst>
                </p14:cNvPr>
                <p14:cNvContentPartPr/>
                <p14:nvPr/>
              </p14:nvContentPartPr>
              <p14:xfrm>
                <a:off x="7435330" y="1487609"/>
                <a:ext cx="43920" cy="23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252B91-2C94-7583-257D-7CAEB7E9C7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26690" y="1478969"/>
                  <a:ext cx="6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F46994-4538-104D-EE33-A55DA00D324D}"/>
                    </a:ext>
                  </a:extLst>
                </p14:cNvPr>
                <p14:cNvContentPartPr/>
                <p14:nvPr/>
              </p14:nvContentPartPr>
              <p14:xfrm>
                <a:off x="8201050" y="1354049"/>
                <a:ext cx="1687680" cy="444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F46994-4538-104D-EE33-A55DA00D32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2050" y="1345409"/>
                  <a:ext cx="17053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FFA188-D187-ED09-C88F-9E3AFBEB4C70}"/>
                    </a:ext>
                  </a:extLst>
                </p14:cNvPr>
                <p14:cNvContentPartPr/>
                <p14:nvPr/>
              </p14:nvContentPartPr>
              <p14:xfrm>
                <a:off x="8688130" y="1518209"/>
                <a:ext cx="414360" cy="17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FFA188-D187-ED09-C88F-9E3AFBEB4C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79490" y="1509209"/>
                  <a:ext cx="43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C4C0E7-A51C-403E-AAF8-EEE6BB293CCD}"/>
                    </a:ext>
                  </a:extLst>
                </p14:cNvPr>
                <p14:cNvContentPartPr/>
                <p14:nvPr/>
              </p14:nvContentPartPr>
              <p14:xfrm>
                <a:off x="8505250" y="1440449"/>
                <a:ext cx="29160" cy="29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C4C0E7-A51C-403E-AAF8-EEE6BB293C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96610" y="1431449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46F0EF-6AD2-1A39-DA8F-22B257F787BB}"/>
                  </a:ext>
                </a:extLst>
              </p14:cNvPr>
              <p14:cNvContentPartPr/>
              <p14:nvPr/>
            </p14:nvContentPartPr>
            <p14:xfrm>
              <a:off x="10047490" y="1567889"/>
              <a:ext cx="1279080" cy="3945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46F0EF-6AD2-1A39-DA8F-22B257F787B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038490" y="1559249"/>
                <a:ext cx="129672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C36B639-17C6-B874-6C6B-9D27D8AA2D2B}"/>
              </a:ext>
            </a:extLst>
          </p:cNvPr>
          <p:cNvGrpSpPr/>
          <p:nvPr/>
        </p:nvGrpSpPr>
        <p:grpSpPr>
          <a:xfrm>
            <a:off x="6182890" y="2070449"/>
            <a:ext cx="2133360" cy="439200"/>
            <a:chOff x="6182890" y="2070449"/>
            <a:chExt cx="213336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094203-60AF-D313-009F-854EC9825953}"/>
                    </a:ext>
                  </a:extLst>
                </p14:cNvPr>
                <p14:cNvContentPartPr/>
                <p14:nvPr/>
              </p14:nvContentPartPr>
              <p14:xfrm>
                <a:off x="6182890" y="2284649"/>
                <a:ext cx="282960" cy="47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094203-60AF-D313-009F-854EC98259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74250" y="2275649"/>
                  <a:ext cx="30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0602E7D-4273-48B6-48A8-E5B84A08EFF9}"/>
                    </a:ext>
                  </a:extLst>
                </p14:cNvPr>
                <p14:cNvContentPartPr/>
                <p14:nvPr/>
              </p14:nvContentPartPr>
              <p14:xfrm>
                <a:off x="6185050" y="2441609"/>
                <a:ext cx="251640" cy="10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0602E7D-4273-48B6-48A8-E5B84A08EF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6410" y="2432969"/>
                  <a:ext cx="269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E3BFC9-46C5-06D6-4D47-343069968115}"/>
                    </a:ext>
                  </a:extLst>
                </p14:cNvPr>
                <p14:cNvContentPartPr/>
                <p14:nvPr/>
              </p14:nvContentPartPr>
              <p14:xfrm>
                <a:off x="6541810" y="2070449"/>
                <a:ext cx="1774440" cy="439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E3BFC9-46C5-06D6-4D47-3430699681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32810" y="2061449"/>
                  <a:ext cx="17920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35F7AFD-FC55-8B92-10E6-B5739413066E}"/>
                    </a:ext>
                  </a:extLst>
                </p14:cNvPr>
                <p14:cNvContentPartPr/>
                <p14:nvPr/>
              </p14:nvContentPartPr>
              <p14:xfrm>
                <a:off x="7294570" y="2200409"/>
                <a:ext cx="267480" cy="11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35F7AFD-FC55-8B92-10E6-B573941306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85570" y="2191409"/>
                  <a:ext cx="285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F2F60D-18C7-937F-79CF-576C94914F97}"/>
                    </a:ext>
                  </a:extLst>
                </p14:cNvPr>
                <p14:cNvContentPartPr/>
                <p14:nvPr/>
              </p14:nvContentPartPr>
              <p14:xfrm>
                <a:off x="6875530" y="2168369"/>
                <a:ext cx="33840" cy="11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F2F60D-18C7-937F-79CF-576C94914F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66890" y="2159369"/>
                  <a:ext cx="514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7A36FEF-3837-501F-D437-0135E8F3A7C6}"/>
                  </a:ext>
                </a:extLst>
              </p14:cNvPr>
              <p14:cNvContentPartPr/>
              <p14:nvPr/>
            </p14:nvContentPartPr>
            <p14:xfrm>
              <a:off x="8496610" y="2253689"/>
              <a:ext cx="1143720" cy="333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7A36FEF-3837-501F-D437-0135E8F3A7C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487610" y="2245049"/>
                <a:ext cx="116136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EFCE599-0909-4562-F0D4-D0C1FEB48F72}"/>
              </a:ext>
            </a:extLst>
          </p:cNvPr>
          <p:cNvGrpSpPr/>
          <p:nvPr/>
        </p:nvGrpSpPr>
        <p:grpSpPr>
          <a:xfrm>
            <a:off x="9812050" y="2063969"/>
            <a:ext cx="2124360" cy="444240"/>
            <a:chOff x="9812050" y="2063969"/>
            <a:chExt cx="212436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7010F0-1460-611D-82B3-4A3E00F1A52B}"/>
                    </a:ext>
                  </a:extLst>
                </p14:cNvPr>
                <p14:cNvContentPartPr/>
                <p14:nvPr/>
              </p14:nvContentPartPr>
              <p14:xfrm>
                <a:off x="9812050" y="2063969"/>
                <a:ext cx="470520" cy="44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7010F0-1460-611D-82B3-4A3E00F1A5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03050" y="2055329"/>
                  <a:ext cx="4881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45E456-78AA-5C7A-5ADE-D173C9854185}"/>
                    </a:ext>
                  </a:extLst>
                </p14:cNvPr>
                <p14:cNvContentPartPr/>
                <p14:nvPr/>
              </p14:nvContentPartPr>
              <p14:xfrm>
                <a:off x="10112650" y="2137769"/>
                <a:ext cx="749880" cy="333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45E456-78AA-5C7A-5ADE-D173C98541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03650" y="2128769"/>
                  <a:ext cx="767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F21513-BD6C-0490-3C2D-03E1F4F1A1A4}"/>
                    </a:ext>
                  </a:extLst>
                </p14:cNvPr>
                <p14:cNvContentPartPr/>
                <p14:nvPr/>
              </p14:nvContentPartPr>
              <p14:xfrm>
                <a:off x="10646530" y="2266289"/>
                <a:ext cx="239760" cy="21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F21513-BD6C-0490-3C2D-03E1F4F1A1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37890" y="2257649"/>
                  <a:ext cx="257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20290C-499D-BD0D-EFF9-5973B5F02A6A}"/>
                    </a:ext>
                  </a:extLst>
                </p14:cNvPr>
                <p14:cNvContentPartPr/>
                <p14:nvPr/>
              </p14:nvContentPartPr>
              <p14:xfrm>
                <a:off x="10659130" y="2185649"/>
                <a:ext cx="31320" cy="14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20290C-499D-BD0D-EFF9-5973B5F02A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50490" y="217664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70DA74-54E6-35C5-F1B6-AB30ECBFFA4F}"/>
                    </a:ext>
                  </a:extLst>
                </p14:cNvPr>
                <p14:cNvContentPartPr/>
                <p14:nvPr/>
              </p14:nvContentPartPr>
              <p14:xfrm>
                <a:off x="11018050" y="2218769"/>
                <a:ext cx="918360" cy="246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70DA74-54E6-35C5-F1B6-AB30ECBFFA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09050" y="2209769"/>
                  <a:ext cx="936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6022368-9886-BD31-5976-6B20E348BB2B}"/>
              </a:ext>
            </a:extLst>
          </p:cNvPr>
          <p:cNvGrpSpPr/>
          <p:nvPr/>
        </p:nvGrpSpPr>
        <p:grpSpPr>
          <a:xfrm>
            <a:off x="5751970" y="2802689"/>
            <a:ext cx="4117680" cy="626040"/>
            <a:chOff x="5751970" y="2802689"/>
            <a:chExt cx="411768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7F59D2-8635-8B1E-F5C2-61B53C026B09}"/>
                    </a:ext>
                  </a:extLst>
                </p14:cNvPr>
                <p14:cNvContentPartPr/>
                <p14:nvPr/>
              </p14:nvContentPartPr>
              <p14:xfrm>
                <a:off x="5751970" y="3026249"/>
                <a:ext cx="146880" cy="218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7F59D2-8635-8B1E-F5C2-61B53C026B0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42970" y="3017609"/>
                  <a:ext cx="164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498254-5749-BF86-1E7A-FFFAB879ECFA}"/>
                    </a:ext>
                  </a:extLst>
                </p14:cNvPr>
                <p14:cNvContentPartPr/>
                <p14:nvPr/>
              </p14:nvContentPartPr>
              <p14:xfrm>
                <a:off x="6115930" y="3065849"/>
                <a:ext cx="245160" cy="2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498254-5749-BF86-1E7A-FFFAB879EC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6930" y="3056849"/>
                  <a:ext cx="262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6682E58-5B21-56D8-1F76-1D3F413FA68C}"/>
                    </a:ext>
                  </a:extLst>
                </p14:cNvPr>
                <p14:cNvContentPartPr/>
                <p14:nvPr/>
              </p14:nvContentPartPr>
              <p14:xfrm>
                <a:off x="6118090" y="3178529"/>
                <a:ext cx="237960" cy="23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6682E58-5B21-56D8-1F76-1D3F413FA6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09450" y="3169889"/>
                  <a:ext cx="25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66F6A2-0500-EA38-397A-DBC4DF320C78}"/>
                    </a:ext>
                  </a:extLst>
                </p14:cNvPr>
                <p14:cNvContentPartPr/>
                <p14:nvPr/>
              </p14:nvContentPartPr>
              <p14:xfrm>
                <a:off x="6617410" y="2930129"/>
                <a:ext cx="1615320" cy="498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66F6A2-0500-EA38-397A-DBC4DF320C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08770" y="2921129"/>
                  <a:ext cx="1632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AF34BE-3757-B0FC-C94A-DBB80993AE99}"/>
                    </a:ext>
                  </a:extLst>
                </p14:cNvPr>
                <p14:cNvContentPartPr/>
                <p14:nvPr/>
              </p14:nvContentPartPr>
              <p14:xfrm>
                <a:off x="7590850" y="2960729"/>
                <a:ext cx="534600" cy="62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AF34BE-3757-B0FC-C94A-DBB80993AE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2210" y="2952089"/>
                  <a:ext cx="552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700763-3529-2F79-E6F6-33220AC39332}"/>
                    </a:ext>
                  </a:extLst>
                </p14:cNvPr>
                <p14:cNvContentPartPr/>
                <p14:nvPr/>
              </p14:nvContentPartPr>
              <p14:xfrm>
                <a:off x="8484010" y="2802689"/>
                <a:ext cx="1385640" cy="623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700763-3529-2F79-E6F6-33220AC393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75010" y="2793689"/>
                  <a:ext cx="14032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98D8CF-CE02-C24C-A4E1-57098E8A3F48}"/>
                    </a:ext>
                  </a:extLst>
                </p14:cNvPr>
                <p14:cNvContentPartPr/>
                <p14:nvPr/>
              </p14:nvContentPartPr>
              <p14:xfrm>
                <a:off x="8717290" y="2956409"/>
                <a:ext cx="731880" cy="45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98D8CF-CE02-C24C-A4E1-57098E8A3F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08290" y="2947769"/>
                  <a:ext cx="7495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ACDE32F-7216-DA60-5EBF-E6EAE3C3DE44}"/>
              </a:ext>
            </a:extLst>
          </p:cNvPr>
          <p:cNvGrpSpPr/>
          <p:nvPr/>
        </p:nvGrpSpPr>
        <p:grpSpPr>
          <a:xfrm>
            <a:off x="5645770" y="3585329"/>
            <a:ext cx="4242240" cy="676080"/>
            <a:chOff x="5645770" y="3585329"/>
            <a:chExt cx="424224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3433AE-D9DC-8FCC-7A98-D48EEE3209BD}"/>
                    </a:ext>
                  </a:extLst>
                </p14:cNvPr>
                <p14:cNvContentPartPr/>
                <p14:nvPr/>
              </p14:nvContentPartPr>
              <p14:xfrm>
                <a:off x="5645770" y="3740489"/>
                <a:ext cx="297720" cy="407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3433AE-D9DC-8FCC-7A98-D48EEE3209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36770" y="3731489"/>
                  <a:ext cx="315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115C1E-18BA-DE79-A3F5-82A7831C8818}"/>
                    </a:ext>
                  </a:extLst>
                </p14:cNvPr>
                <p14:cNvContentPartPr/>
                <p14:nvPr/>
              </p14:nvContentPartPr>
              <p14:xfrm>
                <a:off x="6072370" y="3851369"/>
                <a:ext cx="234720" cy="42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115C1E-18BA-DE79-A3F5-82A7831C88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3730" y="3842369"/>
                  <a:ext cx="252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820D85-22B3-7D7C-0C29-403A5945144A}"/>
                    </a:ext>
                  </a:extLst>
                </p14:cNvPr>
                <p14:cNvContentPartPr/>
                <p14:nvPr/>
              </p14:nvContentPartPr>
              <p14:xfrm>
                <a:off x="6078850" y="3976289"/>
                <a:ext cx="201240" cy="8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820D85-22B3-7D7C-0C29-403A594514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70210" y="3967649"/>
                  <a:ext cx="218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40FEEF-7AA1-CF28-138A-F52D949E7305}"/>
                    </a:ext>
                  </a:extLst>
                </p14:cNvPr>
                <p14:cNvContentPartPr/>
                <p14:nvPr/>
              </p14:nvContentPartPr>
              <p14:xfrm>
                <a:off x="6369730" y="3671009"/>
                <a:ext cx="1694160" cy="590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40FEEF-7AA1-CF28-138A-F52D949E73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60730" y="3662009"/>
                  <a:ext cx="171180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5AB9AD-6448-55FA-02DE-D1D8B9DB2717}"/>
                    </a:ext>
                  </a:extLst>
                </p14:cNvPr>
                <p14:cNvContentPartPr/>
                <p14:nvPr/>
              </p14:nvContentPartPr>
              <p14:xfrm>
                <a:off x="7509490" y="3730409"/>
                <a:ext cx="481320" cy="62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5AB9AD-6448-55FA-02DE-D1D8B9DB27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00850" y="3721769"/>
                  <a:ext cx="49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8066117-A6DC-0ADD-4F3E-229FA12072E7}"/>
                    </a:ext>
                  </a:extLst>
                </p14:cNvPr>
                <p14:cNvContentPartPr/>
                <p14:nvPr/>
              </p14:nvContentPartPr>
              <p14:xfrm>
                <a:off x="8322370" y="3585329"/>
                <a:ext cx="1565640" cy="405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8066117-A6DC-0ADD-4F3E-229FA12072E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13730" y="3576689"/>
                  <a:ext cx="158328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9A4D579-84FF-A67C-82CD-DCC401C4A71C}"/>
              </a:ext>
            </a:extLst>
          </p:cNvPr>
          <p:cNvGrpSpPr/>
          <p:nvPr/>
        </p:nvGrpSpPr>
        <p:grpSpPr>
          <a:xfrm>
            <a:off x="10021570" y="3535289"/>
            <a:ext cx="783000" cy="926280"/>
            <a:chOff x="10021570" y="3535289"/>
            <a:chExt cx="783000" cy="92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12CEBA-E148-D4B5-12BA-4B103FD08E96}"/>
                    </a:ext>
                  </a:extLst>
                </p14:cNvPr>
                <p14:cNvContentPartPr/>
                <p14:nvPr/>
              </p14:nvContentPartPr>
              <p14:xfrm>
                <a:off x="10039570" y="3827609"/>
                <a:ext cx="220680" cy="24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12CEBA-E148-D4B5-12BA-4B103FD08E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30570" y="3818969"/>
                  <a:ext cx="238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C40815-39CC-BCFB-6D0A-042EDD4BB058}"/>
                    </a:ext>
                  </a:extLst>
                </p14:cNvPr>
                <p14:cNvContentPartPr/>
                <p14:nvPr/>
              </p14:nvContentPartPr>
              <p14:xfrm>
                <a:off x="10021570" y="3949289"/>
                <a:ext cx="239400" cy="9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C40815-39CC-BCFB-6D0A-042EDD4BB0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2930" y="3940649"/>
                  <a:ext cx="257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4C8A35-67A0-CC3B-571A-F104AD2307F8}"/>
                    </a:ext>
                  </a:extLst>
                </p14:cNvPr>
                <p14:cNvContentPartPr/>
                <p14:nvPr/>
              </p14:nvContentPartPr>
              <p14:xfrm>
                <a:off x="10625650" y="3535289"/>
                <a:ext cx="39240" cy="225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4C8A35-67A0-CC3B-571A-F104AD2307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17010" y="3526289"/>
                  <a:ext cx="56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C6321A-838A-EBB9-C227-A30990F9A18C}"/>
                    </a:ext>
                  </a:extLst>
                </p14:cNvPr>
                <p14:cNvContentPartPr/>
                <p14:nvPr/>
              </p14:nvContentPartPr>
              <p14:xfrm>
                <a:off x="10459690" y="3794849"/>
                <a:ext cx="344880" cy="84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C6321A-838A-EBB9-C227-A30990F9A1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50690" y="3786209"/>
                  <a:ext cx="36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071DF8-F92E-FBEE-DE5F-C431E6573A2A}"/>
                    </a:ext>
                  </a:extLst>
                </p14:cNvPr>
                <p14:cNvContentPartPr/>
                <p14:nvPr/>
              </p14:nvContentPartPr>
              <p14:xfrm>
                <a:off x="10273930" y="3988889"/>
                <a:ext cx="367200" cy="47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071DF8-F92E-FBEE-DE5F-C431E6573A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65290" y="3980249"/>
                  <a:ext cx="38484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5BA8C9-F29D-570A-6D9E-C5FA677D1A48}"/>
              </a:ext>
            </a:extLst>
          </p:cNvPr>
          <p:cNvGrpSpPr/>
          <p:nvPr/>
        </p:nvGrpSpPr>
        <p:grpSpPr>
          <a:xfrm>
            <a:off x="7218970" y="4237649"/>
            <a:ext cx="2366640" cy="911880"/>
            <a:chOff x="7218970" y="4237649"/>
            <a:chExt cx="2366640" cy="9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CA1641-DFC1-DF5C-F726-F0EDD041159B}"/>
                    </a:ext>
                  </a:extLst>
                </p14:cNvPr>
                <p14:cNvContentPartPr/>
                <p14:nvPr/>
              </p14:nvContentPartPr>
              <p14:xfrm>
                <a:off x="7218970" y="4262849"/>
                <a:ext cx="189360" cy="430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CA1641-DFC1-DF5C-F726-F0EDD04115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10330" y="4254209"/>
                  <a:ext cx="2070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916E2E-FA4C-6D54-5BB4-39C4857F6DD0}"/>
                    </a:ext>
                  </a:extLst>
                </p14:cNvPr>
                <p14:cNvContentPartPr/>
                <p14:nvPr/>
              </p14:nvContentPartPr>
              <p14:xfrm>
                <a:off x="7563490" y="4313249"/>
                <a:ext cx="249120" cy="382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916E2E-FA4C-6D54-5BB4-39C4857F6D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54850" y="4304609"/>
                  <a:ext cx="266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ADED584-3F87-FAEF-5240-00E667CFD2F0}"/>
                    </a:ext>
                  </a:extLst>
                </p14:cNvPr>
                <p14:cNvContentPartPr/>
                <p14:nvPr/>
              </p14:nvContentPartPr>
              <p14:xfrm>
                <a:off x="7872730" y="4472009"/>
                <a:ext cx="206640" cy="22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ADED584-3F87-FAEF-5240-00E667CFD2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63730" y="4463369"/>
                  <a:ext cx="22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2397B1-5656-A1FC-739F-FEB1A0DAD0A8}"/>
                    </a:ext>
                  </a:extLst>
                </p14:cNvPr>
                <p14:cNvContentPartPr/>
                <p14:nvPr/>
              </p14:nvContentPartPr>
              <p14:xfrm>
                <a:off x="7834930" y="4565249"/>
                <a:ext cx="282240" cy="33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2397B1-5656-A1FC-739F-FEB1A0DAD0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26290" y="4556249"/>
                  <a:ext cx="299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14D79F-C083-0FAE-5669-7E7C4EF98E1B}"/>
                    </a:ext>
                  </a:extLst>
                </p14:cNvPr>
                <p14:cNvContentPartPr/>
                <p14:nvPr/>
              </p14:nvContentPartPr>
              <p14:xfrm>
                <a:off x="8256130" y="4527809"/>
                <a:ext cx="241560" cy="1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14D79F-C083-0FAE-5669-7E7C4EF98E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47130" y="4518809"/>
                  <a:ext cx="25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B6A9D5-4896-BD05-786E-AFD4283AB91C}"/>
                    </a:ext>
                  </a:extLst>
                </p14:cNvPr>
                <p14:cNvContentPartPr/>
                <p14:nvPr/>
              </p14:nvContentPartPr>
              <p14:xfrm>
                <a:off x="8796850" y="4237649"/>
                <a:ext cx="30960" cy="249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B6A9D5-4896-BD05-786E-AFD4283AB91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87850" y="4228649"/>
                  <a:ext cx="4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F48C94-2893-5CE5-E072-2EA3FD33A478}"/>
                    </a:ext>
                  </a:extLst>
                </p14:cNvPr>
                <p14:cNvContentPartPr/>
                <p14:nvPr/>
              </p14:nvContentPartPr>
              <p14:xfrm>
                <a:off x="8608930" y="4538969"/>
                <a:ext cx="313920" cy="63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F48C94-2893-5CE5-E072-2EA3FD33A4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99930" y="4530329"/>
                  <a:ext cx="331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2C983F-2496-F153-28FF-1553FA8781CC}"/>
                    </a:ext>
                  </a:extLst>
                </p14:cNvPr>
                <p14:cNvContentPartPr/>
                <p14:nvPr/>
              </p14:nvContentPartPr>
              <p14:xfrm>
                <a:off x="8388970" y="4698449"/>
                <a:ext cx="303480" cy="451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2C983F-2496-F153-28FF-1553FA8781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79970" y="4689809"/>
                  <a:ext cx="3211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6E71AF-03A4-EDEC-2DE6-C5D8FB0F9CFF}"/>
                    </a:ext>
                  </a:extLst>
                </p14:cNvPr>
                <p14:cNvContentPartPr/>
                <p14:nvPr/>
              </p14:nvContentPartPr>
              <p14:xfrm>
                <a:off x="8767690" y="4709609"/>
                <a:ext cx="160200" cy="120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6E71AF-03A4-EDEC-2DE6-C5D8FB0F9C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59050" y="4700609"/>
                  <a:ext cx="177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4520E9-3BBC-D3E8-37B9-96FE7170E2D1}"/>
                    </a:ext>
                  </a:extLst>
                </p14:cNvPr>
                <p14:cNvContentPartPr/>
                <p14:nvPr/>
              </p14:nvContentPartPr>
              <p14:xfrm>
                <a:off x="9109330" y="4253489"/>
                <a:ext cx="196200" cy="421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4520E9-3BBC-D3E8-37B9-96FE7170E2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00690" y="4244489"/>
                  <a:ext cx="213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32105A-D499-F1DB-AE6C-F48819E0ECE3}"/>
                    </a:ext>
                  </a:extLst>
                </p14:cNvPr>
                <p14:cNvContentPartPr/>
                <p14:nvPr/>
              </p14:nvContentPartPr>
              <p14:xfrm>
                <a:off x="9301570" y="4451849"/>
                <a:ext cx="284040" cy="459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32105A-D499-F1DB-AE6C-F48819E0EC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2570" y="4442849"/>
                  <a:ext cx="30168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5F53799-AB20-52CE-FD7F-4E21887EAF51}"/>
              </a:ext>
            </a:extLst>
          </p:cNvPr>
          <p:cNvGrpSpPr/>
          <p:nvPr/>
        </p:nvGrpSpPr>
        <p:grpSpPr>
          <a:xfrm>
            <a:off x="712330" y="3916169"/>
            <a:ext cx="3254760" cy="893880"/>
            <a:chOff x="712330" y="3916169"/>
            <a:chExt cx="3254760" cy="89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B02D35-2F28-2B67-F07A-4D139B4F0B55}"/>
                    </a:ext>
                  </a:extLst>
                </p14:cNvPr>
                <p14:cNvContentPartPr/>
                <p14:nvPr/>
              </p14:nvContentPartPr>
              <p14:xfrm>
                <a:off x="712330" y="3991769"/>
                <a:ext cx="167040" cy="301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B02D35-2F28-2B67-F07A-4D139B4F0B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3690" y="3982769"/>
                  <a:ext cx="18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52D938-AC57-4183-CF79-EBE058BD3922}"/>
                    </a:ext>
                  </a:extLst>
                </p14:cNvPr>
                <p14:cNvContentPartPr/>
                <p14:nvPr/>
              </p14:nvContentPartPr>
              <p14:xfrm>
                <a:off x="973330" y="4137929"/>
                <a:ext cx="168120" cy="204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52D938-AC57-4183-CF79-EBE058BD39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4330" y="4129289"/>
                  <a:ext cx="185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3749D13-4E2A-26D4-FFB9-E95BAB2B79DE}"/>
                    </a:ext>
                  </a:extLst>
                </p14:cNvPr>
                <p14:cNvContentPartPr/>
                <p14:nvPr/>
              </p14:nvContentPartPr>
              <p14:xfrm>
                <a:off x="1268890" y="4199129"/>
                <a:ext cx="160560" cy="3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3749D13-4E2A-26D4-FFB9-E95BAB2B79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60250" y="4190489"/>
                  <a:ext cx="178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6E100BF-9192-C49C-F82B-13F44F388792}"/>
                    </a:ext>
                  </a:extLst>
                </p14:cNvPr>
                <p14:cNvContentPartPr/>
                <p14:nvPr/>
              </p14:nvContentPartPr>
              <p14:xfrm>
                <a:off x="1262410" y="4255289"/>
                <a:ext cx="199440" cy="20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6E100BF-9192-C49C-F82B-13F44F3887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53770" y="4246649"/>
                  <a:ext cx="21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393D34-AA4D-8CF5-EBDD-F1895A02A73E}"/>
                    </a:ext>
                  </a:extLst>
                </p14:cNvPr>
                <p14:cNvContentPartPr/>
                <p14:nvPr/>
              </p14:nvContentPartPr>
              <p14:xfrm>
                <a:off x="1678210" y="4018769"/>
                <a:ext cx="6840" cy="274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393D34-AA4D-8CF5-EBDD-F1895A02A7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69210" y="4010129"/>
                  <a:ext cx="24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7757E6-C979-BB8C-2853-BC2CE0BFA6D9}"/>
                    </a:ext>
                  </a:extLst>
                </p14:cNvPr>
                <p14:cNvContentPartPr/>
                <p14:nvPr/>
              </p14:nvContentPartPr>
              <p14:xfrm>
                <a:off x="1587850" y="4006169"/>
                <a:ext cx="281880" cy="22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7757E6-C979-BB8C-2853-BC2CE0BFA6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79210" y="3997169"/>
                  <a:ext cx="29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1F49765-15FD-8BB9-E103-EA64CAE664C3}"/>
                    </a:ext>
                  </a:extLst>
                </p14:cNvPr>
                <p14:cNvContentPartPr/>
                <p14:nvPr/>
              </p14:nvContentPartPr>
              <p14:xfrm>
                <a:off x="1877290" y="4037849"/>
                <a:ext cx="114120" cy="257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1F49765-15FD-8BB9-E103-EA64CAE664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68650" y="4028849"/>
                  <a:ext cx="131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C63499-4FF7-E08B-90AA-9F5B017AF61D}"/>
                    </a:ext>
                  </a:extLst>
                </p14:cNvPr>
                <p14:cNvContentPartPr/>
                <p14:nvPr/>
              </p14:nvContentPartPr>
              <p14:xfrm>
                <a:off x="2065210" y="4198049"/>
                <a:ext cx="121680" cy="117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C63499-4FF7-E08B-90AA-9F5B017AF6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56210" y="4189409"/>
                  <a:ext cx="139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1AFEF8-66C3-8649-F15B-F95F6A657B16}"/>
                    </a:ext>
                  </a:extLst>
                </p14:cNvPr>
                <p14:cNvContentPartPr/>
                <p14:nvPr/>
              </p14:nvContentPartPr>
              <p14:xfrm>
                <a:off x="2432770" y="4180769"/>
                <a:ext cx="201960" cy="8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1AFEF8-66C3-8649-F15B-F95F6A657B1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23770" y="4172129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0CEB5C-C30F-F75C-FFCE-1AD7B6AD71B7}"/>
                    </a:ext>
                  </a:extLst>
                </p14:cNvPr>
                <p14:cNvContentPartPr/>
                <p14:nvPr/>
              </p14:nvContentPartPr>
              <p14:xfrm>
                <a:off x="2565970" y="4095809"/>
                <a:ext cx="10080" cy="146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0CEB5C-C30F-F75C-FFCE-1AD7B6AD71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56970" y="4087169"/>
                  <a:ext cx="27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252EFE-80BE-DF18-EE37-BFDFF7AA98A7}"/>
                    </a:ext>
                  </a:extLst>
                </p14:cNvPr>
                <p14:cNvContentPartPr/>
                <p14:nvPr/>
              </p14:nvContentPartPr>
              <p14:xfrm>
                <a:off x="3017410" y="3947129"/>
                <a:ext cx="22320" cy="264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252EFE-80BE-DF18-EE37-BFDFF7AA98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08410" y="3938489"/>
                  <a:ext cx="39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66F4369-6989-558C-1660-DC197555F853}"/>
                    </a:ext>
                  </a:extLst>
                </p14:cNvPr>
                <p14:cNvContentPartPr/>
                <p14:nvPr/>
              </p14:nvContentPartPr>
              <p14:xfrm>
                <a:off x="3014890" y="3916169"/>
                <a:ext cx="154440" cy="86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66F4369-6989-558C-1660-DC197555F85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05890" y="3907169"/>
                  <a:ext cx="172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7BEBD7F-28E5-A8C5-BBA5-A741BB69A113}"/>
                    </a:ext>
                  </a:extLst>
                </p14:cNvPr>
                <p14:cNvContentPartPr/>
                <p14:nvPr/>
              </p14:nvContentPartPr>
              <p14:xfrm>
                <a:off x="2743090" y="4241609"/>
                <a:ext cx="618120" cy="50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7BEBD7F-28E5-A8C5-BBA5-A741BB69A1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34450" y="4232969"/>
                  <a:ext cx="635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727F16-6FC6-357B-898F-19CAD4420068}"/>
                    </a:ext>
                  </a:extLst>
                </p14:cNvPr>
                <p14:cNvContentPartPr/>
                <p14:nvPr/>
              </p14:nvContentPartPr>
              <p14:xfrm>
                <a:off x="2754610" y="4461929"/>
                <a:ext cx="305640" cy="348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727F16-6FC6-357B-898F-19CAD442006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45610" y="4453289"/>
                  <a:ext cx="323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CE4961-6C46-987E-E8E2-A0E29088DD17}"/>
                    </a:ext>
                  </a:extLst>
                </p14:cNvPr>
                <p14:cNvContentPartPr/>
                <p14:nvPr/>
              </p14:nvContentPartPr>
              <p14:xfrm>
                <a:off x="3128650" y="4396769"/>
                <a:ext cx="128520" cy="99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CE4961-6C46-987E-E8E2-A0E29088DD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19650" y="4387769"/>
                  <a:ext cx="14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3F19D6-4BD0-544F-22B6-6238FCF03A00}"/>
                    </a:ext>
                  </a:extLst>
                </p14:cNvPr>
                <p14:cNvContentPartPr/>
                <p14:nvPr/>
              </p14:nvContentPartPr>
              <p14:xfrm>
                <a:off x="3539770" y="4004369"/>
                <a:ext cx="133200" cy="351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3F19D6-4BD0-544F-22B6-6238FCF03A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1130" y="3995369"/>
                  <a:ext cx="150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5986D3-9E46-AD30-23C1-D5DBDCAD9704}"/>
                    </a:ext>
                  </a:extLst>
                </p14:cNvPr>
                <p14:cNvContentPartPr/>
                <p14:nvPr/>
              </p14:nvContentPartPr>
              <p14:xfrm>
                <a:off x="3661090" y="4156289"/>
                <a:ext cx="306000" cy="412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5986D3-9E46-AD30-23C1-D5DBDCAD970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52090" y="4147649"/>
                  <a:ext cx="32364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AABFA8C-CA11-9E38-2E8E-3B3AD813FDB7}"/>
              </a:ext>
            </a:extLst>
          </p:cNvPr>
          <p:cNvGrpSpPr/>
          <p:nvPr/>
        </p:nvGrpSpPr>
        <p:grpSpPr>
          <a:xfrm>
            <a:off x="317050" y="4901489"/>
            <a:ext cx="4670280" cy="524880"/>
            <a:chOff x="317050" y="4901489"/>
            <a:chExt cx="467028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08B111B-EB2E-0BE2-860F-542F61AE5F37}"/>
                    </a:ext>
                  </a:extLst>
                </p14:cNvPr>
                <p14:cNvContentPartPr/>
                <p14:nvPr/>
              </p14:nvContentPartPr>
              <p14:xfrm>
                <a:off x="317050" y="5074289"/>
                <a:ext cx="127080" cy="227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08B111B-EB2E-0BE2-860F-542F61AE5F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8410" y="5065649"/>
                  <a:ext cx="144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C0FD45-CB90-C5BC-F325-6EF65AA429A3}"/>
                    </a:ext>
                  </a:extLst>
                </p14:cNvPr>
                <p14:cNvContentPartPr/>
                <p14:nvPr/>
              </p14:nvContentPartPr>
              <p14:xfrm>
                <a:off x="363130" y="5180129"/>
                <a:ext cx="106200" cy="15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C0FD45-CB90-C5BC-F325-6EF65AA429A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4490" y="5171129"/>
                  <a:ext cx="12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80D2DFE-4B54-7F1D-C764-58046EDE5008}"/>
                    </a:ext>
                  </a:extLst>
                </p14:cNvPr>
                <p14:cNvContentPartPr/>
                <p14:nvPr/>
              </p14:nvContentPartPr>
              <p14:xfrm>
                <a:off x="377530" y="5014169"/>
                <a:ext cx="174960" cy="96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80D2DFE-4B54-7F1D-C764-58046EDE50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8530" y="5005169"/>
                  <a:ext cx="192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CC5047-EB35-454D-08A9-3A02EE00C6B1}"/>
                    </a:ext>
                  </a:extLst>
                </p14:cNvPr>
                <p14:cNvContentPartPr/>
                <p14:nvPr/>
              </p14:nvContentPartPr>
              <p14:xfrm>
                <a:off x="507850" y="5199569"/>
                <a:ext cx="118440" cy="95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CC5047-EB35-454D-08A9-3A02EE00C6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9210" y="5190569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488E04-C762-784E-AF95-BCB043835727}"/>
                    </a:ext>
                  </a:extLst>
                </p14:cNvPr>
                <p14:cNvContentPartPr/>
                <p14:nvPr/>
              </p14:nvContentPartPr>
              <p14:xfrm>
                <a:off x="706930" y="4992569"/>
                <a:ext cx="133560" cy="265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488E04-C762-784E-AF95-BCB0438357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8290" y="4983569"/>
                  <a:ext cx="151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10C472-B051-A162-4C16-D6D5E4831438}"/>
                    </a:ext>
                  </a:extLst>
                </p14:cNvPr>
                <p14:cNvContentPartPr/>
                <p14:nvPr/>
              </p14:nvContentPartPr>
              <p14:xfrm>
                <a:off x="666610" y="5117489"/>
                <a:ext cx="169200" cy="37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10C472-B051-A162-4C16-D6D5E48314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7970" y="5108489"/>
                  <a:ext cx="186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465933F-F1B6-CC35-832E-E20D889E824C}"/>
                    </a:ext>
                  </a:extLst>
                </p14:cNvPr>
                <p14:cNvContentPartPr/>
                <p14:nvPr/>
              </p14:nvContentPartPr>
              <p14:xfrm>
                <a:off x="915370" y="4981769"/>
                <a:ext cx="47520" cy="239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465933F-F1B6-CC35-832E-E20D889E82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6730" y="4972769"/>
                  <a:ext cx="6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0C5B411-5527-CCBB-A51D-A6498D99D450}"/>
                    </a:ext>
                  </a:extLst>
                </p14:cNvPr>
                <p14:cNvContentPartPr/>
                <p14:nvPr/>
              </p14:nvContentPartPr>
              <p14:xfrm>
                <a:off x="1033090" y="5179049"/>
                <a:ext cx="105120" cy="69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0C5B411-5527-CCBB-A51D-A6498D99D4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4450" y="5170409"/>
                  <a:ext cx="12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4656A6-6267-2E27-8F39-83BBE47227D6}"/>
                    </a:ext>
                  </a:extLst>
                </p14:cNvPr>
                <p14:cNvContentPartPr/>
                <p14:nvPr/>
              </p14:nvContentPartPr>
              <p14:xfrm>
                <a:off x="1168810" y="4979969"/>
                <a:ext cx="43920" cy="22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4656A6-6267-2E27-8F39-83BBE47227D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9810" y="4971329"/>
                  <a:ext cx="61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0D03836-DCF7-AE8C-6A91-6B389880E2A8}"/>
                    </a:ext>
                  </a:extLst>
                </p14:cNvPr>
                <p14:cNvContentPartPr/>
                <p14:nvPr/>
              </p14:nvContentPartPr>
              <p14:xfrm>
                <a:off x="1275730" y="5190929"/>
                <a:ext cx="106920" cy="235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0D03836-DCF7-AE8C-6A91-6B389880E2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67090" y="5181929"/>
                  <a:ext cx="124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366A809-A9A6-D813-29D3-7E307CD66369}"/>
                    </a:ext>
                  </a:extLst>
                </p14:cNvPr>
                <p14:cNvContentPartPr/>
                <p14:nvPr/>
              </p14:nvContentPartPr>
              <p14:xfrm>
                <a:off x="1450690" y="5158889"/>
                <a:ext cx="174600" cy="237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366A809-A9A6-D813-29D3-7E307CD663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41690" y="5149889"/>
                  <a:ext cx="192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78C644F-85B5-1858-EECD-78B41BE2AC5F}"/>
                    </a:ext>
                  </a:extLst>
                </p14:cNvPr>
                <p14:cNvContentPartPr/>
                <p14:nvPr/>
              </p14:nvContentPartPr>
              <p14:xfrm>
                <a:off x="1427290" y="5163569"/>
                <a:ext cx="68760" cy="69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78C644F-85B5-1858-EECD-78B41BE2AC5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8650" y="5154569"/>
                  <a:ext cx="86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A6449B-D43B-1918-9C27-D761A5E7E655}"/>
                    </a:ext>
                  </a:extLst>
                </p14:cNvPr>
                <p14:cNvContentPartPr/>
                <p14:nvPr/>
              </p14:nvContentPartPr>
              <p14:xfrm>
                <a:off x="1862530" y="5180849"/>
                <a:ext cx="94680" cy="104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A6449B-D43B-1918-9C27-D761A5E7E65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53530" y="5172209"/>
                  <a:ext cx="11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186FAE-9673-E187-9C0C-4867F979F818}"/>
                    </a:ext>
                  </a:extLst>
                </p14:cNvPr>
                <p14:cNvContentPartPr/>
                <p14:nvPr/>
              </p14:nvContentPartPr>
              <p14:xfrm>
                <a:off x="2060890" y="5159249"/>
                <a:ext cx="101520" cy="94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186FAE-9673-E187-9C0C-4867F979F8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1890" y="5150609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D9A626-854A-3B09-2AE9-6B4ADF7BE0D6}"/>
                    </a:ext>
                  </a:extLst>
                </p14:cNvPr>
                <p14:cNvContentPartPr/>
                <p14:nvPr/>
              </p14:nvContentPartPr>
              <p14:xfrm>
                <a:off x="2186530" y="4967729"/>
                <a:ext cx="172080" cy="259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D9A626-854A-3B09-2AE9-6B4ADF7BE0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77530" y="4958729"/>
                  <a:ext cx="189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723A70B-7A34-BB19-A161-1A16E9FD63A2}"/>
                    </a:ext>
                  </a:extLst>
                </p14:cNvPr>
                <p14:cNvContentPartPr/>
                <p14:nvPr/>
              </p14:nvContentPartPr>
              <p14:xfrm>
                <a:off x="2613850" y="5132969"/>
                <a:ext cx="15120" cy="87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723A70B-7A34-BB19-A161-1A16E9FD63A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05210" y="5124329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94003C7-46C4-4AF4-530A-FDB41040C398}"/>
                    </a:ext>
                  </a:extLst>
                </p14:cNvPr>
                <p14:cNvContentPartPr/>
                <p14:nvPr/>
              </p14:nvContentPartPr>
              <p14:xfrm>
                <a:off x="2636170" y="5017049"/>
                <a:ext cx="16560" cy="27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94003C7-46C4-4AF4-530A-FDB41040C3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27530" y="5008049"/>
                  <a:ext cx="34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182AFF-6F61-912F-E7B0-317D5C56C0E9}"/>
                    </a:ext>
                  </a:extLst>
                </p14:cNvPr>
                <p14:cNvContentPartPr/>
                <p14:nvPr/>
              </p14:nvContentPartPr>
              <p14:xfrm>
                <a:off x="2704570" y="5120369"/>
                <a:ext cx="123480" cy="86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182AFF-6F61-912F-E7B0-317D5C56C0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95570" y="5111729"/>
                  <a:ext cx="14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223582-A4AB-48A4-0A86-F5CEBE4C07DE}"/>
                    </a:ext>
                  </a:extLst>
                </p14:cNvPr>
                <p14:cNvContentPartPr/>
                <p14:nvPr/>
              </p14:nvContentPartPr>
              <p14:xfrm>
                <a:off x="2880970" y="4959449"/>
                <a:ext cx="115200" cy="250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223582-A4AB-48A4-0A86-F5CEBE4C07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71970" y="4950809"/>
                  <a:ext cx="132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270120-96A6-E4CA-EF8B-2865FA8F0713}"/>
                    </a:ext>
                  </a:extLst>
                </p14:cNvPr>
                <p14:cNvContentPartPr/>
                <p14:nvPr/>
              </p14:nvContentPartPr>
              <p14:xfrm>
                <a:off x="2855050" y="5118569"/>
                <a:ext cx="199800" cy="21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270120-96A6-E4CA-EF8B-2865FA8F071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46050" y="5109929"/>
                  <a:ext cx="217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36E82A-ADE5-B7DB-326B-2569F0369A47}"/>
                    </a:ext>
                  </a:extLst>
                </p14:cNvPr>
                <p14:cNvContentPartPr/>
                <p14:nvPr/>
              </p14:nvContentPartPr>
              <p14:xfrm>
                <a:off x="3047650" y="5162849"/>
                <a:ext cx="227160" cy="55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36E82A-ADE5-B7DB-326B-2569F0369A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39010" y="5154209"/>
                  <a:ext cx="244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AD0F119-2821-2A21-EB33-FF5FF19FF3D2}"/>
                    </a:ext>
                  </a:extLst>
                </p14:cNvPr>
                <p14:cNvContentPartPr/>
                <p14:nvPr/>
              </p14:nvContentPartPr>
              <p14:xfrm>
                <a:off x="3325930" y="5141969"/>
                <a:ext cx="82800" cy="66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AD0F119-2821-2A21-EB33-FF5FF19FF3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16930" y="5133329"/>
                  <a:ext cx="100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A8B536C-D34E-AF5E-8A90-EB94CC84C0B4}"/>
                    </a:ext>
                  </a:extLst>
                </p14:cNvPr>
                <p14:cNvContentPartPr/>
                <p14:nvPr/>
              </p14:nvContentPartPr>
              <p14:xfrm>
                <a:off x="3462010" y="5146289"/>
                <a:ext cx="134640" cy="85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A8B536C-D34E-AF5E-8A90-EB94CC84C0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53010" y="5137289"/>
                  <a:ext cx="152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FC85E5-91EB-89AE-4D09-D7803F1209D8}"/>
                    </a:ext>
                  </a:extLst>
                </p14:cNvPr>
                <p14:cNvContentPartPr/>
                <p14:nvPr/>
              </p14:nvContentPartPr>
              <p14:xfrm>
                <a:off x="3658930" y="4901489"/>
                <a:ext cx="26640" cy="371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FC85E5-91EB-89AE-4D09-D7803F1209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50290" y="4892849"/>
                  <a:ext cx="44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2AEAF6-CF5D-0694-7A48-30881834B266}"/>
                    </a:ext>
                  </a:extLst>
                </p14:cNvPr>
                <p14:cNvContentPartPr/>
                <p14:nvPr/>
              </p14:nvContentPartPr>
              <p14:xfrm>
                <a:off x="3916330" y="5152409"/>
                <a:ext cx="374760" cy="131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2AEAF6-CF5D-0694-7A48-30881834B2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07690" y="5143409"/>
                  <a:ext cx="392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843EE16-4D74-3660-ED8D-96DA98DC624F}"/>
                    </a:ext>
                  </a:extLst>
                </p14:cNvPr>
                <p14:cNvContentPartPr/>
                <p14:nvPr/>
              </p14:nvContentPartPr>
              <p14:xfrm>
                <a:off x="4331410" y="5141609"/>
                <a:ext cx="342000" cy="279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843EE16-4D74-3660-ED8D-96DA98DC624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22410" y="5132969"/>
                  <a:ext cx="359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5E14D30-D890-D195-C8A4-2303E90DD7EC}"/>
                    </a:ext>
                  </a:extLst>
                </p14:cNvPr>
                <p14:cNvContentPartPr/>
                <p14:nvPr/>
              </p14:nvContentPartPr>
              <p14:xfrm>
                <a:off x="4774570" y="5141249"/>
                <a:ext cx="212760" cy="234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5E14D30-D890-D195-C8A4-2303E90DD7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65570" y="5132609"/>
                  <a:ext cx="230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EAD772-DF09-72F9-AD1C-A40A7806BC95}"/>
                    </a:ext>
                  </a:extLst>
                </p14:cNvPr>
                <p14:cNvContentPartPr/>
                <p14:nvPr/>
              </p14:nvContentPartPr>
              <p14:xfrm>
                <a:off x="4820650" y="5140889"/>
                <a:ext cx="48240" cy="101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EAD772-DF09-72F9-AD1C-A40A7806BC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2010" y="5131889"/>
                  <a:ext cx="65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9C45B33-C57E-13AF-DDF5-9AAE6F906BDE}"/>
              </a:ext>
            </a:extLst>
          </p:cNvPr>
          <p:cNvGrpSpPr/>
          <p:nvPr/>
        </p:nvGrpSpPr>
        <p:grpSpPr>
          <a:xfrm>
            <a:off x="760570" y="5511329"/>
            <a:ext cx="183960" cy="330120"/>
            <a:chOff x="760570" y="5511329"/>
            <a:chExt cx="18396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6596847-DBB7-D25B-B80B-9CBE7B3859D8}"/>
                    </a:ext>
                  </a:extLst>
                </p14:cNvPr>
                <p14:cNvContentPartPr/>
                <p14:nvPr/>
              </p14:nvContentPartPr>
              <p14:xfrm>
                <a:off x="760570" y="5545529"/>
                <a:ext cx="16920" cy="295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6596847-DBB7-D25B-B80B-9CBE7B3859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570" y="5536889"/>
                  <a:ext cx="34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FE47F3-F7F9-7AFF-CF17-BD5A01AEFD1A}"/>
                    </a:ext>
                  </a:extLst>
                </p14:cNvPr>
                <p14:cNvContentPartPr/>
                <p14:nvPr/>
              </p14:nvContentPartPr>
              <p14:xfrm>
                <a:off x="934090" y="5511329"/>
                <a:ext cx="10440" cy="323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FE47F3-F7F9-7AFF-CF17-BD5A01AEFD1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5450" y="5502329"/>
                  <a:ext cx="28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E0A8ECF-AA58-5E2B-D1C2-21F314D04EAE}"/>
                    </a:ext>
                  </a:extLst>
                </p14:cNvPr>
                <p14:cNvContentPartPr/>
                <p14:nvPr/>
              </p14:nvContentPartPr>
              <p14:xfrm>
                <a:off x="790090" y="5674049"/>
                <a:ext cx="129600" cy="19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E0A8ECF-AA58-5E2B-D1C2-21F314D04E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1090" y="5665409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AF1B1FA-D213-DE3D-736D-21DE5CBD10AB}"/>
              </a:ext>
            </a:extLst>
          </p:cNvPr>
          <p:cNvGrpSpPr/>
          <p:nvPr/>
        </p:nvGrpSpPr>
        <p:grpSpPr>
          <a:xfrm>
            <a:off x="1196170" y="5663969"/>
            <a:ext cx="223200" cy="79200"/>
            <a:chOff x="1196170" y="5663969"/>
            <a:chExt cx="22320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426C37E-A6B1-15C2-C65F-D5EA4FF88F97}"/>
                    </a:ext>
                  </a:extLst>
                </p14:cNvPr>
                <p14:cNvContentPartPr/>
                <p14:nvPr/>
              </p14:nvContentPartPr>
              <p14:xfrm>
                <a:off x="1196170" y="5663969"/>
                <a:ext cx="218520" cy="13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426C37E-A6B1-15C2-C65F-D5EA4FF88F9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7170" y="5655329"/>
                  <a:ext cx="236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88FB2F4-2D12-AD4A-C605-DB151F8A26FE}"/>
                    </a:ext>
                  </a:extLst>
                </p14:cNvPr>
                <p14:cNvContentPartPr/>
                <p14:nvPr/>
              </p14:nvContentPartPr>
              <p14:xfrm>
                <a:off x="1205530" y="5702129"/>
                <a:ext cx="213840" cy="41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88FB2F4-2D12-AD4A-C605-DB151F8A26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96890" y="5693489"/>
                  <a:ext cx="2314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2B97EE0-BF01-D01F-B666-6C4B0DEF3499}"/>
              </a:ext>
            </a:extLst>
          </p:cNvPr>
          <p:cNvGrpSpPr/>
          <p:nvPr/>
        </p:nvGrpSpPr>
        <p:grpSpPr>
          <a:xfrm>
            <a:off x="657610" y="6211889"/>
            <a:ext cx="1029240" cy="254520"/>
            <a:chOff x="657610" y="6211889"/>
            <a:chExt cx="102924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F4FF18-540A-A34F-CB2B-E726751C3947}"/>
                    </a:ext>
                  </a:extLst>
                </p14:cNvPr>
                <p14:cNvContentPartPr/>
                <p14:nvPr/>
              </p14:nvContentPartPr>
              <p14:xfrm>
                <a:off x="657610" y="6313049"/>
                <a:ext cx="268200" cy="132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F4FF18-540A-A34F-CB2B-E726751C39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970" y="6304049"/>
                  <a:ext cx="285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9B01C8-C2CA-2F81-F26E-50ED800F4DA3}"/>
                    </a:ext>
                  </a:extLst>
                </p14:cNvPr>
                <p14:cNvContentPartPr/>
                <p14:nvPr/>
              </p14:nvContentPartPr>
              <p14:xfrm>
                <a:off x="1132810" y="6335369"/>
                <a:ext cx="169920" cy="19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9B01C8-C2CA-2F81-F26E-50ED800F4D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3810" y="6326369"/>
                  <a:ext cx="187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BC63B9B-CFAF-C299-50E0-17D155CEED25}"/>
                    </a:ext>
                  </a:extLst>
                </p14:cNvPr>
                <p14:cNvContentPartPr/>
                <p14:nvPr/>
              </p14:nvContentPartPr>
              <p14:xfrm>
                <a:off x="1115530" y="6401969"/>
                <a:ext cx="203760" cy="19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BC63B9B-CFAF-C299-50E0-17D155CEED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6530" y="6393329"/>
                  <a:ext cx="22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96F0608-CBC5-5567-19F5-2CB615348508}"/>
                    </a:ext>
                  </a:extLst>
                </p14:cNvPr>
                <p14:cNvContentPartPr/>
                <p14:nvPr/>
              </p14:nvContentPartPr>
              <p14:xfrm>
                <a:off x="1477690" y="6211889"/>
                <a:ext cx="209160" cy="254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96F0608-CBC5-5567-19F5-2CB6153485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69050" y="6203249"/>
                  <a:ext cx="2268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8CB4943-E770-3113-0947-C15A77B295F7}"/>
              </a:ext>
            </a:extLst>
          </p:cNvPr>
          <p:cNvGrpSpPr/>
          <p:nvPr/>
        </p:nvGrpSpPr>
        <p:grpSpPr>
          <a:xfrm>
            <a:off x="1843090" y="6223769"/>
            <a:ext cx="245160" cy="191880"/>
            <a:chOff x="1843090" y="6223769"/>
            <a:chExt cx="2451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A5DCB75-D39F-1722-0B72-934F335BE61F}"/>
                    </a:ext>
                  </a:extLst>
                </p14:cNvPr>
                <p14:cNvContentPartPr/>
                <p14:nvPr/>
              </p14:nvContentPartPr>
              <p14:xfrm>
                <a:off x="1921210" y="6223769"/>
                <a:ext cx="18360" cy="191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A5DCB75-D39F-1722-0B72-934F335BE6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12570" y="6215129"/>
                  <a:ext cx="36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6564646-13B8-361F-C728-A3CE94E9371D}"/>
                    </a:ext>
                  </a:extLst>
                </p14:cNvPr>
                <p14:cNvContentPartPr/>
                <p14:nvPr/>
              </p14:nvContentPartPr>
              <p14:xfrm>
                <a:off x="1843090" y="6334649"/>
                <a:ext cx="245160" cy="25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6564646-13B8-361F-C728-A3CE94E937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34450" y="6325649"/>
                  <a:ext cx="262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2268F87-AF5C-217A-DB4A-51B777267F4F}"/>
              </a:ext>
            </a:extLst>
          </p:cNvPr>
          <p:cNvGrpSpPr/>
          <p:nvPr/>
        </p:nvGrpSpPr>
        <p:grpSpPr>
          <a:xfrm>
            <a:off x="3120010" y="5352929"/>
            <a:ext cx="4943880" cy="537480"/>
            <a:chOff x="3120010" y="5352929"/>
            <a:chExt cx="494388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3E20196-49FD-0A8B-7F77-ED4E833F9720}"/>
                    </a:ext>
                  </a:extLst>
                </p14:cNvPr>
                <p14:cNvContentPartPr/>
                <p14:nvPr/>
              </p14:nvContentPartPr>
              <p14:xfrm>
                <a:off x="3120010" y="5369129"/>
                <a:ext cx="115920" cy="390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3E20196-49FD-0A8B-7F77-ED4E833F972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11370" y="5360489"/>
                  <a:ext cx="133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AD45AE-4760-3104-5C36-77070C2CB15A}"/>
                    </a:ext>
                  </a:extLst>
                </p14:cNvPr>
                <p14:cNvContentPartPr/>
                <p14:nvPr/>
              </p14:nvContentPartPr>
              <p14:xfrm>
                <a:off x="3319810" y="5436809"/>
                <a:ext cx="113760" cy="249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AD45AE-4760-3104-5C36-77070C2CB15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310810" y="5428169"/>
                  <a:ext cx="131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1D3916C-65D1-90B4-C1E6-C9AF19368EC5}"/>
                    </a:ext>
                  </a:extLst>
                </p14:cNvPr>
                <p14:cNvContentPartPr/>
                <p14:nvPr/>
              </p14:nvContentPartPr>
              <p14:xfrm>
                <a:off x="3491170" y="5568929"/>
                <a:ext cx="160560" cy="123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1D3916C-65D1-90B4-C1E6-C9AF19368EC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82170" y="5559929"/>
                  <a:ext cx="17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3E603BB-A716-FD28-B22D-5D5F5E0983E1}"/>
                    </a:ext>
                  </a:extLst>
                </p14:cNvPr>
                <p14:cNvContentPartPr/>
                <p14:nvPr/>
              </p14:nvContentPartPr>
              <p14:xfrm>
                <a:off x="3641290" y="5607089"/>
                <a:ext cx="186840" cy="283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3E603BB-A716-FD28-B22D-5D5F5E0983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632650" y="5598449"/>
                  <a:ext cx="204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282A194-2376-4580-A0C0-93CE9B2E5BEC}"/>
                    </a:ext>
                  </a:extLst>
                </p14:cNvPr>
                <p14:cNvContentPartPr/>
                <p14:nvPr/>
              </p14:nvContentPartPr>
              <p14:xfrm>
                <a:off x="3864490" y="5631209"/>
                <a:ext cx="115560" cy="78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282A194-2376-4580-A0C0-93CE9B2E5BE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55490" y="5622569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1FCEDF-918C-FBE9-4D16-DD629003537C}"/>
                    </a:ext>
                  </a:extLst>
                </p14:cNvPr>
                <p14:cNvContentPartPr/>
                <p14:nvPr/>
              </p14:nvContentPartPr>
              <p14:xfrm>
                <a:off x="4031530" y="5643809"/>
                <a:ext cx="92520" cy="55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1FCEDF-918C-FBE9-4D16-DD629003537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22890" y="5634809"/>
                  <a:ext cx="11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D81DEB9-8742-FC6F-F30C-9E88912C4806}"/>
                    </a:ext>
                  </a:extLst>
                </p14:cNvPr>
                <p14:cNvContentPartPr/>
                <p14:nvPr/>
              </p14:nvContentPartPr>
              <p14:xfrm>
                <a:off x="4164010" y="5469569"/>
                <a:ext cx="146160" cy="225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D81DEB9-8742-FC6F-F30C-9E88912C48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55010" y="5460929"/>
                  <a:ext cx="163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85621C-3F16-9D4B-74AE-6D5A394B4D04}"/>
                    </a:ext>
                  </a:extLst>
                </p14:cNvPr>
                <p14:cNvContentPartPr/>
                <p14:nvPr/>
              </p14:nvContentPartPr>
              <p14:xfrm>
                <a:off x="4340050" y="5635169"/>
                <a:ext cx="227880" cy="7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85621C-3F16-9D4B-74AE-6D5A394B4D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31410" y="5626529"/>
                  <a:ext cx="245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BD01347-8CAF-8816-5BA0-F56B434E7385}"/>
                    </a:ext>
                  </a:extLst>
                </p14:cNvPr>
                <p14:cNvContentPartPr/>
                <p14:nvPr/>
              </p14:nvContentPartPr>
              <p14:xfrm>
                <a:off x="4822450" y="5473889"/>
                <a:ext cx="62640" cy="232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BD01347-8CAF-8816-5BA0-F56B434E738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13450" y="5465249"/>
                  <a:ext cx="80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09F512A-9756-6679-D0E2-6A26357E6E67}"/>
                    </a:ext>
                  </a:extLst>
                </p14:cNvPr>
                <p14:cNvContentPartPr/>
                <p14:nvPr/>
              </p14:nvContentPartPr>
              <p14:xfrm>
                <a:off x="4762330" y="5609249"/>
                <a:ext cx="143640" cy="19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09F512A-9756-6679-D0E2-6A26357E6E6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53330" y="5600609"/>
                  <a:ext cx="16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41C56D-A201-C1F0-C683-75EBCAEC484B}"/>
                    </a:ext>
                  </a:extLst>
                </p14:cNvPr>
                <p14:cNvContentPartPr/>
                <p14:nvPr/>
              </p14:nvContentPartPr>
              <p14:xfrm>
                <a:off x="4967170" y="5561729"/>
                <a:ext cx="282240" cy="132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41C56D-A201-C1F0-C683-75EBCAEC484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58170" y="5553089"/>
                  <a:ext cx="29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D98A2E6-8F5A-C2CA-EC51-231CA6FA9339}"/>
                    </a:ext>
                  </a:extLst>
                </p14:cNvPr>
                <p14:cNvContentPartPr/>
                <p14:nvPr/>
              </p14:nvContentPartPr>
              <p14:xfrm>
                <a:off x="5301970" y="5579369"/>
                <a:ext cx="123480" cy="92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D98A2E6-8F5A-C2CA-EC51-231CA6FA93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93330" y="5570729"/>
                  <a:ext cx="141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88EB0B-6660-E228-C642-1B260DC39BA6}"/>
                    </a:ext>
                  </a:extLst>
                </p14:cNvPr>
                <p14:cNvContentPartPr/>
                <p14:nvPr/>
              </p14:nvContentPartPr>
              <p14:xfrm>
                <a:off x="5389810" y="5554889"/>
                <a:ext cx="157320" cy="136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88EB0B-6660-E228-C642-1B260DC39BA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80810" y="5545889"/>
                  <a:ext cx="174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BAE2C9-2060-8A42-3386-B65819EDA1EF}"/>
                    </a:ext>
                  </a:extLst>
                </p14:cNvPr>
                <p14:cNvContentPartPr/>
                <p14:nvPr/>
              </p14:nvContentPartPr>
              <p14:xfrm>
                <a:off x="5576290" y="5403689"/>
                <a:ext cx="438480" cy="282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BAE2C9-2060-8A42-3386-B65819EDA1E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67290" y="5394689"/>
                  <a:ext cx="4561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313D5B5-609C-1FE0-AB63-C40ECEE505F0}"/>
                    </a:ext>
                  </a:extLst>
                </p14:cNvPr>
                <p14:cNvContentPartPr/>
                <p14:nvPr/>
              </p14:nvContentPartPr>
              <p14:xfrm>
                <a:off x="6071290" y="5591969"/>
                <a:ext cx="234720" cy="85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313D5B5-609C-1FE0-AB63-C40ECEE505F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62290" y="5582969"/>
                  <a:ext cx="252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D6E7677-2062-412D-F7A5-1B3EA5C8C7F1}"/>
                    </a:ext>
                  </a:extLst>
                </p14:cNvPr>
                <p14:cNvContentPartPr/>
                <p14:nvPr/>
              </p14:nvContentPartPr>
              <p14:xfrm>
                <a:off x="6352810" y="5673689"/>
                <a:ext cx="118440" cy="173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D6E7677-2062-412D-F7A5-1B3EA5C8C7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44170" y="5665049"/>
                  <a:ext cx="13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07CDE2C-36A3-97DA-FDAF-DEA35D81C1FE}"/>
                    </a:ext>
                  </a:extLst>
                </p14:cNvPr>
                <p14:cNvContentPartPr/>
                <p14:nvPr/>
              </p14:nvContentPartPr>
              <p14:xfrm>
                <a:off x="6605530" y="5491529"/>
                <a:ext cx="356760" cy="165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07CDE2C-36A3-97DA-FDAF-DEA35D81C1F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96890" y="5482889"/>
                  <a:ext cx="374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F8442B0-EF9E-5F1B-B942-FF8038B54B75}"/>
                    </a:ext>
                  </a:extLst>
                </p14:cNvPr>
                <p14:cNvContentPartPr/>
                <p14:nvPr/>
              </p14:nvContentPartPr>
              <p14:xfrm>
                <a:off x="6839890" y="5516009"/>
                <a:ext cx="150840" cy="140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F8442B0-EF9E-5F1B-B942-FF8038B54B7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30890" y="5507369"/>
                  <a:ext cx="168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CF37157-BA07-7B3A-13A9-7B03B35393C5}"/>
                    </a:ext>
                  </a:extLst>
                </p14:cNvPr>
                <p14:cNvContentPartPr/>
                <p14:nvPr/>
              </p14:nvContentPartPr>
              <p14:xfrm>
                <a:off x="7079650" y="5352929"/>
                <a:ext cx="47160" cy="313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CF37157-BA07-7B3A-13A9-7B03B35393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70650" y="5344289"/>
                  <a:ext cx="64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D0E0D66-F53E-D894-FF93-EA1E5A5B8FAE}"/>
                    </a:ext>
                  </a:extLst>
                </p14:cNvPr>
                <p14:cNvContentPartPr/>
                <p14:nvPr/>
              </p14:nvContentPartPr>
              <p14:xfrm>
                <a:off x="6963010" y="5450129"/>
                <a:ext cx="221400" cy="27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D0E0D66-F53E-D894-FF93-EA1E5A5B8F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54010" y="5441129"/>
                  <a:ext cx="23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CD808C8-7AA5-39FD-9789-5CF8DF9C755F}"/>
                    </a:ext>
                  </a:extLst>
                </p14:cNvPr>
                <p14:cNvContentPartPr/>
                <p14:nvPr/>
              </p14:nvContentPartPr>
              <p14:xfrm>
                <a:off x="7162090" y="5481449"/>
                <a:ext cx="181800" cy="176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CD808C8-7AA5-39FD-9789-5CF8DF9C755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53090" y="5472449"/>
                  <a:ext cx="199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8EB289C-6F1F-33D6-2544-069108D01EA1}"/>
                    </a:ext>
                  </a:extLst>
                </p14:cNvPr>
                <p14:cNvContentPartPr/>
                <p14:nvPr/>
              </p14:nvContentPartPr>
              <p14:xfrm>
                <a:off x="7354690" y="5450129"/>
                <a:ext cx="29160" cy="181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8EB289C-6F1F-33D6-2544-069108D01E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45690" y="5441129"/>
                  <a:ext cx="46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1CBFEE0-8797-9657-AD27-8D90184BB5B4}"/>
                    </a:ext>
                  </a:extLst>
                </p14:cNvPr>
                <p14:cNvContentPartPr/>
                <p14:nvPr/>
              </p14:nvContentPartPr>
              <p14:xfrm>
                <a:off x="7421290" y="5562809"/>
                <a:ext cx="197280" cy="84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1CBFEE0-8797-9657-AD27-8D90184BB5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12650" y="5553809"/>
                  <a:ext cx="214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417122-91E5-78BD-3F2D-4EF906114661}"/>
                    </a:ext>
                  </a:extLst>
                </p14:cNvPr>
                <p14:cNvContentPartPr/>
                <p14:nvPr/>
              </p14:nvContentPartPr>
              <p14:xfrm>
                <a:off x="7614970" y="5508089"/>
                <a:ext cx="145080" cy="153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417122-91E5-78BD-3F2D-4EF9061146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05970" y="5499089"/>
                  <a:ext cx="16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223B1CF-BE30-0C3C-119C-01AF4646F333}"/>
                    </a:ext>
                  </a:extLst>
                </p14:cNvPr>
                <p14:cNvContentPartPr/>
                <p14:nvPr/>
              </p14:nvContentPartPr>
              <p14:xfrm>
                <a:off x="7822330" y="5437889"/>
                <a:ext cx="55440" cy="191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223B1CF-BE30-0C3C-119C-01AF4646F33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13690" y="5429249"/>
                  <a:ext cx="73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92BB7A-681C-ED31-66FD-EDCD62FD63C5}"/>
                    </a:ext>
                  </a:extLst>
                </p14:cNvPr>
                <p14:cNvContentPartPr/>
                <p14:nvPr/>
              </p14:nvContentPartPr>
              <p14:xfrm>
                <a:off x="7900450" y="5599529"/>
                <a:ext cx="163440" cy="73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92BB7A-681C-ED31-66FD-EDCD62FD63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91450" y="5590529"/>
                  <a:ext cx="18108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7D0E7E8-81BE-F58A-0024-89972F34B51E}"/>
                  </a:ext>
                </a:extLst>
              </p14:cNvPr>
              <p14:cNvContentPartPr/>
              <p14:nvPr/>
            </p14:nvContentPartPr>
            <p14:xfrm>
              <a:off x="8111770" y="5673329"/>
              <a:ext cx="85680" cy="1310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7D0E7E8-81BE-F58A-0024-89972F34B51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103130" y="5664689"/>
                <a:ext cx="1033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666081E-61E4-A827-9851-05ACB9729727}"/>
              </a:ext>
            </a:extLst>
          </p:cNvPr>
          <p:cNvGrpSpPr/>
          <p:nvPr/>
        </p:nvGrpSpPr>
        <p:grpSpPr>
          <a:xfrm>
            <a:off x="8446570" y="5206049"/>
            <a:ext cx="2621520" cy="554760"/>
            <a:chOff x="8446570" y="5206049"/>
            <a:chExt cx="262152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5E1C4A0-BF2D-BAD5-7410-12E79D147EA5}"/>
                    </a:ext>
                  </a:extLst>
                </p14:cNvPr>
                <p14:cNvContentPartPr/>
                <p14:nvPr/>
              </p14:nvContentPartPr>
              <p14:xfrm>
                <a:off x="8446570" y="5315129"/>
                <a:ext cx="853560" cy="295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5E1C4A0-BF2D-BAD5-7410-12E79D147EA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37930" y="5306129"/>
                  <a:ext cx="871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D202602-D688-199F-D7FF-577E8E6C92F4}"/>
                    </a:ext>
                  </a:extLst>
                </p14:cNvPr>
                <p14:cNvContentPartPr/>
                <p14:nvPr/>
              </p14:nvContentPartPr>
              <p14:xfrm>
                <a:off x="9560410" y="5408369"/>
                <a:ext cx="207360" cy="202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D202602-D688-199F-D7FF-577E8E6C92F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51770" y="5399729"/>
                  <a:ext cx="225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5F58776-A2AB-A68E-AB41-6DE16C43E141}"/>
                    </a:ext>
                  </a:extLst>
                </p14:cNvPr>
                <p14:cNvContentPartPr/>
                <p14:nvPr/>
              </p14:nvContentPartPr>
              <p14:xfrm>
                <a:off x="9772090" y="5455169"/>
                <a:ext cx="70920" cy="138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5F58776-A2AB-A68E-AB41-6DE16C43E1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63090" y="5446169"/>
                  <a:ext cx="8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F694D8-8C43-D5A0-1FAB-24DBFA084B0A}"/>
                    </a:ext>
                  </a:extLst>
                </p14:cNvPr>
                <p14:cNvContentPartPr/>
                <p14:nvPr/>
              </p14:nvContentPartPr>
              <p14:xfrm>
                <a:off x="10001050" y="5237009"/>
                <a:ext cx="66600" cy="346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F694D8-8C43-D5A0-1FAB-24DBFA084B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92050" y="5228009"/>
                  <a:ext cx="842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06A81F2-E9A2-2EB6-75F8-545A6328FE94}"/>
                    </a:ext>
                  </a:extLst>
                </p14:cNvPr>
                <p14:cNvContentPartPr/>
                <p14:nvPr/>
              </p14:nvContentPartPr>
              <p14:xfrm>
                <a:off x="10128490" y="5417729"/>
                <a:ext cx="145800" cy="112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06A81F2-E9A2-2EB6-75F8-545A6328FE9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19490" y="5408729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0F37BF3-3814-D170-DFFA-01289B7D4650}"/>
                    </a:ext>
                  </a:extLst>
                </p14:cNvPr>
                <p14:cNvContentPartPr/>
                <p14:nvPr/>
              </p14:nvContentPartPr>
              <p14:xfrm>
                <a:off x="10343410" y="5422409"/>
                <a:ext cx="216000" cy="129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0F37BF3-3814-D170-DFFA-01289B7D46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34770" y="5413409"/>
                  <a:ext cx="23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D9EED23-808E-0E0D-87DE-F77F7029BA0D}"/>
                    </a:ext>
                  </a:extLst>
                </p14:cNvPr>
                <p14:cNvContentPartPr/>
                <p14:nvPr/>
              </p14:nvContentPartPr>
              <p14:xfrm>
                <a:off x="10591450" y="5458409"/>
                <a:ext cx="184680" cy="154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D9EED23-808E-0E0D-87DE-F77F7029BA0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82810" y="5449409"/>
                  <a:ext cx="20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86ABCE-BC25-FF19-85A1-BDF296FC64CB}"/>
                    </a:ext>
                  </a:extLst>
                </p14:cNvPr>
                <p14:cNvContentPartPr/>
                <p14:nvPr/>
              </p14:nvContentPartPr>
              <p14:xfrm>
                <a:off x="10819330" y="5206049"/>
                <a:ext cx="248760" cy="554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86ABCE-BC25-FF19-85A1-BDF296FC64C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810690" y="5197409"/>
                  <a:ext cx="26640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7A7877E-59E2-B7FB-0ABB-B841BBFCE0DD}"/>
              </a:ext>
            </a:extLst>
          </p:cNvPr>
          <p:cNvGrpSpPr/>
          <p:nvPr/>
        </p:nvGrpSpPr>
        <p:grpSpPr>
          <a:xfrm>
            <a:off x="1636090" y="5455529"/>
            <a:ext cx="996120" cy="360360"/>
            <a:chOff x="1636090" y="5455529"/>
            <a:chExt cx="9961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F0D1609-6F27-09B4-8073-27858D6E9380}"/>
                    </a:ext>
                  </a:extLst>
                </p14:cNvPr>
                <p14:cNvContentPartPr/>
                <p14:nvPr/>
              </p14:nvContentPartPr>
              <p14:xfrm>
                <a:off x="1636090" y="5504849"/>
                <a:ext cx="208800" cy="253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F0D1609-6F27-09B4-8073-27858D6E93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27090" y="5495849"/>
                  <a:ext cx="226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0E12C1-D2B0-4977-3C41-ABB1FEBA2F39}"/>
                    </a:ext>
                  </a:extLst>
                </p14:cNvPr>
                <p14:cNvContentPartPr/>
                <p14:nvPr/>
              </p14:nvContentPartPr>
              <p14:xfrm>
                <a:off x="2049010" y="5537249"/>
                <a:ext cx="29520" cy="162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0E12C1-D2B0-4977-3C41-ABB1FEBA2F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40010" y="5528609"/>
                  <a:ext cx="47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87DE32-42C0-84CB-AF2A-B992B3DE615D}"/>
                    </a:ext>
                  </a:extLst>
                </p14:cNvPr>
                <p14:cNvContentPartPr/>
                <p14:nvPr/>
              </p14:nvContentPartPr>
              <p14:xfrm>
                <a:off x="1943530" y="5636609"/>
                <a:ext cx="201600" cy="21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87DE32-42C0-84CB-AF2A-B992B3DE61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34530" y="5627609"/>
                  <a:ext cx="21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DDE0D4F-ED3E-15FE-D0B2-4E47984E2F47}"/>
                    </a:ext>
                  </a:extLst>
                </p14:cNvPr>
                <p14:cNvContentPartPr/>
                <p14:nvPr/>
              </p14:nvContentPartPr>
              <p14:xfrm>
                <a:off x="2437810" y="5455529"/>
                <a:ext cx="194400" cy="265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DDE0D4F-ED3E-15FE-D0B2-4E47984E2F4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28810" y="5446889"/>
                  <a:ext cx="212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9CEFB1D-5AFF-2A0D-6FD1-23A1CDEABBD9}"/>
                    </a:ext>
                  </a:extLst>
                </p14:cNvPr>
                <p14:cNvContentPartPr/>
                <p14:nvPr/>
              </p14:nvContentPartPr>
              <p14:xfrm>
                <a:off x="2231890" y="5611769"/>
                <a:ext cx="165960" cy="204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9CEFB1D-5AFF-2A0D-6FD1-23A1CDEABBD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23250" y="5602769"/>
                  <a:ext cx="1836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DE6AEC6-8369-DB7C-D1A9-14EFA089BA29}"/>
              </a:ext>
            </a:extLst>
          </p:cNvPr>
          <p:cNvGrpSpPr/>
          <p:nvPr/>
        </p:nvGrpSpPr>
        <p:grpSpPr>
          <a:xfrm>
            <a:off x="2204530" y="6165809"/>
            <a:ext cx="502200" cy="416520"/>
            <a:chOff x="2204530" y="6165809"/>
            <a:chExt cx="50220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1848A5-8E09-F4D2-2534-D87C3B1AD319}"/>
                    </a:ext>
                  </a:extLst>
                </p14:cNvPr>
                <p14:cNvContentPartPr/>
                <p14:nvPr/>
              </p14:nvContentPartPr>
              <p14:xfrm>
                <a:off x="2204530" y="6341129"/>
                <a:ext cx="166680" cy="241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1848A5-8E09-F4D2-2534-D87C3B1AD31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95530" y="6332489"/>
                  <a:ext cx="184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A20369A-82C6-72E4-285C-679E031E04AC}"/>
                    </a:ext>
                  </a:extLst>
                </p14:cNvPr>
                <p14:cNvContentPartPr/>
                <p14:nvPr/>
              </p14:nvContentPartPr>
              <p14:xfrm>
                <a:off x="2536450" y="6165809"/>
                <a:ext cx="170280" cy="259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A20369A-82C6-72E4-285C-679E031E04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527450" y="6157169"/>
                  <a:ext cx="1879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5D80034-5542-9B0F-D316-123F1B43C1EA}"/>
              </a:ext>
            </a:extLst>
          </p:cNvPr>
          <p:cNvGrpSpPr/>
          <p:nvPr/>
        </p:nvGrpSpPr>
        <p:grpSpPr>
          <a:xfrm>
            <a:off x="3167530" y="6001289"/>
            <a:ext cx="1411920" cy="491040"/>
            <a:chOff x="3167530" y="6001289"/>
            <a:chExt cx="141192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1E749D8-3B94-3495-B030-56D7B4B0BAD0}"/>
                    </a:ext>
                  </a:extLst>
                </p14:cNvPr>
                <p14:cNvContentPartPr/>
                <p14:nvPr/>
              </p14:nvContentPartPr>
              <p14:xfrm>
                <a:off x="3167530" y="6039809"/>
                <a:ext cx="196560" cy="440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1E749D8-3B94-3495-B030-56D7B4B0BAD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58890" y="6030809"/>
                  <a:ext cx="214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FC18984-9DA5-AFE1-72B4-5C49BD0ACC1F}"/>
                    </a:ext>
                  </a:extLst>
                </p14:cNvPr>
                <p14:cNvContentPartPr/>
                <p14:nvPr/>
              </p14:nvContentPartPr>
              <p14:xfrm>
                <a:off x="3387850" y="6193169"/>
                <a:ext cx="125640" cy="163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FC18984-9DA5-AFE1-72B4-5C49BD0ACC1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78850" y="6184169"/>
                  <a:ext cx="14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9C49230-77AC-F309-74DB-370691B04BA3}"/>
                    </a:ext>
                  </a:extLst>
                </p14:cNvPr>
                <p14:cNvContentPartPr/>
                <p14:nvPr/>
              </p14:nvContentPartPr>
              <p14:xfrm>
                <a:off x="3552730" y="6221249"/>
                <a:ext cx="97200" cy="271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9C49230-77AC-F309-74DB-370691B04BA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43730" y="6212249"/>
                  <a:ext cx="114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06CDC6B-C0D4-1B69-1AC7-5B095DC6F7AA}"/>
                    </a:ext>
                  </a:extLst>
                </p14:cNvPr>
                <p14:cNvContentPartPr/>
                <p14:nvPr/>
              </p14:nvContentPartPr>
              <p14:xfrm>
                <a:off x="3710770" y="6238529"/>
                <a:ext cx="128880" cy="136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06CDC6B-C0D4-1B69-1AC7-5B095DC6F7A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02130" y="6229889"/>
                  <a:ext cx="146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4AF3C4B-B604-B295-EEAE-8CB89B04C055}"/>
                    </a:ext>
                  </a:extLst>
                </p14:cNvPr>
                <p14:cNvContentPartPr/>
                <p14:nvPr/>
              </p14:nvContentPartPr>
              <p14:xfrm>
                <a:off x="3890770" y="6234209"/>
                <a:ext cx="142560" cy="1288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4AF3C4B-B604-B295-EEAE-8CB89B04C05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82130" y="6225209"/>
                  <a:ext cx="160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95FDF21-6580-05B9-EBD9-550FE5AFC441}"/>
                    </a:ext>
                  </a:extLst>
                </p14:cNvPr>
                <p14:cNvContentPartPr/>
                <p14:nvPr/>
              </p14:nvContentPartPr>
              <p14:xfrm>
                <a:off x="4099930" y="6292529"/>
                <a:ext cx="23040" cy="76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95FDF21-6580-05B9-EBD9-550FE5AFC44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90930" y="6283889"/>
                  <a:ext cx="4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186902-D420-32A1-1284-1C782D6EBFB7}"/>
                    </a:ext>
                  </a:extLst>
                </p14:cNvPr>
                <p14:cNvContentPartPr/>
                <p14:nvPr/>
              </p14:nvContentPartPr>
              <p14:xfrm>
                <a:off x="4138810" y="6173009"/>
                <a:ext cx="21240" cy="13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186902-D420-32A1-1284-1C782D6EBFB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29810" y="616436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94DCA4F-0F3B-6099-E1BB-698741A4C81E}"/>
                    </a:ext>
                  </a:extLst>
                </p14:cNvPr>
                <p14:cNvContentPartPr/>
                <p14:nvPr/>
              </p14:nvContentPartPr>
              <p14:xfrm>
                <a:off x="4156450" y="6001289"/>
                <a:ext cx="230040" cy="363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94DCA4F-0F3B-6099-E1BB-698741A4C8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47810" y="5992289"/>
                  <a:ext cx="247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DA0F4FC-3DEF-F64E-43AC-7C78F3CEF086}"/>
                    </a:ext>
                  </a:extLst>
                </p14:cNvPr>
                <p14:cNvContentPartPr/>
                <p14:nvPr/>
              </p14:nvContentPartPr>
              <p14:xfrm>
                <a:off x="4448050" y="6293249"/>
                <a:ext cx="131400" cy="97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DA0F4FC-3DEF-F64E-43AC-7C78F3CEF08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39050" y="6284249"/>
                  <a:ext cx="1490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9B27F69-8210-B445-0CE7-900A6515D096}"/>
              </a:ext>
            </a:extLst>
          </p:cNvPr>
          <p:cNvGrpSpPr/>
          <p:nvPr/>
        </p:nvGrpSpPr>
        <p:grpSpPr>
          <a:xfrm>
            <a:off x="4768090" y="6062489"/>
            <a:ext cx="2534760" cy="508320"/>
            <a:chOff x="4768090" y="6062489"/>
            <a:chExt cx="253476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45E856F-C3E7-8E30-4DC4-3973D0AA9A79}"/>
                    </a:ext>
                  </a:extLst>
                </p14:cNvPr>
                <p14:cNvContentPartPr/>
                <p14:nvPr/>
              </p14:nvContentPartPr>
              <p14:xfrm>
                <a:off x="4768090" y="6417809"/>
                <a:ext cx="4680" cy="7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45E856F-C3E7-8E30-4DC4-3973D0AA9A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59090" y="6409169"/>
                  <a:ext cx="2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9649F2-F06F-9F81-DD69-31F743906083}"/>
                    </a:ext>
                  </a:extLst>
                </p14:cNvPr>
                <p14:cNvContentPartPr/>
                <p14:nvPr/>
              </p14:nvContentPartPr>
              <p14:xfrm>
                <a:off x="4783930" y="6229169"/>
                <a:ext cx="153000" cy="207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9649F2-F06F-9F81-DD69-31F74390608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75290" y="6220529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5627276-E5BA-CBFA-A986-612B5CC895E5}"/>
                    </a:ext>
                  </a:extLst>
                </p14:cNvPr>
                <p14:cNvContentPartPr/>
                <p14:nvPr/>
              </p14:nvContentPartPr>
              <p14:xfrm>
                <a:off x="4927570" y="6316289"/>
                <a:ext cx="164520" cy="119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5627276-E5BA-CBFA-A986-612B5CC895E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918570" y="6307289"/>
                  <a:ext cx="182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D17A2A2-1BD4-3626-C431-08F4AD56C6B3}"/>
                    </a:ext>
                  </a:extLst>
                </p14:cNvPr>
                <p14:cNvContentPartPr/>
                <p14:nvPr/>
              </p14:nvContentPartPr>
              <p14:xfrm>
                <a:off x="5166970" y="6076889"/>
                <a:ext cx="99360" cy="338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D17A2A2-1BD4-3626-C431-08F4AD56C6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57970" y="6067889"/>
                  <a:ext cx="117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1CD438D-9DCA-C9BD-4484-D50DFEA421C1}"/>
                    </a:ext>
                  </a:extLst>
                </p14:cNvPr>
                <p14:cNvContentPartPr/>
                <p14:nvPr/>
              </p14:nvContentPartPr>
              <p14:xfrm>
                <a:off x="5301970" y="6270569"/>
                <a:ext cx="121680" cy="153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1CD438D-9DCA-C9BD-4484-D50DFEA421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93330" y="6261929"/>
                  <a:ext cx="139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C21DCCB-F7FC-8899-94A3-6452BC179550}"/>
                    </a:ext>
                  </a:extLst>
                </p14:cNvPr>
                <p14:cNvContentPartPr/>
                <p14:nvPr/>
              </p14:nvContentPartPr>
              <p14:xfrm>
                <a:off x="5432650" y="6326729"/>
                <a:ext cx="165600" cy="964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C21DCCB-F7FC-8899-94A3-6452BC17955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24010" y="6317729"/>
                  <a:ext cx="183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5DCD5D5-367A-B4F6-E644-AD712FD036BD}"/>
                    </a:ext>
                  </a:extLst>
                </p14:cNvPr>
                <p14:cNvContentPartPr/>
                <p14:nvPr/>
              </p14:nvContentPartPr>
              <p14:xfrm>
                <a:off x="5595010" y="6310169"/>
                <a:ext cx="111960" cy="131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5DCD5D5-367A-B4F6-E644-AD712FD036B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86370" y="6301169"/>
                  <a:ext cx="12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34B7821-E3BA-6E0C-5486-634984C7D3C3}"/>
                    </a:ext>
                  </a:extLst>
                </p14:cNvPr>
                <p14:cNvContentPartPr/>
                <p14:nvPr/>
              </p14:nvContentPartPr>
              <p14:xfrm>
                <a:off x="5652970" y="6331409"/>
                <a:ext cx="146160" cy="277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34B7821-E3BA-6E0C-5486-634984C7D3C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44330" y="6322769"/>
                  <a:ext cx="16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568F681-5A51-AA3D-AD5A-7AF8F2651CC0}"/>
                    </a:ext>
                  </a:extLst>
                </p14:cNvPr>
                <p14:cNvContentPartPr/>
                <p14:nvPr/>
              </p14:nvContentPartPr>
              <p14:xfrm>
                <a:off x="5784730" y="6458849"/>
                <a:ext cx="67320" cy="111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568F681-5A51-AA3D-AD5A-7AF8F2651CC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75730" y="6449849"/>
                  <a:ext cx="84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CEFFDCE-D60E-A9D6-7D16-1571FF250210}"/>
                    </a:ext>
                  </a:extLst>
                </p14:cNvPr>
                <p14:cNvContentPartPr/>
                <p14:nvPr/>
              </p14:nvContentPartPr>
              <p14:xfrm>
                <a:off x="6092170" y="6229889"/>
                <a:ext cx="100440" cy="260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CEFFDCE-D60E-A9D6-7D16-1571FF25021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083530" y="6220889"/>
                  <a:ext cx="118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22308A1-48FA-F142-61E8-5DFFAC80B62A}"/>
                    </a:ext>
                  </a:extLst>
                </p14:cNvPr>
                <p14:cNvContentPartPr/>
                <p14:nvPr/>
              </p14:nvContentPartPr>
              <p14:xfrm>
                <a:off x="6283330" y="6235649"/>
                <a:ext cx="276840" cy="143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22308A1-48FA-F142-61E8-5DFFAC80B62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74330" y="6227009"/>
                  <a:ext cx="294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5D3C42B-F997-4F0B-C61C-B4069E002D2B}"/>
                    </a:ext>
                  </a:extLst>
                </p14:cNvPr>
                <p14:cNvContentPartPr/>
                <p14:nvPr/>
              </p14:nvContentPartPr>
              <p14:xfrm>
                <a:off x="6723250" y="6209729"/>
                <a:ext cx="102240" cy="166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5D3C42B-F997-4F0B-C61C-B4069E002D2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14610" y="6200729"/>
                  <a:ext cx="119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696D282-0D19-FFBB-217B-EB4EEADF2220}"/>
                    </a:ext>
                  </a:extLst>
                </p14:cNvPr>
                <p14:cNvContentPartPr/>
                <p14:nvPr/>
              </p14:nvContentPartPr>
              <p14:xfrm>
                <a:off x="6880570" y="6241409"/>
                <a:ext cx="123120" cy="136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696D282-0D19-FFBB-217B-EB4EEADF222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871570" y="6232409"/>
                  <a:ext cx="140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9F14391-4253-2017-4F4E-679F511670DA}"/>
                    </a:ext>
                  </a:extLst>
                </p14:cNvPr>
                <p14:cNvContentPartPr/>
                <p14:nvPr/>
              </p14:nvContentPartPr>
              <p14:xfrm>
                <a:off x="7074250" y="6158609"/>
                <a:ext cx="34560" cy="201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9F14391-4253-2017-4F4E-679F511670D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065250" y="6149969"/>
                  <a:ext cx="5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0592621-C4AA-F12F-CC28-3E6E54F7DB94}"/>
                    </a:ext>
                  </a:extLst>
                </p14:cNvPr>
                <p14:cNvContentPartPr/>
                <p14:nvPr/>
              </p14:nvContentPartPr>
              <p14:xfrm>
                <a:off x="7226530" y="6062489"/>
                <a:ext cx="64800" cy="285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0592621-C4AA-F12F-CC28-3E6E54F7DB9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217890" y="6053489"/>
                  <a:ext cx="82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EF6E46D-7519-675F-1944-E1EAAF6B9180}"/>
                    </a:ext>
                  </a:extLst>
                </p14:cNvPr>
                <p14:cNvContentPartPr/>
                <p14:nvPr/>
              </p14:nvContentPartPr>
              <p14:xfrm>
                <a:off x="7124290" y="6183089"/>
                <a:ext cx="178560" cy="24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EF6E46D-7519-675F-1944-E1EAAF6B918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15650" y="6174449"/>
                  <a:ext cx="196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885FA5E-B07F-7753-7F1F-3235CE482F7A}"/>
              </a:ext>
            </a:extLst>
          </p:cNvPr>
          <p:cNvGrpSpPr/>
          <p:nvPr/>
        </p:nvGrpSpPr>
        <p:grpSpPr>
          <a:xfrm>
            <a:off x="7580770" y="6197849"/>
            <a:ext cx="905760" cy="411480"/>
            <a:chOff x="7580770" y="6197849"/>
            <a:chExt cx="90576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A863002-DDCF-DD17-4E04-D991CA2F87B4}"/>
                    </a:ext>
                  </a:extLst>
                </p14:cNvPr>
                <p14:cNvContentPartPr/>
                <p14:nvPr/>
              </p14:nvContentPartPr>
              <p14:xfrm>
                <a:off x="7580770" y="6201089"/>
                <a:ext cx="245160" cy="173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A863002-DDCF-DD17-4E04-D991CA2F87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71770" y="6192449"/>
                  <a:ext cx="262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0F97883-7EDB-80D0-6510-40DCCC72F3D3}"/>
                    </a:ext>
                  </a:extLst>
                </p14:cNvPr>
                <p14:cNvContentPartPr/>
                <p14:nvPr/>
              </p14:nvContentPartPr>
              <p14:xfrm>
                <a:off x="7888930" y="6197849"/>
                <a:ext cx="530640" cy="214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0F97883-7EDB-80D0-6510-40DCCC72F3D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79930" y="6189209"/>
                  <a:ext cx="548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4B36A64-2EC1-B490-0FC1-6B9735735670}"/>
                    </a:ext>
                  </a:extLst>
                </p14:cNvPr>
                <p14:cNvContentPartPr/>
                <p14:nvPr/>
              </p14:nvContentPartPr>
              <p14:xfrm>
                <a:off x="8306890" y="6394049"/>
                <a:ext cx="179640" cy="215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4B36A64-2EC1-B490-0FC1-6B97357356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298250" y="6385049"/>
                  <a:ext cx="1972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581E76FD-EA65-D6E6-A38D-618E4724ED27}"/>
              </a:ext>
            </a:extLst>
          </p:cNvPr>
          <p:cNvGrpSpPr/>
          <p:nvPr/>
        </p:nvGrpSpPr>
        <p:grpSpPr>
          <a:xfrm>
            <a:off x="8805850" y="5969969"/>
            <a:ext cx="3010320" cy="722160"/>
            <a:chOff x="8805850" y="5969969"/>
            <a:chExt cx="3010320" cy="72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14D7C9-2527-9E5C-09A8-E66ED0094F53}"/>
                    </a:ext>
                  </a:extLst>
                </p14:cNvPr>
                <p14:cNvContentPartPr/>
                <p14:nvPr/>
              </p14:nvContentPartPr>
              <p14:xfrm>
                <a:off x="8805850" y="6066089"/>
                <a:ext cx="255960" cy="351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14D7C9-2527-9E5C-09A8-E66ED0094F5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7210" y="6057449"/>
                  <a:ext cx="273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20D69E2-29B7-3F0F-7A76-016CD06A7E27}"/>
                    </a:ext>
                  </a:extLst>
                </p14:cNvPr>
                <p14:cNvContentPartPr/>
                <p14:nvPr/>
              </p14:nvContentPartPr>
              <p14:xfrm>
                <a:off x="9091690" y="6186329"/>
                <a:ext cx="173880" cy="453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20D69E2-29B7-3F0F-7A76-016CD06A7E2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83050" y="6177329"/>
                  <a:ext cx="191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EE79DBF-CF90-6D7E-3FF3-0E48337731FF}"/>
                    </a:ext>
                  </a:extLst>
                </p14:cNvPr>
                <p14:cNvContentPartPr/>
                <p14:nvPr/>
              </p14:nvContentPartPr>
              <p14:xfrm>
                <a:off x="9079450" y="6294329"/>
                <a:ext cx="181440" cy="241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EE79DBF-CF90-6D7E-3FF3-0E48337731F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70810" y="6285689"/>
                  <a:ext cx="199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C0662B-DEBB-C2E5-E90D-15F008F1C611}"/>
                    </a:ext>
                  </a:extLst>
                </p14:cNvPr>
                <p14:cNvContentPartPr/>
                <p14:nvPr/>
              </p14:nvContentPartPr>
              <p14:xfrm>
                <a:off x="9403090" y="6170129"/>
                <a:ext cx="214560" cy="229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C0662B-DEBB-C2E5-E90D-15F008F1C61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94450" y="6161129"/>
                  <a:ext cx="232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12F83C-5ECA-CD49-8AF9-78EA66129683}"/>
                    </a:ext>
                  </a:extLst>
                </p14:cNvPr>
                <p14:cNvContentPartPr/>
                <p14:nvPr/>
              </p14:nvContentPartPr>
              <p14:xfrm>
                <a:off x="9610810" y="6163649"/>
                <a:ext cx="179280" cy="2926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12F83C-5ECA-CD49-8AF9-78EA661296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01810" y="6154649"/>
                  <a:ext cx="196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1385AA8-5DB6-0872-7215-50B50A283D01}"/>
                    </a:ext>
                  </a:extLst>
                </p14:cNvPr>
                <p14:cNvContentPartPr/>
                <p14:nvPr/>
              </p14:nvContentPartPr>
              <p14:xfrm>
                <a:off x="9798370" y="6193529"/>
                <a:ext cx="155880" cy="1612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1385AA8-5DB6-0872-7215-50B50A283D0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789370" y="6184529"/>
                  <a:ext cx="173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E5994F5-C949-886D-B571-C0D7969136BA}"/>
                    </a:ext>
                  </a:extLst>
                </p14:cNvPr>
                <p14:cNvContentPartPr/>
                <p14:nvPr/>
              </p14:nvContentPartPr>
              <p14:xfrm>
                <a:off x="9995650" y="6204329"/>
                <a:ext cx="84600" cy="126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E5994F5-C949-886D-B571-C0D7969136B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87010" y="6195329"/>
                  <a:ext cx="10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7C806B0-C85A-F089-D5B0-C6ADBED74611}"/>
                    </a:ext>
                  </a:extLst>
                </p14:cNvPr>
                <p14:cNvContentPartPr/>
                <p14:nvPr/>
              </p14:nvContentPartPr>
              <p14:xfrm>
                <a:off x="10201570" y="6204689"/>
                <a:ext cx="40320" cy="137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7C806B0-C85A-F089-D5B0-C6ADBED7461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92930" y="6195689"/>
                  <a:ext cx="57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9708055-EBF2-2678-8E7B-27EFBA9DC6CE}"/>
                    </a:ext>
                  </a:extLst>
                </p14:cNvPr>
                <p14:cNvContentPartPr/>
                <p14:nvPr/>
              </p14:nvContentPartPr>
              <p14:xfrm>
                <a:off x="10241530" y="6084089"/>
                <a:ext cx="10080" cy="248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9708055-EBF2-2678-8E7B-27EFBA9DC6C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32890" y="6075089"/>
                  <a:ext cx="2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6D06ED2-5700-E5BA-C669-7A4B5A7726F8}"/>
                    </a:ext>
                  </a:extLst>
                </p14:cNvPr>
                <p14:cNvContentPartPr/>
                <p14:nvPr/>
              </p14:nvContentPartPr>
              <p14:xfrm>
                <a:off x="10332610" y="5969969"/>
                <a:ext cx="234720" cy="346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6D06ED2-5700-E5BA-C669-7A4B5A7726F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23610" y="5961329"/>
                  <a:ext cx="252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8474E7C-CDBF-D6EE-65CC-04193671FCAB}"/>
                    </a:ext>
                  </a:extLst>
                </p14:cNvPr>
                <p14:cNvContentPartPr/>
                <p14:nvPr/>
              </p14:nvContentPartPr>
              <p14:xfrm>
                <a:off x="10560130" y="6213689"/>
                <a:ext cx="93960" cy="1530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8474E7C-CDBF-D6EE-65CC-04193671FCA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51490" y="6204689"/>
                  <a:ext cx="111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1A669BE-F86B-272A-2DB6-1576017FBE83}"/>
                    </a:ext>
                  </a:extLst>
                </p14:cNvPr>
                <p14:cNvContentPartPr/>
                <p14:nvPr/>
              </p14:nvContentPartPr>
              <p14:xfrm>
                <a:off x="10892410" y="6151769"/>
                <a:ext cx="139680" cy="2044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1A669BE-F86B-272A-2DB6-1576017FBE8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83770" y="6143129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B73A93B-E301-CB2F-7B16-016C41DBC26E}"/>
                    </a:ext>
                  </a:extLst>
                </p14:cNvPr>
                <p14:cNvContentPartPr/>
                <p14:nvPr/>
              </p14:nvContentPartPr>
              <p14:xfrm>
                <a:off x="11055490" y="6194969"/>
                <a:ext cx="93240" cy="147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B73A93B-E301-CB2F-7B16-016C41DBC26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046850" y="6185969"/>
                  <a:ext cx="110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22A8479-805B-73F9-35DA-5BDE849A52D9}"/>
                    </a:ext>
                  </a:extLst>
                </p14:cNvPr>
                <p14:cNvContentPartPr/>
                <p14:nvPr/>
              </p14:nvContentPartPr>
              <p14:xfrm>
                <a:off x="11254210" y="5975009"/>
                <a:ext cx="45360" cy="3643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22A8479-805B-73F9-35DA-5BDE849A52D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245210" y="5966369"/>
                  <a:ext cx="63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8EA4F0A-F892-54CF-9A55-82D2DAE2667C}"/>
                    </a:ext>
                  </a:extLst>
                </p14:cNvPr>
                <p14:cNvContentPartPr/>
                <p14:nvPr/>
              </p14:nvContentPartPr>
              <p14:xfrm>
                <a:off x="11745250" y="5979689"/>
                <a:ext cx="40680" cy="226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8EA4F0A-F892-54CF-9A55-82D2DAE2667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736610" y="5971049"/>
                  <a:ext cx="58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1246A25-74FA-45A3-242D-EFA236E8E2FF}"/>
                    </a:ext>
                  </a:extLst>
                </p14:cNvPr>
                <p14:cNvContentPartPr/>
                <p14:nvPr/>
              </p14:nvContentPartPr>
              <p14:xfrm>
                <a:off x="11565610" y="6253649"/>
                <a:ext cx="250560" cy="4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1246A25-74FA-45A3-242D-EFA236E8E2F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56970" y="6245009"/>
                  <a:ext cx="268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C3E3761-244D-1951-C5D4-9EEA23CCD889}"/>
                    </a:ext>
                  </a:extLst>
                </p14:cNvPr>
                <p14:cNvContentPartPr/>
                <p14:nvPr/>
              </p14:nvContentPartPr>
              <p14:xfrm>
                <a:off x="11382010" y="6350129"/>
                <a:ext cx="406800" cy="3420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C3E3761-244D-1951-C5D4-9EEA23CCD8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73370" y="6341489"/>
                  <a:ext cx="424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961DA3F-DB56-1F15-2DBA-A94C01418D36}"/>
                    </a:ext>
                  </a:extLst>
                </p14:cNvPr>
                <p14:cNvContentPartPr/>
                <p14:nvPr/>
              </p14:nvContentPartPr>
              <p14:xfrm>
                <a:off x="11326210" y="6219089"/>
                <a:ext cx="142560" cy="15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961DA3F-DB56-1F15-2DBA-A94C01418D3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317210" y="6210089"/>
                  <a:ext cx="160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269CB68-5FA1-8130-F488-497CC3439198}"/>
                    </a:ext>
                  </a:extLst>
                </p14:cNvPr>
                <p14:cNvContentPartPr/>
                <p14:nvPr/>
              </p14:nvContentPartPr>
              <p14:xfrm>
                <a:off x="11316490" y="6334649"/>
                <a:ext cx="165600" cy="205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269CB68-5FA1-8130-F488-497CC343919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07490" y="6325649"/>
                  <a:ext cx="1832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680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EE67B76-CDDC-BC1E-7E44-AB34E3EFDD57}"/>
              </a:ext>
            </a:extLst>
          </p:cNvPr>
          <p:cNvGrpSpPr/>
          <p:nvPr/>
        </p:nvGrpSpPr>
        <p:grpSpPr>
          <a:xfrm>
            <a:off x="2387410" y="199169"/>
            <a:ext cx="464760" cy="356400"/>
            <a:chOff x="2387410" y="199169"/>
            <a:chExt cx="46476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69F1DF-6CCD-0C82-FC5B-9EFDC73FED69}"/>
                    </a:ext>
                  </a:extLst>
                </p14:cNvPr>
                <p14:cNvContentPartPr/>
                <p14:nvPr/>
              </p14:nvContentPartPr>
              <p14:xfrm>
                <a:off x="2387410" y="323729"/>
                <a:ext cx="184680" cy="23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69F1DF-6CCD-0C82-FC5B-9EFDC73FED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8410" y="314729"/>
                  <a:ext cx="202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396196-CDC6-8848-0C54-130627FE0013}"/>
                    </a:ext>
                  </a:extLst>
                </p14:cNvPr>
                <p14:cNvContentPartPr/>
                <p14:nvPr/>
              </p14:nvContentPartPr>
              <p14:xfrm>
                <a:off x="2667130" y="199169"/>
                <a:ext cx="185040" cy="32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396196-CDC6-8848-0C54-130627FE00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8130" y="190169"/>
                  <a:ext cx="20268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94D3EB-5EC7-196A-5207-432C611E718C}"/>
              </a:ext>
            </a:extLst>
          </p:cNvPr>
          <p:cNvGrpSpPr/>
          <p:nvPr/>
        </p:nvGrpSpPr>
        <p:grpSpPr>
          <a:xfrm>
            <a:off x="3400090" y="285569"/>
            <a:ext cx="601920" cy="304920"/>
            <a:chOff x="3400090" y="285569"/>
            <a:chExt cx="6019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0C2050-5571-79CC-97E5-30E6EC1A8967}"/>
                    </a:ext>
                  </a:extLst>
                </p14:cNvPr>
                <p14:cNvContentPartPr/>
                <p14:nvPr/>
              </p14:nvContentPartPr>
              <p14:xfrm>
                <a:off x="3400090" y="365849"/>
                <a:ext cx="197640" cy="4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0C2050-5571-79CC-97E5-30E6EC1A89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1450" y="357209"/>
                  <a:ext cx="21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F89A7E-B1D9-ECDE-18F5-67B0E593CC34}"/>
                    </a:ext>
                  </a:extLst>
                </p14:cNvPr>
                <p14:cNvContentPartPr/>
                <p14:nvPr/>
              </p14:nvContentPartPr>
              <p14:xfrm>
                <a:off x="3503050" y="285569"/>
                <a:ext cx="61200" cy="250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F89A7E-B1D9-ECDE-18F5-67B0E593CC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4050" y="276929"/>
                  <a:ext cx="78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B5F9CB-215B-7785-3404-BAE8BBA02123}"/>
                    </a:ext>
                  </a:extLst>
                </p14:cNvPr>
                <p14:cNvContentPartPr/>
                <p14:nvPr/>
              </p14:nvContentPartPr>
              <p14:xfrm>
                <a:off x="3762970" y="320849"/>
                <a:ext cx="239040" cy="26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B5F9CB-215B-7785-3404-BAE8BBA021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4330" y="311849"/>
                  <a:ext cx="25668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649D02-D5E7-750C-153B-0A301CC36616}"/>
              </a:ext>
            </a:extLst>
          </p:cNvPr>
          <p:cNvGrpSpPr/>
          <p:nvPr/>
        </p:nvGrpSpPr>
        <p:grpSpPr>
          <a:xfrm>
            <a:off x="679570" y="139769"/>
            <a:ext cx="1464840" cy="645840"/>
            <a:chOff x="679570" y="139769"/>
            <a:chExt cx="146484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ADA3AD-3C6F-4A1F-AEE5-FFE5DC3444C4}"/>
                    </a:ext>
                  </a:extLst>
                </p14:cNvPr>
                <p14:cNvContentPartPr/>
                <p14:nvPr/>
              </p14:nvContentPartPr>
              <p14:xfrm>
                <a:off x="679570" y="178289"/>
                <a:ext cx="200880" cy="389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ADA3AD-3C6F-4A1F-AEE5-FFE5DC3444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930" y="169649"/>
                  <a:ext cx="218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A6F014-C20C-50DF-64EA-35A79224E653}"/>
                    </a:ext>
                  </a:extLst>
                </p14:cNvPr>
                <p14:cNvContentPartPr/>
                <p14:nvPr/>
              </p14:nvContentPartPr>
              <p14:xfrm>
                <a:off x="1026250" y="184769"/>
                <a:ext cx="121680" cy="402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A6F014-C20C-50DF-64EA-35A79224E6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7610" y="175769"/>
                  <a:ext cx="139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EA25E1-C857-B962-F7BD-B0A3B0D54693}"/>
                    </a:ext>
                  </a:extLst>
                </p14:cNvPr>
                <p14:cNvContentPartPr/>
                <p14:nvPr/>
              </p14:nvContentPartPr>
              <p14:xfrm>
                <a:off x="1425490" y="310769"/>
                <a:ext cx="204480" cy="255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EA25E1-C857-B962-F7BD-B0A3B0D546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6490" y="301769"/>
                  <a:ext cx="222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A42AF2-A253-9856-3D6C-72A396AC64BA}"/>
                    </a:ext>
                  </a:extLst>
                </p14:cNvPr>
                <p14:cNvContentPartPr/>
                <p14:nvPr/>
              </p14:nvContentPartPr>
              <p14:xfrm>
                <a:off x="1652290" y="139769"/>
                <a:ext cx="150120" cy="48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A42AF2-A253-9856-3D6C-72A396AC64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3650" y="130769"/>
                  <a:ext cx="1677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E839A8-1215-4DAC-B033-1BFF657942AB}"/>
                    </a:ext>
                  </a:extLst>
                </p14:cNvPr>
                <p14:cNvContentPartPr/>
                <p14:nvPr/>
              </p14:nvContentPartPr>
              <p14:xfrm>
                <a:off x="1919770" y="344609"/>
                <a:ext cx="223560" cy="13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E839A8-1215-4DAC-B033-1BFF657942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1130" y="335609"/>
                  <a:ext cx="24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4F319C-AD56-329E-91D8-6239E6C9A954}"/>
                    </a:ext>
                  </a:extLst>
                </p14:cNvPr>
                <p14:cNvContentPartPr/>
                <p14:nvPr/>
              </p14:nvContentPartPr>
              <p14:xfrm>
                <a:off x="1935610" y="405809"/>
                <a:ext cx="208800" cy="1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4F319C-AD56-329E-91D8-6239E6C9A9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6610" y="396809"/>
                  <a:ext cx="226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E085E6-BA42-BFE0-D513-78CD0D10904B}"/>
                    </a:ext>
                  </a:extLst>
                </p14:cNvPr>
                <p14:cNvContentPartPr/>
                <p14:nvPr/>
              </p14:nvContentPartPr>
              <p14:xfrm>
                <a:off x="1056490" y="405089"/>
                <a:ext cx="319680" cy="38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E085E6-BA42-BFE0-D513-78CD0D1090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7850" y="396449"/>
                  <a:ext cx="337320" cy="39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08D073E-59D9-5F50-F5FF-870FF7268951}"/>
                  </a:ext>
                </a:extLst>
              </p14:cNvPr>
              <p14:cNvContentPartPr/>
              <p14:nvPr/>
            </p14:nvContentPartPr>
            <p14:xfrm>
              <a:off x="2798530" y="364769"/>
              <a:ext cx="344520" cy="351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08D073E-59D9-5F50-F5FF-870FF72689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9530" y="355769"/>
                <a:ext cx="36216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86E0D-666D-C9BB-CFB5-87ACACAD97FB}"/>
              </a:ext>
            </a:extLst>
          </p:cNvPr>
          <p:cNvGrpSpPr/>
          <p:nvPr/>
        </p:nvGrpSpPr>
        <p:grpSpPr>
          <a:xfrm>
            <a:off x="4112530" y="183689"/>
            <a:ext cx="405360" cy="369360"/>
            <a:chOff x="4112530" y="183689"/>
            <a:chExt cx="4053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28D24E-114D-8F1F-65A2-0C3512CDF401}"/>
                    </a:ext>
                  </a:extLst>
                </p14:cNvPr>
                <p14:cNvContentPartPr/>
                <p14:nvPr/>
              </p14:nvContentPartPr>
              <p14:xfrm>
                <a:off x="4112530" y="183689"/>
                <a:ext cx="104760" cy="339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28D24E-114D-8F1F-65A2-0C3512CDF4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3890" y="174689"/>
                  <a:ext cx="122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48FFE5-6ED5-F2EA-A34F-A095848B9D1F}"/>
                    </a:ext>
                  </a:extLst>
                </p14:cNvPr>
                <p14:cNvContentPartPr/>
                <p14:nvPr/>
              </p14:nvContentPartPr>
              <p14:xfrm>
                <a:off x="4350490" y="334169"/>
                <a:ext cx="167400" cy="21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48FFE5-6ED5-F2EA-A34F-A095848B9D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41490" y="325169"/>
                  <a:ext cx="1850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BE2E03-1A81-CC49-52AE-2A5408DEC800}"/>
              </a:ext>
            </a:extLst>
          </p:cNvPr>
          <p:cNvGrpSpPr/>
          <p:nvPr/>
        </p:nvGrpSpPr>
        <p:grpSpPr>
          <a:xfrm>
            <a:off x="2416210" y="1237769"/>
            <a:ext cx="549000" cy="182520"/>
            <a:chOff x="2416210" y="1237769"/>
            <a:chExt cx="54900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E2FBB8-AEAB-B038-E81B-B1E71CB6629C}"/>
                    </a:ext>
                  </a:extLst>
                </p14:cNvPr>
                <p14:cNvContentPartPr/>
                <p14:nvPr/>
              </p14:nvContentPartPr>
              <p14:xfrm>
                <a:off x="2416210" y="1237769"/>
                <a:ext cx="280440" cy="182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E2FBB8-AEAB-B038-E81B-B1E71CB662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07570" y="1229129"/>
                  <a:ext cx="298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5172EE-0FE4-4593-EACA-17A39A4987E0}"/>
                    </a:ext>
                  </a:extLst>
                </p14:cNvPr>
                <p14:cNvContentPartPr/>
                <p14:nvPr/>
              </p14:nvContentPartPr>
              <p14:xfrm>
                <a:off x="2772970" y="1304369"/>
                <a:ext cx="192240" cy="1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5172EE-0FE4-4593-EACA-17A39A4987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63970" y="1295729"/>
                  <a:ext cx="209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A46ACA-9AA4-6B08-0F22-69EBF0FB91F0}"/>
              </a:ext>
            </a:extLst>
          </p:cNvPr>
          <p:cNvGrpSpPr/>
          <p:nvPr/>
        </p:nvGrpSpPr>
        <p:grpSpPr>
          <a:xfrm>
            <a:off x="1890610" y="1042289"/>
            <a:ext cx="519840" cy="690480"/>
            <a:chOff x="1890610" y="1042289"/>
            <a:chExt cx="519840" cy="6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CE8EB2-8CB2-7F41-20AC-15299538CD4C}"/>
                    </a:ext>
                  </a:extLst>
                </p14:cNvPr>
                <p14:cNvContentPartPr/>
                <p14:nvPr/>
              </p14:nvContentPartPr>
              <p14:xfrm>
                <a:off x="1890610" y="1270889"/>
                <a:ext cx="182160" cy="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CE8EB2-8CB2-7F41-20AC-15299538CD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1610" y="1261889"/>
                  <a:ext cx="19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6C49D7-8397-CAB8-0714-19E1ED89EBBD}"/>
                    </a:ext>
                  </a:extLst>
                </p14:cNvPr>
                <p14:cNvContentPartPr/>
                <p14:nvPr/>
              </p14:nvContentPartPr>
              <p14:xfrm>
                <a:off x="1897090" y="1323809"/>
                <a:ext cx="232920" cy="36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6C49D7-8397-CAB8-0714-19E1ED89EB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88450" y="1314809"/>
                  <a:ext cx="250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D339FB-9D5C-A2DA-8280-115D0882B3ED}"/>
                    </a:ext>
                  </a:extLst>
                </p14:cNvPr>
                <p14:cNvContentPartPr/>
                <p14:nvPr/>
              </p14:nvContentPartPr>
              <p14:xfrm>
                <a:off x="2281930" y="1042289"/>
                <a:ext cx="128520" cy="69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D339FB-9D5C-A2DA-8280-115D0882B3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73290" y="1033289"/>
                  <a:ext cx="146160" cy="70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2BC8B7-BCC3-EA4D-3629-F9AC016371E3}"/>
              </a:ext>
            </a:extLst>
          </p:cNvPr>
          <p:cNvGrpSpPr/>
          <p:nvPr/>
        </p:nvGrpSpPr>
        <p:grpSpPr>
          <a:xfrm>
            <a:off x="3114250" y="990089"/>
            <a:ext cx="1262160" cy="726840"/>
            <a:chOff x="3114250" y="990089"/>
            <a:chExt cx="126216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3FB1B0-F92A-17EE-8BB4-9B7AC791A1FF}"/>
                    </a:ext>
                  </a:extLst>
                </p14:cNvPr>
                <p14:cNvContentPartPr/>
                <p14:nvPr/>
              </p14:nvContentPartPr>
              <p14:xfrm>
                <a:off x="3298210" y="1081889"/>
                <a:ext cx="95040" cy="249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3FB1B0-F92A-17EE-8BB4-9B7AC791A1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89570" y="1073249"/>
                  <a:ext cx="112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C4684E-716D-8E87-DC87-DA2FDE1D57A5}"/>
                    </a:ext>
                  </a:extLst>
                </p14:cNvPr>
                <p14:cNvContentPartPr/>
                <p14:nvPr/>
              </p14:nvContentPartPr>
              <p14:xfrm>
                <a:off x="3131530" y="1334249"/>
                <a:ext cx="358200" cy="25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C4684E-716D-8E87-DC87-DA2FDE1D57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2530" y="1325609"/>
                  <a:ext cx="37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2342AD-F2AC-1B9C-61FC-F1D3DF76B05C}"/>
                    </a:ext>
                  </a:extLst>
                </p14:cNvPr>
                <p14:cNvContentPartPr/>
                <p14:nvPr/>
              </p14:nvContentPartPr>
              <p14:xfrm>
                <a:off x="3114250" y="1478609"/>
                <a:ext cx="233280" cy="238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2342AD-F2AC-1B9C-61FC-F1D3DF76B0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5250" y="1469969"/>
                  <a:ext cx="250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7727D3-BDC4-920B-9DBB-06163935BFB9}"/>
                    </a:ext>
                  </a:extLst>
                </p14:cNvPr>
                <p14:cNvContentPartPr/>
                <p14:nvPr/>
              </p14:nvContentPartPr>
              <p14:xfrm>
                <a:off x="3570370" y="990089"/>
                <a:ext cx="175680" cy="706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7727D3-BDC4-920B-9DBB-06163935BF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1730" y="981089"/>
                  <a:ext cx="19332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2FCB1F-8259-27D1-F0BA-9FE2C7F2945E}"/>
                    </a:ext>
                  </a:extLst>
                </p14:cNvPr>
                <p14:cNvContentPartPr/>
                <p14:nvPr/>
              </p14:nvContentPartPr>
              <p14:xfrm>
                <a:off x="3891490" y="1082249"/>
                <a:ext cx="174960" cy="342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2FCB1F-8259-27D1-F0BA-9FE2C7F294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82490" y="1073609"/>
                  <a:ext cx="192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B43D5D-708A-E332-9A89-C5BBDF8B43D2}"/>
                    </a:ext>
                  </a:extLst>
                </p14:cNvPr>
                <p14:cNvContentPartPr/>
                <p14:nvPr/>
              </p14:nvContentPartPr>
              <p14:xfrm>
                <a:off x="3990850" y="1259369"/>
                <a:ext cx="385560" cy="378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B43D5D-708A-E332-9A89-C5BBDF8B43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1850" y="1250369"/>
                  <a:ext cx="40320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7C32CB-18FA-B257-9CAC-521808518478}"/>
              </a:ext>
            </a:extLst>
          </p:cNvPr>
          <p:cNvGrpSpPr/>
          <p:nvPr/>
        </p:nvGrpSpPr>
        <p:grpSpPr>
          <a:xfrm>
            <a:off x="4620490" y="1273769"/>
            <a:ext cx="574920" cy="345600"/>
            <a:chOff x="4620490" y="1273769"/>
            <a:chExt cx="5749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83B034-31DE-4F3B-19C5-4A83095B2203}"/>
                    </a:ext>
                  </a:extLst>
                </p14:cNvPr>
                <p14:cNvContentPartPr/>
                <p14:nvPr/>
              </p14:nvContentPartPr>
              <p14:xfrm>
                <a:off x="4620490" y="1350449"/>
                <a:ext cx="246600" cy="19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83B034-31DE-4F3B-19C5-4A83095B22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1850" y="1341449"/>
                  <a:ext cx="264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93E7A9-D7B2-549F-3FC8-0B7CAB52625F}"/>
                    </a:ext>
                  </a:extLst>
                </p14:cNvPr>
                <p14:cNvContentPartPr/>
                <p14:nvPr/>
              </p14:nvContentPartPr>
              <p14:xfrm>
                <a:off x="4725970" y="1276649"/>
                <a:ext cx="29520" cy="221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93E7A9-D7B2-549F-3FC8-0B7CAB5262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17330" y="1267649"/>
                  <a:ext cx="47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EA077B-7F35-3198-FEF5-84472529BE94}"/>
                    </a:ext>
                  </a:extLst>
                </p14:cNvPr>
                <p14:cNvContentPartPr/>
                <p14:nvPr/>
              </p14:nvContentPartPr>
              <p14:xfrm>
                <a:off x="4876450" y="1273769"/>
                <a:ext cx="318960" cy="345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EA077B-7F35-3198-FEF5-84472529BE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7810" y="1264769"/>
                  <a:ext cx="33660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5DD324-805D-B385-F2C9-1DDDB13DE93F}"/>
              </a:ext>
            </a:extLst>
          </p:cNvPr>
          <p:cNvGrpSpPr/>
          <p:nvPr/>
        </p:nvGrpSpPr>
        <p:grpSpPr>
          <a:xfrm>
            <a:off x="5373970" y="882449"/>
            <a:ext cx="1743120" cy="825840"/>
            <a:chOff x="5373970" y="882449"/>
            <a:chExt cx="1743120" cy="82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A75436-517E-4D9C-25F7-14FE83CC39E5}"/>
                    </a:ext>
                  </a:extLst>
                </p14:cNvPr>
                <p14:cNvContentPartPr/>
                <p14:nvPr/>
              </p14:nvContentPartPr>
              <p14:xfrm>
                <a:off x="5373970" y="1066409"/>
                <a:ext cx="158400" cy="307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A75436-517E-4D9C-25F7-14FE83CC39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64970" y="1057409"/>
                  <a:ext cx="176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CA7E9BA-13E9-7CC3-1289-EB6930CDB7C1}"/>
                    </a:ext>
                  </a:extLst>
                </p14:cNvPr>
                <p14:cNvContentPartPr/>
                <p14:nvPr/>
              </p14:nvContentPartPr>
              <p14:xfrm>
                <a:off x="5725330" y="972809"/>
                <a:ext cx="122760" cy="532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CA7E9BA-13E9-7CC3-1289-EB6930CDB7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16330" y="963809"/>
                  <a:ext cx="1404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D4CB3D-8BBA-3987-033A-97BA0FA6763E}"/>
                    </a:ext>
                  </a:extLst>
                </p14:cNvPr>
                <p14:cNvContentPartPr/>
                <p14:nvPr/>
              </p14:nvContentPartPr>
              <p14:xfrm>
                <a:off x="5907850" y="1193489"/>
                <a:ext cx="260640" cy="11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D4CB3D-8BBA-3987-033A-97BA0FA676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9210" y="1184849"/>
                  <a:ext cx="27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CF85B9-C312-D2CD-F5AC-82DB42F1912E}"/>
                    </a:ext>
                  </a:extLst>
                </p14:cNvPr>
                <p14:cNvContentPartPr/>
                <p14:nvPr/>
              </p14:nvContentPartPr>
              <p14:xfrm>
                <a:off x="6330130" y="1194929"/>
                <a:ext cx="179640" cy="2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CF85B9-C312-D2CD-F5AC-82DB42F191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1490" y="1186289"/>
                  <a:ext cx="19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AE757A-5FD9-2ABB-6022-F41E7A43CF41}"/>
                    </a:ext>
                  </a:extLst>
                </p14:cNvPr>
                <p14:cNvContentPartPr/>
                <p14:nvPr/>
              </p14:nvContentPartPr>
              <p14:xfrm>
                <a:off x="6697330" y="1024649"/>
                <a:ext cx="2160" cy="214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AE757A-5FD9-2ABB-6022-F41E7A43CF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88690" y="1016009"/>
                  <a:ext cx="19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5C4B08-55D3-5F5B-D63C-EA74F5C58D04}"/>
                    </a:ext>
                  </a:extLst>
                </p14:cNvPr>
                <p14:cNvContentPartPr/>
                <p14:nvPr/>
              </p14:nvContentPartPr>
              <p14:xfrm>
                <a:off x="6680770" y="1026809"/>
                <a:ext cx="150840" cy="51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5C4B08-55D3-5F5B-D63C-EA74F5C58D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71770" y="1018169"/>
                  <a:ext cx="168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880944-D271-6032-2405-F38CC3E6563D}"/>
                    </a:ext>
                  </a:extLst>
                </p14:cNvPr>
                <p14:cNvContentPartPr/>
                <p14:nvPr/>
              </p14:nvContentPartPr>
              <p14:xfrm>
                <a:off x="6569530" y="1252169"/>
                <a:ext cx="361800" cy="47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880944-D271-6032-2405-F38CC3E656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0530" y="1243169"/>
                  <a:ext cx="379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C60751-6D75-033C-DBDD-0F40E4CC7E1E}"/>
                    </a:ext>
                  </a:extLst>
                </p14:cNvPr>
                <p14:cNvContentPartPr/>
                <p14:nvPr/>
              </p14:nvContentPartPr>
              <p14:xfrm>
                <a:off x="6579970" y="1381769"/>
                <a:ext cx="233280" cy="28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C60751-6D75-033C-DBDD-0F40E4CC7E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0970" y="1373129"/>
                  <a:ext cx="250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3C1C50-5399-BBB1-7AA7-D00324DD84D9}"/>
                    </a:ext>
                  </a:extLst>
                </p14:cNvPr>
                <p14:cNvContentPartPr/>
                <p14:nvPr/>
              </p14:nvContentPartPr>
              <p14:xfrm>
                <a:off x="6894610" y="882449"/>
                <a:ext cx="222480" cy="82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3C1C50-5399-BBB1-7AA7-D00324DD84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85970" y="873449"/>
                  <a:ext cx="240120" cy="84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659667-1865-96B2-45DB-092EB935759B}"/>
              </a:ext>
            </a:extLst>
          </p:cNvPr>
          <p:cNvGrpSpPr/>
          <p:nvPr/>
        </p:nvGrpSpPr>
        <p:grpSpPr>
          <a:xfrm>
            <a:off x="1807810" y="2231369"/>
            <a:ext cx="1307520" cy="619200"/>
            <a:chOff x="1807810" y="2231369"/>
            <a:chExt cx="130752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D2D0B8-39F1-0513-6317-5FD3E2B2FFD5}"/>
                    </a:ext>
                  </a:extLst>
                </p14:cNvPr>
                <p14:cNvContentPartPr/>
                <p14:nvPr/>
              </p14:nvContentPartPr>
              <p14:xfrm>
                <a:off x="1807810" y="2372489"/>
                <a:ext cx="237960" cy="38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D2D0B8-39F1-0513-6317-5FD3E2B2FF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98810" y="2363849"/>
                  <a:ext cx="255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EC5C1E-41E6-D69C-44C9-23ECED1E9C48}"/>
                    </a:ext>
                  </a:extLst>
                </p14:cNvPr>
                <p14:cNvContentPartPr/>
                <p14:nvPr/>
              </p14:nvContentPartPr>
              <p14:xfrm>
                <a:off x="1833730" y="2512169"/>
                <a:ext cx="248760" cy="1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EC5C1E-41E6-D69C-44C9-23ECED1E9C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24730" y="2503529"/>
                  <a:ext cx="26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E54072-F9FA-4A59-D15C-F6E8A5D925F3}"/>
                    </a:ext>
                  </a:extLst>
                </p14:cNvPr>
                <p14:cNvContentPartPr/>
                <p14:nvPr/>
              </p14:nvContentPartPr>
              <p14:xfrm>
                <a:off x="2183290" y="2341529"/>
                <a:ext cx="399960" cy="200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E54072-F9FA-4A59-D15C-F6E8A5D925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74650" y="2332889"/>
                  <a:ext cx="417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9B45AA-5248-526F-AD5C-A3994C37A67E}"/>
                    </a:ext>
                  </a:extLst>
                </p14:cNvPr>
                <p14:cNvContentPartPr/>
                <p14:nvPr/>
              </p14:nvContentPartPr>
              <p14:xfrm>
                <a:off x="2646970" y="2231369"/>
                <a:ext cx="181080" cy="311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9B45AA-5248-526F-AD5C-A3994C37A6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37970" y="2222729"/>
                  <a:ext cx="198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01F9299-6565-3779-FBB0-AAE9A19A0A7C}"/>
                    </a:ext>
                  </a:extLst>
                </p14:cNvPr>
                <p14:cNvContentPartPr/>
                <p14:nvPr/>
              </p14:nvContentPartPr>
              <p14:xfrm>
                <a:off x="2779090" y="2378249"/>
                <a:ext cx="336240" cy="472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01F9299-6565-3779-FBB0-AAE9A19A0A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0450" y="2369249"/>
                  <a:ext cx="353880" cy="48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AFAFB62-D1C3-FEEE-2C0C-D98C90457761}"/>
                  </a:ext>
                </a:extLst>
              </p14:cNvPr>
              <p14:cNvContentPartPr/>
              <p14:nvPr/>
            </p14:nvContentPartPr>
            <p14:xfrm>
              <a:off x="3453730" y="2416409"/>
              <a:ext cx="226800" cy="12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AFAFB62-D1C3-FEEE-2C0C-D98C9045776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45090" y="2407409"/>
                <a:ext cx="2444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60B556EC-CB04-AC8E-98A0-C244D2FFB068}"/>
              </a:ext>
            </a:extLst>
          </p:cNvPr>
          <p:cNvGrpSpPr/>
          <p:nvPr/>
        </p:nvGrpSpPr>
        <p:grpSpPr>
          <a:xfrm>
            <a:off x="3868450" y="2204369"/>
            <a:ext cx="839160" cy="682200"/>
            <a:chOff x="3868450" y="2204369"/>
            <a:chExt cx="83916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A22E162-7FCE-B715-2A01-059FF13AF904}"/>
                    </a:ext>
                  </a:extLst>
                </p14:cNvPr>
                <p14:cNvContentPartPr/>
                <p14:nvPr/>
              </p14:nvContentPartPr>
              <p14:xfrm>
                <a:off x="3947290" y="2250449"/>
                <a:ext cx="63720" cy="200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A22E162-7FCE-B715-2A01-059FF13AF9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38650" y="2241809"/>
                  <a:ext cx="81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32DB0A-B6C4-CA65-AF5D-ADB1E7CFECFA}"/>
                    </a:ext>
                  </a:extLst>
                </p14:cNvPr>
                <p14:cNvContentPartPr/>
                <p14:nvPr/>
              </p14:nvContentPartPr>
              <p14:xfrm>
                <a:off x="3957010" y="2204369"/>
                <a:ext cx="161640" cy="116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32DB0A-B6C4-CA65-AF5D-ADB1E7CFEC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48370" y="2195729"/>
                  <a:ext cx="17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66D76FD-116C-F7A9-BA3E-4C132D0FADEC}"/>
                    </a:ext>
                  </a:extLst>
                </p14:cNvPr>
                <p14:cNvContentPartPr/>
                <p14:nvPr/>
              </p14:nvContentPartPr>
              <p14:xfrm>
                <a:off x="3877090" y="2489849"/>
                <a:ext cx="300960" cy="30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66D76FD-116C-F7A9-BA3E-4C132D0FAD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68450" y="2481209"/>
                  <a:ext cx="318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0B0ADF-C457-DCD6-E672-11B09C45F92F}"/>
                    </a:ext>
                  </a:extLst>
                </p14:cNvPr>
                <p14:cNvContentPartPr/>
                <p14:nvPr/>
              </p14:nvContentPartPr>
              <p14:xfrm>
                <a:off x="3868450" y="2576249"/>
                <a:ext cx="235800" cy="310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0B0ADF-C457-DCD6-E672-11B09C45F9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9450" y="2567249"/>
                  <a:ext cx="253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6BEFA5-4082-DE93-713A-049EDB19B6AA}"/>
                    </a:ext>
                  </a:extLst>
                </p14:cNvPr>
                <p14:cNvContentPartPr/>
                <p14:nvPr/>
              </p14:nvContentPartPr>
              <p14:xfrm>
                <a:off x="4311970" y="2227049"/>
                <a:ext cx="126720" cy="31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6BEFA5-4082-DE93-713A-049EDB19B6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02970" y="2218049"/>
                  <a:ext cx="144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3D1471-CA6E-5F20-C26D-4F17C706C2E0}"/>
                    </a:ext>
                  </a:extLst>
                </p14:cNvPr>
                <p14:cNvContentPartPr/>
                <p14:nvPr/>
              </p14:nvContentPartPr>
              <p14:xfrm>
                <a:off x="4392250" y="2374649"/>
                <a:ext cx="315360" cy="403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3D1471-CA6E-5F20-C26D-4F17C706C2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83610" y="2365649"/>
                  <a:ext cx="3330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2DCE7D0-5233-4513-ADEB-8AC5F6555BF4}"/>
              </a:ext>
            </a:extLst>
          </p:cNvPr>
          <p:cNvGrpSpPr/>
          <p:nvPr/>
        </p:nvGrpSpPr>
        <p:grpSpPr>
          <a:xfrm>
            <a:off x="4972570" y="2147129"/>
            <a:ext cx="1212120" cy="570240"/>
            <a:chOff x="4972570" y="2147129"/>
            <a:chExt cx="121212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3A2506-D535-997B-3534-445E3A037C88}"/>
                    </a:ext>
                  </a:extLst>
                </p14:cNvPr>
                <p14:cNvContentPartPr/>
                <p14:nvPr/>
              </p14:nvContentPartPr>
              <p14:xfrm>
                <a:off x="5085970" y="2276369"/>
                <a:ext cx="20880" cy="239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3A2506-D535-997B-3534-445E3A037C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76970" y="2267729"/>
                  <a:ext cx="38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7394D0-7BA6-7C74-BAD9-9F4EF9F511C4}"/>
                    </a:ext>
                  </a:extLst>
                </p14:cNvPr>
                <p14:cNvContentPartPr/>
                <p14:nvPr/>
              </p14:nvContentPartPr>
              <p14:xfrm>
                <a:off x="4972570" y="2395529"/>
                <a:ext cx="222840" cy="1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7394D0-7BA6-7C74-BAD9-9F4EF9F511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3570" y="2386529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289520-57AA-BFC7-AE15-B76B96D728F2}"/>
                    </a:ext>
                  </a:extLst>
                </p14:cNvPr>
                <p14:cNvContentPartPr/>
                <p14:nvPr/>
              </p14:nvContentPartPr>
              <p14:xfrm>
                <a:off x="5195410" y="2291489"/>
                <a:ext cx="392400" cy="425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289520-57AA-BFC7-AE15-B76B96D728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86770" y="2282489"/>
                  <a:ext cx="410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31191A-44CA-63D4-968F-3A462D96338C}"/>
                    </a:ext>
                  </a:extLst>
                </p14:cNvPr>
                <p14:cNvContentPartPr/>
                <p14:nvPr/>
              </p14:nvContentPartPr>
              <p14:xfrm>
                <a:off x="5637130" y="2147129"/>
                <a:ext cx="220320" cy="342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31191A-44CA-63D4-968F-3A462D9633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28490" y="2138489"/>
                  <a:ext cx="237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50D9FB-127E-0D98-B88A-4CB91F389317}"/>
                    </a:ext>
                  </a:extLst>
                </p14:cNvPr>
                <p14:cNvContentPartPr/>
                <p14:nvPr/>
              </p14:nvContentPartPr>
              <p14:xfrm>
                <a:off x="5912170" y="2285009"/>
                <a:ext cx="272520" cy="191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50D9FB-127E-0D98-B88A-4CB91F3893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03170" y="2276009"/>
                  <a:ext cx="29016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C637F67-A552-55CC-4AC5-4670CC7FE3F9}"/>
              </a:ext>
            </a:extLst>
          </p:cNvPr>
          <p:cNvGrpSpPr/>
          <p:nvPr/>
        </p:nvGrpSpPr>
        <p:grpSpPr>
          <a:xfrm>
            <a:off x="6347410" y="2294729"/>
            <a:ext cx="274680" cy="233280"/>
            <a:chOff x="6347410" y="2294729"/>
            <a:chExt cx="27468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CFBC3F-0D72-D786-8635-5A0A0B4B6592}"/>
                    </a:ext>
                  </a:extLst>
                </p14:cNvPr>
                <p14:cNvContentPartPr/>
                <p14:nvPr/>
              </p14:nvContentPartPr>
              <p14:xfrm>
                <a:off x="6347410" y="2384009"/>
                <a:ext cx="274680" cy="37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CFBC3F-0D72-D786-8635-5A0A0B4B65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38410" y="2375009"/>
                  <a:ext cx="292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15805A-A0D6-046C-2FFD-649B043FCD02}"/>
                    </a:ext>
                  </a:extLst>
                </p14:cNvPr>
                <p14:cNvContentPartPr/>
                <p14:nvPr/>
              </p14:nvContentPartPr>
              <p14:xfrm>
                <a:off x="6470530" y="2294729"/>
                <a:ext cx="50400" cy="233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15805A-A0D6-046C-2FFD-649B043FCD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61530" y="2286089"/>
                  <a:ext cx="680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11D4829-8794-7EDE-6FFD-6986DF3B59DD}"/>
              </a:ext>
            </a:extLst>
          </p:cNvPr>
          <p:cNvGrpSpPr/>
          <p:nvPr/>
        </p:nvGrpSpPr>
        <p:grpSpPr>
          <a:xfrm>
            <a:off x="6776170" y="2249729"/>
            <a:ext cx="855000" cy="511560"/>
            <a:chOff x="6776170" y="2249729"/>
            <a:chExt cx="85500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FB6BD2-C2A5-281B-8857-C1904E75C67F}"/>
                    </a:ext>
                  </a:extLst>
                </p14:cNvPr>
                <p14:cNvContentPartPr/>
                <p14:nvPr/>
              </p14:nvContentPartPr>
              <p14:xfrm>
                <a:off x="6776170" y="2249729"/>
                <a:ext cx="237600" cy="309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FB6BD2-C2A5-281B-8857-C1904E75C6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67530" y="2241089"/>
                  <a:ext cx="255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49137AC-2B56-146A-F21A-ADA828F4C38A}"/>
                    </a:ext>
                  </a:extLst>
                </p14:cNvPr>
                <p14:cNvContentPartPr/>
                <p14:nvPr/>
              </p14:nvContentPartPr>
              <p14:xfrm>
                <a:off x="7220770" y="2351609"/>
                <a:ext cx="410400" cy="75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49137AC-2B56-146A-F21A-ADA828F4C3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12130" y="2342609"/>
                  <a:ext cx="428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73F95F-6163-BBF9-88B9-39AE63469961}"/>
                    </a:ext>
                  </a:extLst>
                </p14:cNvPr>
                <p14:cNvContentPartPr/>
                <p14:nvPr/>
              </p14:nvContentPartPr>
              <p14:xfrm>
                <a:off x="7265410" y="2490569"/>
                <a:ext cx="190440" cy="270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73F95F-6163-BBF9-88B9-39AE634699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56770" y="2481929"/>
                  <a:ext cx="2080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0B73638-99A7-CF32-21D9-8D4D938C9247}"/>
              </a:ext>
            </a:extLst>
          </p:cNvPr>
          <p:cNvGrpSpPr/>
          <p:nvPr/>
        </p:nvGrpSpPr>
        <p:grpSpPr>
          <a:xfrm>
            <a:off x="7325530" y="2047769"/>
            <a:ext cx="830880" cy="608760"/>
            <a:chOff x="7325530" y="2047769"/>
            <a:chExt cx="83088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5A2CC8C-1F01-6C00-6177-6043E3F34E35}"/>
                    </a:ext>
                  </a:extLst>
                </p14:cNvPr>
                <p14:cNvContentPartPr/>
                <p14:nvPr/>
              </p14:nvContentPartPr>
              <p14:xfrm>
                <a:off x="7325530" y="2087369"/>
                <a:ext cx="19440" cy="206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5A2CC8C-1F01-6C00-6177-6043E3F34E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16530" y="2078369"/>
                  <a:ext cx="3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0764E9-8684-2B9B-E751-CF0AA3469D2D}"/>
                    </a:ext>
                  </a:extLst>
                </p14:cNvPr>
                <p14:cNvContentPartPr/>
                <p14:nvPr/>
              </p14:nvContentPartPr>
              <p14:xfrm>
                <a:off x="7327690" y="2047769"/>
                <a:ext cx="114480" cy="143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0764E9-8684-2B9B-E751-CF0AA3469D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19050" y="2039129"/>
                  <a:ext cx="132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107282-CD27-73D6-EBB5-9BF43A02A96D}"/>
                    </a:ext>
                  </a:extLst>
                </p14:cNvPr>
                <p14:cNvContentPartPr/>
                <p14:nvPr/>
              </p14:nvContentPartPr>
              <p14:xfrm>
                <a:off x="7570690" y="2432609"/>
                <a:ext cx="62280" cy="7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107282-CD27-73D6-EBB5-9BF43A02A9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62050" y="2423969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74E17C-4F90-7FF7-05B0-2802BD6D91B7}"/>
                    </a:ext>
                  </a:extLst>
                </p14:cNvPr>
                <p14:cNvContentPartPr/>
                <p14:nvPr/>
              </p14:nvContentPartPr>
              <p14:xfrm>
                <a:off x="7802530" y="2079809"/>
                <a:ext cx="87840" cy="348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74E17C-4F90-7FF7-05B0-2802BD6D91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93890" y="2070809"/>
                  <a:ext cx="105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516D84-CDE7-B900-DA18-9F6B9EA2F569}"/>
                    </a:ext>
                  </a:extLst>
                </p14:cNvPr>
                <p14:cNvContentPartPr/>
                <p14:nvPr/>
              </p14:nvContentPartPr>
              <p14:xfrm>
                <a:off x="7910530" y="2266289"/>
                <a:ext cx="245880" cy="390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516D84-CDE7-B900-DA18-9F6B9EA2F5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01530" y="2257649"/>
                  <a:ext cx="26352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BAFF1A0-2F98-6978-AEF9-42FDA8263DBD}"/>
                  </a:ext>
                </a:extLst>
              </p14:cNvPr>
              <p14:cNvContentPartPr/>
              <p14:nvPr/>
            </p14:nvContentPartPr>
            <p14:xfrm>
              <a:off x="8439010" y="2292929"/>
              <a:ext cx="190800" cy="169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BAFF1A0-2F98-6978-AEF9-42FDA8263DB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30370" y="2284289"/>
                <a:ext cx="20844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4362B85-4AE1-A271-C19C-39F5E005DF65}"/>
              </a:ext>
            </a:extLst>
          </p:cNvPr>
          <p:cNvGrpSpPr/>
          <p:nvPr/>
        </p:nvGrpSpPr>
        <p:grpSpPr>
          <a:xfrm>
            <a:off x="8807650" y="2079449"/>
            <a:ext cx="444240" cy="399600"/>
            <a:chOff x="8807650" y="2079449"/>
            <a:chExt cx="44424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B7EFD9-08E9-0029-280C-F84AF21441A1}"/>
                    </a:ext>
                  </a:extLst>
                </p14:cNvPr>
                <p14:cNvContentPartPr/>
                <p14:nvPr/>
              </p14:nvContentPartPr>
              <p14:xfrm>
                <a:off x="8807650" y="2079449"/>
                <a:ext cx="126720" cy="331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B7EFD9-08E9-0029-280C-F84AF21441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99010" y="2070449"/>
                  <a:ext cx="144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21D69D-76A3-A0CA-38A5-C93718AB6FA0}"/>
                    </a:ext>
                  </a:extLst>
                </p14:cNvPr>
                <p14:cNvContentPartPr/>
                <p14:nvPr/>
              </p14:nvContentPartPr>
              <p14:xfrm>
                <a:off x="9070090" y="2250089"/>
                <a:ext cx="5400" cy="228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21D69D-76A3-A0CA-38A5-C93718AB6F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61090" y="2241449"/>
                  <a:ext cx="23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48AB4D-45A6-4D28-B4EB-06E331600DB7}"/>
                    </a:ext>
                  </a:extLst>
                </p14:cNvPr>
                <p14:cNvContentPartPr/>
                <p14:nvPr/>
              </p14:nvContentPartPr>
              <p14:xfrm>
                <a:off x="9033730" y="2156849"/>
                <a:ext cx="218160" cy="106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48AB4D-45A6-4D28-B4EB-06E331600DB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25090" y="2148209"/>
                  <a:ext cx="2358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2FD06EE-A7B0-50FA-E1AC-1953F87BE876}"/>
              </a:ext>
            </a:extLst>
          </p:cNvPr>
          <p:cNvGrpSpPr/>
          <p:nvPr/>
        </p:nvGrpSpPr>
        <p:grpSpPr>
          <a:xfrm>
            <a:off x="3525010" y="1840409"/>
            <a:ext cx="4323600" cy="1096200"/>
            <a:chOff x="3525010" y="1840409"/>
            <a:chExt cx="4323600" cy="10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543129-5DEF-EF14-34E0-5C6FA4543231}"/>
                    </a:ext>
                  </a:extLst>
                </p14:cNvPr>
                <p14:cNvContentPartPr/>
                <p14:nvPr/>
              </p14:nvContentPartPr>
              <p14:xfrm>
                <a:off x="3525010" y="2061809"/>
                <a:ext cx="1167120" cy="827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543129-5DEF-EF14-34E0-5C6FA45432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16370" y="2053169"/>
                  <a:ext cx="118476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EF9735-BE89-EBED-7D93-E90151F52ED1}"/>
                    </a:ext>
                  </a:extLst>
                </p14:cNvPr>
                <p14:cNvContentPartPr/>
                <p14:nvPr/>
              </p14:nvContentPartPr>
              <p14:xfrm>
                <a:off x="6363610" y="1840409"/>
                <a:ext cx="1485000" cy="1096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EF9735-BE89-EBED-7D93-E90151F52E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54970" y="1831769"/>
                  <a:ext cx="150264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E34B5A3-5F16-097D-A69C-48F80AB43A1D}"/>
                    </a:ext>
                  </a:extLst>
                </p14:cNvPr>
                <p14:cNvContentPartPr/>
                <p14:nvPr/>
              </p14:nvContentPartPr>
              <p14:xfrm>
                <a:off x="4656850" y="1902329"/>
                <a:ext cx="3171960" cy="159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E34B5A3-5F16-097D-A69C-48F80AB43A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47850" y="1893689"/>
                  <a:ext cx="31896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E793511-5934-6D9B-24A5-24F8F1AADAB6}"/>
              </a:ext>
            </a:extLst>
          </p:cNvPr>
          <p:cNvGrpSpPr/>
          <p:nvPr/>
        </p:nvGrpSpPr>
        <p:grpSpPr>
          <a:xfrm>
            <a:off x="1844170" y="3338729"/>
            <a:ext cx="1353240" cy="609480"/>
            <a:chOff x="1844170" y="3338729"/>
            <a:chExt cx="1353240" cy="6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A2977E-EBC8-0D87-B85F-6B1F6C28BBB0}"/>
                    </a:ext>
                  </a:extLst>
                </p14:cNvPr>
                <p14:cNvContentPartPr/>
                <p14:nvPr/>
              </p14:nvContentPartPr>
              <p14:xfrm>
                <a:off x="1844170" y="3593969"/>
                <a:ext cx="154800" cy="14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A2977E-EBC8-0D87-B85F-6B1F6C28BB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35530" y="3585329"/>
                  <a:ext cx="17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6BC821-DEC0-174D-E07D-E2F4F20EC599}"/>
                    </a:ext>
                  </a:extLst>
                </p14:cNvPr>
                <p14:cNvContentPartPr/>
                <p14:nvPr/>
              </p14:nvContentPartPr>
              <p14:xfrm>
                <a:off x="1868650" y="3710609"/>
                <a:ext cx="178920" cy="7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6BC821-DEC0-174D-E07D-E2F4F20EC5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59650" y="3701609"/>
                  <a:ext cx="196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E82197-6941-FA86-5342-E088BCEB6E67}"/>
                    </a:ext>
                  </a:extLst>
                </p14:cNvPr>
                <p14:cNvContentPartPr/>
                <p14:nvPr/>
              </p14:nvContentPartPr>
              <p14:xfrm>
                <a:off x="2187610" y="3503969"/>
                <a:ext cx="382320" cy="21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E82197-6941-FA86-5342-E088BCEB6E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78610" y="3495329"/>
                  <a:ext cx="399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DDC787-7123-A5CD-C799-F4648D245EF9}"/>
                    </a:ext>
                  </a:extLst>
                </p14:cNvPr>
                <p14:cNvContentPartPr/>
                <p14:nvPr/>
              </p14:nvContentPartPr>
              <p14:xfrm>
                <a:off x="2732650" y="3338729"/>
                <a:ext cx="171000" cy="376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DDC787-7123-A5CD-C799-F4648D245E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3650" y="3329729"/>
                  <a:ext cx="188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235AC5-0C95-1981-3D6A-D5FE7941304D}"/>
                    </a:ext>
                  </a:extLst>
                </p14:cNvPr>
                <p14:cNvContentPartPr/>
                <p14:nvPr/>
              </p14:nvContentPartPr>
              <p14:xfrm>
                <a:off x="2945410" y="3510809"/>
                <a:ext cx="252000" cy="437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235AC5-0C95-1981-3D6A-D5FE794130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36770" y="3501809"/>
                  <a:ext cx="26964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3311351-1B68-09AB-AE98-D923EDD55663}"/>
              </a:ext>
            </a:extLst>
          </p:cNvPr>
          <p:cNvGrpSpPr/>
          <p:nvPr/>
        </p:nvGrpSpPr>
        <p:grpSpPr>
          <a:xfrm>
            <a:off x="3568570" y="3149009"/>
            <a:ext cx="871200" cy="645480"/>
            <a:chOff x="3568570" y="3149009"/>
            <a:chExt cx="87120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FE67B9-5CAA-C16E-FBF2-18D0A9BD0DEF}"/>
                    </a:ext>
                  </a:extLst>
                </p14:cNvPr>
                <p14:cNvContentPartPr/>
                <p14:nvPr/>
              </p14:nvContentPartPr>
              <p14:xfrm>
                <a:off x="3644530" y="3428369"/>
                <a:ext cx="8640" cy="244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FE67B9-5CAA-C16E-FBF2-18D0A9BD0D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5890" y="3419369"/>
                  <a:ext cx="26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0FC7D9-4709-1474-A146-9B94F4ED5574}"/>
                    </a:ext>
                  </a:extLst>
                </p14:cNvPr>
                <p14:cNvContentPartPr/>
                <p14:nvPr/>
              </p14:nvContentPartPr>
              <p14:xfrm>
                <a:off x="3568570" y="3515489"/>
                <a:ext cx="218880" cy="16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0FC7D9-4709-1474-A146-9B94F4ED55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9570" y="3506849"/>
                  <a:ext cx="23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176AF6-F2D0-3A5A-C7A9-A53318C89204}"/>
                    </a:ext>
                  </a:extLst>
                </p14:cNvPr>
                <p14:cNvContentPartPr/>
                <p14:nvPr/>
              </p14:nvContentPartPr>
              <p14:xfrm>
                <a:off x="3839650" y="3456809"/>
                <a:ext cx="290160" cy="337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176AF6-F2D0-3A5A-C7A9-A53318C892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30650" y="3447809"/>
                  <a:ext cx="307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AB8A1F-8CA0-3E18-0C6C-71C948F5E266}"/>
                    </a:ext>
                  </a:extLst>
                </p14:cNvPr>
                <p14:cNvContentPartPr/>
                <p14:nvPr/>
              </p14:nvContentPartPr>
              <p14:xfrm>
                <a:off x="4284610" y="3149009"/>
                <a:ext cx="155160" cy="603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AB8A1F-8CA0-3E18-0C6C-71C948F5E2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75970" y="3140369"/>
                  <a:ext cx="172800" cy="62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9F8E24-E5CA-FA63-5200-4BB73F3E4309}"/>
              </a:ext>
            </a:extLst>
          </p:cNvPr>
          <p:cNvGrpSpPr/>
          <p:nvPr/>
        </p:nvGrpSpPr>
        <p:grpSpPr>
          <a:xfrm>
            <a:off x="4459210" y="3336569"/>
            <a:ext cx="743040" cy="366840"/>
            <a:chOff x="4459210" y="3336569"/>
            <a:chExt cx="74304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3B286D-DC0A-5FB1-E697-9B58D60728BB}"/>
                    </a:ext>
                  </a:extLst>
                </p14:cNvPr>
                <p14:cNvContentPartPr/>
                <p14:nvPr/>
              </p14:nvContentPartPr>
              <p14:xfrm>
                <a:off x="4593130" y="3365009"/>
                <a:ext cx="18360" cy="288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3B286D-DC0A-5FB1-E697-9B58D60728B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84490" y="3356009"/>
                  <a:ext cx="36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AAACE4A-5CB8-8DBF-2106-AB01BBC96170}"/>
                    </a:ext>
                  </a:extLst>
                </p14:cNvPr>
                <p14:cNvContentPartPr/>
                <p14:nvPr/>
              </p14:nvContentPartPr>
              <p14:xfrm>
                <a:off x="4459210" y="3375809"/>
                <a:ext cx="348480" cy="30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AAACE4A-5CB8-8DBF-2106-AB01BBC9617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50210" y="3366809"/>
                  <a:ext cx="36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52415F-6DF7-7BEE-CAD8-1CCFDDEBF488}"/>
                    </a:ext>
                  </a:extLst>
                </p14:cNvPr>
                <p14:cNvContentPartPr/>
                <p14:nvPr/>
              </p14:nvContentPartPr>
              <p14:xfrm>
                <a:off x="4853770" y="3336569"/>
                <a:ext cx="106200" cy="324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52415F-6DF7-7BEE-CAD8-1CCFDDEBF4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45130" y="3327569"/>
                  <a:ext cx="123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52685F-F509-AD72-4F28-69620D96F12F}"/>
                    </a:ext>
                  </a:extLst>
                </p14:cNvPr>
                <p14:cNvContentPartPr/>
                <p14:nvPr/>
              </p14:nvContentPartPr>
              <p14:xfrm>
                <a:off x="5100010" y="3497489"/>
                <a:ext cx="102240" cy="205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52685F-F509-AD72-4F28-69620D96F1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91010" y="3488489"/>
                  <a:ext cx="1198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A915C2F-066D-43D1-204B-C8EB2A5F73A2}"/>
              </a:ext>
            </a:extLst>
          </p:cNvPr>
          <p:cNvGrpSpPr/>
          <p:nvPr/>
        </p:nvGrpSpPr>
        <p:grpSpPr>
          <a:xfrm>
            <a:off x="5382970" y="3188609"/>
            <a:ext cx="1369440" cy="779760"/>
            <a:chOff x="5382970" y="3188609"/>
            <a:chExt cx="1369440" cy="77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5C6EBD-4DA4-CBB7-A3ED-B4061916193E}"/>
                    </a:ext>
                  </a:extLst>
                </p14:cNvPr>
                <p14:cNvContentPartPr/>
                <p14:nvPr/>
              </p14:nvContentPartPr>
              <p14:xfrm>
                <a:off x="5382970" y="3519089"/>
                <a:ext cx="241560" cy="3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5C6EBD-4DA4-CBB7-A3ED-B406191619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74330" y="3510089"/>
                  <a:ext cx="259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362D1E-0835-307D-1BE1-51E2B6106C17}"/>
                    </a:ext>
                  </a:extLst>
                </p14:cNvPr>
                <p14:cNvContentPartPr/>
                <p14:nvPr/>
              </p14:nvContentPartPr>
              <p14:xfrm>
                <a:off x="5501770" y="3452849"/>
                <a:ext cx="30960" cy="192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362D1E-0835-307D-1BE1-51E2B6106C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93130" y="3444209"/>
                  <a:ext cx="48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852C03-D17B-D03F-29C9-03EC67A8D380}"/>
                    </a:ext>
                  </a:extLst>
                </p14:cNvPr>
                <p14:cNvContentPartPr/>
                <p14:nvPr/>
              </p14:nvContentPartPr>
              <p14:xfrm>
                <a:off x="5881930" y="3250529"/>
                <a:ext cx="6840" cy="198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852C03-D17B-D03F-29C9-03EC67A8D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72930" y="3241889"/>
                  <a:ext cx="24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5BCF6E6-660B-F77A-16DC-01450697BD2D}"/>
                    </a:ext>
                  </a:extLst>
                </p14:cNvPr>
                <p14:cNvContentPartPr/>
                <p14:nvPr/>
              </p14:nvContentPartPr>
              <p14:xfrm>
                <a:off x="5738290" y="3494609"/>
                <a:ext cx="330840" cy="9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5BCF6E6-660B-F77A-16DC-01450697BD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29650" y="3485609"/>
                  <a:ext cx="348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220A1D-A219-F4AB-7DE1-77EC5C987FCB}"/>
                    </a:ext>
                  </a:extLst>
                </p14:cNvPr>
                <p14:cNvContentPartPr/>
                <p14:nvPr/>
              </p14:nvContentPartPr>
              <p14:xfrm>
                <a:off x="5674210" y="3584609"/>
                <a:ext cx="295200" cy="383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220A1D-A219-F4AB-7DE1-77EC5C987FC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65570" y="3575609"/>
                  <a:ext cx="312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A7208D-D4E0-FD06-ACFB-DAFA2886E5A7}"/>
                    </a:ext>
                  </a:extLst>
                </p14:cNvPr>
                <p14:cNvContentPartPr/>
                <p14:nvPr/>
              </p14:nvContentPartPr>
              <p14:xfrm>
                <a:off x="6135370" y="3291929"/>
                <a:ext cx="179280" cy="305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A7208D-D4E0-FD06-ACFB-DAFA2886E5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26370" y="3282929"/>
                  <a:ext cx="196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6CB2D69-A088-1396-8897-030AD1E88E6C}"/>
                    </a:ext>
                  </a:extLst>
                </p14:cNvPr>
                <p14:cNvContentPartPr/>
                <p14:nvPr/>
              </p14:nvContentPartPr>
              <p14:xfrm>
                <a:off x="6379090" y="3463289"/>
                <a:ext cx="11160" cy="237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6CB2D69-A088-1396-8897-030AD1E88E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70450" y="3454289"/>
                  <a:ext cx="28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2E90713-3A18-3404-F11D-841E19D82760}"/>
                    </a:ext>
                  </a:extLst>
                </p14:cNvPr>
                <p14:cNvContentPartPr/>
                <p14:nvPr/>
              </p14:nvContentPartPr>
              <p14:xfrm>
                <a:off x="6362530" y="3435929"/>
                <a:ext cx="194400" cy="63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2E90713-3A18-3404-F11D-841E19D827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53890" y="3426929"/>
                  <a:ext cx="21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A264E3-0D9E-FB29-0E84-2F198B81A40C}"/>
                    </a:ext>
                  </a:extLst>
                </p14:cNvPr>
                <p14:cNvContentPartPr/>
                <p14:nvPr/>
              </p14:nvContentPartPr>
              <p14:xfrm>
                <a:off x="6535330" y="3188609"/>
                <a:ext cx="217080" cy="718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A264E3-0D9E-FB29-0E84-2F198B81A40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26330" y="3179609"/>
                  <a:ext cx="234720" cy="73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04C13D3-6B9C-9BD4-0E34-256C3DE0110A}"/>
              </a:ext>
            </a:extLst>
          </p:cNvPr>
          <p:cNvGrpSpPr/>
          <p:nvPr/>
        </p:nvGrpSpPr>
        <p:grpSpPr>
          <a:xfrm>
            <a:off x="7061650" y="3256289"/>
            <a:ext cx="922680" cy="469080"/>
            <a:chOff x="7061650" y="3256289"/>
            <a:chExt cx="9226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09CE6D-1B4B-3A3A-7F86-9014D58DC53C}"/>
                    </a:ext>
                  </a:extLst>
                </p14:cNvPr>
                <p14:cNvContentPartPr/>
                <p14:nvPr/>
              </p14:nvContentPartPr>
              <p14:xfrm>
                <a:off x="7061650" y="3471209"/>
                <a:ext cx="255600" cy="19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09CE6D-1B4B-3A3A-7F86-9014D58DC5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52650" y="3462569"/>
                  <a:ext cx="27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12C790-439E-6F36-1A24-2389BB39F8AE}"/>
                    </a:ext>
                  </a:extLst>
                </p14:cNvPr>
                <p14:cNvContentPartPr/>
                <p14:nvPr/>
              </p14:nvContentPartPr>
              <p14:xfrm>
                <a:off x="7488250" y="3256289"/>
                <a:ext cx="146880" cy="300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12C790-439E-6F36-1A24-2389BB39F8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79250" y="3247649"/>
                  <a:ext cx="16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494742-3E1F-EB44-D5A0-636AB09DE057}"/>
                    </a:ext>
                  </a:extLst>
                </p14:cNvPr>
                <p14:cNvContentPartPr/>
                <p14:nvPr/>
              </p14:nvContentPartPr>
              <p14:xfrm>
                <a:off x="7790290" y="3458969"/>
                <a:ext cx="19440" cy="266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494742-3E1F-EB44-D5A0-636AB09DE0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81290" y="3450329"/>
                  <a:ext cx="37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390BAA-D7EE-85CD-F1FE-785616DD31F8}"/>
                    </a:ext>
                  </a:extLst>
                </p14:cNvPr>
                <p14:cNvContentPartPr/>
                <p14:nvPr/>
              </p14:nvContentPartPr>
              <p14:xfrm>
                <a:off x="7760770" y="3362849"/>
                <a:ext cx="223560" cy="134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390BAA-D7EE-85CD-F1FE-785616DD31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52130" y="3354209"/>
                  <a:ext cx="241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6D4929-7FF8-B56D-42E7-1A0687182C45}"/>
              </a:ext>
            </a:extLst>
          </p:cNvPr>
          <p:cNvGrpSpPr/>
          <p:nvPr/>
        </p:nvGrpSpPr>
        <p:grpSpPr>
          <a:xfrm>
            <a:off x="5901370" y="3180689"/>
            <a:ext cx="2371680" cy="875160"/>
            <a:chOff x="5901370" y="3180689"/>
            <a:chExt cx="2371680" cy="8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6DA52F-3940-7526-63CF-BE28995210AB}"/>
                    </a:ext>
                  </a:extLst>
                </p14:cNvPr>
                <p14:cNvContentPartPr/>
                <p14:nvPr/>
              </p14:nvContentPartPr>
              <p14:xfrm>
                <a:off x="5901370" y="3251609"/>
                <a:ext cx="728280" cy="804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6DA52F-3940-7526-63CF-BE28995210A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92370" y="3242609"/>
                  <a:ext cx="74592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B6A834D-2E12-7C19-5EDE-294724FA3759}"/>
                    </a:ext>
                  </a:extLst>
                </p14:cNvPr>
                <p14:cNvContentPartPr/>
                <p14:nvPr/>
              </p14:nvContentPartPr>
              <p14:xfrm>
                <a:off x="7486810" y="3180689"/>
                <a:ext cx="637920" cy="772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B6A834D-2E12-7C19-5EDE-294724FA37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78170" y="3171689"/>
                  <a:ext cx="65556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83EF37-1431-954A-FCA3-0D7555C3DFF7}"/>
                    </a:ext>
                  </a:extLst>
                </p14:cNvPr>
                <p14:cNvContentPartPr/>
                <p14:nvPr/>
              </p14:nvContentPartPr>
              <p14:xfrm>
                <a:off x="6553690" y="3985289"/>
                <a:ext cx="1719360" cy="37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83EF37-1431-954A-FCA3-0D7555C3DF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45050" y="3976289"/>
                  <a:ext cx="17370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1434059-20F6-3802-C6F3-29D85B1EAFFB}"/>
              </a:ext>
            </a:extLst>
          </p:cNvPr>
          <p:cNvGrpSpPr/>
          <p:nvPr/>
        </p:nvGrpSpPr>
        <p:grpSpPr>
          <a:xfrm>
            <a:off x="1633570" y="4535009"/>
            <a:ext cx="1530360" cy="699120"/>
            <a:chOff x="1633570" y="4535009"/>
            <a:chExt cx="1530360" cy="69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F1D4BB-EB94-C12A-520D-78AE79310DF6}"/>
                    </a:ext>
                  </a:extLst>
                </p14:cNvPr>
                <p14:cNvContentPartPr/>
                <p14:nvPr/>
              </p14:nvContentPartPr>
              <p14:xfrm>
                <a:off x="1641130" y="4790609"/>
                <a:ext cx="273600" cy="71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F1D4BB-EB94-C12A-520D-78AE79310D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32130" y="4781969"/>
                  <a:ext cx="29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52F57BE-96B3-E60B-169D-2D37E73736BC}"/>
                    </a:ext>
                  </a:extLst>
                </p14:cNvPr>
                <p14:cNvContentPartPr/>
                <p14:nvPr/>
              </p14:nvContentPartPr>
              <p14:xfrm>
                <a:off x="1633570" y="4939289"/>
                <a:ext cx="245880" cy="12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52F57BE-96B3-E60B-169D-2D37E73736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24570" y="4930289"/>
                  <a:ext cx="263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07C879-40ED-422E-9488-64F15D7B7D13}"/>
                    </a:ext>
                  </a:extLst>
                </p14:cNvPr>
                <p14:cNvContentPartPr/>
                <p14:nvPr/>
              </p14:nvContentPartPr>
              <p14:xfrm>
                <a:off x="2140810" y="4726889"/>
                <a:ext cx="423360" cy="236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07C879-40ED-422E-9488-64F15D7B7D1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31810" y="4717889"/>
                  <a:ext cx="441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F1A5E4-BCA0-B1BB-0916-4A651DEC89D0}"/>
                    </a:ext>
                  </a:extLst>
                </p14:cNvPr>
                <p14:cNvContentPartPr/>
                <p14:nvPr/>
              </p14:nvContentPartPr>
              <p14:xfrm>
                <a:off x="2647690" y="4535009"/>
                <a:ext cx="187920" cy="414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F1A5E4-BCA0-B1BB-0916-4A651DEC89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38690" y="4526009"/>
                  <a:ext cx="205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88C595-10B0-4A42-7BA0-CDC1E84890E3}"/>
                    </a:ext>
                  </a:extLst>
                </p14:cNvPr>
                <p14:cNvContentPartPr/>
                <p14:nvPr/>
              </p14:nvContentPartPr>
              <p14:xfrm>
                <a:off x="2855050" y="4740569"/>
                <a:ext cx="308880" cy="493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88C595-10B0-4A42-7BA0-CDC1E84890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46410" y="4731929"/>
                  <a:ext cx="32652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5BBDA8F-495A-C26D-0379-BCE6BF09245F}"/>
              </a:ext>
            </a:extLst>
          </p:cNvPr>
          <p:cNvGrpSpPr/>
          <p:nvPr/>
        </p:nvGrpSpPr>
        <p:grpSpPr>
          <a:xfrm>
            <a:off x="3379210" y="4493969"/>
            <a:ext cx="1690200" cy="654120"/>
            <a:chOff x="3379210" y="4493969"/>
            <a:chExt cx="169020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0551F95-BAD5-9AA5-9C08-31563FD5CF07}"/>
                    </a:ext>
                  </a:extLst>
                </p14:cNvPr>
                <p14:cNvContentPartPr/>
                <p14:nvPr/>
              </p14:nvContentPartPr>
              <p14:xfrm>
                <a:off x="3487930" y="4674689"/>
                <a:ext cx="13320" cy="240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0551F95-BAD5-9AA5-9C08-31563FD5CF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79290" y="4665689"/>
                  <a:ext cx="30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432768B-8905-8BA2-7596-A72913ADF999}"/>
                    </a:ext>
                  </a:extLst>
                </p14:cNvPr>
                <p14:cNvContentPartPr/>
                <p14:nvPr/>
              </p14:nvContentPartPr>
              <p14:xfrm>
                <a:off x="3379210" y="4743449"/>
                <a:ext cx="285480" cy="45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432768B-8905-8BA2-7596-A72913ADF9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70210" y="4734449"/>
                  <a:ext cx="30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7CC210-C35B-AC81-C8C7-F1DE653E1E1C}"/>
                    </a:ext>
                  </a:extLst>
                </p14:cNvPr>
                <p14:cNvContentPartPr/>
                <p14:nvPr/>
              </p14:nvContentPartPr>
              <p14:xfrm>
                <a:off x="3654970" y="4712849"/>
                <a:ext cx="350640" cy="435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7CC210-C35B-AC81-C8C7-F1DE653E1E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45970" y="4704209"/>
                  <a:ext cx="3682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25962B-B7B3-4C0A-77A4-8847622EF842}"/>
                    </a:ext>
                  </a:extLst>
                </p14:cNvPr>
                <p14:cNvContentPartPr/>
                <p14:nvPr/>
              </p14:nvContentPartPr>
              <p14:xfrm>
                <a:off x="4202170" y="4531769"/>
                <a:ext cx="13680" cy="347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25962B-B7B3-4C0A-77A4-8847622EF84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93170" y="4523129"/>
                  <a:ext cx="313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AC3A2C3-032F-10CB-CDC6-AF7F3B996694}"/>
                    </a:ext>
                  </a:extLst>
                </p14:cNvPr>
                <p14:cNvContentPartPr/>
                <p14:nvPr/>
              </p14:nvContentPartPr>
              <p14:xfrm>
                <a:off x="4086250" y="4507289"/>
                <a:ext cx="315360" cy="17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AC3A2C3-032F-10CB-CDC6-AF7F3B9966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77610" y="4498649"/>
                  <a:ext cx="333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24FAF1-E2FF-C837-4269-B059B99E8339}"/>
                    </a:ext>
                  </a:extLst>
                </p14:cNvPr>
                <p14:cNvContentPartPr/>
                <p14:nvPr/>
              </p14:nvContentPartPr>
              <p14:xfrm>
                <a:off x="4496650" y="4493969"/>
                <a:ext cx="154080" cy="406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24FAF1-E2FF-C837-4269-B059B99E833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87650" y="4484969"/>
                  <a:ext cx="171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987826-B136-650A-9585-9C09350A7643}"/>
                    </a:ext>
                  </a:extLst>
                </p14:cNvPr>
                <p14:cNvContentPartPr/>
                <p14:nvPr/>
              </p14:nvContentPartPr>
              <p14:xfrm>
                <a:off x="4785730" y="4720769"/>
                <a:ext cx="283680" cy="208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987826-B136-650A-9585-9C09350A76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77090" y="4711769"/>
                  <a:ext cx="30132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14C7425-D1A6-0E31-7DC9-24AEA1A04AD1}"/>
              </a:ext>
            </a:extLst>
          </p:cNvPr>
          <p:cNvGrpSpPr/>
          <p:nvPr/>
        </p:nvGrpSpPr>
        <p:grpSpPr>
          <a:xfrm>
            <a:off x="453130" y="5284169"/>
            <a:ext cx="1136160" cy="1049400"/>
            <a:chOff x="453130" y="5284169"/>
            <a:chExt cx="1136160" cy="10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9CA2BDB-6D0F-56D9-34F9-007173040CBC}"/>
                    </a:ext>
                  </a:extLst>
                </p14:cNvPr>
                <p14:cNvContentPartPr/>
                <p14:nvPr/>
              </p14:nvContentPartPr>
              <p14:xfrm>
                <a:off x="596410" y="5319449"/>
                <a:ext cx="133200" cy="317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9CA2BDB-6D0F-56D9-34F9-007173040CB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7410" y="5310449"/>
                  <a:ext cx="150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A1E773F-1A8D-CA04-06B3-CB16096B027E}"/>
                    </a:ext>
                  </a:extLst>
                </p14:cNvPr>
                <p14:cNvContentPartPr/>
                <p14:nvPr/>
              </p14:nvContentPartPr>
              <p14:xfrm>
                <a:off x="809890" y="5284169"/>
                <a:ext cx="150480" cy="458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A1E773F-1A8D-CA04-06B3-CB16096B027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0890" y="5275529"/>
                  <a:ext cx="168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24A4D63-4EE4-194D-5560-54925DCF8801}"/>
                    </a:ext>
                  </a:extLst>
                </p14:cNvPr>
                <p14:cNvContentPartPr/>
                <p14:nvPr/>
              </p14:nvContentPartPr>
              <p14:xfrm>
                <a:off x="859930" y="5486849"/>
                <a:ext cx="261720" cy="378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24A4D63-4EE4-194D-5560-54925DCF88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1290" y="5477849"/>
                  <a:ext cx="279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23451D0-F6FF-FC15-DD14-D4293CBB9A53}"/>
                    </a:ext>
                  </a:extLst>
                </p14:cNvPr>
                <p14:cNvContentPartPr/>
                <p14:nvPr/>
              </p14:nvContentPartPr>
              <p14:xfrm>
                <a:off x="1196530" y="5421329"/>
                <a:ext cx="185760" cy="249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23451D0-F6FF-FC15-DD14-D4293CBB9A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87890" y="5412689"/>
                  <a:ext cx="203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9F95ACA-D234-DA6F-FDA8-F5F87E210AD8}"/>
                    </a:ext>
                  </a:extLst>
                </p14:cNvPr>
                <p14:cNvContentPartPr/>
                <p14:nvPr/>
              </p14:nvContentPartPr>
              <p14:xfrm>
                <a:off x="1391290" y="5310809"/>
                <a:ext cx="198000" cy="432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9F95ACA-D234-DA6F-FDA8-F5F87E210A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82290" y="5302169"/>
                  <a:ext cx="2156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B1BC18-589C-FB88-A5C6-044805008812}"/>
                    </a:ext>
                  </a:extLst>
                </p14:cNvPr>
                <p14:cNvContentPartPr/>
                <p14:nvPr/>
              </p14:nvContentPartPr>
              <p14:xfrm>
                <a:off x="453130" y="5874209"/>
                <a:ext cx="980640" cy="19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B1BC18-589C-FB88-A5C6-04480500881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4490" y="5865209"/>
                  <a:ext cx="998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A63B8E-2207-5262-B411-DEFF4DED363D}"/>
                    </a:ext>
                  </a:extLst>
                </p14:cNvPr>
                <p14:cNvContentPartPr/>
                <p14:nvPr/>
              </p14:nvContentPartPr>
              <p14:xfrm>
                <a:off x="539530" y="5954849"/>
                <a:ext cx="270000" cy="378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A63B8E-2207-5262-B411-DEFF4DED36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0530" y="5946209"/>
                  <a:ext cx="2876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4B37B0E-435E-C184-BBE9-8EC60FE1B94E}"/>
                    </a:ext>
                  </a:extLst>
                </p14:cNvPr>
                <p14:cNvContentPartPr/>
                <p14:nvPr/>
              </p14:nvContentPartPr>
              <p14:xfrm>
                <a:off x="941650" y="5990489"/>
                <a:ext cx="175320" cy="323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4B37B0E-435E-C184-BBE9-8EC60FE1B94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2650" y="5981849"/>
                  <a:ext cx="1929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859546E-74B4-91EB-3852-91E9D42A7DE7}"/>
                    </a:ext>
                  </a:extLst>
                </p14:cNvPr>
                <p14:cNvContentPartPr/>
                <p14:nvPr/>
              </p14:nvContentPartPr>
              <p14:xfrm>
                <a:off x="868930" y="6133049"/>
                <a:ext cx="243360" cy="10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859546E-74B4-91EB-3852-91E9D42A7D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0290" y="6124049"/>
                  <a:ext cx="261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5BA5BFD-5B60-BE8F-64BE-A6107C50E123}"/>
              </a:ext>
            </a:extLst>
          </p:cNvPr>
          <p:cNvGrpSpPr/>
          <p:nvPr/>
        </p:nvGrpSpPr>
        <p:grpSpPr>
          <a:xfrm>
            <a:off x="1716010" y="5836769"/>
            <a:ext cx="912600" cy="177480"/>
            <a:chOff x="1716010" y="5836769"/>
            <a:chExt cx="91260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E04FEC-A2CA-E9E8-DEA0-AC1D8E8F8708}"/>
                    </a:ext>
                  </a:extLst>
                </p14:cNvPr>
                <p14:cNvContentPartPr/>
                <p14:nvPr/>
              </p14:nvContentPartPr>
              <p14:xfrm>
                <a:off x="1809610" y="5869889"/>
                <a:ext cx="275400" cy="11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E04FEC-A2CA-E9E8-DEA0-AC1D8E8F870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00970" y="5860889"/>
                  <a:ext cx="29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420AE3-2F3F-648E-F02F-D56A16D864F3}"/>
                    </a:ext>
                  </a:extLst>
                </p14:cNvPr>
                <p14:cNvContentPartPr/>
                <p14:nvPr/>
              </p14:nvContentPartPr>
              <p14:xfrm>
                <a:off x="1716010" y="5987609"/>
                <a:ext cx="301320" cy="18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420AE3-2F3F-648E-F02F-D56A16D864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07010" y="5978969"/>
                  <a:ext cx="31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1802EB-4814-38C4-80F4-4026564F0920}"/>
                    </a:ext>
                  </a:extLst>
                </p14:cNvPr>
                <p14:cNvContentPartPr/>
                <p14:nvPr/>
              </p14:nvContentPartPr>
              <p14:xfrm>
                <a:off x="2277610" y="5836769"/>
                <a:ext cx="351000" cy="177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1802EB-4814-38C4-80F4-4026564F09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68610" y="5828129"/>
                  <a:ext cx="3686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6AB5B31-AF94-D154-C476-6E2CA9DA6872}"/>
                  </a:ext>
                </a:extLst>
              </p14:cNvPr>
              <p14:cNvContentPartPr/>
              <p14:nvPr/>
            </p14:nvContentPartPr>
            <p14:xfrm>
              <a:off x="2635810" y="6105689"/>
              <a:ext cx="538200" cy="295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6AB5B31-AF94-D154-C476-6E2CA9DA687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26810" y="6097049"/>
                <a:ext cx="555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29DF3ED-9F10-9178-F191-488D8D306AB1}"/>
              </a:ext>
            </a:extLst>
          </p:cNvPr>
          <p:cNvGrpSpPr/>
          <p:nvPr/>
        </p:nvGrpSpPr>
        <p:grpSpPr>
          <a:xfrm>
            <a:off x="5551450" y="5873849"/>
            <a:ext cx="1051920" cy="208080"/>
            <a:chOff x="5551450" y="5873849"/>
            <a:chExt cx="105192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FA03D0E-3E7B-3EA2-7FC5-49384453B917}"/>
                    </a:ext>
                  </a:extLst>
                </p14:cNvPr>
                <p14:cNvContentPartPr/>
                <p14:nvPr/>
              </p14:nvContentPartPr>
              <p14:xfrm>
                <a:off x="5551450" y="5935769"/>
                <a:ext cx="298080" cy="12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FA03D0E-3E7B-3EA2-7FC5-49384453B9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2450" y="5927129"/>
                  <a:ext cx="315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BEF5A8D-9836-2D63-F236-18B5BF9C62F1}"/>
                    </a:ext>
                  </a:extLst>
                </p14:cNvPr>
                <p14:cNvContentPartPr/>
                <p14:nvPr/>
              </p14:nvContentPartPr>
              <p14:xfrm>
                <a:off x="5582410" y="6026489"/>
                <a:ext cx="253800" cy="45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BEF5A8D-9836-2D63-F236-18B5BF9C62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73770" y="6017849"/>
                  <a:ext cx="271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91CB3D7-0732-64E1-8A29-E54E0F3611C3}"/>
                    </a:ext>
                  </a:extLst>
                </p14:cNvPr>
                <p14:cNvContentPartPr/>
                <p14:nvPr/>
              </p14:nvContentPartPr>
              <p14:xfrm>
                <a:off x="5936650" y="5984729"/>
                <a:ext cx="194040" cy="33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91CB3D7-0732-64E1-8A29-E54E0F3611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27650" y="5975729"/>
                  <a:ext cx="21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F4C4729-8DB9-BDE6-3DA7-07FBD9421C88}"/>
                    </a:ext>
                  </a:extLst>
                </p14:cNvPr>
                <p14:cNvContentPartPr/>
                <p14:nvPr/>
              </p14:nvContentPartPr>
              <p14:xfrm>
                <a:off x="6253090" y="5873849"/>
                <a:ext cx="350280" cy="208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F4C4729-8DB9-BDE6-3DA7-07FBD9421C8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44450" y="5865209"/>
                  <a:ext cx="36792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97AD50D-4256-5B00-1C79-6421AB4BCFAB}"/>
              </a:ext>
            </a:extLst>
          </p:cNvPr>
          <p:cNvGrpSpPr/>
          <p:nvPr/>
        </p:nvGrpSpPr>
        <p:grpSpPr>
          <a:xfrm>
            <a:off x="6795970" y="5662529"/>
            <a:ext cx="1215360" cy="569160"/>
            <a:chOff x="6795970" y="5662529"/>
            <a:chExt cx="121536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45A104D-5C65-E980-07E7-BC989DB30E46}"/>
                    </a:ext>
                  </a:extLst>
                </p14:cNvPr>
                <p14:cNvContentPartPr/>
                <p14:nvPr/>
              </p14:nvContentPartPr>
              <p14:xfrm>
                <a:off x="6795970" y="5770889"/>
                <a:ext cx="267480" cy="245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45A104D-5C65-E980-07E7-BC989DB30E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87330" y="5761889"/>
                  <a:ext cx="285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BFD3716-ADB8-A8D2-8AB0-B38995315526}"/>
                    </a:ext>
                  </a:extLst>
                </p14:cNvPr>
                <p14:cNvContentPartPr/>
                <p14:nvPr/>
              </p14:nvContentPartPr>
              <p14:xfrm>
                <a:off x="6830170" y="5662529"/>
                <a:ext cx="246960" cy="13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BFD3716-ADB8-A8D2-8AB0-B3899531552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21170" y="5653889"/>
                  <a:ext cx="26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E7BBF26-5C5E-7879-1701-E1F37D7DA708}"/>
                    </a:ext>
                  </a:extLst>
                </p14:cNvPr>
                <p14:cNvContentPartPr/>
                <p14:nvPr/>
              </p14:nvContentPartPr>
              <p14:xfrm>
                <a:off x="7091170" y="5907329"/>
                <a:ext cx="27000" cy="48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E7BBF26-5C5E-7879-1701-E1F37D7DA7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82530" y="5898329"/>
                  <a:ext cx="44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4A48E8-6F07-069E-E162-52AC4897F9A7}"/>
                    </a:ext>
                  </a:extLst>
                </p14:cNvPr>
                <p14:cNvContentPartPr/>
                <p14:nvPr/>
              </p14:nvContentPartPr>
              <p14:xfrm>
                <a:off x="7265410" y="5714369"/>
                <a:ext cx="89640" cy="393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4A48E8-6F07-069E-E162-52AC4897F9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56770" y="5705369"/>
                  <a:ext cx="107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7834896-0FDE-AA82-0F3C-BF2B07B1FE2C}"/>
                    </a:ext>
                  </a:extLst>
                </p14:cNvPr>
                <p14:cNvContentPartPr/>
                <p14:nvPr/>
              </p14:nvContentPartPr>
              <p14:xfrm>
                <a:off x="7291330" y="5888609"/>
                <a:ext cx="249120" cy="343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7834896-0FDE-AA82-0F3C-BF2B07B1FE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82330" y="5879609"/>
                  <a:ext cx="266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BAC57B7-2E27-E102-374A-01A8A9385021}"/>
                    </a:ext>
                  </a:extLst>
                </p14:cNvPr>
                <p14:cNvContentPartPr/>
                <p14:nvPr/>
              </p14:nvContentPartPr>
              <p14:xfrm>
                <a:off x="7603450" y="5869889"/>
                <a:ext cx="188280" cy="142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BAC57B7-2E27-E102-374A-01A8A93850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94810" y="5860889"/>
                  <a:ext cx="205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E21970-86AC-66EC-0A65-E8F6BBDC21B0}"/>
                    </a:ext>
                  </a:extLst>
                </p14:cNvPr>
                <p14:cNvContentPartPr/>
                <p14:nvPr/>
              </p14:nvContentPartPr>
              <p14:xfrm>
                <a:off x="7553410" y="5809409"/>
                <a:ext cx="238320" cy="27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E21970-86AC-66EC-0A65-E8F6BBDC21B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44410" y="5800769"/>
                  <a:ext cx="255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0F99141-9944-5A48-76E3-9BC42AED2FCC}"/>
                    </a:ext>
                  </a:extLst>
                </p14:cNvPr>
                <p14:cNvContentPartPr/>
                <p14:nvPr/>
              </p14:nvContentPartPr>
              <p14:xfrm>
                <a:off x="7825210" y="5676209"/>
                <a:ext cx="186120" cy="367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0F99141-9944-5A48-76E3-9BC42AED2F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16570" y="5667569"/>
                  <a:ext cx="20376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7AE6F01-8918-D2E0-DDBC-F72CABF5DDE7}"/>
              </a:ext>
            </a:extLst>
          </p:cNvPr>
          <p:cNvGrpSpPr/>
          <p:nvPr/>
        </p:nvGrpSpPr>
        <p:grpSpPr>
          <a:xfrm>
            <a:off x="8292490" y="5734529"/>
            <a:ext cx="2184480" cy="492120"/>
            <a:chOff x="8292490" y="5734529"/>
            <a:chExt cx="218448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044F3FE-DDE7-999D-7BA9-8A33A7729122}"/>
                    </a:ext>
                  </a:extLst>
                </p14:cNvPr>
                <p14:cNvContentPartPr/>
                <p14:nvPr/>
              </p14:nvContentPartPr>
              <p14:xfrm>
                <a:off x="8292490" y="5955569"/>
                <a:ext cx="266400" cy="14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044F3FE-DDE7-999D-7BA9-8A33A77291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83490" y="5946569"/>
                  <a:ext cx="284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D3283C9-6203-B4B7-993C-F86FCFA2E365}"/>
                    </a:ext>
                  </a:extLst>
                </p14:cNvPr>
                <p14:cNvContentPartPr/>
                <p14:nvPr/>
              </p14:nvContentPartPr>
              <p14:xfrm>
                <a:off x="8482570" y="5891849"/>
                <a:ext cx="355320" cy="334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D3283C9-6203-B4B7-993C-F86FCFA2E3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73930" y="5883209"/>
                  <a:ext cx="372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A94AAA0-0C50-B61B-41C1-999218E26985}"/>
                    </a:ext>
                  </a:extLst>
                </p14:cNvPr>
                <p14:cNvContentPartPr/>
                <p14:nvPr/>
              </p14:nvContentPartPr>
              <p14:xfrm>
                <a:off x="9053170" y="5762249"/>
                <a:ext cx="25560" cy="375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A94AAA0-0C50-B61B-41C1-999218E2698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44530" y="5753249"/>
                  <a:ext cx="43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7920D75-FDEB-54E8-9BB7-6FFED21F933F}"/>
                    </a:ext>
                  </a:extLst>
                </p14:cNvPr>
                <p14:cNvContentPartPr/>
                <p14:nvPr/>
              </p14:nvContentPartPr>
              <p14:xfrm>
                <a:off x="8858410" y="5734529"/>
                <a:ext cx="417240" cy="46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7920D75-FDEB-54E8-9BB7-6FFED21F93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49410" y="5725889"/>
                  <a:ext cx="434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33F7C9D-F8B9-DF2B-E10D-A8B9DC0D2D20}"/>
                    </a:ext>
                  </a:extLst>
                </p14:cNvPr>
                <p14:cNvContentPartPr/>
                <p14:nvPr/>
              </p14:nvContentPartPr>
              <p14:xfrm>
                <a:off x="9313810" y="5920649"/>
                <a:ext cx="334080" cy="162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33F7C9D-F8B9-DF2B-E10D-A8B9DC0D2D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04810" y="5911649"/>
                  <a:ext cx="35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ABCF7A-770C-7C7D-0848-B95545F56D41}"/>
                    </a:ext>
                  </a:extLst>
                </p14:cNvPr>
                <p14:cNvContentPartPr/>
                <p14:nvPr/>
              </p14:nvContentPartPr>
              <p14:xfrm>
                <a:off x="9373210" y="5852609"/>
                <a:ext cx="282600" cy="111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ABCF7A-770C-7C7D-0848-B95545F56D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64210" y="5843609"/>
                  <a:ext cx="30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32BA7FE-1C26-9B62-CE98-08946DB4964E}"/>
                    </a:ext>
                  </a:extLst>
                </p14:cNvPr>
                <p14:cNvContentPartPr/>
                <p14:nvPr/>
              </p14:nvContentPartPr>
              <p14:xfrm>
                <a:off x="9754810" y="6007049"/>
                <a:ext cx="30960" cy="50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32BA7FE-1C26-9B62-CE98-08946DB496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46170" y="5998409"/>
                  <a:ext cx="4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E7A33D6-BBAA-14C1-A674-B5CFE34276A3}"/>
                    </a:ext>
                  </a:extLst>
                </p14:cNvPr>
                <p14:cNvContentPartPr/>
                <p14:nvPr/>
              </p14:nvContentPartPr>
              <p14:xfrm>
                <a:off x="9991330" y="5882849"/>
                <a:ext cx="294480" cy="271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E7A33D6-BBAA-14C1-A674-B5CFE34276A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82690" y="5874209"/>
                  <a:ext cx="312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30C461C-B15A-FDA2-0D3C-FB0DFD96C8A8}"/>
                    </a:ext>
                  </a:extLst>
                </p14:cNvPr>
                <p14:cNvContentPartPr/>
                <p14:nvPr/>
              </p14:nvContentPartPr>
              <p14:xfrm>
                <a:off x="10285450" y="5993009"/>
                <a:ext cx="191520" cy="171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30C461C-B15A-FDA2-0D3C-FB0DFD96C8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6450" y="5984369"/>
                  <a:ext cx="20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B438A9B-5AE2-48C9-612D-9F353E340D81}"/>
                    </a:ext>
                  </a:extLst>
                </p14:cNvPr>
                <p14:cNvContentPartPr/>
                <p14:nvPr/>
              </p14:nvContentPartPr>
              <p14:xfrm>
                <a:off x="10056490" y="5822009"/>
                <a:ext cx="267120" cy="50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B438A9B-5AE2-48C9-612D-9F353E340D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47850" y="5813009"/>
                  <a:ext cx="2847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A2053DF-056B-61CF-CD55-C987D75B677D}"/>
                  </a:ext>
                </a:extLst>
              </p14:cNvPr>
              <p14:cNvContentPartPr/>
              <p14:nvPr/>
            </p14:nvContentPartPr>
            <p14:xfrm>
              <a:off x="2665330" y="5698529"/>
              <a:ext cx="461160" cy="6811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A2053DF-056B-61CF-CD55-C987D75B677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593330" y="5554889"/>
                <a:ext cx="60480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1727D9-C5BB-852F-C8D8-38451D1739AF}"/>
                  </a:ext>
                </a:extLst>
              </p14:cNvPr>
              <p14:cNvContentPartPr/>
              <p14:nvPr/>
            </p14:nvContentPartPr>
            <p14:xfrm>
              <a:off x="6766810" y="5710409"/>
              <a:ext cx="1166760" cy="41220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1727D9-C5BB-852F-C8D8-38451D1739A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694810" y="5566409"/>
                <a:ext cx="1310400" cy="6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34564D1-700A-58C5-C936-F8045C2D1A83}"/>
              </a:ext>
            </a:extLst>
          </p:cNvPr>
          <p:cNvGrpSpPr/>
          <p:nvPr/>
        </p:nvGrpSpPr>
        <p:grpSpPr>
          <a:xfrm>
            <a:off x="2577130" y="5665409"/>
            <a:ext cx="2636640" cy="796320"/>
            <a:chOff x="2577130" y="5665409"/>
            <a:chExt cx="263664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E8FF95-D1FA-7C70-C8B0-09CE8FDA19B0}"/>
                    </a:ext>
                  </a:extLst>
                </p14:cNvPr>
                <p14:cNvContentPartPr/>
                <p14:nvPr/>
              </p14:nvContentPartPr>
              <p14:xfrm>
                <a:off x="2662810" y="5724089"/>
                <a:ext cx="174600" cy="246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E8FF95-D1FA-7C70-C8B0-09CE8FDA19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54170" y="5715089"/>
                  <a:ext cx="192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B2CAA7-C729-06D0-D599-BAA9820D23A6}"/>
                    </a:ext>
                  </a:extLst>
                </p14:cNvPr>
                <p14:cNvContentPartPr/>
                <p14:nvPr/>
              </p14:nvContentPartPr>
              <p14:xfrm>
                <a:off x="2577130" y="6221969"/>
                <a:ext cx="143640" cy="239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B2CAA7-C729-06D0-D599-BAA9820D23A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68130" y="6212969"/>
                  <a:ext cx="161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1CCE726-B4FF-78E9-91BE-BB23FA3E74A8}"/>
                    </a:ext>
                  </a:extLst>
                </p14:cNvPr>
                <p14:cNvContentPartPr/>
                <p14:nvPr/>
              </p14:nvContentPartPr>
              <p14:xfrm>
                <a:off x="2905810" y="6189209"/>
                <a:ext cx="174600" cy="241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1CCE726-B4FF-78E9-91BE-BB23FA3E74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97170" y="6180569"/>
                  <a:ext cx="192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680779-1706-E19A-671E-BEB9A33EBE40}"/>
                    </a:ext>
                  </a:extLst>
                </p14:cNvPr>
                <p14:cNvContentPartPr/>
                <p14:nvPr/>
              </p14:nvContentPartPr>
              <p14:xfrm>
                <a:off x="2872690" y="6298649"/>
                <a:ext cx="238320" cy="37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680779-1706-E19A-671E-BEB9A33EBE4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63690" y="6290009"/>
                  <a:ext cx="25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5A3A55-7FC9-4D1F-F122-06681E175E38}"/>
                    </a:ext>
                  </a:extLst>
                </p14:cNvPr>
                <p14:cNvContentPartPr/>
                <p14:nvPr/>
              </p14:nvContentPartPr>
              <p14:xfrm>
                <a:off x="2830570" y="5759009"/>
                <a:ext cx="325800" cy="338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5A3A55-7FC9-4D1F-F122-06681E175E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21930" y="5750369"/>
                  <a:ext cx="343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0E1105-2527-62EC-C3CD-4A51A6FE5A9B}"/>
                    </a:ext>
                  </a:extLst>
                </p14:cNvPr>
                <p14:cNvContentPartPr/>
                <p14:nvPr/>
              </p14:nvContentPartPr>
              <p14:xfrm>
                <a:off x="3436090" y="5951249"/>
                <a:ext cx="393840" cy="40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0E1105-2527-62EC-C3CD-4A51A6FE5A9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27090" y="5942609"/>
                  <a:ext cx="41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D5784E-DB27-773C-4C3A-326A5C849FAC}"/>
                    </a:ext>
                  </a:extLst>
                </p14:cNvPr>
                <p14:cNvContentPartPr/>
                <p14:nvPr/>
              </p14:nvContentPartPr>
              <p14:xfrm>
                <a:off x="3634810" y="5855129"/>
                <a:ext cx="10440" cy="235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D5784E-DB27-773C-4C3A-326A5C849F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26170" y="5846129"/>
                  <a:ext cx="2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C88D7D2-2C3B-9825-A40A-76368E39375F}"/>
                    </a:ext>
                  </a:extLst>
                </p14:cNvPr>
                <p14:cNvContentPartPr/>
                <p14:nvPr/>
              </p14:nvContentPartPr>
              <p14:xfrm>
                <a:off x="3821290" y="5897969"/>
                <a:ext cx="325440" cy="287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C88D7D2-2C3B-9825-A40A-76368E39375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12650" y="5888969"/>
                  <a:ext cx="343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98D280D-E677-D769-2145-9481D7FD301F}"/>
                    </a:ext>
                  </a:extLst>
                </p14:cNvPr>
                <p14:cNvContentPartPr/>
                <p14:nvPr/>
              </p14:nvContentPartPr>
              <p14:xfrm>
                <a:off x="4361290" y="5724089"/>
                <a:ext cx="30240" cy="309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98D280D-E677-D769-2145-9481D7FD30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52290" y="5715089"/>
                  <a:ext cx="47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7387336-1553-13D6-D7B3-7D09718AAB3F}"/>
                    </a:ext>
                  </a:extLst>
                </p14:cNvPr>
                <p14:cNvContentPartPr/>
                <p14:nvPr/>
              </p14:nvContentPartPr>
              <p14:xfrm>
                <a:off x="4206850" y="5728769"/>
                <a:ext cx="376200" cy="26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7387336-1553-13D6-D7B3-7D09718AAB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98210" y="5719769"/>
                  <a:ext cx="393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CF0673-D548-B5EC-FDA8-D90073C1356B}"/>
                    </a:ext>
                  </a:extLst>
                </p14:cNvPr>
                <p14:cNvContentPartPr/>
                <p14:nvPr/>
              </p14:nvContentPartPr>
              <p14:xfrm>
                <a:off x="4921810" y="5760089"/>
                <a:ext cx="185040" cy="163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CF0673-D548-B5EC-FDA8-D90073C1356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12810" y="5751449"/>
                  <a:ext cx="202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C17F664-504F-ED58-C532-B4B676C395DC}"/>
                    </a:ext>
                  </a:extLst>
                </p14:cNvPr>
                <p14:cNvContentPartPr/>
                <p14:nvPr/>
              </p14:nvContentPartPr>
              <p14:xfrm>
                <a:off x="4558210" y="6003809"/>
                <a:ext cx="655560" cy="103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C17F664-504F-ED58-C532-B4B676C395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49210" y="5995169"/>
                  <a:ext cx="67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27317D-7580-5466-4CF3-D5E688DFBE01}"/>
                    </a:ext>
                  </a:extLst>
                </p14:cNvPr>
                <p14:cNvContentPartPr/>
                <p14:nvPr/>
              </p14:nvContentPartPr>
              <p14:xfrm>
                <a:off x="4571890" y="6135569"/>
                <a:ext cx="193680" cy="276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27317D-7580-5466-4CF3-D5E688DFBE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62890" y="6126569"/>
                  <a:ext cx="211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5EDA4DB-1979-686D-5324-C0171B86CE2B}"/>
                    </a:ext>
                  </a:extLst>
                </p14:cNvPr>
                <p14:cNvContentPartPr/>
                <p14:nvPr/>
              </p14:nvContentPartPr>
              <p14:xfrm>
                <a:off x="4861330" y="6148529"/>
                <a:ext cx="163800" cy="250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5EDA4DB-1979-686D-5324-C0171B86CE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52690" y="6139889"/>
                  <a:ext cx="181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442006-0E7D-2C61-9065-FF45C7BD3EA0}"/>
                    </a:ext>
                  </a:extLst>
                </p14:cNvPr>
                <p14:cNvContentPartPr/>
                <p14:nvPr/>
              </p14:nvContentPartPr>
              <p14:xfrm>
                <a:off x="4789330" y="6200729"/>
                <a:ext cx="338400" cy="69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442006-0E7D-2C61-9065-FF45C7BD3E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80330" y="6191729"/>
                  <a:ext cx="356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C9FC9C-7FC7-85EC-E35E-0E2DD674DCC6}"/>
                    </a:ext>
                  </a:extLst>
                </p14:cNvPr>
                <p14:cNvContentPartPr/>
                <p14:nvPr/>
              </p14:nvContentPartPr>
              <p14:xfrm>
                <a:off x="4656850" y="5665409"/>
                <a:ext cx="199800" cy="257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C9FC9C-7FC7-85EC-E35E-0E2DD674DC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47850" y="5656409"/>
                  <a:ext cx="2174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129B20F-9D1B-CEE9-8C16-696CAF95BDC1}"/>
              </a:ext>
            </a:extLst>
          </p:cNvPr>
          <p:cNvGrpSpPr/>
          <p:nvPr/>
        </p:nvGrpSpPr>
        <p:grpSpPr>
          <a:xfrm>
            <a:off x="3618970" y="6426809"/>
            <a:ext cx="1500480" cy="416520"/>
            <a:chOff x="3618970" y="6426809"/>
            <a:chExt cx="15004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6CAD6B-3847-2493-7113-E338A5549F25}"/>
                    </a:ext>
                  </a:extLst>
                </p14:cNvPr>
                <p14:cNvContentPartPr/>
                <p14:nvPr/>
              </p14:nvContentPartPr>
              <p14:xfrm>
                <a:off x="3618970" y="6434009"/>
                <a:ext cx="1500480" cy="409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6CAD6B-3847-2493-7113-E338A5549F2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10330" y="6425369"/>
                  <a:ext cx="1518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032B3F4-9744-716E-AAED-DF3F9A9E920D}"/>
                    </a:ext>
                  </a:extLst>
                </p14:cNvPr>
                <p14:cNvContentPartPr/>
                <p14:nvPr/>
              </p14:nvContentPartPr>
              <p14:xfrm>
                <a:off x="4786450" y="6616169"/>
                <a:ext cx="216000" cy="12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032B3F4-9744-716E-AAED-DF3F9A9E920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77810" y="6607169"/>
                  <a:ext cx="233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B6F0892-EC6F-0AA2-61AF-AF020BE1CE09}"/>
                    </a:ext>
                  </a:extLst>
                </p14:cNvPr>
                <p14:cNvContentPartPr/>
                <p14:nvPr/>
              </p14:nvContentPartPr>
              <p14:xfrm>
                <a:off x="4724170" y="6560729"/>
                <a:ext cx="37440" cy="28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B6F0892-EC6F-0AA2-61AF-AF020BE1CE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15530" y="6551729"/>
                  <a:ext cx="5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A45ADF-C727-7B80-1132-D9B3AC7FA019}"/>
                    </a:ext>
                  </a:extLst>
                </p14:cNvPr>
                <p14:cNvContentPartPr/>
                <p14:nvPr/>
              </p14:nvContentPartPr>
              <p14:xfrm>
                <a:off x="4058170" y="6533009"/>
                <a:ext cx="283320" cy="29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A45ADF-C727-7B80-1132-D9B3AC7FA0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49170" y="6524369"/>
                  <a:ext cx="30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DE73F8-11D1-69C9-7BC2-0737BE9674F0}"/>
                    </a:ext>
                  </a:extLst>
                </p14:cNvPr>
                <p14:cNvContentPartPr/>
                <p14:nvPr/>
              </p14:nvContentPartPr>
              <p14:xfrm>
                <a:off x="4350490" y="6426809"/>
                <a:ext cx="34560" cy="21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DE73F8-11D1-69C9-7BC2-0737BE9674F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41490" y="6417809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0488137-B853-B887-67F0-B138EE640A4D}"/>
                  </a:ext>
                </a:extLst>
              </p14:cNvPr>
              <p14:cNvContentPartPr/>
              <p14:nvPr/>
            </p14:nvContentPartPr>
            <p14:xfrm>
              <a:off x="5318170" y="6277049"/>
              <a:ext cx="1372680" cy="38556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0488137-B853-B887-67F0-B138EE640A4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309530" y="6268409"/>
                <a:ext cx="13903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3272FF2-1A44-9A83-9BE5-5B60B8429EDA}"/>
                  </a:ext>
                </a:extLst>
              </p14:cNvPr>
              <p14:cNvContentPartPr/>
              <p14:nvPr/>
            </p14:nvContentPartPr>
            <p14:xfrm>
              <a:off x="2933890" y="6526529"/>
              <a:ext cx="593280" cy="16056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3272FF2-1A44-9A83-9BE5-5B60B8429ED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925250" y="6517889"/>
                <a:ext cx="6109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6AF0A2F-1120-D035-898E-C84255729BED}"/>
              </a:ext>
            </a:extLst>
          </p:cNvPr>
          <p:cNvGrpSpPr/>
          <p:nvPr/>
        </p:nvGrpSpPr>
        <p:grpSpPr>
          <a:xfrm>
            <a:off x="5648650" y="4949009"/>
            <a:ext cx="1209240" cy="335880"/>
            <a:chOff x="5648650" y="4949009"/>
            <a:chExt cx="120924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F4E0959-7423-D156-CC0F-F5321C68D6FD}"/>
                    </a:ext>
                  </a:extLst>
                </p14:cNvPr>
                <p14:cNvContentPartPr/>
                <p14:nvPr/>
              </p14:nvContentPartPr>
              <p14:xfrm>
                <a:off x="5648650" y="4949009"/>
                <a:ext cx="1209240" cy="335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F4E0959-7423-D156-CC0F-F5321C68D6F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39650" y="4940009"/>
                  <a:ext cx="1226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00F192A-D210-3BD3-8CF4-B8591DBB21BA}"/>
                    </a:ext>
                  </a:extLst>
                </p14:cNvPr>
                <p14:cNvContentPartPr/>
                <p14:nvPr/>
              </p14:nvContentPartPr>
              <p14:xfrm>
                <a:off x="6705250" y="5078249"/>
                <a:ext cx="31320" cy="55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00F192A-D210-3BD3-8CF4-B8591DBB21B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96250" y="5069609"/>
                  <a:ext cx="48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8DB75D7-2922-A947-45E6-3FC17C833629}"/>
                    </a:ext>
                  </a:extLst>
                </p14:cNvPr>
                <p14:cNvContentPartPr/>
                <p14:nvPr/>
              </p14:nvContentPartPr>
              <p14:xfrm>
                <a:off x="6444970" y="5032529"/>
                <a:ext cx="221760" cy="20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8DB75D7-2922-A947-45E6-3FC17C83362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36330" y="5023529"/>
                  <a:ext cx="239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E521AC5-7D0A-85C6-B606-F060C237CC58}"/>
                    </a:ext>
                  </a:extLst>
                </p14:cNvPr>
                <p14:cNvContentPartPr/>
                <p14:nvPr/>
              </p14:nvContentPartPr>
              <p14:xfrm>
                <a:off x="6085690" y="5081489"/>
                <a:ext cx="23040" cy="23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E521AC5-7D0A-85C6-B606-F060C237CC5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76690" y="5072849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E2932C41-8DF6-7C9D-2185-740A029F5C84}"/>
                  </a:ext>
                </a:extLst>
              </p14:cNvPr>
              <p14:cNvContentPartPr/>
              <p14:nvPr/>
            </p14:nvContentPartPr>
            <p14:xfrm>
              <a:off x="4653250" y="5689889"/>
              <a:ext cx="412920" cy="50580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E2932C41-8DF6-7C9D-2185-740A029F5C8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581250" y="5545889"/>
                <a:ext cx="55656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0C688263-564A-DD46-E960-FBD7A1D4B60D}"/>
                  </a:ext>
                </a:extLst>
              </p14:cNvPr>
              <p14:cNvContentPartPr/>
              <p14:nvPr/>
            </p14:nvContentPartPr>
            <p14:xfrm>
              <a:off x="4563970" y="6295769"/>
              <a:ext cx="480960" cy="496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0C688263-564A-DD46-E960-FBD7A1D4B60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492330" y="6151769"/>
                <a:ext cx="624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41B16998-CC33-BFF1-EB45-F1EE454AAE9A}"/>
                  </a:ext>
                </a:extLst>
              </p14:cNvPr>
              <p14:cNvContentPartPr/>
              <p14:nvPr/>
            </p14:nvContentPartPr>
            <p14:xfrm>
              <a:off x="9293290" y="5852609"/>
              <a:ext cx="1171080" cy="2563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41B16998-CC33-BFF1-EB45-F1EE454AAE9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221290" y="5708609"/>
                <a:ext cx="13147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4796974-05B2-6009-CBC3-2B942A00F3F2}"/>
                  </a:ext>
                </a:extLst>
              </p14:cNvPr>
              <p14:cNvContentPartPr/>
              <p14:nvPr/>
            </p14:nvContentPartPr>
            <p14:xfrm>
              <a:off x="5086330" y="5275889"/>
              <a:ext cx="423360" cy="2710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4796974-05B2-6009-CBC3-2B942A00F3F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077690" y="5266889"/>
                <a:ext cx="44100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C998306-7355-2B50-3BEF-96AB90293DD7}"/>
              </a:ext>
            </a:extLst>
          </p:cNvPr>
          <p:cNvGrpSpPr/>
          <p:nvPr/>
        </p:nvGrpSpPr>
        <p:grpSpPr>
          <a:xfrm>
            <a:off x="7060210" y="4919129"/>
            <a:ext cx="2779560" cy="727560"/>
            <a:chOff x="7060210" y="4919129"/>
            <a:chExt cx="277956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A89B897-A9D7-B957-558C-D7C606DB72A4}"/>
                    </a:ext>
                  </a:extLst>
                </p14:cNvPr>
                <p14:cNvContentPartPr/>
                <p14:nvPr/>
              </p14:nvContentPartPr>
              <p14:xfrm>
                <a:off x="7060210" y="4919129"/>
                <a:ext cx="1302840" cy="347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A89B897-A9D7-B957-558C-D7C606DB72A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51210" y="4910129"/>
                  <a:ext cx="1320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03E2A9-3947-00FE-8F3F-7207EC3BB9CC}"/>
                    </a:ext>
                  </a:extLst>
                </p14:cNvPr>
                <p14:cNvContentPartPr/>
                <p14:nvPr/>
              </p14:nvContentPartPr>
              <p14:xfrm>
                <a:off x="8095570" y="5086889"/>
                <a:ext cx="34560" cy="19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03E2A9-3947-00FE-8F3F-7207EC3BB9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86930" y="5078249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EF5388E-C8EF-0A6A-2C2F-5CAA50F4B133}"/>
                    </a:ext>
                  </a:extLst>
                </p14:cNvPr>
                <p14:cNvContentPartPr/>
                <p14:nvPr/>
              </p14:nvContentPartPr>
              <p14:xfrm>
                <a:off x="7868050" y="5085809"/>
                <a:ext cx="213120" cy="187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EF5388E-C8EF-0A6A-2C2F-5CAA50F4B1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59410" y="5077169"/>
                  <a:ext cx="23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32CCDEF-92A7-9618-A461-2FB0FBF968B0}"/>
                    </a:ext>
                  </a:extLst>
                </p14:cNvPr>
                <p14:cNvContentPartPr/>
                <p14:nvPr/>
              </p14:nvContentPartPr>
              <p14:xfrm>
                <a:off x="7791370" y="5032529"/>
                <a:ext cx="45720" cy="36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32CCDEF-92A7-9618-A461-2FB0FBF968B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82370" y="5023529"/>
                  <a:ext cx="6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A7994CB-1FE1-7933-9D57-9413912261BC}"/>
                    </a:ext>
                  </a:extLst>
                </p14:cNvPr>
                <p14:cNvContentPartPr/>
                <p14:nvPr/>
              </p14:nvContentPartPr>
              <p14:xfrm>
                <a:off x="8591650" y="4956569"/>
                <a:ext cx="130320" cy="281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A7994CB-1FE1-7933-9D57-9413912261B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83010" y="4947929"/>
                  <a:ext cx="147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909425D-5E4F-CA76-0403-F2380A107032}"/>
                    </a:ext>
                  </a:extLst>
                </p14:cNvPr>
                <p14:cNvContentPartPr/>
                <p14:nvPr/>
              </p14:nvContentPartPr>
              <p14:xfrm>
                <a:off x="8741770" y="5038649"/>
                <a:ext cx="110160" cy="154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909425D-5E4F-CA76-0403-F2380A1070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33130" y="5029649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D3EB44F-C0F5-E849-5EEC-4305CC3FD4FE}"/>
                    </a:ext>
                  </a:extLst>
                </p14:cNvPr>
                <p14:cNvContentPartPr/>
                <p14:nvPr/>
              </p14:nvContentPartPr>
              <p14:xfrm>
                <a:off x="8943730" y="5167529"/>
                <a:ext cx="37440" cy="176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D3EB44F-C0F5-E849-5EEC-4305CC3FD4F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35090" y="5158889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54217F1-5122-B526-2758-C962C8CCD53C}"/>
                    </a:ext>
                  </a:extLst>
                </p14:cNvPr>
                <p14:cNvContentPartPr/>
                <p14:nvPr/>
              </p14:nvContentPartPr>
              <p14:xfrm>
                <a:off x="9058930" y="4998689"/>
                <a:ext cx="144360" cy="2052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54217F1-5122-B526-2758-C962C8CCD53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50290" y="4989689"/>
                  <a:ext cx="162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5820FFF-7F81-5337-120A-B2F0888F283E}"/>
                    </a:ext>
                  </a:extLst>
                </p14:cNvPr>
                <p14:cNvContentPartPr/>
                <p14:nvPr/>
              </p14:nvContentPartPr>
              <p14:xfrm>
                <a:off x="9254770" y="4936409"/>
                <a:ext cx="84240" cy="294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5820FFF-7F81-5337-120A-B2F0888F283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46130" y="4927409"/>
                  <a:ext cx="101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6200DE9-9105-07D1-8B28-1596964D0324}"/>
                    </a:ext>
                  </a:extLst>
                </p14:cNvPr>
                <p14:cNvContentPartPr/>
                <p14:nvPr/>
              </p14:nvContentPartPr>
              <p14:xfrm>
                <a:off x="9476170" y="5167529"/>
                <a:ext cx="363600" cy="479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6200DE9-9105-07D1-8B28-1596964D03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67170" y="5158889"/>
                  <a:ext cx="38124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E003F320-4A61-F56F-1B63-399DB90E0A1F}"/>
                  </a:ext>
                </a:extLst>
              </p14:cNvPr>
              <p14:cNvContentPartPr/>
              <p14:nvPr/>
            </p14:nvContentPartPr>
            <p14:xfrm>
              <a:off x="8288170" y="5937569"/>
              <a:ext cx="204480" cy="162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E003F320-4A61-F56F-1B63-399DB90E0A1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216530" y="5793569"/>
                <a:ext cx="3481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7C882D5-643C-CB82-EE41-745814CDC036}"/>
                  </a:ext>
                </a:extLst>
              </p14:cNvPr>
              <p14:cNvContentPartPr/>
              <p14:nvPr/>
            </p14:nvContentPartPr>
            <p14:xfrm>
              <a:off x="5973010" y="5933249"/>
              <a:ext cx="124200" cy="6948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7C882D5-643C-CB82-EE41-745814CDC03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901010" y="5789249"/>
                <a:ext cx="267840" cy="3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30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763F5D7-42DF-F58C-EA59-B298EB0F5042}"/>
              </a:ext>
            </a:extLst>
          </p:cNvPr>
          <p:cNvGrpSpPr/>
          <p:nvPr/>
        </p:nvGrpSpPr>
        <p:grpSpPr>
          <a:xfrm>
            <a:off x="225610" y="106649"/>
            <a:ext cx="5587200" cy="561600"/>
            <a:chOff x="225610" y="106649"/>
            <a:chExt cx="558720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9E31B0-03A0-7852-06FB-D03683FDCC1B}"/>
                    </a:ext>
                  </a:extLst>
                </p14:cNvPr>
                <p14:cNvContentPartPr/>
                <p14:nvPr/>
              </p14:nvContentPartPr>
              <p14:xfrm>
                <a:off x="370690" y="180449"/>
                <a:ext cx="156960" cy="257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9E31B0-03A0-7852-06FB-D03683FDCC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2050" y="171449"/>
                  <a:ext cx="174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8C8C09-F2E2-1F9E-ECC7-442071B3EBA5}"/>
                    </a:ext>
                  </a:extLst>
                </p14:cNvPr>
                <p14:cNvContentPartPr/>
                <p14:nvPr/>
              </p14:nvContentPartPr>
              <p14:xfrm>
                <a:off x="225610" y="116729"/>
                <a:ext cx="437760" cy="442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8C8C09-F2E2-1F9E-ECC7-442071B3EB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970" y="107729"/>
                  <a:ext cx="4554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CC51C0-5BB3-CF47-5EAA-5E2F45282E23}"/>
                    </a:ext>
                  </a:extLst>
                </p14:cNvPr>
                <p14:cNvContentPartPr/>
                <p14:nvPr/>
              </p14:nvContentPartPr>
              <p14:xfrm>
                <a:off x="965770" y="220769"/>
                <a:ext cx="1237320" cy="307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CC51C0-5BB3-CF47-5EAA-5E2F45282E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6770" y="211769"/>
                  <a:ext cx="1254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87389E-FFF8-880F-FFCF-F84CCD31266B}"/>
                    </a:ext>
                  </a:extLst>
                </p14:cNvPr>
                <p14:cNvContentPartPr/>
                <p14:nvPr/>
              </p14:nvContentPartPr>
              <p14:xfrm>
                <a:off x="1952170" y="145529"/>
                <a:ext cx="25920" cy="25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87389E-FFF8-880F-FFCF-F84CCD3126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3170" y="136889"/>
                  <a:ext cx="4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F857D1-C8BF-24B2-76D5-7219B8CC41BB}"/>
                    </a:ext>
                  </a:extLst>
                </p14:cNvPr>
                <p14:cNvContentPartPr/>
                <p14:nvPr/>
              </p14:nvContentPartPr>
              <p14:xfrm>
                <a:off x="2415130" y="106649"/>
                <a:ext cx="968760" cy="37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F857D1-C8BF-24B2-76D5-7219B8CC41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6130" y="97649"/>
                  <a:ext cx="9864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7D9B7D-0A6D-55F9-7CE8-2E6FC276BD56}"/>
                    </a:ext>
                  </a:extLst>
                </p14:cNvPr>
                <p14:cNvContentPartPr/>
                <p14:nvPr/>
              </p14:nvContentPartPr>
              <p14:xfrm>
                <a:off x="2866570" y="195929"/>
                <a:ext cx="301320" cy="14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7D9B7D-0A6D-55F9-7CE8-2E6FC276BD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57930" y="186929"/>
                  <a:ext cx="31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23266C-9174-60A3-1A77-F83D2C53EC0D}"/>
                    </a:ext>
                  </a:extLst>
                </p14:cNvPr>
                <p14:cNvContentPartPr/>
                <p14:nvPr/>
              </p14:nvContentPartPr>
              <p14:xfrm>
                <a:off x="3659290" y="159929"/>
                <a:ext cx="320760" cy="50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23266C-9174-60A3-1A77-F83D2C53EC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0290" y="150929"/>
                  <a:ext cx="3384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B509D2-5B99-D952-2196-00237050CC22}"/>
                    </a:ext>
                  </a:extLst>
                </p14:cNvPr>
                <p14:cNvContentPartPr/>
                <p14:nvPr/>
              </p14:nvContentPartPr>
              <p14:xfrm>
                <a:off x="4162210" y="125009"/>
                <a:ext cx="1027080" cy="397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B509D2-5B99-D952-2196-00237050CC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53570" y="116369"/>
                  <a:ext cx="1044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6C1CD4-40EB-AD91-8EC6-20EDE545A269}"/>
                    </a:ext>
                  </a:extLst>
                </p14:cNvPr>
                <p14:cNvContentPartPr/>
                <p14:nvPr/>
              </p14:nvContentPartPr>
              <p14:xfrm>
                <a:off x="5523370" y="187649"/>
                <a:ext cx="289440" cy="339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6C1CD4-40EB-AD91-8EC6-20EDE545A2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4370" y="178649"/>
                  <a:ext cx="30708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9B6CB5-2649-3ADA-1BF9-6296136CE348}"/>
              </a:ext>
            </a:extLst>
          </p:cNvPr>
          <p:cNvGrpSpPr/>
          <p:nvPr/>
        </p:nvGrpSpPr>
        <p:grpSpPr>
          <a:xfrm>
            <a:off x="6104410" y="87209"/>
            <a:ext cx="3348000" cy="316440"/>
            <a:chOff x="6104410" y="87209"/>
            <a:chExt cx="334800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05F1BC-5739-0660-C067-7B311BE1FF95}"/>
                    </a:ext>
                  </a:extLst>
                </p14:cNvPr>
                <p14:cNvContentPartPr/>
                <p14:nvPr/>
              </p14:nvContentPartPr>
              <p14:xfrm>
                <a:off x="6104410" y="127529"/>
                <a:ext cx="1067400" cy="27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05F1BC-5739-0660-C067-7B311BE1FF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95770" y="118529"/>
                  <a:ext cx="1085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C9621B-A2F3-177E-4C20-1BC28E28A28A}"/>
                    </a:ext>
                  </a:extLst>
                </p14:cNvPr>
                <p14:cNvContentPartPr/>
                <p14:nvPr/>
              </p14:nvContentPartPr>
              <p14:xfrm>
                <a:off x="7062730" y="222209"/>
                <a:ext cx="18360" cy="2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C9621B-A2F3-177E-4C20-1BC28E28A2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54090" y="213209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8E6167-CF06-417E-93CB-736E4C94325C}"/>
                    </a:ext>
                  </a:extLst>
                </p14:cNvPr>
                <p14:cNvContentPartPr/>
                <p14:nvPr/>
              </p14:nvContentPartPr>
              <p14:xfrm>
                <a:off x="6393130" y="181529"/>
                <a:ext cx="637920" cy="9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8E6167-CF06-417E-93CB-736E4C9432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84130" y="172529"/>
                  <a:ext cx="65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2293C6-6FD4-E11F-1F86-62B4A6D842C2}"/>
                    </a:ext>
                  </a:extLst>
                </p14:cNvPr>
                <p14:cNvContentPartPr/>
                <p14:nvPr/>
              </p14:nvContentPartPr>
              <p14:xfrm>
                <a:off x="7393210" y="123569"/>
                <a:ext cx="625320" cy="252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2293C6-6FD4-E11F-1F86-62B4A6D842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84210" y="114569"/>
                  <a:ext cx="642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30E600-1423-0987-63B7-C29EF1077EAB}"/>
                    </a:ext>
                  </a:extLst>
                </p14:cNvPr>
                <p14:cNvContentPartPr/>
                <p14:nvPr/>
              </p14:nvContentPartPr>
              <p14:xfrm>
                <a:off x="8128330" y="87209"/>
                <a:ext cx="1324080" cy="260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30E600-1423-0987-63B7-C29EF1077E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19330" y="78209"/>
                  <a:ext cx="1341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9B9AED-E278-5C49-F3A1-990FCFDFBB91}"/>
                    </a:ext>
                  </a:extLst>
                </p14:cNvPr>
                <p14:cNvContentPartPr/>
                <p14:nvPr/>
              </p14:nvContentPartPr>
              <p14:xfrm>
                <a:off x="8537290" y="135089"/>
                <a:ext cx="290520" cy="3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9B9AED-E278-5C49-F3A1-990FCFDFBB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28290" y="126449"/>
                  <a:ext cx="308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056D3C-B618-6B77-60D5-F4BF8FED110D}"/>
                    </a:ext>
                  </a:extLst>
                </p14:cNvPr>
                <p14:cNvContentPartPr/>
                <p14:nvPr/>
              </p14:nvContentPartPr>
              <p14:xfrm>
                <a:off x="8295010" y="132569"/>
                <a:ext cx="42120" cy="12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056D3C-B618-6B77-60D5-F4BF8FED11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6010" y="123569"/>
                  <a:ext cx="59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0D0ABE-EE64-0A40-D3DC-375708288D99}"/>
              </a:ext>
            </a:extLst>
          </p:cNvPr>
          <p:cNvGrpSpPr/>
          <p:nvPr/>
        </p:nvGrpSpPr>
        <p:grpSpPr>
          <a:xfrm>
            <a:off x="9639970" y="206009"/>
            <a:ext cx="1417680" cy="366480"/>
            <a:chOff x="9639970" y="206009"/>
            <a:chExt cx="14176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1A6BB2-2608-6520-14F4-057C467FFD51}"/>
                    </a:ext>
                  </a:extLst>
                </p14:cNvPr>
                <p14:cNvContentPartPr/>
                <p14:nvPr/>
              </p14:nvContentPartPr>
              <p14:xfrm>
                <a:off x="9639970" y="206009"/>
                <a:ext cx="1417680" cy="36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1A6BB2-2608-6520-14F4-057C467FFD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31330" y="197009"/>
                  <a:ext cx="1435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86F5FC-BD7B-EBE2-EA19-18CB2D49A5DA}"/>
                    </a:ext>
                  </a:extLst>
                </p14:cNvPr>
                <p14:cNvContentPartPr/>
                <p14:nvPr/>
              </p14:nvContentPartPr>
              <p14:xfrm>
                <a:off x="10756690" y="218969"/>
                <a:ext cx="43920" cy="43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86F5FC-BD7B-EBE2-EA19-18CB2D49A5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47690" y="210329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2C8714-6FD4-80C1-08E8-759A7FD948E5}"/>
              </a:ext>
            </a:extLst>
          </p:cNvPr>
          <p:cNvGrpSpPr/>
          <p:nvPr/>
        </p:nvGrpSpPr>
        <p:grpSpPr>
          <a:xfrm>
            <a:off x="449170" y="951569"/>
            <a:ext cx="2725200" cy="617760"/>
            <a:chOff x="449170" y="951569"/>
            <a:chExt cx="272520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A44F6E-8666-747A-97D8-A2B3803D12C2}"/>
                    </a:ext>
                  </a:extLst>
                </p14:cNvPr>
                <p14:cNvContentPartPr/>
                <p14:nvPr/>
              </p14:nvContentPartPr>
              <p14:xfrm>
                <a:off x="556090" y="951569"/>
                <a:ext cx="127800" cy="291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A44F6E-8666-747A-97D8-A2B3803D12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7450" y="942929"/>
                  <a:ext cx="145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2C0D00-82F5-9480-E5FB-6A526221EAA1}"/>
                    </a:ext>
                  </a:extLst>
                </p14:cNvPr>
                <p14:cNvContentPartPr/>
                <p14:nvPr/>
              </p14:nvContentPartPr>
              <p14:xfrm>
                <a:off x="465010" y="1273409"/>
                <a:ext cx="340920" cy="13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2C0D00-82F5-9480-E5FB-6A526221EA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6370" y="1264409"/>
                  <a:ext cx="35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1A0045-5222-C21D-9728-DE03EBFE91B9}"/>
                    </a:ext>
                  </a:extLst>
                </p14:cNvPr>
                <p14:cNvContentPartPr/>
                <p14:nvPr/>
              </p14:nvContentPartPr>
              <p14:xfrm>
                <a:off x="449170" y="1338209"/>
                <a:ext cx="154080" cy="21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1A0045-5222-C21D-9728-DE03EBFE91B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0530" y="1329209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C8248A-2311-3E4B-D03A-E4CEE173D5D2}"/>
                    </a:ext>
                  </a:extLst>
                </p14:cNvPr>
                <p14:cNvContentPartPr/>
                <p14:nvPr/>
              </p14:nvContentPartPr>
              <p14:xfrm>
                <a:off x="671290" y="1365569"/>
                <a:ext cx="106200" cy="20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C8248A-2311-3E4B-D03A-E4CEE173D5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2650" y="1356929"/>
                  <a:ext cx="123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5B6168-A9E9-70C3-81E3-A522F8F4379F}"/>
                    </a:ext>
                  </a:extLst>
                </p14:cNvPr>
                <p14:cNvContentPartPr/>
                <p14:nvPr/>
              </p14:nvContentPartPr>
              <p14:xfrm>
                <a:off x="648250" y="1476089"/>
                <a:ext cx="177480" cy="1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5B6168-A9E9-70C3-81E3-A522F8F437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250" y="1467449"/>
                  <a:ext cx="19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85358C-87D2-88F9-10F3-01C28F5BDAB8}"/>
                    </a:ext>
                  </a:extLst>
                </p14:cNvPr>
                <p14:cNvContentPartPr/>
                <p14:nvPr/>
              </p14:nvContentPartPr>
              <p14:xfrm>
                <a:off x="960730" y="975689"/>
                <a:ext cx="138600" cy="536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85358C-87D2-88F9-10F3-01C28F5BDA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2090" y="967049"/>
                  <a:ext cx="1562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2FBBC4-CA75-B2A6-C87D-15742F563B8C}"/>
                    </a:ext>
                  </a:extLst>
                </p14:cNvPr>
                <p14:cNvContentPartPr/>
                <p14:nvPr/>
              </p14:nvContentPartPr>
              <p14:xfrm>
                <a:off x="1197970" y="1057049"/>
                <a:ext cx="16200" cy="135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2FBBC4-CA75-B2A6-C87D-15742F563B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8970" y="1048409"/>
                  <a:ext cx="3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429D37-DD21-B589-780E-007451441332}"/>
                    </a:ext>
                  </a:extLst>
                </p14:cNvPr>
                <p14:cNvContentPartPr/>
                <p14:nvPr/>
              </p14:nvContentPartPr>
              <p14:xfrm>
                <a:off x="1131370" y="1260809"/>
                <a:ext cx="169920" cy="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429D37-DD21-B589-780E-0074514413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2730" y="1251809"/>
                  <a:ext cx="18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D4A329-32C5-48F8-FA6A-291A005DBB2D}"/>
                    </a:ext>
                  </a:extLst>
                </p14:cNvPr>
                <p14:cNvContentPartPr/>
                <p14:nvPr/>
              </p14:nvContentPartPr>
              <p14:xfrm>
                <a:off x="1145050" y="1330289"/>
                <a:ext cx="140400" cy="143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D4A329-32C5-48F8-FA6A-291A005DBB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6050" y="1321289"/>
                  <a:ext cx="158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7623EE-6EDF-B10A-943D-D5BCF56B2495}"/>
                    </a:ext>
                  </a:extLst>
                </p14:cNvPr>
                <p14:cNvContentPartPr/>
                <p14:nvPr/>
              </p14:nvContentPartPr>
              <p14:xfrm>
                <a:off x="1310650" y="1215089"/>
                <a:ext cx="224640" cy="325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7623EE-6EDF-B10A-943D-D5BCF56B24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2010" y="1206089"/>
                  <a:ext cx="242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CD64FD-9BC5-597E-3536-F08543BD5EF6}"/>
                    </a:ext>
                  </a:extLst>
                </p14:cNvPr>
                <p14:cNvContentPartPr/>
                <p14:nvPr/>
              </p14:nvContentPartPr>
              <p14:xfrm>
                <a:off x="1601530" y="1172249"/>
                <a:ext cx="253800" cy="15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CD64FD-9BC5-597E-3536-F08543BD5E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2530" y="1163249"/>
                  <a:ext cx="271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FCBA589-8D0D-5A8C-4726-070654581AA3}"/>
                    </a:ext>
                  </a:extLst>
                </p14:cNvPr>
                <p14:cNvContentPartPr/>
                <p14:nvPr/>
              </p14:nvContentPartPr>
              <p14:xfrm>
                <a:off x="1797730" y="1047329"/>
                <a:ext cx="111240" cy="84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FCBA589-8D0D-5A8C-4726-070654581A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88730" y="1038329"/>
                  <a:ext cx="128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355514-13A4-3CDF-0BB2-DAF26B7B3454}"/>
                    </a:ext>
                  </a:extLst>
                </p14:cNvPr>
                <p14:cNvContentPartPr/>
                <p14:nvPr/>
              </p14:nvContentPartPr>
              <p14:xfrm>
                <a:off x="2092570" y="1144169"/>
                <a:ext cx="16560" cy="163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355514-13A4-3CDF-0BB2-DAF26B7B34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83930" y="1135169"/>
                  <a:ext cx="34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1F6A0F-04B7-6588-E2B6-CA44C212FC1E}"/>
                    </a:ext>
                  </a:extLst>
                </p14:cNvPr>
                <p14:cNvContentPartPr/>
                <p14:nvPr/>
              </p14:nvContentPartPr>
              <p14:xfrm>
                <a:off x="2016610" y="1261169"/>
                <a:ext cx="174960" cy="7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1F6A0F-04B7-6588-E2B6-CA44C212FC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07970" y="1252169"/>
                  <a:ext cx="192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FB5E79-1896-102E-C352-0727AAD71F1C}"/>
                    </a:ext>
                  </a:extLst>
                </p14:cNvPr>
                <p14:cNvContentPartPr/>
                <p14:nvPr/>
              </p14:nvContentPartPr>
              <p14:xfrm>
                <a:off x="2156290" y="1145969"/>
                <a:ext cx="263880" cy="398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FB5E79-1896-102E-C352-0727AAD71F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47650" y="1137329"/>
                  <a:ext cx="281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1B12B6-EA8E-8291-221B-78ED3306B04D}"/>
                    </a:ext>
                  </a:extLst>
                </p14:cNvPr>
                <p14:cNvContentPartPr/>
                <p14:nvPr/>
              </p14:nvContentPartPr>
              <p14:xfrm>
                <a:off x="2494690" y="1098809"/>
                <a:ext cx="153360" cy="22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1B12B6-EA8E-8291-221B-78ED3306B0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85690" y="1090169"/>
                  <a:ext cx="171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DC980B-3CBE-9FF8-EA62-1EE3FD85B616}"/>
                    </a:ext>
                  </a:extLst>
                </p14:cNvPr>
                <p14:cNvContentPartPr/>
                <p14:nvPr/>
              </p14:nvContentPartPr>
              <p14:xfrm>
                <a:off x="2628610" y="975689"/>
                <a:ext cx="216360" cy="532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DC980B-3CBE-9FF8-EA62-1EE3FD85B6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9610" y="966689"/>
                  <a:ext cx="2340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0607D0-BA72-D498-E1A4-23373ACBF3FC}"/>
                    </a:ext>
                  </a:extLst>
                </p14:cNvPr>
                <p14:cNvContentPartPr/>
                <p14:nvPr/>
              </p14:nvContentPartPr>
              <p14:xfrm>
                <a:off x="2950090" y="1143449"/>
                <a:ext cx="185400" cy="2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0607D0-BA72-D498-E1A4-23373ACBF3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1090" y="1134809"/>
                  <a:ext cx="203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B9AB90-9DF2-EF2B-8F0E-DA3BA01F7B54}"/>
                    </a:ext>
                  </a:extLst>
                </p14:cNvPr>
                <p14:cNvContentPartPr/>
                <p14:nvPr/>
              </p14:nvContentPartPr>
              <p14:xfrm>
                <a:off x="2911210" y="1269449"/>
                <a:ext cx="263160" cy="20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B9AB90-9DF2-EF2B-8F0E-DA3BA01F7B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02210" y="1260449"/>
                  <a:ext cx="2808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F51360-FF89-F772-94A0-6F939842263C}"/>
              </a:ext>
            </a:extLst>
          </p:cNvPr>
          <p:cNvGrpSpPr/>
          <p:nvPr/>
        </p:nvGrpSpPr>
        <p:grpSpPr>
          <a:xfrm>
            <a:off x="3383890" y="744569"/>
            <a:ext cx="5363640" cy="689760"/>
            <a:chOff x="2282290" y="6061409"/>
            <a:chExt cx="536364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CAD765-87A1-BF82-D606-78B9A982FF68}"/>
                    </a:ext>
                  </a:extLst>
                </p14:cNvPr>
                <p14:cNvContentPartPr/>
                <p14:nvPr/>
              </p14:nvContentPartPr>
              <p14:xfrm>
                <a:off x="2282290" y="6448049"/>
                <a:ext cx="122040" cy="43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CAD765-87A1-BF82-D606-78B9A982F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73290" y="6439409"/>
                  <a:ext cx="139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5F1F06-C1C1-0AE4-35DA-E668CD15249A}"/>
                    </a:ext>
                  </a:extLst>
                </p14:cNvPr>
                <p14:cNvContentPartPr/>
                <p14:nvPr/>
              </p14:nvContentPartPr>
              <p14:xfrm>
                <a:off x="2568850" y="6251129"/>
                <a:ext cx="14760" cy="157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5F1F06-C1C1-0AE4-35DA-E668CD1524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60210" y="6242129"/>
                  <a:ext cx="3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E7C52B-B68C-0ED7-B625-91BB83088484}"/>
                    </a:ext>
                  </a:extLst>
                </p14:cNvPr>
                <p14:cNvContentPartPr/>
                <p14:nvPr/>
              </p14:nvContentPartPr>
              <p14:xfrm>
                <a:off x="2477770" y="6449129"/>
                <a:ext cx="170280" cy="45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E7C52B-B68C-0ED7-B625-91BB830884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69130" y="6440489"/>
                  <a:ext cx="187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1BE370-0197-FF8A-470D-51AC83AB4D04}"/>
                    </a:ext>
                  </a:extLst>
                </p14:cNvPr>
                <p14:cNvContentPartPr/>
                <p14:nvPr/>
              </p14:nvContentPartPr>
              <p14:xfrm>
                <a:off x="2411890" y="6610409"/>
                <a:ext cx="145800" cy="140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1BE370-0197-FF8A-470D-51AC83AB4D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3250" y="6601769"/>
                  <a:ext cx="163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9984FF-7A95-07E0-70B7-A564FDEF62B2}"/>
                    </a:ext>
                  </a:extLst>
                </p14:cNvPr>
                <p14:cNvContentPartPr/>
                <p14:nvPr/>
              </p14:nvContentPartPr>
              <p14:xfrm>
                <a:off x="2694850" y="6409889"/>
                <a:ext cx="231840" cy="19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9984FF-7A95-07E0-70B7-A564FDEF62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85850" y="6401249"/>
                  <a:ext cx="249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19FBD4-114A-CA87-4576-E955E9C4B35E}"/>
                    </a:ext>
                  </a:extLst>
                </p14:cNvPr>
                <p14:cNvContentPartPr/>
                <p14:nvPr/>
              </p14:nvContentPartPr>
              <p14:xfrm>
                <a:off x="2989330" y="6274169"/>
                <a:ext cx="119520" cy="122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19FBD4-114A-CA87-4576-E955E9C4B3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80330" y="6265169"/>
                  <a:ext cx="13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B974AD-447D-CD49-46D8-0B4BFF7DF2AD}"/>
                    </a:ext>
                  </a:extLst>
                </p14:cNvPr>
                <p14:cNvContentPartPr/>
                <p14:nvPr/>
              </p14:nvContentPartPr>
              <p14:xfrm>
                <a:off x="3170410" y="6354809"/>
                <a:ext cx="220320" cy="270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B974AD-447D-CD49-46D8-0B4BFF7DF2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61770" y="6346169"/>
                  <a:ext cx="237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0D8FB6-9300-EB6C-35F3-447889DE372A}"/>
                    </a:ext>
                  </a:extLst>
                </p14:cNvPr>
                <p14:cNvContentPartPr/>
                <p14:nvPr/>
              </p14:nvContentPartPr>
              <p14:xfrm>
                <a:off x="3172210" y="6314129"/>
                <a:ext cx="194760" cy="1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0D8FB6-9300-EB6C-35F3-447889DE37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63210" y="6305489"/>
                  <a:ext cx="21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D2AD09-FE5D-B0F5-52BB-7090FBC9BBCF}"/>
                    </a:ext>
                  </a:extLst>
                </p14:cNvPr>
                <p14:cNvContentPartPr/>
                <p14:nvPr/>
              </p14:nvContentPartPr>
              <p14:xfrm>
                <a:off x="3392890" y="6497369"/>
                <a:ext cx="30960" cy="39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D2AD09-FE5D-B0F5-52BB-7090FBC9BB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84250" y="6488369"/>
                  <a:ext cx="48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34FDCB-0657-87B2-DF1B-B3D78262F569}"/>
                    </a:ext>
                  </a:extLst>
                </p14:cNvPr>
                <p14:cNvContentPartPr/>
                <p14:nvPr/>
              </p14:nvContentPartPr>
              <p14:xfrm>
                <a:off x="3390370" y="6421049"/>
                <a:ext cx="216360" cy="273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34FDCB-0657-87B2-DF1B-B3D78262F5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1730" y="6412409"/>
                  <a:ext cx="234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0D34DE-3434-4A6E-3E17-627C35AE650E}"/>
                    </a:ext>
                  </a:extLst>
                </p14:cNvPr>
                <p14:cNvContentPartPr/>
                <p14:nvPr/>
              </p14:nvContentPartPr>
              <p14:xfrm>
                <a:off x="3644530" y="6397289"/>
                <a:ext cx="231840" cy="164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0D34DE-3434-4A6E-3E17-627C35AE65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35890" y="6388649"/>
                  <a:ext cx="249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81CB57-EE55-E827-4BE0-B15F96A0B256}"/>
                    </a:ext>
                  </a:extLst>
                </p14:cNvPr>
                <p14:cNvContentPartPr/>
                <p14:nvPr/>
              </p14:nvContentPartPr>
              <p14:xfrm>
                <a:off x="3693130" y="6363449"/>
                <a:ext cx="173160" cy="1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81CB57-EE55-E827-4BE0-B15F96A0B2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84490" y="6354809"/>
                  <a:ext cx="190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C50BCF-EC9B-6510-71FC-4FC4C8E244DB}"/>
                    </a:ext>
                  </a:extLst>
                </p14:cNvPr>
                <p14:cNvContentPartPr/>
                <p14:nvPr/>
              </p14:nvContentPartPr>
              <p14:xfrm>
                <a:off x="3417010" y="6325649"/>
                <a:ext cx="160200" cy="381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C50BCF-EC9B-6510-71FC-4FC4C8E244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08370" y="6316649"/>
                  <a:ext cx="177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DFA5FD-31A8-25D1-3542-07C20EEF388B}"/>
                    </a:ext>
                  </a:extLst>
                </p14:cNvPr>
                <p14:cNvContentPartPr/>
                <p14:nvPr/>
              </p14:nvContentPartPr>
              <p14:xfrm>
                <a:off x="3834250" y="6207929"/>
                <a:ext cx="83880" cy="440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DFA5FD-31A8-25D1-3542-07C20EEF38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25610" y="6198929"/>
                  <a:ext cx="1015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C91BC0-7FAD-8200-F809-ADA6D868FB4D}"/>
                    </a:ext>
                  </a:extLst>
                </p14:cNvPr>
                <p14:cNvContentPartPr/>
                <p14:nvPr/>
              </p14:nvContentPartPr>
              <p14:xfrm>
                <a:off x="3353290" y="6495929"/>
                <a:ext cx="35640" cy="69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C91BC0-7FAD-8200-F809-ADA6D868FB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4650" y="6486929"/>
                  <a:ext cx="5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99568E-68E0-FE4A-8480-CFC978E4F6AC}"/>
                    </a:ext>
                  </a:extLst>
                </p14:cNvPr>
                <p14:cNvContentPartPr/>
                <p14:nvPr/>
              </p14:nvContentPartPr>
              <p14:xfrm>
                <a:off x="4044850" y="6445169"/>
                <a:ext cx="110520" cy="10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99568E-68E0-FE4A-8480-CFC978E4F6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35850" y="6436529"/>
                  <a:ext cx="128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006FCF-78D4-A859-7F22-E37F9BD84377}"/>
                    </a:ext>
                  </a:extLst>
                </p14:cNvPr>
                <p14:cNvContentPartPr/>
                <p14:nvPr/>
              </p14:nvContentPartPr>
              <p14:xfrm>
                <a:off x="4206130" y="6311609"/>
                <a:ext cx="251640" cy="329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006FCF-78D4-A859-7F22-E37F9BD843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97490" y="6302609"/>
                  <a:ext cx="269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C2D2EC-8253-C385-E21A-38656FE44798}"/>
                    </a:ext>
                  </a:extLst>
                </p14:cNvPr>
                <p14:cNvContentPartPr/>
                <p14:nvPr/>
              </p14:nvContentPartPr>
              <p14:xfrm>
                <a:off x="4560730" y="6302969"/>
                <a:ext cx="283320" cy="147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C2D2EC-8253-C385-E21A-38656FE447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2090" y="6294329"/>
                  <a:ext cx="300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01873E-FA48-13B9-0B5B-FFFB7DA32632}"/>
                    </a:ext>
                  </a:extLst>
                </p14:cNvPr>
                <p14:cNvContentPartPr/>
                <p14:nvPr/>
              </p14:nvContentPartPr>
              <p14:xfrm>
                <a:off x="4615810" y="6173009"/>
                <a:ext cx="255960" cy="8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01873E-FA48-13B9-0B5B-FFFB7DA326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06810" y="6164009"/>
                  <a:ext cx="273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3EAD76-0097-50D9-B41E-D6252FC8B9EB}"/>
                    </a:ext>
                  </a:extLst>
                </p14:cNvPr>
                <p14:cNvContentPartPr/>
                <p14:nvPr/>
              </p14:nvContentPartPr>
              <p14:xfrm>
                <a:off x="4895890" y="6409169"/>
                <a:ext cx="34560" cy="26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3EAD76-0097-50D9-B41E-D6252FC8B9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87250" y="6400169"/>
                  <a:ext cx="52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9E598E-739D-5D4C-5E2C-AE8743FD46A3}"/>
                    </a:ext>
                  </a:extLst>
                </p14:cNvPr>
                <p14:cNvContentPartPr/>
                <p14:nvPr/>
              </p14:nvContentPartPr>
              <p14:xfrm>
                <a:off x="5085610" y="6316289"/>
                <a:ext cx="254520" cy="256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9E598E-739D-5D4C-5E2C-AE8743FD46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76610" y="6307649"/>
                  <a:ext cx="272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B11465-93E5-627A-64BA-63E78810D5E9}"/>
                    </a:ext>
                  </a:extLst>
                </p14:cNvPr>
                <p14:cNvContentPartPr/>
                <p14:nvPr/>
              </p14:nvContentPartPr>
              <p14:xfrm>
                <a:off x="5118010" y="6177689"/>
                <a:ext cx="222120" cy="33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B11465-93E5-627A-64BA-63E78810D5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9370" y="6169049"/>
                  <a:ext cx="23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08322C-07A8-0016-DDCD-6EB931B93245}"/>
                    </a:ext>
                  </a:extLst>
                </p14:cNvPr>
                <p14:cNvContentPartPr/>
                <p14:nvPr/>
              </p14:nvContentPartPr>
              <p14:xfrm>
                <a:off x="5400250" y="6061409"/>
                <a:ext cx="206640" cy="600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08322C-07A8-0016-DDCD-6EB931B932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91250" y="6052409"/>
                  <a:ext cx="2242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2FA291B-7878-AEAD-DF1E-51AC1BC13E45}"/>
                    </a:ext>
                  </a:extLst>
                </p14:cNvPr>
                <p14:cNvContentPartPr/>
                <p14:nvPr/>
              </p14:nvContentPartPr>
              <p14:xfrm>
                <a:off x="6088570" y="6172649"/>
                <a:ext cx="77040" cy="129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2FA291B-7878-AEAD-DF1E-51AC1BC13E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79570" y="6164009"/>
                  <a:ext cx="94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65B62F-1AF7-67CE-4EEE-B257EF927CC2}"/>
                    </a:ext>
                  </a:extLst>
                </p14:cNvPr>
                <p14:cNvContentPartPr/>
                <p14:nvPr/>
              </p14:nvContentPartPr>
              <p14:xfrm>
                <a:off x="6291250" y="6327449"/>
                <a:ext cx="43920" cy="125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65B62F-1AF7-67CE-4EEE-B257EF927C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82610" y="6318449"/>
                  <a:ext cx="61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32EE808-7757-EAA4-70FA-FBBBBA27DA4B}"/>
                    </a:ext>
                  </a:extLst>
                </p14:cNvPr>
                <p14:cNvContentPartPr/>
                <p14:nvPr/>
              </p14:nvContentPartPr>
              <p14:xfrm>
                <a:off x="6208090" y="6405209"/>
                <a:ext cx="228960" cy="15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32EE808-7757-EAA4-70FA-FBBBBA27DA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99450" y="6396569"/>
                  <a:ext cx="24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10F6EF-3835-868A-3959-788204F6CB37}"/>
                    </a:ext>
                  </a:extLst>
                </p14:cNvPr>
                <p14:cNvContentPartPr/>
                <p14:nvPr/>
              </p14:nvContentPartPr>
              <p14:xfrm>
                <a:off x="6805690" y="6095609"/>
                <a:ext cx="113040" cy="558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10F6EF-3835-868A-3959-788204F6CB3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96690" y="6086969"/>
                  <a:ext cx="1306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839243-8509-EA5C-607B-A339BAA346D8}"/>
                    </a:ext>
                  </a:extLst>
                </p14:cNvPr>
                <p14:cNvContentPartPr/>
                <p14:nvPr/>
              </p14:nvContentPartPr>
              <p14:xfrm>
                <a:off x="7062730" y="6356609"/>
                <a:ext cx="49320" cy="211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839243-8509-EA5C-607B-A339BAA346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54090" y="6347969"/>
                  <a:ext cx="66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F51938-5F27-8346-1BC7-9F4117E8D81C}"/>
                    </a:ext>
                  </a:extLst>
                </p14:cNvPr>
                <p14:cNvContentPartPr/>
                <p14:nvPr/>
              </p14:nvContentPartPr>
              <p14:xfrm>
                <a:off x="6990370" y="6446969"/>
                <a:ext cx="187560" cy="10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F51938-5F27-8346-1BC7-9F4117E8D8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81730" y="6438329"/>
                  <a:ext cx="20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7D3BEA-F508-F2FC-DEB6-BF55304483B1}"/>
                    </a:ext>
                  </a:extLst>
                </p14:cNvPr>
                <p14:cNvContentPartPr/>
                <p14:nvPr/>
              </p14:nvContentPartPr>
              <p14:xfrm>
                <a:off x="7639810" y="6237809"/>
                <a:ext cx="6120" cy="13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7D3BEA-F508-F2FC-DEB6-BF55304483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31170" y="6229169"/>
                  <a:ext cx="237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C2E8944-0F96-6129-AC49-60596335E172}"/>
                  </a:ext>
                </a:extLst>
              </p14:cNvPr>
              <p14:cNvContentPartPr/>
              <p14:nvPr/>
            </p14:nvContentPartPr>
            <p14:xfrm>
              <a:off x="5943490" y="2297609"/>
              <a:ext cx="194040" cy="33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C2E8944-0F96-6129-AC49-60596335E1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34490" y="2288609"/>
                <a:ext cx="211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DCFC6B-9CDD-77EC-ECCE-5FF109391F03}"/>
                  </a:ext>
                </a:extLst>
              </p14:cNvPr>
              <p14:cNvContentPartPr/>
              <p14:nvPr/>
            </p14:nvContentPartPr>
            <p14:xfrm>
              <a:off x="6259930" y="2186729"/>
              <a:ext cx="350280" cy="208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DCFC6B-9CDD-77EC-ECCE-5FF109391F0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51290" y="2178089"/>
                <a:ext cx="367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7A9C892-DE94-4BFD-CC4B-9B3B81D59927}"/>
                  </a:ext>
                </a:extLst>
              </p14:cNvPr>
              <p14:cNvContentPartPr/>
              <p14:nvPr/>
            </p14:nvContentPartPr>
            <p14:xfrm>
              <a:off x="6802810" y="2083769"/>
              <a:ext cx="267480" cy="245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7A9C892-DE94-4BFD-CC4B-9B3B81D5992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94170" y="2074769"/>
                <a:ext cx="285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99F620F-005D-573D-D467-04A1150E1563}"/>
                  </a:ext>
                </a:extLst>
              </p14:cNvPr>
              <p14:cNvContentPartPr/>
              <p14:nvPr/>
            </p14:nvContentPartPr>
            <p14:xfrm>
              <a:off x="6837010" y="1975409"/>
              <a:ext cx="246960" cy="136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99F620F-005D-573D-D467-04A1150E156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28010" y="1966769"/>
                <a:ext cx="264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8709A18-1596-ACE6-622D-C33843684DAE}"/>
                  </a:ext>
                </a:extLst>
              </p14:cNvPr>
              <p14:cNvContentPartPr/>
              <p14:nvPr/>
            </p14:nvContentPartPr>
            <p14:xfrm>
              <a:off x="7098010" y="2220209"/>
              <a:ext cx="27000" cy="489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8709A18-1596-ACE6-622D-C33843684DA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89370" y="2211209"/>
                <a:ext cx="44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0760C9-CF2D-169B-3B5A-656EA2D79B4B}"/>
                  </a:ext>
                </a:extLst>
              </p14:cNvPr>
              <p14:cNvContentPartPr/>
              <p14:nvPr/>
            </p14:nvContentPartPr>
            <p14:xfrm>
              <a:off x="7272250" y="2027249"/>
              <a:ext cx="89640" cy="3934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0760C9-CF2D-169B-3B5A-656EA2D79B4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263610" y="2018249"/>
                <a:ext cx="107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8571FA7-870F-3C50-BFE6-A6132B2A3CA1}"/>
                  </a:ext>
                </a:extLst>
              </p14:cNvPr>
              <p14:cNvContentPartPr/>
              <p14:nvPr/>
            </p14:nvContentPartPr>
            <p14:xfrm>
              <a:off x="7298170" y="2201489"/>
              <a:ext cx="249120" cy="343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8571FA7-870F-3C50-BFE6-A6132B2A3CA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89170" y="2192489"/>
                <a:ext cx="2667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AC9B7F0-C3C9-1FE3-7394-2A87F826C112}"/>
                  </a:ext>
                </a:extLst>
              </p14:cNvPr>
              <p14:cNvContentPartPr/>
              <p14:nvPr/>
            </p14:nvContentPartPr>
            <p14:xfrm>
              <a:off x="7610290" y="2182769"/>
              <a:ext cx="188280" cy="1422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AC9B7F0-C3C9-1FE3-7394-2A87F826C11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601650" y="2173769"/>
                <a:ext cx="205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368B878-BD0A-2E7A-C0A1-53B0DEA39053}"/>
                  </a:ext>
                </a:extLst>
              </p14:cNvPr>
              <p14:cNvContentPartPr/>
              <p14:nvPr/>
            </p14:nvContentPartPr>
            <p14:xfrm>
              <a:off x="7560250" y="2122289"/>
              <a:ext cx="238320" cy="27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368B878-BD0A-2E7A-C0A1-53B0DEA3905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51250" y="2113649"/>
                <a:ext cx="255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E21CC84-7703-6381-08F7-F31971A77B1C}"/>
                  </a:ext>
                </a:extLst>
              </p14:cNvPr>
              <p14:cNvContentPartPr/>
              <p14:nvPr/>
            </p14:nvContentPartPr>
            <p14:xfrm>
              <a:off x="7832050" y="1989089"/>
              <a:ext cx="186120" cy="3679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E21CC84-7703-6381-08F7-F31971A77B1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23410" y="1980449"/>
                <a:ext cx="203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3D2FAB7-4E77-DCC3-9E1F-F25026782B3F}"/>
                  </a:ext>
                </a:extLst>
              </p14:cNvPr>
              <p14:cNvContentPartPr/>
              <p14:nvPr/>
            </p14:nvContentPartPr>
            <p14:xfrm>
              <a:off x="8299330" y="2268449"/>
              <a:ext cx="266400" cy="14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3D2FAB7-4E77-DCC3-9E1F-F25026782B3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290330" y="2259449"/>
                <a:ext cx="2840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B22AD57-2E16-25CC-B4DD-AF89676D5E43}"/>
                  </a:ext>
                </a:extLst>
              </p14:cNvPr>
              <p14:cNvContentPartPr/>
              <p14:nvPr/>
            </p14:nvContentPartPr>
            <p14:xfrm>
              <a:off x="8489410" y="2204729"/>
              <a:ext cx="355320" cy="334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B22AD57-2E16-25CC-B4DD-AF89676D5E4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480770" y="2196089"/>
                <a:ext cx="3729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A8262BA-CA2C-E9FA-9AAA-3526A6C2DAF7}"/>
                  </a:ext>
                </a:extLst>
              </p14:cNvPr>
              <p14:cNvContentPartPr/>
              <p14:nvPr/>
            </p14:nvContentPartPr>
            <p14:xfrm>
              <a:off x="9060010" y="2075129"/>
              <a:ext cx="25560" cy="375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A8262BA-CA2C-E9FA-9AAA-3526A6C2DAF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051370" y="2066129"/>
                <a:ext cx="432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C9EBEE3-3A9D-8252-B965-84FD2327A94F}"/>
                  </a:ext>
                </a:extLst>
              </p14:cNvPr>
              <p14:cNvContentPartPr/>
              <p14:nvPr/>
            </p14:nvContentPartPr>
            <p14:xfrm>
              <a:off x="8865250" y="2047409"/>
              <a:ext cx="417240" cy="464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C9EBEE3-3A9D-8252-B965-84FD2327A94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856250" y="2038769"/>
                <a:ext cx="434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B56F940-115D-3AEE-55E6-AD28C8D4B6F2}"/>
                  </a:ext>
                </a:extLst>
              </p14:cNvPr>
              <p14:cNvContentPartPr/>
              <p14:nvPr/>
            </p14:nvContentPartPr>
            <p14:xfrm>
              <a:off x="9320650" y="2233529"/>
              <a:ext cx="334080" cy="1620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B56F940-115D-3AEE-55E6-AD28C8D4B6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311650" y="2224529"/>
                <a:ext cx="3517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3E752A8-761E-34AE-DEED-30C6A8F98473}"/>
                  </a:ext>
                </a:extLst>
              </p14:cNvPr>
              <p14:cNvContentPartPr/>
              <p14:nvPr/>
            </p14:nvContentPartPr>
            <p14:xfrm>
              <a:off x="9380050" y="2165489"/>
              <a:ext cx="28260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3E752A8-761E-34AE-DEED-30C6A8F9847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371050" y="2156489"/>
                <a:ext cx="300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0F37F38-7EA6-ABD7-F54D-0FC15B51CB13}"/>
                  </a:ext>
                </a:extLst>
              </p14:cNvPr>
              <p14:cNvContentPartPr/>
              <p14:nvPr/>
            </p14:nvContentPartPr>
            <p14:xfrm>
              <a:off x="9761650" y="2319929"/>
              <a:ext cx="30960" cy="500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0F37F38-7EA6-ABD7-F54D-0FC15B51CB1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753010" y="2311289"/>
                <a:ext cx="48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721AEF-3F40-369D-D53C-9E3D7EA376EB}"/>
                  </a:ext>
                </a:extLst>
              </p14:cNvPr>
              <p14:cNvContentPartPr/>
              <p14:nvPr/>
            </p14:nvContentPartPr>
            <p14:xfrm>
              <a:off x="9998170" y="2195729"/>
              <a:ext cx="294480" cy="2718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721AEF-3F40-369D-D53C-9E3D7EA376E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989530" y="2187089"/>
                <a:ext cx="312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C7AACCE-A25D-E26B-AC4B-AF4CD1513017}"/>
                  </a:ext>
                </a:extLst>
              </p14:cNvPr>
              <p14:cNvContentPartPr/>
              <p14:nvPr/>
            </p14:nvContentPartPr>
            <p14:xfrm>
              <a:off x="10292290" y="2305889"/>
              <a:ext cx="191520" cy="171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C7AACCE-A25D-E26B-AC4B-AF4CD151301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283290" y="2297249"/>
                <a:ext cx="209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F39DBB4-4007-6A5E-5599-79D39FE8B22C}"/>
                  </a:ext>
                </a:extLst>
              </p14:cNvPr>
              <p14:cNvContentPartPr/>
              <p14:nvPr/>
            </p14:nvContentPartPr>
            <p14:xfrm>
              <a:off x="10063330" y="2134889"/>
              <a:ext cx="267120" cy="507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F39DBB4-4007-6A5E-5599-79D39FE8B2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054690" y="2125889"/>
                <a:ext cx="2847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BCC140E-71DB-502E-2EE6-644CF42CABB5}"/>
              </a:ext>
            </a:extLst>
          </p:cNvPr>
          <p:cNvGrpSpPr/>
          <p:nvPr/>
        </p:nvGrpSpPr>
        <p:grpSpPr>
          <a:xfrm>
            <a:off x="6640450" y="869489"/>
            <a:ext cx="455400" cy="361440"/>
            <a:chOff x="6640450" y="869489"/>
            <a:chExt cx="4554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718D02-0D3B-061C-4939-7709A633F296}"/>
                    </a:ext>
                  </a:extLst>
                </p14:cNvPr>
                <p14:cNvContentPartPr/>
                <p14:nvPr/>
              </p14:nvContentPartPr>
              <p14:xfrm>
                <a:off x="6745930" y="869489"/>
                <a:ext cx="20160" cy="142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718D02-0D3B-061C-4939-7709A633F2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36930" y="860849"/>
                  <a:ext cx="3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6A3B76-BC8A-155D-789A-D77C3E98CD28}"/>
                    </a:ext>
                  </a:extLst>
                </p14:cNvPr>
                <p14:cNvContentPartPr/>
                <p14:nvPr/>
              </p14:nvContentPartPr>
              <p14:xfrm>
                <a:off x="6640450" y="1041209"/>
                <a:ext cx="196560" cy="15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6A3B76-BC8A-155D-789A-D77C3E98CD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31810" y="1032569"/>
                  <a:ext cx="21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A945223-9515-24B5-9031-9B5E63FFDBE0}"/>
                    </a:ext>
                  </a:extLst>
                </p14:cNvPr>
                <p14:cNvContentPartPr/>
                <p14:nvPr/>
              </p14:nvContentPartPr>
              <p14:xfrm>
                <a:off x="6676810" y="1100609"/>
                <a:ext cx="151920" cy="130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A945223-9515-24B5-9031-9B5E63FFDB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67810" y="1091969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C6BA09-F00C-EE89-3638-7F235C4F7241}"/>
                    </a:ext>
                  </a:extLst>
                </p14:cNvPr>
                <p14:cNvContentPartPr/>
                <p14:nvPr/>
              </p14:nvContentPartPr>
              <p14:xfrm>
                <a:off x="6887410" y="970289"/>
                <a:ext cx="208440" cy="134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C6BA09-F00C-EE89-3638-7F235C4F72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78770" y="961649"/>
                  <a:ext cx="22608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B2E536F-766D-E572-D184-DD1F6A3F344F}"/>
                  </a:ext>
                </a:extLst>
              </p14:cNvPr>
              <p14:cNvContentPartPr/>
              <p14:nvPr/>
            </p14:nvContentPartPr>
            <p14:xfrm>
              <a:off x="7645930" y="954089"/>
              <a:ext cx="294480" cy="1555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B2E536F-766D-E572-D184-DD1F6A3F344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637290" y="945449"/>
                <a:ext cx="3121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3F5849-DE6E-3F01-A3EE-FBFE2A006735}"/>
              </a:ext>
            </a:extLst>
          </p:cNvPr>
          <p:cNvGrpSpPr/>
          <p:nvPr/>
        </p:nvGrpSpPr>
        <p:grpSpPr>
          <a:xfrm>
            <a:off x="8342890" y="806489"/>
            <a:ext cx="1609920" cy="522000"/>
            <a:chOff x="8342890" y="806489"/>
            <a:chExt cx="16099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A12D9B2-3E5C-6E1E-4202-F2DA5F49B7BC}"/>
                    </a:ext>
                  </a:extLst>
                </p14:cNvPr>
                <p14:cNvContentPartPr/>
                <p14:nvPr/>
              </p14:nvContentPartPr>
              <p14:xfrm>
                <a:off x="8342890" y="1043009"/>
                <a:ext cx="212040" cy="285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A12D9B2-3E5C-6E1E-4202-F2DA5F49B7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34250" y="1034009"/>
                  <a:ext cx="229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EBF71C-9A33-4E35-5F6C-EEA07BE8CA7A}"/>
                    </a:ext>
                  </a:extLst>
                </p14:cNvPr>
                <p14:cNvContentPartPr/>
                <p14:nvPr/>
              </p14:nvContentPartPr>
              <p14:xfrm>
                <a:off x="8647090" y="928529"/>
                <a:ext cx="54360" cy="237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EBF71C-9A33-4E35-5F6C-EEA07BE8CA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38090" y="919529"/>
                  <a:ext cx="72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524AD8-D98B-2012-49C1-5533173608B6}"/>
                    </a:ext>
                  </a:extLst>
                </p14:cNvPr>
                <p14:cNvContentPartPr/>
                <p14:nvPr/>
              </p14:nvContentPartPr>
              <p14:xfrm>
                <a:off x="8597410" y="874169"/>
                <a:ext cx="252720" cy="23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524AD8-D98B-2012-49C1-5533173608B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88770" y="865169"/>
                  <a:ext cx="270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F25D03-C480-66D5-5D73-F3AB8DD3892C}"/>
                    </a:ext>
                  </a:extLst>
                </p14:cNvPr>
                <p14:cNvContentPartPr/>
                <p14:nvPr/>
              </p14:nvContentPartPr>
              <p14:xfrm>
                <a:off x="8833930" y="1046249"/>
                <a:ext cx="199440" cy="154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F25D03-C480-66D5-5D73-F3AB8DD389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25290" y="1037249"/>
                  <a:ext cx="21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9E937B4-2ADE-11A0-37F5-42CFE4648D6B}"/>
                    </a:ext>
                  </a:extLst>
                </p14:cNvPr>
                <p14:cNvContentPartPr/>
                <p14:nvPr/>
              </p14:nvContentPartPr>
              <p14:xfrm>
                <a:off x="8883970" y="957689"/>
                <a:ext cx="184680" cy="17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9E937B4-2ADE-11A0-37F5-42CFE4648D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75330" y="948689"/>
                  <a:ext cx="20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5BF7BD9-462A-09FF-EB9B-B3EAE3D60B7D}"/>
                    </a:ext>
                  </a:extLst>
                </p14:cNvPr>
                <p14:cNvContentPartPr/>
                <p14:nvPr/>
              </p14:nvContentPartPr>
              <p14:xfrm>
                <a:off x="9272050" y="1083329"/>
                <a:ext cx="27000" cy="2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5BF7BD9-462A-09FF-EB9B-B3EAE3D60B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63410" y="1074689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E68878-C7F7-8AFC-C683-8C043A8C257F}"/>
                    </a:ext>
                  </a:extLst>
                </p14:cNvPr>
                <p14:cNvContentPartPr/>
                <p14:nvPr/>
              </p14:nvContentPartPr>
              <p14:xfrm>
                <a:off x="9458170" y="806489"/>
                <a:ext cx="333360" cy="44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E68878-C7F7-8AFC-C683-8C043A8C25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49170" y="797849"/>
                  <a:ext cx="35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313553-D1B0-5135-1A56-6E5C1391C352}"/>
                    </a:ext>
                  </a:extLst>
                </p14:cNvPr>
                <p14:cNvContentPartPr/>
                <p14:nvPr/>
              </p14:nvContentPartPr>
              <p14:xfrm>
                <a:off x="9801610" y="1020689"/>
                <a:ext cx="151200" cy="131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313553-D1B0-5135-1A56-6E5C1391C3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92610" y="1011689"/>
                  <a:ext cx="1688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86CA775-60D2-28A1-EDF1-0CEA5E1CC37B}"/>
                  </a:ext>
                </a:extLst>
              </p14:cNvPr>
              <p14:cNvContentPartPr/>
              <p14:nvPr/>
            </p14:nvContentPartPr>
            <p14:xfrm>
              <a:off x="9507130" y="948329"/>
              <a:ext cx="255600" cy="2318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86CA775-60D2-28A1-EDF1-0CEA5E1CC37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498490" y="939329"/>
                <a:ext cx="273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B6D5C9B-08C6-93D2-01C0-D703228AE08E}"/>
                  </a:ext>
                </a:extLst>
              </p14:cNvPr>
              <p14:cNvContentPartPr/>
              <p14:nvPr/>
            </p14:nvContentPartPr>
            <p14:xfrm>
              <a:off x="8396170" y="759689"/>
              <a:ext cx="1666440" cy="4586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B6D5C9B-08C6-93D2-01C0-D703228AE08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387530" y="751049"/>
                <a:ext cx="1684080" cy="47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521D163-6D4A-A650-CA73-C8EBDED8CF56}"/>
              </a:ext>
            </a:extLst>
          </p:cNvPr>
          <p:cNvGrpSpPr/>
          <p:nvPr/>
        </p:nvGrpSpPr>
        <p:grpSpPr>
          <a:xfrm>
            <a:off x="8315890" y="1192769"/>
            <a:ext cx="1856520" cy="1561320"/>
            <a:chOff x="8315890" y="1192769"/>
            <a:chExt cx="1856520" cy="15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F982E9-7A1E-2279-0C41-9E0C9976FE21}"/>
                    </a:ext>
                  </a:extLst>
                </p14:cNvPr>
                <p14:cNvContentPartPr/>
                <p14:nvPr/>
              </p14:nvContentPartPr>
              <p14:xfrm>
                <a:off x="8315890" y="1959569"/>
                <a:ext cx="1856520" cy="794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F982E9-7A1E-2279-0C41-9E0C9976FE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06890" y="1950929"/>
                  <a:ext cx="18741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C28F35-0F7A-117A-F53F-FBF2B07D86F4}"/>
                    </a:ext>
                  </a:extLst>
                </p14:cNvPr>
                <p14:cNvContentPartPr/>
                <p14:nvPr/>
              </p14:nvContentPartPr>
              <p14:xfrm>
                <a:off x="10046410" y="1192769"/>
                <a:ext cx="40320" cy="771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C28F35-0F7A-117A-F53F-FBF2B07D86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37410" y="1184129"/>
                  <a:ext cx="57960" cy="78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DA92325-E10B-0842-7661-3BF884488A72}"/>
                  </a:ext>
                </a:extLst>
              </p14:cNvPr>
              <p14:cNvContentPartPr/>
              <p14:nvPr/>
            </p14:nvContentPartPr>
            <p14:xfrm>
              <a:off x="4354450" y="1040489"/>
              <a:ext cx="655560" cy="2232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DA92325-E10B-0842-7661-3BF884488A7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82810" y="896849"/>
                <a:ext cx="7992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C0CEFC8-288A-C8AD-BC55-C88C599E80A1}"/>
                  </a:ext>
                </a:extLst>
              </p14:cNvPr>
              <p14:cNvContentPartPr/>
              <p14:nvPr/>
            </p14:nvContentPartPr>
            <p14:xfrm>
              <a:off x="6776890" y="1968569"/>
              <a:ext cx="1206000" cy="4374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C0CEFC8-288A-C8AD-BC55-C88C599E80A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705250" y="1824929"/>
                <a:ext cx="1349640" cy="72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468CB4A-1086-C4C8-1CE6-F08043510F62}"/>
              </a:ext>
            </a:extLst>
          </p:cNvPr>
          <p:cNvGrpSpPr/>
          <p:nvPr/>
        </p:nvGrpSpPr>
        <p:grpSpPr>
          <a:xfrm>
            <a:off x="2686930" y="2745809"/>
            <a:ext cx="2370240" cy="560160"/>
            <a:chOff x="2686930" y="2745809"/>
            <a:chExt cx="237024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28C7B9-8372-969E-AE38-C8C6FD12C61B}"/>
                    </a:ext>
                  </a:extLst>
                </p14:cNvPr>
                <p14:cNvContentPartPr/>
                <p14:nvPr/>
              </p14:nvContentPartPr>
              <p14:xfrm>
                <a:off x="2686930" y="3056849"/>
                <a:ext cx="211320" cy="42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28C7B9-8372-969E-AE38-C8C6FD12C6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77930" y="3047849"/>
                  <a:ext cx="228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709D77D-39AB-BBE0-4EF4-67C29AE4B0C7}"/>
                    </a:ext>
                  </a:extLst>
                </p14:cNvPr>
                <p14:cNvContentPartPr/>
                <p14:nvPr/>
              </p14:nvContentPartPr>
              <p14:xfrm>
                <a:off x="2699890" y="3173849"/>
                <a:ext cx="231840" cy="3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709D77D-39AB-BBE0-4EF4-67C29AE4B0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0890" y="3164849"/>
                  <a:ext cx="249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A42D160-AA6A-80DB-A318-21DA0281F24D}"/>
                    </a:ext>
                  </a:extLst>
                </p14:cNvPr>
                <p14:cNvContentPartPr/>
                <p14:nvPr/>
              </p14:nvContentPartPr>
              <p14:xfrm>
                <a:off x="3125410" y="3115169"/>
                <a:ext cx="154080" cy="21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A42D160-AA6A-80DB-A318-21DA0281F24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16770" y="3106169"/>
                  <a:ext cx="171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F81EB5-3B60-92F8-EEEE-25A37137463C}"/>
                    </a:ext>
                  </a:extLst>
                </p14:cNvPr>
                <p14:cNvContentPartPr/>
                <p14:nvPr/>
              </p14:nvContentPartPr>
              <p14:xfrm>
                <a:off x="3400810" y="2813129"/>
                <a:ext cx="152280" cy="492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F81EB5-3B60-92F8-EEEE-25A3713746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91810" y="2804129"/>
                  <a:ext cx="169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1936A7B-A9E8-EA98-661E-1FC255E2CA94}"/>
                    </a:ext>
                  </a:extLst>
                </p14:cNvPr>
                <p14:cNvContentPartPr/>
                <p14:nvPr/>
              </p14:nvContentPartPr>
              <p14:xfrm>
                <a:off x="3664330" y="2877929"/>
                <a:ext cx="16920" cy="152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1936A7B-A9E8-EA98-661E-1FC255E2CA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55690" y="2868929"/>
                  <a:ext cx="3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6268DA2-D7CF-3724-CFF2-77436E569E5A}"/>
                    </a:ext>
                  </a:extLst>
                </p14:cNvPr>
                <p14:cNvContentPartPr/>
                <p14:nvPr/>
              </p14:nvContentPartPr>
              <p14:xfrm>
                <a:off x="3605650" y="3039569"/>
                <a:ext cx="191520" cy="19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6268DA2-D7CF-3724-CFF2-77436E569E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97010" y="3030569"/>
                  <a:ext cx="20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B9F93FC-D347-27BF-8AAE-8DEBC6D5BBA3}"/>
                    </a:ext>
                  </a:extLst>
                </p14:cNvPr>
                <p14:cNvContentPartPr/>
                <p14:nvPr/>
              </p14:nvContentPartPr>
              <p14:xfrm>
                <a:off x="3620770" y="3151529"/>
                <a:ext cx="138960" cy="123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B9F93FC-D347-27BF-8AAE-8DEBC6D5BBA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12130" y="3142529"/>
                  <a:ext cx="156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56F4052-2125-ECC3-8996-C9FB34F9FE06}"/>
                    </a:ext>
                  </a:extLst>
                </p14:cNvPr>
                <p14:cNvContentPartPr/>
                <p14:nvPr/>
              </p14:nvContentPartPr>
              <p14:xfrm>
                <a:off x="3879610" y="2983409"/>
                <a:ext cx="265320" cy="187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56F4052-2125-ECC3-8996-C9FB34F9FE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70970" y="2974409"/>
                  <a:ext cx="282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AE662E-8301-C311-FC4E-5043B9170798}"/>
                    </a:ext>
                  </a:extLst>
                </p14:cNvPr>
                <p14:cNvContentPartPr/>
                <p14:nvPr/>
              </p14:nvContentPartPr>
              <p14:xfrm>
                <a:off x="4160770" y="2796209"/>
                <a:ext cx="125640" cy="159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AE662E-8301-C311-FC4E-5043B91707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51770" y="2787209"/>
                  <a:ext cx="143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D4BF027-3E02-7160-83C9-B59EC657578E}"/>
                    </a:ext>
                  </a:extLst>
                </p14:cNvPr>
                <p14:cNvContentPartPr/>
                <p14:nvPr/>
              </p14:nvContentPartPr>
              <p14:xfrm>
                <a:off x="4387930" y="2988089"/>
                <a:ext cx="17640" cy="219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D4BF027-3E02-7160-83C9-B59EC657578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78930" y="2979089"/>
                  <a:ext cx="35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D9336F-1286-C3B3-7DA0-4E5BCDA4EDB6}"/>
                    </a:ext>
                  </a:extLst>
                </p14:cNvPr>
                <p14:cNvContentPartPr/>
                <p14:nvPr/>
              </p14:nvContentPartPr>
              <p14:xfrm>
                <a:off x="4329970" y="3071969"/>
                <a:ext cx="170280" cy="11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D9336F-1286-C3B3-7DA0-4E5BCDA4ED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21330" y="3062969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65E35B-C423-6141-7F8D-7A3D6D5E76E0}"/>
                    </a:ext>
                  </a:extLst>
                </p14:cNvPr>
                <p14:cNvContentPartPr/>
                <p14:nvPr/>
              </p14:nvContentPartPr>
              <p14:xfrm>
                <a:off x="4584850" y="2977289"/>
                <a:ext cx="301680" cy="213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65E35B-C423-6141-7F8D-7A3D6D5E76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76210" y="2968289"/>
                  <a:ext cx="319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DE8100-28E6-8ABF-FD2E-F79E42A0B64B}"/>
                    </a:ext>
                  </a:extLst>
                </p14:cNvPr>
                <p14:cNvContentPartPr/>
                <p14:nvPr/>
              </p14:nvContentPartPr>
              <p14:xfrm>
                <a:off x="4907050" y="2745809"/>
                <a:ext cx="150120" cy="546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DE8100-28E6-8ABF-FD2E-F79E42A0B6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98050" y="2736809"/>
                  <a:ext cx="167760" cy="56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C37FB63-E0B8-3CEE-B1D7-1246A4B999FA}"/>
              </a:ext>
            </a:extLst>
          </p:cNvPr>
          <p:cNvGrpSpPr/>
          <p:nvPr/>
        </p:nvGrpSpPr>
        <p:grpSpPr>
          <a:xfrm>
            <a:off x="5223130" y="2823209"/>
            <a:ext cx="1312560" cy="663120"/>
            <a:chOff x="5223130" y="2823209"/>
            <a:chExt cx="131256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B09F30-1B12-F192-62AB-BE44FDD55666}"/>
                    </a:ext>
                  </a:extLst>
                </p14:cNvPr>
                <p14:cNvContentPartPr/>
                <p14:nvPr/>
              </p14:nvContentPartPr>
              <p14:xfrm>
                <a:off x="5223130" y="2941649"/>
                <a:ext cx="265680" cy="294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B09F30-1B12-F192-62AB-BE44FDD556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14130" y="2932649"/>
                  <a:ext cx="283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9C26B3-F81C-C700-1FEE-8C0F03BF8617}"/>
                    </a:ext>
                  </a:extLst>
                </p14:cNvPr>
                <p14:cNvContentPartPr/>
                <p14:nvPr/>
              </p14:nvContentPartPr>
              <p14:xfrm>
                <a:off x="5273170" y="2825729"/>
                <a:ext cx="214560" cy="10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9C26B3-F81C-C700-1FEE-8C0F03BF86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4530" y="2816729"/>
                  <a:ext cx="23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C465D6-DF2D-6EB1-1D9F-A624336CFB62}"/>
                    </a:ext>
                  </a:extLst>
                </p14:cNvPr>
                <p14:cNvContentPartPr/>
                <p14:nvPr/>
              </p14:nvContentPartPr>
              <p14:xfrm>
                <a:off x="5561530" y="3072689"/>
                <a:ext cx="42480" cy="72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C465D6-DF2D-6EB1-1D9F-A624336CFB6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52530" y="3064049"/>
                  <a:ext cx="60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8BF76C-0631-1A57-5A08-8B6F84F78D2D}"/>
                    </a:ext>
                  </a:extLst>
                </p14:cNvPr>
                <p14:cNvContentPartPr/>
                <p14:nvPr/>
              </p14:nvContentPartPr>
              <p14:xfrm>
                <a:off x="5713450" y="2859209"/>
                <a:ext cx="118440" cy="424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8BF76C-0631-1A57-5A08-8B6F84F78D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04810" y="2850569"/>
                  <a:ext cx="136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55CA69-693C-4D96-92DC-8EA0E9765CBD}"/>
                    </a:ext>
                  </a:extLst>
                </p14:cNvPr>
                <p14:cNvContentPartPr/>
                <p14:nvPr/>
              </p14:nvContentPartPr>
              <p14:xfrm>
                <a:off x="5771410" y="3021209"/>
                <a:ext cx="291600" cy="465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55CA69-693C-4D96-92DC-8EA0E9765C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62770" y="3012209"/>
                  <a:ext cx="3092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A6E826-3C6F-53DE-B6A4-BB1EF1483F87}"/>
                    </a:ext>
                  </a:extLst>
                </p14:cNvPr>
                <p14:cNvContentPartPr/>
                <p14:nvPr/>
              </p14:nvContentPartPr>
              <p14:xfrm>
                <a:off x="6122410" y="3012209"/>
                <a:ext cx="269280" cy="164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A6E826-3C6F-53DE-B6A4-BB1EF1483F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13770" y="3003209"/>
                  <a:ext cx="286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037D05C-B06A-75BF-5A02-AD577753CE4F}"/>
                    </a:ext>
                  </a:extLst>
                </p14:cNvPr>
                <p14:cNvContentPartPr/>
                <p14:nvPr/>
              </p14:nvContentPartPr>
              <p14:xfrm>
                <a:off x="6165250" y="2936249"/>
                <a:ext cx="207000" cy="16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037D05C-B06A-75BF-5A02-AD577753CE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56250" y="2927249"/>
                  <a:ext cx="22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F14581-29DF-6627-2319-4B615BF9AA7B}"/>
                    </a:ext>
                  </a:extLst>
                </p14:cNvPr>
                <p14:cNvContentPartPr/>
                <p14:nvPr/>
              </p14:nvContentPartPr>
              <p14:xfrm>
                <a:off x="6394570" y="2823209"/>
                <a:ext cx="141120" cy="473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F14581-29DF-6627-2319-4B615BF9AA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5930" y="2814209"/>
                  <a:ext cx="15876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52F6437-573F-EA51-2B2D-EDDE4A12CE83}"/>
              </a:ext>
            </a:extLst>
          </p:cNvPr>
          <p:cNvGrpSpPr/>
          <p:nvPr/>
        </p:nvGrpSpPr>
        <p:grpSpPr>
          <a:xfrm>
            <a:off x="6832330" y="2784689"/>
            <a:ext cx="3479760" cy="523440"/>
            <a:chOff x="6832330" y="2784689"/>
            <a:chExt cx="347976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8CDAEC-C45F-836F-65DB-7CB61EAA7A57}"/>
                    </a:ext>
                  </a:extLst>
                </p14:cNvPr>
                <p14:cNvContentPartPr/>
                <p14:nvPr/>
              </p14:nvContentPartPr>
              <p14:xfrm>
                <a:off x="6919090" y="2954249"/>
                <a:ext cx="5400" cy="199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8CDAEC-C45F-836F-65DB-7CB61EAA7A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10450" y="2945609"/>
                  <a:ext cx="2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8898E7-BD36-7C41-976A-9C976D148F3D}"/>
                    </a:ext>
                  </a:extLst>
                </p14:cNvPr>
                <p14:cNvContentPartPr/>
                <p14:nvPr/>
              </p14:nvContentPartPr>
              <p14:xfrm>
                <a:off x="6832330" y="3028409"/>
                <a:ext cx="255240" cy="33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8898E7-BD36-7C41-976A-9C976D148F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23690" y="3019409"/>
                  <a:ext cx="27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3DAF2D-4C6F-5F08-6B34-A2E2A18AFD55}"/>
                    </a:ext>
                  </a:extLst>
                </p14:cNvPr>
                <p14:cNvContentPartPr/>
                <p14:nvPr/>
              </p14:nvContentPartPr>
              <p14:xfrm>
                <a:off x="7096930" y="3009329"/>
                <a:ext cx="272160" cy="298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3DAF2D-4C6F-5F08-6B34-A2E2A18AFD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87930" y="3000689"/>
                  <a:ext cx="289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0ED635-0BA1-CCFF-0C6F-5B680DF65C30}"/>
                    </a:ext>
                  </a:extLst>
                </p14:cNvPr>
                <p14:cNvContentPartPr/>
                <p14:nvPr/>
              </p14:nvContentPartPr>
              <p14:xfrm>
                <a:off x="7494010" y="2969009"/>
                <a:ext cx="333360" cy="157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0ED635-0BA1-CCFF-0C6F-5B680DF65C3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85370" y="2960009"/>
                  <a:ext cx="35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D04B36-8F1C-69CA-6DF9-CC0EBA0FBCD4}"/>
                    </a:ext>
                  </a:extLst>
                </p14:cNvPr>
                <p14:cNvContentPartPr/>
                <p14:nvPr/>
              </p14:nvContentPartPr>
              <p14:xfrm>
                <a:off x="7520650" y="2877929"/>
                <a:ext cx="272880" cy="32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D04B36-8F1C-69CA-6DF9-CC0EBA0FBCD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11650" y="2868929"/>
                  <a:ext cx="29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AB2C03-898F-F456-6126-4FDFE9D6057F}"/>
                    </a:ext>
                  </a:extLst>
                </p14:cNvPr>
                <p14:cNvContentPartPr/>
                <p14:nvPr/>
              </p14:nvContentPartPr>
              <p14:xfrm>
                <a:off x="7900090" y="3058649"/>
                <a:ext cx="63000" cy="56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AB2C03-898F-F456-6126-4FDFE9D605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91450" y="3050009"/>
                  <a:ext cx="80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7CA98B-CD57-7BE9-D150-946D5D4D35C6}"/>
                    </a:ext>
                  </a:extLst>
                </p14:cNvPr>
                <p14:cNvContentPartPr/>
                <p14:nvPr/>
              </p14:nvContentPartPr>
              <p14:xfrm>
                <a:off x="8172250" y="2983049"/>
                <a:ext cx="205560" cy="232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7CA98B-CD57-7BE9-D150-946D5D4D35C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63610" y="2974049"/>
                  <a:ext cx="22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785F25-6968-5F29-287F-7FF70DEBDF28}"/>
                    </a:ext>
                  </a:extLst>
                </p14:cNvPr>
                <p14:cNvContentPartPr/>
                <p14:nvPr/>
              </p14:nvContentPartPr>
              <p14:xfrm>
                <a:off x="8149930" y="2902409"/>
                <a:ext cx="240480" cy="8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785F25-6968-5F29-287F-7FF70DEBDF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41290" y="2893409"/>
                  <a:ext cx="25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4D07A8-E264-533B-EFDE-79A39B71B705}"/>
                    </a:ext>
                  </a:extLst>
                </p14:cNvPr>
                <p14:cNvContentPartPr/>
                <p14:nvPr/>
              </p14:nvContentPartPr>
              <p14:xfrm>
                <a:off x="8537650" y="2795849"/>
                <a:ext cx="171000" cy="480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4D07A8-E264-533B-EFDE-79A39B71B70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29010" y="2786849"/>
                  <a:ext cx="1886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E6955C-610C-0BE6-403A-8BEF6451BE8F}"/>
                    </a:ext>
                  </a:extLst>
                </p14:cNvPr>
                <p14:cNvContentPartPr/>
                <p14:nvPr/>
              </p14:nvContentPartPr>
              <p14:xfrm>
                <a:off x="8824570" y="2887289"/>
                <a:ext cx="12960" cy="148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E6955C-610C-0BE6-403A-8BEF6451BE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15930" y="2878289"/>
                  <a:ext cx="30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8A98A5-FA8E-C7C1-6A68-9C8BFA1ADE3D}"/>
                    </a:ext>
                  </a:extLst>
                </p14:cNvPr>
                <p14:cNvContentPartPr/>
                <p14:nvPr/>
              </p14:nvContentPartPr>
              <p14:xfrm>
                <a:off x="8693170" y="3043169"/>
                <a:ext cx="230040" cy="3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8A98A5-FA8E-C7C1-6A68-9C8BFA1ADE3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84530" y="3034169"/>
                  <a:ext cx="247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69C8604-5382-D406-1A95-7D5EF3CA20A2}"/>
                    </a:ext>
                  </a:extLst>
                </p14:cNvPr>
                <p14:cNvContentPartPr/>
                <p14:nvPr/>
              </p14:nvContentPartPr>
              <p14:xfrm>
                <a:off x="8772010" y="3128489"/>
                <a:ext cx="149400" cy="126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69C8604-5382-D406-1A95-7D5EF3CA20A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63010" y="3119489"/>
                  <a:ext cx="167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620964D-8E7C-6332-DE8E-15B7D425584B}"/>
                    </a:ext>
                  </a:extLst>
                </p14:cNvPr>
                <p14:cNvContentPartPr/>
                <p14:nvPr/>
              </p14:nvContentPartPr>
              <p14:xfrm>
                <a:off x="9042730" y="2956049"/>
                <a:ext cx="318960" cy="152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620964D-8E7C-6332-DE8E-15B7D425584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33730" y="2947409"/>
                  <a:ext cx="336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B5E11A0-98F4-5ED4-FFB2-7E35E3168D84}"/>
                    </a:ext>
                  </a:extLst>
                </p14:cNvPr>
                <p14:cNvContentPartPr/>
                <p14:nvPr/>
              </p14:nvContentPartPr>
              <p14:xfrm>
                <a:off x="9362770" y="2789369"/>
                <a:ext cx="167400" cy="93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B5E11A0-98F4-5ED4-FFB2-7E35E3168D8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54130" y="2780729"/>
                  <a:ext cx="18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3B09FF-FD80-CDC5-E941-CBFBCBD48A4A}"/>
                    </a:ext>
                  </a:extLst>
                </p14:cNvPr>
                <p14:cNvContentPartPr/>
                <p14:nvPr/>
              </p14:nvContentPartPr>
              <p14:xfrm>
                <a:off x="9633490" y="2926169"/>
                <a:ext cx="21240" cy="164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3B09FF-FD80-CDC5-E941-CBFBCBD48A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24490" y="2917169"/>
                  <a:ext cx="3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1805606-0214-D84D-AE1E-728920D7572C}"/>
                    </a:ext>
                  </a:extLst>
                </p14:cNvPr>
                <p14:cNvContentPartPr/>
                <p14:nvPr/>
              </p14:nvContentPartPr>
              <p14:xfrm>
                <a:off x="9562210" y="3021929"/>
                <a:ext cx="202680" cy="12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1805606-0214-D84D-AE1E-728920D7572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53570" y="3012929"/>
                  <a:ext cx="22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99935E1-7283-55B2-FFA7-879C1E21ACE2}"/>
                    </a:ext>
                  </a:extLst>
                </p14:cNvPr>
                <p14:cNvContentPartPr/>
                <p14:nvPr/>
              </p14:nvContentPartPr>
              <p14:xfrm>
                <a:off x="9822490" y="2962169"/>
                <a:ext cx="314280" cy="153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99935E1-7283-55B2-FFA7-879C1E21ACE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13490" y="2953529"/>
                  <a:ext cx="331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FFDA57B-AE29-91E6-E501-7BD8BB02C0D3}"/>
                    </a:ext>
                  </a:extLst>
                </p14:cNvPr>
                <p14:cNvContentPartPr/>
                <p14:nvPr/>
              </p14:nvContentPartPr>
              <p14:xfrm>
                <a:off x="10151530" y="2784689"/>
                <a:ext cx="160560" cy="490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FFDA57B-AE29-91E6-E501-7BD8BB02C0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42530" y="2776049"/>
                  <a:ext cx="178200" cy="50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04CD29B-A44E-CAAD-D883-0D4F34F3C838}"/>
                  </a:ext>
                </a:extLst>
              </p14:cNvPr>
              <p14:cNvContentPartPr/>
              <p14:nvPr/>
            </p14:nvContentPartPr>
            <p14:xfrm>
              <a:off x="4088410" y="4228649"/>
              <a:ext cx="45360" cy="622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04CD29B-A44E-CAAD-D883-0D4F34F3C83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079770" y="4220009"/>
                <a:ext cx="63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5418170-5961-BD1A-C801-8E2880E754A3}"/>
                  </a:ext>
                </a:extLst>
              </p14:cNvPr>
              <p14:cNvContentPartPr/>
              <p14:nvPr/>
            </p14:nvContentPartPr>
            <p14:xfrm>
              <a:off x="181330" y="3741209"/>
              <a:ext cx="7433640" cy="12283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5418170-5961-BD1A-C801-8E2880E754A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72690" y="3732209"/>
                <a:ext cx="7451280" cy="12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57A5F23-AAA4-3F7A-C76F-063863703F8D}"/>
              </a:ext>
            </a:extLst>
          </p:cNvPr>
          <p:cNvGrpSpPr/>
          <p:nvPr/>
        </p:nvGrpSpPr>
        <p:grpSpPr>
          <a:xfrm>
            <a:off x="265570" y="3638609"/>
            <a:ext cx="7530840" cy="1163880"/>
            <a:chOff x="265570" y="3638609"/>
            <a:chExt cx="7530840" cy="11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212CE5B-52C1-6EF0-1A48-2F526608A15B}"/>
                    </a:ext>
                  </a:extLst>
                </p14:cNvPr>
                <p14:cNvContentPartPr/>
                <p14:nvPr/>
              </p14:nvContentPartPr>
              <p14:xfrm>
                <a:off x="3598090" y="4114169"/>
                <a:ext cx="286920" cy="320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212CE5B-52C1-6EF0-1A48-2F526608A15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89090" y="4105529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34E094-2CFB-E3EC-D2DC-3BC0B519F672}"/>
                    </a:ext>
                  </a:extLst>
                </p14:cNvPr>
                <p14:cNvContentPartPr/>
                <p14:nvPr/>
              </p14:nvContentPartPr>
              <p14:xfrm>
                <a:off x="3613930" y="3984569"/>
                <a:ext cx="268200" cy="14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34E094-2CFB-E3EC-D2DC-3BC0B519F67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04930" y="3975929"/>
                  <a:ext cx="28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378726C-AF4B-ABB9-E3CE-D588C5FD2C23}"/>
                    </a:ext>
                  </a:extLst>
                </p14:cNvPr>
                <p14:cNvContentPartPr/>
                <p14:nvPr/>
              </p14:nvContentPartPr>
              <p14:xfrm>
                <a:off x="4607530" y="4113449"/>
                <a:ext cx="273240" cy="366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378726C-AF4B-ABB9-E3CE-D588C5FD2C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98890" y="4104809"/>
                  <a:ext cx="290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A7A8E54-C40D-4334-FE82-372268CD984F}"/>
                    </a:ext>
                  </a:extLst>
                </p14:cNvPr>
                <p14:cNvContentPartPr/>
                <p14:nvPr/>
              </p14:nvContentPartPr>
              <p14:xfrm>
                <a:off x="4975450" y="4159529"/>
                <a:ext cx="276840" cy="121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A7A8E54-C40D-4334-FE82-372268CD98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66810" y="4150529"/>
                  <a:ext cx="294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6D74234-1A13-3684-E571-263B05DE2522}"/>
                    </a:ext>
                  </a:extLst>
                </p14:cNvPr>
                <p14:cNvContentPartPr/>
                <p14:nvPr/>
              </p14:nvContentPartPr>
              <p14:xfrm>
                <a:off x="5047810" y="4023089"/>
                <a:ext cx="192960" cy="16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6D74234-1A13-3684-E571-263B05DE25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39170" y="4014089"/>
                  <a:ext cx="21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F64C0C9-A7B2-0291-BD41-B4A8EA1428D9}"/>
                    </a:ext>
                  </a:extLst>
                </p14:cNvPr>
                <p14:cNvContentPartPr/>
                <p14:nvPr/>
              </p14:nvContentPartPr>
              <p14:xfrm>
                <a:off x="5392330" y="3954329"/>
                <a:ext cx="145440" cy="482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F64C0C9-A7B2-0291-BD41-B4A8EA1428D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83690" y="3945689"/>
                  <a:ext cx="163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CB02AC-37E2-C714-A228-80AAFBE1F170}"/>
                    </a:ext>
                  </a:extLst>
                </p14:cNvPr>
                <p14:cNvContentPartPr/>
                <p14:nvPr/>
              </p14:nvContentPartPr>
              <p14:xfrm>
                <a:off x="5666290" y="3989969"/>
                <a:ext cx="36360" cy="205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CB02AC-37E2-C714-A228-80AAFBE1F1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57290" y="3981329"/>
                  <a:ext cx="5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E4FD2E9-60AF-A0FE-634D-00063AAD9AF7}"/>
                    </a:ext>
                  </a:extLst>
                </p14:cNvPr>
                <p14:cNvContentPartPr/>
                <p14:nvPr/>
              </p14:nvContentPartPr>
              <p14:xfrm>
                <a:off x="5551450" y="4198049"/>
                <a:ext cx="258480" cy="22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E4FD2E9-60AF-A0FE-634D-00063AAD9A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42450" y="4189049"/>
                  <a:ext cx="27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C1FA30-A2FA-D48D-C75E-AD9CC0A8EDC2}"/>
                    </a:ext>
                  </a:extLst>
                </p14:cNvPr>
                <p14:cNvContentPartPr/>
                <p14:nvPr/>
              </p14:nvContentPartPr>
              <p14:xfrm>
                <a:off x="5588530" y="4284809"/>
                <a:ext cx="184680" cy="144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C1FA30-A2FA-D48D-C75E-AD9CC0A8ED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79530" y="4275809"/>
                  <a:ext cx="202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63EA460-9ED0-1D2A-99D9-ECEA641D0E6B}"/>
                    </a:ext>
                  </a:extLst>
                </p14:cNvPr>
                <p14:cNvContentPartPr/>
                <p14:nvPr/>
              </p14:nvContentPartPr>
              <p14:xfrm>
                <a:off x="5893090" y="4109489"/>
                <a:ext cx="349200" cy="135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63EA460-9ED0-1D2A-99D9-ECEA641D0E6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84090" y="4100489"/>
                  <a:ext cx="366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7715714-04BF-0F5E-9C14-B2C24FC753AE}"/>
                    </a:ext>
                  </a:extLst>
                </p14:cNvPr>
                <p14:cNvContentPartPr/>
                <p14:nvPr/>
              </p14:nvContentPartPr>
              <p14:xfrm>
                <a:off x="4487650" y="3957209"/>
                <a:ext cx="173880" cy="554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7715714-04BF-0F5E-9C14-B2C24FC753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79010" y="3948209"/>
                  <a:ext cx="191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041CF28-4932-9D10-8B2D-14F1E58941EB}"/>
                    </a:ext>
                  </a:extLst>
                </p14:cNvPr>
                <p14:cNvContentPartPr/>
                <p14:nvPr/>
              </p14:nvContentPartPr>
              <p14:xfrm>
                <a:off x="6268210" y="3965489"/>
                <a:ext cx="102240" cy="82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041CF28-4932-9D10-8B2D-14F1E58941E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59570" y="3956849"/>
                  <a:ext cx="11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4C8EB3A-54CA-88D3-030A-FEB786FE3949}"/>
                    </a:ext>
                  </a:extLst>
                </p14:cNvPr>
                <p14:cNvContentPartPr/>
                <p14:nvPr/>
              </p14:nvContentPartPr>
              <p14:xfrm>
                <a:off x="6501130" y="4085009"/>
                <a:ext cx="38520" cy="164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4C8EB3A-54CA-88D3-030A-FEB786FE39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92490" y="4076369"/>
                  <a:ext cx="5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0B9FA94-5422-0173-85C6-6127CFF19766}"/>
                    </a:ext>
                  </a:extLst>
                </p14:cNvPr>
                <p14:cNvContentPartPr/>
                <p14:nvPr/>
              </p14:nvContentPartPr>
              <p14:xfrm>
                <a:off x="6376930" y="4199129"/>
                <a:ext cx="213840" cy="6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0B9FA94-5422-0173-85C6-6127CFF1976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67930" y="4190489"/>
                  <a:ext cx="23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5EA2C28-0376-1919-4D29-2663B965FB57}"/>
                    </a:ext>
                  </a:extLst>
                </p14:cNvPr>
                <p14:cNvContentPartPr/>
                <p14:nvPr/>
              </p14:nvContentPartPr>
              <p14:xfrm>
                <a:off x="6779770" y="4084649"/>
                <a:ext cx="332640" cy="199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5EA2C28-0376-1919-4D29-2663B965FB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71130" y="4075649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BE66CA8-80A6-E4EE-1A9E-C7AC80B39D9D}"/>
                    </a:ext>
                  </a:extLst>
                </p14:cNvPr>
                <p14:cNvContentPartPr/>
                <p14:nvPr/>
              </p14:nvContentPartPr>
              <p14:xfrm>
                <a:off x="6355690" y="4195169"/>
                <a:ext cx="306000" cy="25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BE66CA8-80A6-E4EE-1A9E-C7AC80B39D9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47050" y="4186529"/>
                  <a:ext cx="323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36E1A2A-0D67-7C67-2AEA-A612124A78D6}"/>
                    </a:ext>
                  </a:extLst>
                </p14:cNvPr>
                <p14:cNvContentPartPr/>
                <p14:nvPr/>
              </p14:nvContentPartPr>
              <p14:xfrm>
                <a:off x="6516250" y="4106249"/>
                <a:ext cx="11880" cy="169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36E1A2A-0D67-7C67-2AEA-A612124A78D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07250" y="4097609"/>
                  <a:ext cx="2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DA3218-E487-027A-FD7F-2760D8B5084A}"/>
                    </a:ext>
                  </a:extLst>
                </p14:cNvPr>
                <p14:cNvContentPartPr/>
                <p14:nvPr/>
              </p14:nvContentPartPr>
              <p14:xfrm>
                <a:off x="7108450" y="3926609"/>
                <a:ext cx="164520" cy="446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DA3218-E487-027A-FD7F-2760D8B5084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99450" y="3917609"/>
                  <a:ext cx="182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A6F4662-124C-B540-6117-AEE7EC755B7D}"/>
                    </a:ext>
                  </a:extLst>
                </p14:cNvPr>
                <p14:cNvContentPartPr/>
                <p14:nvPr/>
              </p14:nvContentPartPr>
              <p14:xfrm>
                <a:off x="7119610" y="3926249"/>
                <a:ext cx="298080" cy="582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A6F4662-124C-B540-6117-AEE7EC755B7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10970" y="3917249"/>
                  <a:ext cx="315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19B0C1-9560-CB85-9729-D86D95FA240A}"/>
                    </a:ext>
                  </a:extLst>
                </p14:cNvPr>
                <p14:cNvContentPartPr/>
                <p14:nvPr/>
              </p14:nvContentPartPr>
              <p14:xfrm>
                <a:off x="450250" y="4006529"/>
                <a:ext cx="188640" cy="346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19B0C1-9560-CB85-9729-D86D95FA240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1610" y="3997889"/>
                  <a:ext cx="206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A1C6E59-83D6-DD03-9612-5D404B9036E5}"/>
                    </a:ext>
                  </a:extLst>
                </p14:cNvPr>
                <p14:cNvContentPartPr/>
                <p14:nvPr/>
              </p14:nvContentPartPr>
              <p14:xfrm>
                <a:off x="373570" y="4406489"/>
                <a:ext cx="291960" cy="23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A1C6E59-83D6-DD03-9612-5D404B9036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4570" y="4397489"/>
                  <a:ext cx="30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8E37328-6E15-5508-6247-81C8FCC48A97}"/>
                    </a:ext>
                  </a:extLst>
                </p14:cNvPr>
                <p14:cNvContentPartPr/>
                <p14:nvPr/>
              </p14:nvContentPartPr>
              <p14:xfrm>
                <a:off x="354490" y="4463009"/>
                <a:ext cx="84240" cy="290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8E37328-6E15-5508-6247-81C8FCC48A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5850" y="4454009"/>
                  <a:ext cx="101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FC54C8D-C7F7-BC62-94BE-C72DB2E8F314}"/>
                    </a:ext>
                  </a:extLst>
                </p14:cNvPr>
                <p14:cNvContentPartPr/>
                <p14:nvPr/>
              </p14:nvContentPartPr>
              <p14:xfrm>
                <a:off x="558970" y="4495769"/>
                <a:ext cx="116640" cy="256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FC54C8D-C7F7-BC62-94BE-C72DB2E8F31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9970" y="4486769"/>
                  <a:ext cx="134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9ABA8BA-6FC8-4F9C-036C-60BA3CB9E389}"/>
                    </a:ext>
                  </a:extLst>
                </p14:cNvPr>
                <p14:cNvContentPartPr/>
                <p14:nvPr/>
              </p14:nvContentPartPr>
              <p14:xfrm>
                <a:off x="465370" y="4653809"/>
                <a:ext cx="226080" cy="30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9ABA8BA-6FC8-4F9C-036C-60BA3CB9E38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6730" y="4645169"/>
                  <a:ext cx="243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6833250-27C5-A5EC-38C4-23DD1DB69F57}"/>
                    </a:ext>
                  </a:extLst>
                </p14:cNvPr>
                <p14:cNvContentPartPr/>
                <p14:nvPr/>
              </p14:nvContentPartPr>
              <p14:xfrm>
                <a:off x="877570" y="4049729"/>
                <a:ext cx="78120" cy="578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6833250-27C5-A5EC-38C4-23DD1DB69F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8570" y="4041089"/>
                  <a:ext cx="95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1D70B43-D33C-6783-CEEC-08A4B35F59D2}"/>
                    </a:ext>
                  </a:extLst>
                </p14:cNvPr>
                <p14:cNvContentPartPr/>
                <p14:nvPr/>
              </p14:nvContentPartPr>
              <p14:xfrm>
                <a:off x="1123090" y="4177889"/>
                <a:ext cx="14040" cy="185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1D70B43-D33C-6783-CEEC-08A4B35F59D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4450" y="4168889"/>
                  <a:ext cx="3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029BC1-3461-EAE4-20D6-977BC0F1DA9E}"/>
                    </a:ext>
                  </a:extLst>
                </p14:cNvPr>
                <p14:cNvContentPartPr/>
                <p14:nvPr/>
              </p14:nvContentPartPr>
              <p14:xfrm>
                <a:off x="981250" y="4406129"/>
                <a:ext cx="181800" cy="14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029BC1-3461-EAE4-20D6-977BC0F1DA9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2250" y="4397489"/>
                  <a:ext cx="199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71B2DFA-4B0A-FD26-3B82-4AB77A3BB2EE}"/>
                    </a:ext>
                  </a:extLst>
                </p14:cNvPr>
                <p14:cNvContentPartPr/>
                <p14:nvPr/>
              </p14:nvContentPartPr>
              <p14:xfrm>
                <a:off x="1039210" y="4468769"/>
                <a:ext cx="123120" cy="151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71B2DFA-4B0A-FD26-3B82-4AB77A3BB2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0210" y="4459769"/>
                  <a:ext cx="140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A77F923-EA93-8CBA-087A-882F3AEFB4BC}"/>
                    </a:ext>
                  </a:extLst>
                </p14:cNvPr>
                <p14:cNvContentPartPr/>
                <p14:nvPr/>
              </p14:nvContentPartPr>
              <p14:xfrm>
                <a:off x="1194370" y="4330529"/>
                <a:ext cx="231120" cy="4402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A77F923-EA93-8CBA-087A-882F3AEFB4B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5730" y="4321889"/>
                  <a:ext cx="2487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74F70A-C671-A220-E268-1D0EA3FC70A1}"/>
                    </a:ext>
                  </a:extLst>
                </p14:cNvPr>
                <p14:cNvContentPartPr/>
                <p14:nvPr/>
              </p14:nvContentPartPr>
              <p14:xfrm>
                <a:off x="1457170" y="4245929"/>
                <a:ext cx="273240" cy="206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74F70A-C671-A220-E268-1D0EA3FC70A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48170" y="4237289"/>
                  <a:ext cx="29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A0E87E-4221-4285-C1EC-D4920B090436}"/>
                    </a:ext>
                  </a:extLst>
                </p14:cNvPr>
                <p14:cNvContentPartPr/>
                <p14:nvPr/>
              </p14:nvContentPartPr>
              <p14:xfrm>
                <a:off x="1669570" y="4073489"/>
                <a:ext cx="159480" cy="1227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A0E87E-4221-4285-C1EC-D4920B0904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60930" y="4064849"/>
                  <a:ext cx="17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F4FFB8-4225-1336-7234-F30719C1D51D}"/>
                    </a:ext>
                  </a:extLst>
                </p14:cNvPr>
                <p14:cNvContentPartPr/>
                <p14:nvPr/>
              </p14:nvContentPartPr>
              <p14:xfrm>
                <a:off x="1906810" y="4241249"/>
                <a:ext cx="11160" cy="158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F4FFB8-4225-1336-7234-F30719C1D5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97810" y="4232609"/>
                  <a:ext cx="2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3F59B8A-4976-045D-B5FC-AE860AA27CD8}"/>
                    </a:ext>
                  </a:extLst>
                </p14:cNvPr>
                <p14:cNvContentPartPr/>
                <p14:nvPr/>
              </p14:nvContentPartPr>
              <p14:xfrm>
                <a:off x="1852090" y="4310729"/>
                <a:ext cx="144000" cy="51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3F59B8A-4976-045D-B5FC-AE860AA27C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43090" y="4301729"/>
                  <a:ext cx="16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A2D45B-CCA5-8F80-0033-F5A64A29F81B}"/>
                    </a:ext>
                  </a:extLst>
                </p14:cNvPr>
                <p14:cNvContentPartPr/>
                <p14:nvPr/>
              </p14:nvContentPartPr>
              <p14:xfrm>
                <a:off x="1883410" y="4241249"/>
                <a:ext cx="357840" cy="561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A2D45B-CCA5-8F80-0033-F5A64A29F8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74410" y="4232609"/>
                  <a:ext cx="3754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DFC938D-6E87-4592-C032-ED0EAA4D6CED}"/>
                    </a:ext>
                  </a:extLst>
                </p14:cNvPr>
                <p14:cNvContentPartPr/>
                <p14:nvPr/>
              </p14:nvContentPartPr>
              <p14:xfrm>
                <a:off x="2337730" y="4223249"/>
                <a:ext cx="103320" cy="209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DFC938D-6E87-4592-C032-ED0EAA4D6C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329090" y="4214609"/>
                  <a:ext cx="120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3A372B-DB6A-EC12-8937-CF3EDFD4A791}"/>
                    </a:ext>
                  </a:extLst>
                </p14:cNvPr>
                <p14:cNvContentPartPr/>
                <p14:nvPr/>
              </p14:nvContentPartPr>
              <p14:xfrm>
                <a:off x="2376250" y="3948569"/>
                <a:ext cx="165960" cy="7995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3A372B-DB6A-EC12-8937-CF3EDFD4A79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67250" y="3939929"/>
                  <a:ext cx="18360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E74FC86-72A3-64BF-1307-027038005DB1}"/>
                    </a:ext>
                  </a:extLst>
                </p14:cNvPr>
                <p14:cNvContentPartPr/>
                <p14:nvPr/>
              </p14:nvContentPartPr>
              <p14:xfrm>
                <a:off x="2650210" y="4238009"/>
                <a:ext cx="214560" cy="18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E74FC86-72A3-64BF-1307-027038005D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41210" y="4229369"/>
                  <a:ext cx="232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9BC92DE-8638-9988-8119-24A6B089866C}"/>
                    </a:ext>
                  </a:extLst>
                </p14:cNvPr>
                <p14:cNvContentPartPr/>
                <p14:nvPr/>
              </p14:nvContentPartPr>
              <p14:xfrm>
                <a:off x="2652730" y="4287329"/>
                <a:ext cx="225360" cy="56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9BC92DE-8638-9988-8119-24A6B089866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44090" y="4278329"/>
                  <a:ext cx="243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F9F58B0-88B6-BE36-CC77-BB0D355D4D7F}"/>
                    </a:ext>
                  </a:extLst>
                </p14:cNvPr>
                <p14:cNvContentPartPr/>
                <p14:nvPr/>
              </p14:nvContentPartPr>
              <p14:xfrm>
                <a:off x="3141610" y="4240169"/>
                <a:ext cx="227160" cy="34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F9F58B0-88B6-BE36-CC77-BB0D355D4D7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132610" y="4231169"/>
                  <a:ext cx="24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74F05D0-525F-7EDF-EEA7-8057C10D7756}"/>
                    </a:ext>
                  </a:extLst>
                </p14:cNvPr>
                <p14:cNvContentPartPr/>
                <p14:nvPr/>
              </p14:nvContentPartPr>
              <p14:xfrm>
                <a:off x="265570" y="3638609"/>
                <a:ext cx="7530840" cy="1019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74F05D0-525F-7EDF-EEA7-8057C10D775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6570" y="3629609"/>
                  <a:ext cx="7548480" cy="10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5D399CD-34EC-67F5-B885-26C316A286A6}"/>
              </a:ext>
            </a:extLst>
          </p:cNvPr>
          <p:cNvGrpSpPr/>
          <p:nvPr/>
        </p:nvGrpSpPr>
        <p:grpSpPr>
          <a:xfrm>
            <a:off x="2624290" y="5193089"/>
            <a:ext cx="2284920" cy="443160"/>
            <a:chOff x="2624290" y="5193089"/>
            <a:chExt cx="22849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AB64133-5396-4373-9C86-49F5A9AD8FA0}"/>
                    </a:ext>
                  </a:extLst>
                </p14:cNvPr>
                <p14:cNvContentPartPr/>
                <p14:nvPr/>
              </p14:nvContentPartPr>
              <p14:xfrm>
                <a:off x="2624290" y="5226929"/>
                <a:ext cx="473400" cy="402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AB64133-5396-4373-9C86-49F5A9AD8FA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15290" y="5217929"/>
                  <a:ext cx="4910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AF71249-BEAF-9F88-9FB0-DD2D41E75380}"/>
                    </a:ext>
                  </a:extLst>
                </p14:cNvPr>
                <p14:cNvContentPartPr/>
                <p14:nvPr/>
              </p14:nvContentPartPr>
              <p14:xfrm>
                <a:off x="3151690" y="5193089"/>
                <a:ext cx="580680" cy="419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AF71249-BEAF-9F88-9FB0-DD2D41E7538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42690" y="5184449"/>
                  <a:ext cx="598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5A66A22-2B2F-0903-7D18-4C9BDF401BDC}"/>
                    </a:ext>
                  </a:extLst>
                </p14:cNvPr>
                <p14:cNvContentPartPr/>
                <p14:nvPr/>
              </p14:nvContentPartPr>
              <p14:xfrm>
                <a:off x="3880330" y="5221169"/>
                <a:ext cx="37080" cy="148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5A66A22-2B2F-0903-7D18-4C9BDF401B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871330" y="5212169"/>
                  <a:ext cx="5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8D80D94-BA40-FA31-E22F-0284E2594F22}"/>
                    </a:ext>
                  </a:extLst>
                </p14:cNvPr>
                <p14:cNvContentPartPr/>
                <p14:nvPr/>
              </p14:nvContentPartPr>
              <p14:xfrm>
                <a:off x="3838930" y="5397929"/>
                <a:ext cx="360360" cy="230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8D80D94-BA40-FA31-E22F-0284E2594F2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29930" y="5389289"/>
                  <a:ext cx="378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4F09B37-E23D-D2FC-29F5-65B4470AE41A}"/>
                    </a:ext>
                  </a:extLst>
                </p14:cNvPr>
                <p14:cNvContentPartPr/>
                <p14:nvPr/>
              </p14:nvContentPartPr>
              <p14:xfrm>
                <a:off x="3452290" y="5327369"/>
                <a:ext cx="398520" cy="42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4F09B37-E23D-D2FC-29F5-65B4470AE4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43290" y="5318729"/>
                  <a:ext cx="416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0A15D63-CF1E-EB35-D1D8-83B6FAF4A5C6}"/>
                    </a:ext>
                  </a:extLst>
                </p14:cNvPr>
                <p14:cNvContentPartPr/>
                <p14:nvPr/>
              </p14:nvContentPartPr>
              <p14:xfrm>
                <a:off x="4362370" y="5251409"/>
                <a:ext cx="546840" cy="384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0A15D63-CF1E-EB35-D1D8-83B6FAF4A5C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53370" y="5242769"/>
                  <a:ext cx="564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429FA66-13E4-09D6-B3DC-5FD7C883466C}"/>
                    </a:ext>
                  </a:extLst>
                </p14:cNvPr>
                <p14:cNvContentPartPr/>
                <p14:nvPr/>
              </p14:nvContentPartPr>
              <p14:xfrm>
                <a:off x="4643530" y="5429249"/>
                <a:ext cx="245520" cy="9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429FA66-13E4-09D6-B3DC-5FD7C88346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634530" y="5420609"/>
                  <a:ext cx="263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738E47-8C9A-306C-B02C-4F9B3BC4A58D}"/>
                    </a:ext>
                  </a:extLst>
                </p14:cNvPr>
                <p14:cNvContentPartPr/>
                <p14:nvPr/>
              </p14:nvContentPartPr>
              <p14:xfrm>
                <a:off x="4591330" y="5220809"/>
                <a:ext cx="71640" cy="32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738E47-8C9A-306C-B02C-4F9B3BC4A58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82690" y="5212169"/>
                  <a:ext cx="892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E2D8CA1-B722-10B3-D10B-7316103FE615}"/>
                  </a:ext>
                </a:extLst>
              </p14:cNvPr>
              <p14:cNvContentPartPr/>
              <p14:nvPr/>
            </p14:nvContentPartPr>
            <p14:xfrm>
              <a:off x="5171290" y="5209649"/>
              <a:ext cx="843480" cy="4395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E2D8CA1-B722-10B3-D10B-7316103FE61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162650" y="5201009"/>
                <a:ext cx="8611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A7BE4EC-F45E-E7A1-370A-018F3986877D}"/>
                  </a:ext>
                </a:extLst>
              </p14:cNvPr>
              <p14:cNvContentPartPr/>
              <p14:nvPr/>
            </p14:nvContentPartPr>
            <p14:xfrm>
              <a:off x="6106570" y="5377049"/>
              <a:ext cx="1790280" cy="2887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A7BE4EC-F45E-E7A1-370A-018F3986877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097570" y="5368409"/>
                <a:ext cx="1807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E1DDA2B-D476-23F9-F28E-BB9C43148252}"/>
                  </a:ext>
                </a:extLst>
              </p14:cNvPr>
              <p14:cNvContentPartPr/>
              <p14:nvPr/>
            </p14:nvContentPartPr>
            <p14:xfrm>
              <a:off x="8019610" y="5181209"/>
              <a:ext cx="230400" cy="31932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E1DDA2B-D476-23F9-F28E-BB9C4314825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010970" y="5172209"/>
                <a:ext cx="248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642C720-A02D-BB0E-5104-2445E0EC0CAC}"/>
                  </a:ext>
                </a:extLst>
              </p14:cNvPr>
              <p14:cNvContentPartPr/>
              <p14:nvPr/>
            </p14:nvContentPartPr>
            <p14:xfrm>
              <a:off x="7967410" y="5715809"/>
              <a:ext cx="52920" cy="7560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642C720-A02D-BB0E-5104-2445E0EC0CA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958770" y="5706809"/>
                <a:ext cx="7056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99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8A0ADB6-EDE5-4BCE-A24D-3FF15CEFB54A}"/>
              </a:ext>
            </a:extLst>
          </p:cNvPr>
          <p:cNvGrpSpPr/>
          <p:nvPr/>
        </p:nvGrpSpPr>
        <p:grpSpPr>
          <a:xfrm>
            <a:off x="2518380" y="1177369"/>
            <a:ext cx="7063200" cy="876240"/>
            <a:chOff x="354490" y="3926249"/>
            <a:chExt cx="7063200" cy="8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830F6FC-E5D7-0A36-3D8D-218C27785151}"/>
                    </a:ext>
                  </a:extLst>
                </p14:cNvPr>
                <p14:cNvContentPartPr/>
                <p14:nvPr/>
              </p14:nvContentPartPr>
              <p14:xfrm>
                <a:off x="4088410" y="4228649"/>
                <a:ext cx="45360" cy="62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830F6FC-E5D7-0A36-3D8D-218C277851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79770" y="4220009"/>
                  <a:ext cx="63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999586-3EA2-2DD1-7436-72585D4D8DCA}"/>
                    </a:ext>
                  </a:extLst>
                </p14:cNvPr>
                <p14:cNvContentPartPr/>
                <p14:nvPr/>
              </p14:nvContentPartPr>
              <p14:xfrm>
                <a:off x="3598090" y="4114169"/>
                <a:ext cx="286920" cy="320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999586-3EA2-2DD1-7436-72585D4D8D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89090" y="4105529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D22DD2-1055-0DF8-AEAB-B4CA14FB8CD8}"/>
                    </a:ext>
                  </a:extLst>
                </p14:cNvPr>
                <p14:cNvContentPartPr/>
                <p14:nvPr/>
              </p14:nvContentPartPr>
              <p14:xfrm>
                <a:off x="3613930" y="3984569"/>
                <a:ext cx="268200" cy="1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D22DD2-1055-0DF8-AEAB-B4CA14FB8C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04930" y="3975929"/>
                  <a:ext cx="28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8415819-ED14-6E70-2E40-CF0B42459F18}"/>
                    </a:ext>
                  </a:extLst>
                </p14:cNvPr>
                <p14:cNvContentPartPr/>
                <p14:nvPr/>
              </p14:nvContentPartPr>
              <p14:xfrm>
                <a:off x="4607530" y="4113449"/>
                <a:ext cx="273240" cy="366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415819-ED14-6E70-2E40-CF0B42459F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8890" y="4104809"/>
                  <a:ext cx="290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508E8C-2990-DE71-AFDB-7AED0F808DAB}"/>
                    </a:ext>
                  </a:extLst>
                </p14:cNvPr>
                <p14:cNvContentPartPr/>
                <p14:nvPr/>
              </p14:nvContentPartPr>
              <p14:xfrm>
                <a:off x="4975450" y="4159529"/>
                <a:ext cx="276840" cy="121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508E8C-2990-DE71-AFDB-7AED0F808D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6810" y="4150529"/>
                  <a:ext cx="294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A3A0BE-5034-665B-A631-9B914F0CC0FF}"/>
                    </a:ext>
                  </a:extLst>
                </p14:cNvPr>
                <p14:cNvContentPartPr/>
                <p14:nvPr/>
              </p14:nvContentPartPr>
              <p14:xfrm>
                <a:off x="5047810" y="4023089"/>
                <a:ext cx="192960" cy="1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A3A0BE-5034-665B-A631-9B914F0CC0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39170" y="4014089"/>
                  <a:ext cx="21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7BFA0A-2A4A-DA33-B19B-3F1348D55A07}"/>
                    </a:ext>
                  </a:extLst>
                </p14:cNvPr>
                <p14:cNvContentPartPr/>
                <p14:nvPr/>
              </p14:nvContentPartPr>
              <p14:xfrm>
                <a:off x="5392330" y="3954329"/>
                <a:ext cx="145440" cy="482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7BFA0A-2A4A-DA33-B19B-3F1348D55A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83690" y="3945689"/>
                  <a:ext cx="163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3F4355-0469-8E2D-5EFB-DF1480212028}"/>
                    </a:ext>
                  </a:extLst>
                </p14:cNvPr>
                <p14:cNvContentPartPr/>
                <p14:nvPr/>
              </p14:nvContentPartPr>
              <p14:xfrm>
                <a:off x="5666290" y="3989969"/>
                <a:ext cx="36360" cy="205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3F4355-0469-8E2D-5EFB-DF14802120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57290" y="3981329"/>
                  <a:ext cx="5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FA09F1-7E47-4B03-DDE7-5321F71542F6}"/>
                    </a:ext>
                  </a:extLst>
                </p14:cNvPr>
                <p14:cNvContentPartPr/>
                <p14:nvPr/>
              </p14:nvContentPartPr>
              <p14:xfrm>
                <a:off x="5551450" y="4198049"/>
                <a:ext cx="258480" cy="22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FA09F1-7E47-4B03-DDE7-5321F71542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42450" y="4189049"/>
                  <a:ext cx="27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721DBA-68AA-A9CB-D34B-BDA2A95FED7E}"/>
                    </a:ext>
                  </a:extLst>
                </p14:cNvPr>
                <p14:cNvContentPartPr/>
                <p14:nvPr/>
              </p14:nvContentPartPr>
              <p14:xfrm>
                <a:off x="5588530" y="4284809"/>
                <a:ext cx="184680" cy="144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721DBA-68AA-A9CB-D34B-BDA2A95FED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9530" y="4275809"/>
                  <a:ext cx="202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42BCA6-8886-E9C3-8D4A-A8C69F85870A}"/>
                    </a:ext>
                  </a:extLst>
                </p14:cNvPr>
                <p14:cNvContentPartPr/>
                <p14:nvPr/>
              </p14:nvContentPartPr>
              <p14:xfrm>
                <a:off x="5893090" y="4109489"/>
                <a:ext cx="349200" cy="135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42BCA6-8886-E9C3-8D4A-A8C69F8587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84090" y="4100489"/>
                  <a:ext cx="366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25BF3C-2542-6C92-EECA-E8B5496D34D1}"/>
                    </a:ext>
                  </a:extLst>
                </p14:cNvPr>
                <p14:cNvContentPartPr/>
                <p14:nvPr/>
              </p14:nvContentPartPr>
              <p14:xfrm>
                <a:off x="4487650" y="3957209"/>
                <a:ext cx="173880" cy="554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25BF3C-2542-6C92-EECA-E8B5496D34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9010" y="3948209"/>
                  <a:ext cx="191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423E55-5842-05E8-95CF-3A7854DCCBCA}"/>
                    </a:ext>
                  </a:extLst>
                </p14:cNvPr>
                <p14:cNvContentPartPr/>
                <p14:nvPr/>
              </p14:nvContentPartPr>
              <p14:xfrm>
                <a:off x="6268210" y="3965489"/>
                <a:ext cx="102240" cy="82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423E55-5842-05E8-95CF-3A7854DCCB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59570" y="3956849"/>
                  <a:ext cx="11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A5B965-8317-63AE-DED2-5D2A6C8C79CC}"/>
                    </a:ext>
                  </a:extLst>
                </p14:cNvPr>
                <p14:cNvContentPartPr/>
                <p14:nvPr/>
              </p14:nvContentPartPr>
              <p14:xfrm>
                <a:off x="6501130" y="4085009"/>
                <a:ext cx="38520" cy="16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A5B965-8317-63AE-DED2-5D2A6C8C79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92490" y="4076369"/>
                  <a:ext cx="5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736C54-36A9-8EE6-058C-93A9FC2F7A3A}"/>
                    </a:ext>
                  </a:extLst>
                </p14:cNvPr>
                <p14:cNvContentPartPr/>
                <p14:nvPr/>
              </p14:nvContentPartPr>
              <p14:xfrm>
                <a:off x="6376930" y="4199129"/>
                <a:ext cx="213840" cy="6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736C54-36A9-8EE6-058C-93A9FC2F7A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67930" y="4190489"/>
                  <a:ext cx="23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CAA489-8CA5-C9D7-5C07-344BD1232FB7}"/>
                    </a:ext>
                  </a:extLst>
                </p14:cNvPr>
                <p14:cNvContentPartPr/>
                <p14:nvPr/>
              </p14:nvContentPartPr>
              <p14:xfrm>
                <a:off x="6779770" y="4084649"/>
                <a:ext cx="33264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CAA489-8CA5-C9D7-5C07-344BD1232F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71130" y="4075649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7D44D4-B279-F002-94A4-974117135F3D}"/>
                    </a:ext>
                  </a:extLst>
                </p14:cNvPr>
                <p14:cNvContentPartPr/>
                <p14:nvPr/>
              </p14:nvContentPartPr>
              <p14:xfrm>
                <a:off x="6355690" y="4195169"/>
                <a:ext cx="306000" cy="25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7D44D4-B279-F002-94A4-974117135F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7050" y="4186529"/>
                  <a:ext cx="323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228371-512B-396A-D10C-2493F44EAB4E}"/>
                    </a:ext>
                  </a:extLst>
                </p14:cNvPr>
                <p14:cNvContentPartPr/>
                <p14:nvPr/>
              </p14:nvContentPartPr>
              <p14:xfrm>
                <a:off x="6516250" y="4106249"/>
                <a:ext cx="11880" cy="16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228371-512B-396A-D10C-2493F44EAB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07250" y="4097609"/>
                  <a:ext cx="2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30C3DC-B882-D706-A1CA-C2131D3D2574}"/>
                    </a:ext>
                  </a:extLst>
                </p14:cNvPr>
                <p14:cNvContentPartPr/>
                <p14:nvPr/>
              </p14:nvContentPartPr>
              <p14:xfrm>
                <a:off x="7108450" y="3926609"/>
                <a:ext cx="164520" cy="446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30C3DC-B882-D706-A1CA-C2131D3D25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99450" y="3917609"/>
                  <a:ext cx="182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5C807D-4353-5FE5-E359-198C24400867}"/>
                    </a:ext>
                  </a:extLst>
                </p14:cNvPr>
                <p14:cNvContentPartPr/>
                <p14:nvPr/>
              </p14:nvContentPartPr>
              <p14:xfrm>
                <a:off x="7119610" y="3926249"/>
                <a:ext cx="298080" cy="582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5C807D-4353-5FE5-E359-198C244008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0970" y="3917249"/>
                  <a:ext cx="315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3D5EDE-CC90-E51C-8CE0-EAB14657C655}"/>
                    </a:ext>
                  </a:extLst>
                </p14:cNvPr>
                <p14:cNvContentPartPr/>
                <p14:nvPr/>
              </p14:nvContentPartPr>
              <p14:xfrm>
                <a:off x="450250" y="4006529"/>
                <a:ext cx="188640" cy="346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3D5EDE-CC90-E51C-8CE0-EAB14657C6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1610" y="3997889"/>
                  <a:ext cx="206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4CA96B-39BF-569C-B0DE-E2BBBDD9699C}"/>
                    </a:ext>
                  </a:extLst>
                </p14:cNvPr>
                <p14:cNvContentPartPr/>
                <p14:nvPr/>
              </p14:nvContentPartPr>
              <p14:xfrm>
                <a:off x="373570" y="4406489"/>
                <a:ext cx="291960" cy="2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4CA96B-39BF-569C-B0DE-E2BBBDD969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4570" y="4397489"/>
                  <a:ext cx="30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1D038C-4EC9-1E73-3B00-51F846C87F04}"/>
                    </a:ext>
                  </a:extLst>
                </p14:cNvPr>
                <p14:cNvContentPartPr/>
                <p14:nvPr/>
              </p14:nvContentPartPr>
              <p14:xfrm>
                <a:off x="354490" y="4463009"/>
                <a:ext cx="84240" cy="290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1D038C-4EC9-1E73-3B00-51F846C87F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850" y="4454009"/>
                  <a:ext cx="101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73DE5F-E6B4-4893-8B90-999917C3D6F8}"/>
                    </a:ext>
                  </a:extLst>
                </p14:cNvPr>
                <p14:cNvContentPartPr/>
                <p14:nvPr/>
              </p14:nvContentPartPr>
              <p14:xfrm>
                <a:off x="558970" y="4495769"/>
                <a:ext cx="116640" cy="25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73DE5F-E6B4-4893-8B90-999917C3D6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970" y="4486769"/>
                  <a:ext cx="134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AD4AF6-B81C-7BC3-3E36-64BB7B1BAEA9}"/>
                    </a:ext>
                  </a:extLst>
                </p14:cNvPr>
                <p14:cNvContentPartPr/>
                <p14:nvPr/>
              </p14:nvContentPartPr>
              <p14:xfrm>
                <a:off x="465370" y="4653809"/>
                <a:ext cx="226080" cy="30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AD4AF6-B81C-7BC3-3E36-64BB7B1BAE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6730" y="4645169"/>
                  <a:ext cx="243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168A36-0C3C-A5FC-6C8C-10E8786ABB18}"/>
                    </a:ext>
                  </a:extLst>
                </p14:cNvPr>
                <p14:cNvContentPartPr/>
                <p14:nvPr/>
              </p14:nvContentPartPr>
              <p14:xfrm>
                <a:off x="877570" y="4049729"/>
                <a:ext cx="78120" cy="57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168A36-0C3C-A5FC-6C8C-10E8786ABB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8570" y="4041089"/>
                  <a:ext cx="95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DBA303-FE99-4A7F-7A05-0AAB083A7705}"/>
                    </a:ext>
                  </a:extLst>
                </p14:cNvPr>
                <p14:cNvContentPartPr/>
                <p14:nvPr/>
              </p14:nvContentPartPr>
              <p14:xfrm>
                <a:off x="1123090" y="4177889"/>
                <a:ext cx="14040" cy="18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DBA303-FE99-4A7F-7A05-0AAB083A77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4450" y="4168889"/>
                  <a:ext cx="3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2E5550-AC78-E3CA-CB84-B8CB6ED3525C}"/>
                    </a:ext>
                  </a:extLst>
                </p14:cNvPr>
                <p14:cNvContentPartPr/>
                <p14:nvPr/>
              </p14:nvContentPartPr>
              <p14:xfrm>
                <a:off x="981250" y="4406129"/>
                <a:ext cx="181800" cy="14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2E5550-AC78-E3CA-CB84-B8CB6ED352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2250" y="4397489"/>
                  <a:ext cx="199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C815F6-A3DF-C9C8-2CB5-91176A66CF14}"/>
                    </a:ext>
                  </a:extLst>
                </p14:cNvPr>
                <p14:cNvContentPartPr/>
                <p14:nvPr/>
              </p14:nvContentPartPr>
              <p14:xfrm>
                <a:off x="1039210" y="4468769"/>
                <a:ext cx="123120" cy="151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C815F6-A3DF-C9C8-2CB5-91176A66CF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0210" y="4459769"/>
                  <a:ext cx="140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1F3E97-47C2-271F-1BAD-C8B0E3EB5999}"/>
                    </a:ext>
                  </a:extLst>
                </p14:cNvPr>
                <p14:cNvContentPartPr/>
                <p14:nvPr/>
              </p14:nvContentPartPr>
              <p14:xfrm>
                <a:off x="1194370" y="4330529"/>
                <a:ext cx="231120" cy="44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1F3E97-47C2-271F-1BAD-C8B0E3EB59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5730" y="4321889"/>
                  <a:ext cx="2487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BB0000-17E2-92B9-6E3D-3B45C182E2A4}"/>
                    </a:ext>
                  </a:extLst>
                </p14:cNvPr>
                <p14:cNvContentPartPr/>
                <p14:nvPr/>
              </p14:nvContentPartPr>
              <p14:xfrm>
                <a:off x="1457170" y="4245929"/>
                <a:ext cx="273240" cy="206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BB0000-17E2-92B9-6E3D-3B45C182E2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48170" y="4237289"/>
                  <a:ext cx="29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DD87F6-D5A7-BAFA-84D0-34E533F29EA9}"/>
                    </a:ext>
                  </a:extLst>
                </p14:cNvPr>
                <p14:cNvContentPartPr/>
                <p14:nvPr/>
              </p14:nvContentPartPr>
              <p14:xfrm>
                <a:off x="1669570" y="4073489"/>
                <a:ext cx="159480" cy="12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DD87F6-D5A7-BAFA-84D0-34E533F29E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60930" y="4064849"/>
                  <a:ext cx="17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3364EE-DE5D-1092-8BAB-F1A6D30D1B8A}"/>
                    </a:ext>
                  </a:extLst>
                </p14:cNvPr>
                <p14:cNvContentPartPr/>
                <p14:nvPr/>
              </p14:nvContentPartPr>
              <p14:xfrm>
                <a:off x="1906810" y="4241249"/>
                <a:ext cx="11160" cy="158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3364EE-DE5D-1092-8BAB-F1A6D30D1B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7810" y="4232609"/>
                  <a:ext cx="2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115B15-4241-44A6-F964-F5633187946E}"/>
                    </a:ext>
                  </a:extLst>
                </p14:cNvPr>
                <p14:cNvContentPartPr/>
                <p14:nvPr/>
              </p14:nvContentPartPr>
              <p14:xfrm>
                <a:off x="1852090" y="4310729"/>
                <a:ext cx="144000" cy="5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115B15-4241-44A6-F964-F563318794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3090" y="4301729"/>
                  <a:ext cx="16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C013D9-6BB3-276A-E465-0B67B424EE8D}"/>
                    </a:ext>
                  </a:extLst>
                </p14:cNvPr>
                <p14:cNvContentPartPr/>
                <p14:nvPr/>
              </p14:nvContentPartPr>
              <p14:xfrm>
                <a:off x="1883410" y="4241249"/>
                <a:ext cx="357840" cy="56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C013D9-6BB3-276A-E465-0B67B424EE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74410" y="4232609"/>
                  <a:ext cx="3754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B4B7CF-A21C-43AD-2BF5-3C506959817B}"/>
                    </a:ext>
                  </a:extLst>
                </p14:cNvPr>
                <p14:cNvContentPartPr/>
                <p14:nvPr/>
              </p14:nvContentPartPr>
              <p14:xfrm>
                <a:off x="2337730" y="4223249"/>
                <a:ext cx="103320" cy="209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B4B7CF-A21C-43AD-2BF5-3C50695981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29090" y="4214609"/>
                  <a:ext cx="120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46BD58-C1F5-B53E-9902-5A7A224A3974}"/>
                    </a:ext>
                  </a:extLst>
                </p14:cNvPr>
                <p14:cNvContentPartPr/>
                <p14:nvPr/>
              </p14:nvContentPartPr>
              <p14:xfrm>
                <a:off x="2376250" y="3948569"/>
                <a:ext cx="165960" cy="799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46BD58-C1F5-B53E-9902-5A7A224A39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67250" y="3939929"/>
                  <a:ext cx="18360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9DF29F-E0C7-AF33-8A7B-EADC9F56D21A}"/>
                    </a:ext>
                  </a:extLst>
                </p14:cNvPr>
                <p14:cNvContentPartPr/>
                <p14:nvPr/>
              </p14:nvContentPartPr>
              <p14:xfrm>
                <a:off x="2650210" y="4238009"/>
                <a:ext cx="214560" cy="18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9DF29F-E0C7-AF33-8A7B-EADC9F56D2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1210" y="4229369"/>
                  <a:ext cx="232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AA9B09-1F54-87E6-C5F3-85293993707D}"/>
                    </a:ext>
                  </a:extLst>
                </p14:cNvPr>
                <p14:cNvContentPartPr/>
                <p14:nvPr/>
              </p14:nvContentPartPr>
              <p14:xfrm>
                <a:off x="2652730" y="4287329"/>
                <a:ext cx="225360" cy="56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AA9B09-1F54-87E6-C5F3-8529399370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4090" y="4278329"/>
                  <a:ext cx="243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797A7A-1C52-1DAC-0955-A103C32BB376}"/>
                    </a:ext>
                  </a:extLst>
                </p14:cNvPr>
                <p14:cNvContentPartPr/>
                <p14:nvPr/>
              </p14:nvContentPartPr>
              <p14:xfrm>
                <a:off x="3141610" y="4240169"/>
                <a:ext cx="227160" cy="3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797A7A-1C52-1DAC-0955-A103C32BB3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32610" y="4231169"/>
                  <a:ext cx="244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656186-11D9-C5F9-EF6D-71F64791E776}"/>
              </a:ext>
            </a:extLst>
          </p:cNvPr>
          <p:cNvGrpSpPr/>
          <p:nvPr/>
        </p:nvGrpSpPr>
        <p:grpSpPr>
          <a:xfrm>
            <a:off x="767770" y="86129"/>
            <a:ext cx="5684400" cy="568440"/>
            <a:chOff x="767770" y="86129"/>
            <a:chExt cx="5684400" cy="5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35DC6F-C7BA-3880-8212-42F61541F017}"/>
                    </a:ext>
                  </a:extLst>
                </p14:cNvPr>
                <p14:cNvContentPartPr/>
                <p14:nvPr/>
              </p14:nvContentPartPr>
              <p14:xfrm>
                <a:off x="767770" y="196649"/>
                <a:ext cx="302400" cy="364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35DC6F-C7BA-3880-8212-42F61541F0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9130" y="187649"/>
                  <a:ext cx="320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C88EE6-E4C6-0A91-4497-70E0708E1182}"/>
                    </a:ext>
                  </a:extLst>
                </p14:cNvPr>
                <p14:cNvContentPartPr/>
                <p14:nvPr/>
              </p14:nvContentPartPr>
              <p14:xfrm>
                <a:off x="813130" y="157769"/>
                <a:ext cx="326520" cy="70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C88EE6-E4C6-0A91-4497-70E0708E11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4130" y="148769"/>
                  <a:ext cx="344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250AFD4-1F22-8BA2-1CE8-572A6D09C9FF}"/>
                    </a:ext>
                  </a:extLst>
                </p14:cNvPr>
                <p14:cNvContentPartPr/>
                <p14:nvPr/>
              </p14:nvContentPartPr>
              <p14:xfrm>
                <a:off x="1084210" y="86129"/>
                <a:ext cx="1544760" cy="568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250AFD4-1F22-8BA2-1CE8-572A6D09C9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5570" y="77129"/>
                  <a:ext cx="15624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E1E605-53C6-7D1A-F48E-71F7717529ED}"/>
                    </a:ext>
                  </a:extLst>
                </p14:cNvPr>
                <p14:cNvContentPartPr/>
                <p14:nvPr/>
              </p14:nvContentPartPr>
              <p14:xfrm>
                <a:off x="2231890" y="282689"/>
                <a:ext cx="239760" cy="10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E1E605-53C6-7D1A-F48E-71F7717529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23250" y="273689"/>
                  <a:ext cx="257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16F227-8683-A203-C4DA-4727A6B87FF1}"/>
                    </a:ext>
                  </a:extLst>
                </p14:cNvPr>
                <p14:cNvContentPartPr/>
                <p14:nvPr/>
              </p14:nvContentPartPr>
              <p14:xfrm>
                <a:off x="1401730" y="180449"/>
                <a:ext cx="408240" cy="76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16F227-8683-A203-C4DA-4727A6B87F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93090" y="171449"/>
                  <a:ext cx="425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011209-03BB-8C8E-CC63-753A3F071C40}"/>
                    </a:ext>
                  </a:extLst>
                </p14:cNvPr>
                <p14:cNvContentPartPr/>
                <p14:nvPr/>
              </p14:nvContentPartPr>
              <p14:xfrm>
                <a:off x="2889610" y="326969"/>
                <a:ext cx="765000" cy="156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011209-03BB-8C8E-CC63-753A3F071C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80610" y="318329"/>
                  <a:ext cx="782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0DE8F5-696C-27EA-1109-E726E54EC62E}"/>
                    </a:ext>
                  </a:extLst>
                </p14:cNvPr>
                <p14:cNvContentPartPr/>
                <p14:nvPr/>
              </p14:nvContentPartPr>
              <p14:xfrm>
                <a:off x="3879250" y="310769"/>
                <a:ext cx="822600" cy="206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0DE8F5-696C-27EA-1109-E726E54EC6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0610" y="301769"/>
                  <a:ext cx="840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4A5CE5-EE88-C41A-A1AB-8537E1A2AA1B}"/>
                    </a:ext>
                  </a:extLst>
                </p14:cNvPr>
                <p14:cNvContentPartPr/>
                <p14:nvPr/>
              </p14:nvContentPartPr>
              <p14:xfrm>
                <a:off x="4923610" y="136889"/>
                <a:ext cx="1528560" cy="301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4A5CE5-EE88-C41A-A1AB-8537E1A2A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14610" y="127889"/>
                  <a:ext cx="154620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B27E327-E064-589B-C850-9EFD1F60FE42}"/>
                  </a:ext>
                </a:extLst>
              </p14:cNvPr>
              <p14:cNvContentPartPr/>
              <p14:nvPr/>
            </p14:nvContentPartPr>
            <p14:xfrm>
              <a:off x="3313690" y="1986929"/>
              <a:ext cx="1155240" cy="199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B27E327-E064-589B-C850-9EFD1F60FE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05050" y="1978289"/>
                <a:ext cx="11728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18782A2-036D-7DBF-B655-0701F0355D22}"/>
              </a:ext>
            </a:extLst>
          </p:cNvPr>
          <p:cNvGrpSpPr/>
          <p:nvPr/>
        </p:nvGrpSpPr>
        <p:grpSpPr>
          <a:xfrm>
            <a:off x="3215410" y="2265569"/>
            <a:ext cx="1685880" cy="522000"/>
            <a:chOff x="3215410" y="2265569"/>
            <a:chExt cx="168588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776909-EB29-9D42-04E6-1C27EBCC2305}"/>
                    </a:ext>
                  </a:extLst>
                </p14:cNvPr>
                <p14:cNvContentPartPr/>
                <p14:nvPr/>
              </p14:nvContentPartPr>
              <p14:xfrm>
                <a:off x="3252130" y="2306609"/>
                <a:ext cx="844200" cy="247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776909-EB29-9D42-04E6-1C27EBCC23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43490" y="2297609"/>
                  <a:ext cx="86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430AD4-61E2-94E1-376B-F0F3F0B41E87}"/>
                    </a:ext>
                  </a:extLst>
                </p14:cNvPr>
                <p14:cNvContentPartPr/>
                <p14:nvPr/>
              </p14:nvContentPartPr>
              <p14:xfrm>
                <a:off x="4294690" y="2265569"/>
                <a:ext cx="449640" cy="236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430AD4-61E2-94E1-376B-F0F3F0B41E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86050" y="2256929"/>
                  <a:ext cx="467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51682C-08E7-E762-F17D-83EB980AA8A9}"/>
                    </a:ext>
                  </a:extLst>
                </p14:cNvPr>
                <p14:cNvContentPartPr/>
                <p14:nvPr/>
              </p14:nvContentPartPr>
              <p14:xfrm>
                <a:off x="3215410" y="2564369"/>
                <a:ext cx="585000" cy="223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51682C-08E7-E762-F17D-83EB980AA8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06770" y="2555729"/>
                  <a:ext cx="602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2682C1-3862-2BB5-7506-A9CADB4F1779}"/>
                    </a:ext>
                  </a:extLst>
                </p14:cNvPr>
                <p14:cNvContentPartPr/>
                <p14:nvPr/>
              </p14:nvContentPartPr>
              <p14:xfrm>
                <a:off x="3674050" y="2661569"/>
                <a:ext cx="126360" cy="22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2682C1-3862-2BB5-7506-A9CADB4F17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5410" y="2652929"/>
                  <a:ext cx="144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D1FAC7-26AE-B8CF-B817-AA648B4FB5E1}"/>
                    </a:ext>
                  </a:extLst>
                </p14:cNvPr>
                <p14:cNvContentPartPr/>
                <p14:nvPr/>
              </p14:nvContentPartPr>
              <p14:xfrm>
                <a:off x="3618970" y="2549249"/>
                <a:ext cx="5040" cy="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D1FAC7-26AE-B8CF-B817-AA648B4FB5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0330" y="2540609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7ACF13-38D5-3AE2-AED0-1C2470CBED66}"/>
                    </a:ext>
                  </a:extLst>
                </p14:cNvPr>
                <p14:cNvContentPartPr/>
                <p14:nvPr/>
              </p14:nvContentPartPr>
              <p14:xfrm>
                <a:off x="3891130" y="2510009"/>
                <a:ext cx="1010160" cy="23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7ACF13-38D5-3AE2-AED0-1C2470CBED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2130" y="2501009"/>
                  <a:ext cx="102780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5CB55D-CB00-0229-6D38-B744E8F46B26}"/>
              </a:ext>
            </a:extLst>
          </p:cNvPr>
          <p:cNvGrpSpPr/>
          <p:nvPr/>
        </p:nvGrpSpPr>
        <p:grpSpPr>
          <a:xfrm>
            <a:off x="998890" y="3160324"/>
            <a:ext cx="2172680" cy="848050"/>
            <a:chOff x="2670780" y="1352089"/>
            <a:chExt cx="2187720" cy="85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F9DFC2-399D-0678-71FF-E6D8D0BA4C09}"/>
                    </a:ext>
                  </a:extLst>
                </p14:cNvPr>
                <p14:cNvContentPartPr/>
                <p14:nvPr/>
              </p14:nvContentPartPr>
              <p14:xfrm>
                <a:off x="2766540" y="1410049"/>
                <a:ext cx="188640" cy="346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F9DFC2-399D-0678-71FF-E6D8D0BA4C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7850" y="1400983"/>
                  <a:ext cx="206382" cy="364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986F4D-4FFE-22DF-39A8-4272882A714F}"/>
                    </a:ext>
                  </a:extLst>
                </p14:cNvPr>
                <p14:cNvContentPartPr/>
                <p14:nvPr/>
              </p14:nvContentPartPr>
              <p14:xfrm>
                <a:off x="2689860" y="1810009"/>
                <a:ext cx="291960" cy="23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986F4D-4FFE-22DF-39A8-4272882A71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0793" y="1800871"/>
                  <a:ext cx="309731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ED1FDA-485B-2CA7-242E-FA9A569121DE}"/>
                    </a:ext>
                  </a:extLst>
                </p14:cNvPr>
                <p14:cNvContentPartPr/>
                <p14:nvPr/>
              </p14:nvContentPartPr>
              <p14:xfrm>
                <a:off x="2670780" y="1866529"/>
                <a:ext cx="84240" cy="290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ED1FDA-485B-2CA7-242E-FA9A569121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61741" y="1857473"/>
                  <a:ext cx="101956" cy="307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2FCC53-4918-F4AB-938E-F7B5B20B8638}"/>
                    </a:ext>
                  </a:extLst>
                </p14:cNvPr>
                <p14:cNvContentPartPr/>
                <p14:nvPr/>
              </p14:nvContentPartPr>
              <p14:xfrm>
                <a:off x="2875260" y="1899289"/>
                <a:ext cx="116640" cy="256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2FCC53-4918-F4AB-938E-F7B5B20B86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6204" y="1890225"/>
                  <a:ext cx="134390" cy="274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24CE10-0C3A-8004-DDF7-C758EB4CE58E}"/>
                    </a:ext>
                  </a:extLst>
                </p14:cNvPr>
                <p14:cNvContentPartPr/>
                <p14:nvPr/>
              </p14:nvContentPartPr>
              <p14:xfrm>
                <a:off x="2781660" y="2057329"/>
                <a:ext cx="226080" cy="30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24CE10-0C3A-8004-DDF7-C758EB4CE5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2602" y="2048223"/>
                  <a:ext cx="243833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DA627A-031A-D1D1-8D50-A396ADAB3478}"/>
                    </a:ext>
                  </a:extLst>
                </p14:cNvPr>
                <p14:cNvContentPartPr/>
                <p14:nvPr/>
              </p14:nvContentPartPr>
              <p14:xfrm>
                <a:off x="3193860" y="1453249"/>
                <a:ext cx="78120" cy="578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DA627A-031A-D1D1-8D50-A396ADAB34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84776" y="1444187"/>
                  <a:ext cx="95924" cy="595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09A0D5-D5B7-E55F-8751-19B3292A0581}"/>
                    </a:ext>
                  </a:extLst>
                </p14:cNvPr>
                <p14:cNvContentPartPr/>
                <p14:nvPr/>
              </p14:nvContentPartPr>
              <p14:xfrm>
                <a:off x="3439380" y="1581409"/>
                <a:ext cx="14040" cy="185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09A0D5-D5B7-E55F-8751-19B3292A05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30513" y="1572339"/>
                  <a:ext cx="32144" cy="203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C87A8C-41CB-C638-18DD-B592D699377D}"/>
                    </a:ext>
                  </a:extLst>
                </p14:cNvPr>
                <p14:cNvContentPartPr/>
                <p14:nvPr/>
              </p14:nvContentPartPr>
              <p14:xfrm>
                <a:off x="3297540" y="1809649"/>
                <a:ext cx="181800" cy="14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C87A8C-41CB-C638-18DD-B592D69937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88486" y="1801009"/>
                  <a:ext cx="199545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BFB15B-CF28-DB26-C992-81EC1753B26A}"/>
                    </a:ext>
                  </a:extLst>
                </p14:cNvPr>
                <p14:cNvContentPartPr/>
                <p14:nvPr/>
              </p14:nvContentPartPr>
              <p14:xfrm>
                <a:off x="3355500" y="1872289"/>
                <a:ext cx="123120" cy="151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BFB15B-CF28-DB26-C992-81EC1753B2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46447" y="1863224"/>
                  <a:ext cx="140864" cy="169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21E687-9B44-63F9-ACB7-3545A3B24E18}"/>
                    </a:ext>
                  </a:extLst>
                </p14:cNvPr>
                <p14:cNvContentPartPr/>
                <p14:nvPr/>
              </p14:nvContentPartPr>
              <p14:xfrm>
                <a:off x="3510660" y="1734049"/>
                <a:ext cx="231120" cy="440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21E687-9B44-63F9-ACB7-3545A3B24E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01966" y="1724990"/>
                  <a:ext cx="248871" cy="458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4065E1-9BC2-AB92-3A23-580F284D74C6}"/>
                    </a:ext>
                  </a:extLst>
                </p14:cNvPr>
                <p14:cNvContentPartPr/>
                <p14:nvPr/>
              </p14:nvContentPartPr>
              <p14:xfrm>
                <a:off x="3773460" y="1649449"/>
                <a:ext cx="273240" cy="206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4065E1-9BC2-AB92-3A23-580F284D74C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64400" y="1640748"/>
                  <a:ext cx="290997" cy="224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150A39-D75D-B06E-B162-4E880E550B32}"/>
                    </a:ext>
                  </a:extLst>
                </p14:cNvPr>
                <p14:cNvContentPartPr/>
                <p14:nvPr/>
              </p14:nvContentPartPr>
              <p14:xfrm>
                <a:off x="3985860" y="1477009"/>
                <a:ext cx="159480" cy="122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150A39-D75D-B06E-B162-4E880E550B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76799" y="1467956"/>
                  <a:ext cx="177240" cy="140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7B09EC6-4D91-1127-FC3A-1234A8631467}"/>
                    </a:ext>
                  </a:extLst>
                </p14:cNvPr>
                <p14:cNvContentPartPr/>
                <p14:nvPr/>
              </p14:nvContentPartPr>
              <p14:xfrm>
                <a:off x="4223100" y="1644769"/>
                <a:ext cx="11160" cy="158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7B09EC6-4D91-1127-FC3A-1234A86314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14100" y="1636070"/>
                  <a:ext cx="28800" cy="176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0ABACA-1CF9-3637-4704-A0964A8A9F1D}"/>
                    </a:ext>
                  </a:extLst>
                </p14:cNvPr>
                <p14:cNvContentPartPr/>
                <p14:nvPr/>
              </p14:nvContentPartPr>
              <p14:xfrm>
                <a:off x="4168380" y="1714249"/>
                <a:ext cx="144000" cy="5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0ABACA-1CF9-3637-4704-A0964A8A9F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59312" y="1705186"/>
                  <a:ext cx="161773" cy="69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1C540A-AAE7-6198-3275-E4CC8F9DF4F6}"/>
                    </a:ext>
                  </a:extLst>
                </p14:cNvPr>
                <p14:cNvContentPartPr/>
                <p14:nvPr/>
              </p14:nvContentPartPr>
              <p14:xfrm>
                <a:off x="4199700" y="1644769"/>
                <a:ext cx="357840" cy="561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1C540A-AAE7-6198-3275-E4CC8F9DF4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0645" y="1636073"/>
                  <a:ext cx="375587" cy="57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7F9FDE-74DE-4AD9-DE01-28B01E44A030}"/>
                    </a:ext>
                  </a:extLst>
                </p14:cNvPr>
                <p14:cNvContentPartPr/>
                <p14:nvPr/>
              </p14:nvContentPartPr>
              <p14:xfrm>
                <a:off x="4654020" y="1626769"/>
                <a:ext cx="103320" cy="209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7F9FDE-74DE-4AD9-DE01-28B01E44A0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45319" y="1617707"/>
                  <a:ext cx="121084" cy="226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A5BDFB-7BD6-9A1B-48DD-57B59616CB7F}"/>
                    </a:ext>
                  </a:extLst>
                </p14:cNvPr>
                <p14:cNvContentPartPr/>
                <p14:nvPr/>
              </p14:nvContentPartPr>
              <p14:xfrm>
                <a:off x="4692540" y="1352089"/>
                <a:ext cx="165960" cy="799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A5BDFB-7BD6-9A1B-48DD-57B59616CB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83481" y="1343028"/>
                  <a:ext cx="183716" cy="81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C311D25-4887-A92E-4B27-A8A3F6156444}"/>
                  </a:ext>
                </a:extLst>
              </p14:cNvPr>
              <p14:cNvContentPartPr/>
              <p14:nvPr/>
            </p14:nvContentPartPr>
            <p14:xfrm>
              <a:off x="1367890" y="3002849"/>
              <a:ext cx="288000" cy="11948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C311D25-4887-A92E-4B27-A8A3F615644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358890" y="2994209"/>
                <a:ext cx="305640" cy="12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C9BE48A-681C-D187-FEA2-2A18E62A32C2}"/>
              </a:ext>
            </a:extLst>
          </p:cNvPr>
          <p:cNvGrpSpPr/>
          <p:nvPr/>
        </p:nvGrpSpPr>
        <p:grpSpPr>
          <a:xfrm>
            <a:off x="3377770" y="3304529"/>
            <a:ext cx="596160" cy="442440"/>
            <a:chOff x="3377770" y="3304529"/>
            <a:chExt cx="5961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8123A8-0154-9DA6-8B04-539A4FA4F487}"/>
                    </a:ext>
                  </a:extLst>
                </p14:cNvPr>
                <p14:cNvContentPartPr/>
                <p14:nvPr/>
              </p14:nvContentPartPr>
              <p14:xfrm>
                <a:off x="3377770" y="3345569"/>
                <a:ext cx="176760" cy="387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8123A8-0154-9DA6-8B04-539A4FA4F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69130" y="3336569"/>
                  <a:ext cx="1944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1A8700-D2E7-30F0-4FB0-8409CBB1B526}"/>
                    </a:ext>
                  </a:extLst>
                </p14:cNvPr>
                <p14:cNvContentPartPr/>
                <p14:nvPr/>
              </p14:nvContentPartPr>
              <p14:xfrm>
                <a:off x="3654250" y="3304529"/>
                <a:ext cx="319680" cy="442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1A8700-D2E7-30F0-4FB0-8409CBB1B5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45610" y="3295889"/>
                  <a:ext cx="33732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5FAABE2-8797-C249-70B8-C3509FAEF566}"/>
              </a:ext>
            </a:extLst>
          </p:cNvPr>
          <p:cNvGrpSpPr/>
          <p:nvPr/>
        </p:nvGrpSpPr>
        <p:grpSpPr>
          <a:xfrm>
            <a:off x="5139720" y="3270657"/>
            <a:ext cx="4276080" cy="585720"/>
            <a:chOff x="5457900" y="1329769"/>
            <a:chExt cx="427608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848972-6741-D3E6-A506-069F539687A9}"/>
                    </a:ext>
                  </a:extLst>
                </p14:cNvPr>
                <p14:cNvContentPartPr/>
                <p14:nvPr/>
              </p14:nvContentPartPr>
              <p14:xfrm>
                <a:off x="6404700" y="1632169"/>
                <a:ext cx="45360" cy="62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848972-6741-D3E6-A506-069F539687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96060" y="1623529"/>
                  <a:ext cx="63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A4C4DD-BB90-DCB2-9459-4DB2543A5BC2}"/>
                    </a:ext>
                  </a:extLst>
                </p14:cNvPr>
                <p14:cNvContentPartPr/>
                <p14:nvPr/>
              </p14:nvContentPartPr>
              <p14:xfrm>
                <a:off x="5914380" y="1517689"/>
                <a:ext cx="286920" cy="320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A4C4DD-BB90-DCB2-9459-4DB2543A5B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5380" y="1509049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298A2C-A819-E211-DBDC-249FDB578904}"/>
                    </a:ext>
                  </a:extLst>
                </p14:cNvPr>
                <p14:cNvContentPartPr/>
                <p14:nvPr/>
              </p14:nvContentPartPr>
              <p14:xfrm>
                <a:off x="5930220" y="1388089"/>
                <a:ext cx="268200" cy="14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298A2C-A819-E211-DBDC-249FDB5789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1220" y="1379449"/>
                  <a:ext cx="28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31C17F-EFF8-EB0D-5611-99770CBFC60C}"/>
                    </a:ext>
                  </a:extLst>
                </p14:cNvPr>
                <p14:cNvContentPartPr/>
                <p14:nvPr/>
              </p14:nvContentPartPr>
              <p14:xfrm>
                <a:off x="6923820" y="1516969"/>
                <a:ext cx="273240" cy="36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31C17F-EFF8-EB0D-5611-99770CBFC6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5180" y="1508329"/>
                  <a:ext cx="290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B92AD96-976A-D23F-9C35-798F28A4E4CC}"/>
                    </a:ext>
                  </a:extLst>
                </p14:cNvPr>
                <p14:cNvContentPartPr/>
                <p14:nvPr/>
              </p14:nvContentPartPr>
              <p14:xfrm>
                <a:off x="7291740" y="1563049"/>
                <a:ext cx="276840" cy="121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B92AD96-976A-D23F-9C35-798F28A4E4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83100" y="1554049"/>
                  <a:ext cx="294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93C45D-9FEF-2A33-3C51-0991ED88041B}"/>
                    </a:ext>
                  </a:extLst>
                </p14:cNvPr>
                <p14:cNvContentPartPr/>
                <p14:nvPr/>
              </p14:nvContentPartPr>
              <p14:xfrm>
                <a:off x="7364100" y="1426609"/>
                <a:ext cx="192960" cy="16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93C45D-9FEF-2A33-3C51-0991ED8804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5460" y="1417609"/>
                  <a:ext cx="21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6F27E4-965A-458D-A700-14FCA3EEB995}"/>
                    </a:ext>
                  </a:extLst>
                </p14:cNvPr>
                <p14:cNvContentPartPr/>
                <p14:nvPr/>
              </p14:nvContentPartPr>
              <p14:xfrm>
                <a:off x="7708620" y="1357849"/>
                <a:ext cx="145440" cy="482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6F27E4-965A-458D-A700-14FCA3EEB9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9980" y="1349209"/>
                  <a:ext cx="163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01851CB-4CB6-5849-18D5-23B2AECBDF2F}"/>
                    </a:ext>
                  </a:extLst>
                </p14:cNvPr>
                <p14:cNvContentPartPr/>
                <p14:nvPr/>
              </p14:nvContentPartPr>
              <p14:xfrm>
                <a:off x="7982580" y="1393489"/>
                <a:ext cx="36360" cy="205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01851CB-4CB6-5849-18D5-23B2AECBDF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73580" y="1384849"/>
                  <a:ext cx="5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F3AC8C-E064-E4A9-3413-BFCDF771CFB1}"/>
                    </a:ext>
                  </a:extLst>
                </p14:cNvPr>
                <p14:cNvContentPartPr/>
                <p14:nvPr/>
              </p14:nvContentPartPr>
              <p14:xfrm>
                <a:off x="7867740" y="1601569"/>
                <a:ext cx="258480" cy="22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F3AC8C-E064-E4A9-3413-BFCDF771CF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58740" y="1592569"/>
                  <a:ext cx="27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A141DC-AC44-8400-4C39-E8CBDD95C4AA}"/>
                    </a:ext>
                  </a:extLst>
                </p14:cNvPr>
                <p14:cNvContentPartPr/>
                <p14:nvPr/>
              </p14:nvContentPartPr>
              <p14:xfrm>
                <a:off x="7904820" y="1688329"/>
                <a:ext cx="184680" cy="144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A141DC-AC44-8400-4C39-E8CBDD95C4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95820" y="1679329"/>
                  <a:ext cx="202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78EBEF-FE9A-26C1-F23B-F6691B6F5ED1}"/>
                    </a:ext>
                  </a:extLst>
                </p14:cNvPr>
                <p14:cNvContentPartPr/>
                <p14:nvPr/>
              </p14:nvContentPartPr>
              <p14:xfrm>
                <a:off x="8209380" y="1513009"/>
                <a:ext cx="349200" cy="135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78EBEF-FE9A-26C1-F23B-F6691B6F5E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00380" y="1504009"/>
                  <a:ext cx="366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BE458F-C56A-5845-0FAB-501614F0D4A1}"/>
                    </a:ext>
                  </a:extLst>
                </p14:cNvPr>
                <p14:cNvContentPartPr/>
                <p14:nvPr/>
              </p14:nvContentPartPr>
              <p14:xfrm>
                <a:off x="6803940" y="1360729"/>
                <a:ext cx="173880" cy="55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BE458F-C56A-5845-0FAB-501614F0D4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5300" y="1351729"/>
                  <a:ext cx="191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261410-10A9-4652-30B9-74094C7AA29E}"/>
                    </a:ext>
                  </a:extLst>
                </p14:cNvPr>
                <p14:cNvContentPartPr/>
                <p14:nvPr/>
              </p14:nvContentPartPr>
              <p14:xfrm>
                <a:off x="8584500" y="1369009"/>
                <a:ext cx="102240" cy="82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261410-10A9-4652-30B9-74094C7AA2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75860" y="1360369"/>
                  <a:ext cx="11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30A722-AC6B-3A71-5ACF-8901AB953452}"/>
                    </a:ext>
                  </a:extLst>
                </p14:cNvPr>
                <p14:cNvContentPartPr/>
                <p14:nvPr/>
              </p14:nvContentPartPr>
              <p14:xfrm>
                <a:off x="8817420" y="1488529"/>
                <a:ext cx="38520" cy="164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30A722-AC6B-3A71-5ACF-8901AB9534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8780" y="1479889"/>
                  <a:ext cx="5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B5B872-13EE-00E6-8BFC-6C7E818ECA6C}"/>
                    </a:ext>
                  </a:extLst>
                </p14:cNvPr>
                <p14:cNvContentPartPr/>
                <p14:nvPr/>
              </p14:nvContentPartPr>
              <p14:xfrm>
                <a:off x="8693220" y="1602649"/>
                <a:ext cx="213840" cy="6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B5B872-13EE-00E6-8BFC-6C7E818ECA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84220" y="1594009"/>
                  <a:ext cx="23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5FE063A-0B68-24F7-8C1C-ADC64978C371}"/>
                    </a:ext>
                  </a:extLst>
                </p14:cNvPr>
                <p14:cNvContentPartPr/>
                <p14:nvPr/>
              </p14:nvContentPartPr>
              <p14:xfrm>
                <a:off x="9096060" y="1488169"/>
                <a:ext cx="332640" cy="199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5FE063A-0B68-24F7-8C1C-ADC64978C3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87420" y="1479169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91EAA9-88A3-FD76-924D-4063034AB032}"/>
                    </a:ext>
                  </a:extLst>
                </p14:cNvPr>
                <p14:cNvContentPartPr/>
                <p14:nvPr/>
              </p14:nvContentPartPr>
              <p14:xfrm>
                <a:off x="8671980" y="1598689"/>
                <a:ext cx="306000" cy="25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91EAA9-88A3-FD76-924D-4063034AB0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63340" y="1590049"/>
                  <a:ext cx="323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05239A-9817-D1E5-10A9-FE76DE29397A}"/>
                    </a:ext>
                  </a:extLst>
                </p14:cNvPr>
                <p14:cNvContentPartPr/>
                <p14:nvPr/>
              </p14:nvContentPartPr>
              <p14:xfrm>
                <a:off x="8832540" y="1509769"/>
                <a:ext cx="11880" cy="169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05239A-9817-D1E5-10A9-FE76DE2939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23540" y="1501129"/>
                  <a:ext cx="2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67E388-83B2-56E0-027D-8237CC70A91E}"/>
                    </a:ext>
                  </a:extLst>
                </p14:cNvPr>
                <p14:cNvContentPartPr/>
                <p14:nvPr/>
              </p14:nvContentPartPr>
              <p14:xfrm>
                <a:off x="9424740" y="1330129"/>
                <a:ext cx="164520" cy="446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67E388-83B2-56E0-027D-8237CC70A9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15740" y="1321129"/>
                  <a:ext cx="182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73AF75-DC55-7C0D-14CA-E5CCD4131A96}"/>
                    </a:ext>
                  </a:extLst>
                </p14:cNvPr>
                <p14:cNvContentPartPr/>
                <p14:nvPr/>
              </p14:nvContentPartPr>
              <p14:xfrm>
                <a:off x="9435900" y="1329769"/>
                <a:ext cx="298080" cy="58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73AF75-DC55-7C0D-14CA-E5CCD4131A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27260" y="1320769"/>
                  <a:ext cx="315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672863-92A8-F79C-2E16-5E4B99B96755}"/>
                    </a:ext>
                  </a:extLst>
                </p14:cNvPr>
                <p14:cNvContentPartPr/>
                <p14:nvPr/>
              </p14:nvContentPartPr>
              <p14:xfrm>
                <a:off x="5457900" y="1643689"/>
                <a:ext cx="227160" cy="34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672863-92A8-F79C-2E16-5E4B99B967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48900" y="1634689"/>
                  <a:ext cx="244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D299680-BCD6-832F-AE73-8B57B460D568}"/>
              </a:ext>
            </a:extLst>
          </p:cNvPr>
          <p:cNvGrpSpPr/>
          <p:nvPr/>
        </p:nvGrpSpPr>
        <p:grpSpPr>
          <a:xfrm>
            <a:off x="4390810" y="3503249"/>
            <a:ext cx="280440" cy="176040"/>
            <a:chOff x="4390810" y="3503249"/>
            <a:chExt cx="2804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E4D5C3-A62C-9265-1520-96BCAA053266}"/>
                    </a:ext>
                  </a:extLst>
                </p14:cNvPr>
                <p14:cNvContentPartPr/>
                <p14:nvPr/>
              </p14:nvContentPartPr>
              <p14:xfrm>
                <a:off x="4390810" y="3503249"/>
                <a:ext cx="280440" cy="19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E4D5C3-A62C-9265-1520-96BCAA0532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82170" y="3494609"/>
                  <a:ext cx="29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006B143-1302-39AA-1E0D-FB3880A408C2}"/>
                    </a:ext>
                  </a:extLst>
                </p14:cNvPr>
                <p14:cNvContentPartPr/>
                <p14:nvPr/>
              </p14:nvContentPartPr>
              <p14:xfrm>
                <a:off x="4404850" y="3635009"/>
                <a:ext cx="232560" cy="44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006B143-1302-39AA-1E0D-FB3880A408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95850" y="3626369"/>
                  <a:ext cx="2502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860303D-9EDA-13B4-BA15-3016E1867349}"/>
                  </a:ext>
                </a:extLst>
              </p14:cNvPr>
              <p14:cNvContentPartPr/>
              <p14:nvPr/>
            </p14:nvContentPartPr>
            <p14:xfrm>
              <a:off x="5328250" y="3030209"/>
              <a:ext cx="312480" cy="952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860303D-9EDA-13B4-BA15-3016E186734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19610" y="3021209"/>
                <a:ext cx="330120" cy="9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72B874-FD05-8E13-66AF-54D61EFBF0A8}"/>
              </a:ext>
            </a:extLst>
          </p:cNvPr>
          <p:cNvGrpSpPr/>
          <p:nvPr/>
        </p:nvGrpSpPr>
        <p:grpSpPr>
          <a:xfrm>
            <a:off x="9726010" y="3189689"/>
            <a:ext cx="616320" cy="432000"/>
            <a:chOff x="9726010" y="3189689"/>
            <a:chExt cx="61632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482B40-82C4-DDEB-0797-378F3127CC8C}"/>
                    </a:ext>
                  </a:extLst>
                </p14:cNvPr>
                <p14:cNvContentPartPr/>
                <p14:nvPr/>
              </p14:nvContentPartPr>
              <p14:xfrm>
                <a:off x="9726010" y="3243689"/>
                <a:ext cx="174600" cy="378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482B40-82C4-DDEB-0797-378F3127CC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17010" y="3234689"/>
                  <a:ext cx="192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508718-9651-CB71-4F18-DB316C58D18B}"/>
                    </a:ext>
                  </a:extLst>
                </p14:cNvPr>
                <p14:cNvContentPartPr/>
                <p14:nvPr/>
              </p14:nvContentPartPr>
              <p14:xfrm>
                <a:off x="10041370" y="3189689"/>
                <a:ext cx="300960" cy="419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508718-9651-CB71-4F18-DB316C58D1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32730" y="3181049"/>
                  <a:ext cx="31860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27F369-4984-0C87-53DA-550BB1EDB503}"/>
              </a:ext>
            </a:extLst>
          </p:cNvPr>
          <p:cNvGrpSpPr/>
          <p:nvPr/>
        </p:nvGrpSpPr>
        <p:grpSpPr>
          <a:xfrm>
            <a:off x="4309810" y="4537889"/>
            <a:ext cx="774360" cy="141120"/>
            <a:chOff x="4309810" y="4537889"/>
            <a:chExt cx="77436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2B50BD-37B0-326C-3B28-10B784C59FDD}"/>
                    </a:ext>
                  </a:extLst>
                </p14:cNvPr>
                <p14:cNvContentPartPr/>
                <p14:nvPr/>
              </p14:nvContentPartPr>
              <p14:xfrm>
                <a:off x="4309810" y="4537889"/>
                <a:ext cx="197640" cy="32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2B50BD-37B0-326C-3B28-10B784C59F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00810" y="4529249"/>
                  <a:ext cx="21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B92115-8ECA-0F9F-55BE-195AC70051D8}"/>
                    </a:ext>
                  </a:extLst>
                </p14:cNvPr>
                <p14:cNvContentPartPr/>
                <p14:nvPr/>
              </p14:nvContentPartPr>
              <p14:xfrm>
                <a:off x="4318450" y="4673249"/>
                <a:ext cx="228600" cy="5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B92115-8ECA-0F9F-55BE-195AC70051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09810" y="4664249"/>
                  <a:ext cx="24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9349A3-8754-C334-C226-A9B3A8BB43DE}"/>
                    </a:ext>
                  </a:extLst>
                </p14:cNvPr>
                <p14:cNvContentPartPr/>
                <p14:nvPr/>
              </p14:nvContentPartPr>
              <p14:xfrm>
                <a:off x="4827850" y="4628249"/>
                <a:ext cx="256320" cy="33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9349A3-8754-C334-C226-A9B3A8BB43D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18850" y="4619249"/>
                  <a:ext cx="2739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C2AAC18-B48E-BE6F-23D4-1FD23052EC8F}"/>
              </a:ext>
            </a:extLst>
          </p:cNvPr>
          <p:cNvGrpSpPr/>
          <p:nvPr/>
        </p:nvGrpSpPr>
        <p:grpSpPr>
          <a:xfrm>
            <a:off x="5310250" y="4277969"/>
            <a:ext cx="3473640" cy="690480"/>
            <a:chOff x="5310250" y="4277969"/>
            <a:chExt cx="3473640" cy="6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67B2EA-6DCA-3A18-2931-C9E4E4C839E1}"/>
                    </a:ext>
                  </a:extLst>
                </p14:cNvPr>
                <p14:cNvContentPartPr/>
                <p14:nvPr/>
              </p14:nvContentPartPr>
              <p14:xfrm>
                <a:off x="5310250" y="4298129"/>
                <a:ext cx="254520" cy="635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67B2EA-6DCA-3A18-2931-C9E4E4C839E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01610" y="4289489"/>
                  <a:ext cx="27216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9ADA9D-C574-4CFF-49B5-03B3E731EB1D}"/>
                    </a:ext>
                  </a:extLst>
                </p14:cNvPr>
                <p14:cNvContentPartPr/>
                <p14:nvPr/>
              </p14:nvContentPartPr>
              <p14:xfrm>
                <a:off x="5319610" y="4563809"/>
                <a:ext cx="182880" cy="203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9ADA9D-C574-4CFF-49B5-03B3E731EB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0610" y="4554809"/>
                  <a:ext cx="200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7C2D59-1E6E-F8B0-75CA-6A2605144F54}"/>
                    </a:ext>
                  </a:extLst>
                </p14:cNvPr>
                <p14:cNvContentPartPr/>
                <p14:nvPr/>
              </p14:nvContentPartPr>
              <p14:xfrm>
                <a:off x="5643970" y="4621409"/>
                <a:ext cx="330840" cy="347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7C2D59-1E6E-F8B0-75CA-6A2605144F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35330" y="4612409"/>
                  <a:ext cx="348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7D425A-8BA8-00AC-0488-888332CE9502}"/>
                    </a:ext>
                  </a:extLst>
                </p14:cNvPr>
                <p14:cNvContentPartPr/>
                <p14:nvPr/>
              </p14:nvContentPartPr>
              <p14:xfrm>
                <a:off x="6074170" y="4502609"/>
                <a:ext cx="372240" cy="197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7D425A-8BA8-00AC-0488-888332CE950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65170" y="4493969"/>
                  <a:ext cx="389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CB49E8-64BE-B865-48BA-90CB2C23E988}"/>
                    </a:ext>
                  </a:extLst>
                </p14:cNvPr>
                <p14:cNvContentPartPr/>
                <p14:nvPr/>
              </p14:nvContentPartPr>
              <p14:xfrm>
                <a:off x="6110530" y="4428449"/>
                <a:ext cx="289080" cy="4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CB49E8-64BE-B865-48BA-90CB2C23E9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01890" y="4419809"/>
                  <a:ext cx="30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09C499-A9EE-8545-5867-FC35BB89C792}"/>
                    </a:ext>
                  </a:extLst>
                </p14:cNvPr>
                <p14:cNvContentPartPr/>
                <p14:nvPr/>
              </p14:nvContentPartPr>
              <p14:xfrm>
                <a:off x="6565210" y="4277969"/>
                <a:ext cx="179280" cy="586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09C499-A9EE-8545-5867-FC35BB89C79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56570" y="4269329"/>
                  <a:ext cx="19692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7471EB-66A1-2F02-A036-FA471FDB63B4}"/>
                    </a:ext>
                  </a:extLst>
                </p14:cNvPr>
                <p14:cNvContentPartPr/>
                <p14:nvPr/>
              </p14:nvContentPartPr>
              <p14:xfrm>
                <a:off x="6866530" y="4375169"/>
                <a:ext cx="14760" cy="182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7471EB-66A1-2F02-A036-FA471FDB63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57530" y="4366529"/>
                  <a:ext cx="3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F96803-5BC8-F772-4428-411BCD9DBDF4}"/>
                    </a:ext>
                  </a:extLst>
                </p14:cNvPr>
                <p14:cNvContentPartPr/>
                <p14:nvPr/>
              </p14:nvContentPartPr>
              <p14:xfrm>
                <a:off x="6697330" y="4583969"/>
                <a:ext cx="328680" cy="27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F96803-5BC8-F772-4428-411BCD9DBD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88690" y="4574969"/>
                  <a:ext cx="346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036DCF7-5486-4E71-B264-790425AE09F0}"/>
                    </a:ext>
                  </a:extLst>
                </p14:cNvPr>
                <p14:cNvContentPartPr/>
                <p14:nvPr/>
              </p14:nvContentPartPr>
              <p14:xfrm>
                <a:off x="6770770" y="4702769"/>
                <a:ext cx="224640" cy="153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036DCF7-5486-4E71-B264-790425AE09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62130" y="4693769"/>
                  <a:ext cx="242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2EFF98-24E2-6036-C346-2F662CA29DB2}"/>
                    </a:ext>
                  </a:extLst>
                </p14:cNvPr>
                <p14:cNvContentPartPr/>
                <p14:nvPr/>
              </p14:nvContentPartPr>
              <p14:xfrm>
                <a:off x="7146970" y="4478849"/>
                <a:ext cx="369360" cy="234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2EFF98-24E2-6036-C346-2F662CA29D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38330" y="4469849"/>
                  <a:ext cx="387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1959BC-AE67-CE95-4696-020DD677F443}"/>
                    </a:ext>
                  </a:extLst>
                </p14:cNvPr>
                <p14:cNvContentPartPr/>
                <p14:nvPr/>
              </p14:nvContentPartPr>
              <p14:xfrm>
                <a:off x="7536490" y="4364729"/>
                <a:ext cx="93600" cy="118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1959BC-AE67-CE95-4696-020DD677F4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27850" y="4356089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3F7810-5305-85FC-4ABD-A8F90A73D4E0}"/>
                    </a:ext>
                  </a:extLst>
                </p14:cNvPr>
                <p14:cNvContentPartPr/>
                <p14:nvPr/>
              </p14:nvContentPartPr>
              <p14:xfrm>
                <a:off x="7811170" y="4508009"/>
                <a:ext cx="24480" cy="211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3F7810-5305-85FC-4ABD-A8F90A73D4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02170" y="4499009"/>
                  <a:ext cx="42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4D29F5-0C0C-78A9-1033-06BF679A10DF}"/>
                    </a:ext>
                  </a:extLst>
                </p14:cNvPr>
                <p14:cNvContentPartPr/>
                <p14:nvPr/>
              </p14:nvContentPartPr>
              <p14:xfrm>
                <a:off x="7670410" y="4592249"/>
                <a:ext cx="200160" cy="45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4D29F5-0C0C-78A9-1033-06BF679A10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61770" y="4583609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25B1CD-3AAE-DCE5-3FF9-4F969C84F483}"/>
                    </a:ext>
                  </a:extLst>
                </p14:cNvPr>
                <p14:cNvContentPartPr/>
                <p14:nvPr/>
              </p14:nvContentPartPr>
              <p14:xfrm>
                <a:off x="8037610" y="4484609"/>
                <a:ext cx="307800" cy="216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25B1CD-3AAE-DCE5-3FF9-4F969C84F48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28970" y="4475969"/>
                  <a:ext cx="325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90224D-A538-C980-E4D8-980A28E0FFB0}"/>
                    </a:ext>
                  </a:extLst>
                </p14:cNvPr>
                <p14:cNvContentPartPr/>
                <p14:nvPr/>
              </p14:nvContentPartPr>
              <p14:xfrm>
                <a:off x="8361250" y="4346369"/>
                <a:ext cx="155160" cy="491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90224D-A538-C980-E4D8-980A28E0FFB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52610" y="4337729"/>
                  <a:ext cx="1728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1505D9-DCD0-38F6-7358-62C6A4289C25}"/>
                    </a:ext>
                  </a:extLst>
                </p14:cNvPr>
                <p14:cNvContentPartPr/>
                <p14:nvPr/>
              </p14:nvContentPartPr>
              <p14:xfrm>
                <a:off x="8728810" y="4552289"/>
                <a:ext cx="55080" cy="83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1505D9-DCD0-38F6-7358-62C6A4289C2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19810" y="4543289"/>
                  <a:ext cx="727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7F9F1E4-B64A-1301-C3E8-EDA9CA5AEA62}"/>
              </a:ext>
            </a:extLst>
          </p:cNvPr>
          <p:cNvGrpSpPr/>
          <p:nvPr/>
        </p:nvGrpSpPr>
        <p:grpSpPr>
          <a:xfrm>
            <a:off x="9034090" y="4193009"/>
            <a:ext cx="540720" cy="526680"/>
            <a:chOff x="9034090" y="4193009"/>
            <a:chExt cx="54072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51A270-BFBB-B944-3F01-D31E19BE421D}"/>
                    </a:ext>
                  </a:extLst>
                </p14:cNvPr>
                <p14:cNvContentPartPr/>
                <p14:nvPr/>
              </p14:nvContentPartPr>
              <p14:xfrm>
                <a:off x="9034090" y="4236209"/>
                <a:ext cx="230760" cy="461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51A270-BFBB-B944-3F01-D31E19BE42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25090" y="4227569"/>
                  <a:ext cx="2484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064D8F-4EC6-964C-950D-A0D5B75E7A07}"/>
                    </a:ext>
                  </a:extLst>
                </p14:cNvPr>
                <p14:cNvContentPartPr/>
                <p14:nvPr/>
              </p14:nvContentPartPr>
              <p14:xfrm>
                <a:off x="9359170" y="4376249"/>
                <a:ext cx="193320" cy="343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064D8F-4EC6-964C-950D-A0D5B75E7A0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50530" y="4367249"/>
                  <a:ext cx="210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1E5D34-9105-6FED-D06F-B74FF991E716}"/>
                    </a:ext>
                  </a:extLst>
                </p14:cNvPr>
                <p14:cNvContentPartPr/>
                <p14:nvPr/>
              </p14:nvContentPartPr>
              <p14:xfrm>
                <a:off x="9296530" y="4567769"/>
                <a:ext cx="238320" cy="20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1E5D34-9105-6FED-D06F-B74FF991E71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87530" y="4559129"/>
                  <a:ext cx="25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EA280C-3DA1-AC39-7CFC-D3ABC71176B0}"/>
                    </a:ext>
                  </a:extLst>
                </p14:cNvPr>
                <p14:cNvContentPartPr/>
                <p14:nvPr/>
              </p14:nvContentPartPr>
              <p14:xfrm>
                <a:off x="9304810" y="4193009"/>
                <a:ext cx="270000" cy="27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EA280C-3DA1-AC39-7CFC-D3ABC71176B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96170" y="4184369"/>
                  <a:ext cx="2876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A7E74FB-54E3-3AC4-7B38-C10DFF4CF7D6}"/>
              </a:ext>
            </a:extLst>
          </p:cNvPr>
          <p:cNvGrpSpPr/>
          <p:nvPr/>
        </p:nvGrpSpPr>
        <p:grpSpPr>
          <a:xfrm>
            <a:off x="10212370" y="3482009"/>
            <a:ext cx="1333440" cy="972720"/>
            <a:chOff x="10212370" y="3482009"/>
            <a:chExt cx="1333440" cy="9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911A7BE-8FCE-6D7E-86D6-5F4FE32FB6B9}"/>
                    </a:ext>
                  </a:extLst>
                </p14:cNvPr>
                <p14:cNvContentPartPr/>
                <p14:nvPr/>
              </p14:nvContentPartPr>
              <p14:xfrm>
                <a:off x="10833370" y="3510089"/>
                <a:ext cx="227520" cy="391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911A7BE-8FCE-6D7E-86D6-5F4FE32FB6B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24370" y="3501089"/>
                  <a:ext cx="245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F30309-AC4E-A095-C174-C01AA46A0177}"/>
                    </a:ext>
                  </a:extLst>
                </p14:cNvPr>
                <p14:cNvContentPartPr/>
                <p14:nvPr/>
              </p14:nvContentPartPr>
              <p14:xfrm>
                <a:off x="11154490" y="3731849"/>
                <a:ext cx="66240" cy="117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F30309-AC4E-A095-C174-C01AA46A01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45490" y="3723209"/>
                  <a:ext cx="8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C38B11-EB6E-E855-E141-183FAE302D9C}"/>
                    </a:ext>
                  </a:extLst>
                </p14:cNvPr>
                <p14:cNvContentPartPr/>
                <p14:nvPr/>
              </p14:nvContentPartPr>
              <p14:xfrm>
                <a:off x="11245210" y="3640049"/>
                <a:ext cx="14760" cy="23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C38B11-EB6E-E855-E141-183FAE302D9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36570" y="3631409"/>
                  <a:ext cx="3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B637C8-6296-F58C-2C3B-98CBD50703D6}"/>
                    </a:ext>
                  </a:extLst>
                </p14:cNvPr>
                <p14:cNvContentPartPr/>
                <p14:nvPr/>
              </p14:nvContentPartPr>
              <p14:xfrm>
                <a:off x="11301730" y="3666329"/>
                <a:ext cx="205200" cy="220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B637C8-6296-F58C-2C3B-98CBD50703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92730" y="3657329"/>
                  <a:ext cx="222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CF96346-B2FC-A6B7-4C48-A4D9793A216F}"/>
                    </a:ext>
                  </a:extLst>
                </p14:cNvPr>
                <p14:cNvContentPartPr/>
                <p14:nvPr/>
              </p14:nvContentPartPr>
              <p14:xfrm>
                <a:off x="10812850" y="4010849"/>
                <a:ext cx="176760" cy="231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CF96346-B2FC-A6B7-4C48-A4D9793A216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03850" y="4002209"/>
                  <a:ext cx="194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D315ED-B644-D35E-E4C5-74261FF018C7}"/>
                    </a:ext>
                  </a:extLst>
                </p14:cNvPr>
                <p14:cNvContentPartPr/>
                <p14:nvPr/>
              </p14:nvContentPartPr>
              <p14:xfrm>
                <a:off x="10759570" y="4120289"/>
                <a:ext cx="199440" cy="38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D315ED-B644-D35E-E4C5-74261FF018C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50930" y="4111649"/>
                  <a:ext cx="217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89673E-2520-317A-E974-B5C14626D1A0}"/>
                    </a:ext>
                  </a:extLst>
                </p14:cNvPr>
                <p14:cNvContentPartPr/>
                <p14:nvPr/>
              </p14:nvContentPartPr>
              <p14:xfrm>
                <a:off x="11059450" y="3990329"/>
                <a:ext cx="115200" cy="270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89673E-2520-317A-E974-B5C14626D1A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50450" y="3981689"/>
                  <a:ext cx="132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67F6889-2157-DE81-79AF-BFB431BAC6E8}"/>
                    </a:ext>
                  </a:extLst>
                </p14:cNvPr>
                <p14:cNvContentPartPr/>
                <p14:nvPr/>
              </p14:nvContentPartPr>
              <p14:xfrm>
                <a:off x="11276170" y="4148729"/>
                <a:ext cx="269640" cy="106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67F6889-2157-DE81-79AF-BFB431BAC6E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267170" y="4140089"/>
                  <a:ext cx="28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6DE787-BF3A-5EA8-BBE0-D271209F3CBC}"/>
                    </a:ext>
                  </a:extLst>
                </p14:cNvPr>
                <p14:cNvContentPartPr/>
                <p14:nvPr/>
              </p14:nvContentPartPr>
              <p14:xfrm>
                <a:off x="10212370" y="3482009"/>
                <a:ext cx="434160" cy="972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6DE787-BF3A-5EA8-BBE0-D271209F3CB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3730" y="3473009"/>
                  <a:ext cx="451800" cy="9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BFC7BB-1ADE-103E-7B1E-FF408C4226BF}"/>
              </a:ext>
            </a:extLst>
          </p:cNvPr>
          <p:cNvGrpSpPr/>
          <p:nvPr/>
        </p:nvGrpSpPr>
        <p:grpSpPr>
          <a:xfrm>
            <a:off x="9000610" y="4802129"/>
            <a:ext cx="816480" cy="360360"/>
            <a:chOff x="9000610" y="4802129"/>
            <a:chExt cx="81648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E6A97F-9DD0-52FB-9633-FF479EE30454}"/>
                    </a:ext>
                  </a:extLst>
                </p14:cNvPr>
                <p14:cNvContentPartPr/>
                <p14:nvPr/>
              </p14:nvContentPartPr>
              <p14:xfrm>
                <a:off x="9000610" y="4847129"/>
                <a:ext cx="567000" cy="129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E6A97F-9DD0-52FB-9633-FF479EE3045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1970" y="4838129"/>
                  <a:ext cx="584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004E246-F386-EFB0-2734-E2C04453499B}"/>
                    </a:ext>
                  </a:extLst>
                </p14:cNvPr>
                <p14:cNvContentPartPr/>
                <p14:nvPr/>
              </p14:nvContentPartPr>
              <p14:xfrm>
                <a:off x="9448810" y="4802129"/>
                <a:ext cx="105120" cy="189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004E246-F386-EFB0-2734-E2C04453499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39810" y="4793129"/>
                  <a:ext cx="122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6CC1531-4BC9-4FB5-27FA-DDFF2FEC264E}"/>
                    </a:ext>
                  </a:extLst>
                </p14:cNvPr>
                <p14:cNvContentPartPr/>
                <p14:nvPr/>
              </p14:nvContentPartPr>
              <p14:xfrm>
                <a:off x="9294730" y="4957649"/>
                <a:ext cx="522360" cy="204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6CC1531-4BC9-4FB5-27FA-DDFF2FEC26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86090" y="4949009"/>
                  <a:ext cx="5400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EEF4E73-8C5D-F9F7-5D44-B10246D039B0}"/>
              </a:ext>
            </a:extLst>
          </p:cNvPr>
          <p:cNvGrpSpPr/>
          <p:nvPr/>
        </p:nvGrpSpPr>
        <p:grpSpPr>
          <a:xfrm>
            <a:off x="9904930" y="4818329"/>
            <a:ext cx="2054160" cy="823680"/>
            <a:chOff x="9904930" y="4818329"/>
            <a:chExt cx="2054160" cy="82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C9353F-AA17-8B05-6173-FC47AB6FDDF5}"/>
                    </a:ext>
                  </a:extLst>
                </p14:cNvPr>
                <p14:cNvContentPartPr/>
                <p14:nvPr/>
              </p14:nvContentPartPr>
              <p14:xfrm>
                <a:off x="9960010" y="4818329"/>
                <a:ext cx="1175760" cy="421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C9353F-AA17-8B05-6173-FC47AB6FDDF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51370" y="4809329"/>
                  <a:ext cx="1193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B4CF79-2CB5-6B1B-65E0-9194591ACA2D}"/>
                    </a:ext>
                  </a:extLst>
                </p14:cNvPr>
                <p14:cNvContentPartPr/>
                <p14:nvPr/>
              </p14:nvContentPartPr>
              <p14:xfrm>
                <a:off x="11289130" y="4986449"/>
                <a:ext cx="669960" cy="201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B4CF79-2CB5-6B1B-65E0-9194591ACA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80490" y="4977449"/>
                  <a:ext cx="687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F32A46-D3DE-C15D-E505-6734D5CEF341}"/>
                    </a:ext>
                  </a:extLst>
                </p14:cNvPr>
                <p14:cNvContentPartPr/>
                <p14:nvPr/>
              </p14:nvContentPartPr>
              <p14:xfrm>
                <a:off x="9904930" y="5302169"/>
                <a:ext cx="1444320" cy="307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F32A46-D3DE-C15D-E505-6734D5CEF34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96290" y="5293169"/>
                  <a:ext cx="1461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46A00B6-4084-9A1C-ED4C-3B017D092345}"/>
                    </a:ext>
                  </a:extLst>
                </p14:cNvPr>
                <p14:cNvContentPartPr/>
                <p14:nvPr/>
              </p14:nvContentPartPr>
              <p14:xfrm>
                <a:off x="11075290" y="5406209"/>
                <a:ext cx="395280" cy="24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46A00B6-4084-9A1C-ED4C-3B017D0923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66650" y="5397569"/>
                  <a:ext cx="41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957235-9F0D-ACD5-0B0D-C670837FB61C}"/>
                    </a:ext>
                  </a:extLst>
                </p14:cNvPr>
                <p14:cNvContentPartPr/>
                <p14:nvPr/>
              </p14:nvContentPartPr>
              <p14:xfrm>
                <a:off x="10935610" y="5498369"/>
                <a:ext cx="65520" cy="143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957235-9F0D-ACD5-0B0D-C670837FB61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26610" y="5489369"/>
                  <a:ext cx="831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3FC8CE4-4662-2C80-0CDB-6C7F7E8A559C}"/>
              </a:ext>
            </a:extLst>
          </p:cNvPr>
          <p:cNvGrpSpPr/>
          <p:nvPr/>
        </p:nvGrpSpPr>
        <p:grpSpPr>
          <a:xfrm>
            <a:off x="5236450" y="5116409"/>
            <a:ext cx="3295080" cy="508320"/>
            <a:chOff x="5236450" y="5116409"/>
            <a:chExt cx="329508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C43835-6E49-B244-9FF0-31C46EF168F2}"/>
                    </a:ext>
                  </a:extLst>
                </p14:cNvPr>
                <p14:cNvContentPartPr/>
                <p14:nvPr/>
              </p14:nvContentPartPr>
              <p14:xfrm>
                <a:off x="5256610" y="5116409"/>
                <a:ext cx="100800" cy="308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C43835-6E49-B244-9FF0-31C46EF168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47970" y="5107409"/>
                  <a:ext cx="118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9C482E-EAB2-B4DB-4D3C-2E7571C72D66}"/>
                    </a:ext>
                  </a:extLst>
                </p14:cNvPr>
                <p14:cNvContentPartPr/>
                <p14:nvPr/>
              </p14:nvContentPartPr>
              <p14:xfrm>
                <a:off x="5236450" y="5135129"/>
                <a:ext cx="120960" cy="88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9C482E-EAB2-B4DB-4D3C-2E7571C72D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27810" y="5126129"/>
                  <a:ext cx="138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B308CCA-48BF-CF48-9199-9CE8D23DF8EB}"/>
                    </a:ext>
                  </a:extLst>
                </p14:cNvPr>
                <p14:cNvContentPartPr/>
                <p14:nvPr/>
              </p14:nvContentPartPr>
              <p14:xfrm>
                <a:off x="5323570" y="5212889"/>
                <a:ext cx="1188000" cy="41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B308CCA-48BF-CF48-9199-9CE8D23DF8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14930" y="5203889"/>
                  <a:ext cx="1205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5FD41AD-E667-21D8-600C-9F4F74BD19BE}"/>
                    </a:ext>
                  </a:extLst>
                </p14:cNvPr>
                <p14:cNvContentPartPr/>
                <p14:nvPr/>
              </p14:nvContentPartPr>
              <p14:xfrm>
                <a:off x="6602650" y="5199209"/>
                <a:ext cx="654840" cy="322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5FD41AD-E667-21D8-600C-9F4F74BD19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594010" y="5190569"/>
                  <a:ext cx="672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A02BB1-0DC4-6F23-0175-B7641E71A159}"/>
                    </a:ext>
                  </a:extLst>
                </p14:cNvPr>
                <p14:cNvContentPartPr/>
                <p14:nvPr/>
              </p14:nvContentPartPr>
              <p14:xfrm>
                <a:off x="7134730" y="5298569"/>
                <a:ext cx="170280" cy="45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A02BB1-0DC4-6F23-0175-B7641E71A15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25730" y="5289929"/>
                  <a:ext cx="187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7E7E404-E83D-CDF9-6016-8424F59BDC0A}"/>
                    </a:ext>
                  </a:extLst>
                </p14:cNvPr>
                <p14:cNvContentPartPr/>
                <p14:nvPr/>
              </p14:nvContentPartPr>
              <p14:xfrm>
                <a:off x="6594010" y="5326289"/>
                <a:ext cx="285120" cy="39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7E7E404-E83D-CDF9-6016-8424F59BDC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85010" y="5317289"/>
                  <a:ext cx="302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D06BEE-936D-EA48-DBD4-0B9A7850D165}"/>
                    </a:ext>
                  </a:extLst>
                </p14:cNvPr>
                <p14:cNvContentPartPr/>
                <p14:nvPr/>
              </p14:nvContentPartPr>
              <p14:xfrm>
                <a:off x="7430650" y="5243129"/>
                <a:ext cx="1100880" cy="337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D06BEE-936D-EA48-DBD4-0B9A7850D16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21650" y="5234489"/>
                  <a:ext cx="11185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13F5DF1-01D6-B847-C873-45FF401DF280}"/>
              </a:ext>
            </a:extLst>
          </p:cNvPr>
          <p:cNvGrpSpPr/>
          <p:nvPr/>
        </p:nvGrpSpPr>
        <p:grpSpPr>
          <a:xfrm>
            <a:off x="5427250" y="5688449"/>
            <a:ext cx="1192680" cy="404280"/>
            <a:chOff x="5427250" y="5688449"/>
            <a:chExt cx="119268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D43986-C7A9-D69B-8FA7-DCBABE0D1058}"/>
                    </a:ext>
                  </a:extLst>
                </p14:cNvPr>
                <p14:cNvContentPartPr/>
                <p14:nvPr/>
              </p14:nvContentPartPr>
              <p14:xfrm>
                <a:off x="5427250" y="5753609"/>
                <a:ext cx="432000" cy="166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D43986-C7A9-D69B-8FA7-DCBABE0D105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18610" y="5744969"/>
                  <a:ext cx="449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21715FD-F1DD-90C4-9D29-88C7D64043AA}"/>
                    </a:ext>
                  </a:extLst>
                </p14:cNvPr>
                <p14:cNvContentPartPr/>
                <p14:nvPr/>
              </p14:nvContentPartPr>
              <p14:xfrm>
                <a:off x="5842690" y="5708969"/>
                <a:ext cx="13680" cy="8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21715FD-F1DD-90C4-9D29-88C7D64043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34050" y="5699969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B2910E1-0549-20A8-B902-B4C57BFE4BC2}"/>
                    </a:ext>
                  </a:extLst>
                </p14:cNvPr>
                <p14:cNvContentPartPr/>
                <p14:nvPr/>
              </p14:nvContentPartPr>
              <p14:xfrm>
                <a:off x="5858530" y="5756129"/>
                <a:ext cx="761400" cy="336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B2910E1-0549-20A8-B902-B4C57BFE4BC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49890" y="5747489"/>
                  <a:ext cx="779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63EDF72-073A-A96F-5FD6-E94F91805906}"/>
                    </a:ext>
                  </a:extLst>
                </p14:cNvPr>
                <p14:cNvContentPartPr/>
                <p14:nvPr/>
              </p14:nvContentPartPr>
              <p14:xfrm>
                <a:off x="6221410" y="5688449"/>
                <a:ext cx="49320" cy="4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63EDF72-073A-A96F-5FD6-E94F918059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212410" y="5679809"/>
                  <a:ext cx="669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3EF3CE5-B7BD-18A5-04B6-98A5C92FF683}"/>
              </a:ext>
            </a:extLst>
          </p:cNvPr>
          <p:cNvGrpSpPr/>
          <p:nvPr/>
        </p:nvGrpSpPr>
        <p:grpSpPr>
          <a:xfrm>
            <a:off x="6807490" y="5734889"/>
            <a:ext cx="1419480" cy="338040"/>
            <a:chOff x="6807490" y="5734889"/>
            <a:chExt cx="141948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F06DA6-731E-383A-9E8A-B081ACB4BE87}"/>
                    </a:ext>
                  </a:extLst>
                </p14:cNvPr>
                <p14:cNvContentPartPr/>
                <p14:nvPr/>
              </p14:nvContentPartPr>
              <p14:xfrm>
                <a:off x="6807490" y="5734889"/>
                <a:ext cx="1340640" cy="300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F06DA6-731E-383A-9E8A-B081ACB4BE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98490" y="5726249"/>
                  <a:ext cx="1358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DAABB1-C173-89C8-B99A-7540F3B7198E}"/>
                    </a:ext>
                  </a:extLst>
                </p14:cNvPr>
                <p14:cNvContentPartPr/>
                <p14:nvPr/>
              </p14:nvContentPartPr>
              <p14:xfrm>
                <a:off x="8203930" y="6018209"/>
                <a:ext cx="23040" cy="54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DAABB1-C173-89C8-B99A-7540F3B7198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95290" y="6009209"/>
                  <a:ext cx="4068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3079B42-D62E-5E29-B207-1A548BFD8067}"/>
                  </a:ext>
                </a:extLst>
              </p14:cNvPr>
              <p14:cNvContentPartPr/>
              <p14:nvPr/>
            </p14:nvContentPartPr>
            <p14:xfrm>
              <a:off x="1584610" y="5631569"/>
              <a:ext cx="1070280" cy="5500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3079B42-D62E-5E29-B207-1A548BFD806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575610" y="5622929"/>
                <a:ext cx="108792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5D2E4DC6-8A3F-CBE0-E164-7A602EBF4C9B}"/>
                  </a:ext>
                </a:extLst>
              </p14:cNvPr>
              <p14:cNvContentPartPr/>
              <p14:nvPr/>
            </p14:nvContentPartPr>
            <p14:xfrm>
              <a:off x="2877010" y="5773049"/>
              <a:ext cx="297360" cy="360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5D2E4DC6-8A3F-CBE0-E164-7A602EBF4C9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868010" y="5764049"/>
                <a:ext cx="315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E98575C-FBFC-8246-6B47-7E28FEE769BB}"/>
                  </a:ext>
                </a:extLst>
              </p14:cNvPr>
              <p14:cNvContentPartPr/>
              <p14:nvPr/>
            </p14:nvContentPartPr>
            <p14:xfrm>
              <a:off x="3369490" y="5893289"/>
              <a:ext cx="959040" cy="2894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E98575C-FBFC-8246-6B47-7E28FEE769B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360850" y="5884289"/>
                <a:ext cx="976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4AB6F06-3439-D9BC-C30A-BD7418001A4C}"/>
                  </a:ext>
                </a:extLst>
              </p14:cNvPr>
              <p14:cNvContentPartPr/>
              <p14:nvPr/>
            </p14:nvContentPartPr>
            <p14:xfrm>
              <a:off x="263770" y="6249689"/>
              <a:ext cx="261000" cy="4150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4AB6F06-3439-D9BC-C30A-BD7418001A4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4770" y="6241049"/>
                <a:ext cx="27864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6FC50BD-5BF8-98DF-B954-18D0347D6870}"/>
              </a:ext>
            </a:extLst>
          </p:cNvPr>
          <p:cNvGrpSpPr/>
          <p:nvPr/>
        </p:nvGrpSpPr>
        <p:grpSpPr>
          <a:xfrm>
            <a:off x="368890" y="5697089"/>
            <a:ext cx="3798720" cy="1101240"/>
            <a:chOff x="368890" y="5697089"/>
            <a:chExt cx="3798720" cy="11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EE64A2-A74B-92F5-3E71-14F7CBB9C54C}"/>
                    </a:ext>
                  </a:extLst>
                </p14:cNvPr>
                <p14:cNvContentPartPr/>
                <p14:nvPr/>
              </p14:nvContentPartPr>
              <p14:xfrm>
                <a:off x="368890" y="5697089"/>
                <a:ext cx="602640" cy="389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EE64A2-A74B-92F5-3E71-14F7CBB9C5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0250" y="5688089"/>
                  <a:ext cx="6202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0CC5643-6FF7-1CB6-5D67-70DFEC73DCD4}"/>
                    </a:ext>
                  </a:extLst>
                </p14:cNvPr>
                <p14:cNvContentPartPr/>
                <p14:nvPr/>
              </p14:nvContentPartPr>
              <p14:xfrm>
                <a:off x="696130" y="5832089"/>
                <a:ext cx="241560" cy="14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0CC5643-6FF7-1CB6-5D67-70DFEC73DCD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7130" y="5823449"/>
                  <a:ext cx="25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E1ADB8-1DA5-99B8-E728-13509736782F}"/>
                    </a:ext>
                  </a:extLst>
                </p14:cNvPr>
                <p14:cNvContentPartPr/>
                <p14:nvPr/>
              </p14:nvContentPartPr>
              <p14:xfrm>
                <a:off x="1147210" y="5739569"/>
                <a:ext cx="222840" cy="410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E1ADB8-1DA5-99B8-E728-13509736782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38210" y="5730569"/>
                  <a:ext cx="240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8580340-9475-E1A7-F687-CC2AFE817568}"/>
                    </a:ext>
                  </a:extLst>
                </p14:cNvPr>
                <p14:cNvContentPartPr/>
                <p14:nvPr/>
              </p14:nvContentPartPr>
              <p14:xfrm>
                <a:off x="558610" y="6198929"/>
                <a:ext cx="569880" cy="374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8580340-9475-E1A7-F687-CC2AFE8175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9610" y="6190289"/>
                  <a:ext cx="5875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C95134E-EE23-8C94-C9DD-70869F511D00}"/>
                    </a:ext>
                  </a:extLst>
                </p14:cNvPr>
                <p14:cNvContentPartPr/>
                <p14:nvPr/>
              </p14:nvContentPartPr>
              <p14:xfrm>
                <a:off x="610090" y="6376409"/>
                <a:ext cx="303120" cy="30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C95134E-EE23-8C94-C9DD-70869F511D0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1090" y="6367769"/>
                  <a:ext cx="32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155A56-4BA1-0767-E2DD-B6814B641E76}"/>
                    </a:ext>
                  </a:extLst>
                </p14:cNvPr>
                <p14:cNvContentPartPr/>
                <p14:nvPr/>
              </p14:nvContentPartPr>
              <p14:xfrm>
                <a:off x="1218490" y="6197849"/>
                <a:ext cx="772560" cy="471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155A56-4BA1-0767-E2DD-B6814B641E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09490" y="6189209"/>
                  <a:ext cx="7902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2A3443-A18A-4247-91CB-97E1ED5AC3AA}"/>
                    </a:ext>
                  </a:extLst>
                </p14:cNvPr>
                <p14:cNvContentPartPr/>
                <p14:nvPr/>
              </p14:nvContentPartPr>
              <p14:xfrm>
                <a:off x="1880890" y="6285689"/>
                <a:ext cx="19440" cy="29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2A3443-A18A-4247-91CB-97E1ED5AC3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72250" y="6276689"/>
                  <a:ext cx="3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610516-2CE3-28D3-F59E-F967E06AE473}"/>
                    </a:ext>
                  </a:extLst>
                </p14:cNvPr>
                <p14:cNvContentPartPr/>
                <p14:nvPr/>
              </p14:nvContentPartPr>
              <p14:xfrm>
                <a:off x="2118850" y="6396209"/>
                <a:ext cx="299880" cy="165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610516-2CE3-28D3-F59E-F967E06AE4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09850" y="6387569"/>
                  <a:ext cx="317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8DEECF-FB43-24F3-4B2B-D692F8ABAD29}"/>
                    </a:ext>
                  </a:extLst>
                </p14:cNvPr>
                <p14:cNvContentPartPr/>
                <p14:nvPr/>
              </p14:nvContentPartPr>
              <p14:xfrm>
                <a:off x="2191210" y="6357329"/>
                <a:ext cx="23040" cy="10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8DEECF-FB43-24F3-4B2B-D692F8ABAD2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82570" y="634832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0032F6C-E62C-7A94-41B5-22A7359BB9D8}"/>
                    </a:ext>
                  </a:extLst>
                </p14:cNvPr>
                <p14:cNvContentPartPr/>
                <p14:nvPr/>
              </p14:nvContentPartPr>
              <p14:xfrm>
                <a:off x="2500810" y="6402329"/>
                <a:ext cx="781920" cy="219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0032F6C-E62C-7A94-41B5-22A7359BB9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92170" y="6393689"/>
                  <a:ext cx="799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F8B0CC-48A5-636D-2699-E979672E5DF9}"/>
                    </a:ext>
                  </a:extLst>
                </p14:cNvPr>
                <p14:cNvContentPartPr/>
                <p14:nvPr/>
              </p14:nvContentPartPr>
              <p14:xfrm>
                <a:off x="3427810" y="6445889"/>
                <a:ext cx="739800" cy="352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F8B0CC-48A5-636D-2699-E979672E5D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19170" y="6437249"/>
                  <a:ext cx="757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9E73755-98B3-2327-71C1-0A1C6A3F04DB}"/>
                    </a:ext>
                  </a:extLst>
                </p14:cNvPr>
                <p14:cNvContentPartPr/>
                <p14:nvPr/>
              </p14:nvContentPartPr>
              <p14:xfrm>
                <a:off x="3798250" y="6327449"/>
                <a:ext cx="38160" cy="17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9E73755-98B3-2327-71C1-0A1C6A3F04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789610" y="6318449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0D49DF9-C31B-0B28-4B12-F452E7FE6BD2}"/>
                  </a:ext>
                </a:extLst>
              </p14:cNvPr>
              <p14:cNvContentPartPr/>
              <p14:nvPr/>
            </p14:nvContentPartPr>
            <p14:xfrm>
              <a:off x="8362330" y="6215129"/>
              <a:ext cx="1054080" cy="2631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0D49DF9-C31B-0B28-4B12-F452E7FE6BD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353690" y="6206489"/>
                <a:ext cx="107172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7B006A3-039F-9D06-4C2B-875760E39667}"/>
              </a:ext>
            </a:extLst>
          </p:cNvPr>
          <p:cNvGrpSpPr/>
          <p:nvPr/>
        </p:nvGrpSpPr>
        <p:grpSpPr>
          <a:xfrm>
            <a:off x="4262290" y="5940809"/>
            <a:ext cx="7656840" cy="887760"/>
            <a:chOff x="4262290" y="5940809"/>
            <a:chExt cx="7656840" cy="8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035B51E-24FB-6107-D191-215FCA76D75E}"/>
                    </a:ext>
                  </a:extLst>
                </p14:cNvPr>
                <p14:cNvContentPartPr/>
                <p14:nvPr/>
              </p14:nvContentPartPr>
              <p14:xfrm>
                <a:off x="9703330" y="5940809"/>
                <a:ext cx="1315440" cy="515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035B51E-24FB-6107-D191-215FCA76D75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94330" y="5932169"/>
                  <a:ext cx="13330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E74EC6C-F2E1-5292-36FC-4FC119456603}"/>
                    </a:ext>
                  </a:extLst>
                </p14:cNvPr>
                <p14:cNvContentPartPr/>
                <p14:nvPr/>
              </p14:nvContentPartPr>
              <p14:xfrm>
                <a:off x="10741570" y="6000929"/>
                <a:ext cx="34560" cy="51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E74EC6C-F2E1-5292-36FC-4FC11945660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32930" y="5991929"/>
                  <a:ext cx="52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66CC8C2-FD7F-933B-9AD4-E59C1A0C68BB}"/>
                    </a:ext>
                  </a:extLst>
                </p14:cNvPr>
                <p14:cNvContentPartPr/>
                <p14:nvPr/>
              </p14:nvContentPartPr>
              <p14:xfrm>
                <a:off x="11225410" y="6079769"/>
                <a:ext cx="506160" cy="268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66CC8C2-FD7F-933B-9AD4-E59C1A0C68B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16770" y="6071129"/>
                  <a:ext cx="523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57DB82D-DA09-1CBC-ACA4-FA856FBB2D3A}"/>
                    </a:ext>
                  </a:extLst>
                </p14:cNvPr>
                <p14:cNvContentPartPr/>
                <p14:nvPr/>
              </p14:nvContentPartPr>
              <p14:xfrm>
                <a:off x="11529970" y="6156449"/>
                <a:ext cx="196560" cy="50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57DB82D-DA09-1CBC-ACA4-FA856FBB2D3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521330" y="6147449"/>
                  <a:ext cx="214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4E3A37-A2AA-94B3-A367-0694508247D8}"/>
                    </a:ext>
                  </a:extLst>
                </p14:cNvPr>
                <p14:cNvContentPartPr/>
                <p14:nvPr/>
              </p14:nvContentPartPr>
              <p14:xfrm>
                <a:off x="4262290" y="6293609"/>
                <a:ext cx="1126080" cy="367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4E3A37-A2AA-94B3-A367-0694508247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53290" y="6284969"/>
                  <a:ext cx="1143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BB541F-BE7C-CD9F-2F71-127C873899E7}"/>
                    </a:ext>
                  </a:extLst>
                </p14:cNvPr>
                <p14:cNvContentPartPr/>
                <p14:nvPr/>
              </p14:nvContentPartPr>
              <p14:xfrm>
                <a:off x="5745850" y="6386489"/>
                <a:ext cx="427320" cy="38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BB541F-BE7C-CD9F-2F71-127C873899E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736850" y="6377849"/>
                  <a:ext cx="44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48706A-C439-5B1D-56AC-BE6D2CB10D19}"/>
                    </a:ext>
                  </a:extLst>
                </p14:cNvPr>
                <p14:cNvContentPartPr/>
                <p14:nvPr/>
              </p14:nvContentPartPr>
              <p14:xfrm>
                <a:off x="5812090" y="6530129"/>
                <a:ext cx="429120" cy="39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48706A-C439-5B1D-56AC-BE6D2CB10D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803450" y="6521489"/>
                  <a:ext cx="446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9A1303-D211-BF90-9DB3-EAB7D0F1D31C}"/>
                    </a:ext>
                  </a:extLst>
                </p14:cNvPr>
                <p14:cNvContentPartPr/>
                <p14:nvPr/>
              </p14:nvContentPartPr>
              <p14:xfrm>
                <a:off x="6555130" y="6165089"/>
                <a:ext cx="1077840" cy="209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9A1303-D211-BF90-9DB3-EAB7D0F1D31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46130" y="6156449"/>
                  <a:ext cx="109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4EB09A8-BB97-E0D1-E885-CDF25CEBA2B3}"/>
                    </a:ext>
                  </a:extLst>
                </p14:cNvPr>
                <p14:cNvContentPartPr/>
                <p14:nvPr/>
              </p14:nvContentPartPr>
              <p14:xfrm>
                <a:off x="7461610" y="6199289"/>
                <a:ext cx="341640" cy="37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4EB09A8-BB97-E0D1-E885-CDF25CEBA2B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52610" y="6190649"/>
                  <a:ext cx="359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F8361B-4B45-1ECE-A111-FA11FB2B543D}"/>
                    </a:ext>
                  </a:extLst>
                </p14:cNvPr>
                <p14:cNvContentPartPr/>
                <p14:nvPr/>
              </p14:nvContentPartPr>
              <p14:xfrm>
                <a:off x="7882450" y="6173729"/>
                <a:ext cx="284760" cy="404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F8361B-4B45-1ECE-A111-FA11FB2B543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73450" y="6164729"/>
                  <a:ext cx="302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ADB299-F7EF-0B86-C22E-E5B3E1B17DCB}"/>
                    </a:ext>
                  </a:extLst>
                </p14:cNvPr>
                <p14:cNvContentPartPr/>
                <p14:nvPr/>
              </p14:nvContentPartPr>
              <p14:xfrm>
                <a:off x="6462970" y="6517169"/>
                <a:ext cx="294120" cy="3114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ADB299-F7EF-0B86-C22E-E5B3E1B17D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54330" y="6508529"/>
                  <a:ext cx="311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E488B15-CC25-E673-6269-2D238BC29DE8}"/>
                    </a:ext>
                  </a:extLst>
                </p14:cNvPr>
                <p14:cNvContentPartPr/>
                <p14:nvPr/>
              </p14:nvContentPartPr>
              <p14:xfrm>
                <a:off x="6876970" y="6487649"/>
                <a:ext cx="704160" cy="304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E488B15-CC25-E673-6269-2D238BC29DE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67970" y="6479009"/>
                  <a:ext cx="721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431B636-3E08-9577-250E-1E3DD5980099}"/>
                    </a:ext>
                  </a:extLst>
                </p14:cNvPr>
                <p14:cNvContentPartPr/>
                <p14:nvPr/>
              </p14:nvContentPartPr>
              <p14:xfrm>
                <a:off x="7427050" y="6593489"/>
                <a:ext cx="23040" cy="10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431B636-3E08-9577-250E-1E3DD598009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18410" y="658484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4D6F6FD-3717-B953-71E0-63B21B79AE2D}"/>
                    </a:ext>
                  </a:extLst>
                </p14:cNvPr>
                <p14:cNvContentPartPr/>
                <p14:nvPr/>
              </p14:nvContentPartPr>
              <p14:xfrm>
                <a:off x="6818650" y="6606089"/>
                <a:ext cx="379080" cy="39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4D6F6FD-3717-B953-71E0-63B21B79AE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10010" y="6597089"/>
                  <a:ext cx="39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19CF023-3F57-CC9F-2646-7E45FB961986}"/>
                    </a:ext>
                  </a:extLst>
                </p14:cNvPr>
                <p14:cNvContentPartPr/>
                <p14:nvPr/>
              </p14:nvContentPartPr>
              <p14:xfrm>
                <a:off x="7723690" y="6550289"/>
                <a:ext cx="1143000" cy="245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19CF023-3F57-CC9F-2646-7E45FB96198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14690" y="6541649"/>
                  <a:ext cx="1160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5AE40A6-A0D7-BC09-5B32-FE5912746767}"/>
                    </a:ext>
                  </a:extLst>
                </p14:cNvPr>
                <p14:cNvContentPartPr/>
                <p14:nvPr/>
              </p14:nvContentPartPr>
              <p14:xfrm>
                <a:off x="9057490" y="6622289"/>
                <a:ext cx="599040" cy="160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5AE40A6-A0D7-BC09-5B32-FE591274676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48490" y="6613289"/>
                  <a:ext cx="616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DE85AFF-4481-534C-4D33-7268DDB03F22}"/>
                    </a:ext>
                  </a:extLst>
                </p14:cNvPr>
                <p14:cNvContentPartPr/>
                <p14:nvPr/>
              </p14:nvContentPartPr>
              <p14:xfrm>
                <a:off x="9823930" y="6566489"/>
                <a:ext cx="830880" cy="208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DE85AFF-4481-534C-4D33-7268DDB03F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814930" y="6557849"/>
                  <a:ext cx="84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E4FD9A5-FAE8-0EC3-FD76-D2982D73D1B2}"/>
                    </a:ext>
                  </a:extLst>
                </p14:cNvPr>
                <p14:cNvContentPartPr/>
                <p14:nvPr/>
              </p14:nvContentPartPr>
              <p14:xfrm>
                <a:off x="10501810" y="6629129"/>
                <a:ext cx="182880" cy="33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E4FD9A5-FAE8-0EC3-FD76-D2982D73D1B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492810" y="6620129"/>
                  <a:ext cx="200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549AB5-3A34-2A96-D5C2-C8967235601E}"/>
                    </a:ext>
                  </a:extLst>
                </p14:cNvPr>
                <p14:cNvContentPartPr/>
                <p14:nvPr/>
              </p14:nvContentPartPr>
              <p14:xfrm>
                <a:off x="10348810" y="6555689"/>
                <a:ext cx="150480" cy="46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549AB5-3A34-2A96-D5C2-C8967235601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39810" y="6547049"/>
                  <a:ext cx="16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4F4BD4-4ED6-1D71-25FC-F995F0B64942}"/>
                    </a:ext>
                  </a:extLst>
                </p14:cNvPr>
                <p14:cNvContentPartPr/>
                <p14:nvPr/>
              </p14:nvContentPartPr>
              <p14:xfrm>
                <a:off x="10995730" y="6537329"/>
                <a:ext cx="167400" cy="223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4F4BD4-4ED6-1D71-25FC-F995F0B6494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86730" y="6528329"/>
                  <a:ext cx="185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01E57A0-856F-E219-9486-A048A99C83DF}"/>
                    </a:ext>
                  </a:extLst>
                </p14:cNvPr>
                <p14:cNvContentPartPr/>
                <p14:nvPr/>
              </p14:nvContentPartPr>
              <p14:xfrm>
                <a:off x="10929850" y="6616889"/>
                <a:ext cx="268200" cy="15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01E57A0-856F-E219-9486-A048A99C83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20850" y="6608249"/>
                  <a:ext cx="285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5D4D414-630F-3DB4-E3DA-A1FE7C2F787A}"/>
                    </a:ext>
                  </a:extLst>
                </p14:cNvPr>
                <p14:cNvContentPartPr/>
                <p14:nvPr/>
              </p14:nvContentPartPr>
              <p14:xfrm>
                <a:off x="11263570" y="6596369"/>
                <a:ext cx="64800" cy="172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5D4D414-630F-3DB4-E3DA-A1FE7C2F78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54570" y="6587729"/>
                  <a:ext cx="82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25A403D-B89A-410E-DC24-01AB6AFB1F98}"/>
                    </a:ext>
                  </a:extLst>
                </p14:cNvPr>
                <p14:cNvContentPartPr/>
                <p14:nvPr/>
              </p14:nvContentPartPr>
              <p14:xfrm>
                <a:off x="11378050" y="6644609"/>
                <a:ext cx="236520" cy="134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25A403D-B89A-410E-DC24-01AB6AFB1F9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369410" y="6635969"/>
                  <a:ext cx="254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2DD015-6110-30CF-EED7-F9A3F57C48DE}"/>
                    </a:ext>
                  </a:extLst>
                </p14:cNvPr>
                <p14:cNvContentPartPr/>
                <p14:nvPr/>
              </p14:nvContentPartPr>
              <p14:xfrm>
                <a:off x="11696290" y="6646049"/>
                <a:ext cx="222840" cy="150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2DD015-6110-30CF-EED7-F9A3F57C48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87290" y="6637049"/>
                  <a:ext cx="24048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03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FDA691A-574B-0A62-39F0-B82001C0FDBD}"/>
              </a:ext>
            </a:extLst>
          </p:cNvPr>
          <p:cNvGrpSpPr/>
          <p:nvPr/>
        </p:nvGrpSpPr>
        <p:grpSpPr>
          <a:xfrm>
            <a:off x="1058650" y="177569"/>
            <a:ext cx="5803920" cy="884880"/>
            <a:chOff x="1058650" y="177569"/>
            <a:chExt cx="5803920" cy="8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FDE0FF-7086-80EC-5345-D32A3B0D9E58}"/>
                    </a:ext>
                  </a:extLst>
                </p14:cNvPr>
                <p14:cNvContentPartPr/>
                <p14:nvPr/>
              </p14:nvContentPartPr>
              <p14:xfrm>
                <a:off x="1058650" y="616409"/>
                <a:ext cx="326160" cy="446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FDE0FF-7086-80EC-5345-D32A3B0D9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9650" y="607409"/>
                  <a:ext cx="343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43378B-1244-1E49-B382-261D1A5B632E}"/>
                    </a:ext>
                  </a:extLst>
                </p14:cNvPr>
                <p14:cNvContentPartPr/>
                <p14:nvPr/>
              </p14:nvContentPartPr>
              <p14:xfrm>
                <a:off x="1550770" y="590849"/>
                <a:ext cx="323640" cy="189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43378B-1244-1E49-B382-261D1A5B63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1770" y="582209"/>
                  <a:ext cx="341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FB7BC8-0BB0-650E-EE2B-747D9082BC6F}"/>
                    </a:ext>
                  </a:extLst>
                </p14:cNvPr>
                <p14:cNvContentPartPr/>
                <p14:nvPr/>
              </p14:nvContentPartPr>
              <p14:xfrm>
                <a:off x="1633570" y="475649"/>
                <a:ext cx="263880" cy="19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FB7BC8-0BB0-650E-EE2B-747D9082BC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4570" y="466649"/>
                  <a:ext cx="281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48133D-3D4F-36DC-9982-DCBE9C1334E6}"/>
                    </a:ext>
                  </a:extLst>
                </p14:cNvPr>
                <p14:cNvContentPartPr/>
                <p14:nvPr/>
              </p14:nvContentPartPr>
              <p14:xfrm>
                <a:off x="2137210" y="305009"/>
                <a:ext cx="127440" cy="561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48133D-3D4F-36DC-9982-DCBE9C1334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8210" y="296369"/>
                  <a:ext cx="1450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74EFA6-AF99-29DC-939B-AA19B7FC082A}"/>
                    </a:ext>
                  </a:extLst>
                </p14:cNvPr>
                <p14:cNvContentPartPr/>
                <p14:nvPr/>
              </p14:nvContentPartPr>
              <p14:xfrm>
                <a:off x="2458690" y="347129"/>
                <a:ext cx="14760" cy="168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74EFA6-AF99-29DC-939B-AA19B7FC08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9690" y="338489"/>
                  <a:ext cx="3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6E60C4-4BB4-0C42-384D-362DBE53DEE2}"/>
                    </a:ext>
                  </a:extLst>
                </p14:cNvPr>
                <p14:cNvContentPartPr/>
                <p14:nvPr/>
              </p14:nvContentPartPr>
              <p14:xfrm>
                <a:off x="2363290" y="560969"/>
                <a:ext cx="241920" cy="41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6E60C4-4BB4-0C42-384D-362DBE53DE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4290" y="552329"/>
                  <a:ext cx="259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CB5718-05F2-0D5A-7378-F10F0B29C5C2}"/>
                    </a:ext>
                  </a:extLst>
                </p14:cNvPr>
                <p14:cNvContentPartPr/>
                <p14:nvPr/>
              </p14:nvContentPartPr>
              <p14:xfrm>
                <a:off x="2396770" y="641969"/>
                <a:ext cx="160920" cy="18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CB5718-05F2-0D5A-7378-F10F0B29C5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7770" y="633329"/>
                  <a:ext cx="178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E7E781-AA3D-195E-1527-051B88E1ADE4}"/>
                    </a:ext>
                  </a:extLst>
                </p14:cNvPr>
                <p14:cNvContentPartPr/>
                <p14:nvPr/>
              </p14:nvContentPartPr>
              <p14:xfrm>
                <a:off x="2789530" y="407249"/>
                <a:ext cx="317880" cy="220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E7E781-AA3D-195E-1527-051B88E1AD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0890" y="398609"/>
                  <a:ext cx="335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3B3F78-BDBA-ECA5-F892-7FCF847E024B}"/>
                    </a:ext>
                  </a:extLst>
                </p14:cNvPr>
                <p14:cNvContentPartPr/>
                <p14:nvPr/>
              </p14:nvContentPartPr>
              <p14:xfrm>
                <a:off x="3142330" y="252809"/>
                <a:ext cx="130680" cy="10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3B3F78-BDBA-ECA5-F892-7FCF847E02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3330" y="244169"/>
                  <a:ext cx="148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F08384-D607-956B-8F1B-AE800472A8B4}"/>
                    </a:ext>
                  </a:extLst>
                </p14:cNvPr>
                <p14:cNvContentPartPr/>
                <p14:nvPr/>
              </p14:nvContentPartPr>
              <p14:xfrm>
                <a:off x="3418810" y="394649"/>
                <a:ext cx="46800" cy="22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F08384-D607-956B-8F1B-AE800472A8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0170" y="386009"/>
                  <a:ext cx="64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BEDEAA-D55E-1277-C73B-4204FEC1ADB9}"/>
                    </a:ext>
                  </a:extLst>
                </p14:cNvPr>
                <p14:cNvContentPartPr/>
                <p14:nvPr/>
              </p14:nvContentPartPr>
              <p14:xfrm>
                <a:off x="3346810" y="530729"/>
                <a:ext cx="194400" cy="27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BEDEAA-D55E-1277-C73B-4204FEC1AD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8170" y="522089"/>
                  <a:ext cx="21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532C9A-9FE6-3ADB-1F37-B0F34A5D210C}"/>
                    </a:ext>
                  </a:extLst>
                </p14:cNvPr>
                <p14:cNvContentPartPr/>
                <p14:nvPr/>
              </p14:nvContentPartPr>
              <p14:xfrm>
                <a:off x="3639850" y="398969"/>
                <a:ext cx="294840" cy="224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532C9A-9FE6-3ADB-1F37-B0F34A5D21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1210" y="389969"/>
                  <a:ext cx="312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D91B8F-FB2F-5AEB-1C8F-1EEFFEC4FD07}"/>
                    </a:ext>
                  </a:extLst>
                </p14:cNvPr>
                <p14:cNvContentPartPr/>
                <p14:nvPr/>
              </p14:nvContentPartPr>
              <p14:xfrm>
                <a:off x="4017130" y="224729"/>
                <a:ext cx="116280" cy="673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D91B8F-FB2F-5AEB-1C8F-1EEFFEC4FD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8490" y="215729"/>
                  <a:ext cx="1339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FA98C4-C403-7256-5235-EE7239871FAD}"/>
                    </a:ext>
                  </a:extLst>
                </p14:cNvPr>
                <p14:cNvContentPartPr/>
                <p14:nvPr/>
              </p14:nvContentPartPr>
              <p14:xfrm>
                <a:off x="4479010" y="485729"/>
                <a:ext cx="242280" cy="3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FA98C4-C403-7256-5235-EE7239871F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70370" y="477089"/>
                  <a:ext cx="259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DF0628-7AB2-A443-CD84-B66BF14A5509}"/>
                    </a:ext>
                  </a:extLst>
                </p14:cNvPr>
                <p14:cNvContentPartPr/>
                <p14:nvPr/>
              </p14:nvContentPartPr>
              <p14:xfrm>
                <a:off x="4451290" y="587249"/>
                <a:ext cx="309600" cy="29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DF0628-7AB2-A443-CD84-B66BF14A55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2290" y="578249"/>
                  <a:ext cx="32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1D905B-B475-DA7B-385B-C97A0E649C97}"/>
                    </a:ext>
                  </a:extLst>
                </p14:cNvPr>
                <p14:cNvContentPartPr/>
                <p14:nvPr/>
              </p14:nvContentPartPr>
              <p14:xfrm>
                <a:off x="5033410" y="177569"/>
                <a:ext cx="1327680" cy="412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1D905B-B475-DA7B-385B-C97A0E649C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4770" y="168569"/>
                  <a:ext cx="13453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2A38B8-F52E-4B6A-7EE9-98CEE96FCC6C}"/>
                    </a:ext>
                  </a:extLst>
                </p14:cNvPr>
                <p14:cNvContentPartPr/>
                <p14:nvPr/>
              </p14:nvContentPartPr>
              <p14:xfrm>
                <a:off x="5736850" y="319409"/>
                <a:ext cx="397800" cy="1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2A38B8-F52E-4B6A-7EE9-98CEE96FCC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27850" y="310409"/>
                  <a:ext cx="41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1F1E87-9BF4-2690-4DE0-275A6A09518F}"/>
                    </a:ext>
                  </a:extLst>
                </p14:cNvPr>
                <p14:cNvContentPartPr/>
                <p14:nvPr/>
              </p14:nvContentPartPr>
              <p14:xfrm>
                <a:off x="6624970" y="226889"/>
                <a:ext cx="237600" cy="507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1F1E87-9BF4-2690-4DE0-275A6A0951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15970" y="217889"/>
                  <a:ext cx="25524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79E897-9E05-7851-559B-DBDEEC005856}"/>
              </a:ext>
            </a:extLst>
          </p:cNvPr>
          <p:cNvGrpSpPr/>
          <p:nvPr/>
        </p:nvGrpSpPr>
        <p:grpSpPr>
          <a:xfrm>
            <a:off x="7119250" y="103769"/>
            <a:ext cx="3942720" cy="681840"/>
            <a:chOff x="7119250" y="103769"/>
            <a:chExt cx="3942720" cy="68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35E784-71A3-D7F4-E000-F45286450E44}"/>
                    </a:ext>
                  </a:extLst>
                </p14:cNvPr>
                <p14:cNvContentPartPr/>
                <p14:nvPr/>
              </p14:nvContentPartPr>
              <p14:xfrm>
                <a:off x="7196290" y="351449"/>
                <a:ext cx="1168200" cy="434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35E784-71A3-D7F4-E000-F45286450E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87290" y="342449"/>
                  <a:ext cx="1185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2F46B5-0D97-64EE-1F0D-203839608350}"/>
                    </a:ext>
                  </a:extLst>
                </p14:cNvPr>
                <p14:cNvContentPartPr/>
                <p14:nvPr/>
              </p14:nvContentPartPr>
              <p14:xfrm>
                <a:off x="8604610" y="111329"/>
                <a:ext cx="931320" cy="538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2F46B5-0D97-64EE-1F0D-2038396083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95610" y="102329"/>
                  <a:ext cx="9489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793267-9F9E-D8C7-0CDE-B16AC6233997}"/>
                    </a:ext>
                  </a:extLst>
                </p14:cNvPr>
                <p14:cNvContentPartPr/>
                <p14:nvPr/>
              </p14:nvContentPartPr>
              <p14:xfrm>
                <a:off x="9308050" y="282689"/>
                <a:ext cx="264240" cy="22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793267-9F9E-D8C7-0CDE-B16AC62339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99410" y="273689"/>
                  <a:ext cx="281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3EF8DC-2D53-5E46-BB43-E7432F699AC8}"/>
                    </a:ext>
                  </a:extLst>
                </p14:cNvPr>
                <p14:cNvContentPartPr/>
                <p14:nvPr/>
              </p14:nvContentPartPr>
              <p14:xfrm>
                <a:off x="9717370" y="103769"/>
                <a:ext cx="1344600" cy="631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3EF8DC-2D53-5E46-BB43-E7432F699A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08730" y="94769"/>
                  <a:ext cx="13622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3C3AEB-B73C-9D29-F29A-93C35EBB2A37}"/>
                    </a:ext>
                  </a:extLst>
                </p14:cNvPr>
                <p14:cNvContentPartPr/>
                <p14:nvPr/>
              </p14:nvContentPartPr>
              <p14:xfrm>
                <a:off x="10651210" y="318689"/>
                <a:ext cx="225360" cy="1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3C3AEB-B73C-9D29-F29A-93C35EBB2A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42210" y="310049"/>
                  <a:ext cx="24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8FEC70-D7DE-8D9C-B8DB-A608C2767171}"/>
                    </a:ext>
                  </a:extLst>
                </p14:cNvPr>
                <p14:cNvContentPartPr/>
                <p14:nvPr/>
              </p14:nvContentPartPr>
              <p14:xfrm>
                <a:off x="10604050" y="207089"/>
                <a:ext cx="26640" cy="2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8FEC70-D7DE-8D9C-B8DB-A608C27671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95410" y="198449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D48F3-0B60-0B11-BB3D-174531D36812}"/>
                    </a:ext>
                  </a:extLst>
                </p14:cNvPr>
                <p14:cNvContentPartPr/>
                <p14:nvPr/>
              </p14:nvContentPartPr>
              <p14:xfrm>
                <a:off x="7119250" y="613169"/>
                <a:ext cx="828000" cy="30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D48F3-0B60-0B11-BB3D-174531D368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10610" y="604169"/>
                  <a:ext cx="845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5BB6D6-4B94-F527-430C-8EE9BF6BFB81}"/>
                    </a:ext>
                  </a:extLst>
                </p14:cNvPr>
                <p14:cNvContentPartPr/>
                <p14:nvPr/>
              </p14:nvContentPartPr>
              <p14:xfrm>
                <a:off x="8678770" y="584729"/>
                <a:ext cx="631440" cy="23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5BB6D6-4B94-F527-430C-8EE9BF6BFB8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69770" y="575729"/>
                  <a:ext cx="64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0D8596-5807-CE15-A9ED-FC4271DCE134}"/>
                    </a:ext>
                  </a:extLst>
                </p14:cNvPr>
                <p14:cNvContentPartPr/>
                <p14:nvPr/>
              </p14:nvContentPartPr>
              <p14:xfrm>
                <a:off x="9606130" y="575729"/>
                <a:ext cx="1045800" cy="43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0D8596-5807-CE15-A9ED-FC4271DCE1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97130" y="566729"/>
                  <a:ext cx="10634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0D1363-316C-4C71-BAEA-B54E6850A133}"/>
              </a:ext>
            </a:extLst>
          </p:cNvPr>
          <p:cNvGrpSpPr/>
          <p:nvPr/>
        </p:nvGrpSpPr>
        <p:grpSpPr>
          <a:xfrm>
            <a:off x="932290" y="1243889"/>
            <a:ext cx="6284880" cy="808920"/>
            <a:chOff x="932290" y="1243889"/>
            <a:chExt cx="6284880" cy="8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AB8794-3566-003C-7FC7-B6B5E778C3CA}"/>
                    </a:ext>
                  </a:extLst>
                </p14:cNvPr>
                <p14:cNvContentPartPr/>
                <p14:nvPr/>
              </p14:nvContentPartPr>
              <p14:xfrm>
                <a:off x="932290" y="1351889"/>
                <a:ext cx="1986120" cy="700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AB8794-3566-003C-7FC7-B6B5E778C3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3290" y="1343249"/>
                  <a:ext cx="20037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78DDBA-4C85-2615-8397-203CCA77B79E}"/>
                    </a:ext>
                  </a:extLst>
                </p14:cNvPr>
                <p14:cNvContentPartPr/>
                <p14:nvPr/>
              </p14:nvContentPartPr>
              <p14:xfrm>
                <a:off x="2159170" y="1426409"/>
                <a:ext cx="268560" cy="55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78DDBA-4C85-2615-8397-203CCA77B7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50530" y="1417769"/>
                  <a:ext cx="286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5E3B6-1877-DE5F-1ABE-A7513D6F5715}"/>
                    </a:ext>
                  </a:extLst>
                </p14:cNvPr>
                <p14:cNvContentPartPr/>
                <p14:nvPr/>
              </p14:nvContentPartPr>
              <p14:xfrm>
                <a:off x="2039290" y="1385369"/>
                <a:ext cx="18360" cy="10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5E3B6-1877-DE5F-1ABE-A7513D6F57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30650" y="137672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7CE64B-BC6E-8DF5-72B3-D148BE053791}"/>
                    </a:ext>
                  </a:extLst>
                </p14:cNvPr>
                <p14:cNvContentPartPr/>
                <p14:nvPr/>
              </p14:nvContentPartPr>
              <p14:xfrm>
                <a:off x="3208210" y="1570049"/>
                <a:ext cx="248760" cy="37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7CE64B-BC6E-8DF5-72B3-D148BE0537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99570" y="1561409"/>
                  <a:ext cx="26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452E91-5C24-B772-0DDC-D5360962EF2D}"/>
                    </a:ext>
                  </a:extLst>
                </p14:cNvPr>
                <p14:cNvContentPartPr/>
                <p14:nvPr/>
              </p14:nvContentPartPr>
              <p14:xfrm>
                <a:off x="3165010" y="1665449"/>
                <a:ext cx="245520" cy="65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452E91-5C24-B772-0DDC-D5360962EF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56370" y="1656449"/>
                  <a:ext cx="263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4F37C1-9202-B54E-ADBF-61BABB370B48}"/>
                    </a:ext>
                  </a:extLst>
                </p14:cNvPr>
                <p14:cNvContentPartPr/>
                <p14:nvPr/>
              </p14:nvContentPartPr>
              <p14:xfrm>
                <a:off x="3827770" y="1294289"/>
                <a:ext cx="1359720" cy="352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4F37C1-9202-B54E-ADBF-61BABB370B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19130" y="1285649"/>
                  <a:ext cx="1377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1E07D4-EEAE-BBBC-9E7B-3DD6AA238A37}"/>
                    </a:ext>
                  </a:extLst>
                </p14:cNvPr>
                <p14:cNvContentPartPr/>
                <p14:nvPr/>
              </p14:nvContentPartPr>
              <p14:xfrm>
                <a:off x="4959250" y="1328129"/>
                <a:ext cx="291600" cy="43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1E07D4-EEAE-BBBC-9E7B-3DD6AA238A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0610" y="1319129"/>
                  <a:ext cx="309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E075EB3-1A66-763C-EF6C-4B69AE1054F9}"/>
                    </a:ext>
                  </a:extLst>
                </p14:cNvPr>
                <p14:cNvContentPartPr/>
                <p14:nvPr/>
              </p14:nvContentPartPr>
              <p14:xfrm>
                <a:off x="5456050" y="1243889"/>
                <a:ext cx="341640" cy="554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E075EB3-1A66-763C-EF6C-4B69AE1054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47050" y="1235249"/>
                  <a:ext cx="3592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8335D4-BB71-372E-40CC-38DED7E884B7}"/>
                    </a:ext>
                  </a:extLst>
                </p14:cNvPr>
                <p14:cNvContentPartPr/>
                <p14:nvPr/>
              </p14:nvContentPartPr>
              <p14:xfrm>
                <a:off x="6088570" y="1384649"/>
                <a:ext cx="1128600" cy="411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8335D4-BB71-372E-40CC-38DED7E884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79930" y="1375649"/>
                  <a:ext cx="114624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17219A8-D252-4281-D8C4-ECC7E8E1DCAD}"/>
              </a:ext>
            </a:extLst>
          </p:cNvPr>
          <p:cNvGrpSpPr/>
          <p:nvPr/>
        </p:nvGrpSpPr>
        <p:grpSpPr>
          <a:xfrm>
            <a:off x="7545490" y="1118249"/>
            <a:ext cx="3219480" cy="682560"/>
            <a:chOff x="7545490" y="1118249"/>
            <a:chExt cx="321948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3AD7FD-2607-0E72-6147-42CCC0E471D3}"/>
                    </a:ext>
                  </a:extLst>
                </p14:cNvPr>
                <p14:cNvContentPartPr/>
                <p14:nvPr/>
              </p14:nvContentPartPr>
              <p14:xfrm>
                <a:off x="7545490" y="1315529"/>
                <a:ext cx="1477080" cy="485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3AD7FD-2607-0E72-6147-42CCC0E471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6490" y="1306889"/>
                  <a:ext cx="1494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33B417-3057-6CF9-ECC3-3839CEA85372}"/>
                    </a:ext>
                  </a:extLst>
                </p14:cNvPr>
                <p14:cNvContentPartPr/>
                <p14:nvPr/>
              </p14:nvContentPartPr>
              <p14:xfrm>
                <a:off x="8628010" y="1316609"/>
                <a:ext cx="57240" cy="98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33B417-3057-6CF9-ECC3-3839CEA853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19370" y="1307969"/>
                  <a:ext cx="7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F182A9-1024-E373-B5E4-D060AE765524}"/>
                    </a:ext>
                  </a:extLst>
                </p14:cNvPr>
                <p14:cNvContentPartPr/>
                <p14:nvPr/>
              </p14:nvContentPartPr>
              <p14:xfrm>
                <a:off x="8891890" y="1453049"/>
                <a:ext cx="159480" cy="73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F182A9-1024-E373-B5E4-D060AE7655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82890" y="1444409"/>
                  <a:ext cx="177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DD0245-C87B-F365-174D-892FEEF600CC}"/>
                    </a:ext>
                  </a:extLst>
                </p14:cNvPr>
                <p14:cNvContentPartPr/>
                <p14:nvPr/>
              </p14:nvContentPartPr>
              <p14:xfrm>
                <a:off x="9322450" y="1302929"/>
                <a:ext cx="467280" cy="21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DD0245-C87B-F365-174D-892FEEF600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13450" y="1293929"/>
                  <a:ext cx="484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FF9093-800C-54C3-4F1B-746920568B9E}"/>
                    </a:ext>
                  </a:extLst>
                </p14:cNvPr>
                <p14:cNvContentPartPr/>
                <p14:nvPr/>
              </p14:nvContentPartPr>
              <p14:xfrm>
                <a:off x="9574810" y="1161089"/>
                <a:ext cx="18360" cy="32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FF9093-800C-54C3-4F1B-746920568B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66170" y="1152449"/>
                  <a:ext cx="36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5A95D6-4DD8-0289-6248-9EC04BA2DD4F}"/>
                    </a:ext>
                  </a:extLst>
                </p14:cNvPr>
                <p14:cNvContentPartPr/>
                <p14:nvPr/>
              </p14:nvContentPartPr>
              <p14:xfrm>
                <a:off x="10024810" y="1118249"/>
                <a:ext cx="723960" cy="29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5A95D6-4DD8-0289-6248-9EC04BA2DD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15810" y="1109249"/>
                  <a:ext cx="741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9E1DFD-C4A8-763A-54E3-E1BEBD354B90}"/>
                    </a:ext>
                  </a:extLst>
                </p14:cNvPr>
                <p14:cNvContentPartPr/>
                <p14:nvPr/>
              </p14:nvContentPartPr>
              <p14:xfrm>
                <a:off x="10575250" y="1243169"/>
                <a:ext cx="189720" cy="59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9E1DFD-C4A8-763A-54E3-E1BEBD354B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66250" y="1234169"/>
                  <a:ext cx="207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BE1A20-5507-901C-A5F2-75E51746EFD9}"/>
                    </a:ext>
                  </a:extLst>
                </p14:cNvPr>
                <p14:cNvContentPartPr/>
                <p14:nvPr/>
              </p14:nvContentPartPr>
              <p14:xfrm>
                <a:off x="10534930" y="1179809"/>
                <a:ext cx="11880" cy="15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BE1A20-5507-901C-A5F2-75E51746EF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25930" y="1170809"/>
                  <a:ext cx="295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404450-18C4-C473-70DD-CD49B8F5B9DE}"/>
              </a:ext>
            </a:extLst>
          </p:cNvPr>
          <p:cNvGrpSpPr/>
          <p:nvPr/>
        </p:nvGrpSpPr>
        <p:grpSpPr>
          <a:xfrm>
            <a:off x="3573610" y="1957769"/>
            <a:ext cx="790200" cy="473040"/>
            <a:chOff x="3573610" y="1957769"/>
            <a:chExt cx="79020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E8B09A-BB60-BF05-08E0-4FFFBEC522A3}"/>
                    </a:ext>
                  </a:extLst>
                </p14:cNvPr>
                <p14:cNvContentPartPr/>
                <p14:nvPr/>
              </p14:nvContentPartPr>
              <p14:xfrm>
                <a:off x="3573610" y="1957769"/>
                <a:ext cx="790200" cy="473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E8B09A-BB60-BF05-08E0-4FFFBEC522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4970" y="1948769"/>
                  <a:ext cx="8078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4C4078-5393-2F9A-46A3-7D4B60E86A41}"/>
                    </a:ext>
                  </a:extLst>
                </p14:cNvPr>
                <p14:cNvContentPartPr/>
                <p14:nvPr/>
              </p14:nvContentPartPr>
              <p14:xfrm>
                <a:off x="4012450" y="2110769"/>
                <a:ext cx="56520" cy="25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4C4078-5393-2F9A-46A3-7D4B60E86A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3810" y="2102129"/>
                  <a:ext cx="74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C08293-D99E-7004-C24F-8A2A6EC1E872}"/>
                    </a:ext>
                  </a:extLst>
                </p14:cNvPr>
                <p14:cNvContentPartPr/>
                <p14:nvPr/>
              </p14:nvContentPartPr>
              <p14:xfrm>
                <a:off x="3660010" y="2055689"/>
                <a:ext cx="465840" cy="16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C08293-D99E-7004-C24F-8A2A6EC1E8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51370" y="2047049"/>
                  <a:ext cx="4834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09E3FF-630A-1EFE-DDD8-332109BFCB88}"/>
              </a:ext>
            </a:extLst>
          </p:cNvPr>
          <p:cNvGrpSpPr/>
          <p:nvPr/>
        </p:nvGrpSpPr>
        <p:grpSpPr>
          <a:xfrm>
            <a:off x="4641730" y="1868129"/>
            <a:ext cx="1458360" cy="649800"/>
            <a:chOff x="4641730" y="1868129"/>
            <a:chExt cx="145836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5F2C37-588E-CAFC-7852-ED28D994DC7A}"/>
                    </a:ext>
                  </a:extLst>
                </p14:cNvPr>
                <p14:cNvContentPartPr/>
                <p14:nvPr/>
              </p14:nvContentPartPr>
              <p14:xfrm>
                <a:off x="4641730" y="1868129"/>
                <a:ext cx="1458360" cy="649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5F2C37-588E-CAFC-7852-ED28D994DC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32730" y="1859489"/>
                  <a:ext cx="14760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0C85FD-8C87-CAFF-CC4F-3E2822056B97}"/>
                    </a:ext>
                  </a:extLst>
                </p14:cNvPr>
                <p14:cNvContentPartPr/>
                <p14:nvPr/>
              </p14:nvContentPartPr>
              <p14:xfrm>
                <a:off x="4719490" y="2073329"/>
                <a:ext cx="336960" cy="1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0C85FD-8C87-CAFF-CC4F-3E2822056B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10490" y="2064329"/>
                  <a:ext cx="354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9181E5-94D0-C203-6E7E-9DDEA2E530E4}"/>
              </a:ext>
            </a:extLst>
          </p:cNvPr>
          <p:cNvGrpSpPr/>
          <p:nvPr/>
        </p:nvGrpSpPr>
        <p:grpSpPr>
          <a:xfrm>
            <a:off x="6369010" y="1976129"/>
            <a:ext cx="1819440" cy="305280"/>
            <a:chOff x="6369010" y="1976129"/>
            <a:chExt cx="181944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993D8A-21B6-9020-8465-FB267DCCD528}"/>
                    </a:ext>
                  </a:extLst>
                </p14:cNvPr>
                <p14:cNvContentPartPr/>
                <p14:nvPr/>
              </p14:nvContentPartPr>
              <p14:xfrm>
                <a:off x="6369010" y="1976129"/>
                <a:ext cx="796320" cy="30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993D8A-21B6-9020-8465-FB267DCCD5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60010" y="1967129"/>
                  <a:ext cx="813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FCE2E0-9CEB-73F7-6754-BDD5474C9C0F}"/>
                    </a:ext>
                  </a:extLst>
                </p14:cNvPr>
                <p14:cNvContentPartPr/>
                <p14:nvPr/>
              </p14:nvContentPartPr>
              <p14:xfrm>
                <a:off x="7034290" y="2097089"/>
                <a:ext cx="140760" cy="2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FCE2E0-9CEB-73F7-6754-BDD5474C9C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25290" y="2088089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E715C6-A877-CF3F-932A-44C83F74AD6E}"/>
                    </a:ext>
                  </a:extLst>
                </p14:cNvPr>
                <p14:cNvContentPartPr/>
                <p14:nvPr/>
              </p14:nvContentPartPr>
              <p14:xfrm>
                <a:off x="6894610" y="2036249"/>
                <a:ext cx="23040" cy="4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E715C6-A877-CF3F-932A-44C83F74AD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85970" y="202724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942545-E010-1683-00B1-E702069C1E75}"/>
                    </a:ext>
                  </a:extLst>
                </p14:cNvPr>
                <p14:cNvContentPartPr/>
                <p14:nvPr/>
              </p14:nvContentPartPr>
              <p14:xfrm>
                <a:off x="7343530" y="2071169"/>
                <a:ext cx="844920" cy="19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942545-E010-1683-00B1-E702069C1E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34530" y="2062169"/>
                  <a:ext cx="8625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76D2E96-C86E-036E-5E46-ADB12C68BECE}"/>
              </a:ext>
            </a:extLst>
          </p:cNvPr>
          <p:cNvGrpSpPr/>
          <p:nvPr/>
        </p:nvGrpSpPr>
        <p:grpSpPr>
          <a:xfrm>
            <a:off x="8407690" y="1861289"/>
            <a:ext cx="2671200" cy="610200"/>
            <a:chOff x="8407690" y="1861289"/>
            <a:chExt cx="267120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A55931-4135-485F-4DB7-7C14D376BA62}"/>
                    </a:ext>
                  </a:extLst>
                </p14:cNvPr>
                <p14:cNvContentPartPr/>
                <p14:nvPr/>
              </p14:nvContentPartPr>
              <p14:xfrm>
                <a:off x="8407690" y="1861289"/>
                <a:ext cx="1632240" cy="610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A55931-4135-485F-4DB7-7C14D376BA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99050" y="1852649"/>
                  <a:ext cx="16498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1AE778-9EF7-AE4D-6D31-CA334EE30D0E}"/>
                    </a:ext>
                  </a:extLst>
                </p14:cNvPr>
                <p14:cNvContentPartPr/>
                <p14:nvPr/>
              </p14:nvContentPartPr>
              <p14:xfrm>
                <a:off x="10060450" y="1990169"/>
                <a:ext cx="8640" cy="17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1AE778-9EF7-AE4D-6D31-CA334EE30D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51810" y="1981169"/>
                  <a:ext cx="2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B3EDD3-A4DB-C964-B2E4-C30B383CCC5D}"/>
                    </a:ext>
                  </a:extLst>
                </p14:cNvPr>
                <p14:cNvContentPartPr/>
                <p14:nvPr/>
              </p14:nvContentPartPr>
              <p14:xfrm>
                <a:off x="10090690" y="1864169"/>
                <a:ext cx="855360" cy="376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B3EDD3-A4DB-C964-B2E4-C30B383CCC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81690" y="1855169"/>
                  <a:ext cx="8730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3F36CD-E57F-0C6B-3BE4-23E0CEDCE8CE}"/>
                    </a:ext>
                  </a:extLst>
                </p14:cNvPr>
                <p14:cNvContentPartPr/>
                <p14:nvPr/>
              </p14:nvContentPartPr>
              <p14:xfrm>
                <a:off x="10955410" y="2182409"/>
                <a:ext cx="123480" cy="10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3F36CD-E57F-0C6B-3BE4-23E0CEDCE8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46770" y="2173769"/>
                  <a:ext cx="1411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2682739-B8D7-D16C-A279-160FBE0C00D7}"/>
              </a:ext>
            </a:extLst>
          </p:cNvPr>
          <p:cNvGrpSpPr/>
          <p:nvPr/>
        </p:nvGrpSpPr>
        <p:grpSpPr>
          <a:xfrm>
            <a:off x="3463450" y="2603249"/>
            <a:ext cx="3900600" cy="640800"/>
            <a:chOff x="3463450" y="2603249"/>
            <a:chExt cx="390060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70BE37-51DB-A0E1-A8A4-E5B19155BBF1}"/>
                    </a:ext>
                  </a:extLst>
                </p14:cNvPr>
                <p14:cNvContentPartPr/>
                <p14:nvPr/>
              </p14:nvContentPartPr>
              <p14:xfrm>
                <a:off x="3463450" y="2648969"/>
                <a:ext cx="625320" cy="47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70BE37-51DB-A0E1-A8A4-E5B19155BB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54450" y="2640329"/>
                  <a:ext cx="642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744C71-79DA-4069-1831-E9272CEEFAD1}"/>
                    </a:ext>
                  </a:extLst>
                </p14:cNvPr>
                <p14:cNvContentPartPr/>
                <p14:nvPr/>
              </p14:nvContentPartPr>
              <p14:xfrm>
                <a:off x="3614290" y="2749769"/>
                <a:ext cx="381960" cy="41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744C71-79DA-4069-1831-E9272CEEFA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05290" y="2740769"/>
                  <a:ext cx="399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C56C40-AB64-C723-980C-7BC3D0977899}"/>
                    </a:ext>
                  </a:extLst>
                </p14:cNvPr>
                <p14:cNvContentPartPr/>
                <p14:nvPr/>
              </p14:nvContentPartPr>
              <p14:xfrm>
                <a:off x="4354090" y="2603249"/>
                <a:ext cx="551880" cy="410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C56C40-AB64-C723-980C-7BC3D09778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45450" y="2594249"/>
                  <a:ext cx="569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F6FD22-A6C2-DFC9-6414-5ACFB6C55BB3}"/>
                    </a:ext>
                  </a:extLst>
                </p14:cNvPr>
                <p14:cNvContentPartPr/>
                <p14:nvPr/>
              </p14:nvContentPartPr>
              <p14:xfrm>
                <a:off x="4361650" y="2782529"/>
                <a:ext cx="314280" cy="1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F6FD22-A6C2-DFC9-6414-5ACFB6C55B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53010" y="2773889"/>
                  <a:ext cx="331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E33E8B-062A-5C3A-6798-8FC12838DE42}"/>
                    </a:ext>
                  </a:extLst>
                </p14:cNvPr>
                <p14:cNvContentPartPr/>
                <p14:nvPr/>
              </p14:nvContentPartPr>
              <p14:xfrm>
                <a:off x="5213410" y="2709449"/>
                <a:ext cx="1537200" cy="310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E33E8B-062A-5C3A-6798-8FC12838DE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04410" y="2700809"/>
                  <a:ext cx="15548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B1D290-C437-9FB8-480A-9CC46F16F6E0}"/>
                    </a:ext>
                  </a:extLst>
                </p14:cNvPr>
                <p14:cNvContentPartPr/>
                <p14:nvPr/>
              </p14:nvContentPartPr>
              <p14:xfrm>
                <a:off x="6451450" y="2821409"/>
                <a:ext cx="43920" cy="8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B1D290-C437-9FB8-480A-9CC46F16F6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42810" y="2812769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A33AD5-463C-C07F-4E9D-C64837A92E08}"/>
                    </a:ext>
                  </a:extLst>
                </p14:cNvPr>
                <p14:cNvContentPartPr/>
                <p14:nvPr/>
              </p14:nvContentPartPr>
              <p14:xfrm>
                <a:off x="5670970" y="2775329"/>
                <a:ext cx="740160" cy="64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A33AD5-463C-C07F-4E9D-C64837A92E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2330" y="2766689"/>
                  <a:ext cx="75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EEB7675-D6E6-779D-B1EF-D476ACA3C9F3}"/>
                    </a:ext>
                  </a:extLst>
                </p14:cNvPr>
                <p14:cNvContentPartPr/>
                <p14:nvPr/>
              </p14:nvContentPartPr>
              <p14:xfrm>
                <a:off x="7083250" y="2693609"/>
                <a:ext cx="280800" cy="550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EEB7675-D6E6-779D-B1EF-D476ACA3C9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74250" y="2684969"/>
                  <a:ext cx="29844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820534-AB42-177B-2EEC-19F9B4E7D313}"/>
              </a:ext>
            </a:extLst>
          </p:cNvPr>
          <p:cNvGrpSpPr/>
          <p:nvPr/>
        </p:nvGrpSpPr>
        <p:grpSpPr>
          <a:xfrm>
            <a:off x="7717210" y="2597489"/>
            <a:ext cx="1672200" cy="523800"/>
            <a:chOff x="7717210" y="2597489"/>
            <a:chExt cx="167220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E325CD-6919-AA08-EC0A-914B3CD1040D}"/>
                    </a:ext>
                  </a:extLst>
                </p14:cNvPr>
                <p14:cNvContentPartPr/>
                <p14:nvPr/>
              </p14:nvContentPartPr>
              <p14:xfrm>
                <a:off x="7717210" y="2597489"/>
                <a:ext cx="1672200" cy="523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E325CD-6919-AA08-EC0A-914B3CD104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08210" y="2588489"/>
                  <a:ext cx="16898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314DB2-101E-5F6D-46F6-EAC4AF7ECB31}"/>
                    </a:ext>
                  </a:extLst>
                </p14:cNvPr>
                <p14:cNvContentPartPr/>
                <p14:nvPr/>
              </p14:nvContentPartPr>
              <p14:xfrm>
                <a:off x="9157210" y="2788649"/>
                <a:ext cx="206280" cy="43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314DB2-101E-5F6D-46F6-EAC4AF7ECB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48570" y="2779649"/>
                  <a:ext cx="22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C0245A-5BB9-AF47-8ED8-1CD5EF147D04}"/>
                    </a:ext>
                  </a:extLst>
                </p14:cNvPr>
                <p14:cNvContentPartPr/>
                <p14:nvPr/>
              </p14:nvContentPartPr>
              <p14:xfrm>
                <a:off x="9084490" y="2755169"/>
                <a:ext cx="21960" cy="33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C0245A-5BB9-AF47-8ED8-1CD5EF147D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75490" y="2746169"/>
                  <a:ext cx="396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72311B-2698-A2A1-7256-7E612136BCE7}"/>
              </a:ext>
            </a:extLst>
          </p:cNvPr>
          <p:cNvGrpSpPr/>
          <p:nvPr/>
        </p:nvGrpSpPr>
        <p:grpSpPr>
          <a:xfrm>
            <a:off x="5369650" y="4378049"/>
            <a:ext cx="1974960" cy="218160"/>
            <a:chOff x="5369650" y="4378049"/>
            <a:chExt cx="19749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EA0751-D2E9-F023-A3E8-C32D923A4994}"/>
                    </a:ext>
                  </a:extLst>
                </p14:cNvPr>
                <p14:cNvContentPartPr/>
                <p14:nvPr/>
              </p14:nvContentPartPr>
              <p14:xfrm>
                <a:off x="5369650" y="4465529"/>
                <a:ext cx="10440" cy="26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EA0751-D2E9-F023-A3E8-C32D923A49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61010" y="4456889"/>
                  <a:ext cx="2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B89A09-C925-3B53-E0C5-0A19F3FA3E78}"/>
                    </a:ext>
                  </a:extLst>
                </p14:cNvPr>
                <p14:cNvContentPartPr/>
                <p14:nvPr/>
              </p14:nvContentPartPr>
              <p14:xfrm>
                <a:off x="5676010" y="4484609"/>
                <a:ext cx="45360" cy="7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B89A09-C925-3B53-E0C5-0A19F3FA3E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67010" y="4475969"/>
                  <a:ext cx="63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4681CF-4F2D-EE34-9CC8-C130BA184D9E}"/>
                    </a:ext>
                  </a:extLst>
                </p14:cNvPr>
                <p14:cNvContentPartPr/>
                <p14:nvPr/>
              </p14:nvContentPartPr>
              <p14:xfrm>
                <a:off x="5717050" y="4418729"/>
                <a:ext cx="1200600" cy="177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4681CF-4F2D-EE34-9CC8-C130BA184D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08410" y="4410089"/>
                  <a:ext cx="121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851D6A-C6ED-7959-1322-658D2C8D6E23}"/>
                    </a:ext>
                  </a:extLst>
                </p14:cNvPr>
                <p14:cNvContentPartPr/>
                <p14:nvPr/>
              </p14:nvContentPartPr>
              <p14:xfrm>
                <a:off x="7033210" y="4378049"/>
                <a:ext cx="311400" cy="18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851D6A-C6ED-7959-1322-658D2C8D6E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24570" y="4369409"/>
                  <a:ext cx="3290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DBF3954-D1C5-BCDC-9591-BE818E114EF2}"/>
                  </a:ext>
                </a:extLst>
              </p14:cNvPr>
              <p14:cNvContentPartPr/>
              <p14:nvPr/>
            </p14:nvContentPartPr>
            <p14:xfrm>
              <a:off x="7098730" y="4200929"/>
              <a:ext cx="303480" cy="162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DBF3954-D1C5-BCDC-9591-BE818E114EF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089730" y="4191929"/>
                <a:ext cx="321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D19DB2-C82E-7670-7CB7-1AB84CBFCABD}"/>
                  </a:ext>
                </a:extLst>
              </p14:cNvPr>
              <p14:cNvContentPartPr/>
              <p14:nvPr/>
            </p14:nvContentPartPr>
            <p14:xfrm>
              <a:off x="3275530" y="4248809"/>
              <a:ext cx="2099520" cy="2160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D19DB2-C82E-7670-7CB7-1AB84CBFCAB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03890" y="4104809"/>
                <a:ext cx="224316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ADA6A3B-FF1E-CC0E-75C8-E8F78DE915ED}"/>
                  </a:ext>
                </a:extLst>
              </p14:cNvPr>
              <p14:cNvContentPartPr/>
              <p14:nvPr/>
            </p14:nvContentPartPr>
            <p14:xfrm>
              <a:off x="5680690" y="3803129"/>
              <a:ext cx="1221120" cy="3841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ADA6A3B-FF1E-CC0E-75C8-E8F78DE915E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608690" y="3659489"/>
                <a:ext cx="13647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71B3CF-95F1-A87C-8164-241368CA2298}"/>
                  </a:ext>
                </a:extLst>
              </p14:cNvPr>
              <p14:cNvContentPartPr/>
              <p14:nvPr/>
            </p14:nvContentPartPr>
            <p14:xfrm>
              <a:off x="6616690" y="3749489"/>
              <a:ext cx="281160" cy="100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71B3CF-95F1-A87C-8164-241368CA229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544690" y="3605489"/>
                <a:ext cx="4248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41EDC68-4B8F-2686-FC70-868283CDF833}"/>
                  </a:ext>
                </a:extLst>
              </p14:cNvPr>
              <p14:cNvContentPartPr/>
              <p14:nvPr/>
            </p14:nvContentPartPr>
            <p14:xfrm>
              <a:off x="6755290" y="3775049"/>
              <a:ext cx="319320" cy="2678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41EDC68-4B8F-2686-FC70-868283CDF83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83650" y="3631409"/>
                <a:ext cx="46296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07C8B35-380A-D8E9-7CE1-E0015833BE6E}"/>
              </a:ext>
            </a:extLst>
          </p:cNvPr>
          <p:cNvGrpSpPr/>
          <p:nvPr/>
        </p:nvGrpSpPr>
        <p:grpSpPr>
          <a:xfrm>
            <a:off x="4989850" y="3941369"/>
            <a:ext cx="1018440" cy="1430280"/>
            <a:chOff x="4989850" y="3941369"/>
            <a:chExt cx="1018440" cy="14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E600F0-645E-6C94-9734-C889519A5427}"/>
                    </a:ext>
                  </a:extLst>
                </p14:cNvPr>
                <p14:cNvContentPartPr/>
                <p14:nvPr/>
              </p14:nvContentPartPr>
              <p14:xfrm>
                <a:off x="5043130" y="3941369"/>
                <a:ext cx="45720" cy="585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E600F0-645E-6C94-9734-C889519A54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34130" y="3932369"/>
                  <a:ext cx="6336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56CC0D-BBD0-505B-CA09-3E92FEE67EF0}"/>
                    </a:ext>
                  </a:extLst>
                </p14:cNvPr>
                <p14:cNvContentPartPr/>
                <p14:nvPr/>
              </p14:nvContentPartPr>
              <p14:xfrm>
                <a:off x="5163370" y="3948209"/>
                <a:ext cx="552960" cy="432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56CC0D-BBD0-505B-CA09-3E92FEE67E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54370" y="3939209"/>
                  <a:ext cx="5706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187BC8-E4E1-3039-0FAB-5CB8B2729B34}"/>
                    </a:ext>
                  </a:extLst>
                </p14:cNvPr>
                <p14:cNvContentPartPr/>
                <p14:nvPr/>
              </p14:nvContentPartPr>
              <p14:xfrm>
                <a:off x="4989850" y="4535369"/>
                <a:ext cx="603720" cy="494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187BC8-E4E1-3039-0FAB-5CB8B2729B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81210" y="4526369"/>
                  <a:ext cx="6213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F6FA1D-1B3F-FAF3-A1E9-D137F5F7DC02}"/>
                    </a:ext>
                  </a:extLst>
                </p14:cNvPr>
                <p14:cNvContentPartPr/>
                <p14:nvPr/>
              </p14:nvContentPartPr>
              <p14:xfrm>
                <a:off x="5625610" y="4310729"/>
                <a:ext cx="125280" cy="667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F6FA1D-1B3F-FAF3-A1E9-D137F5F7DC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16610" y="4302089"/>
                  <a:ext cx="1429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0BFEDA7-1D31-1326-A985-2CF4DF78D83C}"/>
                    </a:ext>
                  </a:extLst>
                </p14:cNvPr>
                <p14:cNvContentPartPr/>
                <p14:nvPr/>
              </p14:nvContentPartPr>
              <p14:xfrm>
                <a:off x="5162650" y="5058089"/>
                <a:ext cx="845640" cy="31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0BFEDA7-1D31-1326-A985-2CF4DF78D8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54010" y="5049089"/>
                  <a:ext cx="863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6E4897-0A2E-5B13-53BD-A2208F6AB28A}"/>
                    </a:ext>
                  </a:extLst>
                </p14:cNvPr>
                <p14:cNvContentPartPr/>
                <p14:nvPr/>
              </p14:nvContentPartPr>
              <p14:xfrm>
                <a:off x="5798410" y="5163569"/>
                <a:ext cx="193680" cy="23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6E4897-0A2E-5B13-53BD-A2208F6AB2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89770" y="5154569"/>
                  <a:ext cx="211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9328976-176B-A557-1E97-29C31C633CD2}"/>
                    </a:ext>
                  </a:extLst>
                </p14:cNvPr>
                <p14:cNvContentPartPr/>
                <p14:nvPr/>
              </p14:nvContentPartPr>
              <p14:xfrm>
                <a:off x="5718130" y="5084729"/>
                <a:ext cx="40320" cy="19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9328976-176B-A557-1E97-29C31C633C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09490" y="5075729"/>
                  <a:ext cx="579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E58C100-BBCB-49A2-33C7-D3AF336266A8}"/>
                  </a:ext>
                </a:extLst>
              </p14:cNvPr>
              <p14:cNvContentPartPr/>
              <p14:nvPr/>
            </p14:nvContentPartPr>
            <p14:xfrm>
              <a:off x="5087770" y="5647769"/>
              <a:ext cx="891000" cy="2142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E58C100-BBCB-49A2-33C7-D3AF336266A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79130" y="5639129"/>
                <a:ext cx="90864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AF8C5D7-EF0A-4941-76F2-3BF94E1BDF21}"/>
              </a:ext>
            </a:extLst>
          </p:cNvPr>
          <p:cNvGrpSpPr/>
          <p:nvPr/>
        </p:nvGrpSpPr>
        <p:grpSpPr>
          <a:xfrm>
            <a:off x="1201210" y="4027409"/>
            <a:ext cx="2169360" cy="838440"/>
            <a:chOff x="1201210" y="4027409"/>
            <a:chExt cx="2169360" cy="83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B1193D-62BB-4AFF-74AA-DF8B57114765}"/>
                    </a:ext>
                  </a:extLst>
                </p14:cNvPr>
                <p14:cNvContentPartPr/>
                <p14:nvPr/>
              </p14:nvContentPartPr>
              <p14:xfrm>
                <a:off x="1201210" y="4403249"/>
                <a:ext cx="271080" cy="314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B1193D-62BB-4AFF-74AA-DF8B571147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92570" y="4394249"/>
                  <a:ext cx="288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66F104-7162-BFEE-68F1-3209253E7B0D}"/>
                    </a:ext>
                  </a:extLst>
                </p14:cNvPr>
                <p14:cNvContentPartPr/>
                <p14:nvPr/>
              </p14:nvContentPartPr>
              <p14:xfrm>
                <a:off x="1517290" y="4416929"/>
                <a:ext cx="385920" cy="146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66F104-7162-BFEE-68F1-3209253E7B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08290" y="4407929"/>
                  <a:ext cx="40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89A84F-D048-6A1D-39CF-C6E1398F1199}"/>
                    </a:ext>
                  </a:extLst>
                </p14:cNvPr>
                <p14:cNvContentPartPr/>
                <p14:nvPr/>
              </p14:nvContentPartPr>
              <p14:xfrm>
                <a:off x="2014810" y="4157009"/>
                <a:ext cx="143280" cy="545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89A84F-D048-6A1D-39CF-C6E1398F11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5810" y="4148009"/>
                  <a:ext cx="160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5AB62A8-C6C2-38AC-5BE0-5E79F6964BC6}"/>
                    </a:ext>
                  </a:extLst>
                </p14:cNvPr>
                <p14:cNvContentPartPr/>
                <p14:nvPr/>
              </p14:nvContentPartPr>
              <p14:xfrm>
                <a:off x="2190490" y="4252769"/>
                <a:ext cx="12600" cy="200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5AB62A8-C6C2-38AC-5BE0-5E79F6964B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81490" y="4243769"/>
                  <a:ext cx="30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A5CC62-0C80-4BB2-08F1-3BCC9C49F923}"/>
                    </a:ext>
                  </a:extLst>
                </p14:cNvPr>
                <p14:cNvContentPartPr/>
                <p14:nvPr/>
              </p14:nvContentPartPr>
              <p14:xfrm>
                <a:off x="2118850" y="4461929"/>
                <a:ext cx="162000" cy="15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A5CC62-0C80-4BB2-08F1-3BCC9C49F9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10210" y="4453289"/>
                  <a:ext cx="179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F568AD-00C8-E33F-F1EB-788DC2973DB2}"/>
                    </a:ext>
                  </a:extLst>
                </p14:cNvPr>
                <p14:cNvContentPartPr/>
                <p14:nvPr/>
              </p14:nvContentPartPr>
              <p14:xfrm>
                <a:off x="2135050" y="4538609"/>
                <a:ext cx="132120" cy="150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F568AD-00C8-E33F-F1EB-788DC2973DB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26410" y="4529969"/>
                  <a:ext cx="149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AD60F2E-B413-6687-ECDE-63F3A6C64032}"/>
                    </a:ext>
                  </a:extLst>
                </p14:cNvPr>
                <p14:cNvContentPartPr/>
                <p14:nvPr/>
              </p14:nvContentPartPr>
              <p14:xfrm>
                <a:off x="2306410" y="4390289"/>
                <a:ext cx="306360" cy="195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AD60F2E-B413-6687-ECDE-63F3A6C640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97410" y="4381649"/>
                  <a:ext cx="324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E08AE3-9BA2-CD76-5C7A-6DBAE1F527C5}"/>
                    </a:ext>
                  </a:extLst>
                </p14:cNvPr>
                <p14:cNvContentPartPr/>
                <p14:nvPr/>
              </p14:nvContentPartPr>
              <p14:xfrm>
                <a:off x="2572810" y="4192649"/>
                <a:ext cx="118800" cy="115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E08AE3-9BA2-CD76-5C7A-6DBAE1F527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64170" y="4184009"/>
                  <a:ext cx="13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1B90DDE-ABED-4BE6-D3AA-DCBFA74DE95E}"/>
                    </a:ext>
                  </a:extLst>
                </p14:cNvPr>
                <p14:cNvContentPartPr/>
                <p14:nvPr/>
              </p14:nvContentPartPr>
              <p14:xfrm>
                <a:off x="2787730" y="4407209"/>
                <a:ext cx="19800" cy="10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1B90DDE-ABED-4BE6-D3AA-DCBFA74DE9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79090" y="4398209"/>
                  <a:ext cx="37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C91C3E-68C0-93CB-52F5-3D2378D2113A}"/>
                    </a:ext>
                  </a:extLst>
                </p14:cNvPr>
                <p14:cNvContentPartPr/>
                <p14:nvPr/>
              </p14:nvContentPartPr>
              <p14:xfrm>
                <a:off x="2671450" y="4450049"/>
                <a:ext cx="219960" cy="37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C91C3E-68C0-93CB-52F5-3D2378D211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62810" y="4441049"/>
                  <a:ext cx="23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C52893-7161-C438-DD2A-726FB9446A1D}"/>
                    </a:ext>
                  </a:extLst>
                </p14:cNvPr>
                <p14:cNvContentPartPr/>
                <p14:nvPr/>
              </p14:nvContentPartPr>
              <p14:xfrm>
                <a:off x="2917330" y="4321889"/>
                <a:ext cx="311040" cy="186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C52893-7161-C438-DD2A-726FB9446A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08690" y="4313249"/>
                  <a:ext cx="32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0DB974A-DAF5-3666-2BA7-B921B17F5574}"/>
                    </a:ext>
                  </a:extLst>
                </p14:cNvPr>
                <p14:cNvContentPartPr/>
                <p14:nvPr/>
              </p14:nvContentPartPr>
              <p14:xfrm>
                <a:off x="3092650" y="4027409"/>
                <a:ext cx="277920" cy="838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0DB974A-DAF5-3666-2BA7-B921B17F55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84010" y="4018769"/>
                  <a:ext cx="295560" cy="85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DB009E-E294-DC2F-094D-864A67F3B8A6}"/>
              </a:ext>
            </a:extLst>
          </p:cNvPr>
          <p:cNvGrpSpPr/>
          <p:nvPr/>
        </p:nvGrpSpPr>
        <p:grpSpPr>
          <a:xfrm>
            <a:off x="240010" y="33209"/>
            <a:ext cx="505440" cy="523080"/>
            <a:chOff x="240010" y="33209"/>
            <a:chExt cx="50544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0D26C1-51EC-9862-278F-3DBABED174EE}"/>
                    </a:ext>
                  </a:extLst>
                </p14:cNvPr>
                <p14:cNvContentPartPr/>
                <p14:nvPr/>
              </p14:nvContentPartPr>
              <p14:xfrm>
                <a:off x="499210" y="160649"/>
                <a:ext cx="9360" cy="289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0D26C1-51EC-9862-278F-3DBABED174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0570" y="151649"/>
                  <a:ext cx="27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75A10F-3C03-A935-04C5-62AC2A3E415C}"/>
                    </a:ext>
                  </a:extLst>
                </p14:cNvPr>
                <p14:cNvContentPartPr/>
                <p14:nvPr/>
              </p14:nvContentPartPr>
              <p14:xfrm>
                <a:off x="378610" y="140849"/>
                <a:ext cx="233640" cy="183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75A10F-3C03-A935-04C5-62AC2A3E41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9610" y="131849"/>
                  <a:ext cx="25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12ED1A-904F-D532-21E2-8506AAC0A5C6}"/>
                    </a:ext>
                  </a:extLst>
                </p14:cNvPr>
                <p14:cNvContentPartPr/>
                <p14:nvPr/>
              </p14:nvContentPartPr>
              <p14:xfrm>
                <a:off x="240010" y="33209"/>
                <a:ext cx="505440" cy="523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12ED1A-904F-D532-21E2-8506AAC0A5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1010" y="24209"/>
                  <a:ext cx="523080" cy="54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545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energy flux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energy flux</dc:title>
  <dc:creator>Robert Peale</dc:creator>
  <cp:lastModifiedBy>Robert Peale</cp:lastModifiedBy>
  <cp:revision>1</cp:revision>
  <dcterms:created xsi:type="dcterms:W3CDTF">2023-12-28T22:12:27Z</dcterms:created>
  <dcterms:modified xsi:type="dcterms:W3CDTF">2023-12-28T22:13:34Z</dcterms:modified>
</cp:coreProperties>
</file>