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8:3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33 1408,'0'-15'4864,"0"15"-4760,0 0 1,0 0-1,0-1 1,0 1-1,0 0 1,0 0-1,0-1 1,0 1-1,0 0 1,0 0-1,0-1 1,-1 1-1,1 0 0,0 0 1,0 0-1,0-1 1,0 1-1,0 0 1,-1 0-1,1 0 1,0-1-1,0 1 1,0 0-1,-1 0 1,1 0-1,-1 0 1,1-1-63,0 1 0,0 0 1,0 0-1,0 0 1,0 0-1,-1 0 1,1 0-1,0 0 0,0 0 1,0-1-1,0 1 1,0 0-1,-1 0 1,1 0-1,0 0 0,0 0 1,0-1-1,0 1 1,0 0-1,0 0 1,0 0-1,0 0 0,0-1 1,0 1-1,0 0 1,0 0-1,0 0 1,0-1-1,0 1 0,0 0 1,0 0-1,0 0 1,0 0-1,0-1 1,0 1-1,0 0 0,0 0 1,0 0-1,0 0 1,0-1-1,0 1 1,1 0-1,0-6 2270,-4 6-1124,-2 1-437,4-1-729,1 0 0,0 1 1,0-1-1,0 0 0,-1 0 1,1 0-1,0 0 1,0 1-1,-1-1 0,1 0 1,0 0-1,0 1 0,0-1 1,0 0-1,0 0 1,-1 0-1,1 1 0,0-1 1,0 0-1,0 1 0,0-1 1,0 0-1,0 0 1,0 1-1,0-1 0,0 0 1,0 0-1,0 1 0,0-1 1,0 0-1,0 1 1,0-1-1,0 0 0,0 0 1,0 1-1,3 12 272,-2-10-156,2 22 369,-1 1-1,-1-1 1,-2 30 0,0-6 10,-5 98 352,1-55-144,5-59-595,1-25-73,-1-1 0,0 1 0,0-1 0,-1 0 0,0 1 0,0-1-1,-1 0 1,0 0 0,-5 12 0,-5 11 295,12-30-373,0 0 0,0 0 0,0 0 1,0 0-1,0 1 0,0-1 0,0 0 0,0 0 0,0 0 0,0 0 1,0 0-1,0 0 0,0 0 0,0 0 0,-1 0 0,1 1 0,0-1 1,0 0-1,0 0 0,0 0 0,0 0 0,0 0 0,0 0 0,0 0 1,0 0-1,-1 0 0,1 0 0,0 0 0,0 0 0,0 0 0,0 0 1,0 0-1,0 0 0,0 0 0,0 0 0,-1 0 0,1 0 0,0 0 1,0 0-1,0 0 0,0 0 0,0 0 0,0 0 0,0 0 0,-1 0 0,-1-6-2117,-1-15-2238,2 17 3829,-2-14-4056,2 5 1521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4640,'-14'-2'2865,"-9"1"7635,13 2-7641,5 0-1982,5 0-368,20 4 726,27 2-1,13-4-889,82-7 0,-18-1 11,137 7 1969,-260-2-2187,-28-11-19369,26 7 16890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52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80 988 5984,'12'-7'10278,"8"-12"-7303,22-23-1973,52-77 295,-28 32-679,127-133 1499,-187 214-1816,-9 12 36,0-1-212,-142 244 910,15 42-1211,64-105 179,-7 18 335,-19 27 1422,163-421-1136,-53 134-598,2 1 1,44-84 0,125-153 170,-120 198-253,140-148 0,-175 208 10,-12 10 13,2 2-1,0 0 0,53-36 0,-70 54 39,0 1 1,0-1-1,0 2 0,0-1 1,1 1-1,-1 0 1,1 0-1,-1 1 1,1 0-1,10 0 0,-15 1-4,0 0-1,0 0 1,0 0-1,1 1 0,-1-1 1,0 1-1,0 0 0,0 0 1,0 0-1,0 1 0,-1-1 1,1 1-1,0-1 0,0 1 1,-1 0-1,1 0 1,-1 0-1,0 0 0,0 1 1,0-1-1,0 1 0,0-1 1,0 1-1,0-1 0,-1 1 1,2 5-1,0-1 33,-1 1-1,-1-1 1,1 1 0,-1 0-1,-1 0 1,1-1-1,-1 1 1,-1 0 0,1 0-1,-3 8 1,-3 12 167,-13 37 0,18-60-186,-8 23 101,-2-1-1,0-1 1,-2 0-1,-29 46 0,34-61-78,0 0 0,0-1 0,-1 0 0,0-1 0,-1 0 0,0 0 0,0-1 0,-1 0 0,0-1 0,0 0 0,-1-1 0,-23 9 0,26-12-33,-1-1 0,1 0-1,-1-1 1,1 0 0,-1 0-1,1-1 1,-1-1 0,1 1-1,-17-4 1,0-5 119,16 2-166,9 7 39,1 0 0,0-1-1,0 1 1,0 0 0,0 0-1,0 0 1,-1 0 0,1-1 0,0 1-1,0 0 1,0 0 0,0 0-1,0-1 1,0 1 0,0 0 0,0 0-1,0 0 1,0-1 0,0 1-1,0 0 1,0 0 0,0 0 0,0-1-1,0 1 1,0 0 0,0 0-1,0 0 1,0-1 0,0 1 0,0 0-1,0 0 1,1 0 0,-1-1 0,0 1-1,0 0 1,0 0 0,0 0-1,3-3 1,0 1 1,0 0-1,0 0 0,0 1 0,0-1 0,0 1 0,0-1 0,5 0 0,32-8 10,-19 5-104,170-40-105,98-28 145,-242 58 87,-2-2 0,0-2 0,-1-2 0,44-28 0,92-66 228,-180 115-256,5-3-16,0 0 0,0 0 0,0-1 0,-1 0 0,1 0 0,4-5 0,-8 6-53,-5 4 20,-11 10-14,3-1 60,0 1 1,1 1 0,0 0-1,-10 14 1,-36 59 4,33-48-3,-81 103 166,94-127-191,-1 1 5,-19 30 0,29-41 58,-1 1-1,1 0 0,1 0 0,-1 0 0,0 1 0,1-1 0,0 0 0,0 1 0,0-1 0,1 0 0,-1 1 1,1-1-1,0 7 0,0-10-24,1 0 1,-1 0-1,0 0 1,0 0-1,1 1 1,-1-1-1,0 0 1,1 0-1,-1 0 1,1 0-1,0 0 1,-1 0-1,1 0 1,0 0-1,0 0 1,-1 0-1,1-1 1,0 1-1,0 0 1,0 0-1,0-1 1,0 1-1,0-1 1,0 1 0,0-1-1,0 1 1,0-1-1,1 1 1,-1-1-1,0 0 1,2 0-1,2 1 17,0-1-1,0-1 1,1 1 0,-1-1 0,8-2-1,-11 3-24,8-3 31,0 0 0,-1-1 0,0 0 0,0 0 0,0-1 0,-1 0 0,1 0 0,-1-1 0,0 0 0,-1-1 0,1 0 0,7-10 0,9-12-22,39-61 0,-55 76-9,19-26-3,-11 18-92,-1-1 0,19-41 0,-62 162-266,21-77 347,1-3 40,0 2 0,2-1 0,0 0 0,1 1 0,-1 38 0,4-55-9,0-1-1,0 1 0,1-1 0,-1 1 0,1-1 1,0 0-1,0 1 0,0-1 0,0 0 1,0 1-1,0-1 0,0 0 0,1 0 0,-1 0 1,1 0-1,0 0 0,-1 0 0,1-1 0,0 1 1,0-1-1,3 3 0,-1-2-12,1 0-1,-1 0 1,1-1-1,0 1 1,-1-1 0,1 0-1,0 0 1,0-1-1,0 1 1,6-1-1,9-1 10,0-1-1,-1 0 0,1-2 0,-1 0 0,0-1 1,22-9-1,-13 3 2,0-2 0,-1-1 1,33-23-1,-37 19 0,-1-1 0,0 0 0,-2-2 0,25-33 0,1 1-55,-35 43-175,-11 10 208,1 0 0,-1 0 0,0 0 0,0 0 0,0 0 0,0 0 0,0 0 0,0-1 0,1 1 0,-1 0 0,0 0 0,0 0 0,0 0 0,0 0 0,0 0 0,1 0 0,-1 0 0,0 0 0,0 0 0,0 0 0,0 0 0,0 0 0,1 1 0,-1-1 0,0 0 0,0 0 0,0 0 0,0 0 0,0 0 0,0 0 0,1 0 0,-1 0 0,0 0 0,0 0 0,0 0 0,0 1 0,0-1 0,0 0 0,0 0 0,1 3-6,-1 0 0,1-1 1,-1 1-1,0 0 0,0 0 0,-1 4 1,1-6 12,-4 43-48,-2 68-125,6-97 170,1 0-1,0 0 0,1-1 1,1 1-1,6 20 0,-8-31 18,1-1-1,-1 1 1,1-1 0,0 0-1,0 1 1,0-1-1,0 0 1,1 0-1,-1 0 1,1 0-1,0-1 1,-1 1-1,1-1 1,5 4-1,-3-4 5,0 0 0,0 1 0,0-2 0,0 1 0,1-1 0,-1 1 0,0-1-1,1-1 1,6 1 0,9-1 46,-1-2-1,1 0 1,0-2 0,24-7-1,-27 7-18,1 0-30,0-1 0,-1-1 1,0-1-1,0 0 1,0-1-1,-1-1 0,0-1 1,27-21-1,-23 12 27,0-1 0,33-43 0,28-55-95,-54 75 13,54-79-22,-35 59 55,75-107 14,-84 107-125,50-115 0,-86 171 56,1 1-1,-1-1 0,3-10 1,-5 16 50,0 0 0,0 0 0,0 0 0,0 0 0,0 0 0,0 0 0,0 0 1,0 0-1,0 0 0,0 0 0,-1 0 0,1 0 0,-1-1 0,1 2 5,0 0 0,-1-1 1,1 1-1,0 0 0,-1-1 0,1 1 0,-1 0 0,1 0 1,0-1-1,-1 1 0,1 0 0,-1 0 0,1 0 0,-1-1 0,1 1 1,-1 0-1,1 0 0,0 0 0,-1 0 0,1 0 0,-1 0 1,1 0-1,-1 0 0,1 0 0,-1 0 0,1 0 0,-1 1 1,0-1-1,-2 1-3,1 0 0,-1 1 1,0-1-1,1 1 0,-1-1 1,1 1-1,-3 2 0,-23 21 61,1 2-1,-46 57 0,46-48-52,1 2 1,2 0-1,2 2 0,1 1 0,-16 45 0,-59 220 171,65-193-153,13-52-619,-11 74 0,29-135 477,-1 1 0,1-1 0,0 0 0,0 1 0,0-1 0,0 1 0,0-1 0,0 1 0,0-1 0,0 1 0,0-1 0,0 1 0,0-1 0,0 1 0,0-1 0,1 1 0,-1-1 0,0 1 0,0-1 0,0 0 0,1 1 0,-1 0 0,1-1-13,-1 0 0,0 0 0,1 0-1,-1 0 1,0 0 0,1 0 0,-1-1 0,0 1 0,1 0 0,-1 0 0,0 0 0,1 0 0,-1 0 0,0-1 0,1 1 0,-1 0 0,0 0 0,1 0 0,-1-1 0,0 1 0,1-1 0,14-18-3663,-13 14 3532,0-1 0,0 0 1,-1 0-1,0 1 0,0-1 1,0 0-1,-1 0 0,1 0 1,-1 0-1,-1 0 0,-1-12 1,1 5 68,-3-23 367,-2 0 0,-11-42 0,8 47 656,-1 1 0,-2 1 0,-1 0 0,-1 0-1,-24-35 1,32 55-574,1 3 43,1 0-1,0-1 0,1 0 0,-5-9 1,8 14-242,-1 1 0,1-1 0,0 1 0,0-1 0,-1 1 0,1 0 0,0-1 0,1 1 0,-1-1 0,0 1 0,0-1 0,0 1 0,1 0 0,-1-1 0,1 1-1,-1-1 1,1 1 0,0 0 0,0 0 0,-1-1 0,1 1 0,0 0 0,0 0 0,0 0 0,0 0 0,0 0 0,0 0 0,1 0 0,-1 0 0,2-1 0,3-1 113,0 0-1,0 1 0,1-1 0,-1 1 1,7-1-1,11-2 116,0 1-1,0 1 1,34 1 0,72 8 9,-114-5-330,-1 1 1,1 1-1,0 0 1,-1 1-1,1 1 0,-1 0 1,22 13-1,-28-14 40,-1 1-1,-1 0 0,1 1 0,-1 0 0,0 0 0,0 1 1,0-1-1,-1 2 0,0-1 0,-1 1 0,1 0 0,-2 0 0,1 0 1,3 9-1,-3-3 60,-1 0-1,0 0 1,0 0 0,-2 0-1,0 0 1,-1 0 0,0 1 0,-1-1-1,0 1 1,-1-1 0,-1 0-1,-1 0 1,0 1 0,0-2 0,-1 1-1,-7 15 1,-3-1 2,-1 0 0,-1-1-1,-2 0 1,-23 27 0,26-31 58,9-10-5687,29-34 1071,31-33-1,13-31 1947,44-102 4246,-70 109 1041,-40 76-2708,0 0 0,0 0 0,0 0-1,0 0 1,0 0 0,1 0-1,-1 1 1,1-1 0,-1 1 0,1-1-1,0 1 1,-1-1 0,1 1-1,0 0 1,0 0 0,0 0 0,0 0-1,0 0 1,2-1 0,-1 2-62,0 0 1,0 0 0,0 0-1,0 0 1,0 0 0,0 1-1,0-1 1,-1 1 0,1 0-1,0-1 1,0 2 0,-1-1-1,5 2 1,8 6-41,0 1 1,-1 1 0,0 0 0,18 19-1,-6-6 153,-13-12 1,-2-4 70,-1 1 0,-1 1-1,1 0 1,-2 0-1,14 20 1,-21-28 45,0 0 0,0 0 1,-1 0-1,1 0 0,-1 1 0,0-1 0,1 0 0,-1 0 0,0 0 1,0 0-1,0 1 0,0-1 0,-1 0 0,1 0 0,-1 0 0,1 0 1,-1 0-1,0 0 0,0 0 0,0 0 0,-2 4 0,-3 4 563,-1 1 0,-15 16 1,5-6-112,7-8-231,4-6-179,0 0 1,1 1 0,0 0-1,0 0 1,1 0-1,0 0 1,1 1 0,-6 16-1,9-24-193,0 0 0,0 1 0,0-1 0,0 0 0,0 0 0,0 1 0,0-1-1,0 0 1,0 1 0,1-1 0,-1 0 0,0 0 0,1 1 0,-1-1 0,1 0 0,-1 0 0,1 0 0,0 0 0,0 1-1,1 0 1,-1 0-2,1-1-1,0 0 0,0 0 1,0 0-1,0 0 1,0 0-1,0 0 0,0 0 1,0 0-1,0-1 0,3 1 1,4 0 46,0 0 1,0 0 0,0-1-1,15-3 1,11-2-20,-1-1 1,0-2-1,0-2 0,48-21 0,-57 19-79,0-1 0,-1-2-1,0 0 1,-1-1-1,-1-2 1,-1 0-1,33-37 1,114-161-382,-141 179 307,14-20-9,84-124-114,-39 32 131,-72 120 63,-1-1 0,-2 0-1,11-43 1,-21 69 17,0 2 11,0 0 0,-1 0 0,1-1-1,-1 1 1,1 0 0,-1 0 0,0-1 0,0 1 0,0 0 0,0-1 0,0 1 0,0 0 0,-1 0 0,1-1 0,-1 1 0,0 0 0,-1-4 0,2 6-9,0-1 0,-1 1-1,1 0 1,0 0 0,0-1 0,-1 1 0,1 0 0,0 0 0,-1 0 0,1-1 0,0 1-1,-1 0 1,1 0 0,0 0 0,-1 0 0,1-1 0,0 1 0,-1 0 0,1 0 0,0 0 0,-1 0-1,1 0 1,0 0 0,-1 0 0,1 0 0,0 0 0,-1 0 0,1 0 0,-1 0 0,1 1-1,0-1 1,-1 0 0,1 0 0,0 0 0,-1 0 0,1 1 0,-7 2 14,0 1 0,0 0 1,1 1-1,-1 0 1,1 0-1,0 0 0,1 0 1,-8 10-1,-41 59 93,34-46-89,-3 6 32,1 0-1,2 1 0,1 1 1,2 1-1,-16 49 0,14-20 49,-13 87-1,3 74 427,26-156-370,3-63-122,1 0 1,-1 0 0,2 0 0,-1 0 0,1 0 0,4 9 0,-5-14-15,0 0 0,0-1 0,1 1 0,-1-1 0,1 1 0,0-1 0,0 0 0,0 0 0,0 1 0,0-2 0,0 1 0,0 0 0,1 0 0,-1-1 0,5 3 0,-4-2 1,1-1 0,0 0 0,0 0 0,0 0-1,0-1 1,0 1 0,0-1 0,1 0 0,7-1 0,4-1 0,0-2 1,0 0-1,0-1 0,21-10 0,-23 9-48,1 0-57,12-4 54,-1-1 0,29-18 0,-47 25 35,-1-1 1,1-1-1,-1 0 0,0 0 1,-1 0-1,1-1 0,-1 1 1,-1-2-1,1 1 0,8-16 1,-10 14-41,0-1 0,0 1-1,-1-1 1,3-14 0,-5 20 25,0 1 0,-1-1-1,0 0 1,1 1 0,-1-1-1,-1 0 1,1 1 0,-1-1-1,1 1 1,-1-1 0,0 0-1,0 1 1,0 0 0,-1-1-1,-2-4 1,3 7 6,1 0 0,-1 0-1,0 0 1,0 0 0,1 0 0,-1 0-1,0 0 1,0 0 0,0 0 0,0 0 0,0 0-1,0 1 1,-1-1 0,1 0 0,0 1 0,0-1-1,-2 0 1,2 1-2,0 0-1,0 0 1,0 1-1,0-1 1,0 0 0,1 0-1,-1 0 1,0 1-1,0-1 1,0 0 0,0 1-1,1-1 1,-1 0-1,0 1 1,0-1 0,1 1-1,-1 0 1,0-1-1,0 2 1,-2 1-10,1 1 0,-1-1-1,1 1 1,0 0 0,0 0 0,0 0-1,0 0 1,-1 5 0,2-5 34,1-1 0,-1 1 0,1-1 0,-1 1 1,1-1-1,0 1 0,1 0 0,-1-1 0,1 1 0,-1-1 0,1 1 0,0-1 0,0 1 0,1-1 1,-1 0-1,1 1 0,-1-1 0,1 0 0,0 0 0,0 0 0,0 0 0,1-1 0,-1 1 1,1 0-1,0-1 0,-1 0 0,1 0 0,0 0 0,0 0 0,1 0 0,-1 0 0,0-1 0,0 0 1,1 1-1,-1-1 0,1-1 0,-1 1 0,7 0 0,-2 0 13,-1-1-1,1-1 1,-1 1-1,1-1 1,-1-1-1,1 1 1,-1-1 0,0 0-1,10-5 1,-3 0-40,0 0 0,-1-1 0,19-15 1,-28 20 45,-3 3-42,0-1-1,1 0 0,-1 1 0,0-1 0,0 0 0,0 0 1,0 0-1,0 0 0,0 0 0,0 0 0,0 0 0,0 0 1,-1-1-1,1 1 0,0 0 0,-1 0 0,1-1 0,-1 1 0,1 0 1,-1-1-1,0 1 0,1 0 0,-1-1 0,0 1 0,0-1 1,0-1-1,-2 1 11,0 0 0,-1 0 0,1 1 0,0-1 0,-1 1 0,1-1 0,-1 1 1,-3-1-1,-6 1-79,0-1 1,-20-4-1,15 2-2,-21-2 0,25 6 76,0 0 0,1 1 0,-1 0 0,0 1 0,1 0 0,-1 1 0,1 0 0,0 1 0,0 0 0,0 1 0,1 1 0,-1 0 0,1 0 0,1 1-1,-1 1 1,1-1 0,0 2 0,-13 14 0,8-7-6,-20 29 0,32-40 41,-1-1-1,1 1 0,1 1 0,-1-1 0,1 0 1,0 1-1,0-1 0,0 1 0,1 0 1,0-1-1,-1 8 0,2-11-24,1 0 1,-1 1-1,1-1 1,-1 0-1,1 1 1,0-1-1,-1 0 1,1 0-1,0 0 1,1 0-1,-1 0 1,0 0-1,1 0 0,-1 0 1,1 0-1,-1 0 1,1-1-1,0 1 1,0-1-1,0 1 1,0-1-1,0 0 1,0 0-1,3 2 1,4 1-8,-1-1 1,1 0 0,0-1 0,0 0 0,13 2 0,34 0-5,-1-3 1,68-6 0,-94 3-2,40-9 0,-57 8 0,0-1 0,0 0 0,0 0 0,0-1 0,19-11 0,-10 1 11,0-1-1,-1 0 1,-1-2 0,0 0-1,22-29 1,70-110 53,-100 137-64,-10 19 0,-2 2 0,-5 11 0,-45 93-128,-68 104 0,112-197 141,-1 0 0,0-1-1,-1 0 1,0-1 0,-1 0 0,0 0 0,-1-1-1,0-1 1,-23 15 0,16-15 29,17-7-39,1-1-1,-1 0 1,0 0 0,1 0 0,-1 1 0,0-1 0,1 0-1,-1 0 1,1 0 0,-1 0 0,0 0 0,1 0 0,-1 0-1,0-1 1,1 1 0,-1 0 0,0 0 0,1 0 0,-1 0-1,0-1 1,1 0-8,1 0 0,-1 0 0,1 0 0,-1 1-1,1-1 1,-1 0 0,1 0 0,0 1 0,-1-1 0,1 0-1,0 1 1,0-1 0,-1 1 0,1-1 0,0 1-1,0-1 1,1 0 0,0 0 2,9-5 3,1 0-1,0 1 0,0 1 1,0 0-1,1 0 0,18-2 0,-23 4 1,130-18-1299,-45 14-2825,-30 2-2453,-48 2 775,-9 1 1909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3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3136,'-5'0'15352,"-17"9"-13798,16-4-1613,6-5 54,0 0-1,0 0 1,0 0 0,0 0-1,0 0 1,0 0 0,0 0-1,0 0 1,0 0 0,0 0-1,0 0 1,0 0 0,0 0-1,0 1 1,0-1 0,-1 0-1,1 0 1,0 0 0,0 0-1,0 0 1,0 0 0,0 0-1,0 0 1,0 0 0,0 0-1,0 0 1,0 0 0,0 0-1,0 0 1,0 0 0,0 0 0,0 1-1,0-1 1,0 0 0,0 0-1,0 0 1,1 0 0,-1 0-1,0 0 1,0 0 0,0 0-1,0 0 1,0 0 0,0 0-1,0 0 1,0 0 0,0 0-1,0 0 1,0 0 0,0 0-1,0 0 1,0 0 0,0 0-1,0 0 1,0 0 0,0 0-1,0 1 1,0-1 0,1 0-1,-1 0 1,0 0 0,0 0-1,0 0 1,9 14 101,-8-14-67,0 1-1,-1-1 1,1 0 0,0 0-1,0 0 1,0 0 0,-1 1 0,1-1-1,0 0 1,0 0 0,0-1-1,-1 1 1,1 0 0,0 0-1,0 0 1,0 0 0,-1-1-1,1 1 1,0 0 0,0-1-1,-1 1 1,1-1 0,0 1-1,-1-1 1,1 1 0,0-1-1,-1 1 1,1-1 0,-1 1-1,1-1 1,-1 0 0,1 1 0,-1-1-1,1 0 1,-1 0 0,0 1-1,1-1 1,-1 0 0,0 0-1,0 0 1,0 1 0,0-1-1,1 0 1,-1-1 0,0 2-21,0 0 0,-1 0 0,1 0 1,0-1-1,0 1 0,0 0 0,0 0 1,0 0-1,0 0 0,0 0 0,0 0 1,0 0-1,0 0 0,0 0 0,0 0 1,0 0-1,0 0 0,-1 0 0,1 0 1,0 0-1,0 0 0,0-1 0,0 1 1,0 0-1,0 0 0,0 0 0,0 0 1,-1 0-1,1 0 0,0 0 0,0 0 1,0 0-1,0 0 0,0 0 0,0 1 1,0-1-1,0 0 0,0 0 0,-1 0 1,1 0-1,0 0 0,0 0 0,0 0 1,0 0-1,0 0 0,0 0 0,0 0 1,0 0-1,0 0 0,-9 6 225,-3 4-393,12-10 197,0 0-1,0 0 1,0 1-1,1-1 1,-1 0-1,0 0 1,0 0 0,0 0-1,1 0 1,-1 0-1,0 0 1,0 0 0,0 0-1,1 0 1,-1 0-1,0 0 1,0 0-1,1 0 1,-1 0 0,0 0-1,0 0 1,0-1-1,1 1 1,-1 0 0,0 0-1,0 0 1,0 0-1,0 0 1,1 0-1,-1 0 1,0-1 0,0 1-1,0 0 1,0 0-1,0 0 1,1-1-1,3-4 350,-2 19-691,0 1 284,-1-14 560,-1-1-549,0-1 0,0 0 0,1 0 0,-1 0 0,0 1 0,0-1-1,0 0 1,1 0 0,-1 0 0,0 1 0,1-1 0,-1 0 0,1 0 0,4-12-110,-5 10 205,1 0-107,2 1-63,-15-13-7952,6 8 5435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3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2720,'9'-9'13967,"-9"14"-12996,0 64 559,-3 124-313,2-180-1187,0-7-39,1 0-1,-1 0 1,1-1 0,2 11 0,-2-9 86,1 0 0,-1 0 1,0 0-1,0 0 0,-1 0 1,0 0-1,-3 12 0,-2 17-7,6-29-65,-1 0 0,0-1-1,0 1 1,0-1 0,-1 0-1,0 0 1,0 1 0,-4 5-1,6-11-4,0-1-1,-1 0 0,1 1 1,0-1-1,0 0 1,0 1-1,-1-1 0,1 1 1,0-1-1,0 0 0,0 1 1,0-1-1,0 1 1,0-1-1,0 0 0,0 1 1,0-1-1,0 1 1,0-1-1,0 1 0,0-1 1,0 0-1,0 1 1,0-1-1,1 1 0,-1 0 65,2-1-80,11-2 75,-1 0-1,1 0 1,-1-1-1,23-9 1,4-1-26,27-3 75,1 2 1,116-8-1,-93 21 84,-50 1 549,-39-1-686,-1-1-1,1 0 1,0 0-1,-1 0 1,1 0-1,-1 0 1,0 0-1,1-3 1,-1-209-946,-1 203 905,0 0 0,0 0-1,-1 0 1,-1 1-1,-4-16 1,2 11-192,4 11 172,0 0 1,-1 0-1,0 0 0,1 0 0,-1 1 0,-1-1 1,1 1-1,0-1 0,-1 1 0,0 0 0,0-1 0,0 2 1,0-1-1,0 0 0,0 0 0,-1 1 0,0 0 1,1 0-1,-1 0 0,0 0 0,-4-1 0,-21-3 35,0 1 0,-56-2 0,70 6 82,-28-1 141,-72 6 1,93-2-1102,0 2-1,1 0 0,-1 2 1,1 0-1,-23 10 1,26-3-4698,16-7 3105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3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1888,'2'2'8299,"-1"11"-3361,-1-7-6293,-16 85 2865,-11 243 319,24-308-1826,2-1 0,0 0 0,2 0 1,7 48-1,-4-62-233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3072,'0'0'8000,"1"5"-5808,1-1-1840,-1 1 0,1 0 1,-1 0-1,-1 0 0,1 0 0,-1 0 1,0 9-1,-6 40 690,3-31-583,-5 35 276,-6 43-99,3-10-300,-2 35-197,12-108-191,0-4 23,0-1 0,2 19 0,0-30-222,-1 0-1,0 1 0,1-1 1,-1 1-1,-1-1 1,1 1-1,0-1 1,-1 1-1,1-1 1,-1 1-1,-1 3 1,1 2-949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3136,'0'-4'9685,"14"4"-7424,38 0-1037,183 3 746,-161 2-1863,85 15 0,-51 4-155,-63-13-3770,-39-11 250,-1 0 1120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2976,'0'0'13045,"10"0"-11349,42 0-368,52 8 0,8 11-1165,9 1-1105,-119-19 426,0-1 1,0 0-1,0 0 0,-1 0 0,1 0 1,0 0-1,0 0 0,0 0 1,0-1-1,0 1 0,0-1 0,-1 0 1,1 1-1,0-1 0,0 0 1,2-1-1,-4 1 499,12-3-3081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3552,'-9'-5'13115,"9"4"-12545,7-4 3641,22-2-5576,-24 6 2625,14-4-755,-15 4-456,0 0 0,0-1 1,-1 2-1,1-1 1,0 0-1,0 1 1,0 0-1,0 0 0,0 0 1,0 0-1,0 1 1,6 0-1,-2 2-48,7 1 150,-1 0 0,0 1-1,0 1 1,-1 0 0,0 1-1,16 11 1,-11-4 7,-1 0 0,0 2 1,-1-1-1,-1 2 0,19 26 0,-20-19-32,-1 0 0,-2 1-1,13 36 1,-5-12-10,-16-39-92,0 1 0,0-1 0,-1 1 0,-1-1 0,1 16 0,2 17 275,-3-34-126,0 1 0,-1-1 0,0 10 0,-1 2-1,1-19-163,-1-1 1,1 1 0,-1 0 0,1 0 0,-1 0 0,0 0 0,-1 3-1,-5 10-98,5-9 11,2-6 77,0 0 0,0 0 0,0 0 0,0 0 0,0 0 0,0 0 0,0 0-1,0 0 1,0 0 0,0 0 0,0 0 0,1 0 0,-1 0 0,0 0 0,0 0-1,0 0 1,0 0 0,0 0 0,0 0 0,0 0 0,0 0 0,0 0 0,0 0-1,0 0 1,0 0 0,0 0 0,0 0 0,0 0 0,0 0 0,0 1 0,0-1-1,0 0 1,0 0 0,0 0 0,0 0 0,0 0 0,0 0 0,0 0 0,0 0 0,0 0-1,0 0 1,0 0 0,0 0 0,0 0 0,0 0 0,0 0 0,0 0 0,0 0-1,0 0 1,0 0 0,0 0 0,0 0 0,0 1 0,0-1 0,0 0 0,0 0-1,0 0 1,0 0 0,0 0 0,0 0 0,0 0 0,0 0 0,0 0 0,1 1 38,-1 0-23,0 0 0,0 0 0,0-1 0,-1 1 0,1 0 0,0 0 0,0 0 0,0 0-1,-1-1 1,1 1 0,0 0 0,-1 0 0,1-1 0,-1 1 0,1 0 0,-1-1 0,1 1 0,-1 0 0,0-1 0,1 1 0,-1-1 0,0 1 0,1-1 0,-1 1 0,-1 0 0,-2 2 124,4-4-124,0 1 1,0 0-1,0 0 0,0 0 0,-1 0 1,1 0-1,0 0 0,0 0 0,0-1 0,0 1 1,0 0-1,-1 0 0,1 0 0,0 0 1,0 0-1,0 0 0,-1 0 0,1 0 0,0 0 1,0 0-1,0 0 0,0 0 0,-1 0 1,1 0-1,0 0 0,0 0 0,0 0 0,0 0 1,-1 0-1,1 0 0,0 0 0,0 0 1,0 1-1,0-1 0,-1 0 0,1 0 0,0 0 1,0 0-1,0 0 0,0 0 0,0 1 1,-1-1-1,1 0 0,0 0 0,0 0 0,0 0 1,0 0-1,0 1 0,0-1 0,0 0 1,0 0-1,0 0 0,0 1 0,0-1 0,0 0 1,0 0-1,0 0 0,0 0 0,0 1 1,0-1-1,0 0 0,0 0 0,0 0 0,0 1 1,0-1-1,0 0 0,0 0 0,0 0 0,-2-1 17,0-1 0,0 0 0,-1 1 0,1-1-1,-1 1 1,1 0 0,-5-2 0,-3-1-43,-4-3 41,1 0 1,0-2-1,1 1 0,0-2 1,1 1-1,-1-2 0,-9-12 1,13 16-20,-8-12-68,2 2 47,1 2 3,13 15 4,0-1 1,0 1 0,-1 0-1,1 0 1,0-1 0,0 1-1,-1 0 1,1 0 0,0-1-1,0 1 1,0 0 0,0-1-1,0 1 1,-1 0 0,1 0-1,0-1 1,0 1 0,0 0-1,0-1 1,0 1 0,0 0-1,0-1 1,0 1 0,0 0-1,0-1 1,0 1 0,0 0-1,0-1 1,1 1 0,-1-1-1,1-2-56,0 8-120,14 14 68,0 0 0,19 18 1,-26-29 118,0-1 0,0 0 0,1-1 1,0 0-1,0 0 0,0-1 1,13 6-1,-13-8 56,0 0 0,0-1 0,0 0 0,0 0-1,1-1 1,-1 0 0,1-1 0,-1 0 0,12-1 0,-8-1 31,-1 0-1,0 0 0,0-1 1,0-1-1,17-7 1,54-32-47,-50 24-292,-31 18-12,0 0-1,0 0 1,0 0 0,-1 0 0,1-1 0,-1 1 0,1-1-1,-1 1 1,3-4 0,0-9-6302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2976,'3'1'14019,"3"7"-10800,4 12-2591,39 143 2193,-27-99-1957,-4-16-533,-13-31-205,0 0 0,13 30 0,-15-41-22,0 0-1,1 0 0,-1-1 1,1 1-1,0-1 0,1 0 0,-1 0 1,1 0-1,0-1 0,9 7 1,7 0 99,0-1 0,42 15 0,-47-20-71,115 39 55,-120-40-130,1 0 1,0-1 0,0 0 0,0-1-1,19 1 1,-30-3-105,-1 0 1,0 0-1,0 1 0,1-1 1,-1 0-1,0 0 0,0 0 1,1-1-1,-1 1 0,0 0 1,0 0-1,0 0 0,1 0 1,-1 0-1,0 0 0,0 0 1,1 0-1,-1 0 0,0 0 1,0-1-1,0 1 0,0 0 1,1 0-1,-1 0 0,0 0 0,0-1 1,0 1-1,0 0 0,0 0 1,1 0-1,-1-1 0,0 1 1,0 0-1,0 0 0,0 0 1,0-1-1,0 1 0,0 0 1,0 0-1,0-1 0,0 1 1,0 0-1,0 0 0,0-1 1,-4-11-3842,1 7 2554,-2-12-848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25 196 3712,'-1'0'105,"1"0"1,-1-1-1,1 1 0,0 0 0,-1 0 1,1-1-1,-1 1 0,1 0 1,0-1-1,-1 1 0,1 0 1,0-1-1,0 1 0,-1 0 1,1-1-1,0 1 0,0-1 1,-1 1-1,1 0 0,0-1 0,0 1 1,0-1-1,0 1 0,0-1 1,0 0-1,7-9 1812,1 3-284,-7 5-889,1 0 0,-1 0 0,1 1 0,-1-1 0,1 1 0,-1-1 0,1 1 0,0 0-1,2-1 1175,-4 6-452,-1 6-1268,0-1-1,-1 1 0,0 0 1,-1-1-1,0 0 0,-1 1 1,0-1-1,0-1 0,-1 1 1,0-1-1,-6 9 0,6-13 47,5-4-234,0 0-1,0 0 1,0 0 0,0 0 0,0 0 0,0 0 0,0 0 0,0 0 0,0 0-1,0 0 1,0 0 0,0 0 0,0 0 0,1 0 0,-1 0 0,0 0 0,0 0-1,0 0 1,0 0 0,0 1 0,0-1 0,0 0 0,0 0 0,0 0 0,0 0-1,0 0 1,0 0 0,0 0 0,0 0 0,0 0 0,0 0 0,0 0 0,0 0-1,0 0 1,0 0 0,0 1 0,-1-1 0,1-20 1083,1 13-1064,0 0 0,0 0-1,0 0 1,3-9 0,2-7 41,25-158 602,-31 181-669,0-1 0,0 1 0,0-1 1,0 1-1,0-1 0,0 1 1,0-1-1,0 1 0,0-1 0,0 1 1,0-1-1,1 1 0,-1 0 1,0-1-1,0 1 0,1-1 0,-1 1 1,0 0-1,1-1 0,-1 1 1,0-1-1,1 1 0,-1 0 0,0 0 1,1-1-1,-1 1 0,1 0 1,-1 0-1,0-1 0,1 1 0,-1 0 1,1 0-1,-1 0 0,1 0 1,-1 0-1,2-1 0,-1 2 22,0 0 0,1-1-1,-1 1 1,0 0 0,1 0 0,-1 0 0,0 0-1,0 0 1,0 0 0,0 0 0,0 0 0,1 2-1,4 5 133,0 0 0,-1 1 0,5 10 1,9 21-166,38 62 0,-52-92-1779,0 1 480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164 726 5216,'0'-1'376,"0"0"0,0 0 0,1-1 1,-1 1-1,0 0 0,1-1 0,0 1 1,-1 0-1,1 0 0,0 0 0,-1 0 0,1 0 1,0 0-1,0 0 0,0 0 0,0 0 1,0 0-1,0 0 0,0 0 0,0 1 0,0-1 1,0 0-1,6-2 5119,-12 7-4954,-1-1 1,1 1-1,0 0 1,0 1-1,-5 5 1,-10 16-144,0 1 0,2 1 0,-22 44 0,30-52-317,2 0 0,0 1 0,1 0 0,1 1 0,1-1 1,-2 30-1,6-45-50,1 0-1,0 0 1,0 0 0,1 0 0,1 7 0,-2-12-2,1 1 0,-1 0 0,1-1 0,-1 1 0,1 0 0,-1-1 0,1 1 1,0-1-1,0 1 0,0-1 0,0 0 0,0 1 0,0-1 0,1 0 0,-1 0 0,0 0 0,1 0 0,-1 0 0,0 0 0,1 0 0,-1 0 0,3 1 0,-1-2 23,1 1 1,-1 0-1,1-1 0,-1 0 1,0 0-1,1 0 0,-1 0 1,1 0-1,-1-1 0,1 0 0,-1 1 1,0-1-1,0-1 0,1 1 1,-1 0-1,0-1 0,0 1 1,0-1-1,0 0 0,-1 0 1,1 0-1,4-4 0,4-6-9,-1 1 0,0-1 0,14-21 0,-19 26-90,91-152-244,-48 75-341,-48 84 625,0 1 0,1-1 0,-1 0 0,0 0 0,0 0 0,0 0 0,0 0 0,0 0 0,0 0 0,0 0-1,0 0 1,0 0 0,0 0 0,0 0 0,0 0 0,0 0 0,0 0 0,0 0 0,0 1 0,0-1 0,0 0 0,0 0 0,0 0 0,0 0 0,0 0-1,0 0 1,0 0 0,1 0 0,-1 0 0,0 0 0,0 0 0,0 0 0,0 0 0,0 0 0,0 0 0,0 0 0,0 0 0,0 0 0,0 0-1,0 0 1,0 0 0,0 0 0,0 0 0,1 0 0,-1 0 0,0 0 0,0 0 0,0 0 0,0 0 0,0 0 0,0 0 0,0 0 0,0-1 0,0 1-1,0 0 1,0 0 0,0 0 0,0 0 0,0 0 0,0 0 0,0 0 0,0 0 0,0 0 0,0 0 0,0 0 0,0 0 0,0 0 0,2 9-177,-2 18 136,0-24 14,-1 56-4,3 74 178,-1-120-43,1-1-1,0 1 1,1 0-1,0-1 1,1 1-1,0-1 1,12 21-1,-16-31-62,1-1 0,-1 0 0,1 0 0,0 0 0,0 0 0,-1 0 1,1 0-1,0 0 0,0 0 0,0 0 0,0 0 0,0 0 0,0-1 0,1 1 0,-1 0 0,0-1 0,0 1 0,0-1 0,2 1 0,-2-1-3,0 0 0,0 0-1,1 0 1,-1 0 0,0-1-1,0 1 1,0 0 0,0-1 0,0 1-1,0 0 1,0-1 0,0 0-1,0 1 1,0-1 0,0 1 0,0-1-1,1-1 1,3-4 54,0 0 0,0 0 0,-1 0 0,0-1 0,5-11 0,20-51 66,25-93 1,-52 156-140,-1 4-10,11-39-131,11-55 0,-23 90 143,0 0 1,-1 0 0,-1-9-1,0 0-382,2 15 360,0 0-1,0 0 0,0 0 0,0 0 1,1 0-1,-1 0 0,0 0 0,0 0 1,0 0-1,0 0 0,0 0 0,0 0 1,0 0-1,0 0 0,0 0 0,1 0 0,-1-1 1,0 1-1,0 0 0,0 0 0,0 0 1,0 0-1,0 0 0,0 0 0,0 0 1,0 0-1,0 0 0,0-1 0,0 1 0,0 0 1,0 0-1,0 0 0,0 0 0,0 0 1,0 0-1,0 0 0,0-1 0,0 1 1,0 0-1,0 0 0,0 0 0,0 0 0,0 0 1,0 0-1,0 0 0,0 0 0,0-1 1,0 1-1,-1 0 0,1 0 0,0 0 1,5 0-176,46-4 206,-8-1-119,33 2 216,143-14-25,-200 16-4,-13 3 8,-6-2-93,0 0-1,0 0 1,0 0-1,0 0 1,0 0-1,0 1 1,0-1-1,0 0 1,0 0-1,0 0 1,0 0-1,0 0 1,0 0-1,0 1 0,0-1 1,0 0-1,0 0 1,0 0-1,0 0 1,0 0-1,0 0 1,0 1-1,0-1 1,0 0-1,0 0 1,0 0-1,0 0 1,0 0-1,0 0 1,0 0-1,0 1 0,-1-1 1,1 0-1,0 0 1,0 0-1,0 0 1,0 0-1,0 0 1,-10 4 709,10-10-864,0 5 182,0 4-4,0-2 100,0-2-454,1 1 330,-1 0-1,0-1 1,0 1-1,0 0 0,0 0 1,0-1-1,0 1 1,0 0-1,0 0 0,-1-1 1,1 1-1,0 0 1,0 0-1,0-1 0,0 1 1,0 0-1,0 0 1,0 0-1,0-1 0,-1 1 1,1 0-1,0 0 1,0 0-1,0-1 0,-1 1 1,1 0-1,0 0 0,0 0 1,0 0-1,-1 0 1,1 0-1,0-1 0,0 1 1,-1 0-1,1 0 1,0 0-1,0 0 0,-1 0 1,1 0-1,-1 0 1,-2-1-37,-2-3 123,0-1-13,4 4-81,3 3-52,-2-2-3,0-5-167,0 3 279,0 5-45,0-2-67,6 11-250,-5-11 330,0-1 1,0 1 0,0 0-1,0 0 1,0-1-1,0 1 1,0-1 0,0 1-1,0-1 1,1 1-1,-1-1 1,0 0 0,0 0-1,0 1 1,1-1-1,-1 0 1,0 0 0,0 0-1,0 0 1,1-1-1,-1 1 1,0 0-1,0 0 1,0-1 0,1 1-1,-1-1 1,2 0-1,1-1 36,1 0 0,-1 0 0,0-1 0,0 1 0,0-1 0,4-4-1,2-2-35,0-1-1,-1-1 0,0 1 0,-1-2 0,0 1 0,-1-1 0,0 0 1,5-15-1,11-33 112,17-75 0,-21 67-87,-2 14-35,10-40-41,-25 88-20,2-19-95,-3 24 121,-1 1 1,0-1-1,0 0 0,0 0 0,0 0 1,0 0-1,0 0 0,0 1 0,-1-1 1,1 0-1,0 0 0,0 0 0,-1 0 0,1 1 1,0-1-1,-1 0 0,1 0 0,-1 1 1,1-1-1,-1 0 0,0 0 0,0 1 4,1 1 0,-1-1-1,0 0 1,1 1-1,-1-1 1,1 1-1,-1-1 1,1 1 0,-1-1-1,1 1 1,-1 0-1,1-1 1,-1 2 0,1-2 11,-5 9-2,0-1-1,1 1 1,0 0-1,1 0 0,-3 12 1,0 0 7,-51 209-10,0 1 558,51-213-398,-57 199-39,21-62 192,39-142-88,2-10-174,1-1-1,0 0 1,-1 0-1,0 0 0,1 0 1,-1 0-1,0 0 1,0 0-1,0 0 0,0 0 1,-2 3-1,-19 23-206,44-95 683,-8 30-595,34-80 5,-36 92 89,1 1 0,26-38 0,-26 48-16,-11 11 6,0 1 1,1-1-1,-1 1 0,0-1 1,0 0-1,-1 1 0,3-6 1,0 1-475,-2 12 166,-1 14 116,-10 96 199,6-71-53,3 50 273,1-45-62,4 0 48,-5-49-209,0 1 0,0-1 0,0 0 0,0 1 0,1-1-1,-1 1 1,0-1 0,0 0 0,0 1 0,0-1 0,1 1 0,-1-1 0,0 0 0,1 1 0,-1-1 0,0 0 0,0 1 0,1-1 0,-1 0 0,1 0 0,-1 1 0,0-1 0,1 0 0,-1 0-1,0 0 1,1 1 0,4 2 102,-4-2-6,1-1-144,2 1 39,1 0 0,0 0 0,-1-1 0,1 1 0,0-1 0,8-1 0,33-6-4,-31 4 7,4-1 13,-1 0 0,0-2-1,0 0 1,0-1 0,20-12 0,-8 2 3,53-41 0,-52 33-64,-1-2 0,-2-1 0,0-1 0,40-57 0,-59 73-9,-1 0 0,-1-1 0,0 0 0,0 0 1,-2-1-1,5-15 0,-10 29 31,1-1 1,-1 1 0,0-1 0,0 1-1,1-1 1,-1 1 0,0-1-1,0 1 1,-1-1 0,1 1 0,0-1-1,0 1 1,-1-1 0,1 1-1,-1-1 1,1 1 0,-2-3-1,1 4 15,1-1-1,-1 0 0,0 1 0,0-1 0,0 1 0,0-1 1,0 1-1,0-1 0,1 1 0,-1-1 0,0 1 0,0 0 0,0 0 1,0 0-1,0-1 0,0 1 0,0 0 0,-1 0 0,1 0 1,0 0-1,0 1 0,0-1 0,0 0 0,0 0 0,0 1 1,0-1-1,1 0 0,-1 1 0,-2 0 0,-13 7-29,1 1 1,0 0-1,0 2 0,1-1 0,-16 16 0,23-19 53,0 1 0,1 0 0,0 0-1,0 0 1,0 1 0,1 0-1,1 0 1,-1 0 0,2 1-1,-4 10 1,4-9 8,0 0 0,1 0 0,0 0 0,1 0 0,0 1 0,0-1 0,2 0 0,2 21-1,-1-23 16,0-1 0,1 0 0,0 1 0,0-1 0,1-1 0,0 1-1,0 0 1,1-1 0,0 0 0,0 0 0,1 0 0,0-1 0,0 0-1,12 9 1,-14-12-25,0 0 0,1 0 0,-1 0 0,1-1 0,-1 0 0,1 0 0,0 0 0,0-1 0,0 1 0,0-1 0,0 0 0,0-1 0,1 1 0,-1-1 0,0 0 0,0 0 0,0-1 0,1 1 0,-1-1 0,0 0 0,0-1 0,0 1 0,0-1 0,-1 0 0,8-4 0,-2 0 15,0-1 0,0-1 0,-1 0 0,11-10 1,32-41 102,-33 37-77,91-93 188,-40 44-390,-66 67 148,-1 0 0,1 0 1,-1-1-1,3-6 1,-5 10-14,0 0 0,-1-1 1,1 1-1,0 0 1,-1 0-1,0 0 0,1-1 1,-1 1-1,0 0 1,1-1-1,-1 1 0,0 0 1,0-1-1,0 1 1,0 0-1,-1 0 0,1-1 1,0 1-1,0 0 1,-1-1-1,1 1 0,-1-2 1,0 3-7,0-1 0,0 1-1,0-1 1,0 1 0,0-1 0,0 1 0,0 0 0,0-1 0,0 1 0,0 0-1,0 0 1,-1 0 0,1 0 0,0 0 0,0 0 0,0 0 0,0 0 0,0 0-1,0 0 1,-1 1 0,-23 5 7,24-5 32,-6 2-9,-1 0 0,1 0-1,0 1 1,0 0 0,0 1-1,0-1 1,1 1 0,0 1-1,0-1 1,0 1 0,0 0-1,1 0 1,0 1 0,1-1-1,-1 1 1,1 0-1,1 1 1,-4 7 0,1 2 20,0 0 1,1 0-1,1 0 1,1 0-1,0 1 1,2 0 0,-1 19-1,2-28 12,1 0-1,0 0 0,0 1 1,1-1-1,0 0 0,0-1 1,6 14-1,-6-18-16,-1-1-1,1 0 1,0 1-1,0-1 0,0 0 1,0 0-1,1 0 1,-1-1-1,1 1 1,-1 0-1,1-1 0,0 0 1,0 0-1,0 0 1,1 0-1,-1 0 1,0 0-1,1-1 0,-1 0 1,1 0-1,4 1 1,1-1 5,1 0 0,-1-1 0,1 0 1,-1-1-1,1 0 0,-1-1 0,0 1 0,12-5 1,2-2 9,0-1 1,21-12-1,-18 7-11,-1-2 1,-1 0-1,0-2 0,-1 0 0,35-38 0,87-120 260,-123 145-301,-1-1 0,17-36 0,26-70-141,-17 34 26,-11 29-149,54-119 67,-88 188 161,0 1 0,0 0 0,-1-1 0,0 1 0,0 0 0,1-12 0,-2 16 35,0 0 0,0 0 0,0 0 0,0 1 0,0-1 0,0 0 0,-1 0 0,1 0 0,0 0 0,0 0 0,-1 0 0,1 0 0,-1 0 0,1 0 1,-1 0-1,1 1 0,-1-1 0,1 0 0,-1 0 0,0 1 0,1-1 0,-1 0 0,0 1 0,0-1 0,1 1 0,-1-1 0,0 1 0,0-1 0,0 1 0,0-1 0,0 1 0,0 0 0,0 0 0,0-1 0,1 1 0,-1 0 0,0 0 0,-2 0 0,-2 0-3,0 1 1,0-1-1,0 1 0,0 0 0,-9 4 0,9-3 24,0 0 0,-1 1-1,1 0 1,0 0 0,1 0 0,-1 1 0,1-1-1,-1 1 1,1 0 0,0 1 0,0-1 0,-5 10-1,7-12-2,-13 20-18,0 1-1,2 1 1,0 0-1,-17 50 1,19-46 18,-15 44 274,3 0-1,-20 114 1,38-151-395,1-1-1,2 1 1,1 0 0,2 0-1,1 0 1,2-1 0,2 1 0,1-1-1,1 0 1,21 53 0,-22-75-1225,-7-12 915,1 1 1,0 0 0,-1-1-1,1 1 1,0 0-1,-1-1 1,1 1 0,0-1-1,0 1 1,-1-1-1,1 0 1,0 1 0,0-1-1,2 1 1,-2-1-160,0 0 0,1-1 0,-1 1 0,0 0 0,0 0 0,1 0 0,-1-1 0,0 1 0,1-1 0,-1 1 0,0-1 0,0 1 0,0-1 0,0 0 0,1 0 0,-1 0 0,0 1 0,0-1 0,1-2 0,14-13-4372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5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1 531 2720,'7'-8'468,"-1"-2"0,0 1-1,0-1 1,-1 0 0,0 0 0,5-16-1,29-97 3001,-22 65-1283,2-1-1,40-78 1,-53 124-1772,-3 6 33,1-1 1,0 1 0,0 0 0,1 1 0,0-1 0,8-8 0,-13 15-420,0 0 0,0 0 0,0 0 0,0 0 0,0 0 0,0 0 0,0 0 0,1 0 0,-1 0 0,0 0 0,0 0 0,0 0 0,0 0 0,0 0 1,0 0-1,1 0 0,-1 0 0,0 0 0,0 0 0,0 0 0,0 0 0,0 0 0,0 0 0,0 1 0,0-1 0,1 0 0,-1 0 0,0 0 0,0 0 0,0 0 0,0 0 0,0 0 0,0 0 1,0 0-1,0 0 0,0 1 0,0-1 0,0 0 0,0 0 0,0 0 0,0 0 0,0 0 0,0 0 0,0 0 0,0 1 0,0-1 0,0 0 0,0 0 0,0 0 0,0 0 0,0 0 0,0 1 1,1 9 324,-10 55 1102,-19 66-1,7-33-1032,11-51-266,-37 207 133,21-51-1019,20-112 283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3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472 576 2240,'-3'-4'7036,"-13"4"4010,7 1-9686,-2-1-3528,-18 0 2592,-1 1-1,1 2 1,0 1 0,0 2 0,1 0-1,0 2 1,0 1 0,-47 22-1,66-26-346,1 0-1,0 1 1,0 0-1,0 0 0,1 1 1,0-1-1,0 2 1,1-1-1,0 1 1,-7 11-1,6-8-11,2 1 0,-1 0 0,1 0 0,1 0 0,0 0-1,1 1 1,-2 15 0,4-21-26,0 0-1,1 0 1,0 0-1,1 0 1,0 0 0,0 0-1,3 11 1,-4-16-7,1 0 0,0 1 0,-1-1 0,1 0 0,0 0 0,0 0 0,0 0 0,1 0 0,-1 0 0,0 0 0,1-1 0,-1 1 0,1 0 0,-1-1 0,1 1 0,0-1 0,0 0 0,0 1 0,0-1 0,0 0 0,0 0 0,0 0 0,0-1 0,0 1 0,0 0 1,4 0-1,-1-1 37,-1 0 0,1-1 0,0 1 0,-1-1 0,1 0 0,-1 0 1,1-1-1,-1 1 0,0-1 0,4-2 0,7-4 116,18-14-1,-31 21-172,34-27 258,0-1 0,34-38 0,56-72-136,-120 132-178,9-11-129,-15 18 149,1-1 0,-1 0-1,1 1 1,-1-1 0,0 1 0,1-1-1,-1 1 1,0-1 0,0 0-1,1 1 1,-1-1 0,0 0-1,0 1 1,0-1 0,0 0-1,0 1 1,0-1 0,0 0-1,0 1 1,0-1 0,0 0-1,0 1 1,-1-2 0,0 2 4,0 0 0,1 0 0,-1 0 0,0 0 0,0 1 0,1-1 0,-1 0 0,0 0 0,0 0 0,0 1 0,1-1 0,-1 0 0,0 1 0,1-1 0,-1 0 0,0 1 0,1 0 8,-6 2 12,1 1-1,0 0 1,0 0 0,0 0 0,0 1 0,1-1-1,0 1 1,0 1 0,0-1 0,1 0 0,-1 1-1,1 0 1,1-1 0,-1 1 0,1 0 0,0 1-1,0-1 1,1 0 0,0 1 0,0-1 0,0 0-1,1 8 1,0-6 23,0 0 0,1 0 0,0-1 0,0 1 0,1 0 0,0-1 0,0 1 0,1-1 0,0 0 0,0 0 0,1 0 0,0 0 0,0-1 0,0 1 0,1-1 0,0 0 0,0 0 0,7 5 0,-9-9 2,-1 1-1,1-1 1,0-1 0,0 1 0,0 0 0,0-1 0,0 1-1,0-1 1,0 0 0,0 0 0,1 0 0,-1-1-1,0 1 1,1-1 0,-1 1 0,1-1 0,-1 0-1,0-1 1,1 1 0,-1 0 0,0-1 0,5-1-1,3-5 56,1 1-1,-1-2 0,0 0 0,-1 0 0,0-1 0,17-18 0,14-14 29,136-95-34,-69 54 19,-87 63-76,0-2 0,30-38 0,-12 3-77,-2-2-1,-4-2 0,-1-1 0,24-71 0,-48 100-475,-8 31 515,0 1 1,0-1 0,0 1 0,0 0-1,0-1 1,0 1 0,0-1-1,0 1 1,0 0 0,0-1 0,0 1-1,0-1 1,0 1 0,0-1 0,-1 1-1,1 0 1,0-1 0,0 1-1,0 0 1,-1-1 0,1 1 0,0 0-1,0-1 1,-1 1 0,1-1-1,-1 1-10,0 1-1,0-1 1,0 0-1,0 1 1,1-1-1,-1 0 0,0 1 1,0-1-1,1 1 1,-1-1-1,0 1 1,0-1-1,1 1 0,-1-1 1,1 1-1,-1 0 1,1 0-1,-2 0 1,-43 57-126,-52 83 1,79-112 143,-70 114 105,67-105-37,-29 78 1,38-81-35,-15 71 0,24-87 18,1 0 0,0 1 1,2-1-1,0 0 0,5 33 0,-4-47 5,0 0-1,0 0 0,1 0 1,-1-1-1,1 1 0,4 6 1,-5-9-19,0-1 0,0 1 0,0-1 0,0 0 0,0 1 0,0-1 0,0 0 0,1 0-1,-1 0 1,0 0 0,1 0 0,-1 0 0,1 0 0,-1-1 0,1 1 0,-1 0 0,1-1 0,0 1 0,-1-1 0,1 0 0,0 1 0,-1-1 0,1 0 0,2 0 0,7-2 23,-1-1 0,1-1 0,-1 1 0,0-1 0,18-11 0,3-5 70,-1-2 0,-2-1-1,31-31 1,-51 46-125,38-38 7,75-99 0,-101 119 12,-2-1 0,-2 0-1,0-1 1,12-32 0,45-112-316,-23 38 391,-42 112-84,-5 12-127,0-1 0,-1 1 0,0 0 0,0-1 0,-1 1-1,-1-14 1,-12 57-516,-37 175 523,24-90 48,17-79 84,1 0 0,3 1 0,0 68 1,7-44 193,17 97 0,-19-156-241,0 1-5,0 0 0,0 0-1,0 0 1,1-1 0,0 1-1,0 0 1,6 8 0,-8-13-61,0-1 0,0 1 0,0-1 0,1 1 0,-1-1 0,0 0 0,1 1 1,-1-1-1,0 1 0,1-1 0,-1 0 0,0 1 0,1-1 0,-1 0 0,1 0 0,-1 1 0,0-1 0,1 0 0,-1 0 0,1 0 1,-1 0-1,1 1 0,-1-1 0,1 0 0,-1 0 0,1 0 0,-1 0 0,1 0 0,-1 0 0,1 0 0,-1 0 0,0 0 1,1-1-1,-1 1 0,1 0 0,-1 0 0,1 0 0,-1 0 0,1-1 0,-1 1 0,0 0 0,1-1 0,-1 1 0,1 0 1,-1 0-1,0-1 0,1 1 0,-1-1 0,0 1 0,0 0 0,1-1 0,-1 1 0,0-1 0,0 1 0,1-1 0,-1 0 0,11-28-5369,-11 28 5306,9-22-2447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4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8544,'-31'7'2757,"25"-6"-965,7 0-1569,1-1 0,-1 0 0,0 1 0,0-1 0,0 0 0,0 0 0,1 1 0,-1-1 0,0 0 0,0 0 0,1-1 0,-1 1 0,0 0 0,0 0 0,2-1 0,-1 1 417,302-11 5859,-140 9-5489,22 0-405,21 0-127,-138 1-423,25-1-772,-89 1 144,0 1 0,0-1-1,0 0 1,0 0 0,6-3-1,-2 3-1314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4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213 465 3712,'7'5'16293,"-14"-3"-15946,0 0 0,-1 0 1,1 1-1,0 0 0,0 0 1,0 0-1,-8 7 0,1-1-175,0 1-1,1 1 1,0 0-1,1 0 1,0 2-1,-12 16 1,17-20-106,1-1-1,0 2 1,1-1 0,0 1 0,1-1 0,0 1 0,0 1 0,1-1 0,0 0 0,-2 19 0,5-23-14,0-1 1,0 1-1,0 0 1,1-1 0,0 1-1,0 0 1,3 9 0,-3-14-20,-1 0 1,0 1 0,1-1 0,0 0 0,-1 0 0,1 0 0,0 1 0,-1-1-1,1 0 1,0 0 0,0 0 0,0 0 0,0 0 0,0 0 0,0 0 0,0-1 0,0 1-1,1 0 1,-1 0 0,0-1 0,0 1 0,1-1 0,-1 1 0,0-1 0,1 0-1,-1 1 1,0-1 0,1 0 0,-1 0 0,1 0 0,-1 0 0,0 0 0,1 0 0,-1-1-1,0 1 1,3-1 0,0 0 23,-1-1-1,1 0 1,-1 0-1,0 0 1,0 0-1,0-1 1,0 1-1,0-1 1,3-3-1,22-28 86,-28 33-139,25-35-218,-2-1 0,-2 0 1,23-56-1,-42 81-133,-2 9 6,-1 6-131,-1 7 580,1 1 0,0 0-1,1 0 1,1 0 0,-1 0-1,2 0 1,-1 0 0,2-1-1,-1 1 1,5 10 0,-6-18-73,1-1 0,-1 1 1,1-1-1,-1 1 1,1-1-1,0 1 0,0-1 1,0 0-1,0 0 1,0 0-1,1 0 0,-1-1 1,1 1-1,-1-1 1,5 3-1,-2-3 26,0 1 0,-1-1 0,1 0 0,0 0 0,0-1 0,0 1 0,-1-1 0,10-1 0,3-1 57,0-2 0,0 0 0,0-1 0,16-7 0,-29 11-118,76-28 79,81-31 121,-11 4-481,-138 51 337,-10 4-69,0 1-1,0-1 0,0 0 1,0 0-1,0 0 1,-1 0-1,1 0 0,0 0 1,1-2-1,-3 2 14,1 2 50,-2 0-74,0-1-1,0 1 1,-1-1-1,1 1 1,0-1-1,0 1 1,0-1-1,0 0 1,-1 0-1,1 1 1,-2-1-1,1 0-9,-7 3 32,1 0 0,0 1 1,0 0-1,0 0 0,0 1 1,0 0-1,1 0 0,0 1 0,-10 10 1,6-7-9,7-5 27,0 0-1,0 1 1,1 0-1,-1 0 1,1 0-1,0 0 1,1 0-1,-1 1 1,1-1-1,0 1 0,0-1 1,1 1-1,-1 0 1,1 0-1,0 9 1,1-12-1,0 0-1,0 1 1,0-1 0,1 1 0,-1-1 0,1 0 0,0 1 0,0-1 0,0 0 0,0 0-1,1 0 1,1 4 0,-1-5 4,-1 0 0,1 0 0,0 0-1,0-1 1,-1 1 0,1 0 0,0-1-1,1 1 1,-1-1 0,0 0 0,0 0-1,0 0 1,1 0 0,-1 0 0,1 0 0,-1-1-1,5 2 1,-2-2 14,-1 0 0,1 0 0,-1-1 0,0 1-1,1-1 1,-1 0 0,0 0 0,0 0 0,0-1 0,0 0 0,0 1-1,0-1 1,6-4 0,7-6 99,26-22 0,-14 10-104,35-18 66,106-54 0,-59 37-95,-95 48 25,1 0 1,-1 0-1,-1-2 1,0 0-1,-1-1 1,0 0-1,-1-1 1,19-28-1,-16 17-48,-1-1 1,0-1-1,-3 0 0,17-52 0,-20 40 44,-7 29-199,0 1 0,7-18 0,-8 18-67,-3 8 125,-2 8 40,-15 38 169,13-26-138,-10 19 1,-62 98 102,-22-8 127,10-14 10,71-85-103,1 0-1,-20 40 1,24-37 9,2 0 0,0 2 0,-9 47 0,20-80-93,1 1 1,0-1 0,0 0-1,0 1 1,0-1-1,0 0 1,0 1-1,0-1 1,0 1 0,0-1-1,0 0 1,0 1-1,0-1 1,0 0 0,0 1-1,0-1 1,0 1-1,0-1 1,0 0-1,0 1 1,1-1 0,-1 0-1,0 1 1,0-1-1,0 0 1,1 1-1,-1-1 1,0 0 0,0 0-1,1 1 1,-1-1-1,0 0 1,1 0 0,-1 0-1,0 1 1,1-1-1,-1 0 1,1 0-1,0 0 12,0 0-1,1 0 1,-1 0-1,0 0 1,0-1 0,1 1-1,-1 0 1,0-1-1,0 1 1,0-1-1,1 0 1,-1 1-1,0-1 1,1-1-1,82-64 307,8-7-567,-53 44 135,-25 18 65,0 0 0,1 1 0,0 1 0,30-14-1,-45 23 42,1 0 0,-1 0 0,1-1 0,-1 1 0,1 0 0,-1 0-1,1 0 1,0-1 0,-1 1 0,1 0 0,-1 0 0,1 0 0,0 0-1,-1 0 1,1 0 0,-1 0 0,1 1 0,0-1 0,-1 0 0,1 0-1,-1 0 1,1 1 0,-1-1 0,1 0 0,0 0 0,-1 1 0,1-1 0,-1 1-1,0-1 1,1 0 0,-1 1 0,1-1 0,-1 1 0,0-1 0,1 1-1,-1-1 1,0 1 0,1-1 0,-1 1 0,0-1 0,0 1 0,1 0-1,-1-1 1,0 1 0,0-1 0,0 1 0,0 0 0,0 5-43,1 0 0,-2-1 1,1 1-1,-2 7 0,1-1 64,-3 22-16,2-22 31,1-1-1,0 0 0,0 0 1,1 1-1,1-1 1,3 18-1,-4-27-24,0 0-1,1-1 0,0 1 0,-1-1 0,1 1 0,0-1 0,-1 0 0,1 1 0,0-1 0,0 0 0,0 1 0,0-1 0,0 0 0,1 0 1,-1 0-1,0 0 0,0 0 0,1 0 0,-1 0 0,1-1 0,-1 1 0,0 0 0,1-1 0,0 1 0,-1-1 0,1 0 0,-1 1 0,1-1 1,-1 0-1,1 0 0,0 0 0,-1 0 0,1 0 0,-1 0 0,1-1 0,0 1 0,-1 0 0,1-1 0,-1 1 0,2-2 0,6-3 2,-1 0 0,0-1 0,0 0 0,0 0 0,9-11 0,32-42-12,-6 7-37,-23 32 51,19-23 165,-35 39-183,-1-1 0,0 1 0,0-1 0,0 1 1,-1-1-1,1 0 0,2-9 0,-5 14 0,0-1-1,0 1 1,0-1-1,0 1 1,0-1-1,0 1 1,0-1-1,0 1 1,0-1-1,0 1 1,0-1-1,0 1 1,0-1-1,0 1 1,0 0-1,0-1 1,0 1-1,-1-1 1,1 1-1,0-1 1,0 1-1,0 0 1,-1-1-1,1 1 1,0 0-1,-1-1 1,1 1-1,0 0 1,-1-1-1,0 1 1,0-1-11,0 1-1,-1-1 1,1 1 0,0-1 0,0 1 0,-1 0-1,1 0 1,0 0 0,-1 0 0,-2 0 0,-1 1 11,0 0 1,0 0 0,-1 0 0,1 0 0,-5 3 0,4-1 15,0 1 0,1 0 0,-1 0 1,1 0-1,0 0 0,0 1 0,1-1 1,-1 1-1,1 1 0,0-1 0,0 1 0,1-1 1,-1 1-1,2 0 0,-5 9 0,5-8 13,0-1 0,0 1 0,0 0 0,1 0 0,0 0 0,0 0 0,1 0 1,0 0-1,0 0 0,1 0 0,0 0 0,0 0 0,0 0 0,4 8 0,-5-14-13,1 1 0,0 0 0,0-1 0,0 1 0,0-1 0,0 1-1,1-1 1,-1 1 0,0-1 0,0 0 0,1 0 0,-1 0 0,1 0 0,-1 0 0,1 0 0,0 0 0,-1 0 0,1 0 0,0-1 0,0 1 0,-1-1 0,1 0 0,0 1 0,0-1 0,2 0 0,5 0 0,0 0 1,0 0-1,17-4 1,-19 3-22,82-18 86,143-48 0,-90 6-64,-68 28 155,-41 14-211,-31 16-31,-9 4-28,-10 4-139,8-1 182,1 0-1,-1 1 1,1 0 0,-1 1 0,1-1 0,1 1 0,-13 13 0,2 0 110,-25 35-1,40-49-5,-1 0-1,1 0 1,0 0-1,0 1 1,1-1-1,-4 12 1,5-14-36,1 0 0,-1 1 0,1-1 0,0 0 0,0 0 0,0 0 0,0 0 0,1 1 0,-1-1 0,1 0 0,0 0 0,-1 0 0,2 0-1,1 5 1,-3-7-2,1 0 0,-1 0-1,1 0 1,0 0 0,-1 0-1,1 0 1,0-1 0,-1 1-1,1 0 1,0 0-1,0 0 1,0-1 0,0 1-1,0 0 1,0-1 0,0 1-1,0-1 1,0 1 0,0-1-1,0 0 1,0 1 0,0-1-1,1 0 1,1 1-1,-1-2 10,0 1-1,1 0 1,-1-1-1,1 0 1,-1 1-1,0-1 1,1 0-1,-1 0 1,0 0-1,0 0 1,3-2-1,3-3 20,0 0-1,-1-1 1,0 1 0,12-15-1,8-18 68,24-42-1,-35 55-156,6-11-1,-2-1 0,-2-1-1,25-78 1,-35 89 16,29-107 47,-31 108-119,-2-1 0,2-55-1,-5 79 104,-1 0-1,-1-1 0,1 1 1,-1 0-1,-1-6 0,2 9 18,0 1-1,-1-1 1,1 0-1,0 1 1,0-1-1,-1 1 1,1-1-1,0 1 1,-1-1-1,1 1 1,-1-1-1,1 1 1,0-1-1,-1 1 1,1 0-1,-1-1 0,1 1 1,-1 0-1,0-1 1,1 1-1,-1 0 1,1 0-1,-1 0 1,1-1-1,-1 1 1,0 0-1,1 0 1,-1 0-1,1 0 1,-1 0-1,0 0 1,1 0-1,-1 0 1,0 0-1,1 0 1,-1 1-1,1-1 1,-1 0-1,1 0 1,-1 0-1,0 1 0,-3 1 1,1 0 0,0 0 0,-1 1 0,1-1 0,1 1 0,-1 0 0,0-1 0,1 1 0,-1 1-1,1-1 1,0 0 0,0 0 0,0 1 0,-2 6 0,2-7-4,-20 47 24,1 1-1,4 1 1,-19 85 0,29-105-146,2 0 0,1 1 1,1-1-1,3 52 0,1-34-2090,-1-5 597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35 655 3136,'-7'2'686,"3"-1"-323,1 0 0,0 0 0,0 0 0,0 0 0,-1 0 0,-3 3-1,7-3-226,0-1 0,0 0 0,0 0-1,0 1 1,-1-1 0,1 0-1,0 0 1,0 1 0,0-1 0,0 0-1,0 0 1,0 1 0,0-1-1,1 0 1,-1 0 0,0 1 0,0-1-1,0 0 1,0 0 0,0 1-1,0-1 1,0 0 0,0 0 0,1 0-1,-1 1 1,0-1 0,0 0 0,0 0-1,0 0 1,1 0 0,-1 1-1,0-1 1,1 0 0,-1 1 149,1-1 0,0 1 1,-1-1-1,1 1 0,0-1 0,-1 0 1,1 1-1,0-1 0,0 0 0,-1 0 0,1 1 1,0-1-1,1 0 0,3 0 150,0-1 0,0 0 0,0 0 0,0 0 0,0 0 0,0-1 0,0 0 0,8-4 0,37-26 823,-25 15-794,51-29 281,46-31-140,-102 63-533,0-1 0,-1-1 1,-1 0-1,-1-2 1,0 0-1,28-40 0,-26 28 79,-1 0-1,-2-1 1,-1-1-1,20-62 0,-28 73-66,-2 7-11,0-1 1,4-26-1,-9 39-72,0 1 6,0 0-1,1 0 0,-1 0 0,0 0 0,0 0 1,0 0-1,0 0 0,0 0 0,0 0 0,0-1 0,0 1 1,0 0-1,0 0 0,-1 0 0,1 0 0,0 0 0,-1 0 1,1 0-1,-1 0 0,1 0 0,-1 0 0,0 0 0,0-1 1,1 2-5,0 0 1,-1 0 0,1 0-1,0 0 1,0 0 0,0 0-1,0-1 1,-1 1 0,1 0-1,0 0 1,0 0 0,0 0-1,-1 0 1,1 0 0,0 0-1,0 0 1,0 0 0,-1 0-1,1 0 1,0 0 0,0 0-1,0 0 1,-1 0 0,1 0-1,0 0 1,0 0 0,0 0-1,-1 0 1,1 1 0,0-1-1,0 0 1,0 0 0,-1 0-1,1 0 1,0 0 0,-6 4 38,0 0 0,0 1 1,0-1-1,1 1 0,0 0 0,0 0 1,-8 11-1,-28 49 122,35-55-134,-32 58 270,-38 94 0,70-146-271,0-1 0,1 1-1,1 0 1,1 0 0,0 0 0,0 21 0,2-32 2,1 1-1,0-1 0,1 0 0,-1 0 0,1 1 0,0-1 1,1 0-1,-1 0 0,1 0 0,0 0 0,0 0 0,1-1 1,-1 1-1,1-1 0,0 1 0,0-1 0,0 0 1,1 0-1,0 0 0,0-1 0,0 1 0,0-1 0,5 3 1,-1-1 47,1-1 1,0 0 0,0-1 0,0 0 0,1 0 0,-1-1 0,1 0 0,-1-1 0,1 0 0,0-1 0,-1 0 0,1 0 0,0-1 0,-1 0-1,1-1 1,-1 0 0,15-5 0,-2-1 8,0-1-1,0 0 0,-1-2 1,0-1-1,37-28 0,-32 15 47,-7 5-504,-46 59-396,20-29 776,3-5 16,0 0-1,1 0 0,0 0 1,0 0-1,0 0 0,0 1 1,1 0-1,0-1 0,0 1 1,0 0-1,-1 12 0,3-17 1,0 0 1,0 0-1,0 0 0,1 0 0,-1-1 1,0 1-1,0 0 0,1 0 0,-1 0 0,0 0 1,1 0-1,-1 0 0,1 0 0,-1-1 1,1 1-1,-1 0 0,1 0 0,0-1 1,-1 1-1,1 0 0,0-1 0,-1 1 0,1-1 1,0 1-1,0-1 0,0 1 0,0-1 1,-1 0-1,1 1 0,0-1 0,0 0 1,0 0-1,0 1 0,0-1 0,0 0 0,0 0 1,0 0-1,0 0 0,0 0 0,1-1 1,0 1-1,-1 0-1,1 0 1,-1-1 0,1 1 0,0-1 0,-1 1 0,0-1 0,1 0 0,-1 1 0,1-1 0,-1 0 0,0 0 0,1 0 0,-1 0 0,0 0 0,0 0 0,0 0 0,0-1 0,0 1-1,0 0 1,0-1 0,0 1 0,-1 0 0,1-1 0,0-1 0,0-1-35,-1 0 1,1 1-1,-1-1 0,0 0 1,-1 0-1,1 0 0,-1 0 1,1 1-1,-1-1 0,-3-6 1,4 9 9,0 1 0,0-1-1,0 0 1,-1 1 0,1-1 0,0 0 0,0 1 0,0-1 0,0 1 0,0-1-1,0 0 1,0 1 0,0-1 0,1 0 0,-1 1 0,0-1 0,0 1 0,0-1-1,1 0 1,-1 1 0,0-1 0,1 1 0,-1-1 0,0 1 0,2-2 0,-1 1 9,1 0 0,-1-1 0,1 1 0,0 0 0,0 0 0,0 0 1,-1 0-1,5 0 0,6-3 68,0 2 0,16-2 1,-19 2-46,150-18 268,101-16-1052,-251 34 112,0 0 0,15-6 0,-21 7 190,-1 0 0,1 0 0,-1 0 1,1-1-1,-1 1 0,0-1 0,1 0 1,-1 0-1,0 0 0,0 0 0,2-3 0,-3 4 325,-1 1 0,0 0 0,0-1 0,1 1-1,-1 0 1,0-1 0,0 1 0,0-1-1,0 1 1,1 0 0,-1-1 0,0 1 0,0-1-1,0 1 1,0 0 0,0-1 0,0 1 0,0-1-1,0 1 1,0 0 0,-1-1 0,1 1-1,0-1 1,0 1 0,0 0 0,0-1 0,0 1-1,-1-1 1,1 1 0,0 0 0,0-1 0,-1 1-1,1 0 1,0-1 0,-1 1 0,1 0 0,0 0-1,-1-1 1,1 1 0,0 0 0,-1 0-1,0-1 1,-2-1-862,-7-7-1620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4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 8960,'-48'-20'4064,"34"28"-3520,10-8 1472,4 3-1216,4 2 1855,10 4-1503,26-3 288,0 8-864,36-8-192,10 3-256,9-1-224,-10 0 32,-4-4-1152,-9 4 640,-1 0-4735,-3 4 2911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4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26 4160,'0'0'82,"0"-1"0,0 1-1,0 0 1,1 0 0,-1-1 0,0 1 0,0 0 0,0 0-1,0 0 1,0 0 0,1-1 0,-1 1 0,0 0 0,0 0-1,0 0 1,1 0 0,-1 0 0,0-1 0,0 1 0,0 0-1,1 0 1,-1 0 0,0 0 0,0 0 0,1 0 0,-1 0-1,0 0 1,0 0 0,5-2 3816,-10-4 1319,3 4-4911,-1 0 1,0 1 0,1-1-1,-1 1 1,0 0 0,0 0 0,0 0-1,0 0 1,0 1 0,0-1 0,0 1-1,0-1 1,0 1 0,0 0 0,-4 1-1,-3 0 70,-1 0 0,1 1-1,-11 4 1,-6 2 58,1 2 0,1 1 0,0 1 0,-29 18 1,42-22-326,1 0 0,0 1 0,0 0 0,0 1 0,-16 21 0,23-26-84,-1 1 0,1 0 0,1 1 1,-1-1-1,1 0 0,0 1 0,0 0 0,1 0 0,0 0 0,0 0 1,1 0-1,-1 14 0,2-17 7,0-1 1,0 0-1,0 0 0,0 1 1,1-1-1,0 0 0,0 0 1,0 0-1,0 0 0,0 0 1,0 0-1,1 0 0,0 0 1,-1 0-1,1 0 0,0-1 1,1 1-1,-1-1 0,0 0 1,1 1-1,-1-1 1,1 0-1,-1-1 0,1 1 1,0 0-1,0-1 0,0 1 1,0-1-1,0 0 0,0 0 1,0 0-1,0-1 0,1 1 1,-1-1-1,0 1 0,1-1 1,-1 0-1,0 0 0,0-1 1,1 1-1,-1-1 0,0 1 1,0-1-1,0 0 0,4-2 1,3-2 41,1-1 0,-1 0 1,0-1-1,16-14 0,32-36 42,6-6-64,-52 53-86,0 0 1,1 1 0,0 1 0,17-9 0,-28 16 33,0 0 0,0 1 0,-1 0 0,1-1 0,0 1 0,0 0 0,0 0-1,0 0 1,0 0 0,0 0 0,0 0 0,-1 1 0,1-1 0,0 1 0,0-1 0,0 1 0,2 1 0,4 2 20,-1 0 1,13 10 0,-9-6-2,23 15 227,66 33 0,-84-49-708,0-1 1,25 7-1,-30-11-648,1 0 0,-1 0 1,1-1-1,18-1 0,-3-1-1488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15 4224,'-2'-12'11661,"1"10"-10932,0 2-497,1 0-1,-1 0 1,0 0 0,0 0 0,1 0 0,-1 0 0,0 0 0,0 0 0,1 0 0,-1 1 0,0-1 0,1 0 0,-1 0 0,-1 1 0,-8 3-182,-26 8 255,0 2-1,1 1 1,0 2-1,1 1 1,1 2-1,1 1 0,-30 26 1,40-27-266,0 0-1,1 2 1,1 0-1,1 1 1,1 1-1,1 1 1,2 0-1,0 1 1,-18 45 0,29-60 33,0 0 0,1 0 1,0 0-1,1 0 1,-2 20-1,4-28-36,0 0-1,0 0 1,0 0 0,0 0 0,1 0 0,-1-1-1,1 1 1,0 0 0,0 0 0,0-1 0,0 1-1,0 0 1,0-1 0,1 1 0,-1-1-1,1 0 1,0 1 0,0-1 0,0 0 0,0 0-1,0 0 1,0 0 0,0 0 0,1-1-1,-1 1 1,0-1 0,1 0 0,3 2 0,-1-1 52,1-1 1,0 1-1,0-1 1,0 0-1,0-1 1,0 1-1,10-2 1,2-1 172,21-5 0,-38 7-254,11-2 52,-1-2 0,1 1 0,-1-2 0,0 1 0,0-2 0,0 1 0,0-2 0,-1 1 1,0-1-1,-1-1 0,10-8 0,-4 0-8,0-1-1,-1 0 1,-1-1 0,0-1-1,11-23 1,8-16 128,44-113 0,-39 71-510,-34 88-34,-6 31 277,-11 144 733,14-133-529,0 1 0,2-1 0,8 43 0,-8-64-94,0-1 1,0 0-1,1 1 1,1-1-1,-1-1 1,1 1-1,1-1 1,0 1-1,0-1 1,0 0-1,0-1 1,1 1-1,10 7 0,-13-12-198,-1 0 0,1 0 0,0 0 0,0-1 0,1 1 0,-1-1 0,0 0 0,0 0 0,1 0 0,-1 0 0,0 0 0,1-1 0,-1 0 0,1 1 0,-1-1 0,7-1 0,-1-1-1091,0 0-1,-1 0 1,1 0-1,-1-1 1,13-6-1,23-11-2603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3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7 599 4384,'-7'-5'2313,"18"6"860,7 2-649,-12-4-2122,0-1 0,0 1-1,0-1 1,-1-1 0,1 1-1,-1-1 1,0 0 0,8-5-1,-3 0 142,0 0-1,16-18 1,-7 2-238,0-1 0,-2-1 0,-1-1 0,12-29 0,-10 22-60,18-39 243,-17 32 42,32-49-1,-33 59-150,-17 33 104,-2 6-406,-147 517 1224,110-371-1024,19-71 337,7-45 84,7-30-122,6-21 181,0 6-655,8-53 69,3 1-1,28-86 1,35-73-278,-58 181 67,1 1 0,2 1-1,1 1 1,1 0 0,2 2-1,2 0 1,1 2 0,58-50 0,-72 68-75,30-17 0,-39 26 57,1 0 1,0 1-1,0-1 1,0 1-1,1 0 0,-1 1 1,0-1-1,1 1 1,9-1-1,-12 2 53,-1 1-1,0-1 1,0 0-1,0 1 0,1-1 1,-1 1-1,0 0 1,0 0-1,0-1 1,0 1-1,0 1 1,-1-1-1,1 0 0,0 0 1,0 1-1,-1-1 1,1 1-1,-1-1 1,1 1-1,-1 0 1,0 0-1,1 0 0,-1-1 1,0 1-1,0 0 1,0 0-1,-1 0 1,2 4-1,0 3 38,1 1 0,-2-1 1,0 1-1,0-1 0,0 13 0,-2 4 34,-1 1 0,-1 0 0,-1-1 0,-1 0 0,-2 0 0,0-1 0,-20 44 0,19-55-41,-1 0-1,0 0 1,0-1-1,-2-1 1,0 0-1,0 0 1,-1-1-1,0 0 1,-18 11 0,25-18-1,0-1 1,-1-1-1,1 1 1,0-1-1,-1 1 1,0-1-1,1-1 1,-1 1-1,0-1 1,0 0-1,0-1 1,0 1-1,0-1 1,0 0 0,0-1-1,1 1 1,-1-1-1,0-1 1,-8-2-1,13 4-24,-11-5 73,10 2-124,12 4-135,0-1 1,0-1 0,11-1-1,-7 1 170,4 0 63,-1-1 0,1-1 1,0 0-1,-1-1 0,0-1 0,0-1 0,0 0 0,-1-2 0,0 1 0,0-2 0,17-12 1,-17 8-1,-1 0 1,0-2-1,-1 0 1,-1 0-1,15-22 1,50-91 304,-1 1-179,-28 55-578,-52 79 267,0-1 0,1 1 0,-3 12 1,1-3 48,-4 19 65,1 0 1,2 1-1,2-1 1,0 46 0,3-71 76,0 0 1,1 0 0,0 0 0,0 0 0,1 0 0,0 0 0,1-1 0,5 12 0,-8-20-32,0 0 0,1 0 1,-1 0-1,1 0 0,-1 0 0,1 0 1,0 0-1,-1 0 0,1 0 1,0 0-1,0-1 0,0 1 0,-1 0 1,1-1-1,0 1 0,0 0 0,0-1 1,0 1-1,0-1 0,0 1 0,0-1 1,1 0-1,-1 0 0,0 1 1,0-1-1,0 0 0,0 0 0,0 0 1,0 0-1,0 0 0,1 0 0,-1 0 1,0-1-1,0 1 0,0 0 0,0 0 1,0-1-1,0 1 0,0-1 1,0 1-1,0-1 0,1-1 0,5-2 86,0-1 1,-1-1-1,0 1 0,10-12 0,-8 8-86,15-15 69,63-61 63,-52 51-227,-19 19 14,1 0 0,25-18-1,-24 21 10,-12 7 11,1 1 0,0-1-1,0 1 1,0 1 0,1-1 0,0 1 0,-1 1-1,1-1 1,9-1 0,-15 3 35,0 1 0,0 0 1,-1 0-1,1 0 0,0 0 1,0 1-1,-1-1 0,1 0 1,0 0-1,0 0 0,-1 1 1,1-1-1,0 0 0,-1 1 1,1-1-1,0 0 0,-1 1 1,1-1-1,-1 1 0,1-1 1,-1 1-1,1-1 0,-1 1 0,1 0 1,-1-1-1,1 1 0,-1 0 1,0-1-1,1 1 0,-1 0 1,0-1-1,0 1 0,1 0 1,-1 0-1,0-1 0,0 1 1,0 1-1,1 4 15,-1 1 1,0-1 0,-1 11-1,0-7 3,-2 21 38,-10 45 1,-2 20 258,13-85-321,1 4 381,4-13-179,5-6-111,1-5-57,-1 1-1,0-1 0,0 0 0,-1-1 0,11-19 1,-5 8-20,6-9-10,13-21-150,-28 46 145,0 0-1,0 0 0,0 0 0,1 1 0,0-1 0,8-5 0,-13 10 5,1-1 0,0 1 0,0-1 1,-1 1-1,1 0 0,0-1 0,0 1 0,0 0 0,0-1 0,0 1 0,0 0 0,0 0 0,0 0 1,-1 0-1,1 0 0,0 0 0,0 0 0,0 0 0,0 0 0,0 0 0,0 1 0,0-1 0,0 0 1,-1 1-1,1-1 0,0 1 0,0-1 0,0 1 0,-1-1 0,1 1 0,0-1 0,0 1 0,-1 0 1,1-1-1,-1 1 0,1 0 0,-1-1 0,1 1 0,-1 0 0,2 1 0,0 4-31,1 1 1,0-1-1,-1 0 0,2 11 0,-2-9 46,6 26 72,3 40-1,-2-15-2691,-8-26-4578,-1-20-313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80 6816,'-45'-40'3072,"21"17"-2656,16 11-384,3 7-96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29 330 4224,'-21'-5'2480,"21"5"-2315,0 0 1,-1 0 0,1 0-1,0 0 1,-1 0 0,1 0-1,0 0 1,-1 0 0,1 0-1,0 1 1,-1-1 0,1 0-1,0 0 1,-1 0 0,1 1-1,0-1 1,0 0 0,-1 0-1,1 1 1,0-1 0,0 0-1,-1 0 1,1 1 0,0-1-1,0 0 1,0 1-1,0-1 1,0 0 0,0 1-1,-1-1 1,1 0 0,0 1-1,0-1 1,0 1 0,0-1-1,0 0 1,0 1 0,0-1-1,0 0 1,1 1 0,-1-1-1,0 0 1,0 1 0,0-1-1,0 0 1,0 1 0,0-1-1,1 1 1,2 15 2976,0-1-1938,-3-14-1106,1 0 0,-1 1 0,1-1 0,-1 0 0,1 0 0,0 0 0,-1 0 0,1 0 0,0 0 0,0 0 0,0 0 0,0 0 0,0 0 0,0 0-1,0-1 1,0 1 0,0 0 0,0-1 0,0 1 0,1-1 0,-1 1 0,0-1 0,0 1 0,1-1 0,-1 0 0,0 0 0,1 0 0,-1 0 0,0 0 0,0 0 0,1 0-1,-1 0 1,0 0 0,1-1 0,-1 1 0,0 0 0,0-1 0,3 0 0,0-2 105,0 1 0,0-1 0,0 0 1,0 0-1,0-1 0,0 1 0,-1-1 0,4-4 0,131-148 1445,-20 25-1125,-99 108-455,16-20-14,-35 43-57,0 0 0,1 0 0,-1 0-1,0 0 1,0 0 0,0 0-1,1 0 1,-1 0 0,0 0-1,0 0 1,1 0 0,-1 0-1,0 0 1,0 0 0,1 0-1,-1 0 1,0 0 0,0 0 0,0 0-1,1 0 1,-1 0 0,0 0-1,0 0 1,0 0 0,1 1-1,-1-1 1,0 0 0,0 0-1,0 0 1,1 0 0,-1 0-1,0 1 1,0-1 0,0 0-1,0 0 1,0 0 0,0 1 0,1-1-1,-1 0 1,0 0 0,0 0-1,0 1 1,0-1 0,0 0-1,0 0 1,0 1 0,4 11-103,-2 6 140,-1 0 0,0 0 1,-1-1-1,-1 1 0,-1 0 0,0 0 0,-2-1 0,0 1 0,-10 26 1,0-9 181,-1-1-1,-2-1 1,-24 36 0,34-60-167,0 1-1,-1-1 1,1 0-1,-16 13 1,21-21-41,0 1 0,0-1 0,0 1 0,0-1-1,0 0 1,0 0 0,0 0 0,0 0 0,0 0 0,0 0 0,-1-1 0,1 1 0,0-1 0,-1 1 0,1-1 0,0 0 0,-1 0-1,1 0 1,0 0 0,-1-1 0,1 1 0,0 0 0,0-1 0,-1 0 0,1 1 0,0-1 0,0 0 0,0 0 0,-4-3-1,0 0-14,0-1 0,1 0 0,0-1 0,-1 1-1,2-1 1,-1 0 0,1 0 0,0 0-1,0-1 1,0 1 0,1-1 0,0 0-1,-3-13 1,6 19-5,-1 1 0,1-1 0,0 0 0,0 0 0,0 0 0,0 0 0,0 1 0,0-1 0,0 0 0,0 0 0,0 0 0,1 0 0,-1 1 0,0-1 0,0 0 0,1 0 0,-1 1 0,1-1 0,-1 0 0,1 0-1,-1 1 1,1-1 0,-1 0 0,1 1 0,-1-1 0,1 1 0,0-1 0,-1 1 0,1-1 0,0 1 0,-1-1 0,1 1 0,0 0 0,0-1 0,1 1 0,5-3-3,0 1-1,-1 1 1,13-2 0,-4 0 40,38-7-50,157-28 199,-204 37-192,0 0 0,0 1 1,0 0-1,0 0 0,0 0 0,0 1 0,0 0 0,0 0 0,-1 1 1,1-1-1,0 1 0,7 4 0,-10-4 6,1 0 0,-1 0-1,0 1 1,1 0 0,-1 0 0,0 0 0,-1 0-1,1 0 1,0 0 0,-1 1 0,0-1 0,0 1-1,0 0 1,0 0 0,-1 0 0,1-1 0,-1 1-1,1 6 1,4 23-1,-1-1-1,-1 1 1,-3 0 0,0 0-1,-5 34 1,1-38 6,-1-1 0,-2 0 1,0 0-1,-2 0 0,-1-1 0,-15 30 0,-26 31 722,42-77-487,8-11-208,0 0-1,0 0 0,0 0 0,-1 0 0,1 1 0,0-1 0,0 0 0,-1 0 0,1 0 0,0 0 0,0 0 0,-1 0 0,1 0 0,0 0 0,0 0 0,-1 0 0,1 0 0,0 0 0,0 0 0,-1 0 0,1 0 0,0 0 0,0 0 0,-1 0 0,1-1 0,0 1 0,-1 0 15,0-1 0,1 0-1,-1 0 1,1 1 0,-1-1-1,1 0 1,-1 0-1,1 0 1,-1 0 0,1 1-1,0-1 1,0 0-1,-1 0 1,1 0 0,0 0-1,0 0 1,0 0-1,0-2 1,2-13 3,0-1 1,1 1-1,1 0 0,1 0 1,0 0-1,9-19 0,-5 11 27,81-205-229,-74 186 98,3 1 1,2 1-1,47-71 0,-56 94 42,-5 7-30,1 0 1,0 1 0,0 0 0,1 0 0,1 1-1,14-11 1,-23 19 37,0 0-1,0 0 1,1 0 0,-1 0-1,0 1 1,1-1 0,-1 1-1,0-1 1,1 1 0,-1-1-1,1 1 1,-1 0 0,1 0-1,-1 0 1,1-1-1,-1 2 1,1-1 0,-1 0-1,1 0 1,-1 0 0,1 1-1,-1-1 1,1 1 0,-1-1-1,0 1 1,1-1 0,-1 1-1,0 0 1,1 0 0,1 1-1,-1 1 3,0-1 1,-1 0-1,1 1 0,-1-1 1,1 1-1,-1-1 0,0 1 0,0 0 1,0-1-1,0 1 0,0 0 1,-1 0-1,1 0 0,-1-1 1,0 7-1,-1 20 101,-1 1 1,-1-1 0,-13 49-1,3-22-28,10-34-25,-2-1 0,0-1 0,-2 1 0,0-1 0,-11 21 0,18-41-28,-1 1-1,1 0 0,0-1 0,0 1 0,-1-1 0,1 0 0,0 1 0,-1-1 0,1 1 0,0-1 0,-1 1 0,1-1 0,0 0 0,-1 1 0,1-1 0,-1 0 1,1 1-1,-1-1 0,1 0 0,-1 0 0,1 1 0,-1-1 0,1 0 0,-1 0 0,1 0 0,-1 0 0,0 0 0,1 0 0,-1 0 0,1 0 0,-1 0 1,1 0-1,-1 0 0,1 0 0,-1 0 0,1 0 0,-1-1 0,0 1 0,1 0 0,-1 0 0,1-1 0,0 1 0,-1 0 0,1 0 0,-1-1 0,1 1 0,-1-1 1,1 1-1,0 0 0,-1-1 0,1 1 0,0-1 0,-1 1 0,1-1 0,0 0 0,-3-3 4,1 1 0,0-1 0,0 1 0,1-1-1,-1 0 1,0-3 0,0-4-38,0 0 0,1-1-1,0 1 1,1 0 0,0 0 0,0-1 0,2 1-1,-1 0 1,1 0 0,1 0 0,7-18-1,-9 26 26,0 0-1,1 1 0,-1-1 0,1 1 0,0-1 0,0 1 0,0-1 0,0 1 0,0 0 0,1 0 1,-1 0-1,1 0 0,-1 1 0,4-3 0,3 1-21,-1-1 0,1 1 0,12-2 0,3-2 26,34-14 190,103-52 1,-13-17 114,-116 63-141,-15 12-140,-22 21-483,-2 4 463,1 0 0,0 1 0,-6 12 0,8-10 88,0 1 0,-4 27 0,7-35-62,1 0-1,0 0 1,0 0 0,0 0 0,1 0-1,0-1 1,0 1 0,1 0 0,2 8-1,-3-12-24,0 2 24,1 1 0,0-1-1,1 0 1,-1 1 0,1-1-1,3 4 1,-6-7-16,1 0 0,0 0-1,0-1 1,0 1 0,0 0 0,0-1-1,0 1 1,0-1 0,0 1-1,0-1 1,1 1 0,-1-1 0,0 0-1,0 0 1,0 1 0,0-1-1,1 0 1,-1 0 0,0 0 0,0 0-1,0 0 1,1-1 0,-1 1-1,0 0 1,0 0 0,0-1 0,0 1-1,0-1 1,2 0 0,11-7 24,-1-1 1,-1 0 0,0 0 0,0-1-1,-1-1 1,10-12 0,0 1 95,-14 15-198,0 1 1,0-1-1,0 1 0,1 0 0,16-9 0,-23 15 64,0-1 0,0 1 0,-1-1-1,1 1 1,0-1 0,0 1-1,0 0 1,0 0 0,0-1 0,-1 1-1,1 0 1,0 0 0,0 0 0,0 0-1,0 0 1,2 0 0,-3 1 8,1 0 0,-1-1-1,1 1 1,-1 0 0,1 0 0,-1 0 0,1 0 0,-1 0 0,0 0 0,0 0 0,1 0 0,-1 0 0,0-1 0,0 1 0,0 0 0,0 0 0,0 0 0,0 0-1,-1 2 1,-2 25-54,2-23 76,0 0-1,1 1 1,-1-1 0,1 0-1,1 10 1,1-8 159,1-9-75,2-2-91,22-19 70,-24 20-121,1-1-1,0 1 1,0-1-1,0 1 0,1 0 1,7-4-1,-5 5-25,0 0 0,-1 0 0,1 0 0,0 1-1,0 0 1,0 0 0,-1 1 0,1 0 0,0 0 0,0 0 0,8 3-1,-5-1 180,-1 0-1,0 1 0,0 0 0,0 1 0,0 0 1,-1 0-1,14 10 0,-12-7-352,-1 1 1,0 0-1,0 0 0,-1 1 1,0 0-1,7 10 0,-10-11-823,1 1-1,-1 0 0,-1 0 1,0 0-1,0 1 0,-1-1 1,3 12-1,2 14-1325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13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2656,'3'-11'14767,"13"52"-12948,19 100 121,-8-24-1032,-12-69-487,2 0 1,3-2-1,39 72 0,-35-76-134,-8-12-14,1-1-1,2-1 0,27 34 0,-24-38 534,-21-23-540,8-7 92,-6 4-309,1-1 0,-1 1 1,0-1-1,0 0 1,0 0-1,0 0 1,0-1-1,0 1 1,-1-1-1,4-6 1,-1 3-13,12-23-25,-1 1 0,21-56 0,14-68-160,-50 149 136,0 1 1,0-1-1,1 1 0,-1-1 1,3-2-1,-4 5 10,0 1 1,0 0-1,0 0 1,0 0 0,0 0-1,1 0 1,-1-1-1,0 1 1,0 0-1,0 0 1,0 0-1,0 0 1,0 0-1,1 0 1,-1 0-1,0-1 1,0 1 0,0 0-1,0 0 1,1 0-1,-1 0 1,0 0-1,0 0 1,0 0-1,0 0 1,1 0-1,-1 0 1,0 0-1,0 0 1,0 0 0,0 0-1,1 0 1,-1 0-1,0 1 1,5 8-33,4 35 111,-7-24-68,12 90 241,-7-45-172,-4-40 28,0 1-1,10 34 1,-12-50-15,0-5 285,6-9 79,-1-2-378,-1 1-1,0-2 0,0 1 0,0 0 0,3-9 0,8-9 1,21-28 24,35-64 1,19-58-123,-35 63 20,-30 65-15,2 1 0,2 1 0,61-69 0,-86 107-113,0 1 76,0-1 0,11-9 0,-11 5-251,-1 3-2053,-3-9-5707,-1 11 6134,0-1-982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5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74 109 10048,'-42'-40'4544,"29"15"-3936,8 13 1087,5 9-1055,-3-10-192,-2 10-288,0-6-1120,5 6 512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0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14 390 3328,'-2'0'73,"2"0"-19,-1 0 0,1 0 1,-1 0-1,1 0 0,-1 0 0,1 0 0,0 1 0,-1-1 1,1 0-1,-1 0 0,1 0 0,-1 0 0,1 1 0,-1-1 0,1 0 1,0 0-1,-1 1 0,1-1 0,0 0 0,-1 1 0,1-1 1,0 0-1,-1 1 0,1-1 0,0 1 0,0-1 0,-1 1 1,1-1-1,0 0 0,0 1 0,0-1 0,0 1 0,-1 0 1,1 1 1086,1 10 3189,0-12-4102,-1 1-1,1 0 0,-1-1 0,1 1 1,0-1-1,0 1 0,-1-1 1,1 1-1,0-1 0,0 1 0,-1-1 1,1 0-1,0 1 0,0-1 0,0 0 1,0 0-1,0 1 0,-1-1 1,1 0-1,0 0 0,0 0 0,0 0 1,0 0-1,0 0 0,0-1 0,-1 1 1,1 0-1,0 0 0,0-1 1,1 1-1,2-2 77,0 0 0,0 0 0,0 0 0,-1 0-1,7-4 1,8-11 814,30-32-1,11-12-189,61-35-72,15-13-48,-126 99-696,0 0 0,8-12 0,7-6 619,-24 27-498,-4 2-137,-7 8 23,4 0-82,0 1 1,0 1 0,0-1 0,2 1-1,-1 0 1,1 0 0,-3 14-1,6-20 6,0 0-1,1 1 1,0-1-1,0 1 1,1-1-1,-1 1 1,1-1-1,0 1 1,1-1-1,-1 1 1,1-1-1,0 1 1,1-1-1,-1 1 1,1-1-1,0 0 1,0 0-1,4 6 1,-6-10-21,1 0 0,0 0 0,0-1 0,0 1 0,0 0 0,0 0 0,0 0 0,0-1 0,0 1 0,0 0 0,0-1 0,0 1 0,0-1 0,0 0 0,0 1 0,0-1 0,1 0 0,-1 1 0,0-1 0,0 0 0,0 0 0,1 0 0,-1 0 0,0 0 1,0-1-1,0 1 0,1 0 0,-1 0 0,0-1 0,0 1 0,0-1 0,0 1 0,0-1 0,0 1 0,2-2 0,4-3 113,0 1-1,-1-1 1,1 0 0,5-7-1,-12 12-134,5-5 1,130-119 46,-131 121-47,0 0-1,0 0 1,0 0-1,0 0 1,1 1-1,-1-1 1,1 1-1,-1 0 1,7-1-1,-10 3-1,-1 0 0,0 0 0,0 0 1,1 0-1,-1 0 0,0 0 0,0 0 0,1 0 0,-1 0 0,0 1 0,0-1 1,1 0-1,-1 0 0,0 0 0,0 0 0,0 1 0,1-1 0,-1 0 0,0 0 0,0 1 1,0-1-1,0 0 0,1 0 0,-1 1 0,0-1 0,0 0 0,0 0 0,0 1 0,0-1 1,0 0-1,0 0 0,0 1 0,0-1 0,0 0 0,0 0 0,0 1 0,0-1 1,0 0-1,0 1 0,0-1 0,-4 15 90,3-11 29,-1 4 9,1-3-107,0-1-1,0 1 0,0-1 0,1 1 0,-1-1 1,1 1-1,1 8 0,-1-11 25,6-6 197,-3 3-199,14-8-26,28-10 0,-38 17-41,0 1 1,0-1-1,0 1 1,0 0-1,0 1 1,0-1-1,14 2 0,-13 0 11,-1 0-9,-1 0 0,1-1 1,-1 2-1,1-1 0,-1 1 0,0 0 1,0 0-1,11 7 0,2 2-503,29 25 0,-41-29-584,0 0 0,0 1 0,-1 0 0,1 0 0,-2 0 0,7 11-1,-6-8-369,12 25-3840,-17-34 4263,0 1 0,0 0 1,0 0-1,-1 0 0,1 0 0,-1 3 0,0-2-1950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95 7040,'-22'-40'3200,"12"20"-2752,7 9 288,6 7-480,-3-9-864,10 6 288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18 988 5056,'-18'-5'8154,"37"-9"-5082,52-54-1435,122-152 1,-169 186-1462,25-53 0,-28 44 96,-1-2 0,-3 0 0,23-90 0,-38 116-145,-2 11-32,0 8-91,0 0-1,0 0 0,0 0 1,0 0-1,0 1 1,-1-1-1,1 0 1,0 0-1,0 0 1,0 0-1,0 0 0,0 0 1,0 0-1,0 0 1,0 0-1,0 0 1,0 0-1,0 0 1,0 0-1,0 0 1,0 0-1,0 0 0,0 0 1,0 0-1,0 0 1,0 0-1,0 0 1,0 0-1,0 0 1,0 0-1,0 0 1,0 0-1,0 0 0,-1 0 1,1 0-1,0 0 1,0 0-1,0 0 1,0 0-1,0 0 1,0 0-1,0 0 0,0 0 1,0 0-1,0 0 1,0 0-1,0 0 1,0 0-1,0 0 1,0 0-1,0 0 1,0 0-1,-61 169-174,30-77 123,21-58 222,-12 68-1,21-94-101,0 0 0,1 0 0,0 0-1,1 16 1,-1-22-29,1 1 0,-1-1 0,1 1 0,-1-1-1,1 0 1,0 1 0,0-1 0,0 0 0,0 0 0,0 0-1,0 0 1,1 0 0,-1 0 0,1 0 0,-1 0 0,1 0-1,0-1 1,0 1 0,4 2 0,-5-3-8,0-1 1,1 0-1,-1 0 0,1 0 1,-1 1-1,1-1 1,-1 0-1,1-1 0,-1 1 1,1 0-1,-1 0 0,1-1 1,-1 1-1,0-1 0,1 1 1,1-2-1,26-14 297,-21 11-177,33-17 93,10-7-195,0-1-1,53-43 0,-85 56-8,-1-1 0,0-1 0,-2 0-1,0-1 1,15-27 0,55-115 35,-4-28 134,-64 138-190,-7 16 50,-10 31-82,-6 11-21,-5 13 10,-6 20-28,-10 42 0,6-17 134,0-9 114,-2-1 1,-2-1 0,-3-1 0,-1-1 0,-59 77 0,85-126-198,-10 13 110,0 1-1,1 0 0,0 1 1,-7 18-1,55-59 763,-10 4-762,136-87-466,-162 106 337,0 0 0,0 1-1,0-1 1,0 0 0,1 1 0,-1-1 0,0 1 0,0-1 0,1 1 0,-1 0-1,0 0 1,1-1 0,-1 1 0,0 0 0,1 0 0,-1 0 0,0 0 0,1 1-1,-1-1 1,0 0 0,1 1 0,-1-1 0,0 0 0,0 1 0,1 0 0,-1-1-1,0 1 1,0 0 0,0-1 0,0 1 0,0 0 0,0 0 0,0 0 0,0 0-1,0 0 1,1 2 0,2 3 22,-1 1 0,1 0 0,-2 0 0,1 0 0,2 11 0,1 0-32,-3-10 57,0 0 0,1 0 0,0 0 0,0 0-1,1-1 1,10 13 0,-14-18-11,0-1 0,1 1 0,-1-1 0,1 1 0,0-1 0,0 0 0,-1 0 0,1 1 0,0-1 0,0 0 0,0-1 0,0 1 0,0 0 0,0-1 0,0 1 0,0-1 0,0 1 0,1-1 0,-1 0 0,0 0 0,0 0 0,0 0 0,0 0 0,0-1 0,0 1 0,1-1 0,-1 1 0,0-1 0,0 0 0,0 0 0,0 0 0,-1 0 0,3-1 0,1-2 2,0 0-1,-1-1 1,1 1-1,-1-1 1,0 0-1,-1 0 1,1 0 0,-1 0-1,3-7 1,-4 7-25,1 1 15,-1 0 0,0 0 0,0-1 0,-1 1 0,1-1 0,-1 1 0,0-1 0,0 0 0,-1 0 0,1 1 0,-1-1 0,0 0-1,0 0 1,-1 0 0,1 1 0,-3-6 0,3 9-22,0 1 0,0-1 0,0 1 1,0 0-1,0-1 0,0 1 0,0 0 0,0-1 0,0 1 0,0 0 0,0-1 0,-1 1 0,1 0 1,0-1-1,0 1 0,0 0 0,-1-1 0,1 1 0,0 0 0,0 0 0,-1-1 0,1 1 0,0 0 1,0 0-1,-1 0 0,1-1 0,0 1 0,-1 0 0,1 0 0,0 0 0,-1 0 0,1 0 0,-1 0 0,1 0 1,0 0-1,-1 0 0,1 0 0,0 0 0,-1 0 0,1 0 0,0 0 0,-1 0 0,1 0 0,0 0 1,-1 0-1,1 0 0,0 0 0,-1 0 0,1 1 0,0-1 0,-1 0 0,1 0 0,0 0 0,-1 1 1,1-1-1,0 0 0,0 1 0,-1-1 0,1 0 0,0 1 0,-3 1-73,1 1 0,0-1-1,0 1 1,0-1 0,-2 6-1,2-3 82,0 0-1,1 0 1,-1 0-1,1 0 1,0 0 0,0 0-1,1 1 1,-1-1-1,1 0 1,0 0 0,1 1-1,-1-1 1,1 0-1,0 0 1,0 1-1,1-1 1,0 0 0,0 0-1,0-1 1,0 1-1,1 0 1,0-1-1,-1 1 1,2-1 0,-1 0-1,1 0 1,-1 0-1,1-1 1,0 1-1,0-1 1,0 0 0,9 5-1,-1-2-175,-1-1-1,1-1 1,0 0-1,0 0 1,0-1-1,18 2 1,-20-4-766,0-1-1,1 1 1,-1-2-1,0 1 1,0-1-1,0-1 1,0 0 0,14-4-1,-5-1-1193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115 112 5152,'-50'0'1648,"47"0"-1549,0 0 0,0 0 1,-1 0-1,1 0 0,0 0 1,0 1-1,0-1 0,0 1 1,-5 2-1,0 0 236,6-3-48,0 0 0,1 1 0,-1-1 1,1 1-1,-1-1 0,1 1 0,-1 0 0,1-1 1,-1 1-1,-1 2 0,3-3-230,-1 0-1,1 0 1,0 0 0,0 1-1,0-1 1,0 0 0,0 0-1,0 0 1,0 1 0,0-1-1,0 0 1,0 0 0,0 1-1,0-1 1,0 0 0,0 0-1,0 0 1,0 1 0,0-1-1,0 0 1,0 0-1,0 0 1,0 1 0,1-1-1,-1 0 1,0 0 0,0 0-1,0 0 1,0 1 0,0-1-1,0 0 1,1 0 0,-1 0-1,0 0 1,0 0 0,0 0-1,0 1 1,1-1 0,-1 0-1,0 0 1,1 0 0,2 2 239,0-1 1,1 0 0,-1 0-1,1 0 1,-1 0 0,8 0 0,25 0 247,0-1 1,0-3 0,61-10 0,102-35-808,-190 45 261,159-48-3934,-95 26 1670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1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24 655 7136,'-11'-5'1260,"10"5"-955,0 0-1,0-1 1,0 1 0,0 0-1,1-1 1,-1 1-1,0 0 1,0-1-1,0 1 1,1-1 0,-1 1-1,0-1 1,1 0-1,-2 0 1,2 0-167,1 0-1,-1 1 1,0-1 0,0 0-1,0 1 1,0-1 0,1 0-1,-1 0 1,0 1 0,1-1 0,-1 0-1,1 1 1,-1-1 0,1 1-1,-1-1 1,1 1 0,-1-1-1,1 1 1,-1-1 0,1 1-1,1-1 1,26-24 674,46-31 0,-57 45-570,0 1-1,0 1 1,1 1 0,31-11-1,-47 18-225,0 1 0,0 0 0,0-1 0,0 1-1,0 0 1,0 0 0,0 0 0,0 1 0,0-1 0,-1 0 0,3 1-1,-3 0-3,0-1 1,0 0-1,0 1 0,0-1 0,0 0 0,0 1 0,-1-1 0,1 1 0,0 0 0,0-1 0,-1 1 0,1-1 0,0 1 0,-1 0 0,1 0 1,-1-1-1,1 1 0,-1 0 0,1 0 0,-1 0 0,1 0 0,-1-1 0,1 3 0,-1 3 118,-1 0 0,1 0 0,-1 0 0,-2 7 0,1-3 20,-2 6 195,0 1 0,-8 16 0,6-18-229,1 0 1,0 0-1,-2 17 1,6-27-67,1-1 1,-1 1-1,1 0 0,0-1 1,1 1-1,-1-1 0,1 1 1,0 0-1,0-1 0,0 1 1,1-1-1,0 0 0,-1 1 1,6 6-1,-5-9-8,-1 0 1,1 0-1,0 0 1,0-1-1,0 1 0,0 0 1,1-1-1,-1 0 1,0 0-1,1 1 0,-1-1 1,0-1-1,1 1 0,0 0 1,-1-1-1,1 1 1,-1-1-1,5 0 0,-1 1 42,0-1-1,0 0 0,-1-1 1,1 1-1,0-1 0,0-1 1,7-1-1,0-3-24,0 0 1,-1-1-1,0-1 0,0 1 0,-1-2 1,0 0-1,0 0 0,-1-1 0,0 0 1,-1-1-1,0 0 0,-1 0 1,13-24-1,-6 6-68,-1 0-1,-1-1 1,-2 0 0,13-60 0,-16 63-91,1-8-312,-5 22-45,-4 13 450,1 0 1,-1 0-1,0 0 1,0 0-1,0 0 0,0 0 1,1 0-1,-1 0 1,0 0-1,0-1 0,0 1 1,1 0-1,-1 0 1,0 0-1,0 0 0,0 0 1,1 0-1,-1 0 1,0 1-1,0-1 0,0 0 1,0 0-1,1 0 1,-1 0-1,0 0 0,0 0 1,0 0-1,0 0 0,1 0 1,-1 0-1,0 1 1,0-1-1,0 0 0,0 0 1,1 0-1,13 22-60,-11-15 98,1-1-26,0 1-1,1-1 1,-1 0-1,1 0 0,0-1 1,1 0-1,0 1 1,-1-2-1,1 1 1,1-1-1,-1 0 1,10 4-1,-6-3 37,0-2 0,1 1 0,-1-2 0,1 1 0,0-1 0,0-1-1,18 0 1,8-3 150,-1-1 1,1-3-1,68-18 0,-97 22-173,3-1 24,0 0-1,0-1 1,-1 0 0,14-7-1,-24 8-7,1 0-1,-1-1 0,0 1 1,0 0-1,0-1 0,0 1 1,-1-6-1,-1 4-33,0-1-1,1 0 1,0 0 0,0 1-1,1-1 1,-1 0 0,1 0 0,1 0-1,0-6 1,0-17 200,-1 23-181,1-9 34,-2 0 0,-4-29 0,5 41-92,-1-1 0,0 1 0,0 0 0,0-1 1,-1 1-1,1 0 0,-1 0 0,1 0 0,-1 0 1,0 0-1,0 0 0,-1 0 0,1 1 0,0-1 0,-1 1 1,0 0-1,1-1 0,-5-1 0,5 3 11,0 0-1,0 1 1,-1-1-1,1 1 0,0-1 1,0 1-1,0 0 1,-1 0-1,1 0 0,0 0 1,0 0-1,0 0 1,-1 1-1,1-1 1,0 1-1,0-1 0,0 1 1,0 0-1,0 0 1,0 0-1,0 0 0,-2 2 1,-4 2-50,1 1-1,0-1 1,-11 12 0,6-4 14,1 1 0,0 0 0,1 0 0,-15 29 0,-22 66 53,41-92 86,-1 0-1,2 1 1,1 0 0,0 0-1,1 0 1,1 1 0,0 31-1,3-45-36,0 0 0,0 1 0,1-1 0,-1 0 0,1 0 0,0-1 0,1 1-1,-1 0 1,1-1 0,0 1 0,0-1 0,0 0 0,1 0 0,-1 0 0,1 0 0,0-1 0,0 0 0,1 1-1,-1-2 1,0 1 0,1 0 0,0-1 0,0 0 0,0 0 0,0 0 0,0-1 0,7 2 0,8 1 92,0-2 0,1 0 0,-1-1 0,0-1 0,1-1 0,-1 0 0,0-2 1,0 0-1,39-13 0,-49 12-108,0 0 1,0-1-1,-1 0 0,1 0 1,-1-1-1,0-1 0,-1 1 1,0-1-1,9-10 0,-2 0-23,-1 0 0,0-1 0,14-27 0,35-70 35,58-149 1,-119 259-73,18-48 26,-18 49-46,-1-1 0,0 0 0,0 1 0,0-1 1,-1 0-1,0 0 0,0 1 0,-1-9 0,1 13 40,0-1 0,0 1-1,0-1 1,0 1 0,0 0-1,0-1 1,0 1 0,-1-1 0,1 1-1,0-1 1,0 1 0,-1 0-1,1-1 1,0 1 0,-1-1-1,1 1 1,0 0 0,-1 0 0,1-1-1,0 1 1,-1 0 0,1-1-1,-1 1 1,1 0 0,0 0-1,-1 0 1,1 0 0,-1-1 0,1 1-1,-1 0 1,1 0 0,-1 0-1,1 0 1,-1 0 0,1 0-1,-1 0 1,0 0 0,-1 1-19,1-1 0,-1 1-1,0 0 1,0-1 0,1 1 0,-1 0 0,0 0 0,1 0-1,-1 0 1,1 1 0,-2 0 0,-5 6 12,1 0 1,0 0-1,0 1 1,1 0 0,0 0-1,-9 19 1,-21 69 127,31-83-94,-8 25 73,-7 18 83,2 2 0,-11 67-1,25-104-114,-5 50 35,9-62-61,-1 1 0,2-1 1,-1 0-1,5 19 0,-4-26 9,0 1 0,0-1 0,0 0 0,0 0-1,1 0 1,-1 0 0,1 0 0,0 0 0,0 0-1,0-1 1,0 1 0,0-1 0,1 1 0,-1-1 0,1 0-1,0 0 1,-1 0 0,1 0 0,0 0 0,0-1 0,0 1-1,0-1 1,1 0 0,-1 0 0,0 0 0,0 0 0,1-1-1,-1 1 1,0-1 0,4 0 0,10 0 51,-1-1-1,0-1 1,0 0 0,28-9 0,-39 10-70,159-47 121,-141 40-113,-1-2 0,0 0 0,-1-1 0,0-1 0,20-16 0,-40 27-19,1 0 1,0-1 0,0 1 0,-1-1 0,1 1 0,0-1 0,-1 0 0,0 0-1,1 1 1,0-4 0,-1 5-11,-1 0-1,0-1 1,0 1 0,0 0-1,0 0 1,0-1-1,1 1 1,-1 0 0,0 0-1,0-1 1,0 1-1,0 0 1,0 0-1,0-1 1,0 1 0,0 0-1,0 0 1,0-1-1,0 1 1,0 0 0,0-1-1,0 1 1,0 0-1,0 0 1,0-1 0,-1 1-1,1 0 1,0 0-1,0-1 1,0 1 0,0 0-1,0 0 1,-1 0-1,1-1 1,0 1 0,-12-1-344,-16 8-173,11-1 512,0 2 1,0-1-1,1 2 1,0 0-1,-22 18 1,36-25-18,-1 0 0,1-1 0,0 2 1,0-1-1,0 0 0,0 0 0,0 1 1,0-1-1,1 1 0,-2 3 0,2-5 41,1 0 0,0 1-1,-1-1 1,1 0-1,0 0 1,0 0 0,0 1-1,0-1 1,0 0 0,0 0-1,0 1 1,1-1 0,-1 0-1,0 0 1,1 0 0,-1 0-1,1 1 1,-1-1-1,1 0 1,-1 0 0,1 0-1,0 0 1,0 0 0,-1 0-1,1 0 1,0-1 0,0 1-1,1 1 1,3 1 21,-1-1 1,0 1-1,0-1 0,1 0 1,-1 0-1,1-1 0,0 1 1,-1-1-1,1 0 0,0 0 1,0 0-1,8-1 0,4 0 114,0 0 0,24-5 1,-35 4-127,1-1 0,-1 0 1,1 0-1,-1 0 1,0-1-1,0 0 1,0 0-1,0 0 0,-1-1 1,1 0-1,6-6 1,-9 8-15,-1-1 0,1 0 1,-1 0-1,1 1 0,-1-1 1,0-1-1,0 1 0,0 0 1,-1-1-1,1 1 0,-1 0 0,0-1 1,0 0-1,0 1 0,0-1 1,0 0-1,-1 1 0,0-1 1,0 0-1,0-6 0,-1 8-16,1 0 0,-1-1 1,1 1-1,-1 0 0,0 0 0,0 0 0,0 0 0,0 0 0,0 0 1,-1 0-1,1 0 0,-1 1 0,1-1 0,-1 0 0,-2-2 1,0 2-28,1 0 1,-1 0 0,1 0 0,-1 0 0,0 0 0,0 1 0,0 0 0,-4-1 0,-3 0-48,-1 0 0,1 1 0,-1 1 0,0 0 0,-12 1 1,4 1 27,5-1-16,-1 1 0,-19 5 1,28-6-71,16-1 154,71 6 102,148-10 0,-168 1-228,97-10 159,-21 1 202,-64 13 839,-83 1-1076,-1 0-1,1 0 0,-1 1 0,-20 9 1,20-8-41,2 0 37,-21 7-5,-57 29 0,80-35 18,0-1 0,0 1 0,1 1 0,0 0 0,0 0 0,0 0 0,1 1 0,-1 0 0,2 0 0,-1 1 0,-7 12-1,13-19-25,0 0 0,-1-1 0,1 1 0,0 0 0,-1 0 0,1 0 0,0 0 0,0-1 0,-1 1 0,1 0-1,0 0 1,0 0 0,0 0 0,0 0 0,0-1 0,0 1 0,1 0 0,-1 0 0,0 0 0,0 0 0,1-1-1,-1 1 1,0 0 0,1 1 0,1-1 9,-1 0 0,0 0 0,0 0 0,0 0-1,1 0 1,-1 0 0,1 0 0,-1 0 0,0 0 0,1-1 0,0 1-1,1 0 1,5 1 48,0-1 0,0 0 0,1 0-1,9 0 1,17-3 111,69-10 0,33-18-3,-116 25-109,8-2 65,42-16 0,-59 18-80,0 0-1,0-1 1,-1-1 0,0 0-1,20-15 1,-17 8-29,14-11-7,-30 28-38,0 1 0,-1-1 0,1 1-1,0-1 1,1 1 0,-1 0 0,1 0 0,-1 0-1,0 6 1,-12 50-305,14-58 355,-1 0-1,1-1 0,0 1 1,0 0-1,-1 0 1,1 0-1,0 0 1,1 0-1,-1 0 0,0 0 1,1-1-1,-1 1 1,1 0-1,-1 0 1,1 0-1,2 3 0,-2-4-2,0 0-1,0 0 1,0 0 0,1 0-1,-1 0 1,1 0-1,-1 0 1,1 0-1,-1 0 1,1-1 0,-1 1-1,1-1 1,0 1-1,-1-1 1,1 0-1,0 1 1,-1-1-1,1 0 1,0 0 0,1 0-1,9-2 87,-1 0 0,1 0 1,-1-1-1,0 0 0,0-1 0,0 0 0,18-11 1,-3 3 15,12-6-50,53-33 0,-70 38-56,-2-1 0,0-1-1,0-1 1,16-18 0,-23 20-13,5-4 37,-1 0 0,25-39-1,-21 28 1,-16 24-1,0-1 1,0 1-1,-1-1 1,0 0-1,4-8 0,34-87 73,-19 52-50,-13 27-68,2-2 61,-1-1 1,10-42-1,-19 64-51,1-13-290,-4 12 86,-6 7 31,1 3 126,-1 0-1,2 1 1,-1 0 0,1 0-1,0 0 1,-6 12 0,-26 50 108,33-59-34,-15 30 12,3 0 0,1 1 0,2 1 0,-15 82 0,25-107-17,1 0 0,1 1 0,1-1 0,1 0 0,0 1 0,1-1 0,4 23 0,-4-38 2,-1 1 0,1 0 0,0-1-1,0 1 1,0-1 0,0 1 0,1-1 0,-1 1-1,1-1 1,-1 0 0,1 0 0,0 0 0,0 0-1,0 0 1,0 0 0,0 0 0,0-1 0,0 1-1,1-1 1,-1 1 0,1-1 0,-1 0 0,1 0-1,3 1 1,-2-1 17,1-1 0,0 1 0,0-1-1,0 0 1,0 0 0,-1-1 0,1 1-1,0-1 1,0 0 0,-1-1 0,1 1 0,7-4-1,3-3-48,-1 0-1,0 0 0,-1-1 1,0-1-1,0 0 0,-1-1 1,15-18-1,-22 23-28,9-8-208,-11 13 136,-3 11 68,-5 14 127,-2 28 1,2-9-60,5-39-14,0-1 0,0 0 0,0 1-1,0-1 1,2 7 0,0 8 286,-2-18-274,1 1 0,-1-1 0,0 1-1,0-1 1,1 0 0,-1 1 0,0-1 0,1 0-1,-1 1 1,0-1 0,1 0 0,-1 1 0,1-1 0,-1 0-1,1 0 1,-1 0 0,0 1 0,1-1 0,-1 0 0,1 0-1,-1 0 1,1 0 0,-1 0 0,1 0 0,-1 0-1,1 0 1,-1 0 0,1 0 0,-1 0 0,1 0 0,-1 0-1,1 0 1,-1 0 0,1-1 0,0 1 0,20-7 81,85-66 312,-64 44-591,-33 24 72,-8 5-55,-11 12-139,1-2 266,-10 14 42,-22 41-1,25-40 30,-59 117 114,6-10-40,43-94-127,23-34 43,1-1 0,-1 0 0,0 0 0,0 0 0,0-1 0,-1 1 0,1-1 0,-5 3 0,8-5-18,0 0-1,0 0 1,0 1 0,-1-1-1,1 0 1,0 0 0,0 0-1,-1 0 1,1 0 0,0 0-1,0 0 1,-1 0 0,1 0-1,0 0 1,0 0 0,-1 0-1,1 0 1,0 0 0,0 0-1,-1 0 1,1 0-1,0 0 1,0 0 0,-1 0-1,1 0 1,0-1 0,0 1-1,0 0 1,-1 0 0,1 0-1,0 0 1,0-1 0,0 1-1,-1 0 1,1 0 0,0 0-1,0-1 1,-2-11 116,7-14-22,2 4-112,1 1 0,1-1-1,0 1 1,2 1 0,0 0-1,16-20 1,-16 26-98,1 1 0,0 0 0,1 1 0,0 0-1,1 1 1,1 0 0,0 1 0,22-11 0,57-20-2072,14-6-5929,-107 46 7945,0 1 1,0 0-1,0-1 0,0 1 1,0-1-1,0 1 1,0-1-1,0 1 0,-1-1 1,1 0-1,0 1 0,0-1 1,-1 0-1,1 0 0,0 0 1,-1 0-1,1 1 1,-1-1-1,1 0 0,-1 0 1,1 0-1,-1 0 0,0 0 1,1 0-1,-1 0 0,0 0 1,0 0-1,0 0 0,0 0 1,0-1-1,0 1 1,0 0-1,0-1 0,-5-18-2020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1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527 105 8384,'-30'-26'2704,"28"24"-2588,1 1 0,0 0 0,0 0 0,0 0 0,-1 0 0,1 0 0,-1 0 0,1 1 0,-1-1 0,1 0 0,-3 0 0,3 1 193,0 0-1,1-1 1,-1 1-1,0 0 1,0-1 0,1 1-1,-1-1 1,0 1-1,0-1 1,1 1 0,-1-1-1,1 1 1,-1-1-1,0-1 1,7 3 4352,18 1-2671,7 0-1452,221 2-939,-66-4-7987,-152 0 4532,-9 0 1291</inkml:trace>
  <inkml:trace contextRef="#ctx0" brushRef="#br0" timeOffset="1">143 5 7712,'-89'-5'3520,"57"5"-3072,24 0-160,3 5-256,-4-10-96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76 767 5152,'-30'3'3034,"43"-8"5577,15-7-5506,11-6-2592,-25 13-328,0-2-1,-1 0 1,0 0-1,0-1 1,-1-1 0,0 0-1,0 0 1,-1-1-1,19-22 1,-10 7 8,-1 0 0,-1-2 0,23-44 1,-21 35-55,139-237 863,-91 151-212,-64 116-724,0 0 0,-1-1 0,0 1 0,2-9 0,-5 14-61,1 1 0,-1 0 0,0-1-1,0 1 1,0-1 0,0 1 0,1-1 0,-1 1-1,0-1 1,0 1 0,0 0 0,0-1 0,0 1-1,0-1 1,0 1 0,-1-1 0,1 1 0,0-1-1,0 1 1,0-1 0,0 1 0,-1 0 0,1-1-1,0 1 1,-1-1 0,1 1-1,-1 0 0,0 0-1,0-1 1,1 1 0,-1 0-1,0 1 1,0-1 0,1 0-1,-1 0 1,0 0 0,1 0 0,-1 1-1,0-1 1,0 0 0,1 1-1,-1-1 1,1 0 0,-1 1-1,0-1 1,0 1 0,-4 3 18,0-1 0,0 1-1,0 0 1,1 0 0,-1 0 0,1 0 0,0 1 0,0 0 0,-4 8 0,-18 37-136,-39 105 0,57-132 107,-109 250-4,44-126 289,-125 186-1,131-236 299,66-95-519,-9 9 196,7-10-30,3-10 151,2-2-370,1 0 1,1 1 0,0-1-1,0 1 1,1 0 0,0 0-1,10-13 1,50-63-32,-45 64-2,0 0 1,2 1-1,0 1 0,2 0 0,0 2 0,0 1 1,2 1-1,0 2 0,33-14 0,227-75 260,-192 71-121,-67 22-8,-1 0-1,-1-2 0,1-1 1,-2 0-1,36-28 0,-29 19-53,-31 22-50,0 1-1,0-1 1,0 0-1,0 0 0,0 0 1,0 0-1,0 0 1,0 0-1,0 0 0,0 0 1,0 0-1,0 0 1,0 0-1,0 0 0,0 1 1,0-1-1,0 0 0,0 0 1,0 0-1,0 0 1,0 0-1,0 0 0,0 0 1,0 0-1,0 0 1,0 0-1,0 0 0,1 0 1,-1 0-1,0 0 0,0 0 1,0 0-1,0 0 1,0 0-1,0 0 0,0 0 1,0 0-1,0 0 1,0 1-1,0-1 0,0 0 1,1 0-1,-1-1 0,0 1 1,0 0-1,0 0 1,0 0-1,0 0 0,0 0 1,0 0-1,0 0 1,0 0-1,0 0 0,0 0 1,0 0-1,1 0 1,-1 0-1,0 0 0,0 0 1,0 0-1,0 0 0,0 0 1,0 0-1,-2 12-24,-6 15 141,-20 35 201,22-52-312,1 1-1,-1-2 1,-1 1-1,-7 9 1,0-1-923,-2 3-2087,15-20 2178,0 1-1,0-1 1,-1 0 0,1 0-1,0 0 1,0 1 0,-1-2-1,1 1 1,0 0 0,-1 0-1,-2 1 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5728,'-8'-29'2592,"13"21"-2240,-5 5 224,3 3-384,2-4-512,9 4 160,-4 0-1280,-2 7 800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1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1 671 4640,'1'1'383,"0"0"1,1 0-1,-1 0 0,1 0 1,-1 0-1,1 0 0,-1-1 1,1 1-1,0-1 0,-1 1 1,1-1-1,0 1 0,-1-1 1,3 0-1,-1 0 71,0 0 1,0-1-1,0 0 1,0 1-1,0-1 0,0 0 1,-1 0-1,4-2 1,2-1 52,-1-1 0,1 0 0,-1 0 0,0 0 0,0-1 0,9-9 0,-12 11-271,-1-1 1,1 1 0,-1-1-1,0 1 1,0-1 0,0 0-1,-1 0 1,1 0 0,-1-1-1,0 1 1,0-6 0,-1 10-190,-1 0 1,0 0-1,0 0 1,1 0-1,-1 0 1,0 0-1,0 0 1,0 0-1,0 0 1,-1 0 0,1 0-1,0 0 1,0 0-1,-1 0 1,1 0-1,0 0 1,-1 0-1,1 0 1,-1 0-1,1 0 1,-1 1-1,0-1 1,1 0-1,-1 0 1,0 0 0,1 1-1,-2-2 1,0 2-21,1 0 0,0-1 0,0 1 1,-1 0-1,1 0 0,0 0 0,0 0 0,-1 0 1,1 0-1,0 0 0,0 0 0,-1 1 1,1-1-1,0 0 0,0 1 0,0-1 1,-1 1-1,1 0 0,0-1 0,0 1 1,0 0-1,-2 1 0,-4 4 80,0 1-1,1-1 1,-1 2 0,1-1-1,1 0 1,-1 1 0,1 0-1,1 1 1,-1-1 0,2 1-1,-1-1 1,1 1 0,0 0-1,1 1 1,0-1 0,0 0-1,0 15 1,2-22-75,0 0 0,0 0 0,0 1 0,1-1 0,-1 0 0,0 0 1,1 0-1,-1 0 0,1 0 0,0 0 0,-1 0 0,1 0 0,0-1 0,0 1 0,1 0 0,-1 0 0,0-1 1,1 1-1,-1-1 0,0 1 0,1-1 0,0 1 0,-1-1 0,1 0 0,0 0 0,0 0 0,0 0 1,-1 0-1,1 0 0,0-1 0,0 1 0,0 0 0,0-1 0,4 1 0,3-1 50,1 1 0,-1-1 0,0-1-1,1 0 1,-1 0 0,12-4 0,6-1 37,-1-1 1,0-1 0,-1-2-1,0 0 1,0-2 0,36-23-1,-46 23-90,-1 1 0,0-1 0,-1-1-1,0-1 1,-1 0 0,0 0 0,13-25 0,3-9-67,23-57 0,39-97-239,-83 187 230,0-1 1,-2 0-1,1-1 1,-2 1-1,0-1 1,2-30-1,-8 33-534,2 14 567,0 0 0,0 0 0,0-1 0,0 1-1,0 0 1,-1 0 0,1 0 0,0-1 0,0 1 0,0 0 0,0 0 0,0 0 0,0 0 0,0-1 0,-1 1 0,1 0-1,0 0 1,0 0 0,0 0 0,0 0 0,0-1 0,-1 1 0,1 0 0,0 0 0,0 0 0,0 0 0,-1 0 0,1 0-1,0 0 1,0 0 0,0 0 0,-1 0 0,1 0 0,-8 4-177,-8 12 109,7-3 121,1 1-1,0-1 1,-11 29 0,-13 50 307,19-52-228,-5 13 5,-28 94 260,42-131-351,1 0-1,1 0 0,1 0 1,0 1-1,1-1 0,1 1 1,3 19-1,-3-30-2,0-1 0,1 1 0,-1-1-1,1 0 1,1 0 0,-1 0 0,1 0 0,-1 0 0,2 0 0,-1-1 0,0 1 0,1-1 0,0 0-1,0 0 1,0 0 0,0-1 0,1 1 0,-1-1 0,1 0 0,0 0 0,0-1 0,0 0 0,0 0-1,1 0 1,-1 0 0,0-1 0,1 0 0,-1 0 0,1 0 0,10-1 0,14-3 8,0-2 0,0-2 0,-1-1 1,43-16-1,-31 10 33,129-55 122,-154 60-447,-21 9-90,-29 10-217,23-6 540,-22 5-164,-61 28 1,83-32 193,0 1 1,0 0-1,1 1 0,0 0 0,1 0 1,-1 1-1,2 0 0,-1 1 1,-8 10-1,13-13 12,1-1-1,0 1 1,0 0 0,0 0 0,1 0 0,-2 9 0,3-14-16,1-1 0,0 1 0,0 0 0,0-1 1,0 1-1,0 0 0,0-1 0,0 1 0,0 0 1,0 0-1,0-1 0,0 1 0,1 0 0,-1-1 1,0 1-1,0 0 0,1-1 0,-1 1 0,0-1 1,1 1-1,-1 0 0,1-1 0,-1 1 0,1-1 1,0 1-1,0 0 7,0 0 1,1 0-1,-1-1 1,1 1-1,-1-1 1,0 1-1,1-1 0,-1 0 1,1 1-1,-1-1 1,3 0-1,3 0 37,0-1 0,0 1-1,-1-1 1,9-2 0,6-4 57,0-1 0,0-1 0,-1 0 0,0-1 1,-1-2-1,29-21 0,-35 23-79,0-1 0,-1-1 0,-1 0 0,0 0 0,0-1 0,-1-1 0,13-22 0,12-25 15,48-115 1,5-71-296,-69 181 147,-18 48 138,-1 18-30,0 0 1,0 0 0,0 0-1,0 0 1,0 0 0,0 0 0,0-1-1,0 1 1,0 0 0,0 0-1,0 0 1,-1 0 0,1 0-1,0 0 1,0 0 0,0 0-1,0-1 1,0 1 0,0 0-1,0 0 1,0 0 0,-1 0-1,1 0 1,0 0 0,0 0-1,0 0 1,0 0 0,0 0-1,0 0 1,-1 0 0,1 0-1,0 0 1,0 0 0,0 0-1,0 0 1,0 0 0,0 0-1,-1 0 1,1 0 0,0 0-1,-9 9 82,0 2-59,2 1 0,0 0 0,-10 24 0,-14 43 156,3 1 0,4 2 0,-20 125 0,40-185-635,2 0 0,0 0-1,1 0 1,2 0 0,2 23 0,5-3-1145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13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18 4992,'-8'-14'1589,"8"14"-1507,0 0-1,-1 0 0,1-1 1,0 1-1,0 0 0,0 0 1,0 0-1,-1-1 0,1 1 1,0 0-1,0 0 1,0 0-1,-1 0 0,1 0 1,0-1-1,0 1 0,-1 0 1,1 0-1,0 0 1,0 0-1,-1 0 0,1 0 1,0 0-1,0 0 0,-1 0 1,1 0-1,0 0 0,-1 0 1,1 0-1,0 0 1,0 0-1,-1 0 0,1 0 1,-1 1-1,2-1 160,-1 1-1,1 0 1,-1 0 0,0 0 0,1 0-1,-1 0 1,0 0 0,0 0-1,0-1 1,0 1 0,0 0-1,0 0 1,0 0 0,0 1 0,-5 27 1833,-1 43 0,0-4-228,-35 135 1863,6-38-2138,12 17-711,-10 51-259,-1 56 599,34-287-1195,0 3 120,-1-1 1,1 1-1,-1 0 1,0 0-1,0-1 0,0 1 1,-4 7-1,68-139 862,-44 87-1029,11-20-44,-15 33 49,-11 19 9,0 0-1,1 0 1,0 0 0,0 1 0,1-1-1,9-9 1,-15 17 26,0 0 0,1-1 0,-1 1 0,0 0 0,0 0 0,0 0 0,1 0 0,-1-1 0,0 1 0,0 0 0,0 0 0,1 0 0,-1 0-1,0 0 1,0 0 0,1 0 0,-1 0 0,0 0 0,0 0 0,1 0 0,-1 0 0,0 0 0,0 0 0,1 0 0,-1 0 0,0 0 0,0 0 0,1 0 0,-1 0 0,0 0 0,0 0 0,0 0 0,1 0 0,-1 1-1,0-1 1,0 0 0,0 0 0,1 0 0,-1 0 0,0 1 0,0-1 0,0 0 0,6 15-150,-3 17-56,-3-16 215,2 72 242,0-73-202,0 0 0,1-1 0,0 0 0,6 15 0,2 1 56,-3-12 13,4 22 1,-9-33-1010,-1-11-1508,-1-11-1489,-1-20-7086,0 23 8054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53 123 5888,'-1'-4'1162,"0"0"0,0-1 0,0 1 0,0 0 0,1-9 0,-2-8 4239,-7 9-2783,9 11-2513,0 1 1,0 0-1,0 0 0,-1-1 1,1 1-1,0 0 0,0 0 1,-1-1-1,1 1 0,0 0 1,0 0-1,-1-1 0,1 1 1,0 0-1,-1 0 0,1 0 1,0 0-1,-1 0 1,1-1-1,0 1 0,-1 0 1,1 0-1,0 0 0,-1 0 1,1 0-1,0 0 0,-1 0 1,1 0-1,0 0 0,-1 0 1,1 1-1,-4 5 38,0 0 1,1 0-1,0 1 1,0-1-1,1 1 1,0 0 0,0 0-1,0 0 1,1 0-1,-1 8 1,2-14-130,0-1 1,0 1 0,0-1 0,0 0 0,0 1 0,0-1-1,0 1 1,0-1 0,0 0 0,0 1 0,0-1 0,0 1 0,1-1-1,-1 0 1,0 1 0,0-1 0,0 0 0,1 1 0,-1-1-1,0 0 1,0 1 0,1-1 0,-1 0 0,0 0 0,0 1 0,1-1-1,-1 0 1,0 0 0,1 1 0,-1-1 0,0 0 0,1 0 0,0 0 18,0 0 1,0 0-1,0 0 0,0 0 1,0 0-1,0 0 1,0-1-1,0 1 1,0 0-1,0-1 1,0 1-1,1-1 1,23-17 497,-20 13-463,-1 0 1,0 0 0,0 0 0,0 0 0,0-1 0,-1 1 0,4-10 0,13-20 206,-13 27-220,-6 7-36,0-1 1,0 1 0,0 0 0,0-1 0,0 1 0,0 0 0,0-1 0,0 1 0,0-1 0,-1 1 0,1-1 0,-1 0 0,1 1 0,-1-1 0,1-2-1,-1 4-16,0 0-1,0-1 1,0 1-1,0 0 1,0 0-1,0 0 1,0 0-1,0 0 0,0 0 1,0 0-1,0-1 1,0 1-1,-1 0 1,1 0-1,0 0 1,0 0-1,0 0 0,0 0 1,0 0-1,0 0 1,0 0-1,0 0 1,0 0-1,0-1 1,-1 1-1,1 0 0,0 0 1,0 0-1,0 0 1,0 0-1,0 0 1,0 0-1,0 0 0,-1 0 1,1 0-1,0 0 1,0 0-1,0 0 1,0 0-1,0 0 1,0 0-1,0 0 0,-1 0 1,1 0-1,-8 3 38,-5 6-30,10-6-26,-1 1-1,1 0 0,1 0 0,-1 1 0,0-1 0,-2 8 0,-5 7-94,6-12-71,-3 5-436,0 1 1,-7 16 0,13-24-232,-1 0 1,1-1-1,0 1 1,0 6-1,1-8-125,0 0 0,0 0 0,0-1-1,0 1 1,1 0 0,-1-1 0,1 1-1,1 4 1,5 4-2156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6976,'-6'2'750,"4"-2"-444,1 0-1,-1 0 1,1 1-1,0-1 1,-1 1 0,1-1-1,-1 1 1,1 0-1,0 0 1,-1 0 0,1-1-1,0 1 1,0 0-1,0 0 1,0 1 0,0-1-1,0 0 1,0 0-1,0 0 1,0 2 0,-18 32 5251,17-28-4360,-2 4 6,4-10-1156,0-1-1,0 0 1,-1 0 0,1 0 0,0 0 0,0 0 0,0 1 0,0-1 0,0 0 0,0 0 0,0 0 0,0 0-1,0 1 1,0-1 0,0 0 0,0 0 0,0 0 0,0 0 0,0 1 0,0-1 0,0 0 0,0 0-1,0 0 1,1 0 0,-1 0 0,0 1 0,0-1 0,0 0 0,0 0 0,0 0 0,0 0 0,0 0 0,0 0-1,1 1 1,-1-1 0,0 0 0,0 0 0,0 0 0,0 0 0,0 0 0,1 0 0,-1 0 0,0 0 0,2 0 132,-1-1 0,0 1 0,1-1 0,-1 1 0,0-1-1,0 0 1,1 0 0,-1 1 0,0-1 0,0 0 0,1-1 0,6-4 207,-3 3-207,13-6 255,-18 9-412,1 0 0,-1 0 0,0-1 0,1 1 1,-1 0-1,1 0 0,-1 0 0,0 0 0,1-1 0,-1 1 0,1 0 0,-1 0 0,1 0 0,-1 0 1,1 0-1,-1 0 0,0 0 0,1 0 0,-1 0 0,1 0 0,-1 1 0,1-1 0,-1 0 0,0 0 1,1 0-1,-1 0 0,1 1 0,8 34 298,-8-29-267,0 0 0,1-1 1,0 1-1,0 0 0,4 9 1,-5-13-134,0-1 0,0 1-1,0-1 1,0 1 0,1-1 0,-1 1 0,0-1 0,1 0 0,-1 1 0,1-1-1,-1 0 1,1 0 0,0 0 0,-1 0 0,1 0 0,0-1 0,0 1 0,-1-1-1,1 1 1,0-1 0,0 1 0,0-1 0,3 0 0,2 0-939,-1-1 0,1 0 0,0 0 1,-1-1-1,9-3 0,3 0-1052,18-4-1160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6304,'0'-8'10623,"0"9"-10483,0 0-1,0-1 0,0 1 1,1 0-1,-1-1 0,0 1 1,0 0-1,1-1 0,-1 1 1,0-1-1,1 1 0,-1 0 1,0-1-1,1 1 0,0 0 1,4 6 404,1 8 111,0 1 1,-1 1 0,-1-1-1,0 0 1,1 24 0,0-10-212,2 12 19,26 131 962,-5-31-78,-16-69-987,-11-71-311,-1-1 0,0 0 0,0 0 0,0 0 0,0 0 0,1 0 0,-1 0 0,0 0 0,1 0 0,-1 0 0,1 0 0,-1-1 0,1 1 0,0 1 1,0-2 5,-1 0 1,1 0-1,-1 0 1,1-1-1,-1 1 1,1 0-1,-1 0 1,1-1 0,-1 1-1,1 0 1,-1-1-1,1 1 1,-1 0-1,1-1 1,-1 1 0,0-1-1,1 1 1,0-1-1,8-8-76,124-125-13,-80 77-49,244-237-424,-286 283 510,14-11-121,-2-2 0,37-47-1,-59 68 72,0 3 43,-1 0 0,0 0 0,1 0 0,-1-1 0,0 1 0,0 0 1,1 0-1,-1-1 0,0 1 0,0 0 0,1-1 0,-1 1 0,0 0 0,0 0 1,0-1-1,0 1 0,0-1 0,1 1 0,-1 0 0,0-1 0,0 1 0,0 0 1,0-1-1,0 1 0,0 0 0,0-1 0,0 1 0,0-1 0,0 1 0,0 0 1,-1-1-1,1 1 0,0 0 0,0-1 0,0 1 0,0 0 0,-1-1 0,1 1 1,0 0-1,0 0 0,0-1 0,-1 1 0,1 0 0,0 0 0,-1-1 0,1 1 1,0 0-1,0 0 0,-1 0 0,1-1 0,0 1 0,-1 0 0,1 0 1,-1 0-1,1 0 0,0 0 0,-1 0 0,1 0 0,0 0 0,-1 0 0,0 0 0,-13-2-9,0 0 0,0 1 0,0 1 0,-1 0 0,1 1 0,-24 5 0,26-5 14,-214 40 184,208-38-178,-27 7-14,24-4-477,-1-1 1,0-2-1,-28 2 1,20-8-2853,29 2 2818,-1 1-1,1 0 0,0-1 1,-1 1-1,1-1 1,0 0-1,0 0 1,-1 1-1,1-1 0,-2-2 1,-2-5-1935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9312,'-18'-7'2981,"16"7"-1933,3 4 523,4 3 1292,1-3-2348,-1 0 0,1-1-1,-1 0 1,1 0 0,0-1-1,0 1 1,0-1 0,0-1-1,1 1 1,6 0-1,13 1-193,30 0 0,-39-3-85,287-4 94,-100-14-7764,-153 12 4752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 3968,'0'0'11104,"-5"1"-7761,-5 15-1394,-18 20 0,8-12-1329,-10 14 29,-3-2 1,-60 53 0,-84 52 216,128-103-620,-3-1-22,-23 21-315,48-38-1250,9-9-2288,14-10 2295,3-15-9977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10208,'3'-3'8319,"3"9"-7753,158 157 5920,25 20-4914,-92-88-1460,-82-77-2192,-4-19-4346,3-10 879,3-1 1809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24 219 5408,'-24'11'9344,"26"-19"-5670,-1 2-3194,5-7-93,1 0 0,1 0 1,0 1-1,0 0 0,2 0 0,12-12 0,2 0 178,43-31 0,-62 50-487,1 1 1,0 0-1,0 0 1,0 0-1,1 1 0,-1 0 1,1 0-1,0 0 1,9-1-1,-15 3-58,0 1-1,1 0 1,-1 0-1,0 0 1,0 0-1,0 0 1,0 1-1,0-1 1,0 0 0,0 0-1,0 1 1,0-1-1,0 1 1,0-1-1,0 1 1,0-1 0,0 1-1,0 0 1,0-1-1,0 1 1,0 0-1,-1 0 1,1 0-1,0-1 1,-1 1 0,1 0-1,0 0 1,-1 0-1,1 0 1,-1 0-1,0 0 1,1 2-1,1 4 64,-1-1-1,1 1 0,-2 0 0,1 9 0,0-6-50,1 98 262,-3-74-119,1 0-1,2 0 0,9 50 1,-11-84-168,1 6 147,1-1 0,-1 1 0,1-1 0,0 1 0,4 6-1,-5-11-123,-1 0-1,1-1 0,-1 1 1,1 0-1,-1 0 0,1-1 0,0 1 1,-1 0-1,1-1 0,0 1 0,0-1 1,-1 1-1,1-1 0,0 1 1,0-1-1,0 1 0,0-1 0,-1 0 1,1 1-1,0-1 0,0 0 0,0 0 1,0 0-1,0 0 0,0 0 1,0 0-1,0 0 0,0 0 0,0 0 1,0 0-1,0-1 0,0 1 1,-1 0-1,1-1 0,0 1 0,0 0 1,0-1-1,0 1 0,-1-1 0,1 1 1,0-1-1,0 0 0,0 0 0,5-5 26,1-1-1,-2 0 0,1 0 1,-1 0-1,0-1 0,5-9 0,-1 1 9,26-42 2,29-43-178,-48 79 95,39-49-75,-47 62 81,1 0 0,0 0 0,1 0 0,18-12 0,-23 18 52,0 1-1,1-1 0,-1 1 0,0 0 0,1 1 0,0-1 0,-1 1 0,1 0 0,0 0 1,-1 1-1,11 0 0,4 2-188,0 0 1,21 6 0,-10-1-1247,-30-7 1208,-1 0 0,1 0 0,-1 0 0,1 0 0,-1 0 1,1 1-1,-1-1 0,1 0 0,-1 0 0,1 0 0,-1 1 0,1-1 0,-1 0 0,1 1 1,-1-1-1,0 0 0,1 1 0,-1-1 0,0 1 0,1-1 0,-1 0 0,0 1 1,1 0-1,3 3-1915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9056,'-15'-10'5839,"32"11"1699,1 1-7097,122 2 4135,74-10-4202,-167 4-311,17-3-1389,-26 1-1889,-2 3-3603,-24-2 316,2 2 2108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88 5984,'-22'-7'13391,"37"4"-9010,-12 2-3796,229-29 3258,-79 13-3505,-90 9-247,28-4-33,-67 9-76,3 1-890,-16-2-4763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7040,'2'2'9109,"-1"-1"-8729,0 0 0,0-1 1,0 1-1,0 0 1,-1-1-1,1 1 1,0-1-1,0 0 1,0 1-1,0-1 1,2 1-1,22-3 1745,44-8 0,-38 5-1484,33-5 123,194-35-190,-222 38-1015,3 0-1504,-16-1-3215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1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138 704 4224,'0'0'30,"0"-1"1,0 1-1,0 0 1,0 0-1,0 0 1,1-1-1,-1 1 1,0 0-1,0 0 1,0 0-1,0-1 1,1 1-1,-1 0 1,0 0-1,0 0 1,1 0-1,-1 0 1,0 0-1,0-1 1,0 1-1,13 4 11170,-13-4-11049,0 1 1,-1-1 0,1 1 0,-1-1 0,1 1 0,0-1 0,0 1 0,-1 0-1,1-1 1,0 1 0,0-1 0,-1 1 0,1 0 0,0-1 0,0 1 0,0-1 0,0 2-1,-1 2 225,-3 4 58,-1 0-1,-1 0 1,0 0 0,0-1 0,0 0-1,-1 0 1,0 0 0,-9 5 0,-14 15 446,24-22-759,1 1 1,-1-1 0,1 1-1,0 0 1,0 1 0,1-1-1,0 1 1,0 0 0,1 0 0,-4 8-1,7-14-107,0 0 0,0 0-1,-1 0 1,1-1 0,0 1 0,0 0-1,0 0 1,0 0 0,0 0-1,0-1 1,0 1 0,0 0 0,0 0-1,1 0 1,-1 0 0,0-1-1,0 1 1,1 0 0,-1 0 0,1-1-1,-1 1 1,0 0 0,1-1-1,-1 1 1,1 0 0,0-1 0,-1 1-1,1-1 1,-1 1 0,1-1-1,0 1 1,0-1 0,-1 1 0,1-1-1,0 0 1,0 1 0,-1-1 0,1 0-1,0 0 1,0 1 0,0-1-1,-1 0 1,1 0 0,0 0 0,1 0-1,2 0 29,0 0 0,-1 0 0,1-1 0,0 1 0,0-1 0,-1 0-1,1 0 1,5-2 0,-3-1-114,1 0 0,-1 0 0,0 0 0,-1-1 0,1 0 0,-1 0 0,0-1 0,0 1 0,6-11 0,5-8-135,13-30 1,-19 35 187,2-13 51,-12 32-35,0 0 0,0 0 0,0 0 1,0 0-1,0 1 0,0-1 0,0 0 0,0 0 0,0 0 0,1 0 0,-1 0 0,0 0 0,0 0 0,0 0 0,0 0 0,0 0 1,0 0-1,0 1 0,0-1 0,0 0 0,0 0 0,0 0 0,1 0 0,-1 0 0,0 0 0,0 0 0,0 0 0,0 0 1,0 0-1,0 0 0,0 0 0,0 0 0,1 0 0,-1 0 0,0 0 0,0 0 0,0 0 0,0 0 0,0 0 0,0 0 0,0 0 1,0 0-1,1 0 0,-1 0 0,0-1 0,0 1 0,0 0 0,0 0 0,0 0 0,0 0 0,0 0 0,0 0 0,0 0 0,0 0 1,0 0-1,0 0 0,2 11 68,-2 7 271,-1-2-106,1 0 0,1 0 0,0 0 1,1 0-1,5 17 0,-6-30-179,0 1 0,1-1 0,-1 1 1,1-1-1,0 1 0,0-1 0,0 0 0,0 0 0,0 0 1,1 0-1,-1 0 0,1 0 0,0-1 0,0 0 0,0 1 1,0-1-1,0 0 0,1 0 0,-1-1 0,1 1 0,-1-1 1,1 1-1,-1-1 0,1 0 0,0-1 0,6 2 0,-3-2 13,0 0 0,0 0 0,1 0-1,-1-1 1,-1 0 0,1 0 0,9-4-1,44-19 302,-58 24-365,14-7 3,-1-1 0,0 0 0,0-1 0,0-1 0,-1 0 0,25-24 0,-19 11 31,-2-1 0,0-1 0,-2-1 0,-1 0-1,15-35 1,3-21-66,30-111 0,-60 180 75,36-156 221,-28 115-246,-6 30-73,-1 0 0,1-40 0,-8 54-90,0 20 18,-11 115 373,-11 108-119,1 221 439,24-346-913,0-105-89,1 1 0,-1-1 0,0 0 0,1 0 0,1 6 0,-2-9 262,0 0-1,0 1 0,1-1 0,-1 0 0,0 1 0,0-1 1,0 0-1,0 0 0,1 1 0,-1-1 0,0 0 0,0 0 0,0 1 1,1-1-1,-1 0 0,0 0 0,0 0 0,1 0 0,-1 1 0,0-1 1,0 0-1,1 0 0,-1 0 0,1 0 0,-1 0-134,1 0 0,-1 0-1,1 0 1,-1-1 0,1 1-1,-1 0 1,1-1 0,-1 1 0,1 0-1,-1 0 1,0-1 0,1 1-1,-1-1 1,0 1 0,1 0-1,-1-1 1,0 1 0,1-1-1,-1 0 1,6-12-3995,-1-1 1462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19 3232,'4'-13'5017,"-3"13"-4677,0 0 1,-1 0 0,1 0 0,0 0-1,0 0 1,0 0 0,0 0-1,10-5 9028,-16 17-7700,-56 126 1200,29-71-2419,-111 216 545,117-234-974,7-13 233,-19 51 0,36-83-380,-2 12-335,4-15 334,0-1 0,0 0 1,0 0-1,0 1 0,0-1 0,0 0 0,0 0 0,0 0 1,0 1-1,0-1 0,0 0 0,0 0 0,0 1 0,0-1 1,0 0-1,0 0 0,1 0 0,-1 1 0,0-1 0,0 0 0,0 0 1,0 0-1,1 1 0,-1-1 0,0 0 0,0 0 0,0 0 1,0 0-1,1 0 0,-1 0 0,0 0 0,0 1 0,1-1 1,-1 0-1,0 0 0,0 0 0,0 0 0,1 0 0,-1 0 1,0 0-1,0 0 0,1 0 0,-1 0 0,0 0 0,0 0 0,1 0 1,-1 0-1,0-1 0,1 1 0,12 0-2203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213 164 6976,'0'-7'1278,"0"6"-906,-1 0 0,1 0 0,0-1 0,0 1 0,0 0 0,0-1 1,1 1-1,-1 0 0,0-1 0,0 1 0,1 0 0,-1 0 0,1 0 0,-1-1 0,2-1 1,-2 3-256,0 0 1,1 0 0,-1 0 0,0 0 0,0-1 0,0 1 0,0 0-1,0 0 1,0 0 0,1 0 0,-1-1 0,0 1 0,0 0-1,0 0 1,0 0 0,0-1 0,0 1 0,0 0 0,0 0 0,0 0-1,0-1 1,0 1 0,0 0 0,0 0 0,0 0 0,0-1 0,0 1-1,0 0 1,0 0 0,0 0 0,0-1 0,-1 1 0,1 0-1,0 0 1,0 0 0,0 0 0,0-1 0,0 1 0,0 0 0,-1 0-1,1 0 1,0 0 0,0 0 0,0-1 0,0 1 0,-1 0 0,1 0-1,0 0 1,0 0 0,-1 0 23,0-1-1,1 1 1,-1 0-1,0 0 0,1-1 1,-1 1-1,0 0 1,1 0-1,-1 0 1,0 0-1,1 0 1,-1 0-1,0 0 1,-1 1-1,-1 0-8,0 1-1,0 0 0,0 0 1,0 0-1,0 0 0,1 1 0,-1-1 1,0 1-1,1-1 0,0 1 1,-4 6-1,-6 6 117,-13 17-41,2 1 0,0 1 0,3 0 0,-28 65 0,44-92-179,1 1-1,1 0 1,0 0 0,0 1 0,0-1-1,0 13 1,2-17 13,0 0 0,1 0 0,-1 0 0,1 0 0,0 0 0,0-1 0,0 1 0,0 0 0,1-1 0,-1 1 0,1-1 0,0 1 0,0-1 0,1 0 0,-1 1 0,3 2 0,1 0 64,0-1 0,1 1 1,-1-1-1,1 0 1,0 0-1,1-1 1,-1 0-1,1 0 1,14 5-1,-11-6 27,0 0-1,0-1 1,1-1 0,-1 0-1,0 0 1,18-2 0,1-2 52,-1-2 0,-1-1 0,1-2-1,46-18 1,-50 16-150,-1-2-1,0-1 0,43-30 1,-41 24 8,0-1 1,-1-1 0,-2-1-1,0-2 1,32-41 0,-45 51-45,0-1 0,-1 0 0,0-1 0,-1 0 0,-1 0 0,-1-1 0,9-34 0,-14 45-20,1 0-1,-2 0 1,1 0 0,-1 0 0,0 0 0,0 0 0,-1-7-1,0 10 3,0 0-1,0-1 1,0 1-1,0 0 1,0 0-1,-1 0 1,0 0-1,0 0 1,1 0-1,-2 0 1,1 1-1,0-1 1,0 1-1,-5-4 0,-1 1-24,1 0 0,-1 1 0,0-1-1,0 2 1,0-1 0,-1 1-1,1 1 1,-1-1 0,-15-1 0,-3 1-78,1 1 0,-32 1 0,36 2-168,-1 1 0,-40 9 0,50-7-91,0-1 0,1 2 0,-1-1 0,1 2 0,0 0 0,-16 11 1,-16 19-2238,8 0 832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4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82 1728,'0'0'5376,"5"-12"2666,-5 11-7706,0 0 0,0 0 0,0 0 1,0 0-1,0 0 0,-1 0 0,1 0 0,0 0 0,-1 0 0,1 0 0,0 0 0,-1 0 0,1 0 1,-1 0-1,0 0 0,1 1 0,-1-1 0,-1-1 0,1 1-142,0 0 1,-1 0 0,1 1-1,0-1 1,-1 0-1,1 1 1,-1-1-1,1 1 1,-1-1-1,1 1 1,-2 0-1,-5-1-167,0 1 1,0 0-1,0 1 0,-8 1 0,6 0 632,3-2-572,3 0-19,1 0 0,0 1 0,-1-1 0,1 1 0,-1 0 0,1-1 0,0 1 0,-1 1 1,-4 2-1,17-7 470,1 1 1,0-2 0,9-4-1,-14 6-499,10-7 131,-15 9-168,1-1 0,-1 1 1,0 0-1,0 0 0,0 0 1,1-1-1,-1 1 0,0 0 0,0 0 1,0-1-1,0 1 0,0 0 1,0-1-1,1 1 0,-1 0 0,0 0 1,0-1-1,0 1 0,0 0 1,0-1-1,0 1 0,0 0 0,0 0 1,0-1-1,0 1 0,0 0 1,-1-1-1,1 1 0,0 0 0,0 0 1,0-1-1,0 1 0,0 0 1,0 0-1,-1-1 0,1 1 0,0 0 1,0 0-1,0 0 0,-1-1 1,1 1-1,0 0 0,0 0 0,-1 0 1,1 0-1,0-1 0,0 1 1,-1 0-1,1 0 0,-1 0 0,-2-1 42,0 1-1,0-1 0,0 1 0,0 0 1,0 0-1,0 0 0,-5 2 0,-12-1-5,12 2-48,6-2 76,5-2 172,5-13 503,-3 12-631,-5 1-100,0-2-215,0 1-22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3 153 2496,'-1'-1'33,"1"1"0,0 0-1,0-1 1,-1 1 0,1-1 0,0 1 0,0 0-1,0-1 1,0 1 0,-1-1 0,1 1 0,0 0 0,0-1-1,0 1 1,0-1 0,0 1 0,0-1 0,0 1-1,0-1 1,0 1 0,0 0 0,1-1 0,-1 1 0,0-1-1,0 1 1,0 0 0,0-1 0,1 0 0,2-5 535,-1-2 1615,-2 8-2007,0-1 0,0 1 0,0-1-1,0 1 1,0 0 0,0-1 0,0 1 0,0-1 0,0 1 0,0 0 0,1-1 0,-1 1 0,0 0 0,0-1 0,0 1 0,1 0-1,-1-1 1,0 1 0,1 0 0,-1-1 0,0 1 0,1-1 0,5-7 5423,-7 9-5529,1 0 0,0 0-1,0 0 1,0 0 0,0-1-1,-1 1 1,1 0 0,0 0-1,0 0 1,1 0 0,-1 0-1,0-1 1,0 1 0,0 0-1,0 0 1,1 1 0,6 23 284,5 14 439,21 53 1,-23-71-690,-2 1 0,9 42 0,3 47 303,6 26 170,0-37-60,-25-91-528,-1-7 25,1 0 0,-1-1 0,0 1 0,0 0 0,1 0 0,-1-1 0,1 1-1,0 0 1,0 1 0,-1-2 55,1-1-1,-1 1 0,0 0 1,1 0-1,-1-1 0,0 1 1,1 0-1,-1-1 1,1 1-1,-1-1 0,1 1 1,-1-1-1,1 1 0,-1-1 1,1 1-1,0-1 0,-1 1 1,1-1-1,1 1 0,-1-2 16,0 0 0,0 0 0,0-1 0,0 1 0,0 0 0,0 0-1,0-1 1,-1 1 0,1 0 0,0-1 0,0-2 0,10-25 223,12-42 1,8-23-246,-13 53-2,2 1 0,1 1 1,3 0-1,1 2 0,2 1 0,51-55 0,-39 50-166,57-78-1,-92 114-43,-1 0 0,1-1 0,-1 0 0,-1 0 1,1 1-1,-1-2 0,0 1 0,0 0 0,2-13 0,-1 10-2852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60 546 3072,'-5'1'7946,"4"8"-7252,-1 0 0,1-1 0,-2 1 0,1-1-1,-1 1 1,-5 10 0,-8 26 108,9-10-114,-4 52 0,10-77-597,1 0-1,1 0 1,-1 0 0,4 11 0,-3-16 15,0 0 0,0 0 0,0 0 0,1 0 0,0 0 0,0-1 0,1 1 0,-1 0 0,6 6 0,-7-10-83,-1-1-1,1 1 0,0 0 1,0-1-1,0 1 0,-1-1 1,1 1-1,0 0 1,0-1-1,0 0 0,0 1 1,0-1-1,0 0 0,0 1 1,0-1-1,0 0 0,0 0 1,0 0-1,0 0 0,1 0 1,-1 0-1,0 0 0,0 0 1,0-1-1,0 1 0,0 0 1,0-1-1,0 1 0,0 0 1,0-1-1,-1 1 1,1-1-1,0 0 0,0 1 1,0-1-1,0 0 0,-1 1 1,2-2-1,1-1 16,0-1-1,0 1 1,0-1 0,0 1 0,-1-1-1,1 0 1,2-7 0,3-8 178,-1-2 0,-1 1 0,7-39 0,-12 49-162,0 1 0,-1 0 0,1 0 1,-2 0-1,1 0 0,-2 0 0,1 0 0,-1 0 1,0 0-1,-1 0 0,-6-13 0,-16-15 442,25 37-483,0-1-1,0 1 0,-1 0 1,1-1-1,0 1 1,0-1-1,0 1 0,0 0 1,0-1-1,0 1 0,0 0 1,0-1-1,0 1 0,0-1 1,0 1-1,0 0 1,0-1-1,0 1 0,1 0 1,-1-1-1,0 1 0,0-1 1,0 1-1,0 0 1,1-1-1,-1 1 0,0 0 1,0 0-1,1-1 0,-1 1 1,0 0-1,0 0 1,1-1-1,-1 1 0,0 0 1,1 0-1,-1 0 0,0-1 1,1 1-1,17-6 260,-15 5-212,42-12 297,72-13 0,-91 23-281,1 0-1,0 2 1,0 1 0,33 4 0,-55-4-54,1 1-1,-1 0 0,1 1 1,-1 0-1,0-1 1,0 2-1,1-1 0,-1 1 1,-1-1-1,1 1 0,0 1 1,-1-1-1,0 0 1,5 6-1,-4-3 24,0 0-1,-1 0 1,1 0 0,-1 1 0,-1 0-1,1 0 1,-1 0 0,-1 0-1,4 14 1,11 73 410,-14-68-314,1 0 0,2-1 0,15 47 0,-19-69-98,-1 0 0,0-1 0,1 1 0,0-1 0,-1 1 0,1-1 0,0 1 0,0-1 0,0 0 0,1 0 0,-1 0 0,5 3 0,-6-5-14,1 1 1,-1 0 0,1-1-1,-1 1 1,1-1 0,-1 1-1,1-1 1,0 0 0,-1 0-1,1 1 1,-1-1 0,1 0-1,0-1 1,-1 1 0,1 0-1,-1 0 1,1-1 0,0 1-1,-1-1 1,1 1 0,-1-1-1,1 0 1,-1 1 0,0-1-1,1 0 1,0-1 0,6-5 17,-1 1 1,0-1 0,0-1-1,0 1 1,-1-1-1,5-10 1,30-56 97,-5 8-58,-3 18-28,2 2-1,49-51 1,-66 78-31,-2 0 0,0-2-1,-2 0 1,0 0 0,17-38-1,-23 41-61,-2 0-1,1-1 0,-2 0 0,-1 0 0,0-1 1,-1 1-1,0-35 0,-9-47 103,3 67-237,3 31 151,-1 0 1,1 0-1,-1 1 1,0-1-1,0 0 1,0 1-1,0-1 1,0 0-1,0 1 1,-1-1-1,-1-1 1,3 3 5,-1 0 0,0 1 0,1-1 0,-1 0 0,1 1 0,-1-1 1,0 1-1,1-1 0,-1 1 0,0 0 0,1-1 0,-1 1 0,0 0 0,0-1 0,1 1 0,-1 0 0,0 0 0,0 0 0,0 0 1,0 0-1,1 0 0,-1 0 0,0 0 0,0 0 0,0 0 0,1 0 0,-1 0 0,0 0 0,0 1 0,0-1 0,1 0 0,-1 1 1,0-1-1,1 1 0,-1-1 0,0 0 0,1 1 0,-1 0 0,0-1 0,0 1 0,-2 3-33,-1 0-1,1 0 0,1 0 1,-1 0-1,0 1 0,-3 8 1,3-6 23,-20 46 27,2 1-1,-21 93 1,32-112-56,5-17 49,1 0 0,0 0 0,1 1 0,1-1 0,0 1 0,2 0 0,2 29 0,10 16 153,27 84 1,-38-144-177,1 0-210,13-20-12645,-8 4 11008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42 5984,'-10'-6'728,"7"4"-451,0 0 0,0 0 0,0 1 0,0-1 0,0 1 0,-5-1-1,4 0-114,2 1 5,0 0 0,0 0 0,0 1 0,-1-1 0,1 0 0,0 1 0,0 0 0,-1-1 0,1 1 0,-1 0 0,-2 0 0,2 2 2862,14-3-938,86 6 2255,438-22-1925,-504 16-2715,14-2-4921,-28 3 632,-6 1-87,-6-1 2585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92 5472,'1'-1'1707,"1"5"930,-1 10 1707,-5 3-2941,-1 35 0,0-3-1580,0-25-1386,1-7-1046,2-1-3331,4-12 3615</inkml:trace>
  <inkml:trace contextRef="#ctx0" brushRef="#br0" timeOffset="1">62 24 6304,'-5'-12'2848,"5"9"-2464,0-2-288,5 5-128,-2-4-480,2 8 288,0-4-1664,9 0 1056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308 523 5408,'0'-1'153,"0"1"1,0 0-1,-1-1 1,1 1-1,0 0 1,0-1-1,-1 1 1,1 0 0,0 0-1,-1-1 1,1 1-1,0 0 1,-1 0-1,1 0 1,0-1-1,-1 1 1,1 0-1,0 0 1,-1 0-1,1 0 1,0 0-1,-1 0 1,1 0-1,-1 0 1,1 0-1,0 0 1,-1 0-1,1 0 1,-1 0-1,1 0 1,0 0-1,-1 0 1,1 0 0,-1 1-1,-23 4 4195,10-2-3899,-22 5 848,-1 1 1,2 2-1,-39 17 0,68-25-1170,0 0-1,0 0 0,1 0 0,-1 0 1,1 1-1,0 0 0,0 0 0,0 1 1,1-1-1,-7 10 0,10-12-96,-1 0-1,1 1 0,-1 0 0,1-1 1,0 1-1,0 0 0,1-1 0,-1 1 0,0 0 1,1 0-1,0 0 0,0-1 0,0 1 1,0 0-1,0 0 0,0 0 0,1 0 1,-1 0-1,1-1 0,0 1 0,0 0 1,0-1-1,0 1 0,0 0 0,3 2 1,-2-1 19,1-1 0,-1 1 0,1-1 0,0 0 0,0 0 0,0 0 0,0-1 0,1 1 0,-1-1 0,1 0 0,0 0 0,-1 0 0,8 2 0,-1-1 111,-1 0-1,2 0 0,-1-1 0,14 0 0,-12-2-102,-1 0-1,1-1 1,-1 0 0,1-1-1,-1 0 1,0-1-1,0 0 1,18-8-1,-6 0 32,0 0 0,40-28 1,32-36 113,-67 47-564,-25 28 266,-2 4 112,-1-1 0,1 1 0,-1-1 0,1 1 0,-1 0 0,0-1 1,-1 1-1,0 3 0,1 8 25,5 60 285,-5-71-325,0 1 0,1-1 0,-1 1 1,1-1-1,0 0 0,3 7 1,-3-9 20,0 0 0,0 0 0,0 0 0,0 0 0,0 0 0,0 0 0,1 0 0,-1-1 0,1 1 1,-1-1-1,1 1 0,-1-1 0,1 1 0,0-1 0,2 1 0,-2-2 20,0 1-1,1-1 1,-1 0-1,0 0 1,0 0-1,0-1 1,1 1-1,-1-1 1,0 1-1,0-1 1,0 1 0,0-1-1,0 0 1,0 0-1,2-2 1,1 1 8,108-59 435,-20 9-191,-82 47-294,11-5 12,-1-1-1,1-1 1,-2-1 0,37-29-1,-42 27-15,0-1 0,-1-1-1,0 0 1,-1-1 0,-2 0-1,0-1 1,0 0 0,7-22-1,4-18 14,22-92 0,-20 26-510,-23 119 411,0 5 39,-1-1 0,1 1 0,-1 0 0,0 0 0,0-1-1,0 1 1,0 0 0,0 0 0,0-1 0,0 1 0,0 0-1,0-1 1,-1 1 0,1 0 0,0 0 0,-1 0 0,1-1-1,-2-1 1,1 3 39,1 0 0,-1 0-1,1 0 1,0 0-1,-1 1 1,1-1 0,-1 0-1,1 0 1,-1 0 0,1 0-1,0 1 1,-1-1 0,1 0-1,0 0 1,-1 1 0,1-1-1,0 0 1,-1 1-1,1-1 1,0 0 0,0 1-1,-1-1 1,1 1 0,0-1-1,0 0 1,0 1 0,-1-1-1,1 1 1,0 0 0,-8 15 30,-16 52-151,-24 103-1,12-33 204,27-111-54,-13 52-25,20-69 71,0 1 0,0-1 0,2 1 0,-1 0 0,2 14 0,0-22-21,-1-1 1,1 1 0,-1-1 0,1 1 0,0-1 0,0 0 0,0 1-1,0-1 1,0 0 0,1 0 0,-1 0 0,0 0 0,1 0 0,0 0 0,0 0-1,-1-1 1,1 1 0,0-1 0,4 3 0,-2-3 6,-1 1 1,1-1-1,0 0 1,0 0-1,0 0 1,1-1-1,-1 0 1,0 0-1,0 0 1,0 0-1,0 0 1,0-1-1,0 0 1,0 0-1,0 0 1,0 0-1,0 0 1,0-1-1,-1 0 1,8-4-1,36-28 126,-36 24-125,2 1 1,-1 0 0,1 1-1,25-11 1,-38 19-51,0-1 0,1 1 0,-1 0 0,0 0 0,0 0 0,1 0 0,-1 0 0,0 0 0,0 0 0,1 0 0,-1 0 0,0 0 0,1 0 0,-1 0 0,0 0 0,0 0 0,1 1 0,-1-1 0,0 0 0,0 0 0,1 0 0,-1 0 0,0 0 0,0 1 0,1-1 0,-1 0 0,0 0 0,0 0 0,0 0 0,1 1 0,3 10-121,-2 14-64,-2-24 189,0 3 5,0 0-1,0 0 1,1-1 0,-1 1 0,1 0 0,0 0-1,2 4 1,-3-8 16,0 1-1,1 0 1,-1 0-1,0-1 1,1 1-1,-1 0 1,1 0-1,-1-1 1,1 1-1,-1-1 1,1 1-1,0 0 1,-1-1-1,1 1 0,-1-1 1,1 1-1,0-1 1,0 0-1,-1 1 1,1-1-1,0 0 1,0 1-1,-1-1 1,1 0-1,0 0 1,0 0-1,0 0 1,0 0-1,-1 0 1,1 0-1,0 0 1,0 0-1,0 0 1,-1 0-1,1 0 0,0-1 1,1 0-1,92-34 516,-15 5-672,-43 17 197,0 3-268,-34 9 200,-1 1 1,0 0-1,1-1 1,-1 1 0,1 0-1,-1 0 1,1 0-1,-1 0 1,0 0-1,1 1 1,-1-1 0,1 0-1,-1 1 1,0-1-1,1 1 1,-1-1 0,0 1-1,1-1 1,-1 1-1,0 0 1,0 0 0,2 1-1,-3-1-4,1 0-1,-1 0 0,0 0 1,0 0-1,1 0 1,-1 0-1,0 0 1,0 0-1,0 0 1,0 0-1,0 0 1,-1 0-1,1 0 1,0 0-1,0-1 0,-1 1 1,0 2-1,-9 20-141,9-19 139,-70 123-53,39-72 59,-5 5 146,-2-2-1,-73 81 0,109-135-65,-1 0 0,0 0-1,0 0 1,0-1-1,-9 6 1,12-8-59,0-1 1,1 1-1,-1-1 1,0 0-1,0 1 1,0-1 0,0 0-1,0 0 1,0 0-1,0 1 1,0-1-1,0 0 1,0 0-1,0 0 1,0-1 0,0 1-1,0 0 1,0 0-1,0 0 1,0-1-1,0 1 1,0-1-1,0 1 1,0-1-1,0 1 1,0-1 0,0 1-1,1-1 1,-1 0-1,0 1 1,0-1-1,1 0 1,-1 0-1,0 1 1,1-1 0,-1 0-1,1 0 1,-1 0-1,1-1 1,-3-4 25,1 0-1,0 0 1,0 0 0,1 0 0,-1 0 0,1 0-1,1-1 1,-1 1 0,1 0 0,0 0 0,2-11-1,1-4-2,1 1 0,8-25 0,-8 33-53,1 1 0,0-1 0,1 1 0,0 1 0,1-1 0,0 1 0,1 0-1,0 0 1,0 1 0,1 0 0,0 1 0,1 0 0,10-7 0,9-4-151,1 2-1,0 0 1,44-16 0,-18 12-1230,28-13-6575,-70 30 5836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31 8224,'-64'-26'2645,"64"25"-2590,-1 1-1,0-1 1,0 1 0,0-1 0,0 1-1,0-1 1,1 1 0,-1 0 0,0 0-1,0 0 1,0-1 0,0 1 0,0 0-1,0 0 1,0 0 0,0 0 0,0 0-1,-1 1 1,-6 0 185,5-1-90,1 0 1,-1 1-1,0-1 0,1 1 1,-1 0-1,0 0 1,1 0-1,-1 0 0,-3 2 1,6-3-114,0 0-1,-1 0 1,1 0 0,0 1-1,0-1 1,0 0 0,0 0-1,0 0 1,-1 0-1,1 0 1,0 0 0,0 0-1,0 0 1,0 0 0,0 1-1,0-1 1,-1 0 0,1 0-1,0 0 1,0 0 0,0 0-1,0 1 1,0-1 0,0 0-1,0 0 1,0 0 0,0 0-1,0 0 1,0 1 0,0-1-1,0 0 1,0 0 0,0 0-1,0 0 1,0 1 0,0-1-1,0 0 1,0 0 0,0 0-1,0 0 1,0 1-1,0-1 1,0 0 0,0 0-1,0 0 1,0 0 0,0 0-1,1 1 1,-1-1 0,0 0-1,0 0 1,0 0 0,0 0-1,0 0 1,0 0 0,1 0-1,-1 0 1,0 1 0,12 3 1490,32 6 116,0-2 0,71 4 0,92-9-2617,-145-3-101,-25 0-77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824 168 9792,'-68'-20'4448,"47"12"-3872,11 5-288,5-6-512,5 4 128,5-6-1440,5 8 832</inkml:trace>
  <inkml:trace contextRef="#ctx0" brushRef="#br0" timeOffset="1">213 44 8896,'-105'-43'4032,"47"51"-3520,40-8-544,9 3-96,-4-3-96,8 4 128,0 0-2272,10 5 1312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15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41 113 9376,'-40'-25'4256,"43"30"-3680,2-10 1695,8 5-1343,24-3 1408,3-2-1344,28-3 384,3 4-800,11-7-384,-6 6-160,1-7 32,-11 4-32,2-4-1920,-5 4 1024,-10 1-4223,-3 2 2847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27 5216,'1'-3'455,"0"0"144,-1 0 0,1 0 0,0 0 0,7-8 9085,-15 43-8326,-27 104 652,31-123-1903,-14 93 587,-7 30-145,-36 58 368,52-164-812,6-25 40,1 1 0,-1 0 0,0 0 0,0-1-1,0 1 1,-1-1 0,-4 7 0,20-28 584,19-32 1,5-9-632,12-22-770,-49 79 662,0 0 1,0 0-1,0 0 0,0 0 0,0-1 0,0 1 0,0 0 1,0 0-1,1 0 0,-1 0 0,0-1 0,0 1 0,0 0 1,0 0-1,0 0 0,0 0 0,0 0 0,0 0 0,1-1 1,-1 1-1,0 0 0,0 0 0,0 0 0,0 0 0,0 0 1,1 0-1,-1 0 0,0 0 0,0 0 0,0 0 0,0 0 1,1 0-1,-1 0 0,0 0 0,0 0 0,0 0 0,0 0 1,1 0-1,-1 0 0,0 0 0,0 0 0,0 0 0,0 0 1,1 0-1,-1 0 0,0 0 0,0 0 0,0 0 0,0 0 1,0 0-1,1 0 0,-1 1 0,0-1 0,0 0 0,0 0 1,0 0-1,0 0 0,0 0 0,0 1 0,1-1 0,-1 0 1,0 0-1,2 13 10,-1-11-15,3 42 196,-1 61 0,-3-101-164,0 0 0,0-1 0,0 1 0,1 0 0,0 0 0,-1 0 0,1-1 0,1 1 0,-1 0 0,0-1 0,4 6 0,-4-8 17,0 1-1,1 0 0,-1-1 1,1 1-1,0-1 1,-1 0-1,1 0 0,0 1 1,0-1-1,0 0 1,0-1-1,0 1 0,0 0 1,0 0-1,0-1 1,0 1-1,0-1 0,0 0 1,0 0-1,0 0 0,3 0 1,7-1 30,0-1 0,-1 0 0,1-1 0,-1 0 0,0 0 0,15-8 0,9-2 80,-2 2-26,120-43-23,-112 38-140,63-36 0,-64 28-521,-151 106 326,110-81 240,-82 63-14,74-56 19,1 1 1,-1 0 0,2 0 0,-1 1 0,1 0 0,-8 16 0,14-25 6,1-1 0,0 0 0,0 0 0,0 0 0,-1 1 0,1-1 0,0 0 0,0 0 0,0 0 0,0 1 1,0-1-1,0 0 0,0 0 0,0 1 0,-1-1 0,1 0 0,0 0 0,0 1 0,0-1 0,0 0 0,0 0 0,0 1 0,0-1 0,0 0 0,1 0 0,-1 1 1,0-1-1,0 0 0,0 0 0,0 1 0,0-1 0,0 0 0,0 0 0,1 0 0,-1 1 0,0-1 0,0 0 0,0 0 0,1 0 0,10-1 274,18-13 7,-4-1-69,28-24 0,-35 24-332,2 1-1,39-21 1,-57 33 86,0 1 0,0 1 0,0-1 0,1 0 0,-1 0 1,0 1-1,1-1 0,-1 1 0,0 0 0,1 0 0,-1 0 0,0 0 0,1 0 0,-1 0 1,1 1-1,-1-1 0,0 1 0,0 0 0,1 0 0,-1-1 0,0 1 0,0 1 1,0-1-1,0 0 0,0 0 0,0 1 0,0-1 0,2 4 0,6 4 84,1-1-1,-1 0 0,1 0 1,0-1-1,19 9 0,-28-16-31,1 1-1,-1-1 1,0 0-1,0 1 1,1-1-1,-1 0 1,0 0-1,1-1 1,-1 1-1,0 0 0,0-1 1,0 1-1,1-1 1,-1 0-1,4-2 1,4-2 72,19-13-1,-18 11-8,12-11-17,0-1 0,-1-1-1,-1 0 1,20-27 0,-35 41-136,-1 0 1,1 1 0,1-1-1,-1 1 1,1 0-1,9-5 1,-15 10 47,-1 0 1,0 0-1,1-1 1,-1 1-1,0 0 1,0 0-1,1 0 1,-1 0-1,0 0 1,1 0-1,-1 0 1,0 0-1,1 0 1,-1 0-1,0 0 1,1 0-1,-1 0 1,0 0-1,0 0 1,1 0-1,-1 0 1,0 0-1,1 0 1,-1 1-1,0-1 1,0 0-1,1 0 1,-1 0-1,0 1 1,0-1-1,1 0 1,-1 0-1,0 0 1,0 1-1,0-1 1,1 0-1,-1 0 1,0 1-1,0-1 1,0 0-1,0 1 1,0-1-1,0 0 1,0 0-1,0 1 1,1-1-1,-1 0 1,0 1-1,0-1 1,0 0-1,0 1 1,-1-1-1,1 0 1,0 1-1,-1 20-78,1-19 125,-1 6-21,0 0-1,0 0 1,-1 0 0,0 0 0,0 0-1,-1 0 1,0 0 0,-1-1 0,1 1 0,-1-1-1,-8 10 1,-2 0 45,0-1-1,-2 0 1,0-1 0,-31 23-1,43-36 3,0 0 0,0 0 0,0-1 0,0 1 0,-1-1 0,1 0 0,-7 1 0,10-1-49,0-1 0,-1 0 0,1 0-1,0 0 1,-1 1 0,1-2 0,0 1 0,-1 0 0,1 0 0,0 0 0,-1 0-1,1-1 1,0 1 0,-1-1 0,1 1 0,0-1 0,0 0 0,0 1 0,0-1 0,0 0-1,0 0 1,-1 1 0,2-1 0,-1 0 0,0 0 0,0 0 0,0 0 0,-1-2-1,2 2-7,0 0 0,-1 0 0,1 0 0,0 0 0,0 0 0,0-1 0,0 1 0,0 0 0,0 0 0,0 0 0,0 0 0,0 0 0,1 0 0,-1 0 0,0 0 0,1 0 0,-1 0 0,1 0 0,-1 0 0,1 0 0,-1 0 0,1 1 0,-1-1 0,1 0 0,0 0 0,0 0 0,0 1 0,-1-1 0,1 0 0,2 0-1,2-3 43,0 1 0,1 0-1,9-4 1,-13 6-42,11-3-2,0 1 1,0 0 0,0 1 0,0 0-1,25 1 1,-16 0 71,148-1-503,-93 3-2592,-52 0-2469,27 5 1,-7-1-2529,-13-1 4365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5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8 389 4992,'-7'14'1589,"7"-14"-1571,0 0-1,0 0 1,0 0-1,0 1 1,0-1-1,0 0 0,0 0 1,-1 0-1,1 0 1,0 1-1,0-1 1,0 0-1,0 0 1,0 0-1,0 0 1,0 1-1,0-1 1,0 0-1,0 0 1,0 0-1,0 1 1,1-1-1,-1 0 1,0 0-1,0 0 1,0 0-1,0 1 1,0-1-1,0 0 1,0 0-1,0 0 1,0 0-1,1 0 0,-1 1 1,0-1-1,3 4 549,0 0-1,0 1 1,0-1-1,1-1 1,0 1-1,5 4 0,-8-7-297,1 0-1,0 0 0,0 0 0,-1 0 0,1 0 0,0 0 0,0-1 0,0 1 0,0-1 1,0 1-1,0-1 0,1 0 0,-1 0 0,0 0 0,0 0 0,0 0 0,0 0 0,0-1 0,0 1 1,0 0-1,3-2 0,2-1 278,-1-1 0,0 0 1,1 0-1,-1 0 0,6-6 1,-2 2-64,-3 2-278,0 0 0,0 0 0,0-1 0,-1 0 0,0 0 0,0 0 0,6-11 0,3-6 209,-1-1-1,11-30 1,-15 28-281,48-116 408,-54 135-528,0 0 1,0 0 0,0 0-1,1 1 1,0 0 0,1 0-1,6-6 1,-12 12-13,0 1 0,1-1 0,-1 1 0,1 0 0,-1-1 0,1 1 0,-1 0 0,1-1 1,-1 1-1,1 0 0,-1 0 0,1-1 0,-1 1 0,1 0 0,-1 0 0,1 0 0,0 0 0,-1 0 0,1 0 0,-1 0 0,1 0 0,-1 0 0,1 0 1,0 0-1,-1 0 0,1 0 0,-1 0 0,1 1 0,-1-1 0,1 0 0,-1 0 0,1 1 0,-1-1 0,1 0 0,-1 1 0,1-1 0,-1 0 1,1 1-1,-1-1 0,0 1 0,1-1 0,-1 1 0,0-1 0,1 1 0,-1-1 0,0 1 0,0-1 0,1 1 0,-1 0 0,3 5 8,-1-1-1,0 1 0,2 11 1,-3-16-4,3 18 90,0 1-1,-1-1 0,-1 1 1,0-1-1,-3 27 0,-1-19 144,-10 49 1,8-61-154,0 0 0,-1-1 1,-1 0-1,-14 24 0,19-35-68,-1-1 0,1 0 0,-1 0 0,0 1 0,1-1 0,-1 0 1,0-1-1,0 1 0,-1 0 0,1-1 0,0 1 0,-1-1 0,1 1 0,0-1 0,-1 0 0,-4 1 0,5-2 9,0 1 0,0-1 0,-1 0 0,1 0 0,0 0 1,0 0-1,-1 0 0,1-1 0,0 1 0,0-1 0,0 0 0,0 1 0,-1-1 0,1 0 1,0 0-1,0 0 0,0 0 0,1-1 0,-1 1 0,-3-4 0,-48-40-131,54 45 101,-1 0 0,0 0 1,0 0-1,0 0 0,0-1 1,0 1-1,0 0 0,0 0 1,0 0-1,0 0 0,0 0 1,0 0-1,0 0 0,0 0 1,0 0-1,1 0 0,-1 0 1,0 0-1,0 0 0,0-1 1,0 1-1,0 0 0,0 0 1,0 0-1,0 0 0,0 0 1,0 0-1,0 0 0,0 0 1,0 0-1,0 0 0,0-1 1,0 1-1,0 0 0,0 0 1,0 0-1,0 0 0,0 0 1,-1 0-1,1 0 0,0 0 1,0 0-1,0 0 0,0 0 1,0 0-1,0-1 0,0 1 1,0 0-1,0 0 0,0 0 1,0 0-1,0 0 0,6 1 77,-5-1-83,3 1 17,0 0 0,0 0 0,0-1 0,0 0 1,0 0-1,0 0 0,0 0 0,5-2 0,-3 1-2,46-4 53,211-31 481,-221 27-468,-1-1 1,-1-2 0,0-1 0,46-24 0,-65 26-34,0-1 0,28-21-1,-41 27-26,-1 0 0,1-1-1,-1 0 1,0-1 0,0 1-1,-1-1 1,0-1 0,5-8-1,-10 9-62,-7 13-69,-13 16-96,18-19 211,-32 33 25,-2 0 0,-69 52 0,86-75-49,-11 9-215,27-19 260,0 0-1,0-1 1,1 1 0,-1 0 0,1 0-1,0 0 1,-1 0 0,1 0-1,0 0 1,0 0 0,-1 4-1,2-6-1,0 1 0,0-1 0,0 0 0,0 1 0,0-1 0,0 0 0,0 1 0,0-1 0,0 0-1,0 0 1,0 1 0,0-1 0,0 0 0,0 1 0,0-1 0,0 0 0,0 1 0,0-1-1,1 0 1,-1 0 0,0 1 0,0-1 0,0 0 0,1 0 0,-1 0 0,0 1 0,0-1-1,0 0 1,1 1 0,11 1 192,-8-2-164,-1 0 0,1 0 0,-1-1 0,1 1 0,6-3-1,-4 1-6,-1-1 0,1 0 0,0 0 0,-1-1 0,0 1 0,0-1 0,6-7 0,31-35 26,-32 33-152,1 1-1,14-14 1,-25 26 80,0 0-1,1 0 1,-1 0 0,0 0-1,0 0 1,1 0-1,-1-1 1,0 1 0,0 0-1,1 0 1,-1 0-1,0 0 1,1 0 0,-1 0-1,0 0 1,0 0-1,1 0 1,-1 0 0,0 0-1,1 0 1,-1 0-1,0 0 1,0 1-1,1-1 1,-1 0 0,0 0-1,0 0 1,1 0-1,-1 1 1,9 8-95,8 19 206,-14-22-118,12 26 36,-11-22 94,1-1 0,-1 0 1,1 0-1,1 0 0,9 11 0,-13-19-80,0-1 0,0 1 0,-1-1 0,1 0 0,0 0 0,0 1 0,0-1 0,0-1 0,0 1 0,0 0 0,-1 0 0,5-2 0,14-4 120,1-2 1,20-10-1,6-3-175,128-47-129,-173 67 142,1 0 1,-1 0 0,1 1-1,0-1 1,-1 1 0,6 0-1,-8 0 14,1 0-1,-1 0 0,0 0 1,1 0-1,-1 0 0,1 0 1,-1 0-1,1 0 0,-1 0 0,0 1 1,1-1-1,-1 0 0,1 0 1,-1 0-1,0 1 0,1-1 0,-1 0 1,0 1-1,1-1 0,-1 0 1,0 1-1,0-1 0,1 0 1,-1 1-1,0-1 0,0 0 0,0 1 1,1-1-1,-1 1 0,0-1 1,0 1-1,0-1 0,0 0 0,0 1 1,0-1-1,0 1 0,0-1 1,0 1-1,0-1 0,0 1 0,0-1 1,0 0-1,0 1 0,-1-1 1,1 1-1,0-1 0,0 0 1,-1 1-1,-1 10 1,1-8 11,0 1 1,1-1 0,-1 0 0,-1 0-1,1 0 1,0 0 0,-3 4 0,-8 10 108,12-16-120,1-1 0,-1 0 0,0 0-1,0 0 1,0 1 0,1-1-1,-1 0 1,0 0 0,0 0-1,1 0 1,-1 0 0,0 1 0,1-1-1,-1 0 1,0 0 0,1 0-1,-1 0 1,0 0 0,0 0-1,1 0 1,-1 0 0,0 0 0,1 0-1,-1 0 1,1 0 0,-1 0 12,23-6 77,-1-1 0,-1 0 0,1-2 0,26-14 0,-22 11-93,-23 10-31,0 1-1,0 0 0,0 0 0,0 0 0,0 1 0,0-1 0,6 0 1,-8 1 25,0 0 0,0 0 1,0 0-1,0 0 0,0 0 1,0 1-1,0-1 0,-1 0 0,1 0 1,0 1-1,0-1 0,0 1 1,0-1-1,0 0 0,-1 1 1,1 0-1,0-1 0,0 1 1,-1-1-1,1 1 0,0 0 1,-1 0-1,1-1 0,-1 1 1,1 0-1,-1 0 0,1 0 1,-1-1-1,1 3 0,5 35 3,-6-37 13,1-1 1,-1 1-1,0-1 1,0 1 0,0-1-1,0 1 1,1-1-1,-1 0 1,0 1-1,0-1 1,1 1-1,-1-1 1,0 0-1,1 1 1,-1-1 0,0 0-1,1 0 1,-1 1-1,1-1 1,-1 0-1,0 0 1,1 1-1,-1-1 1,1 0-1,0 0 1,15 0 65,12-10-34,-13-1-25,-13 9-39,-1 1-1,1-1 1,0 1 0,0 0-1,0 0 1,0-1-1,0 1 1,0 0 0,0 1-1,0-1 1,3-1-1,-4 3 26,-1-1-1,1 0 0,0 0 0,-1 1 0,1-1 0,-1 0 1,1 1-1,-1-1 0,1 1 0,-1-1 0,0 1 1,1-1-1,-1 1 0,0-1 0,1 1 0,-1-1 0,0 1 1,1-1-1,-1 1 0,0 0 0,0-1 0,0 1 0,1-1 1,-1 2-1,4 19 4,-4-18-71,1 0 80,-1-1 0,0 1 1,1-1-1,-1 1 0,1-1 0,0 0 1,0 1-1,0-1 0,0 0 0,0 0 1,0 0-1,1 0 0,-1 0 0,1 0 1,-1 0-1,1 0 0,0 0 0,0-1 1,-1 1-1,1-1 0,0 1 0,1-1 1,-1 0-1,0 0 0,0 0 0,1 0 1,-1 0-1,0 0 0,1-1 0,-1 1 1,1-1-1,-1 1 0,0-1 1,4 0-1,18-2 17,-1-2 1,0 0 0,46-14-1,-36 9 93,-11 2-88,1 0 1,-2-1-1,1-1 0,21-13 0,-33 16-38,0 0 0,-1-1 0,1 0-1,-1-1 1,-1 0 0,1 0 0,-2-1 0,1 0-1,11-18 1,-14 14-59,-5 13 55,0 0 0,0 0 0,0 0 0,0-1 0,1 1 0,-1 0 0,0 0 0,0 0 0,-1-1 0,1 1 0,0 0 0,0 0 0,0-1 0,0 1 0,0 0 1,0 0-1,0 0 0,0-1 0,0 1 0,0 0 0,0 0 0,-1 0 0,1-1 0,0 1 0,0 0 0,0 0 0,-1 0 0,0-1-14,0 1 0,0 0-1,0 0 1,-1 1 0,1-1 0,0 0-1,0 0 1,0 0 0,0 1-1,-1-1 1,1 1 0,0-1 0,0 1-1,0-1 1,0 1 0,-1 1-1,-16 8 96,1 2-1,1 1 0,0 0 0,0 0 0,2 2 0,-19 23 0,31-36-33,0 0 0,0 1-1,1-1 1,-1 1-1,1-1 1,0 1 0,0 0-1,0-1 1,0 1-1,0 0 1,-1 6 0,2-8-17,0 1 1,1 0-1,-1 0 0,0 0 1,0 0-1,1 0 1,0-1-1,-1 1 1,1 0-1,0 0 0,-1-1 1,1 1-1,0 0 1,0-1-1,1 1 1,-1-1-1,0 1 1,0-1-1,4 2 0,0 1-6,1 0 0,0 0 0,0-1 0,0 0 0,0 0 0,1-1 0,-1 0 0,11 2 0,6 1-32,26 1 0,-28-4-885,0-1 1,40-4-1,-46 1-522,-1 0 0,1-1 0,-1-1 0,0-1 0,16-7-1,22-16-5211,2-3 2133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0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51 741 3808,'-32'8'2596,"30"-8"-1805,1 1 0,0-1 0,-1 1 0,1-1 0,0 1 0,-1 0 0,1-1 0,0 1 0,-1 0 0,1 0 0,0 0 0,-1 1 0,4-6-228,1-1-1,0 1 0,0 0 0,7-8 0,-2 3-167,41-50 422,3 2 1,66-56 0,-110 106-769,0 1-1,0 0 1,1 0 0,-1 1 0,15-7-1,-21 12-35,-1-1-1,1 0 1,-1 1-1,1-1 1,0 1-1,-1 0 0,1-1 1,0 1-1,-1 0 1,1 0-1,0 0 0,-1 0 1,1 0-1,-1 0 1,1 1-1,0-1 1,-1 1-1,1-1 0,-1 1 1,1-1-1,-1 1 1,1 0-1,-1 0 1,1 0-1,-1 0 0,0 0 1,1 0-1,-1 0 1,0 0-1,0 0 1,0 1-1,0-1 0,0 0 1,0 1-1,0-1 1,-1 1-1,1-1 0,0 1 1,-1-1-1,1 1 1,-1-1-1,1 3 1,4 19 34,-1 0 0,-2 0 1,0 0-1,-1 26 1,-1-22 38,1 0 0,8 44 1,-9-70-81,1 9 113,2 1 0,-1 0 0,1-1 0,1 0-1,0 0 1,0 0 0,1 0 0,0 0-1,10 12 1,-13-20-65,-1 0 1,1 0-1,0 0 0,1 0 0,-1-1 0,0 1 1,0-1-1,1 0 0,-1 1 0,1-1 0,-1 0 1,1 0-1,-1-1 0,1 1 0,0-1 0,-1 1 1,1-1-1,0 0 0,-1 0 0,1 0 0,3 0 1,-2-1-9,-1 1 1,1-1-1,-1 0 1,1 0-1,-1-1 1,1 1 0,-1-1-1,0 1 1,0-1-1,0 0 1,0 0-1,0-1 1,0 1-1,0-1 1,-1 1 0,3-4-1,5-8-30,0-1 0,-1 0 1,-1-1-1,0 0 0,10-31 0,16-90 160,-20 77-102,42-147-255,-53 196 171,-2 7-35,0 0 0,0 0 0,0 0 0,5-7 0,-6 10 39,0 1 0,1-1 0,-1 1 0,0-1 0,1 1 0,-1-1 0,1 1-1,-1-1 1,1 1 0,-1-1 0,1 1 0,0 0 0,-1-1 0,1 1 0,-1 0 0,1-1 0,0 1 0,-1 0 0,1 0 0,0 0-1,-1 0 1,1 0 0,0-1 0,-1 1 0,1 0 0,0 0 0,-1 1 0,1-1 0,0 0 0,-1 0 0,1 0 0,0 0-1,-1 1 1,1-1 0,1 1 0,49 28-48,-35-19 102,31 14 1,-4-7 111,0-2 0,52 11 1,-68-21-69,0-1 1,1-1 0,-1-1-1,53-3 1,-47 1 104,-33 1-198,0-1 0,1 0 0,-1 0 0,0 0 0,0 0 0,0 0 1,1 0-1,-1 0 0,0 0 0,0 1 0,0-1 0,0 0 0,0 0 0,1 0 0,-1 0 0,0 0 0,0 1 0,0-1 0,0 0 0,0 0 0,0 0 0,0 0 0,0 1 1,0-1-1,0 0 0,0 0 0,0 0 0,0 1 0,0-1 0,0 0 0,0 0 0,0 0 0,0 1 0,0-1 0,0 0 0,0 0 0,0 0 0,0 1 0,0-1 0,0 0 0,0 0 1,0 0-1,0 0 0,0 1 0,-1-1 0,1 0 0,0 0 0,0 0 0,0 0 0,0 0 0,-1 1 0,-8 12-41,-45 54 37,-69 63 0,108-115-33,-9 8 65,1 1 0,-27 38-1,50-62-16,0 0 0,0 0-1,0 1 1,-1-1 0,1 0-1,0 0 1,0 0 0,0 1-1,0-1 1,0 0-1,-1 0 1,1 1 0,0-1-1,0 0 1,0 0 0,0 1-1,0-1 1,0 0-1,0 0 1,0 1 0,0-1-1,0 0 1,0 0 0,0 1-1,0-1 1,0 0 0,0 0-1,0 0 1,0 1-1,0-1 1,1 0 0,-1 0-1,0 1 1,0-1 0,10 1 163,17-7-106,-25 5-69,7-2 34,0-1 0,-1 0 0,0-1 0,0 1 0,0-2 0,0 1 0,-1-1 0,0 0 0,0-1 0,0 1-1,-1-1 1,7-11 0,7-10 15,-2-1 0,16-33-1,16-34-153,-50 95 89,1 0-1,-1 0 0,0 1 0,1-1 0,-1 0 0,1 1 1,-1-1-1,1 0 0,0 1 0,-1-1 0,1 1 0,0-1 1,-1 1-1,2-1 0,-2 1 10,0 0 1,1 0-1,-1 0 1,0 0 0,0 0-1,1 0 1,-1 0-1,0 0 1,0 0-1,0 0 1,1 0-1,-1 0 1,0 1-1,0-1 1,0 0-1,1 0 1,-1 0-1,0 0 1,0 1-1,0-1 1,0 0-1,0 0 1,1 0 0,-1 1-1,0-1 1,0 0-1,0 0 1,0 0-1,0 1 1,0-1-1,0 0 1,0 1-1,4 29-383,-3-15 365,6 12 82,19 53 0,-15-51-101,-9-23 45,1 2 47,-1 0-1,2 0 1,-1 0-1,9 12 1,-10-18-26,-1 0 0,0 0-1,1-1 1,0 1 0,-1-1 0,1 1 0,0-1 0,0 1 0,-1-1 0,1 0 0,0 0-1,0 0 1,1 0 0,-1 0 0,0-1 0,0 1 0,0-1 0,0 1 0,1-1 0,-1 0-1,0 0 1,0 0 0,5 0 0,0-1 10,0-1-1,-1 1 0,1-1 1,-1-1-1,1 1 0,-1-1 1,0 0-1,0-1 1,6-3-1,4-6 15,0 0 1,14-16-1,52-59 116,98-135 0,-153 187-198,-3-1 1,-1-1 0,-1-1-1,21-54 1,-37 77 3,-1 5-45,-1-1-1,6-23 1,-11 27-114,-4 11 44,-12 18 3,13-14 149,-29 35 31,3-3-47,1 1 0,-24 45-1,30-41 8,2 2 0,-29 90 0,43-109 61,1-1 1,1 1 0,1-1-1,2 1 1,0 0 0,2 1-1,3 29 1,-2-54-28,-1 1-1,1 0 1,-1-1-1,1 1 1,0 0-1,0-1 1,0 0-1,1 1 1,0-1-1,-1 0 1,1 1-1,0-1 1,0 0-1,1-1 1,-1 1-1,0 0 1,1 0-1,0-1 1,0 0-1,0 1 1,0-1-1,0 0 1,0-1-1,0 1 1,0 0-1,1-1 1,-1 0-1,1 0 1,-1 0-1,1 0 1,4 0-1,-1 0-11,0-1 1,0 0-1,0 0 1,1 0-1,-1-1 0,0 0 1,0 0-1,-1-1 1,1 0-1,0 0 0,0-1 1,-1 1-1,1-2 1,-1 1-1,0-1 0,0 1 1,0-2-1,-1 1 0,8-8 1,4-7 34,-2 1 0,0-2 0,-1 0 0,13-28 0,-25 46-53,8-18 3,0-1-1,7-22 1,-2 3-387,-9 30 274,-5 16 42,-5 24 53,3-23 46,-27 201-77,28-180 127,1-10 130,-1-18-202,0 1 0,0-1 1,0 0-1,0 1 0,0-1 1,0 1-1,0-1 0,0 0 0,0 1 1,0-1-1,0 1 0,0-1 1,0 1-1,0-1 0,1 0 1,-1 1-1,0-1 0,0 0 1,0 1-1,1-1 0,-1 0 0,0 1 1,1-1-1,-1 0 0,0 1 1,0-1-1,1 0 0,0 0 8,0 0-1,-1 0 1,1 0-1,-1 0 1,1 0-1,0 0 0,-1 0 1,1 0-1,-1 0 1,1-1-1,-1 1 1,1 0-1,0-1 1,-1 1-1,1 0 0,0-1 1,20-20 283,-20 20-305,17-22 1,-1-1-1,-1 0 1,23-47 0,11-18 10,6 9-4,-51 73-67,0 1 0,0 0 1,7-7-1,-10 21 20,0 1 0,-1 0 0,0-1 0,0 16 0,1 9 42,2-14 4,0 0-1,1 1 1,2-1 0,-1-1-1,2 0 1,0 0 0,13 20-1,-18-34 21,-1-1 0,1 1 0,0-1 0,0 1 0,0-1 0,1 0 0,-1 0 0,1-1 0,0 1 0,-1-1 0,1 1 0,0-1-1,0-1 1,1 1 0,-1 0 0,5 0 0,0 0 23,0 0-1,1-1 1,-1 0 0,0-1-1,0 0 1,16-2 0,-17 1-33,0 0 0,1 0 1,-1-1-1,0-1 0,0 1 1,-1-1-1,1 0 0,0-1 1,-1 0-1,0 0 0,0-1 1,0 0-1,-1 0 0,1 0 1,-1-1-1,0 0 0,-1 0 1,0-1-1,0 1 0,0-1 1,0 0-1,-1 0 0,4-11 1,-3 7-20,0-1 1,-1 1-1,-1-1 1,0 0 0,0 0-1,-1 0 1,-1-1-1,0 1 1,0 0-1,-1-1 1,-1 1 0,-3-17-1,4 27-6,-1 0 0,1 1 0,-1-1 0,1 1 1,-1-1-1,0 1 0,1-1 0,-1 1 0,0-1 0,0 1 0,0 0 0,-1-2 0,1 2 10,0 1-1,1 0 0,-1-1 0,1 1 0,-1-1 0,0 1 0,1 0 0,-1 0 0,0-1 0,0 1 1,1 0-1,-1 0 0,0 0 0,1 0 0,-1 0 0,0 0 0,0 0 0,1 0 0,-1 0 1,0 0-1,1 0 0,-1 0 0,0 1 0,0-1 0,1 0 0,-1 1 0,0-1 0,1 0 0,-1 1 1,1-1-1,-1 0 0,0 1 0,1-1 0,-2 2 0,-9 10-4,0 1 0,0 1 0,1 0 0,-13 23 0,10-15 18,-8 9 33,2 2 0,2 0 0,-19 47 0,35-77-31,1-1 0,-1 0 0,0 1 0,1-1-1,-1 0 1,1 1 0,0-1 0,0 1 0,0-1 0,0 1 0,0-1-1,1 0 1,-1 1 0,1-1 0,-1 1 0,1-1 0,0 0 0,0 0-1,0 1 1,0-1 0,0 0 0,1 0 0,-1 0 0,1 0 0,-1 0 0,1-1-1,0 1 1,-1 0 0,1-1 0,0 1 0,0-1 0,0 0 0,0 0-1,1 1 1,2 0 0,5 1 66,-1 1 0,1-2-1,0 1 1,0-2 0,0 1 0,0-1 0,13-1-1,0 0-56,0-2 1,0-1-1,0 0 0,-1-2 0,1-1 0,35-13 0,-34 9-684,-2-1-1,1-1 1,23-17 0,-40 25 123,0-1 0,0 1 0,0-1 0,-1 0 0,0 0 0,0-1 0,0 1 0,-1-1 0,1 0 0,4-11 0,6-16-2215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532 623 3552,'-1'-5'882,"-1"0"0,1 0 0,0 1 0,1-1 0,-1-5 0,1 4 136,0 0-1,-1 0 0,0 1 0,-2-8 0,2 11-827,0 0-1,0 0 1,1 0 0,-1 0-1,-1 1 1,1-1-1,0 0 1,0 0 0,-1 1-1,1-1 1,-1 1-1,1-1 1,-1 1-1,0-1 1,1 1 0,-1 0-1,0 0 1,0 0-1,-2-1 1,0 1-23,-1 0 1,1 0 0,0 0-1,0 1 1,-1-1-1,1 1 1,0 0-1,0 1 1,-6 0-1,-6 2 71,1 1 0,-1 0 0,1 1-1,-17 9 1,-5 3 122,1 2 1,0 1-1,2 2 1,0 1-1,2 2 0,-47 46 1,72-63-280,0 0 0,0 0 0,1 0 0,0 1 1,0 0-1,1 0 0,0 0 0,-5 17 0,10-26-59,0 1-1,-1 0 0,1 0 1,0 0-1,0 0 0,0 0 1,0 0-1,0 0 0,0 0 1,0 0-1,0 0 0,0 0 1,1 0-1,-1 0 0,0-1 1,1 1-1,-1 0 0,0 0 1,1 0-1,-1 0 0,1-1 1,0 1-1,-1 0 0,1 0 1,-1-1-1,1 1 0,0 0 1,0-1-1,-1 1 0,1-1 1,2 2-1,-1-1 29,1 0 0,0 0 0,0 0 0,0 0 1,0 0-1,0 0 0,0-1 0,0 0 0,4 1 0,17-2-21,0-2 1,0 0-1,-1-1 0,1-1 0,-1-1 0,0-2 1,0 0-1,-1-1 0,0-1 0,-1-2 0,0 0 1,-1-1-1,0 0 0,-1-2 0,-1-1 0,0 0 1,-1-1-1,21-27 0,-9 13-520,-27 37 485,-1 1-1,-1-1 1,1 1 0,-1 9-1,0-7 20,0 1 0,1-1 0,0 1 0,1-1-1,4 17 1,-4-22 50,-1 0 1,1 0-1,0-1 0,0 1 0,0 0 0,1-1 0,-1 1 0,1-1 0,0 0 1,0 0-1,0 0 0,0 0 0,1 0 0,6 4 0,-8-6-15,1 0 1,0 0-1,0 0 0,-1-1 0,1 1 1,0 0-1,0-1 0,0 0 0,0 0 0,0 0 1,0 0-1,0 0 0,0-1 0,-1 1 1,1-1-1,0 0 0,0 0 0,0 0 0,-1 0 1,1 0-1,4-3 0,5-3 5,-1-1 0,0 0 0,12-13 0,-20 18-30,16-14 12,-2-2 0,24-30 1,-33 39-30,183-255 290,-132 181-357,-37 52 59,-2-1 0,-1 0-1,-1-1 1,15-45 0,-5-4 55,-26 76-12,-4 8-107,-8 15-74,-32 67 158,28-53-15,-7 19 53,2 1 0,-25 103-1,-3 109 226,36-170-330,10-75-94,0 0-1,2-1 0,3 27 0,-3-41-32,0 1-1,-1-1 1,1 1-1,0-1 0,0 0 1,1 1-1,-1-1 0,3 4 1,-2-4-263,0 0 1,-1 0 0,1 0 0,0 0-1,0 0 1,1-1 0,-1 1 0,0-1 0,0 1-1,1-1 1,-1 0 0,1 0 0,-1 0 0,1 0-1,-1 0 1,1-1 0,0 1 0,-1-1-1,1 0 1,0 0 0,0 0 0,4 0 0,15-9-3573,0 0 1366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0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77 6976,'-57'-42'3141,"38"29"-1870,-8 0 5207,53 14-2268,37-2-3567,13-3-524,199-1-3246,-225 6-440,-5-1 1087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0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64 565 4480,'-8'-3'9942,"16"5"-7629,-6-2-2164,0 0-1,-1-1 0,1 1 0,0 0 0,0-1 0,0 1 0,0-1 0,0 0 0,-1 0 0,1 1 1,0-1-1,0 0 0,-1 0 0,1-1 0,-1 1 0,2-2 0,0 0 1,0 0 0,0-1 0,-1 1 0,1-1 0,-1 0 0,3-7 0,0-3-34,0 1 0,-2-2 0,3-14 1,-4 18-30,0 1 0,-1 0-1,0-1 1,-1 1 0,0-1 0,-1 1 0,0 0 0,-3-11 0,4 20-71,0 0 1,0 0-1,0 0 0,0 0 1,-1 0-1,1 0 0,0 0 1,-1 0-1,1 0 0,-1 0 0,1 0 1,-1 0-1,0 0 0,1 0 1,-1 1-1,0-1 0,1 0 1,-1 1-1,0-1 0,0 0 1,0 1-1,0-1 0,0 1 1,-1-2-1,0 3-6,1-1 1,0 0-1,0 0 1,0 0 0,0 1-1,-1-1 1,1 1-1,0-1 1,0 1-1,0-1 1,0 1-1,0-1 1,0 1-1,0 0 1,0 0 0,0 0-1,-1 1 1,-4 5 112,0 1 1,1-1 0,-9 17-1,0 3 315,1 0 1,-16 48-1,26-67-377,1 0 1,0 1-1,0-1 1,1 1-1,0-1 1,1 1-1,0 0 1,0-1-1,1 1 1,0-1-1,0 1 0,1-1 1,0 1-1,4 9 1,-4-15-9,-1 1-1,1-1 1,0 0 0,0 0 0,0 0 0,1 0-1,-1-1 1,1 1 0,-1 0 0,1-1 0,0 0-1,0 0 1,0 0 0,0 0 0,0 0-1,0 0 1,1-1 0,4 2 0,-3-2 25,1 0-1,-1 0 1,1-1 0,-1 1-1,1-1 1,-1 0 0,1-1-1,-1 1 1,1-1 0,-1 0-1,7-3 1,27-9 102,-1-3 1,47-26 0,-22 5-206,107-82 0,-131 90-13,10-12 26,-31 26-27,0 0 0,29-17 0,-45 30 33,0 1 1,0 0-1,0 0 1,0 0-1,0 0 1,0 0-1,0 1 1,0-1-1,1 1 1,-1-1-1,0 1 1,0 0-1,1 0 1,-1 0 0,0 0-1,1 0 1,-1 0-1,0 0 1,0 1-1,1 0 1,-1-1-1,0 1 1,0 0-1,0 0 1,0 0-1,0 0 1,0 0-1,0 1 1,0-1 0,0 0-1,-1 1 1,3 3-1,7 7-17,-1 1 0,-1 0 1,0 1-1,-1 0 0,-1 1 0,10 25 0,-10-23 10,-2-2 224,-5-12 61,-5-9-11,-15-28 17,15 23-284,-1 2 1,0-1-1,-8-10 1,10 16-33,0 0-25,1-1-1,-1 1 1,-8-6 0,11 9 49,-1 0 1,1 0-1,0 0 1,-1 0 0,1 1-1,-1-1 1,1 0-1,-1 1 1,1 0-1,-1-1 1,0 1-1,1 0 1,-1-1-1,0 1 1,1 0 0,-1 0-1,0 1 1,-2-1-1,-1 2 5,-1 0-1,0 1 1,1-1-1,-1 1 1,1 0 0,0 1-1,0-1 1,0 1-1,0 0 1,-6 8-1,-3 3 9,2 0-1,-11 17 1,13-18-70,1 1 1,-13 30-1,20-41 105,0 0 0,0 1-1,1-1 1,0 1 0,0 0 0,0-1-1,1 1 1,-1 0 0,1-1-1,0 1 1,1 0 0,-1 0 0,1-1-1,0 1 1,2 7 0,-2-9 15,1-1 1,-1 0-1,1 0 0,-1 0 1,1 0-1,0 0 0,-1 0 1,1-1-1,0 1 1,0 0-1,1-1 0,-1 0 1,0 1-1,0-1 0,1 0 1,-1 0-1,1 0 1,-1-1-1,0 1 0,1 0 1,0-1-1,-1 0 1,1 1-1,-1-1 0,1 0 1,4-1-1,-1 1 4,0-1 1,0 0-1,1 0 1,-1-1-1,0 1 0,0-1 1,0-1-1,-1 1 1,1-1-1,5-4 0,-1 0-35,-1 0 0,0-1 0,-1 0 0,1-1 0,-2 0 0,8-10 0,33-61 48,-10 15-275,-38 64 196,1 0 0,0 0 1,-1 0-1,1-1 0,0 1 1,0 0-1,0 0 0,0 1 1,0-1-1,0 0 0,0 0 1,0 0-1,1 0 0,3 4-152,0 9 44,-1 3 31,1 5 88,0-1 0,1 0 0,13 26 0,-17-40 11,1-1 0,-1 1-1,1-1 1,0 0 0,1 0-1,-1 0 1,0 0-1,1 0 1,0-1 0,0 0-1,0 0 1,0 0 0,1 0-1,-1 0 1,1-1 0,0 0-1,-1 0 1,10 2-1,-2-2 92,1-1-1,0 0 0,-1 0 0,1-2 0,23-2 0,-4-3 48,33-10-1,-52 13-131,0-1-1,-1-1 0,0 0 1,0 0-1,0-1 0,0-1 1,-1 0-1,0 0 0,15-15 1,3-9-11,-1-1 1,29-46-1,2-3-259,-57 73 71,-2 8 179,0 0 1,0 0 0,0 0 0,0 1 0,0-1-1,0 0 1,0 0 0,0 0 0,0 0-1,0 0 1,-1 0 0,1 0 0,0 0-1,0 0 1,0 0 0,0 0 0,0 0 0,0 0-1,0 0 1,0 0 0,0 0 0,0 0-1,0 0 1,0 0 0,0 0 0,0 0-1,0 0 1,-1 0 0,1 0 0,0 0 0,0 0-1,0 0 1,0 0 0,0 0 0,0 0-1,0 0 1,0 0 0,0 0 0,0 0-1,0 0 1,0 0 0,0 0 0,-39 101-229,4-8 166,30-80 52,2 1 1,0-1 0,1 1-1,-2 28 1,4-39 33,0-1-1,0 1 1,0 0-1,1 0 1,-1 0-1,1-1 1,0 1-1,-1 0 1,1-1-1,0 1 1,1 0-1,-1-1 1,0 1 0,3 2-1,-3-4 8,1 1 1,-1-1-1,1 0 1,-1 0-1,1 0 1,-1 0-1,1 0 1,0-1-1,-1 1 0,1 0 1,0-1-1,0 1 1,0-1-1,-1 0 1,1 0-1,0 0 0,0 1 1,0-2-1,0 1 1,-1 0-1,1 0 1,3-1-1,6-2 23,1 0-1,-1-1 1,0 0-1,18-10 1,47-32 55,-29 13 9,73-68-1,35-51-69,-145 142-40,179-204-2,-166 181-54,-15 19-259,-7 12 31,-3 4-104,-1 1 346,1 0 0,0 0-1,0 0 1,1 1 0,-3 5-1,-1 2-37,-86 206 131,33-70 49,54-136-134,-4 6 145,1 0 1,1-1-1,-8 35 0,14-50-108,0-1 0,0 1 0,-1 0 0,1-1-1,0 1 1,0-1 0,0 1 0,0 0-1,0-1 1,0 1 0,0 0 0,0-1 0,0 1-1,0 0 1,0-1 0,1 1 0,-1 0-1,0-1 1,0 1 0,1 0 0,-1-1 0,0 1-1,1-1 1,-1 1 0,1-1 0,-1 1-1,0-1 1,1 1 0,-1-1 0,1 1 0,-1-1-1,1 0 1,0 1 0,-1-1 0,1 0-1,-1 1 1,1-1 0,0 0 0,-1 0 0,1 0-1,0 1 1,-1-1 0,1 0 0,0 0-1,-1 0 1,1 0 0,0 0 0,-1 0 0,1 0-1,0-1 1,-1 1 0,1 0 0,-1 0-1,1 0 1,1-1 0,3-1-1,-1 0 1,1 0-1,-1 0 1,1 0-1,-1-1 1,5-3-1,28-27-77,-27 24 51,0 0-1,0 0 0,1 1 0,23-13 0,-33 20 20,1 0-1,-1 1 0,1-1 1,-1 0-1,1 1 0,0 0 1,-1-1-1,1 1 0,-1 0 1,1 0-1,0 0 0,-1 0 1,1 0-1,0 0 0,-1 0 1,1 1-1,-1-1 0,1 1 0,0-1 1,-1 1-1,1-1 0,-1 1 1,0 0-1,1 0 0,-1 0 1,1 0-1,-1 0 0,0 0 1,0 0-1,0 0 0,0 0 1,2 3-1,2 3 17,-1 0 1,0 0-1,-1 1 0,1 0 1,1 8-1,0-4-57,6 19 75,-4-11-61,1 0-1,1 0 1,17 27-1,-25-46-252,0 1 0,1 0 0,-1-1 0,1 0 0,-1 1 0,1-1 0,0 0 0,-1 0 0,1 0 0,0 0 0,0 0 0,0 0 0,2 0 0,28 5-6389,-27-5 5669,-1-1 0,1 0 0,-1 0 0,1-1-1,-1 1 1,1-1 0,-1 0 0,1 0 0,4-3 0,-5 3 325,27-6-3759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1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177 575 3328,'-5'-15'6464,"6"35"-3334,-10 31-1910,-3 0 0,-1 0 0,-22 50 0,7-32-557,3 0 0,-19 89 0,37-103 617,9-85 144,2-3-1374,2 0 0,1 0 0,2 1 0,1 0 0,1 0 0,2 1 0,28-50 0,-34 68-69,12-19-33,1 1-1,40-47 1,-44 61 17,0 1 0,0 1-1,2 1 1,0 0 0,0 2-1,1 0 1,29-13 0,-45 23 30,1 1 1,0-1-1,0 1 1,0 0-1,0 0 1,0 1-1,0-1 1,0 1-1,0 0 1,0 0-1,7 1 1,-9-1 21,0 1 1,0 0 0,0-1-1,0 1 1,0 0 0,0 0-1,0 0 1,0 1-1,0-1 1,-1 0 0,1 1-1,0-1 1,-1 1 0,1 0-1,-1-1 1,0 1 0,0 0-1,1 0 1,-1 0 0,0 0-1,-1 0 1,2 3 0,0 2 60,0 0 1,-1 1-1,1-1 0,-2 0 1,1 0-1,-1 1 1,0-1-1,-1 1 1,1-1-1,-2 0 1,1 0-1,-5 13 0,3-11 22,0 0 0,-1 0-1,0-1 1,-1 0-1,0 0 1,0 0 0,0 0-1,-1-1 1,-10 10 0,-1-4 7,1-1 1,-2-1-1,1 0 1,-2-2-1,1 0 1,-22 7-1,-40 21 426,78-36-515,2-1-11,-1 1-1,1-1 0,-1 0 0,1 1 0,-1-1 0,1 0 0,-1 0 0,1 1 0,-1-1 0,1 0 0,-1 0 0,0 0 0,1 0 0,-1 0 0,1 0 0,-1 0 0,0 0 0,1 0 0,-1 0 1,1 0-1,-1 0 0,1 0 0,-1 0 0,0 0 0,0-1 0,11-3-54,104-21-14,67-17-96,-142 31 157,0-2-1,57-29 1,-47 17 48,91-44 119,-130 66-296,-10 3 128,0 0 0,0 0 0,1 0 0,-1 0 0,0 0 1,0 0-1,0 0 0,0 0 0,0 0 0,0 0 1,0 0-1,0 0 0,0 0 0,0 0 0,0 0 0,0 0 1,0 0-1,0 0 0,0 0 0,0 0 0,1 0 0,-1 0 1,0 0-1,0 0 0,0 0 0,0 0 0,0 0 1,0 0-1,0 0 0,0 0 0,0 0 0,0 0 0,0 1 1,0-1-1,0 0 0,0 0 0,0 0 0,0 0 0,0 0 1,0 0-1,0 0 0,0 0 0,0 0 0,0 0 1,0 0-1,0 0 0,0 0 0,0 0 0,0 0 0,0 1 1,0-1-1,0 0 0,0 0 0,0 0 0,0 0 0,0 0 1,0 0-1,0 0 0,0 0 0,0 0 0,0 0 1,-1 0-1,-11 14-197,4-6 89,-90 113 307,90-106-289,1-2 365,8-13-205,1 0 0,-1 0 0,1 0 0,-1-1 0,1 1 0,-1 0 0,1-1 0,-1 1 0,1-1 0,-1 1 0,0-1 0,1 1 0,-1-1 0,0 0 0,2-1 0,1-1-68,-1-1 0,1 0 0,-1 0 0,0 0 0,0-1 0,0 1 0,-1-1 0,1 1 0,-1-1 0,0 0 0,0 0 0,-1 0 0,0 0 0,1 0 0,-2 0 0,1 0 0,-1-1 0,1-4 0,-1-39-570,-3 52 31,3-3 534,0 0 0,-1 0 0,1 0 0,0 1 0,0-1-1,0 0 1,-1 0 0,1 0 0,0 0 0,0 0 0,0 1 0,0-1 0,0 0 0,0 0 0,-1 0-1,1 0 1,0 1 0,0-1 0,0 0 0,0 0 0,0 0 0,0 1 0,0-1 0,0 0 0,0 0-1,0 0 1,0 1 0,0-1 0,0 0 0,0 0 0,0 0 0,0 1 0,0-1 0,0 0 0,0 0-1,0 0 1,0 1 0,0-1 0,0 0 0,1 0 0,-1 0 0,0 1 0,0-1 0,0 0 0,6 14 157,-6-13-125,0 0 1,1 1 0,-1-1 0,1 0-1,-1 1 1,1-1 0,-1 0 0,1 0 0,0 0-1,0 0 1,1 2 0,1-1 22,-1 0 0,1 0 0,0 0 0,-1 0 0,1-1 0,0 1 0,0-1 0,0 0 0,0 0 1,1 0-1,-1 0 0,0 0 0,0-1 0,1 1 0,-1-1 0,0 0 0,0 0 0,1-1 0,3 0 0,4-1 79,0-1 0,0 0-1,21-10 1,-27 11-120,18-10 38,0 0 0,-1-1 0,0-1 1,26-24-1,72-72 173,-113 103-196,59-64-13,-38 39-115,35-29 0,-62 59 71,1 1-1,0-1 1,0 1 0,-1 0 0,1 0-1,0 0 1,0 0 0,4-2 0,-6 3 23,1 0 1,-1 0 0,0 0 0,0 0 0,1 0-1,-1 0 1,0 0 0,0 0 0,1 0 0,-1 0 0,0 0-1,0 0 1,1 1 0,-1-1 0,0 0 0,0 0 0,0 0-1,1 0 1,-1 0 0,0 0 0,0 1 0,0-1-1,1 0 1,-1 0 0,0 0 0,0 0 0,0 1 0,1-1-1,0 13-160,-11 72 89,-7 45 143,11-99 35,-1 0 0,-12 33 0,17-56-78,-1 0-1,-1 0 1,0 0 0,0-1 0,0 1 0,-1-1 0,0 0-1,-9 9 1,11-14-12,0 1 1,0 0-1,0-1 0,-1 0 0,1 0 1,-1 0-1,0 0 0,1-1 1,-1 1-1,0-1 0,0 0 0,0 0 1,0 0-1,0-1 0,0 0 0,0 1 1,0-1-1,0-1 0,-6 0 0,5 1 7,0-1-1,-1 1 0,1-1 1,0-1-1,0 1 0,-1-1 1,1 0-1,0 0 0,1-1 1,-1 1-1,0-1 0,1 0 1,-1 0-1,1-1 0,-4-3 1,-22-25-436,57 41 177,-8-3 319,0-1 0,0-1 1,0 0-1,0-2 0,1 0 0,-1-1 0,1-1 0,-1-1 0,22-3 0,-32 2-61,1-1-1,-1 0 0,0 0 1,0-1-1,-1-1 0,1 1 0,-1-1 1,0 0-1,12-11 0,2-3 65,36-41 1,34-57 140,-69 97-458,-43 64-58,14-28 309,0 0-1,1 1 1,0-1 0,-2 21-1,5-26-5,1-4 5,0-1 0,0 1-1,0 0 1,1-1 0,0 1-1,0-1 1,1 1-1,0 0 1,2 6 0,-3-11 17,1 0 1,0 0 0,0-1-1,-1 1 1,1 0 0,0-1-1,1 1 1,-1-1 0,0 1-1,0-1 1,1 0 0,-1 1-1,0-1 1,1 0 0,1 1-1,0-1-9,-1 0 0,0 0 1,1 0-1,-1-1 0,1 1 0,-1-1 0,1 1 0,-1-1 0,1 0 0,0 0 1,-1 0-1,1-1 0,-1 1 0,4-1 0,20-6 82,1-2-1,43-20 1,-44 16-86,-2-1 1,0-2-1,-1 0 1,0-1-1,-2-2 1,29-30-1,105-138 119,-132 157-85,9-13-54,-1-1-1,-2-1 0,27-57 1,-47 81-172,0-1 0,10-34 0,-19 55 158,1 0 0,-1 1 0,0-1 0,1 0-1,-1 0 1,0 0 0,0 0 0,0 0 0,0 0 0,0 0-1,0 0 1,0 0 0,0 0 0,0 0 0,0 0-1,0 0 1,-1 0 0,1 0 0,0 0 0,-1 0-1,1 0 1,0 0 0,-1 0 0,0 1 0,1-1-1,-1 0 1,0-1 0,1 2 14,0 0 0,-1 0 0,1 0 0,0 0 1,0 0-1,0 0 0,0-1 0,-1 1 0,1 0 0,0 0 0,0 0 0,0 0 0,-1 0 0,1 0 0,0 0 0,0 0 0,0 0 0,-1 0 1,1 0-1,0 0 0,0 0 0,-1 0 0,1 0 0,0 0 0,0 0 0,0 0 0,-1 0 0,1 0 0,0 1 0,0-1 0,0 0 1,0 0-1,-1 0 0,1 0 0,0 0 0,-7 6-19,1 0 0,0 0 0,0 0-1,0 0 1,1 1 0,0 0 0,-6 10 0,8-11 34,-21 30 24,2 0 1,2 2-1,1 1 1,2 0-1,2 1 1,-17 74-1,23-74-18,3 0 0,2 1 0,1 0 0,3 46 0,0-83 47,0 0-1,1 1 1,0-1 0,0 0-1,0 0 1,0 0 0,1 0-1,3 8 1,-4-12-48,-1 0 0,1 1-1,0-1 1,-1 0 0,1 0 0,0 1 0,-1-1 0,1 0 0,0 0 0,-1 0 0,1 0 0,0 0 0,-1 0-1,1 0 1,0 0 0,0 0 0,-1 0 0,1-1 0,0 1 0,-1 0 0,1 0 0,-1-1 0,1 1-1,0 0 1,-1-1 0,1 1 0,0-1 0,7-5 1,-1-1 0,0-1 0,0 1 0,-1-1 0,0-1 0,6-10 0,-7 12-45,6-11-12,49-65 68,-42 60-22,-11 13-84,0 1 0,1-1 1,0 1-1,1 1 0,11-9 0,-20 17 76,0 0 0,0 0 1,0 0-1,0 0 0,0 0 0,1 0 0,-1 0 0,0 0 1,0-1-1,0 1 0,0 0 0,0 0 0,1 0 0,-1 0 1,0 0-1,0 0 0,0 0 0,0 0 0,0 0 1,1 0-1,-1 0 0,0 0 0,0 1 0,0-1 0,0 0 1,0 0-1,0 0 0,1 0 0,-1 0 0,0 0 0,0 0 1,0 0-1,0 0 0,0 0 0,0 0 0,0 1 0,1-1 1,-1 0-1,0 0 0,0 0 0,0 0 0,0 0 0,0 0 1,0 1-1,0-1 0,0 0 0,0 0 0,0 0 0,0 0 1,0 0-1,0 1 0,0-1 0,0 0 0,0 0 0,0 0 1,0 0-1,0 0 0,0 1 0,0-1 0,0 0 0,0 0 1,-1 11-16,-2 2 30,1 1-1,1 0 1,0 0 0,1 0-1,0 0 1,1-1 0,1 1-1,0 0 1,5 17 0,-6-29-5,0 0 1,0 0-1,0 1 0,0-1 1,0 0-1,0 0 1,1 0-1,-1 0 1,1 0-1,-1-1 0,1 1 1,0 0-1,0-1 1,0 1-1,0-1 0,0 0 1,0 0-1,3 2 1,-2-2 16,1 0 1,-1 0-1,1-1 0,-1 1 1,1-1-1,-1 0 1,1 0-1,-1 0 1,1-1-1,-1 1 0,5-2 1,5-1 14,0-2 1,0 0 0,0 0-1,-1-1 1,13-9-1,47-35 125,-12 7-139,-61 50-164,-1-1-1,0 1 1,0-1 0,-5 8-1,1 2 75,3-6 74,0 0 1,1-1-1,1 1 0,-1 0 1,1 0-1,1 0 0,0 0 0,2 15 1,-2-23 9,1 1 0,0 0 0,-1 0 0,1-1 0,0 1 0,1-1 0,-1 1 0,0-1 0,1 1 0,-1-1 0,4 4 1,-5-6-12,1 1 0,-1-1 0,1 1 0,0-1 1,-1 1-1,1-1 0,0 1 0,-1-1 0,1 0 1,0 0-1,0 1 0,0-1 0,-1 0 0,1 0 1,0 0-1,0 1 0,0-1 0,-1 0 0,1 0 1,0-1-1,0 1 0,0 0 0,-1 0 0,1 0 1,0 0-1,0-1 0,0 1 0,-1 0 0,1-1 1,0 1-1,-1 0 0,1-1 0,0 1 0,-1-1 1,1 1-1,0-1 0,-1 0 0,1 1 0,-1-1 1,1-1-1,4-3 9,-2 0 1,1 0 0,0-1-1,-1 0 1,0 0-1,-1 1 1,1-2-1,-1 1 1,0 0 0,1-8-1,0-2-34,-1 0 0,0-29 0,-3 36-30,0 0 1,0 1-1,0-1 1,-1 1-1,-1-1 1,1 1 0,-1-1-1,-1 1 1,-6-12-1,5 13 70,1-2 21,4 8-34,1 1-1,-1-1 1,1 0-1,-1 1 0,1-1 1,-1 1-1,1-1 1,-1 1-1,1-1 0,0 1 1,-1-1-1,1 1 1,0 0-1,0-1 0,-1 1 1,2-1-1,0 1-13,12-7 11,0 1 0,28-7 0,-38 12-9,-1 0 0,0 1 0,1-1 1,-1 1-1,0-1 0,1 1 0,-1 0 1,1 1-1,-1-1 0,0 0 0,1 1 1,-1 0-1,0 0 0,1 0 0,-1 0 0,0 1 1,0-1-1,0 1 0,5 3 0,-6-3-7,0 0 0,0 0-1,-1 1 1,1-1 0,-1 0-1,0 1 1,1-1 0,-1 0-1,0 1 1,-1 0 0,2 3-1,3 32-45,-4-33 55,3 132 393,-4-123-357,19-24 55,-12 3-91,0 0-1,11-13 0,7-7 2,-21 24-4,3-4 26,0 1 0,1 0 0,0 0 0,0 0 0,13-5 0,-19 10-21,0 0 0,0 0 0,0 1 0,1-1 0,-1 1 0,0-1 0,1 1 0,-1 0 0,0 0 0,1 0 0,-1 0 0,0 0-1,1 1 1,-1-1 0,0 1 0,0-1 0,1 1 0,-1 0 0,0 0 0,0 0 0,0 0 0,0 0 0,0 1 0,0-1 0,0 0 0,0 1 0,2 2 0,3 5 37,0 0 1,0 1 0,-1-1 0,0 1-1,4 11 1,9 14 33,-7-15-1735,1 0 1,1-1-1,23 25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77 8384,'-45'-34'3808,"18"20"-3328,17 6 960,5 8-896,-3-7 992,3 7-897,2-8-31,6 8-384,2-5-704,3 10 256,7-5-1759,-2 3 1087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45 143 10464,'-45'-20'4736,"49"25"-4096,6-5 1055,3 3-1055,14 2 1152,4-1-1024,6-4 96,3 3-512,23-3-64,0 0-192,18 0-896,-1 0 416,-4 0-2016,-2 5 1312</inkml:trace>
  <inkml:trace contextRef="#ctx0" brushRef="#br0" timeOffset="1">50 12 11456,'-46'-12'5215,"51"12"-4383,0 0-1632,8 0 481,5 0-1857,4 3 1216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1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295 566 3072,'-4'-5'795,"0"0"-1,0 0 1,0 0-1,1 0 1,-1-1 0,2 1-1,-1-1 1,-3-11 0,6 16-655,-1 1 0,1-1 0,0 0 0,-1 0 0,1 0 0,0 0 0,-1 0 0,1 1 0,-1-1 1,1 0-1,-1 0 0,0 1 0,1-1 0,-1 0 0,0 1 0,1-1 0,-1 1 0,0-1 0,0 1 0,1-1 0,-1 1 1,0-1-1,0 1 0,0 0 0,0-1 0,0 1 0,0 0 0,1 0 0,-1 0 0,0 0 0,0 0 0,0 0 0,0 0 1,0 0-1,0 0 0,0 0 0,0 0 0,-1 1 0,-3 0 78,1 1-1,-1 0 1,0-1-1,1 1 1,0 1 0,-7 3-1,-3 4 133,0 1 0,1 1 1,0 0-1,1 0 0,0 1 0,-12 19 0,9-11 3,2 1-1,0 1 1,-16 43-1,22-51-183,5-9-98,-1-1 0,1 1 0,0-1 0,0 1 1,1 0-1,-1 9 0,2-14-38,0 1 0,0-1 0,0 0 0,0 1 0,1-1 0,-1 1 0,0-1-1,1 0 1,-1 0 0,1 1 0,0-1 0,-1 0 0,1 0 0,0 0 0,0 1 0,0-1 0,0 0 0,0 0 0,0 0 0,0-1 0,0 1 0,0 0 0,0 0 0,0-1 0,1 1-1,-1 0 1,0-1 0,0 1 0,1-1 0,-1 0 0,1 1 0,-1-1 0,3 0 0,0 1-7,0-1 0,-1 0 0,1 0-1,0 0 1,0 0 0,0-1 0,0 1 0,0-1 0,-1 0 0,1 0 0,0-1-1,-1 1 1,1-1 0,-1 1 0,5-4 0,5-4 65,0 0 0,16-17 1,-22 20-87,3-3 5,-1 0 0,0-1 0,-1-1-1,0 1 1,0-1 0,-1-1 0,0 0-1,-1 1 1,-1-2 0,0 1 0,5-17 0,-8 22 14,5-13 25,-1 0-1,-1-1 0,-1 1 1,4-41-1,-9 46-108,2-14 311,-1 28-229,0-1 0,1 1 0,-1 0 0,1-1 0,0 1 0,-1-1 0,1 1 0,0 0 0,-1-1 0,1 1 0,0 0 0,0 0 0,0 0 1,0 0-1,1 0 0,0-1 0,37-25 477,-19 15-284,-1-2 0,-1 0 0,29-28 1,-32 24-113,-1 0 0,0-1 0,18-35 0,25-67-10,-40 82-172,1 7-209,-18 32 286,0 1 0,0-1 0,0 0 0,0 0-1,0 0 1,0 0 0,0 0 0,0 0 0,0 0 0,0 0 0,0 0-1,0 0 1,0 0 0,0 0 0,0 1 0,0-1 0,0 0 0,0 0-1,0 0 1,0 0 0,0 0 0,0 0 0,0 0 0,0 0 0,0 0-1,0 0 1,0 0 0,0 0 0,0 0 0,0 0 0,0 0 0,0 0-1,0 0 1,1 0 0,-1 1 0,0-1 0,0 0 0,0 0-1,0 0 1,0 0 0,0 0 0,0 0 0,0 0 0,0 0 0,0 0-1,0 0 1,0 0 0,1 0 0,-1 0 0,0 0 0,0 0 0,0 0-1,0-1 1,0 1 0,0 0 0,0 0 0,0 0 0,0 0 0,0 0-1,0 0 1,0 0 0,0 0 0,0 0 0,0 0 0,1 0 0,0 12-65,-2 21 14,-13 77 74,-69 295 196,58-318-69,-3-2 0,-66 134 1,78-186 102,7-13 445,-16 24-1,25-44-679,0 0 1,0-1-1,0 1 0,0 0 0,0 0 0,0 0 0,0 0 1,0 0-1,0 0 0,0 0 0,0 0 0,1 0 1,-1 0-1,0 0 0,0 0 0,0 0 0,0 0 1,0 0-1,0 0 0,0 0 0,0 1 0,0-1 1,0 0-1,0 0 0,0 0 0,0 0 0,0 0 0,0 0 1,0 0-1,0 0 0,0 0 0,0 0 0,0 0 1,0 0-1,0 0 0,0 0 0,0 0 0,0 0 1,0 0-1,0 0 0,0 0 0,8-5 364,16-14-151,-12 11-185,150-138-2,-92 78-41,-59 58-438,1 1 1,-1 1-1,1-1 0,1 2 0,-1 0 1,18-7-1,-19 10-1197,0 0 0,0 1 1,1 0-1,0 0 0,-1 1 0,1 1 0,23 0 1,-3 4-1567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19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55 3136,'20'-36'2732,"-7"18"3421,-13 18-6105,0 0 0,0 0-1,0 0 1,0 0 0,0 0 0,1 0-1,-1 0 1,0 0 0,0 0 0,0 0-1,0 0 1,0 0 0,0 0 0,1 0 0,-1 0-1,0 1 1,0-1 0,0 0 0,0 0-1,0 0 1,0 0 0,0 0 0,0 0 0,0 0-1,1 0 1,-1 1 0,0-1 0,0 0-1,0 0 1,0 0 0,0 0 0,0 0-1,0 0 1,0 1 0,0-1 0,0 0 0,0 0-1,0 0 1,0 0 0,0 0 0,0 0-1,0 1 1,0-1 0,0 0 0,0 0 0,0 0-1,0 0 1,0 0 0,0 0 0,-1 1-1,1-1 1,0 0 0,0 12 817,-5 31 622,-2-1-1,-1 1 1,-27 77 0,6-40-704,-40 124 423,51-139-925,-71 237 750,23-124-258,60-167-619,-2 8-58,8-19-82,0 0-1,0 1 1,-1-1 0,1 0-1,0 1 1,0-1 0,0 0-1,0 0 1,-1 1 0,1-1-1,0 0 1,0 1 0,0-1-1,0 0 1,0 1 0,0-1-1,0 1 1,0-1 0,0 0-1,0 1 1,0-1 0,0 0-1,0 1 1,0-1 0,1 0-1,-1 1 1,1-5 429,-1 1-424,0 0 1,1 0-1,0 0 1,-1 0-1,1 0 1,0 1-1,0-1 1,0 0 0,3-3-1,18-27-98,-18 29 80,211-273 20,-211 272-19,4-5-66,1 0 0,12-11 0,-19 19 73,0 0 0,-1 1-1,1-1 1,0 1 0,0 0 0,0-1-1,0 1 1,0 0 0,1 0-1,-1 1 1,0-1 0,0 0-1,1 1 1,-1-1 0,0 1-1,0 0 1,1 0 0,-1 0 0,5 0-1,-6 1 9,1-1 0,-1 1 0,0 0 0,1 0-1,-1 0 1,0 0 0,1 0 0,-1 0 0,0 0 0,0 0-1,0 0 1,0 0 0,0 1 0,0-1 0,0 1 0,0-1-1,-1 0 1,1 1 0,0 2 0,1 2 32,0 0 0,0 0 0,1 12 0,-1 16 6,0 1-1,-2 0 1,-2-1-1,-7 44 0,7-70 49,0 2-90,1 1-1,-1 0 1,2 0 0,0 19 0,0-28-3,0-1 0,1 1 1,-1 0-1,0-1 0,1 1 0,-1 0 0,1-1 1,-1 1-1,1-1 0,0 1 0,-1-1 1,1 1-1,0-1 0,0 0 0,0 1 1,0-1-1,0 0 0,1 0 0,-1 1 1,0-1-1,1 0 0,-1-1 0,0 1 1,1 0-1,-1 0 0,1 0 0,-1-1 1,1 1-1,0-1 0,-1 1 0,1-1 1,0 0-1,-1 0 0,1 1 0,0-1 1,-1 0-1,1-1 0,0 1 0,1 0 0,19-5-5,0 0 0,-1-2 0,1 0 0,29-16 0,-18 9-3,17-7-34,189-89-344,-212 95 406,0-2 0,-1 0 0,-1-2 1,-1-1-1,0-1 0,27-32 0,-37 33 19,-13 20-48,-1-1 0,0 0 0,1 1 0,-1-1-1,0 0 1,1 0 0,-1 1 0,0-1 0,0 0 0,0 0 0,0 0 0,0 1-1,0-1 1,0 0 0,0 0 0,0 0 0,0 1 0,0-1 0,-1 0 0,1 0-1,0 1 1,-1-3 0,0 3-3,1 0-1,-1-1 1,1 1-1,-1-1 1,0 1-1,1 0 1,-1-1-1,0 1 1,1 0-1,-1 0 1,0 0-1,0-1 1,1 1-1,-1 0 1,0 0-1,1 0 1,-1 0-1,0 0 1,0 0-1,1 0 1,-1 1-1,0-1 1,0 0-1,1 0 1,-1 0-1,0 1 1,1-1-1,-2 1 1,0 0-11,-19 8 53,0 0 1,1 2-1,1 0 1,-25 19-1,17-12-2,-83 61 46,87-61-71,2 1 0,-32 36-1,49-50 20,0 0-1,0 1 0,0 0 0,1 0 1,0 0-1,0 0 0,-4 11 0,7-15-17,-1-1-1,1 1 0,0-1 0,0 1 1,0-1-1,0 1 0,0-1 1,0 1-1,0 0 0,0-1 0,1 1 1,-1-1-1,1 1 0,-1-1 1,1 1-1,0 1 0,0-2 0,1 1 1,-1-1-1,0 0 0,1 0 1,-1 1-1,0-1 0,1 0 0,0 0 1,-1 0-1,1-1 0,-1 1 0,1 0 1,0 0-1,0-1 0,-1 1 1,1-1-1,2 0 0,5 1 25,-1 0 0,0-1 0,1 0 0,-1-1 0,1 0 0,-1 0 0,0-1 0,0 0 0,9-3 0,5-3 13,-1 0 0,22-14 0,-31 15-76,-1 0-1,0-1 0,0-1 0,-1 0 0,0 0 1,0-1-1,-1 0 0,-1-1 0,9-13 0,6-13 9,26-60 0,-24 44 149,-29 71-440,-4 31 0,4-25 210,-1 5 73,0 1 2,-4 58-1,9-79 68,0 0 0,1 0 0,0 0 0,0-1-1,1 1 1,0 0 0,1 0 0,0-1 0,0 0 0,9 16-1,-11-22-17,0 0-1,0-1 0,0 1 1,0-1-1,1 1 0,-1-1 1,0 1-1,1-1 0,0 0 0,-1 0 1,1 0-1,-1 0 0,1 0 1,0 0-1,0 0 0,-1-1 0,1 1 1,3 0-1,-2-1-1,0 0 0,0 0 0,0 0 0,-1 0 0,1 0 0,0-1-1,0 0 1,0 1 0,0-1 0,-1 0 0,4-2 0,3-1 17,0-1 0,-1-1 0,0 0 0,0 0 0,13-13 0,37-46-21,-20 21-72,61-67-2,-98 110 46,0 0 0,-1 0 0,1 0-1,0 0 1,-1 0 0,1 1-1,0-1 1,0 0 0,0 1 0,0-1-1,0 1 1,0-1 0,0 1 0,0-1-1,0 1 1,0 0 0,0-1-1,0 1 1,2 0 0,-3 0 1,0 0 1,1 1-1,-1-1 1,1 0 0,-1 1-1,1-1 1,-1 1-1,0-1 1,1 1-1,-1-1 1,0 1-1,0-1 1,1 1-1,-1-1 1,0 1 0,0-1-1,0 1 1,1 0-1,-1-1 1,0 1-1,0-1 1,0 1-1,0-1 1,0 2-1,-1 6-8,1 0-1,-1 0 1,-4 15-1,-6 11-8,-23 50 0,19-49 32,-16 51 0,-60 318 378,54-225-292,30-155-11,5-20-50,1-1-1,-1 1 0,1 0 0,0 1 0,1-1 0,-1 0 1,0 0-1,1 0 0,0 0 0,0 0 0,1 7 0,-1-11-28,0 0-1,0 0 0,0 0 1,0 0-1,0 0 0,0 0 0,0 0 1,0 1-1,0-1 0,0 0 1,1 0-1,-1 0 0,0 0 0,0 0 1,0 0-1,0 0 0,0 0 1,0 0-1,0 0 0,0 0 0,0 0 1,0 0-1,0 1 0,0-1 1,1 0-1,-1 0 0,0 0 1,0 0-1,0 0 0,0 0 0,0 0 1,0 0-1,0 0 0,0 0 1,0 0-1,1 0 0,-1 0 0,0 0 1,0 0-1,0 0 0,0 0 1,0 0-1,0 0 0,0 0 0,0-1 1,0 1-1,1 0 0,-1 0 1,0 0-1,0 0 0,0 0 0,0 0 1,0 0-1,0 0 0,0 0 1,0 0-1,0 0 0,0 0 0,0 0 1,0-1-1,0 1 0,0 0 1,0 0-1,0 0 0,0 0 0,1 0 10,4-10 12,-1 1 0,0-1-1,0 0 1,-1 0 0,4-17 0,-7 24-25,53-239-183,-42 192 217,0 2-36,3 0 0,37-89 1,-16 65-24,48-73 1,-10 22 18,54-84 7,-109 180-6,24-34-34,-37 55 32,1 0 1,-1 1-1,1-1 0,0 1 1,0 0-1,13-8 0,-18 13-1,-1-1-1,1 1 0,-1 0 0,1 0 0,-1-1 0,1 1 1,-1 0-1,1 0 0,-1 0 0,1 0 0,-1 0 0,1-1 1,-1 1-1,1 0 0,0 0 0,-1 1 0,1-1 0,-1 0 1,1 0-1,-1 0 0,1 0 0,-1 0 0,1 0 0,-1 1 1,1-1-1,0 1 0,0 0 4,0 0 0,0-1 0,-1 1 1,1 0-1,0 0 0,-1 0 0,1 1 0,-1-1 0,1 0 0,-1 0 0,0 0 1,1 2-1,0 5 18,0 0 0,0 0 0,-1 9 0,0-15-14,-1 19 15,0 0 0,-2 0 0,0-1 0,-1 1 0,-1-1 0,-11 26-1,12-33 16,-1-1-1,-1 0 0,0-1 1,-1 0-1,0 0 0,-1 0 1,0-1-1,0 0 0,-1 0 0,-1-1 1,-12 10-1,14-13-46,0-1 1,0 0-1,-1-1 0,1 1 0,-1-2 0,0 1 1,0-1-1,0-1 0,0 1 0,0-2 1,-13 2-1,21-3-6,0 0 1,0 1-1,0-1 0,0 0 1,0 0-1,0-1 1,1 1-1,-1 0 1,0 0-1,0 0 0,0 0 1,0-1-1,0 1 1,0-1-1,1 1 1,-2-1-1,2 1 7,0-1-1,0 1 1,0 0 0,0-1-1,0 1 1,1-1 0,-1 1-1,0 0 1,0-1 0,0 1-1,1 0 1,-1-1 0,0 1-1,0 0 1,1 0 0,-1-1-1,0 1 1,1 0 0,-1 0-1,0 0 1,1-1-1,-1 1 1,0 0 0,1 0-1,33-15-390,27-4 16,113-20 0,-170 38 372,0 0 1,0 1-1,0-1 0,0 1 1,0 0-1,0 0 0,0 1 0,0-1 1,0 1-1,7 2 0,-9-2 21,0 0 0,0 0 0,0 0 0,0 0 0,-1 1 0,1-1 0,0 1-1,-1-1 1,1 1 0,-1 0 0,1-1 0,-1 1 0,0 0 0,0 0 0,0 0-1,0 0 1,0 0 0,0 0 0,-1 0 0,1 0 0,0 2 0,1 7 7,-1 0 0,0 0 1,0 0-1,-1 0 1,0 0-1,-4 21 0,-20 63 40,13-57-80,-25 114 10,-20 68 181,43-180-135,-1-1 1,-2 0-1,-30 50 1,34-71 11,9-15-10,0 1 0,0 0 0,0 0 0,-3 8-1,-8 16 413,22-38-582,1-2 172,-1 0 1,12-23-1,6-29-61,29-119 0,-33 105-34,45-144 35,5-23 122,-17 89-7,-41 122-61,2 1 0,29-45 1,-42 74-21,0 0 0,0 0 0,0 0-1,0 1 1,1-1 0,0 1 0,0 0 0,0 0 0,0 0 0,8-4 0,-10 6 2,1 0 0,0 0 0,-1 0 0,1 1 0,-1-1 1,1 1-1,0-1 0,0 1 0,-1 0 0,1 0 0,0 0 0,-1 1 1,1-1-1,0 0 0,-1 1 0,1 0 0,0 0 0,-1 0 0,1 0 0,-1 0 1,3 2-1,1 1 13,1 1-1,-1 1 1,0-1 0,-1 1 0,1 0 0,-1 0 0,-1 1-1,1-1 1,-1 1 0,0 0 0,-1 0 0,6 15 0,-3-4 41,0 1 1,-2-1-1,0 1 1,2 25 0,-5-29-42,-1 1 0,0-1 1,-1 0-1,-1 1 0,0-1 0,-8 28 1,8-35 9,-1-1 1,0 0-1,0 0 0,0 0 1,-1-1-1,0 1 1,0-1-1,-1 0 1,0 0-1,0 0 1,0-1-1,-1 0 0,1 0 1,-1 0-1,-11 6 1,14-9-72,0 0-1,0-1 1,0 1 0,-1-1 0,1 0-1,0 0 1,-1 0 0,1 0 0,-1 0 0,1-1-1,-1 0 1,1 1 0,-1-1 0,1-1 0,-1 1-1,1 0 1,-1-1 0,1 0 0,-1 0-1,1 0 1,0 0 0,-1 0 0,1-1 0,0 0-1,0 1 1,0-1 0,0 0 0,0-1 0,0 1-1,-2-3 1,4 4 30,0 1 0,1-1 0,-1 1 0,0-1 0,0 0-1,1 1 1,-1-1 0,1 0 0,-1 0 0,1 1 0,-1-1 0,1 0 0,-1 0 0,1 0 0,0 0-1,-1 0 1,1 0 0,0 1 0,0-1 0,0 0 0,-1 0 0,1 0 0,0 0 0,0 0 0,1 0-1,-1 0 1,0 0 0,0 0 0,0 0 0,1 0 0,-1 1 0,0-1 0,1 0 0,-1 0 0,1 0-1,-1 0 1,1 1 0,-1-1 0,2-1 0,0 0 13,0 1 0,0-1-1,0 1 1,0-1 0,0 1 0,0 0-1,1 0 1,-1 0 0,0 0 0,1 0-1,-1 0 1,1 1 0,4-1 0,35 0-195,84 8 1,-29 1 314,-94-8-116,26 1 78,1 0 0,-1-2-1,33-6 1,-53 6-53,-1-1 0,1 0 0,-1-1 0,0 0 0,0 0 0,0-1 0,0 0 0,-1 0 0,1-1-1,-1 0 1,0 0 0,-1-1 0,1 0 0,-1 0 0,6-8 0,-6 5 21,1 0-1,-1-1 1,-1 0 0,0 0-1,7-19 1,-10 23-32,-1 1-1,1-1 1,-1 0-1,0 1 0,0-1 1,-1 0-1,0 0 1,0 1-1,0-1 1,-1 0-1,0 0 1,0 1-1,-2-7 1,3 11-17,-1 0 0,1 0 1,-1-1-1,1 1 0,-1 0 1,1 0-1,-1 0 0,0 0 0,0 0 1,0 0-1,1 0 0,-1 0 1,0 0-1,0 1 0,0-1 0,0 0 1,-1 0-1,1 1 0,-2-2 1,2 2-1,0 0 0,0 0 0,-1 0-1,1 0 1,0 0 0,0 0 0,0 0 0,0 0 0,0 1 0,0-1 0,0 0 0,0 1 0,0-1 0,0 1 0,0-1 0,0 1 0,0-1 0,0 1 0,0 0 0,0 0 0,0-1 0,0 2 0,-3 3 3,0 0-1,0-1 0,1 2 1,0-1-1,0 0 1,0 1-1,1-1 1,-3 7-1,-11 49 129,15-56-119,-1 7-8,0-1 0,0 1 0,1-1-1,1 1 1,0 0 0,1-1-1,0 1 1,1 0 0,3 13 0,-4-20 22,1 0 0,-1-1 0,1 1 1,0-1-1,1 0 0,-1 1 0,1-1 1,-1 0-1,1 0 0,0-1 0,1 1 1,-1-1-1,0 1 0,1-1 0,0 0 1,0 0-1,0-1 0,0 1 0,0-1 1,1 0-1,-1 0 0,1 0 0,-1-1 1,10 2-1,9-1 47,-1-1-1,0-1 1,0-1 0,0-1 0,35-8 0,-51 9-41,32-8 55,0-2 1,-1-1-1,68-34 1,-102 45-75,55-20-109,-58 21 103,1-1 1,0 1-1,0-1 0,0 1 1,0 0-1,0 0 1,0-1-1,0 1 0,0 0 1,0 0-1,0 0 1,0 0-1,0 0 0,0 0 1,0 1-1,0-1 1,0 0-1,-1 0 0,1 1 1,0-1-1,0 0 1,0 1-1,1 0 1,-1 0-5,0 0 0,-1 0 1,1 0-1,0 0 0,-1 0 1,1 0-1,0 0 0,-1 0 1,1 1-1,-1-1 0,0 0 1,1 0-1,-1 1 0,0-1 1,0 2-1,0 5 19,0 0 1,0 1-1,-1-1 1,-2 10-1,2-15 19,-1 9-19,1-10 5,0-1 1,1 1-1,-1 0 1,1 0-1,0 0 1,0 0-1,0 0 1,0 0-1,0 0 1,0 0-1,0 1 1,1-1 36,-1-3-63,0 1-1,1-1 1,-1 0 0,0 1 0,1-1 0,-1 1-1,0-1 1,1 1 0,-1-1 0,1 1 0,-1 0 0,1-1-1,-1 1 1,1-1 0,-1 1 0,1 0 0,-1-1-1,2 1 1,-1-1-16,57-55-371,-8 7 233,-48 47 142,0 0 0,0 0-1,0 0 1,1 1 0,-1-1 0,0 1-1,1-1 1,-1 1 0,1 0 0,0 0-1,3-1 1,-5 2 10,0 1 1,1-1-1,-1 0 0,0 0 1,0 0-1,0 1 0,0-1 1,1 1-1,-1-1 0,0 1 1,0-1-1,0 1 0,0 0 1,0-1-1,0 1 0,0 0 1,0 0-1,-1 0 0,1 0 0,0 0 1,0 0-1,-1 0 0,1 0 1,0 0-1,-1 0 0,1 0 1,-1 0-1,1 2 0,10 22 86,10 20-111,-19-40 42,1-1 0,-1 0 0,1 0 0,0-1 0,1 1 0,-1 0 0,8 5 0,-8-7 8,1-1 0,-1 1 1,0-1-1,1 0 0,0 0 0,-1 0 1,1 0-1,0 0 0,0-1 0,-1 0 0,1 1 1,0-2-1,0 1 0,-1 0 0,6-2 1,4 0 64,1-1 1,22-9-1,-18 4-58,0-1-1,-1 0 1,0-2 0,0 1-1,-1-2 1,-1 0 0,23-24-1,-19 16-44,0 0 1,-2-2-1,0 0 0,14-27 0,-18 27 97,51-79-43,-64 100-46,1 1 1,-1-1 0,1 0 0,-1 0-1,1 0 1,-1 1 0,1-1 0,0 0 0,-1 0-1,1 1 1,0-1 0,0 1 0,0-1-1,-1 1 1,1-1 0,0 1 0,0-1-1,0 1 1,0 0 0,2-1 0,-3 1 5,1 1 0,-1-1 0,1 0 0,0 1 0,-1-1 0,1 0 0,-1 1 0,1-1 0,-1 1 0,1-1 0,-1 0 0,1 1 0,-1-1 0,1 1 0,-1 0 0,0-1 0,1 1 0,-1-1 0,0 1 0,1 0 0,-1-1 0,0 1 0,2 7-12,0-1 1,0 1 0,1 13 0,-3-19-10,4 60 63,-3-1 1,-10 99 0,8-152-8,0-1 1,-1 1 0,0 0 0,0 0-1,0-1 1,-7 14 0,8-20-41,1 1 1,-1-1-1,0 1 1,0-1-1,0 1 1,0-1-1,0 0 1,0 1-1,0-1 1,-1 0-1,1 0 1,0 0 0,-1 0-1,1 0 1,0 0-1,-1-1 1,0 1-1,1 0 1,-1-1-1,1 1 1,-1-1-1,0 1 1,1-1-1,-1 0 1,0 0-1,1 0 1,-1 0-1,0 0 1,1 0-1,-1 0 1,0 0-1,1-1 1,-1 1 0,0-1-1,1 1 1,-1-1-1,-1-1 1,-7-3-117,0-1 1,1 0 0,0-1 0,0 0-1,1-1 1,0 1 0,0-2-1,-13-17 1,21 26 122,0 0-1,-1-1 0,1 1 1,0 0-1,0-1 1,-1 1-1,1-1 1,0 1-1,0-1 1,0 1-1,0 0 1,-1-1-1,1 1 1,0-1-1,0 1 0,0-1 1,0 1-1,0 0 1,0-1-1,1 0 1,5-2 76,13 6 144,62 22 275,-58-16-930,1-2 0,1 0 0,-1-2 0,1 0 0,37 1-1,-40-6-2979,-3 0 1013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63 341 6656,'1'1'508,"0"0"0,0 0 0,0 1 0,0-1 0,0 0 0,0 1 0,0-1 0,0 0 0,0 1 0,-1-1 0,1 1 0,-1 0 0,1 2 0,5 33 2476,-7 42-1096,1-78-1867,-19 230 3074,10-170-1995,-29 107 1,34-148-831,3-16-152,1-1-1,0 0 1,-1 0-1,0 0 1,1 0-1,-1 0 1,-1 0-1,-1 5 1,3-23 628,13-63-335,21-105-47,-25 144-409,2 1 0,25-58 0,-27 78 14,1 1 0,0 0 0,2 0-1,0 1 1,1 0 0,0 1 0,1 1 0,1 0-1,0 1 1,1 0 0,1 2 0,-1 0 0,2 0-1,0 2 1,0 0 0,0 1 0,1 1 0,0 1-1,26-5 1,-37 9 12,0 1 0,0 1 0,0-1 0,0 1 0,0 0 0,10 3 0,-15-3 11,0 1 0,0-1-1,0 1 1,0 0 0,-1 1 0,1-1-1,-1 0 1,1 1 0,3 1-1,-5-2 16,0 0 0,0 0 0,0 0 0,0 1-1,0-1 1,0 0 0,-1 0 0,1 1 0,0-1-1,-1 0 1,1 1 0,-1-1 0,1 1-1,-1-1 1,1 0 0,-1 1 0,0-1 0,0 1-1,0 1 1,0 4 47,-1 0 0,0 0 0,-1-1 0,1 1 0,-1 0 0,0-1 0,-1 1 0,0-1 0,0 0 0,0 0 0,-7 10 0,-5 4 146,-32 32 1,37-41-119,-16 15 50,0 0-1,-2-3 1,0 0 0,-2-1 0,0-2 0,-65 31-1,47-26 152,70-35-285,0 1 0,37-8 0,-24 6-8,163-56 35,-145 45-8,82-46 0,-115 57 13,9-6 86,0-1 0,38-31 0,-65 47-120,0 0 0,0 0 0,-1 0-1,1 0 1,0 0 0,-1-1-1,1 1 1,-1 0 0,0-1-1,0 0 1,1-2 0,-2 4-4,0 0 1,1 1 0,-1-1-1,0 0 1,0 0 0,0 1-1,0-1 1,0 0-1,-1 0 1,1 1 0,0-1-1,0 0 1,0 1 0,-1-1-1,1 0 1,0 1 0,-1-1-1,1 0 1,0 1 0,-1-1-1,1 0 1,-1 1 0,1-1-1,-1 1 1,1-1-1,-1 1 1,0-1 0,1 1-1,-1 0 1,1-1 0,-1 1-1,0-1 1,0 1 0,1 0-1,-1 0 1,0 0 0,1-1-1,-1 1 1,0 0 0,0 0-1,1 0 1,-3 0-1,-1 0 4,0 0 0,-1 0-1,1 1 1,-1 0 0,1-1-1,-1 2 1,1-1 0,0 0-1,0 1 1,0 0 0,0-1-1,0 2 1,0-1 0,0 0-1,1 1 1,-6 4-1,0 2-11,-1 0 0,1 0 0,0 1 0,-8 13 0,3 0 59,1 0 1,1 1-1,1 0 1,2 1 0,-14 50-1,20-61 32,0-1 0,-1 16 0,3-26-31,1 1-1,0 0 1,0-1 0,1 1 0,-1 0-1,1-1 1,-1 1 0,1-1 0,0 1-1,1-1 1,-1 1 0,0-1 0,3 4-1,-4-7-29,1 1 0,-1-1-1,1 1 1,-1-1 0,1 1-1,-1-1 1,1 1-1,-1-1 1,1 1 0,-1-1-1,1 0 1,0 1 0,-1-1-1,1 0 1,0 0 0,-1 0-1,1 1 1,0-1-1,-1 0 1,1 0 0,0 0-1,-1 0 1,1 0 0,0 0-1,-1 0 1,1 0 0,0 0-1,-1-1 1,1 1-1,0 0 1,-1 0 0,1 0-1,0-1 1,-1 1 0,1 0-1,-1-1 1,1 1-1,0-1 1,-1 1 0,1-1-1,-1 1 1,1-1 0,-1 1-1,1-1 1,3-4 46,0 1-1,0-1 1,5-8 0,-8 12-54,32-56 39,33-76-1,-48 93-202,-18 39 149,0 1 0,0-1 1,0 1-1,1 0 1,-1-1-1,0 1 0,0-1 1,0 1-1,0-1 0,1 1 1,-1 0-1,0-1 0,1 1 1,-1 0-1,0-1 0,0 1 1,1 0-1,-1-1 0,1 1 1,-1 0-1,0-1 1,1 1-1,-1 0 0,1 0 1,-1 0-1,0-1 0,2 1 1,-2 1-2,1-1 0,-1 1 0,0 0 0,1-1 0,-1 1 0,0 0 1,1-1-1,-1 1 0,0 0 0,0 0 0,0-1 0,0 1 0,0 0 0,0 1 1,0 36-113,-4 120 20,4-145 124,0 1 5,-1-9-9,1 0 1,0 1 0,0-1-1,0 0 1,1 0-1,-1 1 1,1-1 0,1 0-1,-1 0 1,1 0 0,2 6-1,-3-10-8,0 0 0,0 0 0,0 0 0,0 0 0,0 0 0,0 0 0,1-1 0,-1 1 0,0 0 0,0-1 0,0 1-1,1-1 1,-1 1 0,0-1 0,1 0 0,-1 1 0,0-1 0,1 0 0,-1 0 0,0 0 0,1 0 0,-1 0-1,1 0 1,0-1 0,4 0 52,0 0 0,0-1 0,10-4 0,-2 0-23,0-1 0,-1 0 0,0-2 0,24-18 0,-14 9-20,108-91-129,-43 34 33,-69 59 84,-9 7-43,0 0 0,1 1 0,-1 1 1,1 0-1,13-6 0,-24 13 34,0 0 1,0 0-1,0 0 1,0 0-1,1 0 1,-1 0-1,0 0 0,0 0 1,0 0-1,0 0 1,1 0-1,-1 0 0,0 0 1,0 0-1,0 0 1,0 0-1,1 0 0,-1 0 1,0 0-1,0 0 1,0 0-1,0 0 0,0 0 1,0 1-1,1-1 1,-1 0-1,0 0 1,0 0-1,0 0 0,0 0 1,0 0-1,0 1 1,0-1-1,0 0 0,1 0 1,-1 0-1,0 0 1,0 1-1,0-1 0,0 0 1,0 0-1,0 0 1,0 0-1,0 0 0,0 1 1,0-1-1,0 0 1,0 0-1,0 0 0,0 1 1,-1 10-30,0-10 31,-4 50 4,-3 17-24,3-41-18,1 0 0,2 0-1,0 0 1,2 1 0,4 38 0,-3-63 59,-1 1 0,1 0 0,0-1 0,0 1 0,1-1 0,-1 1 0,1-1 0,-1 0 0,1 0 1,0 1-1,0-1 0,1 0 0,-1-1 0,3 4 0,-3-5-7,-1 0 0,1 0 0,0 0 0,-1 0 0,1 0 1,0 0-1,0 0 0,-1-1 0,1 1 0,0-1 0,0 1 0,0-1 0,0 0 0,0 0 0,0 0 0,0 0 1,0 0-1,0 0 0,0 0 0,-1-1 0,1 1 0,0-1 0,0 1 0,0-1 0,3-1 0,-2 0-9,1 0-1,-1 0 0,1-1 1,-1 1-1,0-1 0,0 0 1,0 0-1,-1 0 1,5-5-1,0-1 0,6-8 20,0-1 0,-1-1 0,17-37-1,-1 3-11,15-19-52,60-78 0,11-5-1,-81 106 16,31-64 0,-56 97 5,34-74-322,-40 78 213,-2 12 126,0 0 0,0 0 0,0 0 0,-1 0 1,1 0-1,0 0 0,0 0 0,0 0 0,0-1 0,0 1 0,0 0 0,-1 0 0,1 0 0,0 0 0,0 0 0,0 0 0,0 0 0,0 0 0,-1 0 0,1 0 1,0 0-1,0 0 0,0 0 0,0 0 0,0 0 0,0 1 0,-1-1 0,1 0 0,0 0 0,0 0 0,0 0 0,0 0 0,0 0 0,0 0 0,-1 0 0,1 0 0,0 0 1,0 1-1,0-1 0,0 0 0,-19 19-159,-64 73 3,-16 19 157,84-92 3,1 1-1,0 1 0,-20 44 0,18-29 39,1 1 1,2 1-1,2 1 0,2 0 1,1 0-1,2 1 0,-2 55 1,8-81-13,1 0 0,2 14-1,-2-24-5,0 0 0,0 0 0,0 0 0,0 0-1,1 0 1,0 0 0,0 0 0,0 0 0,0 0-1,5 6 1,-5-9-2,-1 1 0,1-1-1,0 0 1,0 0 0,0 0 0,0 0 0,0 0-1,0 0 1,0 0 0,0 0 0,1-1 0,-1 1-1,0-1 1,0 0 0,1 1 0,-1-1 0,0 0-1,4-1 1,3 0 29,0 0 0,0-1 0,11-4 0,8-3-20,-1-2-1,0 0 1,0-2-1,-1-1 1,-1-2-1,25-18 0,-47 31-81,1 1 0,-1 0 0,1 0 0,7-2 0,-11 3 51,0 1 0,1 0 0,-1 0 0,0 0-1,0-1 1,1 1 0,-1 0 0,0 0 0,1 0 0,-1 0 0,0 0 0,1 0 0,-1 0-1,1 0 1,-1 0 0,0 0 0,1 0 0,-1 0 0,0 0 0,1 0 0,-1 0 0,0 0-1,1 0 1,-1 0 0,0 0 0,1 0 0,-1 1 0,0-1 0,1 0 0,-1 0 0,0 0 0,1 1-1,-1-1 1,0 0 0,0 0 0,1 1 0,-1-1 0,0 0 0,0 1 0,0-1 0,1 0-1,-1 0 1,0 1 0,0-1 0,0 1 0,0-1 0,0 0 0,0 1 0,0-1 0,0 0-1,0 1 1,0-1 0,0 0 0,0 1 0,0-1 0,0 0 0,0 1 0,0-1 0,0 0-1,0 1 1,0-1 0,0 1 0,-1-1 0,-4 21-16,-4 39-1,9-51 32,-1-1 1,1 1-1,1 0 0,0-1 0,0 1 0,0-1 1,5 12-1,-6-18-6,1-1 0,0 1 0,0-1 0,0 1 1,0-1-1,0 0 0,0 1 0,1-1 0,-1 0 0,0 0 1,1 0-1,-1 0 0,1 0 0,-1 0 0,1 0 0,-1-1 1,1 1-1,-1-1 0,1 1 0,0-1 0,-1 1 0,1-1 1,0 0-1,3 0 0,3 1 27,1-1 0,0-1 0,11-1 0,-17 1-31,3 0-5,0-1 0,0 0 0,0 0 0,0 0 1,0-1-1,9-5 0,1-1-84,-3 3 103,-1-1 0,0-1 0,0 0 0,-1-1 0,0 0 0,12-13 0,10-10-72,-20 20 94,0 0 0,14-20 1,-26 30-354,-5 6 89,-6 7-1,-10 20 272,2 0 0,1 1 1,-14 41-1,30-71-62,0 0 15,0 1 0,0 0 1,0-1-1,1 1 0,-1 0 0,1 3 1,0-5 4,0-1 1,0 0-1,0 1 1,0-1-1,0 0 1,0 1-1,0-1 0,0 0 1,0 1-1,1-1 1,-1 0-1,0 1 1,0-1-1,0 0 1,1 0-1,-1 1 1,0-1-1,0 0 1,0 0-1,1 1 1,-1-1-1,1 0 1,11 0 100,6-5-96,-1 0 0,0-2 0,-1 0 0,1-1 0,-1 0 0,-1-2 0,20-14 0,-15 9-48,-2-1 1,0-1 0,24-29 0,-27 29 9,182-228-410,-157 187 362,-3-1 1,43-95 0,-62 106-286,-18 48 360,0 0 0,1 0 0,-1-1-1,0 1 1,0 0 0,0-1 0,0 1-1,0 0 1,0-1 0,0 1-1,0 0 1,1-1 0,-1 1 0,0 0-1,0-1 1,-1 1 0,1 0 0,0-1-1,0 1 1,0 0 0,0-1 0,0 1-1,0 0 1,0-1 0,0 1-1,-1 0 1,1 0 0,0-1 0,0 1-1,-1-1 1,0 3-6,-1-1-1,0 0 1,1 0 0,-1 1-1,1-1 1,-1 1 0,1-1-1,-1 1 1,1 0 0,0-1-1,-1 3 1,-3 3 9,-19 26 58,3-6-109,1 1 0,-17 33-1,11-9 116,3 0 0,2 1 0,2 1 0,-18 93 0,34-133-35,1 0 0,1 0 0,0 0 0,1 1 0,1-1 0,0 0 0,4 21 0,-4-30-3,1 1 0,0-1 1,0 0-1,0 1 0,1-1 1,-1 0-1,1-1 0,0 1 1,1 0-1,-1-1 0,1 0 1,0 0-1,0 0 0,0 0 1,0 0-1,1-1 0,0 0 0,-1 0 1,1 0-1,0-1 0,7 3 1,-7-3-4,1 0 0,0 0 0,0-1 0,1 0 0,-1 0 0,0-1 1,0 1-1,1-1 0,-1 0 0,0-1 0,0 0 0,0 0 0,1 0 0,-1-1 0,0 0 1,-1 0-1,1 0 0,10-7 0,-4 2 11,-1-1 1,0-1-1,0 0 1,-1 0-1,-1-1 0,1 0 1,10-17-1,-11 12-30,-9 14-9,1 1 0,-1 0 0,0-1 0,0 1 0,1-1 1,-1 1-1,0-1 0,0 1 0,0-1 0,0 1 0,0-1 0,0 1 0,0-1 0,0 1 1,0-1-1,0 1 0,0-1 0,0 1 0,0-1 0,0 1 0,0-1 0,0 1 1,-1-1-1,1 1 0,0-1 0,0 1 0,-1-1 0,-2 3-51,-1 1 0,1-1-1,0 1 1,0 0 0,-3 4-1,6-6 54,-12 12 120,1 0 0,-13 23-1,21-31-80,0 1 0,0-1 0,0 1 0,1 0 0,0 0 0,0 0 0,0 1 0,1-1 0,0 0 0,0 7 0,1-11-55,0-1-1,0 0 0,0 0 0,0 1 1,1-1-1,-1 0 0,0 0 0,1 1 1,-1-1-1,1 0 0,-1 0 0,1 0 1,0 0-1,-1 1 0,1-1 1,0 0-1,0 0 0,0-1 0,0 1 1,0 0-1,0 0 0,1 1 0,0-1-412,-1-1-1,1 1 1,0 0 0,-1-1-1,1 1 1,-1-1-1,1 0 1,0 1 0,-1-1-1,3 0 1,5 0-1579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1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12288,'-21'-28'5567,"21"33"-4831,3-5-736,2 3-160,0-3-160,0 4 192,-2-4-928,7 5 608,4-2-3615,-1 5 2239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 13792,'-18'-3'6239,"63"3"-5407,-17 0 736,-1 0-1024,44-4 288,11-1-512,31-6-192,-5 6-64,13-2-1824,-10 7 960,20-5-5183,-9 10 3327</inkml:trace>
  <inkml:trace contextRef="#ctx0" brushRef="#br0" timeOffset="1">1926 724 16863,'-55'12'7648,"65"28"-6656,-10-23-256,3-2-608,-3-4-96,0 2-64,0-9-384,0-1 192,10 2-7072,3 3 4001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30.496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188 529 2400,'-10'-1'221,"5"0"-98,0 0-1,0 1 0,0 0 0,-1 0 1,1 0-1,-8 2 0,9-1-23,1-1-1,-1 1 1,0-1-1,1 0 1,-1-1-1,1 1 1,-1 0-1,1-1 1,-1 0-1,1 0 1,-1 0-1,1 0 1,-1-1-1,-4-2 1,-7-5 393,10 7-314,1 0 1,0-1 0,0 1 0,-5-5 0,1-1 200,5 7-205,2 0 0,-1-1 0,0 1 0,0-1 0,0 0 0,1 1 0,-1-1 0,1 0 0,-1 0 0,1 0 0,0 0 0,-1 0 0,1 0 0,0-1 0,1 1 0,-1 0 0,0-1 0,0-7 816,10 11-563,8 1-361,1-1 1,-1-1-1,1 0 0,30-6 1,-14 3-138,30-6 278,-40 4-1,46-1 0,-22 3 62,-35 1-187,1 1 1,26 1-1,7 7 111,-31-4-127,-1-1 0,1-1 0,0 0-1,-1 0 1,28-4 0,-35 2-32,0 0 1,0 1-1,0 0 0,0 1 0,-1-1 0,1 2 1,0-1-1,10 4 0,-12-4-4,1 0 0,-1-1 1,1 1-1,-1-1 0,11-1 0,16 0-12,50 10 74,-35-3-84,1-2 0,80-4 0,-103-3 85,24-2-45,-16 4 63,42-9 0,-64 9-48,14-3 13,33 0 0,-19 4-68,-4-1 144,41 5 0,-45-2-82,50-2 1,-29-1 68,-24 1-156,1-2 1,32-4-1,-17 1-127,10-2 338,-2-1-174,-34 6 76,0 0 0,19-7 0,11-6-44,0 3 1,87-12 0,-63 18 55,150-8 410,-177 15-535,-1 1 0,58 12 0,-46-4 61,0-2 0,63 0-1,88 9-59,-147-9 109,29-5 52,60-1-90,20 1-183,71 5 441,-186-9-283,9 0-52,-24 0-42,-1 1 0,48 7 0,-80-6 119,31 5 151,60 2 0,41 1-381,122-9 490,-248 0-383,24 5 0,-25-2 128,26 0-1,21-3-115,146-4 66,-162-1 106,62-16 0,-49 8-185,-42 10 47,15-4 63,1 2-1,59-3 1,25 7-51,225 6 97,-286 0-161,15 1 16,-10-1 61,-21-1-20,7 1-74,-24-2 122,25 0 0,114 2-206,143-10 454,-276 5-267,152 4-38,15 3 21,13-6 149,-112-2-190,-18-2 47,20 0 112,2-2-144,-76 5-51,-12 1 130,0-1 1,0 0 0,11-2-1,-9-2-222,6 0 302,369 4-287,-305 5 272,3-4-119,225-6-114,-100 2 158,69-14-37,-178 10 3,65-6 32,-122 8-42,46-6 120,-28 1-75,0 2-1,80 2 0,-70 0 17,-23 0 31,6-2-365,-40 5 254,-1 1 1,23-2-1,104 1 100,-130 2-125,-1 0-1,1-1 0,17-4 0,-18 3 59,1 1-1,0 0 1,17-1-1,489 3 143,-333-3-298,351 3 341,-368-5-277,70-7 266,-159 7-192,123-13-53,-105 5 155,2 6 0,36-7-49,42-5-154,499-45 235,-624 61-120,82-2 106,13-6-51,-54 2-4,62-3-243,165-7-49,-201 9 262,-25 0-37,251 5 58,-302 5 6,57 5 136,-47-4-602,45-2 579,15-1 163,-3 0-281,103 2-41,-83 4 156,-52-9-337,40-2 421,27-1-346,262 3 874,-404 5-794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8:32.74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1 437 832,'59'-42'9353,"-24"48"-7218,21 2-957,-11-5-474,67 1-96,257-43 566,121-17-221,-324 39-744,220-17 0,-205 20-445,360-17 204,-98 7 320,563 16-133,-142 67 165,-618-40-549,24 2 15,439 16 705,761-37-331,-1002 14-453,-69 1 357,159-5 26,-110-15-9,-108-1-188,267-8 136,-531 11-32,1173-45-7,-885 25 195,-84 3 35,165-17-236,-221 7-118,40-4 220,293-21 437,-198 20-915,-223 22 341,120-7 478,46 5-230,-283 14-181,248-2 208,48-2-267,48 8 303,-110 1-98,-119 1-207,-63-1 95,1 1 48,24 1 540,-95-6-608,1 0 0,-1 0 0,1 1 0,-1-1-1,1 0 1,-1 1 0,0-1 0,1 1 0,1 0 0,-1 0 103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0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99 3232,'0'0'122,"0"0"-1,0 0 1,0 0 0,0 1-1,0-1 1,-1 0 0,1 0 0,0 0-1,0 0 1,0 1 0,0-1-1,0 0 1,0 0 0,0 0-1,0 0 1,0 1 0,-1-1 0,1 0-1,0 0 1,0 0 0,0 1-1,0-1 1,0 0 0,0 0-1,0 0 1,0 1 0,1-1 0,-1 0-1,0 0 1,0 0 0,0 0-1,0 1 1,0-1 0,0 0-1,0 0 1,0 0 0,0 0-1,1 1 1,-1-1 122,0 0-123,0 0 1,0 0 0,0 0-1,1 1 1,-1-1 0,0 0 0,0 0-1,0 0 1,0 0 0,1 0-1,-1 0 1,0 0 0,0 0-1,0 0 1,1 0 0,-1 0 0,0 0-1,0 0 1,0 0 0,1 0-1,-1 0 1,0 0 0,0 0-1,0 0 1,1 0 0,-1 0 0,0 0-1,-4 9 20,1 2 215,-1-1-1,0 0 0,-1 0 1,0 0-1,-1 0 1,0-1-1,-1 0 0,1 0 1,-2-1-1,-8 9 1,14-16-300,1 1 0,0-1 1,-1 0-1,0 0 1,1 0-1,-1 0 0,0 0 1,0 0-1,1 0 1,-1-1-1,0 1 0,0 0 1,0-1-1,0 0 1,0 0-1,0 1 1,0-1-1,0 0 0,0 0 1,0-1-1,1 1 1,-1 0-1,0-1 0,0 1 1,0-1-1,0 1 1,0-1-1,1 0 0,-4-2 1,2 2-52,1-1 0,-1-1 0,1 1 0,0 0 0,0 0 0,0-1 0,0 1 0,0-1 0,0 0-1,1 1 1,-1-1 0,1 0 0,0 0 0,0 0 0,0 0 0,0 0 0,0 0 0,0-5 0,1 5-1,-1-2 33,0 0 0,1 0 0,0 0 0,0 1 0,0-1 0,1 0 0,-1 0 0,1 0 0,0 0 0,3-7 0,4-9 121,13-27 98,-19 44-219,1-1 0,-1 1 0,1 0 0,0-1-1,1 1 1,-1 1 0,8-7 0,-10 9-17,0 0 0,0 0-1,1 0 1,-1 0 0,1 1 0,-1-1-1,1 1 1,-1-1 0,1 1 0,-1-1 0,1 1-1,-1 0 1,1 0 0,-1 0 0,1 0-1,0 0 1,-1 0 0,1 0 0,-1 0-1,1 1 1,-1-1 0,1 1 0,-1-1 0,1 1-1,-1-1 1,1 1 0,-1 0 0,0 0-1,1 0 1,-1 0 0,0 0 0,2 1-1,3 5 151,0-1 0,0 1 0,0 0 0,6 11-1,-9-13-97,2 4 14,0-1-1,0 1 0,-2 0 0,1 0 0,-1 1 0,0-1 0,-1 1 1,0-1-1,0 1 0,-1 18 0,-1 4 125,-10 63-1,5-54-114,-3 25 196,-3 0-1,-2-1 1,-27 78 0,29-121 613,11-22-891,0 1 0,0-1 0,0 0 0,0 0-1,0 0 1,0 0 0,0 0 0,0 0 0,0 0 0,0 0 0,0 0 0,-1 1 0,1-1 0,0 0 0,0 0 0,0 0 0,0 0 0,0 0 0,0 0 0,0 0 0,0 0 0,0 0 0,0 0 0,0 0 0,0 0 0,-1 0 0,1 0 0,0 0-1,0 0 1,0 0 0,0 0 0,0 0 0,0 0 0,0 0 0,0 0 0,0 0 0,-1 0 0,1 0 0,0 0 0,0 0 0,0 0 0,0 0 0,0 0 0,0 0 0,0 0 0,0 0 0,0 0 0,0 0 0,-1 0 0,1 0 0,0 0 0,0 0-1,0 0 1,0 0 0,0 0 0,0 0 0,0 0 0,0-1 0,0-14 372,5-46-188,0 29-213,1 1 0,1 0 0,2 0 0,0 0 0,3 2 0,17-36 0,-12 38 1,0 1 0,1 1 0,2 1-1,0 1 1,2 0 0,42-34 0,-33 32-68,-10 7-32,1 1-1,1 1 1,38-22 0,-60 38 109,0-1 0,0 1 1,0-1-1,1 1 1,-1 0-1,0-1 0,0 1 1,0 0-1,0 0 1,1 0-1,-1-1 0,0 1 1,0 1-1,0-1 1,0 0-1,1 0 0,-1 0 1,0 1-1,0-1 1,0 0-1,0 1 0,0-1 1,0 1-1,2 0 1,-2 0-2,0 0 0,0 1 0,0-1 1,0 0-1,0 0 0,0 1 0,0-1 1,-1 1-1,1-1 0,0 1 0,-1-1 1,1 1-1,-1-1 0,0 1 0,1-1 1,-1 1-1,0 1 0,1 18 84,-1 0-1,-6 38 1,-12 44 90,5-32-206,-38 170 257,47-223 49,3-15-185,1 1-1,-1 0 1,0-1-1,0 1 1,0-1-1,-2 5 1,3-28 328,17-54-312,3 0 0,37-89 0,-53 153-103,15-35 56,39-71-1,-58 116-54,11-19-267,1 1 0,0 1 0,17-18 0,-29 35 267,0 0 0,0 0 0,0 0 0,0 0 0,0 0 0,0 0 0,0 0 1,1 0-1,-1 0 0,0 0 0,0 0 0,0 0 0,0 0 0,0 0 0,0 0 0,0 0 1,0 0-1,1 0 0,-1 0 0,0 0 0,0 0 0,0 1 0,0-1 0,0 0 1,0 0-1,0 0 0,0 0 0,0 0 0,0 0 0,0 0 0,0 0 0,1 0 1,-1 1-1,0-1 0,0 0 0,0 0 0,0 0 0,0 0 0,0 0 0,0 0 1,0 0-1,0 0 0,0 1 0,0-1 0,0 0 0,0 0 0,0 0 0,0 0 0,0 0 1,-1 0-1,1 0 0,0 1 0,0-1 0,0 0 0,0 10 28,0-9-42,5 127 34,-10 2 134,1 51-50,5-162-166,0-1 122,-1-1-1,2 0 0,1 0 1,0 0-1,10 29 1,-13-45-38,0 0 1,1 0-1,-1 0 1,1 0-1,-1 0 1,1 0-1,0 0 1,-1 0-1,1 0 1,0 0-1,0 0 0,0 0 1,0 0-1,-1 0 1,1-1-1,0 1 1,0 0-1,0-1 1,1 1-1,-1-1 1,0 1-1,0-1 1,0 0-1,0 1 1,0-1-1,1 0 0,-1 0 1,0 0-1,0 0 1,0 0-1,1 0 1,-1 0-1,0 0 1,0 0-1,0 0 1,1-1-1,-1 1 1,0-1-1,0 1 1,0-1-1,0 1 0,0-1 1,0 1-1,2-3 1,6-3 66,-1-1 0,1 0 0,-1 0 1,8-11-1,-7 9-14,30-31-85,-2-2-1,61-91 1,-87 114-10,15-32 0,-23 42-398,-7 22 124,-4 13 192,2-1 0,1 1-1,-2 30 1,6-42 112,1 0 0,0 0-1,1 0 1,1-1 0,0 1 0,1 0 0,8 24 0,-9-30 13,2-1 1,-1 1-1,1-1 1,0 1 0,1-1-1,0 0 1,10 11 0,-12-15 0,-1-1 1,1 0 0,0 1-1,0-1 1,0 0 0,1-1-1,-1 1 1,0 0 0,1-1-1,-1 0 1,1 0 0,-1 0-1,1 0 1,0-1 0,-1 1 0,1-1-1,0 0 1,-1 0 0,8-1-1,-9 1 1,-1 0 0,0-1 0,0 1-1,1-1 1,-1 1 0,0-1 0,0 1-1,1-1 1,-1 0 0,0 0 0,0 1 0,0-1-1,0 0 1,0 0 0,0 0 0,0 0-1,-1 0 1,1 0 0,0-1 0,0 1 0,-1 0-1,1 0 1,0-2 0,1-2 24,-1-1 0,0 1 1,0 0-1,1-7 0,-2 8-28,1-13-8,-1 1 0,0-1 0,-1 0 0,-1 1 0,-1 0 0,0-1 0,-1 1 0,-1 0 0,-11-25 0,11 32-105,-1 0 0,-11-13 0,12 16-48,5 5 127,-1 0 0,0 0-1,1 0 1,-1 0 0,0 0-1,1 1 1,-1-1 0,0 0-1,0 1 1,0-1 0,1 0 0,-1 1-1,0-1 1,0 1 0,0-1-1,0 1 1,0 0 0,0-1-1,0 1 1,0 0 0,0 0 0,0 0-1,0 0 1,-1 0 0,1 0-1,0 0 1,0 0 0,0 0-1,0 0 1,0 1 0,0-1 0,-1 1-1,1 0 17,0-1 0,0 1 0,-1 0 0,1 0 0,0 0-1,0 0 1,1 0 0,-1 1 0,0-1 0,0 0 0,1 0-1,-1 1 1,0-1 0,1 0 0,-1 1 0,1-1 0,0 0 0,-1 1-1,1-1 1,0 1 0,0-1 0,0 2 0,0-2 1,0 0 1,0 0-1,0-1 1,0 1-1,0 0 1,1 0-1,-1 0 1,0-1-1,1 1 1,-1 0-1,0 0 1,1-1-1,-1 1 0,1 0 1,-1-1-1,1 1 1,-1 0-1,1-1 1,-1 1-1,2 0 1,0 0 18,0 0 0,0 0 0,0 0 0,0 0 1,0 0-1,0-1 0,0 1 0,2-1 0,4 1 18,-1 0 0,1-1 1,13-1-1,-9-1 40,1 0 1,-1-1 0,0-1-1,0 0 1,20-10 0,55-35 75,-66 36-159,15-14 203,-4 2-64,-10 17 11,-22 8-133,1 0 0,-1 0 0,1 1 0,-1-1 0,1 0 0,-1 1 0,1-1 0,-1 0 0,1 1 0,-1-1 0,0 0 0,1 1-1,-1-1 1,0 1 0,1-1 0,-1 1 0,0 0 0,1-1 16,-1 3 0,1-1 0,0 0-1,-1 0 1,0 1 0,1-1-1,-1 1 1,0-1 0,0 0-1,-1 4 1,1 7 32,3 22-39,-3 44 1,-1-50 33,2 1 0,5 41-1,-4-58-35,0 2-41,1 1 0,1-1 0,11 30 0,-11-32 119,-3-10-87,0-1 1,-1 0 0,1 0-1,0 0 1,0 1 0,0-1-1,0 0 1,0 0 0,1 0-1,-1-1 1,1 1 0,-1 0-1,1 0 1,0-1 0,2 2-1,-2-2 44,1 0 0,-1-1 0,0 1 0,1-1-1,-1 0 1,1 0 0,-1 0 0,1 0 0,-1-1-1,4 0 1,-3 1-47,24-5-59,0-1-1,-1-2 1,33-13 0,-41 14 69,-1-1 0,0-1 0,-1 0 0,0-1 1,-1-1-1,1 0 0,-2-1 0,15-16 0,-20 19 16,0-1 0,-1 0 0,0-1 0,-1 0 0,0 0 0,0-1-1,-2 1 1,1-1 0,-1-1 0,-1 1 0,0-1 0,2-17 0,-2 9-151,1-16 33,-5 34 61,0 1-1,0-1 1,0 1 0,0 0 0,-1-1-1,1 1 1,-1 0 0,0-1 0,1 1-1,-1 0 1,0 0 0,-3-4-1,4 5 15,0 1 0,-1 0 0,1-1 0,0 1-1,-1 0 1,1-1 0,0 1 0,-1 0 0,1 0-1,0-1 1,-1 1 0,1 0 0,-1 0-1,1 0 1,0 0 0,-1 0 0,1-1 0,-1 1-1,1 0 1,-1 0 0,1 0 0,0 0 0,-1 0-1,1 0 1,-1 0 0,1 1 0,-1-1 0,1 0-1,0 0 1,-1 0 0,1 0 0,-1 0-1,1 1 1,0-1 0,-1 0 0,-12 11-103,0 3 50,1 1 0,0 0 0,-18 32 0,24-36 85,1 1-1,0 0 1,0 0 0,1 0-1,1 0 1,0 0 0,-1 14-1,4-22-1,0 0 0,0 0 0,0-1 0,0 1 0,1 0-1,-1 0 1,1 0 0,0 0 0,0-1 0,0 1 0,1 0-1,0-1 1,-1 1 0,1-1 0,0 0 0,1 1 0,-1-1-1,0 0 1,1 0 0,0-1 0,0 1 0,0 0 0,0-1-1,4 3 1,0-1 66,1 0 1,-1-1-1,0 1 0,1-2 0,0 1 0,0-1 1,0 0-1,0-1 0,0 1 0,15-1 0,10-2 67,50-9 0,-60 8-691,12 4-5763,8 0-3870,-17-7 6637,4-9-1697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2:5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2976,'16'0'2171,"1"0"-1047,-8 1-646,0-1 0,0 0 0,1-1 0,13-3 0,-18 3-353,0 0 0,0 1 0,0 0 0,1 0 0,5 0 0,15 1 48,108-5 507,-11 1-272,-1-6 274,214-14-402,-152 14-197,227-4-8,-166 7 458,41 2-336,460 2-547,-394 4 535,115-11 100,-313 5-101,296-9 56,-280 7-461,135-2 229,344 3 179,-412 5-45,798 9 260,-468-3-214,-30-1 162,652-8 216,-1181 3-566,71-2-73,1107-25 279,-814 17-178,197-8 88,370-22 81,218-11 107,-709 29-304,354-16 560,-159 13-304,260-2 32,-601 31-2938,-291-4 2524,-3 0-685,0 1 1,0-1 0,1-1-1,-1 0 1,0 0 0,0 0-1,0-1 1,0-1 0,0 1-1,8-5 1,4-5-2086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944 0 2144,'0'1'67,"0"-1"1,1 0 0,-1 1-1,0-1 1,1 1-1,-1-1 1,0 0-1,1 1 1,-1-1-1,0 0 1,1 1 0,-1-1-1,1 0 1,-1 1-1,1-1 1,-1 0-1,0 0 1,1 0-1,-1 1 1,1-1-1,-1 0 1,1 0 0,-1 0-1,1 0 1,-1 0-1,1 0 1,0 0-1,5 1 2463,-2 16-290,-4-13-2061,0 0 0,-1 1 0,1-1 0,-1 0-1,1 0 1,-1 0 0,0 1 0,-1-1 0,1 0 0,-1 0 0,0-1-1,-4 8 1,-5 7 128,2-1 0,0 1-1,-11 34 1,-2 4 88,4-17-233,-2 0 1,-1-2 0,-2 0-1,-2-2 1,-41 47 0,18-30 48,4-5 195,-56 76 1,-3 43 315,64-99-683,-89 116 0,87-135-1157,-93 85 1,129-129 1269,2-1-793,0 0 0,-1-1 0,1 1 0,-1-1 0,-7 4 1,10-5 488,0-1 0,0 0 1,0 0-1,1 0 0,-1 1 1,0-1-1,0 0 0,0 0 1,1 0-1,-1 0 0,0-1 1,0 1-1,0 0 0,1 0 1,-1 0-1,0-1 0,0 1 1,1 0-1,-1-1 0,0 1 1,1 0-1,-1-1 0,0 1 1,1-1-1,-1 1 0,0-1 1,1 0-1,-1 1 0,1-1 1,-1 0-1,1 1 0,0-1 1,-1 0-1,1 1 1,0-1-1,-1 0 0,1 0 1,0 1-1,-1-3 0,-8-36-2157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82 2496,'0'0'8053,"9"-12"-6208,-5 2-1729,-2 5-16,-1 1-1,1 0 1,0 0-1,5-8 1,-7 11-44,1 0 0,0 0 1,-1 0-1,1 0 0,-1 0 1,1 0-1,-1 0 1,0 0-1,1 0 0,-1 0 1,0 0-1,0 0 0,0 0 1,0-1-1,0 1 0,0-2 1,0-2 355,0 5 74,0-6 362,-1 12-852,0 0 1,0 0 0,0 0 0,-1 0 0,1 0 0,-6 10 0,-6 18 158,9-18-45,-54 169 610,46-153-609,-2 0 0,-1-1 0,-34 50 0,-37 40 83,-40 59-46,17-8 231,-24 35-166,87-137-243,-20 29-49,16-36-2809,50-63 2738,-1 1-1,1 0 1,-1-1 0,1 1 0,-1-1 0,1 1 0,-1-1 0,0 1 0,1-1 0,-1 1 0,0-1 0,1 0 0,-1 1 0,-1-1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57 1568,'-3'-10'8582,"2"9"-8440,0-1 0,0 0 0,0 1 0,1-1 0,-1 0 1,1 0-1,-1 1 0,0-5 0,6-22 3437,-9 33-3483,-7 21 2,1 0 1,1 1 0,-10 53 0,-6 22 178,15-72-166,-2 0 0,0 0 0,-3-2 0,0 1 1,-2-2-1,-32 42 0,37-54-33,-193 256 383,-25 89-125,86-134-2027,128-198 789,13-22 74,-1 1 0,0-1 0,0 0 0,0 0 0,0 0 0,-7 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20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1292 2912,'-10'7'936,"2"0"942,7-7-1755,1 0-1,0 1 1,0-1-1,0 1 1,0-1-1,0 0 1,0 1-1,0-1 1,0 1 0,0-1-1,1 1 1,-1-1-1,0 0 1,0 1-1,0-1 1,0 1-1,1-1 1,-1 0-1,0 1 1,0-1-1,0 0 1,1 1-1,-1-1 1,0 0 0,1 1-1,1 0 1792,12-1 2166,9-7-2666,0 0 0,-1-1 0,36-19 0,59-44-105,-95 55-1119,0-1-1,-1 0 1,27-31-1,49-73 349,55-101 142,-112 160-634,19-28 122,57-117 0,19-94 488,-131 291-557,-1 5-35,-1 0 0,0 0 0,0 0-1,0 0 1,0 0 0,-1 0 0,0 0-1,0-1 1,-1 1 0,1 0-1,-1-1 1,0 1 0,-1-6 0,1 11-58,0-1 0,0 1 1,0 0-1,-1-1 0,1 1 1,0 0-1,0-1 1,0 1-1,0 0 0,0-1 1,0 1-1,-1 0 1,1-1-1,0 1 0,0 0 1,-1 0-1,1-1 1,0 1-1,0 0 0,-1 0 1,1-1-1,0 1 0,0 0 1,-1 0-1,1 0 1,0 0-1,-1-1 0,1 1 1,0 0-1,-1 0 1,1 0-1,0 0 0,-1 0 1,1 0-1,0 0 1,-1 0-1,1 0 0,-1 0 1,1 0-1,0 0 0,-1 0 1,1 0-1,0 1 1,-1-1-1,1 0 0,0 0 1,0 0-1,-1 1 1,-16 12 92,15-11-74,-7 7 26,0 2 0,1-1-1,0 1 1,1 0 0,-10 21 0,9-18-9,-107 219 102,94-180-22,1 1 1,-17 83 0,24-70 28,3 0 0,-3 123 0,13-171-60,1 0 0,6 34 1,-6-48-62,0 1 0,0 0 1,1-1-1,0 0 0,0 1 1,1-1-1,-1 0 0,1 0 1,0-1-1,1 1 0,-1 0 1,1-1-1,7 7 0,-7-9-10,0 1 0,0-1-1,1 1 1,-1-1 0,1-1-1,-1 1 1,1-1 0,0 1-1,0-1 1,0-1 0,0 1-1,-1-1 1,1 0 0,0 0-1,0 0 1,7-2 0,2 0-11,0-1-1,0-1 1,-1 0 0,19-9 0,-9 2-13,-2 0-1,0-2 0,0 0 1,-1-2-1,-1 0 1,31-32-1,-19 12 25,38-54 0,-61 78-1,31-51 29,-23 35-112,-15 23 26,-5 8 31,-9 13 9,1 6 2,1-1 1,0 1-1,2 1 0,1 0 0,1 0 1,1 1-1,1 0 0,1 0 1,0 36-1,4-51 51,1 0 1,0 0 0,1 0-1,0 0 1,1 0-1,0-1 1,0 1 0,8 15-1,-7-18-6,0 0 0,0-1 0,0 1 0,1-1 0,0 0 0,0 0 0,1-1 0,0 1 0,0-1 0,0-1 0,11 8 0,-15-11-36,-1 0-1,1 0 1,0 0 0,-1-1-1,1 1 1,-1 0 0,1-1 0,0 1-1,0-1 1,-1 0 0,1 1 0,0-1-1,0 0 1,-1 0 0,1 0 0,0-1-1,0 1 1,-1 0 0,1-1 0,0 1-1,0-1 1,-1 1 0,1-1 0,-1 0-1,1 1 1,0-1 0,-1 0 0,0 0-1,1 0 1,-1-1 0,2 0 0,0-2-29,-1 0 1,1 0 0,-1 0-1,0 0 1,0 0-1,-1 0 1,1-1 0,-1 1-1,0-1 1,0 1-1,-1 0 1,1-6 0,1-11 1,-2-1 1,0 1-1,-2 0 1,0 0-1,-1 0 1,-1 1-1,-1-1 0,-1 1 1,-1 0-1,-1 0 1,0 1-1,-21-34 1,24 46 42,3 5-17,0-1 0,0 0-1,0 0 1,0 0-1,0 0 1,1 0 0,-3-6-1,5 9-9,-1-1 0,0 1 0,0-1 0,0 1-1,1-1 1,-1 1 0,0 0 0,0-1-1,1 1 1,-1-1 0,0 1 0,1 0 0,-1-1-1,1 1 1,-1-1 0,0 1 0,1 0 0,-1 0-1,1-1 1,-1 1 0,1 0 0,-1 0-1,1 0 1,-1-1 0,1 1 0,-1 0 0,1 0-1,-1 0 1,1 0 0,-1 0 0,1 0-1,0 0 1,0 0 0,23 2-65,-22-2 65,74 5-12,152-10-1,-201 3-1031,1-1 1,33-9-1,-60 12 862,0 0 0,-1 0 0,1 0 0,0 0 0,-1-1 0,1 1 0,0 0 0,-1 0 0,1 0 0,-1-1 0,1 1 0,0 0 0,-1-1 0,1 1 0,-1-1 0,1 1 0,-1-1 0,1 1 0,-1-1 0,1 1 1,-1-1-1,0 1 0,1-1 0,-1 1 0,0-1 0,0 0 0,1 1 0,-1-1 0,0 0 0,0 1 0,0-1 0,0 0 0,1 1 0,-1-1 0,0 0 0,0 1 0,-1-1 0,1 0 0,0 1 0,0-1 0,0 0 0,0 1 0,0-1 0,-1 1 0,1-1 0,0 0 0,-1 1 0,1-1 0,0 1 0,-1-1 0,-5-4-2475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35 2400,'-1'-2'830,"1"0"1,-1 0-1,0 1 1,0-1-1,1 0 0,-1 0 1,1-4-1,-1 6-689,1-1 0,0 0 0,0 1 0,0-1 0,0 0 1,0 0-1,0 1 0,0-1 0,1 0 0,-1 1 0,0-1 0,0 0 0,0 1 0,1-1 0,-1 0 0,0 1 0,1-1 0,-1 0 0,1 1 0,1-3 2085,-6 8-1948,-1 5-153,0 1 1,1-1 0,-4 20 0,1-7-16,-9 33 123,-3 0 0,-49 101 0,-25-4 333,-4 9-172,16-4-100,-40 74 125,81-162-50,-61 78-1,-28 10-2448,112-140-1893,17-18 3902,0 1 1,-1-1-1,1 0 1,0 0-1,0 0 1,-1 0-1,1 0 1,0 0-1,0 0 1,0 0-1,-1 0 1,1 0-1,0 0 1,0 0-1,0 0 0,-1 0 1,1-1-1,0 1 1,0 0-1,0 0 1,-1 0-1,1 0 1,0 0-1,0 0 1,0 0-1,0-1 1,-1 1-1,1 0 1,0 0-1,0 0 1,0 0-1,0-1 0,0 1 1,-1 0-1,1 0 1,0 0-1,0 0 1,0-1-1,0 1 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 1 1984,'0'4'8939,"-3"5"-3471,-2-1-7326,-13 22 2313,0 1 1,-16 40-1,-12 23 8,-47 44 360,0-1 23,-7 68-81,72-141-602,-3-1 0,-52 79 0,45-91-95,-68 71 1,-55 36 169,61-62-187,77-73-287,8-7-256,-2 0 0,-27 20 0,43-34 284,-1-1 0,0 0 0,1 0 0,-1 0 0,0 0 0,0-1 0,0 1 0,1 0 1,-1-1-1,0 1 0,0-1 0,0 0 0,0 1 0,-3-1 0,3-1 50,0 1 0,1-1 0,-1 0 1,1 0-1,-1 1 0,1-1 1,-1 0-1,1 0 0,0 0 0,0-1 1,-1 1-1,1 0 0,-1-2 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3 3968,'-6'-3'1264,"12"6"1456,-16 9 234,0-3-2467,1 0 0,0 2 0,0-1 0,1 1 0,-8 14 0,-28 62-52,17-32-53,-53 81 301,-14 26 53,-12 83 4,33-72-265,-79 151 410,111-247-725,-3-2 1,-56 70-1,-47 28 251,80-109-2684,65-62 2011,0 0-1,0-1 1,0 1-1,0-1 1,0 1-1,0-1 1,0 0-1,-4 2 1,5-3 12,0 0 0,1 0 0,-1 0 0,1 0 0,-1 0 0,1-1 0,-1 1 0,0 0 0,1 0 0,-1 0 0,1-1 0,-1 1 0,1 0 0,-1-1 0,1 1 0,0 0 1,-1-1-1,1 1 0,-1-1 0,1 1 0,0-1 0,-1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57 2496,'-9'-10'894,"12"3"222,2-1-172,-2 3 430,0-1-1,0 1 0,2-11 1131,-10 29-1634,-27 109 409,20-72-809,-31 85-1,-51 46 313,54-112-422,-357 699 1068,221-420-2878,172-339 1035,-3 5-573,11-27-3758,18-39 1381,16-17-555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986 12 2496,'-18'0'2144,"13"-8"2298,-1 7-3467,6 0-904,-1 1-1,0 0 1,1-1 0,-1 1-1,0 0 1,1 0 0,-1 0-1,0-1 1,1 1-1,-1 0 1,0 0 0,0 0-1,1 0 1,-1 0-1,0 0 1,1 1 0,-1-1-1,0 0 1,1 0 0,-1 0-1,0 1 1,1-1-1,-1 0 1,0 1 0,1-1-1,-1 1 1,1-1 0,-1 0-1,0 1 1,1-1-1,-1 1 1,1 0 0,-1 0-1,-4 4 92,-1 1 0,1 0 0,0 0-1,1 1 1,0-1 0,-6 12-1,-16 48 424,22-56-494,-55 148 908,41-118-689,-2-1 1,-23 36 0,-128 172 686,24-8-125,-17 26-389,-42 49-323,180-277-2400,15-23 587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 4 3392,'-6'-4'13647,"3"9"-15572,-3 19 2712,3-6-566,-67 210 904,56-195-938,-1 0-1,-2-1 0,-26 36 0,-70 86 340,13-22-346,-2 23-72,-39 53-19,94-148-287,-71 69 0,38-44-4472,69-71 2393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4 4896,'-1'0'49,"1"-1"-1,0 1 1,0 0 0,0 0 0,0 0 0,-1 0 0,1-1-1,0 1 1,0 0 0,0 0 0,-1 0 0,1 0-1,0 0 1,0-1 0,0 1 0,-1 0 0,1 0-1,0 0 1,0 0 0,-1 0 0,1 0 0,0 0 0,0 0-1,-1 0 1,1 0 0,0 0 0,-1 0 0,1 0-1,0 0 1,0 0 0,-1 0 0,1 0 0,0 1-1,0-1 1,0 0 0,-1 0 0,1 0 0,0 0 0,0 0-1,0 1 1,-1-1 0,1 0 0,0 0 0,0 1-1,-4 2 2236,-1 9 169,-61 55 209,36-37-2031,-36 46 1,-12 37 606,-70 135 0,59-92-605,85-150-618,-152 246 298,111-186-149,-91 101 0,102-129-841,-3-2 0,-44 34-1,78-67 219,-1-1-1,0 1 0,0-1 1,-6 3-1,4-5-1916,5-9-208,16-38-1064,10-21-213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1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29 3968,'0'-1'564,"0"-1"1,-1 0 0,1 0-1,0 0 1,-1 0-1,1 0 1,-1 0 0,1 0-1,-1 0 1,-1-2-1,1 3-465,1 1-1,0 0 1,-1-1-1,1 1 1,-1 0-1,1-1 1,0 1-1,-1 0 1,1-1-1,-1 1 1,1 0-1,-1 0 1,1-1-1,-1 1 1,1 0-1,-1 0 1,1 0-1,-1 0 1,0 0-1,1 0 1,-1 0-1,1 0 0,-1 0 1,1 0-1,-1 0 1,1 0-1,-1 0 1,1 1-1,-1-1 1,1 0-1,-1 0 1,1 0-1,-1 1 1,1-1-1,-1 0 1,1 1-1,-1-1 1,1 0-1,0 1 1,-1-1-1,1 1 1,0-1-1,-1 1 1,-2 3 43,-1 0 1,2 0-1,-1 0 1,0 0-1,1 0 1,0 1 0,0-1-1,-2 6 1,-3 8 302,-16 38 660,-17 64 0,2-6-372,20-66-590,-4 0 0,-1-1 0,-2-1 0,-52 72 0,-13 9-614,5 4 0,-80 167 0,127-226-5524,35-61-639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1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226 730 2720,'0'-1'179,"1"1"1,-1-1-1,1 1 1,-1 0-1,1-1 1,-1 1-1,1 0 0,-1-1 1,1 1-1,-1 0 1,1 0-1,0 0 1,-1 0-1,1 0 1,-1-1-1,2 1 0,2 2 385,0-1 0,0-1 0,0 1 0,0-1-1,0 1 1,7-1 7680,-26 0-6346,4 0-1838,0 1 0,0 0 1,0 1-1,0 0 0,1 1 0,-1 1 0,1-1 0,0 1 0,0 1 0,0 0 0,0 1 0,1-1 0,0 2 0,0-1 0,0 2 0,1-1 0,0 1 0,1 0 0,0 0 0,0 1 0,0 0 0,1 0 0,1 1 0,0 0 0,0 0 0,1 0 1,0 0-1,0 1 0,2-1 0,-4 16 0,4-8 64,0-10-61,0 0 0,1 0 0,0-1 0,1 1 0,-1 0 0,2 0 0,-1 0 0,1 0 0,0 0 0,1-1 0,2 10 0,0-6 43,1-1 1,-1 0 0,2 0-1,11 17 1,-13-23-72,0 1 1,0-1 0,1 0-1,-1-1 1,1 1-1,-1-1 1,1 0-1,0 0 1,1 0 0,-1-1-1,8 3 1,-2-2 74,1 0 0,0-1 0,-1 0 1,1-1-1,0 0 0,0-1 0,21-2 1,-17-1-20,1 1 0,-1-2 1,0 0-1,31-13 0,-36 12-72,0-2 0,0 1 0,0-2 0,-1 1 0,0-1 0,0-1 0,12-14 0,-4 2 117,-1-2 0,18-30 0,-27 39-92,-2 0-1,1-1 0,4-19 0,4-8-40,-8 33-75,-2 3-40,-5 6 105,0 0 0,0 0-1,0-1 1,0 1 0,0 0 0,0 0-1,0 0 1,0 0 0,0 0-1,0 0 1,0 0 0,0 0 0,0 0-1,0-1 1,0 1 0,0 0-1,0 0 1,0 0 0,0 0 0,0 0-1,0 0 1,0 0 0,0 0-1,0 0 1,0 0 0,0 0 0,0 0-1,-1-1 1,1 1 0,0 0-1,0 0 1,0 0 0,0 0 0,0 0-1,0 0 1,0 0 0,0 0-1,0 0 1,0 0 0,-1 0 0,1 0-1,0 0 1,0 0 0,0 0-1,0 0 1,0 0 0,0 0 0,0 0-1,0 0 1,0 0 0,-1 0-1,1 0 1,0 0 0,0 0 0,0 0-1,-9 38-786,7-23 806,1 1 0,0 0 0,1 0 0,3 31 0,-1-23-40,-1-19 68,0 0 0,0-1 0,0 1 1,1-1-1,2 7 0,3 7 87,-7-16-105,1-1 1,-1 1 0,1-1-1,0 1 1,-1-1 0,1 1-1,0-1 1,0 0 0,0 1-1,0-1 1,0 0 0,0 0-1,1 0 1,-1 0 0,0 0-1,1 0 1,-1 0 0,1 0-1,-1 0 1,1-1 0,-1 1 0,1 0-1,-1-1 1,1 0 0,-1 1-1,1-1 1,0 0 0,-1 0-1,4 0 1,-3 0 15,0 0 0,0 0 0,0-1 0,0 1 0,0-1 1,0 1-1,0-1 0,0 0 0,0 0 0,0 0 0,0 0 0,-1 0 0,1 0 0,0 0 0,-1-1 0,1 1 1,-1-1-1,1 1 0,-1-1 0,0 1 0,0-1 0,0 0 0,2-2 0,0-4-35,-1 0 0,0 0-1,0-1 1,-1 1 0,0-1 0,0 1-1,-1 0 1,-1-15 0,0 11-75,0 0 0,-2 0 1,1 0-1,-2 0 1,-5-15-1,3 13 61,3 4-39,-2 0 0,1 0 0,-1 0 0,-1 1 0,0-1 0,0 1 0,-8-8 0,12 15 8,1 1 0,-1-1 0,0 1 0,0 0 0,0-1 0,0 1 0,-2-1-1,4 2 33,0 0-1,0 0 0,-1 0 0,1 0 0,0 0 0,0 0 1,0 0-1,0 0 0,0 0 0,0 0 0,-1 0 0,1 0 1,0 0-1,0 0 0,0 0 0,0 0 0,0 0 0,0 0 0,0 0 1,0 0-1,-1 0 0,1 0 0,0 0 0,0 0 0,0-1 1,0 1-1,0 0 0,0 0 0,0 0 0,0 0 0,0 0 1,0 0-1,0 0 0,0-1 0,0 1 0,-1 0 0,1 0 0,0 0 1,0 0-1,0 0 0,0 0 0,0 0 0,0-1 0,0 1 0,13-6 170,20-7-10,0 2 1,1 2 0,0 1-1,37-4 1,-34 6-136,-30 5-18,86-11 118,-84 11-97,0 1 0,0 0-1,0 1 1,0 0 0,0 1 0,0 0 0,-1 0 0,10 4 0,-16-5-1,0 0 1,-1 0 0,1 0-1,-1 0 1,1 0 0,-1 0-1,0 1 1,1-1 0,-1 1 0,0-1-1,0 1 1,0-1 0,0 1-1,0 0 1,0-1 0,-1 1 0,1 0-1,-1 0 1,1-1 0,-1 1-1,1 0 1,-1 0 0,0 0-1,0 0 1,0 0 0,0-1 0,0 1-1,-1 0 1,0 3 0,0 4 16,-1 0 0,-1 0 0,0 0 0,-5 13 0,-6 8 129,-1 6-122,-1-2 1,-24 36-1,35-62 121,7-11 138,10-15-55,-2 2-111,22-28 1,-12 18-172,-6 8 40,0-1 0,2 2 0,0 0-1,1 0 1,21-14 0,-25 21-9,-10 6-59,1 1 0,-1 0 0,1 1 0,0-1 0,6-3 0,-9 6 60,0 0-1,0-1 1,0 1-1,0 0 1,0 0-1,0 0 1,0 0-1,0 0 0,0 0 1,0 0-1,-1 0 1,1 0-1,0 0 1,0 0-1,0 1 1,0-1-1,0 0 0,0 1 1,0-1-1,-1 0 1,1 1-1,0-1 1,0 1-1,-1 0 1,1-1-1,0 1 1,0-1-1,-1 1 0,1 0 1,-1 0-1,1-1 1,0 3-1,0-2 6,-1 0 0,1 1 0,0-1 0,-1 1 0,0-1 0,1 1 0,-1-1 0,0 1 0,0-1 0,0 1 0,0-1 0,0 1 0,0-1 0,0 1 0,0-1 0,-1 3 0,-1 13-67,2-13 60,-4 109-16,5-88 83,0-23-42,-1 0 1,1 0-1,-1 0 1,0 0-1,0 0 1,0 0-1,0 0 1,0 0-1,0 0 1,-1 0-1,1 0 1,-1 0-1,0 3 1,2-5 31,0 0-45,-1 0 0,0 1 0,1-1 0,-1 0 0,0 0 0,1 0 0,-1 0 0,0 0 0,1 0 0,-1 0 0,0 0 0,1 0 1,-1 0-1,1 0 0,-1 0 0,0 0 0,1 0 0,-1-1 0,0 1 0,1 0 0,-1 0 0,0 0 0,1 0 0,-1-1 0,0 1 0,0 0 0,1 0 0,-1-1 0,0 1 0,0 0 0,1 0 0,-1-1 0,0 0 1,18-42 276,-14 31-258,1-1 0,1 1 0,7-13 0,-5 12-62,0 1 1,1 0 0,0 1-1,18-18 1,-26 28 26,0 1 0,0-1 0,0 0 0,0 0 0,0 1 1,0-1-1,0 1 0,0-1 0,0 1 0,0-1 0,1 1 0,-1 0 0,0-1 1,0 1-1,0 0 0,0 0 0,1 0 0,-1 0 0,0 0 0,0 0 0,2 0 1,-1 1 2,0 0 1,-1 0 0,1 0 0,-1-1-1,1 1 1,-1 1 0,1-1 0,-1 0-1,1 0 1,-1 0 0,0 1 0,2 2 0,2 4-18,0 0 0,0 0 0,-1 1 1,3 11-1,-6-19 16,11 34 45,-9-23-1,1 1 0,1-1 0,0 0 1,1-1-1,13 21 0,-19-31-18,1 0 0,0 0 0,0 0 1,0 0-1,1-1 0,-1 1 0,0 0 0,0 0 0,0-1 0,1 1 0,-1 0 0,0-1 0,1 0 0,-1 1 1,0-1-1,1 0 0,-1 1 0,1-1 0,-1 0 0,0 0 0,1 0 0,-1 0 0,1-1 0,-1 1 0,0 0 1,1 0-1,-1-1 0,0 1 0,1-1 0,-1 1 0,0-1 0,1 0 0,1-1 0,4-3 3,1 0 0,-1-1 1,0 0-1,6-6 0,-10 9 0,153-143-46,-147 138 4,0 1 1,1-1-1,0 2 0,0-1 1,0 1-1,1 1 0,20-8 1,-30 13 15,0 0 1,-1 0 0,1 0 0,-1 0 0,1 1 0,0-1 0,-1 0-1,1 0 1,0 0 0,-1 0 0,1 1 0,-1-1 0,1 0 0,-1 1 0,1-1-1,0 0 1,-1 1 0,1-1 0,-1 1 0,0-1 0,1 1 0,-1-1-1,1 1 1,-1-1 0,0 1 0,1-1 0,-1 1 0,0 0 0,0-1 0,1 1-1,-1-1 1,0 1 0,0 0 0,0 0 0,5 25-137,-3 12 118,-2 1-1,-1-1 0,-2 0 1,-12 55-1,9-63 46,-2-1 0,0 0 0,-2-1 0,-1 0 0,-2-1-1,0 0 1,-2-1 0,-1 0 0,-1-1 0,-22 24 0,11-12 145,27-37-79,3-17 228,34-71-239,62-201-230,-83 246 71,1 2 0,2 0 0,40-66 0,-51 97 21,0 1 0,0-1 0,1 2 0,0-1 0,18-14 0,-25 22 48,1 0 1,-1 0 0,0 0 0,1 0 0,-1 1 0,0-1 0,1 0 0,-1 1 0,1-1 0,-1 1 0,1 0 0,0-1 0,-1 1-1,1 0 1,-1 0 0,1 0 0,0 0 0,-1 0 0,1 0 0,-1 1 0,1-1 0,-1 0 0,1 1 0,-1-1 0,1 1 0,-1 0-1,1-1 1,-1 1 0,0 0 0,1 0 0,-1 0 0,0 0 0,0 0 0,0 0 0,0 0 0,1 1 0,0 0 0,0 2 34,1 0 1,-1-1 0,0 1-1,0 0 1,0 0-1,0 1 1,-1-1 0,1 0-1,-1 0 1,0 1 0,0-1-1,0 8 1,-1-4-2,-1 0-1,1 0 1,-1 0 0,0 0-1,-1 0 1,0 0 0,-4 10-1,5-15-23,0-1 0,-1 0-1,1 1 1,0-1 0,-1 0-1,1 0 1,-1 0 0,0 0-1,0 0 1,0 0 0,0-1-1,0 1 1,0-1 0,0 1-1,0-1 1,-1 0 0,1 0-1,0 0 1,-1 0 0,1 0-1,-1 0 1,1-1 0,-1 1-1,1-1 1,-1 0 0,-3 0-1,-40 0-628,47 1 615,1-1 1,-1 1 0,0-1 0,0 1-1,0 0 1,0-1 0,0 1 0,0 0-1,0 0 1,0-1 0,1 3 0,12 7-83,-8-8 120,0 0 0,1-1 1,0 0-1,-1 0 1,1-1-1,0 1 1,-1-2-1,1 1 1,-1-1-1,1 0 1,0 0-1,-1 0 1,1-1-1,6-3 0,12-5 111,0-1 0,26-18 0,-37 21-107,52-28 167,-24 15-110,-1-2 1,-2-2-1,55-45 1,-85 61-101,-1 0 0,1-1 1,-1 0-1,-1-1 1,0 0-1,-1 0 1,0 0-1,6-17 1,2-12 39,11-46-1,-24 80-5,25-139-73,-15 74 49,-3-37 26,-7 72-592,-2 32 294,-2 6 197,-2 8 30,-8 45 94,-10 74 0,0 6 139,-12 54 16,32-163-132,1-1 0,1 1 0,1 0 0,2 0 0,6 34 0,-8-56-54,1 0 1,0 0 0,1 0 0,-1-1 0,1 1 0,-1-1 0,1 1-1,0-1 1,0 0 0,1 1 0,-1-1 0,1 0 0,3 3 0,-5-5 19,1 0 1,-1 0 0,1 0-1,-1-1 1,1 1 0,-1 0-1,1-1 1,0 1 0,-1-1-1,1 1 1,0-1 0,0 0 0,-1 0-1,1 0 1,0 0 0,0 0-1,-1 0 1,1 0 0,0 0-1,0-1 1,-1 1 0,1-1-1,0 1 1,-1-1 0,1 0-1,-1 0 1,1 0 0,-1 0-1,1 0 1,2-2 0,16-15 1,0 0 0,-1-2 0,-1 0 0,18-26 1,-10 12-257,-21 24 260,-2 3-493,-3 13 127,-7 46 145,7-47 211,0-1 0,0 1 1,0 0-1,0 0 0,2 5 0,0 15 189,-2-23-207,0-1 1,0 1 0,0-1-1,0 0 1,1 1 0,-1-1-1,0 1 1,0-1 0,1 0-1,-1 1 1,1-1 0,0 0-1,-1 1 1,1-1 0,1 1-1,-2-1 7,1-1-1,-1 1 0,1-1 1,-1 0-1,1 1 0,0-1 1,-1 0-1,1 1 0,0-1 0,0 0 1,-1 0-1,1 1 0,0-1 1,0 0-1,-1 0 0,1 0 1,0 0-1,0 0 0,-1 0 1,2-1-1,4 0 47,-1-1-1,0 0 1,0 0 0,0 0 0,0-1 0,5-3-1,-8 5-56,31-16-134,2 1 0,0 2 1,62-16-1,38-15-114,-78 26 288,-38 14-10,27-12 1,-39 13-60,-6 4-181,-14 20 43,4-10 186,0 0 0,-15 14 1,15-16 50,1 1-1,-1-1 1,-10 17 0,16-22-58,1 1 0,0-1 0,1 1 0,-1 0 0,1 0 0,-1 0-1,1-1 1,0 1 0,1 0 0,-1 0 0,1 1 0,0-1 0,0 0 0,1 7 0,-1-9-7,0 0 0,0 0-1,1-1 1,-1 1 0,1 0 0,-1-1 0,1 1 0,0 0 0,0-1 0,0 1 0,0-1 0,0 1 0,0-1 0,0 0 0,0 1 0,0-1 0,1 0 0,1 2 0,0-2 4,-1 0-1,1 1 1,-1-1 0,1 0-1,0-1 1,0 1-1,0 0 1,-1-1-1,1 1 1,4-1 0,5 0 45,0-1 1,-1-1 0,1 0 0,16-4 0,-6 1-6,-13 3-45,1-1 1,-1 0 0,1 0-1,-1-1 1,9-4-1,0 2-140,-16 6 144,0 0 0,-1-1 0,1 1 1,0-1-1,0 1 0,-1-1 1,1 0-1,-1 0 0,3-1 0,81-57 102,-45 23-245,-39 35 69,-2 2-99,0 0 144,0 0 0,0 0 0,0 0-1,0 0 1,0 0 0,1 1 0,-1-1 0,0 0 0,1 0-1,-1 2 1,-2 2 20,-1 3 31,0 0 1,0 0 0,-3 13-1,3-10 72,2-6-107,1 0-1,0 0 1,0-1-1,1 1 1,-1 0-1,1 0 1,0 0-1,0 0 1,1-1-1,0 1 0,-1 0 1,1 0-1,1-1 1,-1 1-1,1 0 1,0-1-1,3 6 1,-5-10 13,1 1 0,0 0 0,0-1 1,-1 1-1,1-1 0,0 1 0,0-1 1,0 1-1,0-1 0,0 1 0,0-1 1,0 0-1,0 0 0,0 1 0,0-1 1,1 0-1,19-1-31,-13 1-79,-3-1 101,-1 1-1,0-1 1,1 0 0,-1 0 0,7-3-1,1-1-42,70-27 293,-55 22-468,32-16-1,-20 8 248,-17 8-92,105-41 1,-99 40 67,-21 8-50,1 0 0,0 0-1,0 1 1,0 0 0,0 1-1,15-2 1,-15 3-20,-6 0 352,-2 0-291,0-1-1,0 0 1,0 1-1,0-1 0,0 1 1,0-1-1,0 0 1,0 1-1,0-1 1,0 1-1,0-1 1,0 0-1,-1 1 0,1-1 1,0 1-1,0-1 1,-1 0-1,-6-2-123,5 2 108,1 1-1,-1-1 1,0 0-1,1 1 1,-1-1-1,0 1 1,0-1 0,1 1-1,-1 0 1,0-1-1,0 1 1,0 0-1,1 0 1,-1 1-1,0-1 1,0 0-1,1 1 1,-1-1 0,0 1-1,0-1 1,1 1-1,-1 0 1,0 0-1,-2 1 1,-2 3 41,1 0 1,-1 0-1,1 0 0,0 1 0,-7 10 1,10-13-32,0 1 1,0 0-1,0 0 1,1 0-1,0 0 1,0 0-1,0 1 1,0-1-1,0 0 1,1 0-1,0 5 1,0-6 24,-1-1 1,1 0 0,0 0-1,1 0 1,-1 0 0,0 1-1,1-1 1,-1 0 0,1 0-1,-1 0 1,1 0-1,0 0 1,0 0 0,0 0-1,0 0 1,0 0 0,1-1-1,-1 1 1,0 0-1,1-1 1,0 1 0,-1-1-1,1 0 1,0 1 0,-1-1-1,1 0 1,0 0-1,0 0 1,0 0 0,0 0-1,0-1 1,0 1 0,3 0-1,3-1 48,-1-1 0,0 1 0,1-2-1,-1 1 1,0-1 0,0 0 0,0 0 0,0-1-1,0 0 1,6-4 0,18-6-104,160-40-394,-28 11 297,-59 10 201,-97 31-157,-11 3-99,-15 5-62,-17 4 262,-66 30 1,87-34 26,1 1 0,0 0 0,0 2 1,1-1-1,0 2 0,0-1 1,-11 14-1,23-22-19,-1 0 1,1-1-1,-1 1 1,1 0-1,0 0 1,0 0-1,0 0 0,0 0 1,0 0-1,1 0 1,-2 4-1,3-6 0,-1 0-1,1 1 0,-1-1 1,1 0-1,-1 0 0,1 0 1,-1 0-1,1 0 0,-1 0 1,1 0-1,-1 0 0,1 0 1,0 0-1,-1 0 0,1 0 1,-1 0-1,1 0 0,0 0 3,14-4-106,0-1 1,-1 0-1,1 0 1,-1-2-1,19-11 1,-19 11-28,34-18-249,82-46-104,-128 70 116,-1 3 160,1 3 285,1 1 0,-1 0 0,3 12 1,-3-12-30,0 1 0,0-1 0,6 11 0,-1-4-37,-4-6 45,1 1 0,1-1 0,-1-1 0,7 8 0,-10-13-57,0 0 0,1 1 0,-1-1 0,0 0 0,1 0 0,-1 0 0,0 0 0,1 0 0,-1-1 1,1 1-1,0 0 0,-1-1 0,1 1 0,-1-1 0,1 0 0,0 1 0,-1-1 0,1 0 0,0 0 0,-1 0 0,1 0 0,0 0 0,0 0 0,-1-1 0,3 0 1,10-5-20,1 0 0,-1-2 0,0 0 1,-1 0-1,20-16 0,0 0-128,-3 2-77,-1 0 0,0-2 0,-2-1 0,-1-2 0,33-41 1,-24 15 158,55-112 0,-57 101 139,0-3 103,29-86 0,-61 151-152,-1 1 0,1-1 1,-1 1-1,1-1 0,-1 1 0,0-1 0,1 0 1,-1 1-1,0-4 0,-5 3 175,-4 6-288,-4 5 129,0 1 0,1 0 0,0 1 0,1 0 0,0 1 0,1 1 0,-15 22 0,7-5 21,2 2 0,-16 43 0,-18 72-159,36-103 116,-17 56 77,27-83 25,0 1 0,2 0-1,-2 30 1,4-42-115,0-1 0,1 1 0,0 0 0,0 0-1,0-1 1,0 1 0,1-1 0,0 1 0,0-1 0,1 0-1,-1 1 1,1-1 0,0-1 0,1 1 0,-1 0 0,1-1 0,0 1-1,0-1 1,0 0 0,0-1 0,1 1 0,0-1 0,0 0-1,0 0 1,0 0 0,0-1 0,0 1 0,1-1 0,-1-1 0,1 1-1,0-1 1,8 1 0,5 0-45,0-1-1,0-1 1,-1-1 0,1-1-1,0 0 1,-1-1-1,1-1 1,-1-1 0,0-1-1,0 0 1,-1-2 0,0 0-1,28-17 1,-38 20-67,0-1 0,0 0 0,0 0 0,-1 0 0,8-12 0,-11 15 77,0-1 0,0 0 0,-1 0 1,0-1-1,0 1 0,0 0 0,0-1 0,-1 1 1,1-1-1,-1 0 0,0 1 0,0-6 0,-1 10 5,0-1-1,0 1 1,0 0-1,0 0 1,0-1-1,0 1 1,0 0-1,0 0 0,0-1 1,0 1-1,0 0 1,0 0-1,0-1 1,0 1-1,-1 0 0,1 0 1,0-1-1,0 1 1,0 0-1,0 0 1,0 0-1,-1-1 0,1 1 1,0 0-1,0 0 1,0 0-1,-1 0 1,1 0-1,0-1 0,0 1 1,-1 0-1,1 0 1,-10 2 17,-8 12 172,8-3-94,0 0 0,-9 16 0,16-23-68,1 0 0,0 0 0,0 0 0,0 1 1,0-1-1,1 0 0,-1 1 0,1 0 1,1-1-1,-2 10 0,2-13 0,0 0 0,0 0 1,0-1-1,0 1 0,0 0 0,1 0 0,-1-1 0,0 1 0,0 0 0,0 0 1,1-1-1,-1 1 0,0 0 0,1-1 0,-1 1 0,1-1 0,-1 1 1,1 0-1,-1-1 0,1 1 0,-1-1 0,1 1 0,0 0 0,1 0 2,-1-1-1,1 1 1,-1-1-1,1 0 1,-1 1-1,1-1 1,-1 0-1,1 0 1,-1 0-1,1 0 1,1 0-1,6-2-11,0 0 1,-1 0-1,12-5 0,-13 5-54,77-23-296,97-16 1,-21 7 203,-55 11 356,-100 23-144,-6 1-60,-7 5-94,-16 7-23,-23 9 74,-23 12 112,60-29-114,1 1-1,0 0 1,0 1 0,1 0 0,-8 9-1,14-14 75,0 0 0,0 1 1,1-1-1,-1 1 0,1 0 0,0-1 0,-2 4 0,3-5-33,0-1-1,0 1 0,-1-1 1,1 1-1,0 0 0,0-1 1,0 1-1,0-1 0,0 1 1,-1-1-1,1 1 0,0 0 1,0-1-1,1 1 0,-1-1 1,0 1-1,0 0 0,0-1 1,0 1-1,0-1 0,1 1 1,-1-1-1,0 1 0,0-1 1,1 1-1,-1-1 0,0 1 1,1-1-1,-1 1 0,1-1 1,-1 1-1,1-1 0,-1 0 1,1 1-1,-1-1 0,1 0 1,-1 0-1,1 1 0,-1-1 1,1 0-1,-1 0 0,2 1 1,5-1-1,0 1-1,1-1 1,-1 0 0,0 0-1,0-1 1,12-2 0,43-15-193,-49 14 165,0-1-1,-1 0 0,0-1 1,0-1-1,-1 0 1,1-1-1,-1 0 1,-1 0-1,0-1 1,0 0-1,-1-1 0,0 0 1,0-1-1,-1 0 1,-1 0-1,0-1 1,0 0-1,-2 0 1,1 0-1,4-17 0,31-136-288,-24 87 195,-12 51 249,-1-1 0,-1 0 0,-2-42 0,-1 68-113,0 1 0,0-1 0,0 1 0,0-1-1,0 1 1,0 0 0,-1-1 0,1 1 0,-1-1 0,0-1-1,1 3-16,-1 0 0,1-1 0,0 1-1,0 0 1,0 0 0,-1-1 0,1 1-1,0 0 1,0 0 0,-1-1 0,1 1-1,0 0 1,-1 0 0,1 0 0,0 0-1,0 0 1,-1-1 0,1 1 0,0 0-1,-1 0 1,1 0 0,0 0 0,-1 0-1,1 0 1,0 0 0,-1 0 0,0 0-1,0 1-3,-1 0-1,1 0 0,0-1 1,-1 1-1,1 0 0,0 0 1,0 1-1,0-1 0,0 0 1,0 0-1,0 0 0,0 1 1,0-1-1,0 1 0,0-1 1,1 0-1,-1 1 0,0 1 0,-9 27 26,-11 59-1,8-31 92,2-14-158,-34 152 150,37-150-167,2 1 0,0 59 0,9-38 294,-2-61-634,0 1 0,0-1 0,1 0 0,0 0 0,1 0 0,-1 0 0,5 7 0,-3-23-4515,-2 2 3492,-1 0-1,0 0 0,0 0 0,-1-8 1,0-13-1428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 9216,'-8'-2'945,"7"1"-785,0 0 1,0 1-1,-1-1 1,1 1-1,0 0 1,-1-1-1,1 1 1,0 0-1,-1 0 1,1 0-1,-1 0 1,1 0-1,0 0 0,-1 0 1,1 0-1,-1 1 1,1-1-1,0 0 1,-2 2-1,-1 0 309,4-2-429,0 0 0,0 0-1,0 0 1,0 0 0,0 0-1,0 0 1,0 0 0,1 0-1,-1 0 1,0 0 0,0 1-1,0-1 1,0 0 0,0 0 158,0 0-158,0 0-1,0 0 1,0 0 0,0 0-1,0 0 1,0 0 0,0 0-1,0 0 1,0 0 0,0 0 0,0 0-1,0 0 1,0 1 0,0-1-1,0 0 1,0 0 0,0 0-1,0 0 1,0 0 0,0 0-1,0 0 1,0 0 0,0 0-1,0 0 1,0 0 0,0 0-1,0 0 1,0 0 0,0 0-1,0 1 1,0-1 0,0 0 118,0 0-118,0 0 0,0 0-1,0 0 1,0 0 0,0 0-1,0 0 1,0 0 0,-1 0-1,1 0 1,0 0 0,0 0 0,0 0-1,5 4 661,3 4-156,0-1 0,0-1 0,1 1 0,0-2 0,0 1 0,0-1 0,1 0 0,12 4 0,3-2-357,0-2 1,34 4-1,55 0-942,-89-7 254,74-2-7520,-79 0 5451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21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37 9792,'-24'-8'4448,"43"16"-3872,-6-8 1663,10 3-1343,17-3 704,10 5-928,21-5-32,6 3-384,31-6-384,0-2 64,3-1-640,-11-3 416,-15-7-3263,-12 7 1951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10720,'-19'-28'3968,"14"25"-3072,-3 3-288,16 3-4032,-3 5 2784,4 4-2816,-9 0 1920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1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11040,'-22'-8'8575,"44"8"-22046,6-3 9759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9 804 2816,'0'1'195,"-1"0"0,0-1 0,1 1 0,-1-1 0,0 1-1,1 0 1,-1 0 0,1-1 0,-1 1 0,1 0 0,-1 0 0,1-1 0,0 1 0,-1 0 0,1 0 0,0 0 0,0 0 0,0 0-1,-1 1 1,2 0 211,0 0-1,-1-1 1,1 1-1,0-1 0,0 1 1,0-1-1,0 0 1,0 1-1,2 1 0,0 1-267,3 2 729,-1 1-110,1 0-1,0-1 1,0 0-1,9 7 1,-13-12-618,0 1-1,0-1 1,0 0 0,0 0-1,1 0 1,-1 0 0,0 0 0,0 0-1,1-1 1,-1 1 0,1-1-1,-1 0 1,0 0 0,1 0 0,-1 0-1,1 0 1,-1 0 0,1-1-1,-1 1 1,3-1 0,1-2 65,0 1 0,0-1-1,-1 0 1,1-1 0,-1 1 0,1-1 0,-1 0 0,7-7 0,34-43 724,-32 37-737,26-31 198,33-41 885,-61 72-1086,-1 0 1,0-2-1,12-26 0,-5-8-12,-17 42-410,-1 11 170,6 8 133,0 0 0,0 0 1,-1 1-1,0 0 1,4 10-1,-2-3-101,-3-7 28,0 1 0,-1-1 1,0 1-1,0 0 0,-1 0 1,-1 0-1,1 1 0,-2-1 1,1 0-1,-2 0 0,0 11 0,-2-4 69,0-1 0,0 0 0,-2 0 0,0 0 0,-1 0 0,-8 15 0,11-24-32,-1-1-1,0 1 0,0-1 1,0 0-1,-1 0 0,0-1 1,0 1-1,-9 6 0,11-10-10,0 0-1,0 0 1,0 0-1,0 0 1,0-1-1,0 0 0,-1 1 1,1-1-1,0 0 1,-1-1-1,1 1 1,-1-1-1,1 1 1,-1-1-1,0 0 0,1 0 1,-1-1-1,1 1 1,-7-3-1,-2-1-30,1-1 0,0 0 0,0-1 0,0-1 0,0 1 0,1-2 0,1 0 0,-1 0 0,1 0 0,0-1 0,1 0 0,-9-14 0,15 21-2,1-1 0,-1 1 0,1-1-1,-1 0 1,1 1 0,0-1 0,-1-5 0,2 7 2,0 1 1,0 0-1,0-1 0,0 1 1,0-1-1,0 1 0,0 0 0,0-1 1,0 1-1,0 0 0,0-1 1,0 1-1,0-1 0,0 1 1,1 0-1,-1-1 0,0 1 0,0 0 1,0 0-1,1-1 0,-1 1 1,0 0-1,1-1 0,-1 1 1,1 0-1,0-1 0,0 1 0,0 0 1,0-1-1,0 1 0,0 0 0,0 0 1,0 0-1,1 0 0,-1 0 0,0 0 1,0 0-1,0 0 0,2 1 1,38 8-139,-16-2 217,0-2 0,1-1 0,37 2 0,-25-6 65,0-2-1,0-2 1,67-14 0,-93 15-69,0-1 0,-1 0 0,1-1 0,-1 0 1,-1 0-1,1-1 0,-1-1 0,0 0 1,0 0-1,-1-1 0,14-14 0,-10 7 9,-1-1 0,20-34-1,-28 44-71,-3 5-19,0 1 0,-1-1 0,1 0 1,-1 0-1,1 0 0,-1 1 0,0-1 0,1 0 1,-1 0-1,0 0 0,0 0 0,1 1 0,-1-3 1,0 2-417,0 18-70,-1-10 498,1-1 0,-1 0 1,0 0-1,-3 6 0,3-6-2,-1 1 0,1-1 1,0 1-1,0 7 0,-1 22-35,1-18 73,1 0-1,3 28 1,-3-45-15,0-1-1,0 1 1,0-1 0,0 1 0,0 0 0,1-1 0,-1 1 0,0-1 0,0 1 0,0-1 0,1 1 0,-1-1 0,0 0 0,0 1 0,1-1 0,-1 1 0,1-1 0,-1 1 0,0-1 0,1 0-1,-1 1 1,1-1 0,-1 0 0,1 0 0,-1 1 0,0-1 0,1 0 0,-1 0 0,1 1 0,0-1 0,-1 0 0,1 0 0,-1 0 0,1 0 0,-1 0 0,1 0 0,-1 0 0,1 0 0,-1 0 0,1 0-1,-1 0 1,1 0 0,-1-1 0,1 1 0,-1 0 0,1 0 0,-1-1 0,1 1 0,4-2 76,0-1-1,0 0 1,-1 0-1,5-4 1,-2 2-37,18-12 67,4-4-43,48-24 0,-31 22-100,-2-1 0,79-59 1,-109 72 2,-1-1 0,-1-1 0,0 0 0,-1-1 0,18-28 1,-8 6-19,20-52 0,7-53 199,-28 79-104,-16 47-48,-1 1 0,3-23 0,-1 2-101,-3 10-328,-4 17-97,2 8 493,0 0 0,-1 0 1,1 0-1,0 0 0,0 1 1,-1-1-1,1 0 0,0 0 0,0 0 1,-1 0-1,1 0 0,0 1 1,0-1-1,0 0 0,-1 0 1,1 1-1,0-1 0,0 0 1,0 0-1,0 1 0,0-1 0,-1 0 1,1 0-1,0 1 0,0-1 1,0 0-1,0 0 0,0 1 1,0-1-1,-9 23 47,2 0 1,0 0-1,1 1 1,-3 32-1,-2 9-51,-14 48 56,-21 101 322,41-183-336,2 0 0,1 0 0,1 0 0,7 61 0,-5-82 66,1-1 1,0 1-1,1-1 0,0 1 1,1-1-1,0 0 0,8 13 1,-11-21-68,-1 0 1,1 0 0,0 0 0,0 0 0,-1 0 0,1 0 0,0 0 0,0 0 0,0 0 0,0 0 0,0 0 0,0-1 0,0 1 0,1 0 0,-1-1 0,0 1 0,0-1 0,0 1 0,1-1 0,-1 0 0,0 1 0,1-1-1,-1 0 1,0 0 0,0 0 0,1 0 0,-1 0 0,0 0 0,1-1 0,-1 1 0,0 0 0,1 0 0,-1-1 0,0 1 0,0-1 0,0 0 0,1 1 0,-1-1 0,0 0 0,1-1 0,5-3 38,0-1 1,0 0-1,-1-1 1,10-12-1,-11 13-9,20-30 44,0 0 1,27-58-1,-24 41 263,-19 26-838,-9 26 319,-1 25 214,-4-13-111,4-9 45,0-1 0,0 1 1,0 0-1,1-1 1,-1 1-1,0 0 0,1-1 1,-1 1-1,1 3 0,-5 39-19,5-43-32,-1 11 522,1-12-453,-1 0 1,1 1-1,-1-1 0,1 0 0,0 1 0,-1-1 1,1 0-1,0 1 0,-1-1 0,1 1 0,0-1 1,-1 1-1,1-1 0,0 1 0,0-1 0,0 1 1,0-1-1,-1 1 0,1-1 0,0 1 0,0 0 1,0 0-1,-2 16-5,-3 23-27,1 39-192,4 9 267,4-61 202,-4-25-144,1-2-94,0 0-1,0 0 1,0-1-1,-1 1 0,1 0 1,0 0-1,-1 0 0,1-1 1,0 1-1,-1 0 0,1-1 1,0 1-1,-1-1 0,1 1 1,0-1-1,-1 1 0,1-1 1,-1 1-1,1-1 0,0 0 1,9-15 33,-7 11-16,26-41 124,-10 13-4,3 0 1,33-38-1,-39 53-36,-9 8-179,2 1 1,-1 0-1,1 1 0,18-14 1,-26 21 58,0 1 0,0-1 0,0 0 0,0 1 0,0-1-1,0 0 1,-1 0 0,1 0 0,0 0 0,0 0 0,-1 0 0,1 0 0,-1 0 0,1 0 0,-1 0 0,1 0 0,-1 0 0,0 0 0,1-1 0,-1 1 0,0 0 0,0-2-1,0 2 131,-7 22-678,6-16 557,0 0 1,0 0-1,1 0 1,0 0-1,1 10 1,0-3 11,-1-7 16,0-1 0,1 0 0,0 0 0,0 1-1,0-1 1,0 0 0,1 0 0,3 7-1,20 29-297,-13-22 329,-10-15-28,1 0 0,-1 0 0,0 0 0,1 0 0,0 0 0,0 0 0,-1-1 0,2 1 0,-1-1 0,0 0-1,0 0 1,1 0 0,-1 0 0,1-1 0,0 1 0,-1-1 0,1 0 0,0 0 0,0 0 0,0-1 0,-1 1 0,1-1 0,6 0 0,-4-1-20,0 0 0,1 0 0,-1-1 0,0 0 0,0 0 0,0 0 0,0-1 0,0 0 1,0 0-1,-1 0 0,1-1 0,-1 0 0,5-5 0,12-13 27,25-30 1,-4 2-81,-31 37-21,-6 6 42,0 0 0,1 0 0,0 1 0,12-9 0,-18 14-3,0 1 18,1 0-1,-1 0 0,0 0 1,0 1-1,0-1 0,0 0 1,1 0-1,-1 1 0,0-1 1,0 1-1,2 0 1,-2 0-111,1-1 79,0 2 30,0-1 1,1 0-1,-1 1 0,0-1 0,0 1 0,0-1 1,0 1-1,0 0 0,0 0 0,2 4 0,-3-4 65,2 3 156,-1-3-44,-2-6-89,0 4-85,0-1 0,-1 0 0,1 1 0,0-1 0,0 0 0,-1 1 0,1-1 0,-1 1 0,1-1 0,0 1 0,-1-1-1,1 1 1,-1-1 0,1 1 0,-1-1 0,1 1 0,-1 0 0,0-1 0,1 1 0,-1 0 0,1-1 0,-1 1 0,0 0 0,-1 0 0,-17-4-234,16 4 224,0 1-1,1 0 1,-1-1-1,0 1 1,1 0-1,-1 0 1,1 1-1,-1-1 0,1 0 1,-1 1-1,1 0 1,0-1-1,0 1 1,0 0-1,0 0 1,0 0-1,0 0 0,-1 3 1,-3 3 4,1 0 0,0 1 1,0-1-1,-3 10 0,5-8 30,1 0 0,0 0 1,0 0-1,1 0 0,0 0 0,1 0 0,1 12 0,0 2 106,-1-22-84,-1 1-1,1-1 1,1 0 0,-1 1 0,0-1-1,0 0 1,1 1 0,0-1 0,-1 0-1,1 1 1,0-1 0,2 4-1,-2-7-12,0 1 0,1-1 0,-1 1 0,0-1 0,0 1 0,0-1 0,0 0 0,0 1 0,-1-1 0,1 0 0,0 0 0,1-1 0,-1 1 13,6-6-42,-1-1 0,0 0-1,-1 0 1,0 0 0,6-12 0,7-12-30,23-45-147,-37 66 38,-3 6-39,3 10 59,0 4 123,1 1 0,0-1 0,1 0 0,0-1 0,1 0 0,0 1 0,11 9 0,-16-17 25,1 1 1,0-1-1,-1 1 0,1-1 1,0 0-1,0 0 0,0 0 0,0 0 1,0 0-1,0-1 0,0 0 1,0 1-1,0-1 0,1 0 1,-1-1-1,0 1 0,3-1 0,10-2-43,30-9-1,-42 11 22,36-11-36,-1-1 0,68-34 0,-93 39 3,0 0 0,0-1 0,-1 0 1,-1-2-1,0 1 0,0-1 1,-1-1-1,0 0 0,-1-1 1,13-21-1,-10 12 0,-2-1 1,-1-1 0,10-34-1,15-80 158,-12 42-16,-20 86-134,5-17-326,-2 0 1,0 0-1,3-54 0,-18 98 583,-10 56 10,-14 112 1,31-170-278,-29 185 181,22-103-16,7-87-86,1-1 0,0 1 0,1 0 1,0 0-1,3 13 0,-2-9 68,-1-8-54,0 0 0,1 0 0,2 11-1,-2-16-53,-1 0-1,0 0 0,1 1 0,-1-1 0,1 0 0,-1 0 0,1 0 1,0 0-1,0 0 0,-1 0 0,1 0 0,0 0 0,0 0 0,0-1 0,0 1 1,0 0-1,0 0 0,0-1 0,0 1 0,0-1 0,0 1 0,0-1 1,1 1-1,0-1 0,0 0 23,0 0-1,0 0 1,0 0 0,0 0 0,0-1 0,-1 1 0,1-1 0,0 1-1,0-1 1,-1 0 0,1 0 0,0 1 0,-1-1 0,1-1-1,-1 1 1,1 0 0,1-2 0,28-29 131,-18 18-279,5-4 116,1 2 0,1 0 1,30-17-1,-40 28-370,-7 12-96,-1 0 543,-1-2-51,0 0 0,0-1 1,1 1-1,0 0 0,0-1 0,0 1 0,0-1 1,1 0-1,0 0 0,0 0 0,0 0 0,0 0 0,0 0 1,1-1-1,0 0 0,0 0 0,0 0 0,0 0 0,0 0 1,0-1-1,1 0 0,-1 0 0,1 0 0,0 0 0,0-1 1,-1 0-1,1 0 0,7 1 0,9-2 8,0 0 1,0-2-1,0 0 0,-1-1 1,22-6-1,0-3-21,56-24 0,-90 33-30,0-2 0,0 1 0,8-7-1,-10 6 1,1 1 0,0 0 0,0 0 0,8-3 0,-7 1-94,-12 12-503,-9 16 477,10-19 151,1 0 1,-1 1-1,1 0 0,0 0 0,0-1 0,0 1 0,1 0 1,0 0-1,0 1 0,0-1 0,0 0 0,0 5 0,1-7-23,-1 2 48,1 0 0,0-1 0,1 1 0,-1 0 0,0-1 0,1 1 0,0-1 0,0 1 0,0-1 0,2 5 0,-2-7-31,-1-1 0,1 1 0,-1-1-1,1 1 1,-1-1 0,1 0 0,0 1-1,-1-1 1,1 0 0,0 1 0,-1-1-1,1 0 1,0 0 0,-1 1 0,1-1-1,0 0 1,-1 0 0,1 0 0,0 0-1,0 0 1,1 0 0,16-3-114,-15 2 108,0 0 20,-1 0 1,1 0-1,-1 0 1,1 0-1,-1 0 0,0-1 1,0 1-1,0-1 0,0 1 1,4-4-1,17-22 132,-22 26-136,0-1-28,0 0 0,0 0 0,0 0 1,0 0-1,0 0 0,-1 1 0,1-1 0,-1 0 0,1-1 1,-1 1-1,0 0 0,0 0 0,0 0 0,0 0 1,0 0-1,0 0 0,0 0 0,-1 0 0,0-2 0,0 1-32,1 1-1,-1-1 0,0 1 0,0 0 0,0-1 0,-1 1 1,1 0-1,-1 0 0,1-1 0,-1 1 0,1 1 0,-1-1 1,0 0-1,-2-2 0,2 3 37,0 0 1,0 0 0,0 0-1,1 1 1,-1-1 0,0 0-1,0 1 1,0-1 0,0 1-1,0-1 1,0 1 0,-1 0-1,1 0 1,0 0 0,-3 1-1,14-5-1,0 0 0,0 1 0,0 1 0,0-1 0,18-1-1,-2 0-82,-1 1 100,-1 1 1,0 1 0,0 1-1,1 1 1,35 7 0,11 0 106,-66-8-111,1 0 1,-1 1-1,1 0 1,-1-1-1,1 2 0,-1-1 1,0 0-1,5 3 1,-8-3 5,0 0-1,0-1 1,0 1 0,0 0 0,-1 0 0,1-1 0,0 1-1,0 0 1,-1 0 0,1 0 0,-1 0 0,1 0-1,-1 0 1,1 0 0,-1 0 0,0 0 0,1 0 0,-1 0-1,0 1 1,0-1 0,0 0 0,0 0 0,0 0-1,0 0 1,0 0 0,0 0 0,0 0 0,0 1 0,-1-1-1,1 0 1,0 0 0,-1 0 0,1 0 0,-1 0-1,1 0 1,-2 1 0,-11 18 194,13-20 266,9-3-325,129-48-715,-134 49 569,3-1-27,0 0 1,0 1 0,0 0 0,1 0-1,7-1 1,-13 3 24,-1 0-1,1-1 1,0 1 0,-1 1-1,1-1 1,-1 0-1,1 0 1,-1 1 0,1-1-1,-1 1 1,1-1-1,-1 1 1,1-1 0,-1 1-1,1 0 1,-1 0 0,0 0-1,1 0 1,-1 0-1,0 0 1,0 0 0,0 0-1,0 1 1,0-1-1,0 0 1,0 0 0,0 1-1,-1-1 1,2 3-1,10 34 197,-10-30-125,0 1 0,1-1 1,0 0-1,6 12 0,-8-20-46,-1 1 0,1-1 0,-1 1-1,1-1 1,-1 1 0,1-1 0,0 0-1,-1 1 1,1-1 0,0 0-1,-1 0 1,1 1 0,0-1 0,0 0-1,-1 0 1,1 0 0,0 0-1,-1 0 1,1 0 0,0 0 0,0 0-1,0 0 1,15-4 265,-1-4-220,-1-1-1,0 0 0,-1-1 1,0 0-1,14-14 1,-10 8-127,37-26 1,-39 32-25,25-15-10,-36 23 65,0 0 1,-1 0-1,1 1 0,0 0 0,0-1 0,0 1 1,0 0-1,6 0 0,-9 2 30,0 0 1,0 0-1,0-1 0,-1 1 1,1 0-1,0 0 0,-1 0 0,1 0 1,-1 0-1,1 1 0,-1-1 1,1 0-1,-1 0 0,0 0 1,0 0-1,1 0 0,-1 3 0,-1 1 14,1 0 0,-1 0-1,-1 0 1,1-1-1,-1 1 1,1 0-1,-2-1 1,1 1-1,0-1 1,-1 0-1,0 1 1,-4 5-1,-4 3-27,-1-1 0,-17 16 0,24-24 20,1 0 38,-1 1 0,0-1 0,-1 0 0,1-1-1,-1 1 1,-6 2 0,11-5-32,-1-1 1,1 0-1,0 1 0,-1-1 0,1 0 1,-1 0-1,1 0 0,0 0 1,-1 0-1,1 0 0,-1 0 0,1 0 1,0 0-1,-1-1 0,1 1 0,-1-1 1,1 1-1,0-1 0,0 1 1,-1-1-1,1 0 0,0 0 0,0 0 1,0 1-1,0-1 0,0 0 0,0 0 1,0-1-1,0 1 0,0 0 1,0 0-1,0 0 0,0-3 0,0 3-46,1 1 25,-1 0 0,1 0 0,0 0 0,0-1 0,-1 1 1,1 0-1,0 0 0,0 0 0,0-1 0,-1 1 0,1 0 0,0 0 1,0-1-1,0 1 0,0 0 0,0-1 0,0 1 0,0 0 1,-1 0-1,1-1 0,0 1 0,0 0 0,0-1 0,0 0 0,0 1 89,2 0-144,14 1 150,24 4 0,4 1 14,241 1 295,-245-10-1467,49-9 0,-85 11 139,0 0 0,-1 0 0,1-1 0,0 1 0,0-1 0,-1 0 1,1 0-1,4-3 0,-4 2-1321,2-2-2023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2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10816,'-19'-14'4864,"24"14"-1857,4 5-1919,0-1-640,0 1-128,1-2-192,-2 0-224,0 2 32,-3 4-800,0-1-3743,-10 4-993,-13-4 3136,-4-8-1664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2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31 175 10720,'-31'-8'7038,"40"9"-5666,60-16 1677,-33 9-2799,-1-2-1,-1-1 1,43-18 0,-31 6-863,33-14-3278,2 4-7333,-59 23 7593,-7 1 1092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2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356 344 7552,'-13'-6'1251,"10"5"-904,0-1-1,0 1 0,0-1 0,0 1 0,-1 0 1,1 0-1,-7 0 1056,12 1-421,140-5 6189,-112 2-6408,0-1 0,51-14 0,35-16-388,146-43 11,-86 30-4024,-103 28-3107,-50 15 3898</inkml:trace>
  <inkml:trace contextRef="#ctx0" brushRef="#br0" timeOffset="1">82 77 11552,'-50'-25'4288,"33"25"-3361,2-3 1,20-2-960,0-2-672,4-6 384,4 6-2687,15-6 1663,12 9-5344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35 3072,'0'0'36,"0"0"1,0 0-1,0-1 0,0 1 1,0 0-1,0 0 1,0-1-1,0 1 0,0 0 1,0 0-1,0-1 1,0 1-1,0 0 0,0 0 1,1-1-1,-1 1 1,0 0-1,0 0 0,0 0 1,0-1-1,0 1 1,0 0-1,1 0 0,-1 0 1,0-1-1,0 1 0,0 0 1,1 0-1,-1 0 1,0 0-1,0 0 0,0 0 1,1-1-1,-1 1 1,0 0-1,0 0 0,1 0 1,-1 0-1,0 0 1,0 0-1,0 0 0,1 0 1,-1 0-1,0 0 1,0 0-1,1 0 0,1 1 1560,8-14 6847,-11 12-8286,1 0 0,0 1 1,0-1-1,-1 0 0,1 1 0,0-1 1,-1 1-1,1-1 0,-1 1 0,1-1 1,-1 0-1,1 1 0,-1 0 0,1-1 1,-1 1-1,1-1 0,-1 1 0,0 0 1,1-1-1,-1 1 0,0 0 0,1 0 1,-2-1-1,-18-3 1125,10 5-1119,0 0 0,1 0 0,-1 1 0,0 0 0,1 1 0,-1 0 0,1 0 0,0 1 0,-12 7 0,-8 6 24,-38 30 0,28-18 102,31-24-211,0 2 0,0-1-1,1 1 1,-1 1 0,2-1 0,-1 1-1,1 0 1,0 1 0,1-1 0,0 1 0,-7 16-1,12-23-46,-1 0-1,1 0 1,-1 0-1,1 0 1,0 0-1,0 0 0,-1 0 1,2 0-1,-1 0 1,0 0-1,0 0 1,1 0-1,-1 0 1,1 0-1,-1 0 0,1 0 1,0-1-1,0 1 1,0 0-1,0 0 1,0 0-1,0-1 1,0 1-1,1-1 0,-1 1 1,0-1-1,3 2 1,-2-1 15,1-1 0,-1 0 0,1 1 0,-1-1 0,1 0 0,-1-1 0,1 1 0,-1 0 0,1-1 0,0 1 0,-1-1 0,1 0 0,0 0 0,-1 0 0,1 0 0,0-1 0,-1 1 0,1-1 0,0 1 0,2-2 0,7-3 65,0 0 1,-1 0-1,1-1 1,-1-1-1,17-13 0,-22 15-110,0-1 0,-1 1 0,1-1 0,-1 0-1,-1 0 1,1 0 0,-1 0 0,0-1 0,-1 0-1,5-13 1,-5 14 7,-1-1-1,0 0 1,-1 1 0,1-10-1,-2 14-33,0 1 0,0-1-1,0 0 1,0 1 0,0-1 0,0 0-1,-1 1 1,1-1 0,0 1 0,-1-1-1,0 0 1,1 1 0,-1 0-1,0-1 1,0 1 0,0-1 0,0 1-1,0 0 1,0 0 0,0-1 0,0 1-1,0 0 1,-1 0 0,-1-1 0,3 2 12,-1 0 0,1 0 0,-1 0 0,0 1 0,1-1-1,-1 0 1,1 0 0,-1 0 0,0 1 0,1-1 0,-1 0 0,1 1 0,-1-1 0,1 0 0,-1 1 0,1-1 0,-1 1 0,1-1 0,-1 1 0,1-1 0,0 1 0,-1-1 0,1 1 0,0-1 0,-1 1 0,1-1 0,0 1 0,0 0 0,-1 0 0,-7 19 131,7-17-86,0 0 1,0 0-1,0 0 1,0 0-1,1 0 1,-1 0-1,1 1 1,0-1 0,0 0-1,0 0 1,1 0-1,-1 0 1,1 0-1,0 0 1,-1 0 0,1 0-1,0 0 1,1 0-1,-1 0 1,1-1-1,-1 1 1,1 0-1,0-1 1,0 1 0,3 2-1,-1-2 16,0 0 0,0 0-1,0 0 1,1-1 0,-1 1-1,1-1 1,-1 0 0,1-1 0,0 1-1,0-1 1,0 0 0,0 0-1,0-1 1,0 1 0,6-1 0,24-2 131,0-1 1,0-1 0,0-2-1,0-2 1,-1-1 0,-1-2-1,65-29 1,-22 0-456,-76 40 256,1 1 1,0-1-1,-1 1 1,1-1-1,0 1 1,-1-1-1,1 1 1,-1-1-1,1 1 1,-1 0-1,0-1 1,1 1-1,-1 0 1,1-1-1,-1 1 1,0 0-1,0 0 1,1-1-1,-1 1 1,0 0 0,0 1-1,5 23 56,-4-20-40,-1 0 1,1 1 0,0-1 0,1 0 0,-1 0 0,1 0 0,4 7 0,2 8-27,-7-17 57,0-1 1,1 1-1,-1 0 1,1-1 0,-1 1-1,1-1 1,0 0 0,0 0-1,0 0 1,0 1 0,0-2-1,0 1 1,1 0-1,-1 0 1,1-1 0,-1 1-1,1-1 1,0 0 0,-1 0-1,1 0 1,0 0 0,0-1-1,0 1 1,0-1-1,0 1 1,0-1 0,3 0-1,7 0 78,0-1 0,0-1-1,0 0 1,22-6-1,86-28 191,-98 27-252,-1 0 1,-1-1 0,28-18-1,-45 26-59,-1 0 0,1-1-1,-1 0 1,0 0 0,0 0-1,0 0 1,0 0 0,-1-1-1,1 1 1,-1-1 0,0 1-1,0-1 1,0 0 0,0 0-1,-1 0 1,0 0 0,0 0-1,0-1 1,1-4 0,-2 8-12,0 0 0,0 0 0,0 0 0,0 0 0,-1 0 0,1 0 0,0 0 0,0 0 0,0 0 0,-1 1 0,1-1 0,-1 0 0,1 0 0,0 0 0,-1 1 0,1-1 0,-1 0 0,0 0 0,1 1 0,-1-1 0,0 0 0,1 1 0,-1-1 0,-1 0 0,0 0-2,1 1 1,-1-1-1,0 1 1,0-1-1,0 1 1,0 0 0,0-1-1,0 1 1,1 0-1,-1 0 1,-3 1-1,-2 0 4,-1 1 0,1 0 0,0 0 0,0 0 0,-7 4 0,6-2 59,1 0 1,1 0 0,-1 0 0,1 1-1,-1 0 1,1 0 0,1 1 0,-1 0 0,1 0-1,-9 13 1,12-16 20,0 0 0,1 0 1,-1 0-1,1 1 0,0-1 0,0 0 1,0 1-1,0-1 0,1 0 0,-1 1 0,1-1 1,0 1-1,0-1 0,0 1 0,0-1 1,1 1-1,-1-1 0,1 1 0,0-1 0,0 0 1,0 1-1,1-1 0,-1 0 0,1 0 0,0 0 1,-1 0-1,5 4 0,2 2 8,0 1 1,1-2-1,0 1 0,1-1 1,0-1-1,0 0 0,1 0 1,0-1-1,0 0 0,0-1 1,21 6-1,-17-7-156,-1 0 0,1-1 0,0-1 0,-1-1 0,1 0 0,0 0 1,0-2-1,0 0 0,22-4 0,-3-4-2878,39-14 0,-20 5-78,29-6-5146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2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1064 5984,'1'4'2666,"4"-2"-2179,-1 0-1,1 0 1,-1 0-1,1-1 0,0 1 1,-1-1-1,1 0 1,0-1-1,0 1 0,0-1 1,0 0-1,6-1 1,0 0 61,1 0 1,0-1-1,0-1 1,12-4 0,100-41 1351,-52 19-1416,-28 12-379,-1-3 1,52-31 0,-70 35-79,-1-1 0,-1-1 1,-1-1-1,40-42 0,12-32 264,99-165-1,-157 230-246,0 0-1,-2-1 0,-2-1 1,11-35-1,-16 41 115,-2 0-1,-1-1 1,0 0 0,-2 1-1,-2-48 1,0 67-96,-1 0 0,1 0 0,-1 1 0,0-1-1,-2-5 1,2 10-67,1-1-1,0 0 0,0 1 0,0-1 1,-1 1-1,1-1 0,0 1 1,-1-1-1,1 1 0,0-1 1,-1 1-1,1-1 0,0 1 0,-1-1 1,1 1-1,-1 0 0,1-1 1,-1 1-1,1 0 0,-1-1 1,1 1-1,-1 0 0,0 0 1,1-1-1,-1 1 0,1 0 0,-1 0 1,0 0-1,1 0 0,-1 0 1,1 0-1,-1 0 0,0 0 1,1 0-1,-1 0 0,1 0 0,-1 0 1,0 1-1,1-1 0,-1 0 1,1 0-1,-1 1 0,1-1 1,-1 0-1,1 1 0,-1-1 0,1 0 1,-1 1-1,1-1 0,-1 1 1,1-1-1,-1 1 0,-6 7-26,0 1-1,0-1 1,1 1-1,0 0 1,1 1-1,0-1 1,-4 12-1,-7 10 123,-22 40 257,-34 70 616,62-118-895,2 1-1,0 0 1,1 1-1,-4 35 1,8-34 44,2 0 0,0 0 0,2 0 0,1 0 0,1-1 0,1 1 0,14 44 0,-16-62-66,1 0 1,1 0 0,-1 0-1,1-1 1,1 1 0,0-1-1,0 0 1,0 0 0,0 0-1,1-1 1,1 0 0,-1 0-1,1-1 1,-1 1 0,10 4-1,-11-8 24,0 0 1,0 0-1,1-1 0,-1 0 0,0 0 0,0 0 0,1 0 1,-1-1-1,0 0 0,1 0 0,9-2 0,7-1 69,31-10 0,-41 10-117,1-1 0,-1-1 0,0 0 0,0-1 0,0-1-1,-1 1 1,0-2 0,14-11 0,-19 14-42,0 0-1,-1-1 1,0 0 0,0 0-1,0-1 1,-1 1 0,0-1 0,0 0-1,0 0 1,-1 0 0,0-1-1,-1 1 1,1-1 0,-2 1-1,2-10 1,-2 15-33,-1-1 0,0 1 0,0 0 0,0-1 0,0 1 0,-1-1 0,1 1 0,0-1 0,-1 1 0,0 0 0,0-1 0,0 1 0,0 0 0,0 0 0,-1-2 0,1 3 18,0 0-1,0 0 1,0 0-1,0 0 1,0 0-1,0 1 1,0-1-1,0 1 0,0-1 1,0 0-1,0 1 1,-1 0-1,1-1 1,0 1-1,0 0 0,0-1 1,-1 1-1,1 0 1,0 0-1,0 0 1,-1 0-1,1 0 1,0 1-1,0-1 0,-1 0 1,1 1-1,0-1 1,0 0-1,-3 2 1,-3 2-15,0-1 0,0 1 0,1 1 0,-1 0 0,1 0 1,0 0-1,0 0 0,0 1 0,-8 11 0,5-4 110,0 0 1,1 0-1,0 1 0,-5 16 0,10-24-16,1 0-1,0 1 1,0-1 0,0 1-1,1 0 1,0-1-1,1 1 1,-1 0-1,1 0 1,1 6 0,0-9-4,0 0 0,-1 0 0,2-1 0,-1 1 0,0-1 0,1 1 0,-1-1 0,1 1 0,0-1 0,0 0 0,0 0 0,1 0 0,-1 0 0,1 0 0,0-1 0,-1 1 0,1-1 0,0 0 0,5 3 0,-1-1 32,0-1 0,0 0 0,0-1 0,0 1 0,0-1 0,1-1 0,-1 0 0,1 0 0,11 0 0,6-1 128,37-6 0,-47 4-161,-1 0-1,1-1 1,-1-1-1,0 0 1,0-1-1,0-1 1,-1 0-1,0 0 1,0-2-1,0 0 1,-1 0-1,0-1 1,-1 0-1,0-1 1,0 0-1,-1-1 1,12-17-1,1-7 44,-2-1 0,27-62 0,-23 44-328,-1 11-25,-24 43 265,0-1 0,0 1 0,0 0 0,0 0 1,0 0-1,0 0 0,0 0 0,0 0 1,0 0-1,0-1 0,0 1 0,0 0 1,0 0-1,0 0 0,0 0 0,0 0 1,0 0-1,0 0 0,0 0 0,0 0 1,1-1-1,-1 1 0,0 0 0,0 0 1,0 0-1,0 0 0,0 0 0,0 0 0,0 0 1,0 0-1,1 0 0,-1 0 0,0 0 1,0 0-1,0 0 0,0 0 0,0 0 1,0 0-1,0 0 0,1 0 0,-1 0 1,0 0-1,0 0 0,0 0 0,0 0 1,0 0-1,0 0 0,1 0 0,1 8-167,0 11 5,-2 44 78,-3-1 1,-3 1 0,-16 78-1,19-129 137,2-6-33,0 0-1,-1 0 1,1 0 0,-1 0 0,-5 9-1,7-14 5,-1 0 0,0-1-1,1 1 1,-1 0-1,0 0 1,1 0 0,-1 0-1,0-1 1,0 1-1,0 0 1,0-1 0,1 1-1,-1-1 1,0 1-1,0-1 1,0 1 0,0-1-1,0 0 1,0 1 0,-1-1-1,1 0 1,0 0-1,0 0 1,0 0 0,0 0-1,0 0 1,0 0-1,0 0 1,0 0 0,0-1-1,0 1 1,0 0-1,0-1 1,0 1 0,0-1-1,0 1 1,0-1 0,-1 0-1,-2-2-34,1 1 0,0-1 0,0 1 0,0-1-1,0 0 1,0 0 0,1-1 0,0 1 0,-1 0 0,-2-7-1,2 5-126,0 0-1,0-1 0,-8-7 0,11 13 136,-1 0 0,1 0-1,0 0 1,0-1 0,0 1-1,-1 0 1,1 0 0,0 0-1,0 0 1,0-1 0,0 1-1,0 0 1,-1 0 0,1 0-1,0-1 1,0 1 0,0 0 0,0 0-1,0-1 1,0 1 0,0 0-1,0 0 1,0-1 0,0 1-1,0 0 1,0 0 0,0-1-1,0 1 1,0 0-14,1 0-1,-1 0 1,1 0 0,-1 0-1,0 0 1,1 0 0,-1 0-1,1 0 1,-1 0 0,0 0-1,1 0 1,-1 1-1,0-1 1,1 0 0,-1 0-1,0 0 1,1 1 0,-1-1-1,0 0 1,1 0 0,-1 1-1,11 7 105,-1 0-1,1-1 0,0-1 0,1 0 1,0 0-1,0-1 0,0-1 1,0 0-1,1-1 0,-1 0 0,1 0 1,0-2-1,0 0 0,0 0 1,0-1-1,0 0 0,15-4 1,-8 0 45,-1 0 0,0-2 0,0-1 1,24-11-1,-31 12-54,0-1 1,-1-1-1,0 1 1,0-2-1,0 0 0,-1 0 1,11-14-1,5-9-11,-2-2 1,-1-1-1,25-52 0,11-15-642,-58 101 514,0-1-1,0 0 0,0 1 1,1-1-1,-1 1 1,0-1-1,1 1 1,2-2-1,-3 16-118,3 40 100,-4 80 1,-2-102 243,-5 59-277,6-78 215,-2 0 0,1 0-1,-2 0 1,1 0 0,-8 14-1,10-24-95,0 0 1,-1 0-1,1 0 0,0 0 0,0 0 0,-1 0 0,0-1 1,1 1-1,-1-1 0,0 1 0,1-1 0,-1 1 1,0-1-1,0 0 0,0 0 0,0 0 0,0 0 0,-1 0 1,-1 0-1,0-1 24,0 1 0,0-1 0,0 0-1,0 0 1,0 0 0,0 0 0,0-1 0,0 0 0,0 0 0,-5-2 0,-4-2 30,0 0 1,1-1-1,-1-1 1,-19-14-1,-41-38-97,66 54-103,14 10 207,47 15 644,97 22 1,-133-37-635,6 1-20,27 3 0,-42-8-42,0-1 0,1 0 0,-1 0 0,0 0 0,0-1 1,10-3-1,21-6-904,81-23-5436,-103 27 3728,0-1 0,-1-1 1,0 0-1,24-17 0,-36 22 1827,0-1-1,-1 0 1,0 0-1,6-7 1,9-17-2552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3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288 793 2720,'1'-5'458,"-1"0"0,1 1 1,0-1-1,0 0 0,1 1 0,-1-1 1,1 1-1,2-5 0,1-1 1114,-5 9-1206,1 0 1,-1-1-1,1 1 1,-1 0-1,1 0 1,-1-1-1,0 1 1,0-1-1,0 1 1,0 0-1,0-1 1,0 1-1,0 0 1,0-1-1,0 1 1,-1-2-1,0 2-173,1 0 0,-1 0 0,1 0 0,-1 0 0,1 0 1,-1 1-1,0-1 0,0 0 0,1 1 0,-1-1 0,0 0 0,0 1 0,0-1 0,0 1 0,0-1 0,0 1 0,-1-1 0,-1 0-17,-1 0 0,1 1 1,-1-1-1,1 1 0,-1 0 0,0 0 0,1 0 0,-1 1 0,1-1 0,-8 3 0,-4 2-17,-1 1 0,1 0 0,1 1 0,-1 1 0,1 1 0,0 0 0,1 0 0,0 1 0,-20 21 0,24-22-41,1 1-1,0 0 0,0 0 0,1 1 1,1 0-1,0 0 0,0 0 0,1 1 1,0 0-1,1 0 0,0 0 0,1 0 1,-2 15-1,5-24-77,0-1 1,0 1-1,-1-1 0,1 0 1,1 1-1,-1-1 0,0 1 0,1-1 1,-1 0-1,1 1 0,-1-1 1,1 0-1,0 0 0,2 4 1,-1-3 10,1-1 0,-1 0 0,0 0 0,1 0 1,-1 0-1,1-1 0,-1 1 0,1-1 1,0 1-1,6 1 0,-2-1 19,0 1 0,1-2 1,0 1-1,0-1 0,-1-1 1,1 1-1,0-1 0,0 0 0,10-2 1,6-2 129,39-12 1,-56 14-194,1 0 1,-1-1 0,0 0-1,0 0 1,-1 0 0,1-1-1,-1 0 1,1-1-1,-1 1 1,6-7 0,-8 6 2,0 1 0,-1-1 0,1 0 0,-1 0 0,0 0 0,-1-1 0,1 1 0,-1-1 0,0 1 0,0-1 0,-1 0 0,0 1 0,1-11 0,-2 8-44,0 1 0,0 0 0,-1 0-1,0 0 1,-1 0 0,0 0 0,0 0 0,0 0 0,-1 0 0,0 1 0,0-1 0,-1 1 0,1 0 0,-2 0-1,1 0 1,0 1 0,-1-1 0,0 1 0,-1 0 0,1 1 0,-1-1 0,0 1 0,0 0 0,0 1 0,0-1-1,-1 1 1,-11-4 0,17 6 16,0 1 1,0 0-1,0 0 0,0 0 0,0-1 1,0 1-1,1 0 0,-1 0 0,0 0 0,0 0 1,0 0-1,0 0 0,0 1 0,-1-1 0,2 0 8,0 0 0,0 1 0,0-1 0,-1 0-1,1 0 1,0 0 0,0 1 0,0-1-1,0 0 1,0 0 0,0 0 0,0 1-1,-1-1 1,1 0 0,0 0 0,0 1 0,0-1-1,0 0 1,0 0 0,0 1 0,0-1-1,0 0 1,0 0 0,0 0 0,0 1-1,1-1 1,-1 0 0,0 0 0,0 1 0,0-1-1,0 0 1,0 0 0,2 3-7,-1 0-1,1-1 1,0 1 0,0-1-1,0 0 1,4 4 0,-1-2 70,0 0 0,0-1 0,0 0 0,0 0 0,1 0 0,0 0 0,-1-1 0,1 0 0,0 0 0,0-1 0,0 0 0,0 0 0,0 0 0,0-1 0,1 1 0,-1-2 0,0 1 0,0-1 0,0 1 0,0-2 0,10-2 0,-3 0 51,0-1-1,-1-1 0,1 0 0,-1 0 1,0-1-1,-1-1 0,0 0 1,18-17-1,142-146 772,-140 142-871,47-59 0,-63 68 30,-1-1-1,-1 0 1,-1-1-1,14-32 1,-24 48-31,40-109 18,-37 98-36,-1-1 1,0 0-1,-1 0 1,1-29 0,-7 19-349,-3 17 138,6 10 218,-1 1 1,1 0-1,0 0 0,0 0 1,-1-1-1,1 1 0,0 0 1,-1 0-1,1 0 0,0 0 1,-1 0-1,1 0 0,0 0 0,-1 0 1,1 0-1,0 0 0,-1 0 1,1 0-1,-1 0 0,1 0 1,0 0-1,-1 0 0,1 0 1,0 0-1,-1 0 0,1 0 1,0 1-1,0-1 0,-1 0 1,1 1-1,-4 1 3,1 0-1,0 1 1,0 0 0,0 0 0,1 0-1,-1 0 1,1 0 0,-4 7 0,-14 30 46,15-29-30,-112 257-284,105-237 415,2 1 0,-9 41 0,-5 68 246,22-128-370,-6 47 93,2 1 0,3 117 0,3-176-82,0 0 0,1 0 0,-1 0-1,0-1 1,1 1 0,-1 0 0,1 0-1,0 0 1,0 0 0,0 0 0,0-1 0,0 1-1,0 0 1,0-1 0,0 1 0,2 1 0,-1-2-20,-1 0 0,0-1 0,0 1 1,1 0-1,-1-1 0,0 1 0,1-1 0,-1 1 1,1-1-1,-1 1 0,1-1 0,-1 0 1,0 0-1,1 0 0,-1 0 0,1 0 1,-1 0-1,1 0 0,-1-1 0,1 1 0,-1 0 1,1-1-1,1 0 0,4-2 27,1-1-1,-1 0 1,0 0-1,0-1 1,0 0 0,-1 0-1,0 0 1,0-1-1,9-10 1,3-8-153,21-34 0,-21 31 158,52-90 40,4-6-575,-74 122 485,1-1-1,0 1 0,0-1 1,-1 1-1,1-1 0,-1 1 1,1-1-1,-1 0 0,0 1 1,0-1-1,1 1 0,-1-1 0,0 0 1,-1-2-1,1-2-159,1 6 156,0 0 0,1 0 0,-1 0 0,0 0 0,0 0 0,0 0 1,0 0-1,1 1 0,-1-1 0,0 0 0,0 1 0,2 0 0,120 87 209,-116-83-204,0 1 0,0-1-1,1-1 1,0 0 0,12 6-1,-17-9 36,0 0-1,0 0 0,0-1 0,0 1 1,0-1-1,0 1 0,0-1 0,0 0 1,0 0-1,0-1 0,0 1 0,0 0 1,0-1-1,0 0 0,0 0 0,0 0 0,0 0 1,-1 0-1,1-1 0,2-1 0,10-8 118,-2-1-1,0 0 0,0-1 0,20-28 0,5-4-209,-36 43 80,-1 0-1,1 0 0,-1 0 1,1 0-1,-1 0 0,2-5 1,0 1-254,-3 6 237,0 0 0,0 1 1,0-1-1,0 0 0,0 0 0,0 0 1,0 0-1,0 0 0,0 0 1,0 0-1,0 0 0,0 0 0,0 0 1,1 0-1,-1 0 0,0 0 1,0 0-1,0 0 0,0 0 0,0 0 1,0 0-1,0 0 0,0 0 1,0 0-1,0 0 0,0 0 0,0 0 1,0 0-1,0 0 0,1 0 1,-1 0-1,0 0 0,0 0 0,0 0 1,0 0-1,0 0 0,0 0 0,0 0 1,0 0-1,-1 15-42,-6 22-94,0 8 77,1 1 0,0 53 1,3-27 18,2 23 350,1-59-216,0-33-91,1-1-1,-1 1 1,1 0-1,-1-1 0,1 1 1,2 4-1,1 10 98,-4-17-88,1 0-1,-1 1 0,0-1 0,0 0 0,1 0 0,-1 0 0,0 0 1,1 0-1,-1 0 0,0 0 0,1 1 0,-1-1 0,0 0 0,0 0 0,1 0 1,-1 0-1,0 0 0,1 0 0,-1 0 0,0-1 0,1 1 0,-1 0 1,0 0-1,0 0 0,1 0 0,-1 0 0,0 0 0,1-1 0,8-2 158,-5-1-159,0 1 0,0-1 0,-1 0 0,0-1 0,0 1 0,0 0 0,0-1 0,-1 0 0,1 0 0,2-8 0,-2 4-10,35-84-137,-22 49 86,2 1 0,27-45-1,-18 48 142,63-72 0,-85 107-124,0-1-1,1 1 0,0 1 1,-1-1-1,2 1 1,6-4-1,-10 6 19,1 0 0,-1 1-1,1-1 1,-1 1 0,1 0-1,0 0 1,-1 0 0,1 0 0,0 1-1,0 0 1,0 0 0,0 0-1,4 0 1,-3 2 30,0 0 1,-1 1-1,1-1 1,-1 1-1,0-1 0,1 1 1,6 7-1,0-1 65,12 10-50,-18-14-42,1 0-1,0 0 0,0-1 1,1 1-1,-1-1 1,1 0-1,0-1 1,0 0-1,0 0 1,13 3-1,-17-6 48,1 0 0,-1 0 0,0 0 0,1 0-1,-1-1 1,0 0 0,0 0 0,1 0 0,-1 0 0,0 0 0,4-3 0,32-21 465,-4-5-514,-21 18-126,18-13-1,-31 25 5,-1 12-298,-5 95 400,4-78 28,2 0 1,0-1-1,3 1 1,9 44-1,-11-66 103,1 0 1,-1-1-1,1 1 0,0 0 0,1-1 0,7 12 0,-9-16-80,-1-1 0,1 1 1,0 0-1,-1-1 0,1 1 0,0-1 0,0 0 0,0 0 0,0 1 0,0-1 0,0-1 0,0 1 0,0 0 0,1 0 0,-1-1 0,0 1 0,0-1 0,1 0 0,-1 0 0,0 0 0,1 0 0,-1 0 0,0 0 0,1-1 0,3 0 0,22-9-17,0-1 0,-1-1 0,0-1-1,38-26 1,-15 6-59,61-57 0,-44 34 277,-58 50-252,0-1 1,0-1-1,-1 0 1,0 0 0,12-18-1,-28 40-178,1 0-1,1 1 1,0 0-1,-7 28 1,10-24 215,0 0 0,2 0 0,0 0 0,2 1 0,3 25 0,-4-44 6,0 0-1,0 0 1,0 0 0,0 0 0,0-1 0,0 1-1,1 0 1,-1 0 0,0-1 0,1 1 0,-1 0-1,0 0 1,1-1 0,-1 1 0,1 0 0,-1-1-1,1 1 1,-1 0 0,1-1 0,0 1 0,-1-1-1,1 1 1,0-1 0,-1 1 0,1-1 0,0 0-1,0 1 1,-1-1 0,1 0 0,0 1 0,0-1-1,0 0 1,-1 0 0,1 0 0,0 0 0,0 0 0,0 0-1,1 0 1,0 0 14,0-1 0,0 1 0,0-1 0,0 0 0,1 0 0,-1 0 0,0 0 0,0 0 0,-1 0 0,1 0 0,0-1 0,0 1 0,2-3 0,5-7-20,-1-1 0,0 0 0,-1-1 0,0 0 0,0 0 0,-2 0 0,1-1 0,4-24 0,-7 29-49,-1 0-1,-1-1 1,0 1-1,0 0 1,-1-1-1,0 1 1,-1 0-1,0-1 1,0 1-1,-1 0 1,0 0-1,0 0 1,-5-10-1,6 17 35,0 0-1,1 1 1,-1-1-1,0 1 1,0-1-1,0 1 1,0-1-1,0 1 1,-1 0-1,1 0 1,0-1-1,-1 1 1,1 0-1,0 0 1,-1 0-1,1 0 1,-1 1-1,0-1 1,1 0-1,-1 1 1,0-1-1,1 1 1,-1-1-1,0 1 1,0 0-1,1 0 0,-1 0 1,0 0-1,0 0 1,0 0-1,1 0 1,-1 1-1,0-1 1,1 0-1,-1 1 1,0 0-1,1-1 1,-1 1-1,0 0 1,1 0-1,-1 0 1,1 0-1,0 0 1,-1 0-1,1 0 1,0 1-1,-1-1 1,1 0-1,0 1 1,0-1-1,0 1 1,1-1-1,-3 4 1,2-2 37,-1 1 0,1-1 1,0 0-1,0 1 0,0-1 0,0 1 0,1-1 1,-1 1-1,1 0 0,0-1 0,0 1 1,0-1-1,1 1 0,-1 0 0,1-1 0,0 1 1,1 3-1,-2-7 10,1 1 0,0-1-1,-1 1 1,1-1 0,-1 1 0,1-1 0,0 1 0,0-1 0,-1 0 0,1 0-1,0 1 1,-1-1 0,1 0 0,0 0 0,0 0 0,-1 0 0,1 0-1,0 0 1,1 0 0,14-2 8,-5-1-37,0-1 0,0 0 0,12-8 0,16-6-42,15 1 130,65-12-1,-9 3-31,-93 22-125,25-4-1,-43 9 32,0 1 0,0-1 0,0 0 0,0 0-1,1 0 1,-1 1 0,0-1 0,1 0 0,-1 1 0,1 1 0,-2 1-27,-3 6-52,-7 13 152,-16 38 1,24-47 82,1 1 0,0-1-1,1 0 1,1 1 0,1 26 0,0-41-104,1 0 0,-1 0-1,1 0 1,-1 1 0,1-1-1,-1 0 1,1 0 0,0 0-1,-1 0 1,1 0 0,-1 0-1,1 0 1,-1 0 0,1 0 0,0 0-1,-1 0 1,2-1 0,-2 1-3,8-2 9,0 0 0,0-1 0,-1 0 0,1 0 0,-1 0 0,1-1 0,-1 0 0,8-7 0,50-45 229,-55 47-242,70-74-543,-80 83 383,-4 19-95,2-9 223,0 0 0,1 0 0,0 0-1,0 0 1,1 1 0,2 11 0,-1 7 60,-1-16 111,1 0 0,0 0 1,5 23-1,-5-34-119,-1-1 1,0 0-1,0 0 0,1 0 1,-1 0-1,1 0 0,-1 0 1,1 0-1,-1 0 0,1 0 1,0 0-1,-1 0 0,1 0 1,0 0-1,0 0 0,0-1 1,0 1-1,0 0 0,0-1 1,0 1-1,1 0 0,0 0-30,-1-1 0,0 0 0,0 0 0,0 0 0,1 0 0,-1 0 0,0-1 0,0 1 0,0 0-1,1-1 1,-1 1 0,0 0 0,0-1 0,0 0 0,0 1 0,2-2 0,4-4-44,0 1 0,-1-1 0,0 0 0,8-11 0,-11 13 147,9-10-30,1 0-1,0 0 1,1 1 0,30-22-1,120-65 168,-145 92-200,-16 7-116,-1 0 0,0 0 1,1 0-1,-1 0 1,0 0-1,1-1 0,2-2 1,-5 4-75,0 20-228,-3-7 423,0 0 0,-1-1 1,0 0-1,-8 16 0,2-6-21,3-4 4,-1 1 0,-2-2 0,1 0 0,-2 0 0,0 0 0,-1-2 0,-18 19 0,28-32-22,1-1 1,-1 1-1,0-1 0,0 1 0,1-1 0,-1 0 0,0 0 0,0 0 0,0 0 0,0 0 0,0 0 0,0-1 0,0 1 0,-1-1 0,1 1 0,0-1 1,0 0-1,0 0 0,-1 0 0,-2 0 0,2-1 17,1 0 0,0 0 0,0 0 0,0 0 0,0 0 0,0 0 0,0-1 0,0 1 0,0-1 0,0 1 0,1-1 0,-1 0 0,1 1 1,-1-1-1,1 0 0,-1 0 0,1 0 0,-1-4 0,-2 0-46,-7-17-132,10 22 153,1 1 0,0 0 0,0-1-1,0 1 1,0-1 0,0 1 0,0 0 0,0-1 0,0 1 0,0-1 0,0 1 0,0-1 0,0 1 0,0 0 0,0-1 0,0 1 0,0-1 0,0 1 0,0 0 0,0-1 0,1 1 0,-1-1 0,0 1-1,0 0 1,1-1 0,-1 1 0,0 0 0,0-1 0,1 1 0,-1 0 0,0 0 0,1-1 0,-1 1 0,0 0 0,1 0 0,-1 0 0,0-1 0,1 1 0,-1 0 0,1 0 0,-1 0 0,1 0 0,-1 0-1,0 0 1,1 0 0,-1 0 0,1 0 0,-1 0 0,0 0 0,1 0 0,33 2 114,61 10-1,-5 1 93,-75-12-197,190 11-398,-187-12-143,2 0-1606,-7 0-2562,-22 6-2986,3-1 5723,0-2 1067,0-1 1,0 0-1,0 0 0,-1 0 0,1-1 1,0 0-1,-1-1 0,1 1 1,-1-1-1,-11-2 0,0 2 283,-34 0-1060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3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72 9728,'-63'-49'3584,"49"46"-2784,11-2-224,11 2-2752,11-1 1056,7-4-544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25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1381 1728,'-3'0'13242,"4"-1"-13032,1 1 1,0-2-1,-1 1 0,0 0 0,1 0 0,-1 0 1,1-1-1,-1 1 0,0 0 0,0-1 0,2-2 1,-2 2-105,65-95 1911,-13 17-1420,-49 75-569,3-5 36,-1 1 1,1 0 0,1 0-1,-1 0 1,2 1-1,10-9 1,-18 17-38,0-1 1,-1 1-1,1-1 1,-1 1-1,1-1 0,0 1 1,0-1-1,-1 1 1,1 0-1,0 0 1,-1-1-1,1 1 1,0 0-1,0 0 1,0 0-1,-1 0 1,1 0-1,0 0 1,0 0-1,-1 0 0,1 0 1,0 0-1,0 0 1,0 0-1,-1 1 1,1-1-1,0 0 1,-1 1-1,1-1 1,0 0-1,0 1 1,0 0-1,0 1 44,1 0 0,-1 0 0,0 0 1,0 1-1,0-1 0,0 0 0,0 1 0,-1-1 0,1 1 0,-1-1 0,1 4 1,4 55 622,-3 94 0,-2-87-381,-1-16-114,2 61 301,0-106-459,-1 0 0,1 0 0,3 8 0,-4-14-31,0 0 0,1 1 0,-1-1-1,0 0 1,1 1 0,0-1 0,-1 0-1,1 0 1,0 0 0,-1 0 0,1 0 0,0 0-1,0 0 1,0 0 0,0 0 0,0 0-1,0 0 1,0 0 0,0 0 0,0-1-1,0 1 1,3 0 0,-3-1-5,0 0-1,-1 0 1,1 0 0,0 0 0,0 0-1,0-1 1,0 1 0,-1 0-1,1 0 1,0-1 0,0 1 0,-1-1-1,1 1 1,0-1 0,-1 1-1,1-1 1,0 1 0,-1-1 0,1 0-1,-1 1 1,1-1 0,-1 0 0,1 1-1,-1-1 1,1 0 0,-1 0-1,5-5 24,4-6-2,0 1 0,-1-1 0,0-1 0,6-13 0,23-57 52,-18 37-30,17-31-61,4 2 1,89-125-1,-124 192 70,-1 2-70,1 0-1,-1 0 1,1 0-1,10-8 1,-13 13 24,-1 0 0,0 0 0,1 0-1,-1 0 1,0 0 0,1 1 0,-1-1 0,1 1 0,-1-1-1,1 1 1,-1-1 0,1 1 0,-1 0 0,1 0 0,-1 0-1,1 0 1,0 0 0,-1 0 0,1 0 0,-1 1 0,1-1-1,-1 0 1,1 1 0,-1-1 0,1 1 0,-1 0 0,1-1-1,1 2 1,68 50 785,-36-25-648,-19-15-61,-4-2-18,1-1 0,0 0 0,27 12 1,-37-19-52,1-1 0,1 0 1,-1 1-1,0-1 1,0-1-1,0 1 1,0-1-1,1 1 1,-1-1-1,0 0 1,1-1-1,-1 1 1,0-1-1,0 0 1,0 0-1,0 0 1,0-1-1,7-3 1,-5 2 3,0-1 0,0 0-1,-1 0 1,1-1 0,-1 0 0,0 0 0,4-6 0,2-3 98,13-23 1,-22 33-114,0 1-1,-1 0 1,1 0 0,-1-1-1,0 1 1,0-1 0,0 1 0,-1-1-1,1 0 1,-1 1 0,0-1 0,0 0-1,-1-4 1,1 6-8,0 0 1,-1 0-1,1 0 1,-1 0-1,0 1 1,1-1-1,-1 0 1,0 0-1,0 1 1,0-1-1,0 0 0,-1 1 1,1-1-1,0 1 1,-1 0-1,1-1 1,-1 1-1,1 0 1,-1 0-1,1 0 1,-1 0-1,0 0 0,0 0 1,0 1-1,-3-2 1,3 2-6,0 0 0,0-1 1,0 1-1,0 0 0,0 1 1,0-1-1,0 0 0,0 1 1,0-1-1,0 1 0,0-1 1,1 1-1,-1 0 0,0 0 1,0 0-1,1 0 0,-3 2 1,-25 22 40,28-24-38,-6 6 25,1 1 0,0 1 0,0-1-1,1 1 1,0 0 0,1 0 0,0 1-1,0-1 1,1 1 0,0 0 0,1 0-1,-2 12 1,2 1 48,0 0 1,1 0-1,1 0 1,4 29-1,-2-35-3,1 1-1,1-1 1,1-1 0,0 1-1,1-1 1,9 18-1,-12-26-46,1-1 0,1 0 0,-1-1 0,1 1 0,0-1 0,1 0-1,-1 0 1,1 0 0,1-1 0,-1 0 0,1 0 0,-1-1 0,1 0-1,1 0 1,10 4 0,-5-4-5,0-1 0,0 0-1,1-1 1,-1 0 0,0-2 0,1 1-1,-1-2 1,1 1 0,-1-2 0,1 0-1,-1-1 1,0 0 0,0-1 0,0 0-1,-1-1 1,17-8 0,-9 0-36,1 0 0,-1-1 1,21-20-1,49-56 56,-61 57-18,131-157-114,69-153-255,-194 287 302,6-8-85,-3-2 1,31-74-1,4-67 85,-58 156-52,-3-1 0,6-60-1,-19 98 146,-3 11-14,-3 6-16,-2 7-24,0-1-1,-11 18 1,-1 0 19,-19 22 60,-31 38 24,30-28-59,2 3 1,-33 74-1,-45 146 37,100-233 28,3 2-1,1 0 0,3 0 1,2 1-1,3 0 0,1 0 1,7 97-1,-2-136-58,1 0-1,0 0 1,9 24 0,-10-32-27,1-1 1,0 1-1,0-1 1,1 1 0,0-1-1,-1 0 1,1 0-1,1 0 1,-1 0-1,0-1 1,1 1 0,0-1-1,5 3 1,-4-3-9,0 0 1,0 0 0,1-1-1,-1 0 1,1 0 0,0-1-1,0 1 1,0-1 0,-1 0-1,8 0 1,-2-2-1,-1 1 0,0-1 0,1 0 0,-1-1-1,13-4 1,1-2-34,-1-2 1,-1 0-1,0-1 0,23-15 0,87-69-82,-67 47 27,-46 34-1,-1 0 1,0 0 0,18-21-1,-25 19 14,-11 12-9,-8 8 42,3-1 38,0 1 0,1 1 0,-1-1 0,1 1 0,0 0 0,0 0 0,0 0 0,1 0-1,0 1 1,0-1 0,-3 9 0,-3 9 2,-8 35 1,10-32-1,2 0 0,-4 41 0,8-59 42,1 1 0,0 0 0,0-1-1,1 1 1,0-1 0,0 1 0,1-1 0,0 1 0,1-1-1,0 0 1,8 15 0,-10-20-27,1-1 0,0 1 0,0-1 0,0 0 0,1 0 0,2 3 0,-4-4-10,0-1 0,0 1 1,0 0-1,0-1 1,0 1-1,0-1 1,0 1-1,0-1 0,0 0 1,0 1-1,0-1 1,1 0-1,-1 0 1,0 1-1,0-1 0,0 0 1,1 0-1,-1 0 1,1-1-1,1 0 13,0-1-1,0 1 1,0-1-1,0 0 1,0 0-1,-1 0 1,1 0-1,-1 0 1,1 0-1,-1-1 1,0 1-1,0-1 1,2-3-1,3-5-52,-1-1-1,6-13 0,-1-6-107,-1-1 0,-1-1 0,-2 0 0,5-52 0,-11 75 130,0 0 0,-1 0-1,0 0 1,-1 0 0,0 0-1,-1 1 1,0-1 0,0 0-1,-6-13 1,6 19 12,0-1 0,0 0 1,-1 1-1,0 0 0,0-1 1,0 1-1,0 0 0,-1 1 1,1-1-1,-1 0 0,0 1 1,0 0-1,-1 0 0,1 0 1,0 1-1,-1-1 0,0 1 0,0 0 1,-7-2-1,8 3-62,-8-3 35,10 5-2,6 4-50,-1-3 94,0-1 0,0 1 0,0-1 0,0 0 0,0 0 0,0 0 0,1 0 0,-1-1 0,0 1 0,1-1 0,-1 0 0,0 0 0,5 0 0,4 0 20,243-8 353,-122 0-605,77 5 868,-199 3-646,3 0 51,0 1 0,-1 1 0,26 6 0,-39-8-55,0 0 0,1 0 0,-1 0 0,0 0 1,0 0-1,0 0 0,0 0 0,1 0 0,-1 0 0,0 0 1,0 0-1,0 0 0,0 0 0,0 0 0,1 0 0,-1 0 1,0 0-1,0 0 0,0 1 0,0-1 0,0 0 0,0 0 0,1 0 1,-1 0-1,0 0 0,0 0 0,0 0 0,0 1 0,0-1 1,0 0-1,0 0 0,0 0 0,0 0 0,0 0 0,0 1 1,0-1-1,1 0 0,-1 0 0,0 0 0,-7 5 113,-23 5 167,8-2-173,6-2-148,-38 20-9,48-23 57,1 1 1,0-1-1,0 1 1,0 0-1,0 1 1,1-1-1,-6 8 1,8-9-5,0 0 0,0 1 0,0-1 1,1 1-1,-1-1 0,1 1 0,0 0 1,0 0-1,1-1 0,-1 1 0,1 0 1,0 0-1,0 5 0,1 4 3,1 0-1,4 17 0,-6-27-4,2 6 17,0-1-1,1 0 1,0 1 0,1-1 0,-1 0 0,1-1 0,1 1 0,0-1 0,7 10-1,-9-14-5,1 1-1,-1-1 1,1 1 0,-1-1-1,1 0 1,0-1-1,1 1 1,-1-1-1,0 0 1,1 0-1,-1 0 1,1 0-1,0-1 1,-1 0-1,1 0 1,0 0-1,0 0 1,5-1-1,4-1-3,1 0-1,0-1 0,-1-1 0,1 0 0,15-6 0,72-31 17,-79 30-24,67-33 167,150-98 0,-224 129-214,-14 10 42,-1 1-1,1-1 1,0 1-1,0-1 1,0 1-1,-1 0 0,1-1 1,0 1-1,1 0 1,3-1-1,-6 2 3,0 0-1,0 0 1,0 0 0,0 0 0,1 0-1,-1 0 1,0 0 0,0 0 0,0 0-1,0 1 1,1-1 0,-1 0-1,0 0 1,0 0 0,0 0 0,0 0-1,0 0 1,0 0 0,1 0-1,-1 0 1,0 1 0,0-1 0,0 0-1,0 0 1,0 0 0,0 0-1,0 0 1,0 1 0,1-1 0,-1 0-1,0 0 1,0 0 0,0 0-1,0 1 1,0-1 0,0 0 0,0 0-1,0 0 1,0 0 0,0 1-1,0-1 1,0 0 0,0 0 0,0 0-1,0 0 1,-1 1 0,1-1-1,0 0 1,0 0 0,0 0 0,0 0-1,-6 11 20,4-7-16,-6 17-4,1 0 0,1 1 1,1 0-1,1 0 0,1 0 1,0 0-1,2 29 0,1-42 32,0 1 0,1-1 0,0 0 0,1 1 0,0-1 0,5 13 0,-6-19-30,0 0 0,1 0 0,-1 0 0,1 0 0,-1 0 0,1-1 0,0 1 0,0 0 0,0-1 0,1 0 0,-1 1 0,1-1 0,-1 0 0,1 0 0,0 0 0,-1-1 0,1 1 1,0-1-1,0 1 0,0-1 0,5 1 0,-5-1 6,1-1 1,0 0 0,-1 0-1,1-1 1,0 1 0,-1-1-1,1 0 1,0 0 0,-1 0-1,0 0 1,1 0 0,-1-1-1,1 1 1,3-4 0,8-5 62,23-19 1,-24 18-51,233-186-109,-220 174 35,-2 0 1,0-1-1,-1-2 1,-2 0-1,0-2 0,22-38 1,56-124-130,-11-14 70,-31 72 111,-43 99 0,-2 0 0,-1-1 0,11-49 0,-22 75-14,-1 1 1,0-1-1,0 1 1,0-1-1,-1 1 1,-2-11-1,3 17 19,0 1 1,0-1-1,0 1 0,0 0 0,0-1 1,-1 1-1,1-1 0,0 1 0,0 0 0,0-1 1,-1 1-1,1-1 0,0 1 0,0 0 1,-1-1-1,1 1 0,0 0 0,-1-1 1,1 1-1,-1 0 0,1 0 0,0-1 1,-1 1-1,1 0 0,-1 0 0,1 0 1,-1 0-1,1 0 0,0-1 0,-1 1 1,1 0-1,-1 0 0,1 0 0,-1 0 1,1 0-1,-1 0 0,1 0 0,-1 1 1,1-1-1,0 0 0,-1 0 0,1 0 1,-1 0-1,1 1 0,0-1 0,-1 0 1,1 0-1,-1 1 0,1-1 0,-1 1 1,-21 16-87,8-1 63,1 0 1,1 1 0,1 0-1,-11 21 1,11-16-9,1-1-1,-8 28 1,1-2 30,-9 20 154,-125 293 39,132-321-76,2 1 0,2 0 0,-12 49 0,23-74-86,1 1 0,1 0 1,0 0-1,1 0 0,1 0 0,0 0 1,1 0-1,1 0 0,1-1 0,0 1 0,9 25 1,-11-38-13,0 0 0,0-1 0,0 1 0,0 0 0,1-1 0,0 0 0,-1 1 1,1-1-1,0 0 0,0 0 0,0 0 0,0 0 0,0 0 0,1 0 0,-1-1 0,1 1 1,-1-1-1,1 1 0,-1-1 0,1 0 0,0 0 0,0 0 0,-1-1 0,1 1 0,0-1 1,0 1-1,0-1 0,0 0 0,0 0 0,-1 0 0,1-1 0,0 1 0,0-1 0,0 1 1,3-2-1,3-1-26,0-1 1,0-1 0,0 1 0,-1-1 0,1-1-1,8-7 1,44-44-144,-12 9 93,44-31-156,-93 79 211,0 0 1,0 0 0,0 0-1,0 0 1,0 0 0,0 0-1,0 0 1,0 0 0,1 0-1,-1 0 1,0 0 0,0 0-1,0 0 1,0 0 0,0 0-1,0 0 1,0 0 0,0 0-1,0 0 1,0 0 0,0 0-1,1 0 1,-1 0 0,0 0-1,0 0 1,0 0 0,0 0 0,0 0-1,0 0 1,0 0 0,0 0-1,0 0 1,0 0 0,1 0-1,-1 0 1,0 0 0,0 0-1,0 0 1,0 0 0,0 0-1,0 0 1,0 0 0,0 0-1,0 0 1,0 1 0,0-1-1,0 0 1,0 0 0,0 0-1,1 7-45,-1 9 1,-8 60 59,-4 45 144,5-78-69,1 50 0,9-70-66,-3-22-22,0-1 1,0 1-1,0 0 1,1 0 0,-1-1-1,0 1 1,1 0-1,-1-1 1,0 1-1,1 0 1,-1-1 0,1 1-1,-1-1 1,0 1-1,1 0 1,0-1-1,-1 1 1,1-1 0,-1 0-1,1 1 1,0-1-1,-1 1 1,1-1-1,0 0 1,-1 0 0,1 1-1,1-1 1,2 0 3,-1-1 0,1 1 0,-1-1 0,1 0 0,-1 0 0,1-1 0,-1 1 0,0-1 0,4-1 0,28-20-150,-28 18 102,36-26-32,137-90 72,-179 121 4,8-6-7,1 1-1,0 0 0,15-5 1,-22 9 6,0 0 0,0 0 1,0 1-1,0 0 1,-1-1-1,1 1 1,0 0-1,4 1 0,-6-1 1,1 1 0,-1-1 0,1 0 0,-1 1 0,0 0 0,1-1 0,-1 1 0,0 0 0,0-1 0,1 1 0,-1 0-1,0 0 1,0 0 0,0 0 0,0 0 0,0 0 0,1 2 0,0 2 2,0-1 1,0 1-1,0-1 0,-1 1 1,0 0-1,0-1 0,0 1 1,0 0-1,-1 0 0,0 0 0,0 0 1,0-1-1,-1 1 0,-1 9 1,-1-2 10,0-1 1,0 1 0,-1-1 0,-1 0 0,-7 13-1,-3-1 33,-1-2 0,-1 1 0,0-2 0,-37 32 0,-5 7-4,-86 107 60,60-66-81,68-81-5,-29 26-1,40-40-70,0 0-1,0-1 1,-1 0 0,1 0-1,-1 0 1,0-1 0,0 0-1,0 0 1,-10 2-1,14-4 19,1-1 0,-1 0 0,0 1 0,0-1 0,0 0 0,0 0-1,1-1 1,-1 1 0,0-1 0,0 1 0,1-1 0,-1 0 0,0 0 0,1 0-1,-1 0 1,1-1 0,-4-1 0,2 0 1,1 0 0,0 0 0,0 0 0,0 0 0,1-1 0,-1 1 0,1-1 0,0 1 0,0-1 0,-3-7 0,2 4 34,1 1 1,0-1-1,1 0 1,-1 0-1,1 1 1,1-1-1,-1 0 0,1 0 1,0 0-1,1 0 1,0 0-1,0 0 1,0 0-1,4-8 0,-2 8 17,1 0 0,0 0 0,0 1-1,1-1 1,0 1 0,0 0-1,0 0 1,1 1 0,0 0 0,0 0-1,0 0 1,1 0 0,-1 1 0,11-4-1,3-2-9,1 2 0,0 1 0,38-8-1,3 4 49,77-4 0,-57 8-169,-28 2 22,28-3-1295,-28-2-3288,-52 10 4052,0-1 1,0 1-1,-1-1 1,1 1-1,0-1 1,0 0-1,-1 1 0,1-1 1,2-2-1,-4 3 331,0-1 0,1 1 0,-1-1 0,0 1-1,0-1 1,0 1 0,1-1 0,-1 0 0,0 1-1,0-1 1,0 1 0,0-1 0,0 1 0,0-1-1,0 0 1,0 1 0,0-1 0,-1 1 0,1-1-1,0 0 1,0 1 0,0-1 0,-1 1 0,1-1-1,0 1 1,0-1 0,-1 1 0,1-1 0,-1 0-1,-3-10-2563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69 6240,'-10'-8'697,"0"0"0,-1 1 1,-12-6-1,4 0 256,18 13-707,0-1 1,0 0 0,0 0-1,0 0 1,1 1 0,-1-1-1,0 0 1,0 0-1,1 0 1,-1 0 0,1 0-1,-1 0 1,1-1-1,-1 1 1,1 0 0,-1 0-1,1-2 1132,8 12 568,-5-4-1767,0 0 0,0 0-1,-1 0 1,1 0 0,-1 1 0,-1-1-1,1 1 1,-1-1 0,0 1 0,0 0-1,-1-1 1,1 1 0,-1 0 0,-1-1 0,1 1-1,-1 0 1,0-1 0,0 1 0,-1 0-1,1-1 1,-1 0 0,0 1 0,-1-1-1,1 0 1,-1 0 0,-4 6 0,-4 4 352,-1 0 0,-21 21 0,28-31-857,-1 0 0,1-1 0,-1 0 0,-8 4 0,11-6-675,0 0 0,-1-1 0,0 0 0,1 0 0,-1 0 0,0 0 0,1 0 1,-8 0-1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3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17 895 4160,'-1'1'152,"0"-1"0,0 1 1,0-1-1,0 1 0,0 0 0,0 0 1,0 0-1,0-1 0,0 1 0,0 0 0,1 0 1,-1 0-1,0 0 0,1 0 0,-1 1 1,1-1-1,-1 0 0,1 0 0,0 0 1,-1 2-1,1-1 280,0 0-1,1 0 1,-1 0 0,1 0 0,-1-1 0,1 1 0,-1 0-1,1-1 1,0 1 0,0 0 0,0-1 0,0 1 0,0-1-1,2 2 1,-1-1-239,-1-1 0,1 1-1,0-1 1,0 0 0,0 0-1,0 0 1,0 0 0,0 0-1,1 0 1,-1-1 0,0 1-1,0-1 1,0 0 0,1 1-1,-1-1 1,0 0 0,5 0-1,5-1 623,24-4 1,-18 1-609,-1-1 1,0-1 0,0 0-1,0-1 1,-1 0-1,0-2 1,-1 0-1,0-1 1,0 0 0,-1-1-1,24-24 1,2-9-6,-2-1 1,40-62 0,-64 87-129,11-18 68,-2-2 1,-1 0-1,-3-1 1,-1-1-1,-2 0 0,-2-2 1,-2 0-1,-1 0 1,5-63-1,-12 3 56,-4 92-129,-2-3 49,2 15-118,0-1 0,0 1 0,0 0 0,0 0 0,0 0 0,0 0 0,0 0 0,0 0 0,0 0 0,0 0 0,-1 0-1,1 0 1,0-1 0,0 1 0,0 0 0,0 0 0,0 0 0,0 0 0,0 0 0,0 0 0,-1 0 0,1 0 0,0 0 0,0 0 0,0 0 0,0 0 0,0 0 0,0 0 0,0 0 0,-1 0 0,1 0 0,0 0 0,0 0 0,0 0 0,0 0 0,0 0 0,0 0-1,0 0 1,0 0 0,-1 0 0,1 0 0,0 0 0,0 0 0,0 0 0,0 1 0,0-1 0,0 0 0,0 0 0,0 0 0,0 0 0,-1 0 0,0 2-16,-1 1 0,1-1 0,0 1 0,-1-1 1,1 1-1,0 0 0,-1 5 0,-24 112 192,13-52-131,-6 22 203,4-40-30,2-9-67,2 1 1,-8 65-1,1 45 57,18-149-134,-1 1 1,1-1-1,1 1 0,-1-1 0,0 1 1,1-1-1,-1 0 0,1 1 0,0-1 1,0 0-1,3 5 0,-4-7-44,1 0 0,-1-1 0,1 1 0,-1-1 0,1 1 0,-1 0 0,1-1 0,-1 1 0,1-1 0,0 1 0,-1-1 0,1 0 0,0 1 0,-1-1 0,1 0 0,0 1 0,0-1 0,-1 0 0,1 0 0,1 1 0,0-2-22,-1 1 0,1 0 0,-1 0 0,1-1 0,-1 1 1,1-1-1,-1 1 0,1-1 0,-1 0 0,1 1 0,-1-1 0,0 0 1,0 0-1,2-2 0,4-3 16,-1-1-1,0 0 1,0-1-1,9-15 1,4-5 135,-18 27-152,15-20 37,0-1 0,17-33 0,-20 14-673,-12 40 629,-1 1 1,1-1-1,-1 0 1,1 1-1,0-1 1,-1 0 0,1 1-1,0-1 1,0 1-1,-1-1 1,1 1-1,0 0 1,0-1 0,0 1-1,-1 0 1,1-1-1,0 1 1,0 0-1,0 0 1,0 0 0,0 0-1,0 0 1,0 0-1,0 0 1,1 0-1,32 5 88,-12-2 44,242-10 194,-147 3-156,-109 4-175,-8 0 32,-8 9 21,-15 42-379,-7 17 347,26-56-109,-23 69 329,24-71-217,1 1 0,1-1 0,-1 1-1,1-1 1,2 21 0,-1-30 13,0 1 1,0-1 0,0 1-1,0-1 1,1 1 0,-1-1-1,1 1 1,-1-1 0,1 1-1,0-1 1,-1 1 0,1-1-1,0 0 1,0 1 0,0-1-1,0 0 1,0 0 0,0 0-1,2 2 1,-2-3-18,0 0 0,0 1 1,0-1-1,0 0 0,0 0 1,0 1-1,1-1 0,-1 0 1,0 0-1,0 0 0,0-1 1,0 1-1,1 0 0,-1 0 1,0-1-1,0 1 0,0 0 1,0-1-1,0 1 0,0-1 1,0 1-1,0-1 0,0 0 0,0 0 1,0 1-1,1-2 0,8-8 9,0-1-1,-1 0 0,0 0 0,0-1 0,7-15 0,10-12 14,-14 19 19,-10 16-74,0 1 0,0-1 0,1 0 0,-1 1 0,1 0 0,0-1 0,0 1 0,6-5 0,-9 8 16,0 0 1,1-1-1,-1 1 0,0 0 1,0 0-1,0 0 0,1 0 1,-1 0-1,0 0 1,1 0-1,-1-1 0,0 1 1,0 0-1,1 0 0,-1 0 1,0 0-1,1 0 0,-1 0 1,0 0-1,0 0 1,1 1-1,-1-1 0,0 0 1,0 0-1,1 0 0,-1 0 1,0 0-1,0 0 1,1 0-1,-1 1 0,1-1 1,3 11-73,0 19-50,-4-23 112,6 139-73,-5-139 129,-1-1-1,1 1 1,1-1-1,2 8 0,-4-13-34,0 0-1,0 0 1,1 0-1,-1 0 0,1 0 1,-1 0-1,1 0 0,-1 0 1,1 0-1,0 0 1,-1 0-1,1 0 0,0-1 1,0 1-1,0 0 0,0 0 1,0-1-1,-1 1 1,1-1-1,0 1 0,0-1 1,1 1-1,-1-1 0,0 1 1,0-1-1,0 0 1,0 0-1,0 0 0,0 0 1,0 1-1,2-2 0,5-1 52,0 0-1,0-1 0,0 0 0,-1 0 0,1-1 0,-1 0 0,0 0 0,0-1 0,0 0 1,8-8-1,-4 4-16,269-209 309,-243 190-366,-1-2 1,-2-2 0,-1-1-1,-1-1 1,35-52 0,13-26-281,-74 105 250,-8 16 23,-1 1 17,-24 81-12,18-55-73,1-8 229,-6 49 1,6-6 85,-3 40-148,-1 9-537,11-109 712,1 8-7397,0-29 1961,-3-73-2833,-1 47 5120,-11-52 1,13 81 3284,-1-1 0,0 0 0,0 1 0,0-1 0,-1 1 0,0 0 0,-1 0 0,-5-6 0,-5-5 1403,-26-23-1,5 5 890,24 24-1297,8 9-839,0 0-1,1-1 0,0 1 0,-1-1 0,1 0 1,1 0-1,-1 0 0,-3-7 0,6 10-449,0 0 1,0 0-1,1 1 0,-1-1 0,0 0 0,1 0 1,-1 1-1,0-1 0,1 0 0,-1 1 0,1-1 1,-1 0-1,1 1 0,-1-1 0,1 0 1,0 1-1,-1-1 0,1 1 0,0-1 0,-1 1 1,1 0-1,0-1 0,-1 1 0,1 0 0,0-1 1,0 1-1,0 0 0,-1 0 0,2 0 0,24-7 862,263-15-36,-210 18-3788,69 1-5656,-85 3 4833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2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19 989 2976,'-19'2'8150,"21"-1"-8823,-1 0 906,1-1 0,-1 1 1,1-1-1,-1 1 0,1-1 0,-1 0 0,1 0 1,0 0-1,-1 0 0,1 0 0,-1 0 0,1 0 1,-1 0-1,3-1 0,24-8 2145,-27 9-2222,10-5 257,0-1-1,0 0 1,0 0 0,-1-1-1,0 0 1,-1-1 0,13-12 0,57-69 519,-69 76-873,116-162 760,-29 35-689,-70 106-91,-1-1 0,-3-2-1,28-55 1,-35 57 18,-1-1-1,-1 0 1,-3-1-1,8-41 1,-17 69-4,1-10 232,1-29 1,-6 42-409,-2 9-297,-4 14 13,-9 21 432,-2 0 1,-1-2-1,-44 59 0,27-42 168,15-17-119,-31 65 1,-8 43 99,33-75-87,-11 29-79,-31 69 363,47-119-233,-21 49 60,21-49-161,23-47-12,0 0 0,-1 0 0,1 0-1,0 0 1,-1-1 0,1 1 0,-1 0 0,0 0-1,1 0 1,-1-1 0,0 1 0,1 0 0,-1-1-1,0 1 1,0 0 0,0 0 0,0-1-6,1 0 1,-1 0 0,1 0-1,0 0 1,-1 0-1,1 0 1,-1 0 0,1 0-1,-1 0 1,1 0-1,0 0 1,-1 0 0,1 0-1,-1-1 1,1 1-1,0 0 1,-1 0 0,1 0-1,0-1 1,-1 1-1,1 0 1,0 0 0,-1-1-1,1 1 1,-1-1-1,0 0 13,0-1 0,0 0 0,0 0-1,0 1 1,0-1 0,0 0 0,0 0 0,1 0-1,-1 0 1,1 0 0,-1 0 0,1 0-1,0-3 1,-1-7-81,1 7 10,0-1 1,0 1-1,0 0 0,1-1 1,-1 1-1,1 0 0,1 0 1,-1 0-1,1 0 0,3-8 1,0 3 26,1-1 0,0 1 0,1 1 0,0 0 0,1 0 0,0 0 1,0 1-1,16-13 0,72-41-196,-25 17 171,85-55-187,-152 97 205,30-20 188,40-34 1,-56 41-128,0-1 1,28-38 0,-27 29-62,29-29 0,-36 42 157,-3 4-66,0 0 1,-1-1 0,0 0 0,9-15 0,-12 17-125,1 1 1,-1-1 0,1 1 0,1 0 0,12-11-1,-9 9 113,17-20-1,-19 19-49,-1 1 0,0-1 0,0-1 0,-1 1 0,-1-1 0,0 0 0,0 0 0,-1-1 0,0 0 0,-1 1 0,-1-1 0,0 0 1,1-20-1,-3 19-363,0 13 304,-2 1 63,1 0 1,0 0-1,-1 1 1,1-1-1,0 0 1,-1 1 0,1-1-1,0 1 1,0 0-1,0-1 1,1 1 0,-1 0-1,0 0 1,0 2-1,-1 0-24,-43 75 73,6-1-301,24-50 320,1 0 0,1 0 0,-13 47 1,-36 203 257,56-254-242,1 0 1,1 0 0,2 1-1,0-1 1,4 48-1,-2-71-75,0 1 0,0-1-1,0 0 1,0 1-1,1-1 1,-1 0 0,0 0-1,1 0 1,-1 1 0,1-1-1,-1 0 1,1 0 0,0 0-1,0 0 1,-1 0-1,1 0 1,0 0 0,0 0-1,0 0 1,0 0 0,0-1-1,0 1 1,0 0 0,0-1-1,0 1 1,0 0 0,1-1-1,-1 0 1,0 1-1,0-1 1,1 0 0,-1 1-1,0-1 1,0 0 0,1 0-1,-1 0 1,0 0 0,0 0-1,3-1 1,3 0 95,0-1 0,0 0-1,0 0 1,0-1 0,11-6 0,12-6-132,-2-3 0,0 0 0,-1-1 0,-2-2 0,0-1 0,31-34 0,-32 29 36,-1-2 0,-1 0 1,-2-1-1,0-1 0,15-36 0,0-17-82,-33 79-97,-4 7-15,-6 11 173,-6 15-79,1 1 1,1 1 0,-10 44-1,-15 38 84,28-89 63,0 0-1,2 0 0,-8 41 1,14-63-64,1 1 0,0 0 1,0 0-1,0 0 1,0 0-1,0-1 0,0 1 1,0 0-1,1 0 1,-1 0-1,0-1 1,1 1-1,0 0 0,-1 0 1,1-1-1,0 1 1,0 0-1,0-1 1,0 1-1,0-1 0,1 0 1,-1 1-1,0-1 1,1 0-1,-1 0 1,1 1-1,-1-1 0,1 0 1,-1-1-1,1 1 1,0 0-1,-1 0 1,1-1-1,0 1 0,0-1 1,0 1-1,-1-1 1,1 0-1,0 0 0,0 0 1,0 0-1,0 0 1,2-1-1,10 0 7,-1-1 0,0 0 0,0-1-1,-1-1 1,1 0 0,0-1 0,-1 0 0,0-1-1,21-13 1,-23 12 23,0 0 1,0 0-1,-1-1 0,0 0 0,0-1 1,-1 0-1,0-1 0,-1 1 1,7-13-1,2-11-68,-1 0 0,-2-1 0,11-44 0,-21 69 106,-2 8-87,0 0 0,-1-1-1,1 1 1,0 0 0,-1 0 0,1-1 0,-1 1 0,0-1-1,1 1 1,-1 0 0,0-1 0,0 1 0,0-1 0,0 1 0,0 0-1,0-1 1,0 1 0,-1-3 0,-3 4-157,2 6 59,0 10 6,1-13 91,-7 57-31,-2 7-13,-2 92 1,12-156 87,0 1 0,0-1 1,1 1-1,-1-1 0,1 1 0,0-1 0,0 1 1,1-1-1,-1 0 0,0 1 0,3 2 1,-3-6-23,-1 1 1,1-1 0,0 1 0,-1-1 0,1 1 0,0-1 0,-1 0-1,1 0 1,0 1 0,0-1 0,-1 0 0,1 0 0,0 0 0,0 0-1,-1 0 1,1 0 0,0 0 0,0 0 0,0 0 0,-1 0 0,1 0 0,0 0-1,0-1 1,1 1 0,1-1 42,2 0-26,-1 0 1,1 0 0,-1-1-1,1 0 1,-1 0 0,1 0-1,-1 0 1,0 0 0,0-1-1,0 0 1,0 0 0,-1 0-1,1 0 1,4-7 0,5-6-35,-1 0 0,12-22 1,-9 14 102,-1 1-137,15-38 0,-1 3 118,-25 53-62,0-1 1,0 0-1,0 0 0,0 0 1,-1-1-1,0 1 0,-1 0 1,1-1-1,0-6 0,0 1-405,-2 10 95,-3 8 160,-1 7 217,0 0 0,-4 19 0,2-2-11,1-3-168,1 1 1,1 0-1,1 35 1,2-52 96,0-2 22,0 0 0,0 0 0,3 12 0,-2-18-15,0 0 1,0 1 0,0-1 0,1 0 0,-1 0 0,1 0 0,-1 0 0,1 0 0,0-1-1,0 1 1,1 0 0,2 2 0,-2-3 14,-1-1 0,0 1 0,0-1 0,1 0 0,-1 0 0,1 0 0,-1 0 0,1 0 0,-1 0 0,1-1 0,0 1 0,-1-1 0,1 0 0,0 0 0,3 0 0,7-1 74,24-5-1,-23 4-56,5-2-15,0-1 1,0 0-1,0-1 0,-1-1 0,0-1 0,-1-1 1,31-20-1,-28 15-48,0-2 0,-2 0 0,0-1 0,-1-1 0,27-36-1,-16 17 27,62-93 75,-79 118-125,-10 11 61,0 0-1,0 0 0,0 0 1,0 0-1,0 0 1,0 0-1,0 0 0,0 0 1,-1-1-1,1 1 0,1-3 1,-2 3-123,-1 3 10,-34 58-316,15-23 389,-2-1 1,-1-2-1,-34 41 0,31-48 65,2 1-1,-38 57 1,61-84-37,0 0-1,0 1 1,0-1 0,1 0-1,-1 1 1,0-1 0,1 1-1,-1-1 1,1 1 0,0-1-1,0 1 1,-1-1 0,1 1-1,0 0 1,0-1 0,0 1-1,1-1 1,-1 1 0,0-1-1,0 1 1,1-1 0,-1 1-1,1-1 1,0 1 0,0 1-1,0-2 10,1 1 1,-1-1-1,0 0 0,1 0 0,-1 0 1,1 0-1,-1 0 0,1-1 0,-1 1 1,1 0-1,-1-1 0,1 1 0,0-1 0,0 1 1,-1-1-1,1 0 0,0 0 0,-1 0 1,1 0-1,0 0 0,0 0 0,2-1 1,5 0 24,-1-1 1,1 0-1,-1-1 1,0 0 0,0 0-1,0-1 1,0 0-1,0-1 1,-1 1 0,0-2-1,0 1 1,0-1 0,-1 1-1,0-2 1,0 1-1,0-1 1,-1 0 0,0 0-1,0-1 1,-1 1 0,0-1-1,3-8 1,44-122-118,6-16 157,6-13-148,-61 160 35,1-4-5,0 0 1,1-13 0,-3 21 22,-1-1 1,0 1-1,0-1 1,-1 1-1,1-1 1,-1 1-1,1-1 1,-1 1-1,0 0 1,0-1-1,-2-3 1,3 7 9,-1-1 0,1 1 0,0-1 0,0 1 0,-1 0 0,1-1 0,0 1 0,-1-1 0,1 1 0,0 0 0,-1-1 0,1 1 0,-1 0 0,1-1 0,0 1 0,-1 0 0,1 0 0,-1-1 0,1 1 0,-1 0 0,1 0 0,-1 0 0,1 0 0,-1 0 0,0-1 0,0 2-7,0-1 0,-1 0 0,1 0 0,0 1 0,0-1 1,0 0-1,0 1 0,0-1 0,0 1 0,0 0 0,-1 0 0,-4 4-55,1 0-1,0 0 1,-5 7-1,7-8 26,-6 7 50,0 1 0,1 1 0,1 0 0,0 0 0,1 0 0,0 1 0,1-1 0,0 2 1,-2 15-1,-2 17 231,-3 70 0,10-85-150,2 41 0,1-58-14,1 0 1,0-1-1,1 1 1,9 28-1,-10-39-59,0 0-1,-1 0 1,2 0-1,-1 0 1,0 0-1,1 0 1,-1 0-1,1-1 1,0 1-1,1-1 1,-1 0-1,0 0 1,1 0-1,0 0 1,0-1-1,-1 0 1,1 1-1,1-1 1,-1-1-1,0 1 1,0-1-1,1 1 1,-1-1-1,1 0 1,-1-1-1,9 1 1,12 0-505,0-2 0,0 0 0,28-6 0,-35 3-1005,-1 0-1,1-1 1,-1 0 0,0-2-1,18-8 1,-32 13 982,0 0 0,0 0 0,0 0 0,-1 0 0,6-4 0,7-18-4857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77 8896,'-55'-48'3296,"28"44"-2560,9 4-224,13 0-704,15-3 0,3-2-416,9-3 352,9-1-1696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3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237 778 4224,'-4'1'190,"0"1"0,1-1-1,-1 1 1,1 0 0,-1 0 0,1 1 0,0-1 0,-1 1 0,2 0-1,-1 0 1,0 0 0,0 0 0,1 0 0,0 0 0,-1 1 0,1-1 0,1 1-1,-1 0 1,-2 5 0,3-4 193,-1 1-1,1-1 0,0 1 1,0 0-1,1-1 1,0 1-1,0 6 1,0-9-229,1-1 0,-1 0 1,1 1-1,-1-1 0,1 0 0,0 0 1,0 0-1,0 0 0,0 0 0,0 0 1,1 0-1,-1 0 0,1 0 0,-1 0 1,1-1-1,-1 1 0,1-1 0,0 1 0,0-1 1,0 0-1,2 2 0,-2-2-35,0-1 0,-1 1 0,1-1 0,0 1 0,0-1 0,0 0 0,-1 0 0,1 0 0,0 0-1,0 0 1,0 0 0,0 0 0,-1-1 0,1 1 0,0-1 0,0 1 0,-1-1 0,1 0 0,0 1 0,-1-1 0,3-1 0,1-2 31,1 1 1,-1-1-1,0 0 1,0-1 0,4-4-1,3-6 39,0-1 0,-1 0 0,-1-1 0,-1 0 0,8-19 0,-7 14 27,1 0 0,22-31-1,-29 47-271,-2 3-54,-4 11 26,-10 31 244,-8 26 312,-33 73 0,23-82-85,-63 89 0,-6 12-36,20 0 276,76-150-566,-8 17 660,6-13 286,11-27-479,13-33-288,-7 19-51,21-42 1,49-50-129,2-5-309,-12-17 159,6-8 70,-60 120-43,2 1 0,39-46 1,-55 72 21,0 1 1,0 0 0,0 0 0,0 0 0,7-3 0,-11 6 34,1 1 1,0 0-1,0-1 1,-1 1-1,1-1 0,0 1 1,0 0-1,-1 0 0,1-1 1,0 1-1,0 0 1,0 0-1,0 0 0,-1 0 1,1 0-1,0 0 0,0 0 1,0 0-1,0 0 1,-1 1-1,1-1 0,0 0 1,0 0-1,0 1 0,-1-1 1,1 1-1,0-1 1,-1 1-1,1-1 0,0 1 1,-1-1-1,1 1 0,0-1 1,-1 1-1,1 0 1,-1-1-1,1 1 0,-1 0 1,0-1-1,1 1 0,-1 0 1,1 0-1,-1-1 1,0 3-1,2 3-9,0 0 0,0 1-1,-1-1 1,0 1 0,-1-1 0,1 1 0,-1-1 0,-1 9-1,-2 8 84,-5 22 1,3-18 34,-1 0 0,-1-1 0,-2 1 0,0-2 0,-18 34 0,22-50-91,0 0 0,-1-1 1,0 0-1,0 0 0,-12 11 1,14-16 4,1 0 0,-1-1 0,1 1 0,-1-1 0,0 1 0,0-1 0,0-1 0,0 1 0,0-1 0,-1 1 0,1-1 0,0 0 0,-1-1 0,1 1 0,-5 0 0,-3-3 68,22-2-8,5-2-66,280-142-172,10 1 154,-255 114 774,-50 33-762,1 0 0,0-1 0,-1 1 0,1-1 0,-1 1 0,1 0 0,-1-1 0,0 1 0,1-1 0,-1 0 0,1 1 0,-1-1 0,0 1 0,0-1 0,1 1 0,-1-1 0,0 0 1,0 1-1,0-1 0,1 0 0,-1 0 0,-4-2-198,-5 7-202,-181 139-191,152-112 594,26-21-7,-15 11 51,0 2 0,2 0-1,-40 48 1,63-69-46,1 1 0,-1 0 0,0-1 0,1 1 0,-1 0 0,1 0-1,0 0 1,-1 4 0,2-7-5,0 1 0,0 0 0,0 0-1,0-1 1,0 1 0,0 0 0,0-1-1,0 1 1,1 0 0,-1-1 0,0 1 0,0 0-1,0-1 1,1 1 0,-1 0 0,0-1 0,1 1-1,-1 0 1,1-1 0,-1 1 0,1-1-1,-1 1 1,1-1 0,-1 1 0,1-1 0,-1 0-1,1 1 1,-1-1 0,1 0 0,0 1 0,-1-1-1,1 0 1,0 0 0,-1 1 0,1-1-1,0 0 1,0 0 0,-1 0 0,1 0 0,0 0-1,-1 0 1,2 0 0,11 0 32,0 0 1,1-1 0,-1 0-1,0-1 1,23-6-1,-9 0 15,43-20-1,-57 21-41,0 0-1,-1-1 1,0 0 0,0-1-1,-1 0 1,0-1 0,-1 0-1,0-1 1,11-14 0,6-14 199,32-62 0,-45 76-77,-7 11-357,0 0 0,-1 0 0,6-20 0,-17 51 196,0 0 0,2 0 0,0 1 0,1-1 0,1 1 0,1-1 0,2 25 0,-1-29 112,-1-9-64,0-1-1,0 1 1,0-1-1,1 1 1,0-1-1,-1 1 1,3 4-1,-3-8-8,1 1 1,-1-1-1,0 1 0,1 0 1,-1-1-1,1 0 0,-1 1 1,1-1-1,-1 1 0,1-1 0,-1 1 1,1-1-1,-1 0 0,1 1 1,-1-1-1,1 0 0,0 0 1,0 1-1,1-1 15,-1 0 0,1 0 0,-1 0 0,0 0 0,1 0 0,-1-1 0,1 1 1,-1 0-1,0-1 0,1 1 0,1-2 0,8-3 24,-2-1 0,1 0 0,-1 0 0,11-10 0,13-9 33,148-89-121,-139 86 196,-42 40-186,-5 14 32,2-15-7,1 0 1,0 0-1,0 13 1,2-13-3,0 0 0,1 0 0,1 0 0,-1 0 0,2 0 1,-1-1-1,9 20 0,-9-26 7,0 1 1,0-1-1,1 0 1,0 0 0,0 0-1,0 0 1,0-1-1,1 1 1,-1-1-1,1 0 1,0 0-1,0 0 1,0 0-1,0-1 1,1 0 0,-1 1-1,1-2 1,-1 1-1,1 0 1,5 0-1,-2-1 12,-1 0-1,1 0 0,-1 0 0,1-1 1,0-1-1,-1 1 0,1-1 0,-1-1 1,1 1-1,-1-1 0,0 0 1,0-1-1,0 0 0,0 0 0,0 0 1,0-1-1,-1 0 0,0 0 1,9-8-1,7-8 72,-2-2-1,0 0 1,29-43-1,-2 4 20,76-70 159,-14 18-571,-88 88 330,-1-1 0,30-49-1,-42 59-1,13-28 0,-20 37-230,-6 8 75,-7 9 82,-15 20 49,2 2 0,-27 46 1,49-75 24,-13 24 9,1 1 0,1 0 0,1 1 0,1 1 0,2 0 0,-10 50 0,-33 186 646,52-253-649,-1 24 1,2-24-125,-3 24 0,2-27-114,4-17-774,4-21-687,1-16 384,-2-1 1,-3 1-1,-1-1 0,-6-70 0,2 105 1213,0 0 0,-1 1-1,1 0 1,-2-1-1,0 1 1,0 1-1,0-1 1,-1 0-1,0 1 1,-1 0-1,-10-12 1,9 13 441,0 0 1,-1 0-1,0 0 1,0 1-1,0 0 1,-15-7-1,21 12-122,0 0-1,0 0 1,0 1-1,0-1 1,0 1-1,-1-1 1,1 1-1,0 0 1,0 0-1,-3 0 1,26 8 1563,5-3-1032,1-1 0,46 1 0,-33-3-647,119-1-695,-47-2-2521,-2 9-4237,-97-6 6713,1 0 0,-2 1 0,1 1 0,0 0 0,17 9 0,-29-12 774,1 0-1,-1 0 1,1 0 0,-1 0-1,0 1 1,0-1-1,0 0 1,1 1-1,-1-1 1,-1 0-1,1 1 1,0-1 0,0 1-1,0-1 1,-1 1-1,1 0 1,-1-1-1,1 1 1,-1 0-1,0-1 1,0 1-1,1 0 1,-1 0 0,0-1-1,-1 1 1,1 3-1,-2 3 664,0 1-1,0 0 1,-6 15 0,4-13-945,-54 140-185,54-138-2378,16-36-4711,15-78 3856,-5 14 3426,-15 61 899,-3 13-216,-1 1 0,6-12 0,-7 21-505,0-1 0,-1 1-1,1 0 1,1 0 0,-1 0 0,0 0 0,1 0 0,-1 0 0,1 1-1,0-1 1,4-2 0,-6 4-67,1 0 0,0 0 0,0 0 1,0-1-1,0 2 0,0-1 0,0 0 0,0 0 0,0 1 0,0-1 1,0 1-1,0-1 0,0 1 0,0 0 0,1 0 0,-1 0 0,0 0 0,0 0 1,0 1-1,0-1 0,0 1 0,3 0 0,44 15-44,-3 0-57,-13-9-66,-11-2 928,-1 0 0,23 10 0,-41-15-547,-1 1 0,0 0-1,0 1 1,0-1 0,1 0 0,-1 1-1,0-1 1,2 3 0,-4-3-115,1-1 0,-1 1 1,1 0-1,-1 0 1,1 0-1,-1 0 0,1 0 1,-1 0-1,0 0 1,1 0-1,-1 0 0,0 0 1,0 0-1,0 0 1,0 0-1,0 0 0,0 0 1,0 0-1,0 0 1,0 0-1,-1 0 0,1 0 1,-1 1-1,-6 13 603,0 0 0,-2-1 1,1 0-1,-2 0 0,-11 12 0,5-5 187,-14 21 552,1 1 1,-24 51-1,52-93-1371,0 1 0,0 0 1,1-1-1,-1 1 0,1 0 0,-1-1 0,1 1 0,0 3 1,14-11 622,36-27-427,49-44 1,39-46-345,-52 45-37,-59 53 88,-2-2 0,0-1 0,-2-1 1,26-42-1,66-133-130,-70 118 189,-2-2-97,-27 52 28,-15 34 46,0-1 0,1 1 0,-1-1 0,0 0 0,-1 0 0,1 1-1,0-1 1,-1 0 0,0 0 0,0-5 0,0 8-7,0-1 0,0 1 0,0 0 1,0 0-1,0 0 0,0 0 0,0-1 0,0 1 1,0 0-1,0 0 0,0 0 0,0 0 0,0 0 0,0 0 1,-1-1-1,1 1 0,0 0 0,0 0 0,0 0 1,0 0-1,0 0 0,0 0 0,-1 0 0,1 0 0,0-1 1,0 1-1,0 0 0,0 0 0,-1 0 0,1 0 0,0 0 1,0 0-1,0 0 0,0 0 0,0 0 0,-1 0 1,1 0-1,0 0 0,0 0 0,0 0 0,0 0 0,-1 0 1,1 0-1,0 1 0,0-1 0,0 0 0,0 0 1,0 0-1,-1 0 0,1 0 0,0 0 0,0 0 0,0 0 1,0 0-1,0 1 0,0-1 0,0 0 0,-1 0 1,1 0-1,0 0 0,0 0 0,0 1 0,0-1 0,0 0 1,0 0-1,0 0 0,0 1 0,-10 12-24,-3 14 109,0 2-1,-17 57 0,5-13 33,-13 21 35,-29 84 174,57-145-105,1 0 0,2 0 0,-5 53 0,12-74-136,-1 0 0,4 23 0,-3-31-79,1 0 1,0 0-1,0 0 1,0 0-1,1 0 1,-1 0-1,1 0 1,0 0-1,0 0 1,0-1-1,4 6 1,-5-9 9,0 1 1,0 0 0,0 0 0,0-1 0,0 1 0,0-1 0,1 1 0,-1-1 0,0 1 0,0-1 0,0 0 0,1 1 0,-1-1 0,0 0 0,0 0 0,0 0 0,1 0-1,-1 0 1,0 0 0,0 0 0,1-1 0,-1 1 0,0 0 0,0-1 0,0 1 0,1-1 0,-1 1 0,0-1 0,0 1 0,0-1 0,0 0 0,0 0 0,1-1 0,5-3 23,0-1 1,-1 0 0,9-10 0,-13 14-61,136-139 178,-134 137-154,90-85 376,-93 88-381,-1 1-1,1 0 0,-1-1 1,0 1-1,1-1 0,-1 1 0,1-1 1,-1 1-1,0-1 0,0 1 1,1-1-1,-1 0 0,0 1 0,0-1 1,1 1-1,-1-1 0,0 1 1,0-1-1,0-1 0,0 2-4,0 0 1,-1-1-1,1 1 0,0 0 0,0 0 0,-1-1 0,1 1 1,0 0-1,0 0 0,-1 0 0,1-1 0,0 1 1,-1 0-1,1 0 0,0 0 0,-1 0 0,1 0 1,0 0-1,-1 0 0,1 0 0,0 0 0,-1 0 0,1 0 1,-1 0-1,-4 0-80,0 0 1,1 1-1,-1 0 1,-6 1-1,2 1 90,0 1 0,0 0-1,0 0 1,1 1 0,0 0-1,0 0 1,0 1 0,1 0 0,-1 0-1,1 1 1,1 0 0,0 0 0,0 1-1,0 0 1,1 0 0,0 0-1,-5 11 1,3-4 130,1 0 0,0 0 0,1 0 0,1 1 0,0 0 0,1 0 0,1 0 0,1 0 0,0 26 0,1-38-124,1 0 0,-1 0 0,1 0 0,0 0 0,0 0 0,1-1 1,-1 1-1,1 0 0,-1-1 0,1 1 0,0-1 0,1 1 0,-1-1 0,0 0 1,1 0-1,0 0 0,0-1 0,0 1 0,0 0 0,0-1 0,0 0 0,1 0 0,-1 0 1,1 0-1,-1-1 0,1 1 0,5 1 0,7 1-211,1 0 0,0-1 0,0-1 0,32 0-1,75-3-2785,-87-1-589,51-11-1,-32-2 813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60 3136,'0'0'93,"0"-1"1,0 1-1,0-1 1,0 1-1,0-1 1,0 0-1,1 1 1,-1-1-1,0 1 1,1-1-1,-1 1 1,0 0-1,1-1 1,-1 1-1,0-1 1,1 1-1,-1 0 1,1-1-1,-1 1 1,0 0-1,1-1 1,-1 1-1,1 0 1,-1-1-1,1 1 1,-1 0-1,1 0 1,0 0-1,-1 0 1,1 0-1,22-3 2912,-13 3-1959,-7-1-736,0 1-1,0 0 1,0 0-1,-1 0 1,1 0-1,0 0 1,0 1-1,-1-1 1,1 1-1,0-1 1,0 1-1,-1 0 1,5 2-1,-6-2-152,1 1 0,0-1 0,-1 1 0,0-1 0,1 1 0,-1-1 0,0 1 0,0 0 0,0-1-1,0 1 1,0 0 0,0 0 0,0 0 0,0 0 0,-1 0 0,1 0 0,-1 0 0,0 0 0,1 4 0,0 11 442,-1 0 1,-1 1-1,-6 33 0,-18 51 460,-52 96 467,7-26-828,-6 107 102,61-217-523,-7 33 155,21-89-393,0-1-1,0 1 1,-1-1 0,0 1-1,0-1 1,-1 0 0,-2 5-1,2-3 997,5-16-742,-2 2-294,1 0 0,0-1-1,4-11 1,2-17-154,-6 22 111,1-15 119,9-43 1,-4 39-244,22-58 1,-25 81 142,1 0 0,0 1 0,0 0 1,0 0-1,1 0 0,1 1 0,-1 0 0,1 0 1,1 0-1,9-7 0,-16 14 22,1 0 1,-1 0-1,0 0 1,0 0-1,0 1 0,0-1 1,1 0-1,-1 1 1,0-1-1,1 1 1,-1 0-1,0-1 0,1 1 1,-1 0-1,0 0 1,1 0-1,-1 0 1,1 0-1,-1 0 0,0 0 1,1 0-1,-1 0 1,0 1-1,1-1 1,-1 1-1,0-1 0,1 1 1,-1-1-1,0 1 1,0 0-1,0-1 1,1 1-1,-1 0 0,0 0 1,0 0-1,0 0 1,0 0-1,-1 0 1,2 2-1,1 2-2,0 0 1,0 0-1,0 0 1,-1 0-1,0 1 1,0-1-1,0 1 0,0 6 1,2 16 90,-2-1-1,-2 50 1,-1-47 97,1 1-1,5 30 1,-3-45-114,-1-6-25,0 0 0,1 0 0,6 18 0,-8-26-42,1 0 0,0-1 0,0 1 1,0 0-1,0 0 0,0 0 0,0-1 0,1 1 0,-1 0 0,0-1 1,1 0-1,-1 1 0,1-1 0,0 0 0,-1 1 0,1-1 1,0 0-1,0 0 0,0-1 0,0 1 0,0 0 0,0-1 1,0 1-1,2 0 0,1-1 21,0 0 0,0 0 1,0-1-1,1 1 0,-2-1 1,1 0-1,0 0 0,8-4 1,0 0 36,21-13 1,-18 8-90,0-1 1,0-1 0,-2 0 0,1-2 0,21-24 0,56-85-111,-55 71 233,-17 21 12,5-7-196,-30 45-512,-8 15 282,5 7 175,-9 44 1,7-20 198,3-22 157,2 0 1,-1 61 0,6-88-192,0-1 1,1 1-1,-1-1 1,1 1 0,0-1-1,0 1 1,0-1 0,1 0-1,3 6 1,-5-8-8,1 0 1,-1 0 0,0 0-1,1-1 1,0 1 0,-1 0-1,1-1 1,-1 1-1,1 0 1,0-1 0,0 1-1,-1-1 1,1 1 0,0-1-1,0 1 1,-1-1-1,1 1 1,0-1 0,0 0-1,0 0 1,0 1 0,0-1-1,0 0 1,0 0 0,-1 0-1,1 0 1,0 0-1,0 0 1,0 0 0,0 0-1,0-1 1,0 1 0,0 0-1,0 0 1,-1-1-1,1 1 1,0-1 0,0 1-1,0-1 1,-1 1 0,2-2-1,2-1 6,-1 0 0,0 0 1,1 0-1,-2-1 0,1 0 0,0 1 0,-1-1 0,1 0 1,-1 0-1,2-8 0,1-3 22,5-27 1,-5 19-48,2-7-31,-2 0 0,-1-1-1,-2 0 1,-1 0 0,-3-34-1,2 61-51,-1 0-1,0 0 0,0 0 1,0 0-1,-3-6 1,3 8 57,1 1 0,-1 0 1,1 0-1,-1 0 1,0 0-1,1 0 1,-1 0-1,0 0 0,0 0 1,1 0-1,-1 1 1,0-1-1,0 0 0,0 0 1,0 1-1,0-1 1,0 1-1,0-1 1,-1 1-1,1-1 0,0 1 1,-2-1-1,2 1 24,1 0-1,0 0 1,-1 0-1,1 0 1,0 0 0,-1 0-1,1 0 1,0 0-1,-1 0 1,1 1-1,0-1 1,-1 0 0,1 0-1,0 0 1,-1 0-1,1 1 1,0-1-1,0 0 1,-1 0 0,1 1-1,0-1 1,0 0-1,-1 0 1,1 1-1,0-1 1,0 0-1,0 1 1,-1-1 0,1 13-7,8 15 124,-7-26-129,-1 0 28,1 0 1,0-1 0,-1 1 0,1 0 0,0-1 0,0 1 0,0-1 0,0 1 0,1-1 0,-1 0 0,0 0 0,1 1 0,-1-1-1,0 0 1,1 0 0,0 0 0,-1 0 0,1 0 0,-1-1 0,1 1 0,0 0 0,0-1 0,-1 1 0,1-1 0,0 0-1,0 0 1,0 1 0,-1-1 0,1 0 0,0 0 0,0-1 0,2 1 0,5-2 37,1-1 1,-1 1-1,1-1 0,14-8 1,-21 10-24,215-89 340,-183 77-266,0-1 0,61-36 0,-84 42-78,0 0 0,-1 0 0,0-2 0,-1 1 1,0-1-1,0-1 0,-1 0 0,-1 0 0,1-1 0,11-23 0,-4-5 11,-1 0-1,-2 0 1,11-62 0,-11 43-42,-7 29-40,-1 0 0,-1 0 0,-1-44 0,-3 69 73,-2-31-753,-3 22 229,5 14 492,-1 0 0,1 0 0,0-1 1,0 1-1,-1 0 0,1 0 0,0-1 1,-1 1-1,1 0 0,0 0 1,-1 0-1,1 0 0,-1 0 0,1 0 1,0 0-1,-1-1 0,1 1 0,0 0 1,-1 0-1,1 0 0,-1 1 0,1-1 1,0 0-1,-1 0 0,1 0 1,-1 0-1,1 0 0,0 0 0,-1 1 1,-2 1 38,1 0 1,-1 0 0,1 1 0,-1-1 0,1 1 0,0 0 0,0-1-1,0 1 1,1 0 0,-1 0 0,1 0 0,-2 5 0,0-2-68,-9 26 39,2 0 1,1 0 0,-9 60 0,-1 4 156,11-67-137,-42 160 450,42-156-405,1 1 0,1 1-1,2-1 1,1 1 0,2 0-1,2 0 1,4 35 0,-4-60-9,2 10-23,5 27 0,-7-42-30,1 1 1,0-1-1,0 1 0,0-1 0,1 1 0,0-1 1,0 0-1,0 0 0,5 5 0,-7-9 13,1 0 0,-1 0-1,0-1 1,0 1 0,1 0-1,-1-1 1,0 1 0,0-1 0,1 1-1,-1-1 1,1 0 0,-1 0 0,0 1-1,1-1 1,-1 0 0,1 0-1,-1 0 1,1-1 0,-1 1 0,0 0-1,1 0 1,-1-1 0,1 1-1,-1-1 1,0 1 0,0-1 0,1 0-1,-1 1 1,2-2 0,4-3 18,1 0 0,-1 0 0,10-9 0,-3 0 36,17-21 0,-19 20-92,1 1 1,17-14-1,1 4 16,2 1 0,1 2 0,1 1-1,0 2 1,1 1 0,54-16 0,-40 11 94,-46 20-53,-3 0-139,-5 0 21,-6 2-34,-7 1 57,1 0-1,-1 2 1,1 0 0,0 1-1,0 1 1,0 0 0,1 1-1,0 1 1,0 0 0,0 1-1,1 1 1,-21 16 0,24-15 121,1 0-1,0 0 1,1 2 0,0-1 0,-12 21-1,-29 66 29,48-94-89,-5 11 0,1 0 0,1 0 0,0 0 0,-4 28 0,9-41 12,0 0-1,0 0 1,0 0 0,0 0-1,0 0 1,0 0-1,0-1 1,0 1 0,1 0-1,-1 0 1,1 0-1,0 0 1,-1-1-1,1 1 1,2 2 0,-3-3-2,1 0 0,0 0 1,0-1-1,-1 1 0,1-1 1,0 1-1,0-1 1,0 1-1,0-1 0,0 1 1,0-1-1,0 0 0,0 1 1,0-1-1,0 0 0,0 0 1,0 0-1,0 0 1,0 0-1,0 0 0,0 0 1,0 0-1,0 0 0,0-1 1,0 1-1,0 0 0,0-1 1,0 1-1,0-1 0,2 0 1,8-5 48,0 0 1,0-1 0,-1 0-1,0-1 1,15-14 0,42-52-127,-51 56 21,28-34-64,54-58-207,-67 77 258,40-55 0,-59 71 46,-1-1 0,-1 0 0,-1-1-1,0 0 1,9-32 0,7-53 14,13-114 0,-24 129 19,-12 81-91,-1-1 0,1 0 0,-2 0 0,1-1 1,-1 1-1,-1 0 0,1 0 0,-2 0 0,1 0 1,-5-15-1,5 24 47,1-1 0,0 1 0,0-1 0,0 1 0,0-1 0,-1 1 0,1 0 0,0-1 0,0 1 0,-1-1 0,1 1 0,0 0 0,-1-1 0,1 1 0,0 0 0,-1-1 0,1 1 0,-1 0 0,1-1 0,0 1 0,-1 0 0,1 0 0,-1 0 0,1 0 0,-1-1 0,1 1 0,-1 0 0,1 0 0,-1 0 0,1 0 0,-1 0 0,0 0 0,0 1 8,-1-1-1,1 1 0,0-1 0,0 1 0,-1 0 1,1 0-1,0-1 0,0 1 0,0 0 0,0 0 1,-2 2-1,-2 4-24,-1 1 1,-8 14-1,-3 14 92,0 1-1,-16 59 0,11-29 87,1-11-59,-28 90 488,43-125-509,1 0-1,2 1 0,0-1 0,1 0 0,1 24 1,3-29 3,0 0 1,1 0-1,0 0 1,10 25-1,-1-9 74,19 34 0,-27-58-55,0-1-1,0 0 1,1 0-1,0-1 0,0 1 1,1-1-1,0 0 1,8 7-1,-11-12-65,-1 1 1,1 0-1,-1-1 0,1 1 0,0-1 0,-1 0 0,1 0 0,0 0 1,0 0-1,0-1 0,0 1 0,-1-1 0,1 1 0,0-1 1,0 0-1,0 0 0,0-1 0,0 1 0,0-1 0,0 1 1,0-1-1,0 0 0,-1 0 0,1 0 0,0 0 0,2-2 0,1-1 31,0-1 0,0 0-1,-1 0 1,1 0 0,-1-1-1,0 0 1,-1 1-1,5-9 1,7-7 27,73-114-103,-53 80 294,-33 49-294,0 1 0,0-1 0,0 1 0,1-1 0,6-6 0,-9 11-128,4 9-59,-2 3 229,-1 0 1,0-1-1,-1 1 0,0 0 0,0 0 0,-1-1 1,-2 16-1,1-14-1,-3 60 199,-3 1 0,-21 90 0,25-153-210,-1 0 0,1 0 0,-2-1 1,1 1-1,-8 11 0,11-21 7,1 1-1,0-1 1,0 0 0,-1 1-1,1-1 1,0 1 0,-1-1-1,1 1 1,0-1 0,-1 0-1,1 1 1,0-1 0,-1 0-1,1 1 1,-1-1-1,1 0 1,-1 0 0,1 0-1,-1 1 1,1-1 0,-1 0-1,1 0 1,-1 0 0,1 0-1,-1 0 1,1 0 0,-1 0-1,1 0 1,-1 0 0,1 0-1,-1 0 1,1 0 0,-1 0-1,1 0 1,-1 0-1,1-1 1,-1 1 0,1 0-1,-1 0 1,1-1 0,0 1-1,-1 0 1,1 0 0,-1-1-1,1 1 1,0-1 0,-1 1-1,-1-3 12,0 1-1,0 0 1,0-1-1,1 1 0,-1-1 1,1 1-1,-3-6 1,-40-135 205,43 138-218,-11-26 5,9 27-94,1-1 0,0 0 1,0 0-1,1 0 1,0 0-1,0 0 0,0 0 1,0-6-1,1 11-79,0 2 367,1 16-138,2 0-1,0 1 0,1-1 1,1-1-1,0 1 0,2-1 1,10 23-1,-12-31-68,0 0-1,0-1 1,8 10-1,-11-15 26,1 0-1,-1 0 1,1 0-1,0 0 0,0-1 1,0 1-1,1-1 1,-1 0-1,0 0 1,8 3-1,-2-2 57,0-1 0,0 0-1,1 0 1,-1-1 0,1 0-1,-1 0 1,1-1 0,-1-1 0,18-2-1,26-7 103,-2-3-1,1-1 0,71-32 1,-102 37-345,-1 0 0,0-1-1,-1-1 1,0-1 0,20-17 0,-24 12-2087,-6-1-3305,-23 6-6611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3712,'0'0'36,"0"0"0,0 0-1,0 0 1,0-1 0,0 1 0,0 0 0,0 0-1,0 0 1,0 0 0,0 0 0,-1 0 0,1-1 0,0 1-1,0 0 1,0 0 0,0 0 0,0 0 0,0 0-1,0-1 1,1 1 0,-1 0 0,0 0 0,0 0 0,0 0-1,0 0 1,0-1 0,0 1 0,0 0 0,0 0-1,0 0 1,0 0 0,0 0 0,0 0 0,0 0 0,1-1-1,-1 1 1,0 0 0,0 0 0,0 0 0,0 0-1,0 0 1,0 0 0,1 0 0,-1 0 0,0 0 0,0 0-1,0 0 1,0 0 0,0 0 0,1 0 0,13-5 1206,-11 4-284,-1 0 0,1 0 1,0 0-1,0 0 1,-1 0-1,1-1 0,2-1 1,-5 3-717,1 0 0,-1 0 1,0-1-1,0 1 1,1 0-1,-1-1 1,0 1-1,1 0 1,-1-1-1,0 1 0,0 0 1,0-1-1,0 1 1,1 0-1,-1-1 1,0 1-1,0-1 1,0 1-1,0 0 0,0-1 1,0 1-1,0-1 1,0 1-1,0 0 1,0-1-1,0 0-90,-1 1-1,1 0 1,0-1 0,0 1 0,-1 0-1,1-1 1,0 1 0,-1 0-1,1-1 1,-1 1 0,1 0-1,0 0 1,-1 0 0,1 0-1,-1-1 1,1 1 0,-1 0-1,0 0 1,-1 0-17,0-1 1,0 1-1,0 0 0,-1 0 0,1 0 1,0 0-1,0 1 0,0-1 1,-3 1-1,-1 1 800,18-7 327,-4 2-1411,-2 0 236,14-6-10,-20 9-65,1 0 0,0-1 0,-1 1 0,1-1 0,0 1 0,-1 0 0,1-1 0,-1 1 0,1-1 0,-1 0 0,1 1 0,-1-1 0,1 1 0,-1-1 0,1 0 0,-1 1 0,0-1 0,1 0 0,-1 1 0,0-2 0,0 1 25,0-1-1101,0 36-22063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5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4064,'-3'0'321,"-17"0"7240,24 8-4425,-4-5-2647,1 0 0,-1 0 0,0 0 1,0 0-1,0 0 0,0-1 0,-1 1 0,1 0 0,-1 0 0,0 0 0,0-1 0,0 1 0,0 0 0,0-1 0,0 1 1,-5 4 788,5-7-1047,0 0 1,0 0-1,-1 0 0,1 0 1,0 0-1,-1 0 1,1 0-1,0-1 0,0 1 1,0-1-1,-1 1 0,0-1 1,0-11-861,2 11 375,0 1 1,0-1-1,0 0 1,0 1-1,0-1 1,0 0-1,0 0 1,0 1-1,0-1 1,-1 0-1,1 1 1,0-1-1,0 0 1,-1 1-1,1-1 1,-1 0-1,1 8-5217,-4 15 4113,0 0 1073,2-8 125,-3 29-235,5-40-83,1 0-1,-1 0 1,0 0-1,1 0 1,-1 0-1,3 4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0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2 129 3072,'-2'-5'13645,"12"-3"-6114,-6 1-10708,-3 3 3216,1 0-1,0 1 0,-1-1 0,1 1 1,0 0-1,1-1 0,-1 1 0,1 0 0,3-3 1,29-24 209,-8 9-159,-24 19-57,-1 0-1,1 0 1,0 0-1,0 1 0,4-2 1,7-5 110,-13 8-206,9 3-32,-9-3 103,0 0 0,1 0 0,-1 0 0,0 1 0,1-1 0,-1 0 0,0 1 0,0-1 0,1 1 0,-1 0 0,0-1 0,2 2 0,-2 0 67,0 0 0,0 0 0,0 0 0,1-1 0,-1 1 0,1 0 0,-1-1 0,4 3 0,-3-3-60,-1 0-1,0-1 1,-1 1-1,1 0 1,0 0-1,0 0 1,0 0-1,0 0 1,-1 0-1,1 0 0,0 0 1,-1 0-1,1 1 1,-1-1-1,0 0 1,1 0-1,-1 0 1,0 2-1,2 20-279,-2-15 293,0 8 49,0-1 0,1 1 1,0 0-1,1 0 1,8 25-1,-4-21-21,0-1 0,13 22 0,-13-28-33,-4-9 53,0 0-1,0 0 1,1 1-1,4 5 1,-4-7-27,1 1 0,-1-1 0,0 0 0,1 0 0,-1 0 0,1-1 0,0 1 0,0-1 0,5 2 0,-8-3-29,1-1 0,0 1 0,-1-1 0,1 0 0,0 1 0,-1-1 0,1 0-1,0 0 1,-1 0 0,1-1 0,0 1 0,-1 0 0,1-1 0,0 1 0,-1-1 0,1 1 0,-1-1 0,1 0 0,-1 1 0,1-1 0,-1 0 0,1 0 0,-1 0 0,0 0-1,1-1 1,-1 1 0,0 0 0,1-2 0,3-3 24,-1 0 1,0 0-1,0 0 0,0 0 0,-1-1 0,0 0 1,-1 1-1,1-1 0,2-12 0,0-1 155,8-22 0,2-4 121,-12 28-466,1-4 235,-1 13-21,-1 6-106,0 0-1,-1-1 0,0 1 0,0-1 1,0 0-1,0 1 0,0-8 1,-1 10 40,0 0 1,0 1 0,0-1 0,1 0 0,-1 0 0,0 1 0,0-1 0,1 0 0,-1 1 0,1-1 0,-1 0 0,0 1 0,1-1 0,-1 0 0,1 1 0,0-1 0,-1 1 0,1-1-1,1-1-96,-1 1-49,16 1-443,-10 1 570,1 0 0,-1 0 0,0 0 0,1 1 0,-1 0 0,9 4 0,14 4 62,-4-6 173,-24-4-68,-1 30-18886,6-8 15099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0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114 643 4992,'-9'-8'4624,"0"4"-43,6 4-4026,0 0 1,0 1-1,0-1 0,1 1 1,-1-1-1,0 1 0,-4 2 1,3-2-447,1 1 0,0 0 1,0 0-1,0 1 0,0-1 1,1 0-1,-1 1 0,1 0 0,-3 3 1,0 0 4,0 1 1,1 0-1,0 0 1,1 0-1,-1 0 1,1 0-1,-2 9 0,4-11-70,0 0 0,0 1-1,0-1 1,1 0 0,-1 0-1,1 0 1,0 0-1,1 0 1,0 1 0,-1-1-1,1 0 1,3 5-1,-3-5-21,2 2 114,0 1 0,0-1 0,8 12 0,-11-18-102,1 1-1,0-1 0,0 0 1,1 1-1,-1-1 0,0 0 1,0 0-1,1 1 0,-1-1 0,0 0 1,1-1-1,-1 1 0,1 0 1,0 0-1,-1-1 0,1 1 1,-1 0-1,1-1 0,0 0 0,0 1 1,-1-1-1,1 0 0,3 0 1,0-1 15,0 0 1,1-1-1,-1 1 1,0-1-1,0 0 1,0-1 0,0 1-1,0-1 1,-1 0-1,1 0 1,-1-1-1,0 1 1,1-1-1,-2 0 1,1 0 0,6-8-1,-5 4 26,0 1 1,0-1-1,-1-1 0,0 1 0,-1 0 0,1-1 1,-2 0-1,1 0 0,1-13 0,-3 19-63,-1-1-1,0 0 0,0 0 0,0 1 1,-1-1-1,1 0 0,-1 1 1,0-1-1,0 0 0,0 1 0,-1-1 1,1 1-1,-1 0 0,0-1 1,0 1-1,0 0 0,0 0 1,-5-5-1,3 4-83,0 0-1,-1 1 1,1-1 0,-1 1-1,0 0 1,0 1 0,0-1-1,0 1 1,0 0 0,0 0 0,-1 0-1,-5 0 1,-8 1-151,13 1 338,13 0 436,137-11-229,-1-1 28,-120 12-446,9 0 176,1 1 0,37 6 0,-67-7-76,0 1 1,-1-1-1,1 1 1,0 0 0,0 1-1,0-1 1,-1 0 0,1 1-1,-1-1 1,1 1-1,-1 0 1,1 0 0,-1 0-1,0 0 1,0 0 0,0 0-1,0 1 1,-1-1-1,1 1 1,0-1 0,-1 1-1,0 0 1,0-1 0,0 1-1,2 5 1,-1 5 49,0 1 0,0-1-1,-2 0 1,0 22 0,-1-13-33,2-16-26,0 1 0,-1-1-1,2 0 1,1 7 0,3 14-1,-5-24 44,-1 0-1,1 0 0,-1 0 1,1 0-1,0 0 0,0 0 1,3 3-1,-4-5-26,0-1 1,1 1-1,-1-1 1,0 1-1,1-1 1,-1 1-1,1-1 1,-1 1-1,1-1 1,0 0-1,-1 1 0,1-1 1,-1 0-1,1 1 1,-1-1-1,1 0 1,0 0-1,-1 1 1,1-1-1,0 0 1,-1 0-1,1 0 1,0 0-1,-1 0 1,1 0-1,0 0 0,-1 0 1,1 0-1,0 0 1,-1-1-1,1 1 1,0 0-1,-1 0 1,1-1-1,-1 1 1,1 0-1,0-1 1,-1 1-1,2-1 1,4-4 72,1-1 1,-1 1-1,0-1 1,8-10-1,11-10 123,7 1-55,0 1 0,2 2 0,45-23 0,-45 27-184,-1-2 0,0-1 0,51-44 0,-74 55 60,0-1 0,-1 0 0,-1 0 0,0-1 0,0 0 0,-1 0 0,-1-1 0,0 0-1,6-19 1,0-10 83,11-73 0,-10 39-143,-9 54-20,1-30 0,-1 2-238,-3 5-94,-1 45 375,0 0 0,0 0 0,0 0 1,0 0-1,0-1 0,0 1 1,0 0-1,0 0 0,1 0 0,-1-1 1,0 1-1,0 0 0,0 0 1,0 0-1,-1-1 0,1 1 0,0 0 1,0 0-1,0 0 0,0-1 1,0 1-1,0 0 0,0 0 0,0 0 1,0 0-1,0-1 0,0 1 1,-1 0-1,1 0 0,0 0 0,0 0 1,0-1-1,0 1 0,0 0 1,-1 0-1,1 0 0,0 0 0,0 0 1,0 0-1,-1 0 0,1 0 1,0 0-1,0 0 0,0 0 0,-1-1 1,1 1-1,0 0 0,0 0 1,0 0-1,-1 0 0,1 1 0,0-1 1,0 0-1,0 0 0,-1 0 1,1 0-1,0 0 0,0 0 0,0 0 1,0 0-1,-1 0 0,1 0 1,0 0-1,0 1 0,0-1 0,0 0 1,-11 11-198,8-5 220,0-1 0,1 2 0,-1-1 0,1 0 0,1 0 0,-2 7 0,-3 10 43,-36 141-116,22-87-37,-16 82-101,33-147 293,1 0 1,0 0 0,0 0-1,1 1 1,1-1-1,0 0 1,1 0 0,3 21-1,-1-24-72,0 0 1,1 0-1,0 0 0,1 0 1,0-1-1,0 1 0,0-1 1,9 8-1,-13-14 67,17 13-353,-12-7 247,-6-7 12,1 0-1,-1 0 1,1 0-1,0-1 1,-1 1-1,1 0 1,0 0-1,-1-1 1,1 1-1,0 0 1,0-1-1,0 1 1,1 0-1,0 0 47,12 8 245,2-5-192,-15-4-107,13-4-1615,-6 3-2633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3136,'10'-18'18364,"12"19"-16414,-4-1-1513,168-6 1634,-58 1-1651,-60 3-228,23-1 216,105 10 0,-193-6-501,-1-1-66,1 0 0,-1 0 0,0 0 1,0 0-1,0 1 0,0-1 0,0 1 0,0 0 0,0 0 0,0 0 0,3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25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12 9312,'-22'-11'2981,"19"10"-1541,3 2-576,5 4 1130,132 48 4877,78 9-4888,-124-41-1869,135 12 1,-89-20-4003,-132-13 3090,26 1-2379,-12-6-2597,-9 1 3081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6656,'15'9'6676,"11"0"-4174,29 4-790,-16-6-592,1-2-1,58 0 0,83-10 262,-101 1-1176,-52 3-292,0-1 0,0-1 0,-1-1 0,1-2-1,27-9 1,-51 13-615,8 0-6380,-12 2 6766,1 1 0,-1-1 0,1 0 1,-1 1-1,1 0 0,-1-1 0,1 1 0,-1-1 0,0 1 1,1-1-1,-1 1 0,0 0 0,0-1 0,0 1 1,1 0-1,-1-1 0,0 1 0,0 0 0,0 0 0,2 6-2313,7 1-368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7296,'-1'2'785,"1"0"-1,-1 0 1,1 0 0,-1 0 0,0 0 0,0 0-1,0 0 1,0 0 0,0 0 0,-2 3 0,-17 26 1552,7-14-1861,3-5-314,-12 22 0,-9 29-1117,25-55-1929,3-13-1023,2-18-2021,1 20 5736,2-17-1883,6-3 198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 5312,'-5'-23'1952,"10"14"-1504,-5 1-128,0 5 1088,0-6-832,0 6-96,5-2-288,-2-2-576,2 2 192,3 2-832,7 3 576,2 0-2912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302 511 6720,'-8'-1'3757,"6"1"-3447,1 0 0,-1 0 1,1 0-1,-1 0 0,1 0 0,-1 0 0,1 0 1,-1 1-1,1-1 0,-1 0 0,1 1 1,-1 0-1,1-1 0,-2 2 0,-55 35 2633,-5 2-1081,37-25-1414,11-8-133,1 1 1,1 1 0,-1 1-1,-23 18 1,35-24-290,-1-1-1,0 1 1,1 0 0,0 0-1,-1 0 1,1 0 0,0 0-1,1 1 1,-1-1 0,0 1-1,1-1 1,0 1 0,0-1-1,0 1 1,0 0 0,1 0-1,0-1 1,-1 1 0,1 0 0,1 0-1,-1-1 1,0 1 0,1 0-1,0 0 1,2 6 0,0-1 110,1 0 1,0 0 0,1 0-1,-1-1 1,2 1 0,-1-1-1,1-1 1,0 1 0,11 9-1,-14-14-107,0-1 0,0 1-1,0-1 1,0 0 0,0 0-1,0 0 1,0 0 0,1-1 0,-1 1-1,1-1 1,0 0 0,-1 0-1,1 0 1,0 0 0,-1-1 0,1 1-1,0-1 1,0 0 0,-1 0 0,1-1-1,0 1 1,0-1 0,-1 0-1,1 0 1,-1 0 0,1 0 0,3-3-1,3-2 69,-1 0 0,0-1 1,0-1-1,0 1 0,-1-1 0,14-18 0,-10 10 64,17-13 1,-17 17-101,16-13 66,58-42 0,-65 55-92,-14 8-72,0 0 0,0 0 0,-1 0 0,1-1 0,9-10 0,-21 21-17,1 0-1,0 0 1,-5 12 0,5-10 36,-1 1 13,1 1 0,0 0 0,0 0 0,1 1 0,1-1 0,-1 1 0,0 13 0,3-18 1,-1-1 0,1 0 0,0 0 0,1 0 0,-1 0 0,1 1 0,0-1 0,1 0 0,-1 0 0,1-1 0,0 1 0,0 0 0,0 0 0,1-1 0,0 0 0,0 1 0,3 3 0,-4-6 30,0-1 0,0 1 0,0-1 0,0 0 1,0 1-1,0-1 0,0 0 0,0 0 0,1 0 0,-1 0 0,0-1 0,1 1 0,-1-1 0,0 1 0,1-1 0,-1 0 0,1 0 0,-1 0 1,1 0-1,-1-1 0,0 1 0,4-1 0,5-2 100,1-1 0,-1 0 1,15-8-1,-9 5-132,127-64 320,-119 56-203,0-1 0,-1-2-1,34-31 1,-46 36-133,-1 0-1,0-1 1,-1 0-1,0-1 1,-1 0-1,11-27 1,-4 3-86,17-65 0,-1-12 226,15-60-39,-39 132-244,-8 41 57,0 0 0,0 1 0,0-1 0,0 0 1,0 0-1,0 0 0,-1 0 0,1 0 0,-1 0 0,0 0 0,0 1 0,-2-5 0,3 7 94,-1 0 0,1-1 0,0 1 0,-1 0 0,1 0 0,0 0 0,-1 0 0,1-1-1,0 1 1,-1 0 0,1 0 0,-1 0 0,1 0 0,0 0 0,-1 0 0,1 0 0,-1 0 0,1 0 0,0 0 0,-1 0 0,1 0-1,-1 0 1,1 1 0,0-1 0,-1 0 0,1 0 0,0 0 0,-1 0 0,1 1 0,0-1 0,-1 0 0,1 0 0,0 1-1,-1-1 1,1 0 0,0 1 0,-1-1 0,-12 14 30,13-13-30,-6 6-17,2 0 0,-1 1-1,1-1 1,0 1 0,-3 10 0,-13 43 15,20-61 16,-38 144-2,-39 122-150,67-239 288,-7 40 0,14-56-102,1 1 0,1 0 1,0 0-1,1 0 0,0-1 0,2 14 1,-1-22-13,0 0 0,-1-1 1,1 1-1,0 0 0,0 0 1,1 0-1,-1-1 0,1 1 1,-1-1-1,1 1 0,0-1 1,2 3-1,-3-4 3,0 0-1,0 0 0,0-1 1,0 1-1,0 0 1,0 0-1,0-1 1,1 1-1,-1-1 1,0 1-1,0-1 0,1 1 1,-1-1-1,0 0 1,1 0-1,-1 0 1,0 0-1,1 1 1,-1-2-1,0 1 1,1 0-1,-1 0 0,0 0 1,1-1-1,-1 1 1,0 0-1,0-1 1,1 1-1,1-2 1,16-10 186,32-27 1,-26 19-166,-17 13-26,5-3 9,1 0 0,18-10 0,-18 13-2,-1 0 1,0-1 0,-1 0-1,16-13 1,-31 40-294,-1-5 326,-17 64 16,19-69-39,1 0 0,0 0 0,0 0 0,1 0-1,0 0 1,2 15 0,-1-24-30,-1 1-1,0 0 1,0-1-1,0 1 1,1 0 0,-1-1-1,0 1 1,0-1-1,1 1 1,-1-1-1,1 1 1,-1-1 0,0 1-1,1-1 1,-1 1-1,1-1 1,-1 1-1,1-1 1,-1 0 0,1 1-1,0-1 1,-1 0-1,1 1 1,-1-1-1,1 0 1,0 0 0,-1 0-1,1 1 1,0-1-1,-1 0 1,1 0-1,0 0 1,-1 0-1,1 0 1,0 0 0,-1 0-1,1-1 1,0 1-1,-1 0 1,1 0-1,-1 0 1,2-1 0,2-1 37,1 0 1,0 0 0,-1 0 0,6-4 0,80-54 481,39-23-380,-129 83-141,7-5-30,0 1 0,0 0 0,0 1 0,0-1 0,1 1 0,-1 1 0,1 0 0,0 0-1,8-1 1,-16 3 17,1 0 0,0 0-1,-1 0 1,1 1 0,0-1-1,0 0 1,-1 0 0,1 1 0,0-1-1,-1 1 1,1-1 0,-1 0-1,1 1 1,0-1 0,-1 1-1,1 0 1,-1-1 0,0 1-1,1-1 1,-1 1 0,1 0-1,-1-1 1,0 1 0,1 0-1,-1-1 1,0 1 0,0 0-1,0 0 1,1-1 0,-1 1-1,0 0 1,0-1 0,0 1-1,0 0 1,0 0 0,-1-1-1,1 2 1,0 6 37,-1 0 0,-4 13-1,5-17-22,-11 41 71,-1-1-1,-25 58 0,26-78-84,-1 1 0,-1-1 0,-1-1 0,-2-1 1,-24 30-1,18-28 23,-1-1 0,-41 32 1,51-46 4,0 0 1,-1 0 0,0-2 0,0 1 0,-1-2 0,0 0 0,-20 5 0,31-10-14,-1 0 0,1-1 0,0 1-1,-1-1 1,1 0 0,-1-1 0,1 1 0,0-1 0,0 0-1,-1 0 1,1 0 0,0 0 0,0-1 0,0 0 0,0 0-1,0 0 1,0 0 0,1 0 0,-1-1 0,1 0 0,-1 0-1,1 0 1,0 0 0,0 0 0,1-1 0,-1 1 0,0-1-1,1 0 1,0 1 0,0-1 0,-2-8 0,2 8-51,1-1 0,0 1 1,0-1-1,0 0 0,0 1 1,1-1-1,0 0 0,0 1 1,0-1-1,1 0 0,1-5 1,0 1 39,0 0 0,1 0 0,1 0 0,7-14 0,-5 13 22,1-1-1,0 1 1,1 1 0,1-1-1,-1 1 1,1 0 0,1 1-1,-1 0 1,1 1 0,1 0-1,17-9 1,11-2 32,0 2 0,43-12 0,-60 21-82,91-24-54,-29 9-670,-73 17 172,2-1-5077,-13-8-3230,-1 13 8482,1-1-1,-1 1 1,0-1-1,0 1 1,1-1-1,-1 1 1,0 0 0,0 0-1,0-1 1,0 1-1,0 0 1,-1 0-1,1 0 1,0 0-1,0 0 1,-1 0-1,-1 0 1,-18-8-2519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7968,'-14'-8'2656,"14"8"-2622,0 0-1,0 0 1,-1 0-1,1 0 1,0 0 0,0 0-1,0-1 1,0 1 0,0 0-1,0 0 1,0 0-1,0 0 1,0 0 0,0 0-1,0 0 1,0-1-1,0 1 1,0 0 0,0 0-1,0 0 1,0 0 0,0 0-1,0 0 1,0 0-1,0-1 1,0 1 0,0 0-1,0 0 1,0 0-1,0 0 1,0 0 0,0 0-1,1 0 1,-1 0-1,0-1 1,0 1 0,0 0-1,0 0 1,0 0 0,10-4 1442,28-2 1634,62-4 0,-15 3-2610,-78 6-635,-1 1 0,1 0 1,-1 1-1,9 1 0,12 0-5847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660 180 9984,'-35'-36'3680,"30"36"-2272,10-4-2272,-1-1 448,6 10-2368,-2 4-2080</inkml:trace>
  <inkml:trace contextRef="#ctx0" brushRef="#br0" timeOffset="1">90 24 9056,'-73'-17'3360,"65"17"-2624,0-3-192,8 0-800,13 3-4032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235 562 2400,'8'-4'13925,"-15"5"-13570,1 1-1,0-1 1,0 1 0,0 0 0,0 1-1,1-1 1,-1 1 0,-6 4 0,-5 2 25,4-2-254,0 0 1,0 1-1,1 1 0,0 0 1,-12 12-1,17-15-52,1 1-1,0 0 1,0 1-1,1-1 1,0 1-1,0 0 1,1 0-1,0 1 1,-4 14-1,4-11 11,-1 3-34,1-1 0,-4 29 0,7-39-11,1 0 0,0 0 1,0 0-1,0 0 1,0 0-1,1 0 0,0 0 1,0 0-1,0 0 1,0 0-1,0-1 1,1 1-1,0 0 0,0-1 1,3 6-1,-4-8-18,0 0-1,0 0 1,0 0-1,0-1 1,0 1-1,0 0 1,0 0-1,0-1 1,0 1-1,0-1 1,0 1-1,1-1 1,-1 1-1,0-1 1,0 0-1,1 1 1,-1-1-1,0 0 1,0 0 0,1 0-1,-1 0 1,0 0-1,0 0 1,1-1-1,-1 1 1,0 0-1,0-1 1,1 1-1,-1-1 1,0 1-1,0-1 1,0 1-1,0-1 1,2-1-1,4-3 73,0 0 0,0 0-1,12-13 1,-15 14-30,19-18 10,32-43-1,-46 54-60,-1-1-1,0-1 0,-1 1 1,0-1-1,-1-1 0,4-14 0,-9 25-58,-1 0 0,1-1 0,-1 1-1,0-1 1,0-4 0,-4-3-215,4 11 262,-1 0-1,1-1 1,0 1-1,0 0 1,-1 0 0,1 0-1,0 0 1,0-1-1,-1 1 1,1 0-1,0 0 1,-1 0-1,1 0 1,0 0-1,-1 0 1,1 0 0,0 0-1,0 0 1,-1 0-1,1 0 1,0 0-1,-1 0 1,1 0-1,0 0 1,0 0-1,-1 1 1,1-1 0,0 0-1,-1 0 1,1 0-1,0 0 1,-1 1-1,0 0 14,-1 0-1,1 1 0,-1-1 1,1 1-1,0-1 0,0 1 1,0-1-1,0 1 0,0 0 1,0 0-1,0-1 0,0 1 1,0 3-1,-1 0 22,1-1-1,0 0 1,0 1 0,0 7 0,2-6 9,-1-1-1,1 0 1,0 0 0,0 0 0,1 0 0,-1 0 0,1 0 0,0 0 0,1-1-1,-1 1 1,1-1 0,0 1 0,0-1 0,0 0 0,0 0 0,1 0 0,0-1-1,8 7 1,-7-6-9,0 0 0,0-1 0,1 0-1,-1 0 1,1-1 0,0 1 0,0-1-1,0 0 1,0-1 0,0 1 0,0-1-1,1 0 1,-1-1 0,0 0-1,10 0 1,-1-3 68,0 0 1,0-1-1,-1-1 0,27-11 0,-16 3 168,41-27 0,-40 22-199,-1-2 0,-1-1 0,-1-1 0,-1-1 0,-1-1 1,-1 0-1,-1-2 0,-2 0 0,0-1 0,-2-1 0,17-41 0,-5 0 148,-2-1 0,22-109-1,-46 170-162,1 1-1,-2-1 1,1 0 0,-1 1-1,-1-1 1,-1-11-1,2 19-61,0 1-1,0-1 1,0 1-1,0 0 1,0-1-1,0 1 1,0 0-1,0-1 1,-1 1-1,1 0 1,0-1-1,0 1 0,0 0 1,0-1-1,0 1 1,-1 0-1,1-1 1,0 1-1,0 0 1,-1-1-1,1 1 1,0 0-1,0 0 1,-1-1-1,1 1 0,0 0 1,-1 0-1,1 0 1,0 0-1,-1-1 1,1 1-1,0 0 1,-1 0-1,1 0 1,0 0-1,-1 0 0,1 0 1,0 0-1,-1 0 1,1 0-1,-1 0 1,0 0-1,0 1-6,0 0-1,0 0 1,0 0-1,0 0 1,0 0 0,0 0-1,0 0 1,0 0-1,0 0 1,0 0-1,-1 3 1,-5 11 11,1 1 1,0 0-1,1 0 1,-3 23-1,1-9 10,-73 392 1037,70-319-1356,5 136 0,6-166-1040,3-84-3038,19-94-5419,-10 57 3291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39 100 10464,'-6'-3'972,"4"1"-553,0 1-1,0-1 1,-1 1-1,1 0 1,-1 0-1,1 0 1,-1 0-1,1 1 1,-1-1-1,0 1 1,-2-1-1,45-4 4158,92-14-1500,-52 7-2675,-29 4-734,169-20 539,-110 19-2503,-1 5-4169,-67 4-835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64 2912,'0'-1'101,"0"0"0,0 1-1,1-1 1,-1 1 0,0-1 0,0 1 0,0-1 0,0 1 0,1-1-1,-1 1 1,0-1 0,1 1 0,-1-1 0,0 1 0,1-1-1,-1 1 1,0-1 0,1 1 0,-1 0 0,1-1 0,-1 1-1,1 0 1,-1-1 0,1 1 0,-1 0 0,1 0 0,-1 0 0,2-1-1,10-6 3392,-11 6-3215,0 0 0,0 1 0,0-1 0,0 0 0,0 0 0,-1 0 0,1 0 0,0 1 0,0-1 0,-1 0 0,1 0 0,-1 0 0,1 0 0,-1-1 0,1 1 0,-1 0 0,0 0 0,0 0 0,1 0 0,-1 0 0,0 0 0,0-1 0,0 1 0,0 0 0,0 0 1,-1-2-1,1 2-128,-1 0 0,1 0 1,-1 0-1,0 0 1,1 0-1,-1 1 1,0-1-1,0 0 0,1 0 1,-1 1-1,0-1 1,0 0-1,0 1 1,0-1-1,0 1 0,0-1 1,0 1-1,0-1 1,0 1-1,0 0 0,0 0 1,-1-1-1,1 1 1,0 0-1,0 0 1,-2 0-1,-1 0-98,0 1 0,0-1-1,0 0 1,0 1 0,0 0 0,0 0 0,0 0 0,1 0-1,-1 1 1,0 0 0,1-1 0,-1 1 0,1 1 0,0-1-1,0 0 1,-6 6 0,-16 16 345,-29 34 1,35-36-235,11-14-95,1 1 0,0 1 0,0-1 0,1 1 0,0 0 0,0 1 0,-4 13-1,8-18-37,1-1-1,-1 1 0,1-1 1,0 1-1,1-1 0,0 1 1,0-1-1,0 1 0,0 0 1,1-1-1,0 1 0,0-1 0,0 1 1,1-1-1,0 0 0,0 0 1,3 6-1,-4-9-3,0 0 0,0 0 0,0 0 0,0 0 0,0 0 0,1-1 0,-1 1 0,1 0 0,-1-1 0,1 1 0,0-1 0,0 1 0,0-1 1,-1 0-1,1 0 0,0 0 0,0 0 0,1 0 0,-1 0 0,0 0 0,0-1 0,0 1 0,0-1 0,1 0 0,-1 1 0,0-1 0,0 0 0,1 0 0,-1-1 0,0 1 0,0 0 0,1-1 0,-1 1 0,0-1 0,0 0 0,0 0 1,4-2-1,6-3 99,-1-1 1,1-1 0,-2 0 0,1 0 0,9-11 0,-15 14-114,53-43 449,-38 32-521,0-1 0,-1 0 0,-1-2 0,32-40 0,-48 54-43,-4 5 114,2 1 16,-1 0-1,1 0 1,-1-1-1,1 1 1,-1 0-1,1 0 1,-1 0-1,1-1 1,0 1-1,0 0 1,-1 0-1,1 0 1,0 0-1,0 0 1,0 1-1,0 2 35,0 1 0,0 0 0,0-1 0,1 1 0,0 0 0,0-1 0,0 1 0,1-1-1,-1 1 1,1-1 0,0 0 0,0 0 0,1 0 0,-1 0 0,1 0 0,4 4 0,1 1-4,0 0 0,0 0 0,1-1 0,11 8 1,-15-13-498,0 0 1,1 0-1,-1 0 0,1-1 1,0 1-1,-1-1 1,1-1-1,0 1 1,0-1-1,7 1 1,0-1-1336,7 0-2839,-2 5-3277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2976,'0'0'72,"0"0"1,0-1-1,0 1 1,0 0-1,0 0 0,0 0 1,0 0-1,0-1 1,0 1-1,-1 0 0,1 0 1,0 0-1,0 0 1,0-1-1,0 1 1,0 0-1,-1 0 0,1 0 1,0 0-1,0 0 1,0 0-1,0 0 1,-1 0-1,-4-1 4682,8-3-2820,-2 4-1734,0-1-1,0 0 1,-1 1-1,1-1 1,0 1 0,-1-1-1,1 0 1,-1 1-1,1-1 1,-1 0-1,1 0 1,-1 0-1,0 1 1,1-3-1,-1 3-82,0-1-1,0 0 0,0 1 0,-1-1 0,1 0 0,0 1 0,0-1 0,-1 1 0,1-1 1,-1 0-1,1 1 0,0-1 0,-1 1 0,1-1 0,-1 1 0,1-1 0,-1 1 1,0-1-1,1 1 0,-1 0 0,1-1 0,-2 1 0,-43-23 3040,13 10-4885,25 10 409,6 3 676,-1 0 351,24 0-7367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26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21 10208,'-26'-9'4640,"8"1"-4032,13 5-128,5 6-384,-4-3-672,8 0 320,6 5-2048,8 2 1312,13 6-5664,9 7 3712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292 156 3808,'0'0'93,"0"0"0,-1-1 0,1 1 0,0 0 0,0-1 0,-1 1 0,1-1-1,0 1 1,0 0 0,0-1 0,0 1 0,-1-1 0,1 1 0,0 0 0,0-1 0,0 1 0,0-1 0,0 1 0,0-1 0,0 1 0,0 0 0,0-1 0,0 1 0,1-1 0,-1 1 0,0 0 0,0-1 0,0 1-1,0-1 1,1 1 0,-1 0 0,0-1 0,0 1 0,1 0 0,-1-1 0,1 1 0,3-14 4073,-4 13-3903,0 0-1,0 0 1,0 0 0,0 0-1,0-1 1,0 1 0,-1 0-1,1 0 1,0 0 0,-1 0-1,1 0 1,-1 0 0,1 0-1,-1 0 1,0 0 0,1 0-1,-1 0 1,0 0 0,0 0-1,0 0 1,1 1-1,-1-1 1,-1 0 0,1 0-232,0 1 0,0 0-1,0 0 1,1-1 0,-1 1 0,0 0 0,0 0 0,0 0 0,0 0-1,1 0 1,-1 0 0,0 1 0,0-1 0,0 0 0,1 0 0,-1 1 0,0-1-1,0 0 1,1 1 0,-1-1 0,0 1 0,0-1 0,1 1 0,-1-1 0,0 1-1,1-1 1,-1 1 0,1-1 0,-1 1 0,1 0 0,-1 0 0,1 0-1,-8 8 126,1 0 0,-1-1 0,-11 10-1,9-10 31,1 0-1,-12 15 0,5-3 54,8-10-183,0 0 1,0 0-1,-10 20 1,16-28-53,1 1 0,0-1 0,0 1 0,0-1-1,0 1 1,1 0 0,-1-1 0,1 1 0,0 0 0,-1 0 0,1-1 0,0 1 0,1 0 0,-1 0-1,0-1 1,1 1 0,0 0 0,-1-1 0,1 1 0,0 0 0,0-1 0,3 5 0,-2-4 52,1 0 0,-1 0 0,1 0 0,0 0 0,0-1 0,0 1 0,0-1 0,0 1 0,0-1 0,1 0 0,-1 0 1,1-1-1,0 1 0,-1-1 0,1 0 0,0 0 0,0 0 0,0 0 0,0-1 0,0 1 0,-1-1 0,1 0 0,0 0 0,0-1 0,0 1 1,0-1-1,0 0 0,0 0 0,0 0 0,-1 0 0,1-1 0,0 1 0,-1-1 0,1 0 0,-1 0 0,4-3 0,-1 0-11,-1 0-1,0 0 1,1 0-1,-2-1 1,1 0-1,0 0 1,-1 0-1,0 0 1,-1-1-1,0 1 1,0-1-1,0 0 1,3-13-1,-2 1-213,-1-1 0,0 1 0,-1-38 0,-2 56 14,-1 4 129,1 0 0,-1 0-1,0 0 1,0 0-1,-2 5 1,-1 3 51,-5 20 162,1 0-1,-6 42 1,-1 14 232,3-26-230,1 7 135,-3 0-1,-29 81 1,37-134-275,0-1 1,-15 25-1,17-32 25,-1-1-1,0 0 0,0 0 1,0-1-1,0 1 1,-1-1-1,-11 8 1,15-12-51,0 0 0,0 0 0,0 0 1,0 0-1,-1 0 0,1 0 1,0 0-1,0-1 0,-1 1 0,1-1 1,0 0-1,-1 0 0,1 0 1,0 0-1,-1 0 0,1 0 0,0 0 1,-1-1-1,1 1 0,0-1 1,0 0-1,0 0 0,-1 0 0,1 0 1,0 0-1,0 0 0,0 0 1,0-1-1,1 1 0,-1-1 1,0 1-1,1-1 0,-3-2 0,1 0-44,-1-1 0,1 0 0,-1 0 0,2 0 0,-1-1 0,0 1 0,1-1-1,0 1 1,0-1 0,1 0 0,-1 0 0,1-7 0,0-3 2,2 1 1,0-1-1,0 0 0,2 1 1,0 0-1,1 0 0,0 0 1,1 0-1,1 0 0,0 1 1,1 0-1,0 0 0,2 1 1,-1 0-1,21-23 0,-27 34 24,12-15-80,1 0-1,1 1 1,1 1-1,0 0 1,32-20-1,-37 28 72,13-8 156,-1 2 1,33-12 0,63-14 53,52-18-199,-162 52-2,-1 0-1,1 0 1,-1-1 0,0 0 0,0 0-1,0-1 1,10-11 0,-13 12 40,-1 0 1,0 0-1,0-1 1,0 0-1,-1 0 1,0 0 0,0 0-1,0-1 1,-1 0-1,3-10 1,2-4 64,-6 19-183,-1 0 0,1 0-1,-1 0 1,0 0 0,0 0-1,0-1 1,-1 1 0,1-4-1,-1 6-107,-5 14-11,-2 14 203,1-1-1,-3 36 1,8-56 28,1 1 1,0 0-1,0-1 1,1 1 0,0-1-1,0 1 1,0-1-1,1 1 1,3 7-1,-3-10-47,0 0-1,0 0 0,0 0 1,1 0-1,-1 0 1,1-1-1,0 1 1,0-1-1,0 0 0,1 0 1,-1 0-1,1 0 1,0 0-1,5 2 1,-6-4 59,0 1 1,0-2 0,0 1-1,0 0 1,0-1 0,1 1-1,-1-1 1,0 0 0,0 0-1,0 0 1,0 0 0,0-1-1,0 1 1,0-1 0,1 0-1,-1 0 1,-1 0 0,1 0-1,0 0 1,0-1 0,0 1-1,-1-1 1,1 0 0,-1 0-1,1 0 1,1-2-1,3-2 26,0-1 0,-1 0 0,0 0 0,0-1 0,-1 0 0,0 0 0,6-12 0,-5 7-98,27-67-198,-31 69-25,-3 10 69,1 7 8,-5 41 177,-3 100 518,8-146-512,0-1-1,0 1 0,0 0 1,0-1-1,0 1 1,0 0-1,0-1 0,0 1 1,0 0-1,0-1 1,0 1-1,1 0 0,-1-1 1,0 1-1,0 0 1,1-1-1,-1 1 0,0-1 1,1 1-1,-1-1 1,1 1-1,-1-1 0,1 1 1,-1-1-1,1 1 1,-1-1-1,1 0 0,-1 1 1,1-1-1,0 0 1,0 1-1,0-1 7,0 0 1,0 0-1,1 0 0,-1 0 0,0-1 1,0 1-1,0 0 0,0-1 0,0 1 0,0-1 1,0 1-1,0-1 0,0 1 0,0-1 1,0 0-1,-1 1 0,1-1 0,0 0 1,0 0-1,0-1 0,29-35-1,-1-1 0,40-73-1,-36 56-119,12-26-3,-44 80 6,4 15-224,6 9 196,24 37-1,-30-51 144,1-1 1,0-1-1,1 1 0,0-1 0,0-1 0,1 1 0,12 8 0,-9-8 62,1 0 0,0 0 0,0-1 0,23 8 0,-31-13-76,-1 0 0,1-1 0,-1 1 0,1-1 0,0 0 0,-1 0-1,1 0 1,0 0 0,-1-1 0,1 1 0,0-1 0,-1 0 0,1 0 0,-1 0 0,1-1 0,-1 1-1,0-1 1,1 0 0,-1 1 0,0-2 0,0 1 0,4-4 0,-4 3 7,0-1 1,-1 1-1,1-1 1,-1 1-1,1-1 1,-1 0 0,0 0-1,0 0 1,-1 0-1,1 0 1,-1-1-1,1-7 1,0-4 27,0 0 1,-2-18-1,0 28 12,0 3-51,0 0 0,0 0 1,-1 1-1,1-1 0,-1 0 0,0 0 1,0 1-1,-2-6 0,3 8-11,0-1 0,-1 0-1,1 1 1,0-1 0,-1 1-1,1-1 1,-1 0 0,1 1 0,-1-1-1,0 1 1,1 0 0,-1-1-1,1 1 1,-1-1 0,0 1 0,1 0-1,-1-1 1,0 1 0,1 0-1,-1 0 1,0 0 0,0-1 0,1 1-1,-1 0 1,0 0 0,0 0-1,1 0 1,-1 0 0,0 0 0,1 1-1,-1-1 1,0 0 0,0 0 0,1 0-1,-1 1 1,0-1 0,1 0-1,-1 1 1,0 0 0,-12 6-40,1 1 1,-1 1-1,2 0 1,-1 1-1,2 0 1,-1 0-1,1 1 1,1 1-1,0 0 1,0 0-1,2 0 1,-1 1-1,-10 26 1,17-35 61,1-1 1,-1 0-1,0 1 1,1-1-1,0 0 1,0 1-1,0-1 1,0 1-1,0-1 1,1 0-1,-1 1 1,1-1 0,0 0-1,0 0 1,0 1-1,1-1 1,-1 0-1,1 0 1,0 0-1,0 0 1,0-1-1,0 1 1,0 0-1,0-1 1,1 0 0,-1 1-1,1-1 1,0 0-1,-1 0 1,1 0-1,0-1 1,0 1-1,0-1 1,1 0-1,-1 0 1,5 1-1,1 1 44,1-2-1,-1 1 1,1-1-1,-1-1 0,1 0 1,-1 0-1,1-1 1,-1 0-1,1-1 0,-1 0 1,1 0-1,10-5 0,4-5-28,-1 0 0,42-31 0,-12 7-86,-53 36 56,0 0 1,1 0-1,-1-1 1,0 1 0,0 0-1,0 0 1,0 0-1,1 0 1,-1 0-1,0 0 1,0 0 0,0 0-1,1 0 1,-1 0-1,0 0 1,0 0-1,0 0 1,1 0-1,-1 0 1,0 0 0,0 0-1,0 0 1,1 0-1,-1 0 1,0 0-1,0 0 1,0 0-1,0 0 1,1 0 0,-1 1-1,0-1 1,0 0-1,0 0 1,0 0-1,1 0 1,-1 0-1,0 0 1,0 1 0,3 10 21,-2 21 196,-1-23-130,-5 37 64,2-38 51,7-12-155,21-15-37,0 1-1,1 1 0,1 2 0,1 1 0,37-14 0,-59 26 3,1 0-1,-1 0 1,1 0-1,0 1 1,-1 0-1,1 1 1,8 0-1,-11 0-3,0 1-1,0 0 0,0 0 0,0 0 0,0 0 1,0 1-1,0-1 0,-1 1 0,1 0 1,-1 0-1,1 1 0,-1-1 0,4 4 0,5 5 34,0 0 0,1-1 0,1-1 0,0 0 0,0-1 0,0 0 0,1-1 0,0-1 0,25 7 0,-27-10-76,0 0 1,0-1-1,0-1 1,0 0 0,15-1-1,-20-1-504,-1 1 0,1-2-1,-1 1 1,14-5 0,-19 5-63,1 0 0,-1 0 1,0 0-1,0-1 1,0 1-1,0 0 1,0-1-1,0 0 0,0 1 1,0-1-1,-1 0 1,1 0-1,-1 0 0,1 0 1,-1 0-1,0 0 1,0-1-1,0 1 0,1-3 1,2-16-3008,-3-8-2383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2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37 9216,'-58'-20'3424,"35"17"-2656,5-2-224,13 5-576,15-4-1728,11 4-2208,11 4 2208,18-13-1984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4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1023 3808,'-32'12'5098,"33"-12"-4998,-1 1-1,0-1 0,1 1 0,-1-1 0,0 1 0,1-1 0,-1 1 0,0-1 1,1 0-1,-1 1 0,1-1 0,-1 1 0,0-1 0,1 0 0,-1 0 0,1 1 1,-1-1-1,1 0 0,0 0 0,-1 0 0,2 1 0,12 2 878,0-4-426,0 0 1,0 0-1,0-2 1,0 1 0,-1-2-1,1 0 1,14-6-1,-13 3-394,0-1 1,0 0-1,-1-1 0,0-1 0,0 0 0,-1-1 0,0 0 0,-1-1 0,17-22 0,20-31 44,-12 16-125,57-61-1,76-36 64,2-2 144,-152 128-152,-1-2-1,-1 0 1,-1 0 0,0-2-1,24-48 1,3-40 950,-34 81-541,-6 18-285,-4 13-259,0 0 1,0 0-1,0 0 0,0 0 0,0 0 1,0 0-1,0 0 0,0 0 0,0 0 1,-1 0-1,1 0 0,0 0 0,0 0 1,0 0-1,0 0 0,0 0 0,0 0 1,0 0-1,0 0 0,0 0 0,0 0 1,0 0-1,0 0 0,0 0 0,0-1 1,0 1-1,0 0 0,0 0 0,0 0 1,0 0-1,0 0 0,0 0 0,0 0 1,0 0-1,0 0 0,0 0 0,0 0 1,0 0-1,0 0 0,0 0 0,0 0 1,0 0-1,0 0 0,0 0 0,0 0 1,-8 22-411,2 0 471,-1-1-1,-1-1 0,-1 0 1,-18 30-1,-56 73 193,74-109-289,-32 49 114,-50 106 0,28-47-14,23-52-50,-55 109 28,85-153 207,-12 41 1,21-65-208,1 0 1,-1 1-1,1-1 1,0 0-1,-1 0 1,1 0-1,0 0 0,0 0 1,0 1-1,1-1 1,-1 0-1,0 0 1,1 0-1,0 0 1,-1 0-1,3 3 1,-2-3-4,0-1 1,0 0 0,0 0-1,0 0 1,0 0-1,0 0 1,1-1 0,-1 1-1,0 0 1,1 0 0,-1-1-1,0 1 1,1-1-1,-1 1 1,1-1 0,-1 0-1,1 0 1,-1 1 0,1-1-1,-1 0 1,1 0-1,-1-1 1,1 1 0,-1 0-1,1 0 1,1-1 0,18-4 54,0-1 1,0-1 0,-1-1-1,0-1 1,-1-1 0,0 0-1,0-1 1,-1-1 0,27-24-1,-25 18-72,-1-1 0,-1 0 0,-1-2 0,17-27-1,52-96-106,-32 49 52,74-86 313,-85 126-105,69-117 1,-18-23-1074,-103 216 497,-1 6 545,0-1-1,-1 0 1,-19 32 0,-52 70 251,73-115-354,-4 8-57,1 0 1,1 1-1,-13 36 1,-16 71 199,28-87-160,-12 42-162,-65 202 386,75-243 801,11-39-970,3-8-11,18-31-221,-1 1 1,12-42 0,-13 35 241,-12 30-84,1 1 1,0 0 0,1 0 0,0 0-1,13-15 1,-18 24-15,-1 0 0,1 0 0,0 0 0,-1 1 0,1-1 0,0 0 0,0 1 0,0-1 0,-1 0 0,1 1 0,0-1 0,0 1-1,0-1 1,0 1 0,0-1 0,0 1 0,0 0 0,0 0 0,0-1 0,1 1 0,-1 0 0,2 0 0,-2 1-5,0-1-1,0 1 1,1-1-1,-1 1 1,0-1 0,0 1-1,0 0 1,0 0-1,0 0 1,0 0 0,0 0-1,0 0 1,0 0-1,0 0 1,1 1 0,2 5-46,0 1 1,0-1-1,-1 1 1,4 12-1,-2-2 14,3 10 33,2 1 0,20 42 0,-26-66 40,-1 0 0,1 0 1,0 0-1,0 0 0,1-1 0,-1 0 1,1 0-1,0 0 0,0-1 0,0 1 1,7 2-1,-1-1 82,1 0 0,0 0 1,0-1-1,18 4 0,-19-7-40,1 0-1,0 0 0,0-1 1,-1-1-1,1 0 0,0 0 1,-1-1-1,1-1 0,-1 0 1,0 0-1,1-1 0,-2 0 1,1-1-1,0-1 0,14-10 1,-19 12-75,0-1 0,0 0 0,-1-1 0,1 0 0,-1 1 0,-1-2 0,1 1 0,-1 0 0,0-1 1,6-14-1,-1-3 11,11-48 0,-16 57-86,0-1 60,0 0 1,-1-1-1,-1 0 1,-1 1 0,0-1-1,-2-20 1,1 36-7,0-1-1,0 1 1,0 0 0,-1-1 0,1 1 0,0-1-1,-1 1 1,0 0 0,1-1 0,-1 1-1,0 0 1,1 0 0,-2-2 0,2 3 14,-1 0 1,1 0-1,0-1 1,0 1 0,-1 0-1,1 0 1,0 0-1,0 0 1,0 0-1,-1 0 1,1 0 0,0 0-1,0 0 1,-1 0-1,1 0 1,0 0-1,0 0 1,-1 0 0,1 0-1,0 0 1,0 0-1,-1 0 1,1 0-1,0 0 1,0 0 0,-1 0-1,1 1 1,-9 9-303,-10 24 135,-15 38 0,-1 2 211,27-60 31,1 1 1,1 0 0,0 0 0,1 1 0,1 0-1,-4 24 1,8-35-30,0 1-1,-1-1 1,2 0 0,-1 1-1,1-1 1,0 0-1,0 0 1,0 0-1,1 0 1,2 8 0,-2-10-8,0 0-1,0 1 1,1-1 0,-1 0 0,1 0 0,-1 0 0,1-1 0,0 1 0,0 0 0,0-1 0,1 0 0,-1 0 0,0 0 0,1 0 0,6 2 0,-5-3 15,1 1-1,-1-1 1,0 0-1,1 0 1,-1-1 0,1 0-1,-1 0 1,1 0 0,-1 0-1,1-1 1,-1 0 0,0 0-1,11-4 1,3-3-35,1-1 1,24-15-1,-6 3 51,11-2-9,98-56 298,-143 76-309,123-83 288,-127 86-319,18-16 79,-17 15-110,0 0 1,1 0-1,-1 0 1,-1 0-1,1 0 0,0 0 1,0 0-1,0-1 1,-1 1-1,1 0 0,0-1 1,-1 1-1,1 0 0,-1-2 1,0 3 22,0-1 0,0 1 1,0 0-1,0 0 0,0 0 0,0 0 1,0 0-1,0 0 0,0 0 1,0 0-1,0 0 0,0 0 0,0 0 1,0 0-1,0 0 0,0-1 0,0 1 1,0 0-1,0 0 0,-1 0 0,1 0 1,0 0-1,0 0 0,0 0 1,0 0-1,0 0 0,0 0 0,0 0 1,0 0-1,0 0 0,0 0 0,0 0 1,-1 0-1,1 0 0,0 0 0,0 0 1,0 0-1,0 0 0,0 0 1,0 0-1,0 0 0,0 0 0,0 0 1,0 0-1,0 0 0,-1 0 0,1 0 1,0 0-1,0 0 0,0 0 0,0 1 1,-7 3-213,-9 8-125,15-11 286,-10 9-47,-97 87-200,101-90 332,1 1 0,-1 0 1,1 0-1,1 0 0,-1 1 1,1-1-1,-6 18 0,10-24-25,1 0 0,0 0-1,-1 0 1,1 0 0,0 0-1,0 0 1,0 0 0,1 0 0,-1 0-1,0 0 1,1 0 0,-1 0-1,1 0 1,0-1 0,0 1-1,0 0 1,0 0 0,0-1 0,0 1-1,0 0 1,0-1 0,0 1-1,1-1 1,-1 0 0,1 1-1,2 1 1,-1-1 16,1 1-1,0-1 1,0 0 0,0 0-1,0-1 1,0 1 0,0-1-1,0 0 1,1 0 0,6 1-1,1-1 63,-1-1-1,1 0 1,0 0-1,0-1 1,-1-1 0,1 0-1,-1-1 1,0 0-1,1 0 1,-1-1-1,19-11 1,-28 14-92,0 0-1,0-1 1,0 1 0,0-1-1,0 0 1,-1 0 0,1 0 0,0 0-1,-1 0 1,0 0 0,1 0-1,-1 0 1,0-1 0,0 1-1,0 0 1,0-1 0,-1 1 0,1-1-1,-1 1 1,1-1 0,-1 1-1,0-1 1,0 1 0,0-1 0,0 1-1,0-1 1,-1 1 0,1-1-1,-1 1 1,0-1 0,0 1-1,1 0 1,-4-4 0,1-1-42,0 1 1,0 1-1,-1-1 0,0 0 1,0 1-1,-1 0 1,1 0-1,-1 0 0,0 1 1,0 0-1,-10-6 1,11 7 11,-31-15-396,33 17 429,0 0 0,-1 0 1,1 1-1,0-1 1,0 1-1,-1-1 1,1 1-1,0 0 1,0 0-1,-1 0 1,1 0-1,0 0 1,-1 0-1,-1 1 1,4-1 10,-1 0 1,1 0 0,0 0 0,0 0 0,0 0 0,-1 0 0,1 0-1,0 1 1,0-1 0,0 0 0,0 0 0,-1 0 0,1 0 0,0 0-1,0 0 1,0 1 0,0-1 0,0 0 0,-1 0 0,1 0 0,0 0 0,0 0-1,0 1 1,0-1 0,0 0 0,0 0 0,0 0 0,0 1 0,0-1-1,0 0 1,0 0 0,0 0 0,0 1 0,0-1 0,0 0 0,0 0-1,0 0 1,0 1 0,6 6 62,15 3-33,-1-4 50,0-2 0,1-1 0,0 0 1,0-1-1,0-2 0,23-1 1,-32 0 0,0-1 1,0 0 0,0 0-1,20-8 1,-26 7-51,1 1 1,-1-2-1,-1 1 0,1-1 1,0 0-1,-1 0 0,0 0 1,0-1-1,9-10 1,-3 1 39,0 0 1,-2-1-1,0 0 1,10-23 0,58-124 272,-75 158-332,0 0 1,0 1-1,1-1 0,-1 1 1,1 0-1,0 0 0,0 0 1,5-4-1,-7 7-25,0-1 1,-1 0-1,1 1 0,0-1 1,0 1-1,0-1 0,0 1 1,1 0-1,-1-1 0,0 1 0,0 0 1,0 0-1,0 0 0,0-1 1,0 1-1,0 0 0,0 1 1,1-1-1,-1 0 0,0 0 1,0 0-1,0 1 0,0-1 0,0 0 1,0 1-1,0-1 0,0 1 1,0 0-1,0-1 0,0 1 1,0 0-1,-1-1 0,1 1 1,0 0-1,0 0 0,-1 0 1,2 1-1,2 3-14,-1 1 0,0 0 0,0 1-1,0-1 1,0 1 0,-1-1 0,0 1 0,-1-1 0,2 15 0,0 7 17,-2 30 0,-1-50 40,-1 48 15,-1-25 5,2 0 0,8 62 0,-7-87-41,1 0-1,0 1 1,0-1 0,0 0-1,1 0 1,0 0 0,0 0 0,0 0-1,1-1 1,5 7 0,-6-9-31,0 1 0,1-1 0,-1 0 0,1-1 0,0 1 0,0 0 0,0-1 0,0 0-1,0 0 1,0 0 0,1-1 0,-1 1 0,1-1 0,-1 0 0,7 1 0,6-1 109,-1 0 0,1-2 0,0 1 0,0-2 0,-1 0 0,31-9-1,-36 8-93,1-1-1,-1-1 0,0 0 1,0 0-1,-1-1 0,1 0 1,-1-1-1,-1 0 0,1-1 1,9-10-1,-10 7 7,0-1 0,0 0 1,-2-1-1,1 1 0,-1-2 0,-1 1 0,-1-1 0,0 0 0,0 0 1,-2 0-1,1 0 0,-2-1 0,2-28 0,-4 42-9,0 0-1,0-1 1,0 1-1,0 0 0,-1 0 1,1 0-1,0-1 1,0 1-1,-1 0 1,0-2-1,1 3 3,-1 0 0,1-1 0,0 1-1,0 0 1,0 0 0,0 0 0,0 0 0,-1-1 0,1 1-1,0 0 1,0 0 0,0 0 0,-1 0 0,1 0 0,0 0-1,0 0 1,-1 0 0,1 0 0,0 0 0,0 0-1,0 0 1,-1 0 0,1 0 0,0 0 0,0 0 0,-1 0-1,1 0 1,0 0 0,0 0 0,0 0 0,-1 0 0,1 0-1,0 0 1,-2 2-24,0-1-1,1 0 1,-1 1-1,1-1 0,-1 1 1,1-1-1,0 1 1,-1 0-1,1 0 1,-1 2-1,-61 144-219,59-139 237,1 1 1,-3 12 0,6-19 3,-1-1-1,1 1 1,0 0 0,-1 0 0,1-1 0,1 1 0,-1 0-1,0 0 1,1-1 0,-1 1 0,1 0 0,0-1-1,2 6 1,-1-4 65,1 0 0,-1-1-1,1 1 1,0-1 0,0 1-1,0-1 1,1 0 0,-1 0-1,1 0 1,-1-1 0,1 1-1,0-1 1,6 3 0,-7-4-14,1 0 0,-1 0 1,0-1-1,1 1 0,-1-1 1,0 1-1,1-1 0,-1 0 1,0 0-1,1-1 0,-1 1 1,1-1-1,-1 1 0,0-1 1,0 0-1,1-1 0,-1 1 1,6-3-1,40-28-87,84-69 1,-40 27 90,-60 50 34,49-28 0,-81 51-81,-1 1-1,1 0 1,-1 0-1,1-1 1,-1 1-1,1 0 0,-1 0 1,1-1-1,-1 1 1,1 0-1,-1 0 0,1 0 1,-1 0-1,1 0 1,-1 0-1,1 0 1,0 0-1,-1 0 0,1 0 1,-1 0-1,1 0 1,-1 0-1,1 0 1,-1 1-1,1-1 0,-1 0 1,1 0-1,0 1 1,0 0-6,-1 0 1,1-1 0,-1 1 0,0 0-1,1 0 1,-1 0 0,0 0 0,1 0 0,-1 0-1,0 0 1,0 0 0,0-1 0,0 1-1,0 2 1,0 4 57,-1 1 0,0-1 0,-3 8-1,-5 14-13,-2-1-1,-1-1 0,-1 1 0,-24 35 0,30-51 18,0-3 38,7-9-77,-1 1-1,0 0 1,0 0-1,0 0 1,0 0 0,1 0-1,-1 0 1,0 0-1,1 0 1,-1 0 0,1 0-1,-1 0 1,1 1-1,-1-1 1,1 0 0,0 0-1,0 0 1,0 1 0,-1 1-1,2-3-4,0 0 0,0 1 0,-1-1 0,1 0 0,0 0-1,0 0 1,0 0 0,-1 0 0,1 0 0,0 0 0,0-1 0,-1 1 0,1 0 0,0 0 0,0-1-1,-1 1 1,1 0 0,0-1 0,0 0 0,2 0 21,34-15-29,63-38 0,-14 5-27,-83 48 13,0-1-1,0 1 1,0-1-1,0 1 1,1 0-1,-1 0 1,0 1 0,1-1-1,-1 1 1,0-1-1,6 1 1,-7 1 3,0-1 0,-1 1 0,1-1-1,-1 1 1,0 0 0,1-1 0,-1 1 0,1 0 0,-1 0 0,0 0 0,0 0 0,0 0 0,1 0 0,-1 1-1,0-1 1,0 0 0,-1 1 0,1-1 0,0 0 0,0 1 0,-1-1 0,1 1 0,0-1 0,-1 1 0,0-1 0,1 3-1,0 2 22,0-1 0,-1 0 0,0 1 0,0-1 0,0 0 0,-1 1 0,1-1-1,-3 7 1,-13 42 329,12-47-253,-3 8 167,8-12-150,4-7-62,95-102-518,-97 103 454,0-1 0,1 1 0,-1 0 0,1 0 0,-1 0 0,1 0 0,0 0-1,0 1 1,0 0 0,5-2 0,-7 4 33,0-1 1,-1 1-1,1-1 1,0 1-1,0 0 1,0 0-1,-1 0 0,1 0 1,0 0-1,0 0 1,-1 1-1,1-1 1,0 0-1,0 1 0,-1-1 1,1 1-1,0 0 1,-1 0-1,1 0 1,-1 0-1,1 0 0,-1 0 1,1 0-1,-1 0 1,0 0-1,1 1 1,-1-1-1,2 3 0,7 10 11,1-1 124,-1 1 0,8 16 0,-14-24-96,0 0-1,0 1 0,1-2 0,-1 1 0,1 0 1,1-1-1,6 6 0,-8-8-102,-1 0 0,1-1 0,0 1 0,0-1 0,0 0 0,0-1 0,0 1 1,1-1-1,-1 1 0,0-1 0,1 0 0,-1-1 0,7 1 0,-2-1-975,-1 0-465,-1 0 0,1 0 0,-1 0 0,1-1 0,-1-1 0,14-3-1,-13 0-3712,-7-5 1739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32 208 6656,'-8'-4'857,"6"3"-664,1 0 0,-1 0 0,0 0 0,1 1 0,-1-1 1,0 1-1,1-1 0,-1 1 0,0-1 0,-3 1 0,4 0 511,4 0 939,110-4 5272,1-5-3845,113-20-2151,-156 19-480,390-59-2583,-411 63 1865,248-41-12945,-202 25 8584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1327 4736,'0'0'65,"-1"0"-1,1 0 1,0 0 0,0 0-1,0-1 1,-1 1 0,1 0 0,0 0-1,0 0 1,0 0 0,-1 0 0,1 0-1,0 0 1,0 0 0,0 0-1,-1 1 1,1-1 0,0 0 0,0 0-1,0 0 1,0 0 0,-1 0 0,1 0-1,0 0 1,0 0 0,0 0-1,0 1 1,-1-1 0,1 0 0,0 0-1,0 0 1,0 0 0,0 1-1,0-1 1,0 0 0,0 0 0,-1 0-1,1 0 1,0 1 0,0-1 0,0 0-1,0 1 1,7 7 3037,-4-5-2394,1-1 0,-1 0 0,0 1 0,1-1 0,5 2 0,-3-3-185,1 0 0,-1 0-1,0 0 1,0-1 0,0 0 0,0 0 0,13-3 0,0 0 470,22-8 1,-15 2-484,-1 0-1,0-2 1,-1 0-1,30-19 0,-38 19-344,1-1 0,-2-1 0,1 0 0,-2-1 0,0 0 0,18-24 0,-12 9-82,-1-2 1,25-55 0,16-72 305,-53 140-403,0 1 1,1-1 0,11-18-1,-5 9 260,-10 25-288,-2 7 72,0 12 123,-2-15-134,3 38 17,9 231 532,-12-200-361,-18 131 0,17-198-173,0 1-1,0 0 1,0 0-1,-1-1 1,1 1-1,-5 6 1,6-10-24,-1 0-1,1 0 1,-1 0 0,0-1-1,1 1 1,-1 0 0,0 0 0,0 0-1,1-1 1,-1 1 0,0 0 0,0-1-1,0 1 1,0-1 0,0 1-1,0-1 1,0 1 0,0-1 0,0 0-1,0 1 1,0-1 0,0 0 0,0 0-1,0 0 1,0 0 0,0 0-1,0 0 1,-1 0 0,1 0 0,0 0-1,0 0 1,0-1 0,-2 0 0,-5-3 96,1 0 1,0-1 0,-1 0 0,-9-9 0,-7-4-50,8 6-112,1-1 0,0 0-1,0-1 1,-22-28-1,37 42 40,-1 0-1,1 0 1,0-1 0,0 1-1,-1 0 1,1 0 0,0-1-1,0 1 1,-1 0-1,1-1 1,0 1 0,0 0-1,0-1 1,0 1 0,0 0-1,-1-1 1,1 1 0,0-1-1,0 1 1,0 0-1,0-1 1,0 1 0,0 0-1,0-1 1,0 1 0,0-1-1,0 1 1,1 0-1,-1-1 1,0 1-10,1-1-1,-1 1 1,1 0-1,-1-1 1,1 1-1,0 0 1,-1 0-1,1 0 1,-1 0-1,1 0 1,-1-1-1,1 1 1,0 0-1,-1 0 1,1 0-1,0 1 1,27 4-51,-1 2 246,43 7 1,-58-13-148,0 0 1,-1-1-1,1 0 0,0-1 1,-1 0-1,20-5 1,2-3 47,0-1 1,-1-1-1,-1-2 1,0-2-1,0 0 1,-2-2-1,0-2 1,50-40-1,-46 27 22,-2-1-1,37-48 0,41-84-18,-89 129-112,-2-1 1,-2 0-1,-1-2 0,10-42 1,26-161 96,-37 165-110,-5 34 47,17-119 37,-25 156-120,0-11-609,-3 15 304,-2 8 115,1-1 224,0 1 0,1 0 0,0-1 0,0 1 0,0 0 0,0 9 0,0-7 43,-28 171 11,11-59-123,-31 143 347,37-186-75,3 0 1,3 1-1,6 131 0,3-180-38,2 0 0,0-1-1,17 55 1,-20-81-98,-1-1 1,1 0 0,-1 0-1,1 1 1,-1-1-1,1 0 1,0 0-1,0 0 1,-1 0 0,1 0-1,0 0 1,0 0-1,0 0 1,0 0-1,0 0 1,1 0 0,-1-1-1,0 1 1,0 0-1,0-1 1,1 1 0,-1-1-1,0 1 1,2-1-1,-1 0 18,0 0-1,0 0 0,0 0 1,0 0-1,-1 0 0,1 0 1,0-1-1,0 1 0,0-1 1,0 0-1,-1 1 0,1-1 1,0 0-1,-1 0 0,1 0 0,-1 0 1,3-2-1,6-6-8,-1-1 0,-1 1 0,1-1 0,-2-1-1,1 1 1,5-13 0,33-75-181,-12 24 309,-31 68-115,38-69 309,-39 72-393,0-1 1,0 1-1,-1-1 1,1 0-1,-1 0 1,0 1-1,0-1 1,0 0-1,-1 0 1,1-6-1,-1 8-137,0 4 90,-1 17 65,-1-1 0,-5 22 0,-1 9 108,0 47-147,7-80 101,2 1-1,0-1 1,6 30 0,-7-44-31,1 0 0,0 0 1,0 0-1,-1 0 0,1 0 0,0 0 0,1 0 0,-1 0 0,0 0 1,1 0-1,-1-1 0,1 1 0,-1 0 0,1-1 0,0 1 0,-1-1 1,1 0-1,0 0 0,0 0 0,0 0 0,0 0 0,0 0 0,0 0 1,1 0-1,-1-1 0,0 1 0,0-1 0,0 0 0,1 0 0,-1 0 1,3 0-1,6 0 24,1-1 0,0-1 0,0 0 0,16-5 0,-27 7-16,13-4 47,-1 0-1,1-1 0,-1-1 1,-1 0-1,1-1 0,-1 0 1,21-17-1,-19 12-9,0-1 0,-2 0 0,1-1 0,-2 0 0,17-26-1,200-358-193,-203 352 136,-2-2-1,-3 0 1,-1-1 0,-3-1-1,11-58 1,-25 100 73,2-22-223,-4 29 140,0 0 1,0 0-1,0 0 0,0 0 0,0 0 1,0 0-1,0 0 0,0 0 0,0 1 1,-1-1-1,1 0 0,0 0 0,-1 0 0,1 0 1,-1 0-1,1 0 0,-1 0 0,0 1 1,1-1-1,-1 0 0,0 1 0,1-1 1,-1 0-1,-1 0 0,2 1 7,-1-1 0,1 1 0,-1 0 0,0 0 0,1 0 0,-1 0-1,1 0 1,-1 0 0,0 0 0,1 0 0,-1 0 0,1 0 0,-1 0 0,0 0 0,1 0 0,-1 0 0,1 0-1,-1 1 1,0-1 0,1 0 0,-1 0 0,1 1 0,-1-1 0,1 0 0,-1 1 0,1-1 0,-1 1 0,0 0-1,-12 17-153,12-16 151,-13 22-99,1 1 0,-13 35 0,-15 58-95,24-66 210,-4 19 59,4 2 0,3 0 0,-6 94 0,13-49 211,7-97-157,1 1 1,1-1-1,6 30 1,-7-47-97,0 0 0,0 0 0,0 0 0,1 0 0,0 0 1,-1 0-1,1 0 0,1-1 0,-1 1 0,1-1 0,3 5 0,-4-7-5,-1 0 0,1 0 0,-1 0 0,1 0 1,-1 0-1,1 0 0,0-1 0,-1 1 0,1 0 0,0-1 0,0 0 0,-1 1 0,1-1 0,0 0 0,0 0 0,0 0 0,-1 0 0,1 0 0,0-1 0,0 1 0,0 0 0,-1-1 0,1 1 1,0-1-1,-1 0 0,1 1 0,0-1 0,2-2 0,17-10 47,-1 0 0,0-1 0,30-29 0,45-58 28,-77 81-72,-12 14-14,217-251 121,-202 228-169,-1-1-1,-1-1 1,-1 0 0,-2-2-1,-1 0 1,-2 0 0,-1-1-1,10-49 1,-9 30-39,-5 21 37,-1-1-1,-1 0 1,2-49-1,-10 62-98,-2 12-27,4 8 166,0 0 0,-1 0 0,1 0 0,0 0 0,0 0 0,-1 0 0,1 0 0,0 0 0,0 0 0,-1 0 0,1 0 0,0 0 0,-1 0 0,1 0 0,0 0 0,0 0 0,-1 0 0,1 0 0,0 0 0,0 0 0,0 1 0,-1-1 0,1 0 0,0 0 0,0 0 0,0 0 0,-1 1 0,1-1 0,0 0 0,0 0 0,0 0 0,-1 1 0,-3 5-26,0 0-1,0 1 1,1-1 0,-6 14 0,5-10 53,-21 49 61,-26 59 29,-10-12 48,36-64-87,2 0 0,1 2 0,-16 46-1,28-56-2,1 0 1,1 0-1,-4 47 0,11-58-8,0 0-1,1 0 1,2-1-1,0 1 1,1 0-1,8 27 1,-8-41-78,0-1 0,0 0 0,1 0 0,0 0 0,0-1 0,1 0 0,0 1 0,0-2 1,10 12-1,-11-15-245,-1 0 0,0-1 1,1 1-1,0-1 1,-1 1-1,1-1 0,0 0 1,0-1-1,6 3 0,-7-4-247,0 1-1,0 0 1,0-1-1,1 0 1,-1 0-1,0 0 1,0 0-1,1 0 1,-1-1-1,0 0 1,0 1-1,0-1 1,6-2-1,-8 2 146,1 0-1,0 0 0,0 0 0,-1-1 0,1 1 0,0 0 0,-1-1 0,3-1 0,14-23-5634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8640,'-18'-12'10079,"31"12"-9215,0 5 0,1-2-512,-1-3-416,-3 4 0,-2-4-128,2 5 96,-2 3-1376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9:4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 10816,'-55'-13'4864,"60"10"-3201,8 6-1343,14 2 1344,18-2-928,18 2 0,18-5-416,1 0-96,-11 0-128,5-5-256,9 2 64,23-5-3776,13-1 2145,-8-2-6625,0-13 4672,-1 0 1248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4064,'2'-1'662,"1"0"-1,-1 1 1,0-1-1,1 0 1,-1 0 0,0 0-1,0-1 1,0 1 0,0 0-1,3-3 1,29-25 2066,-9 8-1396,5 0-228,11-11 325,-6 3-542,-13 11-432,20-22 1,89-100 1277,-126 134-1194,-2 4-211,-3 8-313,0 1-54,0-1 86,-1 1 0,0 0 0,-3 11 0,2-12-57,0 0 0,1 0 1,-1 12-1,2-12 65,0 1 0,1-1 0,-1 1 0,1-1-1,1 0 1,-1 1 0,1-1 0,0 0 0,1 0 0,-1 0 0,6 7 0,-5-8 0,0-1 0,1 0 0,0 1 0,0-1 0,0-1 0,0 1 0,1-1 0,0 0 0,-1 0 0,1 0 0,0 0 0,0-1 0,9 3 0,0-1-40,1 0-1,0-1 1,0-1-1,0 0 1,0-1-1,0-1 1,27-2-1,-8-3 125,0-1 0,43-13 1,-55 12-79,0 0-1,39-21 1,-52 24-2,-1-1 0,-1 0 0,1-1 0,-1 1 1,1-1-1,-2-1 0,1 0 0,-1 1 0,0-2 0,6-8 0,-11 13-61,1 0 1,-1-1-1,0 1 1,0-1-1,0 1 1,0-1-1,-1 1 1,1-6-1,-1 7-22,0 1-1,0-1 0,0 0 1,0 1-1,0-1 1,0 0-1,0 1 0,-1-1 1,1 1-1,-1-1 1,1 1-1,-1-1 0,0 1 1,0-1-1,1 1 1,-1-1-1,0 1 0,0 0 1,0 0-1,-1-1 1,-1-1-1,2 3 5,0 0-1,0-1 1,0 1-1,1 0 1,-1-1 0,0 1-1,0 0 1,0 0 0,0 0-1,0 0 1,0 0 0,0 0-1,0 0 1,0 0 0,0 0-1,0 1 1,1-1-1,-1 0 1,0 0 0,0 1-1,0-1 1,0 1 0,0-1-1,1 1 1,-1-1 0,0 1-1,-1 0 1,-21 24-374,14-14 233,-12 8 103,15-15 111,1 1 0,-1 1 1,1-1-1,0 1 0,0 0 0,1 0 0,-6 9 1,6-8-27,1 0 0,0 1 0,0-1 0,1 1 1,0 0-1,0-1 0,1 1 0,-1 0 0,2 0 1,-1 0-1,1 0 0,1 0 0,-1 0 0,1 0 1,1-1-1,-1 1 0,1 0 0,1-1 0,6 15 1,-2-9 88,-1 0-94,16 21 0,-20-31-11,0 0 0,0-1 0,0 1 0,1-1 0,-1 0 0,1 0 0,-1 1 0,1-2 0,0 1 0,0 0 0,0-1 0,0 1 0,5 1 0,-6-3 11,0 0 0,0 1 0,0-1 0,1 0 0,-1-1-1,0 1 1,0 0 0,0-1 0,0 1 0,0-1 0,0 1 0,0-1-1,0 0 1,0 0 0,-1 0 0,5-2 0,1-3 42,0 0 0,10-10 0,-10 9-30,23-23 16,-18 17-3,1 0 0,18-14 1,-2 7-51,2 1 0,32-15 1,69-25-6,-104 47-47,-19 6 71,1 2 0,0-1 0,0 1 0,0 1 1,1 0-1,-1 1 0,19-3 0,-28 5 3,0 0-1,0 0 1,0 0-1,0 0 1,0 0-1,0 0 1,0 1-1,0-1 1,0 0-1,0 1 0,0-1 1,0 0-1,0 1 1,0-1-1,0 1 1,0 0-1,-1-1 1,1 1-1,0 0 1,0-1-1,0 1 1,-1 0-1,1 0 1,-1 0-1,2 1 1,-1 0-10,-1 0-1,1 1 1,-1-1 0,1 0 0,-1 0 0,0 1 0,0-1 0,0 0-1,0 0 1,0 1 0,-1 2 0,-2 7 15,0-1 0,-1 0 0,-8 17 0,-18 42 195,29-69-214,3-1-9,1-1 0,-1 0-1,0 1 1,0-1 0,0 0 0,1 0 0,2-3 0,1 1 112,70-41-7,-54 30-133,1 0 0,1 2 0,42-16 0,-65 28 34,-1-1 0,1 1 0,0-1 0,0 1-1,0 0 1,0 0 0,1 0 0,-1-1 0,0 1 0,0 0 0,0 0 0,0 1 0,0-1 0,0 0 0,0 0 0,0 0-1,0 1 1,0-1 0,0 0 0,0 1 0,0-1 0,0 1 0,-1-1 0,1 1 0,0-1 0,1 2 0,-2-1 3,1 0 0,0 1 0,-1-1 0,1 1 0,-1-1 0,1 1 1,-1-1-1,0 1 0,1-1 0,-1 1 0,0-1 0,0 1 0,0-1 0,0 1 0,0-1 1,-1 1-1,0 2 0,0 7-48,-1 0 1,1 17-1,1-27 203,2-1-158,0-1 0,0 0 0,0 0 1,0 0-1,0 0 0,0 0 0,0-1 0,0 1 1,-1-1-1,1 1 0,0-1 0,1-2 0,4-3 61,3-1-27,2-1 0,-1 2 0,1-1 0,0 2 0,1-1 0,24-7 0,-12 6-94,0 1 1,45-6 0,-67 13 52,-1 0 0,1 0 0,-1-1 0,0 2 1,1-1-1,-1 0 0,0 0 0,1 1 0,-1-1 1,0 1-1,0 0 0,1 0 0,-1-1 0,0 2 0,0-1 1,0 0-1,0 0 0,0 1 0,0-1 0,0 1 1,-1-1-1,1 1 0,-1 0 0,1 0 0,-1-1 1,1 1-1,-1 0 0,0 1 0,0-1 0,0 0 1,0 0-1,0 0 0,-1 0 0,1 1 0,-1-1 1,1 0-1,-1 1 0,0-1 0,0 3 1,0 12 17,1 0 0,6 33 0,-5-42-13,0 0-1,0-1 1,1 1 0,0 0 0,1-1 0,0 0-1,0 1 1,5 6 0,-7-12 10,0 0 0,-1 0 0,1 0 1,0 0-1,0-1 0,0 1 0,0-1 1,1 1-1,-1-1 0,0 0 0,0 0 0,1 0 1,-1 0-1,1 0 0,4 1 0,-4-2-5,1 0-1,0 1 1,0-2-1,0 1 1,0 0 0,0-1-1,0 0 1,0 0-1,5-1 1,5-4 72,-1-1 0,1 0 0,-1-1 0,14-12-1,-24 19-40,89-70 28,39-26-288,-42 34 528,-73 47-122,-15 16-186,-1 0 0,0 0 0,0 0 0,0-1-1,0 1 1,1 0 0,-1 0 0,0 0 0,0-1-1,0 1 1,0 0 0,0 0 0,1-1 0,-1 1 0,0 0-1,0 0 1,0-1 0,0 1 0,0 0 0,0 0 0,0-1-1,0 1 1,0 0 0,0 0 0,0-1 0,0 1 0,0 0-1,0 0 1,0 0 0,0-1 0,0 1 0,-1 0 0,1 0-1,0-1 1,0 1 0,0 0 0,0 0 0,0 0 0,-1-1-1,1 1 1,0 0 0,0 0 0,0 0 0,-1 0 0,1-1-1,0 1 1,0 0 0,0 0 0,-1 0 0,1 0 0,0 0-1,0 0 1,-1 0 0,1 0 0,0 0 0,0-1 0,-1 1-1,1 0 1,0 0 0,0 1 0,-1-1 0,1 0 0,0 0-1,0 0 1,-1 0 0,1 0 0,0 0 0,-5 1-26,1-1-1,0 1 1,0 0 0,0 0-1,0 1 1,0-1 0,0 1-1,0 0 1,0 0 0,-5 3 0,-4 5-113,-17 14 0,19-13 152,1-1-1,0 1 1,1 1 0,0-1-1,1 2 1,0-1-1,1 1 1,0 0 0,1 1-1,1-1 1,0 1 0,-5 26-1,8-33-12,1 0 0,0 0-1,0 0 1,0 0 0,1 0 0,0 0-1,1 0 1,0 0 0,2 10 0,-2-17 8,-1 0 1,1 0 0,0 0 0,-1 0 0,1 0 0,0-1 0,-1 1 0,1 0 0,0 0 0,-1-1 0,1 1 0,0 0 0,-1-1 0,1 1 0,0-1 0,-1 1-4,3-4 18,0 1 1,0 0 0,0-1-1,0 1 1,-1-1 0,1 0 0,-1 0-1,0 0 1,2-6 0,4-5 23,99-161 31,-107 175-81,0 1 1,0 0-1,0 0 0,0-1 1,0 1-1,0 0 0,0 0 1,0 0-1,0-1 0,0 1 1,0 0-1,1 0 0,-1 0 0,0-1 1,0 1-1,0 0 0,0 0 1,1 0-1,-1 0 0,0-1 1,0 1-1,0 0 0,1 0 0,-1 0 1,0 0-1,0 0 0,1 0 1,-1 0-1,0 0 0,0 0 1,0 0-1,1-1 0,-1 1 0,0 0 1,0 0-1,1 1 0,-1-1 1,0 0-1,0 0 0,1 0 1,-1 0-1,0 0 0,0 0 0,0 0 1,1 0-1,-1 0 0,0 0 1,0 1-1,0-1 0,1 0 1,-1 0-1,0 0 0,0 0 1,0 1-1,0-1 0,1 0 0,4 18-9,-1-5-71,2-4 145,0-1 1,0 1-1,1-1 0,1-1 1,9 9-1,-12-12-50,0-1 1,0 1-1,0-1 1,1 0-1,-1-1 0,1 1 1,0-1-1,0-1 1,0 1-1,10 1 1,-5-2-10,0 0 1,0-1 0,0-1-1,0 0 1,-1 0 0,16-5-1,3-2 144,31-13-1,-27 6 7,35-22 1,-62 33-106,-1 0 0,1 0 0,7-9 0,3-1-92,-9 7 111,-4 5-374,-4 12 215,1-7 125,-1-2-29,-7 70-37,7-64 32,1 1 0,0-1-1,1 0 1,0 0-1,0 0 1,0 1 0,5 11-1,-5-18 10,-1 0-1,0 0 1,1 0-1,-1 0 1,1 0-1,-1 0 0,1 0 1,0-1-1,-1 1 1,1 0-1,0 0 1,-1-1-1,1 1 1,0-1-1,0 1 1,0 0-1,0-1 1,-1 0-1,1 1 1,0-1-1,0 1 1,2-1-1,-1 0 12,-1 0 0,1 0 0,0 0 1,0 0-1,0 0 0,-1-1 0,1 1 0,0-1 0,-1 1 0,1-1 1,3-1-1,3-3 65,0-1 0,0 1 0,12-13 0,-16 14-70,9-8-32,1 1 1,0 1-1,0 0 0,1 1 0,0 0 0,1 1 1,0 1-1,0 0 0,0 2 0,1 0 1,24-5-1,-40 10 17,0 0 1,0 0-1,0 0 1,0 0-1,0 0 1,0 0-1,0 0 1,0 0-1,0 0 1,0 0-1,0 1 1,0-1-1,0 0 1,-1 1-1,1-1 1,0 0-1,1 2 1,-1-2 6,-1 0 0,0 1 1,1 0-1,-1-1 0,0 1 0,1-1 1,-1 1-1,0-1 0,0 1 0,1 0 0,-1-1 1,0 1-1,0-1 0,0 1 0,0 0 1,0-1-1,0 1 0,0 0 0,0 0 1,-1 3 1,1-1 1,-1 0-1,0 1 1,-1-1 0,1 0-1,-1 0 1,1 0 0,-3 3-1,-9 19 75,-5 5 119,13-20-272,5-10 74,0 0 0,0 0 1,0 0-1,0 0 0,0 0 0,0 0 0,0-1 0,1 1 1,-1 0-1,0 0 0,0 0 0,0 0 0,0 0 0,0 0 0,0 0 1,0 0-1,0 0 0,0 0 0,1 0 0,-1-1 0,0 1 0,0 0 1,0 0-1,0 0 0,0 0 0,0 0 0,1 0 0,-1 0 1,0 0-1,0 0 0,0 0 0,0 0 0,0 0 0,0 0 0,0 0 1,1 0-1,-1 1 0,0-1 0,0 0 0,0 0 0,0 0 0,0 0 1,0 0-1,0 0 0,0 0 0,1 0 0,-1 0 0,0 0 0,0 0 1,0 0-1,0 1 0,0-1 0,0 0 0,0 0 0,0 0 1,0 0-1,0 0 0,0 0 0,0 0 0,0 1 0,0-1 0,0 0 1,0 0-1,0 0 0,0 0 0,0 0 0,0 0 0,0 1 0,29-19 99,0 2-1,42-16 1,-55 26-169,0 0 1,1 2-1,0 0 0,0 0 1,0 2-1,24-1 0,-24 3-79,-7 4 133,-9-3 39,1 0 1,0 1-1,0-1 0,-1 1 1,1-1-1,-1 1 0,1 0 1,-1 0-1,0 0 0,1-1 0,-1 1 1,0 0-1,0 0 0,-1 1 1,1-1-1,0 0 0,-1 0 1,1 4-1,0-4-19,-1-1 0,0 0 0,1 0 0,-1 0 1,1 0-1,-1 0 0,1 0 0,-1 0 0,1 0 0,0 0 0,-1 0 1,2 1-1,-1-1-10,0 0 0,0 0 0,-1 0 0,1 0 1,0 0-1,-1 0 0,1 0 0,-1 0 0,1 0 0,-1 0 1,1 2-1,-1-2 4,0 0 0,1 1-1,-1-1 1,0 0 0,1 0 0,-1 0 0,1 0 0,0 0 0,-1 0 0,1 0 0,0 0-1,-1 0 1,1 0 0,0-1 0,0 1 0,0 0 0,0 0 0,0-1 0,0 1 0,0-1 0,0 1-1,0 0 1,0-1 0,0 0 0,0 1 0,0-1 0,0 0 0,1 0 0,-1 1 0,0-1-1,0 0 1,0 0 0,0 0 0,1-1 0,1 1 0,0-1 15,0 1 1,1-1-1,-1 0 1,0 0-1,0 0 1,0-1-1,0 1 0,0-1 1,0 1-1,0-1 1,4-3-1,5-7 103,-1 1 1,0-2-1,-1 1 0,17-28 0,-14 23-270,-11 15 149,0 0 1,-1 0-1,1-1 0,0 1 1,-1 0-1,0-1 0,2-4 0,-3 6-15,1 1 0,-1-1 0,0 1-1,0-1 1,0 1 0,0-1 0,1 1-1,-1-1 1,0 1 0,0-1-1,1 1 1,-1-1 0,0 1 0,1 0-1,-1-1 1,0 1 0,1-1 0,-1 1-1,1 0 1,-1 0 0,0-1-1,1 1 1,0-1 0,0 1 13,-1 1 0,1-1 1,-1 0-1,1 0 0,-1 0 0,1 1 1,-1-1-1,0 0 0,1 0 0,-1 1 0,1-1 1,-1 0-1,0 1 0,1-1 0,-1 1 1,0-1-1,0 0 0,1 1 0,-1-1 0,0 1 1,13 30 154,-11-26-132,-1-1-21,1-1 0,-1 0 0,0 0 0,-1 0 0,1 0 0,0 1 0,-1-1 0,0 0 0,0 0 0,0 1 0,0-1 0,-1 0 0,1 1 0,-1-1 0,1 0 0,-1 0 0,-3 6 0,2 3 18,1-10-11,1 0-1,0 0 1,0-1 0,-1 1-1,1 0 1,-1-1-1,1 1 1,-1 0-1,1-1 1,-1 1 0,0-1-1,0 1 1,0-1-1,0 1 1,0-1-1,0 0 1,-1 1 0,1-1-1,0 0 1,-1 0-1,-2 2 1,4-3 10,-1 1 0,0-1 0,0 0 0,0 0 0,1 1 0,-1-1 0,0 0 0,0 0 1,0 0-1,0 0 0,0 0 0,0 0 0,0 0 0,1 0 0,-1 0 0,0 0 0,0 0 0,0-1 0,0 1 0,0 0 1,1-1-1,-1 1 0,0-1 0,0 1 0,1 0 0,-1-1 0,0 0 0,0 1 0,1-1 0,-2-1 0,-1-2 70,-1 0 0,1 0 0,-5-8 0,8 11-91,0 1 2,0 0-1,0 0 1,0 0-1,-1 0 1,1-1-1,0 1 1,0 0 0,0 0-1,0 0 1,0 0-1,0 0 1,0-1-1,0 1 1,0 0-1,0 0 1,0 0 0,0 0-1,0-1 1,0 1-1,0 0 1,0 0-1,0 0 1,0 0 0,0 0-1,1-1 1,-1 1-1,0 0 1,0 0-1,0 0 1,0 0-1,0 0 1,0 0 0,0-1-1,0 1 1,1 0-1,-1 0 1,0 0-1,0 0 1,0 0-1,0 0 1,0 0 0,1 0-1,10-3-77,21 3 294,-22 0-98,19 2-490,56 11 1,-70-11-209,-14-2 295,0 1 1,0-1-1,0 0 1,-1 0-1,1 0 0,0 1 1,0-1-1,0 1 1,0-1-1,0 0 1,0 1-1,-1 0 1,1-1-1,0 1 0,0-1 1,-1 1-1,1 0 1,0-1-1,-1 1 1,1 0-1,-1 0 0,1 0 1,-1-1-1,1 1 1,-1 0-1,0 0 1,1 0-1,-1 0 1,0 0-1,0 0 0,0 0 1,0 0-1,1 0 1,-1 0-1,-1 0 1,1 0-1,0 1 0,0 0-262,-1 0 0,0 0 0,1 0 0,-1 0-1,0 0 1,0 0 0,0 0 0,0 0 0,0 0-1,-1 0 1,1-1 0,0 1 0,-1-1 0,1 1 0,-1-1-1,-2 2 1,-9 4-3307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8896,'-26'-36'3296,"26"27"-2560,8-7-224,1 4-1184,4-3 256,5-1-832,5 4 736,4 0-3360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3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34 2976,'0'-1'487,"0"0"1,0 0-1,0 0 1,0 0-1,-1 0 1,1-1-1,0 1 1,-1 0-1,1 1 1,0-1-1,-1 0 1,1 0-1,-1 0 1,0 0-1,1 0 1,-1 0-1,0 1 1,-1-2-1,0 0-142,0 1 0,0 0 0,0 0 0,0 0 0,0 0 0,0 0 0,0 0 0,-3 0 0,-5-1-133,1 1 0,-1 0 0,-11 1 0,19 0-30,-42-1 660,-63 9 1,98-6-773,-29 4 362,-43 12-1,69-15-271,1 1 0,-1 1 0,1 0 0,0 0 0,1 1 0,-1 0 0,-17 15 0,21-14-81,1 0-1,0 1 1,0-1-1,1 1 1,0 0-1,1 0 1,-1 0 0,2 1-1,-1 0 1,1 0-1,0 0 1,1 0-1,0 0 1,1 0-1,0 1 1,0-1-1,1 15 1,0-19-55,1 0 1,-1 1 0,1-1 0,0 0-1,1 0 1,-1 0 0,1 0-1,0 0 1,0 0 0,5 7 0,-5-10 2,0 0 1,0 0-1,0 0 0,1 0 1,-1 0-1,1 0 1,-1-1-1,1 1 1,-1-1-1,1 0 0,0 0 1,0 0-1,0 0 1,0 0-1,0 0 1,0-1-1,0 0 0,0 1 1,0-1-1,4-1 1,18 0 47,-1-1 0,0-1 0,0-1 0,40-13 0,92-42 296,27-36-280,-15 7-38,-153 80-9,-4 3-586,-20 18 363,1-3 181,1 1 1,0 0-1,0 1 0,1 0 1,1 0-1,0 0 1,1 0-1,-3 14 0,1-3-3,2 0 0,1 0-1,0 40 1,3-53 43,0-1 0,1 1 0,0 0 0,1-1 1,-1 1-1,5 9 0,-6-17-14,1 0 0,0 0 0,0 0-1,0 0 1,0 0 0,0 0 0,0 0 0,1-1 0,-1 1 0,0 0 0,1-1 0,0 1 0,-1-1 0,1 0 0,0 1-1,0-1 1,0 0 0,-1 0 0,1 0 0,0 0 0,0 0 0,1-1 0,-1 1 0,0-1 0,0 1 0,0-1-1,0 0 1,0 0 0,1 0 0,-1 0 0,0 0 0,4-1 0,8-2 34,-1 0 0,1-1 0,-1-1 0,0 0 0,0-1 0,14-9 0,3-3-82,37-30 1,-51 35 55,0 0 0,-1-1 0,-1-1 0,0 0 0,-1-1 0,-1 0 1,0-1-1,15-31 0,-25 46-38,-1-1 0,0 1 1,-1-1-1,1 1 0,0-1 0,-1 0 0,1 1 1,-1-1-1,0 0 0,0 1 0,0-1 1,0 0-1,0 1 0,-1-1 0,1 1 0,-1-1 1,0 0-1,0 1 0,0 0 0,0-1 1,0 1-1,0-1 0,-1 1 0,1 0 0,-1 0 1,1 0-1,-1 0 0,0 0 0,0 0 1,0 0-1,0 1 0,-3-3 0,-2 0-25,0 0-1,0 0 0,0 1 1,-1 0-1,1 0 0,-1 0 1,0 1-1,0 0 1,0 1-1,0 0 0,-9 0 1,-10 1-212,-52 6 0,58-3 190,19-3 46,0 0 1,0 0 0,1 0 0,-1 0-1,0 1 1,1-1 0,-1 0 0,0 1-1,1-1 1,-1 1 0,1 0 0,-1 0-1,1 0 1,-1-1 0,1 1 0,0 0-1,-1 1 1,-1 1 0,12 1 125,2-2-69,0 0-1,0-1 1,0 0 0,0-1 0,0 0 0,19-4 0,-9 2-10,97-7 312,108-10-269,-206 17-61,0 0 1,0 1 0,0 1-1,0 1 1,19 4 0,-38-5-4,1 0 0,-1 1 1,0-1-1,0 0 0,0 0 1,0 1-1,0-1 0,0 1 0,0-1 1,0 1-1,0 0 0,0-1 1,0 1-1,0 0 0,0 0 1,0-1-1,0 1 0,0 0 1,-1 0-1,1 0 0,0 0 1,-1 0-1,1 0 0,-1 0 1,1 0-1,-1 0 0,0 0 1,1 1-1,-1-1 0,0 0 1,0 0-1,0 0 0,1 0 1,-2 2-1,1 3 37,-2-1 0,1 1 0,0-1 0,-1 0 0,-5 11 0,0 0-116,-46 142-344,53-155 867,5-7-283,10-14-204,-13 14 23,8-7 34,0 0-1,1 0 1,0 1-1,1 0 1,0 1-1,18-10 1,-11 8-44,1 1 1,0 2-1,36-12 1,-47 17-84,0 1 0,0 0 1,0 1-1,18-1 0,-24 2 98,0 0-1,-1 0 0,1 1 0,0-1 0,0 1 1,0 0-1,0-1 0,-1 1 0,1 0 1,0 1-1,-1-1 0,1 0 0,-1 1 0,1 0 1,-1-1-1,1 1 0,-1 0 0,0 0 0,2 3 1,-1-1 120,2 2-8,0 0 0,-1 1 0,0-1 0,0 1 0,3 8 0,-3-6-65,0-1 0,0 1 0,1-1 1,0 0-1,1 0 0,0-1 1,0 1-1,1-1 0,-1-1 1,1 1-1,1-1 0,-1-1 1,1 1-1,0-1 0,17 8 1,-21-12-145,0 0 1,-1 0-1,1-1 1,0 1-1,-1-1 1,1 0-1,0 0 0,-1 0 1,1 0-1,0-1 1,5-1-1,-5 1-1189,1 1 0,0-1 0,0 1 0,-1 0 0,10 1 0,-1-1-8449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31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421 863 4640,'4'-6'950,"-3"5"-687,-1 1 0,1-1 1,-1 1-1,1-1 0,-1 0 0,1 1 1,-1-1-1,0 1 0,1-1 0,-1 0 1,0 1-1,1-1 0,-1 0 0,0 0 1,0 1-1,0-1 0,0 0 0,0 1 1,0-1-1,0 0 0,0 0 0,0 1 0,0-1 1,0 0-1,0 1 0,0-1 0,-1 0 1,1 1-1,0-1 0,-1 0 0,1 1 1,-1-2-1,0 1-84,0 0-1,-1-1 1,1 1 0,0 0 0,-1 0 0,1 1-1,-1-1 1,1 0 0,-1 0 0,1 1-1,-1-1 1,0 1 0,-2-1 0,-27-3 1307,9 2-831,1 2 1,-1 1-1,0 0 0,1 2 0,-35 8 0,47-9-499,0 1 0,0 0-1,0 0 1,1 1-1,-1 0 1,1 1-1,0 0 1,0 0-1,1 1 1,0 0 0,-1 0-1,2 1 1,-1 0-1,1 0 1,0 0-1,-5 10 1,-2 6 12,2 0 0,0 0 0,1 1 1,2 1-1,-7 27 0,13-42-102,0 1 0,1-1 1,0 1-1,0-1 0,1 1 0,0-1 1,1 1-1,0 0 0,1-1 1,0 0-1,1 1 0,0-1 0,1 0 1,0-1-1,7 15 0,-8-20-24,-1-1 0,1 1 0,0-1 0,0 1 0,0-1 0,1 0 0,-1-1 0,1 1 0,0-1 0,-1 1 0,7 2 0,-2-2 15,0 0-1,0-1 1,0 0-1,0 0 0,14 1 1,3-2 23,1-1 0,49-6 0,-43 1-72,-1 0 0,1-2 0,-1-2 0,43-17 0,-55 18-8,0-2-1,0 0 1,-1-1 0,-1 0-1,0-2 1,0 0 0,24-26-1,-5-3 170,-3-2 0,51-87 0,-61 93-73,8-12-27,-28 42 91,-8 7-47,3 2-105,1-1-1,-1 1 0,1 0 1,-1 0-1,1 0 0,-1 0 1,1 0-1,0 0 0,-2 2 1,-2 2-7,1 0-1,0 1 1,1 0 0,-1 0-1,1 0 1,-3 8 0,-14 45 3,12-31 13,-5 13 80,-8 48-1,17-69-69,2-1-1,0 1 1,1 0-1,3 36 1,-1-49-11,0-1 0,0 1-1,1-1 1,0 0 0,0 1 0,1-1 0,-1 0 0,7 10 0,-7-14-2,-1 0 1,1 0 0,0 0-1,0 0 1,0 0 0,0 0-1,0 0 1,1 0 0,-1-1-1,0 1 1,1-1 0,-1 0-1,1 0 1,0 0-1,-1 0 1,1 0 0,0-1-1,-1 1 1,1-1 0,0 1-1,0-1 1,5 0 0,11-3 19,1 1 1,-1-2 0,0-1-1,-1 0 1,1-2 0,25-11-1,-12 2 26,-2-1-1,48-36 1,-61 41-62,-1-1 0,-1-1 0,0 0 0,-1-2 0,0 1 0,-1-1 0,19-33 0,-19 26 102,-9 18-45,0-1 0,-1 1 1,0-1-1,0 0 1,3-9-1,-5 64-151,9 64 0,-10-109 59,0-2 47,0-1 0,0 1 1,0 0-1,1 0 0,-1 0 0,1-1 1,-1 1-1,1 0 0,0 0 0,-1-1 1,1 1-1,1 2 0,-1-4-8,0 1-1,0-1 1,0 0 0,1 1-1,-1-1 1,0 0-1,0 1 1,0-1 0,0 0-1,0 0 1,0 0 0,0 0-1,0 0 1,1 0-1,-1-1 1,0 1 0,0 0-1,0-1 1,0 1 0,0 0-1,0-1 1,1 0-1,12-11-118,-14 11 108,0 0-6,0 3-14,0-1 119,-4 11-159,-6 42 37,10-51 50,0-1 1,0 1-1,0 0 0,0-1 1,0 1-1,1 0 0,-1 0 1,2 2-1,1 16-162,-3-20 148,0-1-1,0 1 1,0 0 0,0-1-1,0 1 1,1 0-1,-1-1 1,0 1-1,0 0 1,1-1-1,-1 1 1,0-1-1,1 1 1,-1-1-1,0 1 1,1-1-1,-1 1 1,1-1-1,-1 1 1,1-1 0,-1 1-1,1-1 1,-1 0-1,2 1 1,0 0 26,0 0 1,0-1 0,0 1-1,0-1 1,0 1-1,0-1 1,0 0 0,2 1-1,2-1 11,0-1 0,0 1-1,-1-1 1,1 0 0,7-2-1,4-5-7,29-15 0,-8 3-168,-19 11 145,1 0 13,-1-1 1,25-16-1,193-137-2,-236 162-27,7-5 8,1 0 1,0 0-1,0 1 0,13-5 0,-20 9 1,0 1 0,-1-1 0,1 0-1,0 1 1,0 0 0,0-1-1,0 1 1,0 0 0,0 0-1,0 0 1,0 0 0,0 0-1,0 0 1,0 1 0,0-1-1,0 1 1,-1-1 0,1 1-1,0 0 1,0 0 0,0-1-1,-1 1 1,1 1 0,0-1-1,-1 0 1,1 0 0,-1 1-1,0-1 1,3 3 0,10 13-82,-10-12 75,0 0 0,0 0 0,0 0 1,-1 1-1,4 7 0,-1 3 112,-2-6-150,0 0 1,6 11 0,-9-18 129,-3-4 202,-5-7-92,3 1-261,-2 0 0,1 1-1,-1 0 1,0 0-1,0 1 1,0 0 0,-1 0-1,-10-6 1,12 8 45,0 1 0,1 0 0,-1 0 0,0 1 0,0 0-1,0-1 1,-1 2 0,1-1 0,0 1 0,0-1 0,0 1 0,0 1 0,-1-1 0,1 1 0,0 0 0,0 0 0,0 0 0,-9 4 0,0 2-5,1-1 0,0 2 0,0-1 0,0 2 1,-11 10-1,10-8 81,1 0 0,1 2-1,0 0 1,0 0 0,2 1 0,-16 24 0,25-36-61,-1 1 1,0 0-1,1 0 0,0 0 0,-1 0 0,1 1 1,1-1-1,-1 0 0,0 0 0,1 1 1,-1-1-1,1 0 0,0 1 0,0-1 1,1 0-1,-1 1 0,1-1 0,-1 0 1,1 1-1,0-1 0,0 0 0,1 0 0,-1 0 1,0 0-1,4 5 0,0-3 25,-1 1 0,1-1 0,0 0 0,1-1 0,-1 1 0,1-1 0,0 0 0,0-1 0,0 1 0,1-1 0,9 3 0,0 0 21,1-1 1,0-1-1,1 0 0,-1-2 0,0 0 0,1-1 1,0 0-1,-1-1 0,1-2 0,32-5 1,-28 2-33,-1-1 1,0-1 0,0-1 0,-1 0-1,0-2 1,-1 0 0,0-1 0,26-20-1,2-9-133,25-18 58,-24 15 453,-62 67-288,-11 13-79,-31 65-1,55-99-25,-1 0 0,1 0-1,0 1 1,0-1 0,0 1 0,0-1 0,1 1 0,0-1-1,-1 1 1,2 5 0,-1-7 11,0-1-1,1 1 1,-1-1-1,1 1 1,-1-1-1,1 0 1,-1 1-1,1-1 1,0 0 0,0 0-1,0 1 1,-1-1-1,1 0 1,1 0-1,-1 0 1,0 0-1,0 0 1,0 0 0,0-1-1,1 1 1,-1 0-1,0 0 1,1-1-1,-1 1 1,0-1-1,1 1 1,-1-1-1,2 0 1,8 1 1,0 0 0,-1-1 0,1 0 0,0-1 0,-1 0 0,1-1 0,-1 0 0,12-5 0,-3 3 0,14-4-66,0-1 0,-1-1 0,-1-2 0,0-2 1,-1 0-1,48-32 0,-61 35 58,24-14 0,-40 25 3,-1 0 0,0 0 0,0 0 0,0 0 0,0 0 0,0 0 0,1 0 0,-1 0 0,0 0 0,0 0 0,0 0 0,0 1 1,1-1-1,-1 0 0,0 0 0,0 0 0,0 0 0,0 0 0,0 0 0,0 0 0,1 0 0,-1 1 0,0-1 0,0 0 0,0 0 0,0 0 0,0 0 1,0 0-1,0 0 0,0 1 0,0-1 0,0 0 0,0 0 0,1 0 0,-1 0 0,0 1 0,0-1 0,0 0 0,0 0 0,0 0 0,0 0 0,0 1 1,-1-1-1,1 0 0,0 0 0,0 0 0,0 17 114,-6 18-5,3-26-127,-1 5-16,-4 26-1,8-35 17,-1 1-1,1-1 0,1 1 1,-1-1-1,1 1 0,0-1 1,0 1-1,2 5 0,-2-10 16,0 1-1,-1-1 0,1 1 0,0-1 0,0 0 1,0 1-1,0-1 0,1 0 0,-1 0 1,0 0-1,1 0 0,-1 0 0,0 0 0,1 0 1,-1-1-1,1 1 0,-1 0 0,1-1 0,-1 1 1,1-1-1,0 0 0,-1 1 0,4-1 1,0 1-20,1-1 0,-1 0 0,1 0 0,-1-1 0,10-1 0,-7-1-9,-1 1-1,0-1 1,13-7 0,2-1 23,-1 1-63,0-1 0,-1 0 1,0-2-1,-1 0 0,-1-2 0,0 1 0,0-2 1,-2-1-1,19-22 0,106-168-511,-122 177 525,-12 20 43,26-42-55,-1-2 0,27-67 0,-27 33 38,32-144 0,-19 55 428,-40 161-400,-1 4 38,-1 0 1,0 1 0,0-1-1,0-22 1,-3 34-40,0 0 0,0 0 0,0 0 0,0 0 0,0 0 0,0 0 0,0 1 0,0-1 0,0 0 0,-1 0 0,1 0 1,0 0-1,0 0 0,0 0 0,0 0 0,0 0 0,0 0 0,0 0 0,0 0 0,0 0 0,-1 0 0,1 0 0,0 0 0,0-1 0,0 1 0,0 0 0,0 0 0,0 0 0,0 0 0,0 0 0,0 0 0,0 0 0,0 0 0,-1 0 0,1 0 0,0 0 1,0 0-1,0 0 0,0 0 0,0-1 0,0 1 0,0 0 0,0 0 0,0 0 0,0 0 0,0 0 0,0 0 0,0 0 0,0 0 0,0-1 0,-5 13-42,-11 38 83,-11 60-1,13-46-14,4-20 5,-24 84 262,-9-3 96,-36 168 0,70-249-339,1-9 72,-4 44 1,11-69-102,1 0 0,0 0 0,0 0 0,1 0 0,0 0 0,1 0 0,0 0 1,1-1-1,4 12 0,-5-16-19,1 0 0,0 0 1,0-1-1,0 1 0,1-1 1,-1 0-1,1 0 0,0 0 1,0 0-1,0-1 0,1 0 1,-1 0-1,1 0 0,7 3 1,-5-3-25,-1 0 1,0-1-1,1 0 1,0-1-1,-1 1 1,1-1-1,0 0 0,0-1 1,0 0-1,0 0 1,8-1-1,19-6-52,0-2-1,-1-1 1,0-1 0,0-2-1,47-27 1,-55 27 41,1-2-1,-2-2 1,0 0 0,33-30 0,-52 42-5,0-1 0,0 0 0,0 0 0,-1 0 0,5-8 0,-8 7 30,-5 5 7,-15 8 16,-18 15 82,1 1 0,2 1 0,0 2 0,1 2 0,-31 32 0,56-51-58,0 0-1,1 0 0,0 0 0,0 1 1,1 0-1,0 0 0,0 1 0,1 0 1,-4 11-1,9-21-35,-1 1 0,1 0 0,0 0 1,-1 0-1,1 0 0,0 0 0,0 0 0,0 0 0,0 0 0,0 0 0,0 0 0,0-1 1,0 1-1,0 0 0,0 0 0,0 0 0,1 0 0,0 1 0,-1-1 8,1-1 0,-1 1-1,1 0 1,-1-1 0,1 1-1,-1-1 1,1 0-1,0 1 1,-1-1 0,1 0-1,-1 1 1,1-1 0,0 0-1,0 1 1,-1-1 0,1 0-1,0 0 1,0 0 0,3 0-22,1 0 1,-1 0 0,0 0 0,0-1 0,0 1 0,5-2 0,11-5-137,-1 0 0,0-1 0,-1-1 0,27-17 0,-41 23 105,17-10 31,-1-1 0,0-1 0,-2 0-1,26-28 1,-14 10 14,37-57 0,-61 80-27,-9 11 40,-13 15-87,8-6 47,-8 10 68,1 0 1,1 1-1,1 1 1,-19 40-1,31-59-43,0 1 0,0-1 0,0 1 0,1-1 0,-1 1-1,1-1 1,0 1 0,0 0 0,0-1 0,0 1 0,1-1-1,-1 1 1,3 5 0,-3-7 9,1 0 1,1 1-1,-1-1 0,0 0 0,0 0 1,1 0-1,-1 0 0,1 0 1,0 0-1,-1-1 0,1 1 0,0 0 1,0-1-1,0 1 0,0-1 1,1 0-1,-1 0 0,0 0 0,4 1 1,7 2-36,1-1 0,-1 0 1,1-1-1,0 0 0,0-1 1,0-1-1,-1 0 0,1-1 1,0-1-1,0 0 0,-1-1 1,1 0-1,-1-1 0,0 0 1,19-10-1,-23 9-5,-1 0-1,0 0 1,0 0 0,0-1 0,-1-1-1,0 1 1,0-1 0,7-10 0,4-8-94,19-33 0,-27 41 71,123-184-129,-66 103 52,68-133 0,-28-19-153,-19-3 511,-64 170 114,-12 38-61,-10 29-180,-2 16-99,0 0 0,0 0 1,0-1-1,0 1 0,-1 0 0,1 0 0,0 0 0,0 0 0,0 0 1,0 0-1,0 0 0,-1 0 0,1 0 0,0 0 0,0 0 0,0 0 1,0 0-1,0 0 0,-1 0 0,1 0 0,0 0 0,0 0 0,0 0 1,0 0-1,-1 0 0,1 0 0,0 0 0,0 0 0,0 0 0,0 0 1,0 0-1,-1 0 0,1 0 0,0 0 0,0 0 0,0 0 1,0 1-1,0-1 0,0 0 0,-1 0 0,1 0 0,0 0 0,0 1 1,-22 23-32,19-21 41,-11 17 0,1 1 0,0 0 0,-15 38 0,19-38 9,-34 76-32,-20 40-113,27-71 130,-50 103 230,66-123-33,-27 87 0,31-76-116,3 2 1,2 0-1,2 1 0,0 66 1,9-119-79,1-1 1,-1 1 0,1 0-1,0 0 1,4 11 0,-4-15 2,0-1 1,0 1-1,0-1 1,0 1-1,1-1 1,-1 0-1,1 0 1,0 1-1,-1-1 1,1 0-1,0-1 0,0 1 1,0 0-1,1-1 1,-1 1-1,0-1 1,5 3-1,1-2-4,0 0-1,0 0 0,0 0 0,0-1 0,1 0 1,-1-1-1,0 0 0,1 0 0,-1-1 0,0 0 1,10-3-1,-3 1-83,0-1 1,0-1-1,0-1 1,26-13-1,-26 10 48,0-1 1,-1 0-1,0-1 1,13-13-1,42-52-60,-24 24 72,-27 36 13,-18 16 5,1 0 1,-1-1 0,1 1-1,-1 0 1,0-1 0,1 1-1,-1 0 1,1 0 0,-1-1-1,1 1 1,-1 0 0,1 0-1,-1 0 1,1 0-1,-1 0 1,1 0 0,0 0-1,-1 0 1,1 0 0,-1 0-1,1 0 1,-1 0 0,1 0-1,-1 0 1,1 0 0,-1 0-1,1 0 1,-1 1 0,1-1-1,-1 0 1,1 0 0,-1 1-1,0-1 1,1 0-1,-1 1 1,1-1 0,-1 1-1,0-1 1,1 0 0,-1 1-1,2 5 28,-1 0-1,0-1 1,0 1-1,0 0 1,-1-1-1,0 8 0,-1 11 108,-7 38 0,-1 1-5,9-56-116,-1 5 33,0 1-1,1-1 0,0 1 1,1-1-1,3 17 1,-4-26-41,1 1 1,0-1-1,1 0 1,-1 0-1,0-1 1,1 1 0,-1 0-1,1 0 1,0-1-1,0 1 1,0-1-1,0 1 1,1-1-1,-1 0 1,1 0 0,-1 0-1,1 0 1,0-1-1,0 1 1,-1-1-1,1 1 1,0-1-1,0 0 1,0 0 0,1 0-1,3 0 1,8 0-90,0 0 0,0-1-1,0-1 1,0-1 0,0 0 0,15-4 0,-15 3 41,20-5-52,-1-1 0,44-17 0,65-38 40,-125 53 61,-17 10 8,-10 6 27,-9 6 111,-28 23 0,40-30-123,1 1 0,1 0-1,-1 0 1,1 0-1,-1 0 1,1 1 0,1 0-1,-1 0 1,-3 9-1,6-13-24,1-1-1,0 0 0,0 0 0,0 0 0,-1 0 0,1 1 1,0-1-1,1 0 0,-1 0 0,0 0 0,0 0 1,0 1-1,1-1 0,-1 0 0,0 0 0,1 0 0,-1 0 1,1 0-1,0 0 0,-1 0 0,1 0 0,0 0 1,-1 0-1,1 0 0,0 0 0,0-1 0,0 1 0,0 0 1,0-1-1,0 1 0,0 0 0,0-1 0,1 1 0,4 2 22,-1-1-1,0 0 0,1 0 0,0-1 0,7 2 1,0-1-41,-1-1 1,1 0-1,0-1 1,-1 0 0,26-5-1,-33 5-12,0-1 0,0-1 1,-1 1-1,1 0 0,0-1 0,-1 0 0,1 0 0,-1-1 0,1 1 0,-1-1 0,0 0 1,0 0-1,-1 0 0,1-1 0,0 1 0,-1-1 0,0 0 0,3-5 0,0-1-75,-1-1-1,0 0 0,-1 0 0,0-1 1,4-19-1,-7 27 117,-1 1 1,1 0-1,-1 0 0,0 0 1,0-1-1,0 1 0,0 0 1,-1 0-1,1 0 0,-1 0 1,0-1-1,0 1 0,0 0 1,0 0-1,0 0 0,-1 1 1,1-1-1,-1 0 0,0 1 1,0-1-1,0 0 0,0 1 1,0 0-1,-1 0 0,1 0 1,-3-2-1,1 2-32,-1-1 1,1 2-1,0-1 0,-1 0 1,1 1-1,-1 0 1,1 0-1,-1 1 0,0-1 1,-8 1-1,-5 1-15,-25 4 1,27-2 67,4 0 204,12-2-231,0-1-1,0 0 1,1 0-1,-1 0 1,0 0-1,0 1 1,0-1 0,0 0-1,0 0 1,0 0-1,0 0 1,0 1-1,0-1 1,0 0-1,0 0 1,0 0-1,1 0 1,-1 0-1,0 0 1,0 1-1,0-1 1,0 0-1,0 0 1,1 0 0,-1 0-1,0 0 1,0 0-1,0 0 1,0 0-1,1 0 1,-1 0-1,0 0 1,0 0-1,1 0 1,2 2 14,0-2 0,1 1 0,0 0 0,-1-1 0,5 1 0,6-2-18,0 0 0,0-1 0,0 0 0,-1-1 0,25-9 0,65-32 14,-76 31 14,-20 9-25,0 1-1,0 1 1,0-1 0,0 1-1,1 1 1,9-2-1,-15 3 3,0 0 0,0 0 0,0 0-1,0 0 1,0 0 0,0 0 0,0 0 0,0 1-1,0-1 1,-1 1 0,1 0 0,0-1-1,0 1 1,-1 0 0,1 0 0,0 0 0,-1 0-1,1 0 1,-1 0 0,1 1 0,-1-1-1,0 1 1,1-1 0,-1 1 0,0-1 0,0 1-1,0-1 1,0 1 0,1 3 0,-1-1 0,0 0-1,0 0 1,0 0 0,0 1 0,-1-1 0,1 0 0,-1 1 0,-1-1 0,0 9 0,-2 1 38,-7 23 1,6-28-62,1 1 1,1 0 0,0 0-1,-2 19 1,4-29 14,0 1 0,0 0 0,0-1 1,0 1-1,0-1 0,1 1 0,-1-1 0,0 1 0,0-1 1,0 1-1,1-1 0,-1 1 0,0-1 0,1 0 0,-1 1 0,0-1 1,1 1-1,-1-1 0,0 0 0,1 1 0,-1-1 0,1 0 1,-1 0-1,1 1 0,-1-1 0,1 0 0,-1 0 0,1 1 0,-1-1 1,1 0-1,-1 0 0,1 0 0,-1 0 0,1 0 0,-1 0 0,1 0 1,-1 0-1,1 0 0,-1 0 0,1 0 0,0-1 0,26-5-57,-24 5 64,69-23 5,80-38 1,-123 47-57,-14 7 16,1 1 1,0 0-1,19-4 0,-34 10 30,1 0 0,-1 1 0,1-1 0,-1 1-1,1 0 1,-1 0 0,1-1 0,-1 1 0,1 0 0,-1 0-1,1 0 1,-1 1 0,1-1 0,0 0 0,-1 0 0,1 1-1,-1-1 1,0 1 0,1 0 0,-1-1 0,1 1 0,-1 0-1,0 0 1,2 1 0,-2 0 2,0 0 1,0 0-1,0-1 0,-1 1 0,1 0 1,0 0-1,-1 0 0,0 0 0,1 0 1,-1 0-1,0 0 0,0 0 0,0 0 1,-1 0-1,1 0 0,0 0 0,-2 4 1,0 2-1,0 0 0,0 0 0,-1 0 0,-1-1 0,1 1 0,-1-1 0,-1 0 0,-5 8 0,-17 17-1559,-5-4-3620,26-23 3381,0-1 0,0 0 0,-1-1 0,0 0 0,1 0-1,-1 0 1,0-1 0,-12 3 0,-5 3-1684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5 952 4480,'0'-1'316,"1"0"-205,-1 1 1,0-1-1,0 1 0,0-1 1,0 0-1,0 1 1,0-1-1,0 1 0,0-1 1,0 1-1,0-1 1,0 1-1,0-1 0,0 1 1,-1-1-1,1 1 1,0-1-1,0 1 0,-1-1 1,1 1-1,0-1 1,-1 1-1,1-1 0,0 1 1,-1-1-1,1 1 1,0 0-1,-2-1 0,11-16 5015,-4 5-3923,1 1 1,10-13-1,7-13 98,-8 7-293,34-47 0,52-54 752,-90 117-1646,-9 10-92,0 1 0,1-1 0,-1 1 0,7-6 0,-9 9-29,0 0 0,0 0-1,0 0 1,0 0 0,1 0-1,-1 0 1,0 0 0,0-1 0,0 1-1,0 0 1,1 0 0,-1 0-1,0 0 1,0 0 0,0 0-1,1 0 1,-1 0 0,0 0-1,0 0 1,0 0 0,1 0 0,-1 0-1,0 0 1,0 0 0,0 0-1,0 1 1,1-1 0,-1 0-1,0 0 1,0 0 0,0 0-1,0 0 1,1 0 0,-1 1-1,5 7 30,1 12 197,-6-20-220,4 22 102,-1-1 0,-1 1 0,-1 0 0,-2 39 0,-5-14-113,-11 52-1,11-73 159,-16 44 0,18-60-46,-1 1 1,0-1 0,0-1 0,-1 1 0,-1-1 0,-13 16 0,18-23-54,0 0 1,0 0 0,0 0 0,0 0 0,0-1-1,0 1 1,-1-1 0,1 0 0,-1 1 0,1-1-1,-1 0 1,1-1 0,-1 1 0,0 0-1,1-1 1,-1 1 0,-3-1 0,4 0-32,0 0 1,0-1-1,1 1 0,-1-1 1,0 1-1,0-1 0,0 0 1,0 0-1,1 0 0,-1 0 1,0 0-1,1 0 0,-1 0 1,1 0-1,-1-1 0,1 1 1,0 0-1,-1-1 0,1 0 1,0 1-1,0-1 1,0 0-1,0 1 0,1-1 1,-2-3-1,-5-13-48,1 0 0,1-1 0,0 1 0,2-1 0,0-1 0,0-28 0,2 42 5,1 0 0,1 1 0,-1-1 0,1 0 0,0 1 0,1-1 0,-1 1 0,1-1 0,4-7 0,-5 10-9,1 0 1,0 0-1,0 1 0,1-1 1,-1 1-1,1-1 0,-1 1 1,1 0-1,0 0 0,0 0 1,0 0-1,0 1 0,0-1 1,0 1-1,0 0 0,0 0 1,5-1-1,59-12 291,74-6-1,-11 2-422,-116 16 161,24-4 19,0-1 0,-1-2 1,44-17-1,-70 21 26,0 0 0,-1 0 0,0-1 0,0 0 0,-1 0 0,1-1 0,-1-1 1,-1 1-1,0-1 0,0-1 0,0 0 0,-1 0 0,0 0 0,-1-1 0,6-13 0,60-158 61,-17-7-269,-34 118 246,-8 15-206,-12 49 89,0 0-1,-1 0 0,1 0 0,-1 0 1,-1 1-1,1-1 0,-2-8 0,2 14 36,0 0 1,0-1-1,0 1 0,0-1 0,0 1 0,-1 0 1,1-1-1,0 1 0,0 0 0,0-1 0,0 1 1,-1 0-1,1-1 0,0 1 0,0 0 0,0-1 0,-1 1 1,1 0-1,0 0 0,-1-1 0,1 1 0,0 0 1,-1 0-1,1 0 0,0-1 0,-1 1 0,1 0 1,0 0-1,-1 0 0,1 0 0,-1 0 3,0 0 1,0 0-1,1 0 0,-1 1 1,0-1-1,1 0 0,-1 1 1,0-1-1,1 1 0,-1-1 1,1 0-1,-1 1 0,1-1 1,-2 2-1,-15 22 69,8-9-28,1 1 0,1 0 1,0 1-1,-7 28 0,-9 72-100,14-67 71,0 2 17,-4 71-1,12-102 90,1-1-1,1 0 1,1 0 0,1 1-1,1-2 1,10 34 0,-10-42-118,1 0 0,0 0 0,0-1 1,1 0-1,0 0 0,9 10 0,-10-14-586,0-1 0,0 1 0,1-1-1,0 0 1,0-1 0,8 5 0,-14-8 372,1-1 0,0 1 1,-1-1-1,1 1 0,0-1 1,-1 0-1,1 1 0,0-1 1,-1 0-1,1 1 1,0-1-1,0 0 0,-1 0 1,1 0-1,0 0 0,0 0 1,0 0-1,-1 0 0,1 0 1,0 0-1,0 0 0,-1 0 1,1 0-1,0-1 0,0 1 1,-1 0-1,1 0 0,0-1 1,0 1-1,-1-1 0,1 1 1,0 0-1,-1-1 1,2 0-1,-2-1-214,1 1 0,0-1 0,-1 1 0,1-1 0,-1 1 0,0-1 0,1 1 0,-1-1-1,0 0 1,0 1 0,0-1 0,0 1 0,0-1 0,-1 0 0,0-2 0,-3-16-3206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 7712,'-27'-9'2506,"27"8"-2448,-1 1 0,1 0 0,-1 0 0,0-1 0,1 1 0,-1 0-1,1 0 1,-1 0 0,0 0 0,1 0 0,-1-1 0,0 1 0,1 0 0,-1 1-1,1-1 1,-1 0 0,0 0 0,1 0 0,-1 0 0,1 0 0,-1 1 0,-1-1-1,-4 2 1290,10 6 1298,-1-3-2240,1-1-1,0 0 1,0 0 0,1 0 0,-1 0 0,1-1-1,0 0 1,0 0 0,5 3 0,1-1-237,0 0 0,0-1 0,1 0 1,0-1-1,23 3 0,62 2-300,-79-7-4,58 1-1875,49 4-4586,-79 2 1979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297 403 7040,'-3'-3'452,"-2"-2"1194,2 9-340,1-1-956,-12 2 2557,-11 9-821,-26 11 0,-13 7-690,45-21-860,-32 25 0,44-30-445,0 1 0,0-1 1,1 1-1,0 0 0,0 1 1,1-1-1,-5 9 0,9-15-77,1 0 1,-1 0-1,1-1 0,-1 1 0,1 0 0,-1 0 0,1 0 0,0-1 0,-1 1 1,1 0-1,0 0 0,0 0 0,0 0 0,0 0 0,0-1 0,0 1 0,0 0 0,0 0 1,0 0-1,0 0 0,0 0 0,0 0 0,1-1 0,-1 1 0,0 0 0,1 0 1,-1 0-1,0-1 0,1 1 0,-1 0 0,1 0 0,0-1 0,-1 1 0,1 0 0,-1-1 1,1 1-1,0-1 0,0 1 0,-1-1 0,1 1 0,0-1 0,0 1 0,-1-1 0,1 0 1,0 0-1,2 1 0,0 0 37,0-1-1,0 1 1,0-1 0,1 0-1,-1 0 1,0 0 0,0 0-1,1-1 1,-1 1 0,0-1 0,0 0-1,4-1 1,6-5 27,0 0 0,-1 0 1,0-1-1,0-1 0,0 0 0,-1 0 1,-1-1-1,16-18 0,47-63-526,-73 91 440,0-1 0,0 1 0,0 0 1,0 0-1,0-1 0,0 1 0,1 0 0,-1 0 0,0-1 0,0 1 0,0 0 1,0 0-1,1 0 0,-1-1 0,0 1 0,0 0 0,1 0 0,-1 0 1,0 0-1,0-1 0,1 1 0,-1 0 0,0 0 0,1 0 0,-1 0 0,0 0 1,0 0-1,1 0 0,-1 0 0,5 9 111,-3-5-82,-1-1 47,0 0 0,0 0-1,-1 0 1,1 0 0,-1 1 0,0 3 0,0-4 27,1 1-1,-1 0 1,1 0 0,1 7 0,2 3 354,-3-9-385,1 1-1,-1-1 1,1 0-1,3 7 0,-4-11-38,-1 0 0,1 0-1,0 0 1,0 0-1,-1 0 1,1 0-1,0 0 1,0 0-1,0 0 1,0 0-1,0-1 1,0 1-1,0 0 1,0-1-1,1 1 1,-1-1-1,0 1 1,0-1-1,0 1 1,1-1-1,-1 0 1,0 1-1,3-1 1,7-2 83,1 1 1,-1-2-1,0 1 1,0-2-1,0 1 1,-1-2-1,13-5 0,22-9 54,204-68-370,-238 83 199,17-6-125,-27 10 145,1 0 0,-1-1 0,0 1 0,0 0-1,0 0 1,0 0 0,1 0 0,-1 0 0,0 0 0,0 0 0,0 0 0,1 0 0,-1 0 0,0 1 0,0-1 0,0 1-1,0-1 1,1 1 0,-1 0 7,0 0-1,-1 0 0,1 0 1,-1 0-1,1 0 0,-1 0 1,1 0-1,-1 0 0,0 0 1,0 0-1,1 0 0,-1 0 1,0 0-1,0 0 1,0 0-1,0 1 0,0-1 1,0 0-1,0 0 0,-1 0 1,1 0-1,0 0 0,-1 0 1,1 0-1,0 0 0,-2 1 1,-15 29 4,15-27-22,-41 59 683,42-63-677,1 0 1,0 1 0,-1-1 0,1 1 0,-1-1 0,1 1 0,0-1-1,0 1 1,-1-1 0,1 1 0,0-1 0,0 1 0,-1-1 0,1 1-1,0-1 1,0 1 0,0 0 0,0-1 0,0 1 0,0 0 0,11-6-173,-4 2 177,42-26 247,-31 18-134,35-16 0,-45 24-18,-3 0-152,0 1 0,0 1 1,0-1-1,0 1 1,8-2-1,-12 3 26,0 0 1,1 0 0,-1 0-1,0 1 1,1-1-1,-1 0 1,0 0-1,1 1 1,-1-1 0,0 1-1,0-1 1,0 1-1,1-1 1,-1 1-1,0 0 1,0 0 0,0 0-1,0-1 1,0 1-1,0 0 1,0 0-1,0 0 1,-1 0-1,1 1 1,0-1 0,0 2-1,26 58 229,-17-38-66,-10-22-133,1 0 0,-1 0 0,1 0 0,0 0 0,-1 0 0,1 0 0,0 0 0,0 0 0,0 0 0,0 0 0,0 0-1,0 0 1,0-1 0,0 1 0,0 0 0,1-1 0,-1 1 0,0-1 0,0 1 0,0-1 0,1 0 0,-1 1 0,0-1 0,1 0 0,-1 0 0,0 0 0,1 0-1,-1 0 1,0 0 0,0 0 0,1-1 0,-1 1 0,0 0 0,0-1 0,2 0 0,5-2 46,1 0 1,-1-1-1,0 0 0,7-5 0,-8 5-50,54-29-66,17-11 3,-44 23 72,50-42-1,-71 51 41,0 0-1,-1-1 1,0 0-1,-2-1 1,1 0-1,9-20 1,3-13-65,24-74 1,-25 64 177,-15 39-115,-5 15-71,-1 0 0,1 0 1,-1 0-1,0 0 0,0 0 1,0 0-1,-1-1 0,2-4 0,-5 72 108,-2-1-1,-3 1 0,-26 102 1,28-140-111,1 0 1,2 0 0,-1 50-1,8-10-2777,-4-58 2383,0-8 197,0 1 0,0-1-1,0 1 1,0-1 0,0 1 0,-1-1 0,1 1 0,0-1-1,0 0 1,0 1 0,1-1 0,-1 1 0,0-1-1,0 1 1,0-1 0,0 1 0,0-1 0,1 1-1,-1-1 1,0 0 0,0 1 0,0-1 0,1 1-1,-1-1 1,0 0 0,1 1 0,-1-1 0,0 0 0,1 1-1,-1-1 1,1 0 0,-1 0 0,0 1 0,1-1-1,-1 0 1,1 0 0,-1 0 0,1 1 0,-1-1-1,1 0 1,-1 0 0,1 0 0,-1 0 67,1 0 1,-1 0-1,1 0 0,-1 0 1,1 0-1,-1-1 0,0 1 1,1 0-1,-1 0 0,1 0 1,-1 0-1,0-1 0,1 1 1,-1 0-1,0 0 0,1-1 1,-1 1-1,0 0 0,1-1 1,5-11-5130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19 104 9632,'-18'-24'4928,"26"21"-4640,10-2-288,9 2 2463,15-6-1343,16 1 672,13 0-1056,6 1-448,-4-1-160,-10 0 0,-2-1-64,-6 1-1728,-2 5 928,7 6-4383,-2 5 2847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410 144 1984,'3'-5'192,"-1"1"0,1-1 0,0 1 0,0 0 0,5-5 0,9-13 3413,-17 22-3478,1 0 0,-1-1-1,0 1 1,0 0 0,0-1 0,0 1-1,0 0 1,0-1 0,1 1 0,-1 0-1,0-1 1,0 1 0,0 0 0,0-1-1,0 1 1,0 0 0,0-1 0,0 1-1,0 0 1,-1 0 0,1-1 0,0 1-1,0 0 1,0-1 0,0 1 0,0 0-1,0-1 1,-1 1 0,1 0 0,0 0-1,-1-1 1,-11-5 1959,-15 2-287,2 4-1140,-1 1-1,1 2 0,0 0 1,0 2-1,-38 12 0,46-11-478,2 0 0,-1 2 0,1-1 0,0 2 0,0 0 0,1 1 0,1 0 0,0 1-1,-16 17 1,23-21-105,0 0 0,0 1 0,1 0 0,0 0 0,0 0 0,1 0 0,0 1 0,0 0 0,1 0-1,-3 16 1,4-18-9,1-1-1,1 1 0,-1 0 0,1 0 0,0 0 0,1-1 1,0 1-1,0 0 0,0 0 0,1-1 0,0 1 0,0-1 0,1 1 1,-1-1-1,7 9 0,-9-14-51,1 0 0,0 0-1,0 0 1,0 1 0,0-1 0,0 0 0,0-1 0,1 1-1,-1 0 1,0 0 0,0 0 0,1-1 0,-1 1-1,0-1 1,1 1 0,-1-1 0,0 1 0,1-1 0,-1 0-1,1 0 1,-1 1 0,1-1 0,-1 0 0,1-1-1,-1 1 1,1 0 0,-1 0 0,0-1 0,1 1 0,-1 0-1,2-2 1,5-1 42,0 0 1,-1-1-1,0 0 0,9-7 0,-10 6-22,25-16 132,75-52 57,-82 55-89,0-2-1,22-24 1,-3-10-315,-31 37-38,-7 9-510,-14 21 327,7-7 437,0 0 1,1 0-1,-1 1 1,1-1-1,0 0 1,1 1-1,0-1 1,0 0-1,0 1 0,1-1 1,0 0-1,0 1 1,0-1-1,1 0 1,3 9-1,2 0 156,0 1-1,1-2 1,0 1-1,18 22 1,-21-30-92,0-1 0,1 0-1,-1 0 1,1 0 0,0-1 0,8 5 0,-12-8-75,1-1 0,-1 1 1,0-1-1,0 0 0,1 0 0,-1 0 1,1-1-1,-1 1 0,1 0 1,0-1-1,-1 0 0,1 0 0,-1 0 1,1 0-1,-1 0 0,1 0 1,0 0-1,-1-1 0,1 1 0,-1-1 1,1 0-1,-1 0 0,3-1 1,7-5 53,-1 0 0,1-1 0,-2 0 0,1-1 0,12-14 0,45-56 569,-30 33-658,7-9-24,79-85-394,-112 127 463,-10 11-20,0-1 1,0 1-1,0-1 1,0 1-1,1 0 1,-1 0-1,1 0 1,-1 0-1,1 0 1,0 1-1,5-3 1,-8 4-21,1 0 0,0 0 0,0 0 0,0 0 0,0 0 0,-1 1 1,1-1-1,0 0 0,0 0 0,-1 1 0,1-1 0,0 0 1,0 1-1,-1-1 0,1 1 0,0-1 0,-1 1 0,1-1 0,-1 1 1,1 0-1,0-1 0,-1 1 0,0 0 0,1-1 0,-1 1 0,1 0 1,-1 0-1,0-1 0,1 1 0,-1 0 0,0 0 0,0-1 1,0 2-1,7 33 71,-6-27 42,0 6-73,0 1 0,-1-1 1,-1 0-1,0 1 0,-1-1 0,0 0 0,-1 0 1,-1 0-1,0 0 0,-1-1 0,-7 15 1,3-7 42,-19 30 0,23-43-13,0 0 0,-1-1 0,0 1 0,-1-1 0,1-1 0,-12 9 0,17-14-46,-1 0 0,1 0-1,-1 0 1,1-1 0,-1 1-1,1-1 1,-1 1 0,1-1 0,-1 1-1,1-1 1,-1 0 0,1 0-1,-1 0 1,0 0 0,1 0 0,-1 0-1,1 0 1,-1-1 0,0 1-1,1 0 1,-1-1 0,1 1 0,-1-1-1,1 0 1,0 0 0,-1 1-1,1-1 1,0 0 0,-1 0 0,1 0-1,0 0 1,-2-3 0,-1 1-14,1-1 0,0 0 0,0 0-1,0 0 1,0-1 0,0 1 0,1-1 0,0 1 0,-2-7 0,1 2-7,2 6-11,0 0 0,0 0 0,0 0 1,1 0-1,-1 0 0,1 0 0,-1-6 0,2 9 10,-1-1-1,0 0 0,1 0 1,-1 0-1,0 0 1,1 0-1,-1 1 0,1-1 1,-1 0-1,1 0 1,0 1-1,-1-1 0,1 0 1,0 1-1,-1-1 1,1 1-1,0-1 0,0 1 1,0-1-1,-1 1 1,1 0-1,0-1 0,0 1 1,0 0-1,0-1 0,0 1 1,0 0-1,0 0 1,-1 0-1,1 0 0,2 0 1,50-3-247,97 7 1,-62 3-2609,-66-5 1271,1 1 1,0 2-1,-1 0 1,0 1-1,35 14 1,-7 5-4578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1034 5216,'2'-3'723,"0"0"0,0 0 0,1 0 0,-1 0 0,1 0 0,4-3 0,16-17 941,-4-2-326,-2 2-618,1 0 0,1 2 0,0 0 0,35-27 0,61-29 206,-66 47-522,63-52 0,-81 53-227,-1 0 0,-2-2 0,-1-2 0,45-69 0,-27 32 183,50-88 1392,-91 151-1663,-6 12-167,-4 12-104,-28 95 10,-34 102 307,54-178-55,-21 58 220,31-83-213,1 1 0,0 1 0,1-1 0,1 0-1,0 23 1,1-31-28,0 0 0,1 0 0,0 0 0,-1 0 0,1 0 0,1 0 0,-1 0 0,1 0 0,-1-1 0,1 1 0,4 5 0,-5-7-23,1-1-1,-1 1 1,0-1-1,1 0 1,-1 1-1,1-1 1,0 0-1,-1 0 1,1 0-1,0 0 1,0 0 0,0-1-1,0 1 1,0 0-1,0-1 1,-1 0-1,1 1 1,0-1-1,0 0 1,0 0 0,0 0-1,0 0 1,0 0-1,0-1 1,4 0-1,5-2 17,0-1-1,1 0 1,-2-1-1,1 0 1,18-12 0,49-41-68,-55 39 96,26-21-42,77-84 0,31-61 225,-86 100-122,-36 41-115,41-65 1,-56 80-7,-14 21-2,0-1-1,-1 1 1,0-1-1,0-1 1,-1 1-1,0-1 0,4-14 1,-9 23-320,-4 6 194,-6 7 27,-128 187 183,-95 154 564,217-328-570,-16 26 148,2 1-1,-40 93 1,60-122 341,11-24-577,0 1-1,0 0 0,0 0 1,0 0-1,0 0 0,0 0 1,0 0-1,0 0 0,0 0 0,0 0 1,0 0-1,0 0 0,0 0 1,0 0-1,0 0 0,0 0 1,0 0-1,-1 0 0,1-1 1,0 1-1,0 0 0,0 0 0,0 0 1,0 0-1,0 0 0,0 0 1,0 0-1,0 0 0,0 0 1,0 0-1,0 0 0,0 0 1,0 0-1,-1 0 0,1 0 0,0 0 1,0 0-1,0 0 0,0 0 1,0 0-1,0 0 0,0 0 1,0 0-1,0 0 0,0 0 1,0 0-1,0 0 0,0 1 0,0-1 1,0 0-1,0 0 0,-1 0 1,1 0-1,0 0 0,0 0 1,0 0-1,0 0 0,0 0 1,0 0-1,0 0 0,0 0 1,0 0-1,0 0 0,0 0 0,0 0 1,0 1-1,0-1 0,0 0 1,0 0-1,1-14 5,0 7-10,1 0-1,1 1 1,-1-1-1,1 0 1,0 1-1,0-1 1,1 1-1,0 0 1,0 0-1,0 0 1,1 1-1,0-1 1,10-7 0,-13 11 29,21-11-23,-22 12-26,0 1 1,0 0-1,0 0 1,0-1-1,0 1 1,0 0-1,0 0 1,0 0-1,1 0 0,-1 0 1,0 0-1,0 0 1,0 1-1,0-1 1,0 0-1,0 1 1,0-1-1,0 0 1,0 1-1,0-1 0,1 2 1,39 30-21,-31-22 12,1-1 1,0 0-1,1-1 0,0-1 0,0 0 0,23 10 0,-22-14 70,-1 1 1,1-2-1,0 0 0,0 0 0,0-1 1,1-1-1,-1 0 0,0 0 0,0-2 0,0 0 1,0 0-1,0-1 0,-1 0 0,1-2 1,-1 1-1,0-1 0,0-1 0,0 0 0,-1-1 1,0 0-1,0-1 0,-1 0 0,14-14 0,-12 10-67,-1 1-1,13-20 0,-21 26 43,0 1 1,-1 0-1,1-1 0,-1 1 1,0-1-1,-1 0 0,1 0 0,-1 0 1,0 0-1,0 0 0,0-8 0,-1 13-22,0 0-1,0-1 1,0 1-1,0 0 1,0 0-1,0 0 1,0 0-1,0 0 1,0-1-1,0 1 1,0 0-1,0 0 1,0 0-1,0 0 1,0 0-1,0-1 1,0 1-1,0 0 1,-1 0-1,1 0 1,0 0-1,0 0 1,0 0-1,0 0 1,0-1-1,0 1 1,0 0-1,0 0 1,-1 0-1,1 0 1,0 0-1,0 0 1,0 0-1,0 0 1,0 0-1,-1 0 1,1 0-1,0 0 1,0 0-1,-7 2-65,-7 8-20,3 0 39,1 0 0,0 0 0,0 1 0,-8 13 0,15-19 71,0 1 1,0-1-1,0 1 0,0 0 0,1 0 1,0 0-1,0 1 0,1-1 0,0 0 1,0 1-1,0 9 0,1-10 22,0-1 0,1 1 0,0-1 0,0 0 0,0 1 0,0-1 0,1 0 0,0 0 0,0 0 0,0 0 0,5 7 0,-5-10-124,-1 1-1,1-2 0,-1 1 0,1 0 1,0 0-1,0 0 0,0-1 1,0 1-1,0-1 0,1 0 0,-1 1 1,0-1-1,1 0 0,-1 0 0,1 0 1,-1-1-1,1 1 0,-1-1 0,1 1 1,-1-1-1,1 0 0,-1 0 0,1 0 1,-1 0-1,1-1 0,3 0 1,1-1-907,-1 0 0,0 0 0,0 0 1,0-1-1,0 0 0,-1-1 1,1 1-1,-1-1 0,0 0 1,0 0-1,0-1 0,0 1 0,-1-1 1,5-7-1,0-7-5049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15 219 8896,'-15'-11'3296,"15"6"-2560,10 1-224,4 4-704,12-5 0,29-6 1216,35-4-544,18-5-32,8-5-288,15-7-416,39-4 160,-2 4-3424,-16 9 1920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19 610 5984,'-5'-1'808,"4"1"-713,1 0 0,-1 0 1,1 0-1,-1 0 0,0 0 0,1 0 0,-1 0 1,1-1-1,-1 1 0,0 0 0,1 0 0,-1 0 1,1-1-1,-1 1 0,1 0 0,-1-1 1,1 1-1,-1 0 0,1-1 0,-1 1 0,1-1 1,0 1-1,-1-2 0,1 1 449,1 1 101,8 0 791,-1 0 0,0-1-1,13-4 1,26-10 928,-18 1-1762,29-18 1,-22 10-278,-2-3 1,0 0-1,-2-2 0,38-40 1,-69 65-331,1 0 0,0 0 0,0 0 1,0 1-1,0-1 0,0 1 1,0-1-1,4-1 0,-6 3 5,0 0 0,0 0 0,0 0 1,0 0-1,0 0 0,0 0 0,0 1 0,0-1 0,0 0 1,0 0-1,0 0 0,0 0 0,0 0 0,0 0 0,0 0 0,0 0 1,0 0-1,0 0 0,0 0 0,0 0 0,0 0 0,0 0 1,0 0-1,0 1 0,0-1 0,0 0 0,0 0 0,0 0 0,0 0 1,0 0-1,0 0 0,0 0 0,0 0 0,0 0 0,0 0 1,0 0-1,0 0 0,0 0 0,0 0 0,0 0 0,0 0 0,0 0 1,0 0-1,0 0 0,0 1 0,1-1 0,-1 0 0,0 0 0,0 0 1,0 0-1,0 0 0,0 0 0,0 0 0,0 0 0,0 0 1,0 0-1,0 0 0,0 0 0,0 0 0,0 0 0,0 0 0,0 0 1,1 0-1,-1 0 0,0 0 0,0 0 0,0 0 0,0-1 1,0 1-1,0 8 38,-1 0 0,0 0 1,-1 0-1,1-1 0,-1 1 0,-1-1 1,-5 13-1,-31 49-46,28-50 115,-32 49 43,-35 64 303,17-2-147,-8 17 54,41-86 246,20-43-118,8-30 136,5-20-590,1 1-1,2 0 1,1 0 0,2 1 0,0 0 0,2 1 0,1 0 0,2 1 0,0 1 0,36-44 0,-2 10 47,124-160-306,-156 196 124,2 1-1,0 0 1,44-39 0,-63 62 83,0 0 0,0 1 1,0-1-1,0 0 1,0 0-1,0 1 1,0-1-1,1 0 0,-1 1 1,0-1-1,0 1 1,1 0-1,-1-1 0,0 1 1,1 0-1,-1 0 1,0 0-1,1 0 1,1 0-1,-1 1 20,-1-1 1,0 1-1,0 0 1,1 0-1,-1 0 1,0 0-1,0-1 1,0 2 0,0-1-1,0 0 1,0 0-1,-1 0 1,1 0-1,0 0 1,0 1-1,-1-1 1,1 0-1,0 2 1,2 7 18,0 0 0,0 0 0,-1 0 0,0 0 0,-1 0 1,0 0-1,-1 0 0,-1 19 0,-2-10 74,0 1 0,-1-1 0,-10 32 0,10-40-56,-1 0-1,0-1 1,-1 1-1,0-1 1,0 0-1,-1-1 0,-1 1 1,1-1-1,-15 12 1,16-15-20,-1-1 1,1 0-1,-1 0 1,0-1-1,-1 0 1,1 0-1,-1 0 1,1-1-1,-1 0 1,0-1 0,0 0-1,0 0 1,-1-1-1,-12 1 1,9-1 156,8-1-125,1 1 0,-1-1 0,0 0 0,0 0 0,1 0-1,-1 0 1,0-1 0,1 0 0,-1 0 0,-4-1 0,7 2-51,1-1 1,0 1-1,0 0 1,0 0 0,0 0-1,0 0 1,0-1-1,0 1 1,0 0 0,-1 0-1,1 0 1,0 0-1,0-1 1,0 1-1,0 0 1,0 0 0,0 0-1,0 0 1,0-1-1,0 1 1,0 0 0,0 0-1,0 0 1,0-1-1,1 1 1,-1 0 0,0 0-1,0 0 1,0 0-1,0-1 1,0 1 0,0 0-1,0 0 1,0 0-1,1 0 1,-1 0 0,0-1-1,0 1 1,0 0-1,0 0 1,0 0 0,1 0-1,-1 0 1,0 0-1,0 0 1,10-6 14,-8 5-15,7-2-40,0-1 0,1 2 0,0-1 0,-1 1 0,12 0 0,17-5-18,388-72 58,-195 35 236,-227 43-216,12-1 23,-13 1-38,0 1 0,1-1 0,-1 1 1,1-1-1,3-2 0,-31 8-447,-51 19 376,-57 20 324,113-36-286,0 0 1,0 1 0,1 1-1,0 0 1,1 2 0,0 0-1,-19 18 1,33-27 62,1 0 1,-1 0-1,0 0 0,1 0 1,-1 1-1,1-1 1,0 1-1,0 0 0,0 0 1,-1 5-1,3-9-37,0 1 0,0 0 0,0-1-1,0 1 1,0-1 0,0 1 0,0-1 0,0 1-1,0-1 1,0 1 0,0-1 0,1 1 0,-1-1-1,0 1 1,0-1 0,1 1 0,-1-1 0,0 1-1,1-1 1,-1 1 0,0-1 0,1 1 0,-1-1-1,0 0 1,1 1 0,-1-1 0,1 0 0,-1 1-1,1-1 1,-1 0 0,1 0 0,-1 0 0,1 1-1,-1-1 1,1 0 0,-1 0 0,1 0-1,0 0 1,-1 0 0,1 0 0,-1 0 0,1 0-1,3 0 17,0 0-1,-1 0 0,1 0 0,-1 0 0,7-2 0,22-6 96,-1-2-1,0-1 1,-1-2-1,-1 0 0,0-2 1,0-1-1,-2-2 1,47-38-1,-34 30-428,-42 30 291,0 0 0,0 0 0,1 0 0,-1 0 0,1 0 0,0 1 0,1-1-1,-1 1 1,1-1 0,-1 8 0,2-10 24,-1 0 0,0 0 0,1 0-1,-1 1 1,1-1 0,0 0 0,0 0-1,0 0 1,0 0 0,0 0 0,0-1 0,0 1-1,0 0 1,1 0 0,-1-1 0,1 1-1,2 1 1,-1-1 16,0 1-1,0-1 1,0 0-1,0 0 1,0-1-1,1 1 0,-1-1 1,1 1-1,6 1 1,-4-3 25,1 1 1,0-1-1,0 0 0,0 0 1,0-1-1,-1 0 0,1 0 1,0 0-1,12-5 0,-2-1 92,0-1 0,22-12-1,13-9-225,65-25-1,-120 61-16,-10 12 337,-1 2-254,9-13 7,1 1-1,0-1 1,0 1 0,1-1 0,0 1 0,0 0-1,1 0 1,-1 12 0,3-18 33,-1 1 1,1-1-1,1 1 0,-1-1 1,0 0-1,1 1 0,0-1 1,0 0-1,0 1 0,0-1 1,0 0-1,1 0 0,-1 0 0,1 0 1,0 0-1,0 0 0,0 0 1,0-1-1,1 1 0,-1-1 1,1 0-1,-1 1 0,1-1 1,0 0-1,4 2 0,-3-2 2,1-1-1,-1 1 1,0-1-1,1 0 1,-1 0-1,1 0 1,-1 0-1,1-1 1,-1 0-1,1 0 1,6-1-1,10-2 74,24-6 0,-19 4 0,5-2-13,-1 0 0,0-2 0,-1-1 0,0-1-1,32-19 1,-42 19-113,-1 0-1,0-2 0,-1 0 1,0-1-1,-1 0 0,0-1 1,-2-1-1,19-25 1,103-182 241,-68 106 121,14-16-239,-80 129-84,0 2 0,-1 1-1,0-1 1,0 0-1,0 0 1,0 1-1,0-1 1,-1 0-1,1 0 1,0 0-1,-1-2 0,0 3-4,0 1 0,0 0 0,0 0 0,0 0 0,0-1 0,0 1 0,0 0 0,0 0 0,0 0 0,0 0 0,0-1 0,0 1 0,0 0 0,0 0 0,0 0 0,0 0 0,-1 0 0,1-1 0,0 1 0,0 0 0,0 0 0,0 0 0,0 0 0,-1 0 0,1 0 0,0 0 0,0-1 0,0 1 0,0 0 0,-1 0 0,1 0 0,0 0 0,0 0 0,0 0 0,0 0 0,-1 0 0,1 0 0,0 0 0,0 0 0,0 0 0,0 0 0,-1 0 0,1 0 0,0 0 0,0 0 0,0 1 0,-1-1 0,1 0 0,0 0 0,0 0 0,0 0 0,0 0 0,0 0 0,-1 1 0,-9 5-114,-2 5 87,0 0 0,1 1-1,1 0 1,0 0 0,0 1 0,1 1 0,-14 28 0,4 1 98,-20 64 0,30-81-65,-25 87 62,29-93 32,1 0 0,1 1 1,-1 32-1,4-50-85,0 0 1,0 1-1,1-1 0,-1 0 1,1 1-1,0-1 1,0 0-1,0 0 1,0 0-1,0 0 0,1 0 1,2 4-1,-2-5 10,-1 0 0,1 0 0,0 0-1,0-1 1,0 1 0,0-1 0,0 1 0,0-1-1,0 0 1,0 0 0,0 0 0,1 0 0,-1 0 0,0 0-1,1-1 1,-1 1 0,5 0 0,21-1 15,0 0 0,1-2 0,-1 0 0,50-13-1,-54 10 28,-1-1 0,0-2 0,-1 0 0,0-1 0,0-1 0,0-1 0,22-16 0,-24 18-59,-18 9-41,0-1 1,0 1-1,-1-1 0,1 0 1,0 0-1,0 0 1,-1 0-1,1 0 1,0 0-1,1-2 1,-61 86-61,56-80 117,-1 0-1,1 0 1,0 0-1,0 1 0,0-1 1,0 1-1,1-1 0,-1 1 1,1 0-1,0-1 0,0 1 1,0 5-1,1-8-13,0-1 1,0 1-1,0 0 0,0-1 1,1 1-1,-1 0 0,0-1 1,0 1-1,1-1 0,-1 1 1,0 0-1,1-1 0,-1 1 1,1-1-1,-1 1 0,1-1 1,-1 0-1,1 1 0,-1-1 1,1 1-1,-1-1 0,1 0 1,0 1-1,-1-1 0,2 0 1,15 5-90,-8-5 166,0 0 1,0-1 0,0 0-1,0-1 1,0 1-1,10-5 1,6 0-235,95-30 394,-43 11-33,-1 0-546,-78 26-37,-11 3 299,0 1 0,0 0 0,-19 11 0,10-1 248,13-9-151,0 0 0,0 0 0,1 1 1,-1 0-1,-8 10 0,16-16-16,1 0 1,-1 0 0,0 0-1,1 0 1,-1-1 0,1 1-1,0 0 1,-1 0 0,1 0-1,0 0 1,0 0 0,-1 0-1,1 1 1,0-1-115,2 0 59,2 0 60,0 0 0,0 0 0,-1-1 0,1 0 0,0 0 0,0 0 1,0 0-1,0 0 0,0-1 0,0 0 0,7-2 0,3 0-18,27-4 48,-1-3-1,61-22 0,-86 26-59,0-1 1,0-1-1,0 0 1,-1-1-1,0-1 0,0 0 1,-1-1-1,-1 0 1,14-16-1,-8 4-7,-1 0 0,26-50-1,18-56-117,-21 40 99,5-19-63,-44 105 88,0 1 0,0 0 0,0-1 0,0 1 1,-1-1-1,0 1 0,1-1 0,-1 1 0,0-6 0,0 7 2,-6 8-453,-5 9 381,1 0 0,1 1-1,1 0 1,0 1 0,-6 22-1,-2 2 139,-72 147 109,19-47 206,66-134-335,-1 0 1,1 0 0,0 1 0,1-1 0,0 1 0,-1 12 0,3-18-10,0-1 0,0 1 1,0-1-1,0 1 1,1-1-1,-1 1 1,1-1-1,0 1 1,-1-1-1,1 0 1,0 1-1,1-1 1,-1 0-1,0 0 1,1 0-1,-1 0 1,1 0-1,0 0 1,-1 0-1,1 0 1,0-1-1,0 1 1,0-1-1,0 0 1,1 1-1,2 0 1,1 1 8,-1-2 1,0 1 0,1-1 0,0 0 0,-1 0-1,1 0 1,0-1 0,-1 0 0,1 0 0,0 0-1,0-1 1,-1 0 0,7-1 0,-2-1-2,1 0-1,-1 0 1,0-1 0,0 0 0,-1-1-1,11-7 1,-17 11-20,22-15 184,-2-1 1,43-39-1,-57 49-248,-8 6 46,0 0 0,0 0 0,0 1 0,0-1 0,0 0 0,0 0 0,0 0 0,0 0 1,-1 0-1,1 0 0,0 0 0,-1-1 0,1 1 0,0 0 0,-1 0 0,0 0 0,1-3 0,-1 4 7,0 0 1,0 0 0,0 0 0,0-1-1,0 1 1,0 0 0,0 0-1,0 0 1,0 0 0,0 0-1,0 0 1,0 0 0,0-1-1,0 1 1,0 0 0,0 0-1,0 0 1,0 0 0,0 0-1,-1 0 1,1 0 0,0 0-1,0 0 1,0-1 0,0 1-1,0 0 1,0 0 0,0 0-1,0 0 1,-1 0 0,1 0-1,0 0 1,0 0 0,0 0-1,0 0 1,0 0 0,0 0-1,0 0 1,-1 0 0,1 0 0,0 0-1,0 0 1,0 0 0,0 0-1,0 0 1,-9 4-140,-7 7-4,3 0 249,1 2-1,0 0 1,1 0-1,0 1 1,1 1-1,-10 18 1,19-31-95,0 1 1,0-1 0,0 0-1,1 1 1,-1-1 0,1 1-1,-1-1 1,1 1-1,0-1 1,0 1 0,0-1-1,0 1 1,1-1 0,-1 0-1,1 1 1,-1-1 0,1 1-1,0-1 1,0 0-1,0 1 1,0-1 0,0 0-1,0 0 1,1 0 0,-1 0-1,1 0 1,0 0-1,-1 0 1,1-1 0,0 1-1,0 0 1,0-1 0,0 0-1,0 1 1,0-1 0,1 0-1,-1 0 1,0 0-1,1 0 1,-1-1 0,1 1-1,-1-1 1,1 1 0,-1-1-1,0 0 1,4 0-1,14-1-1422,0-1 0,22-4 0,-27 3-94,5-3-2370,-20 6 3676,1 0 0,-1-1 0,0 1 0,1 0 0,-1-1 0,1 1 0,-1 0 0,0-1 0,1 1 0,-1 0 0,0-1 0,1 1 0,-1-1 1,0 1-1,1-1 0,-1 1 0,0-1 0,0 1 0,0-1 0,0 1 0,1-1 0,-1 1 0,0-1 0,0 1 0,0-1 0,0 1 0,0-1 0,0 1 1,0-1-1,0 1 0,-1-1 0,1 1 0,0-1 0,0 1 0,-1-1 0,-6-8-3174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54 9056,'-9'-17'3360,"14"17"-2624,-1-3-192,5-5-1568,4-1 448,-8 6-2176,-5-2 1568,3-3-3424</inkml:trace>
  <inkml:trace contextRef="#ctx0" brushRef="#br0" timeOffset="1">1 145 10048,'13'0'3712,"42"-3"-2880,26-2-224,-33 2 927,7-6-959,30-2-224,41-6-224,4 1-288,-4 1 96,-8 6-3615,12 6 1983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79 535 3552,'-18'-2'529,"11"1"-240,-1 0 0,0-1-1,0 0 1,-8-3 0,15 5-164,0-1 1,1 1-1,-1-1 0,0 0 1,0 1-1,0-1 0,0 0 1,1 0-1,-1 0 0,0 0 0,1 0 1,-1 1-1,1-1 0,-1 0 1,1 0-1,-1-1 0,1 1 0,0 0 1,-1 0-1,1 0 0,0 0 1,0 0-1,0 0 0,0 0 0,0 0 1,0 0-1,0-1 0,0 1 1,0 0-1,1 0 0,-1 0 1,1-2-1,1-4 448,1 0 1,0 1-1,6-12 0,-7 14-425,8-13 429,1 1 0,0 0 1,1 0-1,1 1 0,1 1 0,0 0 0,0 0 1,1 2-1,1 0 0,0 1 0,1 0 1,19-8-1,191-100 1215,-205 106-1658,5-3 120,1 1 0,48-18 0,-74 32-224,0 1 1,0-1-1,0 1 1,0-1-1,1 1 1,-1 0-1,0 0 1,0 0-1,1 0 1,-1 0 0,5 1-1,-7-1-18,1 1 0,0-1 0,0 1 0,0-1 0,-1 1 0,1-1 0,0 1 0,0-1 0,-1 1 0,1 0 0,-1-1 0,1 1 0,0 0 0,-1 0 0,1 0 0,-1-1 0,0 1 0,1 0 0,-1 0 0,0 0 0,1 0 0,-1 0 0,0 0 0,0 0 0,0 0 0,0-1 0,0 1 0,0 0 0,0 0 0,0 0 0,0 0 0,-1 2 0,-1 7 94,0 0-1,0 0 1,-1-1-1,-1 1 1,1 0-1,-8 12 1,-36 52 583,20-35-533,-30 44 356,61-88-404,0 0 0,0 0-1,1 0 1,0 1-1,5-5 1,3-3-28,5-2-126,-1 1 1,2 0 0,0 1 0,0 1 0,26-10-1,105-35 299,-125 48-202,88-28-134,-88 29 80,2 2 1,33-4-1,-55 9 6,-1-1 1,1 1-1,0 0 0,0 1 1,-1-1-1,9 3 0,-12-3-2,0 1 0,0-1 0,1 1 0,-1-1 0,0 1-1,0-1 1,0 1 0,0 0 0,0 0 0,0-1-1,0 1 1,0 0 0,0 0 0,0 0 0,-1 0 0,1 0-1,0 0 1,-1 0 0,1 0 0,0 0 0,-1 1-1,0-1 1,1 0 0,-1 0 0,1 0 0,-1 1-1,0-1 1,0 0 0,0 2 0,0 1 11,0 0 0,-1-1 0,0 1 0,1-1 0,-1 1 0,0-1 0,-1 1 0,1-1 1,-1 0-1,1 0 0,-1 1 0,-3 3 0,-3 3 92,-1 0 1,-11 10-1,3-3 87,-1-1-64,14-12-96,0 0 0,0 0 0,0 0 1,-6 8-1,28-16 12,13-6 1,0-1 0,31-16 1,22-10-113,-69 32 9,0 0 0,0 1 0,28-4 0,-40 8 69,0 0 0,0 0 0,0 0 0,0 0 0,0 0 0,0 1 0,0-1 0,0 1 0,0 0 0,0 0 0,0 0 0,3 2 0,-5-2-6,1 0 1,-1-1-1,0 1 1,0 0-1,0 0 1,0 0-1,0 0 1,0 1-1,0-1 1,-1 0-1,1 0 1,0 0-1,0 1 1,-1-1-1,1 0 1,-1 1-1,1-1 1,-1 1-1,0-1 1,0 0-1,1 1 1,-1-1-1,0 1 1,0-1-1,-1 1 1,1-1-1,0 2 1,-2 7-17,0 2-12,0 0-1,1 0 1,0 0 0,2 18 0,-1-29 25,0 0 1,1 0-1,-1 0 1,1 0-1,-1 1 1,1-1-1,-1 0 1,1 0-1,0 0 1,-1 0-1,1 0 1,0 0 0,0 0-1,0-1 1,-1 1-1,1 0 1,0 0-1,0-1 1,0 1-1,1 0 1,-1-1-1,0 1 1,0-1-1,0 0 1,0 1 0,0-1-1,1 0 1,-1 0-1,0 1 1,0-1-1,2 0 1,5 0 50,1 0 0,-1 0 0,13-3 0,-14 3-32,80-15 197,0-3 0,99-36-1,-50 4-715,-133 48 508,-2 2-73,-6 11-123,-16 17 142,14-20 77,1 0-1,-1 1 1,1 0 0,1 0-1,0 0 1,0 1 0,1 0-1,-5 13 1,7-13-174,0-5 102,1 0 1,0 0 0,0 0-1,1 0 1,-1 8-1,1-12 42,1 1-1,-1-1 1,0 0 0,0 1-1,1-1 1,-1 0-1,1 0 1,-1 0 0,1 1-1,0-1 1,-1 0-1,1 0 1,0 0 0,0 0-1,0 0 1,-1 0-1,1 0 1,0 0-1,0 0 1,1-1 0,-1 1-1,0 0 1,0-1-1,0 1 1,0-1 0,3 1-1,-3 0 11,0-1-1,0 0 0,0 0 1,0 0-1,0-1 0,0 1 1,0 0-1,1 0 1,-1-1-1,0 1 0,0 0 1,0-1-1,0 1 1,0-1-1,0 1 0,0-1 1,1-1-1,19-15 241,-13 10-197,-1 1-19,0 0-1,-1 0 1,1-1 0,-1 0-1,-1-1 1,1 1-1,-1-1 1,7-15 0,-10 18-21,0-1 0,0 1 1,0-1-1,-1 0 0,0 0 1,0 1-1,0-1 0,-1 0 0,0 0 1,0 0-1,-1 0 0,0 1 1,0-1-1,0 0 0,-2-6 0,-1 1-53,2 4-62,0 0-1,-1 0 1,1 0 0,-1 0 0,-7-9-1,10 15 93,-1 1-1,1-1 0,-1 1 0,1-1 0,-1 0 0,0 1 0,1-1 0,-1 1 0,0-1 0,0 1 0,1 0 0,-1-1 1,0 1-1,0 0 0,1 0 0,-1-1 0,0 1 0,0 0 0,0 0 0,0 0 0,1 0 0,-1 0 0,0 0 0,0 0 1,0 0-1,0 0 0,1 0 0,-1 1 0,0-1 0,0 0 0,0 1 0,1-1 0,-1 0 0,0 1 0,1-1 0,-1 1 0,0-1 1,1 1-1,-1-1 0,0 1 0,0 0 0,-3 4 18,0-1 1,0 1-1,0 0 0,-4 7 1,5-8-88,2-2 74,0 0 0,1-1 0,-1 1 0,0 0 0,1 0 0,-1-1 0,1 1 0,0 0 1,-1 0-1,1 0 0,0-1 0,0 1 0,0 0 0,0 0 0,1 0 0,-1 0 0,0-1 0,1 1 0,-1 0 0,1 0 0,0-1 0,0 1 0,-1 0 0,1-1 0,0 1 0,0-1 0,3 3 0,-2-1 25,0-1 0,0 0 0,1 1 0,-1-1 0,0 0 0,1 0 0,0-1 0,-1 1 0,1 0 0,0-1 0,0 0-1,0 0 1,0 1 0,0-2 0,6 2 0,13-2 157,0 0-1,0-2 0,38-8 1,-20 3-72,41-5-245,102-30 1,-104 20 381,53-17-497,-131 39 252,0-1 0,0 1 0,1-1 0,-1 1 0,0-1 1,0 1-1,1 0 0,-1 0 0,0 0 0,1 0 0,-1 0 0,0 0 0,1 0 0,-1 0 0,0 0 0,1 0 0,-1 1 0,0-1 0,0 1 1,2 0-1,-2 0 16,0 0 0,0 0 0,0 0 0,0 0 0,-1 1 0,1-1 0,0 0 0,-1 0 0,1 1 0,-1-1 0,0 0 0,1 1 0,-1-1 0,0 0 0,0 1 0,1-1 0,-1 1 0,-1-1 0,1 2 0,-1 7 12,0 1 0,-1-1 0,0 0-1,0 0 1,-1 0 0,-9 18 0,6-13-31,-6 25 0,6-20 92,4-17 41,1 1 0,0 0-1,0 0 1,0 0-1,-1 8 1,3-14-109,0-1 0,0 1-1,0-1 1,0 1 0,0 0-1,1 0 1,-1-1 0,1 1 0,-1 0-1,1 0 1,0 0 0,2-2 0,4-5 30,5-8-53,1 1-1,0 1 0,2 0 0,-1 0 1,2 2-1,-1 0 0,2 1 1,33-18-1,-28 17-16,-18 10 20,0 0 0,0 0 0,0 1 0,0-1 0,0 1-1,0 0 1,1 1 0,-1-1 0,7 0 0,-11 2-12,0 1 0,-1-1 0,1 1 0,0-1 0,0 1 0,0-1 0,-1 1 0,1 0 0,0-1 0,-1 1 0,1 0 0,0-1 0,-1 1 0,1 0 0,-1 0 0,1 0 1,-1-1-1,1 1 0,-1 0 0,0 0 0,1 0 0,-1 2 0,1-1-9,0 2 26,0-1 1,1 1-1,0 0 1,-1 0-1,1-1 1,1 1-1,-1-1 1,0 0-1,1 0 1,0 0-1,-1 0 1,1 0-1,0 0 1,1-1-1,-1 0 0,0 1 1,1-1-1,-1 0 1,1-1-1,0 1 1,0-1-1,-1 1 1,1-1-1,7 1 1,7 1 67,0-1 0,0-1 0,0 0 0,1-1 0,-1-1 0,0-1 0,0 0 0,0-2 0,33-10 0,-41 9-75,0 1 0,-1-2 1,0 1-1,0-2 0,0 1 1,-1-1-1,0 0 0,0-1 1,6-8-1,-6 6-34,0 0 1,-1 0-1,0-1 0,-1 0 1,0 0-1,-1 0 0,7-22 1,-11 21 173,-6 15-291,-9 17 91,-17 28-12,17-27-154,-21 41-1,30-52 278,1-3 3,1 0 1,0 0-1,0 0 0,1 0 0,-3 13 0,5-18-42,0-1 0,0 0-1,0 0 1,0 0-1,0 1 1,0-1-1,0 0 1,1 0 0,-1 0-1,0 0 1,1 1-1,-1-1 1,1 0-1,-1 0 1,1 0-1,-1 0 1,2 1 0,0-1-3,-1 0 0,0 0 1,1 0-1,-1 0 1,1 0-1,-1 0 1,1-1-1,-1 1 1,1-1-1,0 1 0,-1-1 1,1 0-1,0 0 1,-1 0-1,1 1 1,2-2-1,7 0 25,0 0 0,0-1 0,0 0 1,-1-1-1,1-1 0,-1 1 0,15-9 0,6-1-45,52-22 187,137-81 0,-206 108-257,-1-1 18,0 2 0,27-12 0,-40 19 64,0 0-1,0 0 1,0 0 0,0 0 0,0 0 0,0 0-1,0 0 1,0 0 0,0 0 0,0 0-1,0 1 1,0-1 0,0 0 0,0 0 0,0 0-1,0 0 1,0 0 0,0 0 0,0 0 0,0 0-1,0 0 1,0 0 0,0 0 0,0 0 0,0 0-1,0 0 1,0 0 0,0 1 0,0-1-1,0 0 1,0 0 0,0 0 0,0 0 0,0 0-1,0 0 1,0 0 0,0 0 0,0 0 0,0 0-1,0 0 1,0 0 0,0 0 0,0 0 0,0 0-1,1 0 1,-1 0 0,0 0 0,0 0 0,0 0-1,0 0 1,0 0 0,0 0 0,0 0-1,0 0 1,0 0 0,0 0 0,0 0 0,0 0-1,0 0 1,0 0 0,0 0 0,1 0 0,-1 0-1,0 0 1,0 0 0,0 0 0,0 0 0,0 0-1,0 0 1,-1 9-25,1-1 0,-2 0-1,1 0 1,-1 1 0,-1-1 0,1 0 0,-1-1-1,-1 1 1,1 0 0,-1-1 0,-1 0-1,1 0 1,-1 0 0,0 0 0,-1-1-1,0 0 1,0 0 0,-8 5 0,-107 88 405,98-81-302,15-11-24,0 0 0,-1-1-1,0 0 1,0 0-1,-1-1 1,-18 8 0,27-13-50,0 0 0,0 0 1,0 0-1,0 1 1,0-1-1,-1 0 0,1 0 1,0-1-1,0 1 0,0 0 1,0 0-1,0-1 0,0 1 1,0 0-1,0-1 0,0 1 1,0-1-1,0 1 0,0-1 1,0 0-1,0 1 1,0-1-1,1 0 0,-1 1 1,0-1-1,0 0 0,1 0 1,-1 0-1,1 0 0,-1 0 1,1 0-1,-1 0 0,1 0 1,-1 0-1,1 0 0,0 0 1,-1-2-1,1 0 7,-1 0 0,0 0-1,1 0 1,-1 0 0,1 0-1,0 0 1,0 0 0,1 0 0,-1 0-1,0 0 1,1 0 0,1-5-1,-1 5 5,0 0-1,0 1 0,1-1 0,-1 0 0,1 1 1,-1 0-1,1-1 0,0 1 0,0 0 0,0 0 1,0 0-1,0 0 0,0 0 0,1 0 0,-1 0 0,0 1 1,1-1-1,0 1 0,-1 0 0,5-2 0,8-1-29,0-1-1,0 2 1,0 0-1,0 1 0,1 0 1,24 1-1,92 14-341,-103-9 292,62 14-501,-33-5-3274,-46-10 1507,0 1-1,0 0 1,0 0 0,0 1 0,17 11 0,7 4-4059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31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15 11136,'-40'-8'5056,"27"5"-4417,8-1 801,10 8-928,0-4-3743,-2 0 2143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5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64,'-13'-7'32,"18"7"-32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0:5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96 671 5472,'-1'0'93,"1"-1"1,-1 1-1,0 0 1,1 0-1,-1 0 1,1 0-1,-1 0 1,0 0-1,1 0 1,-1 0-1,0 0 0,1 0 1,-1 0-1,0 0 1,1 1-1,-1-1 1,1 0-1,-1 0 1,0 1-1,1-1 1,-1 0-1,1 1 1,-1-1-1,1 1 1,-1-1-1,0 1 0,-12 17 1580,3-4 1885,10-8-2507,0-6-976,0 1-1,0-1 1,-1 1-1,1-1 0,0 1 1,0-1-1,0 1 1,0-1-1,0 1 0,0 0 1,0-1-1,0 1 0,1-1 1,-1 1-1,0-1 1,0 1-1,0-1 0,1 1 1,-1-1-1,0 1 1,2 0 85,-1-1 0,0 0 0,1 0 0,-1 0 0,0 0 0,0 0 0,1-1 0,-1 1 0,0 0 0,0-1 0,1 1 0,-1-1 0,0 1 0,0-1 0,0 1 0,0-1 0,0 0 0,0 1 0,2-3 0,25-23 1018,-15 14-757,14-14-6,-2 0 0,26-34 0,40-66-69,-36 47-379,149-233 646,-200 304-603,-1 4 15,0-1 1,-1 0-1,1 1 0,-1-1 0,0 0 0,1-7 1,-8 17-224,-8 12 129,-18 19 0,-5 7-1,-100 167 543,46-63-103,61-103-47,-148 211 383,153-220-700,-22 26 436,35-52-92,16-14-33,22-14 64,-16 11-398,20-12 0,3 5-2,1 1 0,0 1 0,60-11 0,-26 6-124,40-14 42,140-63-1,-208 79 44,-41 16 48,1 0 1,-1 0 0,0 1-1,0-1 1,0 0 0,0 1 0,0-1-1,1 0 1,-1 1 0,0-1 0,0 0-1,0 1 1,0-1 0,0 0-1,0 1 1,0-1 0,0 0 0,0 1-1,0-1 1,-1 0 0,1 1 0,0 0-1,-1 3-13,-1 1 1,0 0-1,0 0 0,-1-1 0,1 1 0,-1-1 0,-6 8 0,-28 27 90,9-10-175,-16 17 242,43-45-116,0 0 0,1 0 1,-1 0-1,0 0 1,1 0-1,0 0 0,-1 0 1,1 0-1,0 0 1,-1 1-1,1-1 0,0 0 1,0 0-1,0 0 1,0 0-1,0 1 0,0 0 1,0 1 76,1-3-69,-1 1 1,0-1-1,0 0 0,1 1 0,-1-1 1,0 0-1,0 1 0,1-1 0,-1 0 0,0 0 1,1 0-1,-1 1 0,0-1 0,1 0 1,-1 0-1,1 0 0,-1 0 0,0 1 0,1-1 1,-1 0-1,1 0 0,-1 0 0,0 0 1,1 0-1,-1 0 0,1 0 0,-1 0 0,13-1 168,-7 0-161,1 0 0,-1-1 0,1 0 0,-1 0-1,0-1 1,0 0 0,0 0 0,0 0 0,0 0 0,0-1 0,-1 0-1,0-1 1,0 1 0,0-1 0,-1 0 0,8-9 0,-4 3-54,-1-1-1,0 0 1,0 0 0,-1-1 0,-1 1 0,0-1 0,4-16 0,-8 22 53,-1 5-33,0 1-1,0 0 0,0-1 1,0 1-1,1 0 1,-1 0-1,0-1 1,1 1-1,-1 0 1,1 0-1,-1 0 0,1 0 1,0-1-1,-1 1 1,1 0-1,0 0 1,0 0-1,0 0 1,0 1-1,1-3 1,11-2-37,-1 0 1,1 1 0,0 0 0,0 1 0,1 0 0,-1 1-1,1 1 1,17-1 0,-14 3 93,0 1 0,-1 0 1,1 1-1,-1 1 0,0 1 0,22 8 0,-29-8 38,0-1 0,0 2 0,0-1 0,0 1 0,-1 0 0,0 1 0,0 0 0,-1 0 0,0 1 0,0 0 0,-1 0 0,0 0 0,0 1 0,-1 0 0,5 10 0,-9-15-73,1 0-1,0 0 1,0-1 0,0 1-1,1-1 1,0 0-1,-1 1 1,1-1 0,0-1-1,0 1 1,0 0 0,1-1-1,-1 1 1,5 1-1,-3-2-28,-1-1 0,0 1 0,0-1 0,1 0 0,-1-1 0,1 1 0,-1-1 0,1 0 0,-1 0 0,0 0 0,1-1 0,-1 0 0,7-1 0,29-9-4848,55-24 0,-67 23 3033,43-17-5622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1:0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0 720 5408,'0'1'3786,"7"-1"1019,6 0-1085,-5-2-4405,1-2 954,0 0-1,-1-1 1,1 0 0,-1 0-1,0-1 1,0 0 0,-1 0-1,0-1 1,9-10 0,6-11 27,24-39 0,-20 28 142,41-64 225,11-18 445,-70 110-1023,-6 8-25,-3 5 3,-13 24 161,-16 41 107,4 1-1,-34 135 1,59-201-319,0 5 45,-1 1 0,1 0 0,1-1 0,-1 12-1,1-18-32,0 0-1,0 1 0,0-1 0,1 0 0,-1 1 0,0-1 0,0 0 0,1 1 1,-1-1-1,1 0 0,-1 0 0,1 1 0,0-1 0,-1 0 0,1 0 0,0 0 1,0 0-1,0 0 0,0 0 0,0 0 0,0 0 0,0-1 0,0 1 0,0 0 1,0 0-1,1-1 0,-1 1 0,0-1 0,0 1 0,1-1 0,-1 0 0,0 1 0,2-1 1,14 1-48,0-2 1,0 0-1,0-1 1,17-4-1,4 0-8,2 0 54,1-2 0,-1-2 0,-1-2 0,66-28 0,-74 25-44,-1-1 1,0-1-1,-2-2 0,0-1 0,-1-1 0,27-27 1,-49 43 37,0 1-20,0-1-1,0 0 0,-1 0 1,1-1-1,-1 1 0,3-8 1,-7 10-222,-4 5 90,-5 5-41,-53 50-150,37-32 422,-1-2-1,-31 22 1,25-24-79,4-3-15,1 1 1,1 1-1,-30 29 1,55-47 24,-1-1 0,1 0 0,0 1 0,0-1 0,0 1 1,0-1-1,0 1 0,0-1 0,0 1 0,1 0 0,-1-1 0,0 3 1,1-3-21,0 0 1,0 0-1,0-1 1,1 1 0,-1 0-1,0-1 1,0 1 0,1 0-1,-1-1 1,0 1-1,1-1 1,-1 1 0,1 0-1,-1-1 1,1 1 0,-1-1-1,1 1 1,-1-1 0,1 0-1,-1 1 1,1-1-1,0 1 1,-1-1 0,1 0-1,-1 0 1,1 1 0,0-1-1,0 0 1,-1 0-1,1 0 1,0 0 0,-1 0-1,2 0 1,6 2 36,1-1-1,-1 0 1,0-1-1,1 0 1,-1 0 0,1 0-1,-1-1 1,0-1 0,1 0-1,-1 0 1,0 0 0,0-1-1,14-7 1,-11 4-55,0-1-1,0 0 1,0 0-1,-1-1 1,0-1-1,-1 0 1,0 0 0,12-17-1,0-5 14,-2-1 0,27-58 1,-20 35-139,42-75 53,25-53 35,-87 170 114,16-36 84,-20 44-208,0 1 0,-1 0 1,0-1-1,0 1 0,0 0 0,-1-1 0,0 1 1,0-9-1,0 12 28,0 0 1,0 0-1,0 0 0,-1 0 1,1 0-1,0 1 0,-1-1 1,1 0-1,-1 0 0,1 0 1,-1 1-1,1-1 0,-1 0 1,0 1-1,1-1 0,-1 0 1,0 1-1,1-1 1,-1 1-1,0-1 0,0 1 1,0-1-1,1 1 0,-1 0 1,0-1-1,0 1 0,0 0 1,0 0-1,0-1 0,0 1 1,0 0-1,1 0 0,-1 0 1,0 0-1,0 0 0,0 1 1,-2-1-1,-1 1 11,-1 0 0,0 0 0,1 1 0,-1-1 0,-7 5 0,3 0 45,1-1 0,0 1 0,0 1 0,0 0 1,0 0-1,1 0 0,1 1 0,-1 0 0,1 0 1,1 1-1,-1 0 0,-5 14 0,-1 4 20,2 1 0,0 0-1,-5 31 1,4-5 13,2 0-1,3 1 0,0 56 1,6-102 9,0-1 1,0 1 0,1 0-1,1-1 1,-1 1 0,1-1-1,5 12 1,-6-17-48,0 0 1,1-1 0,0 1-1,-1 0 1,1-1-1,0 0 1,0 1-1,0-1 1,0 0-1,1 0 1,-1 0 0,1 0-1,-1 0 1,1-1-1,0 1 1,-1-1-1,1 0 1,0 0-1,0 0 1,0 0 0,0 0-1,0 0 1,5 0-1,19-1 7,0 0 0,0-2-1,-1-1 1,1-1 0,26-7-1,-27 5-9,-1-1-1,0-1 0,35-16 1,-51 19-10,0 1-1,0-1 1,-1 0 0,0-1 0,0 0 0,0 0 0,-1-1 0,0 0-1,0 0 1,-1 0 0,0-1 0,8-12 0,-13 17-10,1 0 0,-1 0-1,0-1 1,0 1 0,0 0 0,0 0 0,-1-1 0,1 1 0,-1 0-1,0-1 1,0-3 0,0 6-13,0 0 1,-1 0-1,1 0 0,0 0 1,0 0-1,-1 0 0,1 0 0,-1 0 1,1 0-1,-1 0 0,1 0 0,-1 1 1,0-1-1,1 0 0,-1 0 1,0 1-1,0-1 0,1 0 0,-1 1 1,0-1-1,0 1 0,0-1 1,0 1-1,0-1 0,0 1 0,0 0 1,0-1-1,0 1 0,0 0 0,0 0 1,0 0-1,0 0 0,0 0 1,0 0-1,0 0 0,0 0 0,0 0 1,0 0-1,-2 1 0,-6 1-8,-1 1 1,1-1-1,0 2 0,0-1 0,-13 8 1,-43 28 106,60-36-88,-25 17 49,0 0 0,2 2 0,-40 39 0,65-58-39,1 0 0,0 0-1,-1 0 1,1 0-1,0 0 1,1 1 0,-1-1-1,1 0 1,-2 6 0,2-8 0,1 1 0,0-1-1,0 0 1,0 0 0,0 0 0,0 1 0,0-1 0,0 0 0,0 0 0,0 0 0,0 0-1,1 1 1,-1-1 0,1 0 0,-1 0 0,1 0 0,-1 0 0,1 0 0,-1 0 0,1 0 0,0 0-1,0 0 1,-1 0 0,1 0 0,0-1 0,0 1 0,0 0 0,0-1 0,0 1 0,0 0-1,0-1 1,2 1 0,4 2 53,-1-1-1,1-1 0,0 1 0,0-1 1,0-1-1,0 1 0,0-1 0,0 0 1,9-2-1,5 1 10,15-1-8,1-2 0,-1-1-1,0-2 1,0-1 0,-1-2-1,54-23 1,145-83 181,-106 49-267,-119 61 3,-14 5-202,-18 8-78,-10 8 190,1 2 1,1 2 0,1 0 0,-40 35 0,20-14 250,34-28 16,0 1 0,1 0 0,0 1 0,-25 33 0,39-47-151,1 1 0,-1-1 0,1 1 0,0-1 0,-1 1 0,1-1 0,0 1 0,-1 0 0,1-1 0,0 1 0,0 0 0,0-1 0,-1 1 0,1 0 0,0-1 0,0 1 0,0 0 0,0-1 0,0 1 0,0 0 0,1 0 0,-1 0 0,0-1 0,1 0 0,-1 0 0,0 1 0,1-1 1,-1 0-1,0 1 0,1-1 0,-1 0 0,1 0 0,-1 0 0,1 0 0,-1 1 0,1-1 0,-1 0 0,1 0 0,-1 0 0,0 0 0,1 0 0,-1 0 0,1 0 0,0 0 0,4-1 67,1 0 0,-1 0 0,9-3 1,-4 0-21,0-1 1,-1 0 0,0-1-1,0 0 1,0 0 0,0-1-1,-1 0 1,7-8 0,18-14-17,38-39-407,-58 56 12,-21 36-177,5-18 547,1 1 0,0 0 0,1 0 0,-1 1 0,1-1-1,0 13 1,1-17 16,0-1 0,1 1 0,-1 0 0,1-1 0,0 1 0,-1 0 0,1-1 0,1 1 0,-1-1-1,0 1 1,0-1 0,1 1 0,-1-1 0,1 0 0,0 0 0,0 0 0,0 0 0,0 0-1,0 0 1,0-1 0,3 3 0,1-1-21,0 0 0,0-1 0,0 0-1,0 0 1,0 0 0,1 0 0,-1-1 0,1 0-1,-1 0 1,1-1 0,12-1 0,1-1 41,1 0 0,29-9 0,-28 5 105,43-16 0,-56 19-138,-2-1 1,1-1-1,0 1 0,-1-1 0,0-1 1,0 1-1,0-1 0,8-10 1,-4 2-15,-2 1 0,1-2 1,-2 1-1,0-1 0,8-20 1,22-84 76,-21 65-20,-2 6-26,32-112 18,-45 153-49,-1 1 0,1-1-1,-2 0 1,1 0 0,-1 1-1,0-1 1,-1-10 0,1 17-3,0-1 1,0 1-1,0-1 1,0 1-1,0 0 1,0-1 0,-1 1-1,1-1 1,0 1-1,0 0 1,0-1-1,-1 1 1,1-1-1,0 1 1,0 0 0,-1-1-1,1 1 1,0 0-1,-1-1 1,1 1-1,0 0 1,-1 0 0,1-1-1,0 1 1,-1 0-1,1 0 1,-1 0-1,0-1 1,1 1 1,-1 0 0,0 1 0,0-1 1,0 0-1,1 0 0,-1 0 0,0 1 0,0-1 0,0 0 0,1 1 1,-1-1-1,0 0 0,1 1 0,-2 0 0,-1 1-1,0 1 0,0 0 0,0 0 0,1 0 0,-5 5 0,1 3 5,1 1 1,0-1-1,0 1 0,1 0 0,-3 15 0,-9 64 289,15-81-275,-4 20-70,-14 141 720,18-147-1255,1-1 1,1 1 0,1 0 0,1-1 0,7 28 0,-3-16-4762,-7-33 4841,0 0 0,0-1 0,0 1 0,0 0 0,0 0 0,0-1 0,0 1 0,0 0 0,-1-1 0,1 1 0,-1 0 0,0-1 0,1 1 0,-1 0 0,0-1 0,0 1 0,0-1 0,-1 2 0,-14 6-4534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1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95 11456,'-98'-60'4256,"80"54"-3297,-1 1-287,29-7-3935,7 4 2623,11 4-1920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1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1093 6656,'0'-1'122,"-1"0"1,1 0 0,0 0 0,0 0-1,0 0 1,0 0 0,0 0-1,1 0 1,-1 0 0,0 0-1,0 0 1,1 0 0,-1 0-1,0 0 1,1 0 0,-1 0-1,1 0 1,0 0 0,-1 0-1,1 0 1,0 1 0,-1-1-1,1 0 1,1 0 0,7-11 404,18-24 2204,-17 23-1566,16-29 1,-6 5-334,1-5-133,2 1-1,2 1 1,35-45-1,66-47 142,-7 6-46,-97 100-684,-1-1 1,-1 0-1,17-35 0,22-69 977,-42 91-505,-29 67-675,-2 0 0,0-1 1,-2-1-1,-27 35 0,5-11 47,-54 92-1,-13 60 215,-87 156 440,-35-26 176,212-315-588,9-14-19,5-3-170,1 1-1,0-1 0,0 1 0,0-1 0,0 1 0,-1-1 1,1 1-1,0-1 0,0 1 0,0-1 0,0 1 0,0-1 0,1 1 1,-1-1-1,0 1 0,0-1 0,0 1 0,1-1 0,2-10-45,1 0-1,0 1 0,1 0 0,10-16 1,-2 4 8,-6 9-5,2 1 0,0 0 0,0 0 0,20-19 0,51-36-88,-59 52 59,1 1 0,0 0 1,1 2-1,46-18 0,101-21-203,-148 45 268,114-35 9,-116 34 3,-1-1 0,0-1 0,-1-1 0,31-22 0,-11-1 98,-1-1-1,-3-1 0,34-45 0,44-45-92,-85 100-90,78-83 146,-81 81 12,0-2 0,21-35 1,-19 18-92,-1 0 1,-2-2 0,18-57-1,-36 91-9,0 2-78,-1 0 1,0 0-1,-1-1 1,-1 1-1,3-20 1,-5 31 87,0 1 1,0 0 0,-1 0-1,1 0 1,0 0 0,0 0-1,0 0 1,0 0 0,0-1-1,0 1 1,0 0 0,0 0-1,0 0 1,0 0 0,0 0-1,0 0 1,0 0 0,0 0-1,0 0 1,-1-1 0,1 1-1,0 0 1,0 0 0,0 0-1,0 0 1,0 0 0,0 0 0,0 0-1,-1 0 1,1 0 0,0 0-1,0 0 1,0 0 0,0 0-1,0 0 1,0 0 0,-1 0-1,1 0 1,0 0 0,0 0-1,0 0 1,0 0 0,0 0-1,0 0 1,0 0 0,-1 0-1,1 0 1,0 0 0,0 0-1,0 0 1,0 1 0,0-1-1,0 0 1,0 0 0,0 0-1,0 0 1,-1 0 0,1 0-1,0 0 1,0 0 0,0 1-1,0-1 1,0 0 0,0 0-1,0 0 1,0 0 0,-9 10-74,-46 68-8,-65 68 239,41-53-7,57-64-58,2 1 0,1 1 0,1 0 0,2 2 0,1 0 0,-12 40 0,-49 214 268,72-269-336,2-8 32,-15 81 223,16-78-238,0-1 0,0 1 0,1 0 0,1 0 0,2 14 0,-2-25-13,-1 0-1,0 0 0,1 0 0,0 0 1,-1 0-1,1 0 0,0 0 0,0 0 1,0 0-1,0 0 0,0-1 1,1 1-1,-1-1 0,0 1 0,1-1 1,-1 1-1,1-1 0,0 0 1,-1 1-1,1-1 0,2 1 0,-1-1 35,1 0-1,-1 0 0,0 0 1,1-1-1,-1 0 0,1 1 1,0-1-1,-1 0 0,1 0 1,-1-1-1,7-1 0,16-3-28,0-1 0,-1-1 0,0-1-1,-1-2 1,0 0 0,0-2 0,-1 0 0,0-2-1,33-26 1,-13 1-51,-1-1-1,-2-3 1,-2-1 0,32-51-1,-7 11-222,-63 106 133,-8 43 441,-2 0 0,-29 92 0,33-133-123,0-1 1,2 1 0,0 0 0,1 29 0,16-55 124,-8 0-299,1-1 0,-1 1 0,0-1 0,-1 1 0,1-2-1,0 1 1,-1 0 0,0-1 0,0 0 0,5-5 0,6-8-13,14-24-1,-16 22 52,-8 11-72,98-128-396,-94 127 491,-9 9-95,0 0 1,0 0-1,0 0 0,0 0 1,0 0-1,1 0 0,-1 0 0,0 0 1,0 0-1,0 0 0,0 0 1,0 0-1,0 0 0,0 0 1,0 0-1,1 0 0,-1 1 0,0-1 1,0 0-1,0 0 0,0 0 1,0 0-1,0 0 0,0 0 0,0 0 1,0 0-1,0 0 0,0 0 1,1 0-1,-1 0 0,0 0 0,0 1 1,0-1-1,0 0 0,0 0 1,0 0-1,0 0 0,0 0 1,0 0-1,0 0 0,0 0 0,0 1 1,0-1-1,0 0 0,0 0 1,0 0-1,0 0 0,0 0 0,-4 23-188,-21 46 35,15-43 22,-8 29 0,17-53 144,1 0 0,-1 0 0,1 1 1,-1-1-1,1 0 0,0 0 0,0 1 0,0-1 1,0 0-1,0 0 0,1 1 0,-1-1 0,1 0 1,-1 0-1,1 0 0,0 0 0,0 0 0,0 0 0,0 0 1,0 0-1,0 0 0,1 0 0,-1 0 0,1 0 1,-1-1-1,1 1 0,-1-1 0,1 1 0,0-1 1,0 0-1,0 0 0,0 1 0,4 0 0,1 1 34,0-1 1,1 0-1,-1-1 0,1 1 0,-1-1 0,1-1 0,0 1 1,0-2-1,7 0 0,7-1-39,0-2 0,0 0 0,-1-2 0,1 0-1,-2-1 1,1-1 0,-1-1 0,0-1 0,-1-1 0,0 0 0,0-2 0,-2 0 0,0-1 0,0-1 0,-1 0 0,-1-1 0,14-19-1,-5 6-62,24-34 13,-40 51 44,-3 8 0,-4 7 0,-1 6 0,-1-8 0,-5 33 101,-21 62-1,20-72-77,-4 9 40,7-22-56,0 0 1,0 0-1,2 1 0,-1 0 0,-1 21 1,4-32 12,0-1 0,0 1 1,0 0-1,0-1 0,0 1 1,0 0-1,0-1 0,1 1 1,-1 0-1,0-1 0,0 1 0,0-1 1,1 1-1,-1 0 0,0-1 1,1 1-1,-1-1 0,1 1 1,-1-1-1,0 1 0,1-1 0,-1 1 1,1-1-1,-1 0 0,2 1 1,-1 0-3,0-1 0,0 0 0,1 0 0,-1 1 0,0-1 0,0 0 0,0 0 0,1 0 0,-1 0 0,0 0 0,0-1 0,3 1 0,2-2-6,1 0 0,-1-1-1,0 0 1,7-3 0,116-73-110,-6 4-172,-25 18 355,135-102 1,-209 134-95,-19 19-284,-17 18 3,-16 15 245,-54 38 0,32-27 87,-169 146 64,212-178-116,-4 4-52,-19 20 0,28-27 64,0 0 0,0-1 0,0 1 0,0 0 0,0 0 0,1 1 0,-1-1 0,1 0 0,0 0 0,0 1 0,0-1 0,0 0 0,0 6 0,1-8 0,0 0-1,0 0 1,0-1 0,0 1-1,0 0 1,1 0 0,-1 0 0,0-1-1,0 1 1,1 0 0,-1 0 0,0-1-1,1 1 1,-1 0 0,0-1-1,1 1 1,-1 0 0,1-1 0,0 1-1,-1-1 1,1 1 0,-1 0 0,1-1-1,0 0 1,-1 1 0,1-1-1,0 1 1,0-1 0,-1 0 0,1 0-1,0 1 1,1-1 0,2 1 16,1-1 0,-1 0 0,1 1 0,8-2 0,-4 0 21,9 0 42,1-1-1,-1-1 1,0-1-1,-1 0 1,1-1-1,18-9 0,-24 9-79,-1-1-1,1 0 0,-1-1 0,-1 0 1,1 0-1,-1-1 0,-1-1 0,0 0 1,15-17-1,-8 2-25,0 0 0,-1-2 1,12-29-1,30-87-104,-55 136 122,45-135-174,-39 114 199,6-47 1,-14 71-51,0 1 0,0 0-1,0-1 1,0 1 0,0-1 0,0 1-1,-2-4 1,0-10-190,0 7-30,-3 10 169,-5 11 114,-11 32-255,14-31 238,1 1 0,0-1 0,1 1 0,-5 17-1,-42 277 755,49-291-747,1 0-1,1 0 0,2 23 0,-1-33 0,1-1 1,0 0-1,0 0 1,1 0-1,0 1 1,0-1-1,0-1 1,1 1-1,0 0 1,0-1-1,0 1 1,5 5-1,-5-8 13,0 1 1,0-1-1,0 1 0,0-1 0,1 0 1,-1 0-1,1-1 0,0 1 1,0-1-1,0 0 0,0 0 0,0 0 1,1-1-1,-1 1 0,0-1 0,1 0 1,-1 0-1,1 0 0,-1-1 0,8 0 1,75-3 53,94-17 1,-81 7-690,-83 10-1129,0 0-1,20-7 1,-29 7-337,-24-2-6946,10 4 8475,-23-6-6341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1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59 182 13216,'-37'-62'4895,"29"56"-3807,-6-11-320,14 9 800,0-7-1024,0-2 768,0 5-768,0 1-256,4-2-192,1 1-608,3 4 288,5 8-4352,6 8 2528,12 0-7551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51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13632,'-1'0'314,"1"-1"1,-1 1-1,0-1 1,1 1-1,-1 0 1,0-1 0,0 1-1,1 0 1,-1 0-1,0-1 1,0 1-1,1 0 1,-10 1 8011,9-1-8260,1 0 0,0 0-1,0-1 1,-1 1 0,1 0-1,0 0 1,0 0 0,-1 0 0,1-1-1,0 1 1,0 0 0,-1 0-1,1 0 1,0-1 0,0 1 0,0 0-1,-1 0 1,1-1 0,0 1-1,0 0 1,0 0 0,0-1 0,0 1-1,-1 0 1,1-1 0,0 1-1,0 0 1,0-1 0,0 1-1,0 0 1,0-1 0,0 1 0,0 0-1,0 0 1,0-1 0,0 1-1,1 0 1,-1-1 0,0 1 0,0 0-1,0-1 1,0 1 0,0 0-1,1 0 1,-1-1 0,0 1 0,9-16 685,12-4-698,-20 20-31,-1 1-205,0 1 176,0-1 0,-1 0 0,1 1 0,-1-1 0,1 1 0,-1-1 0,0 0 0,1 1 0,-1-1 0,0 0 0,0 0 0,0 0 0,0 0 0,0 0 0,0 0 0,0 0 0,-2 2 0,1-1-447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32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66 237 10144,'-1'-1'365,"1"1"-1,-1 0 1,0 0 0,1 0 0,-1 0 0,0 0 0,0 0 0,1 0 0,-1 0 0,0 0-1,0 0 1,1 1 0,-1-1 0,0 0 0,1 0 0,-1 1 0,0-1 0,1 0-1,-1 1 1,1-1 0,-1 1 0,0-1 0,1 1 0,-1-1 0,0 1 0,-17 8 2606,17-9-2804,-1 1 1,1-1-1,-1 0 0,0 0 1,1 0-1,-1 0 0,0 0 1,1-1-1,-1 1 0,-1-1 1,2 1-110,1-1 0,-1 1 0,0 0 0,1-1 0,-1 1 0,1 0 0,-1-1 0,1 1 0,-1-1 0,1 1 1,-1-1-1,1 1 0,0-1 0,-1 1 0,1-1 0,0 0 0,-1 1 0,1-2 0,-1-2 67,1 0-1,0 0 1,-1 0-1,2 0 0,-1 0 1,0 0-1,2-5 1,-2 6-76,7-29 379,19-56-1,-12 46 467,-12 36-708,-1 5-131,-1 0 0,1 0 0,-1-1 0,1 1 0,-1 0 0,0 0 0,1-1 0,-1 1 0,0 0 0,0-1 0,0 1 0,0 0 0,0-1 0,0 1 0,0 0 0,0-1 0,-1 1 0,1 0 0,0 0 0,-1-1 0,1 1 0,-2-2 0,2 3-58,0 0 0,0 0 1,-1 0-1,1 0 0,0 0 0,0 0 0,0 0 1,-1 0-1,1 0 0,0 0 0,0 0 0,0 0 1,-1 0-1,1 0 0,0 0 0,0 0 0,-1 0 1,1 0-1,0 0 0,0 0 0,0 0 0,-1 0 1,1 0-1,0 1 0,0-1 0,0 0 0,0 0 1,-1 0-1,1 0 0,0 0 0,0 1 0,0-1 0,0 0 1,0 0-1,0 0 0,-1 0 0,1 1 0,0-1 1,0 0-1,-4 9-354,4-7 139,1 0 0,-1-1 0,1 1 0,-1 0 0,1-1 0,0 1 0,-1 0 0,1-1 0,0 1 0,0-1 0,0 0 0,0 1 0,0-1 0,0 0 0,1 0 0,1 2 0,0 0-611,1 0 1,-1-1 0,1 1 0,0-1-1,0 0 1,6 2 0,0-1-2288,-1-1-1,18 2 1,25 0-3353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34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50 120 6816,'-4'-2'554,"-1"-1"0,1 1 0,-1-1 0,0 1 0,1 1 0,-1-1 0,0 1 0,-7-1 6942,27 3-5523,25-1-1123,32-5 1099,92-4 161,-65 10-1376,111-3 180,-37-5-941,-166 6-431,-1 1 0,1-2 0,0 1 0,0-1 0,0 0 0,6-3 1,-3 0-2543,1-1 1,-1 0 0,0 0-1,16-15 1,1-2-1278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35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223 402 4576,'0'-9'548,"1"1"1,0-1 0,1 0-1,0 0 1,1 1-1,5-15 1,1 0 2178,-2 0 1,7-36 0,-12 53-2181,0-7 1545,-4 19 127,-4 15-1330,-17 42 396,-50 158 1040,14 6-1620,-31 188 457,86-398-1093,2-9-50,0 0-1,0 0 0,0 0 0,-6 10 0,8-16-22,3-5-35,9-9-158,-11 10 152,9-10-148,-2 0 0,9-13 0,49-120-231,-37 79 422,-12 28 14,72-169-88,-8-29 129,-27-18 133,-41 182 97,1-30 416,-13 88-428,-2 13-212,1 0 0,0 0 0,0 0 0,0 0 0,1 0 0,-1 0 0,0 0 0,0 0 0,0 0 0,1 0 0,0-2 0,-1 3-38,1-1 0,0 1 0,-1 0 0,1 0 0,-1-1 0,1 1 0,0 0 0,-1 0 0,1 0 0,-1-1 0,1 1 0,0 0 0,-1 0 0,1 0 0,0 0 0,-1 0 0,1 0 0,0 1 0,-1-1 0,1 0 0,-1 0 0,1 0 0,0 0 0,0 1 0,48 15 446,-27-8-167,41 8-1,-18-10-114,68 1 0,44-11 78,-117 3-186,32-3-61,112-18 0,-13-9 112,-170 31-120,-1 0 0,1 0 0,0 0 0,0-1 0,0 1 0,-1 0 0,1 0 0,0 0-1,0 0 1,-1 1 0,1-1 0,0 0 0,0 0 0,0 0 0,-1 0 0,1 1 0,0-1 0,-1 0 0,1 1 0,0-1 0,-1 1 0,1-1 0,0 1 0,-1-1 0,1 1 0,-1-1 0,1 1 0,-1 0 0,1-1 0,-1 1 0,1-1 0,-1 1 0,0 0 0,1 0 0,-1-1 0,0 1 0,0 0 0,1 0 0,-1-1 0,0 2 0,0 4 46,0-1-1,0 1 1,0 0 0,-1-1 0,-1 6 0,0 4-16,-7 38 213,-31 99 0,22-91-129,-1 8 114,0 2-3470,18-69 1980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37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128 278 1152,'-2'0'111,"0"0"0,0 0 0,0 0 0,1 1 0,-1-1 0,0 1 0,0 0 1,0-1-1,0 1 0,1 0 0,-1 0 0,0 0 0,1 0 0,-1 0 0,1 1 0,-1-1 0,1 0 0,0 1 0,0-1 0,-1 1 0,1-1 0,-1 3 1,-17 21 1770,11-6-897,-9 25 3358,16-42-3794,0 0-1,1-1 1,-1 1-1,0 0 1,0-1 0,0 1-1,-1 0 1,1-1-1,0 1 1,0-1 0,-1 0-1,1 1 1,-1-1-1,-2 2 1,2-4-279,1 1 0,-1-1 0,1 0 0,0 0 0,-1 1 0,1-1 0,0 0 0,0 0 0,0 0-1,0 0 1,-1-1 0,0-1 0,1 0-119,-1-1 0,1 0 0,0 0 0,0-1 0,0 1 0,1 0 0,-1 0 0,1 0 0,0-1 0,0 1 0,2-7 1,1-5 260,8-25 1,-7 28-187,0-1-7,2 0 0,-1 1 1,1-1-1,1 1 0,0 0 0,1 1 0,1-1 0,0 2 0,0-1 0,1 1 0,17-14 0,1-1-89,-21 19-61,0 1 0,0-1 0,0 1 0,1 0 1,0 1-1,0 0 0,12-5 0,0 3 28,0 1 0,0 0 1,1 2-1,-1 1 0,1 0 0,27 1 0,124 12 434,-169-10-521,119 16 169,-100-12-136,-1 2 1,0-1-1,31 15 0,-33-12 22,-8-3-4,-1-1-1,0 2 1,15 9 0,-22-13-9,-1 0 0,1 1 0,0-1 0,-1 1 0,0-1 0,1 1 1,-1 0-1,0 0 0,-1 0 0,1 0 0,0 1 0,-1-1 0,0 0 0,0 1 1,2 4-1,-2 1-10,-1-1 0,1 0 1,-1 1-1,0-1 0,-1 1 0,0-1 1,-1 0-1,-2 12 0,-2-1-26,-1-1-1,-12 25 0,11-29-6,0-1 0,-1 0 0,0 0 1,-1-1-1,0-1 0,-1 1 0,0-2 0,-22 17 0,-1-4 15,-1-1 1,-41 18-1,28-21-24,38-16 0,0 1 0,0-1 0,1 2 0,0-1 0,0 1 0,0 1 0,-10 7 0,11-5 25,0-1 0,1 1 0,0 1 0,0-1 0,1 1 0,0 0 0,1 1 0,0-1 0,1 1 0,0 0 0,0 1 0,-3 14 0,0 14 45,1 1 0,-1 47 0,8 82-192,0-67-686,-1-101 745,0-1 0,0 0 0,0 0 0,0 0-1,0 0 1,0 0 0,0 0 0,1 0 0,-1 0-1,0 0 1,0 0 0,0 1-506,0-1 506,1 0 0,-1 0-1,0 0 1,0 0 0,0 0 0,0 0 0,0 0-1,0 0 1,0 0 0,0 0 0,0 0 0,1 0-1,-1 0 1,0 0 0,0 0 0,0 0 0,0 0-1,0 0 1,0 0 0,0 0 0,0 0-1,0 0 1,1 0 0,-1 0 0,0 0 0,0 0-1,0-1-504,0 1 504,0 0 1,0 0 0,0 0 0,0 0 0,0 0-1,1-1 1,8-7-3296,-4 2 1068,8-3-323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4:38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155 126 5472,'-1'0'200,"1"-1"0,-1 0 0,1 1 0,-1-1 0,1 0 0,-1 0 0,1 1 0,-1-1 0,1 0 0,0 0 0,-1 0 0,1 0 0,0 1 0,0-1 0,-1 0 0,1 0 0,0 0 0,0 0 0,0 0 0,0 0 0,0 0 0,1 1 0,-1-1 0,0 0 0,0 0 0,0 0 0,1 0 0,-1 0 0,1 0 0,0-2 347,0 0 1,-1 0 0,1 0 0,-1 0-1,0 0 1,0-1 0,0 1 0,0 0-1,-1 0 1,1 0 0,-1 0 0,1 0-1,-1 0 1,0 0 0,-2-4 0,1 3-162,0 0 1,-1 0 0,1 0 0,-1 0-1,0 0 1,0 1 0,0-1 0,-7-5 0,8 8-291,1 0 1,-1 0-1,0 0 1,0 0-1,0 1 1,0-1 0,0 0-1,0 1 1,0 0-1,0 0 1,0-1-1,0 1 1,0 0 0,0 0-1,1 1 1,-1-1-1,0 0 1,0 1-1,0-1 1,0 1 0,0 0-1,0 0 1,0-1-1,1 1 1,-1 0-1,-3 3 1,0-1 34,1 1 1,-1-1-1,1 1 1,-1 0-1,1 0 0,0 1 1,-5 7-1,6-6-98,0 0-1,0-1 1,1 1-1,-1 1 1,2-1 0,-1 0-1,0 0 1,1 1-1,0-1 1,1 1-1,0-1 1,0 0 0,0 1-1,0-1 1,1 1-1,0-1 1,1 1-1,-1-1 1,1 0 0,1 0-1,-1 0 1,1 0-1,0 0 1,0-1-1,0 1 1,1-1 0,7 8-1,-9-11-22,0 0 0,0-1 0,0 1 0,0 0-1,1-1 1,-1 1 0,1-1 0,-1 0 0,1 0 0,0 0-1,-1 0 1,1 0 0,0 0 0,0-1 0,-1 0 0,1 1 0,0-1-1,0 0 1,0 0 0,-1 0 0,1-1 0,0 1 0,0-1 0,-1 0-1,1 0 1,0 1 0,-1-2 0,1 1 0,0 0 0,2-3-1,0 1 22,0 0-1,-1 0 1,0 0-1,0-1 1,0 0-1,0 0 1,-1 0-1,1-1 1,-1 1-1,0-1 1,0 1-1,-1-1 1,1 0-1,1-7 1,-3 10 1,-1 1 0,1-1 0,-1 0 1,0 1-1,1-1 0,-1 0 0,0 1 0,0-1 1,-1 0-1,1 1 0,0-1 0,0 0 0,-1 1 1,1-1-1,-1 0 0,1 1 0,-1-1 0,0 1 1,0-1-1,0 1 0,0-1 0,0 1 0,-1-2 1,1 2-39,0 0 0,0 1 0,0-1 0,0 1 1,0-1-1,0 1 0,-1-1 0,1 1 0,0-1 0,0 1 1,0 0-1,0 0 0,-1 0 0,1 0 0,0-1 1,0 2-1,0-1 0,-1 0 0,1 0 0,0 0 0,0 0 1,0 1-1,-1-1 0,1 1 0,0-1 0,0 1 1,0-1-1,0 1 0,0 0 0,0-1 0,-1 2 0,-5 3-235,2-1-329,1-1-1,-1 1 1,1 0 0,-6 6-1,4 5-789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16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1085 4064,'0'-1'520,"0"0"-1,0 0 1,1 0 0,-1 0-1,0 0 1,1 0 0,-1 0 0,0 0-1,1 0 1,-1 0 0,1 0-1,0 0 1,-1 1 0,1-1-1,0 0 1,-1 0 0,1 1 0,1-2-1,-1 2-301,0-1-1,0 0 0,-1 1 1,1-1-1,0 0 0,-1 1 1,1-1-1,-1 0 0,1 0 1,0 1-1,-1-1 0,0 0 1,1 0-1,-1 0 0,1 0 0,-1 0 1,0 1-1,0-1 0,0 0 1,0 0-1,1 0 0,-1 0 1,0 0-1,0 0 0,-1 0 1,1 0-1,0 0 0,0 0 1,0 0-1,-1 0 0,1 0 1,0 1-1,-2-3 0,2 2-112,0 0 0,0 0 0,-1 0 0,1 0 0,-1 0-1,1 0 1,-1 0 0,1 0 0,-1 0 0,0 0 0,1 0-1,-1 1 1,0-1 0,0 0 0,0 0 0,0 1 0,0-1 0,1 1-1,-1-1 1,0 0 0,0 1 0,0 0 0,-1-1 0,1 1-1,0 0 1,0-1 0,0 1 0,0 0 0,0 0 0,0 0-1,0 0 1,0 0 0,-1 0 0,1 0 0,0 0 0,-1 1-1,-3 1-81,0 1 0,0-1-1,0 1 1,0 0-1,0 1 1,-4 3-1,1-1 53,-21 17-217,1 1-1,2 1 0,-41 48 1,65-70 94,-1 0 0,1 0 0,0 1 0,0-1 0,0 1 0,0 0 0,1-1 0,0 1 0,-1 0 0,1 0 0,1 0 0,-1 0 0,0 0 0,1 0 0,0 6 0,1-7 29,-1 0-1,1 0 1,-1-1 0,1 1 0,0 0 0,0 0 0,1-1 0,-1 1 0,0-1 0,1 1 0,0-1 0,-1 0 0,1 0 0,0 1 0,0-1 0,0 0 0,1-1 0,-1 1 0,0 0 0,1-1 0,-1 1 0,4 1 0,2 0 22,0 1 0,0-1 0,0-1-1,0 1 1,0-1 0,0-1 0,0 0-1,1 0 1,13 0 0,-16-2 66,0 0 0,0 0 0,0 0-1,0-1 1,0 1 0,0-1 0,0-1 0,-1 1 0,1-1 0,-1 0 0,0-1-1,0 1 1,10-9 0,-12 9-10,6-4 22,-1-1 0,1-1 1,-1 1-1,-1-1 0,0 0 0,0-1 0,-1 0 0,6-11 1,1-12 24,14-58 0,1-40 23,-18 85-156,42-240-63,-40 199 74,-1-114 0,-18-92-422,6 290 424,1 0 0,0 0-1,-1 0 1,1 1 0,-1-1 0,0 0-1,0 1 1,-2-5 0,3 7 11,0 0 1,0 0 0,0 0-1,-1-1 1,1 1-1,0 0 1,0 0-1,0 0 1,0 0-1,-1-1 1,1 1-1,0 0 1,0 0-1,0 0 1,-1 0-1,1 0 1,0 0-1,0 0 1,0 0-1,-1-1 1,1 1-1,0 0 1,0 0-1,-1 0 1,1 0-1,0 0 1,0 0-1,-1 0 1,1 0-1,0 0 1,0 1-1,-1-1 1,1 0 0,0 0-1,0 0 1,-1 0-1,0 1-5,0 0-1,0 0 1,0 0 0,0 0-1,1 1 1,-1-1 0,0 0 0,1 0-1,-1 1 1,0-1 0,0 2-1,-4 12 28,0 1 1,1-1-1,1 1 0,-3 24 0,1 70 70,4-62-92,-1 140 346,-1 20 82,1-118-298,3-45-70,-3 0 0,-10 58 0,-9 31-1070,19-114-500,1-1 1,1 1-1,1 0 1,6 35-1,-2-35-2076,4-3 1147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8 297 6144,'-8'-24'7941,"14"41"-3557,11 114-151,-3 70-2338,-14-117-1524,-6 233 1119,6-216-928,1-84-601,9-182-581,-2 78 445,5-100-390,5-16 453,-1-67 698,-13 210-457,2-24 25,-6 83-128,0 0-1,0 0 1,1 0 0,-1 0-1,0 1 1,0-1 0,1 0-1,-1 0 1,0 0 0,1 1-1,-1-1 1,1 0 0,-1 0-1,1 1 1,0-1 0,-1 0-1,1 1 1,-1-1 0,1 1-1,0-1 1,0 1 0,-1-1-1,1 1 1,0 0 0,0-1-1,0 1 1,-1 0 0,1-1-1,0 1 1,0 0 0,1 0-1,5-1 63,0 0 0,0 1 0,8 0 1,-6 0-68,61-6 115,-11 0 15,104-4 275,-124 5-418,-1-1-1,45-13 0,-70 16 160,0 0-1,0 1 1,0 0-1,21 1 0,-33 1-110,0 0-1,0 1 0,0-1 0,0 0 0,0 1 1,0-1-1,0 1 0,0 0 0,-1-1 0,1 1 0,0-1 1,0 1-1,0 0 0,-1 0 0,1-1 0,-1 1 1,1 0-1,0 0 0,-1 0 0,0 0 0,1 0 0,-1 0 1,1 0-1,-1 0 0,0 0 0,0 0 0,1 1 1,3 29 489,-4 133 297,0-93-4175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16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23 142 10048,'-18'-11'3232,"13"5"-178,8 6-1207,-1 1-1568,1 0-1,-1 0 1,1 0 0,0 0 0,0 0-1,0-1 1,-1 1 0,6-1 0,7 3 12,26 5 466,80 7 0,40-11 129,-31-8-534,1-6 0,-1-6 0,236-59 0,-277 47-813,-5 1-4364,-70 26 3337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17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442 596 6464,'0'-2'556,"0"0"1,0 0-1,-1 0 1,1 0 0,0 0-1,-1 0 1,1 0-1,-1 0 1,1 0-1,-1 0 1,0 0 0,0 1-1,0-1 1,-2-2-1,2 2-257,-1 1 0,0-1 0,0 1 0,0-1 0,0 1 0,0 0-1,0 0 1,0 0 0,-1 0 0,1 0 0,0 0 0,-1 1 0,-3-2 0,-6 1 99,1 0 0,-1 0 0,0 1 1,0 0-1,0 1 0,0 1 0,1 0 0,-21 6 0,11-1-166,-1 1 1,1 0-1,-32 20 0,40-19-181,-1 0 0,1 2 0,1-1-1,0 2 1,0 0 0,1 0 0,0 1 0,-8 14 0,13-16-83,0 0 0,1 0 0,1 1 0,0-1 0,1 1 0,0 0 0,0 0 0,1 0 0,1 0 0,0 0 0,1 1 0,0-1 0,1 0 0,3 19 0,-3-26 60,0-1-1,0 0 1,1 0-1,-1 0 0,1 1 1,0-2-1,0 1 1,0 0-1,5 6 1,-6-9-15,0 0 0,0 0 0,0 1 0,0-1 0,1 0 0,-1 0 0,0-1 0,1 1 0,-1 0 0,1 0 0,-1-1 0,1 1 0,-1 0 0,1-1 0,-1 0 0,1 1 0,0-1 0,-1 0 0,1 0 0,0 0 0,-1 0 0,1 0 0,0 0 0,-1 0 0,1-1 0,-1 1 0,1-1 0,0 1 0,-1-1 0,2 0 0,11-7 18,-1 0 0,0-1-1,16-14 1,-9 7-26,87-79 355,-61 51-427,-33 33 50,1-2-1,-2 1 1,0-2 0,0 0-1,-1 0 1,-1-1 0,12-22-1,-5-4 38,-3-1-1,15-65 1,24-155-31,-44 215-34,-2 16 117,-2-1 0,2-49 0,-12 90 7,0 1-1,0 0 1,-5 19 0,-23 203 1185,22-105-830,8 175 1,5-252-607,6 60-1363,-8-108 1242,0 0 0,0 0 0,1 0 0,-1 0 0,1-1 0,-1 1 0,1 0 0,0 0 0,1 3 0,-2-5 199,0 0 1,1 0 0,-1 0-1,0 0 1,0 0 0,0 0-1,0 0 1,0 0 0,0 1-1,1-1 1,-1 0 0,0 0-1,0 0 1,0 0 0,0 0-1,0 0 1,1 0 0,-1 0-1,0 0 1,0 0 0,0 0-1,0 0 1,1 0 0,-1 0-1,0 0 1,0 0 0,0 0-1,0 0 1,0 0 0,1 0-1,-1 0 1,0-1 0,0 1-1,0 0 1,0 0 0,7-10-2939,0-7 387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18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14 6656,'1'-1'256,"-1"0"-1,0 1 1,1-1 0,-1 0-1,0 0 1,1 1 0,-1-1 0,1 0-1,-1 1 1,1-1 0,0 0-1,-1 1 1,1-1 0,-1 1 0,1-1-1,0 1 1,0 0 0,-1-1-1,1 1 1,0 0 0,0-1 0,-1 1-1,1 0 1,0 0 0,0 0-1,0-1 1,0 1 0,-1 0 0,1 0-1,0 0 1,0 1 0,0-1 0,-1 0-1,1 0 1,0 0 0,0 0-1,0 1 1,1 0 0,-2 0-68,1-1 0,-1 1 0,1 0 0,-1 0 0,0 0 0,0 0 0,1-1 0,-1 1 0,0 0 0,0 0 0,0 0 0,0 0 0,0 0 0,0 0 0,0 0 0,0 0 0,0 0 0,0-1 0,-1 1 0,1 1 0,-1 3 525,-3 14-52,0 1-1,-2-1 1,0 0 0,-14 29-1,6-15-166,-21 48 605,-74 126 0,99-191-1025,1 0 1,1 1-1,0 0 1,2 0-1,-9 31 1,14-42-62,0 1 0,0-1-1,1 0 1,0 1 0,0-1 0,1 1-1,-1-1 1,4 11 0,-3-13-6,0 1-1,1-1 1,0 0 0,0 0-1,1 0 1,-1 0 0,1 0-1,-1-1 1,1 1 0,0-1-1,1 1 1,-1-1 0,6 4-1,-2-2 30,1-1 0,0 0 0,0 0 0,0 0-1,0-1 1,0-1 0,1 1 0,-1-1-1,1-1 1,16 2 0,6-2 78,54-6-1,-56 2-99,9 0-1379,40-10 0,-49 6-4817,-26 6 4278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18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16 300 9632,'-14'4'3120,"13"-4"-3033,1-1 1,0 1 0,0-1-1,0 1 1,0-1 0,0 1 0,0-1-1,0 0 1,0 1 0,0-1-1,0 1 1,0-1 0,0 1 0,0-1-1,0 1 1,0-1 0,0 1-1,1-1 1,-1 0 0,0 1 83,1-2-36,0 1 1,0 0-1,0 0 1,0 0-1,0 0 1,0 0-1,0 0 1,0 0-1,0 0 1,1 0-1,-1 0 1,0 1-1,2-2 1,21-7 1173,-14 5-585,112-45 2479,207-94-491,-245 101-2881,-27 16-4473,-44 22 2722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21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577 17 2720,'-1'-2'197,"2"-5"4960,-1 7-5033,0 0 0,0 0 0,0-1 0,0 1 0,0 0 0,0-1 0,0 1 0,0 0 0,0-1-1,0 1 1,0 0 0,0-1 0,-1 1 0,1 0 0,0 0 0,0-1 0,0 1 0,0 0 0,-1 0-1,1-1 1,0 1 0,0 0 0,0 0 0,-1 0 0,1-1 0,0 1 0,0 0 0,-1 0 0,1 0-1,0 0 1,-1-1 0,1 1 0,0 0 0,0 0 0,-1 0 0,1 0 0,0 0 0,-1 0 0,1 0-1,0 0 1,-1 0 0,1 0 0,0 0 0,-1 0 0,1 0 0,0 0 0,0 0 0,-1 1 0,1-1-1,-1 0 1,-19 9 675,16-6-247,-14 9 474,0 1-1,-29 27 1,8-6-269,0-3-95,-62 66 0,86-81-537,1 2 0,1 0-1,1 0 1,0 1 0,2 0 0,-15 36-1,12-16 18,1 0-1,2 1 1,-10 77 0,18-94-42,0 1 1,2 0-1,1 0 1,1 0 0,1-1-1,1 1 1,1-1 0,10 30-1,18 23 223,66 114-1,-65-129-76,105 215 522,-136-268-653,-1-1-1,1 1 1,-1-1 0,0 1-1,-1 0 1,0-1-1,0 1 1,-1 0 0,0 12-1,-2-7 45,-1-1 0,1 1 0,-2 0 0,-9 22 0,-4 0-16,-1-2 0,-2 0-1,-29 38 1,46-67-127,-36 47 156,-62 66-1,21-43-1651,-7-10-4044,70-55 1918,3-3 1159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22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16 3072,'3'-2'2829,"-3"1"-2626,0 1-1,0 0 0,1 0 0,-1 0 0,0 0 0,0 0 0,1 0 0,-1 0 0,0 0 1,0 0-1,1 0 0,-1 0 0,0 0 0,0 0 0,1 0 0,12 0 1518,-5 0 534,-8 0-2193,0 0 1,1 0-1,-1 0 0,0 0 0,0-1 1,0 1-1,0 0 0,0 0 1,0 0-1,0 0 0,0 0 1,0 0-1,0 0 0,0-1 1,0 1-1,0 0 0,0 0 1,0 0-1,0 0 0,0 0 0,0 0 1,0 0-1,0-1 0,0 1 1,0 0-1,0 0 0,0 0 1,0 0-1,0 0 0,0 0 1,0 0-1,-1 0 0,1-1 1,0 1-1,0 0 0,0 0 0,0 0 1,0 0-1,0 0 0,0 0 1,0 0-1,0 0 0,0 0 1,-1 0-1,1 0 0,0 0 1,0 0-1,0 0 0,0 0 1,0 0-1,0 0 0,0 0 1,-1 0-1,1 0 0,0 0 0,-9-5 1146,0 4-850,0 0 0,-1 0 1,1 1-1,0 0 0,-1 0 1,1 1-1,0 1 0,0 0 1,0 0-1,-16 6 0,6-2-67,12-4-186,1 0 0,-1 0 0,0 1 0,1 0 1,0 0-1,-11 8 0,7-4 6,0 1 0,1 0-1,0 1 1,1-1 0,-1 2 0,2-1-1,-1 1 1,2 0 0,-1 1 0,1-1-1,-7 19 1,6-7-56,1 1 0,0 0 0,2 0 0,1 0-1,1 0 1,0 1 0,2-1 0,1 0 0,1 1-1,7 35 1,-7-51-43,0-1 0,0 1 0,1 0-1,0-1 1,0 0 0,0 0 0,1 0-1,1 0 1,5 8 0,-6-11 7,0 1 0,1-1 0,-1 0 0,1 0 0,0 0 0,0-1 0,0 1 0,1-2 0,-1 1 0,1 0 0,-1-1 0,11 3 0,3-1 74,1-1 1,-1 0 0,1-2 0,0 0 0,0-1 0,0-1 0,0-1 0,-1-1 0,1 0-1,-1-2 1,33-11 0,-38 11-31,-2-1-1,1 0 0,0 0 1,-1-1-1,-1-1 0,1 0 1,-1 0-1,0-2 0,-1 1 1,0-1-1,-1 0 0,0-1 1,0 0-1,-1-1 0,-1 0 1,0 0-1,10-24 0,-8 14 72,-6 16-72,0 0 0,-1 0 1,0 0-1,0 0 1,-1-1-1,0 1 1,1-8-1,-1-3 106,0 1-1,-3-21 0,1 29-132,0 0-1,-1 0 0,0 0 0,-1 0 0,0 1 0,-7-15 0,4 11-31,-1 0 0,-1 1 1,0-1-1,0 1 0,-1 1 0,0 0 1,-1 0-1,0 1 0,0 0 0,-1 0 1,-23-11-1,21 13-394,0 0 1,0 1-1,-1 1 0,0 0 1,0 1-1,-21-2 0,-14-1-4189,39 9 3194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27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18 133 4480,'-17'-5'11565,"17"5"-11383,10-10 2511,15-11-2216,10-2 414,-21 13-503,2 0 0,0 0 0,29-12-1,-41 20-373,-1 1 89,0 0 0,-1 0 0,1 0 1,0 1-1,0-1 0,0 1 0,4-1 0,-6 1-57,0 0 1,0 1-1,-1-1 0,1 0 0,0 0 1,0 1-1,0-1 0,-1 1 1,1-1-1,0 0 0,-1 1 0,1 0 1,0-1-1,-1 1 0,1-1 1,-1 1-1,1 0 0,-1-1 0,1 1 1,-1 0-1,1 0 0,-1-1 1,0 1-1,1 0 0,-1 0 1,0 0-1,0-1 0,1 1 0,-1 0 1,0 0-1,0 1 0,11 114 569,-3-12-462,-1-55-79,-3-16 39,1-1 1,1 0 0,18 49-1,-22-74-42,1-1 0,0 0 0,1 0 0,-1-1 0,1 1 0,0-1 0,1 1 0,-1-1 0,1-1 0,0 1 0,1-1 0,10 8 1,-13-10-34,0-1 0,1 1 1,-1 0-1,1-1 0,-1 0 1,1 0-1,-1 0 0,1 0 1,0-1-1,0 0 0,-1 1 1,1-1-1,0 0 0,-1-1 1,1 1-1,0-1 0,0 1 1,-1-1-1,1 0 0,-1-1 0,1 1 1,-1-1-1,0 1 0,1-1 1,3-3-1,2-2 15,0-1-1,0 0 0,-1 0 1,0 0-1,-1-1 0,0 0 1,0-1-1,10-19 0,-1-4 66,16-52-1,-27 70-124,50-152 81,-45 136 14,-6 18-138,0 0-1,12-22 1,-14 30 54,1 2 0,0-1 0,-1 0 0,2 0 0,-1 1 0,0 0 0,0-1 0,1 1 0,0 1 1,0-1-1,0 0 0,6-2 0,-4 2-19,0 0-1,1 0 1,-1 1 0,1 0 0,0 0-1,11-1 1,-4 2 20,1 0-1,0 1 1,0 1 0,-1 0-1,1 1 1,-1 0 0,29 10-1,-29-9-557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27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48 7648,'-18'-19'4218,"28"19"2583,24 0-4111,-6-1-1450,70 2 754,260-6 44,-288 5-1708,5-1-546,-24-5-4186,-50 6 3895,0 0 0,1 0 0,-1-1 0,0 1-1,1-1 1,-1 1 0,0-1 0,0 1 0,0-1 0,1 0 0,-1 0 0,0 1 0,1-3 0,7-5-2639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28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2 5984,'-1'0'882,"0"0"0,0-1 1,0 1-1,-1 0 0,1 0 0,0-1 0,0 1 1,0 0-1,0 0 0,-1 1 0,0-1 1,-14 6 5387,12-2-5673,-1-1-1,1 1 0,0 0 1,0 0-1,-5 7 0,-2 4-864,2 0 0,-17 32 0,25-43 300,-1 0 0,0 1 0,1-1 0,0 1 0,0-1 0,0 1 0,1 0 0,-1-1 0,1 1 0,0 0 0,1 0 0,-1-1 0,3 8 0,-3-12-24,0 1-1,0-1 0,0 0 1,0 0-1,1 0 1,-1 1-1,0-1 1,0 0-1,0 0 0,1 0 1,-1 0-1,0 0 1,0 0-1,1 0 0,-1 0 1,0 1-1,0-1 1,1 0-1,-1 0 0,0 0 1,0 0-1,1 0 1,-1 0-1,0 0 1,0 0-1,0-1 0,1 1 1,-1 0-1,0 0 1,0 0-1,1 0 0,-1 0 1,0 0-1,0 0 1,1 0-1,-1-1 0,0 1 1,10-6 117,-9 5-62,3-2-16,0 0 0,0 0 0,0 0 0,0 0 0,-1-1 0,1 1 0,-1-1 0,0 0 0,0 0 0,2-6 0,-1 5 35,6-10 114,-10 11-53,-7 7 49,-59 45 552,20-13-203,37-29-502,-20 17 88,55-38-170,5-10 99,37-38 0,-65 60-77,12-16-564,-15 19 555,0 0 1,0-1 0,0 1 0,1 0 0,-1-1 0,0 1 0,0 0 0,0-1 0,0 1 0,1 0 0,-1-1 0,0 1 0,0-1-1,0 1 1,0 0 0,0-1 0,0 1 0,0-1 0,0 1 0,0-1 0,0 1 0,-1 0 0,1-1 0,0 1 0,0 0 0,0-1-1,0 1 1,-1-1 0,1 1 0,0 0 0,0-1 0,-1 1 0,1 0 0,0 0 0,0-1 0,-1 1 0,1 0 0,0 0-1,-1-1 1,1 1 0,0 0 0,-1 0 0,1 0 0,-1 0 0,1-1 0,-1 1 0,-7-3-2547,4 2 789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29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574 821 5888,'-1'-1'286,"-6"-6"1255,6 7-1459,1 0-1,0 0 1,0-1 0,0 1-1,-1 0 1,1 0 0,0 0-1,0 0 1,0-1 0,0 1-1,0 0 1,0 0 0,-1-1-1,1 1 1,0 0 0,0 0-1,0 0 1,0-1-1,0 1 1,0 0 0,0 0-1,0-1 1,0 1 0,0 0-1,0 0 1,0 0 0,0-1-1,0 1 1,0 0 0,0 0-1,0-1 1,1 1-1,-1 0 1,0 0 0,0 0-1,0-1 1,0 1 0,0 0-1,1 0 1,-1 0-11,0-1 0,0 1 0,0 0 0,1 0 0,-1 0 0,0 0 0,0 0 0,0-1 0,0 1 0,1 0 0,-1 0 0,0 0 0,0 0 0,0-1 0,0 1 0,0 0 0,0 0 0,0 0 0,0-1 0,0 1 0,1 0 0,-1 0 0,0 0 0,0-1-1,0 1 1,0 0 0,0 0 0,0-1 0,0 1 0,0 0 0,-1 0 0,1 0 0,0-1 0,0 1 0,0 0 0,-8-8 2388,6 7-1984,-1-1-1,1 1 1,-1 0-1,0 0 1,1 0-1,-5-1 1,-3 2-6,0 1 1,0 0 0,1 0-1,-1 1 1,0 0 0,1 1 0,-16 6-1,11-4-216,-50 19 809,-76 40-1,119-53-1030,0 0 1,2 2-1,0 0 1,0 1-1,1 1 0,1 1 1,0 1-1,-16 20 1,28-30-61,0 0 0,1 0 0,-1 1 0,1 0 0,1 0 0,-1 0 0,1 0 0,-1 9 0,2-12-3,1 1 0,0 0 0,1-1 0,0 1 0,-1 0 0,2 0 0,-1-1 0,1 1 0,0 0 0,0-1-1,0 1 1,1-1 0,3 8 0,-4-12 45,0 1 1,0 0-1,0-1 0,1 1 0,-1-1 0,0 1 0,1-1 0,-1 0 1,1 1-1,0-1 0,-1 0 0,1 0 0,0 0 0,0 0 1,0-1-1,0 1 0,-1 0 0,1-1 0,0 0 0,3 1 0,2 0 26,0 0 0,0-1-1,0 0 1,9-1 0,-1-1-17,0-1 1,0-1-1,28-10 1,39-22-131,-76 32 88,67-35 43,-63 33-4,0-1 0,-1 0 1,0-1-1,0 0 1,9-11-1,-5 1-55,0 0 0,-2 0 0,11-24 0,23-64 79,36-128 90,-27 34 304,-23 13-245,-22-31-213,-9 216-29,0-1 0,0 1 0,0-1 0,0 1 0,-1-1 0,1 1 0,-1-1 0,-1-3 0,2 6 41,-1 0 0,1-1-1,0 1 1,0 0 0,0 0-1,0 0 1,0-1 0,-1 1-1,1 0 1,0 0 0,0 0-1,0 0 1,-1-1-1,1 1 1,0 0 0,0 0-1,0 0 1,-1 0 0,1 0-1,0 0 1,0 0 0,-1 0-1,1 0 1,0 0 0,0 0-1,-1 0 1,1 0-1,0 0 1,-1 0 0,0 0-2,1 1 0,-1-1 1,0 1-1,0-1 0,0 1 1,1-1-1,-1 1 0,0 0 0,1-1 1,-1 1-1,0 0 0,0 1 1,-4 5 23,1 1 0,0 0 0,0 0 0,0 1 1,1-1-1,1 1 0,-3 11 0,-2 7 20,-78 214 826,42-124-336,29-74-367,-13 71 0,2 47 9,23-143-147,1-15-15,-5 44 175,-1 49-1,7-82-137,1 1-1,0-1 0,0 0 0,2 0 0,-1-1 0,2 1 0,0 0 0,7 16 0,-8-25-22,1 1 0,-1-1 0,1 1 1,0-1-1,0 0 0,0 0 0,1-1 1,0 1-1,5 3 0,-7-6-189,1 1 1,-1-1-1,1 0 1,0-1-1,-1 1 0,8 1 1,-8-2-266,-1-1 1,1 1 0,0-1-1,0 0 1,0 0 0,-1 0-1,1 0 1,0-1-1,0 1 1,4-2 0,6-2-1474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5568,'-5'-9'16394,"11"4"-14053,51 1-1621,70 1-410,-11 1-95,21 1 247,-124 1-308,0 0-1,19-3 1,-22 1-85,0 1 0,0 1-1,20 1 1,-4-1-320,-25 0 54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30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7 999 5888,'-6'-3'4321,"11"5"-3236,-1-1-1,1 0 1,0 0-1,6 0 1,9-4-71,-1-2 0,1 0 0,33-14 1,-12 5-257,-13 5-290,0-2 0,0 0 0,45-26 0,-53 23-284,-1 0 0,0-2-1,-1 0 1,-1 0-1,0-2 1,21-29 0,-5-4 355,52-107 1,-55 98-329,-5 8 0,34-93 0,-53 125-113,0 1 1,-2-2-1,0 1 0,-1 0 1,-1-1-1,-1 1 0,-1-1 1,-2-23-1,0 31 5,-1 1 0,-5-17 0,8 28-104,-1 0 0,1 0 0,0 0 0,0 0 0,-1 0 0,1 0 0,-1 0 0,1 0 0,-1 0 0,1 0 0,-1 0 0,0 1 0,1-1 0,-1 0 0,0 0 0,0 1 0,1-1 0,-1 1 0,0-1 0,0 1 0,0-1 0,0 1 0,0-1 0,0 1 0,0 0 0,0-1 0,0 1 0,0 0 0,0 0 0,0 0 0,0 0 0,0-1 0,0 2 0,0-1 0,0 0 0,0 0 0,0 0 0,0 0 0,0 1 1,0-1-1,0 0 0,1 1 0,-1-1 0,0 1 0,0-1 0,0 1 0,-1 0 0,-5 4 28,0 0 1,0 1 0,0 0-1,-7 8 1,11-11 9,-58 68 695,35-40-600,6-6-48,1 1 1,1 1-1,1 0 0,1 2 0,2 0 0,1 0 0,-16 52 1,22-54-11,1 0 0,0 1 0,3-1 0,0 1 0,1 0 0,2 0-1,1 0 1,1 0 0,7 28 0,-6-41-51,1-1-1,1 0 1,0 0-1,1 0 1,0-1-1,1 0 1,1 0-1,0 0 1,0-1-1,2-1 1,-1 1-1,1-2 1,12 11-1,-15-16-175,-1 0 1,1 0-1,-1-1 0,1 0 0,1 0 0,-1-1 1,0 0-1,1 0 0,0 0 0,0-1 1,0-1-1,12 2 0,-15-2-419,1-1 1,0 0-1,0-1 0,0 0 1,0 0-1,0 0 0,8-3 1,-8 2-380,-1 0 1,-1-1-1,1 1 1,0-1-1,-1 0 1,1 0-1,-1-1 0,8-7 1,10-14-2703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31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16 5216,'-4'-8'1536,"4"8"-1471,0 1 1,0-1-1,0 0 0,0 0 1,0 0-1,0 0 1,0 0-1,0 0 0,-1 0 1,1 0-1,0 1 0,0-1 1,0 0-1,0 0 0,0 0 1,0 0-1,0 0 1,0 0-1,-1 0 0,1 0 1,0 0-1,0 0 0,0 0 1,0 0-1,0 0 0,0 0 1,-1 0-1,1 0 1,0 0-1,0 0 0,0 0 1,0 0-1,0 0 0,0 0 1,-1 0-1,1 0 1,0 0-1,0 0 0,0 0 1,0 0-1,0 0 0,0 0 1,0 0-1,-1 0 0,1 0 1,0 0-1,0 0 1,0-1-1,0 1 0,0 0 1,0 0-1,0 0 0,0 0 1,0 0-1,0 0 1,0 0-1,-1-1 0,1 1 1,0 0-1,0 0 0,0 0 1,0 0-1,0 0 0,0 0 1,0-1-1,0 1 1,0 0-1,0 0 0,0 0 1,-11 1 10296,10-1-10262,1 0 0,0 0 0,-1-1 0,1 1-1,0 0 1,0 0 0,-1 0 0,1 0 0,0 0 0,0 0 0,-1 0 0,1 0-1,0 0 1,0-1 0,-1 1 0,1 0 0,0 0 0,0 0 0,0 0 0,-1-1 0,1 1-1,0 0 1,0 0 0,0-1 0,0 1 0,0 0 0,-1-1 0,1 1-74,0 0 0,0 0 0,0 0 0,0 0 0,0 0 0,0-1 0,0 1 0,0 0 0,0 0 0,0 0 0,0 0 0,0 0 0,0 0 0,-1 0 0,1 0 0,0-1 0,0 1 0,0 0 0,0 0 0,0 0 0,0 0 0,0 0 0,0 0 0,-1 0 0,1 0 0,0 0 0,0 0 0,0 0 0,0 0 0,0 0 0,0 0 0,-1 0 0,1 0 0,0 0 1,0 0-1,0 0 0,0 0 0,0 0 0,0 0 0,-1 0 0,1 0 0,0 0 0,0 0 0,0 0 0,0 0 0,0 0 0,0 0 0,0 0 0,0 1 0,-1-1 0,1 0 0,0 0 0,68 1 2006,0-2-1658,132 3 715,-143 2-805,85 15 1,-106-13-436,-21-4-716,0 0 0,22 8 0,-36-10 663,-1 0 0,1 0 0,-1 1 0,1-1 0,-1 0 1,1 0-1,-1 0 0,1 1 0,-1-1 0,1 0 0,-1 1 0,1-1 0,-1 0 0,0 1 1,1-1-1,-1 1 0,0-1 0,1 0 0,-1 1 0,0-1 0,0 1 0,1-1 0,-1 1 1,-3 12-10692,2-9 9233,-4 11-3842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32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44 8640,'-5'-3'16220,"13"5"-11980,15 6-6849,-14-7 4171,19-3-1461,0 0 1,47-12 0,20-2-194,134 0 78,-169 15 32,112 13-1,-161-10-2353,-1-1-4434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32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 6976,'-10'-3'11370,"30"9"-7269,-6-1-3477,1 0 0,-1-1 0,1-1 0,1-1 0,15 1-1,76-4 180,-56 0-447,330-21 419,-241 12-873,-93 11-3433,-38-4-974,-5 2 931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33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186 205 64,'-2'1'65,"0"-1"0,0 1 0,0 0-1,0-1 1,0 1 0,0 0 0,0 0 0,1 0 0,-1 0 0,0 1-1,1-1 1,-1 0 0,1 1 0,-1-1 0,1 1 0,-2 1-1,-11 12 1314,-6 4 296,17-16-1056,0 1 0,-1 0-1,1-1 1,-1 0 0,0 0 0,0 0 0,-1 0-1,1-1 1,0 0 0,-1 0 0,-8 3 0,6-4 144,5 0-109,0-1-1,-1 1 1,1-1-1,-1 1 1,1-1-1,-1 0 1,1 0-1,-5-1 1,5 0-521,1 1 0,0-1 0,0 0 0,0 1 0,0-1 0,0 0 1,0 0-1,0 0 0,1 0 0,-1 0 0,0 0 0,0 0 1,1 0-1,-1 0 0,0 0 0,1 0 0,0 0 0,-1 0 0,1-1 1,-1 1-1,1 0 0,0-2 0,-4-10 732,1-1 0,0 0 0,-1-23 0,4 33-766,0-1-13,-1-1 0,1 1 0,1 0-1,-1 0 1,1 0 0,-1 0 0,2 0 0,-1 0 0,0 0-1,1 0 1,0 1 0,0-1 0,0 0 0,4-4 0,0 1-102,0 2 1,0-1 0,0 1 0,1 0 0,0 0 0,0 0 0,0 1 0,1 0-1,0 1 1,0 0 0,0 0 0,0 0 0,14-3 0,7 0 148,1 1 0,50-5 0,-70 10-116,144-9 238,-129 9-138,1 3 0,-1 0-1,1 1 1,26 8-1,92 33 70,-125-37-151,0 2 0,-1 0 0,0 1 0,0 0 0,19 17 1,-33-24-11,0 0 1,0 0 0,0 1 0,-1-1 0,1 1-1,-1 0 1,0 0 0,0 0 0,-1 0 0,1 1-1,-1-1 1,0 1 0,0-1 0,0 1 0,-1 0-1,0 0 1,1 0 0,-2 0 0,1 0 0,-1 0 0,0 0-1,0 5 1,-2 4 31,0 0 0,-1 0 0,-1 0 0,0-1-1,-1 0 1,-1 0 0,0 0 0,0 0 0,-15 19 0,4-8 109,-1-1 1,-1-1 0,-37 34-1,38-42-114,0 0 0,0-2-1,-37 20 1,-64 20-214,72-32 43,10-6-110,17-6 176,1 0 0,0 0-1,-25 17 1,39-22 50,1 1 0,-1-1 0,1 1 0,0 0-1,0 1 1,0-1 0,0 0 0,1 1 0,-1 0 0,1 0 0,1 0 0,-1 0 0,1 1-1,0-1 1,0 1 0,-2 10 0,0 18 143,2-1 1,2 49-1,1-31 35,-11 160 391,2-78-234,8-130-369,1-3 28,-1 1 0,0 0 0,0-1 0,0 1 0,0 0 0,0-1 0,0 1 0,0 0 0,0 0 0,0-1 0,0 1 0,-1 0 0,1-1 0,0 1 0,0 0 0,-1-1 0,1 1 0,0-1 0,-1 1 0,1 0 0,0-1 0,-1 1-1,1-1 1,-1 1 0,0 0 0,-4 3-2529,3-8 653,2 2 1601,0 1-1,0 0 0,0 0 1,1 0-1,-1 0 1,0 0-1,1 0 0,-1 0 1,0 0-1,1 0 0,-1 0 1,2-2-1,2 0-860,0 1 1,0-1-1,0 1 1,0-1-1,0 1 1,1 0-1,-1 1 0,1-1 1,9-1-1,9-2-4576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5:34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193 109 6720,'1'-1'305,"-1"1"0,0-1 0,0 0 0,0 1 0,0-1 0,1 1 0,-1-1 0,0 0 0,0 1 0,1-1 0,6-7 7100,-17 4-5168,0 3-1711,1 1 1,0-1 0,0 2-1,-1 0 1,1 0 0,0 0-1,-16 6 1,16-5-138,-1 0-177,1 0 1,-1 1-1,1 0 0,0 1 0,0 0 0,0 0 0,1 1 0,-12 7 1,19-8-80,7-3-56,6-1 54,2-3 15,-1 0 0,0-1 0,0 0 0,0-1 0,0 0 0,-1-1 0,13-8 0,-24 14-154,0-1 0,-1 1 0,1 0 0,-1-1 0,1 1 0,-1-1 0,0 1 0,1-1 0,-1 1 0,1-1 1,-1 1-1,0-1 0,1 1 0,-1-1 0,0 1 0,0-1 0,1 0 0,-1 1 0,0-1 0,0 0 0,0 1 0,0-1 0,0 1 0,0-1 0,0 0 1,0 1-1,0-1 0,0 0 0,0 1 0,0-1 0,-1 1 0,1-1 0,0 0 0,0 1 0,-1-2 0,-1-1-520,-1-1 0,0 0 0,1 1 0,-7-5 1,-7-12-3828,5-17 1048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1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16 1312,'10'-12'10864,"-12"10"-9172,-6 1-3310,-3 1 1904,0 1-1,-1 1 1,1 0 0,0 0-1,0 1 1,1 0-1,-1 1 1,-16 9 0,13-5-54,-1 0 0,2 1 0,-1 1 0,1 0 0,-13 14 0,16-14-113,2-3 60,-1 1-1,2 0 1,-1 0 0,1 1 0,1 0 0,-1 1-1,1-1 1,-8 21 0,11-21-2,1-7-132,1 0 0,0 1 0,0-1 0,1 0 0,-1 1 0,0-1-1,1 1 1,0-1 0,-1 1 0,1-1 0,0 1 0,0-1 0,0 1 0,1-1 0,0 5 0,3 2 95,-3-8-110,-1 1 1,1-1-1,-1 0 1,1 0-1,0 0 1,-1 0 0,1 0-1,0 0 1,0 0-1,-1 0 1,3 1-1,0 1 49,0 0-1,0 0 1,-1 0-1,1 1 1,0-1-1,-1 1 1,0-1-1,0 1 1,0 0-1,2 7 1,0 2 41,4 27 1,-6-25-132,0-4 162,-1-1 0,-1 1 0,0 0 0,-1-1-1,0 1 1,0-1 0,-4 13 0,-25 72-23,21-72-141,7-18-86,0 0 0,0 0 0,-1-1-1,0 1 1,0-1 0,-3 4 0,-12 11-4327,13-33-7050,10 6 8617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1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69 6048,'-9'-1'1370,"-2"-1"-214,19 2 3790,35-2-1537,45-9 1,5 1-2267,-73 7-1114,1 0 1,20-6-1,8-2-2986,-23-1-4152,-16 8 2389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2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42 3232,'-12'-24'1035,"10"15"-1134,2 9 345,0-1 1,0 1-1,0-1 1,0 1 0,0 0-1,0-1 1,0 1-1,0 0 1,1-1 0,-1 1-1,0-1 1,0 1-1,0 0 1,1-1 0,-1 1-1,0 0 1,0-1-1,1 1 1,-1 0 0,2-1 1298,-2 1-1329,1-1 1,-1 1-1,0 0 1,0 0-1,1 0 1,-1 0-1,0 0 1,0 0-1,3 1 1949,-3-1-1949,3 5 484,-1 6-232,-1-1 1,-1 1-1,0-1 0,-1 1 0,0-1 0,-4 20 1,0-2-126,-4 30 548,-22 74-1,-28 55 549,56-177-1389,-2 5 96,1 0 1,-4 23 0,7-22-4598,0-1-4813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2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3072,'5'1'15573,"-3"3"-15019,-1-1-292,0-1 0,0 1 0,0-1 0,-1 1 0,1 0 0,-1-1 0,1 1 0,-1 3 0,1 9 233,-1 9-105,0-21-351,0 0 0,0 0 0,0 0 1,0 0-1,1 0 0,0 0 0,-1 0 0,1 0 0,0 0 0,0 0 1,3 5-1,4 11 115,-8-17-143,1 1-1,0-1 1,0 1 0,1-1-1,-1 1 1,0-1 0,1 0-1,-1 0 1,1 0 0,0 0-1,0 0 1,0 0 0,0 0-1,0-1 1,0 1 0,0 0-1,1-1 1,2 2 0,-4-3 69,1 0-43,2 0-36,0-1-1,-1 0 1,1 0 0,0 0-1,0 0 1,-1 0 0,1-1-1,-1 1 1,1-1 0,-1 0-1,0 0 1,0-1 0,0 1-1,5-5 1,-4 3-36,0-1 1,0 1-1,0-1 1,-1 1-1,0-1 0,0 0 1,0 0-1,0 0 1,2-9-1,-5 14 38,2-4 77,-1-1 1,1 1 0,-1-1-1,0 1 1,0-1-1,-1 0 1,0 1 0,0-1-1,0 0 1,0 0-1,0 1 1,-2-6 0,1-20-539,1 22-444,0 6 144,-5 1-2342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3328,'-31'-12'15205,"44"10"-10367,43-3-4156,282 7 1595,-311-1-3597,37 3 4711,-29-2-6692,-19-1-2374,-3 0-3745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3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0 7040,'-2'1'3017,"0"6"-322,-1 16 1109,1-6-3022,-33 131 2855,30-129-3642,4 1-1204,1-13-1577,0-7 2562,0 0-1,0 0 1,-1 0-1,1 0 1,0 1-1,-1-2 1,1 1-1,0 0 1,0 0-1,-1 0 1,1 0-1,0 0 1,-1 0-1,1 0 1,0 0-1,0 0 1,-4-11-5767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3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68 6048,'-8'-33'2240,"3"30"-1728,0-9-160,5 7 1440,0 2-1056,0 0 0,0-2-480,0 1-384,10 4-1184,-2 0 736,6 4-2336,-1 4 1600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4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105 521 3648,'0'-1'60,"-1"1"1,1 0-1,-1-1 0,1 1 1,0-1-1,-1 1 0,1-1 1,0 1-1,0-1 0,-1 1 1,1-1-1,0 0 0,0 1 1,0-1-1,0 1 0,0-1 1,0 1-1,-1-1 0,1 0 1,1 1-1,-1-1 0,0 1 1,0-1-1,0 0 0,0 1 1,0-1-1,0 1 0,1-1 1,-1 1-1,0-1 0,1 1 1,-1-1-1,0 1 0,2-2 1307,-2 2-1140,0-1 0,0 1-1,0 0 1,0-1-1,0 1 1,0 0 0,0-1-1,0 1 1,0 0-1,0-1 1,0 1 0,0 0-1,0-1 1,-1 1-1,1 0 1,0-1 0,-1 0 1359,0 0-1360,1 1 1,0 0 0,-1 0-1,1 0 1,-1-1-1,-9 3 2850,-13 12-2024,21-12-837,-4 3-43,0-1-1,0 2 0,0-1 0,1 1 0,0 0 0,0 0 0,1 0 0,-6 11 0,8-14-152,1 0 0,-1 0 0,1 0 0,0 0 1,0 0-1,0 0 0,0 0 0,1 0 0,-1 1 0,1-1 0,0 0 0,0 0 0,0 1 0,0-1 0,0 0 0,1 0 1,0 0-1,-1 1 0,1-1 0,0 0 0,1 0 0,2 5 0,-3-7-13,0 1 0,-1-1 0,1 0 0,0 0 0,0 0 0,0-1 0,1 1 0,-1 0-1,0 0 1,0 0 0,0-1 0,1 1 0,-1-1 0,0 1 0,1-1 0,-1 1 0,0-1 0,1 0 0,-1 0 0,1 1 0,-1-1 0,0 0-1,1 0 1,-1-1 0,1 1 0,-1 0 0,0 0 0,1-1 0,1 0 0,0 0-20,1 0 0,-1-1-1,0 0 1,0 1 0,0-1 0,0 0-1,0 0 1,0-1 0,0 1 0,3-4-1,3-7-69,1 0 0,-2 0-1,0-1 1,0 0 0,-2 0-1,1 0 1,4-22 0,2-11 29,5-51 0,-8 43 2,-1 5 78,2-2 550,-2 0 0,2-69-1,-6 98 87,-3 16-83,-4 15 141,-5 21-374,1 1 1,1-1 0,0 42 0,0-10 9,-9 56 44,3-36-449,0 81 0,9-107-2776,-1-16-7329,-1-21 6491,-5 2-1125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6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217 268 1568,'2'-6'147,"-4"8"915,0 0 361,9-9 729,-8-8 3384,0 13-5357,0 1 0,-1-1 0,1 0 0,-1 1 1,1 0-1,-1-1 0,1 1 0,-1 0 0,0-1 0,0 1 1,1 0-1,-1 0 0,0 1 0,0-1 0,0 0 1,0 1-1,0-1 0,0 1 0,-1-1 0,1 1 1,0 0-1,0 0 0,0 0 0,0 0 0,0 1 0,0-1 1,0 0-1,0 1 0,-4 1 0,-3 1 34,0 0-1,0 1 1,0 0-1,1 1 1,-10 6-1,9-5-9,0 1-1,0 0 1,0 1 0,1 0-1,0 0 1,1 1 0,0-1-1,-9 15 1,14-18-158,-1-1 1,1 1-1,0 0 1,0-1-1,0 1 1,1 0-1,0 0 1,0 0-1,0 1 1,1-1-1,-1 0 0,1 0 1,0 0-1,1 0 1,-1 1-1,1-1 1,0 0-1,0 0 1,1 0-1,3 7 1,-2-5-20,0 0 0,0 0-1,1-1 1,0 0 0,1 1 0,-1-1 0,9 8 0,-10-12-28,0 1-1,0-1 1,0 0 0,1-1-1,-1 1 1,0 0 0,1-1-1,-1 0 1,1 0 0,-1 0-1,1 0 1,0-1 0,-1 1-1,1-1 1,0 0 0,0 0-1,5-1 1,4-1-59,0 0 0,0-1 0,0-1 0,0 0-1,-1 0 1,12-7 0,69-43-312,-36 19 417,-36 24 513,21-17 0,-37 23-301,-6 4-20,-7 10 24,6-3-217,0 0-1,0 0 1,1 0-1,0 0 0,0 0 1,0 0-1,1 0 1,0 1-1,0-1 1,1 0-1,0 0 1,0 0-1,0 0 0,1 0 1,-1 0-1,2 0 1,-1 0-1,1-1 1,-1 1-1,1-1 0,1 1 1,6 7-1,-8-11-50,0 0-1,1 0 0,-1 0 1,1 0-1,0 0 0,-1-1 0,1 1 1,0-1-1,0 0 0,0 0 1,0 0-1,0 0 0,0 0 1,0-1-1,1 1 0,-1-1 1,0 0-1,0 0 0,0 0 0,1 0 1,-1-1-1,0 1 0,0-1 1,6-2-1,-6 2 2,0 0 0,1-1 0,-1 1 0,0-1 0,0 0 0,0 0 0,-1 0 0,1 0 0,0 0 0,-1-1 0,1 1 0,-1-1 0,0 0 0,0 1 0,0-1 0,0 0 0,0-1 0,-1 1 0,0 0 0,1 0 0,-1 0 0,1-6 0,-2 4 1,1 1 0,-1 0 1,-1 0-1,1-1 0,-1 1 0,1 0 1,-1 0-1,0 0 0,-1 0 1,1 0-1,-1 0 0,1 0 0,-1 0 1,-1 1-1,1-1 0,0 1 1,-6-6-1,0-1-26,-1 1 1,0 1-1,-1 0 0,-16-11 0,18 14-38,0 1-1,0 0 1,0 1-1,0 0 1,-1 0-1,1 1 0,-1 0 1,1 0-1,-1 1 1,0 1-1,0-1 1,-12 2-1,20-1 55,1 0 0,-1-1 0,1 1 0,-1 0 0,1 0 0,-1 0 0,1 0 0,-1 0 0,1 0 0,-1 1 0,1-1 0,-1 0 0,1 0 0,-1 0 0,1 0 0,0 0 0,-1 1 0,1-1 0,-1 0 0,1 0 0,0 1 0,-1-1 0,1 0 0,-1 1 0,1 0 0,0-1 2,0 1 1,0-1-1,0 0 1,0 1-1,1-1 1,-1 1-1,0-1 1,0 1-1,0-1 0,1 1 1,-1-1-1,0 0 1,1 1-1,-1-1 1,0 1-1,1-1 1,-1 0-1,1 1 1,25 15-141,-7-9 153,0 0 0,30 5 0,-25-6 116,4-2-24,0 0 0,1-2-1,55-3 1,-29 0 410,-53 1-461,0 0-1,0 0 0,0 0 1,0 0-1,0 0 0,-1 1 1,1-1-1,0 1 0,0-1 1,0 1-1,-1 0 0,1-1 1,0 1-1,-1 0 0,1 0 1,-1 0-1,1 1 1,-1-1-1,1 0 0,-1 0 1,0 1-1,0-1 0,0 1 1,0-1-1,0 1 0,0 0 1,0-1-1,0 1 0,0 0 1,-1-1-1,1 1 0,-1 0 1,1 0-1,-1 0 0,0 0 1,0-1-1,0 5 0,0 5 97,-1 0-1,0 1 1,-1-1-1,-5 20 1,7-30-133,-35 114 371,34-113-395,1-1 1,-1 1-1,0 0 1,1-1-1,-1 1 1,0-1-1,0 1 0,0-1 1,-1 1-1,1-1 1,0 0-1,-2 2 1,2-3-209,2-4-336,0 1 448,1-1 0,-1 1 0,0-1 0,1 1 1,0-1-1,0 1 0,0 0 0,0 0 0,3-3 0,6-10-27,-8 12 112,49-91-21,-48 88 104,0-1 0,1 1 0,-1-1 0,2 1 0,-1 1 0,1-1 0,-1 1 0,13-10 0,-18 16-43,1 0 0,-1 0 0,0 0 0,1 0 0,-1 0 0,0 0 1,0 0-1,1 0 0,-1 0 0,0 0 0,1 0 0,-1 0 0,0 0 1,1 0-1,-1 0 0,0 0 0,0 0 0,1 0 0,-1 1 0,0-1 1,0 0-1,1 0 0,-1 0 0,0 1 0,0-1 0,1 0 0,-1 0 0,0 0 1,0 1-1,1-1 0,4 9 134,2 7 270,6 28 0,3 7-452,-15-50 30,-1 0 0,1 0-1,-1 0 1,1 0-1,-1 0 1,1 0 0,-1 0-1,1-1 1,0 1 0,0 0-1,-1 0 1,1 0 0,0-1-1,0 1 1,0-1-1,0 1 1,0 0 0,0-1-1,0 0 1,0 1 0,0-1-1,0 0 1,2 1 0,-1-1-8,0 0 0,0 0 1,0 0-1,1-1 1,-1 1-1,0 0 1,0-1-1,0 0 1,0 0-1,4-1 0,3-3-94,-1-1 0,0 1 0,14-14 0,23-28-351,-14 14 19,8-8-29,-2-2-1,-2-2 1,43-70 0,-66 93 741,0 1 0,-1-2 0,-1 1 0,-1-1 1,-2-1-1,7-31 0,-24 123 660,2 1 0,1 105 0,21-15-741,-8-118-415,-4-29-890,0-1-1,0 16 0,10-34-9228,-11 5 10006,0 1 0,0-1 1,0 1-1,0-4 1,0 4 97,4-15-4285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8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66 3072,'-26'-5'11034,"44"4"-9694,0-1-1,0-1 0,25-8 0,3 0-435,-11 4-366,82-13 486,-94 17-993,1 1-1,45 2 1,-47 2 37,0 1-724,-8-3-3599,-4 7-1803,-9-6 5103,7 11-4570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9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 4480,'0'-1'2670,"-2"6"1226,1 8-1001,-4 22-230,-1-3-1245,0 16-303,3-29-722,-1 37 0,4-50-341,0 0 0,1 1 0,0-1 0,0 0 0,1 0 1,-1 0-1,1 0 0,1 0 0,5 11 0,-8-16-37,1 0 1,0 0-1,0 0 1,0 0-1,0 0 1,0 0-1,0 0 0,0 0 1,0 0-1,0 0 1,0 0-1,0-1 1,1 1-1,-1 0 0,0-1 1,0 1-1,1-1 1,2 1-1,-1-1 14,-1 0 0,1 0 1,0 0-1,-1 0 0,1 0 0,-1-1 0,1 1 1,0-1-1,3-1 0,2-1 48,0-1-1,0-1 1,-1 1-1,1-1 1,7-7 0,-7 6 33,-1-1-1,0 0 1,-1-1 0,0 0 0,0 0 0,-1 0-1,0-1 1,0 0 0,4-12 0,-7 16-49,0-1 1,0 1-1,-1-1 1,0 1-1,0-1 0,-1 0 1,1-10-1,-2 13-41,1 0 0,-1-1 0,1 1-1,-1 0 1,0-1 0,0 1 0,-1 0 0,1 0-1,0 0 1,-1 0 0,0 0 0,0 0-1,-4-4 1,3 4-32,-1 0-1,1 0 0,-1 1 0,0 0 1,1-1-1,-1 1 0,0 1 0,0-1 1,-1 0-1,1 1 0,0 0 0,0 0 1,-1 0-1,-6 0 0,6 1-407,-1 0 0,1 0 0,0 0 0,0 1 0,-1 0 0,1 0-1,0 0 1,0 0 0,0 1 0,0 0 0,-8 5 0,44 0-9801,-2-10 5841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19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8 7136,'0'-1'109,"0"1"0,-1-1-1,1 1 1,0-1 0,-1 1 0,1 0 0,-1-1 0,1 1 0,0-1 0,-1 1-1,1 0 1,-1 0 0,1-1 0,-1 1 0,1 0 0,-1 0 0,1-1 0,-1 1 0,0 0-1,1 0 1,-1 0 0,1 0 0,-1 0 0,1 0 0,-1 0 0,0 0 0,1 0-1,-1 0 1,0 0-50,0 1 0,0-1-1,0 1 1,1-1 0,-1 1-1,0 0 1,1-1 0,-1 1-1,1 0 1,-1-1-1,1 1 1,-1 0 0,1 0-1,-1-1 1,1 1 0,0 0-1,-1 0 1,1 0 0,0 0-1,-1 1 1,-2 15 1258,1 1 1,0 0-1,1 23 1,-1 8-92,2-31-803,0-1-1,1 0 1,1 0 0,0 0 0,1 0 0,8 23 0,-10-37-366,0 0 0,1 0 1,-1 0-1,1 0 0,0 0 1,2 2-1,-4-4-29,1-1 1,-1 1-1,1-1 1,-1 1-1,1-1 0,-1 1 1,1-1-1,-1 1 1,1-1-1,0 1 0,-1-1 1,1 0-1,0 0 1,-1 1-1,1-1 0,0 0 1,-1 0-1,1 0 1,0 0-1,-1 1 1,1-1-1,0 0 0,-1 0 1,1-1-1,0 1 1,0 0-1,-1 0 0,1 0 1,0 0-1,-1-1 1,1 1-1,0 0 0,-1 0 1,1-1-1,0 0 1,3-1 58,-1-1 1,0-1 0,1 1-1,-1 0 1,-1-1-1,1 1 1,0-1 0,-1 0-1,0 0 1,4-8 0,0-5 212,6-25 0,-7 24-142,-5 17-160,6-19-113,-1-1 0,-1 1 1,0-1-1,0-22 0,-4 7-5602,13 35-2464,0 1 3328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20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14 200 6880,'-6'28'2158,"4"-17"-168,0 0 0,-2 22 3269,7-42-3483,1-33-220,-3 25-1124,5-26 1,-4 35-329,0-1 1,1 1-1,0-1 1,0 1-1,1 0 1,0 0-1,0 1 1,10-13-1,-9 15-8,-1-1 1,1 2-1,1-1 0,-1 1 1,0 0-1,1 0 0,0 0 1,0 1-1,0 0 0,0 0 1,11-3-1,11-2 169,0 2 0,0 0 0,0 2-1,1 1 1,37 1 0,-52 2-224,29 0-1769,-15-4-4691,-14 2 2616,4 5-3823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25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3356 2 2656,'0'0'29,"0"0"0,1 0 0,-1 1 0,0-1 0,0 0 0,0 0 0,0 0 0,0 0 0,0 0 0,0 0 0,0 0 0,0 0 0,0 0 0,0 0 0,0 0 0,1 0 0,-1 0 0,0 0 0,0 0 0,0 0 1,0 0-1,0 0 0,0 0 0,0-1 0,0 1 0,0 0 0,0 0 0,0 0 0,0 0 0,0 0 0,1 0 0,-1 0 0,0 0 0,0 0 0,0 0 0,0 0 0,0 0 0,0 0 0,0 0 0,0 0 0,0 0 0,0-1 0,0 1 0,0 0 0,0 0 0,0 0 0,0 0 0,0 0 0,0 0 0,0 0 0,0 0 0,0 0 0,0 0 0,0 0 0,0-1 0,1 2 87,-1 0 0,1-1-1,0 1 1,0-1 0,0 1-1,-1-1 1,1 0-1,0 1 1,0-1 0,0 0-1,0 0 1,0 0 0,0 1-1,3-1 2785,-2 9-428,-2-9-2378,1 1 0,-1-1 0,0 1 0,1-1 0,-1 1 0,0 0 1,0-1-1,0 1 0,0-1 0,1 1 0,-1 0 0,0-1 0,0 1 1,0-1-1,0 1 0,0 0 0,-1-1 0,1 1 0,0-1 0,0 1 1,0 0-1,0-1 0,-1 1 0,1-1 0,0 1 0,-1-1 0,1 1 1,0-1-1,-1 1 0,1-1 0,0 1 0,-1 0 0,-9 5 255,1-1-1,-1 1 0,0-1 1,-1-1-1,1 0 0,-16 3 1,6-1-212,-98 26 244,15-5-229,-206 78 406,57-17-166,-485 140 178,630-191-772,102-36 171,1 2 1,-1-1-1,1 1 1,-8 5-1,12-8 29,-1 1-1,1-1 1,-1 1-1,1-1 1,-1 0-1,1 1 0,-1-1 1,1 1-1,0-1 1,-1 1-1,1-1 1,0 1-1,-1-1 1,1 1-1,0 0 0,0-1 1,-1 1-1,1-1 1,0 1-1,0 0 1,0-1-1,0 1 1,0-1-1,0 1 1,0 0-1,0-1 0,0 1 1,0-1-1,0 1 1,1 0-1,-1-1 1,0 1-1,0-1 1,0 1-1,1 0 0,-1-1 1,0 1-1,1-1 1,-1 1-1,1-1 1,-1 1-1,0-1 1,1 0-1,-1 1 0,1-1 1,-1 1-1,1-1 1,-1 0-1,1 0 1,0 1-1,15 7-51,0-1-1,1 0 0,0-1 1,31 6-1,-16-4 72,4 1-6,-24-7-4,0 1 0,0 0 0,0 1-1,0 0 1,-1 1 0,15 9 0,-25-14 5,0 1 0,0 0 0,0-1 0,0 1 1,-1 0-1,1 0 0,0-1 0,-1 1 0,1 0 0,-1 0 1,1 0-1,-1 0 0,1 0 0,-1 0 0,1 0 0,-1 0 1,0 0-1,0 0 0,1 0 0,-1 0 0,0 0 0,0 0 1,0 0-1,0 0 0,0 0 0,-1 0 0,1 1 0,0-1 1,0 0-1,-1 0 0,1 0 0,0 0 0,-1 0 0,1-1 1,-1 1-1,0 0 0,1 0 0,-1 0 0,-1 1 0,-2 3 70,0 0-1,0-1 0,-1 0 1,1 1-1,-1-2 0,-9 7 1,-17 7 148,-60 24 0,50-24-130,-67 31 290,-169 67 206,-216 51-505,127-71 99,60-17-295,185-43-2364,114-33 2027,-10 4-813,17-6 1226,0 0 1,1 0 0,-1 0-1,0 0 1,0 0-1,0 0 1,0 0 0,0 0-1,0 0 1,0 0 0,0 0-1,0 0 1,0 0-1,0 0 1,0 0 0,0 0-1,0 0 1,0 0-1,0 0 1,0 0 0,0 0-1,0 0 1,0 0 0,1 0-1,-1 0 1,0 0-1,0 0 1,0 0 0,0 0-1,0 0 1,0 0-1,0 0 1,0 0 0,0 0-1,0 0 1,0 0-1,0 0 1,0 0 0,0 0-1,0 0 1,0 0 0,0 0-1,0 0 1,0 0-1,0 1 1,0-1 0,0 0-1,0 0 1,0 0-1,0 0 1,0 0 0,0 0-1,15-1-2683,53-8-510,30-9-1988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26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827 92 2496,'0'0'192,"1"-1"1,0 0 0,-1 1-1,1-1 1,0 1-1,-1-1 1,1 1-1,0-1 1,0 1-1,0 0 1,-1-1-1,1 1 1,0 0-1,7 0 6590,-17 2-4867,-1 0-1251,0-1 0,0-1 1,0 0-1,-10-1 1,-5 0 311,-6 0-393,1-1-1,-1-2 1,-40-9 0,13 3-336,1 3 0,-61 1 1,91 5-286,-154-1 336,102 3-212,11 4-577,92-13 491,-6 5-79,26 0 0,3 0 136,200-13-165,-165 13 146,-1 0-65,189-6 161,-217 9-6,-53 0-123,0 0 0,1 0 1,-1 0-1,0 0 0,0 0 0,1 0 0,-1 1 0,0-1 0,0 0 1,1 0-1,-1 0 0,0 0 0,0 1 0,1-1 0,-1 0 1,0 0-1,0 0 0,0 1 0,0-1 0,1 0 0,-1 0 1,0 1-1,0-1 0,0 0 0,0 0 0,0 1 0,0-1 1,0 0-1,0 1 0,0-1 0,0 0 0,0 0 0,0 1 0,0-1 1,-1 9 80,-2-5-56,0-1 0,0 1-1,0-1 1,0 0 0,-1 0 0,0 0 0,1 0 0,-1-1 0,-5 3 0,-9 6 81,5-1 27,2-3-105,0 0 1,1 1-1,0 1 0,-16 18 0,18-18 4,-2 3-67,1 1-1,0-1 1,-8 17-1,10-15 252,-13 21 1,20-35-207,-1 0 1,1 0-1,0 1 1,-1-1-1,1 0 1,0 0-1,-1 1 1,1-1 0,-1 0-1,1 0 1,-1 0-1,1 0 1,0 0-1,-1 1 1,1-1-1,-1 0 1,1 0-1,-1 0 1,1 0-1,-1 0 1,1 0 0,0-1-1,-1 1 1,1 0-1,-1 0 1,1 0-1,-1 0 1,1 0-1,0-1 1,-1 1-1,1 0 1,-1 0-1,1-1 1,0 1 0,-1 0-1,1-1 1,0 1-1,0 0 1,-1-1-1,-14-16 233,14 16-216,-12-13 200,0 0 1,0 1-1,-28-19 1,31 25-182,-2-2-238,-1 1 0,1 1 0,-2 0 0,1 1 0,-1 0 0,0 1 0,0 1 0,0 0 0,-1 1 0,1 0-1,-1 1 1,-23 0 0,32 2-338,0 1-1,0-1 0,0 1 0,0 1 1,0-1-1,0 1 0,0 0 0,0 0 0,1 1 1,-1-1-1,1 1 0,0 1 0,-1-1 1,2 1-1,-1 0 0,0 0 0,1 0 1,-1 0-1,1 1 0,1 0 0,-1 0 1,1 0-1,-6 11 0,5-6-1191,0 1 0,-5 17-1,9-26 1489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7456,'9'2'5528,"29"3"527,34-9-3199,114-20-1,-114 13-2320,16-6 103,-46 9-736,54-6 0,-67 11-520,-12 0-1283,0 2-4220,-13 3 3114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29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1105 1888,'-18'0'9034,"22"-1"-7546,-2 1-1402,0-1 0,-1 0 0,1 0 0,-1-1 0,1 1 0,-1 0 0,1 0 0,-1-1 0,1 1 0,-1-1 0,0 1 0,0-1 0,2-2 0,11-29 199,-5 13-8,5-4-59,1 0 1,1 2-1,27-31 1,-37 47-192,7-9 177,1 1 1,22-15-1,5-6 159,129-100 1027,-170 135-1388,0-1 6,1 1 1,-1 0 0,1-1-1,-1 1 1,0 0-1,1-1 1,-1 1-1,1 0 1,0 0 0,-1-1-1,1 1 1,-1 0-1,1 0 1,-1 0-1,1 0 1,-1 0 0,1 0-1,0 0 1,-1 0-1,1 0 1,-1 0-1,1 0 1,-1 0 0,1 0-1,0 0 1,-1 0-1,1 1 1,-1-1 0,1 0-1,-1 0 1,1 1-1,-1-1 1,1 0-1,-1 1 1,1-1 0,-1 0-1,0 1 1,1-1-1,-1 1 1,0-1-1,1 1 1,-1-1 0,0 1-1,1-1 1,-1 1-1,0 0 1,2 4 57,0 0 0,-1 0 0,0 0-1,1 7 1,-1-6 114,0 4-117,0 0 1,-1 0-1,0 0 1,-1 0-1,-3 15 1,-1 27 83,0 88 295,5-139-417,0 0 0,0 1-1,0-1 1,0 1-1,0-1 1,0 0 0,1 1-1,-1-1 1,0 0 0,1 1-1,-1-1 1,2 2-1,-1-3-2,-1-1 0,1 1 0,0 0 0,-1 0 0,1-1-1,-1 1 1,1 0 0,0-1 0,-1 1 0,1-1 0,-1 1-1,1-1 1,-1 1 0,1-1 0,0 0 0,-1 1-4,15-19 111,-1 0 0,0-1 0,11-23 0,6-8 91,-2 3-255,17-25-271,-45 98 434,-1-16-112,-1 0 0,-3 14 0,2-14 11,1 0-1,-1 14 1,2-2 4,-1-9-82,1 1 0,2 17 1,-2-27 70,1 0 0,-1 0 0,1 0-1,0 0 1,0-1 0,0 1 0,0 0 0,1 0 0,-1-1 0,1 1 0,-1-1 0,1 0 0,0 1 0,0-1-1,3 3 1,-4-4-12,0 0-1,0-1 0,1 1 1,-1-1-1,0 1 0,0-1 0,0 0 1,0 1-1,0-1 0,1 0 1,-1 0-1,0 0 0,0 0 0,0 0 1,1 0-1,1-1 0,22-6 124,-12 3-23,221-80-14,-223 80-76,14-6 53,-1-1 0,0 0 0,-1-2-1,0-1 1,0-1 0,28-26 0,-37 28 351,-9 9-338,-6 6-515,-52 66-167,37-49 620,-25 39 1,36-49-30,0 1 1,0-1 0,1 1 0,0 0 0,1 0-1,0 0 1,-1 11 0,2-8-101,0 24-1,2-33 110,1 0 0,-1 0-1,1 0 1,0 0 0,0 1 0,0-1-1,0-1 1,1 1 0,3 6 0,-5-9 9,1 1 0,0-1 1,-1 0-1,1 0 0,0 0 0,0 0 1,0 0-1,0 0 0,0 0 0,0-1 1,0 1-1,0 0 0,0 0 1,0-1-1,0 1 0,1-1 0,-1 1 1,0-1-1,0 1 0,1-1 0,0 0 1,0 0 3,1 0 1,-1 0 0,0 0-1,0-1 1,0 1 0,0-1 0,0 1-1,0-1 1,0 0 0,0 0-1,-1 0 1,3-1 0,5-4 19,-1-1 1,0 0 0,0 0-1,7-10 1,-11 13-42,2-4 99,0-1 0,0 0 1,-1-1-1,0 1 0,-1-1 1,0 0-1,-1 0 0,0 0 1,3-18-1,-5 21-87,0 0 0,-1 0-1,0 0 1,0 0 0,-1 0 0,1 0-1,-2 0 1,1 0 0,-1 0 0,0 1 0,-4-10-1,3 4-47,3 11 33,-1 0 0,1 0 0,0-1-1,0 1 1,-1 0 0,1 0-1,-1 0 1,1-1 0,-1 1 0,-1-1-1,2 1-21,0 1-1,0 0 1,-1 0-1,1-1 0,0 1 1,0 0-1,0-1 0,0 1 1,0 0-1,0 0 1,0-1-1,0 1 0,0 0 1,0-1-1,0 1 1,0 0-1,0 0 0,0-1 1,0 1-1,0 0 1,0-1-1,0 1 0,0 0 1,1 0-1,-1-1 1,0 1-1,2 2 20,0 1 1,1-1-1,-1 0 0,0 0 1,1 0-1,0 0 0,-1 0 0,1 0 1,0-1-1,0 1 0,0-1 1,0 0-1,0 0 0,0 0 1,1-1-1,-1 1 0,0 0 1,0-1-1,0 0 0,1 0 0,-1 0 1,0 0-1,0-1 0,1 1 1,4-2-1,165-69 259,-149 60-179,-3 0-10,0 0-1,-1-1 1,0-1 0,-1 0 0,-1-2 0,0 0-1,26-30 1,-20 17-24,-2-2-1,-1 0 0,-1-2 1,17-36-1,-17 29 16,0 2 15,-3 0-1,17-50 1,-32 80-52,6-19-26,0 0-1,-2-1 1,-1 0 0,2-36 0,-10 45 171,-1 14-178,-3 11-104,-13 29 109,1 2 1,-26 76-1,-12 86 342,15-46 30,32-124-230,-12 41 32,-22 123 0,43-188-176,0 0 0,1 0 0,-1 0 0,1 1 0,1-1-1,-1 0 1,1 0 0,0 0 0,2 6 0,-2-10-398,15-4-5152,9-9 1510,-18 7 2282,3-1-614,-1-1 1,13-8 0,-14 8 1434,3-3-1130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19 3808,'-24'-13'1227,"24"13"-1161,0 0 0,1 0 0,-1 0 0,0 0 0,0-1 0,0 1 0,0 0 0,0 0 0,0 0 0,0 0 0,0 0 0,1 0 0,-1 0 0,0 0 0,0 0 0,0 0 0,0 0 0,0 0 0,0 0 0,0 0 0,0 0 0,0-1 0,0 1 0,1 0 0,-1 0 0,0 0 0,0 0 0,0 0 0,0 0 1,0 0-1,0 0 0,0-1 0,0 1 0,0 0 0,0 0 0,0 0 0,0 0 0,0 0 0,0 0 0,0 0 0,0-1 0,0 1 0,0 0 0,0 0 0,0 0 0,0 0 0,0 0 0,-1 0 0,1 0 0,0 0 0,0-1 0,0 1 0,0 0 0,0 0 0,0 0 0,0 0 0,10 0 1642,34 16 1051,23 6-600,-29-12-1585,0-2 1,0-1-1,1-2 1,-1-2 0,1-1-1,0-2 1,45-7 0,-54 3-783,41 0 0,-70 4-147,1 1 0,0-1 0,-1 0 0,1 0 1,0 1-1,-1-1 0,1 1 0,-1 0 0,1-1 1,-1 1-1,1 0 0,-1 0 0,0 0 0,1 0 0,-1 0 1,2 2-1,6 4-1640,8 5-4239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1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18 3136,'3'-11'9424,"-11"7"-8550,6 3-727,-1 1 0,1-1 0,0 1-1,0 0 1,0-1 0,0 1 0,0 0-1,0 0 1,-1 0 0,1 0 0,0 1 0,0-1-1,0 1 1,-3 0 0,-34 14 1215,19-6-867,-11 3 401,-58 32 0,85-42-891,1 0 0,0 0 0,-1 1 0,1-1 1,0 1-1,1 0 0,-1 0 0,0 0 0,1 0 1,-1 0-1,1 0 0,0 1 0,0-1 0,1 1 0,-1-1 1,1 1-1,-1 0 0,1 0 0,0 0 0,1 0 1,-1 0-1,0 6 0,2-5-3,-1 1 0,1-1-1,0 1 1,0-1 0,0 0 0,1 0-1,0 1 1,0-1 0,0 0 0,1-1-1,0 1 1,0 0 0,0-1 0,0 1 0,1-1-1,3 4 1,-3-4 36,0 0 1,1 0-1,-1-1 1,1 1-1,0-1 0,0 0 1,7 3-1,-10-5-6,0 0-1,-1-1 1,1 1-1,0-1 1,0 0-1,0 1 1,0-1-1,0 0 1,-1 0-1,1 0 1,0-1-1,0 1 1,0 0-1,0-1 1,-1 1-1,1-1 1,0 1-1,0-1 1,-1 0-1,1 0 1,0 0-1,-1 0 1,1 0-1,-1 0 1,1 0-1,-1-1 1,2-1-1,7-9 168,-1 0-1,0-1 0,0 0 1,7-18-1,3-3-118,-12 20-52,0 0 0,-1 0 0,0-1-1,3-16 1,-6 22-522,-4 14 116,1 16 567,6 4 79,2 1 0,1-1 0,21 41 0,-29-63-314,0 0 0,1 1 0,0-1 1,0 0-1,0 0 0,0 0 0,0-1 0,0 1 0,1 0 0,0-1 0,-1 0 0,5 3 0,-6-4-1015,9-1-4704,-5 0 3647,0 0 1,0-1 0,0 1-1,10-3 1,2-5-752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4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332 669 3136,'0'0'66,"1"0"0,-1-1 1,1 1-1,-1 0 0,1 0 0,-1 0 0,1-1 1,-1 1-1,1 0 0,-1 0 0,1 0 0,-1 0 1,1 0-1,-1 0 0,1 0 0,0 0 0,-1 0 1,1 1-1,-1-1 0,1 0 0,0 0 0,5 1 2584,3-4 4124,-13-1-6474,0 1 0,0 0 0,0 0 1,0 1-1,0-1 0,-1 1 1,1 0-1,-1 0 0,-7-2 1,3 1-121,-2 0-34,0 0 0,0 1 0,-1 0 0,1 1-1,-1 1 1,1-1 0,-1 2 0,-18 2-1,13 1 43,-25 8 0,22-6-57,14-3-140,0-1 0,0 1 0,0 0 0,0 0 0,1 1 0,0 0 0,0 0 0,0 0 1,0 0-1,0 1 0,1 0 0,0 0 0,0 0 0,0 0 0,1 1 0,0-1 0,0 1 0,0 0 0,1 0 0,-1 0 0,2 0 0,-1 1 0,1-1 0,-1 0 0,2 1 0,-1-1 0,1 11 0,1-7 49,0 0-1,1-1 0,0 1 1,0-1-1,1 0 1,0 1-1,1-1 0,5 10 1,-6-14-12,0-1 1,0 1-1,1-1 1,-1 0-1,1 0 1,0 0-1,0 0 1,1-1-1,-1 0 1,1 1-1,0-2 1,-1 1-1,1 0 1,1-1 0,9 3-1,0-1 24,1-2 0,-1 0 0,1 0 1,0-1-1,-1-1 0,1-1 0,0 0 0,30-7 0,-12-1 51,0 0 1,61-28-1,-64 23-22,-1-1 1,-1-2 0,0 0 0,-1-2 0,28-26-1,-49 39-36,-5 5-19,-1 0 0,1 0 1,-1 0-1,1-1 0,-1 1 0,0 0 1,1-1-1,-1 1 0,0-1 1,0 1-1,0-1 0,0 1 0,0-1 1,-1 0-1,1 0 0,0 1 0,0-5 1,-1 6-31,0 0 0,0 0 0,0 0 0,0 0 0,0 0 0,0 0 0,0 0 0,-1 0 0,1-1 0,0 1 0,0 0 0,0 0 0,0 0 0,0 0 0,0 0 1,0 0-1,0 0 0,0 0 0,0 0 0,0 0 0,-1 0 0,1 0 0,0 0 0,0 0 0,0 0 0,0 0 0,0 0 0,0 0 0,0 0 0,0 0 0,0 0 0,-1 0 0,1 0 0,0 0 1,0 0-1,0 0 0,0 0 0,0 0 0,0 0 0,0 0 0,0 0 0,0 0 0,-1 0 0,1 0 0,0 0 0,0 0 0,0 0 0,0 1 0,0-1 0,0 0 0,0 0 0,-6 4-25,0 2-53,1 0 0,0 1 0,0-1 0,0 1 0,1 1 0,0-1 0,0 0 0,-2 10-1,0-1-45,1 0-1,1 0 0,-3 19 1,5-24 72,1-1 0,1 0 0,0 0 0,0 1 0,3 15 0,-3-23 70,1 0-1,-1 0 1,1 0-1,0 0 1,0-1 0,0 1-1,0 0 1,1 0-1,-1-1 1,1 1-1,0-1 1,-1 1-1,1-1 1,0 0-1,1 0 1,-1 0-1,0 0 1,0 0-1,1 0 1,-1-1-1,1 1 1,0-1 0,3 2-1,-3-2 16,-1-1-1,0 0 1,0 0-1,0 0 1,1 0-1,-1 0 1,0-1-1,0 1 1,0-1 0,1 1-1,-1-1 1,0 0-1,0 1 1,0-1-1,0 0 1,0-1-1,-1 1 1,1 0-1,0-1 1,0 1-1,2-3 1,2-2 94,0-1 0,0 0 0,-1 0 0,7-9 0,-9 9-58,1 1 1,-1-1-1,0 0 1,0-1-1,-1 1 1,0 0-1,0-1 1,-1 1-1,0-1 1,0 1-1,-1-1 1,0 0-1,0 1 1,-1-9-1,0 10-75,-1 0 0,1 0 1,-1 0-1,0 0 0,0 0 0,-1 0 0,0 1 0,0-1 1,0 1-1,-1 0 0,1 0 0,-1 0 0,0 0 0,-1 1 0,1-1 1,-1 1-1,-9-6 0,12 9-115,0-1-1,0 1 1,-1-1 0,1 1-1,-1 0 1,1 0 0,-1 0-1,1 0 1,-1 1 0,0-1-1,1 1 1,-1-1 0,-5 1-1,26-1 195,0-1 0,0-1 0,29-9-1,10-1 31,-4 4-98,0 3 0,1 2 1,62 3-1,-108 2 60,-1-1 0,0 2-1,1-1 1,-1 1 0,0 0 0,0 0 0,8 4 0,-13-5-21,0 0 0,0 0 1,0 0-1,0 0 0,0 1 1,-1-1-1,1 0 0,0 1 1,-1 0-1,1-1 0,-1 1 1,1 0-1,-1 0 0,0 0 1,0 0-1,1 0 0,-2 0 1,1 0-1,0 0 0,0 0 1,-1 0-1,1 1 0,-1-1 1,1 0-1,-1 0 0,0 1 1,0 1-1,-1 4 23,-1 0 1,0-1-1,0 1 1,0-1-1,-1 0 1,0 0-1,0 0 1,-1 0-1,-4 6 1,-24 44-22,52-72 357,13-15-360,-16 12-39,29-23 0,-35 32-63,-5 4 18,0 1 1,0 0 0,0 0-1,0 0 1,1 0 0,8-2-1,-15 6 44,1-1-1,0 1 1,0 0 0,0 0-1,0 0 1,0 0-1,0 0 1,0 0-1,0 0 1,0 0-1,-1 0 1,1 0 0,0 1-1,0-1 1,0 0-1,0 1 1,0-1-1,0 0 1,-1 1-1,1-1 1,0 1-1,0-1 1,-1 1 0,1 0-1,0-1 1,-1 1-1,1 0 1,-1-1-1,1 1 1,-1 0-1,1 0 1,-1 0 0,1-1-1,-1 1 1,0 0-1,1 0 1,-1 2-1,2 3 31,-1 0 0,0 0 0,0 0 0,0 8 0,-1-12-39,7 35-101,-5-28 92,-1 0 0,1 0 0,-1 9 1,0-6 30,0 0 1,0-1 0,1 1-1,0-1 1,1 1 0,1-1-1,5 12 1,-9-22-10,1 0-1,0 0 1,0 0-1,-1 0 1,1 0-1,0 0 1,0 0 0,0 0-1,0 0 1,0 0-1,0 0 1,0-1-1,0 1 1,1 0-1,-1-1 1,0 1 0,0-1-1,1 1 1,-1-1-1,0 0 1,0 0-1,1 1 1,-1-1 0,0 0-1,1 0 1,-1 0-1,0 0 1,1-1-1,-1 1 1,0 0 0,0 0-1,1-1 1,-1 1-1,2-2 1,4-1 17,-1 1-1,0-1 1,0-1 0,0 1-1,8-8 1,157-128 167,-132 109-99,108-91 77,-128 102-141,0-1 0,-1-1 0,-1 0 0,29-48 0,-26 30-11,-1-2-1,20-63 1,15-90-140,-49 172 141,18-90 365,-23 111-418,1-1 1,-1 0-1,0 0 0,-1 1 1,1-1-1,0 0 0,0 1 1,-1-1-1,0-1 0,1 2 29,0 1 0,0 0 0,0 0 0,0-1-1,0 1 1,0 0 0,0 0 0,0 0 0,-1-1 0,1 1-1,0 0 1,0 0 0,0-1 0,0 1 0,-1 0 0,1 0-1,0 0 1,0 0 0,0-1 0,-1 1 0,1 0 0,0 0 0,0 0-1,-1 0 1,1 0 0,0 0 0,0 0 0,-1 0 0,1 0-1,0 0 1,0 0 0,-1 0 0,1 0 0,0 0 0,0 0-1,-1 0 1,1 0 0,0 0 0,0 0 0,-1 0 0,1 0-1,0 0 1,0 0 0,-1 0 0,1 0 0,0 1 0,0-1 0,0 0-1,-1 0 1,1 0 0,0 0 0,0 1 0,0-1 0,0 0-1,-1 0 1,1 0 0,0 1 0,-5 5-55,1 0-1,-1 0 1,1 0 0,1 0-1,-1 1 1,-3 10 0,-11 44 105,10-28-23,-86 364-6,90-369-20,1 0 0,0 36 0,3-55 36,1 0-1,0 0 1,0 0 0,1 0-1,0 0 1,1 0 0,0 0 0,6 13-1,-7-19-12,0 0-1,0 0 0,0 0 0,1 0 1,-1 0-1,0 0 0,1-1 0,0 1 1,0-1-1,5 4 0,-6-5 0,0 0 0,1 0-1,-1 0 1,1 0 0,-1 0 0,1-1-1,-1 1 1,1-1 0,0 0 0,-1 0-1,1 0 1,0 0 0,-1 0-1,1 0 1,-1-1 0,4 0 0,8-4 28,-1 0 1,0-1 0,-1 0 0,22-15 0,9-4-27,-24 13-46,-18 12 55,0-1 0,0 1 0,0-1 0,0 0 0,0 1-1,-1-1 1,1 0 0,0 0 0,0 0 0,-1 0 0,1 0 0,-1 1 0,1-1 0,-1 0 0,1 0 0,-1 0 0,1-2 0,-10 7-206,3 1 154,0 0-1,0 1 1,1 0 0,0 0-1,0 0 1,0 1-1,0 0 1,-5 12-1,6-10 12,1 0 0,0 1 0,0-1 0,1 1 0,0-1 0,1 1 0,0 11 0,0-15 13,1 0 0,1 0 0,-1 0 0,1 0 0,0 0 0,1-1 0,-1 1 0,1 0 0,0-1 0,0 1 0,1-1 0,0 0 0,3 6 0,-4-9 12,0 0 0,0-1-1,0 1 1,1-1 0,-1 1-1,0-1 1,1 0 0,-1 0-1,0 0 1,1 0 0,-1 0-1,1 0 1,0-1 0,-1 1 0,1-1-1,-1 0 1,1 0 0,0 0-1,-1 0 1,1 0 0,3-1-1,4-1 56,-1 0-1,1 0 0,0-1 0,12-5 0,-3-1-32,0 0 1,-1-1-1,18-13 0,-27 17 9,-1-1 0,0 0 0,0 0 0,0-1-1,-1 0 1,0 0 0,10-17 0,-15 21-34,0-1 1,0 1-1,-1 0 0,1 0 0,-1-1 0,0 1 1,0-1-1,-1 1 0,1-1 0,-1 0 0,0 1 1,0-1-1,-1 1 0,1-1 0,-1 1 0,0-1 0,0 1 1,-1-1-1,1 1 0,-1 0 0,0 0 0,0 0 1,-1 0-1,1 0 0,-1 0 0,1 1 0,-1-1 1,-1 1-1,1-1 0,0 1 0,-1 0 0,1 1 1,-1-1-1,0 1 0,0-1 0,-7-2 0,3 1-27,-1 1-1,1 0 1,-1 0-1,1 1 1,-1 0-1,-10-1 1,14 3 9,1 0 0,0 0 0,-1 0 1,1 1-1,0-1 0,0 1 0,0 0 0,0 0 0,0 1 1,0-1-1,0 1 0,0 0 0,0 0 0,0 0 0,-3 3 1,6-4 2,0 0 1,-1 0-1,1 0 1,0 0-1,0 0 1,0 0 0,0 1-1,0-1 1,0 0-1,0 1 1,0-1-1,0 1 1,1-1 0,-1 1-1,1-1 1,-1 1-1,1-1 1,-1 1-1,1-1 1,0 1-1,0 0 1,0-1 0,0 1-1,0-1 1,0 1-1,0 0 1,1-1-1,-1 1 1,0-1 0,1 1-1,-1-1 1,1 1-1,0-1 1,0 1-1,-1-1 1,1 1 0,0-1-1,0 0 1,0 0-1,0 1 1,1-1-1,-1 0 1,0 0-1,0 0 1,1 0 0,-1 0-1,0-1 1,1 1-1,-1 0 1,1-1-1,1 1 1,6 2 23,0-1 0,1 0 0,-1-1 0,0 0 0,1 0 0,-1-1 0,18-2 1,2-1 88,33-10 1,-3-2-104,80-32 0,-22 5 272,-109 40-544,-5 5 235,-9 10 279,1-1-164,-8 21-333,-15 45 306,25-65-65,0 0 0,0-1 1,2 2-1,-1 17 1,1-27 73,1 0 1,1-1-1,-1 1 0,0 0 1,2 5-1,-1-9-49,-1 1-1,0-1 0,1 0 1,-1 0-1,1 0 0,-1 0 0,1 0 1,-1 1-1,0-1 0,1 0 1,-1 0-1,1 0 0,-1 0 1,1 0-1,-1 0 0,0 0 1,1-1-1,-1 1 0,1 0 1,-1 0-1,1 0 0,-1 0 1,0 0-1,1-1 0,-1 1 4,6-3 7,-1 0 0,1 0 1,-1-1-1,0 1 0,0-1 0,-1 0 0,9-10 0,5-4 8,16-10 9,0 2 0,2 1 1,0 2-1,57-27 1,-62 31-173,-30 18 150,-2 3-10,1 0-1,-1 0 0,0-1 0,0 1 1,-1 0-1,1-1 0,0 1 1,0-1-1,-1 1 0,1-1 0,-1 0 1,1 0-1,-3 2 0,-3 3 7,2 0-26,0-1 1,1 1-1,0 0 1,1 1 0,-1-1-1,1 1 1,1-1 0,-1 1-1,-2 12 1,2-8-3,1 1 0,1-1 0,0 1 0,0 0 0,2 13 0,-1-22 25,1-1-1,-1 0 1,0 1 0,1-1-1,-1 0 1,1 1-1,0-1 1,0 0-1,0 0 1,0 1 0,0-1-1,0 0 1,1 0-1,-1-1 1,1 1-1,-1 0 1,1 0 0,0-1-1,2 3 1,-1-3 4,-1 1 0,1-1 0,0 0 0,0 0 0,0 0 0,-1 0 0,1 0 1,0-1-1,0 0 0,0 1 0,0-1 0,0 0 0,0 0 0,6-1 0,8-2-14,0-1-1,0-1 1,0 0-1,20-10 1,63-37 74,-27 13 0,49-21-105,-121 60 22,0-1 0,1 0-1,0 1 1,-1-1 0,1 1 0,-1 0 0,1-1 0,0 1 0,-1 0-1,1 0 1,-1 0 0,1 0 0,3 1 0,-4-1 6,0 1 1,0-1-1,0 1 1,0-1-1,0 1 0,0-1 1,-1 1-1,1 0 1,0-1-1,0 1 1,0 0-1,-1 0 1,1-1-1,0 1 0,-1 0 1,1 1-1,2 4 11,-1 0 0,-1-1 0,1 1 0,-1 0-1,0 0 1,0 7 0,2 7 52,-1-10-51,0 0 0,1 0 1,1 0-1,0 0 0,0 0 0,0-1 1,1 0-1,1 0 0,6 9 0,-8-13-14,0 0 1,1-1-1,0 1 0,-1-1 0,1 0 1,1 0-1,-1-1 0,0 1 0,1-1 0,0-1 1,0 1-1,0-1 0,0 0 0,0 0 0,0 0 1,7 0-1,7-1-900,27-1-1,-20 0-2368,-25 0 2994,8-1-1842,-9 1 1989,-1 0-1,0 0 1,0 0 0,0 0 0,1 0 0,-1 0 0,0 0-1,0-1 1,1 1 0,-1 0 0,0 0 0,0 0 0,0 0-1,0 0 1,1-1 0,-1 1 0,0 0 0,0 0-1,0 0 1,0-1 0,0 1 0,0 0 0,1 0 0,-1 0-1,0-1 1,0 1 0,0 0 0,0 0 0,0 0 0,0-1-1,0 1 1,0 0 0,0 0 0,0-1 0,0 1-1,0 0 1,0 0 0,0-1 0,-8-11-3247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5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9 220 7232,'-8'-11'2656,"21"11"-2048,5-9-192,4 3 1280,18-8-1024,41-6 640,37-3-768,-1-5 0,17-4-352,29 1 256,-2 6-257,-21 10-3198,-14 10 1631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7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13 830 4064,'-6'-6'1158,"7"12"889,1-5-1258,1-1-495,-1 1-1,1-1 0,-1 1 0,1-1 0,-1 0 1,1 0-1,-1 0 0,1 0 0,-1-1 0,1 1 0,0-1 1,-1 1-1,0-1 0,1 0 0,-1 0 0,4-2 1,4-3 234,-1 0 0,15-12 0,-10 7-217,335-286 2441,-320 269-2379,-1-1 1,44-59-1,-59 68-201,0 0 1,-1-1-1,-1 0 1,-1-1-1,14-46 1,7-78 616,-29 128-858,-2 13-52,-2 11-105,-11 46 198,-2 0 0,-3-1 0,-26 55 0,-11 1 185,-4-2 1,-5-4-1,-139 170 0,185-251-110,-18 22 161,-32 48 1,-13 14 261,73-95-390,2 1 121,-5 5 188,10-15-385,1 0-1,0 0 1,0 0 0,0 1-1,0-1 1,0 0 0,0 0-1,0 0 1,0 0 0,0 0-1,0 0 1,-1 0 0,1 0-1,0 0 1,0 0-1,0 0 1,0 0 0,0 0-1,0 0 1,0 0 0,0 0-1,-1 0 1,1 0 0,0 0-1,0 0 1,0 0-1,0 0 1,0 0 0,0 0-1,0 0 1,0 0 0,-1 0-1,1 0 1,0 0 0,0 0-1,0 0 1,0 0 0,0-1-1,0 1 1,0 0-1,0 0 1,0 0 0,-2-10 81,2 7-90,1 0 1,0 0-1,-1 0 1,1 0-1,0 0 1,0 0-1,1 0 1,-1 1-1,1-1 1,-1 1-1,1-1 1,0 1-1,2-3 1,2-1-20,-1 0 0,1 0 1,0 1-1,8-5 0,20-11 34,2 2 0,0 2 0,63-22 0,7-2 46,-79 28-69,0-1 0,-1-1-1,-1-1 1,0-1 0,34-32-1,192-210 281,-183 177-18,-45 52-114,-16 18 47,-8 11-198,-4 7-6,-6 13-3,0 0 0,2 1 0,0 0 0,1 0 1,2 1-1,0 0 0,1 0 0,0 0 0,2 1 0,1-1 0,0 23 0,2-39 51,0-1-1,1 0 0,-1 0 0,1 0 0,0 0 1,0 0-1,0 0 0,0 0 0,0 0 1,1 0-1,0-1 0,3 6 0,-4-7-10,1-1-1,0 1 0,-1 0 1,1-1-1,0 1 1,0-1-1,0 0 0,0 0 1,0 1-1,0-1 1,0-1-1,0 1 0,0 0 1,0 0-1,1-1 1,-1 1-1,0-1 0,0 0 1,1 0-1,-1 0 1,0 0-1,1 0 0,-1 0 1,3-1-1,15-3 36,0-1 0,0-1 0,-1 0 0,1-2 0,-2 0 0,1-1 0,27-18 0,-9 1-28,-2-1-1,47-44 0,39-38 97,-108 97-243,1-1 1,21-13-1,-21 20 78,-14 6 52,0 0-1,1 0 0,-1 0 0,0 0 1,1 1-1,-1-1 0,0 0 1,0 0-1,1 0 0,-1 0 0,0 0 1,1 0-1,-1 1 0,0-1 1,0 0-1,1 0 0,-1 0 0,0 1 1,0-1-1,1 0 0,-1 0 1,0 1-1,0-1 0,1 1 0,-1 1 24,1 1-1,-1 0 1,1-1-1,-1 1 1,0 0-1,0 0 1,0 3-1,0 1-56,0 27-100,3 111 59,-1-123 123,1 0-1,1-1 1,1 1-1,10 30 1,-13-46-29,1 0 0,-1-1 1,1 1-1,0 0 0,1-1 0,-1 0 0,1 0 0,0 0 1,0 0-1,1 0 0,-1-1 0,1 0 0,0 0 1,0 0-1,1-1 0,-1 0 0,1 0 0,-1 0 1,1 0-1,0-1 0,0 0 0,0 0 0,1-1 0,-1 0 1,0 0-1,0 0 0,11-1 0,47-8-252,-31-1-2630,-28 7 1089,-1 0 0,1 0 1,-1-1-1,6-3 0,-1-2-1426,0-3-2063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7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860 25 6304,'0'-1'114,"-1"-1"0,1 1 0,-1 0 0,0-1 0,1 1-1,-1 0 1,0 0 0,0-1 0,0 1 0,0 0 0,0 0 0,0 0 0,0 0 0,0 0 0,0 0 0,0 1 0,0-1 0,-1 0 0,1 1 0,0-1 0,-1 1 0,1-1 0,-1 1 0,1-1 0,0 1-1,-1 0 1,1 0 0,-1 0 0,1 0 0,-1 0 0,1 0 0,0 0 0,-1 0 0,1 0 0,-1 1 0,1-1 0,0 1 0,-1-1 0,1 1 0,-2 0 0,-50 18 2752,-39 17-911,49-15-1303,0 2-1,2 2 1,0 2 0,-54 46-1,59-40-313,-4 4-68,-1-1-1,-90 57 1,71-61-333,-22 13-231,81-44 215,0-1 1,0 1 0,0-1-1,0 1 1,0 0 0,0-1-1,0 1 1,1 0 0,-1 0-1,0 0 1,1 0 0,-1 0-1,0 0 1,0 1 0,1-2 4,0 0 0,0 1 1,0-1-1,0 0 0,0 1 1,0-1-1,0 0 0,1 0 0,-1 1 1,0-1-1,0 0 0,0 1 0,0-1 1,0 0-1,0 0 0,1 1 1,-1-1-1,0 0 0,0 0 0,0 1 1,1-1-1,-1 0 0,0 0 0,0 0 1,1 1-1,-1-1 0,0 0 1,0 0-1,1 0 0,-1 0 0,1 0 1,2 1-359,0 0 0,1 0 1,-1 0-1,0-1 1,1 0-1,-1 1 0,1-1 1,2-1-1,29-3-3898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8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7 839 3328,'-7'-2'2780,"14"5"-1405,16 4 208,-5-4-897,1-2-1,-1 0 0,1-2 1,-1 0-1,33-6 0,-39 5-563,0-1-1,0-1 1,0 0-1,-1 0 1,0-1-1,0-1 0,0 0 1,0 0-1,-1-1 1,0-1-1,11-10 1,6-9 107,-1-1-1,28-39 1,-48 59-67,0 0 0,0-1 1,-1 0-1,0 0 0,-1 0 0,1 0 0,-2-1 0,0 0 0,3-13 0,-5 22-131,-1 0-1,0 0 0,0-1 0,0 1 1,0 0-1,0 0 0,0-1 0,0 1 1,0 0-1,0 0 0,0-1 0,-1 1 1,1 0-1,-1 0 0,1 0 0,-1 0 0,1-1 1,-1 1-1,0 0 0,-1-1 0,1 1-18,0 0-1,0 1 1,0-1-1,0 0 1,0 1-1,0 0 0,0-1 1,-1 1-1,1-1 1,0 1-1,0 0 1,-1 0-1,1 0 1,0 0-1,0 0 0,0 0 1,-2 0-1,-2 1 26,-1 1-1,1-1 0,0 1 1,-1 0-1,1 0 0,0 0 1,0 1-1,-5 3 0,-5 7 227,0 0-1,1 1 0,1 0 0,0 1 1,-19 31-1,22-32-262,1 1 0,1 0 0,0 0-1,1 1 1,-5 16 0,10-25-8,1-1 1,0 1-1,0-1 0,0 1 0,1 0 0,0 12 0,1-15 28,-1 0 0,1 0 0,0 0-1,1 0 1,-1 0 0,1 0 0,-1 0 0,1 0 0,0-1 0,0 1 0,1-1 0,2 4-1,-2-5 29,-1 1-1,1-1 0,0 0 0,0 0 0,0 0 0,1 0 1,-1 0-1,0-1 0,1 1 0,-1-1 0,1 0 1,-1 0-1,1 0 0,0-1 0,-1 1 0,1-1 0,0 0 1,-1 0-1,1 0 0,0-1 0,3 0 0,9-2-31,0 0-1,0-2 0,23-9 0,35-15-29,-1-4 0,90-54-1,-70 28 285,101-82-1,-190 138-187,0-1 0,-1 0-1,1 1 1,-1-1 0,6-9 0,-8 13-84,-1 0 1,0-1-1,0 1 1,0 0-1,1 0 1,-1-1 0,0 1-1,0 0 1,0 0-1,0-1 1,0 1-1,1 0 1,-1-1-1,0 1 1,0 0 0,0-1-1,0 1 1,0 0-1,0 0 1,0-1-1,0 1 1,0 0-1,0-1 1,0 1-1,-1 0 1,1-1 0,0 1-1,0 0 1,0 0-1,0-1 1,0 1-1,0 0 1,-1 0-1,1-1 1,0 1 0,0 0-1,-1 0 1,1-1-1,0 1 1,0 0-1,0 0 1,-1 0-1,1 0 1,0-1 0,-1 1-1,1 0 1,-15 0-246,4 3 224,0 1-1,0 0 1,0 1 0,-19 11 0,-39 30-105,56-36 105,-26 17-48,1 3-1,2 1 1,1 1-1,-40 49 1,69-73 56,0 1 0,0-1 0,1 1 1,0 0-1,1 0 0,0 0 0,-3 14 0,6-20 17,0-1 1,1 1-1,0-1 1,-1 1-1,1-1 0,0 1 1,0-1-1,1 1 1,-1-1-1,0 1 1,1-1-1,0 1 0,-1-1 1,3 4-1,-2-4 22,0 0-1,0-1 1,1 1-1,-1 0 1,1-1-1,0 0 1,-1 1-1,1-1 1,0 0-1,0 0 1,-1 0-1,1 0 1,0 0-1,0 0 1,0-1-1,0 1 1,0-1-1,1 1 1,-1-1-1,3 0 1,3 1 40,0-1 0,0 0 0,0-1 0,0 0-1,0 0 1,0-1 0,0 0 0,-1 0 0,1-1 0,-1 0 0,1 0 0,-1-1 0,8-5 0,-1 0-54,0-1 0,-1 0 0,0-1 0,-1 0-1,15-20 1,5-11 74,46-83-1,-26 39-26,-2 6 17,-4-2-1,-3-1 0,46-129 1,-81 192-45,-5 13-8,0 0 0,-1-1 0,0 0-1,2-10 1,-6 4-60,2 14 38,0-1 0,0 1 0,0 0-1,0 0 1,-1 0 0,1-1 0,0 1-1,0 0 1,0 0 0,0-1 0,-1 1-1,1 0 1,0 0 0,0 0 0,-1 0-1,1 0 1,0-1 0,0 1-1,-1 0 1,1 0 0,0 0 0,0 0-1,-1 0 1,1 0 0,0 0 0,0 0-1,-1 0 1,1 0 0,0 0 0,0 0-1,-1 0 1,1 0 0,0 0 0,0 0-1,-1 0 1,1 0 0,0 0 0,-1 0-1,1 0 1,0 1 0,0-1 0,0 0-1,-1 0 1,1 0 0,0 0 0,0 1-1,0-1 1,-1 0 0,1 0 0,-5 5-2,0 1 1,0-1-1,1 1 1,0 0-1,0 0 1,0 0-1,-3 8 0,2-5 18,-51 95 171,5 2-1,4 2 0,-32 115 1,67-179-210,2 0 0,2 1 0,-3 61 0,11-88-2087,1 1 0,6 33-1,-3-29-2109,-3-9-2733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38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93 112 9632,'-53'-43'3584,"35"40"-2784,-1-6-256,16 4-128,3 2-352,3-5-672,7-4 352,4 4-192,7 5 256,8 3-4480,15-9 2592,5 1-1920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40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14 585 3808,'-8'-6'1012,"7"6"-963,1 0 0,0 0 0,0 0 0,0 0 0,0 0 0,-1 0 0,1 0 0,0 0 0,0 0 0,0 0 0,-1 0 0,1 0 0,0 0 0,0 0 0,0 0 0,0 0 0,-1 0 0,1 0 0,0 0 0,0 0 0,0 1 0,0-1 0,0 0 0,-1 0 0,1 0 0,0 0 0,0 0 0,0 0 0,0 0 0,0 1 0,0-1 0,0 0 0,-1 0 0,1 0 0,0 0 0,0 4 2737,2-4-2146,7-1-118,1 0-1,0 0 1,-1 0 0,1-1-1,-1-1 1,1 0-1,-1 0 1,0-1-1,0 0 1,-1 0-1,1-1 1,9-8-1,8-7-36,-1-1-1,30-34 1,-35 35-180,77-82 111,51-49-96,-27 29 405,-119 120-676,17-18 306,-18 19-347,-1 0 0,1 0 0,0 0 0,-1 1 1,1-1-1,-1 0 0,1 0 0,-1 0 0,1 0 1,-1 0-1,0 0 0,1 0 0,-1 0 1,0 0-1,0 0 0,0 0 0,0 0 0,0 0 1,0 0-1,0-1 0,0 1-13,-1 1 1,1 0-1,0-1 0,-1 1 1,1 0-1,0-1 0,-1 1 0,1 0 1,-1-1-1,1 1 0,0 0 1,-1 0-1,1 0 0,-1 0 1,1-1-1,0 1 0,-1 0 1,1 0-1,-1 0 0,1 0 0,-1 0 1,1 0-1,-1 0 0,1 0 1,-1 0-1,1 0 0,-1 0 1,1 0-1,0 1 0,-2-1 0,-14 6-134,14-5 115,-15 7 34,0 0 0,0 2 0,1 0 1,1 0-1,0 1 0,0 1 1,1 1-1,1 0 0,0 1 0,0 0 1,2 1-1,-18 28 0,15-18 27,1 1-1,1 0 1,1 1-1,1 0 1,1 1-1,-7 43 1,16-67-25,-1 1 0,1 0-1,0-1 1,0 1 0,0 0-1,1-1 1,-1 1 0,1-1 0,0 1-1,1-1 1,-1 1 0,4 6 0,-3-7 13,0-1 1,0 0-1,0-1 1,0 1 0,1 0-1,-1-1 1,1 1-1,0-1 1,-1 0 0,1 0-1,0 0 1,0 0-1,1 0 1,-1-1 0,0 1-1,1-1 1,3 1-1,6 1 54,-1-1-1,0-1 1,0 0-1,1-1 0,-1 0 1,0 0-1,0-2 1,19-3-1,-14 1-5,-1 0-1,-1-2 1,1 1-1,-1-2 1,28-16 0,-19 6-48,0 0 1,-2-2 0,30-30 0,54-72 16,-29 32 101,-16 21 33,-62 69-142,0 1 0,1 0 0,-1 0 0,0 0 0,1-1 0,-1 1 1,1 4-1,-2 4 39,-33 108 346,-15 62-475,46-162 225,-2 6 206,18-32-167,23-30-148,-2 1-118,2 1 0,2 2 1,55-41-1,-64 56 20,73-46-201,-97 63 261,0 0-1,-1 0 1,1 0 0,0 1-1,0 0 1,0 0 0,0 0 0,0 0-1,5 0 1,-7 1-26,-1 0 0,1 0 0,-1 0 0,1 1 0,-1-1 0,1 1 0,-1-1 0,0 1 0,1-1 0,-1 1 0,0 0 0,0 0 0,1-1 0,-1 1 0,0 0 0,0 0 0,0 0 0,0 0 0,0 1 0,0-1 0,0 0 0,-1 0 0,1 0 0,0 1 0,-1-1 0,1 0 0,-1 1 0,1 1 0,3 9-6,-2 0 0,0 0 0,0 0 0,0 14 0,1 10 55,3 63-69,-4-34 176,-2-51-140,0-10-163,1 1-1,-1-1 0,0 1 0,1 0 0,0-1 0,0 1 0,1-1 0,1 5 0,3 8-1884,-5-15 1562,-1 0 0,1 0 0,0 0 0,-1 0 0,1-1 0,0 1 0,0 0 0,0 0 0,0-1 0,0 1 0,1-1 0,-1 1 0,0-1 0,3 3 0,6 0-1755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2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1007 10 1312,'14'-4'21805,"-19"3"-24549,-33-1 4246,28 1-1316,1 0-1,-1 1 1,-10 1 0,-19 1-182,25-2 168,-1 1 0,1 0 0,-1 2 0,-27 7 0,25-5-6,3 0-44,1-1 1,-18 10-1,20-8-55,-29 17 446,-39 29-1,67-43-433,0 1 0,1 0 0,0 1 0,1 0-1,0 1 1,0 0 0,-8 16 0,-9 24 273,3 1-1,-27 88 1,34-93-271,11-30 14,1 0 0,0 1 1,2 0-1,0-1 0,1 1 0,0 27 1,3-33-44,0 1 1,1-1 0,0 0 0,1 0 0,1 0-1,0 0 1,0 0 0,1-1 0,14 23-1,40 78 398,-6-11-308,-34-65 2,21 55-1,-14-28 120,-19-48-224,0 0 1,-2 0-1,1 1 1,-2-1-1,0 1 1,-1 0-1,-1 1 1,-1-1-1,0 24 0,-4-15 126,-1 0-1,-1-1 1,-14 42-1,5-27-69,-29 56 0,32-74-88,-2-1-1,0-1 1,-26 31-1,29-39 31,-1-1-1,0 0 1,-1-1 0,-1 0 0,1-1-1,-25 13 1,-19 3 15,-74 24 0,56-23 84,-6 11-3384,79-37 3040,1 0 0,-1 1 0,0-1 0,1 0-1,-1 0 1,1 0 0,-1 1 0,0-1 0,1 0 0,-1 0-1,0 0 1,1 0 0,-1 0 0,0 0 0,1 0 0,-1 0-1,0-1 1,1 1 0,-1 0 0,0 0 0,1 0 0,-1-1 0,0 1-1,1-1-168,-1 0 0,1 0-1,0 0 1,0 0 0,0 0-1,0 1 1,0-1 0,0 0-1,0 0 1,0 0 0,0 0-1,0 0 1,1 0 0,-1 1 0,0-1-1,0 0 1,1 0 0,-1 0-1,1 1 1,-1-1 0,1 0-1,0-1 1,16-25-4834,5-5 1713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40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26 7040,'-45'-25'2624,"31"25"-2048,1 5-128,21-2-1344,11 5 576,12 1-864,14 2 672,27 9-3776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43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18 512 5056,'-1'0'94,"0"0"0,0 0 1,1 0-1,-1 1 0,0-1 1,0 0-1,1 0 0,-1 1 0,0-1 1,1 0-1,-1 1 0,1-1 0,-1 1 1,0-1-1,1 1 0,-1-1 1,1 1-1,-1-1 0,1 1 0,-1-1 1,1 1-1,0 0 0,-1-1 1,1 1-1,0 0 0,0-1 0,-2 5 4043,8-1-2758,-6-4-1342,1 1 1,-1-1-1,0 0 0,0 1 0,1-1 0,-1 0 1,0 1-1,1-1 0,-1 0 0,1 0 1,-1 0-1,0 1 0,1-1 0,-1 0 1,1 0-1,-1 0 0,0 0 0,1 0 0,-1 0 1,1 0-1,-1 0 0,1 0 0,-1 0 1,0 0-1,1 0 0,-1 0 0,1 0 1,2-1 118,0 0 0,-1 0 0,1 0 0,-1 0 0,1-1 1,-1 1-1,0-1 0,1 1 0,-1-1 0,0 0 1,0 0-1,2-2 0,21-31 1008,-19 26-945,49-86 1061,20-28-374,-49 87-532,3 1-1,0 2 0,40-35 1,-49 49-251,22-18-26,-38 34-134,0-1-1,1 1 1,-1 1-1,1-1 0,0 1 1,0 0-1,8-3 1,-12 5 37,-1 0 0,1 0 0,0 0 1,0 0-1,0 0 0,-1 0 0,1 0 0,0 0 1,0 0-1,-1 0 0,1 0 0,0 1 1,-1-1-1,1 0 0,0 0 0,0 1 0,-1-1 1,1 1-1,-1-1 0,1 1 0,0-1 1,-1 1-1,1-1 0,-1 1 0,1-1 0,-1 1 1,1 0-1,-1-1 0,0 1 0,1 0 1,-1-1-1,0 1 0,1 0 0,-1-1 0,0 1 1,0 0-1,0 0 0,0-1 0,0 1 1,0 1-1,1 4 40,0 1 1,-1-1-1,-1 11 1,1-14-36,-3 17 48,-1 1 0,-1-1 0,-9 26 0,0 0-4,-10 29 119,-38 82 0,52-134-123,-23 38 0,28-53 36,-1 0-1,0 0 1,0-1 0,0 0 0,-1 0-1,0-1 1,-15 11 0,20-15-46,0-1 1,0 0-1,-1 0 1,1 0-1,0 0 0,0 0 1,-1 0-1,1-1 1,0 1-1,-1-1 0,1 1 1,0-1-1,-1 0 1,1 0-1,-1 0 0,1 0 1,0-1-1,-1 1 1,1 0-1,0-1 0,-1 0 1,1 0-1,-4-1 1,2-1-35,1 1 1,0-1 0,0 1 0,0-1 0,0 0-1,1 0 1,-1 0 0,1 0 0,0-1-1,0 1 1,0-1 0,0 1 0,-2-7 0,-3-11 10,-9-37 0,14 48-66,0 0 0,1-1 1,0 1-1,1 0 0,0 0 0,2-12 1,-2 22 42,0 0 1,0 0-1,0-1 0,0 1 1,0 0-1,0-1 1,0 1-1,0 0 1,0 0-1,1-1 1,-1 1-1,0 0 1,0 0-1,0-1 0,0 1 1,0 0-1,1 0 1,-1-1-1,0 1 1,0 0-1,1 0 1,-1 0-1,0 0 0,0-1 1,0 1-1,1 0 1,-1 0-1,0 0 1,1 0-1,-1 0 1,0 0-1,0 0 1,1-1-1,-1 1 0,0 0 1,1 0-1,-1 0 1,0 0-1,0 0 1,1 0-1,-1 1 1,0-1-1,1 0 0,-1 0 1,0 0-1,0 0 1,1 0-1,-1 0 1,0 1-1,17 10-84,-9-5 104,2 0-4,-1-2-1,1 1 1,0-1-1,0 0 1,1-1-1,-1 0 1,1-1-1,-1 0 1,1-1-1,21 1 1,-9-3 8,1-1 1,-1-1-1,0-1 1,24-7 0,-24 3 59,0 0 0,0-1 1,0-2-1,-2 0 0,1-2 1,32-24-1,-15 6 3,-1-2 0,42-48 0,-78 79-92,-1 1 1,0 0 0,1-1-1,-1 1 1,1 0-1,-1 0 1,1 0-1,-1 1 1,3-2-1,-7 19-101,-55 222 213,45-201-72,-1 0-1,-2-1 1,-1-1-1,-26 41 0,26-51 22,-1-1 0,0-1 0,-2-1-1,-33 30 1,48-48 60,-9 9 461,10-13-258,4-9-87,3-1-206,1 1 0,-1-1 0,1 1 0,9-13 0,1-4 44,16-32 58,25-70 0,-52 120-128,71-179-244,-59 152 251,2 2 0,2-1 0,32-41 0,-40 59-44,10-12-2,40-40 0,-54 61 40,0-1 1,0 1 0,0 1-1,1 0 1,0 0-1,0 0 1,1 1-1,-1 0 1,1 1-1,0 0 1,9-2-1,-16 4-4,1 1 1,-1 0-1,0-1 0,0 1 0,1 0 0,-1 0 0,0 1 1,1-1-1,-1 0 0,0 1 0,0-1 0,0 1 0,1 0 1,-1 0-1,0 0 0,0 0 0,0 0 0,0 0 1,0 1-1,-1-1 0,1 0 0,0 1 0,-1 0 0,3 2 1,-2-1 5,0 0 0,-1 0 1,1 0-1,-1 0 1,0 0-1,0 0 0,0 0 1,0 0-1,0 1 1,-1-1-1,1 0 1,-1 1-1,0-1 0,0 0 1,0 1-1,-2 5 1,-3 10 47,-1 0 1,-1 0 0,-1-1 0,0 0 0,-20 30 0,4-6 37,8-13-13,-22 30 0,32-51-36,0 0 0,-1-1 0,0 1 0,0-2 0,0 1 0,-1-1 0,0 0 0,-10 5 0,15-9-22,0-1 0,0 0 0,-1 1 0,1-2 0,0 1 0,0 0 0,-1-1 0,1 1 0,-1-1-1,1 0 1,0 0 0,-1 0 0,1-1 0,0 1 0,-1-1 0,1 0 0,0 0 0,0 0 0,-1 0 0,-4-3 0,3 1-25,1 0 0,0 1 0,0-1 0,0-1 0,0 1 0,0-1 0,1 1 0,0-1 0,0 0 0,0 0 0,0 0 0,0-1 0,-2-5 0,5 9 14,-1 0 0,1 1 0,0-1 1,-1 1-1,1-1 0,0 1 0,0-1 1,0 0-1,-1 1 0,1-1 1,0 1-1,0-1 0,0 0 0,0 1 1,0-1-1,0 0 0,0 1 0,0-1 1,1 0-1,-1 1 0,0-1 1,0 1-1,0-1 0,1 0 0,-1 1 1,0-1-1,1 1 0,-1-1 0,0 1 1,1-1-1,-1 1 0,1-1 1,-1 1-1,1 0 0,-1-1 0,1 1 1,-1-1-1,1 1 0,-1 0 0,1 0 1,-1-1-1,1 1 0,0 0 1,-1 0-1,1 0 0,0 0 0,-1-1 1,2 1-1,1 0-14,1 0 0,-1 0 0,1 0 1,-1 0-1,1 1 0,-1-1 0,6 3 0,10 3 8,0-1 0,0 0 1,0-1-1,1-1 0,-1-1 0,34-1 0,-15-3 69,0-3 0,-1-1 1,65-20-1,-51 9-30,0-2 1,52-29-1,-57 21-90,45-34 0,-61 41 205,-21 13-114,-4 3-49,0 0 1,0 0-1,1 1 0,-1 0 0,1 0 1,0 0-1,-1 1 0,1 0 0,0 0 1,1 0-1,-1 1 0,7-1 0,-10 2 16,-1 1 1,1-1-1,-1 1 0,1 0 0,-1 0 0,1 0 1,-1 0-1,0 0 0,0 1 0,0-1 0,1 1 1,-1-1-1,0 1 0,-1 0 0,1 0 0,0 0 1,-1 0-1,1 0 0,1 3 0,1 2 4,0-1-1,0 0 1,-1 1-1,0 0 0,3 12 1,-5-11 28,1 0 0,-2 1 1,1 11-1,-1-19-23,0 1 116,-10-22 225,6 13-314,-2-4-31,-1 1-1,-1 0 1,0 0 0,-14-14-1,19 21-7,-1 0-1,1 1 0,-1 0 1,1-1-1,-1 1 0,0 1 1,0-1-1,0 0 0,0 1 1,0 0-1,0 0 0,0 0 1,0 1-1,-1-1 0,1 1 1,0 0-1,0 0 0,-5 1 1,4 0-1,1 0 0,-1 0 1,0 0-1,1 1 1,0-1-1,-1 1 1,1 0-1,0 0 1,0 1-1,0-1 0,0 1 1,-5 5-1,3-3-18,1 1 0,0 1-1,-1-1 1,2 1 0,-1 0-1,-5 11 1,1 6-39,0-1 1,1 1-1,-7 40 0,12-49 76,1 0-1,-1 25 1,3-36-6,0 0 0,0 1 0,0-1 0,1 0-1,-1 1 1,1-1 0,0 0 0,1 0 0,-1 0 0,1 0 0,0 0 0,-1 0 0,6 6 0,-6-9 1,-1 0 0,1 0 0,0 0 0,0 0 0,1 0 1,-1 0-1,0-1 0,0 1 0,0 0 0,0-1 1,1 1-1,-1-1 0,0 1 0,1-1 0,-1 0 0,0 0 1,1 1-1,1-1 0,-1 0 7,1-1 0,-1 1 1,1-1-1,-1 1 0,1-1 0,-1 0 0,0 0 1,1 0-1,2-2 0,2-1 13,0-1 1,0-1-1,0 1 0,-1-1 1,6-7-1,5-8-16,-1-1 0,18-35-1,2-1 65,31-46 117,-66 102-198,0 0 1,0 1-1,0-1 1,0 0 0,0 0-1,-1 0 1,1 0-1,-1 0 1,0 0-1,1-2 1,-1 4 0,0 0-1,0 0 1,0-1 0,0 1 0,0 0 0,0 0 0,0-1 0,0 1-1,0 0 1,-1 0 0,1-1 0,0 1 0,0 0 0,0 0 0,0 0 0,0-1-1,0 1 1,0 0 0,-1 0 0,1 0 0,0 0 0,0-1 0,0 1-1,0 0 1,-1 0 0,1 0 0,0 0 0,0 0 0,-1 0 0,1-1-1,0 1 1,-1 0-16,0 0 0,0 1 1,0-1-1,0 0 0,0 0 0,1 0 0,-1 1 0,0-1 0,0 1 0,0-1 0,1 0 0,-1 1 0,0 0 0,0 0 0,-4 2-4,1 1 0,0 0 0,0 0 0,1 0 0,-1 0-1,1 0 1,0 1 0,0 0 0,0 0 0,1 0 0,-4 8 0,0 5 46,-7 39-1,9-38-101,0 0 89,2-1-1,-2 28 1,4-39 11,0 0-1,0 1 1,1-1-1,0 0 1,1 1-1,-1-1 1,2 0-1,-1 0 0,4 8 1,-5-14-15,-1 0-1,1-1 1,-1 1 0,1 0-1,-1-1 1,1 1 0,0 0-1,-1-1 1,1 1 0,0-1-1,-1 1 1,1-1 0,0 0-1,0 1 1,-1-1 0,1 0-1,0 1 1,0-1 0,0 0-1,0 0 1,-1 0 0,1 1-1,0-1 1,0 0 0,0 0-1,0-1 1,0 1 0,1 0-1,2-1 11,1 0 0,-1-1 0,0 1 0,6-4 0,28-15 120,43-31 1,-39 24-100,10-7-158,82-48 33,-96 61-41,-13 7 194,1 1 0,0 1 1,50-16-1,-45 20-102,0 1-1,0 1 1,1 2-1,35 0 1,33 4 103,-156 0 88,23-2-205,0 2 1,0 2-1,-46 8 0,72-9 81,-7 2-8,-1 0 1,1 1 0,-17 8-1,27-10-28,0 0-1,0 0 0,0 0 1,0 1-1,1-1 1,0 1-1,-1 0 1,1 0-1,0 0 1,0 1-1,1-1 1,-1 1-1,1-1 1,-1 1-1,-1 6 1,1-2 2,1 0 1,-1 0-1,2 0 1,-1 0-1,1 1 1,1-1-1,-1 1 1,2-1 0,-1 0-1,1 1 1,0-1-1,3 9 1,-3-10 7,1 0 0,0 0-1,1 0 1,0 0 0,0 0 0,0-1 0,1 1 0,0-1 0,0 0 0,1 0-1,-1-1 1,1 1 0,1-1 0,5 5 0,-7-8-3,1 1 0,-1-1-1,1 0 1,0 0 0,0-1 0,-1 1 0,1-1-1,0 0 1,0-1 0,0 1 0,9-1 0,8-1 47,31-5 1,-27 2 2,19-1-52,-1-3 0,0-1-1,0-3 1,64-25 0,-89 29 34,0-1 1,-1-1-1,0 0 1,-1-2-1,0 0 0,-1 0 1,0-2-1,24-27 1,-22 20 44,-13 16-65,0 0-1,0-1 1,0 0-1,-1 0 1,0 0-1,0 0 0,-1-1 1,1 1-1,2-11 1,-5 14-16,0-1 0,-1 1 0,0-1 0,1 1 1,-1-1-1,0 1 0,-1-1 0,1 1 0,-1-1 0,-1-4 0,2 7 6,-1-1-1,0 1 0,1 0 1,-1-1-1,0 1 1,0 0-1,0 0 0,0 0 1,0 0-1,0 0 0,0 0 1,-1 0-1,1 0 1,0 0-1,-1 0 0,1 1 1,0-1-1,-1 0 0,1 1 1,-1-1-1,1 1 1,0 0-1,-1-1 0,1 1 1,-1 0-1,0 0 0,1 0 1,-2 0-1,-11 0-43,0 1 0,1 0 0,-1 1-1,1 0 1,-1 1 0,1 1 0,0 0 0,-14 7 0,22-9 39,0 1 1,0 0 0,0 0-1,0 0 1,1 0 0,0 1 0,-1 0-1,1 0 1,0 0 0,1 0 0,-1 1-1,1-1 1,0 1 0,0 0-1,0 0 1,1 0 0,0 0 0,0 1-1,0-1 1,0 0 0,1 1 0,-1 10-1,2-9 9,0-1-1,0 1 0,1 0 1,0-1-1,0 1 0,1-1 1,0 1-1,0-1 1,0 0-1,1 0 0,0 0 1,0 0-1,6 7 0,-3-4 16,0-1-1,1 0 0,0-1 0,0 0 1,1 0-1,0 0 0,0-1 1,10 6-1,-10-8-4,1 1 0,0-1 1,0-1-1,0 1 0,0-2 0,1 1 1,14 1-1,-4-3 14,0 0-1,33-3 1,156-23 147,-137 11-454,-26 1-5231,-35 10 1270,6 9 1359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6:43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52 10048,'-1'-1'151,"1"1"0,0 0 0,0 0 0,-1 0 0,1 0 0,0 0 0,-1 0 0,1-1 0,0 1 0,-1 0 0,1 0 0,0 0 0,0 0 0,-1 0 0,1 0 0,0 0 0,-1 0 0,1 0 0,0 0 0,-1 1 0,1-1 0,0 0 0,0 0 0,-1 0 0,1 0 0,0 0 0,-1 1 0,-5 8 2502,-3 6-1001,-15 21 722,15-22-1608,0 0 0,-15 16 0,16-21-473,6-6-11,-1 0-1,0 0 1,0 0-1,-6 5 1,19-40 385,-6 22-723,1-2-303,0 0 1,-1-1-1,0 0 1,-1 0-1,-1 0 1,2-21-1,-2 10-4531,9 1 1381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4:29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72 298 4576,'-1'0'184,"-1"0"0,1 0 0,-1 0 0,1 0 0,0 1 0,-13 1 11243,17-13-8459,-3 8-2853,1-1 1,0 1 0,1 0 0,-1 0-1,1 0 1,2-4 0,60-81 1340,-44 60-1243,2 0 0,1 2 1,41-38-1,-60 61-159,-1 0-1,1 0 1,0 0-1,0 0 1,1 0-1,-1 1 1,1 0-1,-1 0 1,7-2-1,-9 4-11,-1-1-1,1 1 1,0 0-1,0 0 1,0 0-1,0 0 1,0 0-1,-1 0 0,1 1 1,0-1-1,0 1 1,0-1-1,0 1 1,-1 0-1,1-1 1,0 1-1,-1 0 0,1 0 1,-1 0-1,1 1 1,-1-1-1,1 0 1,-1 0-1,0 1 1,0-1-1,0 1 0,2 2 1,1 3 28,0 0-1,-1 0 1,0 1 0,0-1-1,0 1 1,-1-1 0,-1 1-1,2 15 1,-1-2 77,-1 0-1,-3 27 1,-2-21-41,0 1 1,-2-1 0,-2 0-1,0-1 1,-1 0 0,-2 0-1,-1-1 1,-18 31 0,16-32-166,2-2 52,-1-1 0,-1 0 1,-19 22-1,1-7-58,12-11 9,-2-1 0,0-2 1,-32 26-1,39-37-82,11-7 58,-1 0 0,0 0 0,0-1 0,-11 6 0,41-45 112,-7 15 133,2 0 0,0 2 1,36-26-1,-47 38-67,1 1 1,0 0-1,0 1 0,0 0 1,1 0-1,-1 1 0,1 0 1,1 1-1,-1 0 0,0 1 0,1 0 1,-1 1-1,1 1 0,-1-1 1,17 3-1,-22-1-18,1 1 0,-1-1 0,0 1 0,1 1 0,-1-1 0,0 1 0,-1 0 1,1 1-1,0-1 0,7 7 0,3 5-14,26 28 1,-32-31-297,-2-3 893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4:3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1063 76 3552,'-15'-18'2473,"13"15"-1858,0 0 0,0 0 1,0 0-1,0 1 0,-1-1 0,1 1 0,-1 0 0,1 0 0,-5-3 0,-1 1-101,-1-1 1,0 2-1,0-1 1,0 1-1,-1 0 1,1 1-1,-1 0 1,1 1-1,-16-1 1,-11 2 340,-45 5 0,39-2 60,-146 11 1629,116-6-2118,9 1-31,46-8-341,0 2 0,-1 0 0,2 1 0,-1 0 0,0 2 0,1 0 0,0 0-1,0 2 1,1 0 0,0 1 0,1 0 0,-1 1 0,2 1 0,-1 0 0,2 1 0,0 0-1,0 1 1,-11 16 0,7-5 64,2-1-1,0 2 1,-18 47-1,15-27 48,-14 68 0,26-90-33,2 1-1,-1 38 1,6 48 310,-1-81-409,1 21 75,3-1 1,2 1 0,2-1 0,20 60 0,-25-97-86,1 0 1,0-1 0,0 1-1,1-1 1,1-1 0,-1 1 0,2-1-1,0 0 1,0-1 0,0 0 0,1 0-1,1-1 1,-1 0 0,1-1 0,1 0-1,-1 0 1,1-1 0,1 0-1,22 7 1,22 4-29,0-2 0,68 9-1,-89-19 50,-1-2-1,1-1 1,-1-2-1,1-1 1,55-10 0,-40 2-63,0-1 0,78-29 0,-109 31 19,-1 0 0,0 0 1,0-2-1,-1 0 0,-1-1 1,1-1-1,-2 0 0,0-1 1,25-29-1,-21 18 0,-2-1-1,21-41 0,21-59-47,-52 110-19,60-158 211,-62 155-72,0-1 1,-1 0-1,-2 0 0,1-1 1,-2-24-1,-11-92 502,6 111-458,0 1 1,-2 0-1,-1 0 1,-1 1-1,-22-45 0,26 60-75,-1 0 0,0 0 0,-1 0 0,1 1-1,-2 0 1,1 0 0,-1 0 0,-12-9 0,7 8-66,1 1 0,-1 0-1,-1 0 1,1 2 0,-18-7 0,1 4-234,-1 1 1,0 1-1,0 2 0,-52-1 0,53 5-774,0 1 0,-52 10-1,53-5-2488,-32 11 0,58-16 3355,-6 2-1881,1-1 1,-1 0-1,1 0 1,-12 1-1,0 0-2426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2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80 2720,'0'-2'284,"1"1"1,-1 0-1,1-1 0,-1 1 1,1-1-1,-1 1 0,1 0 1,0 0-1,0-1 1,0 1-1,-1 0 0,1 0 1,0 0-1,1 0 0,1-2 1,-1 1 131,-1 1 0,1-1-1,0-1 1,0 1 0,-1 0 0,3-5 0,0 0 608,-3 3-417,1 0 0,0 0 0,-1 0 0,0 0 0,2-6 1,-4 8 307,-1 5-582,-2 3-67,-3 7 41,0 0-1,-1-1 1,-1 0 0,0 0-1,-11 10 1,-78 90 888,77-87-977,1 0 0,2 2-1,0 1 1,-22 48 0,15-17 61,-25 83 1,-8 6-99,56-143-230,-1 1 0,0-1-1,0 0 1,0 0 0,0 0 0,-1-1 0,0 1 0,-7 6-1,11-11-31,0 0-1,0 0 0,0 0 1,0 0-1,-1 0 0,1 0 0,0 0 1,0 0-1,0 0 0,0 0 1,0 0-1,-1 0 0,1 0 1,0 0-1,0 0 0,0 0 0,0 0 1,-1 0-1,1 0 0,0 0 1,0-1-1,0 1 0,0 0 1,0 0-1,0 0 0,-1 0 0,1 0 1,0 0-1,0 0 0,0 0 1,0-1-1,0 1 0,0 0 1,0 0-1,0 0 0,0 0 0,0 0 1,-1-1-1,1 1 0,0 0 1,0 0-1,0 0 0,0 0 1,0-1-1,0 1 0,0 0 0,0 0 1,0 0-1,0 0 0,0 0 1,0-1-1,1 1 0,-1 0 1,0 0-1,1-10-2939,16-30-3555,-4 12 4075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36 267 5632,'0'0'7,"-5"-1"1066,1 1 0,0-1 0,0-1 0,0 1-1,-7-3 1,11 3-928,0 1 0,-1 0 0,1 0 0,0 0 0,0 0 0,-1-1 0,1 1 1,0 0-1,0 0 0,0-1 0,0 1 0,-1 0 0,1 0 0,0-1 0,0 1 0,0 0 0,0-1 0,0 1 0,0 0 0,0 0 0,-1-1 0,1 1 0,0 0 0,0-1 0,0 1 0,0 0 0,0-1 1,1 1-1,-1-2 10,1 1 0,-1 0 0,1 0 0,0 0 0,-1 0 0,1 0 0,0 1 0,0-1 0,0 0 0,0 0 0,1-1 0,2-1-38,17-13 283,0 1 0,1 1 0,0 1 0,31-13 1,154-54 479,-157 64-768,1 2 0,67-10 0,-85 19-77,62-5 125,-86 10-165,1 0 1,-1 0 0,1 1-1,-1 1 1,1 0-1,-1 0 1,16 6 0,-22-7 5,-1 0 1,1 1 0,-1-1 0,0 1-1,1-1 1,-1 1 0,0 0-1,0 0 1,0 0 0,0 0-1,-1 0 1,1 0 0,0 0 0,1 5-1,-2-6-147,-1 0 0,1 0 1,-1 1-1,1-1 0,-1 0 0,0 0 0,0 1 0,0-1 0,0 0 0,1 1 0,-2-1 0,1 0 0,0 0 0,0 1 1,0-1-1,-1 0 0,1 1 0,0-1 0,-1 0 0,1 0 0,-1 0 0,0 1 0,1-1 0,-1 0 0,0 0 0,0 0 1,0 0-1,1 0 0,-3 1 0,-6 10-7075,8-5 4293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17 347 3648,'-12'0'1918,"8"0"-720,7 0 1179,2 1-766,3 1-1326,-1-1 1,0 0 0,1-1-1,-1 1 1,0-2 0,1 1-1,-1-1 1,1 0-1,-1 0 1,0-1 0,0 0-1,0 0 1,0-1 0,0 0-1,0 0 1,-1 0 0,1-1-1,10-8 1,-5 2-173,0-1 1,0 0 0,-2-1-1,1 0 1,-1 0-1,-1-1 1,15-27-1,-18 26-99,0-1-1,-1 0 0,-1 0 1,0-1-1,-1 0 0,-1 1 1,1-27-1,-3 39-37,0 1 1,0-1-1,-1 1 0,1 0 0,-1-1 1,1 1-1,-1-1 0,0 1 0,0 0 0,0 0 1,-1-4-1,1 5 5,1 0-3,-1 1 0,1-1 0,-1 0 0,0 0 0,1 0 0,-1 1 0,1-1 0,-1 0 0,0 1 0,0-1-1,1 1 1,-1-1 0,0 1 0,0-1 0,0 1 0,0-1 0,0 1 0,1 0 0,-1-1 0,0 1 0,0 0 0,0 0 0,0 0 0,0 0 0,0 0 0,0 0-1,0 0 1,0 0 0,0 0 0,0 0 0,0 0 0,0 1 0,-1 0 0,-2 0-19,0 1-1,1 0 1,-1 0-1,1 0 1,0 0 0,-5 5-1,-2 2 117,1 0-1,1 0 1,0 1-1,-11 18 1,3-4 86,1-1 77,1 2 1,1 0 0,1 0 0,-9 31 0,19-49-149,0 0 1,1 0-1,0 0 0,0 0 1,1 0-1,-1 0 0,1 1 1,1-1-1,0 0 0,0 0 1,0 0-1,4 11 0,-3-13 3,-1 0-1,2 0 1,-1 0-1,0 0 0,1 0 1,0-1-1,0 0 0,0 1 1,1-1-1,-1 0 1,1 0-1,0-1 0,0 1 1,1-1-1,-1 0 1,1 0-1,7 3 0,-8-4-41,1-1 0,-1 0-1,0-1 1,0 1 0,1-1-1,-1 1 1,0-1 0,1-1-1,-1 1 1,0-1 0,1 1-1,-1-1 1,0 0 0,0-1-1,0 1 1,0-1-1,0 0 1,5-3 0,9-5 147,-1-1 0,25-22 1,-39 30-162,46-38 48,47-52 1,1 0 169,-65 63-276,-25 23 35,31-26 30,-35 31-66,0-1 1,1 1-1,-1 0 0,1 0 0,0 0 1,0 1-1,0-1 0,0 1 0,5-1 0,-8 2 24,0 0-1,0 0 0,1 0 1,-1 0-1,0 0 0,0 1 0,0-1 1,0 0-1,0 1 0,0-1 1,0 1-1,1-1 0,-1 1 0,-1 0 1,1-1-1,0 1 0,0 0 1,0 0-1,0 0 0,0 0 1,-1 0-1,1 0 0,0-1 0,-1 2 1,1-1-1,-1 0 0,1 0 1,-1 0-1,0 0 0,1 2 0,1 2-4,-1 1 0,0-1 0,0 1 0,0 0 0,0 8 0,-3 28 111,-3 1 1,-1-1 0,-1 0 0,-19 56 0,26-98-91,-1 1 1,1 0-1,0 0 1,0 0-1,0-1 1,-1 1 0,1 0-1,0 0 1,0 0-1,0 0 1,0-1-1,0 1 1,0 0-1,1 0 1,-1 0 0,1 1-1,-1-2-5,0 0-1,0 1 1,1-1-1,-1 0 0,0 0 1,0 0-1,1 0 1,-1 1-1,0-1 1,1 0-1,-1 0 1,0 0-1,1 0 1,-1 0-1,0 0 1,1 0-1,-1 0 1,0 0-1,1 0 1,-1 0-1,0 0 1,1 0-1,-1 0 1,0 0-1,1 0 1,-1 0-1,1-1 1,3 0 59,-1-1 0,1 0 0,0 0 1,-1-1-1,4-2 0,9-9-47,-1-1 1,0-1-1,-1 0 0,13-22 0,-15 22-44,30-44-178,14-20 191,-55 78-9,0 1-1,0 0 0,-1 0 0,1 0 1,0 0-1,0 0 0,0 0 1,0 1-1,0-1 0,0 0 0,1 0 1,-1 1-1,0-1 0,0 1 1,0-1-1,1 1 0,2-1 0,-4 1 5,1 0 0,0 1-1,0-1 1,0 0-1,0 1 1,-1-1-1,1 1 1,0-1-1,0 1 1,-1-1-1,1 1 1,0 0-1,-1-1 1,1 1-1,0 0 1,-1 0-1,1-1 1,-1 1-1,0 0 1,1 0-1,-1 0 1,1 0-1,-1-1 1,0 1-1,0 1 1,4 9 20,-2-1 0,1 1 0,-1 0-1,0 16 1,-1 47-54,-2-40 78,1 7 410,0-42-437,0 1 1,0 0-1,0 0 0,0 0 1,0 0-1,0 0 1,0 0-1,0 0 1,0 0-1,0 0 1,1 0-1,-1 0 1,0 0-1,0 0 0,0 0 1,0 0-1,0 0 1,0 0-1,0 0 1,0 0-1,0 0 1,0 0-1,0 0 1,0 0-1,0 0 1,0 0-1,0 0 0,0 0 1,1 0-1,-1 0 1,0 0-1,0 0 1,0 0-1,0 0 1,0 0-1,0 0 1,0 0-1,0 0 1,0 0-1,0 0 0,0 0 1,0 0-1,0 0 1,0 0-1,0 0 1,0 0-1,0 0 1,1 0-1,-1 0 1,0 0-1,0 0 0,0 0 1,0 0-1,0 0 1,0 0-1,0 0 1,0 1-1,0-1 1,0 0-1,0 0 1,0 0-1,0 0 1,0 0-1,0 0 0,0 0 1,0 0-1,0 0 1,0 0-1,0 0 1,6-7 219,8-16-8,6-24-50,17-34-321,-32 72 122,1 0 0,0 0 0,0 0 0,1 1-1,0 0 1,10-9 0,-16 16 25,-1 1 1,1-1-1,0 1 1,-1-1-1,1 1 0,0-1 1,-1 1-1,1-1 1,0 1-1,0-1 0,0 1 1,-1 0-1,1 0 1,0-1-1,0 1 0,0 0 1,0 0-1,-1 0 0,1 0 1,0 0-1,0 0 1,0 0-1,0 0 0,0 0 1,1 1-1,-1 0-10,0-1-1,0 1 1,0 0-1,0 0 1,0 0-1,0 0 1,0 0-1,0 0 1,-1 0-1,1 0 1,0 1-1,-1-1 1,1 0-1,0 2 1,1 4-52,1 0 1,-2 0-1,1 0 1,0 13-1,-2 39 45,-1-44 3,0 0 0,1 0 0,1 0 0,1-1-1,4 21 1,-6-34 46,1 1 0,0-1 0,-1 1 0,1-1 0,0 1 0,0-1-1,0 1 1,0-1 0,0 0 0,0 0 0,0 1 0,0-1 0,1 0 0,-1 0 0,0 0-1,1 0 1,-1-1 0,1 1 0,-1 0 0,1-1 0,-1 1 0,1 0 0,-1-1 0,1 0-1,0 1 1,-1-1 0,1 0 0,-1 0 0,1 0 0,0 0 0,-1 0 0,4-1 0,1 0 31,1 0 0,-1-1 0,1 0 0,-1 0 0,1 0 0,7-5 0,-1 0-46,0-1 0,-1 0 1,0-1-1,19-18 1,36-47 77,-41 44-11,-5 4-228,22-32 1,-43 58 137,0-1 1,1 1-1,-1-1 0,0 0 0,1 1 1,-1-1-1,0 1 0,1-1 1,-1 1-1,1-1 0,-1 1 1,1 0-1,-1-1 0,1 1 0,-1 0 1,1-1-1,-1 1 0,1 0 1,0 0-1,-1-1 0,1 1 1,0 0-1,-1 0 3,1 0-1,-1 1 1,1-1 0,-1 0-1,0 1 1,1-1 0,-1 0 0,0 1-1,0-1 1,1 0 0,-1 1-1,0-1 1,0 1 0,1-1-1,-1 0 1,0 1 0,0-1 0,0 1-1,0-1 1,0 1 0,0-1-1,0 1 1,1 5-30,0-1 0,-1 1-1,-1 9 1,-4 23 51,-3-1 0,-1 0 0,-1 0 0,-2-1 0,-2-1 0,-1 0 0,-25 41 0,1 9 260,15-32-261,21-46 28,1-1 0,-1 1 0,1-1 0,0 1 0,-2 9 0,8 2 281,-7 23-275,-1 1-1,-16 67 0,5-36-283,4-12 287,10-56 5,0 11 41,1-11 7,2-7 88,0-2-88,0 0-1,0 0 1,0 0-1,-1-1 1,2-7 0,1-3-12,25-96-54,-14 49-36,2 1 0,30-71 0,17 3 98,-11 24-18,-43 85-126,38-76 120,-41 83-153,1 1 0,1 0 0,0 0 1,0 1-1,13-12 0,-22 22 65,1 0 0,1 0 0,-1 0 0,0 0 0,0 0 0,0 0 0,0 0 0,1 1 0,-1-1 0,0 0 0,1 1 0,-1-1 0,0 1 0,1-1 0,-1 1 0,1 0 0,-1 0 0,1 0 0,-1-1 0,1 1 0,-1 1 0,1-1 0,-1 0 0,1 0 1,-1 0-1,0 1 0,1-1 0,-1 1 0,2 0 0,0 1-2,-1 0 1,0 0 0,0 0-1,0 0 1,0 1 0,0-1 0,0 0-1,0 1 1,-1 0 0,0-1-1,1 1 1,-1 0 0,1 3 0,2 8 25,0 0 1,-1-1 0,-1 1 0,0 0-1,-1 1 1,-1-1 0,0 0 0,0 0 0,-2 0-1,0 0 1,-6 23 0,7-33 4,-1-1 0,1 1 0,-1 0 0,0-1 0,0 1 0,-1-1 0,1 1 0,-1-1 0,1 0 0,-1 0 0,0 0 0,0 0 0,-1-1 0,1 1 0,-1-1 0,1 0 0,-1 0 0,1 0 0,-1-1 0,0 1 0,0-1 0,0 0 0,0 0 0,0 0 0,0 0 0,0-1 0,0 0 0,-1 1 0,1-2 0,0 1 0,-5-1 0,2-1 27,-3-2 128,10 4-172,1-1-1,0 0 1,-1 1 0,1-1 0,0 1 0,0-1 0,0 1 0,0-1 0,-1 1 0,1 0-1,0-1 1,0 1 0,0 0 0,0 0 0,1-1 0,174-47 75,-3 1-125,-125 32 83,70-34 1,-107 44-18,0-1 1,0 0-1,0-1 0,-1 0 1,14-12-1,-24 19-17,0 0 0,0 0 0,0 0 0,0 0 0,0 0 0,0 0 0,0 0 0,-1 0 1,1 0-1,0 0 0,0 0 0,0 0 0,0-1 0,0 1 0,0 0 0,0 0 0,0 0 0,0 0 0,-1 0 0,1 0 0,0 0 0,0 0 0,0 0 1,0 0-1,0 0 0,0 0 0,0 0 0,0 0 0,0 0 0,0-1 0,0 1 0,0 0 0,0 0 0,0 0 0,0 0 0,-1 0 0,1 0 1,0 0-1,0 0 0,0 0 0,0-1 0,0 1 0,0 0 0,0 0 0,0 0 0,0 0 0,0 0 0,1 0 0,-1 0 0,0 0 0,0-1 1,0 1-1,0 0 0,0 0 0,-10 3-84,-7 6-1,1 2 0,-26 20 0,21-14 89,14-12 0,0 0 0,1 0-1,0 1 1,0 0 0,-5 8-1,9-12 2,1 0 0,0 0 0,0 0 0,0-1 0,0 2 0,0-1 0,0 0-1,0 0 1,1 0 0,-1 0 0,1 0 0,0 1 0,-1-1 0,1 0 0,0 0 0,0 1 0,1-1-1,-1 0 1,0 0 0,1 0 0,-1 1 0,1-1 0,0 0 0,-1 0 0,3 3 0,0 0 21,0-1 0,1 0 0,-1 1 0,1-1 0,0-1 1,0 1-1,1-1 0,-1 1 0,1-1 0,-1 0 0,1-1 1,0 1-1,0-1 0,0 0 0,0 0 0,1-1 0,7 2 1,-8-2 15,1 0 1,-1-1 0,1 1-1,0-1 1,0 0-1,-1-1 1,1 1 0,-1-1-1,1 0 1,0-1 0,-1 1-1,0-1 1,1 0 0,-1-1-1,0 1 1,8-6 0,-10 5-44,0 0 0,0 0 1,-1 0-1,1 0 1,-1 0-1,0 0 1,0-1-1,0 1 0,-1-1 1,1 0-1,-1 0 1,0 1-1,2-8 1,-2 7-2,-1 0 0,1 1 0,-1-1 0,0 0 0,0 0 0,0 1 0,0-1 0,-1 0 0,1 0 0,-1 1 0,0-1 0,0 1 0,0-1 0,-1 1 0,-2-5 0,2 5 12,1-1 0,-1 1 1,1 0-1,0 0 1,-1-1-1,1 1 1,1 0-1,-1-1 0,0-4 1,-4-16 83,5 22-84,0 1 1,0-1-1,0 0 0,0 0 1,1 1-1,-1-1 0,0 0 1,1 1-1,-1-1 0,1 0 1,0 1-1,-1-1 0,1 1 1,0-1-1,0 1 0,0-1 1,0 1-1,2-2 0,22-23 34,-14 16-42,0 1 1,0 0-1,1 1 0,1 0 0,-1 1 1,16-6-1,-21 10-4,1 0-1,-1 1 1,0 1 0,1-1-1,-1 1 1,1 0-1,0 1 1,-1-1 0,1 2-1,0-1 1,-1 1 0,1 0-1,11 4 1,-12-3-2,1 0 0,0 1 0,-1 0 0,0 1-1,0 0 1,0 0 0,0 0 0,-1 1 0,10 8 0,-12-9 0,-1 0 0,1 1 0,-1-1 0,0 1-1,0 0 1,-1-1 0,1 1 0,-1 0 0,0 1 0,-1-1 0,1 0 0,-1 0-1,0 1 1,1 8 0,3 61-77,-5-67 146,1 0 1,0 0-1,2 10 0,-2-15-41,-1 0-1,1 0 0,0 0 1,1 0-1,-1 0 1,0 0-1,1 0 0,0 0 1,0 0-1,2 3 1,-2-5-1,0 0 0,0 0 0,0 0 0,1 0 0,-1 0 0,0 0 1,0 0-1,1-1 0,-1 1 0,1-1 0,-1 0 0,0 1 0,5-1 1,34-3 239,-20 0-228,0 0 0,-1-1 0,1-2-1,-1 0 1,0-1 0,0-1-1,32-17 1,-41 18-25,0-1 1,-1 0-1,0-1 0,14-15 1,3 2-66,-25 18-28,-3 3 9,4 0 88,-3 1-6,1 0 0,-1 0 0,0 0 0,0 0 0,0-1 0,1 1 1,-1 0-1,0 0 0,0 0 0,0 0 0,1 0 0,-1 0 0,0 0 0,0-1 0,0 1 0,0 0 0,1 0 0,-1 0 0,0 0 0,0-1 0,0 1 0,0 0 0,0 0 0,0 0 0,0-1 0,0 1 1,1 0-1,-1 0 0,0-1 0,0 1 0,0 0 0,0 0 0,0-2 3,1 0 1,0 1-1,0 0 1,0-1-1,0 1 0,0 0 1,0-1-1,0 1 1,2-1-1,13-17 20,-12 11-72,7-17-48,-11 24 88,1 0 0,-1-1-1,0 1 1,1 0 0,-1 0 0,0-1 0,0 1 0,0 0 0,0-1 0,0 1 0,-1 0 0,1-1 0,0 1 0,0 0 0,-1 0 0,1 0 0,-2-2 0,2 2-3,0 1-1,-1 0 1,1-1 0,0 1-1,-1 0 1,1-1 0,0 1-1,-1 0 1,1-1 0,-1 1-1,1 0 1,0 0 0,-1 0-1,1 0 1,-1-1 0,1 1-1,-1 0 1,1 0 0,-1 0-1,1 0 1,-1 0 0,1 0-1,-1 0 1,1 0 0,-1 0-1,1 0 1,-1 0 0,1 1-1,-1-1 1,1 0 0,0 0-1,-1 0 1,1 1 0,-1-1-1,1 0 1,0 0 0,-1 1-1,1-1 1,-1 0 0,1 1-1,0-1 1,0 1 0,-1-1-1,1 1 1,-15 17-124,-36 47-178,38-51 321,2 0 0,-1 1 0,2 1-1,-18 32 1,27-45-4,-1 1 0,1-1 0,-1 1 0,1 0 0,0-1 0,0 1 0,1 0 0,-1 0 0,1-1 0,0 1 0,0 0 0,0 0 0,1 0 0,-1 0 0,1-1 0,0 1 0,0 0 1,1 3-1,2 2 143,-4-8-138,1 0 0,-1 0 0,0 0 0,1 0 0,-1 0 0,0 0 0,1 0 0,-1 0 0,1-1 0,0 1 0,-1 0 0,1 0 0,0 0 0,-1-1 0,1 1 0,0 0 0,0-1 0,-1 1 0,1 0 0,0-1 0,0 1 0,0-1 0,0 0 0,0 1 0,0-1 0,0 0 0,0 1 0,0-1 0,0 0 0,2 0 0,7 1 74,-9-1-92,0 0 0,-1 0 0,1 1 1,0-1-1,0 0 0,0 0 0,0 0 0,0 0 1,-1 0-1,1-1 0,0 1 0,0 0 0,0 0 1,0 0-1,-1-1 0,1 1 0,0-1 1,0 1-1,-1 0 0,1-1 0,0 1 0,-1-1 1,2 0-1,-2 0 15,1 1 0,0-1 0,-1 1 0,1-1 0,0 1-1,-1 0 1,1-1 0,0 1 0,0 0 0,-1 0 0,1-1 0,0 1 0,0 0 0,-1 0 0,1 0 0,0 0 0,0 0 0,0 0 0,-1 0 0,3 0 0,4 1-80,-7-1 71,0 0 0,0 0-1,0 0 1,0 0 0,1 0-1,-1 0 1,0-1 0,0 1-1,0 0 1,0 0 0,0 0-1,1 0 1,-1 0 0,0 0-1,0 0 1,0 0 0,0 0-1,0-1 1,0 1 0,1 0-1,-1 0 1,0 0 0,0 0-1,0 0 1,0-1 0,0 1-1,0 0 1,0 0 0,0 0-1,0 0 1,0-1 0,0 1-1,0-2 3,0 4-62,0-2 7,7 1 27,-5-1 38,-1 0 0,1 1 0,-1-1-1,1 0 1,-1 0 0,1 0-1,-1 0 1,1-1 0,-1 1-1,1 0 1,-1 0 0,0-1 0,1 1-1,-1-1 1,0 0 0,1 1-1,-1-1 1,2-1 0,3-6 63,-1 1 1,0-2-1,0 1 1,5-13-1,-8 17-111,2-9 38,0 1 1,0 0-1,-1-1 0,-1 0 0,2-25 1,-2 22 11,-1 0 0,2 1 0,5-19-1,-7 22-141,-3 5-123,-1 8 97,-1 7-38,3-4 187,0-1-1,1 1 1,0 0 0,0-1-1,0 1 1,0 0 0,1 0-1,0 6 1,1-5-41,-2 0 0,1 0 1,-1 1-1,0 9 0,-2-1 41,0 1-1,2-1 1,-1 1 0,2-1-1,3 24 1,-2-23 178,-2-13-164,0 0 0,0 0 0,0 0 0,0 0 0,1 0 0,-1 0 0,1 0-1,-1-1 1,1 1 0,0 0 0,-1 0 0,1 0 0,0-1 0,0 1 0,0-1 0,1 1 0,-1-1 0,0 1 0,0-1 0,1 1 0,-1-1 0,4 2 0,-2-3 25,0 1 0,0-1 0,0 0 0,0 0 0,0 0 0,0 0 1,0-1-1,0 1 0,0-1 0,5-1 0,0 0 12,1-1-24,1 0 0,-2-1 0,1 0 0,0-1 0,-1 1 0,9-7 0,-7 4 10,19-14 40,40-37 0,-57 44-81,1 0-1,-2 0 0,0-1 1,17-32-1,1 0-112,-22 34 109,-7 12 11,0 0 0,0 1 0,0-1 0,1 0 0,-1 0 0,0 1 0,1-1 1,-1 0-1,1 0 0,-1 1 0,0-1 0,1 0 0,0 1 0,-1-1 0,1 1 0,-1-1 0,1 1 0,0-1 0,-1 1 0,1-1 0,0 1 0,-1 0 0,1-1 0,0 1 0,0 0 0,-1 0 0,1-1 1,0 1-1,0 0 0,0 0 0,-1 0 0,1 0 0,0 0 0,0 0 0,0 0 0,0 0 0,-1 0 0,1 1 0,1-1 0,3 1-14,0 0 0,0 0 0,0 1-1,0-1 1,0 1 0,0 0 0,-1 1-1,1-1 1,-1 1 0,1 0 0,-1 0 0,0 0-1,0 1 1,-1-1 0,1 1 0,-1 0 0,1 0-1,-1 0 1,0 0 0,-1 1 0,1-1-1,-1 1 1,0 0 0,3 8 0,1 8 26,4 21 0,-6-23 19,10 28 0,-11-41-18,-1 0 0,1 0 0,0-1 0,0 1-1,1-1 1,0 0 0,0 0 0,8 8 0,-11-12 9,0 0-1,1 0 1,-1 0 0,1-1-1,-1 1 1,1 0 0,-1-1 0,1 1-1,0 0 1,-1-1 0,1 0 0,0 1-1,-1-1 1,1 0 0,0 0-1,0 0 1,-1 0 0,1 0 0,0-1-1,-1 1 1,1 0 0,0-1-1,-1 1 1,1-1 0,-1 0 0,3 0-1,2-2 23,-1-1 0,0 1 0,0-1 0,0 1 0,0-2 0,5-4 0,16-22 117,-2-2 0,27-44 0,-27 40-177,-6 6-19,-12 20-17,0 1 0,0 0-1,1 1 1,1 0 0,10-12-1,-18 21 49,0 0 0,0 0 0,0-1 0,1 1 0,-1 0 0,0 0 0,0 0 0,0-1 0,1 1 0,-1 0 0,0 0 0,0 0 0,1 0 0,-1 0 0,0-1 0,0 1 0,1 0 0,-1 0 0,0 0 0,1 0 0,-1 0 0,0 0 0,0 0 0,1 0 0,-1 0 0,0 0 0,1 0 0,-1 0 0,0 0 0,0 0 0,1 0-1,-1 0 1,0 1 0,1-1 0,-1 0 0,0 0 0,0 0 0,1 0 0,-1 1 0,0-1 0,0 0 0,0 0 0,1 1 0,-1 0-15,1 0 0,0 1-1,-1-1 1,0 1 0,1-1 0,-1 1-1,0-1 1,0 1 0,0 1 0,-2 37-317,2-40 337,-20 102 22,0-1 545,20-81-396,0-20-161,0 1 0,0-1-1,0 1 1,1-1-1,-1 1 1,0-1-1,0 1 1,0-1 0,0 1-1,1-1 1,-1 1-1,0-1 1,0 1-1,1-1 1,-1 0 0,0 1-1,1-1 1,-1 1-1,0-1 1,1 0-1,-1 1 1,1-1 0,-1 0-1,1 0 1,-1 1-1,0-1 1,1 0-1,-1 0 1,1 0 0,-1 1-1,1-1 1,-1 0-1,1 0 1,0 0-1,-1 0 1,1 0 0,0 0-1,8-3 51,-1-1-1,1 0 1,-1 0 0,0-1-1,0 0 1,13-11 0,10-10-40,-1-2 1,-1-2-1,29-39 0,31-32-144,-87 99 120,14-12-113,-16 14 112,0 0 0,1-1 1,-1 1-1,0 0 0,0 0 1,0-1-1,1 1 0,-1 0 1,0 0-1,1 0 1,-1 0-1,0-1 0,0 1 1,1 0-1,-1 0 0,0 0 1,1 0-1,-1 0 0,0 0 1,1 0-1,-1 0 0,0 0 1,1 0-1,-1 0 1,0 0-1,0 0 0,1 0 1,-1 0-1,0 0 0,1 0 1,-1 0-1,0 1 0,1-1 1,-1 0-1,0 0 0,0 0 1,1 0-1,-1 1 1,0-1-1,0 0 0,1 0 1,-1 1-1,0-1 0,0 0 1,0 0-1,1 1 0,-1-1 1,0 0-1,0 1 0,2 5-56,-1 1 0,0-1 0,-1 1-1,1 0 1,-1-1 0,-1 10 0,-8 39-59,8-48 96,-18 71-26,-40 104-1,30-96-10,-32 109 63,-42 117 142,95-288-72,-2-1 0,-1 0 0,-1-1 0,0 0 0,-26 32 0,36-53-58,1 1-1,0 0 1,-1-1-1,0 1 1,1-1-1,-1 1 1,0-1-1,0 0 1,0 0-1,1 0 0,-1 0 1,0 0-1,-1 0 1,1 0-1,0-1 1,0 1-1,-4 0 1,4-2 1,-1 1 0,1 0 0,0-1 0,0 1 0,0-1 0,0 1 0,-1-1 0,1 0 0,0 0 0,0 0 1,1 0-1,-1-1 0,0 1 0,-3-3 0,-3-4 32,0-1-1,1-1 1,0 1-1,0-1 1,-6-13 0,9 17-36,0-2 14,-1 0 0,2-1 0,-1 0 0,1 1 0,0-1 0,0 0 0,1 0 0,1-1 0,-2-13 0,4 19-12,-1-1 0,1 1 0,0-1 1,0 1-1,0-1 0,0 1 0,1 0 0,0-1 0,4-6 0,-1 2 4,1 1 1,0 0 0,0 0-1,8-7 1,5-2 20,2 0 0,29-19 0,-14 14 155,53-24-1,-34 19-67,256-114-1618,-308 140 1042,-1 0-1,1 0 0,0 0 0,0 1 0,0-1 0,0 1 0,0 0 0,0-1 1,0 1-1,0 1 0,5 0 0,10 5-2214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2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1373 4800,'5'-12'6383,"2"-5"-3780,-3 4-1862,1 0 0,0 0 0,9-14-1,-1-1-178,69-143 825,-56 118-1052,3 2-1,2 1 1,67-80 0,-78 105-170,2 2 0,1 0 1,1 1-1,0 2 0,29-18 1,-49 35-70,1 0 1,0 1-1,0 0 1,0 0 0,10-2-1,-15 3-77,1 1-1,0 0 1,0-1 0,0 1-1,0 0 1,0 0 0,0 0-1,0 0 1,0 0 0,0 0-1,0 0 1,0 0 0,0 0-1,0 1 1,0-1-1,0 0 1,0 1 0,0-1-1,0 1 1,0-1 0,0 1-1,0-1 1,0 1 0,-1-1-1,1 1 1,0 0 0,0-1-1,-1 1 1,1 0-1,-1 0 1,1 0 0,0 0-1,-1-1 1,0 1 0,1 0-1,-1 0 1,1 0 0,-1 1-1,1 10 22,0 1 0,0-1 0,-2 0-1,1 0 1,-5 19 0,2-4 25,-9 64 263,-40 158 0,49-231 99,3-18-421,0 0-1,0 0 0,0 1 0,0-1 0,0 0 0,0 0 0,0 0 0,0 0 0,0 0 0,0 0 0,1 0 1,-1 0-1,0 1 0,0-1 0,0 0 0,0 0 0,0 0 0,0 0 0,0 0 0,0 0 0,0 0 1,0 0-1,1 0 0,-1 0 0,0 0 0,0 0 0,0 0 0,0 0 0,0 0 0,0 0 0,0 0 0,1 0 1,-1 0-1,0 0 0,0 0 0,0 0 0,0 0 0,0 0 0,0 0 0,0 0 0,0 0 0,1 0 0,-1 0 1,0 0-1,0 0 0,0 0 0,0 0 0,0 0 0,0 0 0,0 0 0,0 0 0,1 0 0,-1 0 1,0-1-1,0 1 0,0 0 0,0 0 0,0 0 0,0 0 0,4-4 47,-1 0 0,0 0 0,0-1 0,0 1 1,2-6-1,33-62-61,65-114 126,-79 148-244,1 1 0,54-59 1,-72 88 123,1 1 1,1-1 0,-1 1-1,1 1 1,0 0 0,12-6 0,-20 11 6,-1 1 0,1 0 1,-1-1-1,1 1 0,0 0 1,-1 0-1,1-1 1,0 1-1,-1 0 0,1 0 1,0 0-1,-1 0 0,1 0 1,0 0-1,0 0 0,-1 0 1,1 0-1,0 0 1,-1 0-1,1 1 0,0-1 1,-1 0-1,1 0 0,0 1 1,-1-1-1,1 0 0,-1 1 1,1-1-1,-1 0 0,1 1 1,-1-1-1,1 1 1,-1-1-1,1 1 0,-1-1 1,1 1-1,-1 0 0,0-1 1,1 1-1,-1-1 0,0 1 1,1 0-1,-1-1 1,0 1-1,0 0 0,0-1 1,0 1-1,0 0 0,0-1 1,0 1-1,0 0 0,0 0 1,0-1-1,0 2 1,-2 17 31,-1-1 0,0 1 0,-1-1 1,-8 20-1,7-20-9,-37 137 51,33-115-61,-6 79 0,15-113 15,-1 0 0,2 0 0,0 10 0,-1-15-19,1 1 1,-1-1-1,0 0 1,0 0-1,1 0 0,-1 0 1,1 0-1,-1 0 1,1 0-1,0 0 1,-1 0-1,1 0 0,0 0 1,-1 0-1,1 0 1,0 0-1,0 0 1,0-1-1,0 1 0,0 0 1,0-1-1,0 1 1,0-1-1,2 1 1,2 0 1,1-1 1,-1 0-1,1 0 0,-1 0 1,1-1-1,-1 0 1,1 0-1,-1-1 1,9-2-1,4-4 35,0 0-1,31-20 0,33-27 11,-31 16-120,-1-1-1,77-82 1,-124 119 72,7-8-11,0 0 1,1 1 0,0 0 0,13-9 0,-24 19-3,0 0-1,0 0 0,1 0 1,-1 0-1,0-1 1,0 1-1,0 0 1,0 0-1,0 0 0,1 0 1,-1 0-1,0 0 1,0 0-1,0 0 1,0-1-1,1 1 0,-1 0 1,0 0-1,0 0 1,0 0-1,0 0 0,1 0 1,-1 0-1,0 0 1,0 0-1,0 0 1,1 0-1,-1 0 0,0 0 1,0 0-1,0 0 1,0 1-1,1-1 1,-1 0-1,0 0 0,0 0 1,0 0-1,0 0 1,0 0-1,1 0 0,-1 0 1,0 1-1,0-1 1,0 0-1,0 0 1,0 0-1,0 0 0,1 0 1,-1 1-1,0-1 1,0 0-1,0 0 0,0 0 1,0 0-1,0 1 1,0-1-1,0 0 1,0 0-1,0 0 0,0 1 1,-2 14-84,1-11 58,-21 92-25,-1 8 19,21-93 76,-1 5 12,1 0 0,-1 23 1,3-35-24,0-1 0,1 1 0,-1 0 1,0-1-1,1 1 0,0-1 0,0 1 1,0-1-1,0 1 0,1-1 1,0 0-1,-1 0 0,1 1 0,0-1 1,0 0-1,4 4 0,-5-7-15,0 1 1,-1 0-1,1-1 0,0 1 0,-1 0 0,1-1 0,0 1 1,0-1-1,0 1 0,0-1 0,0 1 0,-1-1 0,1 0 1,0 1-1,0-1 0,0 0 0,0 0 0,0 0 0,0 0 1,0 0-1,0 0 0,0 0 0,0 0 0,0 0 1,0 0-1,0 0 0,0-1 0,0 1 0,0 0 0,0-1 1,0 1-1,-1-1 0,1 1 0,0-1 0,0 1 0,0-1 1,-1 1-1,1-1 0,1-1 0,1-2 39,0 0 1,0 0-1,-1-1 1,1 1-1,2-9 0,-5 13-57,8-21 15,-1 0-1,-1-1 1,6-40-1,-8 21-171,0-46 1,-4 77 76,0 1 1,0-1-1,-1 1 1,0-1-1,0 1 1,-1 0-1,-1 0 1,1 0 0,-1 0-1,-8-16 1,11 25 75,0 0 0,0 0 1,0 0-1,0 0 0,0 0 1,-1 0-1,1 0 1,0 0-1,0 0 0,0 0 1,0 0-1,0 0 1,0 0-1,0-1 0,0 1 1,0 0-1,0 0 0,0 0 1,0 0-1,0 0 1,-1 0-1,1 0 0,0 0 1,0 0-1,0 0 0,0 0 1,0 0-1,0 0 1,0 0-1,0 0 0,0 0 1,-1 0-1,1 0 1,0 0-1,0 0 0,0 0 1,0 0-1,0 0 0,0 0 1,0 0-1,0 0 1,0 0-1,0 1 0,0-1 1,-1 0-1,1 0 0,0 0 1,0 0-1,0 0 1,0 0-1,0 0 0,0 0 1,0 0-1,0 0 1,0 0-1,0 0 0,0 1 1,0-1-1,0 0 0,0 0 1,-3 10-201,2-7 188,1-1 1,-1 1-1,1-1 1,0 1-1,0-1 1,0 1-1,1 4 1,0-5 37,0 1 1,0 0 0,1-1-1,-1 1 1,0-1-1,1 1 1,0-1-1,0 0 1,0 0-1,0 0 1,0 0 0,0 0-1,0 0 1,0 0-1,5 2 1,-3-2 5,1-1-1,-1 1 1,0-1 0,1 0 0,-1 0-1,0 0 1,1-1 0,-1 0 0,7 0 0,2-1 40,1-1 1,-1 0 0,1-1-1,-1 0 1,24-11 0,95-43 165,-100 41-158,0-1 0,29-22 0,-45 26-33,1-1 0,-2 0 0,0-2 0,-1 1 0,0-2 0,-2 0 0,1 0 0,-2-1 0,-1-1 0,0 0 0,10-30 0,1-14 15,-3-1 0,12-83 0,-25 119-22,-5 24-29,3-6-40,-1 0-1,0 0 1,-1 0-1,-1-1 1,1 1-1,-1 0 1,-1-1-1,-2-13 1,0 22-82,0 6 12,-2 8 4,-7 28 85,2-1 1,2 2-1,-4 52 1,3-21-88,-48 467 1094,55-502-1060,0 1 43,6 67 0,-4-85-604,11-42-8821,-7 15 8093,0-1 0,-1 1 0,0-1 0,3-15 1,0-13-2495,-1 0 1350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2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 7296,'-17'-4'1200,"0"1"61,7 2 3771,104 1 55,46 0-2804,-42 0-1275,23 6-423,-37-1-370,111 1-9377,-182-6 6517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2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57 2304,'0'3'11418,"-6"1"-8655,1-2-2063,1 0 1,-1 0-1,0-1 1,-9 2-1,-9 3 470,15-3-860,0-2 1,1 1-1,-1-1 1,0 0-1,0-1 1,0 0 0,-15-2-1,11 1 125,-24 2 0,15 2-173,0 1 1,0 1-1,0 1 0,1 1 0,-24 11 1,37-14-196,1 0 0,-1 0 1,1 0-1,0 1 0,0 0 1,0 0-1,1 1 1,0 0-1,-7 9 0,3-2 119,0 1 1,1 0-1,-10 23 0,11-18-89,0 2-1,1-1 0,-5 27 1,9-37-51,1 1 0,0-1 0,1 1 0,0-1 0,1 1 0,0-1 0,0 1 0,5 13 0,-4-16-14,0 0 1,1 0-1,1 0 0,-1 0 1,1-1-1,1 0 0,-1 0 1,1 0-1,0 0 0,1-1 1,-1 0-1,1 0 0,1 0 1,-1-1-1,1 0 0,10 6 0,-4-4-3,0-1 1,0-1-1,0 0 0,1 0 0,0-2 0,0 0 0,0 0 0,25 1 0,-25-3-31,1-1 1,-1 0-1,0-1 1,0 0-1,0-1 1,19-5-1,-18 3 0,-1-1 0,1 0-1,-1-2 1,0 1 0,0-2-1,20-14 1,-25 16 61,-1-1-1,0 0 1,-1 0 0,1-1-1,-2 0 1,1 0 0,-1 0-1,0-1 1,-1 0 0,0-1-1,5-12 1,-2 0-56,-2-1 0,4-24 0,-9 42 15,1-12 25,-1-1-1,0 0 1,-4-35 0,2 30 36,-1 11-57,0 1 0,0 0 0,-1-1-1,0 1 1,-1 1 0,0-1-1,-1 1 1,0-1 0,-1 1 0,0 1-1,-1-1 1,1 1 0,-14-13-1,14 15-39,3 3-24,-1 1-1,1-1 1,-1 1 0,0-1-1,0 1 1,-8-5 0,-35-18-2374,2 9-6693,40 16 7343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3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474 787 4992,'-6'0'2831,"-14"1"4316,16-1-6729,1 1 0,-1 0 0,0 0-1,0 0 1,-7 3 0,-20 10 434,1 1 0,0 1 0,-31 24 0,-76 71 853,119-95-1466,1 1 1,1 1-1,1 1 0,1 0 1,-18 30-1,30-44-185,-1 0 1,1-1 0,0 1-1,0 0 1,1 0-1,0 0 1,0 0-1,0 0 1,0 7 0,1-10-33,0 1 1,0-1 0,1 0 0,-1 1-1,1-1 1,-1 1 0,1-1 0,0 0 0,0 0-1,0 1 1,0-1 0,1 0 0,-1 0-1,1 0 1,-1 0 0,1 0 0,-1-1 0,1 1-1,0 0 1,4 2 0,-1-1 38,1 0 0,0 0-1,-1 0 1,1-1 0,0 1 0,1-2 0,-1 1-1,0-1 1,0 0 0,1 0 0,-1 0 0,1-1 0,9-1-1,-4 0-72,-1-1 1,1 0-1,-1 0 0,0-1 0,1-1 0,14-7 0,-15 5-50,-1 0 0,0 0-1,0-1 1,-1 0 0,0-1 0,0 0 0,-1-1 0,0 1 0,0-2 0,-1 1-1,9-16 1,1-5-39,-2 0-1,18-54 0,-25 57 151,7-38-1,-10 43-49,-5 14-110,-4 12-93,-5 13-147,3 0 295,1 1 0,1 0 0,1 0 0,-3 31 1,6-38 128,-1 1 1,2-1 0,0 1-1,0-1 1,1 0 0,0 0-1,1 1 1,7 17 0,-9-27-51,0 0 1,0 1 0,0-1 0,1 0 0,-1 0 0,1 0 0,-1 0 0,1 0 0,0 0 0,-1-1-1,1 1 1,0-1 0,0 1 0,0-1 0,0 1 0,1-1 0,-1 0 0,0 0 0,0 0 0,1-1-1,4 2 1,-4-2-4,0 0 0,0 0 1,0 0-1,0-1 0,0 1 0,0-1 0,0 0 0,0 0 0,0 0 0,0 0 0,-1 0 0,1-1 0,0 1 0,-1-1 0,1 0 0,-1 1 0,0-1 0,4-4 0,94-109 543,-41 44-486,104-116 131,-139 160-202,-2-2-1,-1 0 0,-1-2 1,-1 0-1,19-47 0,7-28 113,46-161-1,-75 215 37,-11 38-217,0 1 0,-1-1 0,-1-1 0,0 1 0,0-20 0,-3 34 62,0 0 0,0-1 0,0 1 0,0 0 0,0 0 0,0 0 0,0 0-1,0 0 1,0 0 0,0 0 0,0 0 0,0 0 0,0 0 0,0-1 0,0 1 0,0 0 0,0 0 0,0 0 0,0 0 0,0 0 0,0 0 0,0 0 0,-1 0 0,1 0 0,0 0 0,0 0 0,0 0-1,0 0 1,0 0 0,0 0 0,0 0 0,0 0 0,0 0 0,0 0 0,-1 0 0,1 0 0,0 0 0,0 0 0,0 0 0,0 0 0,0 0 0,0 0 0,0 0 0,0 0 0,0 0 0,0 0 0,-1 0 0,1 0-1,0 0 1,0 0 0,0 0 0,0 0 0,0 0 0,0 0 0,0 0 0,0 0 0,0 1 0,0-1 0,-4 3 47,-1 4-62,0 0 0,0 0 1,1 1-1,0 0 0,1 0 1,-4 11-1,-11 56-166,12-44 175,-25 105 345,-20 98 98,19 3-58,31-194-167,6 77-1,-5-112-123,1 0-1,1 1 0,2 9 0,-2-14-46,-1-1 0,0 0 0,1 0 0,0 0 0,0 0 0,0 0 0,0-1 0,0 1 0,0 0 0,4 2-1,-5-4-24,0 0-1,1-1 1,-1 1-1,0 0 0,0-1 1,1 1-1,-1-1 0,0 1 1,0-1-1,1 0 1,-1 1-1,1-1 0,-1 0 1,0 0-1,1 0 0,-1 0 1,0 0-1,1 0 0,-1 0 1,0-1-1,1 1 1,-1-1-1,0 1 0,1-1 1,-1 1-1,0-1 0,0 1 1,1-1-1,-1 0 1,0 0-1,0 0 0,1-1 1,4-3 9,0 0 1,-1-1 0,1 0-1,5-8 1,42-61-71,49-59-47,-98 130 38,-3 2 31,0 1-1,0 0 1,0 0-1,0 0 1,0-1-1,0 1 1,1 0-1,-1 1 1,0-1-1,1 0 1,-1 0-1,3-1 1,-4 2 18,1 0 0,-1 1 1,0-1-1,0 0 0,1 0 0,-1 0 1,0 0-1,0 0 0,1 0 1,-1 0-1,0 1 0,0-1 0,0 0 1,1 0-1,-1 0 0,0 0 0,0 1 1,0-1-1,0 0 0,0 0 1,1 0-1,-1 1 0,0-1 0,0 0 1,0 0-1,0 1 0,0-1 0,0 0 1,0 0-1,0 1 0,0-1 1,0 0-1,0 0 0,0 1 0,0-1 1,0 0-1,0 1-17,1 15-20,0 1 0,-2-1 0,-2 22 0,-1 17 12,4-42 28,0-1-1,1 1 0,1-1 0,3 16 0,-4-25 18,0 1 0,0-1 1,0 0-1,0 0 0,1 0 1,0 1-1,-1-1 0,1-1 1,1 1-1,-1 0 0,0 0 1,0-1-1,1 1 0,0-1 1,-1 0-1,1 0 0,0 0 0,0 0 1,6 2-1,-4-2 10,-1-1 0,1 0 0,-1 0 0,1 0 1,0 0-1,0-1 0,-1 0 0,1 0 0,9-2 0,2-1 71,24-7-1,-37 9-81,25-8-6,-1-1 0,0-1 0,37-21 0,-47 21 23,0 0 0,-1-1 0,0 0 0,-1-1 0,26-30 0,-20 21 12,-16 18-86,-1-1 1,1 0 0,-1 0-1,0 0 1,0 0 0,5-11-1,-33 44-510,13-11 579,1 0 0,0 0-1,1 1 1,1 0 0,-8 25 0,14-37-7,1 0 0,-1 0 0,1 0 0,0 0 0,1 1 0,0-1 0,0 0 0,0 0 0,0 0 0,1 0-1,0 0 1,1 1 0,-1-2 0,1 1 0,0 0 0,1 0 0,-1 0 0,1-1 0,0 0 0,1 1 0,4 5 0,-5-8 11,-1 0 0,1 0 0,0 0-1,0 0 1,0-1 0,0 1 0,1-1 0,-1 0 0,1 0 0,6 3 0,-7-5-10,-1 1 1,1-1-1,-1 0 1,1 1-1,-1-1 1,1-1-1,-1 1 1,1 0-1,-1 0 1,1-1-1,-1 0 1,1 1-1,-1-1 0,0 0 1,1 0-1,-1 0 1,0-1-1,3-1 1,-1 0-9,0 0 0,0-1 1,0 0-1,0 0 0,-1 0 1,1 0-1,-1 0 0,0-1 1,-1 1-1,1-1 0,-1 0 1,0 0-1,2-6 0,-1 2 6,-1 1 0,0-1 0,0 0 0,-1 0 0,0 0-1,-1 0 1,-1-13 0,1 10-80,-2 0-1,0 0 1,0 0 0,-1 1-1,-7-19 1,8 26 45,0 1 1,0-1-1,0 1 0,0-1 1,-1 1-1,1 0 0,-1 0 0,0 0 1,0 0-1,0 1 0,0-1 1,0 1-1,-1-1 0,1 1 0,-1 0 1,1 1-1,-1-1 0,0 1 1,0-1-1,-6 0 0,-3-3 33,13 5-14,0 0-1,0 0 1,-1 0 0,1 0-1,0 0 1,0 0-1,0 0 1,0 0 0,0-1-1,0 1 1,0 0-1,0 0 1,0 0-1,0 0 1,0 0 0,0 0-1,0 0 1,0-1-1,0 1 1,0 0 0,0 0-1,0 0 1,0 0-1,0 0 1,0 0-1,0-1 1,0 1 0,0 0-1,0 0 1,0 0-1,0 0 1,0 0 0,0 0-1,0 0 1,0 0-1,0-1 1,1 1-1,-1 0 1,0 0 0,0 0-1,0 0 1,0 0-1,0 0 1,0 0 0,0 0-1,1 0 1,21-9 56,-9 4-45,7-3 11,0 1-1,1 1 0,0 1 1,0 1-1,0 1 1,0 1-1,0 0 0,0 2 1,24 2-1,-37-1 6,0 0-1,0 1 1,-1 0-1,1 0 1,0 1 0,-1 0-1,1 0 1,-1 1-1,0 0 1,10 7 0,-14-8-11,1 0 1,-1 1-1,0-1 1,1 1 0,-2-1-1,1 1 1,0 0 0,-1 0-1,0 0 1,0 0-1,0 1 1,0-1 0,-1 0-1,1 1 1,-1 0 0,-1-1-1,1 1 1,0-1-1,-1 7 1,-1 3 62,0 0 0,-4 19 0,2-20-36,1 1 1,-1 18-1,3-31-39,0 0 0,0 0 0,0 0 0,0 0-1,0 0 1,1 0 0,-1 1 0,0-1 0,0 0-1,1 0 1,-1 0 0,0 0 0,1 0-1,0 0 1,-1 0 0,1 0 0,-1 0 0,2 1-1,-1-2 7,0 0-1,-1 1 1,1-1-1,0 0 1,-1 0-1,1 0 1,0 0-1,0 0 1,-1 0-1,1 0 1,0 0-1,0 0 0,-1 0 1,1 0-1,0-1 1,-1 1-1,1 0 1,0 0-1,-1-1 1,1 1-1,0 0 1,-1-1-1,1 1 1,-1-1-1,1 1 0,-1-1 1,2 0-1,158-146 380,-147 133-424,2 0 1,16-11 0,-25 21 5,0 0 0,0 0 0,0 1 0,0-1 0,1 2 0,0-1 1,0 1-1,0 0 0,7-1 0,-12 2 29,-1 1 0,1 0 0,-1 0 0,1 0-1,-1 0 1,1 1 0,-1-1 0,1 0 0,-1 1 0,1-1 0,-1 1 0,1-1-1,-1 1 1,0-1 0,1 1 0,-1 0 0,0 0 0,1 0 0,-1 0 0,0 0-1,0 0 1,0 0 0,0 0 0,0 0 0,0 1 0,1 1 0,1 3 28,0 1 0,0 0-1,-1 0 1,3 9 0,-4-12-26,11 41-313,-2 1 1,-2 0 0,-2 1-1,-1 47 1,-9-62-5163,3-16 2736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9792,'-32'0'4448,"1"3"-3872,22-3-32,9 5-416,-5-5 1119,10 0-1758,9 7 287,-1-2-2432,0 3 1472,-3-8-3360,-2 3 2560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10464,'24'-8'4736,"100"-12"-4096,-61 5 2175,1 3-1663,39-13 736,5 5-1120,28 0-224,-12 4-352,-6 4-352,-20 9 96,-16-2-2048,-14 5 1184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3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400 562 1728,'5'4'8757,"-19"-5"-5114,8-1-3027,0 0 0,0-1 0,-9-4 0,11 4-433,-1 1-1,0-1 1,1 1 0,-1 1 0,0-1 0,-9-1-1,4 1 23,5 2-83,0-1-1,-1 1 1,1 0-1,0 0 0,-6 1 1,-15 1 61,-14 1 71,40-3-251,-35 8 262,0 2 1,-59 24 0,90-32-229,1-1-1,0 1 0,0 1 1,0-1-1,1 0 1,-1 1-1,0-1 1,-2 4-1,4-4-12,0-1 0,0 0 0,0 1 0,0-1 0,1 1 0,-1-1 0,0 1 0,1-1 0,-1 1 0,1-1 0,-1 1 0,1 0 0,0-1 0,0 1 0,0 0 0,0-1 0,0 1 0,0 2 0,5 7 81,-1 0 0,1 0-1,1-1 1,0 0 0,0 0 0,1-1 0,14 16 0,-9-11 75,20 24 64,2-2 0,1-2 0,51 39 0,-77-66-184,1-1 0,-1 0 1,1 0-1,1-1 0,-1-1 1,1 1-1,14 2 1,-20-5 7,0-1 0,0 0 0,1 0 0,-1-1 0,0 1 0,0-1 0,0-1 0,0 1 0,1 0 0,-1-1 0,0 0 0,0-1 0,0 1 0,0-1 0,-1 0 0,1 0 0,0 0 1,4-4-1,-5 3-34,0-1 1,0 1-1,-1-1 1,0 0 0,1 0-1,-1 0 1,-1-1 0,1 1-1,-1-1 1,0 1 0,0-1-1,0 0 1,0 0-1,-1 0 1,0 0 0,0 0-1,0 0 1,-1 0 0,0 0-1,0 0 1,0-1-1,-1-4 1,0-2 16,-1 1 0,-1-1-1,0 0 1,0 1 0,-1 0 0,-1 0-1,0 0 1,-10-17 0,-6 0-80,-1 1-1,-2 0 1,-52-45 0,8 8 285,35 31-286,6 8 144,2-1 1,-28-36-1,47 52-110,-1 1 0,1-1 0,1 0 0,0-1 0,0 0 0,1 1 1,0-1-1,1 0 0,1-1 0,-1 1 0,0-17 0,3 18 1,0 0 0,1 0 0,0 0 0,1 0 0,0 0 1,0 0-1,1 1 0,1-1 0,-1 1 0,1 0 0,1 0 0,0 0 0,6-8 0,-6 10 4,1 0 0,0 0-1,0 0 1,0 1 0,1 0 0,0 0-1,0 1 1,1 0 0,-1 0 0,1 1 0,0 0-1,0 0 1,1 1 0,16-4 0,-12 4 39,0 1 1,0 1 0,0 1-1,0 0 1,0 0-1,0 1 1,0 1-1,-1 0 1,1 1 0,0 0-1,-1 1 1,23 10-1,-8-1-19,-2 2-1,0 0 0,-1 2 1,36 31-1,-44-35-1414,22 15-1,-37-28 1017,0 1-1,0 0 1,0-1-1,0 1 1,1-1 0,-1 0-1,0 1 1,0-1 0,0 0-1,1 0 1,-1 0 0,0 0-1,0 0 1,1 0 0,-1 0-1,0 0 1,2-1-1,10 1-2732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4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65 477 992,'-30'15'645,"29"-14"-495,0-1 0,1 0 0,-1 1-1,0-1 1,0 1 0,1-1-1,-1 1 1,0 0 0,1-1 0,-1 1-1,1 0 1,-1-1 0,0 2 0,1-1 67,-1-1 1,1 1 0,0-1-1,-1 1 1,1-1 0,0 1 0,-1-1-1,1 0 1,0 1 0,-1-1-1,1 0 1,-1 1 0,1-1-1,-1 0 1,1 1 0,-1-1-1,1 0 1,-1 0 0,1 0 0,-1 0-1,1 1 1,-1-1 0,0 0-1,1 0 1,-1 0 0,1 0-1,-2 0 1,2-1 10,-1 1-1,1 0 0,0 0 1,-1 0-1,1 0 1,0 0-1,-1-1 1,1 1-1,0 0 1,-1 0-1,1-1 1,0 1-1,-1 0 1,1-1-1,0 1 1,0 0-1,-1-1 1,1 1-1,0 0 1,0-1-1,0 1 1,0 0-1,-1-1 1,1 1-1,0 0 1,0-1-1,-3-18 1978,3 11-2006,0 1-1,0 0 1,3-12-1,1 4-76,1 0-1,1 1 1,0 0 0,1 0 0,0 0-1,2 1 1,-1 0 0,1 0-1,1 1 1,0 1 0,16-15-1,14-9 235,85-56-1,-72 57 106,77-36 0,-122 66-376,-4 2-11,-1 0 0,1 0 0,0 1 0,-1-1 0,1 1 0,0 0 1,8-1-1,-11 2-48,-1 0 1,1 1-1,-1-1 0,1 0 1,0 0-1,-1 1 1,1-1-1,-1 0 1,1 1-1,-1-1 1,1 0-1,-1 1 1,1-1-1,-1 1 0,1-1 1,-1 1-1,0-1 1,1 1-1,-1 0 1,0-1-1,1 1 1,-1-1-1,0 1 0,0 0 1,1-1-1,-1 1 1,0-1-1,0 1 1,0 0-1,0-1 1,0 1-1,0 1 1,-1 24 201,1-24-241,-12 68 313,4-24-152,-4 11-118,-1 8 41,8-48 89,14-27 171,15-15-266,1 1 1,2 1 0,0 1 0,1 2-1,43-24 1,-28 24-90,49-15 0,-45 18 56,-42 15-18,39-12 257,-41 13-237,0 1 1,0-1-1,-1 1 0,1-1 0,0 1 1,0 0-1,0 1 0,0-1 1,0 0-1,-1 1 0,1-1 1,4 2-1,-6-1-28,0 0-1,0-1 1,0 1 0,0 0 0,0 0 0,0-1-1,0 1 1,0 0 0,0 0 0,-1 0 0,1 0-1,0 0 1,-1 0 0,1 0 0,-1 0-1,1 0 1,-1 1 0,0-1 0,1 0 0,-1 0-1,0 0 1,0 1 0,0-1 0,0 0 0,0 0-1,0 0 1,0 1 0,0-1 0,0 0-1,-1 0 1,1 1 0,-2 6 5,-1-1 1,1 0-1,-7 13 0,5-12-6,-36 93 205,30-76-84,11-23-111,3-5-35,8-7-26,-10 8 49,53-48-198,118-80 0,-172 129 196,0 0 0,0 1 0,0-1 0,0 1 0,0-1 0,-1 1 0,1 0 0,0-1 0,0 1 0,1 0 0,-1 0 0,0 0 0,0-1 0,0 1 0,0 0 0,0 0 0,0 1 0,0-1 0,0 0 0,0 0 0,0 0 0,0 1 0,0-1 0,0 1 0,0-1 0,0 0 0,0 1 0,0 0 0,-1-1 0,1 1 0,0-1 0,0 1 0,0 0 0,-1 0 0,1 0 0,0-1 0,-1 1 0,1 0 0,-1 0 0,1 1 0,3 5 17,-1 1 1,0-1-1,0 1 0,2 10 0,-2-4 16,-2-12-23,1 6 80,1 0-1,0 0 1,0 0 0,8 12-1,-10-18-54,1 0 1,0 1-1,0-1 1,0 0-1,1 0 0,-1 0 1,0 0-1,1 0 0,-1-1 1,1 1-1,0-1 0,0 0 1,-1 1-1,1-1 0,0 0 1,5 0-1,0 1 17,0-2 0,0 1 0,0-1 1,1 0-1,-1-1 0,0 0 0,11-3 0,58-18 111,-51 13-177,-17 6-17,20-6 18,49-22 1,-70 27 30,-2 1 0,1-1 1,0-1-1,-1 1 0,0-1 0,0 0 1,0 0-1,0-1 0,-1 0 1,0 0-1,0 0 0,4-8 0,-8 12-18,0 0 0,0-1-1,-1 1 1,1-1-1,0 1 1,-1-1-1,1 1 1,-1-1 0,0 1-1,0-1 1,0 1-1,0-1 1,0 1 0,-1-1-1,0-2 1,1 4-16,-1-1 1,1 1 0,-1 0 0,1-1 0,-1 1 0,0 0-1,0 0 1,0 0 0,1-1 0,-1 1 0,0 0 0,0 0-1,0 0 1,-1 1 0,1-1 0,0 0 0,0 0 0,0 1-1,-1-1 1,1 0 0,0 1 0,-1-1 0,1 1 0,0 0-1,-1-1 1,1 1 0,-1 0 0,1 0 0,-3 0 0,-2 1 8,-1 0 1,0 0-1,1 0 1,-1 1-1,1 0 1,-1 1-1,1-1 1,0 1-1,-8 6 1,3-2 2,0 0 0,0 1 0,1 0 0,-10 11 0,17-16 13,0 0 1,0 1-1,0-1 0,0 1 0,1 0 0,0 0 1,0 0-1,0 0 0,0 0 0,1 0 0,-1 0 1,1 1-1,0-1 0,1 0 0,-1 1 1,1-1-1,0 1 0,0-1 0,0 1 0,0-1 1,1 1-1,0-1 0,0 0 0,0 1 0,0-1 1,1 0-1,0 0 0,-1 0 0,2 0 0,-1 0 1,0 0-1,1 0 0,0-1 0,4 5 0,-3-4-1,0 1 0,0-2 0,1 1 0,-1 0-1,1-1 1,0 0 0,0 0 0,0 0-1,0-1 1,1 0 0,-1 0 0,9 2 0,-5-2 21,0-1 1,0 0 0,0-1-1,0 0 1,0 0 0,0-1 0,11-2-1,7-4 14,-1 0-1,0-2 0,-1-2 0,30-15 0,1 0-39,81-25 0,61-6-65,-166 48 160,-1-1 1,0-2-1,-1 0 0,34-20 0,-64 31-120,0 1 19,0 0-1,0 0 0,0 1 0,-1-1 1,1 0-1,0 0 0,0 0 1,0 0-1,0 0 0,0 0 0,0-1 1,0 1-1,0 0 0,0 0 1,-1 0-1,1 0 0,0 0 1,0 0-1,0 0 0,0 0 0,0 0 1,0 0-1,0 0 0,0 0 1,0 0-1,0 0 0,0 0 0,0 0 1,-1 0-1,1 0 0,0-1 1,0 1-1,0 0 0,0 0 0,0 0 1,0 0-1,0 0 0,0 0 1,0 0-1,0 0 0,0 0 0,0-1 1,0 1-1,0 0 0,0 0 1,0 0-1,0 0 0,0 0 0,0 0 1,0 0-1,0 0 0,0 0 1,0-1-1,0 1 0,0 0 0,0 0 1,1 0-1,-1 0 0,0 0 1,0 0-1,0 0 0,0 0 0,0 0 1,0 0-1,0 0 0,0 0 1,0 0-1,0-1 0,-7 2-54,-1 1-1,0-1 0,1 1 1,-1 1-1,1-1 1,-12 7-1,-10 3-24,-7 1 69,4-2 3,0 1 0,1 1 0,-36 23-1,63-34 18,-41 30 15,41-29-24,1 1 1,0-1-1,0 0 0,0 1 0,0-1 0,0 1 1,1 0-1,-1 0 0,-2 7 0,5-10 10,0 1 0,0 0 0,-1 0 0,1-1 0,1 1 0,-1 0 0,0 0 0,0-1 0,1 1 0,-1 0-1,0 0 1,1-1 0,0 1 0,-1-1 0,1 1 0,0-1 0,0 1 0,0-1 0,0 1 0,0-1 0,0 0 0,1 1 0,-1-1 0,0 0 0,1 0-1,-1 0 1,1 0 0,-1 0 0,1 0 0,-1 0 0,1-1 0,-1 1 0,1-1 0,0 1 0,0-1 0,-1 1 0,1-1 0,0 0 0,0 0 0,3 0-1,10-4 3,0 0-1,0-1 0,15-8 1,-3 0-128,-1-1 1,-1-2 0,45-36-1,-61 44 124,-6 6-37,-1-1 0,1 1-1,0-1 1,0 1 0,0 0 0,0 0 0,0 0 0,0 1 0,0-1 0,1 1 0,3-1-1,-6 2 16,-1 0 0,1 0-1,-1 0 1,1 0-1,-1 0 1,1 1 0,0-1-1,-1 0 1,0 0-1,1 1 1,-1-1-1,1 0 1,-1 1 0,1-1-1,-1 1 1,0-1-1,1 0 1,-1 1 0,0-1-1,1 1 1,-1-1-1,1 2 1,5 14 47,-3-8-127,3 5 152,1 0 1,18 24-1,-22-33-24,0 0 0,1 0 0,0 0 1,-1 0-1,2 0 0,-1-1 0,0 0 0,1 0 0,-1 0 0,1 0 0,7 2 0,-10-4-2,0-1-1,0 0 0,0 1 0,0-1 1,0 0-1,0 0 0,0-1 0,0 1 0,0 0 1,0-1-1,0 1 0,0-1 0,2-1 0,26-13 271,-23 10-305,7-4 68,0-1-1,16-16 1,6-5-165,-12 14 78,0 0 0,1 1 0,0 1 0,2 2 0,31-12 0,-54 23 8,-1 1 0,1 0 0,-1 1 1,1-1-1,-1 1 0,1-1 0,0 1 0,-1 0 0,5 1 1,-7-1 18,0 0 0,0 0 1,0 1-1,-1-1 1,1 0-1,0 1 0,0-1 1,0 1-1,-1-1 0,1 1 1,0-1-1,-1 1 1,1 0-1,0-1 0,-1 1 1,1 0-1,-1-1 0,1 1 1,-1 0-1,1 0 0,-1 0 1,1-1-1,-1 1 1,0 0-1,1 0 0,-1 0 1,0 0-1,0 0 0,0 0 1,0 0-1,0 0 1,0 0-1,0-1 0,0 1 1,0 0-1,0 0 0,-1 0 1,1 1-1,-3 8 47,0-1 0,-1 0-1,0 0 1,0 0 0,-1 0 0,0-1-1,-11 15 1,7-11-21,2-1 0,-13 25 0,18-28 8,3-5 14,12-10 7,-7 3-70,129-66 36,-128 67-54,22-12-50,-17 9 25,0-1 0,1 2-1,0 0 1,19-5-1,-30 9 52,-1 1-1,0 0 1,0 0-1,0 0 1,0 0-1,1 0 1,-1 0 0,0 0-1,0 0 1,0 0-1,0 1 1,1-1-1,-1 0 1,0 1-1,0-1 1,0 1 0,0-1-1,0 1 1,0 0-1,0-1 1,0 1-1,0 0 1,-1 0-1,1-1 1,0 1 0,0 0-1,0 0 1,0 2-1,2 2 22,-1 0-1,-1 0 1,1 0-1,-1 0 1,2 7 0,1 5 65,-4-16-79,2 7 45,1 0 0,-1 0 1,2 0-1,-1 0 0,1-1 1,0 0-1,1 1 0,8 10 1,-12-17-33,0-1 0,-1 1 0,1 0 1,0-1-1,0 1 0,0-1 0,-1 1 0,1-1 0,0 1 1,0-1-1,0 1 0,0-1 0,0 0 0,0 0 1,0 1-1,0-1 0,0 0 0,0 0 0,0 0 0,0 0 1,2 0-1,-1-1 2,0 1 1,0-1-1,0 0 1,0 0 0,0 0-1,0 0 1,0 0-1,0 0 1,0 0-1,2-3 1,1 0 37,1-1 0,-2-1 0,1 1 0,6-9 1,3-5 35,36-53-53,-35 48-10,35-42-1,-50 65-39,1 1 0,-1-1 0,1 1 0,-1-1 1,1 0-1,-1 1 0,1-1 0,-1 1 0,1-1 0,-1 1 0,1 0 0,0-1 0,-1 1 0,1-1 1,0 1-1,-1 0 0,2-1 0,-2 12-73,-2-1 161,-29 182-106,17-111 218,12-72-137,0-1-1,-1 0 0,-5 12 0,4-11 43,4-9-92,-1 1 0,1-1 0,0 0 0,0 1 0,0-1 1,-1 0-1,1 1 0,0-1 0,-1 0 0,1 1 0,0-1 0,-1 0 0,1 0 0,0 1 0,-1-1 0,1 0 1,0 0-1,-1 0 0,1 0 0,0 0 0,-1 1 0,1-1 0,-1 0 0,1 0 0,-1 0 0,1 0 0,0 0 0,-1 0 1,1 0-1,-1 0 0,1 0 0,0 0 0,-1-1 0,1 1 0,-1 0 0,1 0 0,0 0 0,-1 0 0,1-1 0,0 1 1,-1 0-1,1 0 0,0-1 0,-1 1 0,1 0 0,0-1 0,-1 0 0,-14-16 42,9 5-29,1-1 0,1 0-1,0 0 1,0 0 0,-2-22-1,1 10 15,5 24-21,0 1 0,0-1 0,-1 0 0,1 0 0,0 1 0,0-1 0,0 0 0,0 0 0,0 1 0,0-1 0,0 0 0,0 0 0,0 0 0,1 1 0,-1-1 0,0 0 0,0 0 0,1 1 0,-1-1 0,0 0 0,1 1 0,-1-1 0,1 0 0,-1 1 0,1-1 0,-1 1 0,1-1 0,-1 1 0,1-1 0,0 1 0,-1-1 0,1 1 0,0-1 0,-1 1 0,1 0 0,0-1 0,-1 1 0,1 0 0,1 0 0,2-1 66,0 1 0,0 0 0,0 0 0,0 0 0,1 0 0,-1 1 0,5 1 0,129 34 524,68-2-867,-117-29-4902,-79-5 2613,20 1-1999,-29-1 3687,1 0 1,-1 1-1,0-1 0,1 1 0,-1-1 1,0 1-1,1 0 0,-1-1 0,0 1 0,2 1 1,5 10-4299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4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1130 1728,'24'1'1590,"7"4"7805,-45 1-7202,-38 5-216,34-7-1353,0 0 1,-24 8 0,-136 70 1428,170-78-1991,1 0 0,0 1 0,1 0 0,-1 0 1,1 0-1,0 1 0,0 0 0,1 0 0,0 1 0,0 0 0,0 0 0,1 0 0,-6 14 0,9-19-32,0 0 0,1 0-1,0 0 1,-1 0 0,1 0-1,0 1 1,0-1-1,0 0 1,0 0 0,1 0-1,-1 0 1,0 0 0,1 1-1,0-1 1,-1 0 0,1 0-1,0 0 1,0-1 0,0 1-1,0 0 1,1 0-1,-1 0 1,0-1 0,1 1-1,-1-1 1,1 1 0,-1-1-1,1 1 1,0-1 0,0 0-1,0 0 1,-1 0 0,1 0-1,0 0 1,0 0-1,0-1 1,1 1 0,-1-1-1,0 1 1,0-1 0,0 0-1,3 0 1,10-3 96,0-1 1,0-1-1,-1 0 0,1-1 1,21-13-1,-6 4-239,27-13 165,84-54-1,-122 69-31,0-1 1,-1-1-1,-1 0 1,-1-1-1,0-1 1,0-1-1,19-31 1,-16 16 37,-2 0 0,19-52 0,14-71-184,-41 129 89,-2 1 70,-1 0 0,-1 0 0,-1-1 0,0-52 0,-4 76-60,0 0-1,0 0 1,0 0-1,-1 1 1,0-1 0,1 0-1,-1 0 1,-1-3 0,1 6 21,1 0 1,0-1-1,0 1 0,0 0 1,0-1-1,-1 1 1,1 0-1,0 0 1,0-1-1,-1 1 0,1 0 1,0 0-1,0 0 1,-1-1-1,1 1 0,0 0 1,-1 0-1,1 0 1,0 0-1,-1 0 1,1-1-1,0 1 0,-1 0 1,1 0-1,-1 0 1,1 0-3,-1 1 0,0-1 0,1 0 0,-1 1-1,0-1 1,1 0 0,-1 1 0,0-1 0,1 1 0,-1-1 0,1 1 0,-1-1 0,1 1 0,-1-1 0,1 1 0,-1 1 0,-20 30-234,2 2 0,-25 59 1,2 16 513,-40 167 0,81-274-265,-7 27 244,1 1 1,2-1-1,-4 49 1,9-75-225,1 0 1,-1 0-1,0 0 0,1 0 1,0 0-1,0 0 0,0 0 1,0 0-1,0-1 0,0 1 1,1 0-1,-1-1 0,1 1 1,0-1-1,0 1 0,0-1 1,0 0-1,0 0 0,0 0 1,1 0-1,-1 0 0,1-1 1,4 3-1,-2-1 14,-1-1-1,1-1 1,0 1 0,0-1 0,-1 0-1,1 0 1,0 0 0,0-1 0,0 1 0,0-1-1,0 0 1,0-1 0,10-1 0,5-4 10,-1-1 0,1 0 1,-1-2-1,-1 0 1,0-1-1,0-1 0,-1-1 1,0 0-1,-1-1 0,21-22 1,-15 13 127,32-43-1,-59 72-204,1 0 0,0 1 0,1-1 0,0 1 0,0 0 0,1 0 0,0 0 0,-2 12 0,4-17 35,-1 1 0,1 0 0,-1-1 0,1 1 0,0 0 0,1-1 0,-1 1 0,1 0 0,-1-1 0,1 1 0,0-1 0,0 1 0,1-1 0,-1 1 0,1-1 0,0 0 0,-1 0 0,2 0 0,-1 0 0,0 0 0,0 0 0,6 5 1,-4-7 9,-1 1 0,1 0 1,0-1-1,0 0 1,0 1-1,0-2 1,0 1-1,0 0 1,0-1-1,0 0 1,0 0-1,0 0 1,7-1-1,4-1 45,0-1 0,18-5 0,-8 0-52,-1 0 0,-1-2 1,1 0-1,-2-2 1,27-17-1,-36 19 6,-1 0-1,0-1 1,0-1-1,-2 0 1,1 0-1,12-20 1,44-85 84,-66 115-103,93-193 7,-63 125-145,22-59 155,-44 103 36,-4 14-98,0-1 0,-1 0 0,-1 1 0,0-2 0,1-18 0,-12 40-349,-4 11 226,1 0 0,1 1 0,1 1 0,-11 38 0,15-43 161,-40 126-35,14-43 65,-44 100-1,-27-8 354,29-58-286,-103 194 156,160-300-187,9-13-37,-1 0 0,-1 0-1,0-1 1,-1 0 0,0-1-1,-17 17 1,14-21-292,13-8 256,0 0-1,0 1 1,0-1-1,-1 0 1,1 0-1,0 0 1,0 0-1,0 0 1,0 0-1,0 0 1,0 0-1,0 0 1,0 0-1,-1 0 1,1 0-1,0 0 1,0 0-1,0 0 1,0 0-1,0 0 1,0 0-1,0 0 1,0-1-1,-1 1 1,1 0-1,0 0 1,0 0-1,0 0 1,0 0 0,0 0-1,0 0 1,0 0-1,0 0 1,0 0-1,0 0 1,0 0-1,0-1 1,-1 1-1,1 0 1,0 0-1,0 0 1,0 0-1,0 0 1,0 0-1,0 0 1,0 0-1,0-1 1,0 1-1,0 0 1,0 0-1,0 0 1,0 0-1,0 0 1,0 0 0,11-28-1018,-11 27 1044,9-19-168,2-7 71,2 0 0,0 1 0,20-26 0,-2 11 16,1 2 1,54-51 0,54-44 178,-110 102-48,-1-2 1,34-53-1,33-83 3,-54 92-59,166-238 513,-166 255-454,-3-2 0,37-80 0,-53 86-379,-22 55 270,-2 3 22,-4 7 17,-7 12-21,-2 8 76,-2 0 1,-28 39-1,-2 0 91,8-5-60,-45 100 0,27-19 47,-28 65 119,-18 17 5,-78 157 367,122-287-924,39-65 362,7-16 61,7-7 316,16-9-1314,5-6 776,-1 0 1,0-1-1,0 0 1,14-13-1,-16 12 63,6-5 23,-1-1 0,-1 0 1,22-28-1,41-63-44,-24 30 121,-38 56-44,0 1 1,2 1 0,0 0 0,1 2 0,40-27 0,124-57-40,-173 95 9,16-8 156,-2-1 0,50-36 1,-66 42-120,0 1 0,0-2-1,-1 1 1,0-1 0,-1-1 0,0 0-1,-1 0 1,0 0 0,8-19 0,-8 15 69,-1-1-1,-1-1 1,-1 1 0,0-1 0,2-25 0,-4 25-66,-1 12-13,0 1 0,-1-1 0,0 0-1,1 0 1,-2 0 0,1 0 0,0 0 0,-1 0-1,0 1 1,0-1 0,-1 0 0,1 1 0,-4-8 0,4 12-18,1-1 1,-1 0 0,0 0 0,0 1 0,0-1 0,0 0 0,0 1 0,0-1 0,0 1 0,0 0 0,0-1 0,0 1 0,0 0 0,0-1 0,-1 1 0,1 0 0,0 0 0,0 0 0,0 0 0,0 0 0,0 0-1,0 0 1,-1 0 0,1 1 0,0-1 0,0 0 0,0 1 0,0-1 0,0 1 0,0-1 0,-1 2 0,-4 1 7,0 0 1,1 0-1,0 1 1,-9 7-1,-17 20 162,2 1 0,1 2 0,2 1 1,-28 47-1,47-71-121,1 0 1,1 1 0,0-1-1,0 1 1,1 0 0,-4 21-1,7-28-23,0 0 0,1 0-1,0 0 1,0 0 0,0-1 0,1 1 0,-1 0-1,4 9 1,-3-11 5,0 0 1,0 0-1,1 0 0,0 0 1,-1-1-1,1 1 0,0 0 1,0-1-1,1 1 0,-1-1 1,0 0-1,1 0 0,-1 0 0,5 2 1,0 1 12,0-1-1,1-1 1,0 1 0,0-1-1,0-1 1,0 1 0,0-1-1,0-1 1,1 1 0,-1-2 0,10 1-1,-5-2-13,-1 0-1,1 0 0,0-2 0,0 1 0,-1-2 1,20-7-1,-6-1-33,0-2-1,0 0 1,-2-2 0,0 0-1,36-33 1,31-40-32,-79 76 43,9-12-22,-17 18 1,1 1 0,11-10 0,-7 5 66,-13 23-192,1 3 128,1 1 0,1-1-1,1 21 1,0-20 160,0-4-97,1 0-1,0 1 0,5 21 0,-4-28-23,0 0-1,0 0 1,0-1-1,1 1 1,0 0-1,0-1 1,0 0-1,1 0 1,5 7-1,-6-9 24,1 0-1,-1 0 0,1-1 0,0 1 0,0-1 0,0 0 1,0 0-1,0 0 0,0-1 0,1 1 0,-1-1 0,7 1 0,2 0 17,-1-1 0,0 0 0,18-2 0,-3-2-61,-1 0-1,1-2 0,45-15 1,-51 12 60,0-1 1,-1-1 0,27-18-1,-40 23-56,0-1 0,0 1 0,-1-1-1,1-1 1,-1 1 0,-1-1-1,1 0 1,-1 0 0,-1-1-1,5-8 1,-2 1 23,0-1 0,-1 0 0,-1 0 0,5-21 0,-8 8 30,-2 28-60,0 0-1,0 0 1,0 0 0,0-1 0,-1 1 0,1 0 0,0 0 0,0 0 0,-1 0-1,1 0 1,-1 0 0,1 0 0,-1 0 0,1 0 0,-1 0 0,0 0 0,0 0-1,1 0 1,-1 1 0,-2-2 0,3 1-1,-1 1 0,0 0 1,1 0-1,-1 0 0,0-1 0,0 1 0,1 0 1,-1 0-1,0 0 0,0 0 0,0 0 0,1 1 1,-1-1-1,0 0 0,1 0 0,-1 0 0,0 1 0,0-1 1,1 0-1,-2 1 0,-13 11-52,14-11 46,-7 6-24,2 1-1,-1-1 0,1 1 1,0 0-1,1 0 1,0 1-1,0 0 0,1 0 1,0 0-1,-4 13 1,5-11 80,1 0 0,-1 1 0,2-1 0,0 0 0,0 0 0,1 1 1,0-1-1,4 22 0,-4-29-14,1 0 0,0 0 1,1 1-1,-1-1 0,1 0 1,0 0-1,0 0 0,0-1 1,0 1-1,1 0 1,-1-1-1,1 0 0,5 6 1,-5-7 3,0 0 0,0 0 0,0 0 1,1 0-1,-1-1 0,0 1 1,1-1-1,-1 0 0,1 0 1,0 0-1,-1 0 0,1-1 1,0 0-1,-1 1 0,1-1 0,4-1 1,14-1 22,0-2 1,0 0 0,-1-1-1,33-13 1,84-42 107,-111 47-197,168-97 139,-194 109-112,1 0 0,-1 0 0,0 1 0,0-1 0,0 0 0,1 1 1,-1 0-1,0-1 0,1 1 0,-1 0 0,0-1 0,1 1 0,-1 0 0,3 0 0,-3 0 4,-1 1-1,1-1 1,0 1-1,-1-1 0,1 0 1,-1 1-1,1-1 1,-1 1-1,1-1 0,-1 1 1,1-1-1,-1 1 1,1 0-1,-1-1 1,0 1-1,1-1 0,-1 1 1,0 0-1,1 0 1,-1-1-1,0 1 0,0 0 1,0-1-1,0 1 1,0 0-1,0 0 0,0-1 1,0 1-1,0 0 1,0 1-1,-1 14 9,-2 1 0,1 0 0,-2-1 0,0 0 0,-8 20 0,-5 21-12,17-57 5,-1 1 0,1 0 0,0-1 0,0 1-1,0 0 1,-1-1 0,1 1 0,0-1 0,0 1-1,0 0 1,0-1 0,0 1 0,0 0 0,0-1-1,0 1 1,1 0 0,-1-1 0,0 1 0,0 0-1,0-1 1,1 1 0,-1-1 0,0 1 0,1 0-1,-1-1 1,1 1 0,-1-1 0,0 1 0,1-1-1,0 1 1,1 0 6,-1-1 0,0 0 0,1 0 0,-1 1 0,0-1 1,1 0-1,-1 0 0,0 0 0,1-1 0,-1 1 0,0 0 0,1 0 0,-1-1 0,2 0 0,3-1-6,1-1 0,0 0 1,-1 0-1,0-1 0,8-5 0,93-85-256,-106 93 246,-1 1 0,1-1 0,0 0 0,-1 1 0,1-1 0,0 1-1,0-1 1,-1 1 0,1-1 0,0 1 0,0-1 0,0 1 0,0 0 0,-1-1 0,1 1 0,0 0 0,0 0 0,0 0 0,0 0 0,0 0 0,1 0 0,-1 0 0,-1 1 0,1 0 0,-1-1 0,0 1 0,1 0 0,-1 0 1,0-1-1,1 1 0,-1 0 0,0 0 0,0 0 0,0 0 0,1-1 0,-1 1 0,0 0 0,0 0 0,0 0 1,0 0-1,-1-1 0,1 1 0,0 0 0,0 0 0,-1 1 0,0 2 21,-8 60-108,9-57 113,-1 0 0,1 0 0,1 0 1,-1 0-1,1-1 0,0 1 0,3 7 0,-3-12-13,0 0 1,0 0 0,0 0-1,0-1 1,0 1 0,1-1-1,-1 1 1,1-1-1,-1 1 1,1-1 0,-1 0-1,1 0 1,0 0-1,-1 0 1,1 0 0,0 0-1,0 0 1,0-1 0,0 1-1,0 0 1,0-1-1,0 0 1,0 1 0,0-1-1,2 0 1,6 0-17,0 0 0,0-1 0,18-3 0,-2-2-9,-1-1-1,0-2 0,31-15 1,-36 14-4,0-1 1,-1-1 0,-1 0-1,0-2 1,0 0 0,-2-1-1,0-1 1,0 0 0,-2-1-1,0-1 1,20-34 0,99-207-439,-25-11 336,5-98 169,-96 312 94,-11 38-113,-4 14-35,-1-1 0,1 0 0,-1 0 0,0 0-1,0 0 1,0 0 0,-1 0 0,0-7 0,0 12 11,0-1 0,0 1 0,0 0 0,0-1 0,0 1 0,0 0 1,0-1-1,0 1 0,-1 0 0,1 0 0,0-1 0,0 1 0,0 0 0,0 0 0,-1-1 1,1 1-1,0 0 0,0 0 0,0 0 0,-1-1 0,1 1 0,0 0 0,0 0 0,-1 0 1,1 0-1,0 0 0,0-1 0,-1 1 0,1 0 0,-1 0 0,0 0-1,1 0-1,-1 0 1,0 0-1,0 1 0,1-1 1,-1 0-1,0 0 1,0 0-1,1 1 1,-1-1-1,0 1 0,0-1 1,1 0-1,-2 2 1,-2 1 2,-1 2 0,1-1 1,0 0-1,0 1 0,0 0 1,-5 10-1,-17 36 44,22-42-33,-32 77 32,4 2 1,-26 113 0,17-10 133,9 60 101,30-218-128,0-15-2,1 1 0,1-1 1,1 1-1,5 35 0,-5-52-129,-1 0-1,0-1 1,0 1-1,1 0 0,-1-1 1,1 1-1,0-1 0,0 1 1,-1 0-1,1-1 1,0 0-1,0 1 0,0-1 1,0 1-1,1-1 0,-1 0 1,0 0-1,0 0 1,1 0-1,-1 0 0,1 0 1,-1 0-1,1 0 0,-1 0 1,1-1-1,-1 1 1,1-1-1,0 1 0,-1-1 1,1 0-1,0 1 0,0-1 1,-1 0-1,1 0 1,0 0-1,-1-1 0,1 1 1,0 0-1,0-1 0,-1 1 1,1-1-1,1 0 1,6-2 1,-1-1 0,0 0 0,-1 0 1,1-1-1,-1 0 0,0 0 0,7-6 1,100-110 62,-92 96-122,127-162 259,-131 166-192,-15 18-35,0-1 0,0 1 0,0-1 0,0 0 0,3-6 0,-5 8-187,-3 4 79,-8 12 35,-10 23-34,9-10 120,2 0 1,1 1-1,2 1 0,0-1 1,2 1-1,-1 46 0,5-69 20,0 0 0,1 0 0,0 1 0,0-1-1,2 7 1,-3-11-19,1 0-1,0 0 0,0 0 1,0 0-1,0-1 0,0 1 1,0 0-1,0 0 0,0-1 1,1 1-1,-1 0 1,1-1-1,-1 1 0,1-1 1,0 0-1,-1 0 0,1 0 1,2 2-1,4-1 3,0 0 1,0 0-1,-1 0 1,1-1-1,0 0 1,0-1-1,0 0 0,0 0 1,0-1-1,0 0 1,0 0-1,0-1 1,0 0-1,-1 0 0,9-4 1,4-2-47,-1-2 1,1 0-1,-2-1 0,26-19 1,43-45-184,-14 10 319,-42 40-115,-14 11-22,23-15-1,-33 24 52,-1 1 1,12-10-1,-19 14-17,0 1 0,0-1 0,0 0 0,0 1 0,0-1 0,0 1-1,0 0 1,0-1 0,0 1 0,0 0 0,0 0 0,1 0 0,-1-1 0,0 1-1,0 1 1,-2 2-14,-16 16-107,0 2 0,-28 43-1,-51 122 159,96-183-15,1 0 0,-1 0-1,1 0 1,0 0 0,0 0-1,0 5 1,1-8-9,0 0 0,0 0 0,0 0 0,0 0 1,0 0-1,0 0 0,0 0 0,0 0 0,0 0 0,1 0 0,-1 0 0,0 0 0,1-1 0,-1 1 1,1 0-1,-1 0 0,1 0 0,-1-1 0,1 1 0,-1 0 0,1 0 0,0-1 0,0 1 0,-1 0 1,1-1-1,0 1 0,0-1 0,0 1 0,-1-1 0,1 0 0,0 1 0,1-1 0,0 0-5,-1 0-1,0 0 0,1 0 1,-1 0-1,1 0 1,-1 0-1,0-1 0,1 1 1,-1 0-1,0-1 0,1 1 1,-1-1-1,0 0 0,0 1 1,1-1-1,-1 0 0,0 0 1,0 0-1,1-1 1,22-23-211,-15 13 181,0-1 0,-1 0-1,-1 0 1,1 0-1,-2-1 1,8-23-1,-8 17 19,22-84 82,-27 101-108,-1-1-1,0 0 1,0 0-1,0 1 1,-1-5-1,1 7 26,0 1 0,0 0-1,0-1 1,0 1-1,0-1 1,0 1-1,0-1 1,-1 1 0,1 0-1,0-1 1,0 1-1,-1-1 1,1 1 0,0 0-1,0-1 1,-1 1-1,1 0 1,0-1-1,-1 1 1,0 0 0,1 0 6,-1 0 1,1 0 0,0 0-1,-1 0 1,1 0 0,-1 0-1,1 1 1,-1-1 0,1 0-1,-1 0 1,1 1-1,-1-1 1,1 0 0,0 1-1,-1-1 1,1 0 0,0 1-1,-1-1 1,1 1 0,0-1-1,0 0 1,-1 1 0,1 0-1,-4 6-2,0 0-1,1 0 1,0 0-1,0 0 1,1 1-1,0-1 0,-1 9 1,-5 53-155,8-61 171,-1 0-1,2 0 0,-1 1 1,1-1-1,0 0 1,5 15-1,-5-20 7,0 0-1,0-1 1,0 1-1,0-1 0,1 1 1,-1-1-1,1 0 1,-1 0-1,1 1 1,0-1-1,0 0 1,0-1-1,0 1 1,0 0-1,1 0 1,-1-1-1,0 0 1,1 1-1,-1-1 1,1 0-1,-1 0 0,1 0 1,4 1-1,1-2 5,0 1 0,-1-1 0,1 0-1,-1-1 1,1 0 0,0 0 0,11-3-1,0-2-55,33-15 0,-29 9 15,0-1 0,-1-1 1,0-1-1,-1-1 0,-1-1 0,-1 0 1,34-40-1,-19 14-62,-2 0-1,49-93 1,-49 69-237,29-89 0,43-147 384,-57 154-155,-45 142 102,4-17 213,-6 24-224,0-1-1,0 1 1,0 0 0,0-1 0,0 1 0,0 0-1,0-1 1,0 1 0,0 0 0,0 0 0,0-1-1,0 1 1,0 0 0,0-1 0,0 1 0,-1 0-1,1 0 1,0-1 0,0 1 0,0 0 0,0 0 0,-1-1-1,1 1 1,0 0 0,0 0 0,0-1 0,-1 1-1,1 0 1,0 0 0,0 0 0,-1-1 0,-8 5-86,-5 11-46,8-6 143,1-1-1,0 1 1,1 0 0,-1 0 0,2 1-1,-1 0 1,-2 12 0,-2 8 15,-98 415 102,69-155 517,36-267-573,0 1 0,2 0 0,1-1 0,1 1 0,6 26 0,-9-49-60,1 1 0,-1-1 0,0 1 0,1-1 0,-1 1 0,1-1 1,-1 0-1,1 1 0,0-1 0,-1 1 0,1-1 0,0 0 0,0 0 0,0 1 0,0-1 0,0 0 0,0 0 0,0 0 0,1 0 1,-1 0-1,0-1 0,0 1 0,1 0 0,-1 0 0,1-1 0,-1 1 0,1-1 0,-1 1 0,1-1 0,-1 0 0,1 0 0,-1 1 0,1-1 1,1 0-1,2-1-2,-1 0 0,0 0 0,0-1 0,0 1 0,0-1 1,0 0-1,-1 0 0,1 0 0,-1 0 0,1-1 0,-1 0 1,4-3-1,88-90-284,-3 3 425,-70 72-183,1 2 0,36-23 0,-58 42 30,-1-1-1,1 1 0,0-1 1,-1 1-1,1 0 1,-1-1-1,1 1 1,0 0-1,0 0 1,-1 0-1,1-1 1,0 1-1,-1 0 1,1 0-1,0 0 1,0 0-1,1 0 1,-2 1-1,0-1 0,1 0 0,-1 0 1,1 1-1,-1-1 0,0 0 0,1 0 1,-1 1-1,0-1 0,0 0 0,1 1 0,-1-1 1,0 1-1,0-1 0,1 0 0,-1 1 1,0-1-1,0 1 0,0-1 0,0 0 1,0 1-1,1 3-14,-1 0 0,1 0 0,-1 0 0,-1 8 0,0-9 16,-10 78 42,6-57-19,1 0 1,1 0-1,2 1 1,0-1-1,4 27 1,-3-47-17,0-1 1,1 0-1,-1 0 0,1 0 1,0 1-1,0-1 1,0 0-1,0 0 0,1 0 1,-1-1-1,1 1 0,0 0 1,0 0-1,0-1 0,0 1 1,0-1-1,1 0 1,-1 0-1,1 0 0,-1 0 1,1 0-1,0 0 0,-1-1 1,1 1-1,5 1 0,-1-2 8,0 1-1,0-1 1,0-1-1,0 1 1,0-1-1,0-1 1,0 1-1,0-1 0,0 0 1,0-1-1,0 0 1,0 0-1,0 0 1,-1-1-1,1 0 1,-1 0-1,7-5 1,-3 1-12,0-1 0,0 0 1,-1 0-1,0-1 1,-1 0-1,1 0 1,-2-1-1,0-1 1,7-11-1,17-29-155,-13 23 78,20-42-1,-53 158-9,10-70 91,2 1 0,0 0 0,1 0 1,0 0-1,3 37 0,0-54 4,-1 1-1,1-1 1,-1 1 0,1-1-1,0 0 1,0 1 0,0-1 0,0 0-1,1 0 1,-1 1 0,0-1-1,1 0 1,0 0 0,2 2-1,-2-3-1,-1 0 0,1 0-1,-1 0 1,1 0 0,-1 0 0,1 0-1,-1-1 1,1 1 0,0-1-1,0 1 1,-1-1 0,1 1-1,0-1 1,0 0 0,-1 0 0,1 0-1,0 0 1,0 0 0,-1-1-1,1 1 1,3-1 0,1-1-17,0-1 1,-1 1 0,1-1-1,-1 0 1,0-1-1,1 1 1,-2-1 0,1 0-1,0 0 1,-1-1-1,0 1 1,0-1 0,0 0-1,0 0 1,-1 0-1,0 0 1,0-1 0,-1 1-1,1-1 1,-1 0-1,0 0 1,1-10 0,-1 9-23,-1 0 1,0 0 0,-1 1 0,0-1 0,0 0 0,0 0-1,-1 0 1,0 0 0,0 1 0,-1-1 0,0 0 0,0 1-1,-1 0 1,1-1 0,-1 1 0,-1 0 0,1 0 0,-1 0-1,0 1 1,-7-7 0,6 6 14,-1 1 0,0 0 0,-1 1 0,1-1 0,-12-4 0,16 7 9,-1 1 1,0-1 0,-1 1-1,1 0 1,0 0 0,0 1-1,0-1 1,-1 1-1,1-1 1,0 1 0,-1 0-1,1 0 1,0 0-1,-5 1 1,-9 0-79,13-1 114,13 0 59,2-1-66,0 0 1,0-1-1,0 0 1,0-1-1,12-5 0,16-4 73,7 1-77,1 2-1,-1 2 0,75-1 1,-114 7 0,1 2 1,-1-1-1,1 1 1,-1 0 0,1 1-1,-1 0 1,13 4-1,-17-4-6,0-1 0,0 1 0,0 0 0,-1 0 0,1 0 0,-1 0 0,1 0 0,-1 1 0,1-1 0,-1 1 0,0-1 0,0 1 0,-1 0 0,1 0 0,0 0 0,-1 0 0,0 0 0,0 0 0,0 0 0,1 4 0,0 2 14,-1 1 0,0-1-1,-1 0 1,0 1 0,0-1 0,-1 1 0,-3 14 0,-3 5 100,-12 29-1,-1 9-55,18-51-109,2-16 42,0 1 1,0-1-1,0 0 1,0 1-1,0-1 1,0 1-1,0-1 1,0 0 0,1 1-1,-1-1 1,0 0-1,0 1 1,0-1-1,0 1 1,1-1-1,-1 0 1,0 0 0,0 1-1,0-1 1,1 0-1,-1 1 1,0-1-1,1 0 1,-1 0-1,0 1 1,1-1 0,-1 0-1,0 0 1,1 0-1,-1 0 1,0 1-1,1-1 1,-1 0-1,1 0 1,-1 0 0,0 0-1,1 0 1,-1 0-1,0 0 1,1 0-1,6-1-16,-1-1-1,0 1 0,0-1 1,0-1-1,-1 1 1,1-1-1,0 0 0,-1 0 1,0 0-1,0-1 0,7-6 1,7-8-21,25-31 0,-28 30-117,22-20 0,-33 35 174,0 0-1,0 0 1,11-6 0,-16 10-17,0-1 0,1 1 0,-1 0 1,1 0-1,-1 0 0,0 0 0,1 0 0,-1 0 1,0 0-1,1 0 0,-1 0 0,1 0 0,-1 0 1,0 0-1,1 0 0,-1 0 0,0 0 1,1 0-1,-1 0 0,1 1 0,-1-1 0,0 0 1,1 0-1,-1 0 0,0 1 0,1-1 0,-1 0 1,0 0-1,0 1 0,1-1 0,-1 0 1,0 1-1,0-1 0,1 0 0,-1 1 0,0-1 1,0 0-1,0 1 0,0-1 0,0 0 1,0 1-1,1-1 0,-1 1 0,2 18 139,-2-17-105,1 30-5,-7 59 1,0 3-1643,6-91 696,-1 0-1,1 0 1,-1 0-1,1 1 1,-1-1-1,0 0 1,0 0-1,0-1 1,-1 1-1,1 0 1,-3 3-1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10048,'-28'0'4544,"20"0"-3936,3 0 1791,10 0 225,0 0-2784,3 0 64,0 0-2400,2 5 1377,-2-5-3617,6 4 2656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18 10560,'-8'-1'5458,"22"-1"-886,-5 0-3963,25-1 809,54 2 1,-26 2-1141,223-2-1611,-200-1-2624,-30-3-3654,-36 4 4646</inkml:trace>
  <inkml:trace contextRef="#ctx0" brushRef="#br0" timeOffset="1">67 46 12544,'-53'-9'5695,"43"9"-4959,7 0-192,6 0 960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 13472,'-18'-3'6079,"33"6"-5279,-2-6-416,5 3-384,27-5 1536,8 5-832,37-8 0,5 4-448,4-4-224,-9 5-64,-13-6-1536,-14 4 864,-10-6-3712,-13 11 2433,-9-8-6081,-2 1 4544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13472,'-5'-15'8671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2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2 318 2912,'0'0'137,"-1"-1"1,1 0-1,0 0 0,0 1 1,0-1-1,0 0 0,-1 1 1,1-1-1,0 0 0,0 1 1,0-1-1,0 0 0,0 0 1,1 1-1,-1-1 0,0 0 1,0 1-1,0-1 0,6-5 4486,-5 4-4310,0 1 1,0-1-1,0 1 1,0 0-1,0-1 1,0 1 0,0 0-1,0 0 1,1-1-1,-1 1 1,0 0-1,4-1 1,0-2 442,1-2-168,-1 0 1,0 0-1,0 0 1,7-13-1,4-4 288,1 0-306,1 2 1,30-27-1,-40 40-450,1 1 0,1 0 0,-1 1-1,1 0 1,0 0 0,0 1 0,0 1 0,20-7-1,-27 10-139,8-1 294,-1-1 0,17 0 0,-25 2-213,0 1-1,1 0 0,-1 0 1,0 0-1,0 0 0,0 0 1,0 1-1,0-1 1,0 0-1,0 1 0,0 0 1,0-1-1,0 1 0,0 0 1,0 0-1,-1 0 0,1 0 1,0 1-1,-1-1 0,3 3 1,0 2-36,0 0 0,-1 0 0,0 1 0,0-1 0,0 1 0,2 11 0,6 45 171,-7-39-82,21 93 516,-20-97-553,2-1 0,0 0 0,18 33 1,-22-47-61,0 0 1,1-1 0,0 1 0,0-1 0,0 0 0,0 0-1,0-1 1,1 1 0,-1-1 0,1 0 0,0 0-1,0 0 1,0-1 0,1 0 0,-1 0 0,0 0 0,1-1-1,-1 1 1,1-2 0,0 1 0,-1 0 0,1-1 0,0 0-1,-1 0 1,1-1 0,0 0 0,-1 0 0,1 0 0,-1 0-1,1-1 1,-1 0 0,0 0 0,1-1 0,4-2 0,-2 0 0,-1-1 0,1 1 1,-1-1-1,-1 0 0,1-1 1,-1 0-1,0 0 0,0 0 0,-1-1 1,0 0-1,0 0 0,4-12 1,4-11 46,-1-1 0,7-35 0,-5 15 30,-8 31-111,1 0 0,1 1 1,0 0-1,12-19 1,-16 34 39,-1-1 0,1 1 0,0 0 1,1 0-1,-1 0 0,1 1 0,0 0 0,0 0 0,0 0 1,1 0-1,-1 1 0,1 0 0,0 0 0,0 0 0,0 1 1,0 0-1,9-2 0,-5 2 119,0 1 1,1 1 0,-1-1-1,0 2 1,0-1 0,0 2-1,11 1 1,69 23-512,-57-16-482,-22-5 573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191 866 3392,'5'-9'10837,"-6"9"-10687,0 1 0,0-1 0,0 0 1,1 1-1,-1-1 0,0 1 0,0-1 0,1 1 0,-1-1 1,0 1-1,1-1 0,-1 1 0,0-1 0,1 1 0,-1 0 1,1 0-1,-1 1 0,-10 17 729,7-11-195,-80 146 2570,39-67-2550,37-72-508,1 0 1,-10 29 0,15-39-150,1-1-1,0 1 0,0 0 0,0 0 1,1 0-1,-1 0 0,1-1 1,0 1-1,1 0 0,-1 0 1,1 0-1,0 0 0,0-1 1,3 7-1,-3-9-29,0 0 0,0 0 0,0 0 1,1 0-1,-1-1 0,1 1 0,0 0 0,-1-1 0,1 1 1,0-1-1,0 1 0,0-1 0,0 0 0,0 0 1,0 0-1,0 0 0,1 0 0,-1 0 0,0-1 0,0 1 1,1-1-1,-1 1 0,0-1 0,1 0 0,-1 0 0,4 0 1,3-1-3,-1 0 0,1-1 0,-1 0 0,0 0 0,15-6 1,-4-1-3,-1-1 1,0-1-1,-1 0 1,0-1-1,27-25 1,68-79 337,-111 115-346,25-31-64,-26 32 51,1 0 1,-1 0-1,0 0 0,0 0 0,1 0 1,-1 0-1,0 0 0,0 1 0,1-1 1,-1 0-1,0 0 0,0 0 0,0 0 0,1 1 1,-1-1-1,0 0 0,0 0 0,0 0 1,0 1-1,0-1 0,1 0 0,-1 0 1,0 1-1,0-1 0,0 0 0,0 0 0,0 1 1,0-1-1,0 0 0,0 0 0,0 1 1,0-1-1,0 0 0,0 1 0,-1 8 29,0-1-1,-1 1 1,0 0-1,-3 10 1,-5 22 111,8-30-119,1 0 0,0 0 0,0 1 0,3 14 0,-2-22-6,1-1-1,-1 0 0,1 1 1,0-1-1,0 0 1,0 0-1,1 1 0,-1-1 1,1 0-1,-1 0 0,1-1 1,0 1-1,0 0 1,1-1-1,-1 1 0,0-1 1,1 0-1,4 4 1,-3-4 25,1 1 1,0-1-1,-1 0 1,1 0 0,0-1-1,0 1 1,0-1 0,0 0-1,1-1 1,-1 1 0,0-1-1,0 0 1,0 0-1,0 0 1,1-1 0,-1 0-1,0 0 1,0 0 0,0-1-1,5-2 1,-2 1-25,0-1 1,0 0-1,0-1 1,-1 0-1,0 0 1,0-1-1,0 0 1,0 0-1,-1 0 1,9-13-1,-7 9-54,-2 0 0,1 0 0,-2-1-1,9-19 1,-12 24 32,-1 0-1,1 0 1,-1 1-1,0-1 1,0 0-1,-1 0 1,1 0-1,-1 0 0,-1 0 1,1 0-1,-3-9 1,1 7 25,1 6-15,1-1-1,-1 1 1,1 0 0,-1 0-1,1-1 1,0 1 0,0-4-1,0 5-1,0 1 0,1-1-1,-1 1 1,0-1 0,1 0 0,-1 1 0,0-1-1,1 1 1,-1-1 0,1 1 0,-1-1-1,1 1 1,-1-1 0,1 1 0,-1-1-1,1 1 1,0 0 0,-1-1 0,1 1 0,0 0-1,-1 0 1,1-1 0,0 1 0,-1 0-1,1 0 1,1 0 0,46-8 323,-33 7-261,-1-1 0,0-1 0,0-1 0,23-8 0,67-33 350,-60 26-294,-25 11-38,1 0 1,32-9 0,-52 17-74,0 0 1,0 0 0,0 0 0,1 0 0,-1 0 0,0 0 0,0 0 0,0 0-1,0 0 1,1 0 0,-1 0 0,0 0 0,0 0 0,0 0 0,1 0 0,-1 0-1,0 0 1,0 0 0,0 0 0,1 0 0,-1 0 0,0 0 0,0 0 0,0 1 0,0-1-1,0 0 1,1 0 0,-1 0 0,0 0 0,0 0 0,0 0 0,0 1 0,0-1-1,0 0 1,1 0 0,-1 0 0,0 0 0,0 1 0,0-1 0,0 0 0,0 0 0,0 0-1,0 0 1,0 1 0,0-1 0,0 0 0,0 0 0,0 0 0,0 1 0,0-1-1,0 0 1,0 0 0,0 0 0,0 1 0,0-1 0,0 0 0,0 0 0,-1 0-1,1 0 1,0 1 0,0-1 0,-7 14 64,5-11-40,-28 74 24,16-40-111,-31 87 242,43-116-181,-1 0-1,2-1 1,-1 1-1,1 0 1,0 0-1,0 9 1,1-15 10,0 0 1,0-1-1,1 1 1,-1 0 0,0-1-1,0 1 1,1 0-1,-1-1 1,1 1 0,0 0-1,-1-1 1,1 1 0,0-1-1,0 1 1,0-1-1,0 1 1,0-1 0,0 0-1,1 0 1,-1 1 0,0-1-1,1 0 1,-1 0-1,1 0 1,-1 0 0,1-1-1,-1 1 1,1 0-1,0-1 1,-1 1 0,1-1-1,0 1 1,3-1 0,6 0 8,-1 0 1,1-1-1,0-1 1,0 0 0,-1 0-1,1-1 1,19-8 0,-15 6-18,12-5 1,-1-1-1,0-2 0,0 0 0,41-30 0,-31 15-34,-1-2 0,41-44 0,117-137-122,-129 136-28,83-129 1,-70 83-14,81-175 1,-153 278 109,-5 18 80,0 0-1,0-1 1,0 1-1,0 0 1,0 0-1,0 0 1,0-1-1,0 1 1,0 0-1,0 0 1,0 0-1,0-1 1,-1 1-1,1 0 1,0 0-1,0 0 1,0 0-1,0-1 1,0 1-1,0 0 1,0 0-1,0 0 1,-1 0-1,1-1 1,0 1-1,0 0 1,0 0-1,0 0 1,-1 0-1,1 0 1,0 0-1,-1 0-11,1 0 0,-1 0 0,0 0 0,1 0 0,-1 1 0,0-1 0,1 0 0,-1 1 0,0-1 0,1 0 0,-1 1 0,1-1-1,-1 1 1,1-1 0,-1 1 0,-12 11-88,0 1 0,-16 21 1,-122 210 152,107-161 101,-65 174 1,4 97 425,98-327-500,-27 122 288,32-120-67,2-28-286,0-1 1,0 1 0,0-1-1,0 1 1,0 0-1,0-1 1,0 1 0,0-1-1,0 1 1,0-1-1,1 1 1,-1-1 0,0 1-1,0-1 1,0 1-1,1-1 1,-1 1 0,0-1-1,0 1 1,1-1-1,-1 1 1,1-1 0,-1 0-1,0 1 1,1-1-1,-1 0 1,1 1 0,-1-1-1,1 0 1,-1 1-1,1-1 1,-1 0 0,1 0-1,-1 0 1,1 0-1,-1 1 1,1-1 0,-1 0-1,1 0 1,-1 0-1,1 0 1,-1 0 0,1 0-1,0 0 1,0-1-1,1 0 0,1 0 0,-1 0 0,0-1 0,1 1 0,-1-1 0,0 0 0,0 1 0,0-1 0,0 0 0,-1 0 0,3-4 0,18-27 66,-17 24-48,47-75-326,93-114-1,-5 30 27,-105 124 264,-2-2 0,-2 0 0,49-100 0,-31 42-46,24-48-4,-64 135 62,112-189 254,-116 199-283,-2 0 1,1 0 0,3-9 0,-2 3-71,-28 47 207,8-6-15,2 0 1,0 1 0,-13 50-1,13-39 8,9-27-79,-157 438 770,149-421-744,-128 288 621,122-284-577,-56 118 688,73-151-770,1 0-1,0 0 0,-1-1 1,1 1-1,0 0 1,0 0-1,-1 0 1,1-1-1,0 1 1,0 0-1,0 0 0,0 0 1,0 0-1,0-1 1,0 1-1,1 1 1,4-1 169,7-8-99,7-11-120,0-1-1,26-34 1,-28 32-15,65-91 52,-52 69 7,43-49-1,-71 88-25,1 2 0,0-1 0,0 0 0,0 0 0,1 1 0,-1 0 0,7-4 0,-10 6 13,1 0-1,-1 0 1,0 0-1,1 0 1,-1 0 0,1 0-1,-1 0 1,1 0-1,-1 0 1,1 0-1,-1 0 1,1 0 0,-1 0-1,1 1 1,-1-1-1,1 0 1,-1 0-1,0 0 1,1 1 0,-1-1-1,1 0 1,-1 1-1,0-1 1,1 0-1,-1 1 1,0-1 0,0 1-1,1-1 1,-1 0-1,0 1 1,0-1-1,1 1 1,-1-1 0,0 1-1,0-1 1,0 0-1,0 1 1,0 0-1,5 24-99,-5-22 97,9 94 36,5 33 365,-11-116-368,0 0 0,0-1 1,2 0-1,-1 1 0,12 19 0,-14-29-38,0 1 0,1-1-1,0 0 1,0 0 0,0 0-1,0 0 1,1-1 0,0 1 0,-1-1-1,1 0 1,0 0 0,1 0-1,-1 0 1,0-1 0,1 0 0,0 0-1,-1 0 1,10 2 0,-6-3-596,0 0 0,1 0 0,-1-1-1,14-1 1,-18 0 163,0 1-1,1-1 1,-1 0-1,0-1 1,0 1-1,0-1 1,0 0-1,0 0 1,0 0-1,6-5 1,-5 3-459,-1 0 1,-1-1-1,7-7 1,-9 9 644,22-28-2315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 9152,'-15'-7'2928,"12"3"-793,8 5-654,4 2-856,0 0 0,1-1 0,-1 0 0,1 0 0,-1-1 0,16 1 0,-25-2-622,327 10 1951,3-17-3759,-301 5-1947,50-10-1,-73 11 2971,12 0-1554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 8320,'-31'-28'3744,"9"28"-3232,17 0-800,15 3-640,7 5 640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1 731 4992,'0'0'200,"0"1"0,1-1 0,-1 1 1,0 0-1,1-1 0,-1 1 0,1-1 0,-1 1 1,1-1-1,-1 1 0,1-1 0,0 1 0,-1-1 1,1 0-1,0 1 0,-1-1 0,1 0 0,0 0 0,-1 1 1,1-1-1,0 0 0,-1 0 0,1 0 0,0 0 1,0 0-1,-1 0 0,1 0 0,0 0 0,-1 0 1,1 0-1,0 0 0,-1 0 0,1-1 0,0 1 0,0 0 1,0-1-1,27-14 3199,-26 14-3432,30-21 1277,0-1 1,48-48-1,44-62 24,-109 116-1043,119-148 933,-110 134-796,-24 31-359,0 0-1,0 0 0,0 0 1,0 0-1,0 0 1,0 0-1,0 0 0,0 0 1,0 0-1,0-1 1,0 1-1,0 0 0,1 0 1,-1 0-1,0 0 1,0 0-1,0 0 0,0 0 1,0 0-1,0 0 0,0 0 1,0 0-1,0 0 1,0 0-1,0 0 0,0 0 1,0 0-1,0 0 1,1 0-1,-1 0 0,0 0 1,0 0-1,0 0 0,0 0 1,0 0-1,0 0 1,0 0-1,0 0 0,0 0 1,0 0-1,0 0 1,0 0-1,0 1 0,0-1 1,0 0-1,1 0 0,-1 0 1,0 0-1,0 0 1,0 0-1,0 0 0,0 0 1,0 0-1,0 0 1,0 0-1,0 0 0,0 0 1,3 8 71,0 9-41,-4 31 398,3 63 415,-1-97-730,1-1 0,0 0 1,1 0-1,0 0 0,1-1 0,7 16 0,-6-20-17,-1 0 0,1 0 0,0 0 0,1-1 0,0 0 1,0 0-1,0 0 0,1-1 0,0 0 0,0 0 0,1-1 0,0 0 0,10 5 0,-11-7-48,1-1 1,0 1-1,0-2 0,0 1 1,0-1-1,0 0 1,0-1-1,0 1 0,0-2 1,0 1-1,10-3 0,11-3-6,49-17-1,-51 14 72,-13 5-68,0-1 0,-1-1-1,0 0 1,0-1 0,0-1 0,0 0 0,19-17-1,-25 18-34,-1 1 0,0-1 1,0 1-1,0-2 0,-1 1 0,0-1 0,-1 0 0,0 0 0,0 0 0,0 0 0,-1-1 0,-1 1 0,4-17 1,-5 21-7,-1 0 1,0 0 0,1 0 0,-1 1-1,0-1 1,-1 0 0,1 0 0,-1 0-1,0 0 1,-1-4 0,1 6-9,1 1 1,-1 0-1,1-1 1,-1 1-1,0 0 0,0 0 1,1 0-1,-1 0 1,0 0-1,0 0 1,0 0-1,0 0 1,0 0-1,-1 0 0,1 0 1,0 1-1,0-1 1,0 1-1,-1-1 1,1 0-1,0 1 1,-1 0-1,1-1 0,0 1 1,-1 0-1,1 0 1,-1 0-1,1 0 1,0 0-1,-2 0 0,-2 1-4,0 0 0,1 0 0,-1 0 0,1 0 0,-1 1-1,1 0 1,-5 2 0,0 1 15,0 1-1,1 0 1,0 0-1,0 1 1,0 0-1,1 0 1,0 1-1,-8 12 0,6-8 16,2 0 0,0 1 0,0 0 0,1 0 0,-5 18 0,9-26 7,1-1 1,0 1 0,0 0-1,0-1 1,1 1 0,-1 0-1,1 0 1,0-1 0,0 1-1,1 0 1,0 0 0,-1-1-1,2 1 1,-1-1 0,0 1-1,1-1 1,0 1 0,0-1-1,0 0 1,1 0 0,-1 0-1,1 0 1,0 0 0,0 0-1,0-1 1,1 0 0,-1 1-1,1-1 1,0-1 0,0 1-1,0 0 1,0-1 0,0 0-1,1 0 1,-1 0 0,0-1-1,1 1 1,0-1 0,8 1-1,4 0 48,0 0-1,1-1 1,0-1-1,-1-1 1,23-4-1,-12 0 23,-1-1 1,43-16-1,-54 16-93,-1-1 0,1-1 0,-2-1 0,1 0-1,-1-1 1,22-19 0,-6-1 107,39-48 0,-68 76-124,1 1 1,-1-1-1,1 0 0,-1 0 1,0 0-1,0 0 0,1 0 1,-2 0-1,1 0 1,0 0-1,0 0 0,-1 0 1,1-4-1,-3 8-1,-1 0 0,0 0 0,1 0 1,-1 0-1,-3 5 0,6-7 10,0 0 1,0 0 0,0 0-1,0 0 1,-1 0 0,1 0-1,0 0 1,0 0 0,0 0-1,0 0 1,-1 0 0,1 0-1,0 0 1,0 0 0,0 0-1,0 0 1,-1 0 0,1 0-1,0 0 1,0 0 0,0 0-1,0 0 1,0 0 0,-1 0-1,1 0 1,0 0 0,0 0-1,0-1 1,0 1 0,0 0-1,-1 0 1,1 0 0,0 0-1,0 0 1,0 0 0,0-1-1,0 1 1,0 0 0,0 0-1,0 0 1,0 0 0,0 0-1,0-1 1,-1 1 0,1 0-1,0 0 1,0 0 0,0 0-1,0-1 1,0 1 0,0 0-1,0 0 1,0 0 0,1 0-1,-1-1 1,0 1 0,0 0-1,0 0 1,0 0 0,0 0-1,0 0 1,0-1 0,0 1-1,1-6-22,-10 82-566,7-56 582,-1 0-1,-1 0 0,-1-1 0,-1 0 0,-1 1 1,0-2-1,-1 1 0,-1-1 0,-1 0 0,-14 18 0,16-26 89,0 0-1,-19 15 1,26-23-85,-1 0 0,1-1 0,-1 0 1,0 1-1,0-1 0,0 0 1,0 0-1,0 0 0,0 0 1,0 0-1,0 0 0,0-1 0,0 1 1,0-1-1,-1 0 0,1 1 1,0-1-1,0 0 0,0 0 1,-1 0-1,1-1 0,-4 0 0,5 1-21,0-1 0,0 0-1,0 1 1,0-1 0,1 0-1,-1 1 1,0-1-1,1 0 1,-1 0 0,0 0-1,1 0 1,-1 0 0,1 0-1,-1 0 1,1 0 0,0 0-1,-1 0 1,1 0-1,0 0 1,0 0 0,0 0-1,0 0 1,0 0 0,0 0-1,0 0 1,0 0-1,0 0 1,0 0 0,1 0-1,-1 0 1,1-1 0,0-5-49,1 1 1,1 0-1,4-8 0,-7 13 66,1-1 11,0 0-1,1 0 0,-1 0 0,1 0 1,0 0-1,-1 1 0,1-1 0,0 0 0,0 1 1,0 0-1,0-1 0,0 1 0,0 0 1,1 0-1,-1 0 0,0 0 0,1 0 0,-1 1 1,4-1-1,6-1 70,-1 1 1,0 1 0,13 0-1,-7 0 7,-8 0-53,1-1-1,-1 0 1,0-1-1,1 0 1,-1 0-1,13-6 1,51-27 228,-26 11-182,-44 22-11,1 0 1,-1 0-1,0 0 0,0 0 0,4-5 1,4-3 116,-18 17-229,0-1-1,1 1 1,-1 1-1,2-1 1,-9 13-1,-28 51-26,19-21 92,3 2 1,-23 86 0,-5 15 34,16-72 213,-75 136 0,99-200-147,7-10 27,5-9 224,-3 1-343,8-7-14,-1-1 1,-1 1 0,1-1 0,-2-1 0,1 0-1,5-10 1,19-49-43,36-112-1,2-8-61,-55 157 75,2 0 0,1 1-1,34-47 1,110-106 156,-151 173-147,1 1-1,0 0 0,1 0 0,0 1 1,17-10-1,-27 18 3,0 0 0,0 0 0,0 1 1,0-1-1,0 0 0,0 1 0,0-1 0,0 1 1,0 0-1,1 0 0,-1 0 0,0 0 0,0 0 1,0 0-1,0 0 0,0 1 0,0-1 1,3 2-1,-2-1-3,0 1 0,0 0 0,0 0 0,0 0 0,0 0 0,-1 0 1,1 0-1,-1 1 0,0-1 0,4 5 0,-1 1 30,0 0 1,-1 0-1,0 1 1,0-1-1,-1 1 0,0 0 1,3 15-1,-5-18-8,-1 0-1,0 1 1,0-1-1,-1 0 1,1 0-1,-1 1 1,-1-1-1,1 0 1,-1 0-1,0 0 1,0 0-1,-1 0 1,0-1-1,0 1 1,0-1 0,0 0-1,-1 0 1,0 0-1,-7 6 1,2-2-11,0 0 1,-1-1 0,0 0-1,0-1 1,-1 0-1,0-1 1,0 0 0,-21 8-1,26-12-66,-1-1 0,1 0 0,-1 0 0,1-1 0,-1 0 0,1 0 0,-1 0 0,0-1 0,1 1 0,0-2 0,-1 1 0,1-1 0,0 0-1,-1 0 1,1-1 0,1 0 0,-1 0 0,0 0 0,-9-8 0,14 11 44,1-1 0,-1 0 0,0 1 0,1-1 0,-1 0 0,1 1 0,-1-1 0,1 0 0,-1 0 0,1 0 0,-1 1 0,1-1-1,0 0 1,-1-1 0,1 1 16,0 1 0,0 0 0,0-1 0,1 1 0,-1 0 0,0 0 0,0-1 0,0 1 0,0 0 0,0 0 0,1-1-1,-1 1 1,0 0 0,0 0 0,0 0 0,1-1 0,-1 1 0,0 0 0,0 0 0,1 0 0,-1 0 0,0-1 0,0 1-1,1 0 1,-1 0 0,0 0 0,1 0 0,-1 0 0,0 0 0,5-1 0,0 1 0,0 0 1,0 0-1,6 1 0,1 0 28,53 0 136,84-3 396,-93-5-352,-1-2 0,0-2-1,77-27 1,-100 27-122,1-2 1,-1 0-1,50-30 0,-78 40-65,1-1 0,-1 1 0,0-1 0,0 0 0,0 0-1,0 0 1,-1 0 0,1-1 0,3-6 0,-6 10-17,-1-1 1,1 1-1,0 0 0,-1-1 1,1 1-1,-1-1 1,0 1-1,1-1 0,-1 1 1,0-1-1,0 1 1,0-1-1,0 1 0,0 0 1,0-1-1,0 1 1,-1-1-1,1 1 0,-1-1 1,1 1-1,-1-1 1,1 1-1,-1 0 0,0-1 1,1 1-1,-1 0 1,0 0-1,0 0 0,0 0 1,0-1-1,0 1 1,0 0-1,-1 1 0,1-1 1,0 0-1,0 0 1,-1 0-1,1 1 0,0-1 1,-1 1-1,-1-1 1,0-1-9,-1 1 0,1 0 0,-1 0 0,1 1 0,0-1 0,-1 1 0,1-1 0,-1 1 0,1 0 0,-1 0 0,1 1 0,-1-1 0,1 1 0,-1 0 0,1 0 0,-6 2 0,4-1 0,0 1 0,1-1 0,-1 1 0,1 0-1,-1 0 1,1 1 0,0-1 0,1 1 0,-1 0 0,-5 7 0,6-7 4,1 0 1,-1 0-1,1 1 1,0-1-1,0 1 1,0-1-1,1 1 1,0-1-1,0 1 1,0 0-1,-1 8 1,2-9 3,1-1 0,-1 1 0,0-1 1,1 0-1,0 1 0,0-1 1,0 0-1,0 0 0,0 0 0,1 0 1,-1 0-1,1 0 0,0 0 1,0 0-1,0-1 0,0 1 0,5 4 1,0-2 40,0 0 1,0 0 0,1-1 0,0 0-1,-1-1 1,1 0 0,0 0 0,1-1-1,-1 0 1,0 0 0,10 1-1,17 0 18,45-1 0,-74-2-76,142-7-103,-121 3 126,0-1 0,0-1 0,36-13 0,-47 13-33,111-38-67,-120 42 66,-6 1 89,-2 3 11,-2 3-34,-1 0-80,1-1 0,-1 0-1,-7 8 1,-11 12-120,14-13 205,1 0 0,-9 19-1,14-27-27,1 0 0,-1 1-1,1-1 1,0 1 0,0-1 0,1 1-1,-1 0 1,1-1 0,-1 1-1,1 0 1,0-1 0,1 1-1,-1 0 1,2 5 0,-2-8-9,1 0-1,-1 0 1,1 1 0,0-1 0,-1 0 0,1-1 0,0 1 0,0 0 0,-1 0-1,1 0 1,0 0 0,0-1 0,0 1 0,0 0 0,0-1 0,0 1 0,1-1-1,-1 1 1,0-1 0,0 1 0,0-1 0,0 0 0,0 0 0,2 1-1,4-1 29,-1 1-1,1-1 1,8-1-1,-7 0 58,28-3-59,0-2-1,0-1 1,42-16 0,-58 18-15,0-2 0,0 0 0,-1-1 0,0-1 0,-1-1 0,0-1 0,29-22 0,-31 18-20,-1 0 1,-1-1-1,0 0 1,11-20-1,40-75-234,83-179 168,-115 229 148,11-27 20,-43 86-102,0 0 0,0 0 0,-1 0 0,1 0-1,0-1 1,-1 1 0,1 0 0,-1-1 0,0 1-1,0 0 1,0-1 0,0 1 0,-1-4 0,1 5 0,0 1-1,0 0 1,0 0 0,0 0 0,0-1 0,0 1 0,0 0-1,0 0 1,0 0 0,0-1 0,0 1 0,0 0 0,-1 0 0,1 0-1,0 0 1,0-1 0,0 1 0,0 0 0,0 0 0,-1 0-1,1 0 1,0 0 0,0-1 0,0 1 0,0 0 0,-1 0 0,1 0-1,0 0 1,0 0 0,0 0 0,-1 0 0,1 0 0,0 0 0,0 0-1,-1 0 1,-7 4-98,-8 13-11,15-17 110,-6 8-21,1 1 0,0 0 1,0 0-1,1 0 1,0 1-1,-5 11 0,-127 370 162,130-366-121,-25 83-394,6 2 0,-20 181 0,45-280-445,1 0 0,2 21 0,0 2-6957,4-46-775,7-3 5269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19 123 10816,'-15'-35'4864,"12"24"-4224,6 2 1919,7 4-1535,3-6 1856,11 2-1664,6-2 384,1 7-960,14-9-64,2 10-384,14-5-160,2 8-64,5-4-1376,-5 4 768,1 0-5888,-6 4 3617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7:5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3072,'0'1'198,"0"1"-1,0-1 1,-1 0 0,1 0 0,0 1-1,-1-1 1,1 0 0,-1 0 0,1 0-1,-1 1 1,0-1 0,0 1 0,0-2-61,1 1 0,-1 0 0,1-1 0,-1 1 0,1-1 0,0 1 0,-1 0 0,1-1 0,0 1 0,0 0 0,-1 0 0,1-1 0,0 1 0,0 0 0,0-1 0,0 1 0,0 0 0,0 0 0,0-1 0,0 1 0,0 0 0,1 2 2288,-9 1-509,5-1-1559,5-2-16,-1-1-197,-9 3 192,8-2-336,0-1 0,0 0 0,0 0 0,0 1 0,1-1 0,-1 0 1,0 0-1,0 1 0,0-1 0,0 0 0,0 0 0,0 1 1,0-1-1,0 0 0,0 1 0,0-1 0,0 0 0,0 0 0,0 1 1,0-1-1,0 0 0,0 1 0,0-1 0,0 0 0,0 0 1,-1 1-1,1-1 0,0 0 0,0 0 0,0 1 0,0-1 0,0 0 1,-1 0-1,1 1 0,-5 5 479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0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41 947 2720,'-3'1'254,"1"0"0,-1 0-1,1 1 1,0-1 0,-1 1 0,1-1 0,0 1 0,0 0 0,0 0 0,0 0-1,0 0 1,1 0 0,-1 0 0,1 1 0,-1-1 0,1 1 0,0-1-1,0 1 1,0-1 0,0 1 0,0-1 0,1 1 0,-1 0 0,1 4-1,3 14 2227,-3-20-2397,0-1 0,0 0 0,1 0 0,-1 1 1,1-1-1,-1 0 0,0 0 0,1 0 0,-1 0 0,0 1 0,1-1 0,-1 0 0,1 0 0,-1 0 0,0 0 0,1 0 0,-1 0 0,1 0 0,-1 0 0,0 0 0,1 0 0,-1 0 0,1-1 0,-1 1 0,1 0 0,0 0 164,6-2 115,1 1 1,-1-1 0,1-1 0,-1 1 0,0-1-1,0 0 1,0-1 0,7-5 0,5-5-37,24-21 0,-34 26-196,53-47 289,60-70 0,-109 111-370,40-44 204,-3-2 1,45-73 0,-60 75 140,-3-2 0,-3-2-1,-3 0 1,25-90-1,-48 145-263,-1 0-1,-1 0 0,1 0 0,-1 0 0,0-1 0,-1 1 1,0 0-1,-2-11 0,2 18-123,0 1 0,0 0 0,0 0 0,0 0 0,0 0 0,0 0 0,0-1 0,0 1 0,0 0 0,0 0 0,0 0 0,0 0 0,0 0 1,0-1-1,0 1 0,0 0 0,0 0 0,0 0 0,-1 0 0,1 0 0,0 0 0,0 0 0,0-1 0,0 1 0,0 0 0,0 0 0,0 0 0,-1 0 0,1 0 0,0 0 0,0 0 0,0 0 0,0 0 0,0 0 0,-1 0 0,1 0 0,0 0 0,0 0 0,0 0 1,0 0-1,0 0 0,-1 0 0,1 0 0,0 0 0,-7 6 77,-8 19-22,-52 141 268,46-108-226,-1 0 174,3 1 1,2 1-1,3 0 0,-12 115 1,25-154-259,-1 8 31,2 50-1,1-70 8,0-1-1,1 1 1,-1-1 0,2 1-1,-1-1 1,1 0-1,1 0 1,-1 0 0,1 0-1,7 9 1,-10-15-49,1 0 0,-1 0 0,1 0 0,0 0 0,-1-1 0,1 1-1,0-1 1,0 1 0,0-1 0,0 0 0,1 1 0,-1-1 0,0 0 0,0-1 0,1 1 0,-1 0 0,0-1 0,1 1 0,-1-1 0,1 0 0,-1 1 0,1-1 0,2-1 0,3 0-2,1-1 0,-1 0 1,0 0-1,0-1 1,10-5-1,21-10 26,-1-2-1,40-28 1,62-57 39,-121 90-107,-11 9 111,0 0 0,1-1 1,-2-1-1,1 1 0,11-17 1,-18 20-149,-6 7-7,-12 11-50,-1 8 155,0 1 1,-24 39 0,37-53-26,0 1 1,0-1 0,1 1 0,1 0 0,0 0-1,0 0 1,1 0 0,0 0 0,0 1-1,1 20 1,2-26 26,-1 0 0,1 0 0,0 0 0,1 0 1,-1-1-1,1 1 0,0 0 0,0 0 0,0-1 0,1 0 0,0 1 0,0-1 0,0 0 0,0 0 0,1-1 0,-1 1 1,1-1-1,0 1 0,0-1 0,0 0 0,0-1 0,1 1 0,-1-1 0,1 0 0,9 3 0,1 0 32,-12-3-41,1-1-1,0 0 1,-1 0-1,1 0 1,0 0-1,0 0 1,0-1-1,0 0 1,-1 0-1,1 0 1,0 0-1,0-1 1,5 0-1,-3-1 10,23-7 10,-28 8-42,1 0-1,0 0 1,-1 0 0,1 0-1,-1 0 1,1 0 0,-1 0-1,1-1 1,-1 1 0,0-1-1,0 1 1,1-1 0,-1 1-1,1-3 1,0-3-55,1-1-1,-1 1 1,-1-1-1,1 1 1,-1-1-1,0 0 1,-1 0 0,0 1-1,-1-12 1,-3-9-113,-7-32 1,8 47 214,0-1 0,-2 1-1,1 0 1,-2 0 0,0 0 0,0 1 0,-1 0 0,-1 0-1,0 1 1,0 0 0,-1 0 0,-12-11 0,20 22-22,1 0 1,-1-1-1,1 1 1,-1-1-1,1 1 1,0 0-1,-1-1 1,1 1-1,-1-1 1,1 1 0,0-1-1,-1 0 1,1 1-1,0-1 1,0 1-1,0-1 1,-1 0-1,1 0 1,0 0-5,0 1 1,1 0-1,-1-1 1,0 1 0,0 0-1,0 0 1,0-1-1,1 1 1,-1 0-1,0 0 1,0-1-1,1 1 1,-1 0 0,0 0-1,1 0 1,-1 0-1,0-1 1,0 1-1,1 0 1,-1 0 0,0 0-1,1 0 1,-1 0-1,1 0 1,3-1 51,-1 1-1,1 0 1,0 0 0,-1 0 0,6 1-1,118 16 418,-107-16-481,0-1 1,-1-1-1,1 0 1,29-7-1,-18 2-74,22-6-1426,-49 11 581,1 0-1,-1-1 1,1 0 0,-1 0 0,1 0 0,-1-1 0,0 1 0,4-4 0,-8 5 784,1 1-211,0-1 0,-1 1-1,1-1 1,0 1-1,-1-1 1,1 1 0,-1-1-1,1 0 1,-1 1 0,1-1-1,-1 1 1,0-1-1,1 0 1,-1 0 0,0 1-1,1-1 1,-1 0 0,0 0-1,0 1 1,0-1-1,0 0 1,1-1 0,-1-2-2778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03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9728,'-13'0'4384,"31"5"-3808,8-5 1887,6 3-1471,31-3 512,-5 5-896,24-10-128,-6 5-320,30-8-160,-1 4-32,6-4-672,-6 8 384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0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354 783 2912,'0'0'923,"0"-5"900,2-1 1278,-2 5-2901,1 0-1,-1 0 1,1 0-1,-1 0 1,1 0 0,-1 0-1,0-1 1,0 1-1,1 0 1,-1 0 0,0 0-1,0 0 1,0-1-1,0 1 1,0 0 0,-1 0-1,1 0 1,0-1-1,-1 1 1,1 0 0,0 0-1,-1 0 1,1 0-1,-2-2 1,-3-1 130,1 0-1,-1 0 1,-1 0 0,1 0-1,0 1 1,-1 0 0,0 0-1,0 0 1,0 1 0,0 0-1,0 0 1,0 0-1,0 1 1,-12-1 0,9 0-124,-1 2-1,0-1 1,0 1 0,0 1 0,0 0-1,1 0 1,-1 1 0,0 0 0,-11 4-1,14-3-64,-1 0 0,1 0 0,0 1 0,0 0 1,0 1-1,0-1 0,1 1 0,-8 8 0,6-5-17,0 1 0,1 1 0,0 0 0,0 0 1,1 0-1,1 1 0,-1-1 0,2 1 0,-1 1 1,2-1-1,-1 1 0,2-1 0,-3 21 0,3-18-25,1 1 0,1 0-1,0 0 1,1 0 0,1 0-1,5 21 1,-5-29-67,0 0 0,0-1 0,1 0 1,-1 1-1,2-1 0,-1 0 0,1-1 0,0 1 0,0-1 1,0 1-1,1-1 0,0-1 0,0 1 0,0-1 0,1 0 0,7 5 1,-5-4 33,0-2 1,1 1-1,-1-1 1,1 0 0,0-1-1,0 0 1,0 0 0,15 0-1,6-2 44,38-4 0,-60 4-135,33-4-20,-1-2 0,1-1 0,-1-2 0,65-24 0,-84 24 94,-1 0-1,0-1 1,0-1-1,-1 0 1,-1-2 0,0 0-1,-1-1 1,0-1-1,-1 0 1,18-24 0,-18 15 72,-15 23-123,-1 0 0,1 0 0,-1 0 0,1 0 0,-1 0 0,1-1 0,-1 1 0,0 0 0,0 0 0,1 0 0,-1-1 0,0 1 0,0 0 0,0 0 0,0-1 0,-1 1 0,1 0 0,0 0 0,0 0 1,-1-2-1,0 3-8,1-1 0,0 1 0,0 0 0,-1-1 0,1 1 0,0 0 0,-1 0 0,1 0 0,-1-1 0,1 1 0,0 0 0,-1 0 0,1 0 0,0 0 0,-1 0 0,1 0 0,-1 0 0,1 0 1,-1 0-1,1 0 0,0 0 0,-1 0 0,1 0 0,-1 0 0,1 0 0,0 0 0,-1 0 0,1 0 0,0 1 0,-1-1 0,1 0 0,-1 0 0,1 1 0,0-1 0,-1 0 0,-17 14 220,10-7-195,1-2-41,0 1-1,0 1 0,1-1 0,0 1 1,0 0-1,-7 13 0,2-1 102,-15 34 0,25-49-54,-1 0-1,1 1 1,0-1 0,0 0 0,1 1 0,-1-1-1,1 1 1,0-1 0,0 1 0,1-1 0,-1 0-1,1 1 1,0-1 0,0 1 0,0-1 0,1 0-1,-1 0 1,1 0 0,0 0 0,0 0 0,1 0-1,-1 0 1,1-1 0,0 1 0,0-1 0,0 0-1,0 0 1,1 0 0,-1 0 0,1-1 0,0 1-1,-1-1 1,1 0 0,0 0 0,1 0 0,-1-1-1,0 1 1,0-1 0,7 1 0,0-1 18,0-1 1,0 0-1,0-1 1,0 0-1,0 0 1,0-1-1,-1-1 1,1 0-1,-1 0 1,0-1-1,0-1 0,0 1 1,0-2-1,17-11 1,-26 16-44,1-1 0,0 0 1,-1 1-1,1-1 0,-1 0 1,0 1-1,0-1 0,1 0 1,-1 0-1,0 0 0,0 0 1,-1 0-1,1-1 0,0 1 1,0-2-1,-1 0-1,0-1 0,1 1 0,-1 0 0,-1-1 1,1 1-1,-1 0 0,-1-7 0,-1 0-24,-1 0 0,-1 0 0,1 0 0,-2 0 0,-8-11 0,8 11 14,-1 1-1,0 0 1,0 1 0,-1 0 0,-1 0-1,0 1 1,0 0 0,0 0 0,-1 1-1,0 0 1,-1 1 0,1 0 0,-24-9 0,33 15 17,0-1 1,-1 1 0,1-1 0,-1 1 0,1 0 0,-1-1 0,1 1 0,-1 0 0,1 0 0,-1 0 0,1 0 0,-1 0 0,1 0 0,-1 0 0,1 1 0,0-1 0,-1 1 0,1-1 0,-1 1 0,1-1 0,0 1 0,-1 0-1,1-1 1,0 1 0,0 0 0,0 0 0,-1 0 0,1 0 0,0 0 0,0 0 0,0 1 0,1-1 0,-1 0 0,0 0 0,0 1 0,1-1 0,-1 0 0,1 1 0,-1-1 0,0 3 0,1-1-6,-1 0 1,1 0-1,0 0 1,0 0-1,0 0 1,0 0-1,1 0 1,-1 0-1,1 0 1,0 0 0,0 0-1,0 0 1,0 0-1,0 0 1,0-1-1,1 1 1,0 0-1,-1-1 1,1 1-1,3 1 1,1 2 11,0-1 0,1 0-1,0-1 1,0 0 0,0 0 0,0 0 0,1-1 0,-1 0 0,1-1 0,0 1 0,0-2-1,0 1 1,0-1 0,0 0 0,13-1 0,12 0-33,1-3-1,47-9 1,-56 8 67,68-13 128,107-33-1,-142 34 427,-65 27-623,-15 17-1,-44 29-43,48-43 70,1 1 0,0 0 0,2 1 1,-19 23-1,32-37-2,0 1-1,0 0 1,0 0 0,1 1-1,-1-1 1,1 0 0,-1 1 0,1-1-1,0 0 1,1 1 0,-1-1-1,1 1 1,-1 0 0,1 4 0,1-6 9,-1 1 1,1-1 0,-1 0 0,1 0 0,0 0 0,0 0 0,0 1 0,0-1-1,1 0 1,-1-1 0,0 1 0,1 0 0,-1 0 0,1-1 0,0 1-1,0-1 1,-1 1 0,1-1 0,0 0 0,0 0 0,0 1 0,1-1 0,1 0-1,5 3 34,0-1-1,0 0 1,1-1-1,-1 0 0,1 0 1,-1-1-1,1 0 1,17-1-1,-21-1-25,0 1-1,0-1 1,0 0-1,-1 0 1,1-1 0,0 0-1,0 0 1,-1 0-1,1-1 1,-1 1 0,0-2-1,0 1 1,0 0 0,0-1-1,5-4 1,-6 3 24,-2 3-28,1 0 0,-1 0 0,0 0-1,0-1 1,0 1 0,0-1 0,0 0 0,-1 1 0,1-1 0,-1 0-1,0 0 1,0 0 0,0 0 0,0 0 0,0 0 0,-1 0 0,1-4-1,-2-8-47,-1 1 0,-1-1-1,-6-20 1,1 3 117,6 26-91,0 0 1,0 0-1,0 0 0,-1 1 1,0-1-1,-1 1 0,1 0 1,-1-1-1,0 2 0,0-1 1,0 0-1,-6-3 0,10 8 5,0 0-1,0 0 0,0 0 0,0 0 0,0-1 1,0 1-1,0 0 0,0 0 0,0 0 0,0 0 0,0 0 1,-1 0-1,1 0 0,0 0 0,0 0 0,0 0 0,0 0 1,0 0-1,0 0 0,0-1 0,0 1 0,0 0 1,0 0-1,0 0 0,0 0 0,0 0 0,0 0 0,0 0 1,0 0-1,0 0 0,0 0 0,0-1 0,0 1 1,0 0-1,0 0 0,0 0 0,0 0 0,0 0 0,0 0 1,0 0-1,0 0 0,0 0 0,0 0 0,0 0 0,1 0 1,-1-1-1,0 1 0,0 0 0,0 0 0,0 0 1,0 0-1,8-3-188,17-4 88,-9 4 75,5-6 123,1 0 0,35-22 0,-18 9 207,100-48 267,-93 42-174,-26 16-371,-17 11-8,0 0-1,0 0 1,1 0 0,-1 0-1,1 1 1,-1 0-1,0-1 1,1 1 0,-1 1-1,1-1 1,4 1 0,4 1 12,-1 1 1,18 5-1,-26-7-7,0 1 0,0-1 0,-1 1 0,1 0 0,0 0 0,-1 0 0,1 0 0,-1 0 0,1 0 0,-1 1 0,0-1 0,0 1 0,0 0 0,-1-1 0,1 1 0,0 0 0,-1 0 0,0 0 0,0 0 0,0 0 0,0 0 0,0 1 0,-1-1 0,1 0 0,-1 0 0,0 5 0,0 6 19,-1 1 1,0 0-1,-1-1 0,-6 22 0,-9 28-85,10-44 65,1 0 0,1 0 1,2 0-1,-4 35 0,7-54-13,0 1-1,0-1 1,1 1-1,-1-1 0,0 1 1,0-1-1,1 1 1,-1-1-1,1 1 1,-1-1-1,1 1 0,-1-1 1,1 0-1,0 1 1,0-1-1,0 0 0,0 0 1,0 1-1,0-1 1,0 0-1,2 1 0,-1-1-9,0 0 0,0 0-1,1 0 1,-1 0 0,0 0-1,1-1 1,-1 1 0,1-1-1,-1 1 1,1-1 0,4 0-1,3-1-48,0 0 1,0 0-1,0-1 0,19-7 0,-4-1-7,0 0 0,0-2 0,33-22 0,63-52-313,3-3 326,-91 68 19,90-53 126,-115 70-14,-15 5 9,-14 7-74,5 1-64,1 0-1,0 1 1,1 0-1,-15 15 1,-45 51-14,57-57 0,1 0 0,1 1 0,1 1 0,1 0 0,1 1 0,1 0 0,-12 33 0,22-52 42,1 0 1,-1 0-1,0 0 0,1 0 0,0-1 0,0 1 1,0 0-1,0 0 0,0 0 0,1 0 0,-1 0 1,1 0-1,0 0 0,0 0 0,2 4 0,-2-5 18,0-1 0,0 1 0,0 0 0,0-1 0,0 1 0,0-1-1,1 0 1,-1 1 0,1-1 0,-1 0 0,1 0 0,0 0 0,-1 0-1,1 0 1,0 0 0,0 0 0,-1-1 0,1 1 0,0-1 0,0 1 0,0-1-1,0 0 1,4 0 0,4 0-19,0 0-1,0-1 1,0 0 0,0-1-1,0 0 1,-1-1 0,1 0-1,-1-1 1,16-7 0,-8 0-19,0-1-1,-1-1 1,0-1 0,-1 0-1,0-1 1,-2 0 0,1-1-1,19-34 1,83-154-653,-96 164 563,-2-1 0,26-84 1,-25 45 159,-4-1 0,9-126 0,-23 198 18,-1-1 0,0 1 0,-1-1 0,-3-18 0,4 28-47,0 0-1,0 0 1,0 0-1,0 0 1,0 1-1,0-1 1,0 0-1,0 0 1,0 0-1,0 0 1,0 0-1,-1 1 1,1-1-1,0 0 1,0 0 0,0 0-1,0 0 1,0 0-1,0 0 1,-1 0-1,1 0 1,0 0-1,0 1 1,0-1-1,0 0 1,-1 0-1,1 0 1,0 0-1,0 0 1,0 0-1,0 0 1,-1 0-1,1 0 1,0 0-1,0 0 1,0 0 0,0 0-1,-1 0 1,1 0-1,0-1 1,0 1-1,0 0 1,0 0-1,0 0 1,-1 0-1,1 0 1,0 0-1,0 0 1,0 0-1,0-1 1,0 1-1,0 0 1,-1 0-1,1 0 1,0 0-1,0 0 1,0 0 0,0-1-1,0 1 1,0 0-1,0 0 1,0 0-1,0 0 1,0-1-1,-8 19-2,-84 221 242,79-208-167,1 1 0,2 0 1,1 0-1,1 1 0,2 0 0,1 1 0,2-1 0,1 1 0,2 0 1,1-1-1,2 1 0,1-1 0,16 63 0,-16-81 4,0 0 0,2 0 0,12 23 0,-16-34-55,0 0 0,1 0 0,0-1 0,0 1-1,0-1 1,0 0 0,7 6 0,-8-8-14,0 0 1,0 0-1,0 1 1,0-1-1,1-1 1,-1 1-1,0 0 1,1 0-1,-1-1 1,1 0-1,-1 1 1,1-1-1,-1 0 1,0 0-1,5-1 1,-2 0-1,0 0 0,0 0 1,0-1-1,0 0 0,0 0 0,0 0 1,-1-1-1,1 1 0,-1-1 0,1 0 0,-1-1 1,0 1-1,0-1 0,5-6 0,4-6 57,-2 0-1,16-28 1,-12 18 23,11-17-61,28-64-1,-53 107-25,-1-1-1,0 0 1,0 1-1,1-1 1,-1 1-1,0-1 1,0 1-1,0-1 1,0 1-1,0-1 1,0 1-1,0-1 1,0 0-1,0 1 1,0-1-1,0 1 0,0-2 1,-1 2 0,1 0 1,0 0-1,0 0 0,0 0 1,-1 0-1,1 0 0,0 0 1,0 0-1,0 0 0,-1 0 1,1 1-1,0-1 1,0 0-1,0 0 0,-1 0 1,1 0-1,0 0 0,0 0 1,0 0-1,-1 0 0,1 1 1,0-1-1,0 0 0,0 0 1,0 0-1,0 0 0,-1 1 1,1-1-1,0 0 1,0 0-1,0 0 0,0 1 1,0-1-1,0 0 0,0 0 1,0 0-1,0 1 0,0-1 1,0 0-1,0 0 0,-8 18 21,1 0 0,1 0 0,1 0 0,0 1-1,1-1 1,1 1 0,1 0 0,1 0-1,1 0 1,0 0 0,4 27 0,-3-43-14,-1-1 1,1 1-1,-1-1 1,1 0-1,0 1 1,0-1-1,0 0 1,0 0 0,0 0-1,0 1 1,1-1-1,-1-1 1,1 1-1,-1 0 1,1 0-1,0 0 1,0-1-1,-1 1 1,1-1-1,0 0 1,1 1-1,-1-1 1,0 0 0,0 0-1,0 0 1,1-1-1,-1 1 1,0 0-1,5 0 1,0-2 2,0 0 0,0 0 1,0 0-1,0-1 0,0 0 0,0-1 1,0 1-1,-1-1 0,1-1 1,-1 1-1,6-5 0,10-8 23,29-27 1,-49 42-31,194-181 385,-183 169-413,2 0-50,-1 0 0,2 1 0,26-16 0,-41 27 86,0 1 0,0-1 0,-1 1 1,1 0-1,0-1 0,0 1 0,0 0 0,-1 0 0,1-1 0,0 1 0,0 0 1,0 0-1,0 0 0,-1 0 0,1 0 0,0 0 0,0 0 0,0 1 0,0-1 0,0 0 1,1 1-1,-2-1 0,1 1 0,-1-1 0,1 1 0,-1-1-1,1 1 1,-1 0 0,1-1 0,-1 1 0,0 0 0,1-1 0,-1 1 0,0 0 0,1-1 0,-1 1 0,0 0 0,0 0 0,0-1 0,0 1 0,0 0 0,0 0 0,0 0 0,0-1 0,0 1-1,0 1 1,-6 68 75,-2 18 333,7-72-434,3-14 63,3-9 55,29-58-206,5-6 40,-33 60 20,1 1 0,1 1 0,0-1 0,15-13 0,28-23 10,-51 46 31,0 0-1,0 0 0,0 0 0,0 0 1,0 0-1,0 0 0,0 0 0,0 0 1,0 0-1,0 0 0,0 0 0,0 0 1,0 0-1,0 0 0,1 0 0,-1 0 1,0 0-1,0 0 0,0 0 0,0 0 1,0 0-1,0 0 0,0 0 1,0 0-1,0 0 0,0 0 0,0 0 1,0 0-1,0 0 0,0 0 0,0 1 1,0-1-1,1 0 0,-1 0 0,0 0 1,0 0-1,0 0 0,0 0 0,0 0 1,0 0-1,0 0 0,0 0 0,0 0 1,0 0-1,0 0 0,0 0 0,0 0 1,0 0-1,0 0 0,0 1 0,0-1 1,0 0-1,0 0 0,0 0 0,0 0 1,0 0-1,0 0 0,0 0 0,0 0 1,0 0-1,0 0 0,0 0 1,0 0-1,0 9-30,-2 8 69,-3 3-23,1-7-32,1 1-1,1 0 1,-1 24 0,2-28 44,1 1 0,1-1 0,0 1 0,0-1 0,1 0-1,6 20 1,-7-29-26,0 1-1,0-1 1,-1 1-1,1-1 1,0 1-1,0-1 1,0 0-1,1 0 1,-1 1-1,0-1 1,0 0-1,1 0 1,-1 0-1,0 0 1,1 0-1,-1-1 1,1 1-1,-1 0 1,1-1-1,0 1 1,-1-1-1,1 1 1,2-1-1,3 1 9,-1-1-1,1 0 1,0-1 0,11-2-1,-10 2 31,36-7-85,1-2-1,43-17 1,84-39-113,-159 61 137,18-9 58,0 0-1,-1-2 1,32-23 0,-45 29 0,-14 9-31,-1 0-1,0 0 0,1-1 1,-1 1-1,0-1 1,0 1-1,0-1 0,0 0 1,3-3-1,-12 7-47,1 1 0,0-1 0,-12 8 0,-6 7 46,0 1 0,2 1 0,0 1 1,-30 36-1,29-30 28,-19 28 0,35-43-28,0 0 1,0 0-1,1 1 0,0 0 1,-6 22-1,11-31-2,0-1 0,1 0 0,0 0 0,-1 0 0,1 0 0,0 0 0,0 1-1,0-1 1,0 0 0,0 0 0,1 0 0,-1 0 0,1 1 0,-1-1 0,1 0 0,0 0-1,0 0 1,0 0 0,0 0 0,0-1 0,0 1 0,0 0 0,1 0 0,-1-1 0,1 1-1,-1-1 1,1 1 0,0-1 0,-1 0 0,1 1 0,0-1 0,0 0 0,0 0 0,0 0-1,0-1 1,0 1 0,0 0 0,0-1 0,0 1 0,1-1 0,-1 0 0,0 0 0,0 0-1,0 0 1,0 0 0,3-1 0,-1 0 13,1 0-1,-1-1 1,1 0-1,-1 0 1,0-1 0,0 1-1,0-1 1,0 1-1,0-1 1,-1-1 0,1 1-1,-1 0 1,0-1-1,0 0 1,3-5-1,3-5-112,0 0-1,12-30 0,33-104-358,-51 139 382,0-1 0,0 0 1,-1 0-1,1-19 0,-4 26-10,-2 7 63,-3 7 7,1 3-7,1 0 0,0 0 0,0 1 0,-1 19 0,0 61 43,5-82 9,0 0 1,5 23-1,-5-32-31,1-1 0,0 0 0,0 0-1,0 0 1,0 0 0,1 0 0,-1 0 0,1 0 0,0 0 0,0 0 0,0-1-1,0 1 1,0-1 0,0 1 0,1-1 0,4 3 0,-5-4 7,0 0 1,0-1 0,0 1 0,0 0-1,0-1 1,0 0 0,0 1 0,0-1-1,0 0 1,1 0 0,-1-1 0,0 1-1,0 0 1,0-1 0,0 1-1,0-1 1,0 1 0,0-1 0,4-2-1,4-2 43,1-1-1,12-9 1,-18 11-41,225-175-25,-134 99 43,-74 62-58,-2 0 1,0-2-1,-1 0 0,-2-1 0,20-29 1,-18 19 26,-2 0 0,-1-1 0,19-54 1,30-133-295,-34 107 404,-27 100-65,-2 6-52,0 0 1,0 0-1,-1 0 1,1 0-1,-1-1 0,-1 1 1,1 0-1,-1 0 1,0-1-1,-1-8 0,0 15 12,1-1 0,0 1 0,0 0 0,0-1 0,0 1 0,0 0-1,0 0 1,-1-1 0,1 1 0,0 0 0,0 0 0,0-1-1,-1 1 1,1 0 0,0 0 0,0 0 0,-1-1 0,1 1 0,0 0-1,0 0 1,-1 0 0,1 0 0,0 0 0,0 0 0,-1 0-1,1 0 1,0-1 0,-1 1 0,1 0 0,0 0 0,-1 0 0,1 0-1,0 0 1,-1 1 0,-11 4-51,9-2 56,-1 0 0,1 0 0,1 1 0,-1-1 0,0 1 0,1-1 0,0 1 0,-4 7 0,-25 56 54,-36 112 0,28-69-64,24-71 103,-14 65 0,25-87-29,2 1-1,0-1 0,1 0 0,0 1 0,2-1 1,3 28-1,1-20-4,1-1 0,14 39 0,-15-50-14,0 0 0,2-1 0,-1 0 0,1 0 0,1 0 0,12 13 0,-17-22-46,-1 0-1,1-1 1,0 1-1,-1-1 0,1 1 1,1-1-1,-1 0 1,0 0-1,0-1 0,1 1 1,-1 0-1,1-1 0,-1 0 1,1 0-1,0 0 1,-1-1-1,1 1 0,0-1 1,0 0-1,-1 0 1,1 0-1,5-1 0,5-3 22,0-1 0,0 0 0,0-1 0,-1-1 0,0 0 0,0-1 0,11-9 0,77-68 38,-101 84-60,17-13-47,-1-1 1,-1-1 0,21-30-1,-35 45 41,0 0 0,0 0 0,0 0 0,-1-1 0,1 1-1,-1 0 1,1 0 0,-1-1 0,1 1 0,-1 0 0,0-1-1,1 1 1,-1 0 0,0-1 0,0 1 0,0-1 0,0 1-1,0 0 1,-1-1 0,1-1 0,-1 2-8,0 0-1,1-1 1,-1 1-1,0 0 1,0 0-1,0 0 1,0 0-1,0 0 1,0 0-1,0 1 1,0-1-1,0 0 1,-1 0-1,1 1 1,0-1-1,-3 0 1,-2-1-20,0 1 0,0 0 0,0 0 0,-1 0 0,1 1 0,0 0 0,0 0 0,-9 2 0,8-1 46,0 0-1,-1 1 1,1 0 0,0 1 0,0 0 0,1 0 0,-1 0 0,1 1-1,-1 0 1,1 0 0,0 1 0,1-1 0,-1 1 0,1 0-1,0 1 1,0 0 0,0-1 0,1 1 0,0 1 0,0-1 0,-5 13-1,3-4 47,1 1-1,1 0 1,0 0-1,1 0 1,-3 32-1,6-38-28,0 0 1,0 1-1,1-1 0,1 0 1,0 0-1,0-1 0,0 1 1,2 0-1,-1-1 0,1 1 1,5 8-1,-6-13-5,0-1 0,1 0 0,-1 0-1,1 0 1,0 0 0,0 0 0,0-1 0,0 0 0,1 0-1,0 0 1,-1 0 0,1-1 0,0 0 0,0 0 0,0 0-1,1 0 1,-1-1 0,0 0 0,0 0 0,1-1 0,-1 1-1,10-1 1,-1-1 26,-1 0 0,0-1 0,0-1 0,0 0 0,0 0 0,-1-1 0,1-1-1,16-8 1,-2-2-44,-1 0 1,-1-2-1,-1 0 0,0-2 0,37-38 0,57-80 91,-41 46-100,-16 29 2,-58 59 30,-1 0-159,-2 10 9,-5 17 40,-13 34 0,0 3 107,3-9 149,-3 16-240,15-55 38,-1 9 23,-1 1 1,-1-1-1,-14 33 0,19-53 17,1-1 1,-1 1 0,0-1-1,0 0 1,0 1 0,0-1-1,0 0 1,0 1 0,0-1-1,0 0 1,-1 0 0,1 0-1,0 0 1,-2 1 0,2-2-11,0 1 1,0-1 0,0 0-1,-1 0 1,1 1 0,0-1-1,0 0 1,0 0 0,0 0-1,0 0 1,-1 0 0,1-1-1,0 1 1,0 0 0,0 0 0,-1-1-1,-5-2-18,1-1-1,0 1 0,0-1 0,1-1 1,-10-8-1,10 9-6,0 0 0,0-1 0,0 2 0,-1-1 0,-6-3 0,-3 5 135,25 3 87,10-1-200,0-1-1,0-1 1,-1-1 0,1 0 0,20-8 0,23-9-30,129-38-406,-185 57 224,1-1-499,0-1 0,13-5 0,-18 7-133,-1 0-1,0-1 1,1 1 0,-1-1-1,0 1 1,0-1 0,2-3-1,1 1-1924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0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10464,'21'6'8023,"40"8"-3524,141 15-194,103 2-3512,-295-30-1142,62 3-1500,-63-5-622,1 1 1,-1-1 0,9-3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2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5312,'-1'1'188,"1"-1"1,-1 0-1,1 0 1,-1 0 0,1 1-1,-1-1 1,1 0-1,-1 0 1,0 0-1,1 0 1,-1 0-1,1 0 1,-1 0-1,1 0 1,-1 0-1,1-1 1,-1 1-1,1 0 1,-3-2 1362,11 4 564,11 5 4299,-12-4-5814,0 0 1,1-1-1,11 3 0,27 0 1064,90-2 0,-91-3-1109,172-12 904,-3 0-758,-66 9-1053,-119 3-506,0 1-1711,0-3-4004,-15 1 3395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09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32 152 14624,'-23'-31'6623,"18"14"-5759,1 5 864,8 4-1120,-4-12-288,10 8-256,-2-7-2752,2 7 1472,11 0-5567,6 4 3775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1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319 747 2080,'-8'-5'12021,"2"5"-9456,-3 1-2230,0 0-1,1 0 1,-1 0 0,1 1-1,0 0 1,-1 1-1,1 0 1,0 0 0,1 1-1,-1 0 1,0 1-1,-6 5 1,-4 3-225,1 1 0,1 1-1,-25 29 1,27-26 41,0-1 1,-20 39-1,28-44-36,0 0 1,0 1 0,1-1 0,1 1 0,1 1 0,-3 14-1,5-24-83,1 1-1,-1 0 0,1 0 0,0-1 1,1 1-1,-1 0 0,1 0 0,0-1 1,0 1-1,0-1 0,1 1 1,0-1-1,0 1 0,0-1 0,0 0 1,3 4-1,-1-3 42,1 0 0,-1-1 0,1 0 0,-1 0 0,1 0 0,0-1 0,1 1 0,-1-1 0,1 0 0,-1-1 0,12 5 0,-10-5-61,0 0-1,1 0 1,-1 0-1,1-1 0,-1 0 1,1-1-1,-1 0 1,1 0-1,0 0 1,-1-1-1,1 0 0,-1-1 1,1 1-1,-1-1 1,0-1-1,0 1 1,0-1-1,0-1 0,0 1 1,-1-1-1,1-1 1,-1 1-1,0-1 1,-1 0-1,1 0 0,-1 0 1,8-11-1,0-3-70,-2-1 0,17-38-1,12-47-105,-23 57 188,3-8 150,18-85 0,-31 106-153,-2-1 0,-1 0 1,-3-65-1,-2 62-71,-11-115 113,3 74 143,6 46-236,-1 1 0,-10-39 0,3 38 79,11 8 32,0 26-78,0 0 1,0 0 0,0-1-1,0 1 1,0 0 0,0 0-1,0 0 1,0 0 0,0 0-1,0-1 1,0 1 0,0 0-1,0 0 1,0 0 0,-1 0 0,1 0-1,0 0 1,0 0 0,0 0-1,0 0 1,0-1 0,0 1-1,0 0 1,-1 0 0,1 0-1,0 0 1,0 0 0,0 0-1,0 0 1,0 0 0,0 0 0,-1 0-1,1 0 1,0 0 0,0 0-1,0 0 1,0 0 0,0 0-1,-1 0 1,1 0 0,0 0-1,0 0 1,0 0 0,0 0-1,0 0 1,0 0 0,-1 0-1,1 1 1,0-1 0,0 0 0,0 0-1,0 0 1,0 0 0,0 0-1,0 0 1,-7 7 337,6-3-252,-1 1 0,2-1-1,-1 1 1,0-1 0,1 1-1,0 8 1,0 10 98,-9 115 857,18 245-1,2-254-537,14 111 196,-10-95-399,-4-39-167,-11-103-152,0-1 1,0 0-1,1 0 0,-1 0 1,1 0-1,-1 0 0,2 3 1,-1-4-576,-8-10-6882,7 6 6546,0 1-1,0-1 0,-1 1 1,1-1-1,1 1 0,-1-1 0,0 1 1,1 0-1,-1-1 0,1 1 0,1-4 1,11-15-2736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1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1 601 2560,'9'3'14410,"-7"-6"-13672,1 0-2329,11-17 2090,-1-1 0,0 0 1,10-26-1,-5 9-278,70-120 372,-72 134-455,0 1-1,1 1 1,2 0-1,26-24 0,-37 39-57,63-52 295,-61 52-188,0 0-1,0 1 1,0 0-1,1 1 0,16-6 1,-26 10-143,0 1 1,0-1 0,0 1 0,0 0-1,0 0 1,0-1 0,0 1-1,0 0 1,0 0 0,-1 0 0,1 0-1,0 0 1,0 0 0,0 0-1,0 0 1,0 0 0,0 1 0,0-1-1,0 0 1,0 0 0,0 1-1,0-1 1,-1 1 0,1-1 0,0 1-1,0-1 1,-1 1 0,1-1-1,0 1 1,0 0 0,-1 0 0,1-1-1,-1 1 1,1 0 0,-1 0-1,1 0 1,-1-1 0,1 1 0,-1 0-1,0 0 1,1 0 0,-1 0-1,0 0 1,0 0 0,0 0-1,0 1 1,1 5 73,-1 0-1,-1 0 0,1 0 0,-4 13 1,-11 52 100,-4-1 1,-42 103 0,50-151-207,8-18 17,0 1 1,0 0-1,1-1 1,-3 11 0,4-16-28,1 1 0,0-1 0,0 0 0,0 1 0,0-1 0,0 0 0,0 0 0,0 1 0,0-1 0,0 0 0,0 0 0,0 1 0,0-1 0,0 0 0,0 1 0,0-1 0,0 0 0,0 0 0,0 1 0,0-1 0,0 0 0,0 1 0,1-1 0,-1 0 0,0 0 0,0 1 0,0-1 0,0 0 0,1 0 0,-1 0 0,0 1 0,0-1 0,0 0 0,1 0 0,-1 0 0,0 0 0,0 0 0,1 1 0,-1-1 1,0 0-1,0 0 0,1 0 0,-1 0 0,0 0 0,1 0 0,-1 0 0,2 0-1,-1-1 1,1 1 0,-1 0 0,1-1-1,-1 0 1,1 1 0,-1-1-1,1 0 1,-1 0 0,0 0 0,1 0-1,0-1 1,76-72-107,-37 34 103,7-7-22,17-17 17,130-97 1,-184 153 30,-8 5 17,0 1 0,0 0 0,0 0 0,1 0 0,-1 0 0,1 0 0,-1 1 0,1 0 0,-1-1 0,5 0 0,-7 2-29,0 0 0,-1 0 1,1 0-1,-1 0 0,1 1 1,0-1-1,-1 0 0,1 0 1,-1 0-1,1 0 0,-1 1 1,1-1-1,-1 0 0,1 0 1,-1 1-1,1-1 0,-1 1 1,1-1-1,-1 0 0,1 1 1,-1-1-1,0 1 0,1-1 1,-1 1-1,0-1 0,1 1 1,-1-1-1,0 1 0,0-1 1,1 1-1,-1-1 0,0 1 1,0 0-1,0-1 0,0 1 1,0-1-1,0 1 0,0 1 1,-1 30 265,1-23-157,-4 20 94,0 0 0,-16 54 1,7-37-201,12-43 15,-3 17-116,4-16-35,5-12-6,5-15 77,2 0 0,0 1 1,2 0-1,0 1 0,31-35 0,-26 37-76,36-28 1,-44 39 104,1 0 1,0 0 0,0 1-1,1 1 1,15-6 0,-26 11 20,1 1 0,-1-1 1,1 0-1,-1 1 0,0 0 0,1-1 1,-1 1-1,1 0 0,-1 0 0,1 0 1,3 1-1,-5 0 12,1-1 0,-1 1 0,0 0 0,1-1 0,-1 1 0,0 0 0,0 0 0,0 0 0,0 0 0,0 0 0,0 0 0,0 0 0,0 0 1,0 0-1,0 1 0,0-1 0,-1 0 0,1 0 0,-1 1 0,1 1 0,4 10 1,-1 1 0,-1-1 1,-1 1-1,2 21 0,-2 59 38,-3-65-41,1 1 1,8 54 0,-6-78-7,-1 1 0,1 0 0,0-1 0,0 1 0,1-1 0,0 0 0,0 0 0,1 0 0,-1 0 0,7 7 0,-7-10-2,0-1-1,-1 1 1,1-1 0,0 0-1,0 0 1,0 0 0,1 0-1,-1 0 1,0-1 0,1 0-1,-1 1 1,1-1-1,-1-1 1,1 1 0,0 0-1,-1-1 1,1 0 0,0 0-1,0 0 1,-1 0 0,5-1-1,-2 0-3,-1-1-1,1 1 1,0-1-1,0-1 1,-1 1-1,0-1 1,1 0-1,-1 0 1,0 0-1,0-1 1,-1 0-1,7-6 1,2-3-2,-2-1 1,20-27 0,-16 16-52,0 1 0,-2-2 0,-1 0 0,-1 0 0,-1-2 0,-1 1 0,-2-1 0,0 0 0,2-29 0,-9 50 67,1 1 0,-1 0 0,-1-13-1,1 18 1,-1-1-1,1 0 1,0 0 0,-1 0-1,0 1 1,1-1-1,-1 0 1,0 1-1,0-1 1,0 1-1,0-1 1,0 1 0,0-1-1,0 1 1,-1-1-1,1 1 1,0 0-1,-3-2 1,3 3-23,0 0-1,0-1 1,0 1-1,0 0 1,0-1 0,1 1-1,-1 0 1,0 0 0,0 0-1,0 0 1,0 0 0,0 0-1,0 0 1,0 0 0,0 0-1,0 1 1,0-1-1,0 0 1,0 1 0,0-1-1,0 0 1,0 1 0,-1 0-1,-1 1 28,1 0-1,-1 0 0,0 1 1,0-1-1,1 1 0,-3 3 1,-2 3 49,0 0 0,1 1 0,1 0 0,-1 0 0,2 1 0,-1-1 0,-4 23 1,2 1 124,-4 47 0,11-80-185,-1 18-14,0-1 0,1 1 1,3 25-1,-1-33 53,0 0 0,0 0-1,1 0 1,1 0 0,0 0 0,9 18 0,-12-28-37,-1 0-1,1 0 1,-1 0-1,1 0 1,0 0-1,-1 0 1,1 0 0,0 0-1,0 0 1,0 0-1,0-1 1,0 1-1,0 0 1,0-1-1,0 1 1,0 0-1,0-1 1,0 1 0,0-1-1,0 0 1,0 1-1,1-1 1,-1 0-1,0 0 1,0 1-1,0-1 1,1 0-1,-1 0 1,0 0-1,0-1 1,0 1 0,1 0-1,-1 0 1,2-1-1,2-2-7,-1 1 0,1-1-1,-1 0 1,0 0 0,1-1 0,4-4 0,-4 3-49,66-65-125,-40 39 116,57-46 0,-43 45 83,2 1 1,2 2-1,0 3 1,78-30-1,-119 53-26,0 1 0,0 0 0,0 0 0,0 1 0,13-1 0,-18 1 5,-1 1-1,0 0 1,1 0 0,-1 1-1,1-1 1,-1 1-1,0-1 1,1 1 0,-1 0-1,0-1 1,0 1-1,1 0 1,-1 1 0,0-1-1,0 0 1,0 1 0,0-1-1,0 1 1,-1-1-1,1 1 1,0 0 0,2 3-1,-4-5 8,0 0-1,0 0 0,0 1 1,0-1-1,0 0 0,0 0 1,0 0-1,1 0 1,-1 0-1,0 0 0,0 1 1,0-1-1,0 0 0,0 0 1,0 0-1,0 0 0,0 0 1,0 1-1,0-1 1,0 0-1,0 0 0,0 0 1,0 0-1,0 0 0,0 1 1,0-1-1,0 0 1,0 0-1,0 0 0,0 0 1,0 0-1,0 1 0,-1-1 1,1 0-1,0 0 0,0 0 1,0 0-1,0 0 1,0 0-1,0 0 0,0 1 1,0-1-1,-1 0 0,1 0 1,0 0-1,0 0 1,0 0-1,0 0 0,0 0 1,-1 0-1,1 0 0,-13-1 124,-21-8-268,25 7 178,-3-1-52,-1 0 0,0 2 0,0 0 0,0 0-1,0 1 1,-1 1 0,1 0 0,-17 4 0,20-3-3,1 1-1,0 0 1,-1 1 0,1 0 0,0 0-1,1 1 1,-1 0 0,1 1 0,0 0-1,0 0 1,-10 11 0,8-5 8,0 0 0,1 1 0,1-1 0,0 2 0,-11 25 0,8-12 1,1 0 0,-7 35 1,15-54 11,1 1 0,0 0 0,0 0 0,0 0 0,1 0 0,1 0 1,-1 0-1,2 0 0,-1 0 0,4 9 0,-4-14 11,0-1 1,0 0-1,0 0 1,1 0-1,0 0 1,-1 0-1,1 0 1,0-1-1,0 1 0,1 0 1,-1-1-1,0 0 1,1 0-1,0 1 1,-1-1-1,1-1 1,0 1-1,0 0 1,0-1-1,0 1 1,1-1-1,-1 0 0,0 0 1,0-1-1,1 1 1,-1 0-1,0-1 1,7 0-1,-5 0-8,1-1-1,-1 1 0,1-1 1,-1-1-1,0 1 1,0-1-1,0 1 1,0-2-1,0 1 0,7-5 1,-3 1-9,0 0 1,0-1 0,-1 0-1,9-10 1,-3 1-43,0-1 0,-2-1 0,0 0 0,14-29 0,-19 34 37,8-17 59,11-36 1,-6 16-99,-9 19 36,-15 57 37,1 1 0,1 1 0,2 43 0,2-52 11,0 0-1,7 30 0,-7-42-19,0-1-1,0 1 1,0-1-1,1 0 0,0 0 1,1 0-1,-1 0 0,1 0 1,0-1-1,8 9 0,-11-13-16,0 0 0,0 0 0,0-1 0,0 1 0,0 0 0,1-1 0,-1 1 0,0 0 0,0-1 0,0 1 0,0-1 0,1 0 0,-1 1 0,0-1 0,1 0 0,-1 0 0,0 0 0,0 0 0,1 0 0,-1 0 0,0 0 0,0 0 0,1-1 0,-1 1 0,0 0 0,0-1 0,1 1 0,-1-1 0,0 1 0,1-2-1,3-1 5,0-1 0,0 0 0,0 0-1,-1-1 1,4-4 0,-5 7-14,70-92 24,-16 20-157,-37 50 201,0 2 0,2-1 0,1 2 0,0 1 0,48-30 0,-67 47-51,0 1-1,0 0 1,0 0-1,1 0 1,7-1-1,-11 3-1,0-1 0,-1 1 0,1 0-1,0 0 1,0 0 0,0 0 0,-1 0-1,1 0 1,0 0 0,0 0 0,0 1 0,-1-1-1,1 0 1,0 0 0,0 1 0,-1-1-1,1 0 1,0 1 0,0-1 0,-1 1 0,1-1-1,0 1 1,-1-1 0,1 1 0,-1 0-1,1-1 1,-1 1 0,1-1 0,-1 1 0,1 0-1,-1 0 1,0-1 0,1 1 0,-1 0-1,0 0 1,0-1 0,0 1 0,1 0 0,-1 0-1,0 0 1,0-1 0,0 1 0,0 1-1,0 9 67,-1 1-1,1-1 0,-2 0 0,-4 19 1,-16 47-62,18-65 4,-8 26 140,2-4-12,-16 38 1,24-69-151,-5 16 17,6-19-16,1 0 0,0 0 0,0 1 0,0-1 0,0 0 0,0 1 0,0-1 0,-1 0 0,1 0 0,0 1 1,0-1-1,0 0 0,0 1 0,0-1 0,0 0 0,0 1 0,0-1 0,0 0 0,0 1 0,0-1 0,1 0 0,-1 0 0,0 1 0,0-1 0,0 0 0,0 1 1,0-1-1,1 0 0,-1 0 0,0 1 0,0-1 0,0 0 0,1 0 0,-1 0 0,0 1 0,0-1 0,1 0 0,-1 0 0,0 0 0,0 0 0,1 0 0,-1 1 0,0-1 1,1 0-1,-1 0 0,1 0 0,0 0-2,0 0-1,0-1 1,0 1 0,0 0 0,1-1 0,-1 1 0,0-1-1,0 1 1,0-1 0,0 1 0,0-1 0,0 0 0,0 1-1,0-1 1,-1 0 0,1 0 0,0 0 0,0 0 0,0-1-1,5-5-18,31-32-72,40-54 1,-44 51 98,44-44 0,-64 71 19,-10 12-32,-1 0-1,1 0 1,0 1-1,-1-1 1,1 0-1,0 1 1,0 0-1,1 0 1,-1 0-1,0 0 1,7-2-1,-9 4 11,0 0 0,-1 0 1,1 0-1,0 0 0,0 0 0,0 0 0,0 0 1,0 0-1,-1 1 0,1-1 0,0 0 1,0 1-1,0-1 0,-1 1 0,1-1 0,0 1 1,0-1-1,-1 1 0,1-1 0,0 1 0,-1 0 1,1-1-1,-1 1 0,1 0 0,-1 0 0,1-1 1,-1 1-1,1 0 0,-1 0 0,0 0 0,0-1 1,1 1-1,-1 1 0,2 6 28,1-1 0,1 15 1,-4-17-52,7 80 61,-2-8 43,-3-67-58,0 1-1,0-1 0,1 1 1,0-1-1,5 11 0,-7-20-17,-1 0-1,1 0 1,-1 0 0,1 0-1,-1-1 1,1 1 0,-1 0-1,1 0 1,0 0 0,-1 0-1,1 0 1,0-1 0,0 1-1,0 0 1,0-1 0,0 1-1,0-1 1,0 1 0,0-1-1,0 1 1,0-1 0,0 0-1,1 1 1,-1-1 1,1 0 0,-1 0 0,1-1 0,-1 1 1,0 0-1,1-1 0,-1 1 0,0-1 0,1 0 0,-1 1 1,0-1-1,0 0 0,1 0 0,-1 0 0,1-1 0,4-4 8,0 0 0,0-1 0,-1 0 0,7-10 0,7-14-7,64-96 78,-60 96-56,49-53 1,-41 54-11,1 2-1,40-27 1,-71 54-21,9-6 63,0 1-1,0 0 1,16-7-1,-25 12-62,0 1 0,-1 0 0,1 0 0,0-1 0,0 1 0,0 0 0,0 0 0,-1 0 0,1 0 0,0 0 0,0 0 0,0 0 0,0 0 0,-1 0 0,1 0 0,0 1 0,0-1 0,0 0-1,-1 0 1,1 1 0,0-1 0,1 2 0,-1-1 3,0 0 0,0 0 0,0 0 0,-1 0 0,1 0 0,0 0 0,-1 0 0,1 1 0,-1-1 0,1 0 0,-1 1 0,1-1 0,-1 2 0,1 5 13,0 0 0,-1 1 0,-1 14 0,1-15-26,-5 43 213,-2-1 1,-16 60-1,22-107-195,-7 31 112,-20 54 0,23-77-91,0 0 0,0 0 0,-1 0 0,0-1 0,-1 0 0,-1 0 0,1 0 0,-11 9 0,16-17-29,0 0 0,0-1 0,-1 1 0,1 0 0,0-1 0,-1 1 0,1-1 0,-1 0 0,1 0 0,-1 0 0,0 0 0,1-1 0,-1 1 0,0-1 0,0 1 0,1-1 0,-1 0 0,0 0 0,0 0 0,0 0 0,1-1 0,-1 1 0,0-1 0,0 0 0,1 1 0,-1-1 0,1-1 0,-1 1 0,1 0 0,-1 0 0,1-1-1,0 0 1,-4-3 0,-2-1-17,1-1 0,1 0 0,-1 0 0,1-1 0,1 0 0,-1 0 0,1-1 0,-5-12 0,3 7-34,5 10 36,0 0-1,0 0 1,0 0 0,0-1 0,1 1 0,0-1 0,-1-6 0,23 31-16,1 0 51,1-1 0,0 0 1,2-2-1,0-1 1,1-2-1,0 0 0,1-1 1,1-2-1,0-1 1,52 12-1,-62-19-828,26 3 1,-3-8-6209,-20 2 3731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370 875 1472,'0'-1'184,"0"0"1,0 0-1,1 1 0,-1-1 1,0 0-1,0 0 0,1 1 1,-1-1-1,0 0 0,1 1 1,-1-1-1,1 0 0,-1 1 1,1-1-1,-1 1 0,2-2 1,-1 2 130,0-1 0,-1 0 1,1 0-1,0 0 1,0 0-1,-1 0 0,1 0 1,-1 0-1,1 0 0,-1 0 1,1 0-1,-1 0 0,1 0 1,-1 0-1,0 0 1,0 0-1,1-3 0,-3 4 106,0 0-1,0 0 1,0 0-1,0 0 1,0 0-1,1 0 0,-1 1 1,0-1-1,0 1 1,-2 0-1,-4 1 118,1 0-343,1 0 1,-1 1-1,0-1 1,1 2-1,0-1 1,0 1-1,0-1 0,0 2 1,-5 4-1,3-3-80,-27 22 360,2 1-1,0 2 1,2 1 0,2 2-1,-43 63 1,64-86-381,2-1-1,0 1 1,0 1 0,1-1 0,-6 19-1,10-27-61,0 0-1,0 1 1,1-1-1,-1 0 1,1 0-1,0 0 1,0 1 0,0-1-1,0 0 1,0 0-1,1 1 1,0-1-1,0 0 1,-1 0-1,2 0 1,-1 0-1,0 0 1,1 0-1,-1 0 1,1-1-1,0 1 1,0 0-1,0-1 1,0 1-1,0-1 1,4 3-1,0-1 4,0 0-1,0 0 1,0-1-1,0 0 1,0 0 0,1-1-1,-1 0 1,1 0-1,0 0 1,0-1-1,-1 0 1,1 0-1,0-1 1,0 0-1,0 0 1,0-1-1,0 1 1,0-2-1,10-2 1,-6 1-43,0-1 1,0 0-1,0-1 1,-1 0-1,1-1 1,-1 0-1,-1-1 1,1 0-1,-1 0 1,14-15-1,10-17-122,53-78 0,16-52-375,-71 116 161,-12 18 192,-2 0 0,-1-2 0,12-40 0,-15 26 135,-2 0 1,-3 0-1,-1-1 0,-3 0 0,-2 0 0,-6-68 1,4 113 26,-1 0 1,0 0 0,0 0-1,0 0 1,-1 0 0,0 0-1,-1 0 1,-3-8 0,6 15-11,0-1 0,-1 1 0,1-1 0,0 1 1,0 0-1,-1-1 0,1 1 0,0-1 0,-1 1 0,1 0 0,-1-1 1,1 1-1,0 0 0,-1-1 0,1 1 0,-1 0 0,1 0 1,-1-1-1,1 1 0,-1 0 0,1 0 0,-1 0 0,1 0 1,-1 0-1,1 0 0,-1 0 0,1 0 0,-1 0 0,1 0 1,-1 0-1,1 0 0,-1 0 0,1 0 0,-1 0 0,0 1 0,-1 0 7,1 0-1,-1 0 1,0 0-1,1 1 0,-1-1 1,1 0-1,-1 1 0,1-1 1,-3 4-1,-7 15 81,0 1 1,2 0-1,0 0 0,-7 25 0,12-34 0,-38 132 387,25-82-314,-15 74 444,24-96-477,2-8-6,2 0 0,1 0-1,1 0 1,3 35 0,1-42-79,1 1 1,1-1-1,1 1 1,1-2-1,15 38 1,-17-55 8,0 1 0,0 0 0,0-1 1,1 0-1,0 0 0,1-1 0,-1 1 0,1-1 1,1-1-1,-1 1 0,1-1 0,0 0 1,0 0-1,0-1 0,1 0 0,0 0 1,0-1-1,0 0 0,14 3 0,-11-3-28,0-1-1,0-1 0,-1 0 1,1 0-1,1-1 0,-1 0 1,0-1-1,-1-1 0,1 0 1,0 0-1,0-1 1,-1 0-1,1-1 0,17-9 1,-16 6 10,0-1 1,-1 0-1,0 0 1,-1-2 0,0 1-1,0-1 1,-1-1-1,11-15 1,-6 6-20,-2-1 0,-1 0 1,-1 0-1,9-25 0,-10 18 64,0 2 16,13-27 1,-20 50-48,0-1 0,0 0 0,-1 0 0,0 0 0,1-5 0,-3 8 67,-1 4-8,-1 3 42,0 2-89,0-1 0,1 1-1,0 0 1,1-1 0,-1 16-1,-2 7 28,-2 10 140,-1 80 1,7-101-75,1 0 0,0 0 0,5 19 0,-6-36-141,1 0 0,-1-1 0,0 1 0,1-1 0,-1 1 0,1 0 0,-1-1 0,1 1 0,0-1 0,0 0 0,-1 1 0,1-1 0,0 0 0,0 1 0,0-1 0,1 0 0,-1 0 0,0 0 0,0 0 0,1 0 0,-1 0 0,0 0 0,1 0 0,-1-1 0,1 1 0,-1 0 0,1-1 0,0 0 0,-1 1 0,1-1 0,-1 0 0,1 1 0,0-1 0,-1 0 0,1 0 0,-1-1 0,1 1 0,0 0 0,-1 0 0,1-1 0,-1 1 0,1-1 0,0 1 0,-1-1 0,0 0 0,1 0 0,1-1 0,11-7-8,0-1 0,0 0 0,-1-1 0,-1-1 0,0 0 1,19-26-1,-20 26-4,164-182 38,-149 168 15,0-1 0,-1-2 0,32-49 0,-34 37-126,-2-2-1,-2-1 0,22-75 1,52-215-28,-63 203-319,-51 199 89,-16 62 344,13-26-12,-30 113 11,-101 198 80,89-275-94,-34 78-69,-24 111 347,69-180-198,53-142-88,0-2-14,1 0 0,-1 0 0,-1 0 0,1 0-1,-1 0 1,-3 5 0,5-10 7,1 0-1,0 0 1,0 1-1,0-1 0,0 0 1,0 0-1,0 0 1,-1 0-1,1 0 1,0 0-1,0 1 1,0-1-1,0 0 1,-1 0-1,1 0 1,0 0-1,0 0 1,0 0-1,-1 0 0,1 0 1,0 0-1,0 0 1,0 0-1,0 0 1,-1 0-1,1 0 1,0 0-1,0 0 1,0 0-1,-1 0 1,1 0-1,0 0 1,0 0-1,0 0 0,0 0 1,-1 0-1,1-1 1,0 1-1,0 0 1,0 0-1,-1-1-43,1 0 0,-1 0 0,1-1 0,-1 1 0,1 0 0,0 0 0,0 0 0,0-1 0,0 1 0,0 0 0,0-1 0,3-37-318,2 0-1,11-43 1,-7 45 311,2 1-1,2 0 1,17-35 0,57-94-121,-81 155 177,113-191-68,-26 49 82,91-190-305,-139 254 332,3 3 0,5 2 0,78-96 0,-86 126 55,68-63-1,-96 104-7,-17 12-72,0 0 1,0 0-1,0 0 0,0 0 1,0 0-1,0 0 0,0 0 1,0 0-1,0 0 1,0 0-1,0 0 0,0 0 1,0 0-1,1 0 1,-1 0-1,0 0 0,0 0 1,0 0-1,0 0 1,0 0-1,0 0 0,0 0 1,0 0-1,0 0 0,0 0 1,0 0-1,0 0 1,0 0-1,0 0 0,1 0 1,-1 0-1,0 0 1,0 0-1,0 0 0,0 1 1,0-1-1,0 0 1,0 0-1,0 0 0,0 0 1,0 0-1,0 0 1,0 0-1,0 0 0,0 0 1,0 0-1,0 0 0,0 0 1,0 0-1,0 1 1,0-1-1,0 0 0,0 0 1,0 0-1,-4 9 248,-158 315 1346,116-221-1391,45-100-201,-117 275 497,-4 38-92,-33-33-198,22-45 115,103-173-292,-22 40-49,33-65-98,18-38 112,1-2-1,0 0 1,0 0-1,0 0 1,0 0-1,0 0 1,0 0-1,0 0 1,0 1-1,0-1 1,-1 0-1,1 0 1,0 0-1,0 0 1,0 0-1,0 0 1,0 0-1,0 0 1,0 0-1,0 0 1,0 1 0,0-1-1,0 0 1,0 0-1,0 0 1,0 0-1,0 0 1,0 0-1,1 0 1,-1 0-1,0 0 1,0 1-1,0-1 1,0 0-1,0 0 1,0 0-1,0 0 1,0 0-1,0 0 1,0 0-1,0 0 1,0 0-1,0 0 1,0 0-1,1 0 1,-1 0-1,0 0 1,0 0-1,0 0 1,0 0 0,0 0-1,0 1 1,0-1-1,0 0 0,1 0-116,4-11-2603,72-60 2359,35-29 45,-14 18 247,144-153-1,-100 66 270,-59 67-26,87-119 343,-167 216-497,0 0 0,0 0 0,-1 0-1,1 0 1,-1-1 0,-1 1 0,1-1 0,-1 1 0,1-1 0,-1-7 0,-1 12-17,0 0 1,0 0 0,0 0 0,-1 0 0,1 0 0,0 0 0,-1 0 0,1 1 0,0-1 0,-1 0-1,1 0 1,-1 0 0,1 1 0,-1-1 0,0 0 0,1 1 0,-1-1 0,0 0 0,1 1-1,-1-1 1,0 1 0,0-1 0,0 1 0,0-1 0,1 1 0,-1 0 0,0-1 0,0 1 0,0 0-1,0 0 1,0 0 0,0 0 0,0 0 0,0 0 0,-1 0 0,-4 0 7,1 0 1,0 0-1,0 1 0,-7 1 1,-7 2 174,1 2 0,-1 0 0,-24 11 0,33-12-109,1 1 0,-1 0 0,1 0 0,0 1 0,1 0 0,-1 0 0,-9 13 0,8-8-10,1 1 1,1 0 0,0 0-1,1 1 1,0 0 0,-9 27-1,8-14 26,2 0-1,0 1 0,-1 27 0,6-45-52,0 1 0,1-1-1,0 0 1,1 0-1,0 0 1,1 0-1,0 0 1,6 19-1,-6-25-5,0 0 1,0 0-1,0 0 0,0 0 0,1 0 0,0 0 0,0-1 0,0 0 1,0 1-1,0-1 0,0 0 0,1 0 0,0-1 0,-1 1 1,1-1-1,0 0 0,0 0 0,0 0 0,1 0 0,-1-1 0,0 0 1,6 1-1,-1-1-36,-1 0 0,0-1 1,0 0-1,1 0 1,-1-1-1,0 0 0,0 0 1,0-1-1,0 0 0,0-1 1,0 0-1,8-4 0,-2 0-31,0-1 1,0-1-1,-1-1 0,0 1 0,15-17 0,-9 6-32,0-1 0,22-32 0,27-53-36,1-1-216,-1 11 279,-63 89 63,-1 1 23,-4 10 8,1 17 66,21 47 27,-17-46-90,0 0 0,2-1-1,13 31 1,-15-42-24,0 1 0,1-1 0,0 0 0,1 0 0,0-1 0,0 1 0,1-2 0,12 11 0,-16-16-31,1 0 1,-1 0-1,1-1 0,0 0 1,0 0-1,0 0 1,0 0-1,0-1 1,0 0-1,1 0 1,-1 0-1,0-1 0,0 0 1,1 0-1,-1 0 1,0-1-1,1 1 1,5-3-1,3 0-56,1-1-1,-1-1 1,0 0 0,0-1 0,14-8-1,-16 6 19,0 0 0,0 0-1,-1-2 1,0 1 0,0-1-1,-1-1 1,16-22-1,-13 15-59,-2 0 0,0-1-1,-1 0 1,12-33 0,-22 50 82,12-37-6,-12 37 25,1-1-1,-1 1 0,0 0 0,1 0 0,-1 0 0,0-1 1,-1 1-1,1 0 0,0 0 0,-1-1 0,1 1 0,-1 0 1,0 0-1,1 0 0,-2-2 0,1 3 4,0 0 0,0 1-1,1-1 1,-1 1 0,0-1 0,0 1-1,0-1 1,0 1 0,0-1-1,0 1 1,0 0 0,0 0 0,0-1-1,0 1 1,0 0 0,0 0 0,0 0-1,0 0 1,0 0 0,0 0-1,0 1 1,0-1 0,0 0 0,0 0-1,0 1 1,0-1 0,0 1 0,0-1-1,0 1 1,-1 0 0,-3 2 37,0-1 1,0 1-1,1 0 0,-6 5 1,0 2-8,2-1 0,-1 1-1,1 0 1,1 1 0,0-1 0,0 2 0,1-1 0,1 1 0,0-1 0,-6 23 0,7-19 28,1 0 0,0 0 0,1 1 0,1-1 0,0 1 0,1-1-1,1 1 1,4 23 0,-3-31-43,0 1 0,0-1 0,1 0 0,0-1 0,7 15 0,-8-19 12,0 1 0,1-1 0,-1 0 0,1 0 0,0 0 0,-1 0 0,1 0 0,0-1 0,1 1 0,-1-1 0,0 0 0,1 0 0,-1 0-1,7 2 1,-8-4-31,1 1-1,0-1 0,0 0 0,0 1 0,0-1 0,-1 0 0,1-1 0,0 1 0,0 0 0,0-1 0,0 0 0,-1 1 0,1-1 1,0 0-1,-1-1 0,5-1 0,0-1-20,0-1 1,-1 1 0,0-1-1,0 0 1,5-7-1,7-8-3,29-47 0,-32 44-70,34-40-1,-27 39 133,0 2 0,2 1 0,41-31 0,-54 49-191,-11 3 149,0 0 1,0 0-1,1 0 0,-1 0 1,0 0-1,0 0 0,0 0 1,0 0-1,1 0 0,-1 1 1,0-1-1,0 0 0,0 0 1,0 0-1,0 0 0,1 1 1,-1-1-1,0 0 0,0 0 1,0 0-1,0 0 0,0 1 1,0-1-1,0 0 0,0 0 0,0 0 1,0 1-1,0-1 0,0 0 1,-4 24 227,4-22-234,-65 214 239,55-184-274,6-21 59,1 1 1,0 0 0,0 0-1,0 17 1,3-29-26,0 1 0,0-1 1,0 1-1,0-1 0,0 1 0,0-1 1,0 1-1,0-1 0,0 1 0,0-1 0,0 0 1,1 1-1,-1-1 0,0 1 0,0-1 0,1 1 1,-1-1-1,0 0 0,0 1 0,1-1 1,-1 0-1,0 1 0,1-1 0,-1 0 0,1 0 1,-1 1-1,0-1 0,1 0 0,-1 0 0,1 1 1,0-1-1,0 0-7,0 0 0,0 0 0,0 0 0,0 0 1,0 0-1,0-1 0,0 1 0,0 0 0,0-1 0,0 1 0,0 0 0,0-1 1,0 1-1,-1-1 0,1 1 0,0-1 0,0 0 0,0 0 0,101-101-622,-3 1 266,-83 87 345,0 1 1,1 0-1,0 2 1,33-17 0,-47 26 33,-1 1 1,1 0-1,-1 0 1,1 1 0,0-1-1,-1 0 1,1 1-1,3 0 1,-5 0-9,0 0 1,0 0-1,0 0 1,0 0 0,0 0-1,0 1 1,0-1-1,0 0 1,0 1 0,0-1-1,0 1 1,0-1-1,0 1 1,-1 0 0,1-1-1,0 1 1,0 0-1,-1-1 1,1 1 0,0 0-1,-1 0 1,1 0-1,0 0 1,-1-1 0,1 3-1,2 4 22,-1 0 1,0 0-1,-1 0 0,0 0 0,0 1 0,0-1 1,-1 13-1,-6 53 120,6-71-140,-5 28 86,-2 32 90,7-54-175,0 0 0,0 0 1,0 0-1,1 0 0,3 12 0,-4-18-1,1-1-1,-1 0 1,1 1 0,-1-1-1,1 1 1,-1-1-1,1 0 1,0 1-1,-1-1 1,1 0-1,0 0 1,0 0-1,0 0 1,0 0-1,0 0 1,0 0 0,1 0-1,-1 0 1,0 0-1,2 0 1,-2 0-4,1-1 0,-1 0 0,1 0 0,-1 0 0,0 1 0,1-2 0,-1 1 1,1 0-1,-1 0 0,1 0 0,-1-1 0,0 1 0,1-1 0,-1 1 0,0-1 0,3 0 0,2-3-13,-1 0 0,1 0-1,-1 0 1,0-1-1,0 0 1,8-10-1,14-24-226,22-41 0,13-20-88,40-27-115,-19 27 73,-15 5 93,-5-2 0,-4-3 0,64-149 0,-94 175 169,-18 44 239,1 1-1,18-33 1,-54 104 764,-55 142-620,-17 35 72,72-174-269,-84 174 640,86-169-578,3 1 0,-19 80 0,27-84-4,2 1 0,-5 96 0,14-142-136,0 1 1,0 0-1,0 0 0,0-1 0,1 1 1,-1-1-1,1 1 0,0 0 1,0-1-1,0 1 0,0-1 0,0 0 1,3 5-1,-3-6-1,1 0 0,-1 1 0,1-1 0,-1 0 0,1 0 0,-1 0-1,1-1 1,-1 1 0,1 0 0,0-1 0,-1 1 0,1-1 0,0 1 0,0-1 0,-1 0 0,1 0 0,0 0-1,0 0 1,-1 0 0,1 0 0,0 0 0,2-1 0,6-1-67,0-1 0,0 0 0,-1 0 1,1-1-1,-1 0 0,0-1 0,0 0 0,0 0 0,-1-1 0,1 0 1,7-9-1,9-8-263,42-54 1,6-18-41,41-48 350,-107 134 60,7-8 52,-14 17-87,1 0 0,-1 0 0,0 0 1,0 0-1,0-1 0,0 1 0,0 0 1,0 0-1,0 0 0,1 0 0,-1 0 1,0 0-1,0 0 0,0 0 0,0 0 1,0 0-1,0 0 0,1 0 0,-1 0 1,0 0-1,0 0 0,0 0 0,0 0 1,0 0-1,1 0 0,-1 0 0,0 0 1,0 0-1,0 0 0,0 0 0,0 0 1,0 0-1,1 0 0,-1 0 0,0 0 1,0 0-1,1 10 379,-30 164 757,25-147-1048,-1 4 29,1 0 0,1 0 0,3 32 0,0-61-112,0 0-1,0 0 1,0 0-1,1 0 1,-1 0-1,1 0 0,-1 0 1,1-1-1,0 1 1,0 0-1,0 0 1,0 0-1,0-1 0,0 1 1,3 2-1,-3-3-6,0 0 1,0-1-1,1 1 0,-1 0 0,0-1 0,0 1 0,1-1 1,-1 1-1,1-1 0,-1 0 0,0 0 0,1 0 1,-1 1-1,1-1 0,-1 0 0,1-1 0,-1 1 0,0 0 1,1 0-1,-1-1 0,1 1 0,1-2 0,12-4-57,-1-1-1,0 0 1,21-16-1,-13 9 17,117-70-79,34-21 5,-81 47 102,56-38 41,-130 79 63,-13 11-62,-11 9-19,-11 10 21,0 1 1,2 0-1,-1 1 1,2 1-1,-20 28 1,9-6 88,-34 66 0,46-80-73,-17 38 35,27-56-76,1 1-1,-1 0 0,2 0 0,-1 0 0,1 1 0,-1 11 0,1-18-6,1 0-1,0 1 0,1-1 1,-1 0-1,0 1 1,0-1-1,0 0 0,1 1 1,-1-1-1,1 0 0,-1 0 1,1 0-1,0 1 0,-1-1 1,1 0-1,0 0 1,0 0-1,-1 0 0,1 0 1,0 0-1,0 0 0,0 0 1,0-1-1,1 1 0,-1 0 1,0-1-1,0 1 1,0 0-1,2-1 0,-1 1-12,0-1 1,1 1-1,-1-1 0,0 0 0,0 0 0,1 0 0,-1 0 0,0 0 0,1-1 1,-1 1-1,0-1 0,0 1 0,0-1 0,0 0 0,1 0 0,1-1 0,5-4-62,-1 0 0,0-1 0,-1 0 0,1 0-1,-1-1 1,-1 0 0,1 0 0,5-11 0,42-77-571,-46 81 528,56-120-188,-53 118 349,-11 17-44,0 0 0,0 0-1,0 0 1,1-1 0,-1 1 0,0 0 0,0 0 0,0 0 0,0 0 0,0 0-1,0 0 1,0 0 0,0 0 0,0 0 0,0 0 0,0 0 0,0 0 0,0 0-1,0 0 1,1 0 0,-1 0 0,0 0 0,0 0 0,0 0 0,0 0-1,0 0 1,0 0 0,0 0 0,0 0 0,0 0 0,0 0 0,0 0 0,0 0-1,1 0 1,-1 0 0,0 0 0,0 0 0,0 0 0,0 0 0,0 0-1,0 1 1,0-1 0,0 0 0,0 0 0,0 0 0,0 0 0,0 0 0,0 0-1,0 0 1,0 0 0,0 0 0,0 0 0,0 0 0,0 0 0,0 0-1,0 1 1,0 10 91,-4 22-13,1 0 0,2 0-1,4 34 1,-3-63-89,1 11 16,1 0-1,4 18 0,-5-29 6,-1 0 0,2-1-1,-1 0 1,0 1-1,1-1 1,-1 1 0,1-1-1,0 0 1,0 0-1,0 0 1,1 0 0,-1-1-1,1 1 1,-1 0-1,4 1 1,-3-2-20,-1-1-1,0 0 1,0 0 0,1 0 0,-1-1-1,1 1 1,-1-1 0,1 1-1,-1-1 1,1 0 0,-1 0-1,1 0 1,-1 0 0,1 0 0,-1-1-1,1 1 1,-1-1 0,1 1-1,2-2 1,5-2-43,-1-1 1,1 0-1,10-7 1,-8 4 38,31-21-301,-2-1 1,-1-3 0,50-52-1,-89 84 293,3-3-11,29-26-409,-2-2-1,-1-1 1,43-65 0,6-46-352,-10-9 151,-33 74 571,3 1 0,69-103 0,-83 141 73,-19 28 146,1 1-1,1 0 0,12-15 1,-42 64 717,22-38-861,-45 103 245,-48 157-1,70-190-142,-28 93 598,-44 234 0,88-360-649,-5 29 74,11-58-129,1 1 1,-1 0-1,1-1 1,1 1-1,1 10 0,-1-17-8,-1-1-1,0 0 0,0 1 0,0-1 1,1 0-1,-1 1 0,1-1 1,-1 0-1,1 0 0,0 1 0,-1-1 1,1 0-1,0 0 0,0 0 0,0 0 1,0 0-1,0 0 0,0 0 0,0 0 1,0 0-1,0 0 0,0-1 0,0 1 1,1 0-1,-1-1 0,0 1 0,1-1 1,-1 1-1,0-1 0,1 0 0,-1 1 1,0-1-1,1 0 0,-1 0 1,3 0-1,2-2-69,-1 0 1,1 0 0,0 0-1,-1-1 1,0 0-1,1 0 1,-1 0-1,-1-1 1,9-6 0,3-6-150,19-23 1,3-7 223,3-4 226,81-77 0,-123 134-79,0-1 0,-1 0 0,0 0 0,-2 6 0,-17 38 87,7-16 72,1 0 1,-13 55-1,25-86-290,0-1 0,1 1 0,0 0 0,-1 0 0,1-1 0,0 1 0,1 0 0,-1 0 0,0-1 0,1 1 0,-1 0 0,1-1 0,1 5 0,-1-6-13,0 0 1,1 1-1,-1-1 1,0 0-1,0 1 0,1-1 1,-1 0-1,0 0 1,1 0-1,-1 0 1,1 0-1,-1-1 1,1 1-1,0 0 0,-1-1 1,1 1-1,0-1 1,-1 1-1,1-1 1,0 0-1,-1 0 1,4 0-1,12 0-51,1 0 1,-1-2-1,1 0 1,-1-1-1,0-1 1,0 0-1,0-1 0,-1-1 1,0-1-1,24-12 1,-15 4-44,-1-1 0,0 0 0,-1-2 0,-1 0 0,32-36 0,46-61 339,-98 115-148,-3 5-38,-6 10 47,-6 10 24,0 1 0,2 1 0,1 0 0,-8 34 0,16-51-74,0-1 0,1 0 0,0 11 0,1-17-24,-1-1-1,1 0 0,1 1 1,-1-1-1,0 1 1,1-1-1,-1 1 1,1-1-1,0 0 1,-1 0-1,1 1 1,0-1-1,1 0 0,-1 0 1,0 0-1,1 0 1,-1 0-1,3 2 1,-3-3-36,0 0 1,1-1-1,-1 1 1,1 0-1,0-1 1,-1 1-1,1-1 1,-1 1-1,1-1 1,0 0 0,-1 1-1,1-1 1,0 0-1,-1 0 1,1-1-1,0 1 1,-1 0-1,1 0 1,0-1-1,-1 1 1,1-1-1,-1 1 1,1-1-1,-1 0 1,3-1 0,3-2-16,-1 0 1,1-1 0,-1 1 0,8-9-1,0-3-66,0 1-1,-1-2 0,-1 0 0,0-1 0,-2 0 0,0 0 1,-1-1-1,0 0 0,-2-1 0,10-40 0,-16 56 80,0 1-1,0-1 0,0 0 1,-1 0-1,0 1 0,1-1 0,-1 0 1,-1 0-1,1 1 0,0-1 0,-1 0 1,0 1-1,0-1 0,0 0 1,0 1-1,-1-1 0,1 1 0,-1 0 1,0-1-1,0 1 0,0 0 0,-4-5 1,5 7 5,-1 0 0,1 0 0,0 1-1,0-1 1,-1 0 0,1 0 0,0 1 0,-1-1 0,1 0 0,0 1 0,-1 0 0,1-1 0,-1 1 0,1 0 0,-1 0 0,1-1-1,-1 1 1,1 0 0,-1 1 0,-1-1 0,-2 1 8,0 1-1,0-1 0,1 1 1,-8 4-1,-13 4 134,22-10-151,3 0 9,0 0 0,0 0 0,0 0 0,-1 0 0,1 0 0,0 0 0,0 0 0,-1 0 0,1 0 0,0 1 0,0-1 0,0 0 0,-1 0 0,1 0 0,0 0 0,0 0 0,0 0 0,-1 0 0,1 0 0,0 1 0,0-1 0,0 0 0,0 0 0,-1 0 0,1 0 0,0 0 0,0 1 0,0-1 0,0 0 0,0 0 0,0 0 0,-1 1 0,1-1 0,0 0 0,0 0 0,0 1 0,11-1-121,117-27 544,187-14 1,-298 39-305,-6 1 10,0 0 0,0 1-1,14 1 1,-22-1-107,-1 0 1,0 1-1,0-1 1,0 1-1,0-1 0,0 1 1,1 0-1,-1 0 1,-1 0-1,1 0 0,0 0 1,0 0-1,0 1 1,0-1-1,-1 1 0,1-1 1,-1 1-1,1-1 0,-1 1 1,0 0-1,1 0 1,0 2-1,1 3 18,-1 0 0,0 0-1,0 0 1,-1 0 0,0 1-1,1 10 1,-4 46 192,0-45-251,2 0 1,1 24-1,-1-43 22,0 1 0,0 0-1,0-1 1,0 1 0,1-1 0,-1 1 0,0-1-1,0 1 1,0-1 0,0 1 0,1-1 0,-1 1-1,0-1 1,1 1 0,-1-1 0,0 1-1,1-1 1,-1 1 0,0-1 0,1 0 0,-1 1-1,1-1 1,-1 0 0,1 1 0,-1-1 0,1 0-1,-1 0 1,1 0 0,-1 1 0,1-1 0,-1 0-1,1 0 1,0 0 0,-1 0 0,1 0 0,-1 0-1,1 0 1,-1 0 0,1 0 0,-1 0 0,1 0-1,0 0 1,-1 0 0,1-1 0,-1 1-1,1 0 1,3-2-54,-1 1 0,1-1-1,-1 0 1,1 0 0,4-4-1,46-45-469,-36 34 417,26-22-1,-30 29 189,-1 0 0,1 1 0,1 1 0,-1 0 0,1 1 0,1 0 0,17-4 0,-31 10-61,0 1 1,0-1-1,0 1 0,0 0 0,0 0 0,0 0 0,0 0 0,0 0 0,0 0 0,-1 0 0,1 1 0,0-1 0,0 1 0,0 0 0,0-1 0,-1 1 1,1 0-1,0 0 0,3 2 0,-3-1-5,-1 0 0,1 0 1,0 0-1,-1 0 1,1 1-1,-1-1 0,0 0 1,0 1-1,0-1 0,0 1 1,0-1-1,-1 1 0,1 0 1,0 2-1,1 14-16,-2 0 0,1 1 0,-2-1 0,-5 31 0,-7 16-1744,2-24-3930,3-30 1567,-1 1 1344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 8224,'-58'-3'3712,"30"3"-3200,20 0 512,-1 0-2144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735 47 9056,'-18'-6'4096,"26"9"-3552,2-3 1728,7 0-1345,24-3 1409,4 3-1344,40-5 192,1 1-704,12-4-512,-8 5 0,-9-5-160,-9 8 96,-17-9-3104,-16 6 1760</inkml:trace>
  <inkml:trace contextRef="#ctx0" brushRef="#br0" timeOffset="1">19 24 11648,'-18'12'7391,"23"-12"-8735,8 5 704,-8-5-2719,3 3 1855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11392,'34'-3'5151,"119"-2"-4479,-76 1 1184,-9-1-1152,48-6 128,5-1-480,24-5-608,-15 6 160,-12-4-2272,-20 2 1312,-17 1-4479,-13 4 3103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62 196 12544,'-26'-51'5695,"8"18"-4959,9 18 1152,9 3-1184,-5-10 352,5 8-640,-3-6-448,6 8 0,-3-1-1856,10 9 1024,8 28-9919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1095 3392,'-1'-12'10245,"-1"13"-9918,1 0 1,-1 0-1,0 0 0,1 0 1,0 0-1,-1 0 1,1 1-1,0-1 0,-1 0 1,1 1-1,0-1 0,-1 2 1,-8 9 605,-41 30 1252,25-21-1169,-41 42 1,60-55-946,0 0 0,1 0-1,0 0 1,1 1 0,0 0 0,0 0 0,1 0 0,0 1 0,1 0-1,-3 11 1,5-18-56,0 1 0,1-1 0,0 0 0,0 0 0,0 1 0,0-1 0,0 0 0,1 0 0,-1 0 0,1 1 0,0-1 0,0 0 0,0 0 0,0 0 0,1 0 0,-1 0 0,1-1 0,3 6 0,-3-6-20,0 0 0,0 0 0,0-1-1,0 1 1,0 0 0,1-1 0,-1 0 0,0 1-1,1-1 1,-1 0 0,1 0 0,0 0 0,-1-1-1,1 1 1,0 0 0,-1-1 0,1 0 0,0 0-1,0 0 1,-1 0 0,1 0 0,4-1 0,0-1-18,0 0 0,1 0 0,-1-1 0,0 1 0,0-2 0,-1 1 0,9-6 0,43-35-138,-32 23 106,52-38 45,44-34 361,-111 83-278,3-2 315,-13 15-190,-9 9-78,3-4-2,0 0 0,0 1 0,1-1 0,0 1 0,1 0 0,-1 0 0,-1 10 0,4-12-26,-1 0 1,2 0-1,-1 0 1,1 0-1,1 14 1,-1-18-85,1 0 1,0 0 0,-1 0 0,1 0-1,0 0 1,0-1 0,1 1 0,-1 0-1,1-1 1,-1 1 0,1-1 0,0 1-1,0-1 1,0 0 0,0 0 0,3 3 0,-3-4-8,0 0 1,-1 0 0,1-1 0,-1 1 0,1 0 0,0-1 0,0 1 0,-1-1 0,1 1 0,0-1 0,0 0 0,0 0 0,0 0 0,-1 0 0,1 0 0,0 0 0,0-1 0,0 1 0,2-1 0,3-2-39,1 0 1,-1 0 0,8-4-1,-10 4 10,10-5-11,-1-1 0,0-1 0,-1 0 0,0 0 0,15-16 0,-19 17 11,0-1 1,-1-1 0,0 1 0,-1-1 0,0-1 0,0 1 0,5-14 0,-11 22 21,0 0 0,1 0 1,-1-1-1,0 1 0,-1 0 1,1 0-1,0 0 0,-1-1 1,0 1-1,0 0 0,0 0 0,0-1 1,0 1-1,-1 0 0,1 0 1,-3-6-1,-1 6-263,8 6 237,24 2 81,-1-1 0,0-1 0,1-2-1,-1 0 1,36-5 0,-52 4-7,-1-1-1,0-1 1,1 1 0,-1-1-1,0-1 1,15-6 0,-24 9-20,0-1 1,-1 1 0,1-1 0,0 1-1,0 0 1,0 0 0,0 0 0,0-1 0,-1 1-1,1 0 1,0 0 0,0 0 0,2 0-1,-3 1-1,0-1-1,0 0 0,1 0 0,-1 0 1,0 0-1,0 0 0,1 1 0,-1-1 0,0 0 1,0 0-1,1 1 0,-1-1 0,0 0 0,0 0 1,0 1-1,0-1 0,1 0 0,-1 0 1,0 1-1,0-1 0,0 0 0,0 1 0,0-1 1,0 0-1,0 0 0,0 1 0,0 2 61,0 0-1,-1 0 1,1 0-1,-1-1 0,1 1 1,-1 0-1,-2 3 1,-5 12-43,-11 18 1,11-23-39,1 1 1,0-1 0,-5 18-1,9-22-13,0 1-45,0 0 1,-2 15-1,4-22 52,1-1 1,0 0-1,0 0 1,0 0 0,0 0-1,0 0 1,0 1-1,1-1 1,-1 0-1,1 0 1,-1 0 0,1 0-1,0 0 1,0 0-1,0 0 1,0 0-1,0-1 1,2 4 0,-2-4-3,0-1 1,0 1 0,0 0 0,0-1 0,1 0 0,-1 1-1,0-1 1,0 0 0,0 1 0,0-1 0,1 0 0,-1 0-1,0 0 1,0 0 0,0 0 0,0 0 0,1-1 0,-1 1-1,0 0 1,0 0 0,0-1 0,0 1 0,0-1 0,1 1 0,0-2-1,31-17-201,-26 14 219,52-30-176,71-33 0,-18 13 97,-91 41 64,1 0-1,-1-1 1,18-18-1,-13 7-27,-2 0-1,23-33 0,39-63-113,-81 115 134,162-223 87,29-16-6,-193 239-72,-4 7 4,1 0 1,0-1-1,0 1 0,0 0 0,-1 0 1,1 0-1,0 0 0,0 0 0,0-1 1,-1 1-1,1 0 0,0 0 1,0 0-1,-1 0 0,1 0 0,0 0 1,0 0-1,-1 0 0,1 0 0,0 0 1,0 0-1,-1 0 0,1 0 1,0 0-1,0 0 0,-1 0 0,1 0 1,0 0-1,0 0 0,-1 1 0,1-1 1,0 0-1,0 0 0,0 0 1,-1 1-1,-11 4 58,0 1 0,0 1 0,1 0 0,0 0 1,1 1-1,-1 0 0,1 1 0,1 1 0,0-1 0,-12 18 1,2-1-44,2 1 0,-17 37 0,-24 64-134,-34 101 154,17 0 152,73-221-210,0 0-1,0 1 1,1-1-1,0 9 1,1-15 8,0-1-1,0 0 1,0 1 0,0-1-1,1 1 1,-1-1 0,0 0-1,1 1 1,-1-1 0,1 0 0,-1 0-1,1 1 1,1 1 0,-1-3 0,-1 1 1,1 0-1,0-1 1,0 1 0,-1-1-1,1 0 1,0 1-1,0-1 1,0 0-1,0 1 1,0-1 0,-1 0-1,1 0 1,0 0-1,0 0 1,0 1-1,0-1 1,0-1 0,0 1-1,0 0 1,-1 0-1,1 0 1,2-1 0,2-1-36,1 0 0,0 0 0,-1 0 0,1-1 0,-1 0 0,0 0 0,0-1 0,5-4 0,37-35-310,-41 36 311,198-227-466,-161 181 377,52-58-8,33-42 135,-86 94 21,-1-1 0,35-72-1,54-143 289,-115 245 50,23-37 1,-32 61 418,-5 12-358,-5 18-4,4-20-257,-22 96 493,-45 136 1,-46 84-142,23-118-202,69-162-239,-66 113 157,77-139-190,7-9-29,-1-1 0,1 1 0,0 0 0,0 0 0,0 0 0,1 0 1,0 0-1,0 1 0,0-1 0,-1 11 0,3-15-9,0-1 0,0 0 1,0 0-1,0 1 0,0-1 0,0 0 1,0 0-1,0 0 0,1 1 1,-1-1-1,0 0 0,0 0 0,0 0 1,0 1-1,0-1 0,1 0 0,-1 0 1,0 0-1,0 0 0,0 0 1,1 1-1,-1-1 0,0 0 0,0 0 1,1 0-1,-1 0 0,0 0 0,0 0 1,0 0-1,1 0 0,-1 0 1,0 0-1,0 0 0,1 0 0,-1 0 1,1 0-1,14-2-379,15-9-98,-9-2 280,1-1-1,-2 0 1,29-27-1,13-10 387,-61 50-155,1 0 0,-1 0 0,0 0 0,1 0 1,-1 1-1,0-1 0,1 0 0,-1 1 0,1-1 0,-1 1 0,1-1 0,-1 1 0,1 0 0,-1 0 0,1 0 0,2 0 0,-2 0 4,0 1-1,-1-1 1,1 1-1,-1 0 1,1 0-1,-1 0 1,0 0-1,1 0 1,-1 0-1,0 0 1,0 0-1,0 1 1,0-1-1,0 0 1,2 3-1,3 6 83,-1 0 0,1 1 1,4 13-1,-6-12-160,1-1 1,9 14 0,-12-21-24,1 0 1,0 0-1,0-1 1,0 0-1,0 0 1,0 0-1,1 0 1,-1 0-1,1 0 1,5 2-1,-4-3-605,0 1-1,0-1 0,0 0 0,1-1 1,-1 1-1,9 0 0,-12-2-458,1 0 0,0 1 1,0-2-1,-1 1 0,1 0 0,0 0 0,4-2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10304,'-37'-9'4672,"32"9"-4064,15 5 1855,8 2-1471,14 1 384,3 4-832,15-4-352,5 4-96,16-4-192,0 1 64,11-6-960,-11 2 544,-8-5-2368,-9 0 1569,-13-5-2817,-9 5 2304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8:3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91 2912,'-1'-3'326,"0"1"1,0-1-1,0 0 1,0 0-1,0 1 1,1-1-1,-1 0 1,1 0-1,0 0 1,0-4-1,-2-12 1811,0 10-1301,1 8-696,1 0 0,0 0-1,0 0 1,-1 0 0,1-1 0,-1 1 0,1 0 0,-1 0 0,1 0 0,-1 0-1,0 0 1,0 0 0,1 0 0,-1 1 0,0-1 0,0 0 0,0 0 0,0 1-1,0-1 1,0 0 0,0 1 0,-2-2 0,2 2-62,1-1 1,-1 0-1,0 1 0,0-1 0,0 1 1,0 0-1,0-1 0,0 1 1,0 0-1,0-1 0,0 1 0,-1 0 1,1 0-1,0 0 0,0 0 1,0 0-1,0 0 0,0 0 0,0 0 1,0 0-1,0 1 0,0-1 1,0 0-1,-2 2 0,-3-1 225,3 0-175,1-1-1,-1 1 1,1 0 0,0 0-1,-1 0 1,1 0 0,0 0-1,0 0 1,0 1 0,0-1-1,-3 2 1,-33 30 967,18-17-715,-23 23 1,25-19-181,-3 4 73,-25 21 0,-82 74-54,91-83 265,-59 73 0,90-102-380,2-2-69,1 0-1,-1 0 1,2 0 0,-1 1-1,0-1 1,1 1 0,0-1 0,0 1-1,1 0 1,0 0 0,0 0-1,0-1 1,0 1 0,1 0-1,0 0 1,0 0 0,1 0-1,1 8 1,4 9 7,0 0 0,1 0-1,15 29 1,-7-15 167,-4-10-84,1-1 1,1 0 0,1-1 0,24 31-1,-26-41-22,0 0 0,1-1 0,1 0-1,0-1 1,1 0 0,1-2 0,23 15-1,-1-8 111,-9-6-95,-17-7-69,0-1 1,0-1-1,1 0 0,-1 0 1,0-1-1,1-1 0,13 0 1,-22-1 1,1-1 1,-1 1-1,0-1 1,0 0-1,0 0 1,0-1-1,0 1 1,0-1-1,-1 0 1,1 0-1,5-4 1,2-2 14,-1 0 0,12-13 0,40-46 236,-4-2 0,72-110 0,-43 57-152,-83 117-130,-1 0 0,0 0 0,0-1 1,-1 1-1,0-1 0,0 0 1,0 0-1,0 0 0,0-8 0,-2 9-18,1 0 0,-2 1 0,1-1 0,0 1 0,-1-1 0,0 1 0,0-1 0,-1 1-1,1-1 1,-1 1 0,0 0 0,0 0 0,-4-7 0,-25-37 139,-47-54 1,-8 14 156,67 68-376,0 1 0,-27-20 0,38 33 18,0 0 1,-1 1-1,0 0 0,1 0 0,-2 1 0,1 0 1,0 1-1,-1 0 0,-10-2 0,13 5-15,0-1-1,0 1 0,0 0 0,0 1 1,0 0-1,-13 3 0,-40 15-2518,20-4-2500,16-8 2465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 4224,'0'0'116,"-1"-1"1,4-17 15587,-28 32-14250,12-4-794,1 0-1,0 1 1,-19 24-1,27-30-597,0 0 0,0 0 0,1 0 1,0 1-1,0-1 0,0 1 0,1 0 0,0 0 0,0 0 0,0 0 0,1 0 0,-1 13 1,2-18-50,0 1 0,0-1 0,0 1 0,0-1 0,0 0 0,0 1 0,1-1 1,-1 1-1,0-1 0,1 0 0,0 1 0,-1-1 0,1 0 0,0 0 0,-1 0 1,1 1-1,0-1 0,0 0 0,0 0 0,0 0 0,0 0 0,0 0 0,0-1 0,0 1 1,1 0-1,-1 0 0,0-1 0,1 1 0,-1-1 0,0 1 0,1-1 0,-1 1 1,0-1-1,1 0 0,-1 0 0,2 0 0,0 0 13,-1 0 0,1 0 0,-1 0 1,1 0-1,-1-1 0,0 0 0,1 1 0,-1-1 0,0 0 1,1 0-1,-1 0 0,0 0 0,0-1 0,0 1 0,0 0 0,0-1 1,0 0-1,0 1 0,-1-1 0,4-3 0,-3 2 8,-1 1 5,1 0 0,-1 0-1,0-1 1,0 1 0,0 0 0,0 0 0,1-5-1,-2 7-29,0-1 0,0 0 0,0 0 0,0 0 0,0 1 0,0-1 0,0 0 0,0 0 0,0 1-1,-1-1 1,1 0 0,0 0 0,-1 1 0,1-1 0,-1 0 0,1 1 0,0-1 0,-1 1 0,0-1 0,1 0-1,-1 1 1,1-1 0,-1 1 0,0-1 0,1 1 0,-1 0 0,0-1 0,1 1 0,-1 0 0,0-1 0,0 1 0,-4-1 64,0 0 0,1 0 1,-1 0-1,0 1 1,0 0-1,-6 0 1,4 0 30,6 0-94,1 0 0,-1 1-1,0-1 1,1 0 0,-1 0-1,0 0 1,0-1 0,1 1 0,-1 0-1,0 0 1,1 0 0,-1 0 0,0-1-1,1 1 1,-1 0 0,1 0-1,-1-1 1,0 1 0,1-1 0,-1 1-1,1-1 1,-1 1 0,1 0-1,-1-1 1,1 0 0,-1 0 0,1-1-24,-1 1 0,1 0 1,0-1-1,0 1 0,0-1 1,0 1-1,0-1 0,1 1 1,-1-3-1,2-9 208,-12 50 526,7-29-600,0-1 0,1 1 0,-3 10-1,5-15-132,-1 0-1,1 0 1,0 0-1,0 0 1,0-1 0,0 1-1,0 0 1,1 0-1,-1 0 1,1 0-1,0 0 1,1 3-1,-1-5-119,12-1-2134,-3 0-287,-2 0 772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2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 8224,'-35'-8'3712,"17"8"-3200,13 0-384,10 0-1792,3 8 928,24 0-3712,4 7 2464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3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22 805 3648,'-2'0'151,"1"0"-1,0 1 1,1-1-1,-1 0 1,0 1 0,0-1-1,0 0 1,0 1-1,0-1 1,0 1 0,0-1-1,0 1 1,1 0-1,-1-1 1,0 1 0,0 0-1,1 0 1,-1 0 0,1-1-1,-1 1 1,1 0-1,-1 0 1,1 0 0,-1 0-1,1 0 1,0 0-1,-1 0 1,1 0 0,0 0-1,0 0 1,0 0-1,0 0 1,0 0 0,0 0-1,0 0 1,0 0 0,0 0-1,0 0 1,1 0-1,-1 0 1,0 0 0,1 0-1,-1 0 1,1 0-1,-1-1 1,1 1 0,-1 0-1,1 0 1,-1 0-1,3 1 1,-2 0 140,1 0-1,0 0 0,1 0 1,-1 0-1,0 0 1,0 0-1,1-1 1,-1 1-1,1-1 0,0 1 1,-1-1-1,1 0 1,0 0-1,0-1 1,-1 1-1,1 0 1,0-1-1,5 1 0,-1-2-57,-1-1 0,0 1 0,0-1 0,0 0 0,0 0 0,0-1-1,0 0 1,-1 0 0,1 0 0,-1-1 0,7-5 0,6-7 276,27-30-1,-23 22-298,-13 15-154,113-124 704,-104 111-483,-2-1 0,-1 0 1,0-1-1,16-37 0,-22 40 107,-35 108 1131,22-76-1451,1 1-1,0 0 1,1-1 0,1 1 0,0 0 0,1 12-1,0-19-52,0 0 0,1 0 1,0 0-1,0-1 0,0 1 0,1 0 0,0-1 0,0 1 0,0-1 0,0 0 0,1 1 0,-1-1 0,1 0 0,0-1 0,0 1 0,1 0 0,4 3 0,0-1 28,1 0-1,0 0 1,1-1 0,-1 0-1,1 0 1,0-1 0,0-1-1,0 0 1,16 3 0,1-2 26,0-1 0,41 0 0,-38-4-19,0-1 1,-1-2-1,1-1 1,-1-1-1,0-1 1,0-2-1,-1-1 1,0-1-1,-1-1 1,42-26 0,-58 30-10,0 0 1,0 0 0,-1-1 0,0 0 0,0-1 0,-1 0-1,-1-1 1,11-17 0,-14 21-20,-1 0 0,-1 0 0,1-1-1,-1 0 1,0 0 0,-1 1 0,0-2 0,0 1 0,-1 0-1,0 0 1,0 0 0,-1-1 0,0 1 0,-3-16 0,3 22-20,0 0 1,-1 0 0,1 1 0,-1-1 0,1 0 0,-1 1-1,0-1 1,1 1 0,-1-1 0,0 1 0,0-1 0,0 1-1,0 0 1,-1-1 0,1 1 0,0 0 0,0 0 0,-1 0-1,1 0 1,-1 0 0,1 0 0,-1 0 0,1 0 0,-1 1 0,0-1-1,1 0 1,-1 1 0,0 0 0,1-1 0,-1 1 0,0 0-1,0 0 1,1 0 0,-1 0 0,0 0 0,0 0 0,1 1-1,-1-1 1,0 0 0,1 1 0,-1 0 0,0-1 0,1 1-1,-1 0 1,-1 1 0,-3 1 22,0 1 0,0 0 1,1 0-1,-1 1 0,1 0 0,0 0 0,0 0 0,-5 9 0,-3 4 139,-12 26 0,22-38-126,-6 11 28,1-1-1,1 1 0,1 0 1,0 0-1,-6 31 0,11-40-19,0-1 0,0 1-1,1 0 1,0-1 0,0 1-1,1 0 1,0 0 0,0-1-1,1 1 1,0-1 0,0 1-1,1-1 1,0 0-1,0 0 1,9 12 0,-10-15-12,1-1-1,0 0 1,0 0 0,1 0 0,-1 0 0,1 0-1,-1-1 1,1 0 0,0 0 0,0 0-1,0 0 1,0 0 0,0-1 0,1 0 0,-1 0-1,0 0 1,1 0 0,-1-1 0,0 1 0,1-1-1,8-1 1,5-1 2,0-1 0,-1 0 1,33-12-1,-19 5 17,-2-2 0,1-1 0,-2-1 0,47-31 0,-58 32-60,1-1 1,-2 0-1,0-1 0,-1-1 1,0-1-1,-1 0 0,-1 0 1,-1-2-1,-1 1 0,13-29 1,-19 37 22,-3 5 5,0-1 0,0 1 0,1 0 0,0 0 1,0 0-1,0 0 0,5-5 0,-8 10-18,0 0 0,1 0 0,-1 0 0,0 0 0,0 0 0,0-1 0,0 1 0,0 0 0,0 0 0,1 0 0,-1 0 0,0 0 0,0 0 0,0 0 0,0 0 0,0 0 0,1 0 0,-1 0 0,0 0 0,0 0 0,0 0-1,0 0 1,1 0 0,-1 0 0,0 0 0,0 0 0,0 0 0,0 0 0,0 0 0,1 0 0,-1 0 0,0 0 0,0 0 0,0 0 0,0 0 0,0 1 0,0-1 0,1 0 0,-1 0 0,0 0 0,0 0 0,0 0 0,0 0 0,0 0 0,0 1 0,0-1 0,0 0 0,0 0 0,0 0 0,1 0 0,-1 0 0,0 1 0,0-1 0,2 10-8,-2 19 51,0-1 0,-2 1 1,-9 45-1,6-44-94,0-9 81,-1-1-1,0 0 1,-2-1-1,-10 21 0,14-31 6,2-5-26,0 0-1,0 0 1,0 0-1,-1-1 1,0 1-1,0-1 1,0 1-1,0-1 1,0 0-1,0 0 1,-1 0 0,0-1-1,1 1 1,-9 3-1,8-4-72,0-1 1,1 0-1,-1 0 1,0 0-1,0-1 0,0 1 1,0-1-1,0 0 0,0 0 1,0 0-1,0-1 1,0 0-1,0 1 0,1-1 1,-1 0-1,0-1 0,-6-2 1,4 1-102,0 0 0,0-1 0,1 1-1,-1-1 1,1 0 0,0 0 0,1-1 0,-1 0 0,1 0 0,0 0 0,0 0 0,0 0 0,-3-8 0,6 12 155,1 0 1,-1 0 0,1 0 0,0 0 0,0 0 0,-1 0 0,1 0 0,0 0 0,0 0 0,0 0-1,0 0 1,0 0 0,0 0 0,1 0 0,-1 0 0,0 0 0,0 0 0,1 0 0,-1 0 0,1 0-1,-1 0 1,1 0 0,0-1 0,1 0 1,0 0 0,0 0 0,0 1 0,0-1 0,0 1 0,0-1 0,0 1 0,0 0 0,5-2 0,4-1-17,1 1 0,0 0 0,14-1 0,-25 3 20,28-4 174,28-3 311,-51 7-377,1 1 0,-1 0 0,0 0-1,1 1 1,-1 0 0,10 2 0,-14-2-60,0 0 0,1 0 0,-1 0 0,0 0-1,-1 0 1,1 1 0,0-1 0,0 1 0,-1-1 0,1 1 0,0 0 0,-1-1 0,0 1 0,1 0 0,-1 0 0,0 0 0,0 0 0,0 0 0,0 0-1,-1 1 1,1-1 0,0 0 0,0 4 0,0 5 78,0 0 0,-1 0 0,-1 18 0,1-23-92,-7 92 206,-5 1-1,-3-1 0,-31 101 1,-50 67 134,95-263-357,0-1 1,0 1 0,-1-1 0,1 0-1,0 0 1,-1 1 0,0-1 0,1 0-1,-4 2 1,5-9-140,4-8-33,1 0-1,0 0 1,0 1-1,15-23 1,4-7 67,9-34-160,23-81 1,29-74 234,-70 198-18,1 0 1,2 2-1,1 0 0,39-48 0,-38 57 45,0 0-1,1 2 0,2 0 1,0 1-1,0 1 0,2 2 1,43-23-1,-62 36 26,0 1 0,-1 0-1,1 0 1,0 0 0,0 1 0,0 0 0,1 0-1,-1 1 1,0-1 0,9 2 0,-12-1-24,-1 1 0,1-1 1,-1 1-1,1-1 0,-1 1 0,0 0 1,0 0-1,1 0 0,-1 0 0,0 1 1,0-1-1,0 0 0,0 1 0,0 0 1,0-1-1,-1 1 0,1 0 1,-1 0-1,1 0 0,-1 0 0,1 0 1,-1 0-1,0 0 0,0 1 0,0-1 1,-1 0-1,1 1 0,0 3 0,1-2 11,-1 0 0,-1 1 0,1-1 0,-1 1 0,1-1 0,-1 1 0,-1-1 0,1 1 0,0-1 0,-1 0 0,0 1 0,0-1 0,-1 0-1,1 1 1,-1-1 0,0 0 0,0 0 0,-3 5 0,-5 4 28,-1-1 0,0 0 0,0-1 0,-1-1 0,-1 1 0,0-2 0,0 0 0,-17 9 0,22-15-102,-1 1-1,1-1 0,-1 0 1,0-1-1,0 0 1,0 0-1,-14 0 0,19-2-69,-1 0 0,1 0 0,0 0 0,0-1 0,0 1-1,-1-1 1,1 0 0,0 0 0,0-1 0,0 1-1,0-1 1,1 0 0,-1 0 0,0 0 0,1-1 0,-1 1-1,-5-6 1,9 7 108,-1 1-1,1-1 1,-1 0-1,1 1 1,-1-1 0,1 1-1,-1-1 1,1 0-1,0 1 1,-1-1-1,1 0 1,0 1-1,0-1 1,-1 0 0,1 0-1,0 1 1,0-1-1,0 0 1,0 0-1,0 0 1,0 1-1,0-1 1,0 0 0,0 0-1,0 1 1,1-1-1,-1 0 1,1 0-1,0-1-5,0 1 0,0-1-1,0 1 1,0 0-1,1-1 1,-1 1 0,0 0-1,1 0 1,-1 0-1,1 0 1,2-1-1,3-1 25,0 0 0,1 1 0,-1 0 0,12-2 0,33-1 291,0 2 1,64 5-1,-75-1-151,1-2 1,-1-1-1,1-3 0,47-11 1,159-52 226,-234 64-335,-13 3-30,23-5 121,-1-2 1,-1 0 0,39-21-1,-61 29-119,0 0 0,0 0 0,0 0 0,0 0 0,0 0 0,0 0 0,0 0 0,0 0 0,0 0 0,0 0 0,0 0 0,0 0-1,0 0 1,0 0 0,0 0 0,-1-1 0,1 1 0,0 0 0,0 0 0,0 0 0,0 0 0,0 0 0,0 0 0,0 0 0,0 0 0,0 0-1,0 0 1,0 0 0,0 0 0,0 0 0,0 0 0,0 0 0,1 0 0,-1 0 0,0 0 0,0 0 0,0 0 0,0-1 0,0 1 0,0 0-1,0 0 1,0 0 0,0 0 0,0 0 0,-11 2 127,-23 6-63,22-5-44,2-1-19,-30 7 106,0 2 1,-59 24-1,94-33-105,0 1 0,0 0 0,0 0 0,0 0 0,0 0 0,1 1 0,0 0 0,-1 0 0,-3 5 0,8-8-12,0-1 0,-1 0 0,1 1 0,0-1 0,0 1 0,-1-1 0,1 1-1,0-1 1,0 0 0,0 1 0,0-1 0,-1 1 0,1-1 0,0 1 0,0-1 0,0 1 0,0-1 0,0 1 0,0-1 0,1 1 0,-1-1-1,0 1 1,0-1 0,0 1 0,0-1 0,1 1 0,-1-1 0,0 1 0,0-1 0,1 0 0,-1 1 0,0-1 0,0 1 0,1-1 0,-1 0-1,1 1 1,-1-1 0,0 0 0,1 0 0,-1 1 0,1-1 0,-1 0 0,1 0 0,0 1 0,23 5-146,-22-5 147,27 3 15,0-1-1,0-2 1,36-2 0,86-14 10,21-23 14,-149 32 126,-21 5-156,0 1 0,1-1-1,-1 1 1,0 0 0,1 0 0,-1 0 0,0 0 0,4 1 0,-5-1-7,-1 0 1,1 0-1,0 0 1,-1 0-1,1 1 1,-1-1-1,1 0 1,-1 0-1,1 1 0,-1-1 1,1 0-1,-1 1 1,0-1-1,1 0 1,-1 1-1,1-1 1,-1 1-1,0-1 1,1 0-1,-1 1 1,0-1-1,0 1 0,1-1 1,-1 1-1,0-1 1,0 1-1,0-1 1,0 1-1,0 0 1,1-1-1,-1 1 1,0-1-1,0 1 0,0-1 1,0 1-1,-1-1 1,1 1-1,0 0 1,-13 45 94,8-32-213,-5 22 0,9-31 126,1-1 1,-1 0-1,1 1 1,0-1-1,0 1 1,0-1-1,1 0 1,0 1-1,1 6 0,-1-10 4,-1 0 0,0 0 0,1 0 0,0 1-1,-1-1 1,1 0 0,-1 0 0,1 0 0,0 0 0,0 0-1,0 0 1,0 0 0,-1 0 0,1-1 0,0 1-1,1 0 1,-1 0 0,0-1 0,0 1 0,0-1 0,0 1-1,0-1 1,1 1 0,-1-1 0,0 0 0,0 0-1,1 1 1,-1-1 0,0 0 0,0 0 0,1 0-1,-1 0 1,0-1 0,0 1 0,1 0 0,1-1 0,4-1 46,1-1 1,-1 0-1,1-1 1,10-6 0,-14 7-59,224-121-244,-214 116 224,0-1-1,-1 0 1,0-1 0,-1-1-1,0 1 1,-1-2 0,0 0-1,-1 0 1,0-1 0,-1 0-1,11-20 1,92-225-475,-18 14 592,-68 178 272,-40 124 133,1-4-487,-29 131 15,14-44-138,-34 229-177,58-325-168,-8 73-1932,-1-42-4901,5-58 1826,-1-5 1797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3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10208,'0'-3'4640,"45"18"-4032,-9-4 2911,9 3-2047,23-3 384,4 6-1120,9-5-96,-10-1-384,11-11-384,-6 4 64,19-16-2656,-5 0 1472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3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1 986 3552,'0'-5'9983,"9"0"-6647,15-8-1354,-3-3-1444,-1 0 1,-1-1-1,22-24 1,47-65-344,-37 43 21,-4 6-40,-3-3 0,59-102 0,-78 115 28,-3-1 0,-1 0-1,-3-2 1,18-73 0,-30 95 18,-2 16 0,-1 0-1,-1-1 1,2-21 0,-5 25 23,-1 9 30,-4 13 175,3-4-369,-64 139 715,-18 47-8,72-158-604,1 0 1,-13 69 0,22-84-107,1 0 0,0 0-1,2 1 1,0-1 0,2 1-1,5 30 1,-5-45-31,0 0 1,0-1-1,1 1 0,0-1 0,0 0 1,1 1-1,0-1 0,0-1 1,1 1-1,9 10 0,-11-14-50,0 0 0,0-1 0,0 0 1,0 1-1,0-1 0,1 0 0,-1 0 0,1-1 0,-1 1 0,1-1 0,-1 0 1,1 0-1,0 0 0,0 0 0,0-1 0,0 1 0,-1-1 0,1 0 0,0 0 1,0 0-1,0-1 0,0 0 0,0 1 0,4-3 0,1 0-16,1-1 1,-1 0-1,0-1 0,-1 0 0,1 0 0,14-12 1,44-47-124,-46 43 90,25-25 124,52-69 0,-92 108-18,-6 6-38,1 0-1,0 1 1,0-1 0,-1 0 0,1 0 0,-1 0 0,1 0 0,-1 0 0,1 0 0,-1 0 0,1-1 0,-1 1 0,0 0 0,1-2 0,-14 11 325,8-2-310,0 1-1,0 0 0,0 1 0,1-1 0,0 1 0,0 0 0,1 0 0,0 0 0,1 0 0,-3 14 0,3-10-25,0 0 0,1 0-1,1 0 1,0 0 0,0 0-1,1 0 1,3 12-1,-2-17 19,0-1-1,0 0 0,0 0 0,1 0 0,-1-1 0,2 1 0,-1-1 0,1 1 0,-1-1 0,1 0 0,1 0 1,-1-1-1,1 1 0,0-1 0,0 0 0,0 0 0,0-1 0,1 0 0,-1 1 0,1-2 0,0 1 1,0-1-1,0 0 0,0 0 0,1-1 0,-1 1 0,0-1 0,1-1 0,-1 1 0,1-1 0,-1 0 0,0-1 1,1 0-1,7-1 0,-11 1-45,0 0 1,-1 0-1,1 0 1,-1 0-1,0 0 1,1-1-1,-1 1 1,0-1-1,0 1 1,0-1-1,0 0 1,0 0 0,0 0-1,0 0 1,-1 0-1,1 0 1,1-4-1,-2 2-20,1 0-1,-1 0 0,1 0 1,-1 0-1,-1 0 1,1 0-1,0-1 1,-1 1-1,0-9 0,-2 3-45,1-1-1,-1 0 1,-1 0-1,0 1 0,0 0 1,-1-1-1,-8-14 0,3 10 83,-1 1-1,-1 0 1,0 0-1,-1 1 1,0 1-1,-17-13 1,-11-12 598,40 37-578,0 0-1,0-1 1,0 1-1,0 0 1,-1 0-1,1 0 1,0 0-1,0 0 1,0 0-1,0-1 1,0 1-1,0 0 1,-1 0-1,1 0 1,0 0-1,0 0 1,0-1-1,0 1 1,0 0-1,0 0 1,0 0-1,0-1 1,0 1-1,0 0 1,0 0-1,0 0 1,0 0-1,0-1 1,0 1-1,0 0 1,0 0-1,0 0 1,0 0-1,0-1 1,0 1-1,1 0 1,-1 0-1,0 0 1,0 0-1,0-1 1,9-2 307,14 2-162,-22 1-168,275 8-480,-257-8-1445,26-3-1,-39 2 155,0 0-1,0-1 1,0 1-1,7-4 0,-8 2-1677,-10 6-767,-4 4 1448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3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67 10880,'-15'-3'4928,"39"3"-4289,12-3 1441,4 3-1280,32-5 512,-4 1-768,16-4-96,3 0-288,21-4-224,-10 9 0,5-11-2432,-8 8 1376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3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1240 3648,'0'0'1173,"14"4"8507,-11-4-9476,-1 1 0,0-1 0,0 0 1,1 1-1,-1-1 0,0 0 0,0-1 0,1 1 0,-1 0 1,0-1-1,0 1 0,1-1 0,-1 1 0,0-1 0,0 0 1,0 0-1,0 0 0,4-3 0,2-2 197,0 0 0,14-14 0,1-2 38,32-44 1,-11 10-204,179-177 228,-110 124-206,-85 79-139,42-61 0,-37 38-61,-2-1 1,25-60-1,39-124 688,-90 227-675,1-7 52,0 1-1,-2-1 1,5-29 0,-9 46-108,1-17 176,-1 18-183,0 0 0,0-1 1,-1 1-1,1 0 0,0-1 0,0 1 0,0 0 0,0 0 0,0-1 0,0 1 1,-1 0-1,1-1 0,0 1 0,0 0 0,0 0 0,-1-1 0,1 1 0,0 0 1,0 0-1,-1 0 0,1-1 0,0 1 0,0 0 0,-1 0 0,1 0 1,0 0-1,-1 0 0,1-1 0,0 1 0,-1 0 0,1 0 0,0 0 0,-1 0 1,1 0-1,0 0 0,-1 0 0,1 0 0,0 0 0,-1 0 0,1 0 0,0 1 1,-1-1-1,1 0 0,0 0 0,0 0 0,-1 0 0,1 0 0,0 1 1,-1-1-1,1 0 0,0 1 0,-3 1 47,0 0 0,0 0 0,0 0 0,1 1 0,-1-1 1,1 1-1,0 0 0,0-1 0,0 1 0,0 0 0,-2 5 0,-16 33 336,-23 65-1,29-68-104,-83 187 946,76-180-1021,2 1 1,-24 85 0,37-104-130,1 0 0,1 0 0,1 0 1,2 1-1,0-1 0,6 46 0,-4-62-42,1-1 0,1 0 0,-1 0 0,2-1-1,7 18 1,-10-25-26,0 0-1,0 1 0,1-1 1,-1 0-1,1 0 1,-1 0-1,1 0 1,0 0-1,-1 0 1,1 0-1,0-1 1,0 1-1,0-1 1,1 1-1,-1-1 1,0 0-1,1 0 1,-1 0-1,0 0 1,1 0-1,-1 0 0,1-1 1,0 1-1,-1-1 1,1 0-1,-1 0 1,1 0-1,3 0 1,-2-1-7,-1 0 0,1 0 0,0-1 0,-1 1 0,1-1 1,-1 0-1,1 0 0,-1 0 0,0-1 0,4-3 0,28-30-47,-27 27 18,-7 8 21,101-123-126,-6 9 370,-63 77-273,-20 25 62,-11 12-3,-1 0-1,1 0 1,-1-1 0,1 1 0,-1-1 0,1 1 0,-1-1-1,0 0 1,0 0 0,0 1 0,0-1 0,0 0-1,0 0 1,1-4 0,-11 9-8,4 1-8,-1 1-1,1-1 1,0 1-1,1 0 0,-1 0 1,1 1-1,0-1 1,0 1-1,1 0 0,-1 0 1,1 0-1,1 1 1,-4 9-1,0 5 65,1 0-1,1 0 1,-2 23-1,4-26-27,1 0-1,1 0 0,3 25 0,-2-33-9,1-1 1,0 1 0,1-1-1,-1 0 1,2 0 0,0 0-1,0 0 1,6 10 0,-8-16-42,-1-1 0,1 1 1,0-1-1,-1 0 0,1 0 1,0 0-1,0 0 1,0 0-1,1-1 0,-1 1 1,0 0-1,1-1 0,-1 0 1,1 1-1,-1-1 0,1 0 1,0 0-1,-1-1 0,1 1 1,0-1-1,0 1 0,0-1 1,-1 0-1,1 0 0,0 0 1,0 0-1,0 0 0,3-2 1,5-2 20,0-1 0,0 0 1,0 0-1,15-12 0,39-32-67,-63 48 42,39-35-138,45-50 0,-37 36 139,81-82 256,-129 132-237,-1-1 0,1 0 0,-1 1 0,1-1 0,0 1 0,-1-1 0,1 1 0,-1-1 0,1 1 0,0-1 0,0 1 0,-1 0-1,1-1 1,0 1 0,0 0 0,0 0 0,-1-1 0,2 1 0,-1 0-9,-1 1 0,0-1 0,0 0-1,1 0 1,-1 1 0,0-1 0,1 0-1,-1 0 1,0 1 0,0-1 0,1 0-1,-1 1 1,0-1 0,0 0 0,0 1-1,0-1 1,0 1 0,1-1 0,-1 0-1,0 1 1,0-1 0,0 1 0,0-1 0,0 0-1,0 1 1,0 0 0,-1 6 46,1 1 0,-4 14 0,2-12 58,-6 32 225,-3 18-290,4-6-91,3-24 23,-1 35-1,5-65 22,0 0 0,0 0 0,0 0 0,0 1 0,0-1 0,0 0 0,0 0 0,0 0 0,0 0 0,0 0 0,0 0 0,0 1 0,0-1 0,0 0 0,0 0 0,0 0 0,0 0 0,0 0 0,0 0 0,0 0 0,0 0 0,1 1 0,-1-1 0,0 0 0,0 0 0,0 0 0,0 0 0,0 0 0,0 0 0,0 0 0,0 0 0,0 0-1,1 0 1,-1 0 0,0 0 0,0 1 0,0-1 0,0 0 0,0 0 0,0 0 0,1 0 0,-1 0 0,0 0 0,0 0 0,0 0 0,0 0 0,0 0 0,0 0 0,1-1 0,-1 1 0,0 0 0,0 0 0,0 0 0,0 0 0,0 0 0,0 0 0,1 0 0,4-4-35,1-6-57,0-1-1,5-14 1,7-11-147,-7 18 216,1 0 0,1 2 0,1 0 0,1 0 0,0 1 0,1 1 0,0 0-1,23-14 1,-31 23 69,1-1-1,0 1 0,10-3 0,-16 6-15,0 1-1,0 0 0,0 0 1,1 0-1,-1 1 1,0-1-1,0 1 1,1-1-1,-1 1 0,0 0 1,1 1-1,-1-1 1,4 1-1,-6 0-16,-1-1-1,1 0 1,0 1-1,0-1 1,-1 1-1,1-1 1,0 1 0,-1-1-1,1 1 1,0-1-1,-1 1 1,1 0-1,-1-1 1,1 1-1,-1 0 1,0 0-1,1-1 1,-1 1 0,0 0-1,1 0 1,-1 0-1,0 0 1,0-1-1,0 1 1,1 0-1,-1 0 1,0 0 0,0 0-1,0 0 1,-1-1-1,1 3 1,-1 3 15,0 1 1,-1-1-1,-3 9 1,2-5 25,-7 20 90,-16 33 0,-4 12-114,30-75-34,0 0-1,0-1 1,0 1 0,0 0 0,0 0-1,0 0 1,0 0 0,0 0-1,0 0 1,0 0 0,0 0 0,0 0-1,0 0 1,0 0 0,0 0-1,0 0 1,0 0 0,0 0-1,0 1 1,0-1 0,0 0 0,0 0-1,0 0 1,0 0 0,1 0-1,-1 0 1,0 0 0,0 0 0,0 0-1,0 0 1,0 0 0,0 0-1,0 0 1,0 0 0,0 0-1,0 0 1,0 0 0,0 0 0,0 0-1,0 0 1,0 0 0,0 0-1,0 0 1,0 0 0,0 0 0,0 0-1,0 0 1,0 0 0,0 0-1,0 1 1,0-1 0,0 0 0,0 0-1,0 0 1,0 0 0,0 0-1,6-5-269,13-15-89,-12 11 209,20-18-324,41-35 0,-54 51 475,2 0 0,-1 1 0,1 0 1,1 2-1,19-8 0,-33 14 41,0 1 0,0 0-1,1 0 1,-1 0 0,0 0 0,1 1 0,-1 0 0,0-1 0,7 2 0,-9-1-26,0 0 1,1 1 0,-1-1 0,0 1 0,0-1 0,0 1-1,0 0 1,0 0 0,1-1 0,-2 1 0,1 0 0,0 0-1,0 0 1,0 0 0,0 0 0,0 0 0,-1 0-1,1 0 1,0 0 0,-1 1 0,1-1 0,-1 0 0,0 0-1,1 1 1,-1-1 0,0 0 0,1 3 0,0 12 78,0 0-1,0 0 1,-4 29 0,2-29-78,0-1-1,1 1 1,0 0 0,3 15 0,-3-29-14,0 0 0,1 0 0,-1-1 0,0 1 0,1 0 0,-1-1 0,1 1 0,0 0 0,0-1 1,-1 1-1,1-1 0,0 1 0,0-1 0,0 0 0,0 1 0,1-1 0,-1 0 0,0 1 0,1-1 0,-1 0 0,0 0 0,1 0 1,-1-1-1,1 1 0,0 0 0,-1 0 0,1-1 0,0 1 0,-1-1 0,1 1 0,0-1 0,-1 0 0,1 0 0,0 0 0,0 0 0,-1 0 1,1 0-1,0 0 0,0-1 0,-1 1 0,1-1 0,0 1 0,2-2 0,3-1-41,0 0 0,0 0 1,0-1-1,0 0 0,-1 0 0,0-1 0,1 1 1,7-10-1,140-153-158,-128 144 217,-20 18 1,-1 0 1,1 0-1,-1 0 1,0-1-1,8-10 1,-9 8 23,17-30 82,-20 36-94,-1 0 1,1 0-1,0 0 1,0 0 0,-1 0-1,0 0 1,1 0 0,-1 0-1,0 0 1,0 0-1,0 0 1,0 0 0,0 0-1,0 0 1,-1 0-1,0-4 1,0 5-9,1 1-1,0-1 1,-1 0 0,1 1-1,-1-1 1,0 0 0,1 1-1,-1-1 1,1 0 0,-1 1-1,0-1 1,1 1 0,-1-1 0,0 1-1,0 0 1,1-1 0,-1 1-1,0 0 1,0 0 0,0-1-1,0 1 1,1 0 0,-1 0-1,-1 0 1,-1 0 13,1 0 1,0 0-1,-1 1 1,1-1-1,0 1 1,-1 0-1,1 0 1,-4 2-1,0-1 60,1 1 0,0 1 0,0-1-1,1 1 1,-1 0 0,1 0 0,-5 5-1,6-4-58,0-1-1,0 2 0,0-1 0,0 0 0,1 0 0,0 1 1,0-1-1,1 1 0,-1 0 0,1 0 0,1-1 1,-1 1-1,1 0 0,0 0 0,0 0 0,0 0 0,1-1 1,0 1-1,0 0 0,1 0 0,0-1 0,-1 1 1,2-1-1,-1 1 0,1-1 0,0 0 0,0 0 0,5 6 1,-5-8-155,-1-1 1,0 0 0,1 0 0,-1 0 0,1 0-1,0-1 1,-1 1 0,1-1 0,0 0-1,0 1 1,0-1 0,0-1 0,0 1-1,0 0 1,0-1 0,0 1 0,1-1 0,-1 0-1,0 0 1,0 0 0,0-1 0,6 0-1,1-2-1574,1 0 0,-1 0 0,0-1 0,0 0 0,12-7 0,-4 2-1334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3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10624,'-13'-5'4832,"18"5"-4192,-2 0 127,2 0-543,5 0-224,3 0-32,4-4-2527,6 4 1375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8:3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37 8896,'-76'-20'4032,"71"24"-3520,15-8 2208,3 4-1601,40 0 1153,10 4-1312,37-4 480,3 0-864,50-4-288,-5 4-192,28-8-544,-18 0 256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9:1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1349 243 832,'22'-25'3077,"-17"21"-2498,-5 3-516,1 1 0,-1 0 0,0 0 0,0 0 0,1-1 0,-1 1 0,0 0 0,1 0 0,-1-1-1,0 1 1,0 0 0,0-1 0,1 1 0,-1 0 0,0-1 0,0 1 0,0 0 0,0-1 0,0 1 0,0 0 0,1-1 0,-1 0 0,0 1-11,0-1 1,0 1 0,0-1-1,0 1 1,0-1 0,0 1-1,0-1 1,0 1 0,0-1-1,1 1 1,-1-1 0,0 1-1,0-1 1,1 1 0,-1 0-1,0-1 1,1 1 0,-1-1-1,0 1 1,1 0 0,-1-1 0,0 1-1,1 0 1,-1-1 0,1 1-1,-1 0 1,1 0 0,-1-1-1,1 1 1,-1 0 0,1 0-1,-1 0 1,1 0 0,-1 0-1,1 0 1,-1 0 0,1 0-1,-1 0 1,1 0 0,-1 0-1,1 0 1,-1 0 0,2 0-1,-1 0 127,0 0 290,-1 0-74,-1-1 1,1 0-1,0 0 1,0 0-1,-1 0 0,1 0 1,0 0-1,0 0 0,0 0 1,0 0-1,1 0 0,-1 0 1,0 1-1,0-2 0,1 0-103,-1 1-1,0 0 1,0-1-1,0 1 0,0 0 1,0-1-1,0 1 1,0 0-1,0-1 0,-1-1 1,-9-16 948,7 13-1064,-1-1-1,1 1 1,-1 1 0,0-1-1,-1 0 1,1 1 0,-1 0-1,-7-6 1,0 2-27,-1 2 0,0-1 0,-1 1 1,0 1-1,0 1 0,-16-5 0,-2 2 44,-56-8-1,-46 7 54,109 8-257,0 0-1,-31 4 1,43-2 26,-1 1-1,1 1 1,0 0-1,0 1 1,-22 10-1,-32 14-2,43-19 33,1 1 0,0 1 0,-28 19 0,32-16-37,1 1-1,1 1 1,0 0 0,-16 22-1,-51 76-11,69-93 34,-36 45 234,33-45 124,-29 46 0,23-32-520,18-27 82,-1 1 1,2-1-1,-8 16 0,-9 19 274,14-21-271,5-13 101,0-1 0,0 1 0,-2 13 0,5-18-35,-1-1 0,1 1 0,0-1 0,1 1 0,-1 0 0,1-1 0,-1 1 0,1-1 0,0 1 0,0-1 0,1 0 0,2 6 0,193 310 99,-178-291-204,0-2 1,35 37 0,-34-38 268,-16-20-143,0 0-1,-1 0 0,8 6 1,-8-8-19,0 0-1,0 0 1,0 0-1,-1 1 1,1-1 0,-1 1-1,0-1 1,0 1 0,0 0-1,-1 0 1,1 0 0,-1 0-1,0 0 1,0 0-1,-1 0 1,1 0 0,-1 1-1,0-1 1,0 0 0,0 6-1,-2 0 33,0-1 1,0 1-1,-1-1 0,0 0 0,-1 0 0,0 0 0,-8 14 1,-82 116 260,54-88-18,-50 50 0,0-10-242,71-70-82,2 0 0,1 0 0,-16 28 0,16-24 70,-6 19 273,15-33-332,0 1 0,1-1 0,1 1 0,-5 14 0,5-7 44,0-1 0,-4 35 0,4-18-12,-2 25 115,1 113 1,7-157-81,1 0 0,0-1 1,1 1-1,1 0 0,0-1 1,11 24-1,-8-15-18,-6-20-25,0-1-1,0 1 1,0 0-1,1-1 1,-1 1-1,1-1 1,0 0-1,2 5 0,14 15-136,15 19 157,-29-38-18,0 0-1,0 0 0,1-1 0,-1 1 0,1-1 1,0-1-1,8 5 0,5 0 92,0-2 1,1 0-1,0 0 0,36 2 1,78-4-489,-98-3 413,152-14 75,0-15-103,-4-1-67,-124 22 73,0-2 0,0-3 0,-1-3 0,-1-2 0,-1-3 0,78-40 0,-66 23 26,-2-2 1,-2-3-1,-3-3 0,-1-2 1,105-112-1,-151 145-57,-2-1 0,0 0 0,-1-1 0,0 0 1,-2-1-1,0 0 0,-1-1 0,10-33 0,-15 33 21,-1 0-1,-1 0 1,-2-38-1,0 42 17,-19-268 284,19 276-266,-4-27 36,-1 0 0,-1 1 1,-2 0-1,-2 0 0,-1 1 0,-19-37 0,-15-25 268,-25-57-134,54 114-120,-39-65-1,41 81-19,-1 0 0,0 0 0,-1 2 0,-21-18 0,11 12-149,-44-49 0,63 64 73,0 0 0,2 0 1,-1-1-1,1 0 0,1-1 1,0 1-1,0-1 0,-5-24 1,7 22 19,-1-1-102,2 0-1,-3-29 0,4 16 60,-9-45-1,6 45 11,-2-46-1,5 63 65,0 1 0,-4-17 0,3 16-41,0 0 1,-1-18-1,-2-24 169,5 51-213,0 1 1,0-1 0,0 0-1,0 1 1,-1-1 0,1 1-1,-1-1 1,1 0 0,-1 1-1,1-1 1,-1 1-1,0 0 1,0-1 0,0 1-1,0-1 1,0 1 0,0 0-1,0 0 1,0 0 0,-1 0-1,1 0 1,-2-1-1,-2-1-998,0 1-1,0-1 0,0 1 1,0 0-1,-6-1 0,2-1-3843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9:56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32 289 1664,'-2'2'666,"-4"-1"2801,5-1-2974,0 0 0,0 0 0,1 0 1,-1 0-1,0 0 0,0 0 0,0 0 0,1 0 0,-1 0 0,0 0 0,0-1 0,1 1 1,-1 0-1,0 0 0,-1-1 0,2 0-980,-1 1 541,1 0-39,0 0 0,-1 0 1,1 0-1,0 0 0,-1 0 0,1 0 0,-1 0 0,1 0 1,0 0-1,-1 0 0,1 0 0,0 0 0,-1 0 0,1 0 1,0 0-1,-1 0 0,1-1 0,0 1 0,-1 0 0,1 0 1,0-1-1,0 1 0,-1 0 0,1 0 0,0-1 0,-1 1 1,1-1-128,31-15 2549,23 0-2397,-6 1 295,86-14-1,67-7-83,-66 0-171,-68 17-214,-47 17 47,-2 4-39,-17-2 134,0 0-1,0 0 1,0 0-1,-1 1 1,1-1-1,0 0 1,0 0 0,0 0-1,0 0 1,0 0-1,-1 0 1,1-1-1,0 1 1,0 0-1,0 0 1,0-1 0,-1 1-1,1 0 1,0-1-1,0 1 1,-1-1-1,1 1 1,1-2-1,30-3 20,-29 2 21,11-5-16,-7 3-30,-1 0-1,1 0 1,0 0 0,0 1-1,1 0 1,-1 0-1,1 1 1,0 0 0,9-2-1,-12 5 5,-4 0-6,0 0-1,0 0 1,0 0 0,0 0 0,0 0-1,-1 0 1,1 0 0,0 0-1,0 0 1,0-1 0,0 1-1,-1 0 1,1 0 0,0-1-1,0 1 1,0-1 0,-1 1-1,2-1 1,-1 0-165,-3 6 133,-4 0 44,0 0 0,0 0 0,-1 0 0,1-1 0,-9 5 0,-14 8 177,10-3-79,-1-1 0,0-2-1,0 0 1,-2-1 0,1-1-1,-39 11 1,1-7 123,-73 5 0,106-15-43,-17 0-627,61-5 990,0 0 0,29-9-1,-6 2-360,5-3-197,-1-2 0,0-2 0,52-26-1,-80 34 38,46-14-101,-45 17 30,0-2 0,22-10-1,-26 12-103,-11 7-223,-7 4 177,-6 3 260,-1 1 0,0-1 0,0-1 0,-22 12 0,1 0-32,11-7-45,-1-1-1,0-1 1,-1-1 0,-43 13-1,-102 16 234,96-23-171,24-6-78,0 2-1,1 3 1,1 2-1,-57 28 1,84-35 17,13-7 212,13-8 594,11-5-668,-1 1 1,1 0-1,0 2 0,27-8 1,78-13-188,-47 13 17,282-83 42,-261 67 49,40-14-81,-118 39 18,-16 6 30,0-1 0,0 0 0,0 0 0,0 0 0,0 0 0,5-3 0,-8 3-207,-10 9-460,-205 75 630,140-61 31,-148 22 0,33-10-141,115-21 305,1 0-171,219-48 1288,318-90-1094,-326 83-340,-6 11 149,-101 27-337,-29 4 513,-13 7-406,10-6 235,-16 4-12,-1 0-1,1-1 0,-38 3 0,-21 4-5,69-9-4,0 0 0,0-1 0,0 0 0,0 0 0,0-1 0,-1 0 1,1-1-1,-8-1 0,0 0 116,12 2-105,0 0 0,1-1 0,-1 1-1,0-1 1,1 0 0,-6-3 0,-1-1 13,0 0 1,0-1 0,-12-10-1,18 12-20,-1-1-1,1 1 0,-5-9 1,3 10 63,4 2-124,3 1-303,13 3 493,2 2-111,0-2 0,17 2 1,164 1 553,-102-6-511,-86 0 23,-9 0-84,0 0 1,0 0-1,0 0 0,0 0 1,0 0-1,0 0 0,0 0 1,0 0-1,0 0 0,0 0 1,0 0-1,0 0 0,0 0 1,0 0-1,0 0 0,0 0 1,0 0-1,0 0 1,0 1-1,0-1 0,0 0 1,0 0-1,0 0 0,0 0 1,0 0-1,0 0 0,0 0 1,0 0-1,0 0 0,0 0 1,0 0-1,1 0 0,-1 0 1,0 0-1,0 0 1,0 0-1,-7 8-30,-4 4 14,-1 0 1,0-1-1,-17 12 0,13-10 27,-20 19 0,31-26 7,-7 7 30,0 0 1,-26 19-1,37-32 23,1 1-32,-8 7 577,4-11-367,1-14-226,2 12 20,-5-25 56,-2-1 1,-1 1-1,-14-30 0,13 41-145,8 14 26,-1 1 0,1-1 0,0 0 0,0 1 0,0-1 1,1 0-1,0 0 0,-1-6 0,1 10-31,0-2 145,-1 12-686,2-8 590,0 1 1,1 0-1,-1 0 0,0 0 0,1 0 0,-1 0 0,1 0 1,-1 0-1,1 0 0,0 0 0,0-1 0,0 1 0,0 0 1,0-1-1,2 3 0,1 3 87,-3-6 39,9 9-292,-10-9 182,0 0 0,-1 1 0,1-1 0,-1 0 0,1 0 0,0 0 1,-1 0-1,0 1 0,1-1 0,-1 0 0,0 0 0,1 0 0,-1 0 1,0 0-1,0 0 0,-1 1 0,-21 14 55,15-10 102,4-3-124,1 0-77,-1-1-1,0 1 1,1-1 0,-1 1 0,0-1 0,0 0 0,0-1 0,-1 1 0,1-1-1,0 1 1,-1-1 0,-4 0 0,4-2 61,14-1-87,-4 0 76,94-29 73,-86 28-51,-4 0-61,0 1 0,0 1 0,0-1 1,0 1-1,17 1 0,-26 0-35,1 0 0,0 0 0,-1 0 1,1 0-1,-1 0 0,1 0 0,-1 0 1,1 0-1,0 0 0,-1 1 0,1-1 1,-1 0-1,1 0 0,-1 1 0,1-1 1,-1 0-1,1 1 0,-1-1 0,1 0 1,-1 1-1,1-1 0,-1 1 0,0-1 1,1 0-1,-1 1 0,0-1 0,1 1 1,-1-1-1,0 1 0,0 0 0,1-1 1,-1 1-1,0-1 0,0 1 1,0-1-1,0 1 0,0 0 0,0-1 1,0 1-1,0-1 0,0 1 0,0-1 1,0 1-1,0 0 0,0-1 0,-1 2 1,1 0-440,4 34-5771,-3-13-166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422 454 4576,'13'-24'14010,"-14"23"-13612,0-1 0,0 0 0,0 1 0,0-1 0,-1 1 0,1 0 0,-3-3 0,1 3-298,0 0 0,0 0 1,0 0-1,1 1 0,-1-1 0,0 1 1,0 0-1,0 0 0,0 0 0,0 0 1,0 0-1,0 1 0,-4 0 0,-7 1 225,-3 1-69,0 0 0,0 1 0,1 1 1,-1 0-1,1 2 0,-16 8 0,28-13-204,-14 6 173,0 1 0,1 1-1,1 1 1,0 0 0,0 1-1,-25 26 1,32-29-162,0 2-1,0 0 1,1 0-1,1 0 1,0 1 0,0 0-1,1 0 1,1 1-1,0 0 1,-5 23-1,9-32-64,0 1-1,0-1 1,1 1-1,0 0 1,0-1-1,0 1 0,0 0 1,1-1-1,0 1 1,0-1-1,0 1 1,1-1-1,-1 0 0,1 1 1,0-1-1,0 0 1,0 0-1,1 0 1,0 0-1,-1-1 0,1 1 1,1-1-1,-1 1 1,0-1-1,6 3 1,-2-1 4,1 0 1,0-1 0,0 0-1,0 0 1,0-1 0,1 0-1,-1 0 1,1-1 0,0 0-1,0-1 1,0 0 0,12 0-1,10-2-79,0-2 0,-1-1 0,47-12-1,-65 12 39,0 0 0,0 0 0,18-10 1,-24 11 23,0-1 1,0 0 0,-1 0 0,0 0 0,1 0 0,-2-1 0,1 0 0,8-11 0,-3-1-24,-1 0 0,0 0 0,-1-2 0,8-27 1,15-81-189,-30 120 193,37-222-719,-34 32 813,-5 126 139,1 71-191,0-1 0,0 1 0,0-1 0,0 0 0,0 1 0,0-1 0,0 1 0,0-1 0,0 1 0,0-1-1,0 1 1,0-1 0,0 1 0,-1 0 0,1-1 0,0 1 0,0-1 0,-1 1 0,1-1 0,0 1 0,-1 0 0,1-1 0,-1 1-5,1 0 1,0 0-1,-1 0 0,1 0 1,-1 0-1,1 0 0,0 0 1,-1 0-1,1 0 0,0 0 1,-1 0-1,1 0 0,-1 0 0,1 1 1,0-1-1,-1 0 0,1 0 1,0 0-1,0 1 0,-1-1 1,1 1-1,-17 18 239,1 6 165,0-1-32,0 0 0,2 1 0,1 0 0,-14 40 0,19-38-191,2 0 0,-6 51 0,7 57 358,6-95-360,1-1 0,3 0 0,1 1 0,2-2 0,1 1 0,18 46-1,12 2 0,-38-86-449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0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 4160,'0'0'51,"0"0"0,0-1 0,0 1 0,0 0 0,0-1 0,0 1 0,0 0 0,0-1 0,0 1 0,-1 0 0,1-1 0,0 1 0,0 0 0,0-1 0,0 1-1,-7-18 15588,29 19-15889,-23 0 279,-1 1 0,1 0 0,0 0 0,0 0 0,0 0 0,0 0 0,0 0 1,0 0-1,-1 3 0,1-1 43,0-1 1,0 0-1,0 0 0,-1 0 1,-2 4-1,1-3-135,-3 3 990,7-13-92,2 0-673,-2 6-127,0-1 0,-1 0 0,0 0 0,1 1 0,-1-1 0,0 0 0,1 0 0,-1 0 0,0 1 0,0-1 0,1 0 0,-1 0-1,0 0 1,0 0 0,0-1 0,0-6 4,-6 13-1014,3 2 1677,7-26-69,-4 18-771,-3 3 49,-1-1 0,1 1 0,0 0 0,0 0 0,1 0 0,-1 0 0,0 1-1,1-1 1,-3 5 0,1-4 26,2-1 239,2-4 555,5-6-392,-4 7-345,0 0 1,0-1 0,-1 1 0,1-1 0,0 1 0,-1-1-1,0 1 1,1-1 0,-1 1 0,0-1 0,0 1 0,0-1-1,0 1 1,0-1 0,0-2 0,0 4-7,0-1 1,0 1-1,0-1 1,0 0-1,0 1 1,0-1-1,0 1 1,0-1-1,-1 1 1,1-1-1,0 1 0,0-1 1,-1 1-1,1-1 1,0 1-1,0-1 1,-1 1-1,1-1 1,-1 1-1,1 0 1,0-1-1,-1 1 1,1-1-1,-1 1 0,1 0 1,-1 0-1,1-1 1,-1 1-1,1 0 1,-1 0-1,1-1 1,-1 1-1,1 0 1,-1 0-1,1 0 1,-1 0-1,0 0 0,1 0 1,-1 0-1,1 0 1,-1 0-1,1 0 1,-1 0-1,1 0 1,-1 1-1,0-1 1,0 1-3,-1-1 0,1 1 0,0 0 0,0-1 0,-1 1 1,1 0-1,0 0 0,0 0 0,0 0 0,0 0 0,0 0 0,1 1 1,-3 1-1,-8 9 303,11-11-285,-1 0 1,0-1 0,1 1-1,-1 0 1,0-1-1,1 1 1,-1 0 0,1 0-1,-1-1 1,1 1 0,0 0-1,-1 0 1,1 0 0,0 0-1,-1-1 1,1 1-1,0 0 1,0 0 0,0 0-1,0 0 1,0 1 0,0-1 908,8-1-880,-7 0-127,0 0 1,-1-1-1,1 1 1,-1 0 0,1 0-1,0 0 1,-1-1 0,1 1-1,-1 0 1,1-1-1,-1 1 1,1-1 0,-1 1-1,1-1 1,-1 1 0,1-1-1,-1 1 1,0-1-1,1 1 1,-1-1 0,0 1-1,1-1 1,-1 1 0,0-1-1,0 0 1,1 1-1,-1-1 1,0 0 0,0 1-1,0-1 1,0 0 0,0 0-1,0 0-394,0 0 0,0 0 0,0 0 0,0 1 0,0-1 0,1 0 0,-1 0 0,0 1 0,0-1 0,1 0 0,-1 1 0,0-1 1,1 0-1,-1 1 0,1-1 0,-1 1 0,1-1 0,0-1 0,4 2-2663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0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154 179 2240,'-1'-1'72,"1"1"1,-1 0-1,1-1 0,0 1 1,-1-1-1,1 1 0,0-1 1,-1 1-1,1-1 0,0 1 1,0-1-1,-1 1 0,1-1 1,0 1-1,0-1 0,0 1 1,0-1-1,0 1 0,0-1 1,0 1-1,0-1 0,0 1 1,0-1-1,0 0 0,0 1 1,0-1-1,0 0 0,7-17 5030,-1 3-1093,-7 13-3647,1 1 1,-1-1-1,1 1 1,-1-1 0,0 1-1,0 0 1,0-1-1,0 1 1,0 0 0,0 0-1,0-1 1,0 1-1,-1 0 1,1 0-1,0 0 1,-1 1 0,1-1-1,-3-1 1,3 1-405,-1 0 102,1 0-1,-1 1 0,0-1 1,1 0-1,-1 0 0,0 1 0,0-1 1,0 1-1,1 0 0,-1 0 0,0-1 1,0 1-1,0 0 0,0 0 1,0 1-1,1-1 0,-1 0 0,0 1 1,0-1-1,0 1 0,1-1 1,-1 1-1,0 0 0,1 0 0,-3 1 1,-28 9 260,27-8-300,0 1 0,0 0 0,1 0 0,-1 0 0,1 1 0,0 0 0,-5 8 0,8-11 49,0 1 0,0 1 1,0-1-1,1 0 1,-1 0-1,1 0 0,0 0 1,0 0-1,0 0 1,1 6-1,-1 1 117,0-9-122,0 0-32,0 1-8,0-1 1,1 1-1,-1 0 0,0-1 0,1 1 1,-1-1-1,1 1 0,-1-1 0,1 1 1,0-1-1,0 1 0,-1-1 1,1 0-1,0 1 0,0-1 0,1 0 1,-1 0-1,0 1 0,2 0 1,1 1 103,1 0 0,0 0 0,10 4 0,-11-5 53,1 0-117,1 0-1,-1-1 1,1 1 0,0-1 0,0 0 0,0-1 0,0 1 0,0-1 0,10-1 0,6-2 168,27-7 1,-31 5-244,8-1 80,-1-2 1,0-1-1,0-1 0,37-21 1,-56 28-63,0-1 0,0 0 1,-1 0-1,1 0 1,-1-1-1,0 0 1,8-10-1,-12 13-22,0 0 0,0 1 0,0-1-1,0 0 1,0 1 0,0-1 0,0 0 0,-1 0-1,1 0 1,-1 0 0,0 1 0,1-1 0,-1 0-1,0 0 1,0 0 0,0 0 0,0 0 0,-1 0-1,1 0 1,0 0 0,-1 0 0,1 0 0,-1 1-1,0-1 1,0 0 0,1 0 0,-1 1 0,0-1-1,-1 0 1,1 1 0,-3-3 0,-1-1-4,0 0 0,-1 0 0,0 0 0,0 1 0,0 0 0,-12-5-1,-45-15 91,35 14 259,21 7-357,0 1 1,0 1-1,0-1 1,0 1 0,0 0-1,0 1 1,-1-1-1,1 1 1,0 1 0,0 0-1,-12 2 1,1 2 29,1 1 0,0 1 0,-24 12 1,17-8-222,16-8-322,0 0 0,1 1 0,-1 0-1,1 0 1,0 1 0,0 0 0,-10 9 0,17-13 361,0-1 1,-1 0-1,1 0 1,0 1-1,-1-1 1,1 0-1,0 1 0,-1-1 1,1 0-1,0 1 1,0-1-1,0 0 1,-1 1-1,1-1 0,0 1 1,0-1-1,0 1 1,0-1-1,0 0 1,0 1-1,0-1 1,0 1-1,0-1 0,0 1 1,0-1-1,0 0 1,0 1-1,0-1 1,0 1-1,0-1 0,0 1 1,0-1-1,1 0 1,-1 1-1,0-1 1,0 0-1,1 1 0,-1-1 1,0 0-1,0 1 1,1-1-1,-1 0 1,0 1-1,1-1 0,-1 0 1,0 0-1,1 1 1,-1-1-1,1 0 1,-1 0-1,0 0 0,1 0 1,-1 1-1,1-1 1,-1 0-1,1 0 1,0 0-1,15-4-3010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0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82 237 2400,'0'0'55,"0"-1"1,0 0-1,0 1 1,0-1-1,0 0 0,0 1 1,0-1-1,1 1 1,-1-1-1,0 0 0,0 1 1,1-1-1,-1 1 1,0-1-1,6-5 5114,-1-12 4124,-5 21-7530,1 10-692,2 25-1161,-1-8 533,-2 0-1,-5 48 1,-1 16 165,6 472 885,-1-551-1191,-2-20 375,-1-27-605,-10-260-616,4 148 613,2 43-282,8 71 141,-1 8-71,2 0-1,3-31 1,-1 34 211,-2-1-1,0-21 0,-1 25-231,5-98-135,-5 63-432,-8 76 438,-15 118 911,18-119-484,-5 16-39,7-31-62,0-1 1,1 1-1,0 0 0,-1 15 0,1-17 308,0-6 489,1-5-475,2 2-345,-1-1 0,0 1 1,1-1-1,0 1 1,0-1-1,-1 1 0,3-4 1,4-14 12,25-135-359,-21 109 217,23-62 0,-21 69-37,-12 30-164,0 5 48,2 11 261,3 14 207,-2-1 1,0 1-1,3 38 1,-5-34-8,1 0 1,7 25 0,-8-43-558,-1-4-152,0 1 0,-1-1 0,1 0 0,-1 1 0,0-1 0,0 1 0,0 2 0,9-1-5592,0-1 3328,5 4 443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1215 832,'-3'1'12535,"6"-2"-11166,30-23-642,-2-1 0,53-52 0,-65 55-607,0-1 0,-1 0 1,27-50-1,31-85 645,-74 156-747,30-86 339,-12 33-267,-15 39-70,1 0 0,13-26-1,-11 26 24,0-1 0,8-22-1,15-33 161,-24 56-208,-1 3-41,7-26 1,-2 6 53,14-33 0,2-15 75,-13 38-166,3-21 216,-12 41 33,-1 12-244,-4 9 87,0 1 0,1 0 0,-1 0 1,0 0-1,1 0 0,-1 0 0,1 0 0,-1 0 1,1 0-1,-1 0 0,1 0 0,0 0 0,0 0 1,0 0-1,0 0 0,18-20 823,-24 25-528,-5 16 87,2-3-142,-5 4-13,2 1 0,-15 37 0,-11 50 109,2-3-97,8-39-29,-4-1 0,-68 110-1,14-36 76,56-95-144,-23 33-215,-42 47 102,74-94 42,15-23 21,0 0 1,0-1-1,-8 10 0,39-29 535,-13 1-665,-1-1 0,0-1 0,0-1 0,12-18 0,-16 22-1,81-126-620,14-19 219,-85 131 454,-2-1-1,14-28 1,1-4 105,-7 13-389,-2 0 0,17-55 0,-26 66 285,1-14 148,-5 10-91,10-31-186,-13 43 28,10-26 1,-9 36-78,-6 12 150,1-1-1,0 1 1,-1-1 0,0 1-1,0-1 1,0 1 0,1-7-1,-2 9-4,0 1-1,1-1 0,-1 0 1,0 1-1,1-1 0,-1 0 1,1 1-1,-1-1 0,1 1 0,-1-1 1,1 0-1,-1 1 0,1-1 1,0 0-1,3-2-46,-7 1-46,2 3 91,0-1-1,0 1 1,0 0-1,0 0 1,0 0-1,0 0 1,1-1-1,-1 1 1,0 0-1,-1 2 1,-1 1 75,-27 34 248,-41 66 0,38-53-43,-20 31 180,44-74-400,8-7 198,1-1-245,0 0 1,0 0 0,0 0 0,-1 0 0,1 1-1,0-1 1,0 0 0,0 0 0,-1 0-1,1 0 1,0 0 0,0 0 0,0 0 0,-1 0-1,1 0 1,0 0 0,0 0 0,0 0-1,-1-1 1,1 1 0,0 0 0,0 0 0,0 0-1,-1 0 1,1 0 0,0 0 0,0 0 0,0 0-1,0-1 1,0 1 0,-1 0 0,1 0-1,0 0 1,0 0 0,0-1 0,0 1 0,0 0-1,0 0 1,0 0 0,-1 0 0,1-1 0,0 1-1,0 0 1,0 0 0,0 0 0,0-1-1,0 1 1,0 0 0,0 0 0,0 0 0,0-1-1,0 1 1,0 0 0,0 0 0,0 0-1,1-1 1,-1 1 0,0 0 0,0 0 0,0 0-1,0 0 1,0-1 0,0 1 0,0 0 0,0 0-1,1 0 1,13-16-468,-4 7 807,51-84 22,-41 60-373,38-48-1,-54 77 2,63-71 610,-62 63-477,-4 9-42,-2 6 26,-4 6-77,2 1 0,-1 0-1,1 0 1,1 0 0,0 0-1,0 1 1,0 19 0,-1 239 822,3-268-656,-1-5-3157,-11-17-3669,7 3-37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3488,'0'6'12372,"0"1"-9161,0 0-3124,1 1 0,0-1-1,2 13 1,-1-13 100,0 1 0,-1-1 0,0 15 1,-1-15-118,1-1 1,-1 1 0,1-1 0,0 0 0,4 10-1,-3-10 29,0-1 0,-1 1 1,1 0-1,-1 0 0,0-1 0,0 7 0,-1-5 208,1-8 505,1-13 486,-1 10-1454,6-71 362,-2 16-28,-5 44-184,0 13 43,0 0 1,0 0-1,0 1 0,1-1 1,-1 0-1,0 0 0,1 0 1,-1 0-1,1 0 1,-1 1-1,1-1 0,0 0 1,0 0-1,0 1 1,2-4-1,-1 3-3,-1 0 0,1 0 0,0 0 1,0 0-1,0 1 0,0-1 0,0 0 0,0 1 1,0 0-1,1-1 0,-1 1 0,0 0 0,1 0 0,-1 0 1,1 1-1,-1-1 0,1 1 0,-1-1 0,1 1 1,0 0-1,4 0 0,27 5 179,-32-5-149,18-4-16133,-4 3 10779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3808,'1'-7'8849,"7"1"-1609,-3 4-7346,53-22 1733,-32 12-1657,31-9 1,-2 5-525,31-10-1499,-26 13-2219,-7 2 640,-7-7-2320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4320,'0'-1'62,"0"1"0,0 0 0,0 0 1,0 0-1,0 0 0,0 0 0,0 0 0,0 0 1,0 0-1,-1-1 0,1 1 0,0 0 0,0 0 1,0 0-1,0 0 0,0 0 0,0 0 0,0-1 1,0 1-1,1 0 0,-1 0 0,0 0 0,0 0 1,0 0-1,0 0 0,0 0 0,0-1 0,0 1 0,0 0 1,0 0-1,0 0 0,0 0 0,0 0 0,0 0 1,0 0-1,1 0 0,-1 0 0,0 0 0,0 0 1,0-1-1,0 1 0,0 0 0,0 0 0,0 0 1,1 0-1,-1 0 0,0 0 0,0 0 0,0 0 1,0 0-1,0 0 0,0 0 0,0 0 0,1 0 1,-1 0-1,0 0 0,0 0 0,7 8 6355,2 7-1213,-6-9-6774,37 126 3165,-38-124-1753,0-1 1105,3-15-72,-1 1-748,-2 0 1,1-1-1,-1 0 1,0 1 0,-1-1-1,1-9 1,2-7 61,-2 14-233,1 0 0,1 0 0,-1 0 0,2 0 0,-1 1 0,2 0 0,7-12 0,-10 17 87,1 0 0,0 0-1,0 0 1,6-4 0,4-4 165,-13 12-168,0-1 0,-1 1 1,1-1-1,0 1 0,0-1 1,0 1-1,-1-1 0,1 1 0,0 0 1,0 0-1,0-1 0,0 1 1,0 0-1,0 0 0,-1 0 1,1 0-1,0 0 0,0 0 1,0 0-1,1 1 0,20 5-4,-8-1-12,-5-3-24,-2 1-341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4 164 3808,'-4'-15'15998,"8"15"-16578,12-1 1010,-1 0 1,1-1-1,-1-1 1,0 0-1,1-1 1,17-7-1,85-45-1200,-7 4-5702,-71 37 3891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2976,'20'-10'17229,"-19"12"-19024,0 4 2164,-1-1-1,0 1 1,0-1 0,0 1 0,-1-1-1,0 1 1,0-1 0,0 1-1,-4 9 1,-3 20 397,5-14-1798,1 28 4093,2-19-9669,0-14-2711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3904,'-10'0'3605,"12"0"-2506,7 0 51,1 0 0,-1-1 0,1 0 0,-1 0 1,10-4-1,-5 2-207,1 0 0,-1 0 0,0 2-1,29-1 1,169-5 1967,-106-6-3759,-3-11-4849,-84 19 2205,8-2-3520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2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0 881 6400,'5'-2'7932,"14"-5"-5271,3 0-1751,20-12-134,0-1-1,39-27 0,-56 31-648,-2-2 1,0-1-1,-1-1 1,33-37-1,62-99 297,-9-13 563,-93 141-499,17-51 0,-24 58-318,-4 7-45,0 0 0,-1-1 0,0 0-1,-2 1 1,1-1 0,-2 0 0,0 0 0,-1 0-1,-3-19 1,4 32-144,-1 0 1,1 0-1,-1 0 0,1 1 0,-1-1 0,0 0 0,1 0 1,-1 1-1,0-1 0,0 0 0,-2-2 0,2 4 19,1-1 0,-1 1-1,0-1 1,1 1 0,-1-1 0,1 1-1,-1-1 1,0 1 0,1 0 0,-1-1-1,0 1 1,1 0 0,-1 0 0,0 0-1,0-1 1,1 1 0,-1 0 0,0 0-1,0 0 1,1 0 0,-1 0 0,0 0-1,1 0 1,-1 1 0,0-1 0,0 0-1,1 0 1,-1 1 0,0-1 0,1 0-1,-1 1 1,0-1 0,0 1 0,-5 4 71,0 0 1,0 0 0,1 1 0,-1 0 0,-5 9 0,-7 6 377,-68 88 1360,76-95-1640,-10 15 136,1 0 0,1 1 0,2 1 0,1 0 0,1 1 0,2 1 0,1 0 0,2 0 0,1 1 0,-6 65 0,13-89-251,1-1-1,0 0 1,1 1 0,0-1 0,0 0-1,1 0 1,0 1 0,1-2 0,0 1 0,8 16-1,-8-20-48,0 0 0,0 0 0,1 0 0,-1-1-1,1 0 1,0 1 0,1-1 0,-1-1 0,1 1-1,0-1 1,0 1 0,0-1 0,0-1-1,0 1 1,1-1 0,-1 0 0,1 0 0,6 1-1,8 1-96,-1-1 0,0-1 0,29 0 0,-37-3-570,0 0 1,20-4-1,-24 3-269,0 0-1,0-1 1,-1 1 0,1-1 0,7-5-1,1-2-3382,2 5 1397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1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344 359 2720,'-3'-1'7138,"-6"2"-3773,-21 4-1132,-30 7-175,17-5-1205,2 1-93,22-5-364,0 1 1,1 1-1,-1 0 0,-30 14 1,43-16-359,3-2-22,0 1 1,1-1-1,-1 0 1,1 1-1,-1 0 0,1 0 1,0 0-1,-3 3 0,4-5-7,1 1 0,0-1-1,-1 1 1,1-1 0,0 1-1,0-1 1,-1 1-1,1 0 1,0-1 0,0 1-1,0-1 1,0 1 0,0 0-1,0-1 1,0 1 0,0-1-1,0 1 1,1 0 0,-1 1 23,1-1 0,-1 1 0,1-1 0,0 1 1,0-1-1,0 0 0,0 1 0,0-1 0,2 2 1,1 1 37,1-1 1,-1 0-1,1 0 1,-1 0-1,1 0 1,0-1 0,0 0-1,0 0 1,7 2-1,50 9 468,-52-12-459,21 4 181,1-2 0,0-1 0,48-4 0,-78 2-242,1 0 0,-1-1 0,1 1 0,-1-1 0,1 1 0,-1-1 1,0 0-1,1 0 0,-1 0 0,0 0 0,0 0 0,1-1 0,-1 1 0,0-1 0,0 1 0,-1-1 0,1 0 0,0 0 0,-1 0 0,3-3 0,-3 3-5,1-1-1,-1 0 1,-1 1 0,1-1-1,0 0 1,0 1-1,-1-1 1,0 0 0,1 0-1,-1 0 1,0 1 0,-1-1-1,1 0 1,0 0-1,-1 0 1,1 1 0,-1-1-1,-2-4 1,-1-3 10,-1 0-1,0 0 1,-1 1 0,0-1-1,-9-10 1,-40-39 150,30 34-178,16 15 30,-1-1 0,1 0 0,1-1 0,0 0 0,1-1 0,0 1 0,1-1 0,0-1 1,-4-16-1,9 25-29,0 1 1,1-1 0,-1 0-1,1 0 1,0 1-1,1-1 1,-1 0 0,1 0-1,0 1 1,0-1 0,0 0-1,1 1 1,-1-1 0,1 1-1,0 0 1,0-1 0,1 1-1,0 0 1,-1 0 0,1 1-1,5-6 1,-3 4 22,0 0 0,0 1 0,0 0 0,1 0 1,-1 0-1,1 1 0,0 0 0,0 0 0,0 0 0,1 1 0,-1 0 0,0 0 1,1 0-1,11 0 0,-9 1 18,0 1-1,0 1 1,1 0 0,-1 0-1,0 1 1,0 0-1,9 4 1,2 2-79,35 18-1,-44-22-34,-10-4-81,0 1-1,1-1 1,-1 0 0,0 1-1,0-1 1,0 1 0,0-1-1,1 1 1,-1 0 0,0-1 0,0 1-1,0 0 1,0 1 0,0 0-782,0 0 0,-1 0 0,0 0 0,1 0 0,-1 0 0,0 0 0,0 0 0,0 0 0,-1 3 0,1 12-3617,7 1 802,-2-5 294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4640,'3'4'9807,"2"4"-4821,0 4-4390,1 0 0,6 21 0,-10-17-122,-2-14-415,0 1 0,0 0-1,0-1 1,1 1 0,-1-1-1,1 1 1,0-1 0,2 5-1,-1 0 255,-2-6 715,3-5-571,1-2-446,-1-1 0,0 1 0,4-12 1,2-8-191,-4 15 191,1 0 0,0 0 0,0 0 0,1 1 0,0 0-1,1 0 1,0 1 0,16-15 0,-21 22 29,0 1-1,0-1 1,-1 0 0,1 1 0,0 0-1,0 0 1,0 0 0,0 0-1,1 0 1,-1 0 0,0 1 0,0 0-1,0-1 1,0 1 0,7 1-1,-1 1 107,0 0 0,0 1-1,17 7 1,-13-5-190,-8-4 2,0 1 0,-1-1 0,1 0 0,0 0 0,7 0 0,-10-1-188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5888,'-8'-9'9018,"22"9"-6031,119-2 1764,66-16-4414,-129 5-2335,-38 6-5224,43-4-1,-45 11 3181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3072,'3'6'9983,"-1"9"-6465,-2 18-3054,0-28 450,5 69 788,-5 25-252,5-74-826,-1-51 1378,9-39-3460,-4 21-1610,-1 1 1,-3-1-1,0-45 0,-4 68 1204,-3-24 0,-1 27-8,-5-20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28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322 622 2144,'-5'-12'14500,"4"12"-14102,-4-3-1776,-5-2 1809,-1 1 0,1 0 0,-1 1 0,0 1 1,0-1-1,-19 0 0,23 2-363,0 1-1,0 0 1,0 1 0,0-1-1,0 1 1,0 0-1,0 1 1,0 0 0,1 0-1,-1 1 1,1-1-1,-1 1 1,1 1 0,-11 6-1,8-3 4,1 0 0,0 0 0,0 1 0,1 0 0,0 1 0,0-1 0,0 1 0,-8 18 0,7-14-43,6-9-18,-1 1-1,1 0 1,-1-1 0,1 1-1,0 0 1,1 0-1,-1 0 1,1 0 0,0 0-1,0 10 1,1-9 32,0-3-21,-1 0 0,1-1-1,0 1 1,0-1 0,1 1-1,-1 0 1,0-1 0,1 1-1,0-1 1,0 1 0,-1-1-1,1 1 1,1-1 0,-1 0-1,2 4 1,2 0 88,0-1-1,0 0 1,0 0-1,1 0 1,-1-1-1,10 6 1,-12-9-77,0 0 0,0 1 0,0-1 0,0 0 1,0-1-1,1 1 0,-1-1 0,0 1 0,1-1 0,-1 0 1,0 0-1,1 0 0,-1-1 0,0 1 0,6-2 1,11-4-32,0 0-1,0-1 1,-1-1 0,0-1 0,-1-1 0,29-20 0,-37 23-35,0-1-1,0-1 0,-1 1 1,-1-2-1,1 1 1,-1-1-1,-1 0 1,0-1-1,0 0 1,-1 0-1,-1 0 1,6-15-1,-1-10-24,0 0 0,-3-1-1,4-52 1,-7 27 135,-6-80 0,-17-2 110,8 76-191,11 52 99,0 14-124,1 0 0,-1 0-1,0 0 1,0 0 0,0-1 0,-1 1 0,1 0-1,0 0 1,-2-3 0,2 4 26,0 1 0,0 0 0,0 0 0,0 0 1,0 0-1,-1 0 0,1-1 0,0 1 0,0 0 0,0 0 0,0 0 0,0 0 0,0 0 0,-1 0 0,1 0 1,0 0-1,0-1 0,0 1 0,0 0 0,-1 0 0,1 0 0,0 0 0,0 0 0,0 0 0,0 0 1,-1 0-1,1 0 0,0 0 0,0 0 0,0 0 0,0 0 0,-1 0 0,1 0 0,0 0 0,0 1 1,0-1-1,0 0 0,-1 0 0,1 0 0,0 0 0,0 0 0,0 0 0,0 0 0,0 0 0,0 1 1,-1-1-1,1 0 0,0 0 0,0 0 0,0 0 0,0 0 0,0 1 0,0-1 0,0 0 0,0 0 0,0 0 1,0 0-1,0 1 0,0-1 0,0 0 0,-5 13-89,-19 52 458,13-37 127,-9 38 1,5 18-29,4 1 1,0 93 0,9-135-302,1-29-80,1 0 1,0-1 0,1 1-1,0 0 1,1 0-1,1-1 1,0 1-1,1-1 1,1 0-1,0 0 1,7 14 0,-4-14 23,0-1 0,1 0 1,18 20-1,-21-26-75,0 0-1,1-1 1,-1 0 0,1 0-1,1 0 1,-1-1 0,0 0 0,12 3-1,-2 1-436,-16-8-272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29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6 728 2720,'0'0'69,"0"-1"1,0 1-1,0 0 0,0 0 0,0 0 1,0 0-1,0 0 0,0 0 1,0 0-1,0-1 0,0 1 0,0 0 1,0 0-1,0 0 0,-1 0 1,1 0-1,0 0 0,0 0 1,0 0-1,0 0 0,0 0 0,0 0 1,0-1-1,0 1 0,0 0 1,-1 0-1,1 0 0,0 0 0,0 0 1,0 0-1,0 0 0,0 0 1,0 0-1,-1 0 0,1 0 1,0 0-1,0 0 0,0 0 0,0 0 1,0 0-1,0 0 0,0 0 1,-1 0-1,1 1 0,0-1 1,0 0-1,0 0 0,0 0 0,0 0 1,0 0-1,0 0 0,0 0 1,0 0-1,-1 0 0,1 0 0,0 0 1,0 1-1,0-1 0,0 0 1,0 0-1,0 0 0,0 10 6390,0-4-4233,19-8 504,-12-1-2580,0 0-1,0-1 0,-1 0 1,0 0-1,0-1 0,0 0 0,0 0 1,5-7-1,40-51 127,-51 63-274,24-36 100,31-59 0,11-46 8,-41 88-67,-11 21 45,-1 0-1,10-40 1,-19 58-52,-1 0 0,-1 0 0,0 0 0,-1 0 0,0-1 0,-1 1 0,-1 0 0,-3-17 0,4 30-26,-1-1 1,1 1-1,0-1 1,-1 1-1,1 0 1,-1-1-1,0 1 1,1 0-1,-1 0 1,0 0-1,0-1 1,0 1 0,0 0-1,0 0 1,0 0-1,0 0 1,0 1-1,0-1 1,0 0-1,-1 0 1,1 1-1,0-1 1,0 0-1,-1 1 1,1-1-1,0 1 1,-1 0-1,1 0 1,-1-1 0,1 1-1,0 0 1,-1 0-1,1 0 1,-1 0-1,1 0 1,-3 1-1,-3 1 107,0-1-1,0 1 0,0 0 1,1 1-1,-14 6 1,13-5-20,-1 0 0,1 1 0,0 0 0,0 0 1,0 0-1,1 1 0,0 0 0,0 1 0,1-1 0,-1 1 1,2 0-1,-1 0 0,1 1 0,0-1 0,0 1 1,1 0-1,-3 9 0,-15 61 336,3 2 1,4 0-1,-5 120 0,18-186-287,0 0-1,1 1 1,1-1-1,1 0 0,0 0 1,0 0-1,2 0 1,0 0-1,0 0 1,10 19-1,-13-31-170,1 1 0,-1-1 0,1 1 0,0-1 0,0 0 0,0 0 0,0 0 0,0 0 0,1 0 0,-1 0 0,0 0 0,1-1 0,0 1 0,-1-1 0,1 0 0,0 0 0,-1 0 0,1 0 0,0 0 0,0-1 0,0 1 0,0-1 0,0 0 0,0 0 0,3 0 0,7-1-1166,0 0 0,1-1-1,-1-1 1,15-5-1,-26 8 919,34-13-3028,4-1-3317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30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26 3072,'-2'-3'173,"0"1"0,1 0 0,-1-1 0,0 1 0,0 0 0,-1 0 1,1 0-1,-13-5 12241,15 7-12161,3 8 2494,12 12-2021,-9-15-435,1-1 0,-1 0 1,1 0-1,-1 0 0,1-1 0,0 0 1,0 0-1,1-1 0,-1 0 0,1 0 1,10 0-1,11 1 153,50-3 0,-37-1-518,-3 2 495,11 0-4984,-41-1 2701,-1 0 1,1-1-1,-1 0 1,1-1-1,-1 1 1,10-5-1,6-5-2575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31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 7232,'-8'-17'13466,"10"18"-13202,-1 0-1,1-1 1,0 1 0,0-1 0,0 0-1,-1 1 1,1-1 0,0 0-1,3 0 1,-4 0-181,184-2 3112,-4 0-3691,-179 2-678,-17-1-10630,12 2 10886,-1 0 0,1 1 0,0-1 0,-5 4 0,-9 3-3695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31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17 6816,'-14'-3'2862,"21"6"-1804,3-2 860,1 1 1,0-2-1,14 0 1,-16 0-1386,129-11 4741,-74 3-5012,-14 7-487,-38 1-4556,0 0-4884,-1 0 6737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3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180 532 3392,'-5'-7'14201,"-1"1"-11065,-6-3-2708,-11-10 169,21 17-513,0 0 0,-1 0-1,1 0 1,-1 0 0,0 0 0,0 0-1,0 1 1,0 0 0,0-1 0,0 1-1,0 0 1,-5-1 0,6 2-67,0 0 0,0 0 0,0 0 0,1 0 0,-1 0 0,0 0 0,0 1 0,0-1 0,1 1 0,-1-1 0,0 1 0,1-1 0,-1 1 0,0 0 0,1 0 0,-1 0 0,1 0 0,-1 0 0,1 0 0,0 1 0,-1-1 0,1 0 0,0 1 0,0-1 0,-1 2 0,-7 10 140,3-5-61,1 1-1,-1 0 1,1 0-1,-5 14 0,8-17-22,0 0 0,0 1 0,1-1 0,0 1 0,0-1 0,0 1 0,1-1 0,0 1-1,0-1 1,1 1 0,1 8 0,0-11-1,-1 0 0,0 0-1,1 0 1,0 0 0,0 0-1,0 0 1,1 0 0,-1 0-1,1-1 1,0 0 0,0 1-1,0-1 1,0 0 0,0 0-1,1-1 1,-1 1 0,7 3 0,0-1 26,-1 0 0,1 0 1,0-1-1,0 0 1,1-1-1,-1 0 0,1-1 1,0 0-1,-1-1 1,13 1-1,-16-2 17,-1 0-1,1-1 0,11-2 1,-17 3-100,0 0 1,0 0 0,0 0 0,0-1-1,0 1 1,0 0 0,0 0 0,-1-1-1,1 1 1,0-1 0,0 1 0,0 0-1,-1-1 1,1 0 0,0 1 0,0-1-1,-1 1 1,1-1 0,-1 0 0,1 0-1,0 1 1,-1-1 0,1 0 0,-1 0-1,0 0 1,1 1 0,-1-1 0,0 0-1,1 0 1,-1 0 0,0 0 0,0 0-1,0 0 1,0 0 0,0 0 0,0 0-1,0-1 1,-3-16 118,2 13-92,0-1 1,-1 0 0,1 0-1,-1 1 1,-3-6-1,-79-224 309,40 103-88,38 116-177,-37-117 713,41 127-760,1 0 0,0 0 0,0 0 0,1 0 0,0 0 0,0 0 0,0 0 0,1 0 0,-1 0 0,1 0 0,1 1 0,-1-1 0,4-6 0,-4 8-37,1 1 0,0-1 0,0 1 0,1 0 1,-1 0-1,1 0 0,-1 0 0,1 0 1,0 0-1,0 1 0,0 0 0,0-1 0,1 1 1,-1 0-1,1 1 0,-1-1 0,1 0 0,0 1 1,-1 0-1,7-1 0,0 0-18,1 1 1,-1 0-1,0 1 0,1 0 1,-1 0-1,16 4 0,61 17 142,-17-2-89,-30-8-149,-38-10-218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6048,'-16'0'1952,"8"-9"5274,9 9-7011,0 0-1,-1 0 1,1 0-1,-1 0 1,1 1-1,0-1 1,-1 0 0,1 0-1,-1 0 1,1 0-1,0 1 1,-1-1-1,1 0 1,-1 0-1,1 1 1,-1-1 0,1 0-1,-1 1 1,1 0-1,4 2 487,5 1-143,0-1 0,0 0 0,0-1 0,1 0 0,-1-1 0,1 0 0,18-1 0,-9 0-57,648-9 2944,-499 0-4658,-58 7-3627,-73 3-61,-10 3 1563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3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2 193 2144,'0'-1'47,"0"1"1,-1 0-1,1-1 1,0 1-1,0 0 1,0-1-1,0 1 1,-1-1-1,1 1 1,0 0-1,0-1 1,0 1-1,0-1 1,0 1-1,0 0 1,0-1-1,0 1 1,0-1-1,0 1 1,1 0-1,-1-1 1,0 1-1,0-1 1,0 1-1,0 0 1,0-1-1,1 1 1,-1 0-1,0-1 1,0 1-1,1 0 1,-1-1-1,0 1 1,1 0-1,-1-1 1,1 1-1,5-7 1924,-2 0 250,1-1 0,-1 0 1,5-14-1,-7 16 2419,-3 19-2022,-7 99-301,1-3-1039,4-92-1260,2-16 4,1 0 0,-1 0 0,1 1 1,0-1-1,-1 0 0,1 0 0,0 1 0,0-1 1,0 0-1,0 1 0,0-1 0,0 0 1,0 0-1,1 1 0,0 1 0,0 1 530,-2-9-320,-6-43-482,9 7 477,1 1 0,2-1 0,2 1 0,16-53 0,-21 85-120,0 1-1,1-1 0,0 1 0,0 0 0,1 0 0,6-10 0,-8 15-73,0 0 0,0-1-1,0 1 1,0 0 0,0 0 0,0 0-1,0 1 1,1-1 0,-1 0-1,1 1 1,-1 0 0,1 0 0,0-1-1,-1 1 1,1 1 0,0-1 0,0 0-1,0 1 1,4-1 0,0 1 20,0 1 0,0 0 0,0 0 1,0 0-1,0 1 0,0 0 0,11 5 1,1 3 9,21 14 0,0-1 126,-26-17-210,3-7-7080,-10 0 4559,5-2-3313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7968,'-5'-5'3616,"10"5"384,3 0-2497,5-3 1857,6-2-1920,7 2 1120,16-1-1472,29-1-160,10 2-544,-1-5-480,-7 0 32,-6 4-3456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23 182 3232,'-23'0'10053,"25"0"-9317,6 4-128,-4-3-345,-1 1 1,1-1 0,0 0-1,0 0 1,-1-1 0,8 2-1,464-7 3118,-166-13-2323,-80 1-1044,-126 12 226,-62 6-262,-33 0 99,0-1 0,1 0 0,-1 0 0,13-3 0,-21 3-51,1 0-1,-1 0 1,0 0 0,1 0 0,-1-1-1,0 1 1,1 0 0,-1 0-1,0 0 1,1-1 0,-1 1 0,0 0-1,0 0 1,1-1 0,-1 1-1,0 0 1,0-1 0,0 1 0,1 0-1,-1-1 1,0 1 0,0 0-1,0-1 1,0 1 0,0 0 0,0-1-1,1 0 1,-4-12 256,-10-13-281,4 15-24,-1 0 1,-1 1 0,-14-11 0,0-1 68,19 17-57,-4-4 34,10 8-40,0 1 0,0 0 0,0 0 1,0-1-1,-1 1 0,1 0 0,0 0 0,0-1 1,0 1-1,0 0 0,0-1 0,0 1 0,0 0 0,0-1 1,0 1-1,0 0 0,0-1 0,0 1 0,0 0 0,0-1 1,0 1-1,0 0 0,0 0 0,1-1 0,-1 1 1,0 0-1,0-1 0,0 1 0,0 0 0,1 0 0,-1-1 1,0 1-1,1 0 0,-1-1 16,1 1 1,0 0-1,0 0 1,0 0-1,0 0 1,-1 0-1,1 0 1,0 0-1,0 0 1,0 0-1,0 0 1,-1 0-1,1 1 0,0-1 1,0 0-1,0 1 1,-1-1-1,1 0 1,0 1-1,0-1 1,0 2-1,0-2-14,16 9 24,-1 0-1,0 2 0,-1-1 1,0 2-1,-1 0 1,23 24-1,-35-32 33,0-1 1,0 0-1,0 0 0,0 1 0,-1-1 1,1 1-1,-1 0 0,0-1 1,0 1-1,0 0 0,0 0 0,-1-1 1,0 1-1,1 0 0,-2 0 1,1 0-1,0 0 0,-1 0 0,1-1 1,-3 8-1,-1-2 17,1-1-1,-1 1 1,0-1 0,-1 0-1,0-1 1,0 1-1,-11 11 1,10-12-138,0 0 0,0-1 0,-1 0 0,-11 8 0,-1 2-2396,5-4-4904,28-9-1430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77 233 5824,'-9'-9'2677,"9"9"-2594,0 0 0,0 0 0,0 0 1,0 0-1,-1 0 0,1 0 0,0 0 0,0 0 1,0 0-1,0 0 0,0 0 0,-1 0 1,1 0-1,0 0 0,0 0 0,0 0 0,0 0 1,0 0-1,0 0 0,-1 0 0,1 0 0,0 0 1,0 0-1,0 1 0,0-1 0,0 0 1,0 0-1,0 0 0,0 0 0,-1 0 0,1 0 1,0 0-1,0 1 0,0-1 0,0 0 0,0 0 1,0 0-1,0 0 0,0 0 0,0 1 0,0 23 4966,0-13-5248,-1 5 1123,-5 30-1,0-7-365,-39 391 2200,40-293-1433,5-113-922,0-22 503,0-4-889,1 0-1,0 0 1,-1 1-1,1-1 1,0 0 0,0 1-1,0-1 1,2-2-1,2-2-95,0-7 15,-1 0 0,0 0 1,0 0-1,-2 0 1,1-1-1,-2 1 0,1-23 1,-1 16 17,14-286-215,-2 165 479,-10 119-18,-2 11-175,1 1-1,0 0 1,0 0-1,1 0 1,5-12-1,-5 16 13,-1 1 42,0 0 0,1 0 0,0 0 0,6-8 0,-7 11-55,-1 1 1,1-1 0,0 0 0,0 1 0,1-1-1,-1 1 1,0 0 0,0 0 0,1 0-1,-1 0 1,1 0 0,-1 0 0,5 0 0,77-18 71,77-15 17,-39 7 104,204-57-270,-248 64 1322,-78 20-1249,1 0 0,-1 0-1,1 0 1,-1 0 0,1 0-1,-1 0 1,1 0 0,-1 0-1,1 0 1,-1 0 0,1 0-1,-1 0 1,1 0 0,0 1-1,-1-1 1,1 0 0,-1 0-1,0 0 1,1 1 0,-1-1-1,1 0 1,-1 1 0,1-1-1,-1 1 1,0-1 0,1 1-1,0 0-3,0 0-1,-1 1 1,1-1 0,-1 0-1,1 1 1,-1-1 0,1 1-1,-1-1 1,0 3-1,0 30 21,0-34-33,-3 16 78,0 0 0,-1-1 0,0 0 0,-13 28 0,9-17-139,-3 3-147,-1-13-3425,12-15 3243,0 0 0,0-1 1,1 1-1,-1-1 1,0 1-1,0 0 0,1-1 1,-1 1-1,0-1 1,1 1-1,-1-1 0,1 1 1,-1-1-1,1 1 1,-1-1-1,1 1 0,-1-1 1,1 1-1,-1-1 1,1 0-1,-1 1 0,1-1 1,1 0-1,9 13-6243,-2 3 1926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 2400,'-32'-23'17365,"38"19"-15797,-1 1-1350,0 1 1,0 0 0,0 0 0,1 0 0,-1 0-1,1 1 1,10-1 0,43-1 181,-30 3-198,336-25 491,-306 24-565,-52-1-1942,-22-7-10286,4 14 9294,-6 6-1460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7392,'2'-2'599,"0"1"0,-1-1 0,1 1 0,0-1 0,0 1 0,0 0-1,0 0 1,0 0 0,0 0 0,0 0 0,0 0 0,3 0 0,17-4 1031,0 1 1,31 0-1,-14 1-996,-11 0-291,288-18 29,-306 21-829,26-2-2291,-13-3-3679,-23 4 6272,0 1 0,1 0 1,-1 0-1,1 0 0,-1-1 0,1 1 0,-1 0 0,0-1 0,1 1 0,-1 0 0,0-1 0,1 1 0,-1 0 0,0-1 1,1 1-1,-1-1 0,0 1 0,0-1 0,0 1 0,1-1 0,0-19-4570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5 2720,'-10'-1'819,"6"-1"-273,5 0 1235,-37 14 4551,18-7-4888,-85 21 1833,60-16-2153,-58 22 0,91-28-994,-10 3 341,-35 20 0,49-23-410,0 0 0,0 0 0,0 1 0,0 0-1,1 0 1,0 1 0,0-1 0,0 1 0,-4 8-1,2-2 75,1 0 0,1 1 0,0 0 0,0 1 0,-5 25 0,-5 72 320,10-64-333,1-7 68,1-1 0,2 0 0,2 0-1,7 42 1,-4-61-23,1 0-1,9 25 1,-2-11 5,57 151 536,5 14-253,-73-197-453,16 70 285,-15-63-251,-1 0-1,-1 0 1,0 1 0,0-1-1,-1 0 1,-1 9 0,-3 0 39,0-1 0,-2 0 0,0 0 0,0-1 0,-2 0 0,-11 16 0,-15 33 130,-25 79 242,39-88-292,-41 78 1,52-118-143,0-1 1,-1 1-1,-1-2 1,0 1-1,-1-2 1,-1 0 0,0 0-1,-1-1 1,0-1-1,-21 11 1,13-8-26,15-9-329,0 0-1,-1 0 1,1-1 0,-1 0 0,0 0 0,-15 3 0,24-7 205,-1 0 0,1 0 0,-1 0-1,0 0 1,1 0 0,-1 0 0,1 0 0,-1 0 0,1 0 0,-1 0-1,1 0 1,-1 0 0,1 0 0,-1 0 0,1-1 0,-1 1 0,1 0 0,-1 0-1,0-1 1,1 1 0,0-1-1,-1 1 0,1 0 1,0-1-1,0 1 0,0-1 1,0 1-1,0 0 0,0-1 1,0 1-1,0 0 0,-1-1 1,1 1-1,1-1 0,-1 1 1,0 0-1,0-1 0,0 1 1,0-1-1,0 1 0,0-1 1,13-21-4977,5-4 1897,7-14-2560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24 2720,'-4'-6'12885,"-6"3"-12912,-4 2 1105,0 0 0,-17-4-1,17 2-562,-1 1 1,-17-1-1,14 4-259,0 0 0,0 0 0,1 2 0,-1 0 0,1 1 0,-19 7 0,22-5-36,1 0 1,0 1 0,0 1 0,-17 13 0,25-17-175,1 0 0,0 0 0,0 0 0,0 1 0,1 0 0,0 0 0,-1 0 0,2 0 0,-1 0 0,1 1 0,0-1 0,0 1 0,0-1 0,1 1 0,-2 11 0,1 4 95,1 1 1,1 0-1,2 22 0,14 76 1,-11-100-11,0 0 0,1 0 0,16 34 1,-19-48-54,0-1 0,0 0 0,1 0 0,0 0 1,0 0-1,0-1 0,0 1 0,1-1 1,-1 0-1,1-1 0,11 7 0,-10-6-9,-2-1-36,-1-1 0,1 0 0,-1 0 1,1 0-1,0 0 0,0 0 0,0-1 0,0 0 1,0 0-1,0 0 0,0 0 0,0-1 0,7 1 1,14-3 72,1 0 0,-1-2 0,0 0 0,-1-2 0,1-1 0,-1-1 0,0-1 0,42-22 0,-58 26-56,1-1-1,-1 1 0,-1-1 1,1-1-1,-1 0 0,0 0 1,-1 0-1,0-1 0,0 0 1,0 0-1,-1 0 0,0-1 1,-1 0-1,6-17 1,-6 13-38,0 1 1,-1-1 0,-1 0-1,0-1 1,0 1 0,-2 0-1,0 0 1,0-1 0,-1 1-1,-4-21 1,3 27-28,0 0-1,0-1 1,0 1 0,-1 0-1,0 0 1,0 0 0,-1 0-1,0 1 1,0 0 0,-1-1-1,0 2 1,0-1-1,0 0 1,0 1 0,-1 0-1,0 0 1,0 1 0,-1 0-1,1 0 1,-1 0 0,0 1-1,0-1 1,0 2 0,-12-4-1,-1 0-128,-1 1 0,0 1 0,0 1 0,0 1 0,0 1 0,-1 1 0,1 0 0,0 2 0,0 1 0,-31 7 0,36-6-134,-68 25-1525,76-25 1144,0-1 1,0 2-1,1-1 1,-1 1-1,1 0 1,0 1 0,-11 10-1,17-15 358,-1 1-1,1-1 1,0 1-1,0 0 1,0-1-1,0 1 1,0 0 0,0 0-1,0-1 1,1 1-1,-1 0 1,1 0-1,-1 0 1,1 0-1,0 0 1,0 0 0,0 0-1,0 0 1,0 0-1,0 0 1,0 0-1,1 2 1,10 19-6248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19 141 3648,'-18'0'10373,"19"-15"-6565,0 12-3649,0 0-1,1 1 1,0-1 0,-1 1 0,1-1-1,0 1 1,0 0 0,1-1 0,-1 1-1,0 0 1,1 1 0,4-4 0,36-17 788,-41 21-902,39-15 578,-37 15-525,0 0 0,-1 0 0,1 0 1,0 1-1,0-1 0,0 1 0,-1 0 1,1 0-1,5 1 0,-8 0-56,0-1 0,0 1 0,0-1 0,0 1 0,0-1 0,0 1 0,0-1 0,0 1 0,0 0 0,0 0 0,0-1 1,-1 1-1,1 0 0,0 0 0,-1 0 0,1 0 0,-1 0 0,1 1 0,8 22 415,-5-11-257,19 55 117,-11-30-4,18 36 1,-25-63-228,0 0 0,1-1 0,1 0 0,0 0 0,0 0 0,1-1 0,16 15 0,-22-23-56,-1 1 0,1-1 0,0 1 0,0-1 0,0 0 0,0 0 0,0 1 0,0-1 0,0-1 0,0 1 1,1 0-1,-1 0 0,0-1 0,0 0 0,1 1 0,-1-1 0,0 0 0,1 0 0,-1 0 0,0 0 0,1-1 0,-1 1 0,0-1 0,1 1 0,-1-1 0,0 0 0,0 0 1,0 0-1,0 0 0,0 0 0,0 0 0,3-3 0,0 1 33,-1-2 1,0 1-1,0 0 0,0-1 1,0 0-1,-1 0 0,0 0 1,5-9-1,17-48 112,-18 43-195,55-151 303,-52 119-177,-8 39 3,-2 11-108,0 1-1,0-1 1,0 0 0,0 1 0,0-1 0,0 1 0,0-1 0,0 1 0,0-1 0,0 1 0,1-1-1,-1 1 1,0-1 0,0 1 0,0-1 0,1 1 0,-1-1 0,0 1 0,1-1 0,-1 1-1,0 0 1,1-1 0,-1 1 0,1 0 0,-1-1 0,1 1 0,-1 0 0,1-1 0,-1 1-1,1 0 1,-1 0 0,1 0 0,-1-1 0,1 1 0,-1 0 0,1 0 0,-1 0 0,1 0 0,-1 0-1,1 0 1,-1 0 0,1 0 0,0 0 0,-1 0 0,1 1 0,237 2-385,-228-5-1504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27 151 5728,'-13'-7'1076,"0"10"9895,35-3-6443,-3-1-3860,-1-1 0,0-1-1,0-1 1,-1-1 0,20-7-1,-7 3-257,45-20 524,-49 19-803,34-11-1,-17 10-190,121-27-1869,-156 36 185,-5 16-9576,-3-10 9819,1 0-1,2 5 1,5 8-3240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3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1469 4224,'-26'5'1365,"25"-5"-1330,0 0-1,1 0 1,-1 0 0,1 0-1,-1 0 1,1 0 0,-1 0-1,0 0 1,1 0-1,-1 0 1,1 1 0,-1-1-1,1 0 1,-1 1 0,1-1-1,-1 0 1,1 1 0,-1-1-1,1 0 1,-1 1-1,1-1 1,-1 1 0,0 1 192,6 0 4342,30 0-2690,-25-4-1498,0-1 1,0 0-1,0 0 1,-1-1-1,0-1 1,1 0-1,13-10 1,-6 5-5,21-13 205,68-55 0,-88 63-514,-1-1 1,-1-1-1,-1-1 0,0 0 0,19-33 0,-5 1 164,24-63 0,-31 59-58,-6 19 84,-3 1 0,0-2 0,9-50 0,-22 77-337,-4 9-59,-7 14-120,1 6 194,0 1-1,1 0 1,2 0 0,-6 23-1,-15 92 152,26-122-101,-2 2 44,1 0-1,1 1 0,1-1 0,0 1 0,1-1 0,1 1 0,4 22 0,-3-32 21,0 6-17,9 22 0,-9-32 15,-1 1 0,1 0 0,0-1 1,0 0-1,1 1 0,-1-1 0,0 0 0,1 0 0,0 0 0,4 3 0,-5-4 10,1 0 0,-1 0 0,1 0 0,-1-1-1,1 1 1,0-1 0,-1 1 0,1-1 0,0 0 0,0 0-1,0 0 1,0-1 0,0 1 0,0-1 0,0 1-1,0-1 1,0 0 0,0 0 0,0-1 0,1 1-1,-1-1 1,0 1 0,0-1 0,5-2 0,18-6 63,0-1 1,0-2-1,-1-1 1,-1 0-1,0-2 1,-1-1-1,30-25 0,-28 17-89,-1 0 0,-1-1 0,0-2 0,-3 0 0,29-48-1,-45 68 48,16-25 94,-20 31-181,1-1 1,0 1-1,0 0 0,-1 0 0,1 0 0,0 0 0,0 0 0,0 0 0,0 1 0,0-1 0,0 0 0,0 0 0,0 1 0,1-1 0,-1 1 0,0-1 0,0 1 0,1-1 1,-1 1-1,2-1 0,-1 2 0,-1 0 0,0 0 1,0 0-1,0 0 0,0 0 0,0 1 1,-1-1-1,1 0 0,0 0 1,-1 1-1,1-1 0,0 0 1,-1 1-1,1-1 0,-1 0 0,0 1 1,1 1-1,1 15 87,0-1-1,-2 1 1,-2 35 0,1-25-47,-8 59 63,2-30-68,6-47-39,-1 10 325,2-19-303,0-1 0,0 0-1,1 0 1,-1 0 0,0 0 0,0 1 0,0-1 0,0 0-1,0 0 1,0 0 0,0 0 0,0 0 0,0 0 0,1 1-1,-1-1 1,0 0 0,0 0 0,0 0 0,0 0 0,0 0-1,1 0 1,-1 0 0,0 0 0,0 0 0,0 0-1,0 0 1,0 0 0,1 0 0,-1 0 0,0 0 0,0 0-1,0 0 1,0 0 0,1 0 0,-1 0 0,0 0 0,11-7 515,-1-2-485,-2-1 1,1-1-1,-1 1 1,-1-1-1,0 0 1,0-1 0,7-18-1,1-2-18,14-27-69,-14 27-57,26-42-1,-40 72 75,0 0-1,1 0 1,-1 0-1,1 0 1,-1 0-1,1 0 0,0 0 1,0 1-1,0-1 1,3-2-1,-5 4 25,1 0 0,-1 0 0,0 0 0,1 0 0,-1 0 0,1 0 0,-1 0 0,0 0 0,1 0 0,-1 0 0,0 0 0,1 0 0,-1 1 0,0-1 0,1 0 0,-1 0 0,0 0 0,1 0 0,-1 1 0,0-1 0,0 0 0,1 0 0,-1 0 0,0 1 0,0-1 0,1 0 0,-1 0 0,0 1 0,0-1 0,0 0 0,1 1 0,-1-1 0,0 0 0,0 1 0,0-1 0,0 0 0,0 1 0,0-1 0,0 0 0,0 1 0,0-1 0,0 0 0,0 1 0,0-1-1,0 1 1,1 20-61,-1-19 49,-6 102-104,2-75 149,2 1-1,1-1 0,5 56 1,-4-83-15,1-1-1,-1 1 1,0 0 0,1 0 0,-1-1 0,1 1 0,0-1 0,-1 1 0,1-1 0,0 1 0,0-1 0,0 1-1,0-1 1,0 1 0,0-1 0,0 0 0,1 0 0,-1 0 0,0 0 0,1 0 0,-1 0 0,1 0-1,-1 0 1,3 0 0,-1 0 18,0 0-1,0-1 1,0 1-1,0-1 0,0 0 1,0 0-1,0 0 1,0-1-1,0 1 0,0-1 1,0 0-1,0 1 1,5-3-1,12-6 88,0-1 1,0-1-1,23-17 0,-27 16-79,-1 0-1,-1-1 0,0-1 1,0 0-1,19-29 0,45-83-47,37-104-17,-86 156 40,28-113 1,23-176-260,-76 345 75,-2-1-1,0 1 1,0-1-1,-2 1 1,-3-31-1,3 49 161,0-1 0,0 1 0,0 0 0,0 0-1,0 0 1,0 0 0,0-1 0,0 1 0,0 0 0,0 0 0,0 0 0,0 0 0,0-1-1,0 1 1,0 0 0,0 0 0,0 0 0,0 0 0,-1 0 0,1-1 0,0 1 0,0 0-1,0 0 1,0 0 0,0 0 0,0 0 0,-1 0 0,1-1 0,0 1 0,0 0 0,0 0-1,0 0 1,0 0 0,-1 0 0,1 0 0,0 0 0,0 0 0,0 0 0,0 0 0,-1 0-1,1 0 1,0 0 0,0 0 0,0 0 0,0 0 0,-1 0 0,1 0 0,0 0 0,0 0-1,0 0 1,0 0 0,-1 0 0,1 0 0,0 0 0,0 1 0,-9 10-396,6-4 388,1-1 0,0 1 0,-3 13 0,3-10 4,-20 158-226,12-75 183,7-68 87,-31 276 131,18 3 169,24-198-385,-3-40 234,-4-59-133,-1 0 1,2 0-1,-1 0 0,1 1 0,0-1 0,0-1 0,1 1 0,4 8 1,-6-12-5,0-1 1,1 0 0,0 1-1,-1-1 1,1 0 0,0 0 0,0 0-1,0 0 1,0 0 0,1 0 0,-1-1-1,0 1 1,1-1 0,-1 1 0,1-1-1,0 0 1,-1 0 0,1 0 0,0 0-1,-1-1 1,1 1 0,0-1 0,3 1-1,15-3 49,-1 0 0,1-2 0,-1 0 0,0-1 0,0-1 0,37-17 0,-41 16-69,1-1 1,-2-1-1,1 0 1,-1-1 0,-1-1-1,0 0 1,0-1 0,-2 0-1,1-1 1,-1-1-1,-1 0 1,0 0 0,-2-1-1,1-1 1,-2 0 0,0 0-1,7-21 1,-12 30-19,-1-1 0,0 0 0,0 1 0,-1-1 0,0 0 0,-1 0 0,0 0 0,0 0 0,0 0 0,-1 0 0,0 1 0,-1-1 0,0 0 0,0 0 0,-6-12 0,7 17-24,-1 1 0,1 0 0,-1 0 0,1 0 0,-1 0-1,0 0 1,0 0 0,0 1 0,0-1 0,0 0 0,0 1 0,-1 0 0,1-1 0,0 1 0,-1 0 0,1 0 0,-1 1 0,1-1 0,-1 0 0,1 1-1,-1 0 1,1-1 0,-1 1 0,0 0 0,1 0 0,-1 0 0,-2 1 0,-1 0 5,1 0 1,-1 1-1,1-1 0,0 1 0,-1 0 1,1 1-1,0-1 0,0 1 0,1 0 1,-1 0-1,-6 6 0,4-2 23,0 1 0,1 0 0,-1 1 1,1-1-1,1 1 0,0 0 0,0 1 0,-6 16 0,2 4-130,-10 48 1,17-67 104,1 0 0,0 0 0,0 0 1,1 0-1,0 0 0,1 0 0,1 0 0,-1 0 1,2 0-1,6 19 0,-7-24 41,0-1 0,1 0 0,-1 1 0,1-1-1,1-1 1,-1 1 0,0 0 0,1-1 0,0 0 0,0 0 0,1 0 0,-1 0 0,1-1 0,0 1-1,0-1 1,0 0 0,0-1 0,0 1 0,1-1 0,-1 0 0,1-1 0,5 2 0,0-1 15,0-1 0,1-1 1,-1 1-1,0-2 0,0 0 1,0 0-1,0-1 0,0 0 1,0-1-1,0 0 0,-1-1 1,1 0-1,-1 0 0,13-9 1,-6 2-25,0 0 1,0-2-1,-2 0 1,1-1 0,-2 0-1,25-31 1,-30 32-4,2-1-74,-1 1 0,2 0 1,13-12-1,-24 24 59,0 0 1,1 1-1,-1-1 0,0 1 1,1-1-1,-1 1 0,1-1 1,-1 1-1,0 0 0,1 0 1,-1-1-1,1 1 0,-1 0 1,1 1-1,-1-1 0,1 0 1,-1 0-1,1 0 0,-1 1 1,0-1-1,1 1 1,-1-1-1,0 1 0,1 0 1,-1-1-1,0 1 0,0 0 1,2 1-1,4 4-4,0 0 0,0 0-1,7 9 1,22 30 19,-35-44 282,-2-2-284,0 1 17,1 0-1,-1-1 0,0 1 0,1 0 1,-1-1-1,1 1 0,-1-1 0,1 1 0,-1-1 1,1 1-1,-1-1 0,1 0 0,0 1 0,-1-1 1,0-1-1,-4-5 21,1 3-90,0-1 0,0 1 0,-1-1 0,0 1 0,-7-4 0,11 7 36,-1 0 0,1 0-1,0 1 1,-1-1 0,1 1 0,0-1-1,-1 1 1,1 0 0,0 0-1,-1-1 1,1 1 0,-1 0 0,1 0-1,-1 0 1,1 0 0,0 1-1,-1-1 1,1 0 0,-1 0 0,1 1-1,0-1 1,-1 1 0,1 0 0,0-1-1,-1 1 1,1 0 0,0 0-1,0-1 1,-2 3 0,-7 7-33,1 0 1,0 1 0,1 0-1,0 1 1,0 0-1,2 0 1,-1 0-1,1 1 1,1 0-1,1 0 1,-6 21 0,10-30 40,0 0 0,-1 0 1,1-1-1,1 1 1,-1 0-1,1 0 1,-1-1-1,1 1 0,0 0 1,0 0-1,1-1 1,-1 1-1,1-1 1,-1 0-1,1 1 0,0-1 1,1 0-1,-1 0 1,0 0-1,1 0 1,0 0-1,0-1 0,-1 1 1,7 3-1,-7-6 26,0 1-1,0-1 0,1 0 1,-1 1-1,0-1 0,0 0 1,0 0-1,1 0 0,-1-1 0,0 1 1,0 0-1,0-1 0,0 0 1,0 1-1,3-2 0,29-15 168,-30 13-147,-1 1 1,1 0-1,-1-1 1,0 0-1,0 0 1,0 0-1,0 0 1,-1 0-1,0 0 1,2-6-1,4-4-77,-6 9 50,0 1 1,-1-1 0,1 0 0,-1 1 0,1-9 0,6-16 31,-4 15-472,-4 15 256,0 4-70,-1 9 119,-5 24 0,4-27 81,-31 169-151,14-47 221,-41 221 180,49-311 51,9-40-177,1 1 0,0-1 1,-1 1-1,0-1 0,0 0 0,0 0 0,0 1 0,0-1 0,-4 3 1,6-6-75,-1 0 1,1 0-1,-1 0 1,1 1-1,-1-1 1,0 0 0,1 0-1,-1 0 1,1 0-1,-1 0 1,0 0 0,1 0-1,-1 0 1,1 0-1,-1-1 1,1 1-1,-1 0 1,0 0 0,1 0-1,-1-1 1,1 1-1,-1 0 1,1 0-1,-1-1 1,1 1 0,0-1-1,-1 1 1,1 0-1,-1-1 1,1 1 0,-1-2-1,-11-14 25,10 9-56,1-1 0,0 1 0,0-1 0,1 1 0,0-1 0,0 1 0,1-1 0,0 1 0,2-9 0,25-89-208,-13 51 134,-9 30 101,2 0 1,0 1 0,2 0-1,0 1 1,2 0 0,0 0 0,1 1-1,2 1 1,0 0 0,0 1 0,2 1-1,1 0 1,0 1 0,26-18 0,-5 7-38,-2 2 11,-2 0 0,-1-3 0,41-43 0,-58 53 18,0-2 0,-1 0-1,-2-1 1,0-1 0,20-43-1,-33 61-26,1 1 1,0 0-1,0 0 0,0-1 1,1 2-1,-1-1 0,1 0 1,3-3-1,-5 6 15,-1 1 1,0 0 0,0 0-1,1-1 1,-1 1-1,0 0 1,1 0 0,-1 0-1,1-1 1,-1 1-1,0 0 1,1 0 0,-1 0-1,0 0 1,1 0-1,-1 0 1,1 0 0,-1 0-1,0 0 1,1 0-1,-1 0 1,1 0 0,-1 0-1,0 0 1,1 0-1,-1 0 1,1 0 0,-1 0-1,0 1 1,1-1-1,-1 0 1,0 0 0,1 0-1,-1 1 1,0-1-1,1 0 1,-1 0 0,0 1-1,0-1 1,1 0-1,-1 1 1,0-1-1,0 0 1,0 1 0,1-1-1,-1 0 1,0 1-1,0-1 1,0 1 0,0-1-1,0 0 1,0 1-1,0 0 1,5 28 74,-5-23-83,1 16-52,-1 0 1,-4 31 0,0-12-69,4-29 96,-2 3 92,2 1 0,1 17 0,0-9 202,-1-16-264,0-1 1,0 0-1,1 1 1,0-1-1,3 10 0,-4-15 17,1-1 0,-1 1-1,1-1 1,0 0-1,0 1 1,-1-1-1,1 0 1,0 0 0,0 0-1,0 0 1,0 0-1,0 0 1,0 0 0,1 0-1,-1 0 1,0 0-1,0 0 1,1-1-1,-1 1 1,0-1 0,1 1-1,-1-1 1,1 1-1,-1-1 1,0 0-1,1 0 1,-1 1 0,1-1-1,-1 0 1,1 0-1,-1-1 1,3 1 0,5-2 57,0-1 1,-1 1 0,1-1-1,0-1 1,-1 0 0,16-10 0,-9 6-36,59-30-42,34-19 204,31-34 130,-110 70-242,-1-2 1,40-42-1,-60 54 71,-16 14-291,-18 16-174,-88 68 297,4-4 9,95-69 12,0 0 1,0 1-1,1 1 1,-17 24 0,28-35-26,0 0 0,1 0 1,-1 0-1,1 0 0,0 0 1,0 0-1,-2 10 1,4-14 26,0 1 1,0-1-1,0 0 1,0 0 0,0 1-1,0-1 1,0 0-1,0 1 1,0-1 0,1 0-1,-1 1 1,0-1-1,1 0 1,-1 0 0,1 0-1,0 1 1,-1-1-1,1 0 1,0 0 0,0 0-1,0 0 1,-1 0-1,1 0 1,0 0 0,0 0-1,0-1 1,1 1-1,-1 0 1,0-1 0,0 1-1,0 0 1,0-1-1,1 0 1,-1 1 0,0-1-1,3 1 1,-2-1 57,1 0 0,0 1 0,0-1 1,0-1-1,0 1 0,0 0 0,0-1 0,0 1 1,5-3-1,25-11 220,-25 11-242,-7 2-31,91-45 281,-79 38-294,0 0 1,-1-1 0,-1-1 0,20-19-1,-17 12 44,-2-1 0,1 0-1,-2 0 1,-1-2 0,0 1-1,7-24 1,-15 39-61,0 0 1,-1 0-1,1 0 1,-1 0 0,0 0-1,-1 0 1,1-1-1,-1 1 1,1 0-1,-1-1 1,-1-5-1,1 10 16,0 0 0,0 0 0,0 0 0,0-1 0,0 1 0,0 0 0,0 0 0,0 0-1,0 0 1,0 0 0,0 0 0,0 0 0,-1 0 0,1 0 0,0 0 0,0-1-1,0 1 1,0 0 0,0 0 0,0 0 0,0 0 0,0 0 0,0 0 0,0 0-1,0 0 1,0 0 0,-1 0 0,1 0 0,0 0 0,0 0 0,0 0 0,0 0-1,0 0 1,0 0 0,0 0 0,0 0 0,0 0 0,0 0 0,-1 0 0,1 0 0,0 0-1,0 0 1,0 0 0,0 0 0,0 0 0,0 0 0,0 0 0,0 0 0,0 0-1,-1 0 1,1 0 0,0 0 0,0 0 0,0 0 0,0 0 0,0 1 0,0-1-1,0 0 1,0 0 0,-6 9-210,-8 20-91,11-22 207,-5 11 75,0 1 1,1 0 0,2 0 0,-1 0 0,-1 22 0,7-36 21,0 0 0,0-1-1,1 1 1,-1-1 0,1 1 0,0-1 0,1 1 0,-1-1-1,1 0 1,0 1 0,0-1 0,0 0 0,0 0 0,1 0-1,0-1 1,-1 1 0,7 5 0,-7-6 15,1-1 0,-1 1 0,1-1 0,0 0 0,0 0 0,0 0 0,0 0 0,1 0 0,-1 0 0,0-1 1,1 0-1,-1 0 0,1 0 0,-1 0 0,1 0 0,0-1 0,-1 1 0,1-1 0,-1 0 0,1 0 0,0-1 0,4 0 0,0-1 21,-1-1 1,1 0-1,0-1 0,-1 0 0,0 0 0,0-1 0,0 1 1,-1-1-1,1-1 0,-1 1 0,0-1 0,8-11 1,3-7-43,-2 0 1,18-37 0,-16 29 75,9-17-14,77-135-50,-75 140-25,87-151 96,-84 129-94,-3-1 0,-3-2 1,-3 0-1,-3-1 0,14-108 1,-32 170-47,0 0 0,0 0 1,-1 0-1,0-1 0,-1 1 0,-2-8 1,3 14 29,0 0 1,-1 1 0,1-1 0,-1 0 0,0 1-1,1-1 1,-1 1 0,0-1 0,0 1-1,0 0 1,0-1 0,0 1 0,0 0 0,-1-1-1,1 1 1,0 0 0,-1 0 0,1 0-1,0 0 1,-1 0 0,1 1 0,-1-1-1,0 0 1,1 1 0,-1-1 0,0 1 0,1 0-1,-1-1 1,0 1 0,1 0 0,-1 0-1,0 0 1,0 0 0,1 0 0,-3 1 0,-1 0-1,0 0 1,0 0-1,0 1 1,1-1-1,-1 1 1,0 0-1,1 1 1,-1-1-1,1 1 1,0 0-1,0 0 1,0 0-1,1 0 1,-6 6-1,-11 15 13,1 0 0,1 1 0,1 1 0,1 1 0,-18 42 0,-50 152-54,67-165 99,2 1 0,3 1-1,-7 70 1,14-73-11,4 92 0,3-111 6,1-1 0,3 0 0,16 61 0,-18-84-123,0-2 1,1 1-1,0 0 1,1-1-1,0 0 0,1 0 1,0-1-1,8 9 1,-9-12-1010,0 0 1,1 0-1,-1-1 1,1 1-1,0-2 1,16 9-1,-5-5-1568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0:5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3552,'4'-4'8640,"-12"2"-2386,-1-1-3341,5 4-2733,1-1-1,0 1 0,0 0 1,0 0-1,0 0 0,0 1 0,0-1 1,1 1-1,-1-1 0,0 1 1,1 0-1,-1 0 0,1 0 0,0 1 1,-1-1-1,1 0 0,0 1 1,0 0-1,1-1 0,-3 4 1,0 2-42,3-6-66,-1 1 1,1-1-1,-1 1 1,1 0-1,0 0 1,0 0-1,0 0 1,1 0-1,-1 0 1,1 0-1,-1 3 1,1-6-60,0 1 0,0-1 0,0 0 1,0 1-1,0-1 0,0 1 0,0-1 1,0 0-1,0 1 0,0-1 0,0 1 1,0-1-1,0 0 0,0 1 0,1-1 1,-1 0-1,0 1 0,0-1 0,0 0 1,1 1-1,-1-1 0,0 0 0,0 1 1,1-1-1,-1 0 0,0 1 0,0-1 1,1 0-1,-1 0 0,0 0 0,1 1 1,-1-1-1,0 0 0,1 0 0,-1 0 1,1 0-1,-1 0 0,0 0 0,1 1 1,-1-1-1,1 0 0,-1 0 0,0 0 1,1 0-1,-1 0 0,1-1 0,-1 1 1,0 0-1,1 0 0,1-1 53,0 1-1,-1-1 1,1 0-1,0 0 1,-1 0-1,1 0 0,-1 0 1,1 0-1,1-3 1,1 1-39,-1-1 0,0 0 0,0 0 0,-1 0 0,1 0 0,-1 0 0,0-1 0,0 1 0,0-1 0,-1 0 0,0 1 0,1-1 0,-2 0 0,2-7 0,-2 12-20,0 0 1,0 0-1,0-1 0,0 1 0,-1 0 1,1 0-1,0 0 0,0-1 1,0 1-1,0 0 0,0 0 0,0 0 1,0 0-1,0-1 0,-1 1 0,1 0 1,0 0-1,0 0 0,0 0 0,0 0 1,0 0-1,-1 0 0,1-1 0,0 1 1,0 0-1,0 0 0,-1 0 0,1 0 1,0 0-1,0 0 0,0 0 1,-1 0-1,1 0 0,0 0 0,0 0 1,0 0-1,0 0 0,-1 0 0,1 0 1,0 0-1,0 0 0,0 0 0,-1 0 1,1 1-1,-10 3 93,6 0-95,3 3 6,1-6 37,11 1 295,-10-2-323,0 1 1,0-1-1,0 0 0,0 0 1,0 0-1,0 0 1,0 0-1,0 0 1,0 0-1,0 0 1,0 0-1,0 0 1,0 0-1,0 0 0,0-1 1,0 1-1,0-1 1,0 1-1,1-1 1,3-2-29,4-3 2,-9 6 8,0 0 0,0 0 0,0 0 0,0-1 0,0 1 0,1 0 0,-1 0 0,0 0 0,0-1 1,0 1-1,0 0 0,0 0 0,0-1 0,0 1 0,0 0 0,0 0 0,0 0 0,0-1 0,0 1 0,0 0 0,0 0 0,0-1 1,0 1-1,0 0 0,0 0 0,0-1 0,0 1 0,0 0 0,0 0 0,0 0 0,-1-1 0,1 1 0,0 0 0,0 0 0,-1-1-75,0 1 0,1 0 0,-1 0 0,0 0 0,1 0 0,-1 0 0,0 0 0,1 0 0,-1 0 0,0 0 0,1 0 0,-1 0 0,0 1 0,1-1-1,-1 0 1,0 0 0,1 1 0,-1-1 0,1 0 0,-1 1 0,1-1 0,-2 1 0,-15 13-2684,13-8 1567,0 0-1,0 0 0,0 0 1,1 1-1,-1 0 0,2-1 1,-4 9-1,1 13-6867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1:0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305 646 1056,'10'-7'10522,"-10"-7"-3208,-5 7-8687,-12-11 3740,16 15-2205,-1 1 0,0-1 0,0 1 0,0 0 0,0 0 0,-1 0 0,1 0 0,-1 0 0,1 1 1,-5-3-1,-1 0 36,1 1 0,0 0-1,-1 1 1,0 0 0,1 0 0,-1 0 0,0 1 0,-13 0 0,10 1-55,0 1 0,1 0 1,-1 0-1,0 1 0,0 1 0,1 0 1,0 1-1,-18 7 0,23-8-121,0-1 1,1 1-1,-1 0 0,1 0 0,0 1 0,0-1 1,0 1-1,0 0 0,0 0 0,1 0 0,0 0 1,0 1-1,0-1 0,0 1 0,1 0 0,0 0 1,0 0-1,0 0 0,-2 10 0,4-11 33,0 0 1,0 1-1,0-1 0,1 1 0,0-1 0,-1 0 0,1 0 0,1 1 1,-1-1-1,1 0 0,3 6 0,0 1 156,2 0 1,13 18-1,-8-14-48,1-1-1,0 0 0,0 0 1,23 16-1,-30-26-81,0 0-1,0-1 0,0 0 0,0 0 0,1 0 1,12 3-1,-15-5-53,0-1 0,0 1 1,0-1-1,0 0 0,1 0 0,-1 0 1,0-1-1,0 1 0,0-1 0,0 0 1,0 0-1,6-3 0,-6 2-20,0 0-1,-1-1 1,1 1 0,-1-1-1,0 0 1,0 0 0,0 0-1,0 0 1,0 0 0,0-1-1,-1 1 1,3-6-1,2-5 79,11-28 0,-13 28 4,-1 0-1,-1 0 1,0 0 0,1-25 0,-3 28-43,-1 0 0,0 0 1,-1 0-1,0 0 0,-1 0 1,-6-20-1,4 21-22,-1 1 0,0-1 0,0 1 0,-1 0 0,0 0 0,-1 1 0,-13-14 0,-59-47 143,76 68-158,-10-10 37,-1-1-1,1-1 1,1 1-1,-14-19 1,19 20-15,0 1-1,1-1 1,0 0 0,1 0-1,0-1 1,-6-23 0,7 18-38,0-1 0,-1-29 0,5 39 6,0 0 0,0 0-1,1 0 1,0 0 0,0 1 0,1-1-1,0 1 1,5-13 0,-3 12-17,0 1 0,0-1 0,1 0 0,0 1 0,0 0 0,0 0 0,1 1 0,8-8 0,-11 12 8,0-1 0,0 1 1,0 0-1,1 0 0,-1 0 0,0 1 0,1-1 0,-1 1 0,1 0 1,0 0-1,-1 0 0,1 0 0,0 0 0,-1 1 0,1 0 0,0 0 0,0 0 1,-1 0-1,1 1 0,0-1 0,4 2 0,-4 0 10,0-1-1,0 1 1,0 1 0,0-1-1,0 0 1,0 1-1,-1 0 1,1 0 0,-1 0-1,0 0 1,0 1-1,0-1 1,-1 1 0,1 0-1,2 4 1,3 8 58,0 1 0,8 22-1,-11-26-59,-2-6-6,-1 0 0,1 0-1,-1 0 1,-1 1 0,1-1-1,0 12 1,-2-17-371,36 26-22383,-14-17 18789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1:0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5408,'2'-2'15039,"3"12"-7277,-3-4-10692,0 17 3197,-1-1 0,-2 23 0,0-4-70,1 118 587,2-140-467,-1-27 181,-8-60-600,5 45 103,-5-161 63,7 177-39,0 0 1,1 0-1,0-1 0,0 1 1,1 0-1,3-11 0,-4 15-27,0 1-1,1-1 1,-1 0-1,1 1 1,-1-1-1,1 1 1,0-1-1,0 1 1,0 0 0,0 0-1,0 0 1,1 0-1,-1 0 1,1 1-1,-1-1 1,1 1-1,-1-1 1,1 1 0,3-1-1,18-5 299,32-6 0,-52 13-246,-1 0 0,1 0 0,0 0 1,0 1-1,0-1 0,-1 1 0,1 0 0,5 2 0,-5-2-96,0 0-1,0 0 1,0 0-1,7 1 1,-5-1 215,6 5-317,-11-5-961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1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5632,'-17'-6'19861,"24"8"-19355,0 0 0,1 0 0,-1-1 1,0 0-1,1 0 0,-1-1 0,10 0 1,56-8 485,-56 6-808,210-32-1335,-131 16-7895,-80 14 5291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3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269 506 1664,'1'0'8372,"-3"-8"-8766,-24-18 4160,22 22-3470,0 0-1,0 1 1,0-1 0,-1 1 0,0 0 0,1 0 0,-1 1 0,0-1 0,0 1 0,-6-2 0,-6-3 582,12 6-682,0-1 0,-1 1 0,1 0 0,-1 1 0,1 0 0,-1-1-1,1 2 1,-9 0 0,-5 0 62,16-1-219,0 0 0,0 1 0,0 0-1,0-1 1,1 1 0,-1 0 0,0 0 0,0 1-1,1-1 1,-1 1 0,1-1 0,-1 1 0,-2 2 0,0 1-70,0 0 0,0 0 0,1 0 0,-8 10 0,9-9 63,0 0-1,0 0 1,1 0-1,0 1 1,0-1-1,0 1 0,1 0 1,0-1-1,0 1 1,0 0-1,1 0 1,0-1-1,1 1 0,0 0 1,0 0-1,0-1 1,3 8-1,-1-1 71,2 0 0,0 0 0,0-1 0,1 0 0,1 0 0,0 0 0,13 15 0,-16-23-63,-1 0 0,1 0 0,1 0 1,-1-1-1,0 1 0,1-1 0,0 0 1,-1-1-1,1 1 0,0-1 0,1 0 1,-1 0-1,0-1 0,1 1 0,-1-1 1,0-1-1,1 1 0,8 0 0,-7-2-1,-1 1 0,0-1-1,1 0 1,-1 0 0,0 0 0,0-1-1,0 0 1,0-1 0,0 1 0,0-1-1,0 0 1,-1 0 0,0-1 0,1 0-1,7-7 1,-5 3 23,-1-1 0,0 1 0,0-1-1,-1 0 1,0-1 0,0 0 0,-1 0 0,0 0 0,-1 0 0,0-1 0,2-13-1,-4 15-19,-1 1 0,0-1-1,0 0 1,-1 0-1,0 0 1,-1 0-1,0 0 1,0 0-1,-1 0 1,0 0-1,-1 1 1,0-1 0,0 1-1,-7-13 1,-22-34 97,-32-66-28,56 103-55,0-1 0,2 0-1,0 0 1,-5-37 0,3 9 8,4 22-172,-2-46 1,14 75 97,-5 0 7,0-1 0,0 0 1,0 1-1,-1-1 0,0 1 0,0 0 1,2 3-1,6 12 13,-1-8 45,-1 0 0,1-1 0,1 0 0,-1 0 0,2-1 0,-1 0 0,1-1 0,1 0 0,0-1 1,0 0-1,0-1 0,1 0 0,19 5 0,-24-9-78,-1-1 0,0 0 0,1 0 0,-1-1 0,0 0 0,9-1 0,23-4-2844,-7 0-3072,-25 4 4701,-1 1 0,0 1 0,0-1 0,0 1 0,7 2 0,5 0-3561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3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57 6880,'-5'-8'12565,"5"54"-11188,-1 0 1,-15 81 0,16-106-985,0-16 294,-2-15-418,0-15 7,0 0 0,3-36 0,0 18-250,-1 38-23,0 0 0,0 1 0,1-1 1,-1 1-1,1-1 0,1 1 1,-1-1-1,0 1 0,1 0 1,0 0-1,0 0 0,0 0 1,1 0-1,3-4 0,-2 3 12,0 1 1,0 0-1,1 0 0,-1 1 0,1-1 1,0 1-1,0 0 0,1 0 0,9-3 1,2 0 33,1 2 1,-1 0-1,1 1 1,0 1 0,0 0-1,20 2 1,-23 0-8,-1 1 0,1 0 0,-1 1-1,0 1 1,1 1 0,15 5 0,-19-6-1391,0-1 0,0 0 1,0-1-1,1 0 0,19-2 0,-16 1 40,-6-1-5225,-1-3 3047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3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8 101 6880,'-7'-4'2409,"14"4"990,7 0 766,21-1-1647,64-13 0,-36 5-2050,139-30-708,-188 35-280,88-20-11099,-83 19 6121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3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186 552 2720,'-11'0'16989,"9"0"-15598,-7 0-3264,5-1 1980,1 1 0,-1 0 0,1 0 0,-1 1 0,0-1 0,1 1 0,-1 0 0,1 0 0,-1 0 0,1 0 0,-5 2 0,-11 9 108,7-5 95,0 1 1,-18 14 0,27-19-273,-1 1 0,1-1 0,-1 1 1,1 0-1,1 0 0,-1 1 0,0-1 1,1 1-1,0-1 0,0 1 0,-2 5 1,2 1 43,0 1-1,0-1 1,1 1 0,0-1 0,1 1 0,0-1 0,1 1 0,3 16 0,0-11 10,0-1 0,1 1 0,0-1 1,2 0-1,9 17 0,-12-26-11,0 0 0,0-1 0,1 1-1,0-1 1,1 0 0,10 10 0,-14-15-60,0 0 1,1 0 0,-1 0 0,0 0 0,0 0 0,0-1 0,1 1-1,-1-1 1,0 0 0,0 0 0,1 0 0,-1 0 0,0 0-1,1 0 1,-1 0 0,0-1 0,0 1 0,5-2 0,1-2 49,0 1-1,0-1 1,11-8 0,-8 4-49,-1 0 0,-1-1 0,0 0 0,0-1 0,15-21 0,-1 1 65,5-3-52,1-4-52,2 2 0,52-46 0,-34 41-21,-16 15 37,-2-2-1,42-44 0,-60 56 3,-3 4-30,0-1 0,0 0 0,-1-1 0,13-25 0,-5-2 0,18-67-1,2-45-140,-24 72 74,-34 191-1531,15-62 1941,-3-1-1,-1-1 1,-3 0 0,-35 86-1,19-65-53,2 2-1,-29 122 1,53-181-192,1-1 0,0 0-1,1 1 1,0-1 0,1 1 0,1 10 0,-1-21-54,0 1 1,0-1-1,0 0 1,0 1 0,0-1-1,0 0 1,0 1 0,0-1-1,0 0 1,0 1 0,1-1-1,-1 0 1,0 1-1,0-1 1,0 0 0,1 1-1,-1-1 1,0 0 0,0 0-1,1 1 1,-1-1 0,0 0-1,1 0 1,-1 0-1,0 1 1,1-1 0,-1 0-1,0 0 1,1 0 0,0 0-1,11-3 260,13-14-52,-16 7-203,0 0-1,-1-1 1,0 0 0,0-1 0,9-19-1,-1 2 57,1 1-97,38-47 1,-39 57-64,8-9-449,-24 52 550,-6 15-268,3-26 314,1 0 1,0 17 0,2-21-20,0 13 22,0 0 1,2 1-1,6 31 0,-8-54-52,0 0-1,0 0 1,0 0-1,1 0 1,-1 0-1,0 0 1,0 0-1,1 0 1,-1 0 0,1 0-1,-1 0 1,1 0-1,-1 0 1,1 0-1,0 0 1,-1-1-1,1 1 1,0 0-1,0-1 1,-1 1-1,1 0 1,0-1-1,0 1 1,0-1 0,0 1-1,0-1 1,0 1-1,0-1 1,0 0-1,0 0 1,0 1-1,0-1 1,0 0-1,0 0 1,0 0-1,0 0 1,0 0-1,0 0 1,0 0 0,0-1-1,0 1 1,0 0-1,0-1 1,1 1-1,5-4-8,0 1-1,-1-1 0,0 0 1,0 0-1,7-6 0,-6 4-75,60-49 27,17-12 336,73-69 391,-154 133-699,0 0 0,0 0 0,0-1 1,0 0-1,-1 1 0,1-1 0,2-6 0,-5 9 7,1 0-1,-1 0 1,0 0 0,0 1-1,0-1 1,1 0 0,-1 0-1,0 0 1,0 0 0,0 1-1,0-1 1,0 0 0,-1 0-1,1 0 1,0 1 0,0-1-1,0 0 1,-1-1 0,0 1-15,0 1 1,1-1-1,-1 0 1,0 0-1,0 1 1,0-1-1,1 1 1,-1-1-1,0 1 1,0-1-1,0 1 1,0-1-1,0 1 1,0 0-1,0 0 1,0 0-1,0-1 1,0 1-1,-1 0 1,-6 0-19,0 0 0,0 0 0,0 1 0,0 0 0,1 1 0,-1 0 0,0 0 0,1 0 0,-8 4 0,1 0 41,1 1 0,-1 0 1,-21 17-1,26-16 5,0 0 1,1 1 0,1 0-1,-1 0 1,2 0 0,-1 1 0,1 0-1,0 0 1,1 1 0,1 0 0,-1 0-1,2 0 1,-1 0 0,2 0 0,0 1-1,0-1 1,1 1 0,0 0-1,1 12 1,0-21 16,1 0 0,-1 0-1,1 0 1,0 1 0,0-1-1,0 0 1,0 0 0,1 0-1,-1 0 1,1-1-1,0 1 1,0 0 0,3 3-1,-3-4-6,0-1-1,-1 1 0,1-1 1,0 0-1,0 1 0,0-1 0,0 0 1,0 0-1,0 0 0,1-1 1,-1 1-1,0 0 0,0-1 1,1 0-1,-1 1 0,0-1 0,0 0 1,1 0-1,-1 0 0,4-1 1,2-1 10,0 0 1,0-1-1,0 0 1,0 0-1,0-1 1,-1 0-1,1 0 1,-1 0-1,12-11 1,3-5 83,29-32 1,-30 29-20,18-18-99,35-49 1,-74 90 1,0-1 0,1 1 0,-1 0 0,0 0 0,0 0 1,0 0-1,0 0 0,0 0 0,0 0 0,0 0 0,0 0 0,0 0 0,0 0 0,0-1 1,0 1-1,1 0 0,-1 0 0,0 0 0,0 0 0,0 0 0,0 0 0,0 0 0,0 0 1,0 0-1,0 0 0,1 0 0,-1 0 0,0 0 0,0 0 0,0 0 0,0 0 1,0 0-1,0 0 0,0 0 0,1 0 0,-1 0 0,0 0 0,0 1 0,0-1 0,0 0 1,0 0-1,0 0 0,0 0 0,0 0 0,0 0 0,4 7-6,2 11 130,17 149-33,-19-132 54,-3-30-75,0 0-1,0 0 1,0 0-1,0 0 1,1 0-1,4 10 1,-6-15-50,1 1 0,-1 0-1,1-1 1,-1 1 0,1 0 0,-1-1 0,1 1 0,0-1-1,-1 1 1,1-1 0,0 1 0,-1-1 0,1 1 0,0-1-1,0 1 1,-1-1 0,1 0 0,0 0 0,0 1 0,1-1-1,-1 0-14,0 0 0,1-1-1,-1 1 1,0 0-1,0-1 1,0 1-1,1-1 1,-1 1-1,0-1 1,0 0-1,0 1 1,0-1-1,0 0 1,0 0-1,0 0 1,0 0-1,1-1 1,8-10 47,-1 0 0,-1-1 0,0 0 1,7-18-1,7-10 39,-9 20-94,1 0 0,0 1 0,2 0 0,1 2 0,0 0-1,40-32 1,-45 42 12,-3 6 3,-7 4 1,-3 3-38,-3 9 6,-13 28-1,2-7 134,0 3-107,-19 59 276,34-92 56,4-10-269,6-12-89,0 1 20,0 0 1,1 1-1,0 1 0,1 0 0,1 0 0,1 1 1,0 1-1,0 1 0,1 0 0,0 0 0,1 2 1,27-13-1,-20 11-74,-13 6 22,0 0 0,0 1 0,1 0 0,0 0-1,16-2 1,-25 6 57,-1-1 0,0 1 1,0 0-1,0 0 0,1 0 0,-1 0 0,0 1 0,0-1 1,0 0-1,1 0 0,-1 1 0,0-1 0,0 1 0,0-1 1,0 1-1,0-1 0,0 1 0,0 0 0,0 0 0,0-1 1,0 1-1,0 0 0,0 0 0,0 0 0,-1 0 0,1 0 1,0 0-1,-1 0 0,1 0 0,-1 0 0,1 0 0,-1 0 1,1 1-1,-1-1 0,0 0 0,0 0 0,0 0 0,1 1 1,-1-1-1,-1 2 0,1 7-16,0 0 1,-1 0-1,0 0 0,-4 11 1,2-5 8,1 6 48,0 1-1,3 39 0,-1-60-24,0 0 0,1 0-1,-1 0 1,1 1 0,-1-1-1,1 0 1,0 0 0,0 0-1,0 0 1,0-1-1,0 1 1,0 0 0,0 0-1,1 0 1,-1-1 0,1 1-1,-1-1 1,1 1 0,-1-1-1,1 0 1,0 0-1,0 1 1,0-1 0,0 0-1,0-1 1,0 1 0,0 0-1,0 0 1,0-1 0,0 0-1,0 1 1,3-1-1,0 1 3,0-1 0,0 0 0,0 0-1,1-1 1,-1 1 0,0-1-1,0 0 1,0-1 0,-1 1-1,1-1 1,0 0 0,7-4-1,13-12-76,-2-1 0,0-1-1,-1-1 1,30-37-1,1-1 119,-36 43-38,-12 12-19,-1 0-1,1-1 0,-1 1 1,0-1-1,0 0 1,0 0-1,0 0 0,-1-1 1,0 1-1,3-7 0,-6 12-6,0-1 0,0 1-1,0-1 1,0 1 0,0 0-1,1-1 1,-1 1 0,0 0-1,0-1 1,0 1 0,0-1-1,0 1 1,-1 0 0,1-1-1,0 1 1,0 0 0,0-1-1,0 1 1,0-1 0,0 1-1,-1 0 1,1-1-1,0 1 1,0 0 0,0 0-1,-1-1 1,1 1 0,0 0-1,0-1 1,-1 1 0,1 0-1,0 0 1,-1-1 0,0 1-9,0 0 1,0-1 0,0 1 0,-1 0-1,1 0 1,0 0 0,0 0-1,0 0 1,0 0 0,0 0 0,-2 1-1,-1 0 6,0 0 1,0 0-1,1 0 0,-1 1 0,1 0 1,-6 3-1,-3 5-37,0 1 0,1 1 0,0 0 0,1 0 0,0 1 0,-15 27 0,14-19 34,2 0 0,0 0 0,1 1 0,-7 28 1,14-43 35,-1 0 1,1 0 0,1 0 0,-1 0 0,1 0 0,1 11-1,-1-18-17,0 1 0,0-1 0,0 1 0,1-1 0,-1 1 0,0-1 0,0 1 0,0-1 0,0 1 0,0-1-1,1 1 1,-1-1 0,0 1 0,0-1 0,1 1 0,-1-1 0,0 0 0,1 1 0,-1-1 0,0 0 0,1 1-1,-1-1 1,1 0 0,-1 1 0,1-1 0,-1 0 0,1 0 0,-1 1 0,1-1 0,-1 0 0,1 0-1,-1 0 1,1 0 0,-1 0 0,1 1 0,-1-1 0,1 0 0,-1 0 0,1-1 0,-1 1 0,1 0 0,-1 0-1,1 0 1,-1 0 0,1 0 0,0-1 0,1 0 5,0 0-1,0 0 0,0 0 1,0 0-1,0 0 1,0-1-1,0 1 1,0-1-1,2-2 1,6-11-115,0 0 0,-1-1 0,15-33 0,-10 18-72,-2-3 74,-10 28 55,0-1 0,0 1 1,0-1-1,1 1 0,5-7 0,-8 12 39,0 1-1,1 0 1,-1 0-1,0 0 1,0 0-1,0-1 1,0 1-1,0 0 1,1 0-1,-1 0 1,0 0-1,0-1 1,0 1-1,0 0 1,0 0-1,0 0 0,0-1 1,0 1-1,0 0 1,0 0-1,0-1 1,0 1-1,0 0 1,0 0-1,0 0 1,0-1-1,0 1 1,0 0-1,0 0 1,0-1-1,0 1 1,0 0-1,-1 0-2,1 0-1,0 0 0,-1 0 0,1 0 1,0 1-1,0-1 0,-1 0 1,1 0-1,0 1 0,-1-1 1,1 0-1,0 0 0,0 1 1,0-1-1,-1 0 0,1 0 0,0 1 1,0-1-1,0 0 0,0 1 1,-1-1-1,1 0 0,0 1 1,-11 32-96,1-1 0,-11 68 1,9-38 104,9-43 2,-6 22 71,-24 75 0,23-91 127,4-8-39,0 0 1,-17 28-1,21-40-130,-1-1 1,1-1-1,-1 1 0,0 0 1,-1-1-1,1 1 0,-1-1 1,1 0-1,-1 0 0,0-1 1,0 1-1,0-1 0,0 0 1,0 0-1,-8 3 0,11-5-9,0 0-1,0 0 0,-1 0 1,1 0-1,0 0 0,0 0 1,0 0-1,0 0 0,0 0 1,-1-1-1,1 1 0,0 0 1,0-1-1,0 1 0,0-1 1,0 1-1,0-1 0,0 0 1,0 1-1,0-1 0,0 0 1,1 0-1,-1 0 0,0 1 1,0-1-1,1 0 0,-1 0 1,0 0-1,1 0 0,-1-2 1,-1 0-19,1 0 0,-1 0 0,1-1 1,0 1-1,0-1 0,0 1 0,1 0 1,-1-6-1,1 5 15,1 0 0,-1 0-1,1 0 1,0 0 0,0 1 0,0-1 0,1 0 0,0 1-1,-1-1 1,1 1 0,0 0 0,0 0 0,4-5 0,5-4-202,24-21 0,-21 21 86,14-14 124,2 2-1,1 1 0,0 2 1,42-21-1,213-114-91,-249 134 217,43-33-1,-67 45-117,-1-1-1,0 0 1,0-1-1,-1 0 0,-1-1 1,14-21-1,-22 31-35,0 0 0,-1 0 0,1 0 0,-1 0 0,0 0 0,0 0 0,0-1 0,0 1 0,0 0 0,-1-1 0,1 1 0,-1-1 0,0 1 0,-1-7-1,1 9-3,0 1-1,-1-1 0,1 0 0,0 0 1,-1 1-1,1-1 0,-1 0 0,1 1 1,-1-1-1,1 0 0,-1 1 0,1-1 1,-1 1-1,0-1 0,1 1 0,-1-1 1,0 1-1,1-1 0,-1 1 0,0 0 1,0-1-1,1 1 0,-1 0 0,0 0 1,0 0-1,0 0 0,1-1 0,-1 1 1,0 0-1,0 0 0,0 0 0,1 1 1,-1-1-1,0 0 0,-1 0 1,-4 2-1,-1-1 1,1 1-1,-9 3 1,7-2 156,1 0-164,-1 0 0,1 0 0,0 1 0,0-1 0,1 2 0,-1-1 0,1 1 0,0 0 0,0 0 0,1 1 0,-1-1 0,1 1 0,-8 13 0,10-14 16,0-1-1,1 1 0,0 0 0,0 0 0,1 0 0,-1 0 0,1 0 0,0 0 1,0 0-1,0 0 0,1 0 0,0 1 0,0-1 0,0 0 0,1 0 0,0 0 1,0 0-1,0 0 0,1 0 0,-1 0 0,5 8 0,-1-3 38,0-1-1,1 0 1,0 0 0,1-1-1,13 14 1,-16-18 3,0 0-1,0-1 1,0 0 0,1 0 0,-1 0-1,1 0 1,0-1 0,0 1 0,0-1 0,0 0-1,0-1 1,10 3 0,-11-4-16,0-1 0,0 1 0,0 0 0,0-1 0,0 0 0,0 0 0,0 0 0,0-1 0,-1 1 1,1-1-1,-1 0 0,1 0 0,4-3 0,2-2 17,-1-1-1,0 1 1,9-11 0,44-60 315,-25 29-90,-15 20-328,-15 19 33,0-1 0,1 1 0,1 1 0,0 0 0,14-12 0,-22 20 79,-2 22-315,-21 84 117,4-27 257,13-59-51,-9 25 0,2-8 72,12-34-105,-1 0 0,0-1-1,1 1 1,-1 0 0,0-1 0,0 1-1,0-1 1,-1 3 0,1-4-20,1 0 0,0 0 0,0 0 1,0 0-1,0 0 0,0 0 1,0 0-1,0 0 0,0 0 0,0 1 1,0-1-1,-1 0 0,1 0 0,0 0 1,0 0-1,0 0 0,0 0 1,0 0-1,0 0 0,0 0 0,-1 0 1,1 0-1,0 0 0,0 0 0,0 0 1,0 0-1,0 0 0,0 0 1,0 0-1,-1 0 0,1 0 0,0 0 1,0 0-1,0 0 0,0 0 1,0-1-1,0 1 0,0 0 0,0 0 1,-1 0-1,0-10 101,0-11-128,1-19 299,0 39-278,0 1 0,0-1 1,0 0-1,1 1 0,-1-1 0,0 0 1,0 1-1,1-1 0,-1 0 0,0 1 1,1-1-1,-1 1 0,1-1 1,-1 1-1,0-1 0,1 1 0,-1-1 1,1 1-1,0-1 0,-1 1 0,1 0 1,-1-1-1,1 1 0,0 0 0,0-1 1,1 1-6,0-1 0,0 1 0,0 0 0,-1 0 0,1 0 0,0 0 0,0 0 1,4 0-1,4 3-29,-1-1 0,17 7 0,-24-8 34,71 24-366,1-4 1,83 14 0,-127-29-351,-18-4-677,-1 1-1,17 6 1,-25-8 699,0 1 1,1 0-1,-1-1 0,0 1 1,0 0-1,0 0 0,0 1 1,0-1-1,-1 1 0,1-1 1,2 5-1,-4-7 501,-1 1 0,1 0 0,-1-1 0,0 1 0,1 0 0,-1-1 0,0 1 0,1 0 0,-1 0 0,0-1 0,0 1 0,0 0 0,0 0 0,0 0 0,0-1 0,0 1 0,0 0 0,0 0 0,0-1 0,0 1 0,0 0 0,0 0 0,-1 1 0,-1-1-469,1 1-1,0 0 1,-1-1-1,0 0 1,1 1-1,-1-1 1,0 0-1,-3 2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4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3488,'1'-5'475,"0"0"1,0 0-1,1 0 1,0 0-1,-1 0 0,2 0 1,-1 0-1,0 0 1,1 1-1,0 0 0,0-1 1,0 1-1,6-6 1,-1 0 672,-7 9-988,-1-1 0,1 1-1,0-1 1,0 1 0,0 0 0,0 0 0,0 0-1,3-2 1,-4 2-5,0 1-1,1 0 1,-1-1-1,0 1 1,1 0-1,-1 0 1,0 0-1,1-1 1,-1 1-1,0 0 1,1 0-1,-1 0 1,0 0-1,1-1 1,-1 1-1,0 0 1,1 0-1,-1 0 1,0 0-1,1 0 1,-1 0-1,1 0 1,-1 0-1,0 0 1,1 0-1,0 0 1,-2 12 3569,0-4-4457,-2 8 1128,-1 19 295,-2 42 1,-2 66 602,2-80-928,-7 32 148,1-10 41,6-34-373,7-50-153,-1-1-1,0 1 0,0-1 1,0 1-1,0-1 1,0 1-1,0-1 0,0 1 1,0-1-1,0 1 1,-1-1-1,1 1 0,0-1 1,0 0-1,0 1 1,-1-1-1,1 1 0,0-1 1,0 1-1,-1-1 0,1 0 1,0 1-1,-1-1 1,1 0 27,0 0 1,-1-1-1,1 1 0,0 0 1,0-1-1,0 1 1,-1 0-1,1-1 1,0 1-1,0-1 1,0 1-1,0 0 1,0-1-1,0 1 0,0-1 1,0 1-1,0 0 1,0-1-1,0 1 1,0-1-1,0 1 1,0-1-1,0 1 0,1 0 1,-1-1-1,0 0 1,23-55 200,-17 33-211,11-27 1,-13 41-102,0 0 0,1 0 0,0 0 0,0 0 0,11-12 0,-15 20 27,-1 0 1,1 0 0,0 0 0,0 0-1,0 0 1,0 0 0,0 1 0,0-1-1,0 0 1,0 1 0,2-2 0,-2 2 15,0 0 1,-1 0 0,1 0 0,0 1 0,0-1-1,-1 0 1,1 0 0,0 0 0,-1 1-1,1-1 1,0 0 0,-1 1 0,1-1-1,-1 0 1,1 1 0,0-1 0,-1 1-1,1-1 1,-1 1 0,1-1 0,-1 2 0,6 3 5,-1 1 1,-1 0 0,1 0 0,-1 0 0,0 1 0,0-1 0,-1 1 0,0 0 0,0 0-1,-1 0 1,0 1 0,2 13 0,-3-15 30,0 0-1,-1 0 1,0 0-1,0 0 1,-1 0-1,0 0 1,0 0-1,0 0 1,-1 0-1,0-1 1,0 1-1,0 0 1,-1-1-1,1 1 1,-1-1-1,-6 7 1,6-8 6,0 0 1,0 0-1,0-1 1,-1 1 0,1-1-1,-1 0 1,-5 3-1,7-5-6,0 0-1,1 0 1,-1-1-1,0 1 1,1-1-1,-1 0 1,0 1-1,0-1 1,0 0-1,1 0 1,-1 0-1,0 0 1,0 0-1,1-1 1,-1 1-1,0-1 1,0 1-1,1-1 1,-1 1-1,1-1 1,-1 0-1,0 0 1,1 0-1,-2-1 1,1 1-22,-1-1 18,0 0 0,0 0 0,0 0 0,1 0 0,-1 0-1,-2-3 1,5 4-22,0 1-1,-1-1 1,1 1 0,0-1-1,0 1 1,-1-1-1,1 1 1,0-1-1,0 0 1,0 1 0,0-1-1,0 1 1,0-1-1,0 1 1,0-1-1,0 0 1,0 1 0,0-1-1,0 1 1,0-1-1,0 1 1,1-1-1,-1 0 1,0 1 0,0-1-1,1 1 1,-1-1-1,0 1 1,1-1-1,-1 1 1,0 0 0,1-1-1,-1 1 1,1-1-1,-1 1 1,1 0-1,-1-1 1,1 1 0,-1 0-1,1 0 1,-1-1-1,2 1 1,7-4 0,0 0 1,1 0-1,-1 1 1,1 0-1,0 1 1,0 0-1,11 0 1,3-1 34,76-8-85,-4 1 104,115-23-132,-208 32 93,1 1-1,-1-1 1,1 0-1,-1 0 0,0-1 1,1 1-1,-1-1 1,0 0-1,0 0 1,0 0-1,0 0 1,-1 0-1,1-1 0,2-2 1,-4 4-18,-1 1 1,1-1-1,-1 1 1,0-1-1,1 0 0,-1 1 1,0-1-1,0 0 1,1 1-1,-1-1 1,0 0-1,0 0 0,0 1 1,0-1-1,0 0 1,0 1-1,0-1 1,0 0-1,0 0 0,0 1 1,0-1-1,-1 0 1,1 1-1,0-1 1,0 0-1,-1 1 0,1-1 1,0 0-1,-1 1 1,1-1-1,-1 1 1,1-1-1,-1 1 0,1-1 1,-1 1-1,1-1 1,-1 1-1,1-1 1,-1 1-1,0-1 0,-2-1-81,0 0-1,-1 0 0,1 0 0,0 1 1,0-1-1,-7-1 0,2 2 95,0 0-1,1 0 0,-1 0 1,0 1-1,0 1 1,1-1-1,-1 1 0,0 1 1,1-1-1,-1 1 1,-13 5-1,8-1-31,1 0 1,-1 1-1,1 0 0,0 0 1,-17 16-1,28-22 28,-1 0 0,1 0-1,0 0 1,0 0 0,0 0 0,0 0 0,0 1-1,0-1 1,0 0 0,1 1 0,-1-1 0,0 0 0,1 1-1,-1-1 1,1 1 0,-1-1 0,1 0 0,0 1 0,0 0-1,-1-1 1,1 3 0,1-2 2,-1 0-1,1-1 1,0 1 0,-1 0-1,1 0 1,0-1-1,0 1 1,0 0 0,0-1-1,0 1 1,1-1-1,-1 0 1,0 1 0,3 1-1,3 2 13,0-1 0,-1 0-1,1 0 1,1 0-1,-1-1 1,0 0 0,9 2-1,3-1 23,1-1-1,-1 0 1,1-2-1,-1 0 1,1-1 0,0-1-1,-1 0 1,1-2-1,-1 0 1,0-2-1,28-9 1,49-15-19,140-23 0,-202 44-45,53-19 0,-76 21 19,-11 6 2,0 0 0,0 0-1,0 0 1,0-1-1,0 1 1,0 0-1,0 0 1,0 0 0,0 0-1,0 0 1,0 0-1,0-1 1,0 1-1,0 0 1,0 0 0,-1 0-1,1 0 1,0 0-1,0 0 1,0 0 0,0 0-1,0 0 1,0 0-1,0-1 1,0 1-1,-1 0 1,1 0 0,0 0-1,0 0 1,0 0-1,0 0 1,0 0-1,0 0 1,0 0 0,-1 0-1,1 0 1,0 0-1,0 0 1,0 0 0,0 0-1,0 0 1,0 0-1,-1 0 1,-23 1-87,-2 3 153,-49 15 0,67-17-80,-1 2 1,1-1-1,0 1 0,0 1 0,0-1 0,0 1 0,1 1 0,0-1 0,-9 10 1,15-14 22,-1 0 1,1 0 0,0 1 0,0-1 0,0 1 0,0-1 0,0 1 0,0-1 0,1 1-1,-1-1 1,0 1 0,1 0 0,-1-1 0,1 1 0,0 0 0,-1 0 0,1-1 0,0 4 0,1-3-10,-1 0 1,1-1 0,-1 1 0,1-1-1,0 1 1,-1-1 0,1 1 0,0-1-1,0 1 1,0-1 0,0 0 0,1 1-1,-1-1 1,0 0 0,3 2 0,2 1 19,1 0-1,0-1 1,0 0 0,0 0 0,0 0-1,0-1 1,10 2 0,8 0 6,0-1 0,1-1 0,32-2 0,76-13 55,-110 8-94,-1 0-1,0-2 0,0 0 0,0-2 0,41-21 0,-29 13 48,-27 14-13,1-1 1,0 0 0,-1 0 0,0-1 0,0 0 0,0-1 0,11-10-1,-18 15-17,-1 0 0,1 1 0,-1-1 0,1 1 0,-1-1 0,0 0 0,1 1 0,-1-1 0,1 0 0,-1 1 0,0-1 0,0 0 0,1 0 0,-1 1 0,0-2 0,0 1-12,0 1 0,0 0 0,0 0 0,0-1 0,0 1 0,-1 0 0,1-1 0,0 1 1,0 0-1,0 0 0,0-1 0,-1 1 0,1 0 0,0 0 0,0 0 0,0-1 0,-1 1 1,1 0-1,0 0 0,0 0 0,-1 0 0,1 0 0,0-1 0,-1 1 0,1 0 0,-1 0 1,-1 0-28,1-1 1,-1 1 0,0 0 0,0 0 0,0 0 0,0 0-1,0 1 1,0-1 0,-3 1 0,-5 2 30,1 1-1,0-1 1,1 1 0,-1 1 0,1 0-1,0 0 1,0 1 0,-13 11 0,17-13 0,0 0 0,1 1 0,-1-1 0,1 1 1,0-1-1,0 1 0,0 0 0,1 0 0,0 0 0,0 0 1,0 1-1,1-1 0,0 1 0,0-1 0,0 1 0,0 7 1,3-1 225,3-8 112,-3-4-289,0-1 0,0 1 0,0-1 0,0 1 0,-1-1 0,1 0 0,0 0 0,3-2-1,13-8 10,-1-1-1,0 0 0,20-21 1,-11 10-7,-15 16 5,-10 6-78,-1 1 1,1 0 0,0-1-1,0 1 1,-1-1 0,1 1-1,0-1 1,0 1 0,-1-1-1,1 0 1,-1 1 0,1-1-1,-1 0 1,1 1 0,-1-1-1,1 0 1,-1 0 0,1 1-1,-1-1 1,0 0 0,1 0-1,-1-1 1,0 5 39,0 1-1,0 0 1,0-1 0,1 1-1,0-1 1,-1 1 0,1-1-1,0 1 1,1-1 0,-1 1 0,1-1-1,-1 0 1,1 0 0,0 0-1,0 0 1,0 0 0,1 0-1,-1 0 1,1-1 0,-1 1-1,1-1 1,0 0 0,0 0-1,0 0 1,0 0 0,0 0-1,5 1 1,4 1 28,-1 0 1,0-1-1,1 0 1,0-1 0,0 0-1,0-1 1,0 0-1,0-1 1,0 0-1,0-1 1,15-3-1,2-3 102,42-14 0,-59 17-112,-1-1 0,0-1 0,0 1 0,0-2 1,-1 0-1,13-10 0,-14 9-42,-5 5 2,1-1-1,-1 0 1,1 0-1,-1 0 1,0-1-1,-1 1 0,1-1 1,-1 0-1,5-9 1,-6 10 149,0-3-263,-3 7 123,1 0-1,0 0 0,0 0 1,0 0-1,0 0 0,0 0 1,0 0-1,0 0 0,0 1 1,0-1-1,0 0 0,0 0 1,0 0-1,0 0 0,0 0 1,0 0-1,0 0 0,0 0 1,0 0-1,0 0 0,0 0 1,0 0-1,0 0 0,0 0 1,0 0-1,0 0 0,-1 0 1,1 0-1,0 0 0,0 0 1,0 0-1,0 0 0,0 0 1,0 0-1,0 0 0,0 0 1,0 0-1,0 0 0,0 0 1,0 0-1,0 0 0,0 0 1,0 0-1,0 0 0,-1 0 1,1 0-1,0 0 0,0 0 1,0 0-1,0 0 0,0 0 1,0 0-1,0 0 0,0 0 1,0 0-1,0 0 0,0 0 1,0-1-1,-1 3-17,0 0 1,1-1 0,-1 1-1,0 0 1,1-1 0,-1 1-1,1 0 1,0-1 0,-1 3-1,-2 11 11,2-11 32,0 0 0,-1 1 0,1-1 0,1 0 0,-1 0 0,1 1 0,0-1 0,0 0 0,0 1 0,0-1 0,1 0 0,-1 1 0,1-1 0,1 0 0,1 6 0,-2-9-13,-1 0 0,1 0 0,-1 0 0,1-1 0,-1 1 0,1 0 1,0-1-1,0 1 0,-1 0 0,1-1 0,0 1 0,0-1 0,0 1 0,-1-1 0,1 1 0,0-1 0,0 0 0,0 0 0,0 1 0,0-1 0,0 0 0,0 0 0,0 0 0,0 0 0,0 0 0,0 0 1,0 0-1,0 0 0,0 0 0,1-1 0,2 1 41,-1-1-24,0 1 0,0-1 0,0 1 1,0-1-1,0 0 0,0 0 0,0 0 0,-1-1 1,1 1-1,0-1 0,4-3 0,29-26-114,-17 14 61,5-1 65,0 1 0,31-16 0,-46 30-261,-10 9 136,-1 3 133,1-2-34,0-1 1,1 1-1,0 0 0,0-1 0,0 1 0,1 0 1,0-1-1,2 9 0,-2-13-3,0 0-1,-1-1 1,1 1-1,0 0 1,0 0-1,0 0 1,0 0-1,1-1 1,-1 1 0,0 0-1,1-1 1,-1 1-1,1-1 1,0 0-1,-1 0 1,1 1-1,0-1 1,0 0-1,0 0 1,0-1 0,-1 1-1,1 0 1,0-1-1,1 1 1,-1-1-1,0 1 1,0-1-1,0 0 1,3 0-1,7 0 3,-1-1 0,1-1-1,0 0 1,-1-1 0,1 0-1,-1 0 1,18-9 0,4-4 19,33-23 1,-42 25-29,0-2 39,6-4 2,-28 19-58,8-2-251,-9 15 90,-1-6 184,0 0-1,0 0 0,-1 0 0,0-1 1,-1 1-1,1 0 0,-1-1 0,0 1 1,0-1-1,-1 1 0,0-1 0,0 0 1,-4 6-1,1-5 19,1 1 0,-1-1 0,-1 0-1,1-1 1,-1 0 0,0 0 0,0 0 0,-12 5 0,17-9-23,0-1 0,-1 1 0,1 0-1,0-1 1,0 1 0,-1-1 0,1 0 0,0 0 0,-1 0 0,1 0 0,0 0 0,-1 0 0,-2-1 0,4 1-6,0-1 0,0 1 0,0 0 0,0 0 0,0-1 0,0 1 0,0-1 0,0 1 0,1-1 0,-1 1 0,0-1 0,0 1 0,0-1 0,1 0 0,-1 0 0,0 1-1,0-1 1,1 0 0,-1 0 0,1 0 0,-1 0 0,1 0 0,-1 0 0,1 0 0,0 0 0,-1 0 0,1 0 0,0 0 0,0-2 0,0 3-2,0-1 1,0 0-1,1 1 0,-1-1 0,0 0 0,1 1 0,-1-1 0,0 1 0,1-1 0,-1 1 0,1-1 0,-1 1 0,1-1 0,-1 1 0,1-1 0,-1 1 0,1 0 0,0-1 0,-1 1 0,1 0 0,0-1 0,-1 1 0,1 0 0,0 0 0,-1 0 0,1-1 0,0 1 1,-1 0-1,1 0 0,0 0 0,1 0 0,29 1-94,-23-1 88,21 1 73,29 6 1,-30-4-85,28 1 0,-44-4 48,0-1 0,0 0 1,0-1-1,0 0 0,-1-1 0,13-4 0,-20 5-8,1 0 0,-1 0 1,0 0-1,0 0 0,-1-1 0,1 1 0,0-1 0,3-4 0,-5 5-46,0 0-1,-1 0 0,1 0 1,-1-1-1,0 1 0,1 0 1,-1 0-1,0-1 1,-1 1-1,1-1 0,0 1 1,-1-1-1,1 1 0,-1-1 1,0-4-1,1-5 149,0 12-120,-1-1 0,0 0 0,0 0 0,0 0 0,0 0 0,0 1 0,0-1 0,0 0 0,0 0 0,0 0 0,0 0 0,0 1 0,0-1 0,-1 0 1,1 0-1,0 0 0,-1 1 0,1-1 0,0 0 0,-1 0 0,1 1 0,-1-1 0,1 0 0,-1 1 0,0-1 0,1 0 0,-1 1 0,1-1 0,-1 1 0,0-1 0,0 1 0,0-1 0,0 1-2,0 0 0,1 0 1,-1 0-1,0 0 0,0 0 1,1 0-1,-1 0 1,0 0-1,1 0 0,-1 1 1,0-1-1,1 0 0,-1 0 1,0 1-1,1-1 0,-1 0 1,0 1-1,1-1 0,-1 1 1,1-1-1,-1 1 0,-14 12-192,13-12 193,0 1 24,0 0 0,0 0 1,1 0-1,-1 0 0,0 0 1,1 1-1,-1-1 0,1 0 1,0 1-1,0-1 0,0 1 1,0-1-1,0 1 0,1-1 1,-1 1-1,1 0 0,0-1 1,-1 4-1,2-4-20,-1 0 0,0 0 0,1 0 1,-1 0-1,1 0 0,0 0 0,-1 0 0,1-1 1,0 1-1,0 0 0,0 0 0,0-1 0,1 1 0,-1-1 1,0 1-1,1-1 0,-1 0 0,1 1 0,-1-1 0,1 0 1,0 0-1,-1 0 0,1 0 0,0 0 0,3 0 0,11 3-160,0 0 0,0-2-1,0 0 1,0 0-1,0-2 1,23-1 0,-4 0-398,23 0-1090,-20 0-2014,0 1 0,56 8 0,-48 3-4256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4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1 697 4992,'0'0'6597,"14"-1"-2805,58-24 1201,40-9-3522,-71 22-934,64-29 0,-91 35-404,0-1-1,-1-1 0,0-1 1,0 0-1,-1 0 0,0-1 1,20-23-1,-11 6 220,-2 0 1,16-31-1,-24 39-198,7-2-416,-18 21 260,0 0 0,0 0 0,0-1-1,0 1 1,0 0 0,0 0 0,0 0 0,0 0 0,1-1-1,-1 1 1,0 0 0,0 0 0,0 0 0,0 0-1,0 0 1,1 0 0,-1 0 0,0-1 0,0 1-1,0 0 1,0 0 0,1 0 0,-1 0 0,0 0 0,0 0-1,0 0 1,1 0 0,-1 0 0,0 0 0,0 0-1,0 0 1,1 0 0,-1 0 0,0 0 0,0 0-1,0 0 1,0 0 0,1 0 0,-1 1 0,0-1 0,0 0-1,0 0 1,0 0 0,1 0 0,-1 0 0,2 8 13,-2-5-18,4 18 91,0 1-1,-2-1 0,0 1 1,-1 0-1,-2 0 0,0 0 1,-5 25-1,2-28-95,3-13 97,0 1 0,0 0 0,-1 0 0,1-1 0,-2 1 0,1-1 0,-1 1 0,0-1 0,0 0 0,-1 0 0,-5 7 0,8-12-78,0 0 0,-1 0 0,1 0 0,-1 0 0,1 0 0,-1 0-1,0 0 1,0-1 0,1 1 0,-1-1 0,0 1 0,0-1 0,1 1 0,-1-1 0,0 0 0,0 0 0,0 0 0,0 0 0,1 0 0,-1 0 0,0-1 0,0 1 0,0-1 0,1 1 0,-3-2 0,0 1-50,-1-1 0,1 0 1,0 0-1,0 0 1,0-1-1,1 1 0,-1-1 1,0 0-1,-3-4 1,6 6 11,-1-1 1,1 0 0,0 1 0,0-1-1,0 0 1,0 0 0,0 1 0,0-1-1,0 0 1,0-3 0,1 5 13,0-1 1,-1 0 0,2 1-1,-1-1 1,0 0-1,0 1 1,0-1-1,0 0 1,0 0 0,0 1-1,1-1 1,-1 1-1,0-1 1,0 0-1,1 1 1,-1-1 0,1 1-1,-1-1 1,0 1-1,1-1 1,-1 1 0,1-1-1,-1 1 1,1-1-1,0 1 1,-1-1-1,1 1 1,-1 0 0,1 0-1,0-1 1,-1 1-1,2 0 1,6-2-5,1 0-1,-1 1 1,0 0 0,1 0 0,-1 1-1,17 2 1,3-1 58,-7-1 63,9 1-36,0-2 0,0-1 1,40-8-1,-28 1 224,71-26 0,-100 30-244,0-1 0,0-1-1,-1 1 1,0-2 0,0 0 0,-1 0-1,0-1 1,0-1 0,12-14 0,-8 5-6,0-1 0,-2-1 0,14-29 0,27-71-104,-25 52 22,-13 25 122,-11 30-109,0 1-1,10-19 1,-13 29-37,-1 0 0,1 0 1,-1 1-1,1-1 0,-1 0 0,0-1 0,0 1 0,0 0 0,-1 0 0,1-4 1,-1 6-88,-1 2 203,-7 24 139,1 1 0,-4 26 0,3-15-140,0-1-40,-35 140 270,32-139-100,-2-1 0,-30 61 1,28-69-157,-4 9 326,-27 37-1,50-73-334,8-4 168,18-6 82,60-35-140,-69 34-159,59-26-534,-79 35 570,0 1-1,-1 0 0,1-1 0,0 1 0,0 0 0,0 0 0,-1 0 1,1 0-1,0 0 0,0 0 0,0 0 0,-1 0 0,1 0 0,0 0 0,0 0 1,0 0-1,-1 1 0,1-1 0,0 0 0,0 0 0,-1 1 0,1-1 1,0 1-1,-1-1 0,1 1 0,0-1 0,-1 1 0,1-1 0,-1 1 0,1-1 1,0 1-1,-1 0 0,0-1 0,1 1 0,-1 0 0,1 0 0,-1-1 1,0 1-1,1 1 0,1 3-13,0 1 0,0-1 0,-1 0 0,2 9 0,-2 7-68,-1-17 88,0-1-1,0 1 0,0 0 0,1 0 0,-1-1 1,2 5-1,-1-6-9,0 1 75,0 0-1,0-1 1,0 1-1,0-1 0,0 1 1,1-1-1,1 3 1,-2-5-55,0 1 0,0 0 1,0 0-1,-1-1 1,1 1-1,0-1 1,0 1-1,1-1 1,-1 1-1,0-1 0,0 0 1,0 1-1,0-1 1,0 0-1,0 0 1,0 0-1,1 0 1,-1 0-1,0 0 1,0 0-1,2-1 0,13-2-5,-1-1 0,1-1 0,20-10 0,17-5-76,204-74 92,-252 91-45,-1 2 19,-1 0 0,1-1 0,-1 1 0,1-1-1,-1 0 1,0 0 0,0-1 0,0 1 0,0-1-1,5-4 1,-8 6 0,0 1 1,0 0-1,0 0 0,0 0 1,0-1-1,0 1 0,0 0 0,0 0 1,1 0-1,-1-1 0,0 1 0,0 0 1,0 0-1,0 0 0,0-1 1,-1 1-1,1 0 0,0 0 0,0 0 1,0-1-1,0 1 0,0 0 1,0 0-1,0 0 0,0 0 0,0-1 1,0 1-1,-1 0 0,1 0 1,0 0-1,0 0 0,0-1 0,0 1 1,0 0-1,-1 0 0,1 0 0,0 0 1,0 0-1,0 0 0,-1 0 1,1 0-1,0 0 0,0 0 0,0-1 1,-1 1-1,1 0 0,0 0 1,0 0-1,0 0 0,-1 0 0,-12-1 174,12 2-154,-24-1 71,0 1-1,1 1 1,-1 1 0,1 1-1,0 2 1,0 0 0,0 2-1,-40 18 1,56-22-103,1 0 1,0 1-1,0 0 1,1 0-1,-11 10 0,15-13 4,1 0-1,-1 0 1,1 0 0,-1 0-1,1 0 1,0 1-1,0-1 1,0 0-1,0 0 1,-1 5-1,2-6 10,0 1 0,0-1 0,0 1 0,0-1 0,0 1 0,0-1 0,0 1 0,1-1 0,-1 1 0,0-1 0,1 0 0,0 1 0,-1-1-1,1 0 1,0 1 0,-1-1 0,1 0 0,0 0 0,2 2 0,-2-1 10,1-1 0,0 1 0,0-1-1,0 0 1,0 0 0,0 0 0,0 0 0,0 0-1,0 0 1,1 0 0,-1 0 0,0-1 0,5 1-1,1 0 50,0-1 0,15 0 0,-8-2-47,0 0-1,0-1 1,0 0 0,-1-1-1,0-1 1,24-11 0,-17 5-155,0 0-1,-2-2 1,31-24 0,-50 37 138,0 0 1,0 0 0,-1 0 0,1 0-1,0 0 1,0 0 0,0-1 0,0 1-1,-1 0 1,1 0 0,0 0 0,0 0-1,0 0 1,0 0 0,-1 0 0,1 0-1,0 0 1,0 0 0,0-1 0,0 1-1,0 0 1,0 0 0,-1 0 0,1 0-1,0 0 1,0-1 0,0 1-1,0 0 1,0 0 0,0 0 0,0 0-1,0-1 1,0 1 0,0 0 0,0 0-1,0 0 1,0 0 0,0-1 0,0 1-1,0 0 1,0 0 0,0 0 0,0 0-1,0-1 1,0 1 0,0 0 0,0 0-1,0 0 1,0 0 0,0-1 0,0 1-1,0 0 1,1 0 0,-1 0-1,0 0 1,0 0 0,0-1 0,0 1-1,0 0 1,1 0 0,-1 0 0,0 0-1,0 0-1,-1 0-1,1 0 0,-1 0 0,0 0 1,1 1-1,-1-1 0,1 0 1,-1 0-1,1 0 0,0 1 0,-1-1 1,1 0-1,-1 1 0,1-1 0,-1 0 1,1 1-1,0-1 0,-1 1 0,1-1 1,0 1-1,-1-1 0,1 1 0,0-1 1,0 1-1,0-1 0,-1 1 1,1-1-1,0 1 0,0-1 0,0 1 1,0-1-1,0 2 0,0 3 25,0-1 0,1 1-1,0 0 1,0 0 0,0-1 0,0 1-1,1-1 1,0 1 0,0-1 0,0 0 0,0 0-1,5 7 1,-5-8-5,0-1 1,0 0-1,0 0 1,1 0-1,-1 0 0,0 0 1,1 0-1,-1 0 0,1-1 1,-1 1-1,1-1 0,0 0 1,0 0-1,0 0 1,0 0-1,0-1 0,-1 1 1,1-1-1,0 1 0,0-1 1,6-1-1,12-2 13,0-2-1,-1 0 1,37-15 0,-55 19-113,3 13-100,-8 39 194,-2 0 0,-15 61 0,12-68 26,-3 14 14,-3-1 0,-2-1 0,-24 57 0,26-85-64,-3 8-181,15-32 241,1-1 0,-1 0 0,1 0 0,-1 0 0,0-1 0,0 1 0,-4 4 0,6-7-23,-5 5 166,1-5-144,3 0 5,11-12-187,6-14 175,-1-1-1,-1 0 0,17-50 1,17-90-121,-29 96 119,53-165-88,-60 198 225,35-84-352,-46 120 155,0 0 1,0 0-1,0 1 0,0-1 1,0 0-1,1 0 1,-1 1-1,1-1 1,-1 1-1,1-1 0,-1 1 1,1 0-1,0 0 1,3-2-1,-4 2 20,0 1 0,0 0 0,0 0 0,0 0 0,0 0 0,0 0 0,0 0 0,0 0 0,0 0 0,0 0 0,0 0 0,0 0 0,0 1 0,0-1 1,0 0-1,0 1 0,0-1 0,0 1 0,0-1 0,0 1 0,-1-1 0,1 1 0,0 0 0,0-1 0,-1 1 0,1 0 0,0 0 0,-1-1 0,1 1 0,-1 0 0,1 0 0,-1 0 0,1 1 0,2 5 19,0-1 0,0 1-1,-1 0 1,1 0 0,-2 0 0,1 0 0,-1 0-1,0 1 1,-1-1 0,0 0 0,0 0-1,-1 10 1,-1-4 75,0-1-1,-1 0 1,0 0-1,-1 0 1,0 0-1,-9 16 1,10-23-79,0 0-1,0 0 1,-1 0 0,0 0 0,0-1 0,-7 7-1,10-10-2,0 0 0,0 0 0,-1-1-1,1 1 1,0 0 0,-1 0-1,1-1 1,-1 1 0,1-1 0,-1 1-1,1-1 1,-4 1 0,5-1-11,-1-1-1,0 1 1,0 0 0,0 0 0,0 0-1,0-1 1,0 1 0,0 0 0,0-1 0,1 1-1,-1-1 1,0 1 0,0-1 0,1 0-1,-1 1 1,0-1 0,1 1 0,-1-1 0,0 0-1,1 0 1,-1 1 0,0-3 0,1 3-2,0 0 0,0-1-1,-1 1 1,1 0 0,0-1 0,0 1 0,0 0 0,0-1 0,0 1 0,0 0 0,0-1-1,0 1 1,0 0 0,0-1 0,0 1 0,0 0 0,0-1 0,0 1 0,0-1-1,0 1 1,0 0 0,1 0 0,-1-1 0,0 1 0,0 0 0,0-1 0,0 1 0,1 0-1,-1-1 1,12-7 25,15-1 61,-27 9-85,100-20-294,-25 7 189,-45 7 127,-10 3 117,24-8 1,-39 9-98,0 0 1,1 0 0,-1 0 0,-1-1 0,1 0 0,0 1 0,-1-2-1,1 1 1,4-5 0,1-1-35,-6 5-4,0 0 1,1 0 0,-2 0-1,5-5 1,-8 9-1,1-1-1,-1 1 1,0 0 0,1-1 0,-1 1 0,0-1 0,0 1 0,1-1 0,-1 1 0,0-1 0,0 0 0,0 1 0,0-1-1,0 1 1,1-1 0,-1 1 0,0-1 0,0 0 0,0 1 0,-1-1 0,1 1 0,0-1 0,0 1 0,0-1 0,0 1-1,0-1 1,-1 0 0,1 1 0,0-1 0,-1 1 0,1 0 0,0-1 0,-1 1 0,1-1 0,0 1 0,-1-1 0,1 1-1,-1 0 1,1-1 0,-1 1 0,1 0 0,-1-1 0,1 1 0,-1 0 0,0-1 0,-3 1-17,0-1 1,1 0-1,-1 1 1,0 0-1,0 0 1,0 0-1,0 0 1,1 1-1,-1 0 1,0-1-1,0 1 1,1 0-1,-1 1 1,-5 2-1,-2 1 102,1 0-1,0 1 1,0 0-1,1 0 0,0 1 1,0 1-1,0-1 0,-8 11 1,16-16-78,0-1 1,-1 0 0,1 1 0,0-1-1,0 1 1,1 0 0,-1-1 0,0 1-1,0 0 1,1-1 0,-1 1 0,1 0-1,0 0 1,-1 0 0,1-1 0,0 1-1,0 0 1,0 0 0,0 0 0,0 0-1,1-1 1,-1 1 0,0 0 0,1 0-1,1 3 1,-1-3 0,1 0-1,0 1 0,-1-1 0,1 0 1,0 0-1,0 0 0,0 0 1,1 0-1,-1-1 0,0 1 1,1-1-1,-1 1 0,1-1 1,-1 0-1,1 0 0,3 1 1,15 2-166,-1 0 0,1-2 0,0 0 0,0-2 0,22-2 0,0 2-1382,-25-1 1302,-6 1-1821,0 0 0,0 0 0,19 4 0,-29-4 1612,0 1 1,1-1-1,-1 1 1,0 0-1,0-1 1,0 1 0,1 0-1,-1 0 1,0 1-1,-1-1 1,1 0 0,0 1-1,0-1 1,0 1-1,-1-1 1,1 1-1,-1 0 1,1 0 0,-1 0-1,0 0 1,0 0-1,0 0 1,0 0-1,1 3 1,-1-2-170,-1 0 0,0 0 0,0 0 0,0-1 0,0 1-1,-1 0 1,0 4 0,1-6 582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4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76 6816,'-9'-5'1728,"11"3"-91,19 0 752,-6 2-1941,283-12 4395,46-11-3259,-153 14-1277,131-10-1329,-262 15-3308,-45 7 2282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4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188 396 2656,'0'-5'187,"0"3"205,0 0 1,0-1-1,0 1 0,0-1 0,1 1 0,-1 0 0,0 0 1,1-1-1,0 1 0,0-3 0,0 5-164,-1-1 0,1 1 0,-1-1 0,1 1 0,-1-1 0,0 0 0,1 1 0,-1-1 0,0 1 0,0-1 0,1 0 0,-1 0 0,0 1 0,0-1 0,0 0 0,0 1 0,0-1 0,0 0 0,0 1 0,0-1 0,0 0 0,0 0 0,0 1 0,-1-2 0,0 1-65,1 1-1,-1 0 1,1-1 0,-1 1 0,0 0 0,1-1-1,-1 1 1,0 0 0,0 0 0,1 0 0,-1 0-1,0 0 1,1 0 0,-1 0 0,0 0 0,0 0-1,1 0 1,-1 0 0,-1 0 0,-4 2 260,0-1 0,0 1 0,0 0 1,-9 5-1,2 0-115,0 0 1,0 1-1,1 1 1,-20 19-1,26-22-183,0 1-1,0 0 1,0 0 0,1 0 0,0 1-1,0 0 1,1 0 0,0 0-1,-4 12 1,8-17-83,-1-1 0,0 0-1,1 1 1,-1-1 0,1 1 0,0-1-1,0 1 1,0-1 0,0 1 0,0-1 0,0 1-1,1-1 1,-1 1 0,1-1 0,0 1-1,-1-1 1,1 0 0,1 1 0,-1-1 0,0 0-1,0 0 1,1 0 0,-1 0 0,1 0-1,0 0 1,-1 0 0,1 0 0,0-1 0,4 4-1,-1-3 20,0 1 1,0-1-1,0 0 0,0 0 0,1 0 0,-1-1 0,0 0 0,1 0 0,-1 0 1,1 0-1,-1-1 0,11-1 0,-3 0 6,1-1 0,-1-1 0,0 0 0,1-1 0,-2 0 0,21-10 0,-31 13-37,0-1 0,-1 0 0,1 1 0,0-1 0,-1 0 0,1 0 0,-1-1 0,0 1 0,0 0 0,0 0 0,0-1 0,0 1 0,0 0 0,-1-1 0,1 1 0,-1-1 0,1 1 0,-1-4 0,6-21 72,2 3 135,-7 21-181,0-1 0,0 1 0,0-1 0,0 1 0,1-1 0,2-3 1,-3 5-10,-1 1 0,1-1 1,0 0-1,-1 0 1,1 1-1,-1-1 0,0 0 1,1 0-1,-1 0 0,0 1 1,0-5-1,0 4 20,0 0 1,0 0-1,0-1 0,0 1 0,0 0 0,1 0 1,-1 0-1,2-4 0,0 3-16,-1-1 1,0 0-1,0 1 0,0-1 0,0 0 1,0-5-1,2-8-149,0 7 217,-2 9-115,-1 1 1,1-1 0,-1 0 0,1 0-1,-1 0 1,0 0 0,1 0-1,-1 0 1,0 0 0,0 0-1,0 0 1,0 0 0,0 0-1,0 0 1,0 0 0,0 0-1,-1-1 1,1-1-15,-1 1-1,0 0 1,0 0 0,0 0 0,0 0 0,0 0-1,-1 0 1,1 1 0,-1-1 0,1 0 0,-1 1-1,1-1 1,-1 1 0,0-1 0,0 1 0,0 0-1,0 0 1,0 0 0,0 0 0,0 0 0,0 0-1,-4-1 1,-3 0 11,0 0 0,-1 1-1,1 0 1,0 0 0,-10 1 0,17 0 106,32 1 44,-20 0-112,-1 0-1,1-1 1,-1-1-1,1 0 0,-1 0 1,1-1-1,14-4 1,2-6 97,0-1 0,-1-1 1,-1-1-1,36-30 0,-36 27 36,44-40 72,-7 6-243,-29 19-91,-74 94-188,29-42 278,2 1-1,0 0 0,1 0 0,-13 41 0,-17 91 28,20-68 25,15-67 35,-76 275 141,77-275-177,3-13-38,0 0 0,0 0 1,0 1-1,-5 6 0,-1 9 334,7-20-345,0 0 0,0 0 0,0 0-1,0 0 1,0-1 0,0 1 0,0 0 0,0 0 0,0 0 0,0 0 0,0 0 0,0 0 0,0 0-1,0 0 1,0 0 0,0 0 0,0 0 0,0 0 0,0-1 0,0 1 0,0 0 0,0 0 0,0 0-1,0 0 1,0 0 0,0 0 0,0 0 0,0 0 0,0 0 0,0 0 0,0 0 0,-1 0 0,1 0-1,0 0 1,0-1 0,0 1 0,0 0 0,0 0 0,0 0 0,0 0 0,0 0 0,0 0 0,0 0-1,0 0 1,0 0 0,0 0 0,0 0 0,-1 0 0,1 0 0,0 0 0,0 0 0,0 0 0,0 0-1,0 0 1,0 0 0,0 0 0,0 0 0,0 0 0,0 0 0,0 0 0,-1 0 0,1 0 0,0 0-1,0 0 1,0 1 0,1-7-31,1-8-278,-2 12 284,0 1 1,1-1 0,-1 0 0,0 1 0,1-1 0,-1 0-1,1 1 1,0-3 0,2-1 36,1 0 0,-1 0 0,1 1 0,0 0 0,0 0 1,1 0-1,-1 0 0,1 1 0,0-1 0,0 1 0,0 1 0,0-1 0,0 1 0,1-1 0,-1 1 0,8-1 0,10-2 47,0 0 0,39-2-1,-23 4-96,111-5-1117,-141 6-1712,-1-20-12157,-4 1 9822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5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184 403 3968,'1'-1'289,"-1"0"-1,1-1 1,0 1 0,-1 0-1,1 0 1,0-1 0,0 1 0,0 0-1,0 0 1,0 0 0,0 0 0,0 0-1,2-1 1,12-13 3660,-14 15-3777,-1 0-1,0-1 1,1 1 0,-1-1 0,0 0-1,0 1 1,1-1 0,-1 1 0,0-1 0,0 1-1,0-1 1,0 0 0,1 1 0,-1-1-1,0 1 1,0-1 0,0 0 0,0 1 0,0-1-1,-1 1 1,1-1 0,0 0 0,0 1-1,0-1 1,0 1 0,-1-2 0,0 2-34,0-1 0,0 0 0,1 0 0,-1 1-1,0-1 1,0 1 0,0-1 0,0 1 0,0-1 0,0 1 0,0 0 0,0-1 0,0 1 0,0 0 0,0 0 0,0 0 0,0-1 0,0 1-1,-1 0 1,1 1 0,-1-1 0,-25 5 897,18-3-898,0 2-1,0-1 1,0 1-1,0 0 1,1 1 0,-1 0-1,1 0 1,1 1 0,-1 0-1,1 1 1,0-1-1,0 1 1,1 1 0,0-1-1,0 1 1,1 0-1,0 1 1,1-1 0,-1 1-1,1 0 1,1 0-1,0 0 1,0 0 0,1 0-1,-2 15 1,3-14-86,0 0 0,0 1 0,1-1 0,1 0 0,-1 0 0,5 19 0,-4-25-32,0 0 1,1 0-1,-1 0 0,1-1 1,0 1-1,0-1 0,0 1 1,0-1-1,1 0 0,-1 1 0,1-1 1,0-1-1,0 1 0,0 0 1,0-1-1,1 1 0,-1-1 1,1 0-1,-1 0 0,5 1 1,4 1-3,-1 0 1,1-1 0,0-1-1,0 0 1,0 0 0,0-1-1,19-2 1,-5-1 13,0-1 0,36-9 0,-40 7-59,35-14-1,-49 16 15,1-1 0,-1-1 0,0 1 0,0-1 0,0 0 0,12-12 1,-19 17 8,-1-1 1,1 1-1,-1 0 1,1-1-1,-1 1 1,1-1-1,-1 1 1,1-1-1,-1 1 1,0-1-1,1 1 1,-1-1-1,0 1 1,0-1-1,1 1 1,-1-1-1,0 0 1,0 1-1,0-1 1,1 0-1,-1 1 1,0-1 0,0 1-1,0-1 1,0 0-1,0 1 1,0-1-1,-1 0 1,1 1-1,0-1 1,0 0-1,-1 0 2,0 1 0,1 0 0,-1 0 0,0-1 0,1 1 0,-1 0 0,0 0 1,1 0-1,-1 0 0,0 0 0,1 0 0,-1 0 0,0 0 0,1 0 0,-1 0 0,0 1 0,1-1 0,-1 0 0,0 0 0,1 0 0,-1 1 0,0-1 0,1 0 0,-1 1 0,1-1 0,-1 1 0,1-1 0,-2 1 0,2 0 3,-6 3 33,0 0 0,1 1-1,0-1 1,0 1-1,-6 8 1,10-12-28,0 0 1,0 0 0,0 1 0,1-1-1,-1 0 1,0 1 0,1-1-1,-1 1 1,1-1 0,0 0 0,-1 1-1,1-1 1,0 1 0,0-1-1,0 1 1,0-1 0,0 1 0,0-1-1,0 1 1,1-1 0,-1 1-1,0-1 1,1 1 0,-1-1 0,1 0-1,0 1 1,-1-1 0,1 0-1,0 1 1,0-1 0,0 0 0,2 2-1,0 0 2,0 0 1,1 0-1,-1-1 0,1 1 0,-1-1 1,1 0-1,0 0 0,0 0 0,0-1 1,0 1-1,0-1 0,0 0 0,1 0 0,-1-1 1,0 1-1,0-1 0,1 0 0,5 0 1,-6 0-8,0-1 1,0 0 0,-1 1 0,1-1 0,0 0-1,-1-1 1,1 1 0,-1 0 0,1-1-1,-1 0 1,0 0 0,1 0 0,-1 0 0,0-1-1,-1 1 1,1-1 0,0 0 0,-1 0 0,1 0-1,-1 0 1,2-4 0,-1 0-18,0 0 0,-1 0 1,0 0-1,0 0 0,0-1 0,-1 1 0,-1 0 1,1-1-1,-1 1 0,0-1 0,-2-10 1,1 10 8,0 0 1,-1-1-1,0 1 1,-1 0 0,0 0-1,0 0 1,0 1-1,-1-1 1,0 1 0,-6-8-1,7 12 41,0 0-1,0-1 1,-1 1-1,-7-5 1,10 7-23,0 0 0,0 1 0,-1-1 0,1 0 0,0 1 0,0-1 0,-1 1 0,1-1 0,-1 1 0,1-1 0,0 1 0,-1 0 0,1 0 0,-1 0 0,1 0 0,-1 0 0,1 0 0,0 0 0,-1 0 1,-1 1-1,2-1-7,0 1 1,0 0 0,1-1 0,-1 1 0,0 0 0,1-1 0,-1 1 0,1 0 0,-1-1 0,1 1 0,-1 0 0,1 0 0,0 0 0,-1 0 0,1 0 0,0-1 0,-1 1-1,1 0 1,0 0 0,0 0 0,0 0 0,0 0 0,0 0 0,0 0 0,0 0 0,1 1 0,-1 0-13,0 0 0,1 1 0,-1-1 0,1 0 0,0 0 0,0 0 0,0 0 0,0 0 0,2 3 0,1 1 79,1 0 1,0 0 0,0-1 0,1 0 0,11 9 0,-13-12-30,0 0 0,0 0 0,0 0 0,1-1 0,-1 1 0,0-1 0,1 0 0,-1 0 0,1-1 0,-1 1 0,6-1 0,-4-1-25,-1 1 1,1-1 0,-1 0-1,1 0 1,-1-1-1,1 0 1,-1 0-1,0 0 1,0 0-1,0-1 1,0 0 0,-1 0-1,1 0 1,-1-1-1,1 1 1,-1-1-1,0 0 1,5-7 0,3-5 255,-9 14-270,0-1 1,-1 0-1,1 0 1,-1 0-1,0-1 1,0 1-1,0-1 1,0 1-1,0-1 0,-1 1 1,0-1-1,0 0 1,0 0-1,1-5 1,-2 7 12,0 0 1,0 1 0,0-1-1,1 0 1,-1 0-1,1 1 1,-1-1-1,1 0 1,0 0-1,0 1 1,1-4 0,0 2-416,-3 6 325,-1 3 19,2-5 64,-1 0-1,1 0 0,-1 0 0,1 0 0,0 0 0,-1 0 0,1 0 0,0 0 1,0 0-1,0 0 0,0 0 0,0 0 0,0 0 0,0 0 0,0 3 1,1 39 444,0-14-411,-1-1-1,-2 1 1,0-1 0,-9 40-1,6-53 5,3-9-31,0 0-1,1 1 1,0-1-1,-1 11 1,-3 11-105,5-28 555,10-11-440,0-1 1,-1-1 0,11-17-1,7-12-106,-7 15-9,28-35-149,-42 54 245,1 1-1,1 0 1,-1 0-1,1 1 0,14-9 1,-22 15-4,1 0 0,0-1 0,-1 1 0,1-1 0,0 1 0,0 0 0,-1 0 0,1-1 0,0 1 0,0 0 0,0 0 0,0 0 0,-1 0 0,1 0 0,0 0 0,0 0 0,0 0 1,-1 0-1,1 0 0,0 0 0,0 1 0,0-1 0,-1 0 0,2 1 0,-1 0-7,0 0 0,0 0 0,0 0 0,0 0 0,0 0 1,0 0-1,0 1 0,0-1 0,-1 0 0,1 0 0,0 1 0,0 2 0,1 3-58,0 2-1,-1-1 0,2 14 1,-4 118 122,-1-57 209,2-82-219,2-1-47,-1-1 0,1 1 0,0 0 0,0 0 1,-1 0-1,1 0 0,0 0 0,3 0 0,8 1 186,-4-3-223,0 0 0,0 0-1,0-1 1,0 0 0,0 0 0,-1-1-1,0 0 1,1-1 0,-2 0 0,1 0-1,-1 0 1,1-1 0,-1 0 0,-1-1-1,1 0 1,8-12 0,2-4-45,-2-2 1,0 0-1,-2 0 1,11-28 0,58-164-103,-70 183 206,26-100-269,-22 72 188,-4-1-54,-6 26 74,-6 37 41,0 0 0,0 0 0,0-1 0,1 1 0,-1 0-1,0 0 1,0 0 0,0-1 0,0 1 0,0 0 0,0 0 0,0-1 0,0 1-1,0 0 1,0 0 0,0-1 0,0 1 0,0 0 0,0 0 0,0 0-1,0-1 1,0 1 0,0 0 0,0 0 0,0-1 0,0 1 0,0 0 0,-1 0-1,1 0 1,0-1 0,0 1 0,0 0 0,0 0 0,-1 0 0,1-1 0,0 1-1,0 0 1,0 0 0,0 0 0,-1 0 0,1-1 0,-1 2-3,1-1 1,-1 0-1,1 1 0,-1-1 1,1 0-1,0 1 0,-1-1 1,1 1-1,-1-1 0,1 1 1,0-1-1,0 0 1,-1 1-1,1-1 0,0 1 1,0 0-1,-1-1 0,1 1 1,0 0-1,-22 76-1,4 2 0,3 0-1,-6 99 1,15-88 109,-5 180 264,14-221-1785,-5-47-677,-2-4 1103,-4-8-342,-103-178-827,59 112 3610,-98-109 0,126 163-928,18 16-287,0 1 0,1-1 1,-7-8-1,11 14-203,0-1-1,1 0 1,-1 1 0,1-1 0,0 0-1,-1 0 1,1 0 0,-1 1 0,1-1-1,0 0 1,0 0 0,-1 0 0,1 0-1,0 1 1,0-1 0,0 0 0,0 0-1,0 0 1,0 0 0,0 0 0,0 1-1,1-1 1,-1 0 0,0 0-1,0 0 1,1 0 0,-1 1 0,0-1-1,1 0 1,-1 0 0,1 1 0,-1-1-1,1 0 1,0 1 0,-1-1 0,1 0-1,-1 1 1,1-1 0,0 1 0,0-1-1,-1 1 1,1 0 0,0-1 0,1 0-1,4-1 71,0 0-1,-1 0 0,1 0 0,0 1 1,6-1-1,28-3 434,0 2-1,67 3 1,-47 5-97,105 21 1,-147-22-443,-17-4-184,-1 0 0,1 0 0,-1 0 0,0 0 0,1 0 0,-1 0 0,1 0 0,-1 1-1,0-1 1,1 0 0,-1 0 0,0 0 0,1 0 0,-1 1 0,0-1 0,1 0 0,-1 0 0,0 1 0,1-1 0,-1 0 0,0 1 0,0-1-1,1 0 1,-1 1 0,0-1 0,0 0 0,0 1 0,0-1 0,1 0 0,-1 1 0,0-1 0,0 1 0,0-1 0,0 0 0,0 1-1,0-1 1,0 1 0,0-1 0,0 0 0,0 1 0,0-1 0,0 1 0,0-1 0,-1 1 0,1 5-1149,0 15-2201,-1-12 3407,1 1 1,0 0-1,0-1 1,2 1 0,1 11-1,-2-14 650,0 1 0,0-1-1,-1 1 1,0 0 0,-1-1-1,0 1 1,-2 11-1,1-11-335,-15 79 2144,-5 40 586,21-122-2816,1 0-1,0 0 1,0 0-1,0 0 1,1 0 0,0 0-1,0 0 1,0-1 0,0 1-1,1 0 1,3 6-1,-5-10-54,1 1 0,0-1-1,0 1 1,0-1-1,1 0 1,-1 1-1,0-1 1,0 0 0,1 0-1,-1 0 1,1 0-1,-1 0 1,1 0-1,-1-1 1,1 1 0,0 0-1,-1-1 1,1 1-1,0-1 1,-1 0-1,1 1 1,0-1 0,0 0-1,-1 0 1,1 0-1,0 0 1,0-1-1,-1 1 1,1 0-1,0-1 1,-1 1 0,1-1-1,0 1 1,-1-1-1,3-1 1,3-1 15,1-1-1,-1 0 1,0 0 0,0 0-1,0-1 1,0 0 0,-1-1 0,11-11-1,-13 13-50,-1-1 0,1 0-1,-1 0 1,0-1 0,0 1-1,-1-1 1,1 1 0,-1-1-1,-1 0 1,1 0 0,-1 0-1,1-12 1,-2 10 8,0 0 0,-1 1 0,0-1 0,0 0 0,-1 0 0,0 1 0,0-1 1,-1 1-1,0 0 0,0 0 0,-1 0 0,0 0 0,0 0 0,-1 1 0,1 0 0,-1 0 0,-1 0 0,1 0 0,-1 1 1,0 0-1,0 0 0,-10-5 0,15 9-17,0 1 0,0-1 1,0 1-1,0-1 0,0 1 0,0-1 1,0 1-1,0-1 0,0 1 0,0 0 1,0 0-1,-1-1 0,1 1 1,0 0-1,0 0 0,0 0 0,0 0 1,-1 0-1,1 1 0,0-1 0,0 0 1,0 1-1,0-1 0,0 0 0,0 1 1,0-1-1,0 1 0,0 0 0,0-1 1,0 1-1,0 0 0,-1 1 1,1-1-3,-1 1 0,1 0 1,0-1-1,0 1 1,0 0-1,0 0 1,0 0-1,1 0 1,-1 0-1,0 0 1,1 0-1,0 0 1,-1 0-1,1 0 0,0 0 1,0 0-1,0 2 1,1 2 11,0-1 1,0 1 0,0-1-1,0 0 1,1 0 0,0 0-1,0 0 1,0 0 0,1 0-1,0 0 1,0-1 0,6 8-1,-6-9 2,0 0 0,0 0 0,1-1 0,-1 1 0,1-1 0,-1 0 0,1 0 0,0 0 0,0 0 0,-1-1-1,1 0 1,0 0 0,1 0 0,-1 0 0,0 0 0,0-1 0,6 0 0,2 0 39,0-2-1,1 1 1,-1-1 0,0-1 0,18-6 0,57-29 202,-70 29-204,0-1 0,19-14 0,-29 19-52,1-1 1,-2-1-1,1 1 1,-1-1-1,1 0 0,8-14 1,-7 8 51,-6 10-55,1 0 0,-1 0 0,0-1 0,0 1 0,-1 0 0,1-1 0,-1 1 0,0-1 0,2-6 0,-17 27-118,6-4 123,0 1-1,1 0 1,1 1-1,0 0 0,0 0 1,2 0-1,0 0 1,1 1-1,-2 18 1,5-29 8,0 0-1,0 0 1,0-1 0,1 1 0,-1 0 0,1 0 0,0-1-1,1 1 1,-1-1 0,3 7 0,-3-10 7,0 1 0,0 0 0,0-1 1,1 1-1,-1 0 0,0-1 0,1 1 0,-1-1 0,1 0 1,-1 0-1,1 1 0,0-1 0,-1 0 0,1 0 1,0-1-1,0 1 0,-1 0 0,1 0 0,0-1 1,0 1-1,0-1 0,0 0 0,0 0 0,0 1 0,0-1 1,4-1-1,-1 1 0,0-1 0,1 0 0,-1 0 0,0 0 0,0-1 0,0 0 0,0 0 0,0 0 0,0 0 0,-1-1 0,1 0 0,-1 0 0,0 0 0,1 0 0,-2-1 0,1 0-1,0 1 1,-1-1 0,1-1 0,3-6 0,4-5-30,1 0-14,-1-1 1,-1-1-1,-1 1 1,0-1-1,9-30 1,-17 41-45,-2 8-50,-3 14 31,-1 16 321,2-19-201,2-1-1,-1 1 0,1 19 0,2-27-29,-1 0-1,1 0 0,0 1 0,0-1 0,0 0 0,1 0 0,-1 0 1,1 0-1,0-1 0,0 1 0,0 0 0,1-1 0,5 7 0,-7-9 14,1 0-1,-1 1 0,1-1 1,-1 0-1,1 0 0,-1 0 1,1 0-1,0-1 0,0 1 1,-1 0-1,1-1 0,0 0 1,0 1-1,0-1 0,0 0 1,0 0-1,0 0 0,-1 0 1,1 0-1,0 0 0,3-1 0,3-1 51,1 0-1,0-1 0,10-4 0,-7 2-42,25-9-24,-12 3-32,2 1-1,-1 2 1,1 0 0,33-3-1,-59 10 45,0 1 0,0 0 0,0 0 0,0 0-1,0 0 1,0 0 0,0 0 0,0 0 0,1 0-1,-1 0 1,0 1 0,0-1 0,0 0 0,0 1-1,0-1 1,0 0 0,0 1 0,-1 0 0,1-1 0,0 1-1,0-1 1,0 1 0,0 0 0,-1 0 0,1-1-1,0 1 1,-1 0 0,1 0 0,-1 0 0,1 0-1,-1 0 1,1 0 0,-1 0 0,1 0 0,-1 0-1,0 0 1,0 0 0,1 0 0,-1 0 0,0 1-1,0 5 59,0 0-1,-1 0 1,0 0-1,0-1 1,-2 8-1,1-3 1,1-6-14,0 1 0,0 0 1,1 0-1,-1 0 0,2 0 0,-1 0 0,1-1 0,2 12 0,-2-15-41,-1 1 0,1-1 0,0 0 0,0 0 0,0 0-1,1 1 1,-1-1 0,1-1 0,-1 1 0,1 0-1,-1 0 1,1 0 0,0-1 0,0 1 0,0-1 0,0 0-1,0 1 1,0-1 0,0 0 0,0 0 0,1 0 0,-1-1-1,0 1 1,4 0 0,6 0-662,0-1 1,0 0-1,0-1 0,0 0 1,0-1-1,22-7 0,-6 3-2500,8-4-698,0-5-4223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5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190 449 4064,'4'-7'143,"13"-25"5579,-17 31-5237,1-1 0,0 0 0,-1 0 0,1 0 0,-1 1 0,0-1 0,1 0 0,-1 0 0,0 0 1,0 0-1,0 0 0,-1 0 0,1 0 0,0 1 0,-2-4 0,2 4-426,0 1 0,-1-1 1,1 1-1,0 0 0,-1-1 0,1 1 0,-1 0 1,1-1-1,-1 1 0,1 0 0,0 0 0,-1-1 1,1 1-1,-1 0 0,1 0 0,-1 0 0,1 0 0,-1 0 1,1-1-1,-1 1 0,1 0 0,-1 0 0,1 0 1,-1 0-1,1 1 0,-1-1 0,1 0 0,-1 0 0,1 0 1,-1 0-1,1 0 0,-1 1 0,1-1 0,-1 0 1,1 0-1,-1 1 0,0-1 0,-21 15 409,17-12-300,-81 61 1020,76-55-1020,0 0 1,1 1 0,0 0-1,1 0 1,0 0 0,-8 15-1,15-23-138,-1 1 1,1-1-1,0 0 0,0 1 0,0-1 0,0 1 1,1 0-1,-1-1 0,1 1 0,-1-1 0,1 1 1,0 0-1,0-1 0,0 1 0,0 0 0,1-1 0,-1 1 1,1 0-1,-1-1 0,1 1 0,0-1 0,0 1 1,0-1-1,1 1 0,-1-1 0,0 0 0,1 0 0,-1 0 1,1 0-1,0 0 0,0 0 0,0 0 0,0 0 1,4 2-1,-1-1 30,0 0 0,0 0 0,0-1 1,0 0-1,0 0 0,1-1 0,-1 1 0,0-1 1,1 0-1,-1 0 0,1-1 0,-1 0 0,1 0 1,0 0-1,-1-1 0,7 0 0,-6-1-61,-1 0 0,1 0 0,-1 0 0,1-1-1,-1 1 1,0-1 0,0-1 0,0 1 0,0-1 0,-1 1 0,1-1-1,-1-1 1,0 1 0,0-1 0,-1 1 0,1-1 0,-1 0-1,3-7 1,3-8-58,-1 0-1,-1 0 0,8-36 0,-9 33 65,6-26-67,25-84-244,26-62 82,-62 189 239,1-1 0,-1 0 0,0 0 0,-1-13 0,0 20-13,0 0-1,0 0 1,0-1 0,0 1-1,0 0 1,0-1 0,0 1-1,0 0 1,0 0 0,0-1-1,0 1 1,0 0 0,0-1-1,0 1 1,0 0 0,0 0-1,0-1 1,-1 1 0,1 0 0,0-1-1,0 1 1,0 0 0,-1 0-1,1 0 1,0-1 0,0 1-1,0 0 1,-1 0 0,1 0-1,0 0 1,-1-1 0,-8 5 82,-9 12 71,9-5-101,1 1 0,1-1 0,0 1-1,1 0 1,0 1 0,1 0 0,-7 24-1,2 6 103,-5 47-1,15-87-144,-5 32 56,1 1 0,2-1 0,2 1 0,1-1 0,2 1 0,12 61 1,-14-92-40,1-1 0,-1 1 0,1-1 1,0 0-1,0 1 0,1-1 1,-1 0-1,1 0 0,0 0 1,0-1-1,0 1 0,7 5 0,-5-5 6,1 0 0,-1-1 0,1 1 0,0-1 0,1 0 0,-1-1 0,0 0 0,8 2 0,7 0 26,1-1-1,0-1 0,0-1 1,31-2-1,-23-1-21,0 0-1,-1-2 0,1-2 1,-1 0-1,0-2 0,40-17 1,-60 21-12,1-1 1,-1 0 0,0-1 0,11-9 0,-18 14-36,0-1 0,0 0 1,0 1-1,-1-1 1,1 0-1,0 0 0,-1 0 1,1-1-1,-1 1 0,0 0 1,1 0-1,-1-1 1,0 1-1,-1-1 0,1 1 1,0-1-1,-1 1 1,1-1-1,-1 1 0,0-1 1,0 1-1,0-6 1,0 7 4,-1 0 1,1 0 0,0 0-1,-1 0 1,1 0 0,0 0-1,-1 0 1,0 0 0,1 1-1,-1-1 1,1 0 0,-1 0-1,0 0 1,0 1 0,1-1-1,-1 0 1,0 1 0,0-1-1,0 1 1,0-1 0,-1 0-1,0 0-2,0 1-1,-1-1 1,1 1 0,-1-1-1,1 1 1,-1 0 0,1 0-1,-5 0 1,-2 2-7,-1-1 1,1 2-1,-16 5 0,11-3 32,0 2 0,-20 11 1,28-14-11,0 1 0,-1-1 1,2 1-1,-1 0 0,0 1 1,-8 10-1,13-14-6,0-1 1,0 0-1,0 1 1,1-1 0,-1 0-1,0 1 1,1-1-1,-1 1 1,1 0-1,-1-1 1,1 1-1,0-1 1,-1 1-1,1 0 1,0-1-1,0 1 1,0-1-1,1 1 1,-1 0 0,0-1-1,0 1 1,2 2-1,-1-1 3,1-1-1,-1 1 1,1-1-1,0 0 1,0 0-1,0 0 1,0 0-1,0 0 1,1 0-1,-1 0 1,0-1-1,3 2 1,4 2 54,-1-2 0,0 1 0,1-1 1,0 0-1,0-1 0,0 0 0,11 1 0,-15-2-49,0-1-1,1 0 1,-1 0-1,0 0 1,1-1-1,-1 0 1,0 0-1,1 0 1,-1 0-1,0-1 1,0 0-1,0 0 1,0-1-1,-1 1 1,1-1-1,0 0 1,-1 0-1,0-1 1,0 1-1,0-1 1,0 0-1,-1 0 0,1 0 1,-1 0-1,0-1 1,0 1-1,4-10 1,-6 10-35,0 0-1,-1 0 1,1-1 0,-1 1-1,0 0 1,0 0 0,0 0-1,0 0 1,-1 0 0,1 0-1,-1 0 1,0 0 0,-1 0-1,1 0 1,-1 0 0,1 1-1,-1-1 1,0 0 0,0 1-1,-1-1 1,1 1 0,-1 0-1,0 0 1,-5-5 0,6 7 8,0 0 1,0 0-1,0 0 0,0 0 1,0 0-1,0 1 1,-1-1-1,1 1 1,0-1-1,0 1 0,-1 0 1,-2 0-1,5 16-112,2-12 152,-1 1 0,1-1-1,0 0 1,1 0 0,-1 0 0,1 0-1,0-1 1,0 1 0,0-1 0,0 1-1,1-1 1,-1 0 0,1 0-1,0-1 1,4 4 0,2-1 100,1 1 1,-1-1 0,1-1-1,22 7 1,-17-8-58,0-2 1,0 0-1,-1 0 0,1-1 1,27-4-1,-34 3-55,15-2 53,46-11 1,-58 10-46,0 1 0,-1-2 0,0 1 0,0-1 0,0-1 1,10-7-1,-17 10-26,0-1-1,-1 1 1,1-1 0,-1 1 0,1-1-1,-1 0 1,-1-1 0,1 1 0,0 0-1,-1-1 1,0 1 0,0-1 0,0 0-1,1-9 1,-2 11 5,-1-1-1,1 1 1,-1 0 0,0 0-1,0 0 1,0 0 0,-1-1-1,1 1 1,-1 0-1,0 0 1,1 0 0,-1 0-1,-1 0 1,1 0 0,0 1-1,-1-1 1,0 0-1,1 0 1,-1 1 0,0-1-1,0 1 1,0 0 0,-1 0-1,-4-4 1,4 4-15,0 0 1,0 1 0,-1-1-1,1 1 1,0 0 0,-1-1-1,1 2 1,-1-1 0,1 0-1,-1 1 1,0 0 0,1-1-1,-1 1 1,1 1 0,-1-1-1,1 0 1,-1 1-1,0 0 1,1 0 0,0 0-1,-1 0 1,-5 4 0,3-3-13,1 1 1,0 0 0,1 0-1,-1 1 1,0 0 0,1-1-1,0 2 1,0-1 0,0 0-1,0 1 1,1-1 0,0 1-1,-4 8 1,4-9 33,1 1 0,1 0 0,-1 0 0,1 1 0,-1-1-1,2 0 1,-1 0 0,0 1 0,1-1 0,0 0 0,0 1 0,1-1 0,0 0 0,-1 1 0,2-1 0,2 8 0,-1-6 6,0-1 1,1 1-1,0-1 1,0 0-1,0 0 1,1 0-1,0 0 1,0-1-1,1 0 1,-1 0-1,10 6 0,-3-3 61,1-1-1,0 0 0,1 0 1,-1-2-1,1 0 0,0 0 0,16 2 1,-9-2 17,1-2 0,0-1 0,1 0 1,22-2-1,-36-1-71,0 0 1,0 0-1,0 0 1,0-1 0,0-1-1,0 1 1,-1-1-1,1-1 1,-1 0-1,0 0 1,0-1-1,0 0 1,0 0 0,-1 0-1,0-1 1,0-1-1,-1 1 1,0-1-1,0 0 1,0 0-1,-1-1 1,0 1 0,5-11-1,-3 3 1,2-4 80,-1 0 0,8-24 0,-14 35-28,-1 3-252,1 0-1,-1 0 0,1-11 0,-1 53-72,-2 49 288,0-73 1,-1-1 1,0 1-1,0 0 0,-8 19 0,7-23 25,0-1 0,-1 1 0,0-1 0,-1 0 0,0-1 0,-6 8 0,9-12-46,0-1 0,0 0 0,-1 1 0,1-1 0,-1-1 0,1 1 0,-1 0 0,0 0 0,0-1 0,0 0 0,1 1 0,-1-1 0,-1 0 0,1-1 0,0 1 0,0 0 0,0-1-1,0 0 1,0 0 0,-6 0 0,-8-3-1,1 0 0,-1-1-1,1-1 1,0 0 0,0-1-1,1-1 1,0 0-1,-23-16 1,37 23-15,1 0-1,-1 0 0,1-1 1,-1 1-1,1 0 1,-1-1-1,1 1 1,0-1-1,-1 1 0,1 0 1,0-1-1,-1 1 1,1-1-1,0 1 1,-1-1-1,1 1 0,0-1 1,0 1-1,0-1 1,0 1-1,-1-2 1,2 2 2,-1 0 1,0-1-1,0 1 1,1-1-1,-1 1 1,1 0 0,-1-1-1,0 1 1,1 0-1,-1 0 1,0-1-1,1 1 1,-1 0-1,1 0 1,-1-1 0,1 1-1,-1 0 1,1 0-1,-1 0 1,1 0-1,-1 0 1,1 0-1,-1 0 1,1 0 0,-1 0-1,1 0 1,-1 0-1,1 0 1,7 1 10,0 1 0,0-1 0,0 1 0,-1 1 0,14 5 0,-1-1 12,186 48-222,-196-53-41,8 1-3340,26 9 0,-42-11 2993,0 0 0,0 0 0,0 0 0,0 1 0,-1-1 0,1 1 0,0-1 0,-1 1 0,1-1-1,-1 1 1,1 0 0,-1 0 0,0 0 0,1 2 0,1 0-174,14 23-6312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5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17 13952,'-23'-17'5183,"15"20"-4031,3 2 1952,-4-1-2240,4 1 0,0-2-512,2 0-480,-2-3 64,0 0-2176,0 17-9183,-11 3 4607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4:3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24 120 1984,'-4'17'17567,"9"-18"-17486,-1-1 1,0 1-1,0-1 0,0 0 0,0 0 0,0 0 0,0 0 0,-1 0 0,4-4 0,13-7 20,28-15 154,28-16 125,-70 41-360,4-2 71,1 0 0,-1 1 0,1 0 0,11-2 0,-19 5-53,-1 1 1,1-1-1,-1 1 0,1 0 0,-1 0 0,1 0 1,-1 0-1,1 0 0,-1 1 0,1-1 0,-1 1 1,1-1-1,-1 1 0,1 0 0,-1 0 0,0 0 1,1 0-1,-1 1 0,0-1 0,0 1 0,0-1 1,0 1-1,3 3 0,-1 1 54,0-1 0,-1 0 0,0 1 0,0 0 0,0 0 0,-1 0 0,0 0 0,0 0 0,-1 0 0,1 1 0,-1-1 0,-1 0 0,1 1 0,-1-1 0,-1 12 0,0-8-1,-1 0 0,0-1 1,0 0-1,-1 1 0,0-1 0,0 0 0,-1 0 1,0 0-1,-10 14 0,13-22-79,-5 8 38,0-1-1,0 0 1,-1 0-1,0-1 1,-9 8-1,-1-1-20,11-9-77,0 0 1,-1 0-1,1 0 1,-1-1-1,0 0 0,0 0 1,-11 3-1,13-7-354,15-5 394,17-6 66,-8 6-30,0 1 0,0 1 0,0 0 0,0 2 0,1 0 0,-1 1 0,30 4 0,-45-3 33,0 1-1,0-1 0,1 1 0,-1 0 1,0 0-1,0 0 0,-1 1 0,1-1 1,0 1-1,-1 0 0,0 0 0,0 0 1,0 0-1,0 1 0,0-1 0,0 1 1,-1 0-1,0 0 0,3 7 0,-1-3 32,0 1-1,-1 1 0,0-1 1,0 0-1,-1 1 0,0 0 0,-1-1 1,0 11-1,-1-7 63,0-1 0,-1 1 0,0-1 0,-1 0 0,-1 1 0,0-1 0,-8 21 0,9-29-127,-2 6 64,0-1-1,-1 0 1,0-1 0,0 1-1,-1-1 1,0 0-1,0 0 1,-1-1 0,-12 12-1,8-12-90,0 0-1,0-1 1,-1 0 0,1-1-1,-1 0 1,-1-1-1,1 0 1,0-1 0,-1 0-1,-16 1 1,-14-2-550,-78-5-1,107 2 333,-38-4-1655,18-1-4275,29 6 3908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4:3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795 83 4640,'0'0'2,"-33"-8"2482,31 8-1745,-1 0 0,1 0 1,0 0-1,-1 1 0,1-1 0,0 0 0,-4 2 1,3-1-160,-1-1 1,0 1 0,0-1-1,1 1 1,-7-2-1,4 1-105,1 0-1,-1 0 1,1 1-1,-8 1 0,-18 7 695,1 2 0,-51 25 0,-53 43-516,93-48-224,2 1-1,-63 68 0,93-91-358,-18 19 143,1 2 1,1 0-1,-32 55 0,46-67-81,1 1 1,1 1-1,1 0 0,1 0 0,0 0 0,2 1 0,0 0 0,-2 26 1,3-5 31,3 1 1,1-1 0,2 0-1,2 1 1,2-1 0,2-1 0,1 1-1,16 41 1,-17-64-137,1-1 0,0 0 0,2 0-1,0-1 1,1 0 0,0-1 0,2 0 0,-1-1-1,2-1 1,0 0 0,1-1 0,0-1 0,21 12-1,0-3-74,67 26-1,-88-41 67,1-1-1,-1 0 1,1-1-1,0-1 1,0-1 0,0-1-1,21 0 1,-16-3-29,0-1 0,0-1 0,0-1 0,24-8 0,83-38-231,-104 41 196,28-12-69,-1-3 1,0-2 0,51-35-1,-89 51 81,0 1-1,-1-2 1,0 0-1,0 0 1,-1-2-1,-1 1 0,0-1 1,-1-1-1,13-26 1,-4 2 49,-2-2 0,-2-1 0,12-49 0,-14 35 98,-3 0 1,-2-1-1,-2 0 1,-3 0 0,-2 0-1,-3 0 1,-16-97 0,14 133-25,-1-1-1,-13-34 1,13 44-38,-1 0 0,0 0 0,-1 1 0,0 0 0,-16-19 0,7 14-18,-1 0 0,-1 1 0,-1 1 0,0 0 0,0 2 0,-2 0 0,-23-10 0,14 9-141,0 2 0,0 1 0,-1 1 0,-1 2-1,-39-4 1,48 9-366,-1 1 0,1 1 0,-1 1 0,1 1 0,-1 1 0,1 1 1,-39 12-1,-118 36-11063,144-41 8779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0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14 3136,'14'-14'21525,"-15"21"-21467,0 0 1,-1-1 0,1 1-1,-5 9 1,-15 31 117,-1-1 0,-3-1 0,-2-1 0,-43 55 0,52-76-117,2 0-1,0 2 1,-14 30 0,30-54-42,-1 0 1,1 0 0,-1 0 0,1 1 0,-1-1 0,1 0 0,0 0 0,0 1 0,0-1-1,-1 0 1,1 0 0,0 1 0,1-1 0,-1 2 0,0-3-2,0 0-1,1 1 1,-1-1 0,0 0-1,0 1 1,1-1 0,-1 1-1,0-1 1,0 0 0,1 0-1,-1 1 1,1-1 0,-1 0-1,0 0 1,1 1 0,-1-1-1,0 0 1,1 0 0,-1 0-1,1 0 1,-1 0 0,1 0-1,-1 1 1,0-1 0,1 0-1,0 0 1,4-1 42,0 0-1,0 0 1,0 0-1,0 0 1,7-4 0,-10 4-98,44-14-109,90-20-1,-125 33 69,-1 1-1,1 0 0,0 0 1,19 2-1,-27-1 62,0 1-1,0-1 0,1 1 1,-1 0-1,0 0 0,0 0 1,0 0-1,0 1 0,0-1 1,-1 1-1,1 0 0,0 0 1,-1 0-1,1 0 0,-1 0 1,0 1-1,1-1 0,-1 1 1,3 4-1,0 2 90,0 1 0,-1 0 0,0 0 0,-1 1 0,0-1 0,2 16-1,4 65 268,-7-60-269,3 216 344,-6-192-475,1-36 135,-6 29 1,3-30-690,-1 28 0,1-33-1620,1-45-18526,2 27 20316,-3-25-1483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0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94 3648,'0'-1'57,"-1"1"1,1-1-1,0 1 0,0-1 1,0 1-1,-1 0 0,1-1 1,0 1-1,0-1 1,0 1-1,0-1 0,0 1 1,0-1-1,0 1 0,0-1 1,0 1-1,0-1 1,0 1-1,0-1 0,1 1 1,-1-1-1,0 1 0,0-1 1,0 1-1,1 0 0,-1-1 1,0 1-1,1-1 1,-1 1-1,0 0 0,1-1 1,-1 1-1,0 0 0,1-1 1,-1 1-1,2-1 1355,0-4 2056,0-3-87,-2 8-3302,0 0 0,0 0 0,0-1 0,0 1 0,0 0 0,0 0 0,0 0 0,0 0 0,0 0 0,0 0 0,0-1 0,0 1 0,0 0 0,0 0 0,0 0 0,0 0 0,0 0 0,0 0 0,-1 0 0,1-1 0,0 1 0,0 0 79,0 0-79,0 0 0,0 0 0,0 0 0,0 0 0,0 0 0,-1 0 0,1 0 0,0 0 0,0 0 0,0-1 0,0 1 0,0 0 0,0 0 0,0 0 0,-1 0 0,1 0 0,0 0 0,0 0 0,0 0 0,-1 0 636,-13 17 1434,-36 40-330,27-28-1316,-30 28 1,4-4 57,5-3-175,-64 55 1,86-81 210,21-24-293,7-4 443,21-21-571,0-2 0,23-31 0,40-64-336,-48 64 283,34-46 117,-60 81-301,5-7-300,-20 30 329,-1 9 120,1 1-1,0 0 0,1-1 1,3 14-1,4 16-49,0 51 140,3 23 39,-9-88-76,-1 42 1,-2-63-74,1-3-59,-1-1-1,0 1 0,0-1 1,0 1-1,0-1 0,0 1 0,0-1 1,-1 1-1,1-1 0,0 1 0,0-1 1,0 0-1,0 1 0,0-1 0,-1 1 1,1-1-1,0 0 0,0 1 1,-1-1-1,1 1 0,0-1 0,-1 0 1,1 1-1,0-1 0,-1 0 0,1 0 1,-1 1-1,1-1 0,0 0 0,-1 0 1,1 1-1,-1-1 0,1 0 1,-1 0-1,1 0 0,0 0 0,-1 0 1,1 0-1,-1 0 0,1 0 0,-1 0 1,1 0-1,-1 0 0,1 0 0,-1 0 1,1 0-1,-1 0 0,1 0 1,0-1-1,-1 1 0,1 0 0,-1-1 1,-4-1 109,-1 0 1,1-1 0,-7-5-1,6 5-76,-78-50-1503,43 27-510,-1 1-1,-50-22 0,66 39-1725,15 9 922,11 0 2604,0-1 1,-1 0-1,1 1 0,0-1 0,0 0 1,0 0-1,-1 1 0,1-1 0,0 1 1,0-1-1,0 0 0,0 1 1,0-1-1,0 0 0,0 1 0,-1-1 1,1 1-1,0-1 0,0 0 0,1 1 1,-1-1-1,0 0 0,0 1 0,0-1 1,0 1-1,0-1 0,0 0 0,1 1 1,10 17-3313,6-1-218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05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583 1 2912,'-4'17'11879,"-9"17"-7518,8-23-4038,0 0 1,-4 15-1,-22 79 1762,30-102-2063,-7 17 164,-2-1 0,0-1 1,-1 0-1,-1 0 1,-20 23-1,21-27-8,-37 38 251,36-40-236,1 0-1,-1 1 1,2 0-1,-18 29 1,28-42-175,0 1 0,0-1 1,0 0-1,0 0 0,0 0 1,-1 0-1,1 1 0,0-1 1,0 0-1,0 0 0,0 0 1,0 1-1,0-1 0,0 0 1,0 0-1,0 0 0,0 1 1,0-1-1,0 0 0,0 0 1,0 0-1,0 1 1,0-1-1,0 0 0,1 0 1,-1 0-1,0 0 0,0 1 1,0-1-1,0 0 0,0 0 1,0 0-1,0 0 0,1 0 1,-1 1-1,0-1 0,0 0 1,0 0-1,0 0 0,1 0 1,-1 0-1,0 0 0,0 1 1,14-1 404,22-6-217,-30 4-192,111-21 152,-113 22-246,-1 1 0,1 0 0,0 0 0,-1 1 0,1-1 0,-1 1 0,1-1 1,-1 1-1,7 3 0,-7-3 52,-3-1 22,0 0 0,1 1 0,-1-1 0,1 0 0,-1 1 0,0-1 1,1 1-1,-1-1 0,0 1 0,0-1 0,1 1 0,-1-1 0,0 1 0,0-1 0,0 1 0,0-1 0,1 1 1,-1 0-1,0-1 0,0 1 0,0-1 0,0 2 0,-1 12-71,1-14 77,-2 15 62,-1 0 1,-1 0 0,0 0-1,-12 25 1,-32 54 322,25-59-269,-1 0-1,-57 61 1,-70 52 148,107-106-139,-46 45-189,82-77 54,4-6-566,1 0 0,-1 0 0,0-1 0,-4 4 0,5-14-4260,7-6 1709,1 3 1585,0 0 0,1 1 0,1 0 0,-1 0-1,13-12 1,-8 8 822,28-33-2725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0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13 1824,'3'-5'17541,"-6"14"-18912,-9 18 1932,-1-1 0,-2 0 1,0-1-1,-2-1 0,0-1 0,-2 0 0,-1-1 0,-29 25 1,5-12-179,-82 48 0,-57 16 979,199-107-120,9-4-1018,29-18 0,-22 7-183,0-2 0,-2-1 0,35-38 0,-23 15 32,48-69 0,-32 38-52,-31 44 48,-27 35-72,0 1-1,1 0 0,-1-1 1,0 1-1,0 0 0,1-1 1,-1 1-1,0 0 0,0 0 1,1-1-1,-1 1 0,0 0 1,1 0-1,-1-1 0,0 1 1,1 0-1,-1 0 0,1 0 1,-1 0-1,0 0 0,1 0 1,-1 0-1,1 0 0,-1 0 1,0 0-1,1 0 0,-1 0 1,1 0-1,9 8-105,-9-6 104,1 1 0,-1-1 0,1 0 0,-1 1-1,0 0 1,0-1 0,1 6 0,11 75-184,-2-23 186,25 130 115,-35-180-127,2 9 321,1 32 1,-4-51-285,0 1 1,0-1 0,0 0 0,0 1 0,0-1 0,-1 0 0,1 1-1,0-1 1,0 0 0,0 1 0,-1-1 0,1 0 0,0 0 0,0 1-1,-1-1 1,1 0 0,0 0 0,-1 1 0,1-1 0,0 0 0,-1 0-1,1 0 1,0 0 0,-1 0 0,1 1 0,0-1 0,-1 0 0,1 0-1,-1 0 1,1 0 0,0 0 0,-1 0 0,1 0 0,-1 0 0,-12-2 206,8-2-227,0 0 1,0 0-1,0 0 1,0 0-1,1-1 1,-1 0-1,-5-9 0,1 2-107,2 3-139,-1 1 0,0 0-1,0 1 1,-1 0-1,-18-12 1,21 15-171,0 1 1,0 0-1,0 0 0,0 1 1,0 0-1,-1 0 0,1 1 1,-1-1-1,0 1 0,1 1 1,-11-1-1,10 2-255,0 0-1,0 1 1,1 0-1,-1 0 1,1 0-1,-1 1 1,1 0 0,0 0-1,0 0 1,-11 9-1,3-2-1554,1 2-1,0 0 1,-12 14-1,1 3-1123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40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37 8320,'-64'-9'3744,"59"9"-3232,5-3-288,5-2-224,12-3-704,6 1 384,22 2-3968,5 10 2368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10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77 668 3072,'-5'-7'13074,"5"7"-12877,-11 8 2298,-10 16-2166,13-12 376,4-9-598,1 1 0,0 0 1,0 0-1,1 0 0,-1 0 1,1 0-1,0 1 0,0-1 1,0 1-1,1-1 0,0 1 0,0 0 1,0 0-1,0-1 0,0 7 1,1-7-11,1 0 0,-1 1 0,1-1 0,0 0 0,0 1-1,1 3 1,-1-7-68,-1 0-1,0 0 0,0 0 0,1 0 0,-1 0 1,1 0-1,-1-1 0,1 1 0,-1 0 0,1 0 1,0 0-1,-1-1 0,1 1 0,0 0 0,0-1 0,-1 1 1,1-1-1,0 1 0,0-1 0,0 1 0,0-1 1,0 1-1,0-1 0,-1 0 0,1 0 0,0 1 1,0-1-1,0 0 0,0 0 0,0 0 0,0 0 1,0 0-1,1 0 0,3-2 30,-1 0-1,1 1 1,-1-1-1,0-1 1,0 1 0,0-1-1,0 1 1,0-1 0,-1 0-1,1 0 1,-1-1 0,0 1-1,0-1 1,0 0-1,4-8 1,-2 5-77,-1-1 1,0 0-1,0-1 1,-1 1-1,0-1 0,-1 0 1,3-13-1,-4 15 50,-1-1 0,0 0-1,0 0 1,-1-9 0,0 15-67,1 0 1,0 0 0,-1 0 0,1 0 0,-1 0 0,0-1 0,1 1 0,-1 0-1,0 1 1,0-1 0,0 0 0,-1 0 0,1 0 0,0 1 0,-1-1-1,1 0 1,-1 1 0,1-1 0,-4-1 0,4 3 9,-1-1 0,1 1 0,-1 0 0,0 0 0,1-1 0,-1 1 0,0 0 0,1 0 0,-4 1 0,-2-1-141,8 10 103,-1-8 98,1-1-1,0 1 0,1 0 0,-1-1 1,0 1-1,0-1 0,1 0 0,-1 1 0,1-1 1,-1 0-1,1 0 0,-1 0 0,1 0 1,0 0-1,-1 0 0,1-1 0,0 1 1,0 0-1,0-1 0,-1 0 0,1 1 1,0-1-1,0 0 0,0 0 0,0 0 1,0 0-1,0 0 0,0 0 0,1-1 1,24-5 225,32-10 1,8-2-166,-33 10-56,1-1-1,-2-1 1,40-19-1,-59 23-2,0-1 0,-1-1 1,0-1-1,0 0 0,0 0 0,-1-1 0,-1-1 0,0 0 0,17-21 0,-10 4 27,0-1-1,21-51 1,16-65-44,-53 141-107,-1-1 0,0 1-1,0-1 1,-1 1 0,1-1 0,-1-5 0,-3 14-43,0-1-1,0 1 1,0 0 0,-3 8 0,-5 13 28,-13 45 0,5-10 264,-6-3 27,-35 61 0,2-5-81,51-98-13,-8 29 0,13-38-78,1 0 0,-1 0 0,2 0-1,-1 0 1,1 0 0,0 0 0,0 0 0,1 7 0,0-11 10,-1 0 1,0-1 0,1 1 0,-1 0-1,1-1 1,0 1 0,-1 0 0,1-1-1,0 1 1,0-1 0,0 1 0,0-1-1,0 0 1,1 1 0,-1-1 0,0 0-1,1 0 1,-1 0 0,3 1 0,-1 0 22,-1-1 0,1 0 0,0 0 0,0-1 0,0 1 0,0-1-1,0 1 1,0-1 0,0 0 0,5-1 0,4 0 59,0-1 1,1-1-1,-1 0 0,15-7 0,-15 5-183,0-1-1,-1 0 1,0-1 0,0 0-1,-1-1 1,1 0-1,-2-1 1,1 0 0,-1 0-1,14-20 1,3-10 113,37-69 0,-46 77-49,38-68-12,4 2 1,95-116 0,-151 208-37,0 1 0,0-1 0,-1 1 0,4-10 0,-5 13 46,-24 27-45,0 12 112,1 2 0,2 0 0,-18 52 0,12-29 231,-65 129 299,30-65-339,-7-3 566,67-123-613,2-1-150,1-1 0,-1 0 0,0 0-1,1 0 1,-1 0 0,0-1-1,0 1 1,0 0 0,0 0-1,0-1 1,0 1 0,1-2-1,1-1 14,7-9-114,1 2 0,0 0 0,1 0 0,0 1 0,1 0 0,23-13-1,-15 11-47,1 1-1,0 2 1,41-13-1,-60 21 67,1 0 0,-1 0 0,1 0 0,0 1 0,-1-1 0,1 1 0,0 0 0,-1 1 0,6 0 0,-7-1 27,-1 0 1,1 1 0,-1 0-1,1-1 1,-1 1 0,1 0-1,-1 0 1,0 0 0,0 0-1,1 0 1,-1 0 0,0 0-1,0 0 1,0 0 0,0 0-1,0 1 1,0-1 0,0 0-1,-1 1 1,1-1 0,0 1-1,-1-1 1,1 3 0,2 8 65,1-1 1,0 0 0,1 0-1,0 0 1,0 0-1,9 11 1,-11-18-93,0-1 0,0 0 0,0 1 0,0-1 0,1-1 0,-1 1 0,1 0 0,-1-1 1,1 0-1,0 0 0,0 0 0,0 0 0,0 0 0,1-1 0,-1 0 0,0 0 0,0 0 0,1-1 0,-1 1 0,6-1 0,3 1-1159,-7-1 629,0 0 0,0 0 0,-1 0 0,1-1 0,8-1 0,-12 2 182,-1-1 1,0 1-1,0-1 0,0 1 1,0-1-1,0 1 0,0-1 1,0 0-1,0 0 0,0 1 0,0-1 1,0 0-1,1-1 0,-1 1-272,-1 0 1,1-1-1,-1 1 0,1 0 0,-1 0 0,0 0 0,1-1 0,-1 1 0,0 0 0,0-1 0,0 1 0,0 0 0,0 0 0,0-1 0,0 0 0,-5-16-2320,-11-2 980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1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46 7232,'-56'-14'2314,"54"14"-2234,0 0 0,0 0 0,-1-1-1,1 1 1,0 0 0,-1 1 0,1-1 0,0 0-1,0 1 1,-1-1 0,1 1 0,-4 1-1,-10 3 1562,70 0 3558,42-7-4203,-1-4 0,97-18-1,-64 10-4134,-1 14-5327,-86 1 3629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1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223 722 3328,'0'2'16554,"-5"0"-18714,-95 23 4932,87-21-2574,0 1 1,0 0-1,1 1 1,-1 0-1,-15 12 1,26-17-135,0 1 1,-1 0-1,1 0 1,0 0-1,0 0 1,0 0-1,0 0 1,0 1-1,1-1 1,-3 5-1,3-5-33,1-1 0,0 0 1,0 0-1,0 0 0,0 1 0,0-1 1,0 0-1,0 0 0,0 0 0,0 1 1,0-1-1,0 0 0,1 0 0,-1 0 1,1 1-1,-1-1 0,1 0 0,-1 0 0,1 0 1,0 0-1,-1 0 0,1 0 0,0 0 1,0 0-1,0 0 0,-1-1 0,3 2 1,4 3 70,-1 0 0,1 0 0,0-1 0,1-1 0,-1 1 1,1-1-1,-1 0 0,1-1 0,0 0 0,0 0 0,0 0 1,10-1-1,0 1 3,1-2 1,-1-1-1,1 0 1,23-5 0,-30 3-105,0 0 0,0-1-1,-1-1 1,1 0 0,-1 0 0,-1-1 0,1 0 0,18-15 0,-7 2-128,-1 0 0,32-39-1,-31 29 26,-1-1 0,-2-1 0,17-36 0,-7 11-108,145-227-318,-149 247 538,32-62 1,-38 62 78,-12 25-171,0 0-1,-1-1 1,4-12 0,-6 13-67,-3 14 40,-6 18 20,-45 82 137,-13 60 474,-30 67 210,-97 123 926,189-352-1306,3-1-284,1-1 0,-1 0 0,0 0 1,0 0-1,0 0 0,0 0 0,0 0 0,-1 0 0,1-1 0,2-1 0,6-4-38,22-13-153,1 2 1,0 1-1,2 1 0,0 2 1,69-17-1,-103 31 81,0-1 0,0 1 1,1 0-1,-1 0 0,0 0 1,0 0-1,1 0 0,-1 0 1,0 0-1,0 0 0,0 0 0,1 0 1,-1 1-1,0-1 0,0 1 1,0-1-1,0 1 0,1-1 1,0 2-1,-1-1 25,-1-1 0,1 1-1,0 1 1,-1-1 0,1 0 0,-1 0 0,1 0-1,-1 0 1,1 0 0,-1 0 0,0 1 0,1-1 0,-1 0-1,0 0 1,0 1 0,0-1 0,0 0 0,0 0 0,0 0-1,-1 2 1,-8 31 125,5-25-51,2 0 0,-4 16 0,6-23-38,-1 0 1,1 0 0,0 1 0,0-1 0,0 0-1,0 0 1,1 0 0,-1 0 0,1 0 0,-1-1-1,1 1 1,-1 0 0,1 0 0,0 0 0,0 0-1,0 0 1,2 2 0,-1-2 7,0-1-1,0 1 1,0-1 0,0 0 0,0 1-1,0-1 1,0 0 0,1-1 0,-1 1-1,0 0 1,1-1 0,-1 1 0,0-1-1,1 0 1,-1 1 0,0-1-1,1 0 1,-1-1 0,4 1 0,6-2 83,0-1 1,17-5 0,-25 7-82,14-5 21,1-2-1,-1 0 1,0-1 0,-1-1 0,0 0 0,0-2-1,-1 0 1,25-25 0,-40 36-52,6-5 64,-1-1 0,9-12 0,-14 17-55,0 0-1,0 0 1,0 0 0,0 0 0,0 0-1,0 0 1,0-3 0,-1 4-14,0 1-1,1-1 1,-1 0 0,0 0 0,0 1 0,0-1 0,-1 0-1,1 0 1,0 1 0,0-1 0,0 0 0,0 0-1,-1 1 1,1-1 0,0 0 0,-1 1 0,1-1 0,0 0-1,-1 1 1,1-1 0,-1 0 0,0 0-19,0 1 0,1 0 1,-1-1-1,0 1 0,1 0 0,-1-1 1,0 1-1,0 0 0,1 0 0,-1-1 0,0 1 1,0 0-1,1 0 0,-1 0 0,0 0 1,0 0-1,0 0 0,1 1 0,-1-1 1,0 0-1,0 0 0,1 0 0,-1 1 1,0-1-1,1 0 0,-1 1 0,0-1 1,1 0-1,-1 1 0,0-1 0,1 1 0,-1-1 1,0 2-1,-21 20-135,20-19 121,-8 9 29,-4 4-1,0 2-1,-16 25 1,28-38 20,-1-1 1,0 1-1,1 0 0,0 0 0,1 0 1,-1 0-1,1 0 0,0 1 1,0-1-1,0 0 0,1 0 1,-1 1-1,2-1 0,-1 0 1,2 9-1,-2-14 7,0 1 1,0-1-1,0 1 0,0-1 1,0 1-1,0-1 0,1 0 1,-1 1-1,0-1 0,0 1 1,1-1-1,-1 0 0,0 1 1,1-1-1,-1 1 0,0-1 1,1 0-1,-1 0 0,1 1 1,-1-1-1,0 0 0,1 0 1,-1 1-1,1-1 0,-1 0 1,1 0-1,-1 0 0,1 0 1,-1 0-1,1 0 0,-1 0 1,1 0-1,-1 0 0,1 0 1,-1 0-1,1 0 0,-1 0 1,1 0-1,-1 0 0,0 0 1,1 0-1,-1-1 0,1 1 1,-1 0-1,1 0 0,-1-1 1,0 1-1,1 0 0,-1 0 1,1-1-1,-1 1 0,1-1 1,2-1 44,-1-1 0,1 1 0,0-1 0,-1 1 0,5-7 0,-4 5 4,7-11-14,-1 0 0,9-21-1,13-33-315,-29 62-51,-2 5-11,1 5 140,1 3 290,2 6-46,1 0-1,0 0 1,0-1-1,11 17 1,-9-17-24,-7-10-9,1 1-1,-1-1 1,1 0-1,-1 0 1,1 1-1,0-1 1,0 0-1,0 0 0,0 0 1,0 0-1,0 0 1,0 0-1,0 0 1,0 0-1,0 0 1,0-1-1,1 1 0,-1 0 1,0-1-1,1 1 1,-1-1-1,0 1 1,1-1-1,-1 0 0,1 0 1,-1 1-1,3-1 1,12-2 85,1-1 1,0 0-1,-1-1 1,0 0 0,25-11-1,-35 12-93,32-11 9,111-43-21,-133 50-2,-5 2-28,1 0 0,21-5 0,-33 10 22,1-1 0,-1 1 0,1 0-1,-1 0 1,1 0 0,-1 0 0,0 0-1,1 0 1,-1 0 0,1 0 0,-1 0 0,1 0-1,-1 0 1,0 1 0,1-1 0,-1 0 0,1 0-1,-1 0 1,0 0 0,1 1 0,-1-1 0,0 0-1,1 0 1,-1 1 0,0-1 0,1 0 0,-1 1-1,0-1 1,1 0 0,-1 1 0,1 1 8,-1-1 1,1 0-1,-1 1 1,0-1-1,0 0 1,1 1-1,-1-1 1,0 0-1,0 1 1,-1 1-1,1 1 22,-1 0-1,0 1 1,0-1-1,0 0 0,0 0 1,-3 5-1,-17 17 159,7-10-179,13-14 193,3-3 0,11-4-111,-1-1-1,0-1 0,1 0 0,16-13 0,-19 12-134,1 0 1,0 1-1,0 1 0,1 0 0,19-7 1,-30 13 35,-1-1 1,1 1-1,0 0 1,0-1 0,0 1-1,0 0 1,0 0-1,0 0 1,0 0 0,0 0-1,0 0 1,0 0-1,0 0 1,0 0-1,-1 0 1,1 1 0,0-1-1,0 0 1,0 1-1,0-1 1,0 1-1,0-1 1,-1 1 0,1-1-1,0 1 1,0-1-1,-1 1 1,1 0-1,0-1 1,-1 1 0,1 0-1,-1 0 1,1-1-1,-1 1 1,1 0-1,-1 0 1,1 0 0,-1 0-1,0 0 1,0 0-1,1 1 1,0 5 41,0 0 0,-1 0-1,0 0 1,-1 13 0,0-4-41,0-15 17,1 0-1,0 0 0,0 0 0,0 0 1,0 0-1,0 0 0,0 0 0,0 0 1,1 0-1,-1 0 0,0 0 0,1 0 1,-1 0-1,0 0 0,1 0 0,-1 0 1,1-1-1,-1 1 0,1 0 0,-1 0 1,1 0-1,0-1 0,0 1 0,-1 0 1,1-1-1,0 1 0,0-1 0,0 1 1,-1-1-1,1 1 0,0-1 0,0 1 1,0-1-1,2 1 0,1-1 31,0 0 0,0-1 0,1 1 0,-1-1 0,0 1 0,8-4 0,-4 2 83,77-19-114,0-4 0,81-36-1,-154 56 22,-1 0-1,1-1 1,-1 0 0,0-1-1,-1 0 1,0-1 0,13-11-1,-23 18-31,1 1 0,-1 0-1,0-1 1,1 1 0,-1 0-1,0-1 1,1 1 0,-1-1-1,0 1 1,0 0 0,1-1-1,-1 1 1,0-1-1,0 1 1,0-1 0,0 1-1,1-1 1,-1 1 0,0-1-1,-7-1-149,-15 9-45,-9 7 13,-107 51-250,116-53 449,1 1 1,0 0-1,1 2 0,-20 19 1,9 0 35,28-30-43,1-1 0,0 1-1,0-1 1,0 1-1,0 0 1,0 0-1,1-1 1,-2 7-1,2-10-1,1 1-1,0-1 1,0 1 0,0 0-1,0-1 1,-1 1 0,1-1-1,0 1 1,0 0 0,0-1-1,0 1 1,0-1 0,0 1-1,0 0 1,1-1 0,-1 1-1,0-1 1,0 1 0,0 0-1,1-1 1,-1 1 0,0-1-1,0 1 1,1-1 0,-1 1-1,0-1 1,1 1 0,-1-1-1,1 0 1,-1 1-1,1-1 1,-1 1 0,1-1-1,-1 0 1,1 1 0,-1-1-1,1 0 1,-1 0 0,1 0-1,0 1 1,-1-1 0,1 0-1,-1 0 1,1 0 0,0 0-1,-1 0 1,1 0 0,-1 0-1,1 0 1,0 0 0,-1 0-1,2-1 1,3 0 42,1-1-1,0 1 1,-1-1 0,8-4-1,-12 5-23,21-11 27,0 0 0,-1-2-1,-1-1 1,33-30 0,-50 43-65,1-2-28,0 0 0,0 1-1,1 0 1,7-5-1,-8 2-117,-4 6 162,0 0 0,0 0 0,0 0 0,0 0 0,0-1 0,0 1 0,0 0 0,0 0 0,0 0-1,0 0 1,0 0 0,0 0 0,0 0 0,0 0 0,0 0 0,0-1 0,0 1 0,0 0 0,0 0 0,-1 0 0,1 0 0,0 0 0,0 0 0,0 0 0,0 0 0,0 0 0,0 0 0,0 0 0,0 0-1,-1 0 1,1 0 0,0 0 0,0 0 0,0 0 0,0 0 0,0 0 0,0 0 0,0 0 0,0 0 0,-1 0 0,1 0 0,0 0 0,0 0 0,0 0 0,0 0 0,0 0 0,0 0 0,0 0-1,0 0 1,-1 0 0,1 0 0,0 0 0,0 0 0,0 1 0,0-1 0,0 0 0,0 0 0,0 0 0,0 0 0,0 0 0,0 0 0,0 0 0,-13 9-10,1 0 0,1 0 0,0 2 0,0-1 0,1 1 0,0 0 1,1 1-1,0 0 0,-12 25 0,-1 8 252,-26 77 0,24-58-284,13-33 78,0-1-12,-1-1 0,-1 0 0,-20 32 0,16-31 120,14-23-84,-1-1 1,1 0 0,-1 0 0,0 0 0,0 0 0,-1-1 0,0 1 0,-5 4-1,9-10-49,1 1-1,-1-1 0,1 1 0,-1-1 1,0 0-1,1 1 0,-1-1 0,0 0 1,0 1-1,1-1 0,-1 0 0,0 0 1,1 0-1,-1 0 0,0 0 0,0 0 1,1 0-1,-1 0 0,0 0 0,0 0 1,1 0-1,-1 0 0,0 0 0,0-1 1,0 0 4,-1 1 0,1-1 0,0 0 0,0 0 0,1 0 0,-1 0 0,0 0 0,0 0 0,0 0 0,1 0 0,-1 0 0,-1-2 0,0-2-4,1 1 0,-1 0-1,1-1 1,0 1 0,0-1 0,0 0 0,1-4-1,0-9-69,1 1-1,0 0 0,2-1 1,0 1-1,9-27 0,-8 33 31,0 0-1,1 0 0,1 0 0,0 1 0,0 0 1,1 0-1,0 1 0,1 0 0,11-11 0,-1 4 37,0 1-1,2 1 0,-1 1 0,39-18 0,93-32 28,3-1-8,-135 54-7,0-1 1,34-25 0,-47 32 2,-1 0 0,0-1 1,0 0-1,0 0 0,0-1 0,-1 1 1,0-1-1,0 0 0,-1 0 1,1 0-1,-1 0 0,-1-1 1,3-8-1,-3-10-84,-1 23 63,-2 1 0,1-1-1,0 1 1,0-1 0,0 0 0,-1 1-1,1-1 1,0 1 0,-1-1 0,0 1 0,1 0-1,-1-1 1,-1-1 0,2 3 6,-1 0 0,1-1 1,-1 1-1,1 0 0,-1 0 0,0 0 1,1 0-1,-1-1 0,1 1 0,-1 0 0,1 0 1,-1 0-1,1 0 0,-1 0 0,1 1 1,-1-1-1,0 0 0,1 0 0,-1 0 1,1 0-1,-1 1 0,1-1 0,-1 0 1,1 0-1,-1 1 0,1-1 0,0 0 1,-1 1-1,1-1 0,-1 0 0,1 1 1,0-1-1,-1 1 0,-13 15-42,9-8 65,0 0-1,1 0 0,0 0 0,0 1 0,1 0 1,0 0-1,0 0 0,1 0 0,0 0 0,-1 18 0,3-21 2,0 1 0,0 0-1,1-1 1,0 1 0,0 0-1,1-1 1,0 1 0,0-1-1,0 0 1,1 0 0,0 0-1,0 0 1,0 0 0,1 0-1,7 8 1,-9-12-19,-1-1 0,1 1 0,0-1-1,0 1 1,-1-1 0,1 0 0,0 0 0,0 0-1,0 0 1,0-1 0,0 1 0,1 0 0,-1-1-1,0 1 1,0-1 0,0 0 0,0 0 0,4 0-1,3-1-159,0 0-1,0 0 1,11-4-1,-5 2-193,217-57-11948,-167 44 4763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1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109 504 2816,'-5'-5'9984,"5"14"-7350,-30 92 2655,2-3-3645,10-42-994,-3 11 286,19-58-831,0-1 0,1 0 0,0 0-1,1 1 1,0-1 0,1 11 0,-1-18-81,0 1 0,0-1-1,1 0 1,-1 0 0,0 1 0,1-1-1,-1 0 1,0 0 0,1 0 0,0 0-1,-1 0 1,1 0 0,0 0 0,-1 0-1,1 0 1,0 0 0,0 0 0,0 0-1,0 0 1,0-1 0,1 2 0,0-1 13,0-1 0,0 1 0,0-1 0,0 1 0,-1-1 0,1 0 0,0 0 0,0 0 0,0 0 0,0 0 0,0 0 0,3-1 1,4-2 70,0 0 0,0 0 0,0-1 0,10-6 0,-19 10-106,38-22 49,-1-2-1,-2-2 1,57-52 0,-68 62-798,-27 21 762,0-1 1,1 1 0,0 0-1,0-1 1,1 1-1,0 0 1,-1 0 0,1 0-1,1 0 1,-1 0-1,1 0 1,0 0-1,0 0 1,0 0 0,1 1-1,0-1 1,0 0-1,0-1 1,1 1-1,-1 0 1,1 0 0,0 0-1,1-1 1,-1 1-1,1-1 1,0 0-1,0 0 1,0 0 0,0 0-1,1 0 1,0-1-1,-1 0 1,1 0 0,1 0-1,-1 0 1,0 0-1,8 3 1,-7-5 63,0 1 1,0-1-1,-1 0 1,1-1-1,0 1 1,0-1-1,0 0 1,0 0-1,-1-1 1,1 1-1,0-1 1,0 0-1,0 0 1,-1-1 0,1 1-1,-1-1 1,9-4-1,-6 2-88,1-1 1,-1 1-1,0-1 0,0-1 0,0 1 1,-1-1-1,0 0 0,0 0 1,6-9-1,-8 8 0,1-1 1,-1 1-1,0-1 0,5-14 1,-8 18 5,0 0 1,0-1 0,-1 1-1,1-1 1,-1 1-1,0-1 1,0 1 0,0-1-1,-1 1 1,-1-8-1,1 5-29,-1-1 0,2 0 0,-1-9 0,1 17 32,0 0-1,0-1 0,0 1 0,0 0 0,1 0 0,-1-1 0,0 1 0,0 0 0,0 0 0,0 0 0,0-1 0,1 1 0,-1 0 0,0 0 0,0 0 0,1 0 0,-1 0 0,0-1 1,0 1-1,0 0 0,1 0 0,-1 0 0,0 0 0,0 0 0,1 0 0,-1 0 0,0 0 0,0 0 0,1 0 0,-1 0 0,0 0 0,1 0 0,-1 0 0,0 0 0,0 0 0,1 0 0,-1 0 1,0 0-1,1 1 0,26-2-42,0 0 1,35-6-1,-61 7 49,17-3 9,-1-1-1,0 0 1,29-12-1,-46 16-8,1 0-1,-1 0 0,0 0 1,0 0-1,0 0 0,1 0 1,-1 0-1,0 0 0,0 0 1,0 0-1,1 0 1,-1 0-1,0 0 0,0 0 1,0 0-1,1 0 0,-1 1 1,0-1-1,0 0 0,0 0 1,0 0-1,0 0 0,1 0 1,-1 1-1,0-1 1,0 0-1,0 0 0,0 0 1,0 0-1,0 1 0,0-1 1,0 0-1,1 0 0,-1 0 1,0 1-1,0-1 1,0 0-1,0 0 0,0 1 1,0-1-1,0 0 0,0 0 1,0 0-1,0 1 0,-1-1 1,1 0-1,0 15-73,0-12 92,-1 8-50,0 0 1,0 1-1,-5 13 0,-2 19-132,3-11 92,3-24 70,0 0 0,1 0 0,0 0 0,0 0 0,1 0 0,2 10 1,-2-17 0,0 0 0,1-1 0,-1 1 0,1 0 0,-1-1 0,1 1 1,0-1-1,-1 1 0,1-1 0,0 0 0,0 1 0,0-1 0,0 0 0,0 0 1,1 1-1,-1-1 0,0 0 0,1 0 0,-1 0 0,0 0 0,1-1 1,-1 1-1,1 0 0,-1-1 0,1 1 0,-1-1 0,1 1 0,0-1 1,-1 0-1,1 1 0,3-1 0,3-1 25,0 1 1,0-1-1,0 0 0,0-1 1,9-3-1,-8 3-62,-3 0 40,41-10-21,61-25-1,-93 31-1,-1-1 0,0-1 0,0 0 0,0-1 0,-1 0 0,-1-1 0,1-1 0,10-12 0,6-12-85,-2-2 0,-1-1 0,23-45 0,25-74 0,-44 90 29,-1-11 283,-8 16-179,-19 58-165,0-1 0,-1 0 0,0 1 0,0-1 0,0 0 0,-1 0 0,1-9 0,-1 14 123,0-1 0,0 1 0,0 0 0,0 0 0,0 0-1,0 0 1,0 0 0,0 0 0,0 0 0,0 0 0,0 0 0,0 0-1,0-1 1,0 1 0,0 0 0,0 0 0,0 0 0,0 0 0,0 0 0,0 0-1,0 0 1,0 0 0,0 0 0,0 0 0,0 0 0,0-1 0,-1 1-1,1 0 1,0 0 0,0 0 0,0 0 0,0 0 0,0 0 0,0 0 0,0 0-1,0 0 1,0 0 0,0 0 0,0 0 0,0 0 0,-1 0 0,1 0-1,0 0 1,0 0 0,0 0 0,0 0 0,0 0 0,0 0 0,0 0-1,0 0 1,0 0 0,0 0 0,-1 0 0,1 0 0,0 0 0,0 0 0,-6 5-199,-4 9 67,-17 35 147,-38 101 0,-5 59 228,35-96-85,30-100-147,-4 15 60,-8 38 0,16-59-34,-1 0 1,1 0 0,1 1 0,0-1 0,0 0-1,0 0 1,1 0 0,0 1 0,0-1-1,5 13 1,-6-18 5,1 0-1,0 0 0,0 0 0,1 0 1,-1 0-1,0 0 0,0 0 1,1 0-1,-1-1 0,1 1 0,0 0 1,-1-1-1,1 0 0,0 1 1,0-1-1,0 0 0,0 0 1,3 1-1,-2-1-15,0 0-1,0-1 1,0 0 0,0 1 0,0-1-1,0 0 1,0-1 0,0 1 0,0 0-1,0-1 1,0 0 0,4-1 0,3-2 32,0-1 0,-1 0 1,1-1-1,-1 0 0,0 0 1,12-12-1,-7 5 3,-1-1 0,-1-1-1,17-24 1,27-54-6,-45 72 4,22-32-21,40-50-1,46-43 26,-57 70-115,-37 45-3,-1-2 0,-2-1 1,28-55-1,9-24-113,-59 131-112,-2-2 291,-1 0-1,-1 0 1,-1 0-1,0 0 1,-11 22 0,-45 71 36,8-15 232,-11 39-121,-23 46 297,46-102-156,-48 88 356,84-156-578,2-3-17,-1-1 0,1 1 0,-9 9 1,12-15 37,1 0 182,2-2-255,0 0 1,0 0-1,0 0 0,0 0 0,0-1 0,0 1 0,-1-1 0,3-2 0,16-16 43,133-89-118,-135 97-7,-17 12 38,0-1-1,0 1 0,0 0 1,1 0-1,-1 0 1,0 0-1,1 0 1,-1 0-1,1 0 1,-1 1-1,4-1 0,-6 1 18,1 1-1,-1-1 1,1 1-1,-1-1 1,0 0-1,1 1 1,-1-1-1,1 1 1,-1 0-1,0-1 1,1 1-1,-1-1 1,0 1-1,0-1 1,0 1-1,1 0 1,-1-1-1,0 1 1,0 0-1,0 0-13,2 8 48,-1 0 0,0 0 0,0 0 0,-1 0 0,-1 15 0,0-13-10,1 1 0,2 20 0,-2-29-2,1 1-1,0-1 0,1 0 1,-1 0-1,0 1 0,1-1 1,0 0-1,0 0 0,0 0 1,0-1-1,0 1 0,1-1 1,-1 1-1,1-1 0,-1 1 1,1-1-1,0 0 0,0-1 0,0 1 1,0 0-1,0-1 0,0 1 1,1-1-1,5 1 0,3 1 44,0 0-1,0-2 0,0 1 0,0-1 0,23-2 0,-19-1-72,0-1 0,1 0-1,24-10 1,-20 7-202,-12 3-229,-1 0 1,1-1-1,-1 0 0,11-7 1,-14 8-853,0-1 1,0 0-1,8-9 1,-13 13 1072,1 0 1,-1 0-1,0-1 1,1 1-1,-1 0 1,0-1-1,1 1 1,-1-1-1,0 1 1,1 0-1,-1-1 1,0 1-1,0-1 1,0 1-1,1-1 1,-1 1-1,0-1 1,0 1-1,0-1 1,0 1-1,0-1 1,0 1-1,0-1 1,0 1-1,0-1 1,0 1-1,0-1 1,0 1-1,0-1 1,-1 1-1,1-1 1,0 1-1,0 0 1,0-1-1,-1 1 1,1-1-1,0 1 1,0-1-1,-1 1 1,1 0-1,0-1 1,-1 1-1,1 0 1,-1-1-1,1 1 1,-1 0-1,-11-4-2625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1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 6720,'-3'-11'5892,"19"11"-845,-10 0-5640,91 12 5889,48 19-2448,-111-24-3197,1-1-1,-1-2 1,64-1 0,-98-3 75,-1 0 1,1-1 0,-1 1 0,1 0 0,-1 0 0,0-1-1,1 1 1,-1 0 0,1-1 0,0 1 0,-1-1 0,1 1-1,-1 0 1,1-1 0,-1 1 0,1-1 0,0 1 0,-1-1-1,1 1 1,0-1 0,0 0 0,-1 1 0,1-1 0,0 1-1,0-1 1,0 1 0,0-1 0,0 0 0,0 1 0,0-1-1,0 1 1,0-1 0,0 0 0,0 1 0,0-1 0,0 1-1,0-1 1,1 0 0,-1 1 0,0-1 0,0 1 0,1-1-1,-1 1 1,0-1 0,1 1 0,-1-1 0,0 1 0,1-1-1,-1 1 1,1 0 0,-1-1 0,1 1 0,-1-1 0,1 1-1,-1 0 1,1 0 0,-1-1 0,1 1 0,0 0 0,-1 0-1,1 0 1,-1 0 0,1-1 0,-1 1 0,1 0 0,0 0-1,0 0 1,-9 0-2820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1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21 9312,'-49'-12'3424,"40"12"-2656,-1-5-192,7 5 1728,3-3-1857,-5 3-287,13 8-5567,2-1 3679,12 13-3872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2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58 812 2816,'-2'-1'134,"-1"0"-1,0 1 1,0-1 0,0 1 0,0-1 0,0 1-1,1 0 1,-1 1 0,0-1 0,0 0-1,-4 2 1,7-2-123,-1 0 247,0 0 0,0 0-1,0 0 1,0 1 0,0-1 0,0 0-1,0 1 1,0-1 0,0 0 0,0 1-1,0-1 1,1 1 0,-1-1 0,0 1-1,0 0 1,1-1 0,-1 1 0,0 0 0,1 0-1,-3 2 2113,25-1 1458,-19-1-3598,0-1 1,1 1 0,-1-1-1,0 0 1,0 0 0,1 0-1,-1 0 1,0-1 0,0 1-1,1-1 1,-1 0 0,5-2-1,8-6 158,0-1-1,-1 0 0,0-1 0,0-1 0,25-27 1,55-78 126,-65 78-413,44-51 251,147-138 0,-197 207-297,-1-1 1,-1-1-1,-1-2 1,24-36-1,-39 51 7,-2 0-1,1-1 0,-1 0 1,-1 0-1,4-19 0,-6 28-71,0-10-39,-1 12 45,-1-1-1,1 1 1,0 0-1,0-1 1,0 1 0,0 0-1,0-1 1,-1 1 0,1 0-1,0 0 1,0-1 0,-1 1-1,1 0 1,0 0-1,0-1 1,-1 1 0,1 0-1,0 0 1,-1 0 0,1-1-1,0 1 1,-1 0-1,1 0 1,0 0 0,-1 0-1,1 0 1,0 0 0,-1 0-1,1 0 1,0 0-1,-1 0 1,1 0 0,-1 0-1,-8 2-77,0 0 1,0 0-1,1 1 0,-1 1 0,-14 7 0,22-11 83,-138 76 541,123-66-467,0 1 0,1 0 0,1 2 0,0 0 0,1 0-1,-16 21 1,14-12 5,1 1 0,2 1 0,0-1 0,1 2 0,-12 44 0,-22 133 347,31-97-7,13-92-337,1 1-1,0-1 1,1 0 0,1 0 0,5 25 0,-6-37-49,-1 1 0,1 0 0,-1 0 0,1 0-1,0-1 1,0 1 0,0 0 0,0-1 0,0 1-1,0-1 1,1 1 0,-1-1 0,0 0 0,1 1 0,-1-1-1,1 0 1,-1 0 0,4 2 0,-3-3 10,1 1 0,-1 0 0,1-1 0,-1 1 0,1-1 0,0 0 0,-1 1 0,1-1 0,0-1 0,-1 1-1,1 0 1,2-1 0,7-3 72,0 0 0,0 0 0,0-1 0,16-10 0,-20 10-128,28-14 38,-2-3 1,0 0 0,46-42-1,-64 52 40,-13 9-76,1 1-1,-1-1 0,0 0 0,0 0 0,1 0 0,-2 0 0,1 0 1,0 0-1,-1-1 0,0 0 0,3-5 0,-5 8 2,0 0 6,0 1 1,0 0-1,0 0 1,0-1-1,0 1 1,0 0-1,1 0 0,-1-1 1,0 1-1,0 0 1,0 0-1,0-1 1,0 1-1,0 0 1,0 0-1,0-1 1,1 1-1,-1 0 1,0 0-1,0 0 0,0-1 1,1 1-1,-1 0 1,0 0-1,0 0 1,0 0-1,1-1 1,-1 1-1,0 0 1,0 0-1,1 0 1,0-1 167,-2 8-240,-1-1 111,0 0 1,0 0 0,0 0 0,-1 0-1,0 0 1,-4 6 0,2-3-54,0 0 32,-1 0-1,-11 12 1,-4 8 16,19-26-47,1 0-1,-1 1 1,0-1 0,1 1-1,0 0 1,0-1 0,0 1-1,0 0 1,0 0 0,1 5-1,-1-7 11,1 1 0,1-1 1,-1 0-1,0 0 0,0 0 0,1 0 0,-1 0 0,1 0 0,0 0 0,0 0 0,0 0 0,0 0 0,0 0 0,0-1 0,0 1 0,0 0 1,1-1-1,-1 1 0,1-1 0,2 3 0,2 0 55,1 0 0,0-1 0,0 1 0,0-1 0,0-1-1,1 0 1,-1 0 0,1 0 0,-1-1 0,1 0 0,-1 0 0,1-1 0,0 0 0,-1 0 0,1-1 0,8-2 0,5 0-32,-12 2 0,-1 0 0,0-1 0,0 1 0,0-2-1,0 1 1,0-1 0,0 0 0,-1-1 0,0 0 0,10-6-1,12-13-66,50-29-1,-67 45-43,1 1-1,20-7 1,-27 11 90,0 0 0,0 0 0,0 1 0,0 0 0,0 0-1,1 1 1,-1 0 0,7 0 0,-12 0 0,0 0 0,1 0 0,-1 1 1,0-1-1,0 0 0,0 0 0,0 1 0,0-1 0,0 1 0,0-1 0,0 1 0,0-1 1,0 1-1,0 0 0,0-1 0,0 1 0,0 0 0,-1 0 0,1 0 0,0 0 0,-1-1 0,1 1 1,0 0-1,0 2 0,-1-1 1,1 0 0,-1 0 0,0 0 0,0 0 0,0 0 0,0 0 0,0-1 0,0 1 0,-1 0 0,1 0 0,-1 0 0,1 0 0,-2 2 0,-2 5 42,-1 0-1,0 0 1,-1 0-1,-7 9 0,2 0-28,-4 3 76,14-20 170,3-2-231,1 0 0,0 0-1,-1 0 1,0 0-1,1-1 1,-1 1-1,4-3 1,-6 3-19,14-8-25,-1 0-1,1 1 0,0 1 1,1 0-1,27-8 1,5 0-11,71-14 1,-114 28 4,0 0-1,0 1 0,1 0 1,-1 0-1,0 0 0,0 0 1,8 3-1,-11-3 24,0 0 0,0 1 0,0-1 0,0 0 0,0 1 0,0-1 0,0 1 0,0 0 0,0-1 1,0 1-1,0 0 0,-1-1 0,1 1 0,0 0 0,0 0 0,-1 0 0,1-1 0,-1 1 0,1 0 0,-1 0 0,1 0 0,-1 0 0,1 0 0,-1 0 0,0 0 0,0 0 0,0 0 0,1 0 0,-1 1 0,0-1 1,0 0-1,0 0 0,-1 0 0,1 0 0,0 0 0,0 1 0,-2 2 12,1 0-1,0 0 1,-1-1 0,0 1 0,0-1-1,-3 5 1,4-6-9,-1 0-1,1 1 1,-1-1-1,1 1 1,0-1 0,0 1-1,0 0 1,0-1-1,0 1 1,0 4-1,1-5 256,1-3-243,0 1 0,0 0 0,0 0 0,0-1 0,0 1 0,-1 0 0,1-1-1,0 1 1,0-1 0,0 1 0,-1-1 0,1 1 0,0-1 0,-1 0-1,1 1 1,0-1 0,0-1 0,4-4 27,10-7 31,19-11 0,2-3-159,-24 17 28,23-18-61,-33 27 103,1-1 0,-1 0 0,1 1 0,0-1 0,0 1 0,-1 0 0,1 0 0,0 0 0,0 1 0,6-2 0,-8 2 13,-1 1 1,1-1-1,-1 0 0,1 0 1,-1 0-1,1 0 1,-1 1-1,1-1 0,-1 0 1,1 1-1,-1-1 0,1 0 1,-1 1-1,1-1 0,-1 0 1,1 1-1,-1-1 0,0 1 1,1-1-1,-1 1 0,0-1 1,0 1-1,1-1 0,-1 1 1,0 0-1,4 15-39,-3-14 12,2 33-17,-3-29 53,0 0 0,1-1 0,-1 1 0,1-1 0,0 1 0,0-1 0,1 0 0,0 0 0,0 1 0,3 4-1,-4-9 14,0 1 0,1-1 0,-1 0-1,0 0 1,1 1 0,0-1-1,-1 0 1,1 0 0,0-1-1,-1 1 1,1 0 0,0 0-1,0-1 1,0 1 0,-1-1-1,1 0 1,0 1 0,0-1-1,0 0 1,0 0 0,0 0-1,0-1 1,0 1 0,2-1-1,5 0 67,0-2-1,0 1 1,13-6-1,21-10 54,62-33 0,-91 42-127,0 0 0,-1 0-1,1-2 1,-2 1-1,0-2 1,0 0 0,17-22-1,-27 31-15,0 0-1,-1 0 0,1 0 1,0-1-1,-1 1 0,0-1 1,0 1-1,1-5 0,-2 7 1,0 0 1,0 1-1,1-1 1,-1 0-1,0 1 0,0-1 1,0 0-1,0 0 0,-1 1 1,1-1-1,0 0 0,0 0 1,0 1-1,0-1 1,-1 0-1,1 1 0,0-1 1,-1 0-1,1 1 0,-1-1 1,1 0-1,-1 1 0,1-1 1,-1 1-1,1-1 1,-1 1-1,1-1 0,-1 1 1,0 0-1,1-1 0,-1 1 1,0 0-1,1-1 0,-1 1 1,0 0-1,1 0 1,-1-1-1,0 1 0,0 0 1,1 0-1,-1 0 0,0 0 1,1 0-1,-2 0 0,-4 1-46,1 0 0,-1 0 0,1 0-1,-1 0 1,1 1 0,0 0-1,-10 5 1,-36 22-11,40-22 64,-9 5 95,0 2 1,-27 24-1,40-32-45,0 1 0,1-1 0,0 2-1,0-1 1,1 1 0,0 0 0,0 0-1,0 0 1,-4 13 0,8-18-29,0-1 1,1 1 0,-1 0-1,0-1 1,1 1-1,-1 0 1,1 0-1,0 0 1,0 0 0,0-1-1,0 1 1,1 0-1,-1 0 1,1-1 0,0 1-1,0 0 1,0-1-1,0 1 1,0 0 0,0-1-1,1 1 1,-1-1-1,1 0 1,0 0-1,-1 1 1,1-1 0,0 0-1,0 0 1,1-1-1,-1 1 1,0 0 0,1-1-1,-1 0 1,0 1-1,1-1 1,0 0 0,-1 0-1,1 0 1,0-1-1,-1 1 1,6 0-1,21 1-21,0-1-1,0-2 1,30-4-1,-23 1 30,56-5-966,-31-2-3288,-59 10 3948,25-6-3281,-26 6 3159,1 1 0,-1 0 0,0-1-1,0 1 1,0-1 0,0 0 0,0 1 0,0-1 0,0 0 0,0 1 0,0-1 0,0 0 0,0 0 0,0 0 0,0 0-1,-1 0 1,2-1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2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28 112 7232,'-3'-4'589,"-1"-1"1,2 1-1,-1-1 1,0 0-1,1 0 1,0 0-1,0 0 1,1 0-1,-1-1 1,1 1 0,0-1-1,0-10 1,1 13 146,0 2-412,0 0 0,0-1 0,-1 1 0,1 0 0,0 0 0,1-1-1,-1 1 1,0 0 0,0-1 0,0 1 0,1 0 0,-1 0 0,1-1-1,-1 1 1,1 0 0,-1 0 0,1 0 0,0 0 0,-1 0-1,1-1 1,0 2 0,0-1 0,0 0 0,0 0 0,3-2 1221,9 10-2212,12 28-11962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2:2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 7456,'-5'-1'402,"0"-1"0,0 0 0,0 1 0,0 0 0,0 0 1,0 1-1,0-1 0,0 1 0,-5 1 0,7-1 1886,9 8 1237,-2-5-3139,-1 0 0,1-1 0,0 1 0,0-1 1,0 0-1,0-1 0,0 1 0,0-1 0,7 2 0,46 5 941,-45-7-1139,192 5 987,-149-6-1070,142-8-537,-50 0-4587,-126 7 2705,1 2-1,-1 0 1,30 7-1,0 6-2922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06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1728,'0'9'17572,"3"4"-15467,7 19-3650,-10-30 2388,5 19-433,-1 1-1,-1-1 1,1 37-1,-2-27-361,3 151 384,-4-114-108,0-33-28,5 41 1,-5-41-106,-1-20 226,0-15-399,-1 0-16,1 0 1,0 1 0,0-1 0,0 0 0,0 0-1,0 1 1,0-1 0,0 0 0,0 0-1,0 0 1,0 1 0,0-1 0,0 0-1,0 0 1,1 1 0,-1-1 0,0 0-1,0 0 1,0 0 0,0 1 0,0-1-1,0 0 1,0 0 0,1 0 0,-1 0-1,0 1 1,0-1 0,0 0 0,0 0-1,1 0 1,-1 0 0,0 0 0,0 1-1,0-1 1,1 0 0,-1 0 0,0 0-1,0 0 1,1 0 0,0 1 472,-5-13-971,1 0 430,1 1 1,0-1-1,1-16 1,-1 0 65,-64-331-186,63 342 137,1 0 1,0 0 0,2-33-1,0 22 291,-3 16 89,3 12-320,-1 0-1,1 0 0,0 0 1,0 0-1,0 0 0,0 0 1,0-1-1,0 1 0,-1 0 1,1 0-1,0 0 1,0 0-1,0-1 0,0 1 1,0 0-1,0 0 0,0 0 1,0-1-1,0 1 0,0 0 1,0 0-1,0 0 0,0-1 1,0 1-1,0 0 0,0 0 1,0 0-1,0 0 0,0-1 1,0 1-1,0 0 1,0 0-1,1 0 0,-1 0 1,0-1-1,0 1 0,0 0-2,0 0 0,1 0 1,-1 0-1,0 0 0,0 0 0,0 0 0,0 0 0,0 0 0,0-1 0,1 1 0,-1 0 0,0 0 0,0 0 0,0 0 1,0 0-1,0 0 0,0 0 0,0 0 0,0-1 0,0 1 0,0 0 0,1 0 0,-1 0 0,0 0 0,0 0 0,0 0 1,0-1-1,0 1 0,0 0 0,0 0 0,0 0 0,0 0 0,0 0 0,0 0 0,0-1 0,0 1 0,0 0 1,0 0-1,0 0 0,0 0 0,0 0 0,0-1 0,-1 1 0,1 0 0,0 0 0,0 0 0,0 0 0,0 0 0,0 0 1,0 0-1,0-1-10,0 1 0,0 0 0,-1 0 1,1 0-1,0 0 0,0 0 0,0 0 0,0-1 1,0 1-1,0 0 0,0 0 0,0 0 1,0 0-1,0 0 0,0 0 0,0-1 0,0 1 1,0 0-1,0 0 0,0 0 0,0 0 1,0 0-1,0-1 0,0 1 0,0 0 0,0 0 1,0 0-1,0 0 0,1 0 0,-1 0 1,0 0-1,0-1 0,0 1 0,0 0 0,0 0 1,0 0-1,0 0 0,0 0 0,0 0 1,1 0-1,-1 0 0,0 0 0,0 0 0,0 0 1,0 0-1,0-1 0,0 1 0,1 0 1,-1 0-1,0 0 0,0 0 0,0 0 0,0 0 1,0 0-1,1 0 0,-1 0 0,0 0 1,0 1-1,0-1 0,0 0 0,10-3-32,0 1-1,0 1 0,0 0 1,0 0-1,0 1 0,0 0 1,15 3-1,113 13-50,-117-13 94,0 1 0,0 2 0,-1 0 0,1 1 0,-1 0 0,32 19 1,-50-25 25,0 0 0,-1 0 0,1 0 0,0 0 0,-1 1 0,1-1 0,0 0 0,-1 1 0,0-1 1,1 1-1,-1 0 0,0-1 0,0 1 0,0 0 0,0 0 0,0 0 0,0 0 0,0-1 0,0 5 0,0-3 1,-1-1 0,0 1 0,0 0 0,-1 0 0,1-1 0,-1 1 0,1 0-1,-1-1 1,0 1 0,0-1 0,0 1 0,0-1 0,-2 4 0,0-1 3,-1 0 0,1 0 0,-1 0-1,0-1 1,0 1 0,-1-1 0,1 0 0,-1-1 0,0 1 0,0-1 0,0 0 0,-1 0 0,-6 2 0,-2-1 39,0-1 0,0 0 1,0-1-1,0-1 0,-1 0 0,1-1 0,0-1 1,-18-2-1,4-2 61,12 5-559,7 0 409,8 0-5,3 0-28,-1 0-15,14 0-138,-3 0 183,1 1-1,-1 1 1,0 0 0,0 1-1,0 0 1,0 1 0,0 0 0,-1 1-1,0 0 1,0 1 0,0 0-1,0 0 1,15 15 0,-14-11 35,0 1 0,-1 0 0,-1 1 0,0 0 0,0 0 0,-1 2 0,-1-1 1,0 1-1,-1 0 0,8 22 0,-10-24 122,-1 1-1,-1 0 1,0 0 0,-1 0 0,2 21-1,-4-30-58,0 0 0,-1 0-1,1 1 1,-1-1 0,0 0-1,0 0 1,0 0 0,0 0-1,-1 0 1,0 0 0,0 0-1,0 0 1,0-1 0,0 1-1,-1-1 1,0 1 0,1-1-1,-1 0 1,0 0-1,-5 3 1,2-2-16,1-1 0,-1 0 0,0 0 0,-1-1 0,1 1 0,0-1 0,-10 1 0,-45 7-137,-118-2-3862,136-8 2379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4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351 832 3328,'-1'-2'198,"1"1"0,0-1 0,1 0 0,-1 0 0,0 0 0,0 0 0,1 0 0,-1 0 0,1 1 0,0-1 0,-1 0 0,1 0 0,0 1 0,2-4 0,-2 4 25,0 0 0,0 0 0,0 0 0,0 0 0,-1-1 0,1 1 0,0 0 0,-1-1-1,1 1 1,-1 0 0,1-1 0,-1 1 0,0-1 0,1 1 0,-1-1 0,0 1 0,0 0-1,0-1 1,0 1 0,0-1 0,0 1 0,-1-1 0,1 1 0,0-1 0,-2-1 0,2 1-43,-1 0 1,0 1 0,1-1 0,-1 1 0,0-1 0,0 1 0,0-1 0,0 1 0,0-1 0,0 1 0,-1 0 0,1 0 0,0-1 0,-1 1 0,1 0 0,-1 0-1,1 1 1,-1-1 0,1 0 0,-1 0 0,-3 0 0,1 0-116,0 1-1,0 0 0,0 0 1,0 1-1,0-1 1,0 1-1,0 0 0,0 0 1,0 0-1,-5 3 0,-37 19 162,38-18-195,-14 10 90,0 0-1,2 1 1,0 2-1,0 0 0,-19 24 1,26-27 52,0-2-34,1 1-1,-11 18 0,19-25-98,0 0 0,0 0 0,0 1 1,1-1-1,0 1 0,1 0 0,-3 9 0,5-14-8,0-1 0,-1 0-1,1 1 1,0-1 0,0 1-1,1-1 1,-1 0-1,0 1 1,1-1 0,-1 0-1,1 1 1,0-1 0,0 0-1,0 0 1,0 0 0,0 1-1,0-1 1,1 0-1,-1-1 1,1 1 0,-1 0-1,1 0 1,0-1 0,0 1-1,0-1 1,0 1-1,0-1 1,0 0 0,4 2-1,2 1 104,1-1-1,0 0 0,-1-1 0,1 0 0,0 0 0,16 1 0,-15-3-75,-1 0-1,1-1 1,-1 0-1,1 0 1,-1-1-1,0 0 1,0 0-1,0-1 1,0-1-1,0 1 1,0-1-1,-1-1 0,0 0 1,0 0-1,0 0 1,0-1-1,-1 0 1,0-1-1,-1 0 1,1 0-1,-1 0 1,-1-1-1,1 0 1,-1 0-1,0 0 1,4-12-1,4-13 75,11-45 1,-6 17-417,-16 60-425,-2 6 518,0 11 139,-6 39-208,2-25 370,1 49-1,3-71-46,0 1-1,2 0 1,-1-1-1,1 1 1,0 0-1,0-1 1,1 0-1,0 0 1,1 0-1,5 9 1,-6-13 26,0 0-1,-1 0 1,2 0 0,5 6-1,-8-9-59,0 0-1,1 0 0,-1 0 0,0 0 0,1-1 0,-1 1 1,1 0-1,-1-1 0,1 1 0,-1-1 0,1 1 0,-1-1 1,1 0-1,0 1 0,-1-1 0,1 0 0,-1 0 0,3-1 1,7-1 124,-1-1 0,1 0 1,-1 0-1,0-1 1,-1-1-1,14-7 0,50-38-66,-43 27-60,-2-2 0,-1 0 0,41-50 0,58-99 201,-100 132-254,-1-2 0,35-89 0,-42 81 23,-2 0 0,-3-1 0,-2-1 0,7-96 0,-16 81-152,-2 62 85,0 1 0,-1-1 0,0 1 1,0 0-1,-1 0 0,0-1 0,0 1 0,-4-9 0,5 14 47,1 0-1,-1 0 1,1 0-1,0 0 1,-1 1-1,0-1 1,1 0 0,-1 0-1,1 1 1,-1-1-1,0 0 1,0 1-1,1-1 1,-1 1-1,0-1 1,0 1-1,0-1 1,0 1-1,1 0 1,-1-1-1,0 1 1,0 0 0,0 0-1,0 0 1,0 0-1,0-1 1,0 1-1,0 0 1,0 1-1,0-1 1,0 0-1,0 0 1,1 0-1,-1 0 1,0 1-1,0-1 1,-2 1 0,-1 2-17,1 0 0,-1-1 1,0 2-1,1-1 0,-1 0 1,1 1-1,-4 5 1,-12 19-133,-29 56 1,28-46 84,12-23 58,-66 130 190,63-118-61,1 0 0,1 0 0,-9 51 1,12-39-43,2 0 1,2 0 0,1 0 0,2 0-1,2 0 1,2 0 0,1 0 0,2 0-1,13 37 1,-17-64 9,1 0 0,1 0 1,-1-1-1,2 0 0,0 0 1,0 0-1,11 10 0,-13-15 22,1 0 0,0-1 0,0 0 0,0 0 1,1 0-1,0-1 0,0 0 0,0 0 0,0 0 0,1-1 0,-1-1 0,12 4 1,-14-5-61,0-1 0,0 1 0,0-1 0,1 0 0,-1 0 0,0-1 1,0 1-1,0-1 0,0 0 0,9-3 0,-6 1 5,0-1-1,0 0 1,0 0-1,-1-1 1,12-9-1,-1-2 32,-1 0-1,0-2 1,23-32-1,-22 28-77,-12 15-42,1-1-1,-1 0 1,-1 0 0,9-16 0,-29 57-813,7-16 856,0 0 0,-8 31 0,12-32-102,1-5 79,0 0 0,1 1 0,0 0-1,0 19 1,2-28 63,0 0-1,1 0 0,-1 0 0,1 0 1,-1-1-1,1 1 0,0 0 0,0 0 0,0-1 1,1 1-1,-1-1 0,0 1 0,1-1 1,0 1-1,0-1 0,-1 0 0,1 0 0,0 0 1,1 0-1,-1 0 0,0 0 0,1-1 0,-1 1 1,5 1-1,-2 0 42,1-1 0,0 0 1,0-1-1,0 1 0,0-1 0,0 0 0,1-1 1,-1 1-1,0-1 0,0-1 0,0 1 1,1-1-1,5-1 0,7-3 164,1-1-1,29-14 1,-49 20-233,4-1 23,0 0 1,-1-1-1,1 1 0,-1-1 1,1 0-1,-1 0 1,0 0-1,1 0 0,-1-1 1,0 0-1,-1 1 1,1-1-1,0 0 0,-1 0 1,0 0-1,1-1 0,1-4 1,-2 2-33,0 1-1,-1-2 1,0 1 0,0 0 0,0 0-1,-1 0 1,0 0 0,0 0 0,0-1-1,-1 1 1,0 0 0,0 0 0,-1 0-1,1 0 1,-1 0 0,-1 0 0,1 1-1,-4-7 1,3 7-36,0 0 1,0 1-1,0-1 0,-1 1 1,1-1-1,-1 1 0,0 0 0,0 0 1,-1 1-1,1-1 0,-1 1 1,1 0-1,-1 0 0,0 1 0,0-1 1,-1 1-1,1 0 0,0 0 1,-1 1-1,-9-2 0,5 3-87,0-1-1,0 2 0,0-1 1,0 2-1,-15 2 0,47-4 366,5-7-60,27-11 0,14-4-8,37-2-255,-85 21 26,0 0 0,0 1 0,24 2 0,-38 0 92,0 0 1,0 1-1,0 0 0,0 1 0,-1-1 1,1 1-1,0 0 0,-1 0 0,1 1 1,-1-1-1,9 8 0,-10-7-25,-1 0-1,1 0 1,-1 0 0,0 1-1,0-1 1,-1 1 0,1 0-1,-1 0 1,0 0 0,0 0-1,0 0 1,0 1 0,-1-1-1,0 1 1,2 7 0,-2 5 85,0 1 0,-1 0 0,-1 0 1,-1 0-1,0-1 0,-9 33 0,4-16-60,1-21 468,14-21 214,58-59-481,-7 7-366,-39 39 130,19-16 70,-36 34-102,0 1 0,1-1 0,0 1 0,-1 0 0,1 0 1,0 0-1,0 0 0,0 1 0,5-2 0,-8 3 27,0 0-1,0 0 1,-1-1-1,1 1 1,0 0 0,0 0-1,0 1 1,-1-1-1,1 0 1,0 0 0,0 0-1,0 0 1,-1 1-1,1-1 1,0 0-1,-1 1 1,1-1 0,0 0-1,0 1 1,-1-1-1,1 1 1,-1-1-1,1 1 1,0 0 0,0 1 18,0 0 0,0-1 0,0 1 0,0 0 0,0 0 0,0 0 0,-1 0 0,1 0 1,0 3-1,-1 3 47,1 0 0,-1-1 0,0 1 0,-1 9 0,-2-2-52,2-7-27,0-1 0,0 1 0,1 0 0,0 0 0,1 8-1,-1-14 29,0 1-1,1-1 1,0 0-1,-1 0 1,1 0-1,0 0 1,0 0-1,0 0 1,0 0-1,0-1 1,1 1-1,-1 0 0,0 0 1,1-1-1,0 1 1,-1-1-1,1 0 1,0 1-1,0-1 1,-1 0-1,1 0 1,0 0-1,3 1 0,3 1 24,0-1 0,0 0 0,0-1-1,1 1 1,-1-2 0,14 1 0,0-2-33,28-4 0,-20-1 47,0 0 0,0-2-1,-1-1 1,31-14-1,-37 11-4,-2-1 0,0-1 1,0 0-1,-2-2 0,1 0 0,-2-1 0,0-1 0,16-22 0,-30 35-17,-3 4-24,0 0-1,0 0 1,0 0-1,0 0 1,0 0-1,0-1 1,0 1-1,-1 0 1,1-1-1,-1 1 1,1 0-1,-1-1 1,1 1-1,-1-1 1,0 1-1,1-3 1,-1 4 2,0 0 0,0 0 0,0 0 0,0 0 0,0 0 1,0 0-1,0 0 0,0 0 0,0-1 0,0 1 0,0 0 0,0 0 0,0 0 1,0 0-1,0 0 0,0 0 0,0 0 0,0 0 0,0 0 0,-1 0 1,1 0-1,0 0 0,0 0 0,0 0 0,0-1 0,0 1 0,0 0 0,0 0 1,0 0-1,0 0 0,0 0 0,0 0 0,0 0 0,0 0 0,0 0 0,-1 0 1,1 0-1,0 0 0,0 0 0,0 0 0,0 0 0,0 0 0,0 0 0,0 0 1,0 0-1,0 0 0,0 0 0,0 0 0,-1 0 0,1 0 0,0 0 1,0 0-1,0 0 0,0 0 0,0 0 0,0 1 0,-6 3-81,-6 7-20,4-1 54,-57 75-223,53-67 244,0 0-1,-16 37 1,26-50 20,-1 1-1,2-1 1,-1 1 0,0 0-1,1-1 1,0 1 0,0 11-1,1-15 15,1 0-1,-1 0 1,0 0-1,1 0 1,-1 0-1,1 0 1,-1 0-1,1 0 1,0 0 0,0 0-1,0-1 1,0 1-1,0 0 1,0-1-1,1 1 1,-1-1-1,1 1 1,-1-1-1,1 0 1,-1 1-1,1-1 1,0 0-1,-1 0 1,1 0-1,2 1 1,-2-2 23,1 1 1,-1 0 0,0-1-1,0 1 1,1-1-1,-1 0 1,0 0-1,0 0 1,1 0 0,-1 0-1,0-1 1,0 1-1,1-1 1,-1 1-1,0-1 1,0 0-1,0 0 1,0 1 0,3-3-1,2-2 144,1 0-1,-1 0 1,9-8 0,-15 12-156,8-8 18,0 0-1,0-1 0,-1 0 0,11-18 0,22-49-124,6-7-42,-44 82-104,-2 6 98,-2 11-26,0-12 108,-6 41-61,-3 0 0,-18 54-1,-2 7 202,-14 136 55,-4 23 188,42-244-187,-1 1 0,-15 31-1,21-50-99,0 1-1,0-1 0,0 0 1,-1 0-1,1 1 0,-1-1 0,1 0 1,-1 0-1,0 0 0,0-1 1,0 1-1,0 0 0,-3 1 0,3-2-11,1-1 0,-1 1 0,0-1 0,0 1-1,0-1 1,0 0 0,0 0 0,0 1 0,0-1-1,0-1 1,0 1 0,0 0 0,0 0 0,0-1-1,1 1 1,-1-1 0,0 0 0,0 1 0,-3-3-1,0 0-30,-1 1-1,1-2 1,-1 1-1,1-1 1,0 1-1,0-1 0,1-1 1,-1 1-1,1-1 1,0 1-1,0-1 1,1 0-1,-6-9 0,4 0-9,0 0 0,0 0-1,1 0 1,1 0-1,0-1 1,2 1 0,-1-1-1,2 1 1,-1-1-1,2 0 1,0 1 0,1-1-1,1 1 1,0-1-1,1 1 1,0 0 0,1 0-1,0 1 1,10-18-1,-7 19 2,0 0 0,1 0 0,0 0 0,1 1-1,0 0 1,1 1 0,0 0 0,1 1-1,0 0 1,0 1 0,1 1 0,23-12-1,0 5-937,0 1-1,1 1 1,66-11-1,-48 16-5336,-16 7-2016,-11 4 3750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253 624 3072,'0'0'9445,"-5"-1"-7365,-8-6-646,-1 1 0,-27-8 0,36 12-1345,0 1-1,0 0 0,0 1 0,0-1 0,0 1 0,0 0 0,0 0 0,0 0 0,0 1 0,0 0 0,0 0 1,1 0-1,-8 3 0,5-1-30,0-1 1,1 2 0,0-1-1,-1 1 1,2 0 0,-1 0-1,0 0 1,1 1 0,-1 0-1,1 0 1,1 0 0,-9 12-1,10-10 20,0 0 0,0 0 0,0 0 0,1 1 0,0-1 0,1 1 0,0-1 0,0 1 0,0 0 0,1-1 0,0 1 0,1 0-1,-1-1 1,2 1 0,3 14 0,-4-17 2,1 1 0,0-1 0,0 0-1,0 0 1,0 0 0,1 0 0,0 0 0,0 0 0,1-1-1,-1 1 1,1-1 0,0 0 0,0 0 0,0 0-1,1-1 1,-1 1 0,1-1 0,0 0 0,0-1-1,0 1 1,11 3 0,-11-5-96,-1-1-1,1 1 1,0-1 0,0 0-1,0 0 1,0-1 0,-1 1 0,1-1-1,0 0 1,0 0 0,-1-1-1,7-2 1,6-4-155,28-17-1,-37 20 140,3-1 5,0-1 0,0-1 0,0 0 0,-1 0 0,0-1-1,-1-1 1,0 1 0,0-2 0,-1 1 0,10-18 0,-7 4 0,-1 0 0,-1-1 0,-2 0 0,0-1 0,-2 0 0,0 0 0,0-31 0,-2-13 79,-11-105 0,4 137-111,-2 1 0,-10-37 1,12 60 129,-1 0 0,-9-17 1,7 13 50,4 11-25,2 5-33,0-1 0,0 1 0,0 0 0,0 0-1,-1 0 1,1 0 0,-1 0 0,-1-3 0,1 5-15,2 4 12,2 12 89,-1-11-96,10 68 384,1 104-1,2 72 119,-6-119 163,-5-92-1903,2 17 3584,0-7-1571,-2-15-3818,-2-5-3058,0 1-4242,-1-22 6492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42 214 4480,'-2'-1'928,"-1"0"0,0 0 0,1 0 0,-1 1 0,0-1 0,0 1 0,-3 0 0,6 0-672,-1-1 0,0 1 0,1 0 0,-1 0 0,1 0 0,-1 0 0,1-1 0,-1 1 0,1 0 0,-1-1 0,1 1 0,-1 0 0,1-1 1,-1 1-1,1-1 0,0 1 0,-1 0 0,1-2 0,-1 2-189,1 0 1,0 0-1,0 0 1,0 0-1,0-1 0,0 1 1,0 0-1,0 0 1,0 0-1,-1 0 1,1-1-1,0 1 1,0 0-1,0 0 0,0 0 1,0 0-1,-1 0 1,1-1-1,0 1 1,0 0-1,0 0 1,-1 0-1,1 0 0,0 0 1,0 0-1,0 0 1,-1 0-1,1 0 1,0 0-1,0 0 0,0 0 1,-1 0-1,1 0 1,0 0-1,0 0 1,0 0-1,-1 0 1,1 0-1,0 0 0,0 0 1,0 0-1,-1 1 1,5-3 566,-1 0 0,1 1 0,0-1 0,-1 1 0,1 0 0,0 0 0,5-1 0,38-5-352,101-15 337,-26 2-464,-9 4-61,74-9 228,-173 24-294,438-30 578,-266 15-1096,-185 16 358,0 0 0,-1 0 0,1 0 0,0-1 0,-1 1 0,1 0 1,0 0-1,-1 0 0,1-1 0,-1 1 0,1 0 0,0 0 0,-1-1 1,1 1-1,-1-1 0,1 1 0,-1 0 0,1-1 0,-1 1 1,1-1-1,-1 1 0,0-1 0,1 1 0,-1-1 0,0 0 0,1 1 1,-1-1-1,0 1 0,1-2 0,-1 0-338,0 0 0,0 1 0,-1-1 0,1 0 0,0 0 0,0 1 0,-1-1 0,1 0 0,-1 1 0,-1-3 0,-3-12-1945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393 483 3328,'0'0'106,"-1"0"1,1 0-1,0 0 1,-1 0-1,1-1 0,0 1 1,0 0-1,-1 0 1,1 0-1,0-1 1,-1 1-1,1 0 0,0 0 1,0-1-1,0 1 1,-1 0-1,1 0 1,0-1-1,0 1 0,0 0 1,0-1-1,0 1 1,-1 0-1,1-1 1,0 1-1,0 0 0,0-1 1,0 1-1,0 0 1,0-1-1,0 1 1,0-1-1,0 1 0,0 0 1,0-1-1,1 1 1,-1 0-1,0-1 1,0 1-1,0 0 0,0 0 1,1-1-1,-1 0 232,0 0-1,1 1 0,-1-1 1,0 0-1,0 0 1,0 0-1,1 1 0,-1-1 1,0 0-1,0 0 0,0 0 1,0 0-1,-1 1 0,1-1 1,0 0-1,0 0 1,0 0-1,-1-1 0,0 1-191,1 0 1,0 0-1,-1-1 0,0 1 0,1 0 0,-1 0 0,0 0 0,1 0 1,-1 0-1,0 0 0,0 0 0,0 0 0,0 1 0,0-1 0,0 0 1,0 1-1,0-1 0,0 0 0,0 1 0,-1-1 0,1 1 0,0 0 1,0-1-1,0 1 0,-1 0 0,1 0 0,0-1 0,-1 1 1,1 0-1,0 0 0,0 1 0,-1-1 0,1 0 0,0 0 0,0 1 1,-2 0-1,-4 2 100,0 0 1,1 0 0,0 0-1,0 1 1,-7 6 0,9-8-52,-99 78 1234,72-59-1144,-5 3 260,-52 45 1,83-64-486,0 0 1,1 0-1,-1 0 0,1 1 0,0-1 1,-5 12-1,8-15-33,0 0-1,0 0 1,0 1 0,1-1-1,-1 0 1,1 1-1,-1-1 1,1 1 0,0-1-1,0 1 1,0-1 0,0 1-1,0-1 1,1 1-1,-1-1 1,1 0 0,-1 1-1,1-1 1,0 1 0,0-1-1,2 3 1,1 1-20,0-1 0,0-1 0,0 1 1,1 0-1,-1-1 0,1 0 0,0 0 0,1-1 0,-1 1 0,1-1 1,-1 0-1,1-1 0,0 1 0,0-1 0,0 0 0,0-1 1,1 0-1,-1 0 0,0 0 0,1 0 0,10-1 0,-10-1-45,1 1 0,-1-1 0,0 0 0,0 0 0,0-1 0,0 0 0,0 0 0,0-1 0,0 0 0,-1 0 0,0-1 0,1 1 0,-1-2 0,0 1 0,-1 0 0,1-1 0,-1 0 0,9-11 0,-2-2-42,-2 0 1,0 0 0,-1-1-1,-1 0 1,0-1 0,4-23 0,20-125-47,-29 145 97,9-70 24,-1-114 0,-12 178 191,-6-44 1,4 62 77,-1 16-8,0 22 88,-3 120 1032,13 162 0,-3-269-1237,5 61-60,-4-65-149,-4-21-264,2 0 0,5 25 1,-7-39 178,0-1 1,0 0 0,0 0 0,0 1 0,0-1 0,0 0 0,0 1 0,0-1 0,0 0 0,0 0 0,0 1 0,1-1-1,-1 0 1,0 1 0,0-1 0,0 0 0,0 0 0,0 1 0,1-1 0,-1 0 0,0 0 0,0 0 0,0 1 0,1-1-1,-1 0 1,0 0 0,0 0 0,1 0 0,-1 1 0,0-1 0,0 0 0,1 0 0,-1 0 0,0 0 0,0 0 0,1 0 0,-1 0-1,0 0 1,1 0 0,-1 0 0,0 0 0,0 0 0,1 0 0,-1 0 0,0 0 0,1 0 0,-1 0 0,0 0 0,0 0-1,1 0 1,-1-1 0,11-12-7015,-9 10 6319,11-10-2371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4224,'-5'2'17579,"4"0"-18295,0 2 1360,-1 0 0,1-1 0,0 1 0,0 0 0,-1 8 0,-3 10 84,-64 233 1667,58-207-2151,0-8 69,2 2 1,-6 63-1,14-86-243,0-8-5,0 0-1,1 0 1,2 14 0,-2-22-22,0 0 1,1 0 0,0-1-1,-1 1 1,1 0-1,0-1 1,1 1 0,-1-1-1,0 1 1,1-1-1,-1 0 1,1 1 0,0-1-1,0 0 1,0 0-1,0 0 1,0 0-1,3 1 1,1 2-146,1-2 0,0 1 0,-1-1 1,1 0-1,1 0 0,-1-1 0,0 1 0,1-2 0,-1 1 0,1-1 1,-1 0-1,1-1 0,0 0 0,-1 0 0,1-1 0,0 0 0,-1 0 1,1 0-1,10-5 0,0 2-1755,-17 4 1408,-1 0 0,1 0-1,-1-1 1,1 1 0,0 0 0,-1 0 0,1 0 0,-1 0 0,1-1 0,-1 1 0,1 0 0,-1 0 0,7-15-11226,-4 6 8779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84 9792,'-14'-4'4448,"24"4"-3872,4 0 2367,4 0-1727,22-3 2112,10-2-1888,13-3 480,-5 1-1152,0-6-96,-8 6-384,-10-6-128,-9 6-96,-4-1-416,0 3 224,-4 2-3232,-5 3 1856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1 2816,'-5'0'7760,"5"0"-7454,0 1 1,0 0 0,0 0-1,0-1 1,0 1 0,0 0-1,-1 0 1,1 0 0,0-1-1,-1 1 1,1 0 0,0-1-1,-1 1 1,1 0 0,-2 0-1,-10 6 1615,-22 15 1,-31 32-377,34-28-794,14-11-500,0 2 1,0 0 0,2 1 0,0 1 0,-22 37 0,10-5 328,-27 66 1,47-100-425,0 1 1,1 0 0,1 1 0,1-1 0,0 1-1,1 0 1,1 0 0,1 0 0,2 27 0,5-8 175,19 61 0,-12-47-218,94 317 1006,-98-339-1001,-1 0 0,5 38 0,-11-53-60,-1 0 0,-1-1-1,0 1 1,-1 0 0,0-1-1,-7 28 1,-5-1-61,-1 0 1,-2 0-1,-2-2 0,-1 0 0,-27 39 0,21-41 129,-36 40-1,46-60-586,-20 16-1,23-23-1128,0-1 1,-20 12-1,31-20 1245,0-1 0,0 1 0,0 0 1,0-1-1,0 1 0,0-1 0,0 0 0,0 1 0,-1-1 0,1 0 1,0 1-1,0-1 0,0 0 0,0 0 0,-1 0 0,1 0 1,0 0-1,-2-1 0,-2 1-2381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4 3968,'-4'-3'13026,"-2"4"-10175,-7 1-2302,-1 0-176,-1 0 1,1 1-1,-1 1 0,1 0 1,0 1-1,0 0 0,-18 11 1,19-9-202,0 0 0,1 1 0,0 1 0,1 0 1,0 1-1,0 0 0,1 1 0,1 0 1,-1 0-1,2 1 0,0 0 0,-7 14 0,6-8-23,0 1 0,1 0 0,2 1 0,0-1 0,1 1 0,0 1-1,2-1 1,-1 23 0,3-30-148,0 2 190,1-1-1,2 28 1,-1-37-120,0-1 1,0 1-1,0 0 0,1-1 0,-1 1 0,1-1 1,0 0-1,1 0 0,-1 0 0,1 0 0,0 0 1,6 7-1,1-2-15,1 0 1,1 0 0,-1-1-1,1-1 1,1 0 0,-1 0-1,1-1 1,0-1 0,1 0-1,-1-1 1,1-1-1,0 0 1,0-1 0,0 0-1,0-1 1,0 0 0,0-1-1,0-1 1,0-1-1,17-3 1,-16 1-83,-2 0 0,1-2 0,0 1 0,23-15 0,-31 16 65,0 1-32,0-1-1,-1 1 0,0-1 0,1-1 1,-2 1-1,1-1 0,0 0 0,-1 0 0,0 0 1,0 0-1,-1-1 0,1 0 0,-1 1 1,4-12-1,-4 6-1,0-1 1,0 1 0,-1-1-1,0 0 1,-1 0 0,-1 0-1,0-17 1,-3-9-235,-11-66 1,11 92 183,0 1-1,0-1 1,-1 1 0,-1 0 0,0 0 0,0 1-1,-1-1 1,0 1 0,-1 1 0,-8-10-1,12 16-10,0 0-1,0 0 1,0 1-1,-1-1 1,1 1-1,-1 0 1,1 0-1,-1 1 1,0-1-1,1 1 1,-1-1-1,0 1 1,0 0-1,0 1 1,0-1-1,0 1 1,-1-1-1,-4 2 1,1-1-782,0 1 0,0 1 1,1 0-1,-1 0 0,1 0 0,-1 1 1,1 0-1,-10 6 0,15-9 403,1 1 0,0-1 0,0 1 0,0 0 0,0 0 0,0-1 0,0 1 0,0 0 0,0 0 0,0 0-1,0 0 1,0 0 0,1 0 0,-1 1 0,0-1 0,1 0 0,-1 0 0,1 0 0,-1 1 0,1-1 0,0 0 0,0 1-1,-1-1 1,1 0 0,0 0 0,0 1 0,0-1 0,0 0 0,1 1 0,-1 1 0,4 13-3613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86 207 5984,'-3'0'491,"0"0"0,0 1 1,0-1-1,0 1 0,0-1 1,0 1-1,1 0 0,-1 0 1,0 0-1,0 0 0,1 0 1,-1 1-1,1-1 0,-1 1 1,1 0-1,0 0 0,-1 0 1,1 0-1,0 0 0,0 0 1,1 1-1,-1-1 0,-2 5 0,3-6-237,0 3 318,-1-1 0,0 0 0,0 0 0,0 0 0,-1 0 1,1 0-1,0 0 0,-5 3 0,69-54 2302,15-11-2777,-50 41 52,1 0 0,0 1 1,1 2-1,47-18 0,-73 32-99,-1 1 0,1-1 0,-1 0 0,1 1 0,-1 0 1,1-1-1,-1 1 0,1 0 0,0 0 0,-1 0 0,1 1 0,-1-1 0,1 1 0,3 0 0,-4 0-19,-1 0 0,1 0-1,-1 0 1,0 0 0,1 1 0,-1-1 0,0 0-1,0 0 1,1 1 0,-1-1 0,0 1-1,0-1 1,0 1 0,-1-1 0,1 1 0,0 0-1,-1-1 1,1 1 0,-1 0 0,1 3-1,2 19 144,-1 1 0,-1 0 0,-2 30 0,1 31-75,1-66-114,0 3 110,1 0 1,6 28-1,-7-44-47,1-1 1,0 1-1,1-1 0,0 1 0,0-1 0,0 0 0,1 0 0,-1 0 0,1 0 0,1-1 0,8 10 0,-12-15-30,0 1-1,0 0 1,-1 0-1,1-1 1,0 1-1,0-1 1,0 1-1,0-1 1,0 1 0,0-1-1,0 0 1,0 1-1,0-1 1,0 0-1,0 0 1,0 0-1,0 0 1,1 0 0,-1 0-1,0 0 1,0 0-1,1-1 1,0 1-24,0-1-1,0 0 1,0 0 0,0 0 0,0 0 0,0-1 0,0 1 0,-1 0 0,1-1-1,2-2 1,1-2-49,0-1-1,0 0 1,0-1-1,5-11 1,2-12-31,0-1 0,12-58-1,-13 44 111,1 1 33,2 0 1,2 1-1,26-49 0,-40 91-32,-1-1 0,1 1 0,-1 0 0,1 0-1,0 0 1,0 0 0,0 0 0,1 0-1,-1 0 1,0 1 0,1-1 0,-1 1 0,1 0-1,-1 0 1,1-1 0,-1 2 0,1-1-1,0 0 1,0 0 0,-1 1 0,1 0 0,0-1-1,0 1 1,0 0 0,-1 1 0,5-1 0,7 2 76,0 1 0,0 0 1,26 10-1,-25-7-77,78 26 321,-9-2-839,-27-13-3997,-49-17-600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 8896,'-29'-14'8744,"36"15"-3658,7 3-3322,37 5 957,12 1-1224,56-4-1338,130-11 0,-189 3-1293,25 1-5318,-52 1-887,-16 0 3606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9 4384,'-4'-4'628,"3"4"-518,1-1-1,-1 1 1,1-1 0,-1 1-1,0 0 1,1-1 0,-1 1-1,0 0 1,1-1 0,-1 1 0,0 0-1,0 0 1,1 0 0,-1-1-1,0 1 1,-5 0 4299,-10 1 5733,11-1-9766,0 0-1,1 1 1,-1 0 0,1-1-1,0 2 1,-1-1-1,1 0 1,0 1 0,0 0-1,-5 3 1,5-3-183,-10 8 945,-22 19 0,32-25-1008,0 0 1,0 1-1,1-1 0,-1 1 1,1 0-1,0 0 1,1 0-1,-5 9 0,6-8-57,0-1 0,0 0 0,0 0 0,0 0 0,1 1 0,0-1 0,0 0 0,0 1 0,2 8 0,-2-12-57,0-1 1,1 1-1,-1-1 1,0 1-1,1-1 0,-1 0 1,1 1-1,0-1 1,-1 0-1,1 1 1,0-1-1,0 0 1,-1 0-1,1 0 0,0 1 1,0-1-1,0 0 1,1-1-1,-1 1 1,0 0-1,0 0 1,0 0-1,1-1 0,-1 1 1,0 0-1,1-1 1,-1 1-1,1-1 1,-1 0-1,1 0 1,-1 1-1,0-1 0,1 0 1,-1 0-1,1 0 1,-1 0-1,1-1 1,2 1-1,-1-1-27,0 0 0,0-1 0,0 1 0,1 0-1,-1-1 1,-1 0 0,1 1 0,0-1 0,0-1 0,-1 1 0,1 0-1,-1 0 1,0-1 0,0 0 0,0 1 0,4-7 0,-5 7 4,0 0 0,0 0 1,0 0-1,0-1 0,-1 1 1,1 0-1,-1-1 0,1 1 1,-1 0-1,0-1 0,0 1 1,0 0-1,0-1 0,-1 1 1,1-1-1,0 1 0,-1 0 1,0 0-1,1-1 0,-1 1 1,0 0-1,0 0 0,0 0 1,-1 0-1,-2-4 0,4 5 8,-1 1-1,1-1 0,-1 1 1,1-1-1,-1 1 0,0-1 0,1 1 1,-1-1-1,0 1 0,0-1 0,1 1 1,-1 0-1,0-1 0,0 1 1,1 0-1,-1 0 0,0-1 0,0 1 1,0 0-1,1 0 0,-3 0 1,1 1 7,1-1 0,-1 0 0,1 1 1,-1-1-1,0 1 0,1 0 1,-1 0-1,1-1 0,-1 1 1,-1 2-1,-2 1 77,1 0 0,-1 1 0,1-1 0,-7 11 0,2-3 50,-18 27 236,25-36-375,0 0 0,1 1 0,-1-1-1,1 1 1,-1-1 0,1 1 0,0 0-1,1-1 1,-1 6 0,1-8-56,0-1-1,0 0 1,0 0 0,0 1-1,0-1 1,0 0 0,1 0-1,-1 0 1,0 1 0,0-1-1,0 0 1,0 0 0,1 0 0,-1 0-1,0 1 1,0-1 0,1 0-1,-1 0 1,0 0 0,0 0-1,1 0 1,-1 0 0,0 0-1,0 0 1,1 0 0,-1 0-1,0 0 1,0 0 0,1 0-1,-1 0 1,0 0 0,0 0-1,1 0 1,9-1-2310,4-4-1643,-1 0-1,0-1 1,13-9 0,6-4-1224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4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10 487 4064,'0'0'63,"0"0"1,-1 0-1,1 0 1,0 0-1,0 0 1,-1 0 0,1 0-1,0 0 1,-1 0-1,1 0 1,0 0-1,0 0 1,-1 0-1,1 0 1,0 0-1,-1 0 1,1 0-1,0 0 1,0 0-1,-1 0 1,1 0-1,0 1 1,0-1-1,-1 0 1,1 0-1,0 0 1,0 1 0,-1-1-1,1 0 1,0 0-1,0 0 1,0 1-1,0-1 1,-1 0-1,1 1 1,0-1-1,0 0 1,0 0-1,0 1 1,0-1-1,0 0 1,0 1-1,0-1 1,2 7 4805,0-5-4477,0-1 1,0 1-1,0 0 0,1 0 1,-1-1-1,1 1 1,-1-1-1,1 0 1,0 0-1,-1 0 0,1 0 1,0 0-1,0-1 1,5 1-1,-3-1-119,0 0 1,0 0-1,0-1 0,-1 0 0,1 0 0,0 0 0,0 0 1,5-3-1,0-1-105,0 0-1,0-1 1,0 0 0,0-1 0,-1 0 0,16-16-1,-13 9-25,0 0 0,-1-1 0,0-1 0,-1 0-1,-1 0 1,7-19 0,36-109 352,-33 85-354,12-30 361,-28 75-423,-3 12-90,0 1 0,0-1 0,0 1 0,1-1 0,-1 1 1,1-1-1,-1 1 0,1 0 0,-1-1 0,2-1 0,-2 3 10,0 0-1,0 0 1,0 0-1,0 0 1,1 0 0,-1 0-1,0 0 1,0 0-1,0 0 1,0 0 0,0 0-1,0 0 1,1 0-1,-1 0 1,0 0 0,0 0-1,0 0 1,0 0-1,0 0 1,0 0 0,1 0-1,-1 0 1,0 0-1,0 0 1,0 0 0,0 0-1,0 0 1,0 0 0,0 0-1,0 1 1,1-1-1,-1 0 1,0 0 0,0 0-1,0 0 1,0 0-1,0 0 1,0 0 0,0 0-1,0 1 1,0-1-1,0 0 1,0 0 0,0 0-1,0 0 1,0 0-1,0 0 1,0 0 0,0 1-1,0-1 1,0 0-1,0 0 1,0 0 0,0 0-1,0 0 1,0 0-1,0 1 1,2 7 45,-7 63 126,1-23-87,1 8-8,2-15 17,-9 50 0,0-26-6,-15 76 395,22-128-418,3-9-28,-1-1 1,0 1 0,0-1-1,0 1 1,0-1-1,-1 1 1,0-1 0,-2 5-1,-1 1 133,5-9-141,0 1-1,0 0 1,0 0-1,-1-1 0,1 1 1,0 0-1,-1-1 1,1 1-1,-1-1 0,1 1 1,-1 0-1,1-1 1,-1 1-1,1-1 0,-1 1 1,1-1-1,-1 1 1,0-1-1,1 0 0,-1 1 1,0-1-1,1 0 1,-1 0-1,0 1 0,1-1 1,-1 0-1,0 0 1,0 0-1,1 0 1,-2 0-1,-6-1 70,0 0 1,1-1-1,-1 0 0,1 0 1,-1-1-1,1 0 0,-8-5 1,-1 1-22,10 4-105,1 0 0,-1 0 0,0 0 0,1-1 1,0 0-1,0 0 0,0 0 0,0-1 0,-5-6 0,10 11 16,0 0 1,0 0-1,-1 0 1,1-1-1,0 1 1,0 0-1,0 0 1,0 0-1,0-1 1,-1 1-1,1 0 1,0 0-1,0-1 1,0 1-1,0 0 1,0 0-1,0-1 1,0 1-1,0 0 1,0 0-1,0-1 1,0 1-1,0 0 1,0 0-1,0-1 1,0 1-1,0 0 1,0 0-1,0 0 1,0-1-1,0 1 1,1 0-1,-1 0 1,0-1-1,0 1 1,0 0-1,0 0 1,1 0-1,-1-1 1,0 1-1,0 0 1,0 0-1,0 0 1,1 0-1,-1 0 1,0-1-1,0 1 1,1 0-1,-1 0 1,0 0-1,0 0 1,1 0-1,-1 0 1,0 0-1,0 0 1,1 0-1,-1 0 1,0 0-1,0 0 1,1 0-1,-1 0 1,20 1-320,-18-1 330,36 2 31,1-2 0,-1-1 1,0-3-1,39-7 0,150-41 303,-217 49-311,24-6 13,0-2 0,-1-1 0,0-1 0,-2-2 0,1-2 0,30-21 0,-40 25 123,-16 9-77,0 1 1,-1-1 0,9-7-1,-42 37-1005,3-4 730,-24 29-1,39-39 163,3-5 28,1 1 1,0 0-1,0 0 1,-7 14-1,12-20 13,0-1-1,0 1 1,0 0 0,1-1-1,-1 1 1,1 0-1,-1 0 1,1 0 0,0-1-1,0 1 1,0 0-1,0 0 1,0 0 0,0 0-1,0 0 1,1-1 0,-1 1-1,0 0 1,1 0-1,0 0 1,-1-1 0,1 1-1,0 0 1,0-1-1,0 1 1,0-1 0,0 1-1,0-1 1,1 0-1,-1 1 1,2 0 0,1 1 48,0 0 0,0-1 1,0 0-1,0 0 1,1 0-1,-1 0 1,0-1-1,1 0 0,-1 0 1,1 0-1,0 0 1,-1-1-1,8 0 0,-6 0 52,1 0-1,-1-1 0,1 0 0,-1 0 0,0-1 0,0 1 0,0-1 1,1-1-1,6-3 0,-10 5-84,-1-1 1,1 1 0,-1-1-1,0 0 1,0 0-1,0 0 1,0 0 0,0 0-1,0 0 1,0 0-1,-1-1 1,1 1 0,-1-1-1,1 1 1,-1-1-1,0 0 1,0 1 0,-1-1-1,1 0 1,0 0 0,-1 1-1,0-1 1,1 0-1,-1 0 1,0 0 0,-1 0-1,1 0 1,-1-4-1,-1-1-53,-1-1 0,0 1 0,0 0-1,0 0 1,-1 0 0,0 0-1,-1 1 1,-7-11 0,7 13-16,-14-22-59,19 26 95,-1 0 1,0-1 0,1 1-1,-1 0 1,1 0-1,0-1 1,-1 1-1,1 0 1,0-1 0,0 1-1,0 0 1,0-1-1,0 1 1,0 0 0,0-1-1,0 1 1,0 0-1,1 0 1,-1-1 0,1-1-1,8-9-41,-1 1 1,2 0-1,-1 1 0,1 0 1,23-16-1,-27 21 87,1-1-58,1 1 0,0 0 1,1 0-1,-1 1 1,1 0-1,0 1 1,0-1-1,0 2 1,0-1-1,11 0 1,-13 2 21,-1 0 0,0 1 0,0-1-1,0 2 1,1-1 0,-1 1 0,0-1 0,0 2 0,0-1 0,0 1 0,0 0 0,0 0 0,0 1 0,-1-1 0,1 1 0,7 5 0,-10-5 15,0 1 0,0-1 0,-1 0 0,1 1 0,0-1 0,-1 1 0,0 0 0,0 0 0,0 0 0,-1 0 0,1 0 0,-1 0 0,0 0 0,1 9 0,-1-4 31,0 1 0,-1-1 0,0 0 0,0 1 0,-4 17 0,-2-8-3,-1 1 0,-1-1 0,0-1-1,-2 1 1,-11 17 0,13-25-86,6-9 72,1 0-1,-1 0 1,1 0 0,0 0 0,0 0 0,0 0 0,0 0 0,0 0 0,0 1 0,1-1 0,-2 4 0,3-5-10,0-1 1,-1 0 0,1 0 0,-1 0 0,1 0 0,0 0 0,-1 0 0,1 0 0,-1 0-1,1 0 1,0 0 0,-1 0 0,1 0 0,-1 0 0,1 0 0,0 0 0,-1 0 0,1-1 0,-1 1-1,1 0 1,-1-1 0,1 1 0,22-10 157,191-102 128,-108 53-398,-102 57 88,39-19-145,-40 20 134,0 0-1,1 0 1,-1 0 0,0 0 0,0 1-1,1-1 1,-1 1 0,0 0-1,1 0 1,-1 0 0,5 1 0,-7-1 19,0 1 0,0-1 0,0 1 0,0-1 0,0 1 0,0-1 1,0 1-1,0-1 0,0 1 0,-1 0 0,1-1 0,0 1 0,0 0 1,-1 0-1,1 0 0,0 0 0,-1-1 0,1 1 0,0 2 1,0-1 6,0 1 1,0 0 0,-1-1-1,1 1 1,-1 0 0,0-1-1,0 6 1,0 2 13,-1-1 0,-1 1 1,-3 14-1,0-8 48,0-1 1,0 0-1,-1 0 0,-17 28 1,15-25-57,11-13 98,7-5 76,-2-4-153,0 0 0,-1 0-1,1 0 1,-1-1-1,0 0 1,0 0-1,0-1 1,-1 0-1,10-11 1,1-1-18,73-76-209,-85 89 143,0-1 0,0 1 0,1 1 1,0-1-1,6-4 0,-11 9 47,-1 0-1,1 0 1,-1 0 0,1 0-1,-1 0 1,1-1 0,-1 1-1,1 0 1,-1 0 0,1 0 0,-1 1-1,1-1 1,-1 0 0,1 0-1,-1 0 1,1 0 0,-1 0-1,1 0 1,-1 1 0,1-1 0,-1 0-1,1 1 1,-1-1 0,1 0-1,-1 0 1,0 1 0,1-1-1,-1 1 1,0-1 0,1 0 0,-1 1-1,0-1 1,1 1 0,-1-1-1,0 1 1,0-1 0,0 1-1,1-1 1,-1 1 0,0-1 0,0 1-1,0-1 1,0 2 0,3 22-15,-4-2-8,1-11 25,-1 1 0,2 0 0,1 14-1,-1-23 14,-1 0 0,1 0 0,0-1 0,0 1 0,0 0 0,0 0 0,1 0 0,-1-1 0,1 1 0,0-1 0,-1 1 0,1-1 0,0 0 0,0 1 0,1-1 0,-1 0 0,4 2 0,-1-2 9,0 0-1,0-1 0,1 0 1,-1 0-1,0 0 0,0-1 1,1 1-1,-1-1 0,6-1 1,-3 1 20,22-1-24,0-1 0,-1-1 0,1-2 0,-1-1-1,57-20 1,-75 22 14,0-1 0,0 0 0,0-1 0,-1 0 0,0 0 0,0-1 0,0-1 1,9-9-1,-15 13-19,1-1 1,-1 0-1,0-1 0,0 1 1,-1-1-1,0 1 1,0-1-1,0 0 1,-1 0-1,1-1 1,-2 1-1,1 0 1,-1-1-1,0 1 1,0-1-1,0-7 0,-1 13-25,0 0 0,0 0-1,0 0 1,0 0 0,0 0-1,0 0 1,0-1 0,-1 1-1,1 0 1,0 0 0,-1 0-1,1 0 1,-1 0 0,1 0-1,-1 0 1,1 0 0,-1 0-1,0 0 1,0 1 0,1-1-1,-1 0 1,0 0-1,0 1 1,0-1 0,0 0-1,0 1 1,-1-2 0,0 2-14,0-1 0,0 1 0,1 0 0,-1 0 0,0 0 0,0-1 0,0 2 0,1-1 0,-1 0 0,0 0 0,0 0 0,1 1-1,-1-1 1,-2 2 0,-4 1 25,0 1 0,0 1 0,0-1 0,1 1 0,-1 1 0,1-1 0,1 1 0,-1 0 0,1 1 0,0-1 0,0 1 0,1 1 0,0-1 0,0 1 0,-6 13 0,10-18 14,0-1 0,0 1-1,0-1 1,0 1-1,1 0 1,-1-1 0,1 1-1,-1 0 1,1 0 0,0-1-1,0 1 1,0 0-1,1-1 1,-1 1 0,1 0-1,-1-1 1,1 1-1,0 0 1,0-1 0,0 1-1,0-1 1,1 1-1,-1-1 1,0 0 0,1 0-1,0 0 1,0 0-1,-1 0 1,1 0 0,1 0-1,-1 0 1,0-1-1,3 2 1,6 4 34,0-1 0,0-1-1,1 0 1,0-1 0,21 5 0,-12-4-305,1-2 1,-1-1 0,1-1-1,36-2 1,-10 0-4573,-42 1 2924,-1 0 1,1 1-1,0 0 1,-1 0-1,1 0 1,6 3-1,1-1-2024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392 462 3136,'-3'0'1183,"6"0"1975,-4-10 367,-20-32 155,18 37-3396,-12-14 1267,-24-26 1,33 38-1331,-1 2 0,0-1 1,0 1-1,-1 0 0,1 0 1,-1 1-1,-11-5 0,5 4 92,1 0 0,-1 1-1,-22-3 1,30 6-211,0 0 1,0 1-1,-1 0 1,1 0 0,0 0-1,0 1 1,0 0-1,-1 0 1,1 1-1,-7 2 1,9-2-67,1 0 0,1 0 0,-1 0 1,0 1-1,0-1 0,1 1 0,-1-1 0,1 1 0,0 0 1,0 0-1,0 0 0,-2 4 0,-2 5 195,1-1 0,-4 13 0,6-14-115,1-1 1,0 1 0,0-1-1,1 1 1,0 0 0,1 0-1,0 0 1,0-1 0,1 1-1,1 0 1,-1 0 0,2-1-1,-1 1 1,1-1 0,8 17-1,-5-15-59,-4-5-24,0-1-1,1 1 1,0-1-1,1 1 1,-1-1 0,1 0-1,0 0 1,0-1-1,1 1 1,-1-1 0,7 5-1,5 2 55,0-1 0,1-1 1,-1-1-1,2 0 0,-1-2 0,1 1 0,0-2 0,21 4 0,-22-7-75,74 10 578,-79-12-475,1 0 0,-1 0-1,0-1 1,1-1 0,14-3 0,-24 4-105,0 0 0,0 0 0,0-1 0,-1 1 0,1-1 0,0 1 0,-1-1 0,1 0 0,-1 0 0,0 0 0,0-1 0,0 1 0,0 0 0,0-1 0,0 1 0,0-1 0,-1 0 0,1 1 0,-1-1 0,0 0 0,0 0 0,0 0 0,0 0 0,-1 0 0,1-4 0,1-5 39,-1-1 0,-1 1 0,0 0 0,-1 0 0,-2-15 0,0 10-10,-1 1-1,-1 0 1,-1 0-1,-10-22 0,11 28-34,-1 1-1,-1-1 0,1 1 0,-2 0 0,1 1 1,-1 0-1,0 0 0,-1 0 0,0 1 0,0 1 1,0-1-1,-1 2 0,-10-6 0,-14-4 69,0 2 1,-58-15-1,42 15 95,33 10-71,1-1-1,0 0 1,0-2 0,0 0-1,-29-15 1,43 20-90,0-1 0,0 1 0,-1 0 0,1-1 0,0 0 0,1 1 0,-1-1 0,0 0 0,0 0 0,1 0 0,-1 0 0,1 0 0,0 0 0,-1 0 0,1 0 0,0-1 0,0 1 0,0-1-1,1 1 1,-1 0 0,1-1 0,-1 1 0,1-1 0,0 1 0,0-1 0,0 1 0,0-1 0,0 0 0,1 1 0,-1 0 0,1-1 0,0 1 0,-1-1 0,1 1 0,0 0 0,2-4 0,2-1-5,0 0 1,0 0-1,0 0 0,0 1 1,1 0-1,0 0 1,1 0-1,-1 1 0,14-8 1,-4 4 49,1 1 0,0 1 0,1 1 0,-1 0 0,1 1 0,0 1 0,0 0 0,21 0 0,-10 2 47,0 1 0,0 1 0,0 2 0,43 8 0,-46-3 2,0 1 1,0 1-1,-1 1 0,43 24 0,-46-24-589,-7-8-6589,-12-2 4400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88 3136,'-3'-3'425,"-8"-10"149,10 13-456,1-1 0,0 1 0,-1 0 0,1-1 0,0 1 0,0 0 0,0-1-1,-1 1 1,1 0 0,0-1 0,0 1 0,0-1 0,0 1 0,0-1 0,0 1 0,0 0 0,0-1 0,0 1 0,0-1 0,0 1 0,0-1 0,0 1 0,0 0 0,0-1 0,0 1 0,0-1 0,0 1 0,1 0 0,-1-1 0,0 0 0,1 0 494,-1 0 0,0-11 9571,-1 12-9955,1 0-1,0 0 0,-1 0 1,1 0-1,-1 0 0,1 1 0,-1-1 1,1 0-1,0 0 0,-1 0 1,1 0-1,-1 1 0,1-1 1,0 0-1,-1 0 0,1 1 0,0-1 1,0 0-1,-1 1 0,1 0 1,-3 5-69,0 0 1,0 1-1,1-1 0,0 1 1,1-1-1,-1 1 1,1 0-1,0 9 1,-3 10-17,-25 204 1015,29-205-847,0-7 105,0-15-264,-2-7-93,1-2-89,0 0 0,0 0 1,1 0-1,0 0 0,0 0 0,2-11 0,-1 2-11,0-11 128,1 1 0,2-1 0,0 0 0,2 1 0,12-37 0,-13 51-5,1-1 0,0 1 0,0 1 0,1-1-1,0 1 1,1 0 0,17-15 0,-19 19 3,1 0 0,0 1 0,0 0 0,1 0 0,0 0 0,0 1 0,0 1 0,0-1 0,0 1 0,1 1 0,12-3 0,-10 3-25,-1 1-1,0 0 1,1 1 0,-1 0 0,1 1 0,-1 0-1,0 0 1,0 1 0,1 1 0,-1 0 0,-1 0-1,1 1 1,11 5 0,-14-4-559,16 7 1261,-9-9-7835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 6048,'-48'-12'3509,"16"17"12384,47 0-15203,1-1 1,-1 0 0,1-1-1,0 0 1,20 0-1,2 1-353,71 7 201,11 3-3338,-102-10 1307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49 4320,'-5'-16'18753,"12"16"-16142,27 0-3579,-24 0 1633,302-17-169,-92 2-502,-123 16 381,-30 2-142,-66-3-302,9 0-2008,-5 0-781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 3712,'-2'0'212,"1"0"-89,0 0 0,0 0 0,0 0 1,0 0-1,0 0 0,0 0 0,0 0 0,0 0 0,0-1 0,1 1 0,-1 0 0,0-1 0,0 1 0,0 0 0,-1-2 0,0 0 1803,2 3-1807,0-1 0,0 0 0,0 0-1,0 0 1,0 1 0,0-1 0,0 0 0,0 0 0,0 1-1,0-1 1,0 0 0,0 0 0,0 0 0,-1 1-1,1-1 1,0 0 0,0 0 0,0 0 0,0 0 0,0 1-1,0-1 1,0 0 0,-1 0 0,1 0 0,0 0 0,0 1-1,0-1 1,0 0 0,-1 0 0,1 0 0,0 0 0,0 0-1,0 0 1,0 0 0,-1 0 0,1 0 0,0 0-1,0 0 1,0 1 0,-1-1 0,1 0 0,0 0 0,0 0-1,-1 0 1,1-1 0,0 1 0,0 0 0,0 0 0,-1 0-1,1 0 1,0 0 0,0 0 0,-13 4 6473,13-4-6536,0 0 1,0 1 0,0-1 0,0 0-1,0 0 1,-1 0 0,1 0-1,0 0 1,0 0 0,0 0 0,0 0-1,0 0 1,0 0 0,0 0-1,0 0 1,0 0 0,0 0 0,0 1-1,0-1 1,0 0 0,0 0-1,0 0 1,0 0 0,0 0 0,0 0-1,0 0 1,0 0 0,0 0-1,0 1 1,0-1 0,0 0 0,0 0-1,0 0 1,0 0 0,0 0-1,0 0 1,0 0 0,0 0 0,0 0-1,0 1 1,0-1 0,0 0-1,0 0 1,0 0 0,0 0 0,0 0-1,0 0 1,12 3 1029,42 0 197,73-6 1,-54 1-870,-27 1-243,127 0 351,76 3 154,-193-3-4329,1 1-4319,-48 2 2634,3 5 1754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1 2656,'0'0'9072,"-7"4"-6032,4-1-2665,-1-1 0,0 0 0,0 0 1,-1 0-1,1-1 0,0 1 1,0-1-1,-1 0 0,-6 0 1,-4 2-18,7 0-154,1 0 0,-1 0 0,1 0 0,0 1-1,-1 0 1,-8 7 0,2 0 357,-24 23 1,-110 140 1128,61-54-867,66-88-354,-30 62-1,45-83-357,1 1 0,1 0-1,0 0 1,1 0 0,0 1 0,1-1-1,0 1 1,1-1 0,0 1 0,1 0-1,1-1 1,0 1 0,1 0 0,0-1-1,1 0 1,6 20 0,17 32 127,3-1 0,54 87 0,-65-119-72,-1 1-1,19 49 0,-33-72-146,2 2 15,-1 0 0,0 1 0,-1 0 0,0 0 0,-1 0 0,1 21-1,-4-16-18,-1 0-1,0 0 1,-1 0-1,-1-1 1,0 1-1,-1-1 1,-14 28-1,-6 6 171,-33 47-1,36-61-173,1-2 38,-1-1 0,-1-1 0,-2-1 0,-1-2 0,-31 28 0,17-19-26,-23 19 156,15-16-2322,47-40 1736,0 0 1,0 0 0,0 0-1,-1-1 1,1 1 0,0-1 0,0 1-1,-1-1 1,1 1 0,0-1 0,-3 1-1,3-1 204,1 0 0,0 0-1,-1 0 1,1-1 0,-1 1-1,1 0 1,0 0 0,-1 0-1,1 0 1,0-1 0,-1 1-1,1 0 1,-1 0 0,1 0-1,0-1 1,0 1 0,-1 0-1,1-1 1,0 1 0,-1 0-1,1-1 1,0 1 0,0 0-1,0-1 1,0 1 0,-1-1-1,1 1 1,0 0 0,0-1-1,0 1 1,0-1 0,0 1 0,0 0-1,0-1 1,0 1 0,0-1-1,0 1 1,0-1 0,3-11-2805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13 1984,'-7'-9'13124,"5"5"-12136,-9 5-311,-35 0 1317,14 7-1289,0 1 0,-35 15 0,50-17-509,1 1 0,0 1 0,0 1 0,1 0 0,-19 17 0,22-17 4,0 1 0,1 0 0,0 0 0,1 1 0,0 1 0,1-1 0,-14 28 0,16-26 10,2-1-1,0 2 1,0-1-1,1 0 1,1 1 0,0 0-1,0 24 1,3-31-127,0-1 1,1 1-1,-1-1 1,2 1-1,-1-1 0,1 1 1,0-1-1,1 0 1,-1 0-1,2 0 1,-1 0-1,1-1 0,0 1 1,0-1-1,0 0 1,1 0-1,6 6 1,-1-3 34,1-1 1,0-1 0,0 1 0,0-1-1,1-1 1,0 0 0,0-1 0,20 6-1,11 0-4,50 7-1,-86-16-113,-7-2 0,22 4 188,41 1-1,-56-5-149,0 0-1,0 0 1,-1-1 0,1 0-1,0-1 1,0 0 0,-1 0 0,1 0-1,-1-1 1,8-4 0,-3 1-10,-1-1 1,0 0 0,0-1-1,-1 0 1,0-1 0,0 0-1,10-14 1,-12 12 3,-1-1 1,0 0-1,0 0 1,-2-1-1,1 1 0,-2-1 1,1 0-1,-2 0 0,0 0 1,0 0-1,-2-1 0,1 1 1,-2 0-1,-2-18 0,1 13-49,-1 1 0,-1-1-1,-1 1 1,0 0-1,-2 1 1,1-1-1,-2 1 1,0 0-1,-1 1 1,-13-16-1,16 24-9,0 0-1,-1 0 1,0 1-1,-1 0 1,1 1-1,-1 0 0,0 0 1,0 0-1,-1 1 1,1 0-1,-1 1 1,-18-5-1,4 3-458,0 1-1,0 1 1,-44 0 0,62 3 84,-6 0-1030,0 0 1,-20 4-1,28-3 744,0-1-1,0 1 0,0 0 0,0 0 0,0 1 0,-4 1 0,6-2 168,0 0 0,0 0 0,0 0 0,0 0 0,0 0 0,0 0-1,0 0 1,0 0 0,1 0 0,-1 0 0,0 0 0,1 1 0,-1-1 0,1 0 0,-1 2 0,-1 17-3644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362 477 3648,'0'3'1450,"0"-6"-847,0 2-243,0 1 0,0-1 0,0 0-1,0 1 1,0-1 0,-1 0 0,1 0-1,0 1 1,0-1 0,-1 0 0,1 1 0,0-1-1,-1 1 1,1-1 0,0 0 0,-1 1 0,1-1-1,-1 1 1,1-1 0,-1 1 0,0-1 0,1 1-1,-2-1 1,0 0-13,0 0-1,0 0 1,0 1-1,0-1 1,0 1 0,0-1-1,0 1 1,-3 0-1,-7 0 22,1 0 0,-17 3-1,23-2 189,-27 1 172,23-2-545,0 0 0,0 1 0,0 0 0,-12 4 0,7-1 48,-1 1 0,2 0 1,-1 1-1,1 0 0,0 1 0,0 1 1,0 0-1,1 0 0,1 2 0,-20 18 1,28-24-179,0 0 1,1 0-1,-1 1 1,1-1 0,0 1-1,0-1 1,0 1 0,1 0-1,0-1 1,0 1-1,0 0 1,0 0 0,1 0-1,0 0 1,0 0-1,0 0 1,0 0 0,1 0-1,0 0 1,2 5-1,0 2 51,0-1-1,2 1 0,-1-1 1,1 0-1,1 0 0,0-1 0,9 12 1,-11-17-76,0 0 0,0 0 0,0-1 0,1 1 0,0-1 0,0-1 0,0 1 0,0 0 0,0-1 0,1 0 0,0-1 0,-1 1 0,1-1 0,0 0 0,0 0 0,0-1 0,1 0 0,-1 0 0,0 0 0,0-1 0,1 0 0,-1 0 0,8-2 0,0 0-38,0-1 0,0-1 0,-1 0 1,1-1-1,-1 0 0,0-1 0,-1-1 1,0 0-1,0-1 0,0 0 0,-1 0 1,0-1-1,0-1 0,-1 0 0,-1 0 1,0-1-1,0 0 0,-1-1 1,0 0-1,-1 0 0,-1-1 0,8-18 1,-7 12-138,-1-1 1,0 0 0,-2 0 0,4-38 0,-7 18 57,-1-1 0,-12-75 0,-29-76 132,38 180-123,-1 1 0,1 0 0,-2 0 0,0 1 0,0-1 0,-10-13 0,15 23 76,0 1-1,0 0 1,0 0 0,0 0 0,0 0-1,-1 0 1,1 0 0,0 0-1,0 0 1,0-1 0,0 1 0,0 0-1,0 0 1,0 0 0,0 0-1,0 0 1,0 0 0,0 0 0,-1 0-1,1 0 1,0 0 0,0 0-1,0 0 1,0 0 0,0 0 0,0 0-1,0 0 1,0 0 0,-1 0-1,1 0 1,0 0 0,0 0 0,0 0-1,0 0 1,0 0 0,0 0 0,0 0-1,-1 0 1,1 0 0,0 0-1,0 0 1,0 0 0,0 0 0,0 0-1,0 0 1,0 0 0,0 0-1,-1 0 1,1 0 0,0 0 0,0 1-1,-3 7 14,0 15 187,3-22-194,-6 120 867,12 170 1,1-213-462,3 0 1,41 151 0,-49-222-442,0-1 0,0 1 0,1-1 0,-1 0 0,2 0 0,-1 0 0,0 0 0,1-1 0,6 8 0,-9-13-59,-1 1 1,0-1 0,1 1-1,-1-1 1,1 1 0,-1-1-1,1 1 1,0-1 0,-1 0 0,1 1-1,-1-1 1,1 0 0,0 0-1,-1 1 1,1-1 0,-1 0-1,1 0 1,0 0 0,-1 0 0,1 0-1,0 0 1,-1 0 0,1 0-1,0 0 1,-1 0 0,1 0 0,0 0-1,-1-1 1,1 1 0,0 0-1,-1 0 1,1-1 0,-1 1-1,1 0 1,-1-1 0,1 1 0,-1-1-1,1 1 1,-1 0 0,1-1-1,-1 1 1,1-1 0,-1 1-1,0-1 1,1 0 0,-1 1 0,1-1-1,2-5-802,-1 0 0,0 1 0,1-1-1,0-8 1,-2 12 612,8-33-4694,5 2 1627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27 164 4480,'-1'0'222,"-1"0"0,1 0 0,0 0 0,-1-1 0,1 1 0,0 0 0,0-1 0,-1 1-1,1-1 1,0 1 0,0-1 0,0 0 0,0 1 0,-2-2 0,-4-3 3003,7 5-3168,1 0-1,-1 0 0,0 0 0,0 1 1,0-1-1,0 0 0,0 0 1,0 0-1,0 0 0,0 0 0,1 0 1,-1 0-1,0 0 0,0 0 0,0 0 1,0 0-1,0-1 0,0 1 1,0 0-1,1 0 0,-1 0 0,0 0 1,0 0-1,0 0 0,0 0 1,0 0-1,0 0 0,0 0 0,0 0 1,0 0-1,1 0 0,-1 0 0,0-1 1,0 1-1,0 0 0,0 0 1,0 0-1,0 0 0,0 0 0,0 0 1,0 0-1,0-1 0,0 1 1,0 0-1,0 0 0,0 0 0,0 0 1,0 0-1,0 0 0,0 0 0,0-1 1,0 1-1,0 0 0,0 0 1,0 0-1,0 0 0,0 0 0,0-1 145,0 0-1,0 1 0,0-1 0,0 0 0,0 1 0,1-1 0,-1 0 1,0 1-1,0-1 0,1 1 0,-1-1 0,0 0 0,1 1 0,-1-1 1,1 1-1,0-1 0,8-8 220,1 1-1,0 1 1,0 0 0,1 0 0,0 1 0,17-7-1,-5 5-98,1 0 0,-1 2 0,1 1 0,0 2 0,33-3 0,-55 6-259,-1 0 0,1 0 0,-1 0 0,1 0 0,0 0 1,-1 1-1,1-1 0,-1 0 0,1 1 0,-1-1 0,1 1 0,-1-1 1,1 1-1,-1 0 0,1 0 0,-1 0 0,0-1 0,0 1 1,1 1-1,-1-1 0,0 0 0,2 2 0,-3-1 13,1 0-1,0 0 0,-1 1 1,1-1-1,-1 0 0,1 0 1,-1 0-1,0 1 0,0-1 1,0 0-1,-1 0 0,1 1 1,0-1-1,-1 0 0,1 0 1,-2 3-1,0-1-18,1 1 1,0-1-1,0 0 1,0 1 0,1-1-1,0 1 1,-1-1-1,1 1 1,1 6-1,1 0 41,1 0 1,0 0-1,0 0 0,1-1 0,0 0 0,1 1 0,0-1 1,10 13-1,1-1 162,-3-4-1,22 24 1,-31-38-233,0 0 1,1 0-1,-1 0 1,1-1-1,-1 1 0,1-1 1,0-1-1,0 1 1,1-1-1,9 4 0,-11-6-12,-1 0-1,1 1 1,0-1-1,-1-1 0,1 1 1,0-1-1,-1 1 0,1-1 1,0 0-1,-1 0 0,1 0 1,-1-1-1,0 1 0,1-1 1,-1 0-1,0 0 0,5-4 1,0-1-8,0 0 0,0 0 0,0-1 0,-1 0 1,7-10-1,-1-3 20,-1-1 1,-1 0 0,0-1-1,-2 0 1,0 0 0,-2-1-1,-1 0 1,5-39 0,-11 38-135,0 22 90,-1-1 0,1 1 1,0-1-1,0 1 0,1 0 0,-1-1 0,2-4 0,-2 8 20,0 0-1,0-1 1,0 1-1,0 0 1,0 0-1,1 0 1,-1 0-1,0-1 1,0 1-1,0 0 1,1 0-1,-1 0 1,0 0-1,0 0 1,0 0-1,1 0 1,-1 0-1,0-1 1,0 1 0,0 0-1,1 0 1,-1 0-1,0 0 1,0 0-1,1 0 1,-1 0-1,0 0 1,0 0-1,1 0 1,-1 0-1,0 1 1,0-1-1,0 0 1,1 0-1,-1 0 1,0 0-1,0 0 1,0 0-1,1 0 1,-1 1-1,0-1 1,0 0-1,0 0 1,0 0 0,1 1-1,11 10 162,-6-6-113,8 5-2,2-1 0,-1-1 0,1 0 0,0-1 0,25 7 0,-20-11-143,-15-2-2635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 8896,'-8'-4'1258,"5"1"-484,-1 1 0,0 0 0,0 0 0,0 1 1,0-1-1,-6-1 0,27 11 7656,30 11-5724,155 35 696,-98-38-4763,2-10-6968,-93-6 5187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5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561 1010 2720,'0'-2'441,"-1"1"0,1-1 0,0 1 0,-1-1 0,1 1 0,0-1 0,0 1 0,0-1 0,1 0 0,-1-2 0,0-22 3817,-2 17-3429,0 0 0,0 0 0,-1 0 0,-1 0 0,-7-13 1,8 17-616,-1 0 1,0 0 0,0 0 0,0 1 0,0-1 0,-1 1 0,0 0 0,0 0 0,0 1 0,-8-5-1,0 2 18,-1 1 0,0 0 0,0 0-1,0 2 1,-1-1 0,0 2-1,1 0 1,-19 0 0,19 3-170,1 0 0,-1 1 1,0 0-1,1 1 0,0 1 1,-1 0-1,1 1 1,1 0-1,-1 1 0,1 0 1,0 1-1,0 0 0,1 1 1,0 1-1,-15 14 0,14-11-6,1 0 0,0 1 0,1 0-1,0 1 1,1 0 0,1 0 0,0 1-1,1 0 1,0 1 0,1 0 0,1 0 0,-4 22-1,8-31-8,0 0 0,0 0-1,1 0 1,0 0 0,0 0-1,1 0 1,0 0-1,0 0 1,1 0 0,-1 0-1,2 0 1,-1-1 0,1 1-1,4 7 1,-3-7-5,1-1 0,-1 0-1,1 0 1,0 0 0,1-1 0,0 0 0,-1 0 0,1 0-1,1-1 1,-1 0 0,1 0 0,0-1 0,8 4 0,8 1 92,-1-1 1,1-2-1,1 0 1,-1-1-1,1-1 1,-1-1-1,40-3 1,-23-2 94,1-2 1,-1-1 0,63-19-1,-43 7-207,-2-2-1,0-3 0,-2-3 1,64-38-1,-98 50 34,0-1 0,-1-1 0,-1-1 0,0 0 0,22-28 1,-14 10 12,37-63 0,17-47-63,-72 125 19,0-2-30,-2 0 1,0 0-1,-1-1 1,4-33-1,-4 26-30,16-95-153,11-233-1,-33 351 135,-1 4 4,1 0 0,-1 0 0,0 0 0,0 0 0,0 0 0,0 0 0,-1 0 0,1 0 0,-1 0-1,0 0 1,1 0 0,-1 0 0,-1 0 0,-1-3 0,3 6 31,-1-1-1,1 1 1,-1-1 0,1 1-1,-1 0 1,0 0 0,1-1-1,-1 1 1,1 0 0,-1 0 0,0-1-1,1 1 1,-1 0 0,0 0-1,1 0 1,-1 0 0,0 0-1,1 0 1,-1 0 0,0 0 0,1 0-1,-1 1 1,1-1 0,-1 0-1,0 0 1,1 1 0,-1-1-1,1 0 1,-1 0 0,0 1 0,1-1-1,-1 1 1,1-1 0,-1 1-1,1-1 1,0 0 0,-1 2-1,-4 2-34,1 0 0,0 0 0,-6 9 0,-65 117 22,38-62 93,17-34-59,-93 170 116,83-143 61,-32 94 0,44-95-46,2 0-1,-12 95 1,26-140-74,1 0 0,0 1 1,2-1-1,0 0 0,0 0 0,5 21 0,-4-29-23,0 0-1,0-1 1,1 1-1,-1-1 0,1 0 1,1 0-1,-1 0 0,1 0 1,0-1-1,0 1 1,1-1-1,0 0 0,0 0 1,0-1-1,0 1 0,9 4 1,-4-4 41,-1 0 1,1 0-1,0-1 0,0-1 1,1 0-1,-1 0 0,1-1 1,0 0-1,15 0 0,-10-2-2,0 0 0,0-2 1,0 0-1,0-1 0,26-8 0,-2-4 2,0-2 1,-1-1 0,66-44-1,-61 34-182,75-60-1,-71 38 187,-48 50-85,0 0 0,-1 0 1,1 0-1,0 0 0,0 0 0,0 0 0,0 0 0,0 0 0,0 0 1,-1 0-1,1 0 0,0 0 0,0 0 0,0 0 0,0 0 0,0 0 0,0 0 1,-1 0-1,1 0 0,0 0 0,0-1 0,0 1 0,0 0 0,0 0 1,0 0-1,0 0 0,0 0 0,0 0 0,0 0 0,0-1 0,-1 1 1,1 0-1,0 0 0,0 0 0,0 0 0,0 0 0,0 0 0,0-1 0,0 1 1,0 0-1,0 0 0,0 0 0,0 0 0,0 0 0,0 0 0,0-1 1,0 1-1,1 0 0,-1 0 0,0 0 0,0 0 0,0 0 0,0 0 1,0-1-1,0 1 0,0 0 0,0 0 0,0 0 0,0 0 0,0 0 1,1 0-1,-1 0 0,0 0 0,0 0 0,0 0 0,0 0 0,0-1 0,-10 6-80,0 0 0,0 0 0,0 1-1,1 0 1,0 1 0,0 0-1,-9 10 1,-1-1 32,1 0 31,1 0 1,2 1 0,-1 1-1,2 1 1,0 0 0,2 0-1,-17 33 1,27-48 30,1-1 0,0 1 0,-1-1 0,1 1 0,0 0 0,0-1 0,1 1-1,-1 0 1,1 0 0,0 0 0,0-1 0,0 1 0,0 0 0,1 0 0,0-1 0,0 1 0,0 0 0,1 3 0,0-4 25,-1 0 1,1 0-1,0-1 0,0 1 0,0-1 1,0 1-1,0-1 0,1 1 1,-1-1-1,1 0 0,-1 0 1,1-1-1,0 1 0,0 0 1,0-1-1,0 0 0,0 1 1,0-1-1,0-1 0,6 2 0,2 0 67,0-1 0,1-1 0,-1 0 0,1 0 0,-1-1 0,19-4 0,0-2 66,34-13-1,-54 17-145,0-1 0,-1-1 0,0 1 0,18-13 0,-23 14-12,-1 0 1,1 0 0,-1 0-1,1 0 1,-1-1 0,0 0-1,-1 0 1,1 0 0,0 0 0,-1 0-1,0 0 1,0 0 0,1-7-1,-1 7-10,-1 0 0,0 0-1,-1 0 1,1 0 0,-1 0-1,1 0 1,-1-1 0,-1 1-1,1 0 1,0 0 0,-1 0-1,0 0 1,0-1 0,0 1-1,-1 1 1,1-1 0,-1 0-1,0 0 1,-4-6 0,0 3-92,1 1 0,-1 0 0,-11-10 0,14 14 51,-1 0 1,1-1-1,0 1 0,-1 0 0,1 0 0,-1 1 0,0-1 0,0 1 1,1 0-1,-7-1 0,0 1-8,6 0-1,-1 0 0,1 1-1,0 0 1,0 0-1,0 0 1,-1 0 0,1 1-1,-6 1 1,10-2 50,-1 0 0,1 0 1,0 0-1,0 0 0,-1 0 0,1 0 1,0 0-1,0 0 0,0 0 0,0 1 1,-1-1-1,1 0 0,0 0 0,0 0 1,0 0-1,-1 0 0,1 1 0,0-1 1,0 0-1,0 0 0,0 0 0,0 0 1,0 1-1,0-1 0,-1 0 0,1 0 1,0 0-1,0 1 0,0-1 0,0 0 1,0 0-1,0 1 0,0-1 0,0 0 1,0 0-1,0 0 0,0 1 0,0-1 1,0 0-1,0 0 0,0 0 0,0 1 1,1-1-1,-1 0 0,0 0 0,0 0 1,0 1-1,0-1 0,0 0 0,0 0 1,0 0-1,1 0 0,-1 1 0,0-1 1,0 0-1,0 0 0,0 0 0,1 0 1,-1 0-1,0 0 0,0 1 0,1-1 1,14 9 23,-14-8-21,20 9 88,1-1-1,0-1 1,1-1-1,0-1 1,0-1-1,0-1 1,1 0-1,40-1 1,-54-4-38,1 1 1,-1-2 0,1 1-1,-1-2 1,0 1 0,0-1-1,0-1 1,0 0 0,0 0-1,-1-1 1,0 0 0,17-13-1,-10 5 42,-1 0 0,-1-1 0,0-1 0,-1 0 0,21-32 0,33-66 183,-59 97-305,-1 4 15,-1-1-1,6-19 0,-8 22-236,-2 13 63,-3 22-21,0-11 175,-2 55 20,-18 98-1,18-146 31,-1 2 9,0 1 1,-2-1 0,0 1-1,-2-2 1,-1 1 0,-12 23-1,17-40 32,1-1-1,0 0 0,-1 0 1,0 0-1,-9 7 0,11-10-27,0 0 0,0-1 0,-1 1 0,1 0 0,-1-1 0,1 1 0,-1-1 0,1 0 0,-1 0-1,0 0 1,0 0 0,0 0 0,-5 0 0,7-1-28,-1 0 0,1 0-1,-1-1 1,0 1 0,1 0 0,-1-1 0,1 1-1,0-1 1,-1 0 0,1 1 0,-1-1 0,1 0 0,0 0-1,0 0 1,-1 0 0,-1-2 0,-14-21-142,6 8 52,3 0-158,8 16 241,0 0 1,0 0-1,0-1 0,1 1 0,-1 0 0,0 0 0,0-1 0,0 1 0,1 0 0,-1 0 0,0 0 0,0-1 0,1 1 0,-1 0 0,0 0 0,0 0 0,1 0 0,-1 0 0,0 0 0,0 0 1,1-1-1,-1 1 0,0 0 0,1 0 0,-1 0 0,0 0 0,1 0 0,-1 0 0,0 0 0,0 0 0,1 1 0,-1-1 0,0 0 0,1 0 0,-1 0 0,0 0 0,0 0 0,1 1 1,19 5-197,-11-3 157,8 1 84,-1-2 0,1 0 0,-1-1 0,1 0 0,21-3 0,-18 1-35,-19 1-7,187-10-48,-148 6 90,-1-2 1,68-20 0,-96 23 2,-1-1 1,1 0-1,-1-1 0,17-11 1,-22 13-13,-1 0 0,0 0-1,0-1 1,0 0 0,0 0 0,-1 0 0,1 0 0,-1-1 0,0 1 0,0-1 0,-1 0 0,3-6-1,1-4 27,0 0-1,-2-1 1,1 0-1,-2 0 0,0 0 1,1-22-1,-4 21-126,-4-29 0,3 42 27,1 1 0,-1-1-1,0 0 1,0 0 0,0 1-1,0-1 1,-1 1 0,1-1 0,-1 1-1,0 0 1,0-1 0,0 1-1,-1 0 1,-3-4 0,4 6 34,1 0 0,0 1 0,0-1 1,-1 1-1,1-1 0,0 1 0,-1-1 1,1 1-1,-1 0 0,1 0 0,-1-1 0,1 1 1,0 0-1,-1 0 0,1 1 0,-1-1 1,1 0-1,-1 0 0,1 1 0,0-1 0,-1 1 1,1-1-1,0 1 0,-1 0 0,0 0 1,-5 3-6,1 0 0,0 1 0,-9 7 0,10-7 15,-7 6-33,1 0 0,1 1 0,0 0 0,0 1-1,1 0 1,-9 16 0,14-21 45,0 0 0,0 0-1,1 1 1,0-1 0,0 1 0,1 0 0,0 0-1,1 0 1,0 0 0,0 0 0,1 0 0,1 9-1,0-12-4,1 0 0,-1 0 0,2 0-1,-1 0 1,1-1 0,-1 1 0,2-1 0,-1 1-1,0-1 1,1 0 0,0 0 0,1-1-1,-1 1 1,1-1 0,8 6 0,-6-4 39,1-1 1,0 0 0,0-1 0,0 0 0,0 0 0,1-1 0,0 0-1,0 0 1,17 2 0,-4-3-39,1-2 0,-1 0 0,0-2 0,37-7-1,85-27 12,-138 34-15,153-52 299,-133 43-308,-1-1 0,0-1 0,-1-1-1,22-17 1,-40 24-415,-15 8 252,-23 12-10,-22 11 5,1 3 0,-73 49-1,120-72 176,1 0-1,0 1 1,0-1-1,0 1 1,1 0-1,-8 12 0,11-16 0,0 1-1,0-1 0,0 0 0,1 1 1,-1 0-1,0-1 0,1 1 0,-1-1 0,1 1 1,0 0-1,-1-1 0,1 1 0,0 0 0,0-1 1,0 1-1,0 0 0,0-1 0,0 1 1,1 0-1,-1-1 0,1 1 0,-1-1 0,1 1 1,-1-1-1,1 1 0,0-1 0,0 1 0,0-1 1,0 1-1,0-1 0,0 0 0,0 1 1,2 0-1,2 2 11,0-1 1,1 1-1,-1-1 1,1-1-1,0 1 1,0-1-1,0 0 0,0 0 1,0-1-1,1 0 1,10 1-1,0-1 102,-1-1-1,1 0 0,22-4 0,-23 1-48,-1-1 0,0 0 0,0-1-1,0-1 1,0 0 0,20-13 0,-27 14-57,0-1 1,-1 0 0,0 0 0,0 0-1,0-1 1,-1-1 0,0 1 0,-1-1-1,1 0 1,3-8 0,17-30-16,-3-1 0,-2-2 0,17-55 0,-11 28 93,-2 11-142,31-129 0,-54 185 23,-1 1 0,0 0-1,0 0 1,-1-1 0,0 1-1,-1 0 1,-2-14 0,3 19 11,-1 0 0,0 1 0,1-1 0,-1 0 0,-1 1 0,1-1 0,0 1 0,0-1 0,-1 1 1,1 0-1,-1-1 0,0 1 0,0 0 0,0 0 0,-4-3 0,5 5 11,-1-1 0,1 0 0,-1 0 0,1 1 0,-1-1 0,0 1 0,1-1 1,-1 1-1,0 0 0,0-1 0,1 1 0,-1 0 0,0 0 0,1 1 0,-1-1 0,0 0 0,0 0 0,1 1 0,-1-1 0,0 1 0,1-1 1,-1 1-1,1 0 0,-3 1 0,-3 2 10,1 1 0,0 0 0,0 0 0,0 0 0,1 1 0,-1-1 0,1 1 0,1 1 0,-1-1 0,-4 10 1,-1 2-29,2 0 0,-11 34 1,9-16 34,1 0 1,2 0-1,2 1 0,-1 66 1,5-70 61,1-1 0,2 1 1,2-1-1,11 52 0,-11-70-254,1 0-1,0 1 0,1-2 1,1 1-1,9 14 0,-10-19-312,0-1-1,0 0 0,1 0 1,1 0-1,-1-1 1,1 0-1,0-1 1,12 8-1,24 10-1820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30 181 4384,'-1'0'227,"0"0"-1,0 0 1,1 0 0,-1 0-1,0 0 1,0 0-1,0 0 1,0 0 0,0 0-1,1-1 1,-1 1 0,0 0-1,-7-6 6636,6-2-3137,2 7-3444,1 1 0,-1-1-1,0 0 1,0 0-1,0 1 1,-1-1-1,1 0 1,0 0-1,0 1 1,0-1-1,0 0 1,-1 0-1,1 1 1,0-1-1,-1 0 1,1 1-1,-1-1 1,1 1-1,0-1 1,-1 0-1,1 1 1,-1-1-1,0 0 1,0 1-233,1 0 1,0 0-1,0 0 1,0 0-1,0 0 1,0 0-1,0 0 0,0-1 1,0 1-1,-1 0 1,1 0-1,0 0 1,0 0-1,0 0 0,0 0 1,0 0-1,0-1 1,0 1-1,0 0 1,0 0-1,0 0 0,0 0 1,0 0-1,0 0 1,0-1-1,0 1 1,0 0-1,0 0 1,0 0-1,0 0 0,0 0 1,0 0-1,0-1 1,0 1-1,0 0 1,0 0-1,0 0 0,0 0 1,0 0-1,0 0 1,1 0-1,-1-1 1,0 1-1,8-5 1349,19-5-637,58-7-344,128-12-129,-138 20-265,937-64 149,-949 73-219,80 9 0,-139-9-592,0 0 0,0 0 1,-1 0-1,1 0 0,5-1 1,-8 1-316,0 0 0,0-1 0,1 1 1,-1-1-1,0 1 0,0-1 0,5-3-3819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338 497 3072,'1'-1'130,"-1"1"0,1 0 0,-1 0 0,1 0-1,-1-1 1,1 1 0,-1 0 0,0-1 0,1 1 0,-1 0 0,1-1 0,-1 1 0,0 0 0,1-1 0,-1 1 0,0-1-1,0 1 1,1-1 0,-1 1 0,0-1 0,0 1 0,0-1 0,0-5 5489,0 6-5478,-1-1 167,-1 0 1,1 0 0,-1 1 0,1-1-1,-1 1 1,1-1 0,-1 1-1,1 0 1,-1-1 0,-2 1 0,-15-1 550,-1 1 1,1 1 0,0 1-1,-26 6 1,29-5-537,0 1 0,0 1-1,1 1 1,-22 10 0,27-11-125,0 0 1,0 2-1,1-1 1,-1 1-1,1 0 0,-15 17 1,21-20-157,1 0 0,-1-1 0,1 1 0,0 0 0,0 1 1,1-1-1,-1 0 0,1 0 0,0 1 0,0-1 0,0 1 0,0-1 1,1 1-1,0-1 0,0 1 0,0-1 0,1 1 0,-1-1 0,1 0 1,0 1-1,0-1 0,1 0 0,-1 1 0,1-1 0,0 0 1,0 0-1,1 0 0,-1-1 0,1 1 0,4 4 0,-5-6-19,0 0 0,1-1 0,-1 0-1,1 1 1,-1-1 0,1 0 0,-1 0 0,1 0-1,0-1 1,0 1 0,-1-1 0,1 1-1,0-1 1,0 0 0,0 0 0,0 0 0,-1-1-1,1 1 1,0 0 0,0-1 0,4-1-1,4-2-115,-1 0 0,1-1 0,19-11-1,64-45-144,-82 52 177,1-2 0,-2 1 1,0-2-1,0 0 0,11-15 1,-9 7 48,-1-1 1,-1 0 0,-1-1-1,-1 0 1,-1 0-1,-1-1 1,-1 0 0,6-42-1,-5-13 689,-2-105-1,-5 166-417,-5-3 701,4 16-949,1 3-14,1 1 0,-1-1-1,0 0 1,0 1-1,0-1 1,0 1-1,0-1 1,-1 1 0,1-1-1,0 1 1,0-1-1,0 1 1,0-1-1,0 1 1,-1-1-1,1 1 1,0-1 0,-1 1-1,1-1 1,0 1-1,-1-1 1,2 14 254,0 0 1,-2 19-1,1-9-98,-1 25 288,3 1 0,1-1 0,14 62 1,-8-67-231,-3-13 23,1-2 0,2 1 0,15 37-1,-21-60-197,4 10 48,1 0-1,0-1 1,1 1-1,16 19 1,-19-28-339,5 6-594,28-32-25001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 3904,'1'-1'192,"-1"1"0,0-1 0,1 1 1,-1-1-1,1 0 0,-1 1 0,1-1 0,-1 1 0,1 0 1,-1-1-1,1 1 0,0-1 0,-1 1 0,1 0 0,0-1 1,-1 1-1,1 0 0,0 0 0,-1-1 0,1 1 1,0 0-1,-1 0 0,1 0 0,0 0 0,0 0 0,10 1 9009,-2 2-4641,-8-1-4357,-1 0 0,0 0 0,0-1 0,1 1 0,-1 0 0,0 0 0,0 0 0,0-1 0,-1 1 0,1 0 0,0 0 0,-1 0 0,0 2 0,-1 5 299,-3 22 194,-2 0 1,-19 54-1,4-12-354,-3 9-15,-16 70 381,39-145-640,1 0 1,0 0-1,1 0 0,-1 0 1,1 0-1,1 0 0,-1 0 1,1 0-1,1 0 0,3 13 1,-3-15-31,0 0 0,1 0 0,-1 0 0,1-1 0,0 1 0,1-1 0,-1 0 0,1 0 0,-1 0 0,1 0 0,1-1 1,-1 1-1,0-1 0,9 4 0,1 0-93,1 0 0,1-2 0,-1 0 0,1 0 0,0-2 1,0 0-1,0 0 0,1-2 0,-1 0 0,0-1 0,1-1 0,-1 0 1,29-6-1,-23 3-1307,6-2-3613,-11-2-3546,-12 8 5257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 11136,'-15'-6'3594,"5"8"1793,14-2-4049,47 5 4681,1-1-4571,18-5-504,137 4-838,-181-1-892,7 0-3300,-9 1-5009,-12-1 5282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22 3808,'-8'-5'8078,"-1"1"-3551,-21-2-1697,17 4-1028,7 1-1450,0 0 0,0 0 0,0 0 0,0 1 0,0 0 0,0 0 0,0 0 0,-12 3 0,14-1-233,0 0 0,-1 0 0,1 1 0,0 0 0,1 0 1,-1 0-1,0 0 0,1 0 0,0 1 0,0-1 0,0 1 1,0 0-1,0 0 0,1 0 0,0 1 0,0-1 0,0 0 0,0 1 1,1-1-1,0 1 0,0 0 0,0-1 0,0 1 0,1 9 1,-1-11-89,1 1 1,0-1-1,1 1 0,-1-1 1,1 1-1,-1-1 1,1 1-1,0-1 1,0 0-1,1 0 1,-1 1-1,1-1 1,-1 0-1,1 0 0,0 0 1,0-1-1,1 1 1,-1 0-1,0-1 1,1 1-1,0-1 1,-1 0-1,1 0 1,0 0-1,0 0 0,0-1 1,0 1-1,1-1 1,-1 1-1,0-1 1,1 0-1,-1-1 1,0 1-1,4 0 0,-3-1-17,-1 0-1,0 0 0,1 0 1,-1-1-1,0 1 0,0-1 0,1 0 1,-1 0-1,0 0 0,0 0 0,0 0 1,5-4-1,-7 5-9,0-1 0,0 1 0,0-1 0,0 0-1,0 1 1,-1-1 0,1 0 0,0 0 0,0 0 0,0 0 0,-1 0 0,1 0 0,0 0 0,-1 0 0,1 0-1,-1 0 1,1 0 0,-1 0 0,0 0 0,0 0 0,1 0 0,-1-1 0,0 1 0,0 0 0,0 0 0,0 0 0,0 0-1,0-1 1,0 1 0,-1 0 0,1 0 0,0 0 0,-1 0 0,0-2 0,1 2-13,-1 0 0,1 0 1,-1 0-1,1 0 0,-1 1 0,0-1 0,1 0 1,-1 0-1,0 0 0,0 1 0,0-1 1,0 0-1,1 1 0,-1-1 0,0 1 1,0-1-1,0 1 0,0 0 0,0-1 1,-2 0-1,1 1 0,-1 0 0,1 0-1,0 0 1,0 1 0,0-1 0,0 0 0,0 1 0,0-1 0,0 1-1,-2 0 1,-3 3 27,0-1-1,1 1 1,-1 0-1,-6 6 0,12-10-11,-6 5 46,1 0-1,0 0 1,0 0-1,1 1 1,-10 12-1,15-18-39,-1 0 1,1 1-1,0-1 0,0 1 1,0-1-1,0 0 0,-1 1 0,1-1 1,0 1-1,0-1 0,0 0 1,0 1-1,0-1 0,0 1 0,0-1 1,0 0-1,0 1 0,0-1 1,0 1-1,1-1 0,-1 0 0,0 1 1,0-1-1,0 0 0,0 1 1,1-1-1,-1 0 0,0 1 0,0-1 1,1 0-1,-1 1 0,0-1 1,0 0-1,1 1 0,-1-1 1,0 0-1,1 0 0,-1 0 0,0 1 1,1-1-1,-1 0 0,1 0 1,-1 0-1,0 0 0,1 0 0,0 0 1,1 1 44,0 0 1,1-1 0,-1 1-1,1-1 1,-1 0 0,5 0-1,0-1 3,0 0 0,0-1 0,1 0 0,-1 0 0,-1-1 0,1 0-1,0 0 1,9-6 0,-14 8-54,1-1-1,-1 1 1,1-1-1,-1 0 1,0 0-1,0 0 1,0 0-1,0 0 1,0 0 0,-1 0-1,1-1 1,-1 1-1,1 0 1,-1-1-1,0 0 1,0 1-1,0-1 1,0 0-1,-1 1 1,1-1 0,-1 0-1,1 0 1,-1 0-1,0-4 1,0 7-37,0-1 0,0 0-1,-1 0 1,1 0 0,0 0 0,0 1 0,-1-1 0,1 0 0,-1 0 0,1 1 0,0-1-1,-1 0 1,1 1 0,-1-1 0,0 0 0,1 1 0,-1-1 0,0 1 0,1-1 0,-1 1 0,0-1-1,1 1 1,-1-1 0,0 1 0,-1-1 0,0 1-167,0-1 0,0 1 0,0 0 0,-1 0 0,1 0 0,0 0 0,0 0 0,-1 0 0,-2 1-1,-3 1-1200,1 0 0,-1 0-1,1 1 1,-9 5-1,14-8 1038,1 1-1,0 0 0,0 0 0,0-1 0,0 1 0,0 0 0,0 0 1,0 0-1,0 0 0,0 0 0,1 0 0,-1 0 0,0 0 0,0 0 1,1 1-1,-1-1 0,1 0 0,-1 0 0,1 1 0,0-1 0,0 0 1,-1 0-1,1 1 0,0-1 0,0 0 0,0 2 0,8 15-3871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365 513 2976,'6'-6'4124,"-5"6"-3946,0-1 1,0 1 0,0-1-1,0 1 1,0-1 0,0 0-1,0 1 1,0-1-1,0 0 1,-1 0 0,1 0-1,0 0 1,-1 1-1,1-1 1,0 0 0,-1 0-1,1 0 1,-1 0 0,0-1-1,1 1 1,-1 0-1,0 0 1,0 0 0,0 0-1,1 0 1,-1 0-1,0 0 1,0-1 0,-1 0-1,-1-5 503,-1 0-1,-1 1 1,1-1-1,-1 1 0,0 0 1,0 0-1,-1 0 1,-8-8-1,8 10-470,1 0-1,-2 0 1,1 0-1,0 1 1,-1 0 0,1 0-1,-1 1 1,0-1-1,0 1 1,0 1-1,0-1 1,0 1 0,0 0-1,-1 0 1,-9 1-1,6 0-79,0 1-1,1 0 1,-1 0-1,0 1 0,1 0 1,-1 1-1,1 0 1,0 1-1,-14 7 0,17-7-66,-1 0-1,1 0 1,0 1-1,0 0 1,0 0-1,1 0 1,0 1-1,0-1 1,0 1-1,0 1 1,1-1-1,-4 10 1,1-2 66,1 1 1,1 0-1,1 0 1,0 0-1,0 0 1,2 1-1,0-1 1,1 1-1,0 0 0,3 19 1,-1-30-57,0 0 1,0 0-1,0-1 1,1 1-1,0 0 0,0-1 1,0 0-1,0 1 1,1-1-1,0 0 0,5 7 1,-2-6 11,0 1 1,0-1 0,0 0-1,1 0 1,0-1 0,11 7-1,-3-5 43,-1 0-1,1-1 1,0 0 0,1-1-1,-1-1 1,30 2-1,-23-3 27,0-2 0,0 0 0,29-5 1,-44 4-142,-1 0 1,1-1 0,-1 0-1,1 0 1,-1 0 0,0-1-1,0 0 1,0 0 0,0-1-1,0 0 1,-1 1-1,0-2 1,0 1 0,9-11-1,-12 13 10,0-1-1,-1 0 0,0 0 0,0 0 1,0 0-1,0 0 0,0 0 0,-1 0 0,1 0 1,-1-1-1,0 1 0,0-5 0,-4-37 137,0 29-114,0 0 0,0 1-1,-2-1 1,0 1 0,0 1-1,-2-1 1,0 1 0,-18-26-1,12 23-33,-1 0 1,0 0-1,-1 2 0,-1 0 1,-34-23-1,-88-38 239,48 29-127,88 45-129,1 1 0,-1-1 0,1 1 1,-1-1-1,1 0 0,0 0 0,0 0 0,0 0 0,0 0 0,1 0 0,-1 0 0,0-1 1,1 1-1,-1-1 0,1 1 0,0-1 0,0 0 0,0 1 0,0-1 0,1 0 0,-1 0 1,1 0-1,0 1 0,-1-1 0,1 0 0,1 0 0,-1-4 0,3-5-28,0 1 0,0 0-1,1 0 1,0 0 0,8-14-1,-6 14 27,-3 5 16,1-1 0,0 1 0,0 0-1,0 0 1,1 1 0,-1 0-1,2-1 1,-1 2 0,0-1 0,1 0-1,0 1 1,0 0 0,0 1 0,0-1-1,1 1 1,0 0 0,-1 1-1,1 0 1,0 0 0,0 0 0,0 1-1,1 0 1,7 0 0,1 0 13,1 1 1,0 1-1,0 1 1,-1 1-1,1 0 1,-1 0-1,0 2 1,31 13-1,-27-10 112,1 2-1,-1 0 0,-1 1 1,0 1-1,30 25 1,-42-31-80,0 0 0,15 9 1,-19-12 94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93 4992,'-3'-4'640,"2"2"-113,-1 0 1,1 0-1,0 0 1,0 0-1,0 0 1,0-1-1,0 1 0,0 0 1,0-4-1,2-10 6916,-2 25-4865,1 52 1096,-1 4-2183,10 87 0,-9-132-1379,0-17-89,0-1 0,-1 0 1,1 0-1,0 1 0,1-1 1,-1 0-1,0 1 0,1-1 1,-1 0-1,1 1 1,-1-1-1,1 0 0,0 0 1,0 0-1,2 4 0,-2-6 425,0-19-309,0 12-173,1-1-1,-1-14 1,4-19 105,6-30-98,-8 45 48,7-28 1,-8 45 40,1 0-1,0 0 1,1 0 0,0 1 0,0-1-1,10-13 1,-10 16-17,1 0 0,0 1 0,0 0 0,0-1 0,1 2 1,-1-1-1,1 1 0,0 0 0,1 0 0,-1 0 0,1 1 0,-1 0 0,1 1 0,0-1 0,0 1 0,0 1 0,0-1 0,1 1 0,7 0 0,-6 0 14,0 1-1,-1 0 1,1 1-1,0 0 1,0 0-1,-1 1 1,1 0-1,0 1 0,13 6 1,-9-3-56,-1 0 0,0 1 0,0 1 0,0 0 0,14 14 0,-8-11-584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 6048,'-20'-4'1952,"20"4"-1844,0 0 0,-1 0 0,1 0 0,-1 0 1,1 0-1,-1-1 0,1 1 0,-1 0 0,1 0 0,0 0 1,-1 0-1,1-1 0,-1 1 0,1 0 0,0 0 1,-1-1-1,-10-3 9625,11 4-9590,0 0-67,0 0 0,0-1 0,0 1 0,0 0 0,0 0 0,0 0 0,0-1-1,0 1 1,0 0 0,1 0 0,-1-1 0,0 1 0,0 0 0,0 0 0,0 0-1,0 0 1,1-1 0,-1 1 0,0 0 0,0 0 0,0 0 0,0 0 0,1 0 0,-1-1-1,0 1 1,0 0 0,0 0 0,1 0 0,-1 0 0,0 0 0,0 0 0,1 0-1,-1 0 1,0 0 0,0 0 0,1 0 0,-1 0 0,0 0 0,0 0 0,0 0-1,1 0 1,-1 0 0,0 0 0,1 0 0,135 3 6522,70 7-5904,-174-8-578,-20-1-370,62 3-1976,-49-2-3020,1 1-4674,-9 0 4180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 3392,'13'-9'17642,"-10"16"-13413,0-2-3826,-1 0 0,0 1 1,-1-1-1,2 10 0,-5 30 238,-13 72 0,2-21-563,-8 74-51,21-136 1,1-28-140,-1-1 1,0 0-1,0 0 1,0 0-1,-1 0 1,0 0-1,-3 10 1,3-14-813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92 7456,'-2'-1'401,"2"1"-341,0 0 0,0 0 0,0 0 0,-1 0 0,1 0 0,0 0 0,0 0 0,0 0 1,-1 0-1,1 0 0,0 0 0,0 0 0,0 0 0,0 0 0,-1 0 0,1 0 0,0 0 0,0 0 0,0 0 1,0 0-1,-1-1 0,1 1 0,0 0 0,0 0 0,0 0 0,0 0 0,0 0 0,0 0 0,0-1 0,-1 1 0,1 0 1,0 0-1,0 0 0,0 0 0,0-1 0,0 1 0,0 0 0,0 0 0,0 0 0,0 0 0,0-1 0,0 1 1,0 0-1,0 0 0,0 0 0,0-1 0,0 1 0,0 0 0,0 0 0,0 0 0,0 0 0,0-1 0,0 1 1,0 0-1,1 0 0,-1 0 0,0 0 0,0 0 0,0-1 0,0 1 0,0 0 0,1 0 0,10-1 7323,19-1-4382,174-11 988,-107 4-3280,185-27-783,-258 32-564,15-5-2492,-15 1-3486,-15 7 3854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23 807 2912,'-13'0'1637,"4"8"5862,14-17-2237,4-9-3784,-2 3-1510,12-18 1,54-72 1033,-2 1-324,-70 103-636,-1 0 0,1 0 0,0 0 0,0 0 0,0-1-1,0 1 1,0 0 0,0 1 0,0-1 0,0 0 0,0 0 0,0 0 0,0 0 0,0 1 0,1-1 0,-1 1 0,2-1 0,-2 1-25,0 0-1,-1 0 1,1 0 0,0 0 0,0 0-1,-1 1 1,1-1 0,0 0-1,0 1 1,-1-1 0,1 0-1,0 1 1,-1-1 0,1 1 0,-1-1-1,1 1 1,0-1 0,-1 1-1,1 0 1,-1-1 0,1 1 0,-1 0-1,0-1 1,1 1 0,-1 0-1,0-1 1,0 1 0,1 0 0,-1 0-1,0 0 1,0-1 0,0 2-1,7 20 165,-1-3 50,-1-1 0,0 1 0,2 31-1,-5-10 73,9 92 112,-7-97-299,16 61 0,-14-75-63,1 0 0,1 0 1,1-1-1,0 0 0,20 29 1,-27-47-46,0 1 0,0-1 0,0 1 0,0-1 1,0 0-1,0 0 0,1 0 0,-1 0 1,1 0-1,-1-1 0,1 1 0,0-1 0,-1 0 1,1 0-1,0 0 0,0 0 0,0 0 0,0 0 1,0-1-1,0 1 0,0-1 0,0 0 1,0 0-1,0 0 0,0-1 0,0 1 0,0-1 1,0 1-1,0-1 0,0 0 0,0 0 1,0 0-1,0-1 0,-1 1 0,1-1 0,3-2 1,5-6-7,-1-1 1,-1 0 0,17-24 0,18-41 178,1-20 106,-39 81-285,-1 0 0,-1-1 1,0 0-1,2-20 0,-4 13-47,-2 15 32,1-1 0,0 0 0,0 1 0,0-1 0,1 1 0,1 0 0,5-14 0,-5 14-109,-3 8 121,0 0 1,0 0 0,0-1-1,0 1 1,0 0 0,0 0 0,0 0-1,0 0 1,0 0 0,0 0-1,0 0 1,0 0 0,0 0 0,0 0-1,0-1 1,1 1 0,-1 0-1,0 0 1,0 0 0,0 0 0,0 0-1,0 0 1,0 0 0,0 0-1,0 0 1,0 0 0,0 0-1,1 0 1,-1 0 0,0 0 0,0 0-1,0 0 1,0 0 0,0 0-1,0 0 1,0 0 0,0 0 0,1 0-1,-1 0 1,0 0 0,0 0-1,0 0 1,0 0 0,0 0 0,0 0-1,0 0 1,0 0 0,1 0 0,0 0-24,3-1-40,-3 0 380,3 5-227,6 4-247,0 0-1,0 0 1,14 7-1,-11-7 186,20 16-1,-19-13-17,0-1 1,1 0-1,21 10 1,-33-19 0,6 3-15,0 0 0,1-1 0,-1 0-1,1-1 1,0 0 0,0 0 0,0-1 0,11 0 0,82-6 46,-90 4-79,0-1 107,0 0-1,0 0 1,-1-1-1,1-1 0,14-7 1,-23 10-4,0-1-22,0 1-1,0-1 1,0 0-1,0 0 1,-1-1-1,1 1 1,5-6-1,-9 7-29,1 1-1,-1-1 1,0 0-1,1 0 1,-1 0-1,0 0 1,1 0-1,-1 1 1,0-1-1,0 0 1,0 0-1,0 0 0,0 0 1,0 0-1,0 0 1,0 0-1,-1 0 1,1 0-1,0 1 1,0-1-1,-1 0 1,1 0-1,-1 0 1,1 0-1,-1 1 1,1-1-1,-1 0 1,1 0-1,-1 1 1,1-1-1,-2 0 1,0-2 15,-1 0 0,0 0 0,0 1 0,0 0 0,0-1 0,0 1 0,-5-2 0,-2 0-28,0 0-1,0 1 0,0 1 1,0-1-1,0 2 1,-1-1-1,1 2 0,-12-1 1,16 2-26,-1-1 0,1 1 0,-1 0 0,1 0 0,0 1 0,-1 0 0,1 0 0,0 1 0,0-1 0,0 1 1,1 0-1,-1 1 0,1 0 0,-1 0 0,1 0 0,0 0 0,1 1 0,-1 0 0,1 0 0,0 0 0,-4 6 0,3 1 83,0 0-1,1 0 1,0 0 0,1 0-1,0 1 1,1-1-1,0 1 1,1 0 0,1 0-1,0 0 1,0-1-1,1 1 1,1 0-1,0 0 1,1-1 0,1 0-1,5 16 1,3 6 111,12 28-27,-21-56-124,1-1 1,-1 0-1,1 0 0,0 0 0,0 0 0,1-1 0,-1 0 1,1 0-1,0 0 0,0 0 0,11 5 0,-10-5-13,1-1-1,1 0 1,-1 0-1,0-1 0,1 0 1,-1 0-1,1 0 0,0-1 1,8 0-1,-3-1-1,0-1 0,-1-1-1,1 0 1,-1-1 0,1 0-1,18-7 1,-13 2 17,0-1 0,0 0 0,25-19 0,-2-4 28,-1-2 0,42-47 1,-59 57-97,-1-1 0,-2-1 0,0-1 0,-2-1 0,-1-1 0,-2 0 0,0-1 0,-2 0 0,-1-2 0,12-51 0,-14 42-147,32-137 164,-31 120-1,4-64 1,-14 98-16,-1-35 1,-1 50 79,0 0 0,-1 0-1,0 0 1,0 0 0,-1 0 0,-6-14 0,7 20-37,0 0 0,1 0 0,-1 0 1,-1 0-1,1 0 0,0 1 1,-1-1-1,1 1 0,-1 0 1,0 0-1,0 0 0,0 0 1,-3-2-1,4 4-7,1-1 1,-1 0 0,0 1-1,1-1 1,-1 1 0,0-1-1,1 1 1,-1 0 0,0 0-1,0 0 1,1 0-1,-1 0 1,0 0 0,0 1-1,1-1 1,-1 0 0,0 1-1,1 0 1,-1-1 0,0 1-1,1 0 1,-1 0-1,1-1 1,-1 1 0,1 1-1,0-1 1,-2 2 0,-6 7-12,1 2 0,0-1 0,1 1 0,0 0 0,1 0 0,0 1 0,1 0 0,0 0 0,-4 21 0,-3 26 206,3 1-1,2 0 0,3 0 1,5 67-1,0-71 17,2 26-30,-2-71-115,1 0 1,0 0-1,1-1 1,8 22-1,-1-8 186,-4-8-231,1-1 1,1 1-1,15 23 0,-20-36-9,0 0 0,0 0 0,0-1 0,0 1 0,1-1 0,0 0 0,-1 0 0,1 0 0,0 0 0,0-1 0,0 0 0,1 0 0,-1 0 0,0 0 0,1-1 0,0 1 0,-1-1 0,9 1 0,19-1-16,0-1-1,-1-2 0,1-1 0,0-1 0,-1-1 0,0-3 0,0 0 0,0-2 0,-1-1 0,47-24 0,-67 29 16,-1 1-1,0-2 1,0 1 0,-1-1 0,1 0 0,-1-1 0,-1 0-1,8-10 1,-14 17 17,0 0 0,-1 1 0,1-1 0,-1 0 0,1 0 0,-1 0 0,0 0 0,1 0 0,-1 0 0,0 0-1,0 0 1,0 0 0,0 0 0,0 0 0,0 0 0,0 0 0,0-2 0,0 2-8,-1 1 1,1-1-1,0 1 1,-1-1-1,1 1 0,0-1 1,-1 1-1,1-1 0,-1 1 1,1 0-1,-1-1 0,1 1 1,-1 0-1,1-1 1,-1 1-1,1 0 0,-1-1 1,1 1-1,-1 0 0,0 0 1,0 0-1,-2-1-10,1 1 0,-1 0 0,1 0-1,-1 0 1,0 0 0,1 0 0,-1 1 0,1-1 0,-1 1-1,1-1 1,-1 1 0,-2 1 0,-33 20-22,-45 32 0,78-50 21,0 0 0,0 1 0,0-1 0,1 1 1,-1 0-1,1 0 0,0 1 0,1-1 0,-1 1 0,1 0 0,0 0 1,1 0-1,0 0 0,-1 0 0,2 0 0,-1 1 0,1-1 0,0 1 1,0 0-1,1-1 0,0 1 0,0-1 0,1 1 0,-1 0 0,1-1 1,1 1-1,-1-1 0,1 0 0,1 0 0,-1 1 0,1-1 1,0 0-1,0-1 0,0 1 0,1-1 0,0 1 0,0-1 0,1 0 1,-1-1-1,1 1 0,0-1 0,11 8 0,-13-11-1,0 1 1,0 0-1,0-1 0,0 0 1,1 1-1,-1-1 0,0-1 1,1 1-1,-1 0 0,0-1 1,1 0-1,-1 0 0,1 0 1,4 0-1,-3-1 9,0-1-1,1 1 0,-1-1 1,-1 1-1,1-2 1,0 1-1,0 0 1,7-7-1,-3 3 29,0-2-1,-1 1 1,0-1-1,-1-1 1,0 1-1,0-1 1,-1-1-1,9-15 0,-12 18 12,-1 0 0,0 1-1,0-1 1,0 0 0,-1 0-1,0-1 1,-1 1-1,1 0 1,-1 0 0,-1 0-1,0 0 1,0-1-1,0 1 1,0 0 0,-1 0-1,-4-8 1,3 10-36,0 0 1,0 1-1,-1-1 0,0 1 1,0 0-1,0 0 0,0 1 1,0-1-1,-1 1 1,0 0-1,1 0 0,-9-3 1,6 2-14,0 1 0,-1 0 0,0 0 0,0 1 0,0 0 0,0 0 0,-16 0 0,2 8-491,21-6 347,3 1 84,0 0 0,0 0 1,1-1-1,-1 0 0,0 1 0,0-1 0,0 0 1,0 0-1,0 0 0,3 0 0,-3 0 47,49 4-106,-35-2 163,0-1 1,21-1 0,116-19-3,-146 18-33,43-8 117,54-4-1,-44 11-136,100-9-90,-143 10 191,28 2 0,-8 0 891,-41 0-917,-1 0-1,1 1 0,0-1 0,0 1 0,-7 4 0,-4 1-71,-75 27 64,-50 24-416,133-55 385,1 0 0,-1 1 0,1 0 0,0 0 0,-9 9 0,13-12-45,0 1 0,1 0 0,-1 0 0,1-1 1,0 1-1,-1 0 0,1 0 0,0 0 0,0 0 0,0 0 0,1 0 1,-1 1-1,0-1 0,1 0 0,0 0 0,-1 1 0,1-1 1,0 0-1,0 0 0,0 1 0,1 2 0,-1-2 14,0 0 0,1 0 0,0 0 0,-1 0-1,1 0 1,0 0 0,0 0 0,1-1 0,-1 1 0,0 0-1,1-1 1,0 1 0,0-1 0,-1 0 0,1 1 0,1-1 0,-1 0-1,0 0 1,0 0 0,1-1 0,3 3 0,4 3 9,0-1 1,0 0 0,0-1-1,1 0 1,-1-1 0,1 0-1,0-1 1,0 0 0,1 0-1,-1-1 1,17 0 0,-12-2-15,0-2 0,0 0 0,-1 0 0,1-2 0,0 0 0,-1 0 0,0-2 0,0 0 0,0 0 0,-1-2 0,0 0 0,-1 0 0,24-20 0,2-2-191,-10 7 294,46-44 1,-42 22 204,-21 28-296,-3 4 25,-13 16-21,0 1 0,0-1 0,0 1 0,1 1 0,-1-1 0,1 0 0,0 1 0,0 0-1,0-1 1,1 1 0,0 0 0,0 1 0,0-1 0,-1 6 0,0 4-55,0-1 0,1 2-1,0-1 1,1 16 0,1-26 20,0 1 0,1-1 1,0 0-1,0 0 0,0 0 1,0-1-1,1 1 0,0 0 0,0 0 1,0-1-1,1 1 0,-1-1 1,1 0-1,4 6 0,-5-8 17,1 0 1,-1 0-1,0 0 0,0 0 0,1 0 0,0 0 1,-1-1-1,1 1 0,0-1 0,-1 0 1,1 1-1,0-2 0,0 1 0,0 0 0,0 0 1,0-1-1,0 0 0,0 1 0,0-1 0,1 0 1,-1-1-1,0 1 0,0 0 0,6-3 1,23-9-99,1-1 1,-1-2-1,37-24 1,-8 6-69,-44 23 144,0 0 0,-1 0 0,0-2-1,-1 0 1,-1-1 0,1 0 0,-2-1 0,0 0 0,-1-2-1,0 1 1,-2-1 0,1-1 0,-2 0 0,8-19 0,66-215-725,-66 195 682,55-203 115,-69 251-6,0-1 1,-1 0 0,-1 0-1,1 0 1,-1 0 0,-1 0-1,0 0 1,0 0 0,-2-11-1,2 19-29,0 1 0,0 0-1,0 0 1,0 0 0,0-1-1,0 1 1,0 0 0,0 0-1,0 0 1,0 0 0,-1-1-1,1 1 1,0 0 0,0 0-1,0 0 1,0-1 0,0 1-1,0 0 1,0 0 0,-1 0 0,1 0-1,0 0 1,0 0 0,0-1-1,0 1 1,-1 0 0,1 0-1,0 0 1,0 0 0,0 0-1,-1 0 1,-5 4-80,-9 16-33,7-8 64,2-4 95,1 0 0,0 0 0,1 0 0,0 1 0,0 0-1,0 0 1,-2 13 0,-13 72 429,16-76-434,-30 295 1106,26-226-981,7 15 95,1-48-196,0-36-40,1-1 1,1 0-1,0-1 0,7 22 1,-9-35-42,1 0-1,-1 0 1,1 0 0,-1 0 0,1-1 0,0 1-1,0 0 1,0-1 0,3 4 0,-4-6 120,5-1-137,1 0 0,-1 0 0,0 0 0,0-1 0,0 0 0,0-1 0,0 1 0,-1-1 1,1 0-1,-1-1 0,9-6 0,15-9-114,138-87 257,-127 79 399,-39 33-363,1 0-1,-1-1 1,-1 1-1,1 0 1,-1 0-1,0 9 0,-5 1-1,2 1-1,0 0 1,1 0-1,0 1 1,2 23-1,1-11-237,-2-25 103,1 1 0,0-1 0,0 0 0,1 1 0,0-1 0,0 0 0,0 0 0,0 1 0,5 8 0,-6-13-9,0 0-1,1-1 1,-1 1 0,1-1 0,-1 1-1,1-1 1,-1 1 0,1-1 0,-1 1-1,1-1 1,-1 1 0,1-1 0,0 0-1,-1 1 1,1-1 0,0 0 0,-1 0-1,1 1 1,0-1 0,-1 0 0,1 0 0,0 0-1,-1 0 1,2 0 0,0 0 3,0 0 0,0-1 1,-1 1-1,1-1 0,0 1 0,0-1 0,-1 0 1,1 0-1,2-1 0,5-4 22,-1 0 0,13-14 0,-13 13-31,27-28 16,0-2-1,36-52 0,-59 74-62,28-42 275,-35 49-143,-5 7-57,0 0 0,1 0-1,-1 0 1,1 0-1,-1 0 1,1 0-1,0 0 1,-1 0-1,1 0 1,0 0-1,0 0 1,0 1-1,-1-1 1,1 0 0,2-1-1,-3 3-3,0-1-1,0 1 0,0 0 1,1-1-1,-2 1 1,1-1-1,0 1 1,0-1-1,0 1 1,0-1-1,0 1 1,0 0-1,0-1 1,-1 1-1,1-1 0,0 1 1,0-1-1,-1 1 1,1-1-1,-1 1 1,1-1 28,-1 5 6,0-1 1,0 1-1,0-1 0,1 1 1,-1-1-1,2 8 1,-2 13 116,-44 363 495,22-255-572,15-92-77,4-23 1,0-1 0,-2 0 0,0 0 0,-9 18-1,13-32-14,1 0 0,-1 0 0,0 0 0,0 0 0,0-1 1,-1 1-1,1-1 0,-1 1 0,0-1 0,1 0 0,-1 0 0,-4 2 0,2-1-64,-1-1 1,0 0 0,0 0 0,1 0 0,-1-1-1,-9 2 1,-8-2-243,-1 0 1,-43-6-1,27 2 391,4-1-238,-37-10 1,32 6-161,40 8 258,0 0 1,0 0 0,0 0 0,0-1-1,0 1 1,0 0 0,0 0-1,0-1 1,0 1 0,0-1 0,0 1-1,0-1 1,0 1 0,0-1-1,1 0 1,-1 1 0,-1-2-1,8-1 34,0 0-1,0 0 0,0-1 0,6-5 0,14-7 74,131-64-39,-137 70 73,0 1 1,1 0-1,0 2 0,1 1 1,-1 0-1,1 2 0,0 0 1,0 1-1,1 2 0,31 1 1,-27 0-64,-23 0-65,0-1 1,0 1-1,0 1 0,1-1 1,-1 0-1,0 1 1,0 0-1,-1 0 0,1 0 1,5 3-1,-7-4-996,-7-19-15610,2 7 13813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5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539 943 5312,'3'-15'1221,"0"0"0,-1 0 1,-1 0-1,0 0 0,-1-1 1,-1 1-1,-3-26 0,2 34-919,1 0 0,-1-1 0,-1 1 0,1 0 0,-1 0 0,0 0 0,-1 1 0,0-1 0,0 1 0,0 0 0,-1 0 0,1 0 0,-2 1 0,1-1 0,0 1 0,-1 0 0,0 1 0,0 0 0,-1 0 0,1 0 0,-1 0 0,0 1 0,-8-2 0,3 1-231,-1 2 0,0-1 0,0 2 0,0 0 0,0 0 0,0 1 0,0 1 0,0 0 0,0 1 0,1 0 0,-1 1 0,0 1 0,1 0 0,0 0 0,0 1 0,-14 9 0,11-6-15,2 1 0,-1 1 0,1 0 0,1 1 0,0 0 1,0 1-1,1 0 0,1 1 0,0 0 0,0 0 0,2 1 0,-12 25 0,12-20 23,0 0 0,-8 35 0,14-45-32,1 0 1,0 0-1,0 0 0,0 0 0,1 1 0,1-1 0,0 0 0,2 13 0,-1-18 0,0 1 1,0 0-1,0-1 0,1 1 0,-1-1 0,1 0 1,0 0-1,0 0 0,1 0 0,-1-1 0,1 1 1,0-1-1,0 0 0,0 0 0,0 0 0,0-1 1,7 4-1,8 2 165,0 0-1,35 9 1,-53-16-209,30 6 124,0-2 0,0 0 0,0-2 0,1-1 0,-1-2 0,1-1 0,41-7 0,-9-3-80,-1-2 0,97-35 1,-126 36-24,0-2-1,0-1 1,-2-2 0,0-1 0,-1-1 0,0-2 0,28-26 0,-49 39 16,-8 6-49,1 0-1,-1 0 1,1 0 0,-1-1 0,3-3-1,-3 1-120,-6 4-60,-15 8-157,10-3 295,-31 15 6,-41 25 1,62-32 45,0 0 0,1 1 0,1 1 0,0 1 0,-19 21 0,34-34 5,0 0 0,0 0 0,1 1 0,-1-1 0,1 1-1,-1-1 1,1 1 0,0-1 0,0 1 0,0-1 0,0 1 0,1 0 0,-1 0 0,1 0 0,-1-1 0,1 7 0,1-7 13,-1 0 1,1 0-1,0 0 0,0 1 1,0-1-1,0 0 0,0 0 1,0 0-1,0 0 0,1-1 1,-1 1-1,1 0 0,-1 0 1,1-1-1,0 1 0,0-1 1,0 0-1,0 1 0,0-1 1,4 2-1,4 1 42,1 1 1,1-2-1,-1 1 0,0-1 1,1-1-1,-1 0 0,1-1 0,21 0 1,-10-2 95,1 0 0,0-2 1,31-8-1,-45 9-109,0-1-1,-1-1 1,0 1 0,0-1-1,0-1 1,0 0-1,13-9 1,-19 11-60,1 0-1,-1 0 1,0 0 0,0 0-1,0-1 1,0 1 0,0-1-1,-1 0 1,0 0 0,1 1 0,-1-2-1,-1 1 1,1 0 0,-1 0-1,1 0 1,-1-1 0,-1 1-1,1-1 1,0-5 0,-1 2 2,-1-1 0,0 0 0,0 0 0,0 0 0,-1 0 0,-1 1 1,1-1-1,-2 1 0,-5-12 0,6 14-28,-1 0 1,0 0 0,0 1-1,-1-1 1,1 1 0,-1 0-1,-1 0 1,1 1-1,-1-1 1,1 1 0,-1 0-1,-9-4 1,3 3-16,0 1-1,0 0 1,-19-4 0,-19-5-220,69 12 326,-1-1-1,22-4 1,24-10-71,62-13 8,-111 27-10,1 0-1,0 2 0,1-1 1,-1 2-1,0 0 0,16 4 1,-21-3 22,1 1 0,-1 1 0,1 0 0,-1 0 1,0 1-1,-1 0 0,1 1 0,-1 1 1,18 14-1,-24-18 13,0 1 0,0 0 0,-1 0 0,1 0-1,-1 1 1,0-1 0,0 1 0,0 0 0,-1 0 0,0 0 0,0 0 0,0 0 0,0 0 0,-1 0 0,0 1 0,0-1 0,0 1 0,-1-1-1,0 1 1,0-1 0,0 1 0,-1-1 0,-1 9 0,-2-2 100,0-1 0,-1 0-1,0 0 1,-1-1 0,0 1-1,0-1 1,-1-1 0,-10 12-1,-15 22-53,32-43-55,-1 0 0,1 0 0,0 1 1,0-1-1,-1 0 0,1 1 0,0-1 0,0 0 1,0 1-1,0-1 0,0 0 0,-1 1 1,1-1-1,0 0 0,0 1 0,0-1 0,0 0 1,0 1-1,0-1 0,0 0 0,0 1 0,0-1 1,0 0-1,0 1 0,0-1 0,0 0 0,1 1 1,-1-1-1,0 0 0,0 1 0,0-1 0,1 1 1,0-1 4,0 1 1,0-1-1,0 1 1,0-1 0,0 0-1,0 1 1,0-1-1,0 0 1,0 0 0,0 0-1,0 0 1,0 0-1,0 0 1,2 0-1,14-3-11,1-1 0,-1-1 0,27-9 0,-22 6 75,43-17-206,0-2 1,87-51-1,-148 76 88,0 0-1,-1 0 1,2 0-1,-1 0 1,0 1-1,0 0 0,8-1 1,-11 1 35,0 1 1,-1 0-1,1 0 1,0 0-1,0 1 0,0-1 1,0 0-1,0 0 1,0 0-1,-1 1 1,1-1-1,0 0 0,0 1 1,0-1-1,-1 1 1,1-1-1,0 1 0,0-1 1,-1 1-1,1-1 1,-1 1-1,1 0 1,0-1-1,-1 1 0,1 0 1,-1 0-1,1-1 1,-1 1-1,0 0 0,1 0 1,-1 0-1,0-1 1,0 1-1,1 0 0,-1 0 1,0 0-1,0 0 1,0 0-1,0 0 1,0-1-1,0 1 0,-1 1 1,0 14-13,0-1 1,-6 23-1,4-26 86,1 0-1,0 0 1,1 0-1,0 0 1,2 14-1,-1-25-57,0 0-1,0 1 1,0-1-1,0 0 1,0 1-1,1-1 1,-1 0-1,0 0 1,1 0-1,-1 1 1,1-1-1,0 0 1,-1 0-1,1 0 1,1 1 0,-1-1 12,0 0 0,1-1 1,-1 1-1,1-1 1,-1 0-1,1 1 1,0-1-1,-1 0 1,1 0-1,-1 0 1,1 0-1,1 0 0,1 0 0,0-1-1,0 1 1,0-1-1,0 0 1,-1 0-1,1-1 1,0 1-1,-1-1 0,7-3 1,29-23 127,-26 18-71,9-7-57,0-2 1,32-36 0,-50 50-22,201-233-24,-159 181-37,-2-3 0,37-69 0,-43 55 3,30-92 1,-58 140 53,59-164 2,-43 105-630,-49 156 374,-36 143 320,36-122-51,4 0 0,4 1 0,-5 148 0,21-127 55,1-99-18,0 0 1,0 0-1,2 0 1,0 0-1,7 17 1,-10-29-14,0 0 0,1 0 0,-1 0 0,1 0 0,0 0 0,-1-1 0,1 1 0,1-1 0,-1 1 0,0-1 0,1 0 0,-1 0 0,1 0 0,0 0 0,-1 0 0,1 0 0,0-1 0,0 1 0,0-1 0,0 0 0,0 0 0,1 0 0,-1-1 0,0 1 0,0-1 0,1 1 0,-1-1 0,0 0 0,1 0 0,5-2 0,4 0-32,0-1 0,0 0 0,0-1 0,-1-1 0,1 0 0,-1-1 0,12-7 1,-6 4 3,14-9 32,0-1-1,-2-2 1,0-1-1,-1-1 1,50-54-1,-70 67-89,0-1-1,-1 0 0,7-12 1,-11 17 22,-4 5 6,1 1 0,-1-1 0,1 0-1,-1 0 1,1 1 0,-1-1-1,1 0 1,-1 0 0,1 1 0,-1-1-1,0 0 1,0 0 0,1 0-1,-1 0 1,0 0 0,0 1 0,0-1-1,0 0 1,0 0 0,0 0 0,0 0-1,0 0 1,-1 0 0,1 0-1,-1-1 1,1 2 14,0 0 0,0-1 0,0 1 0,0 0 0,0 0 0,-1 0 0,1-1 0,0 1 0,0 0 1,0 0-1,-1 0 0,1 0 0,0-1 0,0 1 0,-1 0 0,1 0 0,0 0 0,0 0 0,-1 0 0,1 0 0,0 0 0,0 0 0,-1 0 0,1 0 0,0 0 0,0 0 0,-1 0 0,1 0 0,0 0 0,0 0 0,-1 0 0,1 0 0,-6 1-69,1 1-1,0-1 0,0 1 0,0 0 1,0 0-1,0 1 0,-8 5 0,-32 26-42,16-9 96,2 1 0,0 1 0,-29 41 0,48-58 54,0 1 1,1 0 0,0 0-1,1 1 1,0-1 0,-6 19-1,11-28-13,1-1-1,0 0 1,0 0-1,-1 1 0,1-1 1,0 0-1,0 1 1,0-1-1,0 0 0,1 1 1,-1-1-1,0 0 1,0 1-1,1-1 0,-1 0 1,1 0-1,-1 0 0,1 1 1,0-1-1,-1 0 1,1 0-1,1 1 0,0 0 15,0-1-1,0 1 1,0-1 0,0 1-1,0-1 1,1 0-1,-1 0 1,0 0-1,1 0 1,4 1-1,4 0 32,0-1-1,0 0 1,0 0-1,12-2 0,-5 0-6,0 0 0,0-2 0,0 0 0,0-1 0,-1 0 0,0-2-1,28-12 1,-37 14-44,-1 0 0,1 0 0,-1-1 0,0-1 0,0 1 0,0-1 0,-1 0 0,0 0 1,0-1-1,-1 0 0,0 0 0,0 0 0,0-1 0,-1 0 0,0 0 0,-1 0 0,5-15 0,-4 10-63,-1 0 1,-1 0-1,0 0 1,0-26-1,-2 36 19,0-1 0,-1 1 0,1-1 0,0 1 0,-1-1 0,0 1 0,0-1 0,0 1-1,0 0 1,-1-1 0,1 1 0,-1 0 0,0 0 0,0 0 0,0 0 0,0 0-1,0 1 1,-1-1 0,1 1 0,-1-1 0,0 1 0,0 0 0,0 0 0,-4-2-1,3 2 29,-1 1-1,1 0 0,-1 0 0,1 0 1,-1 0-1,1 1 0,-1-1 0,-6 2 0,8-1 6,0 0 0,1 0 0,-1 0 0,0 1-1,1 0 1,-1-1 0,1 1 0,-1 0-1,1 0 1,-1 0 0,1 1 0,0-1-1,-1 0 1,1 1 0,0 0 0,-3 3-1,4-5 8,1 1 0,-1 0 0,1-1-1,-1 1 1,1 0 0,-1 0-1,1-1 1,0 1 0,-1 0-1,1 0 1,0 0 0,-1 0 0,1-1-1,0 1 1,0 0 0,0 0-1,0 0 1,0 0 0,0 0 0,0 0-1,0-1 1,1 1 0,-1 0-1,0 0 1,0 0 0,1 0-1,-1-1 1,0 1 0,1 0 0,-1 0-1,1-1 1,-1 1 0,1 0-1,0-1 1,-1 1 0,1 0-1,-1-1 1,3 2 0,1 1 32,0 0 1,1 0-1,0-1 1,9 4-1,-4-2 33,-1-1-1,0 0 1,1-1 0,-1 0-1,1-1 1,0 0-1,0 0 1,-1-1 0,14-1-1,-10-1 29,0 0-1,-1-1 0,1-1 1,-1 0-1,0-1 1,20-10-1,110-66-57,-25 14 148,-83 47-266,-33 21-3,-4 5 67,-8 14 94,-2 2 2,-1 7 4,1 1 1,-15 46-1,24-60-33,0 1-1,1-1 1,0 1 0,2 0-1,0 0 1,2 28 0,-1-40-34,1 0 0,0 0 0,0 0 1,0-1-1,1 1 0,-1 0 0,1-1 1,4 8-1,-5-10 6,0-1 1,0 1 0,1-1-1,-1 1 1,1-1 0,-1 1-1,1-1 1,-1 0 0,1 0-1,0 0 1,-1 0 0,1 0-1,0 0 1,0 0 0,0 0-1,0-1 1,0 1 0,0-1-1,0 0 1,0 1 0,0-1-1,0 0 1,0 0 0,2 0-1,8-2 15,0 0 1,0-1-1,0 0 0,0-1 0,-1 0 0,1-1 0,-1 0 0,0-1 0,12-8 0,-3 0-9,-1-1 0,0 0 0,28-31-1,42-57 26,-66 74-300,-20 29 42,-2 5-2,-2 6 40,0-2 181,-1-1-1,1 1 0,1-1 0,-1 1 1,1-1-1,1 1 0,0-1 0,3 17 0,-2-18-9,-1-1 26,0-1-1,1 0 1,-1 0 0,1 0-1,4 8 1,-5-12-27,0 0-1,0 0 1,-1 0 0,1 0-1,0 0 1,0 0 0,0-1-1,0 1 1,0 0 0,0 0-1,0-1 1,0 1 0,1-1-1,-1 1 1,0-1 0,0 1-1,0-1 1,1 0 0,-1 1-1,0-1 1,0 0 0,1 0-1,-1 0 1,0 0 0,1 0-1,-1 0 1,0 0 0,0-1-1,3 0 1,2-1 15,-1 0 1,1 0-1,-1-1 1,1 1-1,-1-1 1,0-1-1,7-6 0,33-32 127,-24 21-186,-10 10 3,1 0 0,0 1-1,1 1 1,0-1 0,23-10-1,-35 19 35,0 1-1,0-1 0,0 1 0,-1 0 0,1 0 1,0-1-1,0 1 0,0 0 0,0 0 1,0 0-1,0 0 0,0 0 0,0 0 0,-1 0 1,1 0-1,0 0 0,0 1 0,0-1 1,0 0-1,0 1 0,-1-1 0,1 0 0,0 1 1,0-1-1,0 1 0,-1-1 0,1 1 1,0 0-1,-1-1 0,1 1 0,-1 0 0,1-1 1,0 1-1,-1 0 0,0 0 0,1-1 1,-1 1-1,1 0 0,-1 0 0,1 1 0,1 5-6,0 0-1,0 0 1,-1 1 0,1 8-1,0 1 32,3 6 67,1 0 0,14 33 0,-17-48-76,1 0-1,0-1 0,0 0 1,1 1-1,0-2 0,0 1 1,0-1-1,1 1 0,0-1 1,12 8-1,-2-4 8,1 0 0,0-1-1,0-1 1,34 11 0,76 13-849,-111-29-67,1 0-1,22 0 1,-32-3-320,0 0 0,1-1 1,-1 1-1,1-1 0,-1-1 0,0 0 1,10-3-1,-3 0-2020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705 3 3328,'0'0'207,"0"0"-1,0 0 1,-1-1 0,1 1 0,0 0-1,-1 0 1,1-1 0,0 1 0,-1 0-1,1 0 1,-1 0 0,1 0 0,0 0-1,-1 0 1,1 0 0,-1-1 0,1 1-1,0 0 1,-1 0 0,1 1 0,-1-1-1,1 0 1,0 0 0,-1 0 0,1 0 0,-1 0-1,1 0 1,0 0 0,-1 1 0,1-1-1,0 0 1,-1 0 0,1 0 0,0 1-1,-1-1 1,1 0 0,0 1 0,0-1-1,-1 0 1,1 0 0,0 1 0,0-1-1,-1 1 1,1-1 0,-8 10 729,-15 9 1505,-50 46 2073,-36 38-1944,89-80-2217,0 0 1,-19 31 0,-27 54 388,57-91-641,-51 99 856,51-94-659,0-1 0,2 1 0,-7 40 0,13-53-235,0 0 0,1-1 0,0 1 0,0 0 0,1 0 0,0 0 0,1-1 1,0 1-1,6 16 0,2-2 133,1 1 1,15 22 0,4 5 27,-19-29-116,67 137 305,-68-132-326,0 0 0,-1 0-1,-2 1 1,4 33 0,-9-52-50,-2-1 1,1 1 0,-1 0-1,-1 0 1,1 0 0,-1 0-1,-1 0 1,0 0 0,0-1-1,-1 1 1,0-1 0,0 1-1,-1-1 1,0 0 0,-7 10-1,-157 198 595,43-58-464,42-44-413,59-87-1063,9-11-4280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31 2496,'2'-8'2960,"-2"7"-2442,0 0-1,1 1 1,-1-1-1,0 0 1,0 1-1,0-1 1,0 0-1,1 1 1,-1-1-1,0 0 1,0 1-1,0-1 1,-1 0-1,1 1 1,0-2-1,-1 2-230,1-1-1,-1 0 1,1 1-1,-1-1 0,0 0 1,1 1-1,-1-1 1,0 1-1,0-1 0,0 1 1,1 0-1,-1-1 1,0 1-1,0 0 0,0 0 1,0-1-1,0 1 1,-1 0-1,-16-1 544,1 0 0,-1 1 1,1 1-1,0 0 0,-29 7 0,17-3-75,-53 18 0,77-22-688,-8 3 144,0 0 1,0 1 0,1 1-1,0 0 1,0 1-1,0 0 1,-17 13-1,20-11-98,1 0 0,0 0 0,1 0-1,0 1 1,0 0 0,1 0 0,0 1-1,1 0 1,1 0 0,-8 22 0,10-22-30,-1 0 1,1 0 0,1 0 0,0 0 0,0 1 0,1-1 0,1 0 0,0 0 0,0 0-1,1 0 1,1 0 0,3 11 0,-3-15-39,-1-1 0,1 0 0,1 1 0,-1-1 0,1-1 0,0 1 0,1 0 0,-1-1 0,1 0 0,0 0 0,11 8 0,-8-8-16,0 0 0,1-1-1,0 1 1,-1-2 0,1 1-1,0-1 1,1-1 0,9 2-1,-2-1-16,0-2-1,0 0 0,0-1 1,0 0-1,0-2 1,0 0-1,0-1 0,0 0 1,22-9-1,-27 7-18,0 0 0,0-1 0,-1-1-1,1 0 1,-1 0 0,-1-1 0,0 0 0,0-1-1,-1 0 1,0-1 0,0 0 0,-1 0 0,0-1 0,-1 0-1,0-1 1,-1 1 0,0-1 0,-1 0 0,-1-1-1,1 1 1,-2-1 0,0 0 0,0 0 0,-2 0 0,1-17-1,-2 23-70,0 1 0,0-1 0,-1 0-1,0 1 1,-1-1 0,0 1 0,0 0 0,0-1-1,-6-11 1,5 14-88,1 1 0,-1-1 0,0 0-1,0 1 1,0-1 0,0 1 0,-1 0 0,0 0 0,1 0 0,-1 1-1,0-1 1,0 1 0,0 0 0,-9-3 0,3 2-566,-1 0 1,1 1-1,-1 0 1,1 1 0,-1 0-1,0 1 1,0 0-1,-11 2 1,15-1-251,-1 0 0,1 0 0,-1 1 0,1 1 0,0-1 0,0 1 0,0 0 0,0 1 0,1-1 0,-1 1 0,1 1 0,-7 5 0,-7 13-2527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14 154 3808,'-14'0'8880,"28"-13"-3553,-5 2-4825,1 1 0,0 1 0,1-1 0,0 2 0,0-1 0,17-8 0,-2 3 402,54-21 1,-73 33-746,0-1 119,1 0-1,0 0 1,0 1-1,0 0 0,15-1 1,-22 3-238,0 1 0,0-1-1,0 0 1,0 0 0,0 1 0,0-1 0,0 1 0,0-1-1,-1 1 1,1-1 0,0 1 0,0 0 0,0-1 0,-1 1-1,1 0 1,0-1 0,-1 1 0,1 0 0,-1 0 0,1 0-1,-1 0 1,1 0 0,-1 0 0,0-1 0,1 1 0,-1 0-1,0 1 1,7 31 433,-7-29-429,2 26 184,-2 48 0,-1-50-94,1 0 0,5 38 0,-4-57-126,8 33 154,-9-39-149,1-1 0,0 0-1,0 1 1,0-1 0,0 0-1,1 0 1,-1 0-1,0 0 1,1 0 0,0 0-1,-1 0 1,1 0 0,3 2-1,-3-3-8,0-1 1,0 1-1,0-1 0,0 0 0,-1 1 1,1-1-1,0 0 0,0 0 0,0 0 1,0-1-1,0 1 0,0 0 0,0-1 1,0 1-1,-1-1 0,1 0 0,0 1 1,0-1-1,1-2 0,6-1 37,-1 0 0,14-12 0,0-4-88,32-37-1,-10 11-12,83-69 398,-105 98-59,1 1 0,1 0 0,1 2 1,28-12-1,-49 25-244,0-1 0,0 0 1,1 1-1,-1 0 1,0 0-1,1 0 0,-1 1 1,1-1-1,-1 1 0,1 0 1,0 1-1,-1-1 1,1 1-1,-1 0 0,0 0 1,1 0-1,-1 0 0,6 3 1,-3 0-91,0 0 0,15 5-1,-20-8-162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 6144,'-46'-12'13637,"52"15"-9650,1-1-3222,0 0-1,-1 0 0,11 1 1,110-2 1921,-60-2-2119,448 1 1070,-497-2-3071,-9-2-4177,-6 3 3211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43 1984,'5'-4'3061,"-3"4"-2783,-1 0 0,1 0 0,-1 0 0,1 0 0,0 0-1,-1-1 1,1 1 0,-1 0 0,2-1 0,-2 0 127,32-9 5686,-32 10-5803,0 0 0,0-1 0,0 1 0,0-1 0,1 1 0,-1-1 0,0 1 0,-1-1 0,1 0 0,0 0 0,0 1 0,0-1 0,0 0 0,0 0 0,-1 0 0,1 0-1,0 0 1,-1 0 0,1 0 0,-1 0 0,1 0 0,0-2 0,-1 3-233,-1 0 1,1-1-1,0 1 0,0 0 0,0-1 0,0 1 0,0 0 0,0 0 0,0-1 0,-1 1 0,1 0 1,0-1-1,0 1 0,0 0 0,-1 0 0,1 0 0,0-1 0,0 1 0,-1 0 0,1 0 0,0 0 0,-1-1 1,1 1-1,0 0 0,0 0 0,-1 0 0,1 0 0,0 0 0,-1 0 0,1 0 0,0 0 0,-1 0 1,1 0-1,0 0 0,-1 0 0,-15 1 838,11 0-479,1-1-305,0 0 1,0 1-1,1 0 1,-1 0-1,0 0 1,0 0-1,1 0 1,-1 1-1,1 0 1,-1 0-1,1 0 1,0 0-1,-6 5 0,6-5-88,1 0 0,-1 1 0,1-1 0,0 0 0,0 1 0,0 0 0,1-1 0,-1 1 0,1 0 0,-1 0 0,1 0 0,0 0 0,0 0-1,0 0 1,0 0 0,1 0 0,-1 4 0,1-6-20,0 0 0,0 1 0,1-1-1,-1 0 1,0 0 0,1 0 0,-1 0 0,1 0-1,-1 0 1,1 1 0,-1-1 0,1 0-1,0 0 1,0-1 0,-1 1 0,1 0 0,0 0-1,0 0 1,0 0 0,0-1 0,0 1 0,0-1-1,0 1 1,0 0 0,0-1 0,0 0 0,0 1-1,0-1 1,2 1 0,1 0 37,-1-1 0,1 1 1,-1-1-1,1 1 0,0-1 0,-1 0 1,1-1-1,5 0 0,-1-1 15,-1-1 0,0 1 0,0-1 0,0-1 0,0 1 0,0-1 0,-1 0 0,0-1-1,0 1 1,0-1 0,0-1 0,7-8 0,-12 13-32,-1 1-1,1-1 0,-1 1 1,0-1-1,1 0 1,-1 1-1,1-1 0,-1 0 1,0 0-1,1 1 1,-1-1-1,0 0 0,0 0 1,0 1-1,0-1 1,0 0-1,0 0 0,0 0 1,0 1-1,0-1 1,0 0-1,0 0 1,0 0-1,-1 0-5,1 1 1,-1-1-1,1 1 0,-1 0 1,0-1-1,1 1 1,-1-1-1,1 1 0,-1 0 1,0 0-1,1-1 0,-1 1 1,0 0-1,1 0 0,-1 0 1,0 0-1,1 0 1,-1 0-1,0 0 0,0 0 1,-4 0 50,1 1 1,-1-1 0,1 1 0,-1 0 0,1 0-1,-7 3 1,6-1 13,-1 0 0,1 0 1,0 0-1,0 1 0,1 0 0,-6 4 0,9-7-61,0 0 0,0 1 0,0-1 0,0 0 0,0 0 0,0 1 0,0-1 0,0 0 0,0 1 0,1-1 0,-1 1 0,1-1 0,-1 1 0,1-1 0,0 1 0,-1-1 0,1 1 0,0-1 0,0 1 0,0 0 0,0-1 0,0 1 0,0-1 0,1 1 0,-1-1 0,1 1 0,0 1 0,-1-2-7,1 0-1,0 1 0,0-2 0,0 1 0,0 0 0,-1 0 0,1 0 0,0 0 0,1 0 1,-1-1-1,0 1 0,0 0 0,0-1 0,0 1 0,0-1 0,1 0 0,-1 1 0,0-1 1,0 0-1,1 1 0,-1-1 0,0 0 0,0 0 0,1 0 0,-1 0 0,0-1 0,3 1 0,-1-1 33,0 0-1,1 1 0,-1-1 0,0 0 0,0-1 0,0 1 0,1-1 0,4-3 0,-5 3-38,0-1 0,0 0 0,0 0 0,-1 0 0,1 0 0,-1 0 0,0-1-1,0 1 1,0-1 0,0 1 0,-1-1 0,3-8 0,-4 11-19,0 0-1,-1 0 1,1 0-1,0 1 0,-1-1 1,1 0-1,-1 0 1,1 0-1,-1 0 1,1 0-1,-1 0 1,0 1-1,0-1 1,1 0-1,-1 0 1,0 1-1,0-1 1,0 1-1,0-1 1,1 1-1,-1-1 1,0 1-1,0-1 0,0 1 1,0 0-1,0 0 1,0-1-1,0 1 1,-2 0-1,0-1-245,0 1 0,0-1 0,0 1 0,0 0-1,-1 0 1,1 0 0,-5 1 0,5 1-315,-1-1-1,1 0 1,0 1 0,0 0 0,0 0-1,0 0 1,0 0 0,-4 4-1,6-4-198,-1-1 0,1 1 0,-1 0 0,1 0 0,-1 0 0,1 0 0,0 0 0,-1 3 0,1 10-2644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385 579 2240,'3'-1'3824,"4"2"-550,-7-1-3006,1-1 0,-1 1-1,0 0 1,1-1-1,-1 1 1,0-1-1,1 1 1,-1-1 0,0 1-1,0-1 1,1 1-1,-1 0 1,0-1-1,0 1 1,0-1 0,0 1-1,1-1 1,-1 0-1,0 1 1,0-1 0,0 1-1,0-1 1,-1 1-1,1-1 1,0 1-1,0-1 1,0 1 0,0-1-1,-14-5 1569,7 3-1293,0 0-1,0 1 1,0 0 0,0 0 0,-14-2 0,6 2-163,0 1 0,-1 0 0,1 1 0,0 1 0,-1 1-1,1 0 1,0 0 0,-25 9 0,13 0 150,2 0-1,-27 17 1,46-24-431,1-1 0,0 1 0,1 0 0,-1 1 0,1-1 0,-1 1 0,1 0 0,1 0 0,-1 0 0,1 0 0,-4 8 0,6-9-43,-1-1 1,1 0-1,0 0 0,0 1 1,1-1-1,-1 1 0,1-1 1,-1 0-1,1 1 0,0-1 0,0 1 1,1-1-1,-1 1 0,1-1 1,0 0-1,0 1 0,0-1 1,0 0-1,0 1 0,1-1 0,2 3 1,-1-1-16,1 0 1,0 0 0,0-1 0,1 0-1,-1 0 1,1 0 0,0 0 0,0-1-1,1 0 1,-1 0 0,0 0-1,1-1 1,0 1 0,0-2 0,-1 1-1,9 1 1,3 0-65,1-1-1,-1-1 1,1 0-1,27-3 1,-36 1-78,-1-1 1,1 0 0,0 0 0,-1 0-1,1-1 1,-1-1 0,0 1-1,0-1 1,0-1 0,-1 1-1,1-1 1,-1-1 0,0 1-1,0-1 1,-1 0 0,0-1 0,0 0-1,-1 0 1,1 0 0,-1 0-1,-1-1 1,0 0 0,0 0-1,0 0 1,3-15 0,20-78-195,-5-2 0,12-129 0,-33 210 356,0 1 1,-1-1 0,-1 1 0,-5-25 0,3 30 26,-7-22 0,8 30-72,2 7-6,-1-1 0,0 0 0,1 0 0,-1 1 0,0-1 1,0 0-1,0 1 0,0-1 0,0 1 0,0-1 0,0 1 0,0 0 0,-1-1 1,1 1-1,-3-2 0,3 2 9,-1 1 1,1 0 0,0-1-1,0 1 1,0 0 0,-1 0-1,1 0 1,0-1-1,0 1 1,-1 1 0,1-1-1,0 0 1,0 0-1,0 0 1,-1 1 0,1-1-1,0 0 1,0 1-1,0-1 1,0 1 0,0 0-1,0-1 1,-1 1 0,2 0-1,-3 1 1,-3 3 8,1 1 0,-1-1 0,1 2 0,0-1 1,1 0-1,-1 1 0,1 0 0,0 0 0,1 1 0,0-1 1,0 0-1,1 1 0,-1 0 0,0 9 0,-2 16 114,1-1 0,0 36 0,3-13 118,2 0 0,13 87 0,-9-113-133,1-1 1,1 0 0,2-1 0,1 1 0,1-2 0,25 46-1,-20-42-152,-12-23-315,-1 0 0,1 0-1,0 0 1,1 0 0,-1-1 0,1 1 0,8 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443 457 2240,'3'-3'2563,"-2"3"-2135,-1-1-1,0 1 0,0-1 0,1 1 0,-1-1 1,0 1-1,0-1 0,1 0 0,-1 1 1,0-1-1,0 1 0,0-1 0,0 0 0,0 1 1,0-1-1,0 0 0,0 1 0,0-2 1,-1 1-210,1 0 0,-1 0 1,1 1-1,-1-1 0,0 0 0,1 0 1,-1 0-1,0 0 0,1 1 1,-1-1-1,0 0 0,0 1 1,-1-2-1,-4-1 1,0 0 1,0 1-1,-11-4 1,16 6 82,-14-4 221,0 1 1,0 0 0,0 2-1,-24-1 1,-66 7 1251,82-4-1486,12 0-130,0 1-1,1 0 0,-1 0 1,1 1-1,-1 1 0,1 0 1,0 0-1,-13 8 0,18-9-84,0 0 0,1 0-1,-1 0 1,1 1 0,-1-1 0,1 1-1,0 0 1,1 1 0,-1-1-1,1 1 1,-1-1 0,2 1 0,-1 0-1,0 0 1,1 0 0,0 1 0,-2 5-1,4-8-4,-1 0-1,1 0 0,0 1 1,0-1-1,0 0 0,0 0 0,0 1 1,1-1-1,-1 0 0,1 0 1,0 0-1,0 0 0,0 0 1,0 0-1,3 4 0,-2-3 7,1 0-1,0 0 0,1-1 0,-1 1 1,0-1-1,1 0 0,0 0 0,0 0 1,5 3-1,4 1 50,1-1 0,-1 0 1,1-1-1,0-1 0,28 5 1,-7-4 14,0-2 1,0-2 0,0-1-1,45-6 1,-71 5-124,0 0-1,-1 0 0,1-1 1,-1-1-1,1 0 0,-1 0 1,11-5-1,-17 6-7,1 1 0,-1 0 0,0-1-1,0 0 1,0 1 0,0-1 0,0 0 0,0 0-1,0 0 1,-1 0 0,1-1 0,-1 1 0,1 0-1,-1-1 1,0 1 0,0-1 0,0 1 0,0-1-1,0 1 1,-1-1 0,1 0 0,-1 1-1,0-1 1,0 0 0,0 1 0,0-1 0,-1-4-1,-1-6 56,-1 0-1,-1 0 0,0 1 0,-1 0 0,-1 0 0,0 0 1,0 0-1,-1 1 0,0 0 0,-10-11 0,-12-10 39,-55-49-1,56 56 34,-3-1-30,22 20-115,1 0 0,0-1-1,-11-14 1,-33-45-101,50 62 133,0 1 1,0 0 0,0 0 0,0-1-1,0 1 1,1-1 0,0 1-1,-1-1 1,1 0 0,0 0-1,1 1 1,-1-1 0,1 0 0,0-6-1,0 7-14,0 0-1,1 1 1,-1-1-1,1 0 1,0 1-1,0-1 1,0 1 0,0 0-1,0-1 1,1 1-1,-1 0 1,1-1-1,-1 1 1,1 0-1,0 0 1,0 0-1,0 1 1,0-1-1,0 0 1,0 1 0,4-2-1,9-5 27,0 2 0,0 0 0,1 1 0,-1 0 0,1 1 0,1 1 0,21-1 0,-3 2 66,-1 1-1,52 6 1,-62-2 40,24 8 0,-7-2-177,-33-7-967,13 30-20501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51 107 5056,'-20'-6'18148,"12"21"-15438,1 11-1779,3-14-655,1-1 0,-3 23 1,6-31-238,-1 7 122,0-1 0,1 1 0,1 12-1,1-7 342,0 23-1,-2-38-250,0-10-534,-1-26 38,0 21 238,0 1-1,1-1 0,1 0 0,0 1 1,1-1-1,7-26 0,-4 29 71,0 0 0,0 0-1,1 0 1,9-13 0,-11 21-13,-1-1 0,1 2 0,0-1 0,0 0 0,0 1 0,0-1 0,1 1 0,-1 0 0,1 1 0,0-1 0,0 1 0,0 0 0,6-2 0,4 0 30,0 1 1,1 1-1,-1 0 0,0 1 1,30 2-1,-10 2-22,50 11-1,-15 5-202,-42-10-2339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11136,'-8'-4'3002,"10"0"-890,17 2 1093,86 9 2983,0 0-4712,-102-7-1540,72 0-209,-26 0-4766,-46 0 4143,0 0-1,-1 0 1,1 0-1,0 1 1,-1-1-1,1 1 0,-1 0 1,4 1-1,7 4-2569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3136,'5'0'16933,"10"2"-11945,24 1-7635,-25-3 4482,333-20-107,48-17-475,307-30 836,-611 58-1880,111-11-822,-192 20-619,-4 1-3626,-3-1 2900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5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76 10816,'-26'-4'4864,"62"-1"-4224,4 2 575,5 6-799,32-6 1824,-1 3-1280,19-3 160,-1-2-704,28-4-320,-6 6-96,5-9 64,-16 7-32,-15-1-2208,-19 1 1184,-13-7-4223,-13 9 2879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423 548 3392,'4'2'12032,"-10"-5"-11531,-1 0 1,1 0 0,-1 1 0,1 0 0,-1 0 0,0 0 0,0 1 0,0 0 0,0 0 0,0 1 0,-9 0-1,-9 1 211,-43 9-1,40-4-343,-1 2 0,-33 13 0,50-16-211,-1 0 0,0 1 1,1 1-1,0-1 0,1 2 1,0 0-1,-12 10 0,21-16-132,1 0-1,-1-1 1,1 1 0,-1 0-1,1 0 1,0 0-1,-1 0 1,1 1 0,0-1-1,0 0 1,1 0-1,-1 1 1,0-1 0,1 0-1,0 1 1,-1-1 0,1 0-1,0 1 1,0-1-1,0 1 1,1-1 0,-1 0-1,1 1 1,-1-1-1,1 0 1,0 1 0,-1-1-1,1 0 1,0 0-1,1 0 1,-1 0 0,0 0-1,1 0 1,-1 0-1,1 0 1,-1 0 0,1-1-1,0 1 1,0-1-1,0 1 1,0-1 0,0 0-1,3 2 1,3-1-33,-1 0 1,0-1 0,1 1-1,-1-2 1,1 1 0,-1-1-1,1 0 1,-1-1-1,11-2 1,2-1-148,0 0 0,23-10 0,-32 10 77,0 0 0,-1-1 0,0 0 0,0-1 0,0 0 0,0 0 0,-1-1 0,0 0 0,-1-1 0,12-12 0,-7 2 9,-1 0 1,0-2-1,-1 1 1,-1-2 0,14-41-1,23-112-315,-34 109 516,5-88 0,-17 141-44,0-59 1080,-7 87-128,4 26-539,1 1 0,2-1 1,2 1-1,11 58 0,-4-30-364,-7-41-572,1 0 0,2 0 1,1 0-1,12 33 0,-19-63 294,0 1 0,0-1-1,1 0 1,-1 1 0,0-1-1,0 0 1,0 1 0,0-1-1,1 0 1,-1 0 0,0 1 0,0-1-1,1 0 1,-1 0 0,0 1-1,0-1 1,1 0 0,-1 0-1,0 0 1,1 1 0,-1-1 0,0 0-1,1 0 1,-1 0 0,0 0-1,1 0 1,-1 0 0,0 0-1,1 0 1,-1 0 0,1 0 0,-1 0-1,0 0 1,1 0 0,-1 0-1,0 0 1,1 0 0,-1 0-1,1-1 1,12-8-6957,-10 7 6499,14-11-3091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4640,'-8'3'15727,"7"7"-14169,-3 6-368,-1-1 0,-1 1 1,-1-1-1,-11 22 0,-4 1-857,2 2 0,2 0-1,2 1 1,1 1 0,2 0-1,2 1 1,-8 66 0,19-101-283,-1 0 0,1 1 0,0-1 1,1 0-1,0 1 0,0-1 0,1 0 0,0 0 0,1 0 1,-1 0-1,2 0 0,3 8 0,-4-12-36,0 1-1,0-1 1,0 1-1,1-1 1,0 0-1,-1-1 1,1 1-1,1-1 1,-1 1-1,0-1 1,1 0-1,0-1 1,0 1-1,-1-1 1,1 0-1,1 0 1,-1-1-1,0 1 1,9 0-1,0 0-640,0 0-1,0-2 0,0 0 0,0 0 0,0-1 1,27-6-1,-29 4-735,19-7-4436,-28 9 4575,0-1 1,-1 1 0,1-1-1,0 0 1,-1 0 0,1 0-1,3-4 1,3-2-2206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6:3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6 100 10880,'-5'-11'4928,"37"-6"-4289,-9 9 2849,8 4-2048,23-4 2080,9 5-2016,5-5-64,-2 4-864,-6-4-544,-12 3-32,-3-7-32,-8 9 32,-6-5-3520,1 8 1920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8544,'-9'-4'1185,"7"3"-828,1 1 0,-1-1-1,0 0 1,0 1-1,0-1 1,0 1 0,0 0-1,0 0 1,-3 0 0,12 5 5661,23 9-2917,-8-6-2550,0 0 1,1-2-1,0-1 0,0-1 0,1-1 0,-1-1 0,1-1 0,26-2 0,151-30 184,-77 10-521,-54 8-679,-26 0-6829,-35 13 3054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24 119 5216,'-6'0'2061,"-12"-1"10811,20-9-10686,5 3-1793,-2 0-251,0 0 0,1 1 0,0 0 0,1 0 0,-1 1 0,12-7 0,-4 4-49,1 2 0,0-1 0,26-6 0,-31 11-97,-1 0 0,1 0 1,-1 1-1,1 0 0,0 1 0,-1 0 0,17 3 0,-21-2 13,0 1-1,0-1 1,0 1 0,0 1-1,0-1 1,-1 1-1,1 0 1,-1 0 0,0 0-1,1 0 1,-1 1-1,-1 0 1,1 0 0,0 0-1,-1 0 1,0 0-1,0 1 1,0-1-1,1 6 1,4 7 25,-1 0 0,0 0 0,-2 1 0,5 25 0,8 56 184,-8-40-114,20 71 0,-23-108 55,-3-7-60,9 22 1,-11-33-12,0-1 0,-1 1 0,1-1 0,1 0 0,-1 0 0,0 0 0,1 0 0,-1 0 0,1 0 0,0 0 0,4 2 0,-6-5-49,0 1 0,-1-1 0,1 1 0,0-1 0,0 1 1,0-1-1,0 0 0,0 0 0,0 1 0,0-1 1,0 0-1,0 0 0,0 0 0,0 0 0,0 0 0,0 0 1,0-1-1,0 1 0,0 0 0,0 0 0,0-1 1,0 1-1,0-1 0,0 1 0,0-1 0,0 1 0,-1-1 1,1 1-1,0-1 0,0 0 0,0 1 0,-1-1 1,1 0-1,0 0 0,0-1 0,3-4 68,-1 1 0,1-1-1,-1 0 1,2-8 0,-3 10-73,15-42 174,19-83 0,14-85-139,-45 196-93,0 0-1,1 1 1,1 0-1,11-18 1,-16 31 24,1 1 0,-1 0 0,1-1 0,0 2 0,0-1 0,0 0 0,1 0 0,-1 1 0,1 0 0,-1 0 0,1 0 0,0 0 0,0 0 0,0 1 0,5-2 0,7-1 46,-1 1 0,25-1 0,165 3-170,-90 4-4130,-111-3 2211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6720,'-13'0'10698,"40"5"-6015,66 1-1928,-29 0-1980,54 3-218,60 2-506,-140-14-789,-10 1-5537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9312,'0'3'4192,"5"-3"-3616,-1 0 2143,9 0-1599,5 0 1568,0 0-1536,6 0 896,-3 0-1184,6 0 32,4 0-544,6 0-224,-1 0-64,-1 0-288,2 5 128,-6-5-1440,-4 0 832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215 660 3648,'0'0'112,"0"0"-1,0-1 1,-1 1-1,1 0 1,0-1 0,0 1-1,0 0 1,-1 0-1,1-1 1,0 1 0,0 0-1,-1 0 1,1-1-1,0 1 1,0 0 0,-1 0-1,1 0 1,0 0 0,-1-1-1,1 1 1,0 0-1,-1 0 1,1 0 0,0 0-1,-1 0 1,1 0-1,0 0 1,-1 0 0,1 0-1,0 0 1,-1 0 0,1 0-1,-1 0 1,1 0 92,-1 1 1,1-1 0,0 0 0,-1 0-1,1 0 1,0 0 0,-1 0-1,1 0 1,0 0 0,-1 0 0,1 0-1,0 0 1,-1-1 0,1 1-1,0 0 1,0 0 0,-1 0-1,1 0 1,0 0 0,-1-1 0,1 1-1,0 0 1,0 0 0,-1 0-1,1-1 1,0 1 0,0 0 0,-1 0-1,1-1 1,0 1 0,0 0-1,0 0 1,0-1 0,-1 1 0,-1-2 126,-1 0 0,0 0 0,1 1 1,-1-1-1,0 1 0,0 0 0,0-1 1,0 1-1,-1 1 0,1-1 0,0 0 1,0 1-1,-5 0 0,1-1-115,1 1-1,-1 1 1,1-1-1,-1 1 1,-12 3-1,13-2-183,0 1 1,0 0-1,1 0 1,-1 0-1,1 1 1,0 0-1,0 0 0,0 0 1,1 0-1,-1 1 1,1 0-1,0 0 0,0 0 1,1 0-1,-1 1 1,1-1-1,0 1 0,1 0 1,-1 0-1,1 0 1,1 0-1,-1 0 0,1 1 1,0-1-1,0 12 1,1-5 81,0 0 1,1 0 0,1 0-1,0 0 1,1-1 0,0 1-1,1-1 1,0 0 0,1 0-1,0 0 1,1 0 0,1-1-1,12 17 1,-17-25-63,1-1-1,-1 0 1,1 0 0,0 0 0,-1 0-1,1 0 1,6 3 0,-7-5-31,0 1 1,0 0-1,-1 0 1,1-1-1,0 0 1,0 1-1,0-1 1,0 0-1,0 0 1,0 0-1,0 0 1,0 0-1,0 0 0,3-1 1,-1-1 38,-1 0 1,1 0-1,-1 0 1,0 0-1,0 0 1,0-1-1,0 1 1,0-1-1,0 0 1,3-5-1,24-39 99,-22 34-119,33-62 111,12-17-158,-40 68 85,0 0 0,-2-1 0,0 0 0,-2 0 0,7-32 0,-6 10-47,-1 0-1,1-52 1,-9 38-138,-2 0 1,-11-72-1,11 124 51,0-1 1,-1 1-1,0 0 0,0 0 0,-1 0 1,-1 0-1,0 0 0,-5-9 1,9 17 35,0 0 1,-1 1 0,1-1 0,0 1 0,-1-1 0,1 0 0,0 1-1,-1-1 1,1 1 0,-1-1 0,1 1 0,-1-1 0,0 1 0,1-1-1,-1 1 1,1 0 0,-1-1 0,0 1 0,1 0 0,-1-1 0,0 1 0,1 0-1,-1 0 1,0 0 0,1 0 0,-1-1 0,0 1 0,0 0 0,0 1 12,0 0 1,0-1 0,0 1 0,0 0 0,0-1 0,0 1-1,0 0 1,1 0 0,-1 0 0,0-1 0,1 1 0,-1 0-1,0 0 1,1 0 0,-1 2 0,-3 6 63,1 0-1,1 0 1,-3 10 0,-14 146 429,16-126-279,-1 20 223,2 0 1,7 73-1,-2-111-300,1 1 1,0-1-1,2-1 0,12 30 1,-3-17 7,34 56 0,-46-84-173,0-1-1,0 0 1,0 1 0,8 5 0,-2 2-9720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7648,'-16'0'8853,"30"4"-4752,28 2-1988,78 1 0,45-11-1608,-138 3-361,54-3-14,213-5 404,-1 17-558,-126 0-2376,-158-8 1082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301 488 4800,'0'0'232,"-1"1"0,1-1 0,-1 0 0,1 0 0,-1 0 0,1 0 0,-1 0 0,1 0 0,0 0 0,-1 0 1,1 0-1,-1 0 0,1 0 0,-1 0 0,1 0 0,-1-1 0,1 1 0,0 0 0,-1 0 0,1 0 0,-1-1 0,1 1 0,0 0 0,-1 0 0,1-1 1,0 1-1,-1 0 0,0-1 0,-4-6 2248,4 6-2295,-1 1-1,1-1 0,0 0 0,0 1 1,-1 0-1,1-1 0,0 1 1,-1 0-1,1-1 0,0 1 1,-1 0-1,1 0 0,-1 0 1,1 0-1,0 0 0,-1 1 0,1-1 1,-2 1-1,-25 9 831,-15 11-207,2 1-1,-49 35 0,85-53-790,0 0 0,0 0 0,0 0 0,0 1 1,1 0-1,0 0 0,0 0 0,-3 6 0,5-9-9,1 0 0,0 0 0,0 1 0,0-1 0,0 1 0,1-1 0,-1 1 0,1-1 0,-1 1 0,1-1 0,0 1 0,0-1 0,0 1 0,0-1 0,0 1 0,1-1 0,-1 1 0,1-1 0,0 1 0,0-1 0,0 1 0,0-1 0,1 3 0,1-1 32,-1 0 0,1-1 0,-1 1 0,1-1 0,0 1 0,1-1 0,-1 0 0,0 0 0,1 0 0,0-1 0,-1 0 0,1 1 0,0-1 0,0 0 0,1-1 0,5 3 0,-7-4-11,1 1 0,0-1 0,0 1 0,-1-1 0,1 0 0,0 0 0,0-1 0,0 1 0,-1-1 0,1 0-1,0 0 1,-1 0 0,1 0 0,0-1 0,-1 0 0,0 1 0,1-1 0,-1 0 0,4-4 0,3-3-25,0 0 1,0-1-1,-1 0 1,0-1-1,-1 0 1,0-1-1,-1 1 1,0-1-1,-1-1 1,7-20 0,1-11 88,15-83 0,-28 121-73,14-88 259,-5 0 0,-2-123 0,-16 218 223,7 0-485,1 0 0,-1 0 0,1-1 1,-1 1-1,1 0 0,0 0 1,-1 0-1,1 0 0,0 0 1,0 0-1,-1 0 0,1 0 0,0 0 1,0 0-1,0 0 0,0 0 1,1 1-1,-2 9 194,-10 143 614,9-102-530,0 4 119,2 1 1,15 105-1,-14-154-357,1-1 0,0 0 0,1 0-1,0 0 1,0 0 0,0 0 0,1-1 0,0 1 0,0-1 0,10 10 0,-8-9-37,1 0 0,0-1-1,0 0 1,1 0 0,-1-1 0,1 0 0,0 0 0,12 4 0,-17-8-1360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5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4160,'0'0'1333,"1"-1"-821,9-7 570,0-1 0,0 0-1,-1-1 1,-1 0 0,0-1 0,0 1-1,-1-1 1,0-1 0,-1 1 0,-1-1-1,8-22 1,-13 2 5046,0 32-6107,-1 0 1,1-1 0,-1 1-1,1 0 1,0-1-1,-1 1 1,1 0-1,-1-1 1,1 1-1,0-1 1,0 1-1,-1 0 1,1-1-1,0 1 1,0-1-1,-1 1 1,1-1-1,0 1 1,0-1 0,0 1-1,0-1 1,0 1-1,0-1 1,0 1-1,0-1 1,0 0-1,0 1 1,0-1-1,0 1 1,0-1-1,0 1 1,1-1-1,0-10 288,-6 4-285,3 5-8,3 5 40,0-2 66,-2 1-10,-3 18 117,-5 34-1,5-25-146,-10 52 166,-4 33-99,16-90-118,0 0 0,4 43 0,-2-63-21,0 0-1,1 0 0,0 0 0,0 0 0,0 0 0,0 0 0,0 0 0,3 5 0,-2-8 14,-1 1 1,0-1-1,0 1 1,1-1-1,-1 1 1,1-1-1,-1 0 1,1 0-1,0 0 1,-1 0-1,1 0 1,0 0-1,0 0 1,0-1-1,0 1 1,-1 0-1,1-1 1,3 1-1,5 0 65,1 0 0,-1-1 0,0 0 0,0-1-1,1 0 1,19-5 0,63-23-35,-18 4-331,-72 25 257,-1-1 0,1 1 0,-1-1 0,1 1 0,0 0 0,-1 0 1,1 0-1,-1 0 0,1 0 0,-1 1 0,1-1 0,-1 1 0,1-1 0,-1 1 0,1 0 0,-1 0 1,4 3-1,-2-2 9,-1 1 1,0-1-1,-1 1 1,1 0 0,0 0-1,-1 0 1,0 0 0,0 0-1,0 1 1,3 5-1,0 4 43,-1 0-1,0 0 0,-1 1 0,0-1 1,1 25-1,-1 63-859,-11 126-1,6-184-4802,1-35 3808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4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5216,'-5'-1'21846,"5"12"-24402,-27 220 4785,19-186-1929,-5 58 275,12-92-496,1 0 0,0 0-1,1-1 1,0 1-1,1 0 1,0 0 0,4 11-1,3 5 116,-8-23-159,0 1 1,0-1-1,0 1 1,1-1-1,0 1 0,0-1 1,0 0-1,1 0 1,-1 0-1,1 0 1,0 0-1,0-1 1,0 1-1,5 3 0,-2-3 28,0 0 0,0-1 0,0 0 0,1 0 0,0 0 0,-1 0 0,1-1 0,0-1 0,9 2 0,6 0-1429,35-1-1,-49-2 527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7296,'-6'-1'919,"-5"-3"5207,17 3-1094,3-2-4112,66-10 4301,40-3-2789,-40 5-2760,-32 5-5733,-40 5 5102,-1 1 0,0-1 1,0 1-1,1-1 0,-1 0 1,0 0-1,0 0 1,0 0-1,0 0 0,0 0 1,2-2-1,9-6-4166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5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4224,'-11'-21'19750,"15"37"-19972,-3-14 1163,3 20-378,3 30 1,1 9-246,-5-41-304,0 35 1,-1-7 212,-2 20 18,0-67-202,0-20 1221,-5-14-1040,0-2-115,-1-45 0,9-1 62,-3 77-164,1 0-1,-1 0 1,1 0 0,0 0-1,0 0 1,0 1-1,1-1 1,-1 0 0,1 0-1,0 1 1,0-1 0,0 1-1,0 0 1,1 0-1,0-1 1,-1 1 0,1 1-1,0-1 1,5-3 0,-1 1 31,0 1 0,0-1 0,1 1 0,-1 1 0,1-1 0,0 1 0,0 1 0,13-3 0,-13 4-16,0 0-1,0 1 1,1 0 0,-1 1 0,0 0 0,9 2-1,48 14 285,-52-13-254,-7-1-68,1-1 1,0 0-1,0-1 0,0 1 0,9-1 1,-15-1 63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5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4064,'-7'-8'21284,"36"24"-19614,-18-12-1468,1-1 1,-1 0-1,1 0 1,0-1-1,12 0 0,62-2 286,-47 0-334,139-6-1600,-150 5-2351,-1 3 1029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7:5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63 339 3328,'-4'0'334,"-1"0"0,1 1 1,0-1-1,-1 1 0,-3 1 0,5-1 819,1-1-1,-1 1 1,1-1-1,-1 0 1,1 0-1,-1 0 0,-4 0 1,1-1 1792,4 5-1362,8-4 524,5-1-1984,340-11 2165,71-5-1973,-254 18 14,-97-1-194,-63 0-96,1 0 1,-1-1-1,0 0 0,0 0 1,-1 0-1,1-1 0,10-4 1,27-10-137,-36 13 100,0 0 0,0 0 1,0-1-1,12-7 1,-21 11-1,0-1 1,1 1-1,-1 0 1,0 0-1,0-1 1,0 1-1,0 0 1,0 0-1,0-1 1,0 1-1,0 0 1,0-1 0,0 1-1,0 0 1,0 0-1,0-1 1,0 1-1,0 0 1,0-1-1,-1 1 1,1 0-1,0 0 1,0-1-1,0 1 1,0 0-1,0 0 1,-1 0 0,1-1-1,0 1 1,0 0-1,0 0 1,-1-1-1,-12-13 202,-16-9 76,-35-14-297,19 9 38,-57-24-1,94 48-39,0-1-1,1 1 1,-1-1 0,1 0-1,0-1 1,-6-6 0,13 11 17,0 1 0,0 0-1,0-1 1,0 1 0,0-1 0,0 1 0,0-1-1,0 1 1,0 0 0,0-1 0,0 1 0,1-1 0,-1 1-1,0 0 1,0-1 0,0 1 0,1-1 0,-1 1 0,0 0-1,0-1 1,1 1 0,-1 0 0,0 0 0,1-1 0,-1 1-1,0 0 1,1 0 0,-1-1 0,1 1 0,-1 0-1,0 0 1,1 0 0,-1 0 0,1-1 0,0 1 0,17-8 171,7-1-135,1 0-1,0 2 1,0 1 0,1 2-1,0 0 1,0 2 0,0 0-1,0 2 1,0 1 0,0 2-1,30 5 1,-51-6-9,-1-1 0,1 1 0,-1 0 0,1 1 0,-1-1 0,0 1 0,0 0 0,7 6 0,-9-7-19,-1 0-1,1 1 1,-1-1-1,1 1 0,-1 0 1,0 0-1,0 0 1,0 0-1,-1 0 0,1 0 1,-1 1-1,0-1 1,0 0-1,2 6 1,-2 4 17,0 0 1,0 1 0,-1-1 0,-1 0 0,0 1 0,-1-1 0,0 0 0,-1 0 0,-8 22 0,2-14 57,0 0 0,-1-1 1,-1-1-1,-26 37 1,35-54-55,0 0 1,0 1 0,0-1-1,0 0 1,0 0-1,-1 0 1,1 0-1,-1 0 1,0-1 0,1 1-1,-1-1 1,0 1-1,0-1 1,0 0-1,0 0 1,0-1 0,0 1-1,0-1 1,0 1-1,0-1 1,0 0-1,0 0 1,0 0 0,0-1-1,0 1 1,0-1-1,0 1 1,0-1-1,0 0 1,0 0 0,0-1-1,0 1 1,0 0-1,1-1 1,-1 0-1,1 0 1,-1 1 0,1-1-1,0-1 1,-1 1-1,-2-5 1,-5-8-7,0 0 0,2-1 0,0 0 0,1 0 0,0-1 0,1 0 0,-6-33 0,-2 6-1432,6 17-5132,29 49-6748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5408,'-18'-8'17909,"23"9"-16731,6 2-742,0 0-1,0 0 0,1-1 1,0-1-1,-1 0 0,18 0 0,75-10-40,-63 4-141,197-27-102,-208 27-101,43-9 263,-24 4-4073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4160,'5'0'14181,"-11"5"-12118,6-4-1927,-1 0 0,0 0 0,0 0-1,0 0 1,1 0 0,-1 0 0,0-1 0,0 1 0,0 0-1,0 0 1,0-1 0,-2 2 0,-9 2 375,0 2 0,0 0 0,1 0 0,-20 15 0,29-20-446,1 1 0,0-1 0,0 0 1,0 1-1,0-1 0,0 1 0,0-1 1,-1 4-1,2-5-52,0 0 0,0 1 0,-1-1 0,1 0 0,0 1 0,0-1 0,0 0 0,0 1 0,0-1 0,-1 1-1,1-1 1,0 0 0,0 1 0,0-1 0,0 1 0,0-1 0,0 0 0,0 1 0,0-1 0,1 1 0,-1-1 0,0 1 0,0-1 0,0 0 0,0 1 0,0-1 0,1 0 0,-1 1 0,0-1 0,6 2 78,0 0 0,0-1 1,0 0-1,0 0 1,0-1-1,12 0 1,-16 0-60,0-1 0,0 1 0,0-1 0,0 1 1,0-1-1,0 1 0,0-1 0,0 0 1,3-2-1,-4 2-11,0 1 1,0-1-1,-1 0 1,1 1-1,0-1 1,-1 0-1,1 0 1,-1 0-1,1 1 1,-1-1-1,1 0 1,-1 0-1,1 0 0,-1 0 1,0 0-1,0 0 1,1 0-1,-1 0 1,0 0-1,0-2 1,0 3-17,0-1 0,0 1 0,-1 0-1,1-1 1,0 1 0,0 0 0,0-1 0,0 1 0,-1 0 0,1-1 0,0 1-1,0 0 1,-1-1 0,1 1 0,0 0 0,0 0 0,-1-1 0,1 1 0,0 0 0,-1 0-1,1-1 1,0 1 0,-1 0 0,1 0 0,0 0 0,-1 0 0,1 0 0,-1 0 0,1 0-1,0 0 1,-1 0 0,1 0 0,-1 0 0,1 0 0,0 0 0,-1 0 0,1 0 0,-1 0-1,1 0 1,-1 0 0,-18 5-117,18-4 120,-14 6 139,13-6-154,-1 0 0,1 1 0,-1-1 0,1 0 0,-1 0 0,0 0 0,-3 0-1,5-1-679,11 0-4332,5-4 112,10 0 1564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228 508 3232,'0'0'8581,"-15"0"-1824,8 0-6253,0 1 0,0 0 0,0 1 0,0-1 1,0 2-1,0-1 0,-9 5 0,-46 27 759,47-25-772,8-5-354,0 0 1,0 0-1,0 1 1,1 0-1,0 0 1,-10 12 0,14-15-94,0 1 1,0 0-1,1 0 1,0-1-1,-1 1 1,1 0-1,0 0 1,0 1 0,1-1-1,-1 0 1,1 0-1,-1 0 1,1 0-1,0 1 1,0-1-1,0 0 1,1 0 0,-1 0-1,1 0 1,1 5-1,2 2 31,1 1 0,0-1-1,1 1 1,0-1 0,0-1-1,1 1 1,0-1 0,1-1-1,0 1 1,0-1 0,1 0-1,0-1 1,0 0 0,20 10-1,-24-14-61,0-1 0,1 0 0,-1 0 0,1 0 0,0 0 0,-1-1 0,1 0 0,9 0 0,-13-1-89,1 0 0,0 0-1,-1-1 1,1 1 0,0-1-1,-1 0 1,1 0 0,-1 0-1,1 0 1,-1 0-1,0-1 1,0 1 0,1-1-1,-1 1 1,0-1 0,0 0-1,0 0 1,0 0 0,-1 0-1,1 0 1,2-4 0,3-7-785,0 0 1,-1-1 0,-1 0 0,0 0 0,-1-1 0,0 1 0,-2-1 0,1 0 0,-2 0 0,1-24 0,-9-65 1014,1 32 230,5 57-283,0-104 534,3 53 858,-9-87 1,6 133-661,2-24 0,0 10 1261,-1 34-2087,0 0 1,0 0-1,0 0 1,0 0 0,0 0-1,0 0 1,0 0-1,0 0 1,0 0 0,0 0-1,0 0 1,0 1-1,0-1 1,0 0 0,0 0-1,0 0 1,0 0-1,0 0 1,-1 0 0,1 0-1,0 0 1,0 0-1,0 0 1,0 0 0,0 0-1,0 0 1,0 0-1,0 0 1,0 0 0,0 0-1,0 0 1,0 0-1,0 0 1,0 0-1,-1 0 1,1 0 0,0 0-1,0 0 1,0 0-1,0 0 1,0 0 0,0 0-1,0 0 1,0 0-1,0-1 1,0 1 0,0 0-1,0 0 1,0 0-1,0 0 1,0 0 0,0 0-1,0 0 1,0 0-1,0 0 1,0 0 0,0 0-1,0 0 1,0 0-1,0 0 1,0 0 0,-1-1-1,-2 6 171,1 4 51,-1 1 0,1-1 0,1 1 0,0 0 0,0 16 0,-1 8-14,-6 60 368,4 0 0,11 127 0,9-98 30,-4-33-362,4 44 64,-13-110 7,-1-17-1998,0-24-10212,2 6 8224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226 477 4736,'8'0'10448,"-24"-13"-4646,7 11-5458,-1 0 0,1 0 1,-1 1-1,0 0 0,1 0 0,-1 1 1,0 1-1,1 0 0,-1 0 0,-18 5 1,19-4-209,0 1 1,0 0 0,0 0-1,1 1 1,-1 0 0,1 1-1,-15 11 1,22-16-116,0 1 0,0 0 0,1 0 0,-1-1 0,0 1-1,1 0 1,-1 0 0,1 0 0,-1 0 0,1 0 0,-1 0 0,1 0 0,0 0 0,-1 0 0,1 0 0,0 0 0,0 0 0,0 0 0,0 0-1,0 2 1,0-1-2,1 0 0,-1 0 0,1 0 0,0 0-1,0 0 1,0 0 0,0 0 0,0-1 0,2 4 0,4 3 67,-1-1 0,1-1 0,12 10 1,-18-15-73,84 62 567,-75-55-475,-1-1 0,20 12 0,-26-18-71,-1 1-1,0-1 1,1 0-1,-1 0 1,1 0-1,-1 0 0,1-1 1,-1 1-1,1-1 1,0 1-1,-1-1 1,1 0-1,0 0 1,-1 0-1,1-1 1,-1 1-1,1 0 1,0-1-1,3-1 1,-4 1-17,0-1 0,-1 1 0,1 0 0,-1-1 0,0 1 0,1-1 0,-1 1 1,0-1-1,0 0 0,0 1 0,0-1 0,0 0 0,-1 0 0,1 0 0,0 1 0,-1-1 0,1 0 1,-1 0-1,0 0 0,0 0 0,0-4 0,1-5 17,-2-1 0,-2-17 0,3 29-37,-4-22 39,-2 0 1,-14-36-1,15 49-37,0 0 0,0 0 0,-13-15 0,-3-5 0,-10-22 113,13 25 199,-24-52-1,38 68-266,0 1 1,1-1-1,0 0 0,1 0 1,0 0-1,0 0 0,1 0 1,1 0-1,0-19 0,1 22-15,1 0 1,0-1-1,0 1 0,0 0 0,1 0 0,0 0 0,0 1 0,1-1 0,-1 1 0,2 0 0,-1 0 0,10-11 0,-10 13-27,0 0 0,0 1-1,0-1 1,0 1 0,1 0 0,-1 0-1,1 1 1,0-1 0,0 1 0,-1 0-1,2 0 1,-1 0 0,0 1-1,0 0 1,1 0 0,-1 0 0,0 1-1,10 0 1,3 2-18,1 1-1,-1 1 1,-1 0-1,32 13 1,-39-13 38,-1 0 0,0 1 0,0 1 1,0-1-1,0 1 0,-1 1 0,0 0 0,0 0 1,11 15-1,-15-18-43,0 1 0,-1-1 1,0 1-1,0 0 0,3 9 0,-5-12-286,-1 0-1,1 0 1,-1 0-1,0-1 1,0 1 0,0 0-1,0 0 1,0 0-1,-1 0 1,1-1-1,0 1 1,-1 0-1,1 0 1,-1 0-1,0-1 1,0 1-1,1 0 1,-1-1-1,0 1 1,-3 2-1,-5 8-2285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6048,'0'-6'9354,"1"9"-8821,0 1 0,0-1 0,0 0 0,0-1 1,0 1-1,1 0 0,2 4 0,2 4 279,-1 2 80,7 14 1065,16 57 0,-4 20-1104,-20-93-473,-2-13-68,-3-23 13,1 12-377,3-117-172,2 76 27,-5 53 217,0 0 0,0 0-1,0 0 1,0-1 0,0 1 0,0 0 0,1 0 0,-1 0-1,0 0 1,1 0 0,-1 0 0,1 0 0,-1 0 0,1 0-1,-1 0 1,1 0 0,0 0 0,0 0 0,-1 1 0,1-1-1,0 0 1,1-1 0,0 1 61,0 1 0,0-1 0,0 0 0,0 1-1,0-1 1,0 1 0,0-1 0,0 1 0,0 0 0,0 0-1,3 0 1,6 1 248,0 1 0,0 0-1,18 6 1,-26-7-356,1 1-7,3 0-64,0 0-1,1 0 0,-1 0 0,14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5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12 5408,'5'-9'12906,"-5"10"-12792,0 0 0,0-1 1,0 1-1,0 0 0,0 0 0,0-1 0,0 1 1,0 0-1,0-1 0,0 1 0,-1 0 0,1-1 0,0 1 1,0 0-1,-1-1 0,1 1 0,-1-1 0,1 1 0,-1 1 1,-12 13 447,10-12-400,-134 163 1939,107-123-1733,-37 54 123,13-16-214,43-57 169,9-18 500,3-19 233,18-114-401,-4 50-863,29-84 0,-33 136 101,-8 20-43,0 0-1,-1 0 0,0-1 0,3-8 0,-5 13 2,0 0-1,0 1 1,0-1 0,0 0-1,1 1 1,-1-1 0,0 0-1,1 1 1,-1-1-1,0 1 1,1-1 0,-1 1-1,1-1 1,-1 0 0,1 1-1,-1-1 1,1 1-1,-1 0 1,1-1 0,-1 1-1,1-1 1,0 1 0,-1 0-1,2-1 1,0 1 1,-1 0 1,1-1-1,0 1 1,-1 0-1,1 0 1,-1 1-1,1-1 1,0 0-1,-1 0 1,3 2-1,6 1-16,-2 1 0,1 0 1,9 5-1,-13-5-35,21 10 85,-2-2 54,0 2 0,-1 1 1,-1 0-1,26 23 1,-37-27 13,0 1 1,0 0 0,-2 0 0,17 25 0,-26-36-54,1 1 1,-1-1-1,1 0 0,-1 0 1,0 1-1,0-1 0,0 0 1,1 0-1,-1 1 0,0-1 1,0 0-1,-1 1 0,1-1 1,0 0-1,0 0 1,-1 1-1,1-1 0,0 0 1,-1 0-1,1 0 0,-1 1 1,0-1-1,1 0 0,-1 0 1,0 0-1,0 0 0,0 0 1,0 0-1,0 0 0,0-1 1,0 1-1,0 0 1,0 0-1,-2 0 0,-4 4 20,-1-1-1,0-1 0,-16 6 0,15-6-44,-173 61-2164,123-41-3325,36-10-2007,11-1 2783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9984,'-6'-8'7639,"11"8"-4060,6 0-968,70 5 1554,22 1-3770,-27 0-1100,-14-3-3614,-35-3 1961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4896,'-1'0'289,"-1"0"1,0 1 0,1-1-1,-1 0 1,-6 4 6816,17 0-2246,-4-1-4453,0-1 0,1-1 0,-1 1 1,10 1-1,57 1 1700,247-11 617,-152 3-1747,208-4 377,90 11-943,-435 0-500,-21-2-784,0 0 1,0-1-1,0 0 0,12-2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276 511 3136,'-1'3'6221,"-2"-5"-4378,0 1-1349,-1-1 0,1 1 0,-1 0 0,1 0 0,-1 1 0,0-1 0,1 1 0,-1 0 0,-4 0 0,-12-1 608,9 0-558,0 1 0,-1 0 1,1 0-1,0 2 0,-1-1 0,1 1 0,-14 5 0,16-4-339,0 0 0,1 1-1,-1 0 1,1 0 0,0 0-1,1 1 1,-1 1 0,1-1-1,-12 13 1,17-16-164,0 1 0,1 0 0,-1 0 0,0 0 0,1 0 0,0 0 0,0 1 0,0-1 0,0 0 1,1 1-1,-1-1 0,1 0 0,0 1 0,0-1 0,0 1 0,0 2 0,0-3-26,1-1 1,-1 1-1,0-1 0,1 1 1,-1-1-1,1 0 0,0 0 1,0 1-1,0-1 1,0 0-1,0 0 0,1 0 1,-1 0-1,0 0 0,1 0 1,0 0-1,-1 0 0,1-1 1,0 1-1,0-1 1,0 1-1,0-1 0,3 2 1,-3-3-27,0 1 0,-1-1 0,1 1 1,0-1-1,0 0 0,0 0 0,-1 0 1,1 0-1,0 0 0,0-1 1,0 1-1,-1 0 0,1-1 0,0 1 1,-1-1-1,1 0 0,0 1 0,-1-1 1,1 0-1,-1 0 0,1 0 1,-1 0-1,1-1 0,1-1 0,3-4-92,0 1 0,-1-1-1,8-14 1,-10 16 86,11-17-142,-1 2 22,-1 1-1,8-23 1,5-29 76,30-141-1,-45 165 212,9-60 335,-12 60-143,-5 23 104,-2 16 215,-2 13 562,-2 17-840,2 0 0,1 0 0,2 39-1,1-10-68,3 107 287,-2-132-491,2 0 0,0 0 0,17 49-1,-18-64-171,6 16-324,1 0-1,19 33 1,-30-60 352,0 0-134,0 0 0,1 1 0,-1-1 0,0 0 0,0 0 0,1 1 0,-1-1 0,0 0 0,0 0 0,1 1 0,-1-1 0,0 0 0,0 0 0,1 0 0,-1 1 0,0-1 0,1 0 0,-1 0 0,0 0 0,1 0 0,-1 0 0,1 0 0,-1 0 0,0 0 0,1 0 0,0 0 0,7 0-2078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4992,'-5'7'17212,"4"8"-16559,1-4 681,-26 131 2585,4-26-3043,13-63-637,4-28-113,1 0-1,1 1 1,1-1-1,1 1 0,3 31 1,-1-54-97,-1 0 1,1 0-1,0 1 0,-1-1 1,1 0-1,1 0 1,-1 0-1,0 0 0,1 0 1,-1 0-1,1-1 1,0 1-1,0 0 0,0-1 1,1 0-1,-1 1 1,0-1-1,1 0 0,-1 0 1,1 0-1,0 0 1,0-1-1,0 1 0,0-1 1,0 0-1,0 0 1,0 0-1,3 1 0,8 0-10,0-1 0,0 0 0,0-1-1,-1 0 1,19-3 0,-2 0-350,36-3-1440,-25-3-3636,-33 5 806,-9-2-414,0 0 2397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11808,'0'1'5436,"7"0"-2841,15 0 243,223-29 3153,-5 1-10281,-233 26 2768,0 0 0,0 1 0,0 0 0,8 2-1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37 133 3968,'0'0'1285,"-13"-7"1184,3 7 1470,-4-1 1365,15 1-5279,-1-1 0,0 0 0,0 1 0,0-1 0,0 0 0,1 0 0,-1 1 0,0-1 0,1 1 0,-1-1 0,0 0 0,1 1 0,-1-1 0,1 1 0,-1-1 0,1 1 1,-1-1-1,1 1 0,-1-1 0,1 1 0,0-1 0,0 1 0,8-8 285,0 1 0,0 0 0,1 0 0,0 1 0,0 0 0,14-5 0,-23 11-270,0-1 0,0 1 0,0 0-1,0-1 1,1 1 0,-1 0 0,0 0-1,0 0 1,0 0 0,1 0-1,-1 0 1,0 0 0,0 0 0,0 0-1,1 1 1,-1-1 0,0 0 0,0 1-1,0-1 1,0 1 0,0-1 0,1 1-1,-1 0 1,0-1 0,-1 1-1,1 0 1,0 0 0,0 0 0,0 0-1,0 0 1,-1 0 0,1 0 0,0 0-1,-1 0 1,1 0 0,-1 0 0,2 2-1,0 5 38,0-1 0,0 0-1,0 0 1,0 14 0,2 32 394,5 35 139,-7-77-533,1 0 1,0 0-1,0-1 1,1 1 0,10 18-1,-12-25-34,0-1 0,0-1 0,0 1 0,0 0 0,1-1 0,-1 1 0,1-1 0,0 1 0,0-1-1,0 0 1,0 0 0,0-1 0,0 1 0,1-1 0,-1 1 0,1-1 0,-1 0 0,0-1 0,1 1 0,0 0 0,-1-1-1,6 0 1,1 0 116,1-1-1,-1 0 1,0 0-1,0-1 0,1-1 1,15-6-1,-9 2-84,-1-1 0,0 0 0,0-1 0,-1-1 0,0 0 0,21-20 0,-30 24 26,-1 0-1,1-1 1,-1 0 0,0 0 0,-1 0 0,1-1 0,-2 1 0,6-14 0,-1-4 168,8-38 0,-3 7-114,-11 52-161,-1-1 1,1 1 0,0-1-1,0 1 1,0-1-1,1 1 1,0 0-1,0 0 1,0 0-1,0 1 1,5-6 0,-5 7 13,0 0 1,-1 0 0,1 0 0,0 1 0,0-1 0,0 1 0,1 0-1,-1-1 1,0 1 0,0 1 0,1-1 0,-1 0 0,0 1-1,1 0 1,-1 0 0,0 0 0,4 0 0,7 3-17,0 0 0,0 1 0,0 0 0,25 12 0,3 1-2731,-32-13 98,0-1 1,13 2 0,5 0-1236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1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5632,'3'0'12705,"6"0"-6382,4 0-4509,29 3-4417,-27-2 4182,197 2-774,1 1-682,-180 0 75,9 1-1511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4992,'-1'-1'265,"0"1"0,1 0-1,-1 0 1,0-1 0,0 1 0,0 0 0,0 0-1,0 0 1,1 0 0,-1 0 0,0 0 0,0 0 0,0 0-1,0 0 1,0 0 0,-1 1 0,-9 0 8112,34-1-3084,5 1-3527,48 1-926,-21-2-385,288 11 135,-328-8-2181,-2-1-3001,4-1-7336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6880,'-11'5'8538,"24"-4"-69,8 3-5449,13 2-2781,143-5 1796,-96-2-1649,134-4 121,-135 5-2091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5056,'-6'10'13047,"-3"-2"-7738,1-2-4760,1-1 1,-1 1-1,0-1 1,-11 4-1,17-8-450,-1 0-1,1 0 1,0 1-1,0-1 0,0 0 1,0 1-1,0 0 1,0-1-1,0 1 1,0 0-1,0 0 1,-1 2-1,3-3-76,1-1 0,-1 1 0,0-1 0,1 1 0,-1-1 0,0 1 0,1-1 0,-1 1 0,1-1 0,-1 0 0,1 1 0,-1-1 0,1 0 0,-1 1 0,1-1 0,-1 0 0,1 0 0,-1 1 0,1-1 0,0 0 0,-1 0 0,1 0 0,-1 0 0,2 0 0,-2 0-23,6 1 86,-2 1-37,-1-1 1,1-1-1,0 1 1,0-1-1,0 1 0,0-1 1,0 0-1,0 0 0,0-1 1,0 1-1,0-1 1,0 0-1,-1 0 0,1 0 1,4-3-1,-7 4-39,0 0 1,-1-1-1,1 1 0,-1 0 0,1-1 0,-1 1 1,0-1-1,1 1 0,-1-1 0,1 1 1,-1-1-1,0 1 0,1-1 0,-1 1 0,0-1 1,0 0-1,1 1 0,-1-1 0,0 1 0,0-1 1,0-1-1,0 2 1,0-1 1,0 1-1,-1 0 0,1-1 1,0 1-1,0 0 1,-1-1-1,1 1 0,0 0 1,-1-1-1,1 1 0,0 0 1,-1-1-1,1 1 1,-1 0-1,1 0 0,0 0 1,-1 0-1,1-1 0,-1 1 1,1 0-1,-1 0 1,1 0-1,-1 0 0,1 0 1,0 0-1,-1 0 0,1 0 1,-1 0-1,1 0 1,-1 0-1,1 0 0,-1 1 1,1-1-1,0 0 0,-1 0 1,-21 9 169,19-7-296,0 0 0,1-1 0,-1 0 0,0 1-1,0-1 1,-1 0 0,1-1 0,0 1 0,-6 0-1,36-4-16687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0:0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92 2976,'-10'-9'10357,"10"9"-10288,0 0 0,0 0-1,0 0 1,0-1 0,0 1 0,0 0 0,0 0 0,0 0 0,0-1-1,0 1 1,1 0 0,-1 0 0,0 0 0,-1-1 0,1 1-1,0 0 1,0 0 0,0 0 0,0-1 0,0 1 0,0 0-1,0 0 1,0 0 0,0 0 0,0-1 0,0 1 0,0 0 0,-1 0-1,1 0 1,0 0 0,0-1 0,0 1 0,0 0 0,-1 0-1,1 0 1,0 0 0,0 0 0,0 0 0,0 0 0,-1-1 0,1 1-1,0 0 1,0 0 0,-1 0 0,-9-3 1014,-35 0 177,26 1-882,-29 2 0,12 2-185,0 2 1,0 2-1,-47 13 0,62-11-42,1 0 0,-1 1 0,1 1-1,1 0 1,0 2 0,1 0-1,-27 24 1,32-24-84,1 0 0,1 1 0,0 1 0,1 0 0,0 0-1,1 1 1,0 0 0,1 1 0,1 0 0,-5 18 0,3-5 79,1 0 0,1 0 0,2 1 0,-2 55 0,8-71-93,0-1-1,1 1 1,5 17-1,0 6 21,-2-19 13,0 1-1,2-2 1,0 1 0,13 24-1,4 9 122,-14-24-150,7 32 1,-4-13-29,22 87 461,-20-74-429,38 103 1,7-37 653,-50-103-658,0 0 0,-1 0 0,-2 1 0,8 36-1,9 97 38,-13 24 297,-12-146-273,-1 1 1,-2-1-1,-10 42 0,-24 98 350,15-63-238,-45 131 0,59-220-211,0 0-1,-2 0 1,0-2 0,-1 1-1,-21 25 1,21-29-9,5-7 14,-1 0 1,0-1-1,-12 12 0,12-14-35,1-1-1,0 2 1,1-1 0,-1 1-1,-9 16 1,13-18 11,0 0 0,1 0 0,-1 0-1,1 1 1,0-1 0,1 1 0,0-1 0,0 1 0,0 12-1,2-4-5,1 0 0,1 0 0,0 0 0,1 0 0,0-1 0,1 0-1,12 23 1,-12-25-3,5 7 56,0 1 0,0-2 1,2 0-1,1 0 0,0-1 1,1 0-1,21 19 0,-24-28-16,0 0-1,1-1 1,0 0-1,0-1 1,1 0-1,-1-1 1,24 7-1,-33-12-28,34 11 52,2-1 0,-1-3-1,68 5 1,-35-9 185,82-8 0,-118 0-227,0-2-1,0-1 0,-1-1 1,41-18-1,-36 13 49,-3 1-14,-1-1 0,0-2-1,-1-1 1,-1-2-1,-1-2 1,0 0-1,-2-2 1,-1-2 0,-1 0-1,28-33 1,115-150 114,-62 82-182,21-60 193,139-217-166,-256 382-23,-1 0-1,-1-1 1,-1 0-1,-1-1 1,10-39-1,-16 52 13,24-87 121,26-190-1,-49 257-108,-2-1-1,-1 1 0,-1 0 1,-1 0-1,-2 0 0,-1 0 1,-2 0-1,-1 1 0,-1 0 1,-1 0-1,-2 1 0,-19-38 1,13 37-42,0 1 1,-28-31-1,31 43 15,-2 1-1,0 0 1,-1 1 0,0 1-1,-1 1 1,-37-20-1,-123-40-234,39 19 166,98 34 122,-153-61 27,150 66-54,1-3-1,-51-26 1,76 33-2,1-1 0,0 0 0,0-1 0,1-1 0,1-1-1,0 0 1,-20-25 0,18 15 55,0-1 0,1-1 0,2-1 0,1 0 0,0-1 0,-9-34-1,18 42-73,-5-35 0,4 19-69,2-35 85,-1 46-96,3 12 29,-1 1 0,-1 0 0,1 0-1,-9-18 1,10 28 54,0 0 0,0 0 0,0 0 0,-1 0 1,1 0-1,-1 0 0,1 1 0,-1-1 0,0 0 0,0 1 0,1-1 0,-1 1 0,0 0 0,-1 0 1,1 0-1,0 0 0,0 0 0,0 0 0,0 1 0,-1-1 0,1 1 0,-5-1 0,-2 1-69,-1 0-1,1 1 0,0 0 1,-15 3-1,9 0 9,-15 2-235,-40 16 0,27-7-2646,39-14-67,8 1-143,4 4 1261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1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226 604 3648,'4'8'9285,"-5"-8"-9140,1 0 0,0 0 0,-1 0 1,1 0-1,0 0 0,-1 0 0,1 0 0,0 0 1,-1 0-1,1 0 0,0 0 0,-1-1 0,1 1 0,0 0 1,-1 0-1,1 0 0,0-1 0,0 1 0,-1 0 1,1 0-1,0-1 0,0 1 0,-1 0 0,1 0 0,0-1 1,0 1-1,0 0 0,0-1 0,-1 1 0,1 0 1,0-1-1,0 1 0,0 0 0,0-1 0,0 1 0,0 0 1,0-1-1,0 1 0,0 0 0,0-1 0,0 1 1,0 0-1,0-1 0,0 0-40,0 0 0,0 0 0,0 0 0,0 0 1,0 1-1,0-1 0,0 0 0,0 0 0,-1 0 0,1 1 0,0-1 0,-1 0 0,1 0 1,0 1-1,-1-1 0,1 0 0,-1 1 0,1-1 0,-1 0 0,-2-2 44,-1 0 0,1 0 0,0 1 0,-1-1 0,0 1-1,1 0 1,-1 0 0,0 0 0,0 1 0,0-1 0,0 1-1,0 0 1,-1 0 0,1 0 0,0 1 0,0-1 0,-1 1 0,1 0-1,0 1 1,-1-1 0,-7 2 0,-12 5-30,14-5-67,1 1 0,0-1 0,1 1 0,-1 1 0,1 0 0,-1 0 0,1 0 0,-9 8 0,16-11-41,0-1 0,0 1 0,1 0 1,-1 0-1,0 0 0,1 0 0,-1 0 1,1 0-1,-1 0 0,1 0 0,-1 0 1,1 0-1,0 0 0,-1 0 0,1 0 1,0 0-1,0 0 0,0 0 0,0 0 1,0 1-1,0-1 0,0 0 0,0 0 1,0 0-1,0 0 0,1 0 0,-1 0 1,1 0-1,-1 0 0,0 0 0,1 0 1,0 0-1,-1 0 0,1 0 1,1 2-1,3 2 85,0 0 0,0 0-1,0 0 1,9 6 0,-10-8-20,31 21 471,1-1 0,41 19 0,-58-32-365,-16-9-136,-1 1 0,1-1 0,0 0 0,0 0 0,0 0 0,0 0 0,-1-1 0,1 1 0,0-1 0,0 0 0,0 1-1,0-1 1,0-1 0,0 1 0,0 0 0,0-1 0,0 0 0,0 1 0,4-3 0,-5 2-26,0 0 1,-1-1-1,1 1 1,0 0 0,-1-1-1,1 1 1,-1-1-1,1 0 1,-1 0-1,0 1 1,0-1-1,0 0 1,0 0 0,0 0-1,0 0 1,0 0-1,-1 0 1,1 0-1,-1 0 1,0-1 0,1 1-1,-1 0 1,0 0-1,0 0 1,0 0-1,-1-1 1,1 1 0,-1-3-1,-5-39 99,4 20-13,-9-36 0,-9-45-17,15 73-19,-1 0-1,-1 0 1,-2 0-1,-17-39 1,26 71-69,-13-26 61,1 0 0,2 0 0,0-1 0,2 0 0,-5-31 0,12 55-49,1 0 0,-1 0-1,1 0 1,0 1 0,0-1-1,0 0 1,0 0 0,0 0-1,1 0 1,-1 0 0,1 1-1,0-1 1,0 0 0,0 0-1,0 1 1,0-1 0,0 1-1,1-1 1,0 1 0,-1 0-1,1-1 1,0 1 0,3-3-1,1 1 8,0 0 0,1 1-1,-1-1 1,1 1-1,-1 1 1,1-1 0,0 1-1,0 0 1,10-1-1,-5 2 23,-1 0-1,1 1 0,-1 0 0,1 1 0,15 3 0,-18-2-43,0 1 0,0 0 0,0 1 0,9 5 0,-9-4 71,1-1 0,19 7 0,-21-8-433,-10 3-2859,2-6 3050,-1 8-1912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1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324 530 2912,'0'0'2688,"-5"-8"2570,-1 5-4793,1 0-1,-1 1 1,0 0-1,0 0 1,0 0-1,0 1 1,0-1-1,-1 2 1,1-1-1,0 1 0,0 0 1,-1 0-1,1 0 1,0 1-1,-9 2 1,5-1-247,0 1-1,0 0 1,0 0 0,1 1 0,-1 0 0,1 1-1,0 0 1,-15 12 0,15-10-101,0 0 1,1 1-1,0 0 0,0 1 1,1 0-1,0 0 0,1 0 1,0 1-1,0 0 0,-6 16 1,6-11 8,1 0 0,1 1 0,0-1 0,-2 30 0,5-41-98,1 0-1,0 1 1,0-1-1,1 0 1,-1 0-1,1 0 1,0 0-1,0 0 1,0 0-1,0 0 1,1 0-1,0 0 1,0-1-1,0 1 1,0 0-1,0-1 1,1 0-1,-1 1 1,1-1-1,0 0 1,0 0-1,0-1 1,7 5-1,-3-3-1,-1 0-1,0-1 0,1 0 0,-1-1 1,1 1-1,0-1 0,0 0 0,0-1 1,0 0-1,0 0 0,0 0 0,0-1 0,0 0 1,0 0-1,0-1 0,0 0 0,0 0 1,0-1-1,0 0 0,0 0 0,0-1 1,-1 1-1,1-2 0,-1 1 0,0-1 1,0 1-1,0-2 0,0 1 0,6-8 1,-1-1-44,0 0 1,-2-1 0,1-1 0,-2 0-1,11-26 1,26-82-109,-1-49 446,-36 126-197,4-72 0,-5-154 1599,-1 395-164,22 126 1,-7-80-1071,0-1-232,-21-147-1989,0-18 77,-1 1 0,1 0 0,1 0 0,-1-1 0,1 7 0,3-2-567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6880,'-9'-3'7048,"8"3"-6971,3 1 184,-2 1 1,1-1-1,0 1 0,0-1 1,0 1-1,-1-1 0,1 1 1,-1 0-1,1-1 0,-1 1 1,1 0-1,-1 2 0,2 5 550,22 98 3247,-5-19-2420,17 54 474,-26-89-1248,-4-45-619,-6-8-234,0 0 0,0 1 0,0-1 0,0 0 0,0 0 0,0 0-1,1 0 1,-1 0 0,0 1 0,0-1 0,0 0 0,0 0 0,0 0 0,0 0-1,0 0 1,1 0 0,-1 0 0,0 0 0,0 0 0,0 0 0,0 1 0,0-1-1,1 0 1,-1 0 0,0 0 0,0 0 0,0 0 0,0 0 0,0 0 0,1 0 0,-1 0-1,0 0 1,0 0 0,0 0 0,0 0 0,1-1 0,-1 1 0,0 0 0,0 0-1,0 0 1,0 0 0,0 0 0,0 0 0,1 0 0,-1 0 0,0 0 0,0-1-1,7-34 140,3-36-1,2-16-90,-6 53 31,-1 2-88,2-1 0,19-57 0,-23 85 46,0 0 0,-1 0 0,2 0 0,-1 0 1,0 0-1,1 1 0,0-1 0,0 1 0,1 0 0,-1 0 1,1 1-1,-1-1 0,1 1 0,0 0 0,1 0 0,-1 1 0,0-1 1,1 1-1,-1 0 0,1 1 0,0 0 0,0 0 0,10-1 1,1 1-16,0 1-1,0 1 1,0 0 0,0 2 0,0 0 0,32 10 0,-37-11-574,2 1-2258,-4 3-3780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9312,'-12'-8'7717,"16"10"-7168,1-1 1,0 0-1,0 0 0,0 0 1,-1 0-1,1-1 0,0 0 1,0 0-1,6-1 0,14 0 662,61 4 1252,70 5-1049,-83-5-1854,-42-3-2384,-25 0 1997,3 1-365,-1 3-4218,1 0 2029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5408,'-10'-7'6289,"17"10"-557,-1-1-5121,0-1 0,0 0 1,0 0-1,0 0 0,1-1 1,7 0-1,3 1-37,389-10 5382,-146-1-4910,149 12-891,-324-1-2133,-52-1-5100,-50 25-6905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361 345 4992,'-4'-16'4711,"4"15"-4423,0 0 0,0 0 1,0 0-1,-1 0 0,1 0 0,0 0 0,0 0 0,-1 0 0,1-1 1,-1 1-1,1 1 0,-1-1 0,1 0 0,-1 0 0,0 0 0,1 0 1,-1 0-1,0 0 0,0 1 0,-1-2 0,-2 0 134,0-1 0,0 2-1,-1-1 1,1 0 0,-1 1-1,1 0 1,-1 0 0,0 0-1,1 0 1,-6 1 0,-3 0 65,1 1 1,-19 2-1,20-1-341,0 0 0,-1 1 0,1 0-1,0 1 1,0 0 0,1 1 0,0 0 0,-1 0-1,1 1 1,1 0 0,-1 1 0,1 0-1,1 1 1,-1 0 0,1 0 0,1 1-1,-1 0 1,2 0 0,-1 1 0,1 0 0,0 0-1,1 0 1,-6 19 0,6-14-42,1 0 0,1 0 1,-3 25-1,6-31-104,-1 0 0,1 0 0,1 0-1,0 0 1,0 0 0,1 0 0,5 15 0,-6-21 21,0 0 1,0 0 0,0 0-1,1-1 1,-1 1-1,1 0 1,0-1 0,0 1-1,0-1 1,0 0-1,0 0 1,0 0 0,0 0-1,1 0 1,-1 0-1,1-1 1,0 1 0,-1-1-1,1 1 1,0-1-1,0 0 1,0 0 0,0-1-1,0 1 1,0-1-1,0 1 1,0-1 0,0 0-1,0 0 1,0 0-1,0 0 1,0-1 0,0 1-1,0-1 1,0 0-1,0 0 1,0 0 0,-1 0-1,6-3 1,2-2-15,-1 0 1,1-1-1,-1 0 0,-1-1 1,0 0-1,0 0 0,0-1 1,12-18-1,3-10-229,19-41-1,-19 34-33,3-4 181,-3-1 0,22-65 0,-36 84 289,-1-1 1,-1 0-1,-2 0 1,-1 0-1,0-41 1,-5 67 575,-2 13-543,-1 16 6,5-7-87,1 0-1,1 0 1,1 0-1,11 29 1,-1 1-61,22 111 469,-26-80-1661,-6 4-4906,-4-77 4723,0 2-1072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7456,'2'2'9365,"4"9"-4933,-6-2-3472,-1 0 1,0 0 0,-1 0 0,1-1 0,-6 15 0,-21 42 1106,0 2-1276,20-43-698,2 0-1,1 1 0,0 0 0,2 0 0,0 40 0,3-43 0,2-1 0,0 1-1,1 0 1,2-1 0,0 0-1,14 37 1,-17-54-99,0 0 0,0 0 0,0 0 0,1 0 0,-1-1 1,1 1-1,0-1 0,0 0 0,0 0 0,1 0 0,-1 0 0,5 2 0,-2-1-20,0-1-1,0 0 1,1 0-1,-1-1 0,1 0 1,0 0-1,8 1 1,0-1-490,1-1 0,1-1-1,-1 0 1,0-1 0,0-1 0,17-4 0,-22 4-645,0-1 1,1 0 0,-1-1-1,0 0 1,-1 0 0,1-1-1,11-8 1,5-4-1489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11872,'-3'-7'5375,"3"11"-4671,8-4 2368,5 0-1824,19-4 1216,8 4-1472,23-8-320,5 3-416,8-2-256,-7 2-32,-11-3-1184,-8 8 672,-16-6-3296,-2 1 2144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5056,'-8'-21'5248,"8"22"-5109,0-1 1,0 1-1,0-1 1,0 1-1,0-1 1,1 1-1,-1-1 1,0 1-1,0-1 1,0 1 0,1-1-1,-1 0 1,0 1-1,0-1 1,1 1-1,-1-1 1,1 1-1,4 6 640,2 9 440,-1 0 0,0 0 0,-1 1 0,5 27 0,4 74 1583,-9-61-1864,9 238-1152,-14-238-442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 3808,'-1'0'109,"1"0"0,-1 0-1,0 0 1,0 0 0,1 0 0,-1 0 0,0 0 0,1 0 0,-1 0-1,0 0 1,1-1 0,-1 1 0,0 0 0,1 0 0,-1-1 0,1 1 0,-1 0-1,0-1 1,1 1 0,-1-1 0,1 0 8,0 1-1,0 0 1,0-1 0,0 1-1,0-1 1,0 1 0,0 0-1,0-1 1,0 1 0,0-1-1,0 1 1,0 0 0,0-1-1,0 1 1,1-1-1,-1 1 1,0 0 0,0-1-1,0 1 1,1 0 0,-1-1-1,0 1 1,1-1 0,25-20 4535,-23 19-4220,29-20 2704,-29 19-2882,1 0 1,0 0-1,0 0 0,0 1 1,0-1-1,0 1 0,0 0 1,1 0-1,-1 0 0,1 1 1,-1 0-1,1-1 0,-1 2 0,1-1 1,0 0-1,0 1 0,-1 0 1,8 1-1,2 1 251,-13-2-459,1 0-1,-1 0 0,0 0 0,0 1 0,1-1 1,-1 0-1,0 0 0,0 1 0,0-1 0,1 1 0,-1-1 1,0 1-1,0 0 0,0-1 0,0 1 0,0 0 1,0 0-1,0 0 0,0 0 0,-1 0 0,1 0 1,0 0-1,0 0 0,-1 0 0,1 0 0,-1 0 0,2 2 1,0 2 2,0 1 0,0-1 0,0 0 0,-1 1 0,1-1 0,-1 1 0,0 8 0,-1 43 384,-1-46-371,1 1 1,0 0 0,0 0-1,1-1 1,1 1 0,3 12 0,-1-10-4,2-1 0,11 24 1,-15-33-32,1 0 0,-1-1 0,1 1 0,-1-1 0,1 1 0,0-1 0,0 0 0,1-1 0,-1 1 0,1 0 1,-1-1-1,1 0 0,0 0 0,4 2 0,0-1 46,1-1 1,0 0-1,0 0 1,0 0-1,-1-1 0,1-1 1,0 0-1,0 0 1,0-1-1,0 0 0,0 0 1,0-1-1,0 0 1,0 0-1,-1-1 0,12-6 1,5-3 61,0 0 1,-2-2-1,1-1 0,-2-1 1,0-1-1,-1-1 0,29-31 0,-46 44-86,-1 0 0,1 0 0,-1 0 0,0-1 0,0 1-1,-1-1 1,0 0 0,0 1 0,0-1 0,1-9-1,-1-3 18,0-1 0,-2-21 0,0 21-139,0 18 63,0 0 1,0 0-1,0 0 1,0-1-1,0 1 1,1 0 0,-1 0-1,0 0 1,1 0-1,-1 0 1,1 0-1,-1 0 1,1 0-1,0 0 1,-1 0-1,1 0 1,0 0-1,0 0 1,0 1 0,0-1-1,-1 0 1,1 0-1,0 1 1,0-1-1,0 1 1,0-1-1,1 1 1,-1-1-1,0 1 1,0 0-1,0-1 1,2 1-1,5-1 22,-1 0-1,1 1 0,0 0 0,8 1 0,2 0-309,29-1-5472,-30 3 3364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0:18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186 339 2560,'-9'-4'16432,"10"9"-18273,1-2 1910,-1 1-1,0-1 0,0 1 0,-1 0 1,1-1-1,-1 1 0,0 0 0,0 0 1,0-1-1,-1 6 0,1 13 152,4 20-13,-1-11 71,0 1-1,-4 51 1,-2 21 417,1 4-526,0-57 177,3-31-313,-1-19 1023,0-15 53,-8-174-544,2 134-501,-21-78 0,23 117-24,-5-26-707,7 36 439,0 6 10,1 21-117,-3 86 725,-3 18-65,2 46-10,8-84 378,-5-81-311,2-7-351,0-1 0,-1 1 0,1 0 0,0-1 0,-1 1 0,1-1 0,0 1 0,0 0 0,0-1 0,-1 1 0,1-1 0,0 1 0,0-1 0,0 1 0,0 0 0,0-1 0,0 1 0,0-1-1,0 1 1,0-1 0,0 1 0,0-1 0,0 0 0,-3-71 104,2 7-142,1-84 8,1 67-18,2 9-1284,-2 79 1266,0 1 0,0 0-1,0-1 1,4 11 0,-2-9 86,-1 0-1,0 1 1,0 8 0,11 123 813,-9-123-609,-4-18-249,0 1 0,0 0 0,0 0 0,0 0 0,0 0 0,0 0 0,0 0 0,0 0 0,0 0 0,0 0 0,0 0 0,0 0 0,0 0 0,0 0 0,0 0-1,0 0 1,0 0 0,0 0 0,0 0 0,0 0 0,0 0 0,0 0 0,0 0 0,0 0 0,0 0 0,0 0 0,1 0 0,-1 0 0,0 0 0,0 0 0,0 0 0,0 0 0,0 0 0,0 0 0,0 0 0,0 0 0,0 0-1,0 0 1,0 0 0,0 0 0,0 0 0,0 0 0,0 0 0,0 0 0,0 0 0,0 0 0,0 0 0,0 0 0,0 0 0,0 0 0,0 0 0,0 0 0,0 1 0,0-1 0,0 0 0,1-11 605,-7-199 146,4 188-747,1 18-59,0 0 1,0 0-1,1-1 1,0 1-1,0 0 1,0 0-1,0-1 1,2-3-1,-1 87-1417,7 284 1914,-8-362-466,-1 30 563,0-27 128,-1-18-380,-1-23-379,2-36 0,0-9-345,-2 46 576,1 12-218,1 0 0,2-31 0,0 17-324,-1 33-162,0 24 251,5 247 468,-5-141 1194,13-373-858,-5 54-1786,-15 357 991,7-157 306,-7 222 77,6-194 595,2-32-335,-1-3-28,1-18 41,-1-55-204,8-229-450,-6 284-171,-3 31-229,0 18 528,-4 259 431,2-228 68,1-46-82,1 1 0,1 0 0,2 27 0,-1-113 915,11-244-1158,-12 291-120,-1 18-112,1 1-1,0-1 0,0 1 1,1-9-1,-3 25 138,0-1 0,1 1 0,0 19 0,0-3 55,-25 310 569,21-293-172,3-36-223,0-8 59,0-25 180,21-294-64,-4 201-535,2-16 32,-12 85 96,-1 18 59,0-30 1,0-48 1,0-3-214,1 88 76,-5 23 164,0-1-1,0 1 1,0 0 0,0 0-1,0 0 1,0 0 0,0 0-1,0 0 1,0 0 0,0 0-1,0 0 1,0 0 0,0-1-1,0 1 1,0 0 0,0 0-1,0 0 1,0 0 0,0 0 0,0 0-1,0 0 1,0 0 0,0 0-1,0 0 1,0-1 0,0 1-1,-1 0 1,1 0 0,0 0-1,0 0 1,0 0 0,0 0-1,0 0 1,0 0 0,0 0 0,0 0-1,0 0 1,0 0 0,0 0-1,-1 0 1,1 0 0,0 0-1,0 0 1,0 0 0,0 0-1,0 0 1,0 0 0,0 0-1,0 0 1,0 0 0,0 0-1,-1 0 1,1 0 0,0 0 0,0 0-1,0 0 1,0 0 0,0 0-1,0 0 1,0 0 0,0 0-1,0 0 1,0 0 0,0 0-1,-1 0 1,1 0 0,0 0-1,0 1 1,-3 5-310,0 37 81,-3 24 46,1-18 256,2-20 5,-1 0 1,-1-1-1,-1 0 1,-17 45-1,18-62-24,-1 0-1,0-1 0,0 1 1,-1-2-1,0 1 0,-1-1 1,-13 13-1,19-20-31,-1 0 1,0-1-1,0 1 1,0-1-1,-5 3 1,-8 4-100,15-7 112,0 0-1,-1-1 1,1 1 0,-1 0 0,1 0 0,-1-1-1,1 1 1,-1-1 0,1 1 0,-1-1 0,1 0-1,-1 0 1,1 1 0,-3-1 0,7-1 44,0 0 1,-1 0-1,1 0 0,0-1 1,-1 1-1,1-1 1,-1 1-1,4-4 1,23-20 59,-20 13-96,0 0 0,0 0-1,-1-1 1,-1 0-1,0 0 1,7-22-1,4-18-11,-3 0-1,12-81 0,-11 50 10,-13 66-138,-1 1 0,0-1 0,-1-19 0,8 88-269,9 205 373,-11-197 114,4 76 956,-33-135-1129,12 0 32,0 1-1,0 0 1,0 0 0,0 1-1,0 1 1,0 0 0,-13 6-1,19-7 35,1-1 0,-1 1 0,0-1 0,-1 1 0,1-1 0,0-1 0,0 1 0,0 0 0,-7-1 0,24-13 41,20-28 0,-19 24 47,-10 13-68,-1 0-1,0 1 1,1-2 0,-2 1 0,1 0 0,3-7-1,3-13-6,6-27-1,-7 24-15,-7 18-68,-1 8 55,0 0 0,0 1 0,0-1 0,0 1-1,0-1 1,0 0 0,0 1 0,0-1 0,0 0 0,1 1 0,-1-1 0,0 1 0,1-1 0,-1 1 0,0-1 0,1 0-1,1-1 116,-8 4-1827,6-2 1687,-1 0 0,0-1 0,0 1 0,1 0 1,-1-1-1,0 1 0,1-1 0,-1 0 1,1 1-1,-1-1 0,1 1 0,-1-1 0,1 0 1,-1 1-1,1-1 0,-1 0 0,1 0 1,0 1-1,-1-1 0,1 0 0,0 0 0,0 1 1,-1-3-1,5-39-142,-4-123-448,-6 195 5,-1 63 491,-11 78 326,14-150-192,-13 55 565,14-68-501,0 0 0,0 0 0,-1 0-1,0 0 1,0-1 0,-10 14 0,6-11 20,6-7-75,0 0 0,-1 1 0,1-1 0,-1-1-1,1 1 1,-1 0 0,0-1 0,0 1 0,0-1-1,0 0 1,0 0 0,-6 2 0,-2 2 357,9-5-177,3-2-10,47-40 151,-39 30-325,-1 0-1,0 0 1,0-1 0,-1 0-1,-1 0 1,0 0 0,0-1-1,-1 0 1,-1 0 0,4-19 0,-2-3 35,-2-1 0,1-68 0,-5 84-515,9 149 93,-3-50 448,1-37 2,-5-31-49,0 0 0,0 15 0,-2-24 1,0 0 0,0 0 1,0 0-1,0 0 0,0-1 1,1 1-1,-1 0 0,0 0 1,1-1-1,0 1 0,-1 0 1,1-1-1,0 1 0,2 3 1115,-3-7-1169,0 1 22,0-1 0,-1 0-1,1 0 1,-1 1 0,1-1-1,-1 0 1,0 1-1,-1-4 1,-6-13-405,7 12 291,1 3 101,0 1 1,0 0-1,-1 0 0,1-1 0,-1 1 0,1 0 0,-1 0 0,0 0 0,0 0 1,0 0-1,0 0 0,0 0 0,-3-3 0,3 4 4,0 1 0,1-1 0,-1 0 0,0 0 0,0 1 0,1-1 0,-1 0 0,1 0 0,-1 0 0,0 0 0,1 1 0,0-1 0,-1 0 0,1 0 0,0 0 0,-1 0 0,1 0 0,0 0 0,0 0 0,0 0 0,0-2-1,-3-3-63,3 6 68,0 0 0,0 0 0,0 0 0,0 0 1,0 0-1,0-1 0,0 1 0,0 0 0,0 0 0,0 0 1,0 0-1,-1 0 0,1 0 0,0 0 0,0 0 1,0-1-1,0 1 0,0 0 0,0 0 0,0 0 1,0 0-1,-1 0 0,1 0 0,0 0 0,0 0 1,0 0-1,0 0 0,0 0 0,0 0 0,-1 0 1,1 0-1,0 0 0,0 0 0,0 0 0,0 0 1,0 0-1,0 0 0,-1 0 0,1 0 0,0 0 1,0 0-1,0 0 0,0 0 0,0 0 0,0 0 1,0 0-1,-1 0 0,1 1 0,0-1 0,0 0 1,0 0-1,0 0 0,0 0 0,0 0 0,0 0 1,0 0-1,0 1 0,0-1 0,0 0 0,-1 0 1,-1 17-355,-10 156 117,2-68 277,-15 265 270,27-295 1274,3-91-1526,-1 0-1,-1 0 1,0-1 0,0 1-1,-1-27 1,0 13-23,5-96-65,7-70-121,-13 182 189,-1 9-229,-1 6-583,-14 209 507,9-90 418,5-108-132,0-9 40,1 1 0,0-1-1,-1 0 1,1 0-1,0 0 1,1 0 0,-1 1-1,1 2 1,0-12 368,7-242-32,5 50-646,-13 180-231,-1 13 52,-2 13 69,-2 29 278,-3 74 0,7-70 197,1 65 718,1-120-588,1 0 0,3-14 0,2-19-159,19-146-202,-24 176-47,-2 12-168,-2 13 3,-4 42 408,0 90 0,5-57 78,-4 2-26,-1 77-37,4-140-840,-2-15-2038,-3-20-7811,7 10 9906,-7-26-5535,2-6 2102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4576,'-7'9'22142,"10"-3"-21336,16-2-390,1-1-1,-1-1 1,23 0-1,60-5-97,-43 1-111,-36 1-172,24-1 48,0 2-1,73 9 1,-109-7-119,3 0-42,25 2 0,-38-4-45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2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6304,'-26'-3'2032,"21"3"-1238,24-4 6822,130-10-393,-97 11-6057,239-13 1687,-233 16-3399,-26 0-1419,-9 0 647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9 252 1152,'-8'5'15935,"17"-17"-13412,25-19-1368,-8 7-623,1 1 1,30-19-1,-25 25-216,-30 16-268,1 0 1,-1 0-1,1 0 1,0 0-1,0 1 0,-1-1 1,1 1-1,0 0 0,0-1 1,3 1-1,-5 1-20,0-1-1,0 1 1,-1-1-1,1 1 1,0-1 0,0 1-1,0-1 1,0 1-1,0 0 1,-1 0 0,1-1-1,0 1 1,-1 0 0,1 0-1,-1 0 1,1 0-1,-1-1 1,1 1 0,-1 0-1,1 0 1,-1 0-1,0 0 1,1 0 0,-1 0-1,0 0 1,0 2-1,1 25 428,-17 69 121,15-88-569,0 0 0,0 1 0,0-1 0,1 1 0,1-1-1,0 0 1,0 1 0,1-1 0,5 17 0,-5-20 45,0 0-1,1 0 0,-1 0 1,1-1-1,0 1 0,1-1 1,0 0-1,-1 0 0,2 0 1,-1 0-1,0-1 0,1 1 1,0-1-1,0-1 0,7 5 1,-8-6 4,1 0 1,-1-1 0,1 0 0,-1 0 0,1 0 0,0 0 0,-1-1-1,1 0 1,0 0 0,-1 0 0,1 0 0,5-2 0,3-1 137,0 0 1,25-9-1,-14 2-34,0-1 0,-1 0 0,0-2 0,-1-1 0,0-1 0,28-25 0,-36 25-117,-1-1-1,0 0 1,-1-1 0,-1 0-1,-1-1 1,0 0 0,-2 0-1,0-1 1,-1-1 0,9-38-1,-12 41 20,-3 11-83,0 0 1,1 0 0,0 0-1,3-7 1,-3 10 27,-1 1 1,0 0-1,1 0 0,0 0 1,-1 0-1,1 1 0,0-1 0,0 0 1,0 1-1,0-1 0,0 1 1,0 0-1,0 0 0,3-2 1,-2 2-2,0 0 0,1 1 1,-1-1-1,0 1 0,0-1 0,0 1 1,1 0-1,-1 0 0,0 0 0,0 0 1,1 1-1,-1 0 0,0-1 0,0 1 1,0 0-1,0 0 0,5 3 0,2 1-18,-1 1 1,0 0-1,0 0 0,10 10 0,-18-15-344,0 0 0,0 0 0,0 1 0,-1-1 0,1 1 0,0-1 0,0 1 0,-1-1 0,1 1 0,-1-1 0,1 3 0,2 21-13398,-3-17 9557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3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5056,'-16'0'1642,"16"1"-1574,0-1 0,-1 0-1,1 0 1,0 0 0,0 0-1,-1 0 1,1 0-1,0 0 1,-1 0 0,1 0-1,0 0 1,0 0 0,-1 0-1,1-1 1,0 1-1,-1 0 1,1 0 0,0 0-1,0 0 1,-1 0-1,1 0 1,0-1 0,0 1-1,-1 0 1,1 0 0,0-1-1,0 1 1,0 0-1,0 0 1,-1 0 0,1-1-1,0 1 1,0 0 0,0-1-1,0 1 1,0 0-1,-1-2 1026,-2 4 54,15 0 8265,22 0-7065,162-9 64,-52 0-1606,46-1-537,-110 2-3096,-76 5 1429,0 1-1,1 0 1,-1 0 0,0 1-1,0-1 1,0 1-1,0 0 1,0 0-1,5 2 1,9 5-3214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 5984,'-8'2'4598,"8"-3"-4162,-1 0-231,1 1 1,0 0-1,0-1 0,0 1 0,-1 0 0,1-1 0,0 1 0,-1 0 0,1-1 0,0 1 1,-1 0-1,1-1 0,0 1 0,-1 0 0,1 0 0,-1 0 0,1-1 0,0 1 0,-1 0 1,1 0-1,-1 0 0,1 0 0,0 0 0,-1 0 0,1 0 0,-1 0 0,1 0 0,-1 0 1,1 0-1,-1 0 0,1 0 0,0 0 0,-1 0 0,1 0 0,-1 0 0,0 1 0,-48 27 5369,43-26-5275,5-3-178,-2 4-83,4-4 61,0 1-1,0 0 0,0-1 0,0 1 1,-1-1-1,1 1 0,0-1 1,0 1-1,0-1 0,-1 0 0,1 1 1,0-1-1,-1 0 0,1 0 0,0 0 1,-1 1-1,1-1 0,-1 0 1,1 0-1,-1-1 0,0 2-90,-1 0-1,1 0 1,-1 0-1,1 0 1,-1 0-1,0 1 1,1-1-1,-1 0 1,1 0-1,-1 1 1,1-1-1,-1 0 1,1 1-1,-1-1 1,1 0-1,0 1 1,-1-1-1,1 1 1,-1-1-1,1 1 1,-1 0 5,-4 3-9,-20 20-4,24-22 1,0-1 0,-1 1 0,1-1 0,0 1 0,0 0-1,0 0 1,0-1 0,0 1 0,0 0 0,1 0-1,-1 0 1,0 0 0,1 2 0,0-4 4,0 1 0,0-1 0,1 0 1,-1 1-1,0-1 0,1 0 0,-1 0 0,0 1 1,1-1-1,-1 0 0,0 0 0,1 0 0,-1 1 0,1-1 1,-1 0-1,0 0 0,1 0 0,-1 0 0,1 0 1,-1 0-1,0 0 0,1 0 0,-1 0 0,1 0 0,-1 0 1,0 0-1,1 0 0,-1 0 0,1-1 0,-1 1 1,0 0-1,1 0 0,0-1 0,0 1 48,1 0-38,4-1 29,0 0 0,-1 0 1,1-1-1,0 1 0,0-1 0,-1 0 1,1-1-1,-1 0 0,0 1 0,7-6 0,-10 6-68,15-14 303,-17 16-280,1-1 0,-1 1 0,0 0 0,0-1 0,1 1 1,-1-1-1,0 1 0,0 0 0,1-1 0,-1 1 1,0-1-1,0 1 0,0 0 0,0-1 0,0 1 0,0-1 1,1 1-1,-1-1 0,0 1 0,0-1 0,0 1 0,-1 0 1,1-1-1,0 1 0,0-1 0,0 1 0,0-1 0,0 1 1,0-1-1,-1 1 0,1 0 0,0-1 0,0 1 1,-1 0-1,1-1 0,0 1 0,-1 0 0,1-1 0,0 1 1,-1 0-1,1-1 0,-1 1 0,0-1-5,-1 1 0,1 0-1,0-1 1,-1 1 0,1 0 0,-1 0 0,1 0-1,-1 0 1,1 0 0,-1 0 0,1 0 0,0 0-1,-1 1 1,1-1 0,-1 0 0,-1 2-1,-28 12-1042,20-9-894,4-1 593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3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185 534 4992,'12'-7'14107,"-13"7"-13889,-3-3 319,0 1-1,0 0 1,0 0 0,0 0 0,-8-2 0,8 3-376,0 0-1,0 0 1,0 1-1,-1-1 1,1 1-1,0 0 1,0 1 0,-5 0-1,-14 0 219,21-1-346,-1 1 1,0-1-1,1 1 1,-1 0-1,0-1 1,1 1-1,-1 0 1,1 1-1,-1-1 1,-3 3 0,-25 21 282,27-22-249,1 0-60,0-1 1,1 1-1,-1 0 1,1 0-1,0 0 0,0 0 1,0 0-1,0 0 1,0 1-1,1-1 0,-1 1 1,1-1-1,-1 5 1,1-2-2,0-1-1,1 1 1,0 0 0,0 0 0,0 0-1,0 0 1,3 9 0,1 1 33,1 0 1,1 0-1,0 0 0,16 27 1,-13-27 95,1-1 0,22 28 1,-27-38-71,-1 0 0,1 0 0,0-1 1,0 1-1,1-1 0,-1-1 1,1 1-1,0-1 0,0 0 0,0 0 1,9 3-1,-10-6-2,-1 1-1,1 0 1,0-1 0,0 0-1,0 0 1,0 0 0,-1-1-1,1 0 1,0 0 0,-1 0-1,1 0 1,7-4 0,-2 1 25,-1-1 0,0 0 0,0-1 0,0 1 1,7-8-1,-6 4 16,0 0 1,0-1-1,-1 0 1,-1-1-1,0 0 1,0 0-1,8-16 1,-13 21-67,0 0 0,-1 0 0,0-1 0,0 1 0,0 0 0,-1-1 0,0 0 0,0 1 0,0-1 0,-1 0 0,0 1 0,-1-1 0,1 0 0,-1 1 0,0-1 0,-1 1 0,-3-9 0,-5-8-44,-1 1 1,-23-34 0,-44-56 69,72 102-62,-59-95 60,-17-42-84,71 127-60,-10-20 70,19 37-3,1 0 0,0 1-1,0-1 1,0 0 0,1 0 0,-1 0-1,1 0 1,-1 0 0,1 0 0,0 0-1,1-5 1,-1 7-6,1-1 0,0 0 0,0 0 1,0 1-1,0-1 0,0 1 0,0-1 0,0 1 0,0-1 0,1 1 0,-1-1 1,1 1-1,-1 0 0,1 0 0,-1 0 0,1 0 0,0 0 0,-1 0 0,1 0 1,0 1-1,0-1 0,2 0 0,6-2-37,0 1 0,18-2 1,-23 4 65,41-4 79,75 5 0,47 12 112,-163-12-199,1-1-345,-1 1-1,0 0 0,1 0 1,-1 0-1,0 1 1,0 0-1,1 0 0,-2 0 1,10 5-1,-13-5-377,0 0 1,-1 0-1,0 0 0,1-1 1,-1 1-1,0 0 0,0 0 0,0 0 1,0 0-1,0-1 0,-1 1 0,1 0 1,-1 3-1,-1 4-2406,2 18-1031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3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10 191 3552,'-9'-1'15841,"31"-25"-12262,10-10-2760,-17 21-458,0-1-163,1 1 0,1 0-1,23-16 1,-39 30-167,1 1 0,-1-1 0,0 0 0,1 0-1,-1 0 1,0 1 0,1-1 0,-1 1 0,1-1 0,-1 1-1,1 0 1,-1 0 0,1-1 0,0 1 0,-1 0 0,1 0-1,-1 1 1,3-1 0,-3 1-10,-1-1 0,1 1-1,0 0 1,0-1 0,-1 1 0,1 0 0,0 0 0,-1-1-1,1 1 1,-1 0 0,1 0 0,-1 0 0,1 0-1,-1 0 1,1 0 0,-1 0 0,0 0 0,0 0-1,0 0 1,1 0 0,-1 0 0,0 0 0,0 0-1,0 0 1,-1 0 0,1 0 0,0 0 0,-1 1 0,1 4 10,-2 15 68,-9 39 0,8-50-77,1 1-1,0-1 1,1 1-1,0 0 1,0-1 0,1 1-1,2 11 1,-1-15 3,0 0-1,1 1 1,0-1-1,0 0 1,1 0-1,0 0 1,0 0-1,0-1 1,1 1-1,9 11 1,-8-12 28,1 1 0,0-1 0,0-1 0,0 1 0,1-1 0,0 0 0,0 0 0,1-1 0,11 6 1,-13-8-11,0 0 0,0 0 0,0-1 0,0 1 1,0-1-1,0-1 0,1 1 0,-1-1 0,0 0 1,0-1-1,0 1 0,0-1 0,12-4 0,0 0 83,0-2-1,-1 0 1,20-11-1,-28 12-45,-1 1-1,0-2 0,1 1 0,-2-1 1,1 0-1,-1 0 0,9-13 0,-7 8-47,0-1 0,-1 0 0,-1-1 0,0 1 0,-1-1 0,6-20 0,-7 17 16,0-1 0,2-31 0,-6 41-60,0 0-1,0 0 0,1 0 0,0 1 0,0-1 0,7-13 1,-8 19 17,-1 1 0,1-1 1,0 1-1,0 0 0,0-1 0,0 1 1,0 0-1,0 0 0,0 0 1,0 0-1,1 0 0,-1 0 1,0 0-1,1 0 0,-1 0 1,0 1-1,1-1 0,-1 0 1,1 1-1,-1-1 0,1 1 0,-1 0 1,1 0-1,0-1 0,-1 1 1,1 0-1,-1 0 0,1 0 1,0 1-1,-1-1 0,1 0 1,-1 0-1,1 1 0,-1-1 1,1 1-1,-1 0 0,1-1 0,-1 1 1,0 0-1,2 1 0,11 6 21,39 24 71,-43-28-2151,-10-4 1865,0 0 0,1 0 0,-1 0-1,0 0 1,1 0 0,-1 0 0,1 0 0,-1 0-1,0 1 1,1-1 0,-1 0 0,0 0 0,0 0 0,1 0-1,-1 1 1,0-1 0,1 0 0,-1 0 0,0 0 0,0 1-1,1-1 1,-1 0 0,0 0 0,0 1 0,0-1-1,1 0 1,-1 1 0,0-1 0,0 0 0,0 1 0,0-1-1,0 0 1,0 1 0,1-1 0,-1 0 0,0 1 0,0-1-1,0 0 1,0 1 0,-1 6-2734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7552,'-3'-2'545,"1"1"0,-1 0 1,1 0-1,-1 0 0,0 0 1,1 1-1,-6-1 0,49 0 8025,2 1-3800,173-7-1812,-113-1-3377,-70 4-1775,-6 4 658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 3808,'-4'-1'900,"0"1"-1,0-1 1,0 0 0,0 1 0,-1 0 0,1 0-1,0 0 1,0 1 0,0-1 0,0 1-1,0 0 1,0 0 0,-7 3 0,4 0 870,5-3-1501,-1 0 0,1 0 0,0 0 1,0 0-1,0 0 0,0 0 0,0 1 0,0-1 0,1 1 1,-1-1-1,0 1 0,-1 3 0,3-4-219,1 0 1,0 0-1,0 0 1,0 0-1,0 0 0,0 0 1,0 0-1,0 0 1,0 0-1,0-1 0,0 1 1,1 0-1,-1-1 1,0 1-1,1-1 1,-1 1-1,3-1 0,1 2 120,4 2-2,0-1 0,1-1 0,0 0-1,18 2 1,44-2 347,-36-2-226,-23 1-223,181 9 407,-73 2-313,-108-12 643,-4-1-4144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9312,'-9'4'3161,"13"-2"-1137,22-2 212,-9-1-820,461-10 5650,-392 3-14783,-69 7 4811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0:20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332 603 1408,'4'-3'13788,"-17"-1"-10017,11 4-4067,-5-3 568,-1 2 0,0-1 0,0 1 0,1 0 0,-1 1 0,0 0 0,0 0 0,0 1 0,0 0 0,1 0 0,-1 1 0,0 0 0,-7 3 0,-18 10 265,-35 18 404,58-28-836,1 1 0,1 0 1,-1 1-1,1 0 0,0 0 1,-11 14-1,15-16-88,0 0-1,1 1 1,0-1 0,0 1 0,0 0-1,1 0 1,-1 0 0,1 0-1,1 0 1,-1 1 0,1-1 0,0 9-1,0-6 71,1 1-1,1-1 0,0 0 1,0 1-1,1-1 0,0 0 1,1 0-1,-1 0 0,2 0 1,-1 0-1,1-1 0,1 0 1,0 0-1,0 0 0,10 13 1,-13-20-63,-1 1 1,1 0 0,0-1-1,-1 1 1,1 0 0,0-1 0,0 0-1,0 0 1,0 1 0,0-1-1,0 0 1,0 0 0,1-1 0,-1 1-1,0 0 1,0-1 0,4 1 0,-3-1 10,0 0 0,0-1 1,0 1-1,1-1 0,-1 1 1,0-1-1,0 0 0,0 0 1,0-1-1,0 1 0,3-3 1,5-3 2,0-2 0,0 1 0,-1-2-1,15-16 1,-24 25-51,121-136 381,-104 119-327,0-1 0,-1 0-1,-1-2 1,-1 0 0,21-38 0,-25 34-78,-1-1 0,-2 0-1,8-41 1,-7 19-70,1-55 1,-7 70 106,-3-1-1,0 1 1,-2 0 0,-2-1 0,-7-32 0,8 51 40,-6-17 69,8 30-146,0 0 1,1 0-1,-1 1 1,0-1 0,0 0-1,-1 0 1,1 1-1,0-1 1,-1 1-1,1-1 1,-1 1 0,-2-3-1,3 4 16,1 0-1,-1 0 1,0 0 0,1-1-1,-1 1 1,0 0 0,0 0-1,1 0 1,-1 0 0,0 0-1,0 0 1,1 1 0,-1-1-1,0 0 1,0 0 0,1 0-1,-1 1 1,0-1-1,1 0 1,-1 1 0,-1 0-1,0 0-52,-2 1 55,0 0-1,1 1 1,-1-1 0,1 1-1,-1-1 1,1 1 0,0 0-1,0 1 1,0-1 0,1 0-1,-1 1 1,1-1 0,0 1-1,-3 4 1,-2 9-18,0-1 0,-4 20-1,7-24 19,-13 52 192,-15 128 1,23-124-68,-10 108 396,17-136-292,2 0-1,8 56 1,-6-84-208,13 75 239,-13-76-165,1-1 0,1 1 0,0-1 0,0 0 0,12 18-1,-15-26-80,0 0-1,0 0 0,1 0 1,-1-1-1,1 1 0,-1-1 1,1 1-1,-1-1 0,1 1 1,0-1-1,0 0 0,0 0 1,0 0-1,0 0 0,0 0 1,0 0-1,0-1 0,0 1 1,0-1-1,0 1 0,0-1 1,0 0-1,1 0 0,-1 0 1,0 0-1,0 0 0,0 0 1,0-1-1,1 1 0,-1-1 1,3-1-1,-4 2-175,-1-1 0,1 1 0,0-1 0,0 1 1,-1-1-1,1 0 0,0 0 0,-1 1 0,1-1 0,0 0 0,-1 0 0,1 1 0,-1-1 0,0 0 0,1 0 0,-1 0 1,0 0-1,1 0 0,-1 0 0,0-1 0,2-21-3982,-2 6 1901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424 596 2976,'-4'-3'1778,"13"6"5057,-1-4-3566,-8 0-3000,0 0 0,0 0 0,0-1 0,0 1 0,0 0-1,0 0 1,0 0 0,0 0 0,0 0 0,-1 0 0,1-1 0,0 1-1,-1 0 1,1 0 0,-1 0 0,1 0 0,-1 0 0,1 0 0,-2-1-1,0 0-162,1-1 0,0 1 0,-1 0-1,0 0 1,1 1 0,-1-1 0,0 0-1,0 0 1,0 1 0,0-1 0,0 1-1,-5-2 1,-3 0 16,0 0 0,0 1-1,0 1 1,0 0 0,0 0 0,-1 1-1,1 0 1,0 0 0,0 2 0,0-1-1,-1 1 1,-11 4 0,-13 6 51,0 1-1,-33 18 1,55-25-150,1 0-1,1 1 0,-1 1 1,-14 12-1,22-16-39,-1 0-1,1 0 1,0 1 0,0 0-1,1-1 1,-1 2 0,1-1 0,0 0-1,0 1 1,1-1 0,-4 11-1,5-13 16,1 1 1,0 0-1,0-1 0,0 1 0,0-1 0,0 1 0,1 0 0,-1-1 0,1 1 1,0-1-1,0 1 0,0-1 0,1 0 0,-1 1 0,1-1 0,0 0 1,0 0-1,0 0 0,3 4 0,1-1 36,0 0 0,0 0 0,0-1 0,0 1 0,1-1 0,0-1 0,10 6 0,24 10 192,2-2 1,0-2-1,0-1 0,2-3 0,0-2 1,62 7-1,-101-16-129,0-1 0,0 0 0,0 0 0,0 0 1,0-1-1,0 0 0,0 0 0,0-1 0,0 1 0,-1-1 0,1-1 1,-1 1-1,1-1 0,-1 0 0,0 0 0,0 0 0,0-1 0,0 0 1,-1 0-1,0 0 0,1 0 0,-1-1 0,-1 1 0,1-1 0,-1 0 1,0-1-1,4-7 0,-2-3-31,-1 1 0,0 0 0,-2-1 0,1 0 1,-1-25-1,-6-87 26,2 99 5,-15-87 63,15 105-137,-1 1 0,0-1-1,-1 1 1,0 0-1,0 0 1,-1 0-1,0 1 1,-1 0-1,-11-14 1,7 11 15,-1 0 1,-1 1 0,0 1-1,-1 0 1,1 0 0,-17-7-1,-111-53 122,-25-13-213,159 79 45,0 0 0,1 0 0,0-1 0,0 1 0,-6-7 0,9 9-16,0 0 0,1-1 0,-1 1 0,1 0 0,-1-1 0,1 1 0,0-1 0,0 0 0,0 1 0,0-1 0,0 0 0,1 0 0,-1-5 0,1 7 6,0-1-1,0 0 1,1 1 0,-1-1-1,1 1 1,-1-1-1,1 1 1,0-1 0,-1 1-1,1 0 1,0-1 0,0 1-1,0 0 1,0 0-1,0-1 1,1 1 0,-1 0-1,0 0 1,0 0-1,1 1 1,-1-1 0,1 0-1,-1 0 1,0 1 0,4-2-1,3-1 22,1 1 1,-1 0-1,12-2 0,-17 4 9,24-4-17,0 1 1,0 1 0,55 5-1,-64-1 12,1 1 0,-1 0 0,0 2 1,0 0-1,0 1 0,29 15 0,-24-4 146,-20-15-160,-1 1 0,0-1 1,1 0-1,0 0 0,-1-1 0,1 1 0,0 0 1,0-1-1,4 2 0,-6-3-404,0 1-1,0-1 1,1 1-1,-1-1 1,0 1-1,0 0 1,0-1 0,0 1-1,0 0 1,0 0-1,1 1 1,-1-1-443,2 2-1707,-2-2 1707,0-1 0,0 1 1,0 0-1,0-1 0,1 1 0,-1 0 1,0-1-1,0 1 0,1-1 0,1 1 1,14 1-3147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14 3072,'-3'-6'702,"-7"3"5714,-1 0-2084,8 2-3933,0 1 0,0 0-1,0-1 1,0 1 0,0 0-1,0 1 1,0-1 0,0 0-1,0 1 1,0 0 0,0 0-1,-4 1 1,-39 18 55,38-16-582,-9 3-280,3 0-1221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 3552,'0'-1'190,"0"0"-148,0 1-1,0 0 1,0 0-1,0 0 1,0-1-1,0 1 1,0 0-1,0 0 0,0 0 1,0-1-1,0 1 1,0 0-1,0 0 1,0 0-1,0-1 1,0 1-1,0 0 0,0 0 1,0 0-1,0-1 1,-1 1-1,1 0 1,0 0-1,0 0 1,0 0-1,0-1 1,0 1-1,0 0 0,-1 0 1,1 0-1,0 0 1,0 0-1,0 0 1,0-1-1,-1 1 1,1 0-1,0 0 0,0 0 1,0 0-1,-1 0 1,1 0-1,0 0 1,0 0-1,0 0 1,-1 0-1,1 0 0,-14 5 9390,-5 8-6586,-17 19-2138,34-30-218,-13 13-131,1 1-1,1 0 0,0 1 1,1 1-1,-10 19 1,-41 96 724,39-75-608,3 1 1,2 2-1,3 0 1,-9 74 0,19-85-286,2 0 0,2 1 1,3 0-1,2-1 0,14 81 1,-5-87-29,1-1-1,2 0 1,25 48 0,-38-87-169,-1-1 43,2 4-163,1 1 0,-1-1 0,1 0 0,1-1 0,5 8 0,-9-13-176,1 1-1,-1-1 1,1 1 0,-1-1-1,1 0 1,0 0 0,-1 0 0,1 0-1,0 0 1,0 0 0,2 0-1,-2 0-184,0-1 0,-1 0 0,1 0 0,0 0 0,0 0 0,-1 0 1,1 0-1,0 0 0,-1 0 0,1-1 0,0 1 0,-1-1 0,1 0 0,0 1 0,1-2 0,15-11-6044,3 0 2101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6656,'0'-13'12634,"0"14"-11509,2 6-693,-1 0-1,-1 0 0,1 1 0,-1-1 1,0 0-1,-1 0 0,1 0 0,-4 12 1,1 5 198,2 0-298,1 0 1,4 30-1,0 18 149,1-4-1484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8960,'35'-3'10521,"-16"0"-9255,-1 0 0,23-9 0,13-9 477,33-12-158,-32 18-1234,0 3-1,0 3 1,65-3 0,-44 12-337,-37 0-4140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4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4 104 7872,'0'0'103,"0"-1"0,-1 1 0,1 0 0,0 0 0,0 0 0,-1-1 0,1 1 0,0 0 0,0 0 0,-1-1 0,1 1 0,0 0 0,0 0 0,0-1 0,0 1 0,-1 0 0,1-1 0,0 1 0,0 0 0,0-1 0,0 1 0,0 0 1,0-1-1,0 1 0,0 0 0,0-1 0,0 1 0,0-1 0,9-3 1631,0 0-371,63-33 5390,13-6-2829,-81 42-3849,0 0 1,0-1-1,0 1 1,1 1-1,-1-1 1,0 1-1,1 0 1,-1 0-1,1 0 1,-1 0-1,0 1 1,0-1-1,1 1 1,-1 1-1,0-1 1,7 3-1,-9-3-59,0 0 0,0 0 0,0 0 0,0 1 0,-1-1 0,1 0 0,0 1 1,-1-1-1,1 1 0,-1-1 0,0 1 0,1 0 0,-1 0 0,0-1 0,0 1 0,0 0 0,0 0 0,-1 0 0,1 0 0,0 0 0,-1 0 0,0 0 0,1 1 1,-1-1-1,0 0 0,0 0 0,0 0 0,0 0 0,0 0 0,-1 0 0,1 1 0,-1-1 0,1 0 0,-3 3 0,-3 9 49,-1 0 0,0-1 0,-2 0 0,1-1 0,-1 0 0,-1 0-1,0 0 1,-1-2 0,0 1 0,-1-1 0,-24 15 0,20-14-78,7-5 7,0 0-1,-13 6 1,54-9 203,-26-3-145,34-1 157,69 10-1,-99-8-335,-1 0 1,16 0-1,3-4-3391,-14 3 1667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5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 3904,'-5'0'15690,"14"0"-15299,0-1 0,0-1 0,-1 0 0,15-4 0,-12 2-296,1 1 0,11-1 0,10 0 89,-17 1-23,1 1-1,0 0 1,33 3 0,-28 0 110,-16-1-184,0 0 0,-1 0 1,12 3-1,-16-3-57,1 1 0,-1 0 0,1-1 0,-1 1 0,1 0 0,-1-1 0,1 1 0,-1 0 0,0 0-1,1 0 1,-1 0 0,0 0 0,0 1 0,0-1 0,0 0 0,0 0 0,0 1 0,1 1 0,-2-2 5,0 1 1,1-1-1,-1 0 1,0 1-1,0-1 1,1 0-1,-1 1 1,0-1-1,0 1 1,-1-1 0,1 0-1,0 1 1,0-1-1,-1 0 1,1 1-1,0-1 1,-2 2-1,-13 24 241,8-15-188,2 0-58,0 0 1,1 0 0,0 0-1,1 0 1,0 1 0,1-1 0,1 1-1,0 0 1,1-1 0,1 17-1,1-9 4,1 0-1,1 0 1,0-1-1,2 0 1,14 34-1,-16-43 23,2 0 1,-1 0-1,1 0 0,1-1 0,0 0 1,0 0-1,15 13 0,-18-18 0,0-1-1,0 1 1,1-1-1,0 0 1,0 0 0,0-1-1,0 1 1,0-1-1,0 0 1,1 0 0,-1-1-1,1 0 1,-1 0-1,1 0 1,0 0 0,-1-1-1,7 0 1,-7-1-34,0 1 0,0-1 0,0 0 1,0-1-1,0 1 0,0-1 0,-1 0 0,1 0 0,-1 0 1,1 0-1,-1-1 0,0 0 0,0 0 0,0 0 0,0 0 1,0-1-1,-1 0 0,6-6 0,1-5 98,-1-1-1,0 0 1,12-33 0,14-56 203,-21 57-160,-3 13-15,-2 0 0,9-72-1,-18 102-174,1 0 0,0 0 0,-1 1 0,1-1 0,1 1 0,-1-1 0,1 1 0,0-1-1,0 1 1,0 0 0,3-5 0,-3 7 18,0 0 1,1-1-1,-1 1 0,1 0 0,-1 0 0,1 0 1,0 1-1,-1-1 0,1 1 0,0-1 0,0 1 1,0 0-1,0 0 0,1 0 0,-1 1 0,6-1 0,7 0 53,0 1 0,0 1 0,0 1-1,0 0 1,19 5 0,1 0-93,-35-6 46,26 3 17,1 2-1,37 12 0,-63-17 297,3 1-1762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7968,'-3'-12'15003,"21"3"-12882,13-8-1507,-26 14-552,1-1 0,0 1 0,0 1 0,1-1-1,-1 1 1,1 0 0,-1 1 0,1-1 0,-1 1 0,1 0 0,0 1 0,0 0 0,-1 0 0,1 0 0,0 1 0,-1 0 0,10 3 0,-14-4-54,0 1 0,0 0 0,-1 0 1,1 0-1,0 0 0,0 0 1,-1 0-1,1 1 0,-1-1 0,1 0 1,-1 1-1,0-1 0,0 1 1,1 0-1,-1-1 0,0 1 0,0 0 1,0 0-1,-1 0 0,1 0 1,0 0-1,-1-1 0,1 4 0,0 0 10,-1-1-1,0 1 1,0 0-1,0 0 1,-1-1-1,1 1 1,-1 0-1,0-1 0,-2 6 1,-12 35 120,-2-1 1,-2 0 0,-2-1-1,-35 52 1,55-93-123,-1 0 1,1 0-1,0 0 0,-1 1 1,1-1-1,0 0 0,0 1 1,1-1-1,-1 1 0,0-1 1,1 1-1,-1 4 0,1-6 6,1 1 0,-1-1 0,1 0 0,-1 0 0,0 0 0,1 0 0,0 1 0,-1-1 0,1 0 0,0 0 0,-1 0-1,1 0 1,0 0 0,0 0 0,0-1 0,0 1 0,0 0 0,0 0 0,0-1 0,0 1 0,0 0 0,1-1 0,-1 1 0,0-1-1,0 0 1,0 1 0,1-1 0,1 0 0,14 4 51,1-2-1,0 0 0,1-1 1,-1-1-1,32-4 1,21 1-4353,-70 3 4188,3 0-949,1 0 1,-1 0-1,0-1 1,1 1-1,-1-1 1,0 0 0,6-2-1,11-4-2729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8:5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7232,'2'0'336,"-1"-1"0,0 1-1,0-1 1,1 1 0,-1 0 0,0 0 0,1-1 0,-1 1 0,0 0-1,0 0 1,1 0 0,-1 0 0,0 1 0,1-1 0,-1 0 0,0 1-1,3 0 1,24 9 3101,-20-6-2911,1 1 1,-1 0-1,0 0 0,-1 1 0,1 0 1,-1 1-1,0-1 0,0 1 0,-1 1 0,6 7 1,-4-2-105,0 0-1,-1 1 1,0 0 0,-1 0 0,9 28 0,39 253 1933,-49-265-2172,22 276 2020,-27-245-2041,-2 1 0,-20 115-1,17-154-322,0 0-1,-2 0 1,0-1-1,-2 0 0,0 0 1,-1-1-1,-2-1 1,0 1-1,-17 20 0,-15 6-2328,3-3 719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1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47 1728,'1'-2'141,"0"0"82,0 1 1,0-1 0,0 0 0,0 1 0,0-1 0,1 1 0,-1-1 0,0 1 0,1 0 0,-1-1-1,1 1 1,-1 0 0,1 0 0,0 0 0,-1 0 0,1 1 0,0-1 0,0 0 0,0 1 0,3-2-1,10-2 8007,-15 4-8113,-1-1 70,0 0 0,0 0 0,0 0 0,0 0 0,0 0 0,0 0 0,0 0 0,0 1 0,0-1 0,0 0 0,0 0 0,-1 1 0,1-1 0,0 1 0,-1-1-1,-1 1 1,-9-1 11,0 1 0,0 0 0,0 0-1,-13 4 1,8-2-88,-20 2 128,0 2 0,1 2 0,-1 1-1,-56 22 1,76-23-125,1 0-1,1 0 0,0 2 1,-28 22-1,33-24-22,1 1 0,0 1-1,1 0 1,0 0 0,0 1 0,1 0 0,-10 20-1,9-11 108,1 0-1,0 0 1,2 1-1,-6 38 1,7-26 64,2-1 0,3 50 0,1-58-92,1 0 1,1 0 0,11 35-1,-10-43-84,1-1-1,0-1 0,1 1 1,1-1-1,0 0 1,13 15-1,18 20-24,-9-14 155,49 79 1,-62-83-35,-1 0 0,18 53 1,-30-69-117,4 7 55,8 41-1,-15-55-91,0 0-1,-1 0 0,1 0 0,-2-1 0,1 1 0,-1 0 0,0 0 0,-1 0 0,-2 9 1,-4 3 58,-1-1 1,-1 0 0,-1 0 0,-24 32 0,18-29-64,-25 48 0,-51 153-51,64-149 136,12-33-343,-26 46 0,43-85-95,-1-1 0,0 1 0,0-1-1,0 1 1,0-1 0,0 0 0,0 1 0,0-1-1,0 0 1,-1 0 0,1 0 0,0 0 0,-1 0-1,-1 1 1,3-2 172,0 0 0,0 0-1,-1 0 1,1 0 0,0 0 0,0 0-1,-1 0 1,1 0 0,0 0 0,0 0-1,0 0 1,-1 0 0,1 0-1,0 0 1,0-1 0,0 1 0,-2-3-2216,0-11-1694,5-10 106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0:21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14 882 3392,'-14'16'9600,"19"-16"-8545,-3 0-899,-1 1 0,1-1 0,-1 0-1,0-1 1,1 1 0,-1 0 0,1 0-1,-1-1 1,0 1 0,1 0 0,-1-1-1,0 0 1,1 1 0,1-2 0,15-11 706,0 0 0,28-28 0,29-39 180,-26 26-521,55-57 540,11-18-309,1-29-544,-100 132-74,-1 0-1,-2-1 0,0 0 0,12-42 1,-23 60-38,0-1 0,-1 1 0,1 0 0,-2-1 0,1 1 0,-2-13 0,1 20-69,-1 1 1,1-1 0,0 0-1,-1 1 1,1-1 0,-1 0-1,1 1 1,-1-1 0,0 1 0,0-1-1,0 1 1,0-1 0,0 1-1,0-1 1,0 1 0,0 0-1,-3-3 1,2 3-17,-1 0 1,1-1-1,-1 1 0,1 0 0,-1 0 1,0 0-1,1 0 0,-1 1 1,0-1-1,-4 1 0,0-1-6,-1 2 0,0-1 0,0 1 0,0 0-1,0 1 1,0-1 0,-8 5 0,9-3 22,0 0 0,0 1-1,0 0 1,1 0 0,-1 1 0,1 0 0,1 0 0,-1 0 0,1 1-1,-1 0 1,2 0 0,-1 0 0,1 1 0,0-1 0,-4 10 0,-5 11 197,2 1 1,-12 46-1,19-60-127,-10 35 333,3 1 0,-10 88 1,20-103-167,2 1 1,7 53 0,-6-69-143,1 9 135,2 0 0,11 42 1,-14-64-225,1 1 0,0-1 0,0 0 1,1 1-1,-1-2 0,2 1 0,-1 0 0,1-1 1,0 0-1,0 0 0,0 0 0,1-1 1,0 0-1,8 6 0,-8-8-17,-1 0-1,1-1 1,0 1 0,-1-2-1,1 1 1,0 0 0,1-1-1,-1 0 1,0 0 0,0-1-1,0 0 1,0 0-1,10-2 1,-1 0-637,1-1-1,-1-1 1,30-11 0,-38 12-115,0 0 0,0-1 0,-1 0 0,1 0 0,-1 0 0,0-1 0,7-7 0,14-9-1974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31 4992,'-15'-7'1589,"14"7"-1545,1 0-1,-1 0 1,0-1-1,1 1 1,-1 0-1,1 0 1,-1 0-1,1 0 1,-1 0-1,0 0 1,1 0-1,-1 0 1,1 0-1,-1 0 1,0 1-1,1-1 1,-1 0-1,1 0 1,-1 0-1,1 1 1,-1-1-1,0 1 1,-1 0 256,-23 2 5588,-14-4-2274,13 0-1991,-2 0-369,-29 1 663,52 1-1813,0-1 1,0 1 0,0 0-1,0 0 1,0 1-1,0 0 1,1-1 0,-8 5-1,-3 3 310,1 1-1,-22 18 1,31-23-369,1-1 0,-1 1 1,1 0-1,0 0 0,1 1 1,-1-1-1,1 1 0,0 0 0,0-1 1,-2 10-1,-1 6 39,2 0 0,0 0 0,1 0 1,1 39-1,3-24 120,2-1 1,8 40 0,-9-66-145,0 0 1,0 0 0,1-1 0,0 1 0,1-1 0,5 10 0,-7-14-6,1 0 1,-1-1-1,1 1 1,0-1-1,0 0 1,0 0-1,0 0 1,1 0-1,-1 0 1,1-1-1,0 0 1,0 0-1,0 0 1,7 3-1,0-2 50,0-1-1,0 0 0,0-1 1,1 0-1,-1 0 0,0-2 1,15-1-1,78-17 147,-101 18-233,20-5 58,-1-1 1,0-1-1,0-1 0,-1-2 0,-1 0 0,21-14 0,-29 17-39,-1-1-1,0 0 0,0-1 0,-1 0 0,0-1 0,0 0 0,-2 0 0,1-1 0,-1-1 0,-1 1 0,0-1 0,-1 0 0,-1-1 0,0 1 0,0-1 0,-1 0 0,-1 0 0,-1-1 0,0 1 0,-1-1 1,0 1-1,-1-1 0,0 1 0,-4-19 0,3 29-33,-1-1 1,1 1 0,-1 0-1,0 0 1,0 0 0,0 0-1,-1 0 1,1 1 0,-1-1-1,0 1 1,0 0-1,0-1 1,-1 1 0,1 1-1,-1-1 1,1 0 0,-9-3-1,-5-3-24,0 2-1,0 0 0,-18-5 0,0 2-279,1 1 0,-60-7 0,23 13-2497,62 3 1656,1 1-1,-1 0 1,1 0 0,-9 3-1,-3 2-1385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234 382 3072,'14'-13'1395,"-14"12"-1331,0 1 1,1 0 0,-1-1 0,0 1 0,0 0 0,1 0-1,-1-1 1,0 1 0,1 0 0,-1 0 0,0 0 0,1-1-1,-1 1 1,0 0 0,1 0 0,-1 0 0,0 0 0,1 0-1,-1 0 1,1 0 0,-1 0 0,0 0 0,1 0 0,-1 0-1,1 0 1,-1 0 0,0 0 0,1 0 0,-1 0 0,0 0-1,1 0 1,-1 0 0,2 2 1361,-2-2-1226,1 0 0,-1 0 0,0-1 0,1 1 0,-1 0 0,0 0 0,0 0 0,1 0 0,-1-1 1,0 1-1,0 0 0,1 0 0,-1-1 0,0 1 0,0 0 0,1-1 0,-1 1 0,0 0 0,0 0 0,0-1 0,0 1 0,0 0 1,0-1-1,1 1 0,-1 0 0,0-1 0,0 1 0,0 0 0,0-1 0,0 1 0,0-1 0,-1 0 0,-7-10 2638,5 9-2538,0 0 1,0-1-1,-1 1 0,1 0 1,-5-1-1,5 2-185,-1 0 0,0 1-1,0-1 1,0 1 0,0 0 0,1 0 0,-1 1 0,0-1-1,0 1 1,-5 1 0,-41 16 650,30-10-601,10-5-129,0 1 0,1 1 0,0 0 1,0 0-1,0 1 0,1 0 0,0 0 0,-8 9 0,13-13-32,0 1 0,1 0 0,-1 0 0,1 0-1,0 0 1,0 1 0,0-1 0,0 0 0,1 1-1,-1 0 1,1-1 0,0 1 0,0 0 0,1 0-1,-1-1 1,1 1 0,-1 0 0,1 0 0,0 0-1,1 0 1,-1-1 0,1 1 0,-1 0 0,1 0 0,2 4-1,1 1 135,1 0-1,0 0 0,0 0 0,1-1 0,0 0 1,0 0-1,1 0 0,9 7 0,-3-3 84,0-1 1,1-1-1,30 18 0,-32-23-95,1 1-1,0-1 1,0-1 0,1 0 0,-1-1-1,1-1 1,17 2 0,-12-3 148,-1-1 0,1 0 0,0-2 0,34-6 0,-49 7-178,1 0 0,0 0 0,0-1 0,-1 0 0,1 0 0,-1 0 0,1 0 0,-1-1 0,5-2 0,-8 3-61,0 1 0,0-1 0,1 1-1,-1 0 1,0-1 0,0 0-1,-1 1 1,1-1 0,0 0 0,0 1-1,-1-1 1,1 0 0,-1 0-1,1 1 1,-1-1 0,0 0 0,0 0-1,0 0 1,0 0 0,0 1-1,0-1 1,-1 0 0,1 0 0,0 0-1,-1 1 1,-1-4 0,1 2-15,0 0 1,0 1-1,0-1 1,-1 1 0,1-1-1,-1 1 1,0 0-1,1-1 1,-4-1-1,-12-17 74,-52-67 35,3 2 113,40 51-122,-2 0-1,-57-54 1,14 24 244,10 18 85,60 47-451,1 0 0,-1-1 0,1 1 0,-1 0 0,1-1 0,0 1 0,-1-1 0,1 1 0,0-1 0,-1 1 0,1-1 0,0 1 0,0-1 0,-1 1 0,1-1 0,0 1 0,0-1 0,0 1 0,0-1 0,0 1 0,0-1 1,0 1-1,0-1 0,0 0 0,0 1 0,0-1 0,0 1 0,0-1 0,0 1 0,0-1 0,1 1 0,-1-1 0,0 1 0,0-1 0,1 1 0,-1-1 0,0 1 0,1-1 0,-1 1 0,0 0 0,1-1 0,0 0 0,2-1-13,0-1-1,0 1 0,1 0 1,6-3-1,-6 2 14,1 1-31,11-8 38,30-11 0,-23 12 19,1 1-1,0 1 1,0 1 0,1 1 0,-1 2-1,1 0 1,0 1 0,0 2 0,-1 1 0,26 3-1,3 5 133,73 23 0,-95-27-161,-16-4-3082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2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21 3552,'0'-1'248,"0"0"-1,0 0 1,0 0 0,0 0-1,1 0 1,-1 0 0,0 1 0,1-1-1,-1 0 1,0 0 0,1 0-1,-1 0 1,1 1 0,0-1 0,-1 0-1,1 0 1,-1 1 0,1-1 0,0 1-1,0-1 1,-1 0 0,1 1-1,0 0 1,0-1 0,0 1 0,0-1-1,0 1 1,2 0 1584,-9 5 1544,-29 27-747,-17 20-1152,25-20-840,1 1 0,1 1-1,2 1 1,-25 53 0,37-62-424,1 0 0,1 1 0,2 0 0,1 0-1,-6 55 1,10-46-6,1 1-1,2-1 0,1 0 1,8 39-1,-6-55 5,0 0 1,2 0-1,0-1 0,1 1 0,15 27 1,-15-36-126,0 0 0,1 0 0,0 0 0,0-1 0,1-1 0,0 1 0,1-1 0,0-1 0,18 12 0,-5-5-221,1-2 0,0 0 1,1-1-1,0-2 0,1-1 0,51 12 0,-54-16-713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4736,'0'0'167,"0"-1"1,0 1-1,0-1 0,-1 0 1,1 1-1,0-1 1,0 0-1,0 1 0,0-1 1,-1 1-1,1-1 1,0 0-1,-1 1 0,1-1 1,0 1-1,-1-1 1,0 0-1,1 1-84,0 0-1,0 0 1,0 0 0,-1 0-1,1-1 1,0 1 0,0 0-1,0 0 1,0 0 0,0 0-1,-1-1 1,1 1 0,0 0-1,0 0 1,0 0 0,0-1-1,0 1 1,0 0 0,0 0-1,0 0 1,0-1 0,0 1-1,0 0 1,0 0 0,0 0-1,0-1 1,0 1 0,0 0-1,0 0 1,0 0 0,0-1-1,0 1 1,0 0 0,1 0-1,-1-1 1,6-5 4081,-4 11-405,-1 18 174,-1-16-4349,0-5 476,-1 15 305,2 0 0,-1-1 0,2 1 0,0 0 0,9 30 0,-10-44-386,0 0 0,0 1-1,0-1 1,0 1 0,0-1-1,-1 1 1,0-1 0,0 1-1,0-1 1,0 1 0,0-1-1,-1 1 1,1-1 0,-2 5-1,-4 3-6586,9-11 4513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6560,'-3'7'5745,"20"-7"-1474,45-15 577,-3 0-3419,7 0-1209,0 2 0,1 4 0,80-2 0,-98 14-2876,-44-3 1354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2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7232,'-5'-3'3074,"5"6"-884,6-3 343,12 3-54,32-1 1,-34-3-1948,0 2 0,-1 0 0,16 4 1,-27-4-444,2 0 73,0 0 0,0 1 0,10 4 0,-15-5-143,0-1-1,1 1 1,-1 0-1,0-1 1,0 1-1,0 0 1,0 0-1,0 0 1,0-1-1,-1 1 1,1 0-1,0 0 1,0 0-1,-1 1 1,1-1-1,-1 0 1,1 0-1,-1 0 1,1 0-1,-1 1 1,1-1-1,-1 0 1,0 0-1,0 2 1,0 0-5,-1 0 0,1 0 0,-1-1 0,0 1 1,0 0-1,0-1 0,0 1 0,0-1 0,-1 1 1,1-1-1,-1 1 0,1-1 0,-1 0 0,0 0 1,-4 4-1,-5 3 125,-21 15 0,23-18-74,-7 5 39,2-1 60,0 0 1,-16 16 0,29-25-153,0 0 0,0 0 1,0 0-1,0 0 0,0 0 1,-1 0-1,1 0 0,0 0 1,-1-1-1,1 1 0,0 0 1,-1-1-1,1 1 1,-1-1-1,1 1 0,-1-1 1,1 0-1,-3 0 0,44-11 1167,39-3-336,150-7-1,-135 23-814,-29 0-3400,-55-1-606,-1 2 1188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2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80 6816,'-2'-1'407,"1"0"-117,0 0 0,0 0 0,0 1 0,0-1 0,0 1-1,0-1 1,0 1 0,0-1 0,0 1 0,0-1 0,-1 1 0,1 0-1,0 0 1,0 0 0,-3 0 0,23-9 4974,3-2-3920,-1 4-958,0 1 1,1 0 0,0 2-1,0 0 1,1 1 0,-1 2-1,30 1 1,-46 0-330,0 1 1,0 0-1,0 0 0,0 0 1,0 1-1,0 0 0,0 0 1,-1 1-1,1-1 0,5 5 1,-8-5-25,0 0 1,-1 0-1,1 0 1,-1 1-1,1-1 1,-1 1-1,0-1 1,0 1-1,0 0 1,0 0-1,-1 0 1,1 0 0,-1 0-1,1 0 1,-1 1-1,0-1 1,-1 0-1,1 1 1,0 5-1,-1 6 169,-1 0-1,-6 29 1,1-3 73,3-18-87,-1 11-3,1 1 0,2 45-1,1-71-149,1 0 0,0 0 0,1 0 0,0 0 0,0 0 0,1 0 0,0-1 0,0 1 0,1-1 0,0 0 0,1 0 0,-1 0 0,13 14 0,-15-19 20,1-1 0,0 1 1,0-1-1,0 1 0,0-1 0,0 0 0,0 0 0,1 0 0,-1-1 0,1 1 0,-1-1 1,1 0-1,0 0 0,-1 0 0,1 0 0,4 0 0,-5-1-16,0-1 1,0 1-1,0 0 0,0-1 0,0 0 1,0 1-1,0-1 0,0-1 1,0 1-1,-1 0 0,1-1 1,0 1-1,-1-1 0,0 0 0,1 1 1,-1-1-1,0-1 0,0 1 1,4-4-1,3-7 25,-1 0 0,0 0 0,0-1 0,-1 0 0,-1-1 0,-1 1 0,6-23 0,15-110 497,-25 142-525,1-24 15,-1-1 1,-1 1-1,-2 0 0,-6-37 1,7 60-48,1 5-10,-1-4-1,0 1 0,1-1-1,0 1 1,1-8 0,-1 11-2,0 0 0,0 0 0,0 0 1,1 0-1,-1 0 0,0 1 1,0-1-1,1 0 0,-1 0 1,1 0-1,-1 1 0,1-1 0,-1 0 1,1 1-1,0-1 0,-1 0 1,1 1-1,0-1 0,-1 1 1,1-1-1,0 1 0,0-1 0,-1 1 1,1-1-1,0 1 0,0 0 1,0 0-1,0-1 0,1 1 0,23-2 176,0 1 0,0 2-1,42 5 1,-16 0 52,-10-2-93,26 2-1004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11 102 3648,'-10'-11'15093,"10"10"-14945,0 1 1,0 0-1,0-1 0,0 1 1,-1 0-1,1-1 1,0 1-1,0 0 0,1-1 1,-1 1-1,0 0 1,0-1-1,0 1 0,0 0 1,0-1-1,0 1 1,0 0-1,0-1 0,1 1 1,-1 0-1,0-1 1,1 1-1,23-22 999,-17 15-1082,1 0 0,0 0 1,1 0-1,-1 1 0,1 1 1,1-1-1,18-7 0,-27 12-65,1 1 0,-1-1-1,1 1 1,-1 0 0,1-1 0,-1 1-1,1 0 1,-1 0 0,1 0 0,0 0-1,-1 0 1,1 0 0,-1 1-1,1-1 1,-1 0 0,1 1 0,-1 0-1,1-1 1,-1 1 0,0 0-1,2 0 1,-1 1-7,-1-1 1,1 1-1,-1 0 0,0-1 0,0 1 1,0 0-1,0 0 0,0-1 0,0 1 1,0 0-1,-1 0 0,1 0 0,-1 0 0,1 2 1,0 3 19,0 0 1,-1 0 0,0 0 0,-1 0-1,1-1 1,-1 1 0,0 0 0,-4 10-1,-3 4 187,-2 1 0,0-1 0,-1-1 0,-1 0 0,-21 26 0,31-43-184,-5 8 340,7-11-331,1 1 1,-1-1-1,0 1 1,0-1-1,0 0 0,1 1 1,-1-1-1,0 1 1,0-1-1,1 0 1,-1 1-1,0-1 1,1 0-1,-1 1 1,0-1-1,1 0 1,-1 1-1,0-1 1,1 0-1,-1 0 1,1 0-1,-1 1 1,1-1-1,-1 0 1,1 0-1,-1 0 1,1 0-1,-1 0 1,1 0-1,15 3 133,0-1-1,0-1 1,0 0-1,24-3 1,-1 1-423,-11 2-2050,-16 2 971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29:3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7232,'0'0'78,"0"0"1,-1 0-1,1 0 1,0 0 0,0-1-1,0 1 1,0 0-1,0 0 1,0 0-1,0 0 1,0 0 0,-1-1-1,1 1 1,0 0-1,0 0 1,0 0-1,0-1 1,0 1 0,0 0-1,0 0 1,0 0-1,0 0 1,0-1-1,0 1 1,0 0-1,0 0 1,0 0 0,0-1-1,1 1 1,-1 0-1,0 0 1,0 0-1,0 0 1,0-1 0,0 1-1,0 0 1,0 0-1,0 0 1,1 0-1,-1 0 1,0 0-1,0-1 1,0 1 0,0 0-1,0 0 1,1 0-1,-1 0 1,0 0-1,0 0 1,0 0 0,1 0-1,-1 0 1,0 0-1,0 0 1,1 0-1,16 1 2941,22 11-790,-29-7-1815,0 0-1,0 1 1,0 0-1,-1 1 0,14 11 1,39 43 898,-59-57-1243,22 23 373,-1 1-1,-2 2 1,-1 0 0,-1 1 0,-2 2 0,15 34 0,-25-46-202,0 0 1,-2 1-1,0 0 0,3 37 1,-1 87 616,-8-105-699,-2-1 0,-2 0 0,-1 0 0,-2 0 1,-1 0-1,-3-1 0,-1-1 0,-32 71 1,26-73-101,-1-1 1,-2 0-1,-25 31 1,38-56-336,0-1 0,-14 12 0,19-19-108,1 0 0,0 0 1,-1 0-1,1-1 0,-1 1 1,1-1-1,-1 1 0,0-1 1,1 0-1,-1 0 0,0 0 0,0-1 1,0 1-1,0-1 0,-4 1 1,-7-4-2134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1:53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39 2912,'0'-10'858,"-1"9"-591,1 0 0,0 0 0,0 0 0,0 1 0,0-1 0,0 0 0,0 0 0,0 0 0,0 0 0,0 0 0,1 0 1,-1 0-1,0 0 0,1-1 0,3-6 1659,-4 8-1880,0 0 0,0-1 1,0 1-1,0 0 0,0 0 1,0 0-1,0 0 0,0-1 1,0 1-1,0 0 0,0 0 0,0 0 1,0 0-1,0-1 0,0 1 1,0 0-1,0 0 0,0 0 1,0 0-1,0-1 0,0 1 1,0 0-1,0 0 0,0 0 1,0 0-1,0 0 0,0-1 1,-1 1-1,1 0 0,0 0 1,0 0-1,0 0 0,0 0 1,0 0-1,-1 0 0,1 0 0,0-1 1,0 1-1,0 0 0,0 0 1,0 0-1,-1 0 0,1 0 1,0 0-1,0 0 0,0 0 1,-1 0-1,-9 22 983,-43 107 951,27-64-1042,-36 69 0,-15-8-134,20-33-56,-62 131 495,26-2-599,74-173-494,-3-4-827,24-49-166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0:22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15 5888,'-8'-1'20509,"50"10"-20075,101-8 894,-82-1-981,211-12 286,-118 3-210,-98 7-445,91 7 1,-124 1-203,-21-4-1115,-5 2-416,-8 5-1583,2-1 1274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1:5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1107 3136,'1'-8'7719,"3"-3"-3668,15-31-3687,-7 16 291,5-17-419,3 1-1,1 1 1,2 1 0,51-65-1,-64 92-128,-9 11-77,1-1 0,-1 1 1,1 0-1,0 0 0,0 0 0,0 0 1,0 0-1,0 0 0,0 0 0,1 1 1,4-3-1,-7 3-24,0 1 0,0 0 0,0 0 0,1 0 0,-1 0 0,0 0 0,0 0 0,0 0 0,0 0 0,0 0 0,1 0 0,-1 0 0,0 0 0,0 0 0,0 0 0,0 0 0,1 0-1,-1 0 1,0 0 0,0 0 0,0 0 0,0 0 0,0 0 0,1 0 0,-1 0 0,0 0 0,0 0 0,0 0 0,0 1 0,0-1 0,1 0 0,-1 0 0,0 0 0,0 0 0,0 0 0,0 0 0,0 0 0,0 1 0,0-1 0,0 0 0,0 0 0,0 0 0,1 0 0,-1 1 0,0-1 0,0 0 0,0 0 0,0 0 0,0 0 0,0 0 0,0 1 0,0-1 0,-2 14 257,0-7-235,-40 202 1060,23-130-710,11-46 294,8-31-341,2-6-119,7-14-6,-2 3-112,13-26 79,47-72 0,-58 101-224,-1 1 0,1 0-1,1 0 1,0 1-1,1 0 1,0 1 0,0 0-1,1 1 1,0 0 0,21-10-1,-32 18 41,0-1-1,0 1 0,0-1 1,0 1-1,0 0 0,0-1 1,0 1-1,0 0 1,1 0-1,-1 0 0,0 0 1,0 0-1,0 0 0,0 0 1,0 0-1,1 0 0,-1 0 1,0 1-1,0-1 0,0 0 1,0 1-1,2 0 0,-3 0 2,1 0 0,0 0 0,0 0 0,0 0-1,0 0 1,-1 1 0,1-1 0,-1 0 0,1 0 0,-1 1-1,1-1 1,-1 0 0,0 0 0,1 1 0,-1-1-1,0 2 1,0 8-16,0-1 1,-1 1-1,-4 19 0,3-19 42,1-5-10,-20 154 111,21-154-96,0 1 0,0 0 0,0 0 0,1 0 0,0-1 0,3 11 0,-4-15 3,1 0 1,-1-1-1,1 1 0,0 0 0,-1-1 0,1 1 0,0 0 1,0-1-1,0 1 0,0-1 0,1 1 0,-1-1 0,0 0 1,0 1-1,1-1 0,-1 0 0,1 0 0,-1 0 0,1 0 1,0 0-1,-1-1 0,1 1 0,0 0 0,-1-1 0,1 1 1,0-1-1,0 1 0,3-1 0,0 0 39,1-1 0,-1 0 1,1 0-1,-1-1 0,0 1 0,1-1 0,-1 0 0,0-1 1,0 1-1,8-7 0,0 0-26,-1 0 0,-1-1 0,12-12 0,19-26 13,36-53 1,-66 84-25,76-112 165,-64 89-198,27-62 0,35-156 1,-80 237-7,55-215-54,-59 231-1,0-1-1,-1 1 0,0-1 1,-1 0-1,1 0 0,-1 1 1,-1-9-1,1 12 30,0 0-1,-1 1 1,1-1 0,-1 0 0,1 1-1,-1-1 1,1 0 0,-3-2 0,3 3 31,0 1 0,0 0 0,-1 0 0,1-1 0,0 1 0,0 0 1,-1 0-1,1 0 0,0-1 0,-1 1 0,1 0 0,0 0 0,0 0 1,-1 0-1,1 0 0,0 0 0,-1 0 0,1-1 0,0 1 0,-1 0 1,1 0-1,-1 0 0,0 1-3,0-1-1,1 0 1,-1 1-1,0-1 1,0 0 0,0 1-1,1-1 1,-1 1 0,0-1-1,1 1 1,-1-1-1,0 1 1,0 1 0,-4 4 2,0 0 0,1 1 0,-1 0 1,2 0-1,-1 0 0,1 1 1,0-1-1,-3 14 0,-13 70-146,17-79 154,-20 177 427,13-99-47,1 140 34,8-187-340,-1 5-139,0-12-289,2-1 0,8 60 0,-10-98-710,1 0 0,0 0-1,0-1 1,0 1 0,1 0 0,0-5 0,2-14-1463,-1-13-1541,2 2 1408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1:54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 6400,'-19'-11'2058,"19"11"-1945,-1-1 0,1 1 0,0 0-1,0 0 1,0 0 0,0-1 0,0 1-1,-1 0 1,1 0 0,0 0 0,0 0-1,0 0 1,-1 0 0,1-1 0,0 1-1,0 0 1,-1 0 0,1 0 0,0 0-1,0 0 1,0 0 0,-1 0 0,1 0-1,0 0 1,0 0 0,-1 0 0,1 0-1,0 0 1,0 0 0,-1 0 0,1 0-1,0 0 1,0 1 0,0-1 0,-1 0 0,6 8 2341,13 11-579,-11-15-1542,0 0 0,0-1 0,1 0-1,-1-1 1,16 4 0,41 3 345,-53-7-558,225 6-1076,-189-8-2802,-28 1 142,-1 6 1200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1:5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77 753 3072,'-16'7'976,"16"-7"-964,0 0 0,0 0 0,0 0 1,0 0-1,-1 0 0,1 0 0,0 0 0,0 1 0,0-1 1,0 0-1,-1 0 0,1 0 0,0 0 0,0 0 0,0 0 1,0 0-1,0 1 0,0-1 0,-1 0 0,1 0 0,0 0 1,0 0-1,0 0 0,0 1 0,0-1 0,0 0 0,0 0 1,0 0-1,0 1 0,0-1 0,0 0 0,-1 5-95,0-2 468,0-1-1,1 1 1,0 0 0,-1 0 0,1 0-1,0-1 1,1 4 0,-1-5-234,0 0 0,0 0 0,1 1-1,-1-1 1,1 0 0,-1 0 0,1 0 0,-1-1 0,1 1 0,0 0 0,-1 0 0,1 0 0,0 0 0,0-1 0,0 1 0,-1 0 0,1-1-1,0 1 1,0 0 0,0-1 0,0 1 0,0-1 0,0 0 0,2 1 0,2 0 78,-1 0-1,0-1 1,0 1 0,0-1 0,0 0-1,1-1 1,-1 1 0,0-1 0,0 1-1,0-1 1,0-1 0,0 1-1,0 0 1,0-1 0,6-3 0,-4 2-10,-1 0 1,0-1 0,0 1-1,-1-1 1,1 0-1,-1 0 1,0 0 0,0-1-1,7-9 1,-10 13-221,-1 0 0,1 0 0,-1 0 0,1 0 1,-1 0-1,1 0 0,-1 0 0,0 0 0,1 0 0,-1 0 0,0-1 1,0 1-1,0 0 0,0 0 0,0 0 0,0 0 0,0 0 1,0 0-1,-1 0 0,1-1 0,0 1 0,-1 0 0,1 0 0,-1 0 1,1 0-1,-1 0 0,1 0 0,-1 0 0,0 1 0,1-1 1,-1 0-1,0 0 0,0 0 0,1 1 0,-1-1 0,0 0 0,0 1 1,0-1-1,0 1 0,0-1 0,0 1 0,0-1 0,-1 1 0,-1-1-6,1 1 0,0 0 0,0 0 0,-1 0 0,1 0 0,0 0 0,0 0 0,0 1 0,-1-1 0,1 1 0,0-1 0,0 1 0,0 0 0,-2 1 0,-1 0 11,-4 2 75,0 1 0,0 0 0,0 1-1,1 0 1,-1 0 0,2 0 0,-1 1 0,1 1-1,0-1 1,0 1 0,1 0 0,-8 14 0,8-14 24,2 0 1,0 1 0,0 0 0,0 0 0,1 0 0,0 0 0,1 1 0,0-1 0,1 1 0,0-1 0,0 1 0,1 0 0,1 13 0,0-17-54,0-1-1,0 1 1,1 0-1,0-1 1,0 0-1,0 1 1,0-1-1,1 0 1,0 0 0,0-1-1,1 1 1,-1 0-1,1-1 1,0 0-1,0 0 1,0 0-1,1-1 1,0 1 0,-1-1-1,1 0 1,0 0-1,0-1 1,1 1-1,9 2 1,-6-3-2,0 1 0,0-2 0,1 1-1,-1-1 1,0-1 0,1 0 0,-1 0 0,1-1 0,-1 0 0,0 0 0,0-1 0,0 0 0,0-1-1,13-5 1,-4-1-3,-1-1 0,0 0 0,20-17 0,45-44 45,-49 41-1,50-35 0,59-19-214,-95 58 192,-38 21-29,18-11-68,-26 16 19,0-1 1,0 1-1,0-1 0,0 0 0,0 1 0,0-1 0,0 0 0,0 0 1,-1 0-1,1 0 0,0 0 0,0 0 0,-1 0 0,1 0 0,-1 0 1,1-1-1,-1 2 9,0-1 0,0 1 1,0 0-1,0 0 1,0 0-1,0 0 0,0 0 1,0 0-1,0 0 0,0 0 1,0 0-1,0 0 1,0 0-1,0-1 0,0 1 1,0 0-1,0 0 0,0 0 1,0 0-1,-1 0 1,1 0-1,0 0 0,0 0 1,0 0-1,0 0 0,0 0 1,0 0-1,0 0 0,0 0 1,0 0-1,0 0 1,-1 0-1,1 0 0,0 0 1,0 0-1,0 0 0,0 0 1,0 0-1,0 0 1,0 0-1,0 0 0,0 0 1,0 0-1,-1 0 0,1 0 1,0 0-1,0 0 1,0 0-1,0 0 0,0 0 1,0 0-1,0 1 0,0-1 1,0 0-1,0 0 1,0 0-1,0 0 0,0 0 1,-12 4-44,0 1 0,0 0 1,1 1-1,0 0 0,0 1 1,1 0-1,-17 14 0,4-1 91,0 0 0,-36 45 1,50-53-1,0 0 1,1 0 0,0 1 0,1 0 0,0 0 0,2 1 0,-1 0-1,-3 16 1,7-10 149,2-19-188,0-1 0,0 0 1,0 0-1,0 1 0,0-1 1,0 0-1,0 1 0,0-1 0,0 0 1,0 1-1,0-1 0,0 0 1,0 1-1,0-1 0,0 0 1,0 1-1,0-1 0,1 0 0,-1 1 1,0-1-1,0 0 0,0 0 1,1 1-1,-1-1 0,0 0 1,0 0-1,0 1 0,1-1 0,-1 0 1,0 0-1,0 0 0,1 1 1,-1-1-1,0 0 0,1 0 0,-1 0 1,0 0-1,1 0 0,-1 0 1,0 0-1,1 0 0,-1 0 1,0 1-1,1-1 0,-1-1 0,0 1 1,1 0-1,-1 0 0,0 0 1,1 0-1,3-2 40,-1 0 0,0 0 0,1-1 0,-1 0 0,0 1 0,0-1 0,-1 0 0,1 0 0,0-1-1,1-3 1,23-40 184,-26 45-223,80-146 252,-78 143-339,-1 1-1,1 0 1,0 0-1,1 0 1,-1 0-1,5-3 1,-8 8 60,1 0 0,-1 0 1,1 0-1,-1 0 0,0 1 0,1-1 1,-1 0-1,0 0 0,0 0 0,0 0 0,0 0 1,0 1-1,0-1 0,0 1 0,-48 266-349,46-257 366,-9 35 60,-30 85 0,19-72 73,-28 68 242,40-104-232,-2 0-1,-1-1 0,-18 26 1,30-47-118,0 1 0,0-1 0,0 0 0,0 0 0,-1 1 0,1-1 0,0 0 0,-1 0 0,1 0 0,-1 0 0,1-1 0,-1 1 0,1 0 0,-1-1 0,1 1 0,-1-1 0,-3 1 0,4-1-4,0 0 0,0 0 0,0 0 0,-1 0 0,1-1 0,0 1 0,0 0 0,0-1 0,0 1 0,0-1 0,0 1 0,0-1 0,0 0 0,0 1 0,0-1 1,0 0-1,0 1 0,0-1 0,1 0 0,-1 0 0,0 0 0,0 0 0,1 0 0,-2-2 0,0-2 17,-1-1 0,1 0-1,-1 1 1,2-1 0,-1 0 0,1 0 0,0 0-1,0 0 1,0 0 0,1-12 0,1 9-43,0-1 0,1 1 1,0 0-1,1 0 0,-1 0 0,7-13 1,0 4-31,1 2 1,0-1 0,1 1-1,0 0 1,2 1 0,17-16-1,150-125 117,-31 30-119,16-38 278,-149 146-243,-7 6 45,1 1 1,0 0-1,0 1 0,13-10 0,-23 20-44,0 0 0,1 0 0,-1 0 0,0-1 0,0 1 0,0 0-1,0 0 1,0 0 0,0 0 0,0 0 0,0 0 0,1 0 0,-1 0 0,0 0 0,0 0 0,0 0 0,0-1 0,0 1 0,0 0 0,1 0 0,-1 0 0,0 0-1,0 0 1,0 0 0,0 0 0,0 0 0,0 0 0,1 0 0,-1 0 0,0 0 0,0 0 0,0 0 0,0 1 0,0-1 0,0 0 0,1 0 0,-1 0 0,0 0-1,0 0 1,0 0 0,0 0 0,0 0 0,0 0 0,0 0 0,1 0 0,-1 1 0,0-1 0,0 0 0,0 0 0,0 0 0,0 0 0,0 0 0,0 0 0,0 0-1,0 1 1,0-1 0,-1 14-72,-6 26-112,1-13 189,2 0 1,-1 35-1,5-38 25,4 30 0,-3-48-8,0 0-1,0 0 0,0 0 0,1 0 0,0 0 0,0 0 0,1-1 0,-1 1 0,1-1 0,6 8 1,-8-11-14,1-1 0,-1 1 0,1-1 1,0 1-1,-1-1 0,1 1 0,0-1 1,0 0-1,0 0 0,0 0 1,0 0-1,0-1 0,0 1 0,0 0 1,0-1-1,1 0 0,-1 1 0,0-1 1,0 0-1,1 0 0,-1 0 0,0 0 1,0-1-1,0 1 0,3-1 1,4-2 8,0-1 0,0 0 1,-1 0-1,14-9 0,-4 3 50,106-72 42,-41 26-76,-74 50-29,111-74 162,-57 32-207,-55 38 34,-9 6-104,-9 3-48,1 2 144,-1 1 0,1 0 0,0 1 0,0 0 0,-16 8 0,5-1 12,-31 22 0,24-12-32,0 1 0,-41 44 0,57-53 48,0 0 0,1 1 1,0 0-1,1 1 0,1 0 0,0 1 0,1 0 0,-6 16 1,13-29-4,-1-1 0,1 1 0,0 0 0,0-1 1,0 1-1,0-1 0,0 1 0,0 0 0,0-1 1,0 1-1,0 0 0,1 1 0,-1-2-1,1 0-1,-1-1 1,0 1-1,1-1 1,-1 1-1,1 0 1,-1-1 0,1 1-1,-1-1 1,1 1-1,-1-1 1,1 1-1,-1-1 1,1 1-1,-1-1 1,1 0-1,0 1 1,-1-1-1,1 0 1,0 1 0,-1-1-1,1 0 1,0 0-1,0 0 1,-1 0-1,1 0 1,0 0-1,0 0 1,-1 0-1,2 0 1,2-1 2,0 0 1,0 0-1,0 0 1,0 0-1,-1-1 1,1 1-1,-1-1 1,1 0-1,3-3 1,29-23 40,-28 21-35,27-24 34,0-1 1,-2-1-1,43-58 0,-55 60-291,-20 24-37,-13 17 166,4-3 113,0 0 0,1 1 0,1 0 1,-1 0-1,1 1 0,-8 15 0,12-20-6,0 1 1,0 0-1,0 0 0,1 0 0,0 0 1,0 0-1,0 0 0,1 1 0,0-1 1,0 0-1,0 0 0,0 0 0,1 0 0,0 1 1,2 5-1,-2-7 10,1 0 0,0 0 0,0 0 0,0 0 0,0-1 0,1 1 0,-1-1 0,1 1 0,0-1 0,6 5 0,-7-6 10,0-1-1,0 1 0,0 0 0,0-1 1,1 0-1,-1 1 0,1-1 0,-1 0 0,1 0 1,-1 0-1,1-1 0,0 1 0,-1-1 1,1 1-1,0-1 0,-1 0 0,6 0 1,-2-2 5,-1 1 0,1-1 0,-1 0 0,1-1 1,-1 1-1,0-1 0,0 0 0,0-1 1,-1 1-1,9-8 0,2-5 41,21-26 1,-21 23-25,72-99-41,-44 58 212,16-26-137,-4-1-1,-4-4 0,-4-1 1,55-151-1,-95 225-105,-2-1 1,6-36-1,-10 52 13,-1 0-1,0 1 1,0-1 0,0 0-1,0 0 1,0 0-1,0 0 1,-1 0 0,1 1-1,-1-1 1,-2-5-1,2 7 9,1 0-1,-1 0 0,0 0 0,0 0 0,0 0 0,0 0 0,0 0 0,0 1 1,0-1-1,0 0 0,0 0 0,0 1 0,-1-1 0,1 1 0,0-1 0,0 1 0,-1 0 1,1 0-1,0-1 0,0 1 0,-1 0 0,1 0 0,0 0 0,-1 0 0,1 0 0,0 1 1,0-1-1,-1 0 0,0 1 0,-6 1-6,1 0 1,0 0-1,0 1 0,0 0 1,0 1-1,1-1 1,-1 1-1,1 1 0,0-1 1,0 1-1,0 0 0,1 0 1,-8 10-1,1 0-14,0 1-1,2 0 1,0 1-1,-11 25 1,-3 13 222,2 1 0,-27 110 0,42-129-86,1 0 0,1 1 0,2-1-1,2 1 1,7 68 0,-5-95-180,0 0 0,1 0 0,0-1 0,1 1 0,1-1 0,-1 0 0,1 0 0,1 0 0,10 16 0,7 0-459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1:58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244 622 2400,'7'-3'1514,"-7"3"-1460,0 0-1,0 0 1,0 0-1,0-1 1,0 1-1,0 0 1,1 0-1,-1 0 1,0 0-1,0 0 1,0 0-1,0 0 1,0 0-1,1 0 1,-1 0-1,0 0 1,0 0-1,0-1 1,0 1-1,1 0 1,-1 0-1,0 0 1,0 0-1,0 0 0,0 0 1,1 1-1,1 0 1901,-9-5 1795,5 3-3583,0 0 1,-1 0-1,1 0 1,-1 1-1,0-1 1,1 1-1,-1 0 1,1-1-1,-1 1 1,0 1-1,1-1 1,-1 0-1,1 1 1,-1-1-1,-2 2 1,-39 13 492,32-9-529,1 0 1,0 1 0,0 0 0,1 1 0,-1 0 0,2 0 0,-1 1 0,1 0 0,1 1 0,0 0 0,-10 16 0,13-18-48,0 1 1,0 0 0,1 0 0,1 0 0,0 1 0,-4 16 0,6-19-25,0-1 0,1 1 1,-1 0-1,1 0 0,1-1 1,-1 1-1,1 0 0,1 0 0,-1-1 1,4 10-1,-3-12-7,0 0-1,0 1 1,0-1 0,1-1-1,-1 1 1,1 0 0,0-1-1,0 1 1,1-1 0,-1 0-1,1 0 1,-1 0-1,1 0 1,0-1 0,0 0-1,0 0 1,0 0 0,0 0-1,1 0 1,-1-1 0,1 0-1,-1 0 1,1 0-1,7 0 1,-5 0 20,0-1-1,0 0 1,0-1 0,0 0-1,0 0 1,-1 0 0,1-1-1,0 0 1,0 0 0,-1-1-1,0 0 1,1 0-1,-1 0 1,0-1 0,9-7-1,-9 6-4,-1-1-1,0 0 1,0-1-1,0 1 1,-1-1-1,1 0 1,-2 0-1,1 0 1,-1 0-1,4-14 1,-3 6-41,0 0 1,-1-1-1,-1 1 1,0-28-1,-2 35-14,-1-1 0,0 0-1,0 1 1,0 0 0,-1-1-1,-1 1 1,-3-11 0,3 14-72,1 0 0,-1 0 1,0 0-1,0 0 0,-1 0 1,1 1-1,-1-1 0,0 1 0,-1 0 1,1 0-1,-1 1 0,-4-4 1,3 5-701,12 9 691,14 11 359,-13-14-178,0 0 0,0-1-1,0 0 1,1 0 0,-1 0-1,1-1 1,-1 0 0,1-1 0,0 0-1,0 0 1,-1 0 0,1-1 0,0 0-1,0-1 1,0 0 0,0 0-1,-1 0 1,1-1 0,14-6 0,-13 4-8,0-1 0,0 0 0,0 0 1,-1-1-1,0 0 0,0-1 1,0 0-1,10-13 0,-4 3 20,-1 0 0,-1-1 0,11-21 0,0-8 58,34-95 0,1-53 44,-57 191-218,26-83 45,-25 74-388,-4 28-130,-22 194 182,21-187 254,-58 370-27,-26 7 568,73-348-405,-34 77-1,45-121-10,0-1 0,0 0 0,-8 10-1,10-15-62,0 0-1,0 0 1,0 0-1,0 0 1,0 0-1,0 0 1,0 0-1,0 0 1,0 0-1,0-1 1,0 1-1,0 0 1,-1-1-1,1 1 1,0-1-1,-1 1 1,1-1-1,0 0 1,-1 1-1,1-1 0,0 0 1,-1 0-1,0 0 1,0 0-17,2-1 1,-1 1-1,0-1 1,0 1-1,0 0 0,0-1 1,0 0-1,0 1 1,0-1-1,0 1 1,1-1-1,-1 0 0,0 0 1,1 0-1,-1 1 1,0-1-1,1 0 1,-1 0-1,1 0 0,-1 0 1,1 0-1,0 0 1,-1 0-1,1 0 1,0 0-1,-1-2 0,1-2 26,-1 0-1,1-1 0,1-9 0,-1 12-41,3-12 65,0 0 0,1 0 0,0 1 1,1-1-1,1 1 0,8-15 0,-8 16-20,6-12 7,1 0 0,1 1 0,1 0 0,2 1 0,0 1-1,33-32 1,-36 41-205,0 0 1,1 1-1,1 1 0,0 0 0,1 1 1,0 1-1,0 1 0,1 0 0,0 1 1,27-6-1,-13 8-658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1:5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1109 4736,'-4'24'1530,"3"-23"-1427,1 0-1,0 0 1,0 0-1,0 0 1,0 0-1,0 0 1,0 0-1,1 0 1,-1 0-1,0 0 1,0 0-1,1 0 0,-1 0 1,1 0-1,-1 0 1,1 0-1,-1 0 1,1 0-1,-1 0 1,1-1-1,0 1 1,0 0-1,-1 0 1,1-1-1,0 1 0,0-1 1,0 1-1,0-1 1,0 1-1,1 0 1,-1 0 100,1-1 1,0 1-1,0-1 1,-1 1-1,1-1 1,0 0-1,0 1 1,0-1-1,-1 0 0,1 0 1,0 0-1,0-1 1,0 1-1,0 0 1,1-1-1,5-3 244,-1-1 0,0 1 1,0-1-1,-1 0 0,10-10 0,69-79 1424,-38 39-1390,-11 16-252,90-111 491,-93 98-535,-1-2 0,37-90 0,-33 51 359,47-193 0,-81 277-535,-1 7-34,-1-1 1,1 0 0,0 0-1,-1 0 1,0 0-1,0 1 1,0-1 0,0 0-1,0-4 1,0 6 17,0 1 0,0 0 0,0 0 0,0 0 0,0-1 0,0 1 0,0 0 0,0 0 0,0-1 0,0 1 0,0 0 0,0 0 0,0 0 0,0-1 0,0 1 0,-1 0 0,1 0 0,0-1 1,0 1-1,0 0 0,0 0 0,0 0 0,0-1 0,-1 1 0,1 0 0,0 0 0,0 0 0,0 0 0,0 0 0,-1-1 0,1 1 0,0 0 0,0 0 0,0 0 0,-1 0 0,1 0 0,0 0 0,0 0 0,-1 0 0,1 0 0,0 0 0,0 0 0,-1 0 0,1 0 0,0 0 0,0 0 0,0 0 0,-1 0 0,1 0 0,0 0 0,0 0 0,-1 0 0,1 0 0,0 0 0,0 0 0,0 0 0,-1 1 0,0 0-22,-1 1 0,0 0-1,1 0 1,-1 0-1,1 0 1,0 0-1,-1 2 1,-9 19 32,2 0-1,-11 38 1,-7 56 133,18-74 3,-21 114 210,27-133-288,1-1 0,1 1 1,1 0-1,6 39 1,-5-55 32,1 0 1,0 0 0,1 0-1,-1 0 1,2 0 0,-1-1-1,5 9 1,-6-14-51,-1 1-1,1-1 1,0 0 0,-1 0 0,1 0 0,0 0-1,0 0 1,1 0 0,-1 0 0,0-1 0,0 1-1,1-1 1,-1 1 0,1-1 0,0 0-1,-1 0 1,1 0 0,0-1 0,-1 1 0,1 0-1,0-1 1,0 0 0,3 0 0,2-1 45,-1 0 1,1 0 0,-1-1-1,1 0 1,12-6 0,35-20 258,-29 13-306,-7 5-17,-1 0-1,0-1 1,-1-1 0,0-1 0,24-24 0,-41 37-36,1-1 0,0 0 1,-1 1-1,1-1 0,-1 0 0,0 0 0,1 1 1,-1-1-1,0 0 0,1 0 0,-1 0 0,0 0 1,1 0-1,-3-2-163,-5 5-50,-10 10 69,1 0 0,0 1 1,0 0-1,-14 18 0,27-27 174,-1 0-1,1 0 0,0 1 1,0 0-1,0-1 0,1 1 1,0 0-1,-1 0 0,2 0 0,-1 1 1,1-1-1,0 0 0,-1 6 1,2-8 0,0 0-1,0 0 1,0-1 0,0 1 0,1 0 0,-1 0 0,1 0-1,0-1 1,-1 1 0,1 0 0,1-1 0,-1 1 0,0-1 0,1 1-1,-1-1 1,1 0 0,0 0 0,-1 1 0,1-1 0,0 0-1,0-1 1,1 1 0,-1 0 0,0-1 0,1 1 0,-1-1-1,3 2 1,0-2 28,-1 1-1,1-1 0,0 0 1,-1 0-1,1 0 0,0-1 1,0 1-1,0-1 0,0 0 1,-1-1-1,1 1 0,9-3 1,-7 1-8,1 0 0,-1-1 1,1 1-1,-1-2 0,0 1 1,0-1-1,9-6 1,-8 4-4,0-1 1,-1 0-1,0 0 0,0 0 1,0-1-1,-1 1 1,-1-2-1,1 1 1,4-11-1,-8 16-41,-1 0-1,0 0 1,0 0 0,0 0-1,0 0 1,-1 0 0,1-1-1,-1 1 1,0 0-1,0-1 1,0 1 0,0 0-1,0 0 1,-1-1-1,0 1 1,1 0 0,-1 0-1,0 0 1,-1 0-1,1 0 1,-1 0 0,1 0-1,-1 0 1,0 0-1,0 1 1,0-1 0,0 1-1,0-1 1,-1 1-1,1 0 1,-6-4 0,4 4-33,1-1 1,-1 1 0,0 0-1,0 0 1,-1 0 0,1 0-1,-5-1 1,-1 2-172,18 5 261,21 4-103,-15-5 147,-1-1 1,1-1-1,0 0 1,0-1-1,0 0 1,0-1-1,0-1 1,0 0-1,-1-1 1,21-7-1,-25 6-57,0 0 1,-1-1-1,1 0 0,-1-1 0,-1 0 1,1 0-1,-1-1 0,0 0 0,0 0 0,-1 0 1,0-1-1,0 0 0,-1 0 0,0-1 0,-1 1 1,7-16-1,8-25 9,-2-2 0,14-73 0,6-56 251,-32 154-220,-1 10 38,-1-1 1,2-26 0,-4 43-128,-1-1 0,0 1 0,0 0 0,0 0 0,0-1 0,0 1 0,0 0 1,0 0-1,0-1 0,0 1 0,0 0 0,0 0 0,0-1 0,0 1 0,0 0 1,0 0-1,-1 0 0,1-1 0,0 1 0,0 0 0,0 0 0,0 0 1,0-1-1,0 1 0,0 0 0,-1 0 0,1 0 0,0-1 0,0 1 0,0 0 1,-1 0-1,-4 5-209,-5 17 34,3 0 132,2 0 1,0 1 0,-2 35-1,4 72 188,4-61-50,3 0 1,18 95-1,6-64 86,-24-92-1456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1:5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35 7232,'-29'-19'2314,"23"13"-788,8 2-193,10 1 538,-11 3-1630,8-1 354,0 0-1,0 1 1,0 0 0,0 0-1,16 3 1,49 14 592,-35-7-982,16 1-100,1-2 0,65 1 0,-22-10-2767,-71-1 1052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0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67 160 7232,'-63'-8'3264,"59"8"-2848,13-3 1344,4 3-1056,19-13 576,7 6-768,16-13-128,3 3-256,27-11-160,2 8 0,11-3 96,-4 3-32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0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277 667 4736,'0'0'1530,"0"-8"1254,-10 19 774,3-6-3094,0 0 1,0-1-1,-1 0 0,1 0 1,-15 5-1,-11 5 248,-10 7 147,20-11-404,1 1 0,-31 21 0,49-30-357,0 1 0,1 0-1,0 0 1,-1 0 0,1 0 0,0 0 0,1 1-1,-4 3 1,6-7-77,0 0 1,0 1-1,-1-1 0,1 0 0,0 0 1,0 1-1,0-1 0,0 0 1,-1 1-1,1-1 0,0 0 0,0 1 1,0-1-1,0 0 0,0 0 1,0 1-1,0-1 0,0 0 0,0 1 1,0-1-1,0 0 0,0 1 0,0-1 1,0 0-1,0 1 0,0-1 1,0 0-1,1 0 0,-1 1 0,0-1 1,0 0-1,0 1 0,0-1 0,1 0 1,-1 1-1,13 0 500,19-8 44,-32 7-561,17-6 143,-1 0 0,27-14-1,-35 16-176,0-1 0,0 0 0,-1-1 0,1 1 0,-1-1 0,11-13-1,-14 11-658,-14 11-83,9-3 765,0 1 0,0-1 1,0 1-1,0-1 0,0 1 0,1 0 0,-1-1 0,0 1 1,1 0-1,-1-1 0,0 1 0,1 0 0,-1 0 0,1-1 1,-1 1-1,1 0 0,-1 0 0,1 0 0,0 0 0,-1 0 1,1 0-1,0 0 0,0 1 0,0 0 10,0 0 1,0-1-1,0 1 1,1 0-1,-1 0 0,1 0 1,-1-1-1,1 1 0,0 0 1,-1-1-1,3 4 1,-1-2 22,0 0 1,1 1 0,-1-1 0,1 0-1,0 0 1,0-1 0,0 1-1,0-1 1,0 1 0,1-1 0,4 2-1,-1-1 58,-1-2 0,0 1 0,1-1 0,-1 0 0,1 0 0,-1-1 0,1 0 0,0 0 1,-1 0-1,1-1 0,-1 0 0,1 0 0,-1-1 0,9-3 0,-8 2-16,0 0 1,0-1 0,0 0 0,0 0 0,0-1-1,-1 0 1,0 0 0,0 0 0,0-1 0,-1 0-1,0 0 1,5-7 0,7-14 45,-1-1-1,18-46 1,18-64-25,-31 80-76,-2 6 22,37-106 99,-43 114-112,12-74 0,-25 115-17,1 1-15,-1 0-1,1 0 0,-1 0 1,1 0-1,-1 0 0,0 0 1,0 0-1,0 0 0,0 0 1,-1-1-1,1 1 0,0 0 1,-1 0-1,0 0 0,1 0 1,-1 0-1,0 0 0,-2-3 1,3 5 3,-1-1 1,0 1-1,1 0 0,-1-1 1,0 1-1,1 0 1,-1-1-1,0 1 1,1 0-1,-1 0 1,0 0-1,0-1 0,1 1 1,-1 0-1,0 0 1,0 0-1,1 0 1,-1 0-1,0 0 1,0 1-1,1-1 0,-1 0 1,0 0-1,0 1 1,1-1-1,-1 0 1,0 1-1,1-1 1,-1 0-1,1 1 0,-1-1 1,0 1-1,1-1 1,-1 2-1,-21 20-22,22-21 26,-10 12 23,1 1 0,0 0-1,1 1 1,1 0 0,0 0-1,1 1 1,-4 18 0,-20 117 542,23-105-443,0 90 0,7-115-93,2-1-1,0 0 0,1 0 1,1 0-1,1 0 1,14 37-1,-15-50-58,0 1 1,0-1-1,0 0 0,1 0 0,0-1 0,0 1 0,13 10 0,-14-14-489,1 1 0,-1-1-1,1 0 1,0 0-1,0 0 1,0-1-1,7 3 1,20 4-1948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03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363 583 2720,'-6'-7'6058,"5"6"-5685,0-1 0,-1 1-1,1 0 1,-1-1-1,1 1 1,-1 0-1,0 0 1,1 0 0,-1 1-1,0-1 1,0 0-1,0 1 1,1-1-1,-1 1 1,0-1-1,0 1 1,0 0 0,0 0-1,0 0 1,-3 0-1,-8 1 42,1 1 0,-15 2 0,8 0 125,-7 0-210,0 1-1,-49 15 1,65-16-298,0 0 1,0 1-1,1 0 1,-1 0 0,1 1-1,0 0 1,1 0 0,0 1-1,-15 16 1,22-22-33,-1 1 0,1-1 0,0 1 0,0 0 0,0 0 0,0-1 0,0 1 0,0 0 0,0 0 0,1 0 0,-1 0 0,0 0 0,1 0 0,0 0 0,0 0 1,-1 0-1,1 0 0,0 1 0,1-1 0,-1 0 0,0 0 0,1 0 0,-1 0 0,1 0 0,-1 0 0,1 0 0,0 0 0,0-1 0,0 1 0,0 0 0,0 0 0,3 2 0,-1-1 41,0 0 0,0 0 0,0 0 0,0-1 0,1 1 0,-1-1 0,1 0 0,-1 0 0,1 0 0,0-1 0,0 1 0,0-1 0,0 0 0,0 0 0,6 0 0,1 0 40,-1-2 0,0 0-1,1 0 1,-1-1 0,0 0 0,1 0 0,-1-1 0,-1-1 0,1 0 0,0 0 0,-1-1 0,14-9 0,-14 8-68,0-1 0,0 1 0,-1-2 0,0 1 0,0-1 0,-1-1 0,0 1 0,0-1 0,-1 0 1,0-1-1,7-17 0,-10 21-46,-2 0 1,1 0 0,0-1 0,-1 1 0,0 0-1,-1-1 1,0 1 0,1 0 0,-2-1-1,1 1 1,-1-1 0,-2-8 0,3 14 11,-1 0 1,1 0 0,0 0 0,-1 0-1,1 0 1,-1 0 0,1 1-1,-1-1 1,0 0 0,1 0 0,-1 0-1,0 0 1,1 1 0,-1-1-1,0 0 1,0 1 0,0-1 0,0 1-1,1-1 1,-1 1 0,-2-1-1,1 0-19,0 1-1,0 0 0,0-1 0,0 1 0,0 0 0,0 0 0,0 1 0,0-1 1,0 0-1,-3 2 0,-1-1-20,1 1 1,0 1-1,0-1 0,0 1 1,0-1-1,-8 8 1,10-8 56,0 1 0,0 1 0,0-1 0,1 0 1,-1 1-1,1-1 0,-1 1 0,1 0 0,0 0 0,1 0 1,-2 4-1,2-5 21,0 0 1,1-1-1,-1 1 1,1 0 0,0 0-1,0-1 1,0 1-1,0 0 1,1-1-1,-1 1 1,1 0-1,-1-1 1,1 1 0,0 0-1,0-1 1,0 1-1,3 3 1,0 0 46,0 0 0,0-1 0,1 1 0,-1-1 0,1 0 0,0-1 0,1 1 0,-1-1 1,1 0-1,0-1 0,0 1 0,12 4 0,-6-4 150,1-1-1,-1 0 1,1 0 0,-1-2 0,1 0-1,18 0 1,-30-1 48,2 0-479,2 0 1476,-4 0-1250,-1-1-1,1 1 0,0 0 0,-1-1 0,1 1 1,0-1-1,-1 1 0,1-1 0,0 1 1,-1-1-1,1 0 0,-1 1 0,1-1 1,-1 0-1,0 1 0,1-1 0,-1 0 0,0 0 1,1 1-1,-1-1 0,0 0 0,1-1 1,4-21 87,-3 4-40,0 0 0,-2 0 0,-3-31 0,0-9-211,3-6 104,-10-247-78,8 295 15,0 1-1,0 0 1,-2 0-1,0 0 1,-8-19-1,12 34 93,-1 0 0,1 1-1,0-1 1,0 1 0,-1-1 0,1 0 0,0 1 0,-1-1-1,1 1 1,-1-1 0,1 1 0,-1 0 0,1-1-1,-1 1 1,1-1 0,-1 1 0,1 0 0,-1-1 0,1 1-1,-1 0 1,0 0 0,1-1 0,-1 1 0,0 0 0,0 0 3,0 0 0,1 1-1,-1-1 1,0 0 0,1 0 0,-1 1 0,0-1 0,1 1 0,-1-1 0,0 1 0,1-1 0,-1 1 0,1-1 0,-1 1 0,1-1 0,-1 1 0,1-1 0,-1 1 0,1 0 0,0-1 0,-1 1 0,1 1 0,-4 7 56,0 0 1,1 0-1,1 0 0,-4 17 0,-4 46 386,3 0-1,3 0 0,6 90 1,4-102-422,3-1 0,24 94 0,-32-149-174,1 0 0,-1-1 0,1 1 1,-1-1-1,1 0 0,2 4 1,-3-6-14,-1-1 1,0 1 0,1-1-1,-1 1 1,0-1 0,1 1 0,-1-1-1,1 0 1,-1 1 0,1-1-1,-1 1 1,1-1 0,-1 0 0,1 1-1,-1-1 1,1 0 0,-1 0 0,1 1-1,-1-1 1,1 0 0,0 0-1,-1 0 1,1 0 0,0 0 0,-1 0-1,1 0 1,-1 0 0,1 0-1,0 0 1,-1 0 0,1 0 0,-1 0-1,1-1 1,0 1 0,-1 0 0,1 0-1,-1-1 1,1 1 0,-1 0-1,1-1 1,0 0 0,9-7-2811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0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0 859 3968,'0'0'10197,"9"-4"-7440,-6 2-2583,-1 0 0,1 0 0,0 0 0,-1 0 0,0-1 0,4-2 0,4-6 304,4-3-203,-1 0 0,0-1 0,-1 0 0,15-27-1,-8 13-69,-8 3-217,-10 25-65,-2 4 6,-26 83 119,26-81-28,0-1 1,1 1 0,-1-1 0,1 1 0,0-1-1,1 1 1,-1-1 0,1 1 0,0-1-1,0 1 1,1-1 0,-1 0 0,4 7-1,-4-9 24,0 1-1,0-1 0,1 1 0,-1-1 0,1 0 1,-1 0-1,1 0 0,0 0 0,0 0 0,0 0 1,0 0-1,0 0 0,0-1 0,1 1 0,-1-1 1,1 0-1,-1 1 0,1-1 0,-1-1 0,1 1 1,-1 0-1,1 0 0,0-1 0,2 1 0,5-2 69,-1 1-1,0-2 1,0 1-1,0-1 1,0 0 0,0-1-1,0 0 1,-1-1-1,1 0 1,11-7-1,-6 2-22,0-1-1,-1 0 1,-1-1-1,22-24 1,-23 22-83,-1-1 1,-1 0 0,-1 0-1,0-1 1,0 0 0,5-19 0,26-94 40,-37 122-40,34-141-88,9-37 34,-41 171-64,-1 0 1,0 0-1,1-25 0,-10 60-406,-8 56 160,-9 88 608,-30 161-252,-7-92 359,27-112-17,-1-5-201,26-97-24,0 0-1,-2 0 1,-15 23 0,3-16 188,20-25-284,1-1-1,-2 1 1,1-1 0,0 1 0,0-1 0,-1 0 0,1 0 0,-1 0 0,0 0 0,0-1 0,1 1 0,-1-1 0,0 0 0,0 0 0,0 0 0,-1 0 0,1 0 0,0 0-1,0-1 1,0 0 0,-1 0 0,-5 0 0,43-48 364,225-331 32,-242 350-359,-1-2 0,-1 0-1,19-62 1,16-101-19,-34 122-9,-2 13-21,31-111 10,-8 30-348,-47 175-159,-13 58 311,-11 112 22,-14 78 248,-28 180 276,40-242-160,36-221-204,0 1 0,0-1-1,0 1 1,0-1 0,0 1 0,-1-1-1,1 0 1,0 1 0,0-1 0,0 1 0,0-1-1,-1 1 1,1-1 0,0 0 0,0 1 0,-1-1-1,1 0 1,0 1 0,0-1 0,-1 0 0,1 1-1,0-1 1,-1 0 0,1 0 0,-1 1 0,1-1-1,0 0 1,-1 0 0,1 0 0,-1 1 0,1-1-1,-1 0 1,1 0 0,0 0 0,-1 0 0,1 0-1,-1 0 1,1 0 0,-1 0 0,1 0 0,-1 0-1,1 0 1,0 0 0,-1 0 0,1-1-1,-1 1 1,1 0 0,-1 0 0,1 0 0,0-1-1,-1 1 1,0-2-64,1 1-1,0 0 0,0 0 1,-1-1-1,1 1 0,0 0 1,0-1-1,0 1 0,1 0 1,-1-1-1,0 1 0,1-2 1,0-9-336,2-7 220,1 0 0,7-19 0,-3 10 59,61-192-391,-53 178 492,3 0 1,1 2-1,28-42 0,-40 71 63,1 0-1,10-10 0,6-6-110,-17 18 215,2-3 301,-10 11-393,1 0 0,-1 0 0,1 0 1,0 0-1,0 0 0,0 0 0,0 0 0,0 0 1,-1 1-1,1-1 0,1 0 0,-1 1 1,0-1-1,0 0 0,0 1 0,0 0 1,0-1-1,0 1 0,1 0 0,-1-1 0,1 1 1,38-2 105,2-1-28,-14-2-124,-1-1 1,0-1-1,0-2 0,-1 0 1,40-21-1,-58 25 3,-1 1 1,0-1-1,0-1 0,10-9 0,-15 13-11,0 0-1,-1 1 0,1-1 0,-1 0 1,1 0-1,-1 0 0,0 0 0,0 0 1,0 0-1,0 0 0,0-1 0,0 1 1,0 0-1,-1 0 0,0-1 0,1 1 1,-1 0-1,0-1 0,0 1 0,0-5 1,-1 6-12,1 1 0,-1-1 0,1 0 1,-1 0-1,0 0 0,1 0 0,-1 0 1,0 1-1,0-1 0,1 0 0,-1 1 1,0-1-1,0 0 0,0 1 1,0-1-1,0 1 0,0-1 0,0 1 1,0 0-1,0-1 0,0 1 0,0 0 1,0 0-1,0 0 0,0 0 0,0 0 1,0 0-1,0 0 0,0 0 0,0 0 1,-2 1-1,-4 0-32,1 0-1,0 0 1,-11 4-1,-5 5 46,1 0-1,0 0 0,0 2 1,1 1-1,1 1 0,0 0 1,-18 19-1,32-28 6,0 1-1,0 0 1,0 0-1,1 0 1,0 0 0,0 0-1,1 1 1,0 0-1,0 0 1,-3 9 0,5-13-2,1 0 0,-1 0 0,1 0 0,-1 0 1,1-1-1,0 1 0,0 0 0,0 0 1,1 0-1,-1 0 0,1 0 0,-1-1 0,1 1 1,0 0-1,0 0 0,0-1 0,0 1 0,1 0 1,-1-1-1,1 0 0,0 1 0,-1-1 1,1 0-1,0 0 0,0 0 0,0 0 0,1 0 1,3 3-1,4 0 52,0 0-1,1 0 1,-1-1 0,1-1 0,0 1-1,0-2 1,0 1 0,0-2 0,0 1-1,23-1 1,-16-2 25,0-1 0,0 0 0,0-1 0,0-1-1,-1 0 1,20-9 0,-26 9-63,-1-1 0,0 0 0,0-1-1,0 0 1,-1-1 0,0 0 0,0 0 0,13-15-1,-12 10 2,-1-1 0,0 0-1,0 0 1,-1 0-1,10-25 1,-7 13-40,-4 10 115,-1 0 1,5-21 0,-9 29-107,-1 5-15,0 0 0,-1-1 0,1 1 0,-1 0 0,1-1 0,-1-4 1,8 127-411,-3-9 512,-5-108-74,0 1 0,0 0 0,0-1 0,1 1 1,-1-1-1,1 0 0,0 1 0,0-1 1,0 1-1,0-1 0,1 0 0,-1 0 0,1 0 1,0 0-1,0 0 0,0 0 0,3 2 1,-4-4 11,1 0 1,0 0-1,0 0 1,-1 0-1,1-1 1,0 1 0,0 0-1,0-1 1,0 0-1,0 0 1,0 1-1,0-1 1,-1 0 0,1 0-1,3-1 1,32-7 124,-25 6-162,0-1 13,12-2 49,0 0 0,-1-2-1,0-1 1,32-15 0,7-13 61,-55 31-81,0 0 0,-1-1 1,1 0-1,-1 0 0,0 0 0,5-9 1,-9 12-17,0 0 1,0-1 0,-1 1-1,0 0 1,1-1 0,0-3-1,-2 6-16,0 1-1,0-1 1,0 1-1,1-1 1,-1 1-1,0-1 0,0 1 1,0-1-1,0 1 1,0-1-1,0 1 1,0-1-1,0 1 1,0-1-1,0 1 1,0-1-1,0 1 0,0 0 1,-1-1-1,1 1 1,0-1-1,0 1 1,0-1-1,-1 1 1,1-1-1,0 1 1,-1 0-1,1-1 0,0 1 1,-1 0-1,1-1 1,0 1-1,-1 0 1,1-1-1,-1 1 1,1 0-1,-1 0 0,1-1 1,0 1-1,-1 0 1,1 0-1,-1 0 1,1 0-1,-1 0 1,1 0-1,-1 0 1,1 0-1,-1 0 0,1 0 1,-1 0-1,0 0 1,-5 1-69,0 0 1,1 1-1,-1 0 1,0 0-1,1 1 1,-1-1-1,-6 5 1,-37 29 105,30-21 41,14-11-82,-1 1 0,1-1-1,0 1 1,0 0 0,0 1 0,1-1-1,-6 9 1,9-11 13,0-1-1,0 0 1,0 1-1,0-1 1,0 1-1,0-1 1,1 1-1,-1-1 1,1 1 0,0 0-1,0-1 1,0 1-1,0-1 1,0 1-1,1 0 1,-1-1-1,1 1 1,-1-1 0,1 1-1,0-1 1,0 1-1,0-1 1,1 0-1,1 3 1,-1-2 32,0-1 0,0 1 1,1-1-1,-1 1 0,1-1 0,0 0 0,0 0 1,0 0-1,0 0 0,0-1 0,0 1 1,0-1-1,1 0 0,-1 0 0,0 0 0,1 0 1,-1-1-1,1 1 0,-1-1 0,1 0 1,-1 0-1,5 0 0,5-2 62,0 1 0,0-1 0,0-1 0,21-7-1,-10 0-91,0 0 0,0-2 0,-1 0 0,-1-2 0,0 0 0,-1-1 0,25-25 0,-44 39-13,-1-1-1,1 1 1,-1 0-1,1 0 1,0 0-1,0 0 1,3-2-1,-4 3 9,-1 0 0,0 0 0,1 0 0,-1 0 0,1 0 0,-1 0 0,0 0 0,1 0 0,-1 0 0,0 0 1,1 0-1,-1 0 0,1 0 0,-1 1 0,0-1 0,1 0 0,-1 0 0,0 0 0,1 1 0,-1-1 0,0 0 0,0 0 0,1 0 0,-1 1 0,0-1 0,0 0 0,1 1 0,-1-1 0,0 0 0,0 1 1,0-1-1,1 0 0,-1 1 0,0-1 0,0 0 0,0 1 0,0-1 0,0 0 0,0 1 0,0-1 0,0 1 0,0-1 0,0 0 0,0 1 0,0-1 0,0 1 0,0-1 0,0 0 0,0 1 0,-2 15 51,0 0 0,0-1 0,-2 1 0,-6 18 0,10-25-62,1-3 140,1-9-100,-1 1 0,1-1 0,0 1 0,0-1 0,0 1 0,0 0 0,0 0 0,1 0 0,3-2 0,-2 1-46,77-70-540,-81 73 553,0 0-1,1 0 0,-1-1 0,0 1 1,0 0-1,0 0 0,0 0 0,1 0 0,-1 0 1,0-1-1,0 1 0,1 0 0,-1 0 1,0 0-1,0 0 0,0 0 0,1 0 0,-1 0 1,0 0-1,0 0 0,1 0 0,-1 0 1,0 0-1,0 0 0,1 0 0,-1 0 0,0 0 1,0 0-1,1 0 0,-1 0 0,0 0 1,0 0-1,1 1 0,-1-1 0,0 0 0,0 0 1,0 0-1,1 0 0,-1 0 0,0 1 0,0-1 1,0 0-1,0 0 0,1 0 0,-1 1 1,0-1-1,0 0 0,0 0 0,0 0 0,0 1 1,0-1-1,0 0 0,0 0 0,0 1 1,0-1-1,3 23-128,-3-21 155,0 0-1,0 0 1,0 0-1,0 0 1,0 0-1,1 0 1,-1 0-1,1 0 1,-1 0-1,3 3 1,-1-3 17,0-1 1,0 0 0,0 0 0,0 0-1,0 0 1,1 0 0,-1 0 0,0 0-1,1-1 1,-1 1 0,1-1 0,-1 0-1,1 1 1,-1-1 0,1 0 0,-1-1-1,1 1 1,-1 0 0,0-1 0,4-1-1,5-1-12,0-1-1,-1-1 0,13-6 0,-8 3-2,0 1 4,-1-2 1,1 0-1,-2-1 1,1 0-1,-1-1 0,-1 0 1,0-1-1,0-1 1,-1 0-1,-1 0 1,0-1-1,13-25 0,6-19 38,-2-1-1,-2-1 1,-3-2-1,-3 0 1,-3-1-1,13-95 1,-29 156-57,2-13-93,-1 0 0,0 0 0,-2-18 0,1 33 85,0 0 0,0 0-1,0-1 1,0 1-1,0 0 1,0 0-1,0-1 1,0 1 0,0 0-1,0 0 1,0-1-1,0 1 1,0 0-1,0 0 1,0 0-1,0-1 1,-1 1 0,1 0-1,0 0 1,0 0-1,0-1 1,0 1-1,0 0 1,-1 0 0,1 0-1,0-1 1,0 1-1,0 0 1,-1 0-1,1 0 1,0 0-1,0 0 1,0 0 0,-1-1-1,0 2 3,0 0-1,0 0 1,0-1-1,1 1 1,-1 0-1,0 0 1,1 0-1,-1 0 1,0 0-1,1 0 1,-1 0-1,1 0 1,-1 0-1,1 0 1,0 1-1,0-1 1,-1 2-1,-2 7 37,-11 31 133,1 1 1,3 0-1,1 0 0,-5 86 1,12-65-157,3-1-1,16 116 1,-5-130-24,-8-37-315,-1 1-1,-1-1 1,0 1 0,1 13-1,-6-13-1940,3-12 2143,-1 1-1,1-1 1,0 0 0,0 0 0,-1 0 0,1 0-1,0 1 1,0-1 0,-1 0 0,1 0-1,0 0 1,-1 0 0,1 0 0,0 0 0,-1 0-1,1 0 1,0 0 0,-1 0 0,1 0 0,0 0-1,-1 0 1,1 0 0,-3-1-533,0 0 0,1 0 0,-1 0 0,1 0 1,0-1-1,-3-1 0,1 1 305,-5-4 14,1-1 0,0 0 0,0 0 0,1 0 0,0-1 1,0 0-1,-9-15 0,-34-69 2859,34 60-1571,7 14 474,-10-31 0,16 41-997,1 0 1,0 0-1,0 0 0,1 0 1,0 0-1,1-15 1,0 20-364,1 0 0,-1 1 0,1-1 0,-1 1 0,1-1 0,0 1 0,0-1 0,0 1 0,0 0 0,1 0 1,-1-1-1,1 1 0,-1 0 0,1 0 0,3-3 0,-2 3-25,1-1 1,0 0-1,-1 1 1,1 0-1,0 0 0,0 0 1,0 0-1,7-1 1,-2 1-40,0 0 0,0 1 0,0 0 0,0 0 1,0 1-1,-1 0 0,1 1 0,15 2 0,-12 1-25,0 0-1,-1 1 1,1 0-1,-1 1 1,-1 0-1,1 0 1,-1 1 0,0 1-1,0 0 1,-1 0-1,0 1 1,0 0-1,-1 1 1,13 19-1,-11-13 12,0 1-1,-1-1 1,-1 2-1,0-1 0,-2 1 1,0 0-1,-1 0 0,0 1 1,1 22-1,-5 30-254,-1-43-2144,12-39-5822,-9 8 7635,0 0-1,0 0 1,0 0 0,-1-1 0,1 1 0,-1-1 0,3-5-1,13-39-1971,-13 34 2037,5-16 820,-2-1 0,-1 0-1,5-39 1,-10 41 2532,-1-1-1,-1 1 1,-7-50-1,7 55-1225,0 24-1642,0-1-1,0 1 1,0-1 0,0 1-1,0-1 1,0 1 0,1-1-1,-1 1 1,0-1 0,0 1-1,0-1 1,1 1 0,-1 0-1,0-1 1,1 1 0,-1-1-1,0 1 1,1 0 0,-1-1-1,0 1 1,1 0 0,-1-1-1,1 1 1,-1 0 0,0 0 0,1 0-1,-1-1 1,1 1 0,-1 0-1,1 0 1,-1 0 0,1 0-1,-1 0 1,1 0 0,-1 0-1,1 0 1,-1 0 0,1 0-1,-1 0 1,1 0 0,-1 0-1,1 0 1,-1 0 0,1 1-1,-1-1 1,1 0 0,11 6-1003,0 0 0,-1 0 0,14 11 0,4 2-138,61 31-503,-46-27 1713,67 47 0,-108-68 286,0 0 0,0 1 0,-1-1 0,1 0 0,-1 1 0,1 0 0,-1 0 0,0 0 0,0 0 0,0 0-1,0 0 1,2 5 0,-4-6-132,0 0 0,0 0-1,1 0 1,-1 0-1,-1 0 1,1 0 0,0 0-1,0 0 1,-1 0 0,1 0-1,-1 0 1,0 0 0,1 0-1,-1 0 1,0 0-1,0 0 1,0 0 0,-1-1-1,1 1 1,0 0 0,-1-1-1,-1 2 1,-114 107 4266,93-89-3735,36-25-468,-2 1-1,1-1 1,19-10 0,-18 5-303,0-1 0,0 0 0,-1 0 0,15-18 0,-14 14-104,-12 13 155,1 1 0,-1-1 1,1 1-1,-1-1 0,1 1 1,0-1-1,-1 1 0,1-1 1,0 1-1,-1-1 0,1 1 1,0 0-1,-1-1 0,1 1 1,0 0-1,0 0 0,0 0 19,-1 0 1,0 0-1,1 0 0,-1 0 1,0 0-1,0 0 0,1 0 0,-1 1 1,0-1-1,0 0 0,1 0 0,-1 0 1,0 1-1,0-1 0,1 0 0,-1 0 1,0 1-1,0-1 0,0 0 0,0 0 1,1 1-1,-1-1 0,0 0 0,0 1 1,0-1-1,0 0 0,0 1 0,1 4 101,-1 0 0,1 0 0,-1 10 0,0-1-156,0-8 75,1 0 0,0 1 0,0-1 0,1 0 0,0 0-1,0 0 1,0 0 0,0 0 0,6 8 0,-5-9 27,0 0-1,1 0 1,0-1 0,0 1 0,0-1 0,9 7-1,-11-10-28,-1 1 0,1-1 0,1 0 0,-1 0 0,0 0 0,0-1-1,0 1 1,0 0 0,0-1 0,1 0 0,-1 1 0,0-1 0,1 0 0,-1 0-1,0 0 1,0 0 0,1-1 0,-1 1 0,0-1 0,0 1 0,3-2 0,-1 0 26,0 0 0,0 0 0,0-1 1,0 1-1,-1-1 0,1 0 1,-1 0-1,1 0 0,-1 0 1,0-1-1,-1 1 0,1-1 0,-1 0 1,1 0-1,2-6 0,1-6 58,1 0-1,5-26 1,-10 35-94,108-462 118,-109 461 74,0 0 0,0-16 0,-1 23-172,0-1 0,0 1 0,0-1 0,0 1 0,-1-1 0,1 1 0,0-1 0,-1 1 0,1-1 0,-1 1 0,1-1 1,-1 1-1,0 0 0,0-1 0,1 1 0,-1 0 0,0 0 0,0 0 0,0-1 0,-3-1 0,4 3-22,-1 0-1,1 0 0,-1 0 1,1-1-1,-1 1 0,1 0 1,-1 0-1,1 0 0,-1 0 1,1 0-1,-1 0 1,1 0-1,-1 0 0,1 0 1,-1 0-1,0 0 0,1 0 1,-1 1-1,1-1 0,-1 0 1,-3 2 2,1 0 0,0-1 1,0 1-1,0 0 0,1 1 1,-1-1-1,0 0 0,1 1 1,0 0-1,-1-1 0,1 1 0,0 0 1,0 0-1,1 0 0,-4 7 1,-2 7 0,-9 35 1,15-48-8,-11 47-46,-6 60 0,1 58-2346,12-117 188,0 21-35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396 544 2656,'5'0'10026,"-12"-6"-8148,-4 1-985,-14-6 144,14 9-859,0-1-1,0 1 1,0 1-1,-1 0 1,1 1-1,-17 1 1,20 0-138,1 0 0,-1 1 0,1 0 0,-1 0 0,1 1 0,0 0 0,0 0 0,0 0 0,0 1 0,0 1 0,-5 4 0,4-3-7,1 1-1,1-1 1,-1 2 0,1-1 0,0 1-1,1 0 1,-5 8 0,-27 65-96,26-53-30,-6 14 28,-13 50 0,24-69 96,1 1 0,1 0 1,-2 46-1,7-55-12,0-1-1,1 1 1,1-1-1,0 0 1,1 0 0,1 0-1,0-1 1,8 16-1,1-3 31,0-1 0,2-1 0,21 26 0,-34-46-33,0 0 1,0-1-1,0 1 1,0-1-1,1 0 1,0 0-1,-1 0 0,1 0 1,0-1-1,1 0 1,-1 1-1,0-1 1,0-1-1,1 1 1,-1-1-1,1 0 1,0 0-1,-1 0 1,1 0-1,0-1 0,0 0 1,7-1-1,14-2 94,0-2 0,48-16 0,51-26 154,-82 30-239,95-44 205,-111 46-191,0-1 0,46-37 0,-38 21 64,-1-1-1,-2-1 1,-2-2 0,-1-1 0,-1-2 0,27-51 0,98-200 302,-141 259-349,0 0 0,-3 0 0,0-1 0,8-63 0,-15 72-39,-1 0 0,-1 0 0,-1 0 0,-1 1 0,-1-1 0,-1 0 0,-11-37 0,14 57-28,0 0 0,-1 0 0,1 0 0,0 0 0,-1 1 0,0-1 1,1 1-1,-1-1 0,0 1 0,0-1 0,0 1 0,-1 0 0,-3-3 0,4 4-11,0 0 1,0 0-1,0 0 0,0 1 1,0-1-1,0 1 1,0-1-1,0 1 0,0 0 1,0-1-1,0 1 0,0 0 1,0 0-1,0 1 0,0-1 1,0 0-1,0 1 0,0-1 1,0 1-1,0 0 0,-2 0 1,-5 4-40,1 0 1,0 1-1,0 0 1,0 0-1,1 0 0,0 1 1,-10 12-1,0 3-59,-22 34-1,19-19 75,1 0-1,1 1 0,3 0 0,1 2 0,2 0 0,-12 70 0,13-33 160,4 0 0,5 132 0,7-65-17,-4-130-71,1-1-1,0 1 1,7 25-1,-4-22 6,-4-11-8,1 0 0,0 0 0,0 0 0,0-1-1,6 10 1,-7-13 18,1 0 0,-1 0 0,1 0 0,0 0 0,0 0 0,0-1 0,0 1 0,0-1 0,0 1 0,0-1 0,0 0 0,0 1 0,1-1 0,-1 0 0,1-1 0,3 2 0,2 0 44,1-1-1,0 0 1,0-1 0,0 0 0,0-1 0,18-2 0,54-17 0,-54 12-185,-27 8 100,53-14 12,61-26-1,-98 33 44,-1 0-1,0-1 1,-1-1-1,0 0 1,0-1-1,-1 0 1,0-1-1,15-18 1,-20 19-31,0 0 1,0-1 0,-1 0-1,-1 0 1,0-1-1,-1 0 1,0 0 0,0 0-1,-2 0 1,1-1-1,-2 0 1,1 0 0,-1-14-1,-2 23-46,0-1 0,-1 1 0,1 0 0,-3-7 0,3 10 12,0 1 0,0-1 0,0 1 0,0 0 0,0-1 0,0 1 0,0 0 0,0-1 0,-1 1 0,1 0 0,0-1 0,0 1 0,0 0 0,0-1 0,-1 1 0,1 0 0,0-1 0,0 1 0,-1 0 0,1 0 0,0-1 0,0 1 0,-1 0 0,1 0-1,0-1 1,-1 1 0,1 0 0,0 0 0,-1 0 0,1 0 0,-1 0 0,1 0 0,0 0 0,-1-1 0,1 1 0,0 0 0,-1 0 0,1 0 0,0 0 0,-1 1 0,1-1 0,-1 0 0,1 0 0,0 0 0,-1 0 0,1 0 0,0 0 0,-1 0 0,1 1 0,0-1-1,-1 0 1,1 0 0,0 1 0,0-1 0,-1 0 0,1 0 0,0 1 0,0-1 0,-1 0 0,1 1 0,0-1 0,0 0 0,-1 1 0,-4 6-114,1 0 0,-1 1-1,2-1 1,-1 1 0,1 0 0,-5 14 0,3-4-125,2 1-1,-3 19 1,5-28 208,1 1 1,0-1-1,1 0 0,0 1 0,0-1 0,1 0 0,1 0 0,-1 0 0,8 15 0,-8-20 102,0 0 1,1 0-1,0 0 1,0 0-1,0 0 1,0-1-1,1 1 0,0-1 1,0 0-1,0 0 1,0-1-1,1 1 1,0-1-1,-1 0 1,1 0-1,0-1 0,0 1 1,1-1-1,5 2 1,-7-4-8,0 1 0,0-1 0,1 0 0,-1 0 1,0 0-1,0-1 0,0 1 0,0-1 0,0 0 1,0 0-1,0-1 0,0 1 0,0-1 0,6-3 0,-4 1 46,0 0 0,0 0-1,0 0 1,-1 0 0,0-1-1,0 0 1,0 0-1,4-6 1,-8 8-62,1 0 0,-1-1 0,0 1 0,0 0 0,0 0 0,0 0 0,-1-1 0,1 1 0,-1 0 0,0-1 0,0 1 0,0-1-1,0 1 1,-1 0 0,1-1 0,-1 1 0,0 0 0,-1-5 0,-2-3-2,-1 0 0,0 0 1,-10-15-1,3 6-68,-1 2 0,-18-21 1,26 33-10,0 1 0,0 0 0,0 0 0,-1 1 0,0 0 0,0 0 0,0 0 0,0 0 0,0 1 0,-13-4 0,17 6-12,0 0 1,-1 1 0,1 0-1,-1-1 1,1 1 0,0 0-1,-1 0 1,1 0 0,-1 1-1,1-1 1,0 0 0,-1 1 0,1 0-1,0 0 1,-1-1 0,1 1-1,0 0 1,0 1 0,0-1-1,0 0 1,0 1 0,0-1-1,0 1 1,0 0 0,1-1-1,-1 1 1,-2 4 0,3-4 11,0-1-1,0 1 1,0 0 0,1 0 0,-1 0 0,1 0-1,-1 0 1,1 0 0,-1 0 0,1 0 0,0 0-1,0 0 1,0 0 0,1 0 0,-1 0 0,0 0 0,1 0-1,-1 0 1,1 0 0,-1 0 0,1 0 0,0 0-1,0 0 1,0-1 0,0 1 0,0 0 0,1-1-1,-1 1 1,0 0 0,1-1 0,-1 0 0,3 2-1,0 0 94,0 1-1,0-2 1,1 1-1,-1 0 0,1-1 1,-1 0-1,1 0 1,0 0-1,0-1 0,0 0 1,0 0-1,0 0 1,0 0-1,0-1 0,0 0 1,0 0-1,0 0 1,1-1-1,8-1 0,4-2 105,-1-1-1,0 0 1,0-1-1,0-1 1,0 0-1,-1-2 0,27-18 1,-9 3-16,-2-2 0,39-40 1,15-33-19,-59 66-162,-5 5 28,-10 12 19,17-16 1,-17 19-27,-9 9-26,0 0 1,0 1-1,0 0 1,1-1-1,-1 1 1,1 0-1,0 1 1,0-1-1,7-3 1,-10 7 22,0-1 0,-1 0 0,1 1 0,0-1-1,0 1 1,-1 0 0,1-1 0,-1 1 0,1-1 0,-1 1 0,1 0 0,-1 0 0,1-1-1,-1 1 1,1 0 0,-1 0 0,0-1 0,1 1 0,-1 0 0,0 0 0,0 0 0,0 1-1,3 5-15,0 2 48,0 0-1,-1 1 0,0-1 0,-1 1 1,0-1-1,0 18 0,0-3 94,0 3-23,4 131 204,-6-141-76,-1 0-1,0 0 1,-1 0 0,-1 0-1,0 0 1,-13 31-1,16-47-167,0 1 0,0-1-1,0 1 1,0-1 0,0 0-1,0 1 1,0-1 0,0 0-1,-1 0 1,1 0 0,-1 0-1,1 0 1,0 0-1,-1 0 1,0 0 0,1-1-1,-1 1 1,1-1 0,-1 1-1,0-1 1,1 1 0,-1-1-1,0 0 1,0 0 0,1 0-1,-4 0 1,0-1-25,1 1 0,0-1 1,0 0-1,0 0 0,0-1 0,0 1 0,0-1 1,0 0-1,0 0 0,-5-4 0,-5-4-42,1 0 0,1-1 0,-19-19 0,10 8 16,9 10-669,9 8 99,6 4-157,11 8 140,4 3 481,0-1-1,0-1 1,38 13 0,-41-17 132,9 4 89,0-1 1,0-1-1,1-1 0,0-2 0,47 4 0,-50-10 22,-1-1 1,1-1-1,-1-1 1,40-15-1,-37 12-117,15-6 61,0-3 0,49-28 1,-71 36-6,-1-2 0,0 0 1,0-1-1,-1 0 0,17-18 1,-23 19 18,0 0 0,0 0 0,-1-1 0,0 0 0,-1 0 0,-1-1 0,10-25 0,-13 28-28,1-1 11,0-1-1,-1 0 0,0 0 0,1-13 1,-4 22-85,0 0 1,0-1 0,0 1 0,0 0 0,-1 0 0,1-1 0,-1 1-1,0 0 1,0 0 0,0 0 0,0 0 0,0 0 0,-1 0-1,0 0 1,1 1 0,-1-1 0,0 1 0,0-1 0,0 1-1,-5-4 1,5 4-28,0 1 0,-1 0 0,1 0 0,0 0 0,-1 0-1,1 1 1,-1-1 0,1 1 0,-1-1 0,1 1 0,-1 0 0,1 0 0,-1 0-1,1 0 1,-1 1 0,-4 0 0,0 0-35,0 1 0,1 0 0,-1 0 1,1 1-1,-7 3 0,4 0 36,0 0 0,0 1 0,0 0 1,1 1-1,0 0 0,1 0 0,0 0 0,0 1 0,1 0 0,0 1 1,0-1-1,-7 19 0,5-6 39,0 0 0,1 1 0,1 0 0,-5 43 0,9-54 55,1-1 0,1 1 0,0-1 0,1 1 0,0-1 0,3 17 0,-2-23-13,-1 1 0,1-1 0,0 0 1,1 0-1,-1 0 0,1-1 0,0 1 1,0 0-1,0-1 0,1 0 0,-1 0 0,1 0 1,0 0-1,0-1 0,9 6 0,-5-4 11,0-1 0,0 0 0,1-1 0,-1 0 0,1 0 0,0-1 0,0 0 0,0-1 0,0 0 0,0 0 0,0-1 0,0 0 0,0-1 0,0 1 0,10-4 0,-5 2-4,-1-2 0,0 0 0,1-1 1,-2 0-1,1-1 0,0 0 0,-1-1 1,-1 0-1,15-12 0,33-30-93,-12 9 84,1 2 1,72-43 0,28-7-19,-140 84 38,-7 4-37,0 0 0,1-1 0,-1 1 0,0-1 0,0 1 0,0-1 0,0 0 0,0 1 0,0-1 0,0 0 1,0 0-1,0 0 0,0 0 0,-1 0 0,1 0 0,0 0 0,-1 0 0,2-2 0,-3 3-17,1-1-1,-1 1 0,1 0 1,-1-1-1,0 1 0,1 0 1,-1 0-1,0-1 1,1 1-1,-1 0 0,0 0 1,0 0-1,1 0 0,-1 0 1,0 0-1,0 0 1,-5 0-43,0 1 0,0 0 0,1 0 1,-1 0-1,1 1 0,-11 4 0,-29 17-271,25-10 259,1 1 0,1 1-1,1 0 1,0 2 0,1 0-1,0 0 1,-18 30 0,21-30-154,2 1 0,-13 25 1,21-37 179,1-1 0,0 1 0,0-1 0,0 1 1,0 0-1,1 0 0,0 0 0,1 0 0,-1 0 1,1 0-1,0 0 0,0 0 0,2 7 0,-1-10 51,0-1-1,0 1 0,1-1 0,-1 0 1,0 0-1,1 0 0,0 0 0,-1 0 1,1 0-1,0 0 0,0 0 0,0-1 1,0 1-1,0-1 0,0 1 0,1-1 1,-1 0-1,0 0 0,1 0 1,-1 0-1,5 1 0,1 0 66,-1 0 1,1-1-1,0 0 1,0 0-1,14-1 0,-11-1-32,-1-1-1,1 1 0,-1-2 1,0 1-1,0-2 0,0 1 1,0-1-1,-1-1 0,1 0 1,-1 0-1,0-1 0,-1 0 1,1 0-1,-1-1 0,10-11 1,0-4-11,-1-1 1,-1-1 0,0 0 0,16-37 0,-8 6 21,22-72 1,-32 85-82,-3-1-1,-1 0 1,-2-1 0,-2 0 0,-2 0-1,-2-59 1,-4 90-82,0-1 0,-1 0-1,-5-14 1,8 27 75,0 1 0,0-1 0,-1 0 0,1 1-1,0-1 1,0 1 0,-1-1 0,1 0 0,0 1 0,-1-1 0,1 1 0,0-1 0,-1 1 0,1-1 0,-1 1-1,1-1 1,-1 1 0,1 0 0,-1-1 0,0 0 0,0 1 4,1 0 0,-1 0 0,1 0 0,-1 0 1,1 0-1,-1 0 0,1 0 0,-1 1 0,1-1 0,-1 0 0,1 0 0,-1 0 1,1 0-1,-1 1 0,1-1 0,-1 0 0,1 1 0,-1-1 0,0 1 0,-2 2-53,0 0 0,0 0-1,0 1 1,-3 5-1,-9 16-66,1 1-1,2 0 0,0 1 1,-12 46-1,16-41 301,1 0 0,-4 63 0,11 66 339,2-130-407,1 0 1,2-1 0,1 1-1,1-1 1,1 0 0,2-1-1,14 31 1,-19-51-217,0 0 1,1 0-1,0-1 1,0 0-1,1 0 1,0 0-1,0-1 1,1 0-1,0 0 1,0-1-1,0 0 1,1 0-1,18 8 1,-26-14-212,-1 1-1,1-1 1,0 1 0,0-1 0,0 1 0,0-1 0,0 0 0,0 1 0,0-1 0,0 0 0,0 0-1,0 0 1,0 0 0,0 0 0,0 0 0,0 0 0,0 0 0,0 0 0,0-1 0,0 1 0,0 0 0,0-1-1,0 1 1,0 0 0,0-1 0,0 0 0,-1 1 0,1-1 0,0 1 0,0-1 0,0 0 0,-1 1 0,1-1-1,1-1 1,6-10-3805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0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83 14208,'-58'-48'6431,"-5"40"-5567,44 5-640,11 3-288,-2-4-192,10-1 160,18-3-2016,9 5 1184,14-1-5823,-1 8 3743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4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49 467 2144,'-1'0'93,"0"0"0,1 0 0,-1 0 0,1 0 0,-1 0 0,1 0 0,-1 0 0,1 1 0,-1-1 0,1 0 0,-1 0 0,1 1 0,-1-1 0,1 0 0,-1 1 1,1-1-1,-1 1 0,0-1 195,1 1 0,0-1 0,-1 0 1,1 1-1,-1-1 0,1 0 1,-1 1-1,1-1 0,-1 0 0,1 0 1,-1 0-1,1 1 0,-1-1 1,1 0-1,-1 0 0,1 0 0,-2 0 1,2 0-154,0 0 0,0 0 1,-1 0-1,1 0 0,0 0 1,0 0-1,-1 0 0,1 0 1,0 1-1,0-1 0,0 0 1,-1 0-1,1 0 0,0 0 0,0 0 1,-1 1-1,1-1 0,0 0 1,0 0-1,0 0 0,0 0 1,-1 1-1,1-1 0,0 0 1,0 0-1,0 1 0,0-1 1,0 0-1,0 0 0,0 1 1,0-1-1,0 0 0,0 1 0,1 12 2292,-1-10-2045,1 0-1,0 0 1,0 0-1,1 0 1,-1 0-1,0-1 1,3 4-1,-2-4-224,0 0 0,0 0 0,0 0 0,1 0-1,-1-1 1,1 1 0,-1 0 0,1-1-1,0 0 1,-1 0 0,1 1 0,0-2 0,0 1-1,0 0 1,0-1 0,0 1 0,0-1-1,0 0 1,6 0 0,-6 0-153,0-1-1,0 0 1,1 1 0,-1-1-1,0 0 1,0 0-1,0-1 1,0 1 0,0-1-1,-1 0 1,1 1 0,0-1-1,-1 0 1,1 0-1,-1-1 1,0 1 0,0-1-1,0 1 1,0-1 0,0 1-1,0-1 1,-1 0-1,1 0 1,-1 0 0,0 0-1,0 0 1,1-4 0,-1-1-28,0 1 0,-1 0 1,0-1-1,-1 1 1,0-1-1,0 1 1,0 0-1,-1 0 0,0-1 1,0 1-1,-1 1 1,0-1-1,0 0 1,-1 1-1,1-1 0,-1 1 1,-1 0-1,-5-6 1,9 10 49,0 1 0,-1 0 0,1 0 0,0 0 0,0 0 0,-1 0 1,1 0-1,0 1 0,-1-1 0,1 0 0,-1 1 0,1-1 0,-1 1 1,1-1-1,-1 1 0,0 0 0,1-1 0,-1 1 0,1 0 0,-1 0 0,0 0 1,1 0-1,-1 1 0,1-1 0,-1 0 0,0 1 0,1-1 0,-1 1 1,1-1-1,0 1 0,-1 0 0,1 0 0,-3 1 0,0 1 64,1 0-1,0 0 0,-1 0 1,1 0-1,0 1 1,1-1-1,-1 1 0,1 0 1,-1 0-1,-2 6 1,-1 6 233,0 1 1,1 0-1,1-1 1,-4 30-1,7-36-162,1 1-1,0-1 0,0 0 1,1 0-1,0 1 0,1-1 1,0 0-1,1 0 0,5 12 1,-6-16-97,1 0-1,0 0 1,0-1 0,1 0-1,0 0 1,0 0 0,0 0-1,0 0 1,1-1 0,-1 1-1,1-1 1,10 6 0,-7-6 4,-1 0 0,1-1 0,0 0 0,1 0 0,-1-1 0,1 0 0,-1 0 0,14 1 0,-7-3-41,0 0 1,0-1-1,0 0 0,0-1 0,0-1 0,0 0 0,-1-1 0,0-1 0,1 0 0,17-10 0,-21 9-57,-1-1-1,0 0 1,-1 0-1,0-1 1,0-1-1,0 1 0,-1-1 1,8-12-1,0-3-53,-1-1 0,16-32-1,-22 40 92,-6 13 23,-1-1-1,1 0 1,-1 1 0,2-9-1,-3 12 310,0 5-117,0 14-20,0 24-10,-7 36 222,0-1-119,9-62-77,-3-15-217,0 1 0,0-1-1,0 0 1,0 0 0,0 0 0,1 0 0,-1 0 0,0 0 0,0 0-1,0 0 1,0 0 0,0 0 0,1 1 0,-1-1 0,0 0 0,0 0-1,0 0 1,0 0 0,1 0 0,-1 0 0,0 0 0,0 0 0,0 0-1,0 0 1,1-1 0,-1 1 0,0 0 0,0 0 0,0 0 0,0 0-1,0 0 1,1 0 0,-1 0 0,0 0 0,0 0 0,0 0 0,0-1-1,0 1 1,0 0 0,1 0 0,-1 0 0,16-23-232,-10 13 96,8-12-43,21-47 0,-23 42 132,17-25 0,-15 36 85,-14 16-35,0-1 1,0 1-1,1 0 0,-1-1 0,0 1 0,1 0 0,-1-1 0,0 1 1,1 0-1,-1 0 0,1 0 0,-1-1 0,0 1 0,1 0 0,-1 0 1,1 0-1,-1 0 0,1 0 0,-1 0 0,0 0 0,1 0 0,-1 0 1,1 0-1,-1 0 0,1 0 0,-1 0 0,0 0 0,1 0 1,-1 0-1,1 0 0,-1 1 0,0-1 0,1 0 0,-1 0 0,1 0 1,-1 1-1,0-1 0,1 0 0,-1 1 0,0-1 0,1 1 0,2 6 79,0 0-1,0 1 0,-1-1 1,0 1-1,0 0 0,-1-1 1,0 1-1,0 14 1,-1-11 2,1 28 214,-2-24-212,3 27 0,-2-38-81,1-1 0,0 1 1,0-1-1,-1 0 0,2 1 1,-1-1-1,0 0 0,1 1 1,0-1-1,-1 0 0,1 0 0,5 5 1,-6-7-6,1 0 1,-1-1 0,0 1-1,1 0 1,0 0-1,-1-1 1,1 1 0,-1-1-1,1 1 1,0-1-1,-1 0 1,1 0 0,0 1-1,-1-1 1,1 0-1,0-1 1,-1 1 0,1 0-1,1-1 1,36-9-342,-30 6 136,8-2 28,0-1 1,-1 0 0,1-2 0,-2 0-1,1-1 1,-2 0 0,1-1-1,20-21 1,5-10-74,46-63-1,-61 73 353,-17 16 7,-8 16-108,0 0 0,0 0-1,0 0 1,0 0 0,0 0-1,0 0 1,0 0-1,0 0 1,0 0 0,0 0-1,1 0 1,-1 0-1,0 0 1,0 0 0,0-1-1,0 1 1,0 0-1,0 0 1,0 0 0,0 0-1,0 0 1,0 0 0,0 0-1,0 0 1,0 0-1,0 0 1,0 0 0,0 0-1,0 0 1,0 0-1,0 0 1,0 0 0,0 0-1,-1 0 1,1-1-1,0 1 1,0 0 0,0 0-1,0 0 1,0 0 0,0 0-1,0 0 1,0 0-1,0 0 1,0 0 0,0 0-1,0 0 1,0 0-1,0 0 1,0 0 0,0 0-1,0 0 1,0 0-1,0 0 1,0 0 0,0 0-1,0 0 1,-1 0 0,1 0-1,0 0 1,0 0-1,0 0 1,0 0 0,0 0-1,0 0 1,0 0-1,0 0 1,0 0 0,-7 8 86,-10 15 60,-18 23 116,3 1-1,-30 58 0,61-102-258,-1 0 0,1-1-1,0 1 1,0 0-1,1 0 1,-1 0-1,1-1 1,-1 1-1,1 0 1,0 0-1,0 0 1,0 0-1,0 0 1,1 0 0,-1-1-1,2 6 1,-1-6 5,0-1 1,0 1-1,0-1 1,0 1-1,0-1 1,0 0 0,0 0-1,0 1 1,0-1-1,1 0 1,-1 0 0,0 0-1,1 0 1,-1-1-1,1 1 1,-1 0 0,1-1-1,0 1 1,-1-1-1,1 1 1,-1-1-1,1 0 1,0 1 0,0-1-1,-1 0 1,1 0-1,0 0 1,-1-1 0,4 1-1,-1-1-3,0 1 1,1-1-1,-1 0 0,0-1 1,0 1-1,0-1 0,0 0 1,0 1-1,0-2 0,0 1 1,0 0-1,-1-1 0,1 0 1,-1 0-1,0 0 0,4-5 1,1-2-54,-2 0 1,0 0 0,0-1 0,7-19 0,2-9-162,17-73 1,-2-42 18,-22 105 255,-1 0 117,-3 0-1,-1-58 0,-4 95 43,1 12-222,0 0-1,0 0 1,0 0 0,-1 0-1,1 0 1,0 0 0,0 0 0,0 0-1,0 0 1,0 0 0,0 0-1,0 0 1,0 0 0,0 0-1,0 0 1,0 0 0,-1 0-1,1 0 1,0 0 0,0 0-1,0 0 1,0 0 0,0 0-1,0 0 1,0 0 0,0 0-1,0 0 1,0 0 0,0 0-1,0 0 1,0 0 0,-1 0-1,1 0 1,0 0 0,0 0-1,0 0 1,0 0 0,0 0-1,0 0 1,0 0 0,0 1-1,0-1 1,0 0 0,0 0 0,0 0-1,0 0 1,0 0 0,0 0-1,0 0 1,0 0 0,0 0-1,0 0 1,0 0 0,0 0-1,0 1 1,0-1 0,0 0-1,-6 21 336,2 8 0,1 1 0,1 39-1,8 62 44,-3-83-324,4 32-1082,22 99 0,-27-169-779,3 16-509,1-16-1213,4-3-3805,4-2 2280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3072,'0'0'17306,"8"3"-16437,12-1-576,-1-1 0,1 0 0,-1-2 0,1 0 0,-1-1 0,23-5 0,48-5 56,19 13 458,-43 1-5976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5216,'0'0'337,"0"-1"0,4-5 5059,-4 6-5059,1-1 0,-1 1 1,1 0-1,-1 0 0,1 0 0,-1-1 1,0 1-1,1 0 0,-1 0 0,1 0 1,-1 0-1,1 0 0,-1 0 0,1 0 0,-1 0 1,1 0-1,-1 0 0,1 0 0,28 3 3597,-8 0-2335,80-6 1505,48-7-3184,-137 9-650,23-5 1,-29 4-513,1 0 0,-1-1 0,1 1 0,10-7 0,3-5-4235,2 6 1781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2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3136,'2'0'7290,"-19"7"-4147,5-1-1800,-90 16 2100,67-17-2761,1 3-1,-42 14 0,-1 10 183,75-31-810,0 1-1,0-1 0,0 0 1,0 1-1,0-1 0,1 1 0,-1 0 1,1 0-1,-1-1 0,1 1 1,0 0-1,-1 0 0,1 1 1,0-1-1,0 0 0,0 0 1,1 0-1,-1 1 0,1-1 0,-1 0 1,1 1-1,0 3 0,-1 5 191,2-1-1,-1 1 0,5 18 1,-3-18-38,24 157 855,-21-129-891,16 192 673,-19-188-801,5 257 930,-5-174-498,23 164 1,-13-150-251,-11-134-194,0 0 0,-1 0 0,0 0 0,0 0 0,0 0 0,-1 1 0,0-1 0,0 0 0,-1 0 0,-2 6 0,-6-2 114,6-5-193,19-6-35,120-10 89,84-3 545,-207 14-552,0 0 0,1 1 0,-1 0 1,0 1-1,16 4 0,-28-6-99,0 0 1,1 1-1,-1-1 0,0 0 0,0 0 0,1 0 1,-1 0-1,0 0 0,0 0 0,1 0 0,-1 0 1,0 0-1,0 0 0,1 0 0,-1 0 0,0 0 1,1 0-1,-1 0 0,0 0 0,0 0 1,1 0-1,-1 0 0,0 0 0,0 0 0,1 0 1,-1 0-1,0 0 0,0-1 0,1 1 0,-1 0 1,0 0-1,0 0 0,0 0 0,0-1 0,1 1 1,-1 0-1,0-1 0,1-8-7828,-2 5 5870,1-5-1674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2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4224,'5'1'16127,"-5"34"-13619,0 61 1129,13 127-2955,-5-95-463,-5-114 402,-1-10-1717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2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7968,'-5'3'6960,"20"1"-454,59-2-4554,43 0 720,-49-5-3500,44-4-2221,-109 6 1149,1 0-1,-1 0 1,0 0 0,0 0 0,1 0 0,3-2 0,-3-2-1092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3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6400,'-2'0'543,"2"0"-441,0-1-1,-1 1 0,1 0 0,0 0 1,0 0-1,0 0 0,-1 0 0,1 0 0,0 0 1,0 0-1,0 0 0,-1 0 0,1 0 1,0 0-1,0 0 0,0 0 0,-1 1 1,1-1-1,0 0 0,0 0 0,0 0 0,0 0 1,-1 0-1,1 0 0,0 0 0,0 0 1,0 1-1,0-1 0,0 0 0,-1 0 0,1 0 1,0 0-1,0 1 0,0-1 0,0 0 1,0 0-1,0 0 0,0 1 0,0-1 0,0 0 1,0 0-1,0 0 0,0 0 0,0 1 1,0-1-1,0 0 0,0 1 0,7 1 5080,8 3-3002,-9-4-1674,1 0 1,-1-1-1,1 0 0,-1 0 1,10-1-1,-9 0-193,-1 1-1,0-1 1,1 1-1,-1 1 1,13 1-1,-18-2-282,0 1-1,0-1 0,0 1 0,1-1 1,-1 1-1,0 0 0,0-1 0,0 1 0,0 0 1,0 0-1,-1 0 0,1 0 0,0-1 1,0 1-1,0 0 0,-1 0 0,1 1 1,-1-1-1,1 0 0,-1 0 0,1 0 1,-1 0-1,1 0 0,-1 1 0,0-1 1,0 0-1,0 0 0,0 3 0,1 3 54,-2 0 0,1 0-1,-3 13 1,2-18-65,-4 21 238,-1 1-1,-15 36 1,-25 44-76,35-82-2,-2-2 196,50-48 704,-31 23-923,0 1 0,0 0-1,1 1 1,-1 0 0,1 0-1,0 0 1,0 1 0,0-1-1,8 0 1,25-2-1314,2 4-6144,-28 4-2141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3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16 287 4160,'-12'-4'1333,"9"-1"475,3 3-781,0 5 1290,8-9 2317,8-8-2543,2-6-496,-14 14-1298,1 1 0,-1 0-1,1 0 1,1 0-1,-1 1 1,0 0-1,10-6 1,-14 10-271,0 0 1,0 0-1,0-1 1,-1 1-1,1 0 0,0 0 1,0 0-1,0 0 1,0 0-1,-1 0 0,1 0 1,0 0-1,0 1 1,0-1-1,0 0 0,-1 0 1,1 1-1,0-1 1,0 0-1,-1 1 0,1-1 1,0 1-1,-1-1 1,1 1-1,0-1 0,-1 1 1,1 0-1,-1-1 1,1 1-1,-1 0 0,1-1 1,-1 1-1,1 0 1,-1-1-1,0 1 0,1 1 1,1 2 81,-1-1 0,1 1 0,-1 0 0,0 0 0,0-1 0,0 6 0,5 48 546,2 36 964,-8-86-1558,1-1 0,0 0-1,0 1 1,0-1 0,1 0 0,0 0-1,0 0 1,1 0 0,-1-1 0,1 1-1,1-1 1,-1 1 0,1-1-1,0 0 1,0 0 0,0-1 0,0 1-1,1-1 1,5 4 0,-8-7-24,1 0 0,-1-1 0,1 1-1,-1 0 1,0-1 0,1 0 0,-1 1 0,1-1 0,-1 0 0,1 0 0,-1-1 0,1 1-1,-1 0 1,0-1 0,1 1 0,-1-1 0,1 0 0,-1 0 0,0 0 0,4-2 0,4-2-4,-1-1 1,1 0 0,9-9 0,-1 1 8,-2-1 1,0 0-1,-1-1 0,-1-1 1,0 0-1,-1-1 0,15-29 1,-22 35 2,-2 0 1,1 0-1,-2-1 0,0 1 1,0-1-1,-1 0 1,0-13-1,-1-4 69,-5-55 0,3 73-39,0 8-33,0 0-1,1 0 1,0-1 0,0 1-1,0 0 1,1-8 0,0 10-13,-1 1 0,1-1-1,0 1 1,-1 0 0,1-1 0,0 1 0,0 0 0,0 0 0,0-1 0,0 1 0,0 0 0,0 0 0,1 0 0,-1 0 0,0 1 0,0-1 0,1 0 0,-1 0 0,1 1 0,-1-1 0,0 1 0,1-1 0,2 1-1,11-3 204,-1 1 0,1 1 0,0 1 0,0 0 0,0 1 0,24 5-1,-29-4-137,-1 1 0,0 0 0,0 1-1,13 6 1,6 3-418,-28-1-9455,-7 4 4182,5-12 3137,-2 12-1891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3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3904,'0'-1'56,"0"1"1,0 0-1,0-1 0,0 1 1,0 0-1,0 0 0,0-1 1,0 1-1,0 0 0,0-1 1,0 1-1,-1 0 0,1 0 1,0-1-1,0 1 0,0 0 1,0 0-1,-1 0 0,1-1 1,0 1-1,0 0 0,0 0 1,-1 0-1,1-1 0,0 1 1,0 0-1,-1 0 0,1 0 1,0 0-1,0 0 0,-1 0 1,1-1-1,0 1 0,-1 0 1,1 0-1,-1 0 0,-21 1 11066,25-7-7369,-3 6-3660,0-1 0,1 1 0,-1 0 0,0-1 0,1 1 0,-1 0 0,1-1 0,-1 1 0,0 0 0,1 0 0,-1-1 0,1 1-1,-1 0 1,1 0 0,-1 0 0,1 0 0,-1 0 0,1-1 0,-1 1 0,1 0 0,0 0 0,-1 0 0,1 1 0,2-2 140,5 0 148,1 1-1,0-1 1,13 2 0,-18-1-280,0 1 0,0-1 0,0 1 0,0 0 0,0 1 0,0-1 0,0 1 0,0-1 0,5 4 1,-7-4-83,-1 0 0,0 1 0,0-1 0,0 0 0,0 0 0,0 0 0,0 1 0,0-1 0,-1 0 1,1 1-1,0-1 0,-1 1 0,1-1 0,-1 0 0,0 1 0,1-1 0,-1 1 0,0 0 0,0-1 0,0 1 1,0-1-1,0 1 0,0-1 0,0 1 0,-1-1 0,1 1 0,-1-1 0,1 1 0,-1-1 0,1 1 1,-1-1-1,-1 2 0,-2 5 148,0 0 0,-1-1 1,0 1-1,-7 6 0,4-4 35,-12 15 145,18-24-278,1 1 0,0 0 0,0 0 0,0 0 0,0 0-1,0 0 1,0 0 0,1 0 0,-1 0 0,0 4 0,1-5-29,1 0 1,-1-1 0,0 1 0,1 0-1,-1 0 1,1 0 0,-1 0-1,1-1 1,-1 1 0,1 0-1,0 0 1,-1-1 0,1 1-1,0 0 1,0-1 0,-1 1-1,1-1 1,0 1 0,0-1-1,0 0 1,0 1 0,0-1-1,1 1 1,24 5 332,-18-5-283,0-1 1,16 0-1,-21 0-373,0-1 0,-1 1 0,1-1 0,0 1 0,0-1 0,0 0 0,-1 0 0,1 0 0,0-1 0,-1 1 0,4-3 0,-4 3-698,-1 0 1,0 0-1,1 0 1,0 0-1,-1 0 1,1 0-1,0 1 1,-1-1-1,1 0 1,0 1 0,0 0-1,2-1 1,4 0-3020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55 170 6816,'-9'-2'968,"5"1"-464,0 1 0,0-1 0,1 0 0,-1 0 0,0-1 0,1 1 0,-1-1 0,1 0 0,0 0 0,-6-4 0,9 6-404,0 0 1,0 0 0,-1-1-1,1 1 1,0 0 0,0 0 0,0 0-1,0 0 1,0-1 0,0 1-1,0 0 1,0 0 0,0 0 0,0-1-1,0 1 1,0 0 0,0 0-1,0 0 1,0 0 0,0-1 0,0 1-1,1 0 1,-1 0 0,0 0-1,0 0 1,0-1 0,0 1-1,0 0 1,0 0 0,0 0 0,1 0-1,-1 0 1,0 0 0,0-1-1,0 1 1,10-7 1623,16-7-71,20-7 50,21-9-18,74-23-1,-123 48-1642,0 1-1,0 1 1,0 1-1,1 0 1,-1 1 0,1 1-1,18 2 1,-21 0-916,-1 1 1,24 7-1,-14-1-2684,-1 1-3790,-15-5 4932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2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490 599 2976,'-1'-2'417,"0"0"0,0 0 0,0 0 1,0 0-1,1 0 0,-1-1 0,1 1 0,-1 0 0,1 0 1,0-1-1,0 1 0,0 0 0,0 0 0,1-4 0,-1 2-53,0 1 0,0 0 0,0 0 0,0 0 0,-1-1 0,-1-4 0,-1 1-13,-1 0-1,0 0 1,0 0-1,-1 1 1,0 0-1,0 0 1,0 0 0,-1 0-1,0 1 1,0 0-1,0 0 1,-1 1-1,1 0 1,-15-7 0,-3 1 28,1 2 1,-1 0 0,-34-6 0,48 12-323,1 1 1,0 0-1,0 1 0,-1 0 0,1 0 0,0 1 0,0 0 0,0 0 0,-1 1 0,1 1 0,1-1 0,-14 7 0,14-6-82,1 1-1,0 0 1,0 0 0,0 1 0,1 0-1,0 0 1,0 1 0,0 0 0,0 0-1,1 0 1,0 0 0,0 1 0,1 0-1,-7 13 1,6-7-66,-1 1 0,2-1 0,0 1-1,0 1 1,2-1 0,-1 0 0,2 1 0,0 23 0,1-28 106,1-1 0,1 0 0,-1 1 1,2-1-1,-1 0 0,1 0 0,0 0 0,1 0 1,0-1-1,1 0 0,0 1 0,0-1 1,0-1-1,9 10 0,-4-8 39,0 0 0,0-1-1,0 0 1,1-1 0,1 0 0,-1-1 0,1 0-1,21 7 1,-10-5 37,0-2 0,1 0 0,45 4 0,-46-9 5,-1 0-1,1-2 1,0 0-1,0-2 1,-1-1-1,0 0 1,1-2 0,-2 0-1,1-2 1,-1 0-1,39-22 1,109-79 890,-166 107-907,-1 0-1,0 1 0,0-1 1,0-1-1,0 1 0,3-4 0,-5 6-76,-1 0 0,1 0 0,0 0 0,0 0 0,0 0 0,0 0 0,0 0 0,0 0 0,0 0 0,0 0 0,0 0 0,0 0-1,0 0 1,0 0 0,0 0 0,0 0 0,0 0 0,0 0 0,0 0 0,0 0 0,0 0 0,0-1 0,0 1 0,-1 0 0,1 0-1,0 0 1,0 0 0,0 0 0,0 0 0,0 0 0,0 0 0,0 0 0,0 0 0,0 0 0,0 0 0,0 0 0,0 0 0,0 0-1,0 0 1,0 0 0,0 0 0,0 0 0,0 0 0,0-1 0,0 1 0,0 0 0,0 0 0,0 0 0,0 0 0,1 0-1,-1 0 1,-11 10-250,6-5 146,1 1-1,-1 0 1,2 0-1,-1 1 1,1-1-1,-1 1 1,2 0-1,-5 13 1,7-18 88,0 1 1,-1 0-1,1 0 0,0 0 1,0 0-1,1 0 1,-1 0-1,1 0 1,-1 0-1,1 0 0,0 0 1,0-1-1,0 1 1,0 0-1,1-1 1,-1 1-1,1-1 0,0 1 1,-1-1-1,1 0 1,0 0-1,0 1 1,1-1-1,3 3 0,3 1 49,0 0-1,0 0 0,0-1 1,0 0-1,17 6 0,-12-7 58,0 0 0,0 0 0,1-2 0,0 0 0,24 1 0,-14-4 137,1 0-1,36-8 1,-51 7-124,-1 0 1,1-1 0,-1-1 0,0 0-1,16-9 1,-23 12-64,-1 0 1,1-1-1,-1 0 0,0 1 1,0-1-1,0 0 1,0 0-1,0-1 0,-1 1 1,1 0-1,2-5 0,-3 5-15,-1 1 0,0-1 0,1 1 0,-1-1 0,0 0-1,0 1 1,1-1 0,-1 0 0,-1 1 0,1-1 0,0 0-1,0 1 1,-1-1 0,1 0 0,-1 1 0,1-1 0,-1 1 0,1-1-1,-1 1 1,0-1 0,-1-1 0,-1-1 5,0 1 1,1 0-1,-1 0 1,0 0-1,-1 0 1,1 0-1,0 1 1,-7-4-1,-30-13 7,25 13-87,-13-7-30,0 2 1,-1 2 0,0 0-1,0 2 1,-1 1 0,0 2-1,-31-1 1,10 7-1806,99-5 1977,0-2 0,74-18 0,-6 2-232,-105 19 163,78-8-60,-80 10 82,1 0 1,-1 0-1,-1 1 0,1 0 1,0 1-1,0 0 0,14 4 0,-20-4 1,1 0 0,0 0 0,-1 1-1,1-1 1,-1 1 0,0 0-1,0 0 1,0 0 0,0 0 0,0 0-1,-1 1 1,1-1 0,-1 1 0,0 0-1,0 0 1,2 6 0,-2-5 12,-1 0-1,1 0 1,-1 0 0,0 0 0,-1 0-1,1 1 1,-1-1 0,0 0 0,0 0-1,-1 1 1,1-1 0,-1 0 0,-2 5-1,3-2-82,1-3 409,0-6-333,-1 1 1,1-1-1,-1 0 1,1 1-1,0-1 0,0 1 1,-1-1-1,1 1 0,0-1 1,0 1-1,0-1 1,1 1-1,0-1 16,10-8-22,-1 0 0,15-14 0,1-2-50,-6 8-54,30-24 43,-44 37-5,-1 0-1,1 1 0,0-1 1,0 1-1,0 0 1,10-2-1,-15 4 13,0 1 0,0 0 0,0-1 0,0 1 0,0 0 0,0 0 0,0 0 0,1 0 0,-1 0 0,0 1 0,0-1 0,0 1 1,0-1-1,0 1 0,-1 0 0,1 0 0,0-1 0,2 3 0,-2-2 3,0 1 1,0 0-1,0 0 1,-1 0-1,1 0 1,-1 0-1,1 1 1,-1-1 0,0 0-1,0 1 1,0-1-1,1 4 1,1 7 19,-1-1 0,0 1 0,-1 0 0,-1 21 0,0-26 1,0 0-23,1-1-1,0 1 1,0-1 0,0 1-1,1-1 1,0 0-1,0 0 1,1 1 0,0-2-1,0 1 1,0 0-1,1-1 1,0 1 0,7 6-1,-9-11 20,0 0 0,0 0 0,1-1-1,-1 0 1,1 1 0,0-1 0,-1 0 0,1 0-1,0 0 1,0-1 0,0 1 0,-1-1 0,1 1 0,0-1-1,0 0 1,0 0 0,0 0 0,0-1 0,3 0-1,10-1 105,0-2 0,17-5-1,-24 6-92,5-1-11,1-2 1,-1 1-1,-1-1 1,1-1-1,-1-1 1,0 0-1,-1 0 1,0-2-1,0 1 1,-1-1-1,0-1 1,13-17 0,-10 9 60,-1-2 0,20-39 0,14-51-59,1 0-34,89-155 254,-127 247-186,-1-1 1,-1 0-1,10-41 0,-18 58-100,1-1 1,-1 1-1,0 0 0,0 0 0,0 0 1,0 0-1,0 0 0,-1-3 0,1 5 32,0 1-1,0-1 0,-1 1 1,1-1-1,0 1 1,0-1-1,0 1 0,0-1 1,-1 1-1,1-1 0,0 1 1,-1-1-1,1 1 1,0-1-1,-1 1 0,1 0 1,0-1-1,-1 1 0,1 0 1,-1-1-1,1 1 1,-1 0-1,1-1 0,-1 1 1,1 0-1,-1 0 1,1 0-1,-1 0 0,1-1 1,-1 1-1,1 0 0,-1 0 1,1 0-1,-1 0 1,0 0-1,1 0 0,-1 0 1,1 0-1,-1 1 0,1-1 1,-1 0-1,1 0 1,-1 0-1,1 0 0,-1 1 1,1-1-1,-1 0 0,1 1 1,-1-1-1,1 0 1,-1 1-1,-8 6-123,0 0 0,0 0 0,1 1 0,0 0 0,0 0 0,1 0 0,-11 18 0,7-8 64,1 0-1,1 0 1,-11 31 0,9-12 84,1 1 0,1 1 0,-4 54 1,8 120-145,6-192 201,0 1 0,6 28 0,-5-44-28,-1 0 0,1 0 0,0-1 0,0 1 0,1-1 0,-1 1 0,1-1 0,0 0 0,1 0 0,-1 0 0,1 0 0,0-1 0,5 5 0,1-2 53,-1-1 1,1 0-1,0 0 1,0-1-1,1 0 1,-1-1-1,1-1 1,0 0-1,0 0 1,0-1-1,1 0 1,-1-1-1,1 0 1,16-1-1,8-3-86,1-1 1,-1-2-1,41-11 0,-59 11 52,0 0 1,-1-1-1,0-1 0,0-1 1,21-14-1,-37 22-57,0 1 0,0-1 1,-1 0-1,1 1 0,0-1 1,-1 0-1,1 1 0,-1-1 0,1 0 1,-1 0-1,1 0 0,-1 1 1,1-3-1,-2 0-271,-4 4-22,-3 5 190,0 0 1,1 0-1,-1 0 0,1 1 1,1 0-1,-1 1 0,1-1 1,1 1-1,-1 0 0,2 1 1,-1-1-1,-4 12 0,8-18 126,1 0 1,-1 0-1,1 1 0,0-1 0,-1 0 0,1 0 1,0 0-1,0 0 0,0 0 0,1 1 0,-1-1 1,0 0-1,1 0 0,0 0 0,-1 0 0,1 0 1,0 0-1,0 0 0,0 0 0,0 0 0,0 0 1,1-1-1,-1 1 0,0 0 0,1-1 0,0 1 1,-1-1-1,1 0 0,2 2 0,-2-1 15,1 0 0,0-1-1,0 1 1,0-1 0,0 0-1,0 1 1,0-1 0,0-1-1,1 1 1,-1 0 0,0-1-1,1 0 1,-1 1 0,0-1 0,1-1-1,-1 1 1,0 0 0,5-2-1,-3 0 7,-1 1 0,1-1 0,0-1 0,-1 1 0,0-1 1,1 0-1,-1 0 0,0 0 0,0 0 0,-1-1 0,1 1 0,-1-1 0,0 0 0,0 0 0,0 0 0,0-1 0,-1 1 0,1-1 0,-1 1 0,2-10 0,0 1 30,-2 0 1,1 1-1,-2-1 0,0 0 0,0 0 0,-1-1 1,-2-12-1,1 21-86,0 0 0,0 1-1,0-1 1,0 0 0,-1 1 0,0-1 0,0 1-1,0 0 1,0 0 0,-1 0 0,1 0 0,-1 0-1,0 0 1,0 1 0,-6-6 0,7 8-6,0-1-1,-1 0 1,1 1 0,0-1-1,-1 1 1,1 0 0,-1 0-1,1 0 1,-1 0 0,0 0-1,1 1 1,-1-1 0,0 1-1,1 0 1,-1 0 0,0 0-1,0 0 1,1 0 0,-1 0-1,0 1 1,1-1 0,-1 1-1,0 0 1,1 0 0,-1 0-1,1 0 1,-1 0 0,-2 3-1,0-1-61,1 0-1,0 0 0,0 0 1,0 1-1,0 0 1,1 0-1,-6 7 1,8-9 75,0-1 1,0 0 0,0 1-1,1-1 1,-1 1 0,0-1 0,1 1-1,-1-1 1,1 1 0,0-1-1,-1 1 1,1 0 0,0-1 0,0 1-1,0-1 1,0 1 0,0 0 0,1-1-1,-1 1 1,0-1 0,1 1-1,-1 0 1,1-1 0,-1 1 0,1-1-1,0 0 1,0 1 0,0-1-1,0 1 1,1 0 0,1 2 38,0-1-1,1 0 1,-1 0 0,1 0 0,0-1 0,0 1-1,0-1 1,0 0 0,0 0 0,1 0-1,-1 0 1,0-1 0,1 0 0,-1 0 0,1 0-1,0-1 1,-1 1 0,1-1 0,0 0-1,-1 0 1,8-2 0,4-1 17,0-2 0,0 1 0,-1-2 0,25-12 1,-6 2-171,108-46 592,-103 46-271,-37 15-228,-2 1 10,-1 7-85,0 3 86,0 1 1,-1 0-1,-1-1 0,0 0 1,0 0-1,-1 0 1,0 0-1,-1 0 0,-5 9 1,2-6 51,2 1 0,0 0 0,-8 26 1,12-31-38,0 0 0,1 0 1,0 10-1,1-17 20,0 0-1,0 0 1,0-1 0,0 1-1,0 0 1,0 0 0,1 0 0,-1 0-1,1-1 1,-1 1 0,1 0-1,0 0 1,0-1 0,-1 1 0,1-1-1,0 1 1,1-1 0,-1 1-1,0-1 1,0 1 0,1-1 0,1 2-1,-1-3 9,-1 1 0,1-1-1,-1 0 1,0 0 0,1 1 0,-1-1-1,1 0 1,-1 0 0,1 0 0,-1-1-1,1 1 1,-1 0 0,1-1 0,-1 1-1,2-1 1,5-1 124,13-1-78,-1-1-1,0-1 0,0-1 1,-1-1-1,0 0 1,31-18-1,-21 8-8,-1-1 0,-1-2 1,34-31-1,-60 50-52,0 0 1,0 0 0,1 0-1,-1 0 1,0 0 0,-1-1-1,1 1 1,0 0 0,1-3-1,-1 1-14,-4 10-64,-1 1 1,1 0-1,1 0 1,0 1 0,0-1-1,0 0 1,1 1 0,0-1-1,1 1 1,0 8 0,0-13 55,1-1 0,-1 0 0,1 0 0,0 0 0,0 0 0,0 0 0,0 0 0,1 0 0,-1 0 0,1-1 0,-1 1 0,1 0 0,4 3 0,-5-5 19,1 0 0,-1 0 0,1 0 0,0 0 0,-1 0 0,1 0 0,0-1 0,0 1 0,0-1 0,-1 1 0,1-1 0,0 0 0,0 1 0,0-1 0,0 0 0,0 0 0,0-1 0,0 1 0,-1 0 0,1-1 0,0 1 0,0-1 0,0 1 0,2-2 0,9-4 91,0-1 0,0 0 1,16-13-1,16-8-17,150-70-37,-193 97-54,1 0 0,-1 0 0,0 0 0,1 0 0,-1 0 0,1 1 0,-1-1 0,1 1 0,-1 0 0,1 0 0,-1 0 0,1 0 0,-1 0 1,1 0-1,-1 1 0,1-1 0,-1 1 0,1-1 0,-1 1 0,5 2 0,-1 2-5,0-1 0,1 1 0,-1 0 0,-1 0 0,8 10 1,-10-13 14,9 10 16,1 0-1,0-1 1,1 0 0,0-1-1,1-1 1,24 11-1,-15-9-139,2-1-1,-1-1 1,39 8-1,-55-16-1026,-1 1 0,17-1-1,1-4-7592,-17 3 5988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4736,'3'12'8956,"6"-5"-3573,-7-6-5010,1 0 0,-1 0-1,0 0 1,1-1-1,-1 1 1,1-1 0,-1 0-1,6 0 1,2-1-327,0 0 0,0-1 0,16-4 0,-7 0 229,1 2 0,1 0 1,-1 0-1,1 2 0,-1 1 1,1 0-1,20 3 0,-38-1-227,0 0-1,0 0 1,0 0-1,0 0 1,0 0-1,0 0 1,-1 1-1,1-1 1,-1 1-1,1 0 1,-1 0-1,0 0 1,1 0-1,-1 0 1,0 1-1,0-1 1,-1 1-1,1-1 1,0 1-1,-1-1 1,0 1-1,1 0 1,0 3-1,2 5 109,-1 0 0,0 0 0,-1 0 0,3 22 0,6 177 422,-2-26-441,35 271 572,-31-332-393,5 34 29,-7-87-239,9 68 130,-19-82 33,-1-31-37,-12-22-35,-7 0-273,-23 3 110,-26-4 99,-81 12 0,58-6-258,3-1-4624,76-7 1490,3 0 1019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4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1060 4224,'0'0'94,"-1"0"0,1 0 1,-1 1-1,1-1 0,0 0 1,-1 1-1,1-1 0,0 0 0,-1 1 1,1-1-1,0 1 0,-1-1 0,1 1 1,0-1-1,-1 0 0,1 1 1,0-1-1,0 1 0,0-1 0,0 1 1,0-1-1,-1 1 0,1-1 1,0 1-1,0 0 0,0-1 0,1 2 1,10 8 3763,-7-6-3050,-2-3-442,0 1 0,0-1 1,0 0-1,0 0 0,0 1 0,0-2 0,0 1 0,1 0 0,2 0 0,-4 0-238,0-1 0,1 0 0,-1 0 0,0 0-1,0 0 1,0 0 0,0-1 0,1 1 0,-1 0 0,0-1 0,0 1 0,0 0 0,0-1 0,0 1-1,0-1 1,0 0 0,0 1 0,0-1 0,0 0 0,0 0 0,1-1 0,4-5 134,0 0 1,-1-1-1,0 1 1,-1-1-1,1 0 0,4-14 1,14-56-102,-8 25 17,56-144 542,-62 173-583,-6 13-61,1 0 0,1 0-1,0 0 1,0 1 0,9-13 0,-13 22-63,-1 1 1,1-1-1,-1 1 1,1-1-1,-1 1 0,1-1 1,0 1-1,-1 0 1,1-1-1,-1 1 1,1 0-1,0-1 1,-1 1-1,1 0 1,0 0-1,0 0 1,-1 0-1,1 0 1,0 0-1,-1 0 1,1 0-1,0 0 0,0 0 1,-1 0-1,2 0 1,0 1 33,1 0 0,-1 0 0,1 0 0,-1 0 0,1 0 0,-1 1 1,3 1-1,3 5 121,1-1 0,9 12 0,-18-19-167,5 6 62,0 1 0,-1 0 0,0 0 0,0 1 0,0-1 0,-1 1 0,0-1 0,-1 1 0,1 0 0,-2 0 0,1 1 0,0 13 0,-1 0 43,-1-1-1,-1 1 1,-6 35 0,6-50-72,0 0-1,-1 0 1,0-1-1,-1 1 1,1-1-1,-1 1 0,0-1 1,-7 10-1,9-15-45,0 0 1,0 1-1,0-1 0,0 0 0,-1 0 0,1 1 1,0-1-1,0 0 0,-1 0 0,1 0 0,-1 0 0,1-1 1,-1 1-1,1 0 0,-1-1 0,0 1 0,1-1 1,-1 1-1,0-1 0,1 0 0,-1 0 0,0 0 0,1 0 1,-1 0-1,0 0 0,1 0 0,-1 0 0,0-1 0,1 1 1,-1-1-1,0 1 0,1-1 0,-1 0 0,1 1 1,-1-1-1,1 0 0,-1 0 0,-1-2 0,-4-3-116,0-1-1,0 0 1,0-1 0,1 0-1,0 0 1,1 0-1,0-1 1,0 0 0,1 0-1,0 0 1,1 0-1,-4-12 1,7 20 109,0 1 0,0-1 1,0 1-1,0 0 0,0-1 0,0 1 0,0-1 1,0 1-1,0-1 0,0 1 0,0-1 0,0 1 0,0-1 1,0 1-1,1 0 0,-1-1 0,0 1 0,0-1 1,0 1-1,1 0 0,-1-1 0,0 1 0,1 0 1,-1-1-1,1 0 0,14-6-86,21-1 427,-31 7-263,143-30 764,-128 25-717,0-1 0,0 0 1,0-2-1,-1 0 1,20-14-1,-17 8-115,-1-1 0,30-30 0,-42 37 37,-1-1-1,-1-1 0,1 1 1,-2-1-1,0 0 1,8-20-1,19-71 5,-21 52-8,-1 0 0,-3-1 0,2-56 0,-10 94 4,2-7 67,-1 1 0,-1-1 0,-1 0 0,-1 0 0,-6-26 0,8 45-108,0 0 1,0 1 0,0-1 0,0 0 0,-1 0 0,1 0 0,0 1 0,0-1 0,-1 0 0,1 0-1,-1 1 1,1-1 0,-1 0 0,1 1 0,-1-1 0,1 0 0,-1 1 0,0-1 0,1 1 0,-1-1-1,0 1 1,-1-1 0,1 1 3,1 0-1,-1 0 1,0 0-1,1 0 1,-1 1-1,0-1 0,1 0 1,-1 1-1,1-1 1,-1 0-1,0 1 1,1-1-1,-1 0 1,1 1-1,-1-1 1,1 1-1,-1-1 1,1 1-1,0-1 1,-1 2-1,-3 3-13,1 0 1,1 0-1,-1 0 0,-3 12 1,3-5 8,1 1 0,0 0 0,1 0 1,0 15-1,1-9-8,-1 60 90,5 0-1,19 122 1,-16-164 150,18 58 1,-24-90-166,1-1-1,0 1 1,0-1 0,0 0-1,0 1 1,1-1 0,0 0-1,5 5 1,-7-7-11,0-1-1,0 0 1,0 0-1,1 0 1,-1-1 0,0 1-1,1 0 1,-1 0-1,1-1 1,-1 1-1,1-1 1,-1 1 0,1-1-1,-1 0 1,1 1-1,0-1 1,-1 0 0,1 0-1,-1 0 1,1-1-1,0 1 1,-1 0-1,1 0 1,-1-1 0,1 1-1,-1-1 1,1 1-1,2-2 1,1-2-102,1-1-1,-1 1 1,1-1 0,-1 0-1,-1 0 1,1 0 0,6-12-1,-2 6-43,44-54-226,-25 34 159,-39 38 731,-11 14 21,11-8-519,1 2 1,1-1-1,0 1 0,1 0 0,-11 28 1,19-41-54,-1 1 0,1-1 0,0 1 1,0-1-1,0 1 0,0-1 0,0 1 0,0-1 1,1 1-1,-1-1 0,1 1 0,-1-1 1,1 0-1,2 4 0,-3-6 6,0 1-1,1-1 1,-1 0-1,0 0 1,0 0-1,1 0 1,-1 1-1,0-1 1,1 0-1,-1 0 1,0 0-1,1 0 1,-1 0-1,1 0 1,-1 0-1,0 0 1,1 0-1,-1 0 1,0 0-1,1 0 1,-1 0-1,0 0 1,1 0-1,-1-1 1,0 1-1,1 0 1,-1 0-1,0 0 1,1 0-1,-1-1 1,0 1-1,0 0 1,1 0-1,-1-1 1,13-10 218,-12 10-232,3-2-52,-1-1 0,0 0 0,0-1 0,0 1 0,0 0 0,-1-1 0,4-9 0,11-36-380,-16 44 427,2-3-33,-1 0-1,0 0 1,1-15 0,-3 23-81,0 11 353,0-4-213,1 1-1,0-1 1,0 0 0,0 0 0,0 1 0,1-1-1,0 0 1,1 0 0,4 9 0,-5-12 6,0 1 0,0-1 1,1 1-1,0-1 0,-1 0 0,1 0 1,0 0-1,0-1 0,1 1 1,-1-1-1,0 1 0,1-1 0,0 0 1,-1 0-1,1-1 0,6 3 1,-6-4 11,0 1 0,1-1 0,-1 0 0,0 0 0,0-1 0,1 1 1,-1-1-1,0 0 0,0 0 0,0 0 0,4-3 0,4 0-17,-1-1-1,17-11 1,-7 3-70,-1 0 0,-1-1 1,34-32-1,-26 20-177,-28 28 246,-1 1 1,1 0-1,0 0 0,0-1 0,0 1 1,1 0-1,-1 0 0,1 0 0,-1 0 0,1 0 1,0 6-1,3 9 38,-3-15-52,1 0 1,-1 0-1,1 0 1,-1-1-1,1 1 1,0 0-1,2 4 1,-2-4 2,1 0 1,0-1 0,0 1-1,0-1 1,0 1 0,0-1-1,0 0 1,1 0 0,-1 0-1,5 3 1,15 9 62,-15-12-40,-4-1-4,1 1-1,0-1 0,0 0 1,-1 0-1,1 0 1,0 0-1,0-1 0,0 1 1,0-1-1,0 0 1,0-1-1,0 1 0,0-1 1,6-1-1,-2-1 6,-1 0 0,0-1-1,-1 0 1,1 0 0,-1-1 0,1 0-1,-1 0 1,-1 0 0,1-1-1,-1 0 1,0 0 0,0 0 0,0-1-1,-1 1 1,0-1 0,5-14 0,2-7 65,-1-1 0,-2-1 1,6-33-1,23-207-52,-35 247-102,4-57 268,-11 131 202,1 381 80,5-411-468,0 0 6,6 38 0,-4-29-492,-3-25 210,0 0 1,1 0 0,0 0-1,-1 0 1,2 0 0,-1 0-1,4 9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4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11232,'5'-9'5056,"31"6"-4385,-17 0 1761,2 3-1472,11-5 224,-1 1-704,1-4-224,-1 8-160,1-3-160,-5 3 32,-4-5-1184,-2 10 672,-2-5-3520,-6 0 2273,-3-5-4993,-2 1 3808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4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11296,'-13'0'5120,"21"0"-4449,7 0 705,2 0-896,14-5 288,6 5-448,3-9-256,1 6-64,-6-5-1568,2 4 864,2-4-4863,3 8 3103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52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 5408,'-8'-4'-305,"-7"1"9541,19 10-7309,-1-3-1564,0 0-1,1 0 1,0 0-1,-1 0 1,1-1 0,1 0-1,-1 0 1,0 0-1,1 0 1,0-1-1,-1 0 1,1 0 0,0 0-1,10 2 1,9 2-277,46 4 0,-51-8 138,55 7-148,312 50 248,-368-55-274,-1 1 0,1 0-1,-1 2 1,27 13 0,-38-16-23,0 0 0,0 0 0,0 0-1,-1 0 1,0 1 0,1 0-1,-2 0 1,1 1 0,0-1 0,-1 1-1,0 0 1,-1 0 0,1 1 0,3 8-1,7 33 94,-11-32-57,13 28 0,-13-35-41,0-1-3,1-1 0,-1 1 0,1-1 0,1 0 0,0 0-1,9 11 1,-5-10 26,0 0-1,1-1 1,0-1 0,0 1-1,22 8 1,60 21 208,-85-34-230,225 73 276,-193-64-504,-1 2-1,-1 2 1,41 22 0,-53-20-2179,-7-2 650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53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17 473 3136,'-17'0'12800,"17"0"-12683,1 1 1,-1-1 0,0 1 0,0-1 0,1 1 0,-1-1-1,0 1 1,1-1 0,-1 1 0,0-1 0,1 0 0,-1 1-1,1-1 1,-1 1 0,0-1 0,1 0 0,-1 0 0,1 1-1,0-1 1,0 0 0,2 1 39,0 0-1,1-1 0,-1 1 1,0-1-1,0 0 1,1 0-1,-1-1 1,0 1-1,0-1 0,1 1 1,-1-1-1,4-1 1,3-3-84,0 0 1,14-9 0,-2 0 103,100-53 511,140-56 0,-234 112-637,0 1 0,44-8-1,-55 15 69,0 0 0,0 2-1,0 0 1,0 1-1,29 3 1,-33-2 17,0 0 0,1-2 0,-1 0 0,0 0 0,0-1 0,0-1 1,22-7-1,-4 2 18,427-114 847,-375 99-952,-64 18-234,7-2-834,43-17-1,-59 23-212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54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37 411 3552,'0'0'65,"-1"0"-1,1 0 1,-1-1-1,0 1 1,1 0 0,-1 0-1,0 0 1,1 0 0,-1 0-1,1 0 1,-1 0 0,0 0-1,1 0 1,-1 0 0,0 0-1,1 1 1,-1-1 0,1 0-1,-1 0 1,1 1 0,-1-1-1,0 1 1,-21 13 13418,53-27-10267,-23 7-3032,-1-1 0,0 0 0,0-1 0,0 1 0,-1-1 0,-1-1 0,7-10 0,29-68 38,-22 45-135,66-126-55,-76 152-7,-7 14-20,-1 0 0,1 0 0,-1-1 0,0 1 0,0 0 0,1-1 0,-2 1 0,1-1 0,0 1 0,0-5 0,-5 13-29,0 0 0,1 0 0,-6 10 0,-76 184 19,71-170 290,-2-1 1,0 0-1,-40 49 0,54-75-205,2-3 59,8-3 154,26-11 110,33-20-1,-36 19-434,41-17 1,-51 25-77,1 1 0,30-5 0,-12 8-3387,-25 5 1644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56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10 3808,'-18'5'11978,"20"-3"-11505,0-1-1,0 0 1,0 0 0,1-1-1,-1 1 1,0 0 0,4 0-1,23 2 516,-1-1 0,49-2 0,-26-1-816,101 4 548,-129 2-448,-22-5-48,-1 0-208,-1-1-1,1 0 1,0 1-1,0-1 1,0 1-1,-1-1 1,1 0 0,0 1-1,-1-1 1,1 1-1,-1-1 1,1 1-1,-1-1 1,1 1-1,0-1 1,-1 1-1,0 0 1,1-1-1,-1 1 1,1 0-1,-1-1 1,1 1 0,-1 0-1,0 0 1,0-1-1,-1 1-7,1-1-1,0 1 1,0-1 0,0 0-1,0 1 1,0-1-1,0 0 1,0 0 0,-2-1-1,2 0-19,0 1 0,-1 0-1,1 0 1,0-1 0,-1 1 0,1 0-1,-1 1 1,1-1 0,-1 0 0,1 0-1,-1 1 1,1-1 0,-1 1 0,0-1-1,0 1 1,1-1 0,-1 1-1,0 0 1,1 0 0,-3 0 0,-5 1-70,0 0 0,-16 3 0,21-3 105,-10 3-125,-22 9 0,25-9 201,-1 0-1,1 0 0,-1-1 1,-15 2-1,13-4-7,0 0 0,0-1-1,-27-3 1,0 3-87,15 1 19,25-1-7,0 0 1,0 0 0,-1 1-1,1-1 1,0 1 0,0-1-1,-1 1 1,1-1 0,0 1-1,-1 1 1,-11 3-174,16-3 190,1 1-1,-1-1 0,0 0 1,0 1-1,1 0 0,-2 0 1,5 4-1,7 7 35,-3-6-33,0 0 0,1-1 0,0 0 0,1-1 0,0 0 0,-1-1 0,22 5 0,-28-9-1805,-2-1 464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57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4800,'-2'3'5662,"2"-3"-5557,4 6 1718,8 5 480,0 0-1021,-4-4-796,0 0 0,0-1 0,0 0 0,15 8 0,-4-5-2012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59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5824,'0'-12'3030,"0"7"-1837,0 7 210,4 7 468,1-1-435,-2 6-788,0 0-1,-1 0 1,-1 0-1,0 0 1,-2 18 0,1-18-342,0 551 4867,20-588-4389,21-26-797,34-36-77,-66 77 60,0 0-1,0 1 1,1 0-1,0 0 1,0 1-1,1 0 1,15-5-1,-22 9 32,0 1-1,0 0 1,0 0 0,1 0-1,-1 0 1,0 1-1,1-1 1,-1 1 0,0 1-1,1-1 1,-1 0-1,0 1 1,1 0 0,-1 0-1,0 0 1,0 1-1,0-1 1,0 1 0,0 0-1,0 0 1,0 1-1,-1-1 1,1 1-1,-1-1 1,0 1 0,0 0-1,0 1 1,0-1-1,0 0 1,-1 1 0,1 0-1,-1-1 1,0 1-1,0 0 1,0 0 0,-1 0-1,1 0 1,-1 0-1,0 1 1,0-1 0,-1 0-1,1 1 1,-1-1-1,0 6 1,-1-4 42,0 0 0,0 0 0,-1 0 0,1 0 0,-2 0 0,1 0 0,0 0 0,-1-1 0,0 1 0,0-1-1,-8 9 1,4-6-4,0-1-1,0 0 0,0-1 0,-1 0 0,-1 0 1,-14 9-1,6-7 71,0 0-1,-1-2 1,1 0 0,-1 0 0,-1-2 0,1 0-1,-24 1 1,-20-2-306,75-12-203,-5 7 411,0 0-1,0 0 1,0 0 0,12 0-1,3-2 129,59-9 111,-30 5-87,-1-2 0,73-24 0,-109 28-130,0 0 0,0 0-1,-1-2 1,0 0-1,0-1 1,-1 0-1,0-1 1,-1 0-1,0-1 1,0 0-1,-1-1 1,11-17 0,-14 19 87,16-16 0,-24 26-123,0 0 1,0 0 0,0 0-1,1 0 1,-1 0 0,0 0-1,0 1 1,0-1 0,0 0-1,0 0 1,0 0 0,1 0-1,-1 0 1,0 0 0,0 0-1,0 0 1,0 0 0,0 0-1,0 0 1,0 0 0,1 0 0,-1 1-1,0-1 1,0 0 0,0 0-1,0 0 1,0 0 0,0 0-1,0 0 1,0 1 0,0-1-1,0 0 1,0 0 0,0 0-1,0 0 1,0 0 0,0 0-1,0 1 1,0-1 0,0 0-1,0 0 1,0 0 0,0 0-1,0 0 1,0 0 0,0 1 0,0-1-1,0 0 1,0 0 0,0 0-1,0 0 1,-1 1 0,1 9-46,-17 136 283,17-142-223,0 0 1,-1-1 0,1 1 0,1 0 0,0 5 0,-1-9-6,0 1-1,0 0 1,0-1-1,0 1 1,0 0-1,1-1 1,-1 1-1,0 0 1,0-1 0,1 1-1,-1 0 1,0-1-1,1 1 1,-1-1-1,1 1 1,-1-1-1,1 1 1,-1-1 0,1 1-1,-1-1 1,1 1-1,-1-1 1,1 0-1,-1 1 1,1-1-1,0 0 1,-1 1 0,1-1-1,0 0 1,-1 0-1,1 0 1,0 0-1,-1 0 1,1 0-1,0 0 1,1 0-1,2-1 11,0 0 0,0 0 0,-1-1 0,1 1 0,0-1 0,0 0 0,-1 0 0,1-1 0,-1 1 0,0-1 0,1 0 0,2-4 0,7-7 1,16-23 0,-5 6-136,-12 17 43,-8 9 1,0 0 1,0 0-1,0 1 1,9-7 0,-13 11 69,0 0 1,1-1 0,-1 1-1,0 0 1,0 0 0,0 0-1,0 0 1,0 0 0,0 0 0,0 0-1,0 0 1,0 0 0,0 0-1,1 0 1,-1 0 0,0 0 0,0 0-1,0 0 1,0 0 0,0 0-1,0 0 1,0 0 0,0 0 0,0 0-1,0 0 1,0 0 0,1 0-1,-1 1 1,0-1 0,0 0-1,0 0 1,0 0 0,0 0 0,0 0-1,0 0 1,0 0 0,0 0-1,0 0 1,0 0 0,0 0 0,0 0-1,0 0 1,0 0 0,0 1-1,0-1 1,0 0 0,0 0 0,1 0-1,-1 0 1,0 0 0,0 0-1,0 0 1,0 0 0,-1 1-1,2 8-86,-4 12 54,2-19 34,1 3 1,-1 0 0,1-1-1,0 1 1,0 0 0,0-1-1,1 1 1,-1 0 0,1-1 0,1 1-1,-1-1 1,0 1 0,4 5-1,-4-8 14,0 0 0,1 1 0,-1-1 0,1 0 0,-1 0 0,1 0 0,0-1 0,0 1 0,0 0 0,0-1 0,0 1 0,0-1 0,0 0 0,0 1 0,1-1 0,-1 0 0,1-1 0,-1 1 0,0 0 0,1-1 0,-1 1 0,1-1 0,0 0 0,2 1 0,6-2 69,0-1 0,0 1 1,0-2-1,14-4 0,-9 3 30,-6 1-91,-1 0 0,0 0 0,0-1 0,0 0 0,0-1 0,0 0 0,-1 0 0,0-1 0,0 0 0,0 0 0,7-10 0,-4 4 10,-1 0 0,-1-1 0,0 0 0,9-20 0,23-59 28,-11 19-33,49-130-6,-65 158 59,-1 1 0,10-76-1,-22 111-41,1-4 39,-6 22-47,-3 18 86,1 1 0,-4 38 0,0 57 284,10-109-413,-1 239-154,4-114-259,2-87-4516,-10-76-8959,5 4 10863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6656,'-27'-11'3008,"27"16"-2624,8-10 640,6 5-640,27-9 1536,7 3-1088,29-11 640,4 6-896,27-6 63,0 5-383,27-4-96,-9 4-96,-5 4 96,-13 4-96,0-1-1503,-18 10 767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2:59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 11392,'-18'-8'5151,"31"13"-4479,-3-5 1408,7 0-1280,11 0 512,7 0-768,6-5-160,-1 5-256,0-4-224,-4 8 32,-4-4-1376,-5 0 800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01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1024 3136,'-17'8'1561,"16"-8"-1516,1 0 0,0 1 0,0-1 0,-1 0 0,1 0 1,0 0-1,0 0 0,0 1 0,0-1 0,-1 0 0,1 0 0,0 0 0,0 1 0,0-1 0,0 0 1,0 0-1,0 1 0,0-1 0,0 0 0,0 0 0,0 1 0,0-1 0,-1 0 0,1 0 0,1 1 1,-1 0 23,0-1 1,0 0 0,1 1 0,-1-1-1,1 1 1,-1-1 0,0 0 0,1 1-1,-1-1 1,1 0 0,-1 1 0,1-1-1,-1 0 1,1 1 0,-1-1 0,1 0-1,0 0 1,5 2 470,0 0 0,0 0 0,0-1 0,1 0-1,-1-1 1,0 1 0,10-1 0,2-2 773,22-4-1,-31 4-1024,0-1 0,0 0 0,-1 0-1,1-1 1,-1 1 0,0-2 0,0 0 0,10-7 0,4-6 240,27-28 1,63-76 397,-30 31-476,54-44-98,-76 77-171,-30 27 172,-2-2 1,-1 0-1,24-41 0,-48 69-285,1 0 9,-1 0 1,-1 1 0,1-1-1,-1 0 1,3-7 0,-4 3 0,-6 9-135,-12 13-55,6-3 162,-18 16 13,-34 41 0,38-34 10,2 2-1,2 0 1,2 1-1,0 1 1,3 1-1,1 0 1,2 1-1,2 1 1,-7 41-1,16-70-13,0 1-1,1-1 0,1 1 1,-1 0-1,4 18 1,-3-27-19,1 1 1,0-1 0,0 0-1,0 1 1,0-1-1,1 0 1,-1 0 0,1 0-1,0 0 1,2 3 0,-3-5-1,1 1 0,0 0 0,-1-1 0,1 0 0,0 1 0,0-1 0,0 0 0,0 0 0,0 0 0,0 0 0,0 0 0,0-1 0,0 1 0,1 0 0,-1-1 0,4 1 0,0-1 22,-1 0 0,1-1 0,-1 1 1,1-1-1,-1 0 0,0-1 1,1 1-1,-1-1 0,0 0 0,0 0 1,6-4-1,1-1 11,0-1 0,-1 0 0,13-12 1,-10 6-32,1-1 1,-2 0 0,17-23 0,25-54 51,-43 72-71,131-269 100,-115 219-51,-4 0 1,20-96 0,-34 123 22,-5 28 43,-2 0-1,0 0 1,2-25-1,-7 33-156,-2 10 29,-5 17 42,-46 160 330,41-132-252,-21 86 67,-20 167 1,32-172-103,-4 28 188,26-140-171,3-9 143,3-10-143,3-10 17,10-26-105,13-43 0,-25 65-36,1 1-1,14-25 1,-21 40 6,0 0 0,0 0 0,0 0 1,0-1-1,0 1 0,0 0 0,0 0 0,0 0 1,0-1-1,0 1 0,1 0 0,-1 0 0,0 0 1,0 0-1,0 0 0,0-1 0,0 1 0,0 0 1,0 0-1,1 0 0,-1 0 0,0 0 0,0 0 1,0 0-1,0-1 0,1 1 0,-1 0 1,0 0-1,0 0 0,0 0 0,1 0 0,-1 0 1,0 0-1,0 0 0,0 0 0,0 0 0,1 0 1,-1 0-1,0 0 0,0 0 0,0 0 0,1 0 1,-1 0-1,0 1 0,0-1 0,0 0 0,0 0 1,1 0-1,-1 0 0,5 13-136,1 25 59,-5-33 59,1 12 52,1 0 1,1 0-1,6 17 0,-9-30-29,1 0 0,-1 0 0,1 0-1,0 0 1,0 0 0,1-1 0,-1 1-1,1-1 1,0 1 0,0-1 0,0 0-1,0 0 1,0 0 0,1-1 0,-1 1-1,1-1 1,7 4 0,-2-4 34,0 1-1,0-1 1,0-1 0,0 0-1,0 0 1,1-1 0,-1 0 0,0-1-1,0 1 1,0-2 0,0 1 0,0-2-1,0 1 1,0-1 0,0 0-1,13-8 1,-10 5 1,-1-1-1,0 0 1,0 0 0,0-1-1,-1-1 1,0 0 0,-1 0-1,0-1 1,-1 0 0,0-1-1,9-14 1,-8 6-28,0 0 0,-2 0 0,0 0 1,-1-1-1,6-39 0,-11 55-36,0 0 0,-1-1 0,0 1 0,0 0 0,0 0-1,0-1 1,-1 1 0,-1-8 0,1 11 15,1 1 0,0-1 1,-1 0-1,1 0 0,0 1 0,-1-1 0,1 0 1,-1 1-1,1-1 0,-1 1 0,1-1 0,-1 0 1,0 1-1,1-1 0,-1 1 0,0-1 0,1 1 1,-1 0-1,0-1 0,-1 0 0,1 1 0,0 0-1,-1 0 1,1 0 0,0 0-1,-1 1 1,1-1 0,-1 0-1,1 0 1,0 1 0,0-1-1,-1 1 1,1-1 0,0 1-1,0 0 1,0-1 0,-3 3-1,-1 1-6,0 0 0,0 1-1,0 0 1,1 0 0,-1 0-1,1 1 1,1 0 0,-1-1-1,1 1 1,0 0 0,-5 13-1,5-9 8,0 0 0,0 0 0,1 1 0,0-1 0,1 0-1,0 1 1,1 14 0,1-19 24,0 0 1,0 0-1,0 0 0,1 0 0,0 0 0,0 0 1,0 0-1,1 0 0,0-1 0,0 1 1,1-1-1,-1 0 0,1 0 0,0 0 0,7 5 1,-5-4 15,0-1 0,1-1 0,-1 1 0,1-1 0,0 0 0,0-1 0,1 0 0,-1 0 0,1 0 0,-1-1 0,14 2 0,-18-4 7,0 1-1,0-1 1,1 0-1,-1 0 1,0 0-1,1-1 1,-1 1-1,0-1 1,0 0-1,0 0 1,1 0-1,-1 0 1,0 0-1,0-1 1,3-2-1,-1 0-4,0 0 1,-1 0-1,1 0 0,-1 0 0,0-1 1,-1 1-1,7-11 0,0-4 28,-1 0 0,-1 0-1,9-34 1,-16 49-36,76-241 2,-68 214-293,-7 27 165,0 6 1,0 9 42,-10 93 144,3-47-144,4-48 55,-3 43 92,-2-1 0,-12 51 0,7-69-19,10-31-50,1-1 0,-1 1 0,0-1-1,0 0 1,0 1 0,1-1 0,-1 0 0,0 0 0,-1 0 0,1 0 0,0 0 0,0 0 0,0 0 0,-1 0 0,1 0 0,0 0 0,-3 0 0,3 0-25,0-1 0,1 0 0,-1-1 0,0 1 0,0 0 0,0 0 0,0 0 1,0 0-1,1-1 0,-1 1 0,0 0 0,0-1 0,0 1 0,1-1 0,-1 1 0,0-1 0,1 1 0,-1-1 1,0 0-1,1 1 0,-1-1 0,1 0 0,-1 1 0,1-1 0,-1 0 0,1 1 0,-1-1 0,1 0 1,0 0-1,0 0 0,-1 0 0,1 1 0,0-1 0,0-2 0,-1 0-15,0 0-1,0-1 1,1 1 0,0-1-1,0 1 1,0 0 0,0-1-1,1-4 1,-1 7 18,1 0 0,-1-1 0,1 1 0,-1 0 0,1 0 0,0-1 0,0 1 0,0 0 0,0 0 0,0 0 0,0 0 0,0 0 0,0 0 0,0 1 0,0-1 0,0 0 0,1 0 0,-1 1 0,0-1 0,0 1 0,1-1 0,1 0 0,5-1 15,0 1-1,16-2 1,-2 0 18,-1-1 11,-1-2 0,0-1-1,0 0 1,-1-2-1,0 0 1,0-1-1,-1-1 1,32-25-1,-35 23 53,0-1 0,0 0 0,-1-1-1,-1-1 1,-1 0 0,0 0-1,-1-1 1,16-34 0,-25 46-79,1 0 0,-1-1 0,-1 1 0,1-1 0,0-8 0,-1 13-8,-1 0-1,0 0 1,0-1-1,0 1 1,0 0-1,0 0 0,0-1 1,0 1-1,0 0 1,0 0-1,-1-1 1,1 1-1,-1 0 1,1 0-1,-1 0 0,1-1 1,-1 1-1,1 0 1,-1 0-1,0 0 1,0 0-1,0 0 1,1 0-1,-1 1 1,0-1-1,0 0 0,0 0 1,0 1-1,0-1 1,-1 0-1,1 1 1,-1-1-1,-2 0 3,1 0 0,-1 0-1,1 1 1,-1-1 0,1 1 0,-1 0-1,0 0 1,1 0 0,-1 1 0,1-1-1,-1 1 1,1 0 0,-1 0 0,-3 2-1,1-1 24,0 1 0,1 0-1,-1 1 1,1 0-1,0-1 1,0 2 0,-7 6-1,5-3 23,0 1-1,0-1 0,1 2 1,0-1-1,1 0 1,0 1-1,0 0 0,1 0 1,-3 12-1,5-13-28,0-1-1,1 1 1,0-1 0,1 1-1,0-1 1,0 1-1,0 0 1,1-1 0,1 1-1,0-1 1,0 0 0,0 1-1,1-1 1,0 0-1,1 0 1,0-1 0,5 9-1,-3-7-18,1 0 0,1 0-1,0 0 1,0-1-1,1 0 1,0-1 0,0 0-1,0 0 1,1-1 0,0 0-1,21 8 1,-14-7-384,0-2-1,1 0 1,21 3 0,-27-6-953,1-1 1,22 0-1,-33-1 845,0 0 1,0 0-1,0-1 0,0 1 0,0 0 1,0-1-1,0 1 0,0-1 0,-1 0 1,1 0-1,0 1 0,0-1 0,3-3 1,-5 4 209,1-1 1,-1 0 0,1 0-1,-1 1 1,0-1 0,1 0-1,-1 0 1,0 0 0,0 0-1,0 1 1,0-1 0,1 0-1,-1 0 1,0 0-1,0 0 1,-1 0 0,1 1-1,0-1 1,0 0 0,0 0-1,-1 0 1,1 0 0,0 1-1,-1-1 1,1 0 0,0 0-1,-2-1 1,-12-19-4076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02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65 7872,'-10'-8'3584,"10"11"-3104,10-3 1696,4 0-1280,30-3 1279,15 3-1279,35-8-32,1 4-512,13-7-448,-10 2 32,15-7-2592,-5 7 1441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05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144 910 6464,'3'-26'2090,"-3"25"-1968,0 0 0,0 0 0,0 1 0,0-1 0,0 0 0,0 0 0,1 0 0,-1 1 0,0-1 0,0 0 0,1 0 0,-1 1 0,0-1 0,1 0 0,-1 1 0,1-1 0,-1 0 0,1 1 0,-1-1 0,1 1 0,-1-1 0,1 1 0,0-1 0,-1 1 0,3-2 1831,4 22 644,-5-1-1879,0-1 0,-1 1 0,-1 0-1,-3 26 1,-16 75 434,-42 114-149,11-53-166,14-46 587,49-197-608,-1 18-780,2 1-1,30-65 1,65-135-15,-61 131 37,20-43-101,-52 124 43,1-1 1,36-47-1,-49 74 33,0-1 1,1 1-1,-1 0 0,1 1 0,0-1 1,1 1-1,-1 0 0,1 0 0,-1 0 1,1 1-1,0 0 0,9-3 0,-14 5-14,0 1-1,0 0 1,0 0 0,0-1-1,0 1 1,0 0-1,0 0 1,0 0 0,0 0-1,0 0 1,0 0-1,0 1 1,0-1 0,0 0-1,0 1 1,0-1-1,0 0 1,0 1 0,0-1-1,0 1 1,0-1-1,0 1 1,-1 0 0,1-1-1,0 1 1,0 0-1,-1-1 1,1 1 0,0 0-1,-1 0 1,1 0-1,-1 0 1,1 0 0,-1 0-1,1 0 1,-1 0-1,0 0 1,0 0 0,1 0-1,-1 0 1,0 0-1,0 1 1,1 6 66,0 0-1,-1 1 1,0-1 0,-1 9-1,1-11-69,-3 26 67,-1 0 1,-1-1 0,-2 1-1,-1-1 1,-1-1-1,-2 0 1,-1 0 0,-1-1-1,-2 0 1,-1-2 0,-30 41-1,40-60-87,-5 9-22,11-17 24,0 0-1,0 0 1,0 0-1,0 1 1,0-1-1,0 0 1,0 0-1,0 0 0,0 0 1,0 1-1,0-1 1,0 0-1,0 0 1,0 0-1,0 0 1,0 0-1,0 0 0,0 1 1,1-1-1,-1 0 1,0 0-1,0 0 1,0 0-1,0 0 1,0 0-1,0 0 1,0 1-1,1-1 0,-1 0 1,0 0-1,0 0 1,0 0-1,0 0 1,0 0-1,1 0 1,-1 0-1,0 0 0,0 0 1,0 0-1,0 0 1,0 0-1,1 0 1,-1 0-1,0 0 1,0 0-1,0 0 0,0 0 1,1 0-1,-1 0 1,0 0-1,0 0 1,0 0-1,0-1 0,11-2-19,0-1 0,13-8 0,7-2-30,-29 13 50,85-33-81,127-67 0,-164 70 175,0-2-1,-2-2 1,-2-2 0,50-50-1,-76 68 4,-14 14-74,-1 0 0,1-1 0,-1 0 0,0 1 0,4-9 0,-6 4-126,-5 9-19,-5 5 41,-2 4 109,1 0 0,1 1 0,-1 0 0,-9 17 0,-23 46 8,33-59-31,-2 5 18,1-1-1,-9 26 0,16-38-13,-1 1-1,1 0 0,0 0 1,0 0-1,0 0 1,1 1-1,0-1 0,0 0 1,1 0-1,-1 0 0,4 10 1,-3-13 3,1 1 1,-1-1 0,1 1-1,0-1 1,1 0 0,-1 0-1,0 0 1,1 0-1,-1 0 1,1 0 0,0-1-1,0 1 1,0-1 0,5 2-1,-6-2 1,-1-1 0,1 0 0,0 0 0,0 0 1,0-1-1,1 1 0,-1 0 0,0-1 0,0 1 0,0-1 0,0 0 0,1 0 0,-1 0 0,0 0 0,0 0 0,0 0 0,1 0 0,-1-1 0,0 1 0,0-1 0,0 0 1,0 0-1,0 1 0,0-1 0,0-1 0,2 0 0,1-2 17,-1-1 0,0 1 0,0-1 0,0 0 0,-1 0 0,1 0 0,-1 0 0,0-1 0,-1 1 0,1-1 0,1-7 0,1-3-16,-2 0 0,5-32 0,-6 27-3,-1 0 1,-3-36-1,0 45-108,0 1 1,0-1-1,-1 1 1,0 0-1,-1-1 1,-6-11-1,9 20 72,-1 1 0,1 0-1,-1-1 1,0 1 0,1 0-1,-1 0 1,0 0 0,0 1-1,0-1 1,0 0 0,-1 1-1,1-1 1,0 1 0,-1 0 0,1 0-1,-1 0 1,1 0 0,-1 0-1,0 0 1,1 1 0,-1-1-1,0 1 1,1 0 0,-1 0-1,-3 0 1,5 0 25,1 0 0,-1 0 1,1 0-1,-1 0 0,0 0 0,1 0 0,-1 0 0,1 0 0,-1 0 0,0 0 1,1 1-1,-1-1 0,1 0 0,-1 0 0,1 1 0,-1-1 0,1 0 0,-1 1 1,1-1-1,-1 1 0,1-1 0,0 0 0,-1 1 0,1-1 0,0 1 1,-1-1-1,1 1 0,0-1 0,-1 1 0,1-1 0,0 1 0,0 0 0,0-1 1,0 1-1,-1-1 0,1 1 0,0-1 0,0 1 0,0 0 0,0-1 0,0 1 1,0-1-1,1 1 0,-1 0 0,0 2-5,1-1-1,0 1 1,0-1-1,-1 1 1,1-1 0,1 0-1,-1 1 1,0-1-1,3 3 1,0 0 29,1 0-1,0-1 1,1 1 0,-1-1-1,1 0 1,-1 0 0,1-1 0,0 0-1,1 0 1,-1 0 0,0-1-1,1 0 1,0 0 0,-1-1 0,1 1-1,0-1 1,0-1 0,0 0 0,7 0-1,8-1 62,-1-2-1,0 0 0,0-1 1,38-13-1,56-29 446,-69 26-398,59-34-96,-15 7 499,-82 45-290,-7 7-159,-9 14-87,4-13 46,-4 13-6,0-1 0,0 2 0,-5 25 0,7-15-43,1 1 0,0 46-1,5-63 38,0 0-1,1 0 1,1 0-1,0 0 0,1 0 1,0-1-1,10 24 0,-12-35-18,-1 0-1,1-1 0,0 1 1,0-1-1,-1 0 0,1 1 1,0-1-1,0 0 0,0 1 0,1-1 1,-1 0-1,0 0 0,0 0 1,1 0-1,-1 0 0,0 0 0,3 1 1,-3-2-5,0 0 1,0 0-1,0 0 1,0 0-1,1 0 0,-1 0 1,0 0-1,0 0 1,0 0-1,0-1 1,0 1-1,0 0 0,0-1 1,0 1-1,0-1 1,0 1-1,0-1 1,0 1-1,1-2 0,3-2 22,0-1-1,-1 0 1,1 0-1,-1 0 1,0 0 0,3-7-1,38-67-176,-29 50 42,1-1 1,29-36-1,-46 65 104,1 0 1,0 0 0,-1 0-1,1 0 1,0 1 0,-1-1-1,1 0 1,0 1 0,0-1-1,0 0 1,-1 1 0,1-1-1,0 1 1,0-1 0,0 1-1,0 0 1,0-1 0,0 1-1,2 0 1,-3 0 0,1 0 0,-1 0 0,1 1 0,-1-1 0,1 0-1,-1 1 1,1-1 0,-1 0 0,1 1 0,-1-1 0,1 1 0,-1-1 0,1 1 0,-1-1-1,0 1 1,1-1 0,-1 1 0,0-1 0,0 1 0,1-1 0,-1 1 0,0 0 0,0 0-1,2 6-8,-1 0-1,0 0 1,0 0 0,-1 10-1,-1 20 16,-1 0-1,-10 46 1,12-80 1,-1-1 2,1 0 0,-1 0-1,1 0 1,0 0 0,-1 0 0,1 0-1,0 0 1,0 0 0,0 0 0,1 0-1,-1 0 1,0 0 0,1 0 0,0 2-1,-1-4-2,0 0 0,1 0 0,-1 0 0,0 1-1,0-1 1,0 0 0,0 0 0,0 0 0,0 0-1,0 0 1,0 0 0,1 0 0,-1 1 0,0-1-1,0 0 1,0 0 0,0 0 0,0 0 0,1 0-1,-1 0 1,0 0 0,0 0 0,0 0 0,0 0-1,1 0 1,-1 0 0,0 0 0,0 0 0,0 0 0,0 0-1,1 0 1,-1 0 0,0 0 0,0 0 0,0 0-1,0 0 1,0 0 0,1 0 0,-1 0 0,0-1-1,0 1 1,0 0 0,0 0 0,0 0 0,0 0-1,1 0 1,4-7 15,19-31-33,48-70-362,-60 94 308,0 0-1,0 0 1,1 1 0,1 1-1,19-13 1,-32 24 58,1-1 1,0 1 0,-1 0-1,1 0 1,0 0-1,0 1 1,0-1-1,0 0 1,0 1 0,0-1-1,0 1 1,0 0-1,0 0 1,0 0 0,3 0-1,-4 0 5,0 0 0,1 1 0,-1-1 0,1 1 0,-1 0 0,0-1 0,0 1 0,1 0 0,-1 0 0,0 0 0,0 0 0,0 0 0,0 0 0,0 0 0,0 0 0,0 0 0,0 0 0,-1 1 0,1-1 0,0 0-1,0 3 1,4 9 28,-1 1-1,0 0 0,3 27 0,4 19 69,-9-54-88,0 0 0,0 0 0,1 0 0,-1 0-1,1 0 1,1-1 0,4 7 0,-7-10 10,1 0 0,0 1 0,0-1 0,1 0 0,-1 0 0,0 0 0,1-1 0,-1 1 0,1-1 0,-1 1 0,1-1 0,0 0 0,0 0 0,-1 0 0,1 0 0,0 0 0,0-1 0,0 1 0,0-1 0,0 0 0,0 0 0,0 0 0,0 0 0,0-1 0,0 1 0,0-1 0,0 1 0,0-1 0,-1 0 0,1 0 0,5-3 0,1-1 4,0-1 1,0 0-1,0 0 0,-1-1 0,0 0 1,0 0-1,-1-1 0,0 0 1,10-15-1,4-9 44,22-46 0,-32 57-41,13-25 42,-1-2 1,-3 0 0,28-100-1,-43 127-88,90-430-156,-94 446 145,-1 0 0,1 1-1,-1-1 1,0 0 0,0 0-1,0 0 1,-2-6 0,2 11 34,0 0-1,0-1 1,0 1 0,0 0 0,0-1 0,0 1 0,0 0 0,0 0 0,0-1-1,0 1 1,-1 0 0,1-1 0,0 1 0,0 0 0,0 0 0,0-1 0,0 1-1,-1 0 1,1 0 0,0-1 0,0 1 0,0 0 0,-1 0 0,1 0-1,0 0 1,0-1 0,-1 1 0,1 0 0,0 0 0,-1 0 0,1 0 0,0 0-1,0 0 1,-1 0 0,1 0 0,0-1 0,-1 1 0,1 0 0,0 0-1,0 0 1,-1 1 0,1-1 0,0 0 0,-1 0 0,1 0 0,0 0 0,0 0-1,-1 0 1,1 0 0,0 0 0,-1 1 0,1-1 0,-2 1 0,1 1 1,-1 0-1,0 0 0,1-1 1,0 1-1,-1 0 1,0 3-1,-4 8 5,1 1 0,0-1 1,1 1-1,-3 21 0,-34 207 88,34-173 102,2 113 0,7-131-74,7 89-145,-9-135 46,1-1-1,0 1 1,0-1-1,1 0 1,3 8-1,-5-11-8,0 0 0,1 0 0,-1 0-1,1 0 1,0 0 0,-1 0 0,1-1-1,0 1 1,0 0 0,0 0 0,-1 0-1,1-1 1,0 1 0,0 0-1,0-1 1,0 1 0,0-1 0,0 1-1,0-1 1,0 0 0,0 1 0,0-1-1,1 0 1,-1 0 0,0 0 0,0 0-1,2 0 1,1-1 25,0 0 1,0 0-1,0 0 0,0-1 1,0 1-1,-1-1 0,1 0 1,6-5-1,29-25-73,-13 10-2,14-7 2,1 1-1,1 3 1,1 1-1,46-18 1,-86 41 9,0 0 0,0 0 1,1 0-1,-1 0 0,6 0 0,-9 1 31,1 0 0,-1 0-1,1 0 1,0 0 0,-1 0-1,1 0 1,-1 0 0,1 0-1,-1 0 1,1 0 0,-1 1 0,1-1-1,-1 0 1,1 0 0,-1 1-1,1-1 1,-1 0 0,1 1 0,-1-1-1,0 0 1,1 1 0,-1-1-1,1 1 1,-1-1 0,0 0-1,1 1 1,-1-1 0,0 1 0,0-1-1,0 1 1,1-1 0,-1 1-1,0 0 1,0-1 0,0 1-1,0-1 1,0 1 0,0-1 0,0 1-1,0-1 1,0 2 0,0 2 35,-1 0 1,0 1 0,0-1-1,0 0 1,0 1-1,0-1 1,-5 7 0,-15 27-194,20-38 149,-20 33 71,-44 48 0,54-69 29,0 0 0,-1-1 0,-17 13 0,24-21-72,0 1 1,-1-1-1,1 0 1,-1 0-1,1 0 1,-1-1-1,0 0 1,0 0-1,0 0 1,0-1-1,-10 1 1,14-2-22,1 0 0,0 0 1,0 0-1,0 0 0,-1 0 0,1 0 1,0-1-1,0 1 0,0 0 0,-1-1 1,1 1-1,0-1 0,0 1 1,0-1-1,0 0 0,0 0 0,0 1 1,0-1-1,0 0 0,1 0 1,-1 0-1,0 0 0,0 0 0,1 0 1,-1 0-1,1 0 0,-2-1 0,2 0 1,-1 0 0,1 0 0,-1 0 0,1 0 0,0 0 0,0 0-1,0 0 1,0 0 0,0 0 0,0 0 0,1 0 0,-1 1-1,1-1 1,-1 0 0,2-3 0,0 2-9,0-1 1,0 0-1,0 1 0,1-1 1,-1 1-1,1-1 0,0 1 1,0 0-1,5-3 0,34-22-64,-41 28 72,21-12 2,1 1 1,0 1 0,1 1-1,26-6 1,104-18-2744,-94 21-1694,-28 8-2194,-23 4 3835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05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24 10048,'-15'-8'4544,"30"1"-3936,-7 2 2047,5 5-1567,19-3 576,4 6-1024,22-3-224,6 5-256,2-5 32,-3 7-128,-8-2-448,-7 3 192,-11-8-3424,-6 3 1985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06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13 11232,'-68'-13'5056,"45"13"-4385,28 0-639,5 8-160,16 1-1503,9-1 895,15 7-5184,5 5 3296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09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23 2304,'7'-3'316,"-1"1"1,1 1-1,0-1 1,0 1-1,9-1 1,0 1 957,-12 0-1434,18-4 8575,-32 2-5593,-3 2-2444,1 1 0,-1 0 0,0 1 0,0 0 0,0 1 0,-22 6 0,6 0 198,-50 23-1,68-27-490,1 2-1,0 0 0,0 0 0,0 1 0,1 0 0,0 0 1,0 1-1,1 1 0,0-1 0,1 1 0,0 0 0,0 1 1,1 0-1,0 0 0,1 0 0,0 1 0,0 0 0,1 0 1,1 0-1,0 0 0,0 1 0,-1 12 0,4-19-30,0-1 0,0 1 0,0-1 0,0 1 0,1-1-1,0 1 1,0-1 0,0 0 0,3 7 0,-4-10-23,1 1 1,0 0-1,0-1 1,0 1 0,0 0-1,1-1 1,-1 1-1,0-1 1,1 0-1,-1 1 1,1-1 0,-1 0-1,1 0 1,0 0-1,-1 0 1,1 0-1,0 0 1,0-1-1,-1 1 1,1 0 0,0-1-1,0 0 1,3 1-1,2-1 42,0 0 0,-1-1 0,1 0 0,0 0 0,0-1 0,-1 0 0,1 0 0,-1 0 0,1-1 0,-1 0 0,0 0 0,0 0 0,7-6 0,10-8 19,36-35 1,-52 46-84,29-30 13,57-73-1,-82 97 23,-9 10-63,-1 1 0,1-1-1,-1 1 1,1-1-1,-1 1 1,0-1 0,0 0-1,0 0 1,1-3 0,6 52 659,-6-41-561,0-1 1,0 1 0,1-1-1,-1 0 1,1 0 0,1 0-1,-1 0 1,1 0 0,5 5-1,-7-8-52,0-1 0,0 1 0,0-1 0,0 0-1,0 0 1,0 0 0,0 0 0,1 0 0,-1 0-1,0-1 1,0 1 0,1-1 0,-1 1-1,0-1 1,1 0 0,-1 0 0,1 0 0,-1 0-1,0 0 1,1-1 0,-1 1 0,0-1 0,0 0-1,1 1 1,2-3 0,1 0 11,0-1 1,0 0-1,0 0 1,0-1-1,-1 1 1,1-1-1,-1 0 1,6-10-1,-4 7-50,1 0 0,15-13-1,-19 17-6,1 1-1,-1 0 1,0 0-1,1 0 0,0 1 1,0 0-1,0 0 1,0 0-1,0 0 1,0 1-1,7-2 1,-11 4 37,0-1 1,0 0 0,0 1 0,0-1 0,0 1 0,0-1 0,0 1 0,0-1 0,0 1 0,0 0 0,0 0 0,-1-1 0,1 1 0,0 0-1,-1 0 1,1 0 0,-1 0 0,2 1 0,10 21 141,-10-19-135,0 1 0,1 0 1,0 0 0,1 0 0,-1 0 0,1-1-1,0 1 1,0-1 0,0 0 0,0 0 0,1-1-1,0 1 1,0-1 0,0 0 0,0-1 0,0 1 0,1-1-1,-1 0 1,1 0 0,-1 0 0,9 0 0,0 0 54,0 0 0,-1-2 0,1 0 1,0 0-1,-1-1 0,1-1 0,21-5 0,-8 0-41,-1-1 0,47-20-1,-62 23-9,-1-1-1,0 0 1,0 0-1,0-1 0,-1 0 1,0-1-1,0 0 1,-1-1-1,8-10 0,-14 16-39,0 0-1,0-1 0,-1 1 0,1 0 0,-1-1 0,1-4 0,-2 7 1,0 1 1,0-1-1,1 0 1,-1 1-1,0-1 1,0 0-1,0 1 0,0-1 1,0 0-1,-1 1 1,1-1-1,0 0 1,0 1-1,0-1 0,0 1 1,-1-1-1,1 0 1,-1 0 0,1 1 1,-1 0-1,1 0 1,-1 0-1,1-1 1,0 1-1,-1 0 1,1 0 0,-1 0-1,1 0 1,-1 0-1,1 0 1,-1 0-1,1 0 1,-1 0-1,1 0 1,-1 0-1,1 0 1,-1 0-1,1 0 1,-1 0 0,1 1-1,-1-1 1,1 0-1,0 0 1,-1 1-1,0-1 1,-4 3 23,-1 0-1,1 0 1,-1 0 0,1 1 0,0 0 0,1 0-1,-8 7 1,10-9 12,0 0-1,0 1 0,1-1 0,-1 1 1,1 0-1,-1-1 0,1 1 0,0 0 1,0 0-1,0 0 0,0 0 0,0 0 1,1 0-1,-1 0 0,1 0 1,0 0-1,0 5 0,1-1 41,0-1-1,1 0 0,0 0 1,0 0-1,0 0 1,1 0-1,-1 0 0,1-1 1,1 1-1,-1-1 1,1 0-1,0 0 1,0 0-1,9 7 0,-10-9-104,1 0-1,-1-1 1,1 1-1,0-1 1,0 0-1,0 0 1,0 0-1,0-1 1,0 1-1,1-1 1,-1 0-1,0 0 1,1 0-1,-1-1 1,0 0-1,1 0 1,-1 0-1,1 0 1,-1-1-1,1 1 1,6-3-1,-2 0-975,-1-1 0,12-6 0,15-12-5781,-21 13 3000,12-4-726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10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1060 5888,'-2'2'4030,"2"-2"-3962,0 0 28,1 0-1,-1 1 1,0-1-1,0 0 1,1 0-1,-1 0 1,0 0-1,1 0 1,-1 0-1,0 0 1,0 0-1,1 0 1,-1 0-1,0 0 1,0 0-1,1 0 1,-1 0-1,0 0 1,1 0-1,-1 0 1,0-1-1,0 1 1,1 0-1,-1 0 0,0 0 1,25-35 4368,117-95-1702,-4-24-2006,-12-9-457,-10 12 332,-52 64 94,-57 75-472,-9 12-212,-7 10-42,-8 13-7,-23 40 0,9-10-53,-40 67 236,-57 136-1,123-243-71,0 1 0,1-1 0,-3 17 0,6-23-35,0-1-1,1 1 1,-1-1-1,1 1 1,0-1 0,1 1-1,0-1 1,0 1 0,2 6-1,-2-11-25,0-1 0,-1 1 0,1 0 0,0-1 0,0 1 1,0-1-1,0 1 0,0-1 0,1 0 0,-1 1 0,0-1 0,1 0 0,-1 0 0,1 0 0,-1 0 0,1 0 0,-1 0 0,1 0 0,0-1 0,0 1 0,-1 0 0,1-1 0,0 0 0,0 1 0,-1-1 0,4 0 0,1 0 40,0 0-1,0 0 1,1-1-1,-1 0 1,0 0-1,0-1 0,6-2 1,4-2-30,0-1 0,-1-1 0,-1-1 0,1 0 0,-2 0 0,1-2 1,-1 1-1,-1-2 0,0 0 0,0 0 0,-1-1 0,10-16 0,63-109 119,-6 10-224,67-60 85,-93 126 10,15-21-100,77-125-1,-108 153 240,-29 48-98,-7 12-10,-9 17 27,-10 14 90,-39 56-1,23-42-116,2 1 1,2 1-1,-32 76 0,-7 63 184,4-9 211,17-53 7,49-128-341,5-4-7,8-9 7,32-34-278,48-46-283,-89 88 405,0 0-1,1 1 1,0-1 0,-1 1-1,1 0 1,1 0 0,-1 1-1,0 0 1,9-3 0,-11 4 4,0 1 0,0 0 1,0-1-1,0 1 1,0 1-1,0-1 0,0 0 1,0 1-1,0-1 0,0 1 1,0 0-1,0 0 1,0 0-1,0 0 0,-1 1 1,1-1-1,-1 1 0,1-1 1,2 4-1,5 3-110,-1 1 1,9 11-1,-10-11 190,0-1 0,17 15 0,-15-16 32,0 0 0,0-1 1,1 0-1,-1-1 0,1-1 1,0 1-1,1-2 0,-1 0 0,13 3 1,-20-6-68,0 1 1,1-1-1,-1 0 0,0 0 1,0 0-1,0 0 1,1-1-1,-1 0 0,0 1 1,0-2-1,0 1 1,0 0-1,0-1 0,0 0 1,-1 0-1,1 0 1,0 0-1,-1 0 1,0-1-1,1 0 0,-1 0 1,0 1-1,-1-2 1,1 1-1,0 0 0,-1-1 1,0 1-1,0-1 1,2-4-1,4-10-39,-1 0 1,-1 0-1,-1 0 0,4-31 0,-9 47-22,1 1-1,-1-1 1,0 0-1,0 0 0,-1 1 1,1-1-1,0 0 1,0 1-1,-1-1 0,1 1 1,-1-1-1,0 0 1,1 1-1,-2-3 0,1 4 26,1-1-1,0 1 0,0 0 0,0 0 1,-1 0-1,1-1 0,0 1 0,-1 0 0,1 0 1,0 0-1,0-1 0,-1 1 0,1 0 1,0 0-1,-1 0 0,1 0 0,0 0 0,-1 0 1,1 0-1,0 0 0,-1 0 0,1 0 1,0 0-1,-1 0 0,1 0 0,-1 0 0,0 1 3,0-1-1,0 1 0,0-1 0,1 1 0,-1-1 0,0 1 0,0 0 0,0-1 1,1 1-1,-1 0 0,0 0 0,0 2 0,-5 6 74,1 1-1,0 0 1,0 1 0,1-1-1,1 1 1,0 0 0,0 0-1,1 0 1,0 0 0,1 0-1,1 1 1,0 13-1,0-20-30,1-1-1,0 0 1,-1 1-1,1-1 1,1 0-1,-1 0 1,1 0-1,-1 0 1,1 0-1,0 0 0,1 0 1,-1-1-1,6 7 1,-4-6-28,1 1 0,-1-2 0,1 1 0,0 0 0,0-1 0,1 0 0,-1 0 0,11 4 0,2-2-195,0 0 0,0-1 0,1-1 1,0-1-1,23 0 0,-19 0-1530,-1-2-1,1-1 1,0-1 0,23-4-1,-43 5 1271,-1 1 0,1-1 0,0 0 0,-1 0-1,1 0 1,-1 0 0,1 0 0,-1 0-1,1-1 1,-1 1 0,0-1 0,0 0 0,0 0-1,0 0 1,0 0 0,0 0 0,0 0-1,-1 0 1,1 0 0,-1-1 0,0 1 0,2-4-1,8-22-3865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11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72 168 11712,'-58'-8'5311,"44"8"-4607,18 0-256,6 0-384,11-8 1888,11 4-1088,49-19-352,9 3-320,31-13-128,-4 10-32,19-9-4320,-15 16 2337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15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11 606 6880,'-2'0'690,"-6"5"5233,19-6-1251,-2-4-3111,-5 3-1226,0 0 0,-1-1 0,1 1 0,0-1 0,-1 0 0,0 0 0,0 0 0,4-5 0,18-23 372,45-68 122,-10-2-574,42-66 207,-77 130-436,2 2 0,45-47-1,-69 79-36,-1 0 0,1 1 0,0-1 0,0 1 0,1 0 0,-1 0 0,0 0-1,4-1 1,-5 2 11,-1 1 0,0 0-1,0 0 1,0-1-1,0 1 1,0 0 0,0 0-1,0 0 1,0 0 0,0 0-1,0 0 1,1 0-1,-1 1 1,0-1 0,0 0-1,0 1 1,0-1 0,0 0-1,0 1 1,0-1-1,0 1 1,0 0 0,-1-1-1,1 1 1,0 0 0,0-1-1,0 1 1,-1 0-1,1 0 1,0 0 0,0 1-1,1 2 6,0 1-1,0-1 1,0 1 0,-1-1-1,0 1 1,0-1-1,0 1 1,0 8 0,1 1 12,4 27 44,-2 0 1,-2 0-1,-1 0 0,-2 0 1,-9 51-1,9-84-33,-1-1 1,0 0-1,0 0 1,0 0-1,-1 0 1,0 0-1,-1-1 1,1 0-1,-9 12 1,8-14 1,0 0 1,1-1-1,-1 1 0,-1-1 1,1 0-1,0 0 1,-1 0-1,1-1 1,-1 0-1,0 0 0,0 0 1,0 0-1,0-1 1,-6 2-1,-11-1-23,1 0 0,-1-2 0,-28-2 0,-5 0 51,11 2-235,32 0-104,33 0 227,48 0 198,0-3 0,-1-4 0,0-2 0,74-21 0,-84 11-117,-1-3 0,68-37 1,-110 52-25,12-6 72,-1-1-1,44-30 1,-68 42-63,0 0 1,0 1 0,-1-1-1,1 0 1,0 0-1,-1 0 1,3-4-1,-4 6-11,0 0 1,1-1-1,-1 1 0,0 0 0,0-1 1,0 1-1,0 0 0,0-1 0,0 1 1,0-1-1,0 1 0,0 0 0,0-1 1,0 1-1,0 0 0,0-1 0,0 1 0,0-1 1,0 1-1,0 0 0,-1-1 0,1 1 1,0-1-2,-1 1-1,1-1 1,-1 1 0,0-1 0,1 1 0,-1 0 0,1-1 0,-1 1 0,0 0 0,1-1 0,-1 1 0,0 0 0,1 0 0,-1 0 0,0 0 0,0-1 0,-3 1-7,0 0 0,-1 0 1,1 0-1,0 1 0,0-1 1,0 1-1,0 0 0,0 0 1,1 1-1,-1-1 0,-6 4 0,-5 3 31,-19 14 1,29-19-30,-11 8-31,0 0 1,0 2 0,1-1-1,0 2 1,1 0 0,1 1-1,-16 23 1,20-26 2,-18 32 215,26-41-189,-1 0 0,1 0 0,-1 0 0,1 0 0,0 1 0,1-1 0,-1 0 0,1 1 0,-1-1 0,1 0 0,0 1 0,0 3 1,0-6 20,0 0 1,0 0 0,1 0 0,-1 0 0,0 0 0,0 0 0,1 0 0,-1 0 0,1 0 0,-1 0 0,1 0-1,-1 0 1,1 0 0,-1 0 0,1-1 0,0 1 0,0 0 0,-1 0 0,1-1 0,0 1 0,0 0 0,0-1-1,0 1 1,-1-1 0,1 1 0,0-1 0,0 0 0,0 1 0,0-1 0,0 0 0,0 0 0,0 0 0,0 1 0,0-1-1,1 0 1,-1 0 0,0-1 0,1 1 0,2-1 30,-1 0-1,0 0 1,1 0-1,-1 0 1,0-1 0,0 1-1,1-1 1,-1 0-1,0 0 1,3-3-1,13-14-15,-1-1 0,0-1 0,-1 0 0,18-33 0,-22 35-67,-5 11 1,-8 8 34,0-1 0,1 1 0,-1 0 0,0 0 0,0 0 0,0 0 1,0 0-1,1 0 0,-1 0 0,0 0 0,0 0 0,0 0 0,0 1 0,1-1 0,-1 0 0,0 0 0,0 0 0,0 0 1,0 0-1,0 0 0,1 0 0,-1 0 0,0 0 0,0 0 0,0 0 0,0 1 0,0-1 0,0 0 0,0 0 0,1 0 1,-1 0-1,0 0 0,0 1 0,0-1 0,4 21-235,-2-9 183,0-3 71,1-1 0,-1 0 0,1 0-1,1 0 1,0 0 0,0-1 0,0 1 0,1-1 0,6 7-1,-7-9 25,0-2 0,0 1 0,1 0 0,-1-1-1,1 0 1,-1 0 0,1 0 0,0-1-1,0 1 1,0-1 0,1 0 0,-1-1-1,0 1 1,1-1 0,7 1 0,-3-2-30,0 0 0,0 0 1,0 0-1,0-2 0,0 1 1,0-1-1,0 0 0,-1-1 1,1-1-1,-1 1 0,14-8 1,4-5 53,0-2 0,32-26 0,19-14-290,-77 58 221,0-1-1,0 0 0,0 1 0,0-1 0,0 1 0,0-1 0,0 1 0,0-1 0,1 1 0,-1 0 0,0 0 0,0-1 0,0 1 0,0 0 0,0 0 0,1 0 0,-1 0 0,0 0 0,0 0 0,0 1 0,2 0 0,-2-1 8,0 1 1,0 0-1,0 0 0,-1 0 0,1-1 0,0 1 1,-1 0-1,1 0 0,0 0 0,-1 0 1,1 0-1,-1 1 0,0-1 0,1 0 1,-1 0-1,0 0 0,0 0 0,0 0 1,0 0-1,1 1 0,-2-1 0,1 2 0,0 11 61,1 1 99,-2 0 1,-3 27-1,3-26-45,1-15 64,6-7-10,15-19-205,-2-2 1,26-46-1,-40 65 15,0 1-1,0 0 1,1 0 0,7-7 0,-12 14 20,-1 1 0,1 0 0,0 0 1,-1-1-1,1 1 0,-1 0 0,1 0 1,-1 0-1,0-1 0,1 1 0,-1 0 1,0 1-1,3 9-1,-2 0 1,1-1-1,-2 1 0,1 0 1,-1 0-1,-4 20 1,1 15 60,3-45-59,0-1 0,0 1 0,0-1 0,0 1 0,0-1 1,1 0-1,-1 1 0,0-1 0,0 1 0,0-1 0,0 1 0,0-1 1,1 1-1,-1-1 0,0 0 0,0 1 0,1-1 0,-1 0 0,0 1 0,1-1 1,-1 1-1,0-1 0,1 0 0,-1 0 0,0 1 0,1-1 0,-1 0 0,1 0 1,-1 1-1,0-1 0,1 0 0,-1 0 0,1 0 0,-1 0 0,1 0 1,-1 0-1,1 0 0,-1 0 0,1 0 0,-1 0 0,1 0 0,-1 0 0,0 0 1,1 0-1,25-8 179,-19 5-170,17-7-3,1-2-1,28-18 1,28-14 1,-79 43-16,0 0-1,0 0 1,0 1 0,0-1 0,0 0-1,0 1 1,0 0 0,1-1 0,-1 1 0,0 0-1,3 0 1,-4 1 5,0-1 0,0 0 0,0 1 0,0-1-1,1 1 1,-1-1 0,0 1 0,0 0 0,0-1 0,0 1 0,0 0 0,0 0 0,-1 0-1,1 0 1,0 0 0,0 0 0,-1 0 0,1 0 0,0 0 0,-1 0 0,1 2-1,3 4 6,0 0-1,0 1 0,0-1 0,1-1 1,5 8-1,-7-11 0,0 0 1,1 0-1,-1-1 1,1 1-1,-1 0 0,1-1 1,0 0-1,0 0 1,0 0-1,0-1 1,7 2-1,0-1 16,0 0 1,1-1-1,-1 0 0,1-1 0,-1 0 0,1-1 1,-1-1-1,0 0 0,1 0 0,-1-1 1,21-8-1,-28 9-7,-1 0 1,1 0-1,-1 0 1,0 0-1,1-1 1,-1 1-1,0-1 1,-1 0-1,1 0 1,0 0-1,-1 0 1,0-1-1,1 1 1,-1 0-1,-1-1 1,3-5-1,-2 2-20,0 1 0,0-1-1,-1 0 1,0 0 0,0 1 0,0-1-1,-1 0 1,-1-12 0,1 18 4,0 0 1,0 1-1,0-1 0,0 0 1,0 0-1,0 0 1,-1 0-1,1 1 1,0-1-1,0 0 0,-1 0 1,1 0-1,0 1 1,-1-1-1,1 0 1,-1 0-1,1 1 0,-1-1 1,1 0-1,-1 1 1,0-1-1,1 1 1,-2-1-1,1 0 0,1 1-1,-1 0 0,0 1 1,0-1-1,0 0 1,1 0-1,-1 0 1,0 0-1,0 0 1,1 1-1,-1-1 1,0 0-1,1 1 1,-1-1-1,0 1 1,1-1-1,-1 1 1,1-1-1,-2 2 1,-4 4 0,0 0 0,1 1 0,-7 10 0,5-7 100,0 0 1,1 1-1,0 0 1,1 0-1,-4 13 1,8-21-82,0 0 1,0-1-1,1 1 1,-1 0 0,1-1-1,0 1 1,0 0-1,0-1 1,0 1-1,0 0 1,1-1-1,-1 1 1,1 0-1,0-1 1,0 1 0,0-1-1,0 1 1,0-1-1,0 1 1,0-1-1,1 0 1,0 0-1,-1 0 1,1 0-1,0 0 1,0 0 0,0 0-1,0 0 1,0-1-1,3 3 1,0-1-4,1-1 1,-1 0 0,0 1 0,1-2-1,-1 1 1,1-1 0,0 1 0,-1-2-1,1 1 1,7 0 0,7-2-512,31-4 0,-25 2-432,-3 1-303,-11 2-814,0-2-1,0 1 1,0-1 0,13-5-1,-22 6 1450,0 0 0,1-1 0,-1 0 0,0 1 0,0-1 0,0 0 0,0-1 0,0 1 0,0 0 0,-1-1 0,1 0 0,-1 1 0,0-1 0,0 0 0,0 0 0,0 0 0,3-7 0,0-4-1482,5-23-1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94 397 2912,'-17'10'1596,"12"-6"-740,0-1 0,0 0 1,0-1-1,-9 4 0,-22 10 2470,30-12 777,12-5-3759,0 1-1,0-1 1,0 0-1,0-1 1,0 1-1,0-1 1,-1-1-1,1 1 1,8-6-1,6-4 149,21-18-1,-26 19-306,38-32 337,72-75 1,-102 92-388,-2 0-1,0-2 1,16-31 0,-13 22 89,-15 13-96,-7 15-133,-5 11-204,-15 29-45,10-19 181,-10 25 0,17-35 67,-11 26-51,1 0-1,-7 33 0,16-53 77,0-1 0,1 1 0,0 0-1,0-1 1,1 1 0,0 0-1,0 0 1,1-1 0,0 1-1,0-1 1,1 1 0,0-1-1,0 1 1,4 8 0,-2-11 19,-1 0 1,1 0 0,-1-1 0,2 1 0,-1-1-1,0 0 1,1 0 0,0 0 0,-1-1 0,2 1-1,-1-1 1,0 0 0,1-1 0,-1 1-1,1-1 1,0 0 0,-1-1 0,8 2 0,4 0 101,0-1 0,1-1 0,-1 0 1,0-1-1,18-2 0,-21 0-90,-1-1 0,0 0 0,0 0 0,-1-1 0,1-1 0,-1 0-1,0 0 1,0-2 0,-1 1 0,1-2 0,-1 1 0,14-14 0,6-9 16,0-2 0,36-50 0,-50 60-97,-5 8 26,0 0 0,1 1-1,19-14 1,-31 26-3,-1 1 1,1-1 0,-1 1-1,1-1 1,-1 1-1,1 0 1,0-1-1,-1 1 1,1 0 0,0 0-1,-1-1 1,1 1-1,0 0 1,-1 0-1,1 0 1,0 0 0,-1 0-1,1 0 1,0 0-1,0 0 1,-1 0-1,1 0 1,0 0 0,-1 0-1,2 1 1,-1 0 2,0 0 0,0-1 0,0 1 0,0 0 0,0 0 0,0 0 0,-1 0 0,1 0 0,0 0 0,0 0 0,-1 0 0,1 1 0,0 0 0,1 4 26,0 0-1,-1-1 1,0 1-1,2 12 1,-3 4 171,-4 36 0,0 3-181,4-60-3,-1 0 1,1 0 0,0 0 0,0 1 0,0-1 0,0 0 0,1 0 0,-1 0 0,0 0 0,0 0 0,1 0 0,-1 0 0,1 1 0,-1-1-1,1 0 1,-1 0 0,1-1 0,-1 1 0,1 0 0,0 0 0,0 0 0,-1 0 0,1 0 0,0-1 0,0 1 0,0 0 0,0-1 0,0 1-1,2 0 1,-1 0 16,1-1-1,0 0 0,0 0 0,0 0 0,0 0 0,0 0 0,0-1 0,0 1 1,-1-1-1,4 0 0,22-8 27,-1-1 0,0-2 0,-1 0 0,0-1 0,-1-2 0,0-1 0,-1 0 0,27-26 0,-44 35-96,-1 1 19,0 1 0,0 0-1,0 0 1,1 0 0,10-5 0,-16 9 18,1 1 0,-1-1 0,1 1 0,-1-1 0,1 1 0,0 0 0,-1-1 0,1 1 0,-1 0 0,1 0 0,-1 0 0,1 0 0,0 1 0,-1-1 0,1 0 0,-1 0 0,1 1-1,-1-1 1,1 1 0,-1 0 0,1-1 0,-1 1 0,0 0 0,1 0 0,-1 0 0,0 0 0,0 0 0,0 0 0,0 0 0,1 0 0,-2 1 0,1-1 0,2 3 0,6 13 0,0 0-1,-1 1 1,-1 0 0,0 0 0,5 28 0,-1-7 78,-10-34-1276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3392,'-7'-4'21445,"9"5"-21335,0 0 0,0 0 0,1 0 0,-1-1 0,0 1 1,0-1-1,1 1 0,-1-1 0,0 0 0,5 0 1,26-4 218,-19 2-153,277-26 826,-205 28-1114,-38 1 150,3 2 241,7 1-3486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7136,'1'-2'6743,"13"1"-3263,27-1-1093,-26 1-1083,134-16 3505,16 0-3821,-39 14-1137,-99 3-3751,0 0-3944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4384,'-11'-9'1424,"10"8"-1150,1 0-1,0 0 1,-1 0 0,1 0 0,0 0-1,-1 1 1,1-1 0,0 0 0,0 0-1,0 0 1,1-8 6651,-1 11-6622,1 0 1,-1-1-1,1 1 1,0-1-1,-1 0 1,1 1-1,0-1 1,0 1 0,0-1-1,2 2 1,5 9 810,-3 2-611,-1 1 0,-1 0 1,0 0-1,-1 0 0,0 0 1,-1 18-1,1-1-53,0 0-148,24 187 980,-24-209-1256,0 1-102,0 0 0,0 14-1,1-20-1167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9568,'-14'0'3677,"23"-2"1282,14 0-812,-10 1-4461,88 1 3189,-51 0-2257,117 5-885,-148-1-1456,-12-2-1546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9312,'-19'0'2981,"19"0"-2951,0 0-1,0 0 1,0 0 0,0 0-1,0 0 1,0 0-1,0 0 1,0 0 0,0 0-1,0 0 1,0 0 0,0 1-1,0-1 1,0 0 0,0 0-1,0 0 1,0 0 0,0 0-1,0 0 1,0 0-1,0 0 1,0 0 0,0 0-1,0 0 1,0 0 0,0 0-1,0 0 1,0 0 0,0 0-1,0 0 1,0 1 0,0-1-1,0 0 1,0 0-1,0 0 1,0 0 0,0 0-1,0 0 1,0 0 0,0 0-1,0 0 1,0 0 0,0 0-1,0 0 1,0 0 0,0 0-1,0 0 1,0 0-1,0 0 1,0 0 0,0 0-1,0 0 1,0 0 0,0 0-1,0 0 1,-1 0 0,1 0-1,0 0 1,0 0 0,0 0-1,0 0 1,0 0 0,7 4 2342,4-2-1808,0 0-1,0 1 1,0 0 0,0 1-1,-1 1 1,1 0 0,11 7-1,-18-9-504,0 0 0,0 0 1,0 0-1,0 1 0,-1-1 0,1 1 0,-1 0 0,0 0 0,0 0 0,-1 0 0,1 1 0,-1-1 0,0 1 0,0-1 0,0 1 0,-1 0 0,0 0 0,0 0 0,1 5 0,-2-4-19,1 0-1,-1 0 0,-1 0 1,1 0-1,-1-1 0,0 1 1,0 0-1,-1 0 0,0 0 1,-3 6-1,1-4 7,0 0-1,-1-1 1,0 1-1,0-1 1,-1 0 0,-9 8-1,-3 3 526,-2 0 0,-43 29-1,63-47-548,0 0 0,0 0 0,0 0 0,0 0 0,0 0 0,0 0 0,-1 0 0,1 0 0,0 0 0,0 0 0,0 0 0,0 0 0,0 0 0,0 0 0,0 0 0,0 0 0,-1 0 0,1 1 0,0-1 0,0 0 0,0 0 0,0 0 0,0 0 0,0 0 0,0 0-1,0 0 1,0 1 0,0-1 0,0 0 0,0 0 0,0 0 0,0 0 0,0 0 0,0 0 0,0 0 0,0 1 0,0-1 0,0 0 0,0 0 0,0 0 0,0 0 0,0 0 0,0 0 0,0 1 0,0-1 0,0 0 0,0 0 0,0 0 0,0 0 0,0 0 0,9 3 739,20 0 206,-24-3-723,194 3 1708,-134-3-5775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 5888,'-4'-1'665,"-10"-4"1011,13 5-1564,1 0 1,0 0-1,0 0 0,-1 0 0,1 0 0,0 0 0,0 0 0,0 0 0,-1 0 0,1 0 1,0-1-1,0 1 0,0 0 0,0 0 0,-1 0 0,1 0 0,0 0 0,0 0 1,0 0-1,0-1 0,-1 1 0,1 0 0,0 0 0,0 0 0,0 0 0,0-1 0,0 1 1,0 0-1,0 0 0,0 0 0,-1-1 0,1 1 0,0 0 0,0 0 0,0 0 1,0-1-1,0 1 0,0 0 0,0 0 0,0 0 0,4-6 4188,-4 6-4261,0 0 0,0 0 0,0-1-1,0 1 1,0 0 0,1 0-1,-1-1 1,0 1 0,0 0-1,0 0 1,1 0 0,-1 0 0,0-1-1,0 1 1,1 0 0,-1 0-1,0 0 1,0 0 0,1 0-1,-1 0 1,0 0 0,0 0 0,1 0-1,-1 0 1,0 0 0,1 0-1,-1 0 1,0 0 0,1 0-1,40-10 2336,-30 6-1937,0 2 1,0-1-1,15 0 0,-21 3-391,-1 0 0,1 0 1,-1 1-1,1-1 1,-1 1-1,0 0 0,1 1 1,-1-1-1,0 1 0,0-1 1,0 1-1,5 4 1,-5-3 28,0 0 1,0 1 0,0-1 0,0 1 0,-1 0 0,0 0 0,1 0 0,3 8-1,18 40 531,-20-40-529,5 12 126,5 24 0,-12-34-108,1 0 1,1-1 0,0 0 0,0 0 0,2 0 0,-1-1 0,12 15 0,-17-25-68,1 0 0,-1 0 1,1-1-1,0 1 0,-1-1 0,1 1 0,0-1 0,0 0 0,0 0 1,0 0-1,0 0 0,0 0 0,1 0 0,-1 0 0,0-1 0,0 1 0,1-1 1,3 1-1,-4-2-3,0 1 1,0 0-1,0-1 0,0 1 1,0-1-1,0 0 1,0 1-1,0-1 0,0 0 1,0 0-1,-1-1 1,1 1-1,0 0 0,-1-1 1,1 1-1,0 0 1,-1-1-1,0 0 0,1 1 1,-1-1-1,1-2 1,9-15-93,-1-1 0,-2 0 1,1 0-1,-2-1 0,-1 0 1,-1-1-1,6-42 0,-10-27 299,-1 52-149,0 39-64,0 0 1,0-1-1,0 1 1,1 0-1,-1-1 1,0 1-1,0 0 1,1 0-1,-1 0 0,0-1 1,1 1-1,-1 0 1,0 0-1,1 0 1,-1 0-1,0-1 1,1 1-1,-1 0 1,0 0-1,1 0 0,-1 0 1,1 0-1,-1 0 1,0 0-1,1 0 1,-1 0-1,0 0 1,1 0-1,-1 0 1,0 1-1,1-1 0,-1 0 1,1 0-1,-1 0 1,0 0-1,1 1 1,1-1 55,11 3 162,0 1 1,14 4 0,18 6 46,-27-9-238,-13-3-259,1-1 0,-1 0 0,1 0 0,8 1 0,-14-2 104,0 0-1,0 0 1,1 0-1,-1 0 1,0 0-1,0 0 1,0 0-1,0 0 1,0 0-1,0 0 1,1 0-1,-1-1 1,0 1-1,0 0 1,0-11-7587,-2-3 3115,3-8-1025,3-2 1868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8384,'-26'0'7822,"36"-2"-3845,28-5-2209,-9 5-1052,-1 0-62,34 1-1,-53 2-577,0 0-1,0 0 1,0 1 0,0 0 0,-1 0-1,1 1 1,-1 0 0,10 5-1,-16-7-52,-1 0 1,1 0-1,-1 0 0,1 1 0,-1-1 0,0 0 1,0 1-1,1-1 0,-1 0 0,0 1 0,0 0 1,0-1-1,0 1 0,-1 0 0,1-1 1,0 1-1,-1 0 0,1 0 0,-1 0 0,1-1 1,-1 1-1,0 0 0,0 0 0,0 0 0,0 0 1,0 0-1,-1-1 0,1 1 0,0 0 0,-1 0 1,1 0-1,-2 2 0,-2 7 201,-1 0 0,0-1 0,-1 1 0,-6 9 0,7-12-72,-6 7-202,10-13 163,-1 0 0,1 0-1,-1 0 1,1 0-1,0 1 1,-1-1 0,1 0-1,1 0 1,-1 1-1,-1 3 1,2-6-81,0 1 0,0-1 0,0 1 1,1-1-1,-1 1 0,0-1 0,0 1 0,0-1 1,0 1-1,1-1 0,-1 1 0,0-1 0,1 1 0,-1-1 1,0 1-1,1-1 0,-1 0 0,0 1 0,1-1 1,0 1-1,1 0 8,0 0-1,1 0 1,-1 0 0,0 0 0,0 0 0,5 0-1,8 2 6,-1-1 0,0-1 0,29-1 0,15-5-6262,-41 4 3673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4896,'-1'-1'385,"0"0"-276,1 1 1,0 0-1,-1-1 0,1 1 0,-1-1 1,1 1-1,0-1 0,0 1 0,-1 0 1,1-1-1,0 1 0,0-1 1,0 0-1,-1 1 0,1-1 0,0 1 1,0-1-1,0 1 0,0-1 1,1-1 1665,0 8 961,11 33 759,-4-16-1938,-1 0 0,5 36-1,-5 23 628,-5 130 0,-9 113 67,1-18-1078,5-86-607,2-96-353,0-63-456,11 92 0,-6-129-3751,-13-18-2117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4 474 5568,'0'0'34,"0"0"-1,0 0 1,0 0 0,0-1 0,0 1 0,0 0 0,0 0-1,0 0 1,0 0 0,0 0 0,0 0 0,0 0 0,0 0-1,0 0 1,0 0 0,0 0 0,0 0 0,0 0 0,0-1-1,-1 1 1,1 0 0,0 0 0,0 0 0,0 0 0,0 0-1,0 0 1,0 0 0,0 0 0,0 0 0,0 0 0,0 0-1,0 0 1,-1 0 0,1 0 0,0 0 0,0 0 0,0 0-1,0 0 1,0 0 0,0 0 0,0 0 0,0 0 0,0 0-1,0 0 1,-1 0 0,1 0 0,0 0 0,0 0 0,0 1-1,0-1 1,0 0 0,0 0 0,0 0 0,0 0 0,0 0-1,0 0 1,0 0 0,0 0 0,0 0 0,0 0 0,0 0-1,0 0 1,0 0 0,0 1 0,0-1 0,-1 0 0,6 6 4835,2-4-4296,-1 1 1,1-2-1,0 1 1,-1-1 0,1 0-1,12 0 1,12 3 776,-28-4-1289,0 0 1,1 0 0,-1 0-1,0 0 1,0 0-1,1-1 1,-1 1 0,0-1-1,0 0 1,0 0 0,0 0-1,0 0 1,0-1-1,5-2 1,-7 3-78,1 0 0,-1 0 0,0 0 1,0-1-1,1 1 0,-1 0 0,0 0 0,0-1 0,0 1 0,0-1 0,0 1 1,-1-1-1,1 1 0,0-1 0,-1 1 0,1-1 0,-1 0 0,0 1 0,1-1 1,-1 0-1,0 1 0,0-1 0,0 0 0,0 0 0,0 1 0,-1-1 0,1 0 1,0 1-1,-2-4 0,1 2 47,0 0 0,0 0 1,0 0-1,-1 0 1,1 0-1,-1 0 0,0 1 1,0-1-1,0 1 0,0-1 1,0 1-1,0 0 0,-1 0 1,1 0-1,-4-2 1,3 3 41,1 0 0,-1 0 0,1 0 0,-1 1 0,0-1 0,1 1 0,-1 0 0,1-1 0,-1 1 0,0 1 0,1-1 0,-1 0 0,1 1 0,-1-1 0,1 1 0,-1 0 0,1-1 0,-1 1 0,-2 2 0,-2 0 89,0 1 0,1-1 0,0 1 0,0 0 0,0 1 0,0-1 0,1 1-1,-6 6 1,10-10-104,0 1 0,0-1 0,-1 1 0,1-1 0,1 1 0,-1 0 0,0-1 0,0 1 0,1 0 0,-1 0 0,1-1 0,-1 1 0,1 0 0,0 0 0,0 0 0,0 0 0,0 0 0,0-1-1,0 1 1,0 0 0,0 0 0,1 0 0,-1 0 0,1-1 0,0 1 0,-1 0 0,1-1 0,0 1 0,0 0 0,0-1 0,0 1 0,0-1 0,0 1 0,1-1 0,-1 0 0,0 1 0,1-1 0,1 1 0,3 4 107,1-1 0,-1 0 0,1-1 0,0 1 0,0-1 0,0 0 0,1-1 0,12 4 1,-15-5-165,1-2 0,-1 1 0,0 0 0,0-1 0,0 0 0,0 0 0,0-1 1,0 1-1,0-1 0,0 0 0,0-1 0,0 1 0,0-1 0,0 0 0,6-3 1,-4 0-84,1 0 0,12-11 0,8-5 34,-11 11 76,-7 4 169,0 0 0,15-13 0,-25 20-178,1-1 0,-1 0 0,0 0 0,1 0 0,-1 0 0,0 0 0,1 1 0,-1-1 0,0 0-1,0 0 1,1 1 0,-1-1 0,0 0 0,0 0 0,1 1 0,-1-1 0,0 0 0,0 1 0,0-1 0,1 0 0,-1 1 0,0-1 0,0 0 0,0 1 0,0-1 0,0 0 0,0 1 0,0-1 0,0 0 0,0 1 0,0-1 0,0 0 0,0 1 0,3 18 285,-3 70 651,3-91-1015,0 0-1,0-1 1,0 1 0,-1 0 0,1-1 0,2-4-1,4-2-29,0-1-1,0 1 1,1 0-1,0 1 0,0 0 1,1 1-1,19-10 0,-29 17 109,0-1 1,0 1-1,0-1 0,0 1 0,0-1 1,0 1-1,0 0 0,0-1 0,1 1 0,-1 0 1,0 0-1,0 0 0,0 0 0,0 0 1,1 0-1,-1 0 0,0 0 0,0 0 1,0 1-1,0-1 0,0 1 0,1-1 0,0 1 1,-1 0 19,0 1 0,0-1-1,0 0 1,-1 0 0,1 0 0,0 0 0,-1 1 0,1-1 0,-1 0 0,0 1 0,1-1 0,-1 0 0,0 1-1,0-1 1,0 0 0,0 1 0,0 1 0,0-2-27,0 0 0,0 1 0,0-1 1,0 0-1,0 0 0,0 0 0,0 0 0,0 1 0,1-1 0,-1 0 0,0 0 0,1 0 1,-1 0-1,1 0 0,-1 0 0,1 0 0,0 0 0,-1 0 0,1 0 0,0 0 0,0 0 1,0 0-1,-1 0 0,1-1 0,0 1 0,0 0 0,0-1 0,0 1 0,2 0 0,1 0-23,0 0 0,0-1-1,0 0 1,0 0 0,0 0-1,0 0 1,5-1 0,6-1-159,18-1-327,-1-3-1,54-14 1,-27 5 212,-40 9 221,-15 5 34,0-1 0,1 1 1,-1 0-1,8-1 0,-12 2 27,0 0 1,0 1-1,0-1 0,-1 0 1,1 0-1,0 0 0,0 0 0,0 0 1,0 0-1,0 0 0,0 0 0,0 1 1,0-1-1,0 0 0,0 0 1,0 0-1,0 0 0,0 0 0,0 0 1,0 1-1,0-1 0,0 0 1,0 0-1,0 0 0,0 0 0,0 0 1,0 0-1,0 0 0,0 1 0,0-1 1,0 0-1,0 0 0,0 0 1,0 0-1,0 0 0,1 0 0,-1 0 1,0 0-1,0 1 0,0-1 0,0 0 1,0 0-1,0 0 0,0 0 1,0 0-1,0 0 0,1 0 0,-1 0 1,0 0-1,0 0 0,0 0 0,0 0 1,0 0-1,0 0 0,1 0 1,-1 0-1,0 0 0,0 0 0,0 0 1,0 0-1,0 0 0,0 0 0,1 0 1,-1 0-1,0 0 0,0 0 1,-8 7-23,7-7 3,-62 41 207,41-28-60,-32 25 0,42-29-79,5-4-12,0 1 0,1 0 0,-9 9 0,13-14-19,1 1-1,0-1 1,0 1 0,0 0 0,0-1-1,0 1 1,0 0 0,1-1 0,-1 1-1,0 0 1,1 0 0,0 0 0,-1-1-1,1 1 1,0 0 0,0 0 0,0 0-1,0 0 1,0 0 0,0-1 0,1 5 0,0-5-5,-1-1 0,1 1 1,-1 0-1,1 0 0,-1 0 1,1 0-1,-1-1 1,1 1-1,0 0 0,-1 0 1,1-1-1,0 1 0,0 0 1,0-1-1,-1 1 0,1-1 1,0 1-1,0-1 1,0 0-1,0 1 0,0-1 1,0 0-1,0 0 0,1 1 1,25-2 115,-22 0-79,7 0-63,0-1 1,0-1-1,-1 0 1,1-1-1,-1 0 1,0 0-1,0-1 1,0-1-1,13-9 1,-15 9-46,0-1 0,-1 0 0,1-1 0,-1 0 0,-1 0 0,1-1 0,-1 1 1,-1-2-1,0 1 0,0-1 0,-1 0 0,0 0 0,-1 0 0,6-19 1,0-8 24,8-52 0,-13 58 89,28-186 674,-21 142 249,-13 59-479,1 16-491,0 0 0,0 0 0,0 0-1,0 1 1,-1-1 0,1 0-1,0 0 1,0 0 0,0 0 0,0 0-1,0 0 1,0 0 0,0 0-1,0 0 1,0 1 0,0-1 0,0 0-1,0 0 1,-1 0 0,1 0-1,0 0 1,0 0 0,0 0 0,0 0-1,0 0 1,0 0 0,0 0-1,0 0 1,-1 0 0,1 0 0,0 0-1,0 0 1,0 0 0,0 0-1,0 0 1,0 0 0,-1 0 0,1 0-1,0 0 1,0 0 0,0 0-1,0 0 1,0 0 0,0 0 0,0 0-1,0 0 1,-1 0 0,1 0-1,0 0 1,0-1 0,0 1 0,0 0-1,0 0 1,0 0 0,0 0 0,0 0-1,0 0 1,0 0 0,0 0-1,0 0 1,0-1 0,-1 1 0,1 0-1,0 0 1,0 0 0,0 0-1,0 0 1,0-1 0,-3 9 74,0 1 0,1-1 0,-1 0 1,0 12-1,-1-3-27,-39 287 209,42-282-1013,0 0 0,3 25 0,-1-30-4117,7 27 0,0-16 304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6464,'0'7'12852,"9"-1"-6913,-5-3-7371,2-2 1706,-1 1 0,1 0-1,0-1 1,0 0 0,0-1-1,0 1 1,0-1 0,0 0-1,9-2 1,4 1 67,477-35 789,-429 28-1623,-26 0-3088,-26 6 1767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 9376,'-63'-12'4256,"54"12"-3680,18 0-960,14 0-480,3 0 448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8640,'6'3'7516,"-6"-3"-7313,3 12 3491,-3 23-1702,-1-24-715,0 19 359,-9 48 0,2-17-924,-3 3-451,7-47-309,1 0 0,1 1 0,0-1 0,1 1 0,3 23 0,-1-19-2679,-2-14-1730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11136,'-23'-5'5056,"23"10"-1217,10-5-2527,3 0 1376,9 0-1568,6-5 384,3 5-896,1-4-320,-2 4-192,1-5-96,1 5 0,-4-3-448,-1 6 256,-6-3-3008,-2 0 1760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10464,'-6'2'3879,"14"0"2748,-4 0-6238,8 3 311,-1 1 0,19 12 1,-27-16-709,0 0 0,-1 0 0,1 1 0,-1-1 0,1 0 0,-1 1 0,0 0 0,0 0 0,0-1 0,0 1 0,-1 0 0,1 1 0,-1-1 0,0 0 1,2 6-1,-2 2 14,0-1 1,-1 0-1,0 1 1,-1-1 0,0 0-1,0 1 1,-6 15-1,1-5 105,-1 0-1,-14 29 1,8-26 196,-1 0 0,0 0 0,-2-1 0,-23 26 1,34-44-88,-13 17 1091,18-22-1278,0 0 0,-1 0 0,1 1 0,0-1 0,0 0 0,0 0 0,0 0 0,0 0 0,0 1-1,0-1 1,-1 0 0,1 0 0,0 0 0,0 1 0,0-1 0,0 0 0,0 0 0,0 0 0,0 1-1,0-1 1,0 0 0,0 0 0,0 1 0,0-1 0,0 0 0,0 0 0,0 0 0,1 1 0,-1-1-1,0 0 1,0 0 0,12-2 1324,85-30-67,-64 22-1455,-30 9 4,0 1-1,0-1 1,0 1-1,0-1 1,0 1-1,0 0 1,6 1-1,-2 0-3382,2-1-3556,-5 0 4109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27 290 5216,'-2'0'560,"0"-1"0,1 1-1,-1-1 1,0 0 0,0 1 0,0-1 0,1 0 0,-1 0-1,0-1 1,1 1 0,-1 0 0,-1-2 0,2 1-316,1 1 0,-1 0 0,1-1 0,0 1 0,0 0 0,-1-1 0,1 1 0,0 0 0,0-1 1,0 1-1,0 0 0,0-1 0,1 1 0,-1-1 0,0 1 0,1 0 0,-1 0 0,1-1 0,0 0 0,4-12 477,0 1-1,9-14 1,-12 23-542,1-1 1,0 0-1,0 1 0,1 0 1,-1 0-1,1 0 1,0 0-1,8-5 0,-12 8-165,0 1 0,1 0-1,-1 0 1,0 0-1,1 0 1,-1-1 0,0 1-1,1 0 1,-1 0 0,1 0-1,-1 0 1,0 0-1,1 0 1,-1 0 0,0 0-1,1 0 1,-1 0-1,1 0 1,-1 0 0,0 0-1,1 1 1,-1-1-1,0 0 1,1 0 0,-1 0-1,0 0 1,1 1 0,-1-1-1,0 0 1,1 0-1,-1 1 1,0-1 0,0 0-1,1 1 1,-1-1-1,0 0 1,0 0 0,1 1-1,-1-1 1,0 0 0,0 1-1,0-1 1,0 1-1,0 0 1,6 20 380,-5-16-259,6 37 705,4 75 0,-5-39-404,-5-68-320,1 0 0,0 0-1,1 0 1,0 0 0,6 13-1,-8-20-60,1 0 0,-1-1 0,1 1 0,0-1 1,0 1-1,0-1 0,0 0 0,0 0 0,0 0 0,0 0 0,4 2 0,-5-3-18,0 0 1,1-1-1,-1 1 0,1-1 1,-1 1-1,0-1 0,1 0 1,-1 0-1,1 0 1,-1 1-1,1-1 0,-1-1 1,0 1-1,1 0 0,-1 0 1,1 0-1,-1-1 0,1 1 1,-1-1-1,0 1 0,1-1 1,-1 1-1,0-1 0,0 0 1,1 0-1,0-1 1,5-3-22,-1 0 0,0-1 0,-1 0 0,1 0 0,-1-1 0,4-6 0,27-52-80,102-254-528,-135 310 625,1-2 101,0 1 0,1-1 0,0 1 0,11-16 1,-15 25-93,0 0 1,0 0-1,0 0 1,0 1-1,1-1 1,-1 0-1,0 0 1,1 1-1,-1-1 1,0 1-1,1-1 1,-1 1 0,1 0-1,-1-1 1,1 1-1,-1 0 1,1 0-1,-1 0 1,1 0-1,-1 0 1,1 0-1,-1 1 1,1-1-1,2 1 1,3 2 50,1-1 0,-1 1-1,10 6 1,11 8 144,-23-13-322,1 0-1,0-1 0,0 1 1,0-1-1,0-1 0,7 3 0,-5-4-2335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6400,'-27'-18'11683,"28"18"-11564,13-4 3094,-7 3-2835,-1 0 0,1 1 0,11 0 0,-14 1-316,0-1-1,-1 1 0,1 0 0,-1 0 1,1 1-1,-1-1 0,0 1 1,0-1-1,1 1 0,-1 0 1,0 0-1,-1 1 0,1-1 0,0 0 1,-1 1-1,1 0 0,-1-1 1,0 1-1,0 0 0,0 1 1,3 5-1,-3-5 5,0 1 0,-1-1 0,0 1 0,0-1 0,0 1-1,-1-1 1,1 1 0,-1 0 0,0-1 0,0 1 0,-1 0 0,1-1 0,-1 1 0,0-1 0,0 1 0,-4 6 0,-9 37 1400,14-48-1425,0 1 0,0-1 0,-1 1 0,1-1 0,0 1 1,0-1-1,0 1 0,0-1 0,0 1 0,0-1 0,0 0 0,0 1 0,0-1 0,0 1 0,1-1 0,-1 1 0,0-1 0,0 1 0,0-1 0,0 1 0,1-1 0,-1 0 0,0 1 0,0-1 1,1 0-1,0 1 0,13 6 558,-6-5-350,-3 0-406,1 0 0,0-1 0,-1 0-1,1 0 1,0 0 0,0-1 0,0 0-1,9-1 1,6-1-3713,-1-2-3788,-10 4 4389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8224,'8'9'4948,"9"23"-1902,-9-9-1507,9 48-1,20 201 1945,-18 196-408,-33 1-918,12-445-2110,-2 216 183,5-148-4816,0-106 852,3-6 1206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 4064,'8'-7'8544,"-12"15"-4747,0 2-3077,-1 0 0,-1-1 0,1 0 0,-1 0 0,-11 12 0,-39 35 988,37-39-1221,-32 38 0,48-52-449,1 0 0,0 0 0,0 0 1,0 1-1,1-1 0,-2 4 0,2-6-17,1 1 0,0-1 0,-1 0 0,1 0 0,0 0 0,0 0 1,0 1-1,0-1 0,0 0 0,0 0 0,0 0 0,0 0 0,1 1 0,-1-1 1,0 0-1,1 0 0,-1 0 0,1 0 0,-1 0 0,1 0 0,-1 0 0,1 0 0,1 2 1,3 2 50,1 0 0,0-1 0,0 1 0,0-1 1,0 0-1,13 5 0,45 15 43,-8-3-26,-46-17-36,16 7 17,-25-10-29,0-1-1,0 1 1,0-1-1,0 1 1,0 0-1,0-1 0,0 1 1,0 0-1,0 0 1,-1 0-1,1 0 0,0 0 1,-1 0-1,1 0 1,0 0-1,0 2 1,-1-2 8,0 0 1,0 0-1,0 0 0,-1 0 1,1 0-1,0 0 1,-1 0-1,1 0 1,0 0-1,-1 0 1,1 0-1,-1 0 1,0 0-1,1 0 1,-1 0-1,0-1 1,1 1-1,-1 0 1,0 0-1,0-1 1,-1 2-1,-23 14 430,21-13-446,-10 4-85,1 0 0,-1-1 1,0-1-1,-15 4 1,-57 9-3307,51-13-1490,29-5 1961,18-1-4167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36 8384,'-7'-19'2704,"7"18"-2641,0 1 0,0-1 0,0 1 0,0-1 1,0 1-1,0-1 0,0 1 0,0-1 0,0 0 1,0 1-1,0-1 0,1 1 0,-1-1 0,0 1 1,0-1-1,0 1 0,1-1 0,-1 1 0,0-1 1,1 1-1,-1-1 0,0 1 0,1 0 0,-1-1 1,0 1-1,2-1 0,-2 1 209,0-1-179,0 1 0,0 0 0,0 0 0,0 0 0,0 0 0,0 0-1,1-1 1,-1 1 0,0 0 0,0 0 0,0 0 0,0 0 0,0 0-1,0 0 1,1 0 0,-1 0 0,0-1 0,0 1 0,0 0 0,0 0 0,0 0-1,1 0 1,-1 0 0,0 0 0,0 0 0,0 0 0,0 0 0,0 0 0,1 0-1,-1 0 1,0 0 0,0 0 0,0 0 0,0 0 0,1 0 0,-1 0 0,7 6 2317,5 11-6,-11-15-2260,1 2 83,1 0 1,-1 1-1,-1-1 1,1 0-1,-1 1 0,0-1 1,0 1-1,1 5 1,-1 40 701,-1-36-753,-1 20 248,-2 0 1,-12 62-1,-31 66-156,19-89-3085,9-26-6894,17-34 7061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9792,'1'0'204,"-1"-1"1,0 1 0,0-1 0,0 1-1,0-1 1,0 1 0,0-1-1,0 1 1,1-1 0,-1 1-1,0-1 1,0 1 0,1-1 0,-1 1-1,0 0 1,1-1 0,-1 1-1,0-1 1,1 1 0,-1 0 0,1-1-1,-1 1 1,0 0 0,1-1-1,-1 1 1,1 0 0,-1 0-1,1 0 1,-1-1 0,1 1 0,-1 0-1,1 0 1,0 0 0,23 0 2290,-13 1-1913,211-1 1860,-150 6-2379,-18-1-264,-44-5 137,1 1 0,0 0 0,-1 1 0,1 0 0,-1 1 0,13 4 0,-19-5 116,1-1 1,0 0-1,0 0 1,0 0 0,0-1-1,6 0 1,-11 1-8,0-1 1,0 1-1,1 0 1,-1-1 0,0 1-1,0 0 1,0 0-1,0-1 1,0 1 0,0 0-1,0 0 1,0-1-1,0 1 1,0 0 0,0-1-1,0 1 1,-1 0-1,1 0 1,0 0 0,-2 2 55,-1-1 0,1 1 0,0-1 0,-1 0 0,1 1 0,-4 1 0,-9 9 365,14-12-452,-9 9 327,1 0 0,0 0-1,0 1 1,1 0 0,1 1 0,-8 15 0,14-27-327,1 0 0,0 1 0,0-1 0,0 1 0,-1-1 0,1 0 1,0 1-1,0-1 0,0 1 0,0-1 0,-1 0 0,1 1 0,0-1 0,0 1 0,0-1 0,0 1 0,0-1 1,0 0-1,0 1 0,0-1 0,0 1 0,1-1 0,-1 1 0,0-1 0,0 0 0,0 1 0,0-1 1,1 1-1,-1-1 0,0 0 0,0 1 0,1-1 0,-1 0 0,0 1 0,1-1 0,0 1-15,0-1 0,1 0 0,-1 0 0,0 0 0,0 0 0,0 0 0,0-1 0,0 1 0,1 0 0,-1 0 0,0-1 1,2 0-1,33-19-585,-9 0 359,-21 14 225,0 1-1,13-8 1,-14 11 9,-4 2-2,0-1-1,0 1 1,0-1 0,0 1 0,0-1-1,0 0 1,0 1 0,0-1 0,0 0 0,-1 1-1,1-1 1,1-1 0,11 17 678,-3 4-200,-9-16-413,1 0 0,-1 0 0,0 0 1,1 0-1,4 4 0,-6-6-62,1 0 1,0 0-1,0-1 0,-1 1 1,1-1-1,0 1 0,0-1 1,0 1-1,0-1 0,0 1 0,0-1 1,0 0-1,0 0 0,0 1 1,0-1-1,0 0 0,0 0 1,0 0-1,0 0 0,0 0 1,0 0-1,0-1 0,2 1 0,78-25 578,-56 16-683,0 1-1,31-5 1,-54 12 120,-1 1 1,0 0 0,1 0-1,-1 0 1,1 0 0,-1 1-1,0-1 1,0 0 0,1 1-1,-1-1 1,0 0 0,1 1-1,-1 0 1,0-1 0,0 1-1,0 0 1,0-1 0,0 1-1,0 0 1,0 0 0,0 0-1,0 0 1,0 0 0,0 0-1,0 0 1,-1 0-1,1 0 1,0 1 0,0 1-1,11 12 196,-9-12-186,1 0 1,-1 0-1,1 0 1,0-1 0,0 1-1,0-1 1,0 0-1,0-1 1,0 1-1,1-1 1,-1 1-1,0-1 1,1-1 0,-1 1-1,1 0 1,0-1-1,-1 0 1,1 0-1,-1-1 1,1 1-1,-1-1 1,1 0 0,7-3-1,-3 2-38,0-1 0,-1-1 1,1 1-1,0-1 0,-1-1 0,0 0 0,0 0 1,-1 0-1,1-1 0,-1-1 0,0 1 0,-1-1 1,1 0-1,-2 0 0,1-1 0,-1 1 0,0-1 1,0-1-1,5-13 0,2-12-58,-3 1 1,0-1-1,5-50 0,1-2 149,11-97 735,-26 182-812,0 0 0,1 0 0,-1 0 0,0 0 0,0 0 0,-1 0 0,1 0 0,0 0 0,0 0 0,0 0 0,-1 0 0,0-2 0,-1 4-12,-1 10-4,-16 484-751,22-461-1961,-1-5-7777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11808,'-19'-12'5343,"24"12"-2143,4 0-2208,9 0 1504,5 5-1440,4 2 576,-1-2-928,6 3-416,0-1-160,-1-7-768,-4 0 352,-1 5-3968,-2-2 2336,-3 2-6527,16-5 4767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1404 4064,'0'-1'126,"0"1"1,0-1-1,0 1 0,1-1 1,-1 1-1,0-1 0,0 1 1,1-1-1,-1 1 0,0 0 1,1-1-1,-1 1 0,0-1 1,1 1-1,-1 0 0,0-1 1,1 1-1,-1 0 0,1-1 1,-1 1-1,1 0 1,0-1-1,15-5 2228,-4 2-857,22-20 762,-1 1-1195,51-25 603,41-26-412,-102 58-1042,0-1 1,-2-2-1,36-37 0,-26 16 101,-2-1-1,43-78 0,34-102 363,-80 159-498,-3-2-1,-2-1 0,22-127 1,-42 185-167,1 1 38,-1 0-1,0 0 1,-1 0-1,0 1 1,1-1-1,-2 0 1,1 0-1,-2-7 1,2 13-54,0 0-1,0 0 1,0 0 0,0 0 0,0 0 0,0 1-1,0-1 1,0 0 0,0 0 0,0 0 0,0 0-1,0 0 1,0 0 0,0 0 0,0 0 0,0 0 0,0 0-1,0 0 1,0 0 0,0 0 0,0 0 0,0 0-1,0 0 1,0 0 0,-1 0 0,1 0 0,0 0-1,0 0 1,0 0 0,0 0 0,0 0 0,0 0 0,0 0-1,0 0 1,0 0 0,0 0 0,0 0 0,0 0-1,0 0 1,0 0 0,0 0 0,0 0 0,0 0-1,0 0 1,-1 0 0,1 0 0,0 0 0,0 0 0,0 0-1,0 0 1,0 0 0,0 0 0,0 0 0,0 0-1,0 0 1,0 0 0,0 0 0,0 0 0,0 0-1,0 0 1,0 0 0,0 0 0,0 0 0,0 0 0,0 0-1,0-1 1,0 1 0,0 0 0,-3 8-253,0 11 31,-40 196 27,19-113 235,10-34 61,-44 182 300,45-205-303,-3 0 0,-1-1 0,-35 61 0,-95 134 400,29-53-170,116-181-321,-13 21 216,-1 0 1,-1-1-1,-1-1 0,-27 27 0,43-50-218,0 1 1,0-1-1,0 0 1,0 1-1,-1-1 0,1 0 1,0-1-1,0 1 0,-1 0 1,1-1-1,0 1 1,-1-1-1,1 0 0,-5 0 1,6 1-14,-1-1 1,1-1 0,0 1-1,-1 0 1,1 0 0,0 0-1,0-1 1,-1 1 0,1 0-1,0-1 1,0 1 0,0-1-1,0 0 1,0 1 0,0-1-1,-1 0 1,2 0 0,-1 0-1,0 0 1,0 1 0,0-1-1,0 0 1,0-1 0,1 1-1,-1 0 1,1 0 0,-1 0-1,0-2 1,-1-4-68,1 0-1,0 0 1,0-1 0,1 1-1,0 0 1,0 0 0,1 0-1,0 0 1,0 0 0,0 0-1,1 0 1,0 0 0,1 0-1,0 1 1,3-8 0,5-3 41,0 0 1,1 0 0,0 2 0,1-1 0,1 2-1,1 0 1,0 0 0,1 1 0,0 1-1,1 1 1,23-12 0,93-43 86,16-7-106,-104 48 146,53-39-1,8-16 273,-4-5 0,-3-4 0,140-164 0,-223 235-269,-1-2 0,-1 0-1,21-39 1,-31 51-81,16-33-23,20-53 0,59-265-94,-97 351 83,2-18 173,-4 25-169,0 0-1,0 0 1,0 0 0,0 0 0,0 0 0,0-1 0,0 1-1,0 0 1,-1 0 0,1 0 0,0 0 0,-1 0-1,1 0 1,-1 0 0,1 0 0,-2-2 0,-1 4-194,-3 9 144,-1 0-1,2 1 0,-1 0 1,1 0-1,-3 12 0,-16 60-80,20-64 166,-75 232-111,46-150 233,5 1 0,-20 133 0,40-187-77,-11 79 211,16-98-106,2 0 0,2 39 1,0-64-108,-1-1 1,1 0 0,0 1 0,0-1 0,0 0 0,1 0-1,-1 1 1,1-1 0,0 0 0,-1 0 0,4 2 0,-4-3-20,0-1 0,0 1 1,0-1-1,1 0 0,-1 0 1,1 1-1,-1-1 0,1 0 1,-1 0-1,1 0 0,-1-1 1,1 1-1,0 0 0,-1-1 1,1 1-1,0-1 0,0 1 1,0-1-1,-1 0 0,1 0 1,0 0-1,3 0 0,3-2 4,-1 0 0,1-1 1,0 0-1,-1 0 0,1 0 0,-1-1 0,0-1 0,0 1 0,0-1 0,-1 0 1,0 0-1,0-1 0,6-7 0,9-11 48,34-54 0,-47 66-82,77-125 140,-40 68-204,30-43 212,-67 103-204,-2-1 0,1 0 1,6-15-1,-33 86-966,12-31 1012,1 0 1,1 0 0,-1 32-1,4-35 8,0-6 8,2 0-1,1 33 1,1-45-35,0 1 1,0-1-1,1 0 0,1-1 0,0 1 1,0 0-1,0-1 0,7 12 1,-8-17 61,0 0 1,0 0-1,0-1 1,0 1-1,1 0 1,-1-1 0,1 0-1,0 1 1,0-1-1,0 0 1,0-1-1,0 1 1,0 0 0,0-1-1,1 0 1,-1 1-1,0-2 1,1 1 0,-1 0-1,1 0 1,-1-1-1,1 0 1,0 0-1,-1 0 1,1 0 0,-1-1-1,5 0 1,2-1-28,1-1 1,-1 0 0,0 0-1,0-1 1,0 0 0,0-1-1,14-10 1,-14 8 37,0-1 0,-1 0-1,0-1 1,-1 1 0,0-2 0,0 1 0,8-14-1,39-79-104,-50 91 39,44-114 117,-36 87-85,-12 37-3,5-16 1,-3 12-144,-1 8-158,-3 5 201,0 0 0,0 0-1,-3 8 1,-2 20 27,2 18 39,-1 63 65,6-105-35,0 0-1,0 0 1,1 0 0,1 0-1,0-1 1,1 1 0,7 16-1,-10-27 1,-1 0 1,0-1-1,1 1 0,-1-1 0,1 1 0,-1-1 1,1 1-1,-1-1 0,1 1 0,-1-1 0,1 1 1,-1-1-1,1 0 0,-1 1 0,1-1 0,0 0 1,-1 0-1,1 1 0,0-1 0,-1 0 0,1 0 1,0 0-1,-1 0 0,1 0 0,0 0 0,-1 0 1,1 0-1,0 0 0,-1 0 0,1 0 0,0 0 1,-1-1-1,1 1 0,0 0 0,-1 0 0,1-1 1,0 1-1,-1 0 0,1-1 0,23-17 313,-22 16-274,14-14 38,-1-1 1,0-1-1,15-25 0,-13 18-120,234-296 329,-251 321-553,-6 11 43,0-1 0,1 0 0,-5 16-1,2 8 183,1 1-1,2 1 0,-1 65 1,6-90 34,1 0 1,0 0-1,0 0 1,1 0-1,1 0 1,0 0-1,0-1 1,6 12-1,-8-19 10,1 0 0,-1 1 0,1-1 0,0 0 0,0 0 0,0 0 0,1-1 0,-1 1 0,1 0 0,-1-1 0,1 0 0,0 1 0,0-1 0,0 0 0,0-1 0,0 1 0,1-1 0,-1 1 0,1-1 0,-1 0 0,1 0 0,-1 0 0,1-1 0,-1 1 0,1-1 0,-1 0 0,8 0 0,-1-2-12,1 0 1,-1 0-1,0-1 1,0 0-1,0-1 1,0 0-1,-1 0 1,1-1-1,-1 0 1,0-1-1,8-7 0,8-8-83,-1-2 0,25-30 0,15-15 241,-30 35-149,56-40 0,-60 48-383,-30 25 367,0 0 0,0 0 0,0 0 0,0 0 0,0 0 1,0 0-1,1 0 0,-1 0 0,0 0 0,0 0 1,0 0-1,0 0 0,0 0 0,0 0 0,0 0 0,0 0 1,1 0-1,-1 0 0,0-1 0,0 1 0,0 0 1,0 0-1,0 0 0,0 0 0,0 0 0,0 0 0,0 0 1,0 0-1,0-1 0,0 1 0,0 0 0,0 0 1,0 0-1,0 0 0,0 0 0,0 0 0,0-1 0,0 1 1,0 0-1,0 0 0,0 0 0,0 0 0,0 0 0,0 0 1,0 0-1,0-1 0,0 1 0,0 0 0,0 0 1,0 0-1,0 0 0,0 0 0,0 0 0,-1 0 0,1 0 1,0 0-1,0 0 0,0-1 0,0 1 0,0 0 1,-19 7-210,13-3 178,-1 0 1,1 0 0,0 0-1,0 1 1,1 0 0,-1 0-1,1 1 1,0-1-1,-7 13 1,-3 5-46,-14 32-1,25-46 33,-8 15-83,1 2 0,2-1 0,-10 43 0,18-63 138,1 0 0,-1-1 0,1 1 0,0 0 0,0 0 0,1 0 0,0-1 0,-1 1 0,3 4 0,-3-7 22,1 0 0,-1 0-1,1 0 1,0-1 0,-1 1-1,1 0 1,0 0-1,0-1 1,0 1 0,0-1-1,1 1 1,-1-1 0,0 0-1,1 1 1,-1-1 0,0 0-1,1 0 1,0 0-1,-1 0 1,1 0 0,0 0-1,-1 0 1,1-1 0,0 1-1,2 0 1,1-1 22,0 0-1,1 0 1,-1-1-1,0 1 1,0-1-1,0 0 1,-1-1 0,1 1-1,0-1 1,0 0-1,-1 0 1,8-5 0,-1 0 7,0-1 1,0-1-1,14-14 1,62-72 108,-42 44-124,44-59-133,-39 48 219,-25 31-21,-2-1 1,-1-1 0,-1-1-1,-2-1 1,18-44-1,-22 41-114,-3-1-1,0-1 1,-3 0-1,6-52 1,-15 90-33,2-31-545,-1 31 552,-1 0 0,0 0-1,0 1 1,0-1-1,-1 0 1,1 0 0,0 1-1,-1-1 1,1 0 0,-1 0-1,1 1 1,-1-1-1,0 1 1,-1-3 0,2 4 31,-1 0 0,1-1 0,0 1 0,0 0 0,-1 0 0,1 0 0,0 0 1,-1 0-1,1 0 0,0-1 0,-1 1 0,1 0 0,0 0 0,-1 0 0,1 0 1,0 0-1,0 0 0,-1 0 0,1 1 0,0-1 0,-1 0 0,1 0 0,0 0 1,-1 0-1,1 0 0,0 0 0,0 0 0,-1 1 0,1-1 0,0 0 0,0 0 1,-1 0-1,1 1 0,0-1 0,0 0 0,-1 0 0,1 1 0,0-1 0,0 0 1,0 1-1,-8 14-34,6-11-6,-2 6 16,0 0 0,0-1 0,1 2 0,-2 14 0,-5 14-105,-68 165 152,52-151-43,17-38 48,1 0 0,1 1 0,0 0 0,1 0 0,1 1 0,-4 24 0,6-18 11,2 1 1,0-1-1,2 1 1,6 41 0,-5-50-5,2 0 1,0 0 0,1-1-1,0 1 1,1-1 0,1 0-1,0-1 1,12 18 0,-12-23 23,-1 0 1,1-1 0,0 0 0,0 0-1,1-1 1,0 0 0,0 0 0,0-1-1,1 0 1,15 6 0,-17-8-223,1 0 0,0-1 0,0 0 0,0 0 0,0-1 0,0 0 0,0 0 0,0-1 0,0 0 0,0-1 0,0 1 0,0-2 0,10-1 0,8-4-2508,10-4-2946,-12 2-1646,-7 1 3948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7232,'-2'-1'521,"-6"2"5182,36 1 685,8-1-4851,14-5 453,-22 1-1612,55 2 0,-35 0-2335,-15-1-5904,-23 1 4384,3-3-2395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10048,'-9'0'3712,"14"0"-2880,9 0-224,-1 5 2271,14-5-1695,4 0 640,1 0-1056,4 0-384,-4-5-256,-6 1-1376,-4 1 672,1-2-2720,-4 2 1825,-6-2-4481,8-2 3360,8 7-1696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7552,'8'1'3919,"4"2"-1791,24 1 1,-26-5-1880,1 0 1,0-1-1,-1 0 0,0-1 1,13-4-1,-19 5-271,-1 0-1,1 0 0,0 0 0,0 0 0,-1-1 1,0 1-1,1-1 0,-1 0 0,0 0 0,0 0 1,-1 0-1,1 0 0,-1-1 0,1 1 0,-1-1 1,2-4-1,-4 7 33,1 0 1,-1 0-1,1-1 0,-1 1 1,0 0-1,1 0 1,-1-1-1,0 1 1,0 0-1,0 0 0,0-1 1,0 1-1,0 0 1,0-1-1,-1 1 1,1 0-1,0 0 0,-1-1 1,1 1-1,-1 0 1,1 0-1,-1 0 0,0 0 1,1 0-1,-1 0 1,0 0-1,0 0 1,0 0-1,1 0 0,-1 0 1,-3-1-1,3 1 71,-1 0-1,0 0 0,0 0 1,1 0-1,-1 0 0,0 1 1,0-1-1,0 1 1,0 0-1,0-1 0,0 1 1,0 0-1,0 0 0,0 0 1,0 1-1,0-1 1,0 0-1,0 1 0,0-1 1,-2 2-1,-3 1 229,0 0 0,0 1-1,0 0 1,0 1 0,1 0 0,0 0-1,0 0 1,0 1 0,-7 9 0,11-13-171,0 1 0,0-1 0,0 1 1,1-1-1,-1 1 0,1 0 1,0 0-1,0 0 0,0 0 0,0 0 1,0 0-1,0 0 0,1 0 1,0 0-1,0 0 0,0 0 0,0 1 1,0-1-1,0 0 0,1 0 1,-1 0-1,1 0 0,0 0 0,0 0 1,0 0-1,3 4 0,0-1 2,0-1 0,1 1-1,0-1 1,0 0 0,0 0 0,0 0-1,1-1 1,0 0 0,11 6 0,-15-9-148,0 0 1,0 0 0,1-1 0,-1 1 0,1-1 0,-1 1 0,1-1 0,-1 0-1,1 0 1,-1 0 0,1-1 0,-1 1 0,0 0 0,1-1 0,-1 0 0,1 1-1,-1-1 1,3-1 0,2-2-111,1 0 0,-1 0 0,13-10 0,-7 3-196,20-22 0,-3 2 339,-22 22 107,-7 8-98,0 0-1,0 0 0,0 0 0,0 0 0,1 0 0,-1 0 0,0 0 1,1 0-1,1-1 0,-1 1 335,-2 7-195,-1-1 0,0 1 0,0-1 0,-2 10 1,0-4-11,2-11-167,1 1-1,0-1 0,0 0 1,0 0-1,0 1 1,0-1-1,0 0 0,0 1 1,0-1-1,0 0 1,0 0-1,0 1 0,0-1 1,0 0-1,0 1 1,0-1-1,0 0 1,0 0-1,0 1 0,0-1 1,0 0-1,0 1 1,1-1-1,-1 0 0,0 0 1,0 1-1,0-1 1,0 0-1,1 0 0,-1 0 1,0 1-1,0-1 1,1 0-1,-1 0 0,0 0 1,0 0-1,1 1 1,-1-1-1,0 0 0,0 0 1,1 0-1,-1 0 1,0 0-1,1 0 1,-1 0-1,0 0 0,0 0 1,1 0-1,-1 0 1,0 0-1,1 0 0,-1 0 1,0 0-1,1 0 1,-1 0-1,0 0 0,0 0 1,1 0-1,-1-1 1,0 1-1,0 0 0,1-1 1,25-11-924,-18 8 833,10-5-132,31-13-207,-44 20 498,1 0-1,-1 1 0,0 0 1,0 0-1,0 0 0,1 1 1,-1 0-1,6 0 1,-8 1 16,0-1 1,0 1 0,0 0-1,-1 1 1,1-1 0,0 0 0,-1 1-1,1 0 1,-1-1 0,0 1 0,1 0-1,-1 0 1,0 0 0,0 1 0,0-1-1,0 0 1,-1 1 0,3 3-1,-2-3-55,-1 0-1,1 0 1,0-1-1,0 1 0,0-1 1,1 1-1,-1-1 1,0 0-1,1 0 1,0 0-1,-1 0 0,1 0 1,0-1-1,0 1 1,0-1-1,0 0 0,6 2 1,4-2-271,1 0 1,-1-1-1,0-1 1,25-4-1,55-16-1447,-72 15 1531,-10 3 57,0 0-1,0 0 0,-1-1 1,14-7-1,-24 10 100,1 1-1,-1 0 0,0 0 1,1 0-1,-1 0 0,0 0 1,1-1-1,-1 1 0,0 0 0,0 0 1,0-1-1,1 1 0,-1 0 1,0 0-1,0-1 0,0 1 1,1 0-1,-1 0 0,0-1 1,0 1-1,0 0 0,0-1 1,0 0-1,-5-2 59,-13 1 104,-2 6-60,1 1 0,-1 0 0,1 1 0,1 2 0,-1-1 0,-20 14 0,34-19-12,1 1-1,-1 0 1,1 0-1,0 1 1,0-1-1,0 1 1,-3 4-1,7-7-56,-1-1 0,1 1 0,-1 0 0,1 0 0,-1 0 0,1 0 0,-1-1-1,1 1 1,0 0 0,0 0 0,-1 0 0,1 0 0,0 0 0,0 0 0,0 0 0,0 0-1,0 0 1,0 1 0,1-1-14,-1 0-1,1 0 1,-1 0-1,1-1 0,0 1 1,-1 0-1,1 0 1,0 0-1,-1 0 1,1-1-1,0 1 0,0 0 1,0-1-1,0 1 1,0-1-1,0 1 0,0-1 1,0 1-1,0-1 1,1 0-1,3 2-3,-1-1 1,1 0-1,0 0 0,0-1 1,0 1-1,0-1 0,0 0 1,0-1-1,0 1 0,7-3 1,-2 1-101,0-1 0,-1 0 0,0-1 0,12-5 0,-13 4 42,-1 0 0,0 0 1,-1 0-1,1-1 0,-1 0 0,0 0 0,0-1 0,-1 1 0,0-1 0,0-1 1,-1 1-1,0-1 0,6-14 0,1-8 48,-1-1 0,7-43 0,-9 39 91,1-13-3,7-25 589,-12 56-356,-3 8 110,0 13 265,-7 111 386,2-71-1228,2 0 0,5 57 0,3-70-2924,-6-29 2363,1-1-1,-1 1 1,1 0-1,0-1 1,0 1 0,0-1-1,-1 1 1,1-1 0,2 2-1,13 5-3354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8800,'-9'0'12490,"26"0"-5723,-6 0-8558,288 2 5932,1 0-4965,-286-4-291,-11 1-1177,-37 1-11511,13 3 10774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9888,'-3'1'457,"0"2"0,-1-1 1,1 0-1,1 1 1,-1-1-1,0 1 0,0 0 1,1 0-1,-3 3 0,5-5-172,-1 0 0,1 1 0,-1-1 0,1 1-1,-1-1 1,1 0 0,0 1 0,-1-1 0,1 1 0,0-1-1,0 1 1,0-1 0,0 1 0,1-1 0,-1 1 0,0-1-1,1 0 1,-1 1 0,1-1 0,-1 1 0,1-1 0,-1 0-1,1 0 1,0 1 0,0-1 0,0 0 0,1 2 0,0-1 7,0 0 1,0 0 0,1 0-1,-1 0 1,1 0 0,-1 0-1,1-1 1,-1 1-1,1-1 1,0 0 0,0 0-1,4 1 1,5 1 413,22 2 0,-21-3-419,450 17 2257,-457-19-3002,4 0-530,0 0 1,20-3-1,-26 2-574,0 0 0,0-1-1,0 1 1,0-1 0,0 1 0,4-4 0,5-5-2086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247 194 9312,'-1'-2'695,"0"2"-491,1 0 0,-1-1 0,1 1-1,-1-1 1,1 1 0,-1-1 0,1 0 0,-1 1-1,1-1 1,0 1 0,-1-1 0,1 0-1,0 1 1,0-1 0,-1 0 0,1-1 1957,-2 3-1137,-11 6-181,0 1 1,1 0-1,0 1 1,0 1-1,1 0 0,0 0 1,0 1-1,-13 19 1,10-10-514,1 0 0,1 0 1,1 1-1,-14 39 0,15-33-53,2 1-1,1 0 1,1 0 0,1 0-1,-1 31 1,5-46-140,1-1-1,1 0 1,0 1 0,0-1 0,1 0 0,1 0 0,0 0-1,0 0 1,1 0 0,1-1 0,0 1 0,1-1-1,0-1 1,10 14 0,-11-18-104,0 0-1,1-1 1,0 0-1,0 0 1,0-1-1,1 1 1,0-1-1,0-1 1,0 1-1,0-1 1,0 0-1,1-1 1,-1 0-1,1 0 1,9 1-1,10-1 72,1 0 0,52-4 0,-46 0-123,-1-2 1,41-9-1,-59 9 13,1-1 1,-1 0-1,0-1 0,0-1 1,-1 0-1,26-17 0,-26 13-5,0-1-1,-1-1 0,-1 0 1,0-1-1,16-23 1,42-80-144,-65 108 155,8-15-6,-1 0 1,-2-1-1,0 0 0,-2-1 0,0 0 1,5-40-1,-11 50-47,0 0 0,-2 0 1,0 0-1,0 0 0,-2 0 1,0 0-1,-1 0 0,0 0 1,-2 1-1,0 0 0,0 0 0,-9-16 1,9 22-19,-1 0 1,1 1-1,-2 0 0,1 0 1,-1 0-1,-1 1 0,1 0 1,-1 0-1,0 1 1,-1 0-1,0 0 0,0 1 1,0 0-1,-15-5 1,5 3-110,0 1 1,0 2 0,0 0-1,0 0 1,-1 2 0,-30 0-1,33 2-393,-1 1 0,1 1 0,0 0-1,0 2 1,0 0 0,-30 11 0,32-8-616,-1 0 1,1 1 0,1 1 0,0 0-1,0 1 1,-24 23 0,-11 21-6641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4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55 4064,'-12'-13'14442,"31"12"-13747,1-1-1,-1-1 0,19-6 1,14-1-118,12 1-184,1 4 1,-1 3-1,1 2 1,129 18 0,-173-14-212,7 0 84,-27-4-341,-1-8-6688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45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59 5312,'0'0'81,"0"0"-1,0 1 1,0-1 0,-1 0-1,1 0 1,0 0 0,0 0 0,-1 1-1,1-1 1,0 0 0,0 0-1,-1 0 1,1 0 0,0 0-1,0 0 1,-1 0 0,1 0 0,0 0-1,-1 1 1,1-1 0,0 0-1,0 0 1,-1-1 0,1 1 0,0 0-1,-1 0 1,1 0 0,-1 0 191,4 3 2086,105-9 10219,54-18-10035,-32 5-2242,28 11-380,-137 5-1240,-6 0-4934,-10 6 3583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3:45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7 6656,'-3'-1'423,"0"0"0,0 0 0,0 0 0,0 0 0,0 1 0,0-1 0,0 1 1,0 0-1,0-1 0,0 2 0,0-1 0,-1 0 0,1 1 0,0-1 0,0 1 0,0 0 0,0 0 0,1 0 1,-1 0-1,-5 4 0,-4 2 336,0 0 0,0 1 0,-11 12-1,20-18-572,-10 9 327,1 1 0,0 1-1,1 0 1,1 0 0,-11 18 0,-35 74 1258,51-93-1630,-1 0-1,2 1 1,0 0 0,0 0-1,1 0 1,1 0 0,-2 22-1,4-29-110,0 1-1,1 0 0,0-1 1,0 1-1,0-1 0,0 1 1,1-1-1,0 0 0,1 0 1,0 0-1,0 0 0,0 0 1,0 0-1,1-1 0,0 1 1,0-1-1,7 7 0,5 1 75,0-1-1,1 0 1,0-1 0,1-1-1,0 0 1,21 7 0,-29-12-85,0-1 1,1 0 0,0 0-1,0-1 1,0-1 0,0 0-1,0 0 1,0-1 0,0 0-1,1-1 1,-1-1 0,14-1 0,0-4 38,0-1 1,0-1 0,-1-1-1,0-1 1,33-19 0,-46 22-24,-1 1 1,0-1-1,-1-1 1,0 0-1,0 0 1,-1-1-1,0 0 1,0 0 0,-1-1-1,0 0 1,-1 0-1,0-1 1,0 0-1,-1 0 1,-1 0-1,0 0 1,-1-1-1,0 0 1,0 0 0,-1 0-1,-1 0 1,0 0-1,-1 0 1,0 0-1,-1 0 1,-3-16-1,1 15-56,0 0 0,-2 0 0,1 1 0,-2-1 0,0 1 0,0 0 0,-1 1 0,0 0-1,-1 0 1,-1 0 0,0 1 0,0 0 0,0 1 0,-2 0 0,1 0 0,-1 1 0,0 1 0,0 0-1,-1 0 1,0 1 0,0 1 0,-1 0 0,-25-6 0,24 8-291,0 1 1,0 1-1,-1 0 1,1 1 0,0 1-1,-1 0 1,1 1-1,0 1 1,-18 5-1,-20 11-1032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253 610 3072,'0'0'9445,"-5"0"-7365,-8-7-646,-1 1 0,-27-8 0,36 12-1345,0 1-1,0 0 0,0 1 0,0-1 0,0 1 0,0 0 0,0 0 0,0 0 0,0 1 0,0 0 0,0 0 1,1 0-1,-8 3 0,5-2-30,0 1 1,1 0 0,0 1-1,-1-1 1,2 1 0,-1 0-1,0 0 1,1 1 0,-1 0-1,1 0 1,1 0 0,-9 11-1,10-9 20,0 0 0,0 0 0,0 0 0,1 0 0,0 1 0,1-1 0,0 1 0,0-1 0,0 1 0,1-1 0,0 1 0,1-1-1,-1 1 1,2-1 0,3 14 0,-4-15 2,1-1 0,0 0 0,0 0-1,0 0 1,0 0 0,1 0 0,0 0 0,0-1 0,1 1-1,-1-1 1,1 0 0,0 0 0,0 0 0,0 0-1,1-1 1,-1 1 0,1-1 0,0-1 0,0 1-1,0 0 1,11 2 0,-11-4-96,-1 0-1,1-1 1,0 0 0,0 0-1,0 0 1,0 0 0,-1-1 0,1 0-1,0 0 1,0 0 0,-1 0-1,7-3 1,6-4-155,28-17-1,-37 21 140,3-2 5,0-1 0,0-1 0,0 0 0,-1 0 0,0-1-1,-1 0 1,0-1 0,0 1 0,-1-2 0,10-16 0,-7 4 0,-1-1 0,-1 0 0,-2-1 0,0 0 0,-2-1 0,0 1 0,0-31 0,-2-13 79,-11-102 0,4 135-111,-2-1 0,-10-35 1,12 58 129,-1 0 0,-9-16 1,7 13 50,4 10-25,2 4-33,0 1 0,0 0 0,0 0 0,0-1-1,-1 1 1,1 0 0,-1 0 0,-1-2 0,1 4-15,2 4 12,2 11 89,-1-9-96,10 65 384,1 102-1,2 71 119,-6-117 163,-5-90-1903,2 16 3584,0-5-1571,-2-16-3818,-2-5-3058,0 1-4242,-1-21 6492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580 120 3136,'-10'-23'1835,"9"15"699,1 7-2334,0 0 0,0 1 0,0-1 0,0 0 0,0 0 0,0 0 0,0 1 0,0-1 1,-1 0-1,1 0 0,0 0 0,0 1 0,-1-1 0,1 0 0,0 1 0,-1-2 0,-3-5 870,2 5-724,1-1 1,-1 0-1,0 1 1,1-1-1,-1 1 0,0 0 1,-1 0-1,1-1 1,0 1-1,-1 0 1,1 1-1,-1-1 1,-4-2-1,-6-2 63,1 0-1,-1 2 1,0-1-1,-1 1 1,1 1-1,-1 1 1,1 0-1,-1 0 1,0 1-1,-25 2 1,8 2-326,1 2 0,0 0 0,-53 17 1,66-16-153,0 1 1,0 0-1,0 1 1,-19 12-1,29-15-40,0 0 0,0 1 0,0-1 0,1 1 0,0 1 0,0-1 0,0 1 0,1 0 0,0 1 0,-5 10 0,9-17-111,0 1-1,0 0 0,1 0 0,-1 0 0,1-1 1,-1 1-1,1 0 0,0 0 0,0 0 0,0 0 1,0 0-1,0 0 0,0 0 0,0-1 0,1 1 1,-1 0-1,1 0 0,-1 0 0,2 2 1,11 9-2100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42 209 4480,'-2'-1'928,"-1"0"0,0 0 0,1 1 0,-1-1 0,0 1 0,0-1 0,-3 1 0,6 0-672,-1 0 0,0 0 0,1 0 0,-1-1 0,1 1 0,-1 0 0,1 0 0,-1-1 0,1 1 0,-1 0 0,1-1 0,-1 1 0,1 0 1,-1-1-1,1 1 0,0 0 0,-1-1 0,1 0 0,-1 1-189,1 0 1,0-1-1,0 1 1,0 0-1,0 0 0,0 0 1,0 0-1,0-1 1,0 1-1,-1 0 1,1 0-1,0 0 1,0 0-1,0 0 0,0-1 1,0 1-1,-1 0 1,1 0-1,0 0 1,0 0-1,0 0 1,-1 0-1,1 0 0,0 0 1,0 0-1,0 0 1,-1 0-1,1 0 1,0 0-1,0 0 0,0 0 1,-1 0-1,1 0 1,0 0-1,0 0 1,0 0-1,-1 0 1,1 0-1,0 0 0,0 0 1,0 0-1,-1 0 1,5-1 566,-1-1 0,1 0 0,0 1 0,-1 0 0,1-1 0,0 2 0,5-2 0,38-5-352,101-14 337,-26 1-464,-9 4-61,74-8 228,-173 23-294,438-29 578,-266 14-1096,-185 16 358,0 0 0,-1 0 0,1-1 0,0 1 0,-1 0 0,1 0 1,0 0-1,-1 0 0,1-1 0,-1 1 0,1 0 0,0 0 0,-1-1 1,1 1-1,-1-1 0,1 1 0,-1 0 0,1-1 0,-1 1 1,1-1-1,-1 1 0,0-1 0,1 1 0,-1-1 0,0 0 0,1 1 1,-1-1-1,0 1 0,1-2 0,-1 0-338,0 1 0,0-1 0,-1 0 0,1 0 0,0 1 0,0-1 0,-1 0 0,1 1 0,-1-1 0,-1-1 0,-3-13-1945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393 473 3328,'0'0'106,"-1"-1"1,1 1-1,0 0 1,-1 0-1,1 0 0,0 0 1,0 0-1,-1-1 1,1 1-1,0 0 1,-1 0-1,1-1 0,0 1 1,0 0-1,0 0 1,-1-1-1,1 1 1,0 0-1,0-1 0,0 1 1,0 0-1,0-1 1,-1 1-1,1 0 1,0-1-1,0 1 0,0 0 1,0-1-1,0 1 1,0 0-1,0-1 1,0 1-1,0 0 0,0-1 1,0 1-1,1 0 1,-1-1-1,0 1 1,0 0-1,0 0 0,0-1 1,1 1-1,-1-1 232,0 0-1,1 0 0,-1 1 1,0-1-1,0 0 1,0 0-1,1 0 0,-1 1 1,0-1-1,0 0 0,0 0 1,0 0-1,-1 1 0,1-1 1,0 0-1,0 0 1,0 0-1,-1-1 0,0 1-191,1 0 1,0 0-1,-1 0 0,0 0 0,1-1 0,-1 1 0,0 0 0,1 0 1,-1 0-1,0 1 0,0-1 0,0 0 0,0 0 0,0 0 0,0 1 1,0-1-1,0 0 0,0 1 0,0-1 0,-1 1 0,1-1 0,0 1 1,0 0-1,0-1 0,-1 1 0,1 0 0,0 0 0,-1 0 1,1 0-1,0 0 0,0 0 0,-1 0 0,1 1 0,0-1 0,0 0 1,-2 1-1,-4 2 100,0 0 1,1 0 0,0 1-1,0-1 1,-7 6 0,9-6-52,-99 75 1234,72-58-1144,-5 4 260,-52 44 1,83-64-486,0 1 1,1 0-1,-1 0 0,1 1 0,0-1 1,-5 11-1,8-14-33,0 1-1,0-1 1,0 0 0,1 0-1,-1 1 1,1-1-1,-1 1 1,1-1 0,0 0-1,0 1 1,0-1 0,0 1-1,0-1 1,1 0-1,-1 1 1,1-1 0,-1 0-1,1 1 1,0-1 0,0 0-1,2 4 1,1-1-20,0 0 0,0 0 0,0-1 1,1 0-1,-1 1 0,1-1 0,0-1 0,1 1 0,-1-1 0,1 0 1,-1 0-1,1-1 0,0 1 0,0-1 0,0 0 0,0-1 1,1 0-1,-1 0 0,0 0 0,1 0 0,10-1 0,-10-1-45,1 1 0,-1-1 0,0 0 0,0 0 0,0-1 0,0 0 0,0 0 0,0-1 0,0 0 0,-1 0 0,0 0 0,1-1 0,-1 0 0,0 0 0,-1-1 0,1 1 0,-1-1 0,9-11 0,-2-1-42,-2-1 1,0 0 0,-1 0-1,-1-1 1,0 0 0,4-23 0,20-123-47,-29 143 97,9-69 24,-1-112 0,-12 175 191,-6-43 1,4 60 77,-1 16-8,0 22 88,-3 116 1032,13 160 0,-3-265-1237,5 61-60,-4-63-149,-4-22-264,2 0 0,5 26 1,-7-40 178,0 1 1,0-1 0,0 0 0,0 1 0,0-1 0,0 0 0,0 0 0,0 1 0,0-1 0,0 0 0,0 1 0,1-1-1,-1 0 1,0 0 0,0 1 0,0-1 0,0 0 0,0 0 0,1 1 0,-1-1 0,0 0 0,0 0 0,0 0 0,1 1-1,-1-1 1,0 0 0,0 0 0,1 0 0,-1 0 0,0 0 0,0 1 0,1-1 0,-1 0 0,0 0 0,0 0 0,1 0 0,-1 0-1,0 0 1,1 0 0,-1 0 0,0 0 0,0 0 0,1 0 0,-1 0 0,0 0 0,1 0 0,-1 0 0,0 0 0,0-1-1,1 1 1,-1 0 0,11-13-7015,-9 10 6319,11-9-2371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4224,'-5'2'17579,"4"0"-18295,0 2 1360,-1-1 0,1 1 0,0 0 0,0-1 0,-1 9 0,-3 9 84,-64 229 1667,58-203-2151,0-7 69,2 0 1,-6 63-1,14-85-243,0-7-5,0 0-1,1 0 1,2 14 0,-2-23-22,0 1 1,1 0 0,0 0-1,-1-1 1,1 1-1,0-1 1,1 1 0,-1-1-1,0 1 1,1-1-1,-1 0 1,1 0 0,0 0-1,0 0 1,0 0-1,0 0 1,0 0-1,3 2 1,1 0-146,1 0 0,0-1 0,-1 0 1,1 0-1,1 0 0,-1-1 0,0 0 0,1 0 0,-1-1 0,1 0 1,-1 0-1,1 0 0,0-1 0,-1-1 0,1 1 0,0-1 0,-1 0 1,1-1-1,10-3 0,0 1-1755,-17 4 1408,-1 0 0,1-1-1,-1 1 1,1 0 0,0 0 0,-1 0 0,1 0 0,-1 0 0,1-1 0,-1 1 0,1 0 0,-1 0 0,7-14-11226,-4 5 8779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82 9792,'-14'-3'4448,"24"3"-3872,4 0 2367,4 0-1727,22-4 2112,10 0-1888,13-5 480,-5 3-1152,0-7-96,-8 6-384,-10-6-128,-9 7-96,-4-2-416,0 3 224,-4 2-3232,-5 3 1856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1 2816,'-5'0'7760,"5"0"-7454,0 1 1,0 0 0,0 0-1,0-1 1,0 1 0,0 0-1,-1 0 1,1-1 0,0 1-1,-1 0 1,1-1 0,0 1-1,-1 0 1,1-1 0,-2 2-1,-10 4 1615,-22 16 1,-31 31-377,34-28-794,14-10-500,0 2 1,0 0 0,2 0 0,0 1 0,-22 38 0,10-7 328,-27 66 1,47-98-425,0 0 1,1 1 0,1 0 0,1 0 0,0 0-1,1 0 1,1 1 0,1 0 0,2 26 0,5-8 175,19 60 0,-12-46-218,94 310 1006,-98-332-1001,-1 0 0,5 38 0,-11-52-60,-1-1 0,-1 0-1,0 1 1,-1-1 0,0 0-1,-7 27 1,-5 0-61,-1-1 1,-2-1-1,-2 0 0,-1-2 0,-27 40 0,21-41 129,-36 40-1,46-60-586,-20 17-1,23-24-1128,0 0 1,-20 11-1,31-19 1245,0 0 0,0-1 0,0 1 1,0 0-1,0-1 0,0 1 0,0-1 0,0 0 0,-1 1 0,1-1 1,0 0-1,0 0 0,0 0 0,0 0 0,-1 0 0,1 0 1,0 0-1,-2 0 0,-2-1-2381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4 3968,'-4'-3'13026,"-2"4"-10175,-7 1-2302,-1 0-176,-1 0 1,1 1-1,-1 0 0,1 1 1,0 1-1,0 0 0,-18 11 1,19-9-202,0 0 0,1 1 0,0 1 0,1-1 1,0 2-1,0 0 0,1 0 0,1 1 1,-1 0-1,2 1 0,0 0 0,-7 13 0,6-7-23,0 0 0,1 1 0,2 0 0,0 0 0,1 1 0,0-1-1,2 1 1,-1 22 0,3-29-148,0 2 190,1-1-1,2 27 1,-1-37-120,0 1 1,0-1-1,0 1 0,1-1 0,-1 1 0,1-1 1,0 0-1,1 0 0,-1 0 0,1 0 0,0 0 1,6 6-1,1-1-15,1 0 1,1 0 0,-1-2-1,1 1 1,1-1 0,-1-1-1,1 0 1,0-1 0,1-1-1,-1 0 1,1 0-1,0-1 1,0-1 0,0 0-1,0-1 1,0-1 0,0 0-1,0-1 1,0 0-1,17-4 1,-16 1-83,-2-1 0,1 0 0,0 0 0,23-15 0,-31 17 65,0 0-32,0-1-1,-1 0 0,0 0 0,1 0 1,-2 0-1,1-1 0,0 1 0,-1-1 0,0 0 1,0-1-1,-1 1 0,1-1 0,-1 1 1,4-12-1,-4 6-1,0 0 1,0 0 0,-1-1-1,0 1 1,-1-1 0,-1 0-1,0-16 1,-3-9-235,-11-65 1,11 90 183,0 1-1,0 0 1,-1 0 0,-1 0 0,0 1 0,0-1-1,-1 1 1,0 0 0,-1 1 0,-8-10-1,12 16-10,0 1-1,0-1 1,0 1-1,-1-1 1,1 1-1,-1 0 1,1 0-1,-1 1 1,0-1-1,1 1 1,-1-1-1,0 1 1,0 1-1,0-1 1,0 0-1,0 1 1,-1 0-1,-4 0 1,1 1-782,0 0 0,0 0 1,1 1-1,-1 0 0,1 0 0,-1 1 1,1 0-1,-10 5 0,15-7 403,1-1 0,0 1 0,0 0 0,0 0 0,0-1 0,0 1 0,0 0 0,0 0 0,0 0 0,0 0-1,0 0 1,0 0 0,1 0 0,-1 0 0,0 0 0,1 0 0,-1 1 0,1-1 0,-1 0 0,1 0 0,0 1 0,0-1-1,-1 0 1,1 0 0,0 1 0,0-1 0,0 0 0,0 1 0,1-1 0,-1 2 0,4 13-3613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86 203 5984,'-3'0'491,"0"0"0,0 0 1,0 1-1,0-1 0,0 1 1,0-1-1,1 1 0,-1 0 1,0 0-1,0 0 0,1 1 1,-1-1-1,1 1 0,-1-1 1,1 1-1,0 0 0,-1 0 1,1 0-1,0 0 0,0 0 1,1 0-1,-1 1 0,-2 3 0,3-4-237,0 1 318,-1 0 0,0 1 0,0-1 0,0 0 0,-1 0 1,1-1-1,0 1 0,-5 3 0,69-53 2302,15-10-2777,-50 38 52,1 2 0,0 1 1,1 1-1,47-17 0,-73 31-99,-1 0 0,1 1 0,-1-1 0,1 0 0,-1 1 1,1 0-1,-1 0 0,1 0 0,0 0 0,-1 0 0,1 0 0,-1 1 0,1-1 0,3 2 0,-4-1-19,-1 0 0,1 0-1,-1 0 1,0 0 0,1 0 0,-1 0 0,0 0-1,0 1 1,1-1 0,-1 0 0,0 1-1,0-1 1,0 1 0,-1-1 0,1 1 0,0 0-1,-1-1 1,1 1 0,-1 0 0,1 3-1,2 19 144,-1 0 0,-1 0 0,-2 30 0,1 30-75,1-64-114,0 2 110,1 1 1,6 26-1,-7-42-47,1 0 1,0-1-1,1 0 0,0 1 0,0-1 0,0 0 0,1 0 0,-1-1 0,1 1 0,1-1 0,8 9 0,-12-13-30,0 0-1,0 0 1,-1-1-1,1 1 1,0-1-1,0 1 1,0-1-1,0 1 1,0-1 0,0 1-1,0-1 1,0 0-1,0 0 1,0 1-1,0-1 1,0 0-1,0 0 1,1 0 0,-1 0-1,0 0 1,0 0-1,1-1 1,0 0-24,0 0-1,0 1 1,0-1 0,0-1 0,0 1 0,0 0 0,0 0 0,-1-1 0,1 1-1,2-3 1,1-2-49,0-1-1,0 0 1,0 0-1,5-12 1,2-12-31,0 0 0,12-57-1,-13 44 111,1-1 33,2 2 1,2 0-1,26-49 0,-40 90-32,-1 0 0,1 0 0,-1-1 0,1 1-1,0 0 1,0 0 0,0 1 0,1-1-1,-1 0 1,0 1 0,1-1 0,-1 1 0,1 0-1,-1-1 1,1 1 0,-1 0 0,1 1-1,0-1 1,0 0 0,-1 1 0,1 0 0,0-1-1,0 1 1,0 0 0,-1 1 0,5-1 0,7 2 76,0 1 0,0 0 1,26 10-1,-25-8-77,78 27 321,-9-3-839,-27-12-3997,-49-17-600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 8896,'-29'-14'8744,"36"15"-3658,7 3-3322,37 5 957,12 1-1224,56-5-1338,130-9 0,-189 1-1293,25 3-5318,-52 0-887,-16 0 3606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9 4384,'-4'-4'628,"3"4"-518,1-1-1,-1 1 1,1-1 0,-1 1-1,0 0 1,1-1 0,-1 1-1,0 0 1,1-1 0,-1 1 0,0 0-1,0 0 1,1 0 0,-1-1-1,0 1 1,-5 0 4299,-10 1 5733,11-1-9766,0 0-1,1 1 1,-1-1 0,1 1-1,0 0 1,-1 1-1,1-1 1,0 1 0,0 0-1,-5 2 1,5-1-183,-10 6 945,-22 20 0,32-25-1008,0 0 1,0 0-1,1 1 0,-1-1 1,1 1-1,0 0 1,1 0-1,-5 9 0,6-9-57,0 0 0,0 0 0,0 0 0,0 0 0,1 1 0,0-1 0,0 0 0,0 0 0,2 10 0,-2-14-57,0 1 1,1-1-1,-1 0 1,0 1-1,1-1 0,-1 1 1,1-1-1,0 0 1,-1 0-1,1 1 1,0-1-1,0 0 1,-1 0-1,1 0 0,0 0 1,0 0-1,0 0 1,1 0-1,-1 0 1,0 0-1,0 0 1,0-1-1,1 1 0,-1 0 1,0-1-1,1 1 1,-1-1-1,1 1 1,-1-1-1,1 0 1,-1 0-1,0 0 0,1 0 1,-1 0-1,1 0 1,-1 0-1,1 0 1,2-1-1,-1 0-27,0 0 0,0 0 0,0 0 0,1-1-1,-1 1 1,-1-1 0,1 0 0,0 0 0,0 0 0,-1 0 0,1 0-1,-1 0 1,0-1 0,0 1 0,0-1 0,4-5 0,-5 6 4,0 0 0,0-1 1,0 1-1,0 0 0,-1 0 1,1 0-1,-1-1 0,1 1 1,-1 0-1,0-1 0,0 1 1,0 0-1,0-1 0,-1 1 1,1 0-1,0-1 0,-1 1 1,0 0-1,1 0 0,-1 0 1,0-1-1,0 1 0,0 0 1,-1 0-1,-2-3 0,4 4 8,-1 1-1,1-1 0,-1 0 1,1 1-1,-1-1 0,0 1 0,1-1 1,-1 1-1,0 0 0,0-1 0,1 1 1,-1 0-1,0-1 0,0 1 1,1 0-1,-1 0 0,0-1 0,0 1 1,0 0-1,1 0 0,-3 0 1,1 0 7,1 1 0,-1-1 0,1 1 1,-1-1-1,0 1 0,1 0 1,-1-1-1,1 1 0,-1 0 1,-1 1-1,-2 2 77,1 1 0,-1-1 0,1 1 0,-7 9 0,2-2 50,-18 26 236,25-35-375,0 0 0,1 1 0,-1-1-1,1 0 1,-1 1 0,1 0 0,0-1-1,1 1 1,-1 5 0,1-9-56,0 0-1,0 0 1,0 0 0,0 1-1,0-1 1,0 0 0,1 0-1,-1 0 1,0 1 0,0-1-1,0 0 1,0 0 0,1 0 0,-1 1-1,0-1 1,0 0 0,1 0-1,-1 0 1,0 0 0,0 0-1,1 0 1,-1 0 0,0 0-1,0 0 1,1 0 0,-1 0-1,0 1 1,0-1 0,1-1-1,-1 1 1,0 0 0,0 0-1,1 0 1,9-1-2310,4-4-1643,-1 0-1,0-1 1,13-8 0,6-5-1224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392 452 3136,'-3'0'1183,"6"0"1975,-4-10 367,-20-31 155,18 37-3396,-12-16 1267,-24-24 1,33 38-1331,-1 0 0,0 1 1,0 0-1,-1 0 0,1 0 1,-1 1-1,-11-5 0,5 4 92,1 1 0,-1 0-1,-22-3 1,30 6-211,0 0 1,0 1-1,-1 0 1,1 0 0,0 1-1,0-1 1,0 1-1,-1 0 1,1 1-1,-7 2 1,9-2-67,1 0 0,1 0 0,-1 0 1,0 0-1,0 1 0,1-1 0,-1 1 0,1-1 0,0 1 1,0 0-1,0 0 0,-2 5 0,-2 3 195,1 0 0,-4 12 0,6-14-115,1 1 1,0-1 0,0 1-1,1-1 1,0 1 0,1-1-1,0 1 1,0-1 0,1 1-1,1 0 1,-1-1 0,2 0-1,-1 1 1,1-1 0,8 16-1,-5-14-59,-4-6-24,0 1-1,1 0 1,0-1-1,1 0 1,-1 0 0,1 0-1,0 0 1,0-1-1,1 1 1,-1-1 0,7 5-1,5 1 55,0 0 0,1-1 1,-1-1-1,2-1 0,-1 0 0,1-1 0,0-1 0,21 4 0,-22-7-75,74 9 578,-79-10-475,1-1 0,-1 0-1,0-1 1,1-1 0,14-3 0,-24 4-105,0 0 0,0 0 0,0-1 0,-1 1 0,1-1 0,0 1 0,-1-1 0,1 0 0,-1 0 0,0 0 0,0 0 0,0 0 0,0-1 0,0 1 0,0-1 0,0 1 0,-1-1 0,1 0 0,-1 0 0,0 1 0,0-1 0,0 0 0,0 0 0,-1 0 0,1-4 0,1-5 39,-1 0 0,-1 0 0,0 0 0,-1 0 0,-2-14 0,0 10-10,-1 0-1,-1 0 1,-1 0-1,-10-20 0,11 26-34,-1 0-1,-1 1 0,1 0 0,-2 1 0,1-1 1,-1 1-1,0 1 0,-1 0 0,0 0 0,0 0 1,0 1-1,-1 0 0,-10-4 0,-14-5 69,0 2 1,-58-14-1,42 15 95,33 9-71,1-1-1,0-1 1,0 0 0,0-1-1,-29-15 1,43 20-90,0 0 0,0-1 0,-1 1 0,1 0 0,0-1 0,1 0 0,-1 1 0,0-1 0,0 0 0,1 0 0,-1 0 0,1 0 0,0 0 0,-1 0 0,1 0 0,0-1 0,0 1 0,0 0-1,1-1 1,-1 1 0,1-1 0,-1 1 0,1 0 0,0-1 0,0 1 0,0-1 0,0 1 0,0-1 0,1 1 0,-1-1 0,1 1 0,0 0 0,-1-1 0,1 1 0,0 0 0,2-4 0,2-1-5,0 0 1,0 0-1,0 1 0,0 0 1,1 0-1,0 0 1,1 1-1,-1 0 0,14-8 1,-4 4 49,1 1 0,0 1 0,1 1 0,-1 0 0,1 1 0,0 1 0,0 1 0,21-1 0,-10 2 47,0 1 0,0 1 0,0 2 0,43 8 0,-46-3 2,0 0 1,0 2-1,-1 1 0,43 23 0,-46-23-589,-7-8-6589,-12-2 4400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44 10400,'-40'-23'4704,"26"14"-4096,9 6 1919,0-2-1951,10 10-384,0-10-928,9 5 384,12-3-192,11 3 320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86 3136,'-3'-3'425,"-8"-9"149,10 11-456,1 1 0,0 0 0,-1-1 0,1 1 0,0 0 0,0-1 0,0 1-1,-1-1 1,1 1 0,0 0 0,0-1 0,0 1 0,0-1 0,0 1 0,0 0 0,0-1 0,0 1 0,0-1 0,0 1 0,0-1 0,0 1 0,0 0 0,0-1 0,0 1 0,0-1 0,0 1 0,0 0 0,1-1 0,-1 1 0,0-1 0,1 0 494,-1-1 0,0-9 9571,-1 11-9955,1 0-1,0 0 0,-1 0 1,1 0-1,-1 0 0,1 1 0,-1-1 1,1 0-1,0 0 0,-1 0 1,1 0-1,-1 1 0,1-1 1,0 0-1,-1 0 0,1 1 0,0-1 1,0 0-1,-1 1 0,1 0 1,-3 5-69,0 0 1,0 0-1,1 1 0,0-1 1,1 1-1,-1-1 1,1 1-1,0 8 1,-3 11-17,-25 199 1015,29-201-847,0-6 105,0-15-264,-2-7-93,1-2-89,0 0 0,0 0 1,1 1-1,0-1 0,0 0 0,2-11 0,-1 3-11,0-12 128,1 1 0,2 0 0,0 0 0,2 0 0,12-35 0,-13 49-5,1 0 0,0 0 0,0 0 0,1 1-1,0 0 1,1 1 0,17-17 0,-19 21 3,1-1 0,0 1 0,0 0 0,1 0 0,0 1 0,0 0 0,0 0 0,0 1 0,0 0 0,1 1 0,12-3 0,-10 3-25,-1 1-1,0 0 1,1 1 0,-1 0 0,1 1 0,-1 0-1,0 0 1,0 1 0,1 1 0,-1-1 0,-1 2-1,1-1 1,11 7 0,-14-6-559,16 8 1261,-9-9-7835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11 6048,'-48'-11'3509,"16"16"12384,47 0-15203,1-1 1,-1 0 0,1-1-1,0-1 1,20 1-1,2 1-353,71 7 201,11 2-3338,-102-9 1307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48 4320,'-5'-16'18753,"12"16"-16142,27 0-3579,-24 0 1633,302-17-169,-92 3-502,-123 15 381,-30 2-142,-66-3-302,9 0-2008,-5 0-781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 3712,'-2'0'212,"1"0"-89,0 0 0,0 0 0,0 0 1,0 0-1,0 0 0,0 0 0,0 0 0,0-1 0,0 1 0,1 0 0,-1 0 0,0-1 0,0 1 0,0 0 0,-1-2 0,0 0 1803,2 3-1807,0-1 0,0 0 0,0 0-1,0 0 1,0 1 0,0-1 0,0 0 0,0 0 0,0 0-1,0 1 1,0-1 0,0 0 0,0 0 0,-1 0-1,1 1 1,0-1 0,0 0 0,0 0 0,0 0 0,0 1-1,0-1 1,0 0 0,-1 0 0,1 0 0,0 0 0,0 0-1,0 1 1,0-1 0,-1 0 0,1 0 0,0 0 0,0 0-1,0 0 1,0 0 0,-1 0 0,1 0 0,0 0-1,0 0 1,0 0 0,-1 0 0,1 0 0,0 0 0,0 0-1,-1 0 1,1 0 0,0 0 0,0 0 0,0 0 0,-1 0-1,1 0 1,0 0 0,0 0 0,-13 4 6473,13-4-6536,0 0 1,0 0 0,0 0 0,0 0-1,0 0 1,-1 0 0,1 1-1,0-1 1,0 0 0,0 0 0,0 0-1,0 0 1,0 0 0,0 0-1,0 0 1,0 0 0,0 0 0,0 0-1,0 0 1,0 0 0,0 1-1,0-1 1,0 0 0,0 0 0,0 0-1,0 0 1,0 0 0,0 0-1,0 0 1,0 0 0,0 0 0,0 1-1,0-1 1,0 0 0,0 0-1,0 0 1,0 0 0,0 0 0,0 0-1,0 0 1,0 0 0,0 0-1,0 0 1,0 1 0,0-1 0,0 0-1,0 0 1,12 3 1029,42-1 197,73-4 1,-54-1-870,-27 2-243,127 1 351,76 2 154,-193-3-4329,1 1-4319,-48 1 2634,3 6 1754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1 2656,'0'0'9072,"-7"4"-6032,4-1-2665,-1-1 0,0 0 0,0 0 1,-1-1-1,1 1 0,0-1 1,0 0-1,-1 0 0,-6 1 1,-4 1-18,7-1-154,1 1 0,-1 0 0,1 0 0,0 1-1,-1 0 1,-8 7 0,2-1 357,-24 24 1,-110 136 1128,61-53-867,66-86-354,-30 61-1,45-80-357,1-1 0,1 1-1,0 0 1,1 0 0,0 0 0,1 0-1,0 0 1,1 1 0,0-1 0,1 0-1,1 1 1,0-1 0,1 0 0,0 1-1,1-1 1,6 18 0,17 33 127,3-1 0,54 85 0,-65-117-72,-1 1-1,19 49 0,-33-72-146,2 3 15,-1 0 0,0 1 0,-1-1 0,0 1 0,-1 0 0,1 20-1,-4-15-18,-1-1-1,0 1 1,-1-1-1,-1 0 1,0 0-1,-1 0 1,-14 28-1,-6 5 171,-33 45-1,36-58-173,1-3 38,-1-1 0,-1-1 0,-2-1 0,-1-1 0,-31 26 0,17-17-26,-23 18 156,15-16-2322,47-39 1736,0 0 1,0 0 0,0-1-1,-1 1 1,1 0 0,0-1 0,0 1-1,-1-1 1,1 0 0,0 1 0,-3-1-1,3 0 204,1 0 0,0 0-1,-1 0 1,1 0 0,-1 0-1,1 0 1,0 0 0,-1 0-1,1-1 1,0 1 0,-1 0-1,1 0 1,-1-1 0,1 1-1,0 0 1,0 0 0,-1-1-1,1 1 1,0 0 0,-1-1-1,1 1 1,0 0 0,0-1-1,0 1 1,0 0 0,-1-1-1,1 1 1,0-1 0,0 1-1,0 0 1,0-1 0,0 1 0,0-1-1,0 1 1,0 0 0,0-1-1,0 1 1,0-1 0,3-11-2805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12 1984,'-7'-8'13124,"5"4"-12136,-9 5-311,-35 0 1317,14 7-1289,0 0 0,-35 16 0,50-17-509,1 1 0,0 1 0,0 0 0,1 1 0,-19 17 0,22-17 4,0 0 0,1 1 0,0 0 0,1 0 0,0 2 0,1-1 0,-14 27 0,16-26 10,2 1-1,0 0 1,0 0-1,1 0 1,1 0 0,0 1-1,0 23 1,3-30-127,0-1 1,1 0-1,-1 1 1,2-1-1,-1 0 0,1 0 1,0 1-1,1-1 1,-1-1-1,2 1 1,-1 0-1,1-1 0,0 1 1,0-1-1,0 0 1,1-1-1,6 7 1,-1-4 34,1 0 1,0 0 0,0-1 0,0 0-1,1-1 1,0-1 0,0 1 0,20 4-1,11 2-4,50 5-1,-86-15-113,-7-2 0,22 3 188,41 3-1,-56-6-149,0 0-1,0-1 1,-1 0 0,1 0-1,0 0 1,0-1 0,-1 0 0,1 0-1,-1-1 1,8-4 0,-3 1-10,-1 0 1,0-2 0,0 1-1,-1-1 1,0-1 0,0 1-1,10-15 1,-12 12 3,-1-1 1,0 1-1,0-1 1,-2 0-1,1-1 0,-2 1 1,1-1-1,-2 0 0,0 0 1,0 0-1,-2 0 0,1 0 1,-2 0-1,-2-17 0,1 13-49,-1 0 0,-1 0-1,-1 0 1,0 0-1,-2 1 1,1 0-1,-2 0 1,0 1-1,-1 0 1,-13-16-1,16 24-9,0 1-1,-1-1 1,0 1-1,-1 1 1,1-1-1,-1 1 0,0 0 1,0 1-1,-1 0 1,1 0-1,-1 1 1,-18-5-1,4 3-458,0 1-1,0 1 1,-44 1 0,62 2 84,-6-1-1030,0 2 1,-20 2-1,28-2 744,0 0-1,0 0 0,0 0 0,0 0 0,0 0 0,-4 3 0,6-4 168,0 1 0,0 0 0,0 0 0,0 0 0,0 0 0,0 0-1,0 0 1,0 0 0,1 0 0,-1 0 0,0 0 0,1 1 0,-1-1 0,1 0 0,-1 2 0,-1 16-3644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362 466 3648,'0'4'1450,"0"-7"-847,0 2-243,0 0 0,0 1 0,0-1-1,0 0 1,0 1 0,-1-1 0,1 0-1,0 0 1,0 1 0,-1-1 0,1 1 0,0-1-1,-1 0 1,1 1 0,0-1 0,-1 1 0,1-1-1,-1 1 1,1-1 0,-1 1 0,0-1 0,1 1-1,-2-1 1,0 0-13,0 0-1,0 0 1,0 1-1,0-1 1,0 1 0,0-1-1,0 1 1,-3 0-1,-7 0 22,1 0 0,-17 3-1,23-2 189,-27 1 172,23-2-545,0 0 0,0 1 0,0 0 0,-12 4 0,7-1 48,-1 0 0,2 1 1,-1 1-1,1 0 0,0 1 0,0 1 1,0-1-1,1 2 0,1 0 0,-20 19 1,28-24-179,0 0 1,1 0-1,-1 0 1,1 0 0,0 1-1,0-1 1,0 1 0,1-1-1,0 1 1,0 0-1,0 0 1,0 0 0,1-1-1,0 1 1,0 0-1,0 0 1,0 0 0,1 0-1,0-1 1,2 7-1,0 0 51,0 0-1,2 0 0,-1 0 1,1 0-1,1 0 0,0-1 0,9 11 1,-11-16-76,0 0 0,0 0 0,0-1 0,1 0 0,0 0 0,0 0 0,0 0 0,0-1 0,0 0 0,1 0 0,0-1 0,-1 1 0,1-1 0,0 0 0,0 0 0,0-1 0,1 0 0,-1 0 0,0-1 0,0 1 0,1-1 0,-1 0 0,8-2 0,0 0-38,0-1 0,0-1 0,-1 0 1,1-1-1,-1 0 0,0-1 0,-1 0 1,0-1-1,0-1 0,0 0 0,-1 0 1,0-1-1,0 0 0,-1-1 0,-1 0 1,0-1-1,0 0 0,-1 0 1,0-1-1,-1 0 0,-1 0 0,8-18 1,-7 11-138,-1 0 1,0-1 0,-2 1 0,4-38 0,-7 17 57,-1 0 0,-12-74 0,-29-73 132,38 175-123,-1 2 0,1-1 0,-2 0 0,0 1 0,0 0 0,-10-15 0,15 25 76,0 0-1,0 0 1,0 0 0,0 0 0,0 0-1,-1 0 1,1 0 0,0 0-1,0 0 1,0-1 0,0 1 0,0 0-1,0 0 1,0 0 0,0 0-1,0 0 1,0 0 0,0 0 0,-1 0-1,1 0 1,0 0 0,0 0-1,0 0 1,0 0 0,0 0 0,0 0-1,0 0 1,0 0 0,-1 0-1,1 0 1,0 0 0,0 0 0,0 0-1,0 0 1,0 0 0,0 0 0,0 0-1,-1 0 1,1 0 0,0 0-1,0 0 1,0 0 0,0 0 0,0 0-1,0 0 1,0 0 0,0 0-1,-1 0 1,1 0 0,0 0 0,0 1-1,-3 7 14,0 14 187,3-20-194,-6 116 867,12 166 1,1-207-462,3-1 1,41 148 0,-49-217-442,0-1 0,0 0 0,1 0 0,-1 0 0,2 0 0,-1 0 0,0-1 0,1 1 0,6 6 0,-9-11-59,-1-1 1,0 1 0,1-1-1,-1 1 1,1-1 0,-1 0-1,1 1 1,0-1 0,-1 0 0,1 1-1,-1-1 1,1 0 0,0 1-1,-1-1 1,1 0 0,-1 0-1,1 0 1,0 0 0,-1 0 0,1 0-1,0 0 1,-1 0 0,1 0-1,0 0 1,-1 0 0,1 0 0,0 0-1,-1 0 1,1-1 0,0 1-1,-1 0 1,1 0 0,-1-1-1,1 1 1,-1 0 0,1-1 0,-1 1-1,1-1 1,-1 1 0,1-1-1,-1 1 1,1-1 0,-1 1-1,0-1 1,1 1 0,-1-1 0,1 0-1,2-4-802,-1-1 0,0 0 0,1 1-1,0-9 1,-2 13 612,8-34-4694,5 3 1627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27 160 4480,'-1'0'222,"-1"0"0,1 0 0,0 0 0,-1 0 0,1-1 0,0 1 0,0 0 0,-1-1-1,1 1 1,0-1 0,0 0 0,0 1 0,0-1 0,-2-1 0,-4-2 3003,7 4-3168,1 0-1,-1 0 0,0 0 0,0 0 1,0 0-1,0 0 0,0 0 1,0 0-1,0 0 0,0 0 0,1 0 1,-1 0-1,0 0 0,0 0 0,0 0 1,0 0-1,0 0 0,0 0 1,0 0-1,1 0 0,-1 0 0,0 0 1,0 0-1,0 0 0,0 0 1,0 0-1,0 0 0,0 0 0,0-1 1,0 1-1,1 0 0,-1 0 0,0 0 1,0 0-1,0 0 0,0 0 1,0 0-1,0 0 0,0 0 0,0-1 1,0 1-1,0 0 0,0 0 1,0 0-1,0 0 0,0 0 0,0 0 1,0 0-1,0-1 0,0 1 0,0 0 1,0 0-1,0 0 0,0 0 1,0 0-1,0 0 0,0 0 0,0-1 145,0 0-1,0 0 0,0 1 0,0-1 0,0 1 0,1-1 0,-1 0 1,0 1-1,0-1 0,1 0 0,-1 1 0,0-1 0,1 1 0,-1-1 1,1 1-1,0-1 0,8-8 220,1 2-1,0-1 1,0 1 0,1 1 0,0 0 0,17-7-1,-5 5-98,1 1 0,-1 1 0,1 1 0,0 1 0,33-1 0,-55 5-259,-1 0 0,1 0 0,-1 0 0,1 0 0,0 0 1,-1 1-1,1-1 0,-1 0 0,1 1 0,-1-1 0,1 1 0,-1-1 1,1 1-1,-1 0 0,1 0 0,-1-1 0,0 1 0,0 0 1,1 0-1,-1 0 0,0 1 0,2 1 0,-3-1 13,1 0-1,0 0 0,-1 0 1,1 0-1,-1 0 0,1 1 1,-1-1-1,0 0 0,0 0 1,0 0-1,-1 1 0,1-1 1,0 0-1,-1 0 0,1 0 1,-2 3-1,0-1-18,1 0 1,0 0-1,0 1 1,0-1 0,1 1-1,0-1 1,-1 0-1,1 1 1,1 6-1,1-1 41,1 1 1,0 0-1,0-1 0,1 1 0,0-1 0,1 0 0,0-1 1,10 14-1,1-1 162,-3-4-1,22 23 1,-31-37-233,0 0 1,1 0-1,-1-1 1,1 0-1,-1 1 0,1-1 1,0-1-1,0 1 1,1-1-1,9 3 0,-11-4-12,-1-1-1,1 0 1,0 0-1,-1 0 0,1 0 1,0-1-1,-1 1 0,1-1 1,0 0-1,-1 0 0,1-1 1,-1 1-1,0-1 0,1 1 1,-1-1-1,0 0 0,5-4 1,0-1-8,0 1 0,0-2 0,0 1 0,-1-1 1,7-10-1,-1-2 20,-1-2 1,-1 1 0,0-2-1,-2 1 1,0-1 0,-2 0-1,-1-1 1,5-38 0,-11 39-135,0 19 90,-1 1 0,1-1 1,0 1-1,0 0 0,1-1 0,-1 1 0,2-5 0,-2 8 20,0 0-1,0-1 1,0 1-1,0 0 1,0 0-1,1 0 1,-1 0-1,0-1 1,0 1-1,0 0 1,1 0-1,-1 0 1,0 0-1,0 0 1,0 0-1,1 0 1,-1-1-1,0 1 1,0 0 0,0 0-1,1 0 1,-1 0-1,0 0 1,0 0-1,1 0 1,-1 0-1,0 0 1,0 0-1,1 0 1,-1 0-1,0 1 1,0-1-1,0 0 1,1 0-1,-1 0 1,0 0-1,0 0 1,0 0-1,1 0 1,-1 0-1,0 1 1,0-1-1,0 0 1,0 0 0,1 1-1,11 10 162,-6-6-113,8 4-2,2 0 0,-1-1 0,1 0 0,0-2 0,25 8 0,-20-10-143,-15-4-2635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 8896,'-8'-4'1258,"5"2"-484,-1 0 0,0 0 0,0 0 0,0 0 1,0 1-1,-6-2 0,27 11 7656,30 11-5724,155 33 696,-98-36-4763,2-10-6968,-93-6 5187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30 177 4384,'-1'0'227,"0"0"-1,0 0 1,1 0 0,-1 0-1,0 0 1,0 0-1,0 0 1,0 0 0,0 0-1,1-1 1,-1 1 0,0 0-1,-7-6 6636,6-2-3137,2 8-3444,1-1 0,-1 0-1,0 0 1,0 1-1,0-1 1,-1 0-1,1 1 1,0-1-1,0 0 1,0 0-1,0 1 1,-1-1-1,1 0 1,0 1-1,-1-1 1,1 0-1,-1 1 1,1-1-1,0 1 1,-1-1-1,1 1 1,-1-1-1,0 0 1,0 1-233,1 0 1,0 0-1,0 0 1,0 0-1,0-1 1,0 1-1,0 0 0,0 0 1,0 0-1,-1 0 1,1 0-1,0 0 1,0 0-1,0 0 0,0-1 1,0 1-1,0 0 1,0 0-1,0 0 1,0 0-1,0 0 0,0 0 1,0 0-1,0-1 1,0 1-1,0 0 1,0 0-1,0 0 1,0 0-1,0 0 0,0 0 1,0-1-1,0 1 1,0 0-1,0 0 1,0 0-1,0 0 0,0 0 1,0 0-1,0 0 1,1-1-1,-1 1 1,0 0-1,8-5 1349,19-5-637,58-6-344,128-13-129,-138 20-265,937-62 149,-949 71-219,80 8 0,-139-7-592,0-1 0,0 0 1,-1 0-1,1 0 0,5-1 1,-8 1-316,0-1 0,0 1 0,1 0 1,-1-1-1,0 1 0,0-1 0,5-3-3819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535 618 3552,'0'-1'110,"0"1"0,0 0 0,1-1 0,-1 1 0,0 0 0,1 0 0,-1-1 0,0 1 0,1 0 0,-1 0 0,0-1 0,1 1 0,-1 0 0,0 0 0,1 0 0,-1 0 0,1 0 1,-1 0-1,11-4 9606,-11 4-9603,-1 0 18,0-1 1,-1 0-1,1 1 1,0-1-1,-1 1 1,1-1 0,0 1-1,-1 0 1,1 0-1,-1-1 1,1 1-1,-1 0 1,1 0 0,0 1-1,-2-1 1,-4 0 130,-1 1-64,-1 0 0,1 0 0,0 1 0,-1 0-1,1 0 1,0 1 0,-12 5 0,1 2 195,-33 21-1,21-9-178,-50 45 0,34-25-140,14-13-128,1 1 1,1 1 0,2 1-1,-27 41 1,50-66 26,2 1 1,-1 0-1,1 1 1,0-1-1,-2 11 0,5-17 40,0 1-1,0 0 0,1-1 1,0 1-1,-1 0 0,1-1 1,0 1-1,0 0 0,0 0 1,1-1-1,-1 1 1,1 0-1,-1-1 0,1 1 1,0-1-1,0 1 0,0-1 1,1 1-1,-1-1 0,0 0 1,3 4-1,0-3 38,0 1 1,0-1-1,0 0 1,0 0-1,0 0 0,0 0 1,1-1-1,0 0 0,-1 0 1,1 0-1,0 0 1,0-1-1,0 0 0,0 0 1,0 0-1,8 0 1,1-1 82,0-1 1,0 0 0,1 0 0,21-7-1,-25 5-99,1-1 0,-1 0-1,0-1 1,0 0-1,-1-1 1,1 0 0,-1-1-1,-1 0 1,1-1 0,-1 0-1,0 0 1,-1-1 0,14-18-1,-2-1 49,-2-1 1,0-2-1,19-48 0,-35 74-91,8-16-40,11-38 1,-23 74-574,-1 25 0,2-11 415,-1-12 137,2 1 1,0-1-1,1 1 1,5 29-1,-5-41 121,0-1 0,1 0-1,-1 0 1,1 0 0,0 0 0,1 0 0,-1 0 0,1-1 0,0 1 0,0-1-1,0 1 1,1-1 0,-1 0 0,1-1 0,0 1 0,0-1 0,1 1-1,-1-1 1,1 0 0,5 2 0,-1-2 22,0 0 1,0 0-1,0-1 1,1 0-1,-1 0 1,1-1-1,-1-1 1,15 0-1,-6-2 21,1 0-1,-1-1 0,25-8 1,-29 7-38,0-1 1,0-1 0,0 0-1,-1-1 1,1 0 0,-2-1-1,24-19 1,-20 12-22,0-1 0,-1-1 1,-1 0-1,22-35 0,72-145 283,-44 75-161,-37 73-45,35-86 0,-53 111-120,41-113 104,-41 108-109,-2 0-1,8-54 1,-15 72 11,-1 0 1,0 0 0,-3-16-1,3 22 2,1 5-9,0-1 1,0 0-1,0 1 0,0-1 0,0 1 0,0-1 0,-1 0 1,1 1-1,0-1 0,0 1 0,-1-1 0,1 1 0,0-1 1,0 1-1,-1-1 0,1 1 0,-1-1 0,1 1 0,0-1 1,-1 1-1,1 0 0,-1-1 0,0 0 0,0 1-6,0 1 0,1-1 0,-1 0 0,0 0 0,1 0 0,-1 1 0,0-1 0,0 0 0,1 1 0,-1-1 0,1 1 0,-1-1 0,0 0 0,1 1 0,-1 0 0,1-1-1,-1 1 1,1-1 0,-1 1 0,1 0 0,-6 7-31,0 0 0,1 0 0,0 0 0,1 0 0,-5 14 0,-15 50 219,16-43-160,-23 80 56,4 1 0,-16 156 1,28-28 77,5-65 79,10-167-317,-1 5 100,0 1 0,2 11-1,-1-19-413,1 0 0,0-1 0,-1 1-1,1-1 1,1 1 0,1 3 0,4-27-9499,-11-19 2806,3 10 4287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338 486 3072,'1'0'130,"-1"-1"0,1 1 0,-1 0 0,1 0-1,-1-1 1,1 1 0,-1 0 0,0 0 0,1-1 0,-1 1 0,1 0 0,-1-1 0,0 1 0,1-1 0,-1 1 0,0 0-1,0-1 1,1 1 0,-1-1 0,0 1 0,0-1 0,0 1 0,0-7 5489,0 7-5478,-1-1 167,-1 1 1,1-1 0,-1 0 0,1 1-1,-1-1 1,1 1 0,-1 0-1,1-1 1,-1 1 0,-2 0 0,-15-1 550,-1 1 1,1 1 0,0 1-1,-26 5 1,29-3-537,0 0 0,0 0-1,1 2 1,-22 9 0,27-10-125,0 1 1,0 0-1,1 0 1,-1 1-1,1 0 0,-15 17 1,21-21-157,1 1 0,-1 0 0,1-1 0,0 1 0,0 0 1,1 0-1,-1 1 0,1-1 0,0 0 0,0 0 0,0 1 0,0-1 1,1 1-1,0-1 0,0 0 0,0 1 0,1-1 0,-1 1 0,1-1 1,0 0-1,0 0 0,1 1 0,-1-1 0,1 0 0,0 0 1,0 0-1,1-1 0,-1 1 0,1 0 0,4 4 0,-5-7-19,0 1 0,1-1 0,-1 1-1,1-1 1,-1 0 0,1 0 0,-1 0 0,1 0-1,0-1 1,0 1 0,-1-1 0,1 1-1,0-1 1,0 0 0,0 0 0,0 0 0,-1 0-1,1-1 1,0 1 0,0-1 0,4-1-1,4-2-115,-1 0 0,1 0 0,19-12-1,64-44-144,-82 51 177,1-1 0,-2-1 1,0 0-1,0 0 0,11-16 1,-9 7 48,-1 0 1,-1-1 0,-1 0-1,-1-1 1,-1 0-1,-1 0 1,-1 0 0,6-42-1,-5-12 689,-2-103-1,-5 162-417,-5-3 701,4 16-949,1 4-14,1-1 0,-1 1-1,0-1 1,0 1-1,0-1 1,0 1-1,0-1 1,-1 1 0,1-1-1,0 1 1,0-1-1,0 1 1,0-1-1,0 1 1,-1-1-1,1 1 1,0-1 0,-1 1-1,1-1 1,0 1-1,-1-1 1,2 14 254,0-1 1,-2 20-1,1-10-98,-1 25 288,3 1 0,1-1 0,14 60 1,-8-64-231,-3-14 23,1-1 0,2 0 0,15 36-1,-21-58-197,4 10 48,1-1-1,0 1 1,1-2-1,16 21 1,-19-28-339,5 5-594,28-30-25001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 3904,'1'-1'192,"-1"1"0,0-1 0,1 0 1,-1 1-1,1-1 0,-1 1 0,1-1 0,-1 1 0,1-1 1,-1 1-1,1 0 0,0-1 0,-1 1 0,1 0 0,0-1 1,-1 1-1,1 0 0,0 0 0,-1-1 0,1 1 1,0 0-1,-1 0 0,1 0 0,0 0 0,0 0 0,10 1 9009,-2 2-4641,-8-1-4357,-1 0 0,0-1 0,0 1 0,1 0 0,-1 0 0,0-1 0,0 1 0,0 0 0,-1 0 0,1 0 0,0-1 0,-1 1 0,0 2 0,-1 5 299,-3 22 194,-2-1 1,-19 53-1,4-12-354,-3 10-15,-16 67 381,39-141-640,1 0 1,0-1-1,1 1 0,-1 0 1,1 0-1,1 0 0,-1 0 1,1 0-1,1 0 0,3 12 1,-3-14-31,0 0 0,1 0 0,-1 0 0,1-1 0,0 0 0,1 1 0,-1-1 0,1 0 0,-1-1 0,1 1 0,1 0 1,-1-1-1,0 0 0,9 4 0,1 0-93,1-1 0,1 0 0,-1-1 0,1-1 0,0-1 1,0 0-1,0 0 0,1-2 0,-1 0 0,0-1 0,1-1 0,-1 0 1,29-6-1,-23 3-1307,6-2-3613,-11-1-3546,-12 6 5257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 11136,'-15'-6'3594,"5"8"1793,14-2-4049,47 4 4681,1 0-4571,18-4-504,137 3-838,-181-2-892,7 1-3300,-9 1-5009,-12 0 5282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22 3808,'-8'-6'8078,"-1"3"-3551,-21-3-1697,17 4-1028,7 1-1450,0 0 0,0 0 0,0 0 0,0 1 0,0 0 0,0 0 0,0 0 0,-12 3 0,14-1-233,0 0 0,-1 0 0,1 1 0,0-1 0,1 1 1,-1 0-1,0 0 0,1 1 0,0-1 0,0 1 0,0-1 1,0 1-1,0 0 0,1 0 0,0 0 0,0 1 0,0-1 0,0 0 1,1 1-1,0-1 0,0 1 0,0-1 0,0 1 0,1 9 1,-1-11-89,1 0 1,0 1-1,1-1 0,-1 1 1,1-1-1,-1 0 1,1 1-1,0-1 1,0 0-1,1 0 1,-1 0-1,1 0 1,-1 0-1,1 0 0,0 0 1,0 0-1,1 0 1,-1-1-1,0 1 1,1-1-1,0 0 1,-1 0-1,1 0 1,0 0-1,0 0 0,0-1 1,0 1-1,1-1 1,-1 0-1,0 0 1,1 0-1,-1 0 1,0 0-1,4 0 0,-3-1-17,-1 0-1,0 0 0,1 0 1,-1-1-1,0 1 0,0-1 0,1 0 1,-1 0-1,0 0 0,0 0 0,0 0 1,5-4-1,-7 5-9,0-1 0,0 1 0,0-1 0,0 0-1,0 1 1,-1-1 0,1 0 0,0 0 0,0 1 0,0-1 0,-1 0 0,1 0 0,0 0 0,-1 0 0,1 0-1,-1 0 1,1 0 0,-1-1 0,0 1 0,0 0 0,1 0 0,-1 0 0,0 0 0,0 0 0,0 0 0,0-1 0,0 1-1,0 0 1,0 0 0,-1 0 0,1 0 0,0 0 0,-1-1 0,0 0 0,1 1-13,-1 0 0,1 0 1,-1 0-1,1 0 0,-1 1 0,0-1 0,1 0 1,-1 0-1,0 0 0,0 1 0,0-1 1,0 1-1,1-1 0,-1 0 0,0 1 1,0-1-1,0 1 0,0 0 0,0-1 1,-2 1-1,1-1 0,-1 1 0,1 0-1,0 0 1,0 1 0,0-1 0,0 0 0,0 1 0,0-1 0,0 1-1,-2 0 1,-3 3 27,0-1-1,1 1 1,-1 0-1,-6 5 0,12-8-11,-6 3 46,1 1-1,0 0 1,0 1-1,1-1 1,-10 12-1,15-16-39,-1-1 1,1 0-1,0 1 0,0-1 1,0 0-1,0 1 0,-1-1 0,1 1 1,0-1-1,0 0 0,0 1 1,0-1-1,0 1 0,0-1 0,0 0 1,0 1-1,0-1 0,0 1 1,0-1-1,1 0 0,-1 1 0,0-1 1,0 0-1,0 1 0,0-1 1,1 1-1,-1-1 0,0 0 0,0 0 1,1 1-1,-1-1 0,0 0 1,0 1-1,1-1 0,-1 0 1,0 0-1,1 1 0,-1-1 0,0 0 1,1 0-1,-1 0 0,1 0 1,-1 0-1,0 1 0,1-1 0,0 0 1,1 0 44,0 1 1,1-1 0,-1 1-1,1-1 1,-1 0 0,5 0-1,0-1 3,0 0 0,0-1 0,1 0 0,-1 0 0,-1 0 0,1-1-1,0 0 1,9-6 0,-14 7-54,1 1-1,-1-1 1,1 1-1,-1-1 1,0 0-1,0 0 1,0 0-1,0 0 1,0 0 0,-1 0-1,1 0 1,-1-1-1,1 1 1,-1-1-1,0 1 1,0-1-1,0 1 1,0-1-1,-1 0 1,1 1 0,-1-1-1,1 0 1,-1 0-1,0-3 1,0 5-37,0 0 0,0 0-1,-1 0 1,1 0 0,0 1 0,0-1 0,-1 0 0,1 0 0,-1 1 0,1-1 0,0 0-1,-1 1 1,1-1 0,-1 0 0,0 1 0,1-1 0,-1 1 0,0-1 0,1 0 0,-1 1 0,0 0-1,1-1 1,-1 1 0,0-1 0,-1 1 0,0-1-167,0 1 0,0 0 0,0-1 0,-1 1 0,1 0 0,0 0 0,0 0 0,-1 0 0,-2 1-1,-3 1-1200,1 0 0,-1 1-1,1 0 1,-9 4-1,14-6 1038,1-1-1,0 1 0,0 0 0,0-1 0,0 1 0,0 0 0,0 0 1,0 0-1,0 0 0,0 0 0,1 0 0,-1 0 0,0 0 0,0 0 1,1 0-1,-1 1 0,1-1 0,-1 0 0,1 0 0,0 0 0,0 1 1,-1-1-1,1 0 0,0 1 0,0-1 0,0 2 0,8 14-3871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365 502 2976,'6'-6'4124,"-5"6"-3946,0-1 1,0 1 0,0-1-1,0 1 1,0-1 0,0 0-1,0 1 1,0-1-1,0 0 1,-1 0 0,1 0-1,0 1 1,-1-1-1,1 0 1,0 0 0,-1 0-1,1 0 1,-1 0 0,0 0-1,1 0 1,-1 0-1,0-1 1,0 1 0,0 0-1,1 0 1,-1 0-1,0 0 1,0 0 0,-1-1-1,-1-5 503,-1 0-1,-1 1 1,1-1-1,-1 1 0,0 0 1,0 0-1,-1 1 1,-8-9-1,8 10-470,1 0-1,-2 0 1,1 1-1,0 0 1,-1 0 0,1 0-1,-1 0 1,0 1-1,0 0 1,0 0-1,0 1 1,0 0 0,0 0-1,-1 0 1,-9 0-1,6 2-79,0-1-1,1 1 1,-1 1-1,0 0 0,1 0 1,-1 1-1,1 0 1,0 0-1,-14 8 0,17-7-66,-1 0-1,1 0 1,0 1-1,0-1 1,0 1-1,1 1 1,0-1-1,0 1 1,0 0-1,0 0 1,1 0-1,-4 9 1,1-1 66,1 1 1,1-1-1,1 1 1,0 0-1,0 0 1,2 0-1,0 0 1,1 0-1,0 1 0,3 18 1,-1-29-57,0 0 1,0 0-1,0-1 1,1 1-1,0-1 0,0 1 1,0-1-1,0 0 1,1 0-1,0 0 0,5 7 1,-2-6 11,0 1 1,0-1 0,0 0-1,1 0 1,0-1 0,11 6-1,-3-4 43,-1 0-1,1-1 1,0 0 0,1-2-1,-1 0 1,30 3-1,-23-5 27,0 0 0,0-2 0,29-4 1,-44 4-142,-1 0 1,1 0 0,-1-1-1,1 0 1,-1-1 0,0 1-1,0-1 1,0 0 0,0-1-1,0 1 1,-1-1-1,0 0 1,0-1 0,9-9-1,-12 11 10,0 1-1,-1-1 0,0 0 0,0 0 1,0 0-1,0 0 0,0 0 0,-1 0 0,1 0 1,-1 0-1,0 0 0,0-5 0,-4-37 137,0 30-114,0 0 0,0-1-1,-2 1 1,0 1 0,0-1-1,-2 1 1,0 0 0,-18-24-1,12 20-33,-1 2 1,0 0-1,-1 0 0,-1 2 1,-34-24-1,-88-36 239,48 28-127,88 45-129,1-1 0,-1 1 0,1-1 1,-1 1-1,1-1 0,0 0 0,0 0 0,0 0 0,0 0 0,1 0 0,-1-1 0,0 1 1,1 0-1,-1-1 0,1 1 0,0-1 0,0 1 0,0-1 0,0 0 0,1 0 0,-1 1 1,1-1-1,0 0 0,-1 0 0,1 1 0,1-1 0,-1-5 0,3-3-28,0 0 0,0 0-1,1 1 1,0-1 0,8-13-1,-6 13 27,-3 5 16,1 0 0,0 0 0,0 0-1,0 0 1,1 1 0,-1-1-1,2 1 1,-1 1 0,0-1 0,1 1-1,0 0 1,0 0 0,0 0 0,0 1-1,1 0 1,0 0 0,-1 1-1,1-1 1,0 2 0,0-1 0,0 1-1,1 0 1,7 0 0,1 0 13,1 1 1,0 1-1,0 1 1,-1 0-1,1 1 1,-1 1-1,0 1 1,31 12-1,-27-9 112,1 2-1,-1 0 0,-1 1 1,0 0-1,30 25 1,-42-30-80,0 0 0,15 9 1,-19-12 94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91 4992,'-3'-4'640,"2"2"-113,-1 0 1,1 0-1,0 0 1,0 0-1,0 0 1,0 0-1,0 0 0,0 0 1,0-5-1,2-8 6916,-2 24-4865,1 50 1096,-1 5-2183,10 85 0,-9-130-1379,0-16-89,0-1 0,-1 0 1,1 1-1,0-1 0,1 0 1,-1 0-1,0 1 0,1-1 1,-1 0-1,1 0 1,-1 0-1,1 0 0,0 1 1,0-1-1,2 3 0,-2-4 425,0-20-309,0 12-173,1-1-1,-1-14 1,4-17 105,6-31-98,-8 45 48,7-28 1,-8 44 40,1 0-1,0 1 1,1-1 0,0 1 0,0-1-1,10-13 1,-10 17-17,1-1 0,0 1 0,0-1 0,0 1 0,1 1 1,-1-1-1,1 1 0,0 0 0,1 0 0,-1 1 0,1 0 0,-1 0 0,1 0 0,0 1 0,0 0 0,0 0 0,0 1 0,1 0 0,7 0 0,-6 0 14,0 1-1,-1 0 1,1 1-1,0 0 1,0 0-1,-1 1 1,1 0-1,0 1 0,13 5 1,-9-2-56,-1 1 0,0 0 0,0 0 0,0 1 0,14 14 0,-8-12-584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 6048,'-20'-4'1952,"20"4"-1844,0 0 0,-1-1 0,1 1 0,-1 0 1,1 0-1,-1 0 0,1 0 0,-1 0 0,1 0 0,0 0 1,-1-1-1,1 1 0,-1 0 0,1 0 0,0-1 1,-1 1-1,-10-4 9625,11 4-9590,0 0-67,0 0 0,0-1 0,0 1 0,0 0 0,0 0 0,0-1 0,0 1-1,0 0 1,0 0 0,1 0 0,-1-1 0,0 1 0,0 0 0,0 0 0,0 0-1,0-1 1,1 1 0,-1 0 0,0 0 0,0 0 0,0 0 0,0 0 0,1 0 0,-1-1-1,0 1 1,0 0 0,0 0 0,1 0 0,-1 0 0,0 0 0,0 0 0,1 0-1,-1 0 1,0 0 0,0 0 0,1 0 0,-1 0 0,0 0 0,0 0 0,0 0-1,1 0 1,-1 0 0,0 0 0,1 0 0,135 3 6522,70 7-5904,-174-8-578,-20-2-370,62 5-1976,-49-3-3020,1 0-4674,-9 1 4180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 3392,'13'-9'17642,"-10"16"-13413,0-2-3826,-1 0 0,0 0 1,-1 1-1,2 8 0,-5 30 238,-13 71 0,2-22-563,-8 73-51,21-132 1,1-29-140,-1 0 1,0 0-1,0 1 1,0-1-1,-1 0 1,0 0-1,-3 9 1,3-13-813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90 7456,'-2'-1'401,"2"1"-341,0 0 0,0 0 0,0 0 0,-1 0 0,1 0 0,0 0 0,0 0 0,0 0 1,-1 0-1,1 0 0,0 0 0,0 0 0,0 0 0,0 0 0,-1 0 0,1 0 0,0 0 0,0 0 0,0 0 1,0 0-1,-1-1 0,1 1 0,0 0 0,0 0 0,0 0 0,0 0 0,0 0 0,0 0 0,0-1 0,-1 1 0,1 0 1,0 0-1,0 0 0,0 0 0,0-1 0,0 1 0,0 0 0,0 0 0,0 0 0,0 0 0,0-1 0,0 1 1,0 0-1,0 0 0,0 0 0,0 0 0,0-1 0,0 1 0,0 0 0,0 0 0,0 0 0,0 0 0,0-1 1,0 1-1,1 0 0,-1 0 0,0 0 0,0 0 0,0 0 0,0-1 0,0 1 0,1 0 0,10-1 7323,19-1-4382,174-11 988,-107 5-3280,185-27-783,-258 30-564,15-3-2492,-15 0-3486,-15 6 3854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705 3 3328,'0'0'207,"0"0"-1,0 0 1,-1-1 0,1 1 0,0 0-1,-1 0 1,1-1 0,0 1 0,-1 0-1,1 0 1,-1 0 0,1 0 0,0 0-1,-1 0 1,1 0 0,-1-1 0,1 1-1,0 0 1,-1 0 0,1 0 0,-1 1-1,1-1 1,0 0 0,-1 0 0,1 0 0,-1 0-1,1 0 1,0 0 0,-1 1 0,1-1-1,0 0 1,-1 0 0,1 0 0,0 1-1,-1-1 1,1 0 0,0 0 0,0 1-1,-1-1 1,1 0 0,0 1 0,0-1-1,-1 0 1,1 1 0,-8 9 729,-15 8 1505,-50 46 2073,-36 37-1944,89-79-2217,0 0 1,-19 31 0,-27 53 388,57-90-641,-51 98 856,51-93-659,0 0 0,2 1 0,-7 38 0,13-51-235,0 0 0,1-1 0,0 1 0,0-1 0,1 1 0,0 0 0,1-1 1,0 1-1,6 15 0,2-1 133,1 0 1,15 22 0,4 5 27,-19-28-116,67 133 305,-68-129-326,0 1 0,-1-1-1,-2 2 1,4 31 0,-9-50-50,-2-1 1,1 1 0,-1 0-1,-1 0 1,1-1 0,-1 1-1,-1 0 1,0-1 0,0 1-1,-1-1 1,0 0 0,0 1-1,-1-1 1,0-1 0,-7 11-1,-157 193 595,43-57-464,42-42-413,59-85-1063,9-11-4280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41 154 7136,'-30'-14'2309,"29"14"-2237,1 0-1,-1 0 1,1-1-1,-1 1 1,1 0-1,0 0 1,-1 0-1,1 0 1,-1 0 0,1-1-1,0 1 1,-1 0-1,1 0 1,0 0-1,-1-1 1,1 1-1,0 0 1,-1-1-1,1 1 1,0 0 0,-1-1-1,1 1 1,0 0-1,0-1 1,0 1-1,-1-1 1,1 1-1,0 0 1,0-2 0,8-1 835,-6 2-676,70-17 3134,147-18 0,-103 21-3050,143-21-1836,-132 20-5096,-81 11 3748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30 2496,'2'-8'2960,"-2"8"-2442,0-1-1,1 0 1,-1 1-1,0-1 1,0 0-1,0 1 1,0-1-1,1 0 1,-1 1-1,0-1 1,0 0-1,0 1 1,-1-1-1,1 0 1,0 0-1,-1 0-230,1 1-1,-1-1 1,1 0-1,-1 1 0,0-1 1,1 1-1,-1-1 1,0 1-1,0-1 0,0 1 1,1 0-1,-1-1 1,0 1-1,0 0 0,0-1 1,0 1-1,0 0 1,-1 0-1,-16-2 544,1 2 0,-1 0 1,1 1-1,0 0 0,-29 7 0,17-3-75,-53 17 0,77-21-688,-8 3 144,0 0 1,0 1 0,1 1-1,0 0 1,0 0-1,0 1 1,-17 13-1,20-12-98,1 1 0,0 0 0,1 0-1,0 1 1,0 0 0,1 0 0,0 0-1,1 1 1,1 0 0,-8 21 0,10-21-30,-1-1 1,1 1 0,1 0 0,0 0 0,0 0 0,1 0 0,1 0 0,0 0 0,0 0-1,1 0 1,1-1 0,3 12 0,-3-16-39,-1 0 0,1 1 0,1-1 0,-1-1 0,1 1 0,0 0 0,1-1 0,-1 0 0,1 0 0,0 0 0,11 8 0,-8-8-16,0 0 0,1-1-1,0 0 1,-1 0 0,1-1-1,0 0 1,1-1 0,9 2-1,-2-1-16,0-2-1,0 0 0,0-1 1,0 0-1,0-2 1,0 0-1,0-1 0,0 0 1,22-8-1,-27 6-18,0-1 0,0 1 0,-1-2-1,1 0 1,-1 0 0,-1-1 0,0 0 0,0 0-1,-1-1 1,0-1 0,0 0 0,-1 0 0,0 0 0,-1-1-1,0 0 1,-1-1 0,0 1 0,-1-1 0,-1 0-1,1 0 1,-2-1 0,0 1 0,0-1 0,-2 0 0,1-16-1,-2 22-70,0 1 0,0-1 0,-1 1-1,0-1 1,-1 1 0,0 0 0,0-1 0,0 1-1,-6-11 1,5 13-88,1 0 0,-1 0 0,0 1-1,0-1 1,0 1 0,0 0 0,-1 0 0,0 0 0,1 0 0,-1 1-1,0-1 1,0 1 0,0 0 0,-9-3 0,3 2-566,-1 0 1,1 1-1,-1 1 1,1-1 0,-1 2-1,0-1 1,0 1-1,-11 2 1,15-1-251,-1 0 0,1 1 0,-1 0 0,1 0 0,0 0 0,0 1 0,0 0 0,0 1 0,1-1 0,-1 1 0,1 0 0,-7 7 0,-7 11-2527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14 150 3808,'-14'0'8880,"28"-12"-3553,-5 1-4825,1 2 0,0-1 0,1 1 0,0 1 0,0 0 0,17-10 0,-2 5 402,54-21 1,-73 31-746,0 0 119,1 1-1,0-1 1,0 1-1,0 0 0,15-1 1,-22 3-238,0 1 0,0-1-1,0 0 1,0 0 0,0 1 0,0-1 0,0 1 0,0-1-1,-1 1 1,1-1 0,0 1 0,0-1 0,0 1 0,-1 0-1,1 0 1,0-1 0,-1 1 0,1 0 0,-1 0 0,1 0-1,-1-1 1,1 1 0,-1 0 0,0 0 0,1 0 0,-1 0-1,0 1 1,7 30 433,-7-29-429,2 27 184,-2 46 0,-1-48-94,1-1 0,5 37 0,-4-54-126,8 31 154,-9-39-149,1 0 0,0 1-1,0-1 1,0 0 0,0 0-1,1 1 1,-1-1-1,0 0 1,1 0 0,0-1-1,-1 1 1,1 0 0,3 2-1,-3-3-8,0-1 1,0 1-1,0-1 0,0 0 0,-1 1 1,1-1-1,0 0 0,0 0 0,0-1 1,0 1-1,0 0 0,0 0 0,0-1 1,0 1-1,-1-1 0,1 0 0,0 1 1,0-1-1,1-2 0,6-1 37,-1 0 0,14-11 0,0-5-88,32-35-1,-10 9-12,83-66 398,-105 95-59,1 1 0,1 1 0,1 1 1,28-11-1,-49 23-244,0 1 0,0-1 1,1 1-1,-1 0 1,0 0-1,1 0 0,-1 1 1,1-1-1,-1 1 0,1 0 1,0 1-1,-1-1 1,1 1-1,-1-1 0,0 1 1,1 1-1,-1-1 0,6 3 1,-3 0-91,0 0 0,15 4-1,-20-7-162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 6144,'-46'-12'13637,"52"14"-9650,1 1-3222,0-1-1,-1-1 0,11 2 1,110-1 1921,-60-3-2119,448 1 1070,-497-2-3071,-9-2-4177,-6 3 3211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42 1984,'5'-4'3061,"-3"4"-2783,-1 0 0,1 0 0,-1 0 0,1 0 0,0 0-1,-1 0 1,1-1 0,-1 1 0,2-1 0,-2 1 127,32-10 5686,-32 10-5803,0-1 0,0 1 0,0-1 0,0 1 0,1-1 0,-1 1 0,0-1 0,-1 0 0,1 1 0,0-1 0,0 0 0,0 0 0,0 1 0,0-1 0,-1 0 0,1 0-1,0 0 1,-1 0 0,1 0 0,-1 0 0,1 0 0,0-2 0,-1 3-233,-1 0 1,1-1-1,0 1 0,0 0 0,0-1 0,0 1 0,0 0 0,0-1 0,0 1 0,-1 0 0,1 0 1,0-1-1,0 1 0,0 0 0,-1 0 0,1-1 0,0 1 0,0 0 0,-1 0 0,1 0 0,0 0 0,-1-1 1,1 1-1,0 0 0,0 0 0,-1 0 0,1 0 0,0 0 0,-1 0 0,1 0 0,0 0 0,-1 0 1,1 0-1,0 0 0,-1 0 0,-15 1 838,11 0-479,1-1-305,0 0 1,0 1-1,1 0 1,-1 0-1,0 0 1,0 0-1,1 0 1,-1 1-1,1 0 1,-1-1-1,1 1 1,0 1-1,-6 4 0,6-5-88,1 0 0,-1 0 0,1 0 0,0 1 0,0-1 0,0 1 0,1-1 0,-1 1 0,1 0 0,-1 0 0,1 0 0,0 0 0,0-1-1,0 2 1,0-1 0,1 0 0,-1 3 0,1-4-20,0-1 0,0 0 0,1 0-1,-1 0 1,0 0 0,1 0 0,-1 0 0,1 0-1,-1 1 1,1-1 0,-1 0 0,1 0-1,0-1 1,0 1 0,-1 0 0,1 0 0,0 0-1,0 0 1,0-1 0,0 1 0,0 0 0,0-1-1,0 1 1,0-1 0,0 1 0,0-1 0,0 1-1,0-1 1,2 0 0,1 1 37,-1 0 0,1 0 1,-1-1-1,1 0 0,0 0 0,-1 0 1,1 0-1,5-1 0,-1-1 15,-1-1 0,0 1 0,0-1 0,0-1 0,0 1 0,0-1 0,-1 0 0,0 0-1,0-1 1,0 0 0,0 0 0,7-9 0,-12 13-32,-1 1-1,1-1 0,-1 1 1,0-1-1,1 0 1,-1 1-1,1-1 0,-1 0 1,0 1-1,1-1 1,-1 0-1,0 0 0,0 1 1,0-1-1,0 0 1,0 0-1,0 1 0,0-1 1,0 0-1,0 0 1,0 0-1,0 1 1,0-2-1,-1 2-5,1-1 1,-1 1-1,1-1 0,-1 1 1,0 0-1,1-1 1,-1 1-1,1 0 0,-1-1 1,0 1-1,1 0 0,-1 0 1,0 0-1,1-1 0,-1 1 1,0 0-1,1 0 1,-1 0-1,0 0 0,0 0 1,-4 1 50,1-1 1,-1 1 0,1 0 0,-1 0 0,1 0-1,-7 3 1,6-2 13,-1 1 0,1 0 1,0 0-1,0 1 0,1-1 0,-6 6 0,9-8-61,0 0 0,0 0 0,0 0 0,0 1 0,0-1 0,0 0 0,0 0 0,0 1 0,0-1 0,1 1 0,-1-1 0,1 0 0,-1 1 0,1-1 0,0 1 0,-1-1 0,1 1 0,0 0 0,0-1 0,0 1 0,0-1 0,0 1 0,0-1 0,1 1 0,-1-1 0,1 1 0,0 1 0,-1-2-7,1 0-1,0 0 0,0 0 0,0 0 0,0 0 0,-1 0 0,1 0 0,0-1 0,1 1 1,-1 0-1,0-1 0,0 1 0,0 0 0,0-1 0,0 1 0,1-1 0,-1 0 0,0 1 1,0-1-1,1 0 0,-1 0 0,0 0 0,0 0 0,1 0 0,-1 0 0,0 0 0,3-1 0,-1 1 33,0-1-1,1 0 0,-1 0 0,0 0 0,0 0 0,0 0 0,1-1 0,4-3 0,-5 3-38,0-1 0,0 0 0,0 0 0,-1 0 0,1 0 0,-1 0 0,0 0-1,0-1 1,0 1 0,0-1 0,-1 1 0,3-9 0,-4 11-19,0 0-1,-1 0 1,1 0-1,0 0 0,-1 1 1,1-1-1,-1 0 1,1 0-1,-1 0 1,1 0-1,-1 0 1,0 1-1,0-1 1,1 0-1,-1 1 1,0-1-1,0 0 1,0 1-1,0-1 1,1 1-1,-1-1 1,0 1-1,0 0 0,0-1 1,0 1-1,0 0 1,0 0-1,0-1 1,-2 1-1,0 0-245,0-1 0,0 1 0,0-1 0,0 1-1,-1 0 1,1 1 0,-5 0 0,5 0-315,-1 0-1,1 1 1,0-1 0,0 1 0,0 0-1,0 0 1,0 0 0,-4 4-1,6-4-198,-1-1 0,1 1 0,-1 0 0,1 0 0,-1 0 0,1 0 0,0 0 0,-1 2 0,1 11-2644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385 566 2240,'3'-1'3824,"4"2"-550,-7-1-3006,1 0 0,-1-1-1,0 1 1,1 0-1,-1-1 1,0 1-1,1-1 1,-1 1 0,0-1-1,0 1 1,1-1-1,-1 1 1,0 0-1,0-1 1,0 1 0,0-1-1,1 1 1,-1-1-1,0 1 1,0-1 0,0 0-1,0 1 1,-1-1-1,1 1 1,0-1-1,0 1 1,0-1 0,0 0-1,-14-4 1569,7 2-1293,0 0-1,0 1 1,0 0 0,0 0 0,-14-2 0,6 2-163,0 1 0,-1 1 0,1 0 0,0 0 0,-1 2-1,1 0 1,0 0 0,-25 9 0,13-1 150,2 2-1,-27 15 1,46-24-431,1 1 0,0 0 0,1 0 0,-1 0 0,1 0 0,-1 1 0,1 0 0,1 0 0,-1 0 0,1 0 0,-4 8 0,6-10-43,-1 0 1,1 0-1,0 0 0,0 1 1,1-1-1,-1 0 0,1 1 1,-1-1-1,1 1 0,0-1 0,0 0 1,1 1-1,-1-1 0,1 0 1,0 1-1,0-1 0,0 0 1,0 0-1,0 0 0,1 1 0,2 2 1,-1-1-16,1 0 1,0-1 0,0 0 0,1 1-1,-1-2 1,1 1 0,0 0 0,0-1-1,1 0 1,-1 0 0,0 0-1,1-1 1,0 0 0,0 0 0,-1 0-1,9 0 1,3 1-65,1-1-1,-1 0 1,1-2-1,27-2 1,-36 1-78,-1 0 1,1-1 0,0 0 0,-1-1-1,1 0 1,-1 0 0,0 0-1,0-1 1,0-1 0,-1 1-1,1-1 1,-1 0 0,0-1-1,0 0 1,-1 0 0,0 0 0,0-1-1,-1 0 1,1 0 0,-1 0-1,-1-1 1,0 1 0,0-1-1,0 0 1,3-14 0,20-78-195,-5 0 0,12-127 0,-33 206 356,0 0 1,-1 0 0,-1 0 0,-5-24 0,3 30 26,-7-23 0,8 31-72,2 5-6,-1 0 0,0 0 0,1 1 0,-1-1 0,0 1 1,0-1-1,0 0 0,0 1 0,0-1 0,0 1 0,0 0 0,0-1 0,-1 1 1,1 0-1,-3-2 0,3 2 9,-1 1 1,1 0 0,0-1-1,0 1 1,0 0 0,-1 0-1,1 0 1,0-1-1,0 1 1,-1 1 0,1-1-1,0 0 1,0 0-1,0 0 1,-1 1 0,1-1-1,0 0 1,0 1-1,0-1 1,0 1 0,0-1-1,0 1 1,-1 0 0,2 0-1,-3 0 1,-3 5 8,1-1 0,-1 1 0,1 0 0,0 0 1,1 0-1,-1 1 0,1 0 0,0 0 0,1 0 0,0 0 1,0 1-1,1-1 0,-1 1 0,0 9 0,-2 14 114,1 1 0,0 35 0,3-14 118,2 1 0,13 85 0,-9-111-133,1 0 1,1-1 0,2 0 0,1 0 0,1-1 0,25 43-1,-20-39-152,-12-23-315,-1 0 0,1 0-1,0 0 1,1-1 0,-1 1 0,1-1 0,8 6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443 447 2240,'3'-3'2563,"-2"3"-2135,-1-1-1,0 1 0,0-1 0,1 1 0,-1-1 1,0 1-1,0-1 0,1 1 0,-1-1 1,0 0-1,0 1 0,0-1 0,0 1 0,0-1 1,0 0-1,0 1 0,0-1 0,0 0 1,-1 0-210,1 0 0,-1 0 1,1 0-1,-1 0 0,0 0 0,1 0 1,-1 1-1,0-1 0,1 0 1,-1 1-1,0-1 0,0 0 1,-1 0-1,-4-2 1,0 0 1,0 1-1,-11-4 1,16 6 82,-14-4 221,0 1 1,0 1 0,0 0-1,-24 0 1,-66 7 1251,82-4-1486,12 0-130,0 1-1,1 0 0,-1 0 1,1 1-1,-1 1 0,1-1 1,0 2-1,-13 6 0,18-8-84,0 0 0,1 0-1,-1 0 1,1 1 0,-1-1 0,1 1-1,0 0 1,1 0 0,-1 1-1,1-1 1,-1 1 0,2-1 0,-1 1-1,0 0 1,1 0 0,0 1 0,-2 4-1,4-7-4,-1 1-1,1-1 0,0 0 1,0 0-1,0 0 0,0 0 0,0 1 1,1-1-1,-1 0 0,1 0 1,0 0-1,0 0 0,0 0 1,0 0-1,3 3 0,-2-2 7,1 0-1,0 0 0,1-1 0,-1 1 1,0-1-1,1 0 0,0 0 0,0 0 1,5 3-1,4 0 50,1 0 0,-1 0 1,1-1-1,0-1 0,28 5 1,-7-5 14,0-1 1,0-1 0,0-2-1,45-6 1,-71 5-124,0 0-1,-1-1 0,1 0 1,-1 0-1,1-1 0,-1 0 1,11-5-1,-17 6-7,1 1 0,-1 0 0,0-1-1,0 1 1,0-1 0,0 0 0,0 0 0,0 0-1,0 0 1,-1 0 0,1 0 0,-1 0 0,1-1-1,-1 1 1,0 0 0,0-1 0,0 1 0,0-1-1,0 1 1,-1-1 0,1 1 0,-1-1-1,0 0 1,0 1 0,0-1 0,0 0 0,-1-3-1,-1-7 56,-1 0-1,-1 1 0,0 0 0,-1 0 0,-1 0 0,0 0 1,0 1-1,-1 0 0,0 0 0,-10-10 0,-12-10 39,-55-49-1,56 56 34,-3-1-30,22 19-115,1-1 0,0 0-1,-11-13 1,-33-45-101,50 62 133,0 0 1,0 0 0,0 0 0,0-1-1,0 1 1,1-1 0,0 1-1,-1-1 1,1 1 0,0-1-1,1 0 1,-1 1 0,1-1 0,0-6-1,0 7-14,0 0-1,1 1 1,-1-1-1,1 1 1,0-1-1,0 1 1,0-1 0,0 1-1,0 0 1,1-1-1,-1 1 1,1 0-1,-1 0 1,1 0-1,0 0 1,0 0-1,0 1 1,0-1-1,0 0 1,0 1 0,4-2-1,9-4 27,0 0 0,0 1 0,1 1 0,-1 1 0,1 0 0,1 1 0,21-1 0,-3 2 66,-1 1-1,52 6 1,-62-2 40,24 7 0,-7-1-177,-33-7-967,13 29-20501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51 105 5056,'-20'-6'18148,"12"20"-15438,1 12-1779,3-15-655,1 1 0,-3 21 1,6-30-238,-1 6 122,0 1 0,1-1 0,1 13-1,1-8 342,0 23-1,-2-36-250,0-11-534,-1-26 38,0 22 238,0 0-1,1-1 0,1 1 0,0 0 1,1 0-1,7-27 0,-4 29 71,0 0 0,0 1-1,1 0 1,9-14 0,-11 20-13,-1 1 0,1 1 0,0-1 0,0 0 0,0 1 0,0 0 0,1 0 0,-1 0 0,1 0 0,0 1 0,0-1 0,0 1 0,6-1 0,4-1 30,0 1 1,1 1-1,-1 0 0,0 1 1,30 2-1,-10 2-22,50 11-1,-15 4-202,-42-9-2339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11136,'-8'-4'3002,"10"0"-890,17 2 1093,86 9 2983,0-1-4712,-102-6-1540,72 0-209,-26 0-4766,-46 0 4143,0 1-1,-1-1 1,1 0-1,0 1 1,-1-1-1,1 1 0,-1 0 1,4 1-1,7 4-2569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3136,'5'0'16933,"10"1"-11945,24 3-7635,-25-4 4482,333-20-107,48-16-475,307-29 836,-611 56-1880,111-11-822,-192 20-619,-4 0-3626,-3 0 2900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423 536 3392,'4'2'12032,"-10"-5"-11531,-1 0 1,1 0 0,-1 1 0,1 0 0,-1 0 0,0 0 0,0 1 0,0 0 0,0 0 0,0 1 0,-9 0-1,-9 2 211,-43 7-1,40-3-343,-1 2 0,-33 13 0,50-17-211,-1 2 0,0-1 1,1 1-1,0 1 0,1 0 1,0 1-1,-12 10 0,21-16-132,1 0-1,-1-1 1,1 1 0,-1 0-1,1 0 1,0 0-1,-1 0 1,1 0 0,0 0-1,0 1 1,1-1-1,-1 0 1,0 0 0,1 1-1,0-1 1,-1 0 0,1 1-1,0-1 1,0 0-1,0 1 1,1-1 0,-1 0-1,1 1 1,-1-1-1,1 0 1,0 0 0,-1 1-1,1-1 1,0 0-1,1 0 1,-1 0 0,0 0-1,1 0 1,-1 0-1,1-1 1,-1 1 0,1 0-1,0-1 1,0 1-1,0-1 1,0 0 0,0 1-1,3 0 1,3 0-33,-1 0 1,0-1 0,1 0-1,-1 0 1,1 0 0,-1-1-1,1-1 1,-1 1-1,11-3 1,2-1-148,0 0 0,23-10 0,-32 11 77,0-2 0,-1 1 0,0-1 0,0-1 0,0 0 0,0 0 0,-1-1 0,0 0 0,-1 0 0,12-12 0,-7 1 9,-1 0 1,0-1-1,-1-1 1,-1 1 0,14-42-1,23-109-315,-34 105 516,5-84 0,-17 138-44,0-59 1080,-7 85-128,4 27-539,1 0 0,2-1 1,2 1-1,11 57 0,-4-30-364,-7-39-572,1-1 0,2 1 1,1-1-1,12 32 0,-19-61 294,0 1 0,0-1-1,1 0 1,-1 1 0,0-1-1,0 0 1,0 1 0,0-1-1,1 0 1,-1 1 0,0-1 0,0 0-1,1 0 1,-1 0 0,0 1-1,0-1 1,1 0 0,-1 0-1,0 0 1,1 1 0,-1-1 0,0 0-1,1 0 1,-1 0 0,0 0-1,1 0 1,-1 0 0,0 0-1,1 0 1,-1 0 0,1 0 0,-1 0-1,0 0 1,1 0 0,-1 0-1,0 0 1,1 0 0,-1 0-1,1-1 1,12-8-6957,-10 7 6499,14-11-3091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4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30 711 3712,'-19'0'1221,"8"2"1108,18-3 1667,5-3-2854,-1 0 0,15-7-1,2-2-38,9-3-324,-1-2-1,-1-2 1,40-30 0,-52 33-576,-1-1 1,-1-1-1,-1-1 1,-1-1 0,-1-1-1,22-33 1,-2-5 278,40-87 0,-51 98-209,43-59-1,-59 92-230,-10 14-38,0 1 0,0-1 0,0 1 0,0-1 0,0 1 0,0 0 0,0-1 0,1 1 1,-1 0-1,0 0 0,1 0 0,-1 0 0,1 0 0,0 0 0,-1 0 0,1 1 0,-1-1 1,1 1-1,0-1 0,0 1 0,-1-1 0,1 1 0,0 0 0,0 0 0,2 0 0,-3 1-18,0 0-1,0 0 0,0 0 0,0 0 0,0 1 0,0-1 1,0 0-1,0 0 0,-1 1 0,1-1 0,0 1 1,-1-1-1,0 0 0,1 1 0,-1-1 0,0 1 1,1-1-1,-1 3 0,2 5 14,2 5 9,-1 1 0,-1 0 1,0 1-1,-1 19 1,-4 63 7,3-89-16,-5 62 235,-21 110 0,18-147 7,-16 45-1,19-67-58,1-1 0,-2 0 0,1-1 0,-1 1 0,-1-1 0,0 0-1,-12 13 1,18-22-168,0 0-1,0 0 0,0 0 1,-1 0-1,1-1 1,0 1-1,0 0 0,0-1 1,0 1-1,-1-1 0,1 1 1,0-1-1,-1 0 1,1 1-1,0-1 0,-1 0 1,1 0-1,0 0 0,-1 0 1,1 0-1,0 0 1,-1 0-1,1-1 0,0 1 1,-1 0-1,1-1 0,0 1 1,0-1-1,-1 1 1,1-1-1,0 0 0,0 1 1,0-1-1,-2-2 0,-4-3-35,0 0-1,1 0 0,0-1 0,-7-10 0,-1 0 7,13 16-20,0 0 1,0-1-1,0 1 0,0 0 0,0-1 1,0 1-1,1 0 0,-1-1 1,0 1-1,1-1 0,-1 1 0,1-1 1,-1 1-1,1-1 0,0 0 1,0-2-1,0 3-1,0 0 0,0 0-1,0 0 1,1 0 0,-1 1 0,0-1 0,1 0 0,-1 0-1,1 0 1,-1 0 0,1 1 0,-1-1 0,1 0-1,0 0 1,-1 1 0,1-1 0,0 1 0,-1-1 0,1 1-1,0-1 1,0 1 0,0-1 0,-1 1 0,1-1-1,1 1 1,19-6-32,-1 2 0,0 0 0,32-2-1,-21 3 12,9-1 74,191-25-32,-5-20-3,-191 36 132,0-1 1,-1-1 0,50-33-1,-54 32 265,-31 20-447,0 0 0,1 0 1,-1 0-1,-1-1 0,1 1 0,-3 5 0,1-3-25,-34 71-249,33-68 304,1 0 1,0 0-1,1 1 1,0-1-1,0 1 0,0 14 1,2-20 57,0 0 0,1-1 1,-1 1-1,1 0 0,0 0 1,0-1-1,0 1 0,1-1 1,-1 1-1,1-1 0,0 1 1,0-1-1,0 0 0,0 0 1,4 4-1,-4-5 28,0 0 1,0 0 0,0 0-1,1-1 1,-1 1-1,0 0 1,1-1-1,0 0 1,-1 0-1,1 0 1,0 0-1,-1 0 1,1 0-1,0 0 1,0-1-1,0 0 1,-1 1 0,1-1-1,6-1 1,2-1 58,1 0 0,-1-1 0,0-1 0,1 1 0,-2-2 0,17-8 0,-22 11-57,-1-1-1,1 0 1,-1-1 0,1 1 0,-1-1 0,0 1 0,0-1-1,0 0 1,-1-1 0,0 1 0,0-1 0,0 1 0,0-1 0,0 0-1,2-8 1,-4 9-40,-1-1-1,1 1 0,-1-1 1,0 0-1,0 1 1,0-1-1,-1 0 1,0 1-1,0-1 0,0 1 1,0-1-1,-1 1 1,1 0-1,-1-1 1,0 1-1,-1 0 0,-3-6 1,-3-2-134,1 1 1,-2 0-1,0 0 1,-12-10-1,17 17 72,0 0 0,-1 1-1,1 0 1,-1 0 0,1 0 0,-1 0-1,0 1 1,0 0 0,0 0 0,-1 1-1,1 0 1,0 0 0,-1 0 0,1 1-1,0 0 1,-1 0 0,1 0-1,0 1 1,-1 0 0,1 1 0,0-1-1,0 1 1,0 0 0,-9 5 0,6-5-92,7-2 94,1 0 1,-1 1-1,1-1 0,-1 0 1,1 1-1,-1 0 1,1-1-1,-1 1 0,-1 1 1,3-2 47,0 0 1,0 0 0,0 0-1,0 1 1,0-1 0,0 0 0,0 0-1,0 0 1,1 0 0,-1 0-1,0 0 1,0 0 0,0 0-1,0 1 1,0-1 0,0 0 0,0 0-1,1 0 1,-1 0 0,0 0-1,0 0 1,0 0 0,0 0-1,0 0 1,1 0 0,-1 0 0,0 0-1,0 0 1,0 0 0,0 0-1,0 0 1,1 0 0,-1 0-1,0 0 1,0 0 0,0 0 0,0 0-1,0 0 1,0-1 0,1 1-1,-1 0 1,0 0 0,0 0-1,0 0 1,0 0 0,0 0 0,14-4 110,94-31 190,-48 15-273,218-71 97,-88 41 549,-189 50-660,1-1 0,0 1 1,-1 0-1,1 0 1,0 0-1,-1 0 1,1 0-1,0 0 1,-1 0-1,1 0 0,0 1 1,-1-1-1,1 1 1,0-1-1,-1 1 1,1 0-1,-1-1 0,1 1 1,-1 0-1,2 1 1,-1 0 16,-1 0-1,1 0 1,-1 0 0,1 0 0,-1 0 0,0 0 0,0 0 0,0 1-1,0-1 1,0 0 0,-1 1 0,1 3 0,1 5 55,-2-1 0,1 1 0,-2 0 1,1 0-1,-3 12 0,-7 25-16,-2-1 0,-2 0 0,-31 69 0,43-111-80,-4 13 207,6-17-182,0-1-1,0 0 0,0 1 0,1-1 0,-1 1 1,0-1-1,0 0 0,0 1 0,0-1 0,1 0 0,-1 1 1,0-1-1,0 0 0,1 1 0,-1-1 0,0 0 1,1 0-1,-1 1 0,0-1 0,1 0 0,-1 0 1,0 1-1,1-1 0,-1 0 0,1 0 0,-1 0 1,0 0-1,1 0 0,-1 0 0,1 0 0,-1 0 1,0 0-1,1 0 0,-1 0 0,1 0 0,-1 0 1,1 0-1,-1 0 0,0 0 0,1 0 0,-1 0 0,0 0 1,1-1-1,4 0 27,-1 0 0,0 0-1,0 0 1,0-1 0,0 0 0,0 0 0,0 0 0,-1 0 0,1-1-1,4-3 1,5-5-8,15-19 0,-4 5-13,35-31-33,2 2 1,100-66 0,-158 117 24,4-2-41,1 1 1,0-1-1,16-5 1,-22 9 16,-1 1-1,0-1 1,0 1 0,0 0 0,1-1 0,-1 1 0,0 0-1,0 0 1,1 0 0,-1 0 0,0 0 0,1 0 0,-1 0-1,0 0 1,0 0 0,1 1 0,-1-1 0,0 1 0,0-1-1,1 1 1,-1-1 0,0 1 0,0-1 0,0 1 0,0 0-1,0 0 1,0 0 0,0 0 0,0-1 0,0 1 0,-1 0-1,1 1 1,0-1 0,1 2 0,-1 2-11,1 0 0,-1 0 0,0 0 0,0 0 0,0 0 0,-1 1 0,1-1 0,-1 0 0,-1 0 0,1 1 0,-3 9 0,-1 3 2,-13 34-1,4-22 126,-2-1-1,-18 30 1,-9 14 159,41-71-253,1-1 0,-1 0 1,0 0-1,1 1 1,-1-1-1,1 1 0,0-1 1,-1 1-1,1-1 1,0 1-1,0-1 1,0 0-1,0 2 0,0-2-1,0-1-1,0 1 0,1-1 0,-1 1 0,0-1 0,0 1 1,1-1-1,-1 1 0,0-1 0,1 0 0,-1 1 1,0-1-1,1 0 0,-1 1 0,1-1 0,-1 0 1,0 1-1,1-1 0,-1 0 0,1 0 0,-1 1 0,1-1 1,-1 0-1,2 0 0,2 1 9,1-1 1,-1 0-1,1 0 0,-1-1 0,1 1 1,-1-1-1,6-1 0,13-6-61,0 0-1,0-1 0,39-23 1,-37 17-81,-1-2 0,-1 0 1,-1-2-1,37-38 0,9-8-215,-66 64 314,-1-1 0,1 1 0,0-1 0,0 1 0,0 0 0,0 0 0,0 0 0,1 0 0,2-1 0,-5 2 17,1 0 1,-1 0 0,1 0-1,0 0 1,-1 0 0,1 0-1,-1 0 1,1 0 0,0 0-1,-1 0 1,1 1 0,-1-1-1,1 0 1,-1 0 0,1 0-1,0 1 1,-1-1 0,1 0-1,-1 1 1,1-1 0,-1 1-1,0-1 1,1 0 0,-1 1 0,1-1-1,-1 1 1,0-1 0,1 1-1,-1-1 1,0 1 0,0-1-1,1 1 1,-1-1 0,0 1-1,0 0 1,0-1 0,0 1-1,1 0 1,1 10-32,-1 0 0,0-1-1,0 1 1,-2 16 0,-7 43 104,-1-22 87,6-37-134,0 1 1,1-1-1,1 1 0,0 0 0,0 0 0,2 18 1,-1-28-2,1 0 0,-1-1 0,1 1 0,-1-1 0,1 1 0,-1-1 0,1 1 1,0-1-1,0 0 0,-1 1 0,1-1 0,0 0 0,1 0 0,-1 1 0,0-1 1,0 0-1,0 0 0,1 0 0,-1-1 0,0 1 0,1 0 0,-1 0 1,1-1-1,-1 1 0,1 0 0,-1-1 0,1 0 0,-1 1 0,1-1 0,-1 0 1,1 0-1,2 0 0,6 0-1,0-1 1,0 0-1,-1-1 1,14-3-1,-2 0 35,171-41 124,-186 45-173,18-6 99,-1-1 0,0 0 0,29-16 1,-41 17-58,0 1 1,0-2 0,-1 1-1,0-2 1,-1 1 0,0-1-1,0-1 1,8-11 0,-8 9-49,0-1 1,-2 0-1,1-1 1,-2 0 0,0 0-1,0 0 1,-1-1-1,-1 0 1,3-21 0,-6 34-32,-1 0 0,0 0 1,0 0-1,0 0 1,0 0-1,0 0 1,0 0-1,0 0 1,-1 0-1,1 0 0,-1 1 1,1-1-1,-1 0 1,0 0-1,0 0 1,0 1-1,0-1 1,0 0-1,0 1 0,-2-3 1,1 3 12,0 0 0,1 1 0,-1-1 0,0 0 0,0 1 0,0-1 0,0 1 0,0 0 0,0 0 0,1 0 0,-1 0 0,0 0 0,0 0 0,0 0 0,0 1 0,0-1 0,0 1 0,1-1 0,-1 1 0,0 0 0,-3 1 0,-18 10 42,1 1 1,0 1-1,-22 19 0,29-21 62,1 0 0,-15 18-1,22-23 8,1 1 0,1 0 0,-1 0 0,1 0 0,-8 18 0,12-23-54,0 0 0,0 0 0,0 0 0,1 0 0,-1 0 0,1 0 0,0 0 0,-1 0 0,1 1 0,1-1 0,-1 0 0,0 0 0,1 0 0,0 0-1,-1 0 1,1 0 0,1 0 0,-1 0 0,0 0 0,1 0 0,-1 0 0,1-1 0,0 1 0,0-1 0,0 1 0,0-1 0,0 0 0,0 0 0,4 3 0,6 3 69,0 0 0,1-1 0,0 0 1,27 10-1,-36-15-104,18 6-379,0-1 0,0 0 1,0-2-1,1 0 0,0-2 1,0-1-1,0 0 1,43-3-1,33-13-5594,-78 10 2538,22-9-1,7-3-838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4640,'-8'3'15727,"7"6"-14169,-3 7-368,-1-1 0,-1 1 1,-1-1-1,-11 20 0,-4 3-857,2 1 0,2 0-1,2 1 1,1 1 0,2 0-1,2 1 1,-8 65 0,19-99-283,-1 0 0,1 0 0,0 0 1,1 0-1,0 1 0,0-1 0,1 0 0,0 0 0,1-1 1,-1 1-1,2 0 0,3 7 0,-4-10-36,0-1-1,0 0 1,0 1-1,1-1 1,0 0-1,-1-1 1,1 1-1,1-1 1,-1 0-1,0 0 1,1 0-1,0 0 1,0-1-1,-1 0 1,1 0-1,1 0 1,-1 0-1,0-1 1,9 1-1,0 0-640,0 0-1,0-2 0,0 0 0,0 0 0,0-1 1,27-6-1,-29 4-735,19-7-4436,-28 9 4575,0 0 1,-1-1 0,1 0-1,0 1 1,-1-1 0,1 0-1,3-4 1,3-2-2206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2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98 10880,'-5'-11'4928,"37"-5"-4289,-9 7 2849,8 6-2048,23-5 2080,9 5-2016,5-5-64,-2 4-864,-6-4-544,-12 3-32,-3-6-32,-8 8 32,-6-5-3520,1 8 1920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55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2810 576,'-4'-11'6240,"9"8"-5803,1 0 0,-1 0 0,11-2-1,-10 3-318,-1-1 0,1 1 0,9-6-1,21-13 211,0 2-1,1 1 1,41-12 0,24-12-44,-47 13-116,85-58 0,-31 17-104,254-110-280,-291 147 224,228-92 549,-116 51-154,117-67 50,-83 38-111,494-172 538,-201 99-375,-21-39 35,-15 7-209,201-36 175,-591 212-388,-1-3-1,115-67 0,-92 41-142,2 4 0,129-46 1,231-55 146,-402 139-58,1 4 0,132-14 0,-188 29-40,19-4 139,-22 2 389,-24 3-518,-482-1-423,504-1 367,0 0-1,0 0 1,0 0-1,7-3 1,16-3-15,47-10-30,23-3 86,-68 15-32,-22 3 12,0 0 0,14 0 0,-22 2 348,-12 13 59,6-5-343,-32 35 571,23-28-410,0 0 0,1 1 0,0 1 0,-14 27 0,-5 40-170,25-62 133,6-19-284,-1 0 0,1 0 0,-1 1 1,0-2-1,0 1 0,-2 4 0,44-41-14446,-12 17 12324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4:56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167 123 5632,'-2'-6'506,"2"4"-343,-1 0 0,1 0 0,-1 0 0,1 0 0,-1 0-1,0 0 1,0 1 0,0-1 0,0 0 0,0 1 0,0-1 0,-1 0-1,1 1 1,-2-2 0,1 2-5,1 0-1,-1 0 1,1 0 0,-1 1-1,0-1 1,1 1 0,-1-1-1,1 1 1,-1-1 0,0 1-1,1 0 1,-1 0 0,0 0-1,1 0 1,-1 0-1,0 0 1,1 1 0,-1-1-1,0 0 1,1 1 0,-1-1-1,0 1 1,1 0 0,-1 0-1,1-1 1,0 1 0,-1 0-1,1 0 1,-3 3 0,1-2-141,1 1 1,-1 0 0,1-1-1,0 1 1,-1 1 0,1-1 0,1 0-1,-1 0 1,0 1 0,1-1-1,0 1 1,-2 5 0,3-6 22,0-1-1,0 1 1,0 0-1,0-1 1,1 1-1,-1-1 1,1 1 0,-1-1-1,1 1 1,0-1-1,0 1 1,0-1 0,0 0-1,1 0 1,-1 1-1,1-1 1,-1 0 0,1 0-1,0 0 1,-1-1-1,1 1 1,0 0 0,0-1-1,3 2 1,0 1 42,0-1 1,0 0 0,0-1-1,1 1 1,-1-1-1,1 0 1,-1 0 0,1-1-1,0 0 1,7 1 0,10-2 223,1-2 1,-1 0-1,40-10 1,-45 8-238,32-8 318,78-30 0,-123 40-333,-1 0 0,1 0 0,-1 0 0,1-1 0,-1 0 0,0 0 0,7-6 0,-10 8-30,0 0 0,0 0 0,0 0 0,0 0 0,-1 0 0,1 0 0,0 0 0,0 0 0,-1-1 0,1 1 0,-1 0 0,1 0 0,-1-1 0,0 1 0,1 0 0,-1-1 0,0 1 0,0 0 0,0-1 0,0 1 0,0 0 0,0-1 0,-1 1 0,1 0 0,0-1 0,-1 1 0,1 0 0,-1 0 0,1-1 0,-1 1 0,1 0 0,-1 0 0,-1-2 0,-3-2 5,0-1 0,0 1 0,-1 0 0,1 1 0,-1-1 0,0 1 0,0 1-1,-1-1 1,1 1 0,-1 0 0,0 0 0,-14-3 0,-6-1-161,-54-5 0,52 10 48,1 0 0,0 2 1,-37 5-1,45-3-61,0 2 0,0 0 0,1 1 0,0 1 0,-24 11-1,40-15-132,0-1-1,-1 1 1,1-1-1,0 1 1,1 0-1,-1 0 1,0 0-1,1 1 0,-1-1 1,1 1-1,0-1 1,-1 1-1,1 0 1,1 0-1,-1 0 1,0 0-1,1 0 0,-1 0 1,1 0-1,0 1 1,0-1-1,0 0 1,1 1-1,-1-1 1,1 7-1,-1 31-5342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7:4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5984,'0'0'184,"0"-1"-1,0 0 1,-1 0 0,1 1 0,0-1-1,0 0 1,-1 1 0,1-1-1,0 0 1,-1 1 0,1-1 0,-1 0-1,1 1 1,-1-1 0,1 1 0,-1-1-1,-2-2 1847,2 3-1917,1 0 1,0 0-1,0 0 0,0 0 1,0 0-1,0-1 0,0 1 1,0 0-1,0 0 1,0 0-1,0 0 0,0 0 1,0-1-1,0 1 1,0 0-1,0 0 0,0 0 1,0 0-1,0 0 1,0-1-1,2-11 3915,-2 8-737,6 417 822,1 11-3218,-7-244-858,0-102-3152,-2-73 441,-2-18-3963,-3-13 391,-2-3 2012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7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11 5888,'2'-11'8834,"-6"21"-7626,-4 15-490,-2 0-1,-1 0 0,-1-1 1,-1-1-1,-26 37 0,0-10 51,-57 58 0,19-37-260,-1-1-88,74-65-382,1-1 0,-1 1 1,1-1-1,0 1 0,-3 7 0,6-12-33,0 0 0,0 0-1,0 0 1,0 1 0,0-1-1,0 0 1,0 0 0,0 0 0,0 1-1,0-1 1,0 0 0,1 0-1,-1 0 1,0 0 0,0 1-1,0-1 1,0 0 0,0 0-1,0 0 1,1 0 0,-1 0-1,0 1 1,0-1 0,0 0 0,0 0-1,0 0 1,1 0 0,-1 0-1,0 0 1,0 0 0,0 0-1,1 0 1,-1 0 0,0 0-1,0 0 1,0 0 0,1 0-1,-1 0 1,0 0 0,0 0 0,0 0-1,1 0 1,-1 0 0,0 0-1,0 0 1,0 0 0,11-1 145,-10 0-115,242-28 605,-47 24-680,-146 6 16,-42-1-7,0 0 1,0 1 0,0 1-1,11 2 1,-16-3-153,0-1-1,0 2 1,0-1 0,0 0 0,0 1 0,0-1 0,0 1-1,0 0 1,0 0 0,-1 0 0,1 0 0,3 5-1,-4 0-2989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7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28 4384,'-3'-3'622,"-1"1"0,1-1 1,-1 0-1,0 1 0,0 0 1,0 0-1,0 0 0,0 0 0,-1 1 1,1-1-1,0 1 0,-1 0 1,1 1-1,-9-1 0,5 1-98,-1 1 0,1 0 0,0 1 0,0 0 0,-1 0 0,-14 6 0,-89 31 1496,73-26-1672,3 0 75,1 2 0,-55 31 0,65-32-301,2 2-1,0 0 1,2 2-1,-1 0 1,2 2-1,1 0 1,0 1-1,-21 32 1,0 8 322,4 1 1,-31 72-1,53-102-251,2 1 0,1 0 0,1 0 0,3 1 0,-7 54 0,9-22 38,7 130 1,0-170-135,1 0-1,1-1 0,1 1 1,9 26-1,-9-40-45,-1 0 1,1 0-1,1 0 0,0-1 0,1 0 0,0 0 1,0-1-1,2 0 0,-1 0 0,14 12 1,-6-11 5,0 1 0,0-2 1,1 0-1,0-2 0,1 1 1,0-2-1,0-1 0,1 0 1,0-1-1,33 4 1,-16-5 87,0-2 1,1-1 0,-1-2 0,67-10-1,-44-1-41,-1-3 0,0-2 0,64-29 0,-91 34-68,0-2 0,-1-2-1,-1 0 1,0-2-1,44-36 1,-45 26-28,-1 0 1,-2-2-1,-1-1 1,35-61-1,-38 59 26,-3-1-1,-1-1 0,19-56 1,-29 68-25,-1-1 0,-1 0 0,-1 0 0,-2 0 1,0-1-1,-2-30 0,-3 30-77,0-1-1,-2 0 1,0 1 0,-16-40-1,13 42-49,-2 0-1,0 1 0,-2 0 0,0 1 0,-1 1 0,-2 0 0,0 1 0,0 0 0,-34-29 0,17 21-214,-1 2 1,0 2-1,-2 1 0,-60-28 0,70 40 39,1 0-1,-2 2 0,1 0 1,-1 2-1,0 1 0,-29-2 1,-10 4-1774,-80 5 1,58 4-1719,11 5 1162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253 610 3072,'0'0'9445,"-5"0"-7365,-8-7-646,-1 1 0,-27-8 0,36 12-1345,0 1-1,0 0 0,0 1 0,0-1 0,0 1 0,0 0 0,0 0 0,0 0 0,0 1 0,0 0 0,0 0 1,1 0-1,-8 3 0,5-2-30,0 1 1,1 0 0,0 1-1,-1-1 1,2 1 0,-1 0-1,0 0 1,1 1 0,-1 0-1,1 0 1,1 0 0,-9 11-1,10-9 20,0 0 0,0 0 0,0 0 0,1 0 0,0 1 0,1-1 0,0 1 0,0-1 0,0 1 0,1-1 0,0 1 0,1-1-1,-1 1 1,2-1 0,3 14 0,-4-15 2,1-1 0,0 0 0,0 0-1,0 0 1,0 0 0,1 0 0,0 0 0,0-1 0,1 1-1,-1-1 1,1 0 0,0 0 0,0 0 0,0 0-1,1-1 1,-1 1 0,1-1 0,0-1 0,0 1-1,0 0 1,11 2 0,-11-4-96,-1 0-1,1-1 1,0 0 0,0 0-1,0 0 1,0 0 0,-1-1 0,1 0-1,0 0 1,0 0 0,-1 0-1,7-3 1,6-4-155,28-17-1,-37 21 140,3-2 5,0-1 0,0-1 0,0 0 0,-1 0 0,0-1-1,-1 0 1,0-1 0,0 1 0,-1-2 0,10-16 0,-7 4 0,-1-1 0,-1 0 0,-2-1 0,0 0 0,-2-1 0,0 1 0,0-31 0,-2-13 79,-11-102 0,4 135-111,-2-1 0,-10-35 1,12 58 129,-1 0 0,-9-16 1,7 13 50,4 10-25,2 4-33,0 1 0,0 0 0,0 0 0,0-1-1,-1 1 1,1 0 0,-1 0 0,-1-2 0,1 4-15,2 4 12,2 11 89,-1-9-96,10 65 384,1 102-1,2 71 119,-6-117 163,-5-90-1903,2 16 3584,0-5-1571,-2-16-3818,-2-5-3058,0 1-4242,-1-21 6492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42 209 4480,'-2'-1'928,"-1"0"0,0 0 0,1 1 0,-1-1 0,0 1 0,0-1 0,-3 1 0,6 0-672,-1 0 0,0 0 0,1 0 0,-1-1 0,1 1 0,-1 0 0,1 0 0,-1-1 0,1 1 0,-1 0 0,1-1 0,-1 1 0,1 0 1,-1-1-1,1 1 0,0 0 0,-1-1 0,1 0 0,-1 1-189,1 0 1,0-1-1,0 1 1,0 0-1,0 0 0,0 0 1,0 0-1,0-1 1,0 1-1,-1 0 1,1 0-1,0 0 1,0 0-1,0 0 0,0-1 1,0 1-1,-1 0 1,1 0-1,0 0 1,0 0-1,0 0 1,-1 0-1,1 0 0,0 0 1,0 0-1,0 0 1,-1 0-1,1 0 1,0 0-1,0 0 0,0 0 1,-1 0-1,1 0 1,0 0-1,0 0 1,0 0-1,-1 0 1,1 0-1,0 0 0,0 0 1,0 0-1,-1 0 1,5-1 566,-1-1 0,1 0 0,0 1 0,-1 0 0,1-1 0,0 2 0,5-2 0,38-5-352,101-14 337,-26 1-464,-9 4-61,74-8 228,-173 23-294,438-29 578,-266 14-1096,-185 16 358,0 0 0,-1 0 0,1-1 0,0 1 0,-1 0 0,1 0 1,0 0-1,-1 0 0,1-1 0,-1 1 0,1 0 0,0 0 0,-1-1 1,1 1-1,-1-1 0,1 1 0,-1 0 0,1-1 0,-1 1 1,1-1-1,-1 1 0,0-1 0,1 1 0,-1-1 0,0 0 0,1 1 1,-1-1-1,0 1 0,1-2 0,-1 0-338,0 1 0,0-1 0,-1 0 0,1 0 0,0 1 0,0-1 0,-1 0 0,1 1 0,-1-1 0,-1-1 0,-3-13-1945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393 473 3328,'0'0'106,"-1"-1"1,1 1-1,0 0 1,-1 0-1,1 0 0,0 0 1,0 0-1,-1-1 1,1 1-1,0 0 1,-1 0-1,1-1 0,0 1 1,0 0-1,0 0 1,-1-1-1,1 1 1,0 0-1,0-1 0,0 1 1,0 0-1,0-1 1,-1 1-1,1 0 1,0-1-1,0 1 0,0 0 1,0-1-1,0 1 1,0 0-1,0-1 1,0 1-1,0 0 0,0-1 1,0 1-1,1 0 1,-1-1-1,0 1 1,0 0-1,0 0 0,0-1 1,1 1-1,-1-1 232,0 0-1,1 0 0,-1 1 1,0-1-1,0 0 1,0 0-1,1 0 0,-1 1 1,0-1-1,0 0 0,0 0 1,0 0-1,-1 1 0,1-1 1,0 0-1,0 0 1,0 0-1,-1-1 0,0 1-191,1 0 1,0 0-1,-1 0 0,0 0 0,1-1 0,-1 1 0,0 0 0,1 0 1,-1 0-1,0 1 0,0-1 0,0 0 0,0 0 0,0 0 0,0 1 1,0-1-1,0 0 0,0 1 0,0-1 0,-1 1 0,1-1 0,0 1 1,0 0-1,0-1 0,-1 1 0,1 0 0,0 0 0,-1 0 1,1 0-1,0 0 0,0 0 0,-1 0 0,1 1 0,0-1 0,0 0 1,-2 1-1,-4 2 100,0 0 1,1 0 0,0 1-1,0-1 1,-7 6 0,9-6-52,-99 75 1234,72-58-1144,-5 4 260,-52 44 1,83-64-486,0 1 1,1 0-1,-1 0 0,1 1 0,0-1 1,-5 11-1,8-14-33,0 1-1,0-1 1,0 0 0,1 0-1,-1 1 1,1-1-1,-1 1 1,1-1 0,0 0-1,0 1 1,0-1 0,0 1-1,0-1 1,1 0-1,-1 1 1,1-1 0,-1 0-1,1 1 1,0-1 0,0 0-1,2 4 1,1-1-20,0 0 0,0 0 0,0-1 1,1 0-1,-1 1 0,1-1 0,0-1 0,1 1 0,-1-1 0,1 0 1,-1 0-1,1-1 0,0 1 0,0-1 0,0 0 0,0-1 1,1 0-1,-1 0 0,0 0 0,1 0 0,10-1 0,-10-1-45,1 1 0,-1-1 0,0 0 0,0 0 0,0-1 0,0 0 0,0 0 0,0-1 0,0 0 0,-1 0 0,0 0 0,1-1 0,-1 0 0,0 0 0,-1-1 0,1 1 0,-1-1 0,9-11 0,-2-1-42,-2-1 1,0 0 0,-1 0-1,-1-1 1,0 0 0,4-23 0,20-123-47,-29 143 97,9-69 24,-1-112 0,-12 175 191,-6-43 1,4 60 77,-1 16-8,0 22 88,-3 116 1032,13 160 0,-3-265-1237,5 61-60,-4-63-149,-4-22-264,2 0 0,5 26 1,-7-40 178,0 1 1,0-1 0,0 0 0,0 1 0,0-1 0,0 0 0,0 0 0,0 1 0,0-1 0,0 0 0,0 1 0,1-1-1,-1 0 1,0 0 0,0 1 0,0-1 0,0 0 0,0 0 0,1 1 0,-1-1 0,0 0 0,0 0 0,0 0 0,1 1-1,-1-1 1,0 0 0,0 0 0,1 0 0,-1 0 0,0 0 0,0 1 0,1-1 0,-1 0 0,0 0 0,0 0 0,1 0 0,-1 0-1,0 0 1,1 0 0,-1 0 0,0 0 0,0 0 0,1 0 0,-1 0 0,0 0 0,1 0 0,-1 0 0,0 0 0,0-1-1,1 1 1,-1 0 0,11-13-7015,-9 10 6319,11-9-2371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0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10048,'-45'-12'4544,"32"12"-3936,8-5-608,5 2-224,8 0 224,5-5-992,10-1 544,17-2-4256,5 2 2592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4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1234 4992,'7'8'10238,"3"-8"-7803,5-3-1919,0-3-16,-1-1 0,1 0 0,21-15 0,-9 5-159,-19 13-276,15-9 162,-1 0 0,-1-1 0,0-1 0,19-19 0,-15 10-44,-2-2 0,-1-1 0,25-39 0,-19 20 67,35-76 0,-22 26 246,-41 94-574,-5 9-147,-6 18-117,-21 70 436,-36 125 265,66-211-324,0-1-1,1 1 1,0 0 0,1 0 0,0 0-1,0 0 1,1-1 0,0 1 0,0 0-1,1 0 1,1-1 0,5 16-1,-7-20 24,1-1 0,0 1 0,0 0 0,1 0-1,-1-1 1,1 1 0,-1-1 0,1 0-1,0 0 1,0 0 0,1 0 0,-1 0 0,1-1-1,-1 0 1,1 1 0,0-1 0,0-1-1,0 1 1,0 0 0,0-1 0,0 0 0,0 0-1,0 0 1,1-1 0,-1 1 0,0-1-1,8 0 1,-6-1-33,1 0-1,0-1 0,0 0 1,-1 0-1,1 0 0,-1-1 1,7-3-1,45-29 102,-28 15-143,66-44-46,12-7-93,-89 59 194,1 2-1,0 1 0,36-12 1,-54 20-44,-1 1 1,1-1-1,-1 1 1,1-1-1,-1 1 0,1 0 1,-1 0-1,1 0 1,-1 0-1,1 0 1,-1 0-1,1 0 0,-1 0 1,1 1-1,-1-1 1,1 1-1,-1-1 1,1 1-1,-1-1 0,1 1 1,-1 0-1,2 1 1,-2-1-4,0 1 0,0-1 1,0 1-1,0 0 0,0-1 1,0 1-1,0 0 0,0 0 0,-1-1 1,1 1-1,-1 0 0,1 0 1,-1 0-1,0 0 0,1 2 1,-1 3 3,0 0 0,-1-1 0,0 1 1,0 0-1,0-1 0,-1 1 0,1-1 1,-2 1-1,-2 6 0,-18 24 36,17-30 1,1 1-1,0 0 1,0 0-1,1 1 1,0-1-1,0 1 0,-3 12 1,7-21-24,0 0 1,0 1-1,0-1 0,0 0 1,0 0-1,0 0 0,0 1 1,0-1-1,0 0 0,0 0 1,0 1-1,0-1 1,0 0-1,0 0 0,1 0 1,-1 1-1,0-1 0,0 0 1,0 0-1,0 0 0,0 1 1,0-1-1,0 0 0,1 0 1,-1 0-1,0 0 1,0 0-1,0 1 0,1-1 1,-1 0-1,0 0 0,0 0 1,0 0-1,1 0 0,-1 0 1,0 0-1,0 0 0,0 0 1,1 0-1,-1 0 1,0 0-1,0 0 0,0 0 1,1 0-1,-1 0 0,0 0 1,1 0-1,14-3 371,-13 2-375,28-9 22,1-1 0,-2-2 0,1-1-1,-2-2 1,0-1 0,49-38 0,-68 48-28,-3 1-2,1 1 1,-1 0-1,1 0 1,0 1-1,0 0 1,11-5 0,-17 9-12,-1 0 1,1 0 0,0-1 0,0 1 0,0 0-1,0 0 1,0 0 0,0 0 0,0 0 0,0 0 0,0 0-1,0 0 1,0 0 0,0 1 0,0-1 0,0 0-1,-1 1 1,1-1 0,0 0 0,0 1 0,1 0-1,-1 1-16,1-1-1,-1 0 0,0 1 0,0-1 0,0 1 1,0-1-1,0 1 0,0-1 0,-1 1 0,2 3 0,0 4-63,0-1 0,-1 1 0,1 15 0,-1-17 130,-1 72-46,0-78 22,0 1 0,0-1 1,0 0-1,0 0 0,0 0 0,1 0 1,-1 1-1,0-1 0,1 0 0,-1 0 1,0 0-1,1 0 0,-1 0 0,1 0 1,0 0-1,-1 0 0,1 0 0,0 0 1,0 0-1,-1 0 0,2 0 0,0 0 33,-1 0 0,1 0 1,-1-1-1,1 1 0,0-1 0,-1 1 0,1-1 0,-1 0 0,1 0 0,0 0 0,-1 0 0,1 0 0,2 0 0,5-1 73,0-1 1,-1-1-1,1 1 0,10-6 0,-17 8-143,74-35 207,-55 26-176,-1-1-1,1-1 1,-2 0-1,1-2 0,31-26 1,2-14 27,-1-2-1,45-65 1,-66 80-154,-22 29 119,18-21-31,-16 25-309,-11 7 333,1 0 1,-1 0-1,0 0 0,0 0 0,1 0 0,-1 0 0,0 0 0,0 0 0,1 1 0,-1-1 0,0 0 0,0 0 0,1 0 1,-1 0-1,0 0 0,0 0 0,0 0 0,1 1 0,-1-1 0,0 0 0,0 0 0,0 0 0,0 1 0,1-1 0,-1 0 0,0 0 1,0 1-1,1 1-47,0 1 0,-1-1 0,1 1 0,-1-1-1,0 1 1,1 3 0,-1-3 26,1 30-10,-2 1-1,-1 0 1,-1-1-1,-2 1 1,-1-1-1,-2 0 1,-1-1-1,-19 43 1,19-57 117,-1 0 0,-1 0 0,-1-1 1,0 0-1,-1-1 0,-30 28 0,36-38-23,0 0 1,-1 0-1,-8 4 0,14-9-50,0 1-1,0-1 1,0 0 0,0 0 0,0-1-1,0 1 1,0 0 0,0-1-1,0 1 1,0-1 0,0 0-1,0 1 1,-1-1 0,1 0-1,0-1 1,0 1 0,0 0-1,0 0 1,-3-2 0,3 1-51,1 0 0,-1 0 1,1-1-1,-1 1 0,1 0 0,0-1 1,0 0-1,-1 1 0,1-1 0,0 0 1,0 1-1,1-1 0,-1 0 0,0 0 1,1 0-1,-1 0 0,1 0 0,-1 1 1,1-1-1,0 0 0,0 0 0,0 0 1,0-3-1,0-3 34,0 0 1,1-1-1,4-15 1,-5 23-12,0 0 1,0 0-1,0 0 0,1-1 1,-1 1-1,1 0 0,-1 0 1,1 0-1,-1 0 0,1 0 1,-1 0-1,1 0 0,0 0 1,0 0-1,-1 0 0,1 1 0,0-1 1,0 0-1,0 0 0,0 1 1,0-1-1,0 1 0,0-1 1,0 1-1,2-1 0,1 0-46,-1 1 0,1 0-1,0 0 1,0 1 0,-1-1-1,1 1 1,4 1 0,-2-1 94,28 6-68,67 3 1,-83-9 96,-1-2 0,1 0 0,-1-1 0,0-1 0,33-9 1,122-52 321,-145 51-339,-2 0 0,0-2 0,0 0 0,31-28 0,-28 17-19,0-2 1,-2 0 0,24-35-1,61-101 371,-85 126-397,-3-2-1,-1-1 0,-2-1 1,19-57-1,17-96 19,-47 157-77,-3-1 1,-1 0-1,0-48 0,-5 83 51,0 1-41,1 1 1,-1-1 0,-1 0-1,1 0 1,0 0-1,-1 0 1,1 1 0,-3-6-1,3 8 43,0 0 0,-1 0 0,1-1 0,0 1 0,-1 0 0,1 0-1,0 0 1,-1 0 0,1 0 0,0 0 0,0 0 0,-1 0 0,1 0 0,0 0 0,-1 0-1,1 0 1,0 1 0,-1-1 0,1 0 0,0 0 0,0 0 0,-1 0 0,1 0 0,0 0-1,0 1 1,-1-1 0,1 0 0,0 0 0,0 1 0,0-1 0,-1 0 0,1 0 0,0 1-1,-9 9-123,4-2 69,0 0 0,1 0 0,0 0 0,1 0 0,-3 11-1,-11 48-3,10-34 49,-30 111-20,-23 109 295,21 159 625,36-377-660,2-20-152,1 1 1,0-1-1,1 0 1,1 1-1,0-1 1,9 27-1,-9-28 45,-2-12-93,0 0-1,0 0 1,1 0 0,-1-1-1,0 1 1,1 0 0,-1 0-1,1-1 1,0 1 0,0 0-1,-1-1 1,1 1 0,0 0-1,0-1 1,3 3 0,3 2 82,-5-5 53,12 3 528,-11-5-634,-1 1 1,1 0-1,0-1 0,0 0 1,0 0-1,-1 0 0,1 0 0,0 0 1,-1 0-1,1-1 0,-1 1 1,1-1-1,2-2 0,4-5 20,15-16 0,-13 13-128,31-38 80,-29 32 20,31-30 0,-36 41-71,-1 1 0,1 0 0,0 1 0,0 0-1,1 0 1,-1 1 0,16-5 0,-18 7 12,0 0 0,0 1 0,0 0-1,0 0 1,1 0 0,-1 1 0,0 0 0,1 0 0,-1 1 0,0-1 0,0 1 0,10 3 0,63 29 91,-14-5-108,-57-23 64,-6-4-9,0 0-1,0 0 1,0 1 0,0-1 0,0-1-1,0 1 1,0 0 0,0 0-1,3 0 1,-4-1-13,-1 0 0,0 0 0,0 0-1,0 0 1,0 0 0,0 0 0,1 0-1,-1 0 1,0 0 0,0 0 0,0 0 0,0 0-1,0 0 1,1 0 0,-1 0 0,0 0-1,0 0 1,0 0 0,0 0 0,0 0-1,0 0 1,1 0 0,-1 0 0,0-1 0,0 1-1,0 0 1,0 0 0,0 0 0,0 0-1,0 0 1,0 0 0,1 0 0,-1-1 0,0 1-1,0 0 1,0 0 0,0 0 0,0 0-1,0-8 73,-5-11 139,3 15-219,0 0 0,0 0 0,0 1 0,0-1 0,-1 0 0,0 1 0,1 0 0,-1-1 0,0 1 0,-1 1 0,1-1 0,0 0 0,-1 1 0,0-1 0,1 1 0,-5-2 0,1 1-90,1 1 1,-1 0-1,1 0 0,-1 0 0,0 1 0,0 0 0,1 0 0,-1 0 0,-7 1 0,0 2 41,1-1-1,-1 2 1,1 0 0,0 0 0,0 1-1,0 1 1,1 0 0,-1 1-1,-20 13 1,20-10 96,0 1 0,0 0-1,1 1 1,1 0 0,0 0-1,0 2 1,-17 24 0,25-30-5,-1-1 0,1 1 0,0-1 0,-4 15 0,6-19 4,0 1 0,1 0 0,-1 0-1,1 0 1,0 0 0,0 0 0,0 0-1,0 0 1,0 0 0,1 0 0,-1 0 0,1 0-1,0 0 1,2 5 0,-2-6-1,1 0-1,0 0 1,-1-1 0,1 1-1,0 0 1,0-1-1,0 1 1,0-1 0,0 0-1,0 0 1,0 0 0,0 0-1,1 0 1,-1 0 0,0-1-1,1 1 1,-1-1 0,0 1-1,1-1 1,-1 0 0,4 0-1,6 0 94,1-1 0,22-3 0,-2-3-96,0-1-1,-1-1 1,1-2 0,-2-2-1,0-1 1,-1-1 0,50-33-1,-70 42-8,0-2-1,-1 1 0,0-1 0,0-1 0,-1 0 0,0 0 0,-1 0 0,0-1 0,10-19 0,-14 16-519,-3 13 478,0 0 0,0 0 0,-1 0 1,1 0-1,0-1 0,0 1 0,0 0 0,-1 0 0,1 0 0,0 0 1,0 0-1,0 0 0,-1 0 0,1 0 0,0 0 0,0 0 0,0 0 1,-1 1-1,1-1 0,0 0 0,0 0 0,0 0 0,-1 0 0,1 0 1,0 0-1,0 0 0,0 0 0,0 1 0,-1-1 0,1 0 1,0 0-1,0 0 0,-3 3-50,0-1 0,1 1 0,-1-1 0,1 1 0,-4 5 0,4-3 61,-1 0-1,0 0 1,1 0 0,0 1 0,0-1 0,0 1 0,1-1-1,0 1 1,0 0 0,0 8 0,1-10 22,1 0 1,-1 0-1,1 0 1,0 0-1,0 0 1,0 0-1,0 0 1,1-1-1,0 1 1,-1 0-1,1-1 1,1 1-1,-1-1 0,0 0 1,1 0-1,3 4 1,-3-4 5,0-1-1,0 1 1,0 0 0,0-1 0,0 1 0,1-1 0,-1 0-1,1 0 1,0-1 0,-1 1 0,1-1 0,0 0 0,0 0-1,0 0 1,0 0 0,0-1 0,0 1 0,0-1 0,0 0-1,0 0 1,0-1 0,0 1 0,0-1 0,7-2 0,-1-1 31,0 0 1,-1 0 0,0-1 0,0-1-1,9-6 1,39-34 16,-53 42-71,49-45 208,73-90 0,-124 138-207,12-16-125,0 0 0,2 2 0,19-17-1,-35 32 116,1 0-1,-1 0 0,0 0 0,1 0 0,-1 0 0,1-1 1,-1 1-1,0 0 0,1 0 0,-1 0 0,0 1 0,1-1 0,-1 0 1,1 0-1,-1 0 0,0 0 0,1 0 0,-1 0 0,0 0 0,1 1 1,-1-1-1,0 0 0,1 0 0,-1 0 0,0 1 0,1-1 0,-1 0 1,0 1-1,0-1 0,1 0 0,-1 0 0,0 1 0,0-1 0,0 0 1,1 1-1,-1-1 0,0 1 0,0-1 0,0 0 0,0 1 0,0-1 1,0 0-1,0 1 0,0-1 0,0 1 0,0 7-41,0-1 0,-1 0 1,0 1-1,0-1 0,0 0 0,-4 10 0,-1 7-46,-36 114 180,20-74 207,20-47-191,2-16-95,0-1-1,0 1 1,0-1 0,0 0 0,0 1-1,0-1 1,0 1 0,0-1-1,1 0 1,-1 1 0,0-1 0,0 1-1,1-1 1,-1 0 0,0 1-1,0-1 1,1 0 0,-1 1 0,0-1-1,1 1 1,2-1 13,-1 1 0,0-1 0,1 1 0,-1-1 1,0 0-1,0 0 0,1 0 0,-1 0 0,5-1 0,-4 1 3,13-2 30,-1-1-1,1 0 1,-1-1-1,1 0 1,-1-1-1,0-1 1,-1-1-1,26-15 1,-1-4-92,59-53 1,-97 78 26,0 1-1,-1-1 1,1 0 0,0 1 0,0-1 0,0 1-1,0-1 1,0 1 0,-1-1 0,1 1-1,0 0 1,2-1 0,-3 1 10,0 0 0,1 0 0,-1 0 0,0 0 0,0 0 0,1 0 0,-1 1 0,0-1 0,0 0 0,0 0 0,1 0 0,-1 0 0,0 0 0,0 0 0,0 1 0,1-1 0,-1 0 0,0 0 0,0 0-1,0 1 1,0-1 0,0 0 0,0 0 0,1 0 0,-1 1 0,0-1 0,0 0 0,0 0 0,0 1 0,0-1 0,0 0 0,0 4-36,0 0 0,0 0 1,0-1-1,-1 1 0,0 4 0,0 0-32,-3 102 110,4-102-76,0 1 0,0-1-1,1 0 1,4 16 0,-5-23 53,1 1 0,-1-1 1,1 1-1,-1 0 0,1-1 0,0 1 0,0-1 0,0 0 1,0 1-1,0-1 0,0 0 0,0 1 0,0-1 0,1 0 1,-1 0-1,0 0 0,1 0 0,-1 0 0,1 0 0,-1-1 1,1 1-1,-1 0 0,1-1 0,0 1 0,-1-1 0,1 0 1,0 1-1,-1-1 0,4 0 0,3-1 24,0 0 1,0-1-1,0 0 0,0-1 1,0 0-1,0 0 0,0 0 1,13-10-1,1 2 49,4-3-55,0 0 0,-1-2 0,-1 0 0,-1-2 0,41-39 0,-28 18 46,-1-2 1,56-86-1,31-85-20,-100 164-104,-1 0 0,17-64 0,-35 106 25,39-139-96,-35 118-1,-2 0 1,-1-1-1,1-39 1,-5 64 26,0 0 0,0 0 0,0 0 0,0 0 0,-1 0 0,1 1 0,-2-5 0,2 6 83,0 1 0,0 0 0,-1 0 0,1 0 0,0 0 0,0 0-1,0-1 1,0 1 0,0 0 0,-1 0 0,1 0 0,0 0 0,0 0 0,0 0 0,0 0 0,-1 0 0,1-1-1,0 1 1,0 0 0,0 0 0,0 0 0,-1 0 0,1 0 0,0 0 0,0 0 0,0 0 0,-1 0 0,1 0-1,0 0 1,0 0 0,0 1 0,-1-1 0,1 0 0,0 0 0,0 0 0,0 0 0,0 0 0,-1 0 0,1 0-1,0 1 1,-13 14-143,-8 23-77,-33 78-1,15-27 41,-36 80 300,62-135-56,3 1 0,1 0 0,-6 41 0,10-37 50,2 0 1,2 1-1,3 41 1,-1-66-43,1 0-1,0 0 1,1 0-1,1 0 1,0 0 0,1-1-1,1 0 1,0 0-1,1 0 1,0-1 0,11 14-1,-12-20-55,0 0 0,0-1 0,1 0 0,-1 0 0,1-1 0,1 0 0,-1 0 0,1 0 0,0-1 0,0 0 0,0-1 0,1 0 0,-1 0 0,1-1 0,0 0 0,12 1 0,4-1-1243,-1-2 1,1 0-1,-1-2 1,42-8-1,-62 9 918,5 0-849,1-1-1,13-5 0,-22 7 896,0 0 0,0-1-1,0 1 1,0 0 0,0-1 0,0 1 0,0-1 0,0 1-1,0-1 1,0 0 0,0 1 0,0-1 0,0 0-1,-1 0 1,1 1 0,0-1 0,0 0 0,-1 0 0,1 0-1,-1 0 1,1 0 0,-1 0 0,1 0 0,-1 0-1,1 0 1,-1 0 0,0 0 0,0-1 0,0 1 0,1-1-1,-6-14-2618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4224,'-5'2'17579,"4"0"-18295,0 2 1360,-1-1 0,1 1 0,0 0 0,0-1 0,-1 9 0,-3 9 84,-64 229 1667,58-203-2151,0-7 69,2 0 1,-6 63-1,14-85-243,0-7-5,0 0-1,1 0 1,2 14 0,-2-23-22,0 1 1,1 0 0,0 0-1,-1-1 1,1 1-1,0-1 1,1 1 0,-1-1-1,0 1 1,1-1-1,-1 0 1,1 0 0,0 0-1,0 0 1,0 0-1,0 0 1,0 0-1,3 2 1,1 0-146,1 0 0,0-1 0,-1 0 1,1 0-1,1 0 0,-1-1 0,0 0 0,1 0 0,-1-1 0,1 0 1,-1 0-1,1 0 0,0-1 0,-1-1 0,1 1 0,0-1 0,-1 0 1,1-1-1,10-3 0,0 1-1755,-17 4 1408,-1 0 0,1-1-1,-1 1 1,1 0 0,0 0 0,-1 0 0,1 0 0,-1 0 0,1-1 0,-1 1 0,1 0 0,-1 0 0,7-14-11226,-4 5 8779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82 9792,'-14'-3'4448,"24"3"-3872,4 0 2367,4 0-1727,22-4 2112,10 0-1888,13-5 480,-5 3-1152,0-7-96,-8 6-384,-10-6-128,-9 7-96,-4-2-416,0 3 224,-4 2-3232,-5 3 1856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1 2816,'-5'0'7760,"5"0"-7454,0 1 1,0 0 0,0 0-1,0-1 1,0 1 0,0 0-1,-1 0 1,1-1 0,0 1-1,-1 0 1,1-1 0,0 1-1,-1 0 1,1-1 0,-2 2-1,-10 4 1615,-22 16 1,-31 31-377,34-28-794,14-10-500,0 2 1,0 0 0,2 0 0,0 1 0,-22 38 0,10-7 328,-27 66 1,47-98-425,0 0 1,1 1 0,1 0 0,1 0 0,0 0-1,1 0 1,1 1 0,1 0 0,2 26 0,5-8 175,19 60 0,-12-46-218,94 310 1006,-98-332-1001,-1 0 0,5 38 0,-11-52-60,-1-1 0,-1 0-1,0 1 1,-1-1 0,0 0-1,-7 27 1,-5 0-61,-1-1 1,-2-1-1,-2 0 0,-1-2 0,-27 40 0,21-41 129,-36 40-1,46-60-586,-20 17-1,23-24-1128,0 0 1,-20 11-1,31-19 1245,0 0 0,0-1 0,0 1 1,0 0-1,0-1 0,0 1 0,0-1 0,0 0 0,-1 1 0,1-1 1,0 0-1,0 0 0,0 0 0,0 0 0,-1 0 0,1 0 1,0 0-1,-2 0 0,-2-1-2381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4 3968,'-4'-3'13026,"-2"4"-10175,-7 1-2302,-1 0-176,-1 0 1,1 1-1,-1 0 0,1 1 1,0 1-1,0 0 0,-18 11 1,19-9-202,0 0 0,1 1 0,0 1 0,1-1 1,0 2-1,0 0 0,1 0 0,1 1 1,-1 0-1,2 1 0,0 0 0,-7 13 0,6-7-23,0 0 0,1 1 0,2 0 0,0 0 0,1 1 0,0-1-1,2 1 1,-1 22 0,3-29-148,0 2 190,1-1-1,2 27 1,-1-37-120,0 1 1,0-1-1,0 1 0,1-1 0,-1 1 0,1-1 1,0 0-1,1 0 0,-1 0 0,1 0 0,0 0 1,6 6-1,1-1-15,1 0 1,1 0 0,-1-2-1,1 1 1,1-1 0,-1-1-1,1 0 1,0-1 0,1-1-1,-1 0 1,1 0-1,0-1 1,0-1 0,0 0-1,0-1 1,0-1 0,0 0-1,0-1 1,0 0-1,17-4 1,-16 1-83,-2-1 0,1 0 0,0 0 0,23-15 0,-31 17 65,0 0-32,0-1-1,-1 0 0,0 0 0,1 0 1,-2 0-1,1-1 0,0 1 0,-1-1 0,0 0 1,0-1-1,-1 1 0,1-1 0,-1 1 1,4-12-1,-4 6-1,0 0 1,0 0 0,-1-1-1,0 1 1,-1-1 0,-1 0-1,0-16 1,-3-9-235,-11-65 1,11 90 183,0 1-1,0 0 1,-1 0 0,-1 0 0,0 1 0,0-1-1,-1 1 1,0 0 0,-1 1 0,-8-10-1,12 16-10,0 1-1,0-1 1,0 1-1,-1-1 1,1 1-1,-1 0 1,1 0-1,-1 1 1,0-1-1,1 1 1,-1-1-1,0 1 1,0 1-1,0-1 1,0 0-1,0 1 1,-1 0-1,-4 0 1,1 1-782,0 0 0,0 0 1,1 1-1,-1 0 0,1 0 0,-1 1 1,1 0-1,-10 5 0,15-7 403,1-1 0,0 1 0,0 0 0,0 0 0,0-1 0,0 1 0,0 0 0,0 0 0,0 0 0,0 0-1,0 0 1,0 0 0,1 0 0,-1 0 0,0 0 0,1 0 0,-1 1 0,1-1 0,-1 0 0,1 0 0,0 1 0,0-1-1,-1 0 1,1 0 0,0 1 0,0-1 0,0 0 0,0 1 0,1-1 0,-1 2 0,4 13-3613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86 203 5984,'-3'0'491,"0"0"0,0 0 1,0 1-1,0-1 0,0 1 1,0-1-1,1 1 0,-1 0 1,0 0-1,0 0 0,1 1 1,-1-1-1,1 1 0,-1-1 1,1 1-1,0 0 0,-1 0 1,1 0-1,0 0 0,0 0 1,1 0-1,-1 1 0,-2 3 0,3-4-237,0 1 318,-1 0 0,0 1 0,0-1 0,0 0 0,-1 0 1,1-1-1,0 1 0,-5 3 0,69-53 2302,15-10-2777,-50 38 52,1 2 0,0 1 1,1 1-1,47-17 0,-73 31-99,-1 0 0,1 1 0,-1-1 0,1 0 0,-1 1 1,1 0-1,-1 0 0,1 0 0,0 0 0,-1 0 0,1 0 0,-1 1 0,1-1 0,3 2 0,-4-1-19,-1 0 0,1 0-1,-1 0 1,0 0 0,1 0 0,-1 0 0,0 0-1,0 1 1,1-1 0,-1 0 0,0 1-1,0-1 1,0 1 0,-1-1 0,1 1 0,0 0-1,-1-1 1,1 1 0,-1 0 0,1 3-1,2 19 144,-1 0 0,-1 0 0,-2 30 0,1 30-75,1-64-114,0 2 110,1 1 1,6 26-1,-7-42-47,1 0 1,0-1-1,1 0 0,0 1 0,0-1 0,0 0 0,1 0 0,-1-1 0,1 1 0,1-1 0,8 9 0,-12-13-30,0 0-1,0 0 1,-1-1-1,1 1 1,0-1-1,0 1 1,0-1-1,0 1 1,0-1 0,0 1-1,0-1 1,0 0-1,0 0 1,0 1-1,0-1 1,0 0-1,0 0 1,1 0 0,-1 0-1,0 0 1,0 0-1,1-1 1,0 0-24,0 0-1,0 1 1,0-1 0,0-1 0,0 1 0,0 0 0,0 0 0,-1-1 0,1 1-1,2-3 1,1-2-49,0-1-1,0 0 1,0 0-1,5-12 1,2-12-31,0 0 0,12-57-1,-13 44 111,1-1 33,2 2 1,2 0-1,26-49 0,-40 90-32,-1 0 0,1 0 0,-1-1 0,1 1-1,0 0 1,0 0 0,0 1 0,1-1-1,-1 0 1,0 1 0,1-1 0,-1 1 0,1 0-1,-1-1 1,1 1 0,-1 0 0,1 1-1,0-1 1,0 0 0,-1 1 0,1 0 0,0-1-1,0 1 1,0 0 0,-1 1 0,5-1 0,7 2 76,0 1 0,0 0 1,26 10-1,-25-8-77,78 27 321,-9-3-839,-27-12-3997,-49-17-600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 8896,'-29'-14'8744,"36"15"-3658,7 3-3322,37 5 957,12 1-1224,56-5-1338,130-9 0,-189 1-1293,25 3-5318,-52 0-887,-16 0 3606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9 4384,'-4'-4'628,"3"4"-518,1-1-1,-1 1 1,1-1 0,-1 1-1,0 0 1,1-1 0,-1 1-1,0 0 1,1-1 0,-1 1 0,0 0-1,0 0 1,1 0 0,-1-1-1,0 1 1,-5 0 4299,-10 1 5733,11-1-9766,0 0-1,1 1 1,-1-1 0,1 1-1,0 0 1,-1 1-1,1-1 1,0 1 0,0 0-1,-5 2 1,5-1-183,-10 6 945,-22 20 0,32-25-1008,0 0 1,0 0-1,1 1 0,-1-1 1,1 1-1,0 0 1,1 0-1,-5 9 0,6-9-57,0 0 0,0 0 0,0 0 0,0 0 0,1 1 0,0-1 0,0 0 0,0 0 0,2 10 0,-2-14-57,0 1 1,1-1-1,-1 0 1,0 1-1,1-1 0,-1 1 1,1-1-1,0 0 1,-1 0-1,1 1 1,0-1-1,0 0 1,-1 0-1,1 0 0,0 0 1,0 0-1,0 0 1,1 0-1,-1 0 1,0 0-1,0 0 1,0-1-1,1 1 0,-1 0 1,0-1-1,1 1 1,-1-1-1,1 1 1,-1-1-1,1 0 1,-1 0-1,0 0 0,1 0 1,-1 0-1,1 0 1,-1 0-1,1 0 1,2-1-1,-1 0-27,0 0 0,0 0 0,0 0 0,1-1-1,-1 1 1,-1-1 0,1 0 0,0 0 0,0 0 0,-1 0 0,1 0-1,-1 0 1,0-1 0,0 1 0,0-1 0,4-5 0,-5 6 4,0 0 0,0-1 1,0 1-1,0 0 0,-1 0 1,1 0-1,-1-1 0,1 1 1,-1 0-1,0-1 0,0 1 1,0 0-1,0-1 0,-1 1 1,1 0-1,0-1 0,-1 1 1,0 0-1,1 0 0,-1 0 1,0-1-1,0 1 0,0 0 1,-1 0-1,-2-3 0,4 4 8,-1 1-1,1-1 0,-1 0 1,1 1-1,-1-1 0,0 1 0,1-1 1,-1 1-1,0 0 0,0-1 0,1 1 1,-1 0-1,0-1 0,0 1 1,1 0-1,-1 0 0,0-1 0,0 1 1,0 0-1,1 0 0,-3 0 1,1 0 7,1 1 0,-1-1 0,1 1 1,-1-1-1,0 1 0,1 0 1,-1-1-1,1 1 0,-1 0 1,-1 1-1,-2 2 77,1 1 0,-1-1 0,1 1 0,-7 9 0,2-2 50,-18 26 236,25-35-375,0 0 0,1 1 0,-1-1-1,1 0 1,-1 1 0,1 0 0,0-1-1,1 1 1,-1 5 0,1-9-56,0 0-1,0 0 1,0 0 0,0 1-1,0-1 1,0 0 0,1 0-1,-1 0 1,0 1 0,0-1-1,0 0 1,0 0 0,1 0 0,-1 1-1,0-1 1,0 0 0,1 0-1,-1 0 1,0 0 0,0 0-1,1 0 1,-1 0 0,0 0-1,0 0 1,1 0 0,-1 0-1,0 1 1,0-1 0,1-1-1,-1 1 1,0 0 0,0 0-1,1 0 1,9-1-2310,4-4-1643,-1 0-1,0-1 1,13-8 0,6-5-1224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392 452 3136,'-3'0'1183,"6"0"1975,-4-10 367,-20-31 155,18 37-3396,-12-16 1267,-24-24 1,33 38-1331,-1 0 0,0 1 1,0 0-1,-1 0 0,1 0 1,-1 1-1,-11-5 0,5 4 92,1 1 0,-1 0-1,-22-3 1,30 6-211,0 0 1,0 1-1,-1 0 1,1 0 0,0 1-1,0-1 1,0 1-1,-1 0 1,1 1-1,-7 2 1,9-2-67,1 0 0,1 0 0,-1 0 1,0 0-1,0 1 0,1-1 0,-1 1 0,1-1 0,0 1 1,0 0-1,0 0 0,-2 5 0,-2 3 195,1 0 0,-4 12 0,6-14-115,1 1 1,0-1 0,0 1-1,1-1 1,0 1 0,1-1-1,0 1 1,0-1 0,1 1-1,1 0 1,-1-1 0,2 0-1,-1 1 1,1-1 0,8 16-1,-5-14-59,-4-6-24,0 1-1,1 0 1,0-1-1,1 0 1,-1 0 0,1 0-1,0 0 1,0-1-1,1 1 1,-1-1 0,7 5-1,5 1 55,0 0 0,1-1 1,-1-1-1,2-1 0,-1 0 0,1-1 0,0-1 0,21 4 0,-22-7-75,74 9 578,-79-10-475,1-1 0,-1 0-1,0-1 1,1-1 0,14-3 0,-24 4-105,0 0 0,0 0 0,0-1 0,-1 1 0,1-1 0,0 1 0,-1-1 0,1 0 0,-1 0 0,0 0 0,0 0 0,0 0 0,0-1 0,0 1 0,0-1 0,0 1 0,-1-1 0,1 0 0,-1 0 0,0 1 0,0-1 0,0 0 0,0 0 0,-1 0 0,1-4 0,1-5 39,-1 0 0,-1 0 0,0 0 0,-1 0 0,-2-14 0,0 10-10,-1 0-1,-1 0 1,-1 0-1,-10-20 0,11 26-34,-1 0-1,-1 1 0,1 0 0,-2 1 0,1-1 1,-1 1-1,0 1 0,-1 0 0,0 0 0,0 0 1,0 1-1,-1 0 0,-10-4 0,-14-5 69,0 2 1,-58-14-1,42 15 95,33 9-71,1-1-1,0-1 1,0 0 0,0-1-1,-29-15 1,43 20-90,0 0 0,0-1 0,-1 1 0,1 0 0,0-1 0,1 0 0,-1 1 0,0-1 0,0 0 0,1 0 0,-1 0 0,1 0 0,0 0 0,-1 0 0,1 0 0,0-1 0,0 1 0,0 0-1,1-1 1,-1 1 0,1-1 0,-1 1 0,1 0 0,0-1 0,0 1 0,0-1 0,0 1 0,0-1 0,1 1 0,-1-1 0,1 1 0,0 0 0,-1-1 0,1 1 0,0 0 0,2-4 0,2-1-5,0 0 1,0 0-1,0 1 0,0 0 1,1 0-1,0 0 1,1 1-1,-1 0 0,14-8 1,-4 4 49,1 1 0,0 1 0,1 1 0,-1 0 0,1 1 0,0 1 0,0 1 0,21-1 0,-10 2 47,0 1 0,0 1 0,0 2 0,43 8 0,-46-3 2,0 0 1,0 2-1,-1 1 0,43 23 0,-46-23-589,-7-8-6589,-12-2 4400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86 3136,'-3'-3'425,"-8"-9"149,10 11-456,1 1 0,0 0 0,-1-1 0,1 1 0,0 0 0,0-1 0,0 1-1,-1-1 1,1 1 0,0 0 0,0-1 0,0 1 0,0-1 0,0 1 0,0 0 0,0-1 0,0 1 0,0-1 0,0 1 0,0-1 0,0 1 0,0 0 0,0-1 0,0 1 0,0-1 0,0 1 0,0 0 0,1-1 0,-1 1 0,0-1 0,1 0 494,-1-1 0,0-9 9571,-1 11-9955,1 0-1,0 0 0,-1 0 1,1 0-1,-1 0 0,1 1 0,-1-1 1,1 0-1,0 0 0,-1 0 1,1 0-1,-1 1 0,1-1 1,0 0-1,-1 0 0,1 1 0,0-1 1,0 0-1,-1 1 0,1 0 1,-3 5-69,0 0 1,0 0-1,1 1 0,0-1 1,1 1-1,-1-1 1,1 1-1,0 8 1,-3 11-17,-25 199 1015,29-201-847,0-6 105,0-15-264,-2-7-93,1-2-89,0 0 0,0 0 1,1 1-1,0-1 0,0 0 0,2-11 0,-1 3-11,0-12 128,1 1 0,2 0 0,0 0 0,2 0 0,12-35 0,-13 49-5,1 0 0,0 0 0,0 0 0,1 1-1,0 0 1,1 1 0,17-17 0,-19 21 3,1-1 0,0 1 0,0 0 0,1 0 0,0 1 0,0 0 0,0 0 0,0 1 0,0 0 0,1 1 0,12-3 0,-10 3-25,-1 1-1,0 0 1,1 1 0,-1 0 0,1 1 0,-1 0-1,0 0 1,0 1 0,1 1 0,-1-1 0,-1 2-1,1-1 1,11 7 0,-14-6-559,16 8 1261,-9-9-7835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11 6048,'-48'-11'3509,"16"16"12384,47 0-15203,1-1 1,-1 0 0,1-1-1,0-1 1,20 1-1,2 1-353,71 7 201,11 2-3338,-102-9 1307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4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9792,'-10'-25'4448,"20"17"-3872,-2 4 192,5-1-544,19-1 2175,9 1-1343,31-4 128,4 9-736,14-3-224,-5 3-128,1-3-160,-15 6 32,2-3-736,-14 0 384,-15 0-3903,-4 0 2367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48 4320,'-5'-16'18753,"12"16"-16142,27 0-3579,-24 0 1633,302-17-169,-92 3-502,-123 15 381,-30 2-142,-66-3-302,9 0-2008,-5 0-781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 3712,'-2'0'212,"1"0"-89,0 0 0,0 0 0,0 0 1,0 0-1,0 0 0,0 0 0,0 0 0,0-1 0,0 1 0,1 0 0,-1 0 0,0-1 0,0 1 0,0 0 0,-1-2 0,0 0 1803,2 3-1807,0-1 0,0 0 0,0 0-1,0 0 1,0 1 0,0-1 0,0 0 0,0 0 0,0 0-1,0 1 1,0-1 0,0 0 0,0 0 0,-1 0-1,1 1 1,0-1 0,0 0 0,0 0 0,0 0 0,0 1-1,0-1 1,0 0 0,-1 0 0,1 0 0,0 0 0,0 0-1,0 1 1,0-1 0,-1 0 0,1 0 0,0 0 0,0 0-1,0 0 1,0 0 0,-1 0 0,1 0 0,0 0-1,0 0 1,0 0 0,-1 0 0,1 0 0,0 0 0,0 0-1,-1 0 1,1 0 0,0 0 0,0 0 0,0 0 0,-1 0-1,1 0 1,0 0 0,0 0 0,-13 4 6473,13-4-6536,0 0 1,0 0 0,0 0 0,0 0-1,0 0 1,-1 0 0,1 1-1,0-1 1,0 0 0,0 0 0,0 0-1,0 0 1,0 0 0,0 0-1,0 0 1,0 0 0,0 0 0,0 0-1,0 0 1,0 0 0,0 1-1,0-1 1,0 0 0,0 0 0,0 0-1,0 0 1,0 0 0,0 0-1,0 0 1,0 0 0,0 0 0,0 1-1,0-1 1,0 0 0,0 0-1,0 0 1,0 0 0,0 0 0,0 0-1,0 0 1,0 0 0,0 0-1,0 0 1,0 1 0,0-1 0,0 0-1,0 0 1,12 3 1029,42-1 197,73-4 1,-54-1-870,-27 2-243,127 1 351,76 2 154,-193-3-4329,1 1-4319,-48 1 2634,3 6 1754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1 2656,'0'0'9072,"-7"4"-6032,4-1-2665,-1-1 0,0 0 0,0 0 1,-1-1-1,1 1 0,0-1 1,0 0-1,-1 0 0,-6 1 1,-4 1-18,7-1-154,1 1 0,-1 0 0,1 0 0,0 1-1,-1 0 1,-8 7 0,2-1 357,-24 24 1,-110 136 1128,61-53-867,66-86-354,-30 61-1,45-80-357,1-1 0,1 1-1,0 0 1,1 0 0,0 0 0,1 0-1,0 0 1,1 1 0,0-1 0,1 0-1,1 1 1,0-1 0,1 0 0,0 1-1,1-1 1,6 18 0,17 33 127,3-1 0,54 85 0,-65-117-72,-1 1-1,19 49 0,-33-72-146,2 3 15,-1 0 0,0 1 0,-1-1 0,0 1 0,-1 0 0,1 20-1,-4-15-18,-1-1-1,0 1 1,-1-1-1,-1 0 1,0 0-1,-1 0 1,-14 28-1,-6 5 171,-33 45-1,36-58-173,1-3 38,-1-1 0,-1-1 0,-2-1 0,-1-1 0,-31 26 0,17-17-26,-23 18 156,15-16-2322,47-39 1736,0 0 1,0 0 0,0-1-1,-1 1 1,1 0 0,0-1 0,0 1-1,-1-1 1,1 0 0,0 1 0,-3-1-1,3 0 204,1 0 0,0 0-1,-1 0 1,1 0 0,-1 0-1,1 0 1,0 0 0,-1 0-1,1-1 1,0 1 0,-1 0-1,1 0 1,-1-1 0,1 1-1,0 0 1,0 0 0,-1-1-1,1 1 1,0 0 0,-1-1-1,1 1 1,0 0 0,0-1-1,0 1 1,0 0 0,-1-1-1,1 1 1,0-1 0,0 1-1,0 0 1,0-1 0,0 1 0,0-1-1,0 1 1,0 0 0,0-1-1,0 1 1,0-1 0,3-11-2805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12 1984,'-7'-8'13124,"5"4"-12136,-9 5-311,-35 0 1317,14 7-1289,0 0 0,-35 16 0,50-17-509,1 1 0,0 1 0,0 0 0,1 1 0,-19 17 0,22-17 4,0 0 0,1 1 0,0 0 0,1 0 0,0 2 0,1-1 0,-14 27 0,16-26 10,2 1-1,0 0 1,0 0-1,1 0 1,1 0 0,0 1-1,0 23 1,3-30-127,0-1 1,1 0-1,-1 1 1,2-1-1,-1 0 0,1 0 1,0 1-1,1-1 1,-1-1-1,2 1 1,-1 0-1,1-1 0,0 1 1,0-1-1,0 0 1,1-1-1,6 7 1,-1-4 34,1 0 1,0 0 0,0-1 0,0 0-1,1-1 1,0-1 0,0 1 0,20 4-1,11 2-4,50 5-1,-86-15-113,-7-2 0,22 3 188,41 3-1,-56-6-149,0 0-1,0-1 1,-1 0 0,1 0-1,0 0 1,0-1 0,-1 0 0,1 0-1,-1-1 1,8-4 0,-3 1-10,-1 0 1,0-2 0,0 1-1,-1-1 1,0-1 0,0 1-1,10-15 1,-12 12 3,-1-1 1,0 1-1,0-1 1,-2 0-1,1-1 0,-2 1 1,1-1-1,-2 0 0,0 0 1,0 0-1,-2 0 0,1 0 1,-2 0-1,-2-17 0,1 13-49,-1 0 0,-1 0-1,-1 0 1,0 0-1,-2 1 1,1 0-1,-2 0 1,0 1-1,-1 0 1,-13-16-1,16 24-9,0 1-1,-1-1 1,0 1-1,-1 1 1,1-1-1,-1 1 0,0 0 1,0 1-1,-1 0 1,1 0-1,-1 1 1,-18-5-1,4 3-458,0 1-1,0 1 1,-44 1 0,62 2 84,-6-1-1030,0 2 1,-20 2-1,28-2 744,0 0-1,0 0 0,0 0 0,0 0 0,0 0 0,-4 3 0,6-4 168,0 1 0,0 0 0,0 0 0,0 0 0,0 0 0,0 0-1,0 0 1,0 0 0,1 0 0,-1 0 0,0 0 0,1 1 0,-1-1 0,1 0 0,-1 2 0,-1 16-3644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362 466 3648,'0'4'1450,"0"-7"-847,0 2-243,0 0 0,0 1 0,0-1-1,0 0 1,0 1 0,-1-1 0,1 0-1,0 0 1,0 1 0,-1-1 0,1 1 0,0-1-1,-1 0 1,1 1 0,0-1 0,-1 1 0,1-1-1,-1 1 1,1-1 0,-1 1 0,0-1 0,1 1-1,-2-1 1,0 0-13,0 0-1,0 0 1,0 1-1,0-1 1,0 1 0,0-1-1,0 1 1,-3 0-1,-7 0 22,1 0 0,-17 3-1,23-2 189,-27 1 172,23-2-545,0 0 0,0 1 0,0 0 0,-12 4 0,7-1 48,-1 0 0,2 1 1,-1 1-1,1 0 0,0 1 0,0 1 1,0-1-1,1 2 0,1 0 0,-20 19 1,28-24-179,0 0 1,1 0-1,-1 0 1,1 0 0,0 1-1,0-1 1,0 1 0,1-1-1,0 1 1,0 0-1,0 0 1,0 0 0,1-1-1,0 1 1,0 0-1,0 0 1,0 0 0,1 0-1,0-1 1,2 7-1,0 0 51,0 0-1,2 0 0,-1 0 1,1 0-1,1 0 0,0-1 0,9 11 1,-11-16-76,0 0 0,0 0 0,0-1 0,1 0 0,0 0 0,0 0 0,0 0 0,0-1 0,0 0 0,1 0 0,0-1 0,-1 1 0,1-1 0,0 0 0,0 0 0,0-1 0,1 0 0,-1 0 0,0-1 0,0 1 0,1-1 0,-1 0 0,8-2 0,0 0-38,0-1 0,0-1 0,-1 0 1,1-1-1,-1 0 0,0-1 0,-1 0 1,0-1-1,0-1 0,0 0 0,-1 0 1,0-1-1,0 0 0,-1-1 0,-1 0 1,0-1-1,0 0 0,-1 0 1,0-1-1,-1 0 0,-1 0 0,8-18 1,-7 11-138,-1 0 1,0-1 0,-2 1 0,4-38 0,-7 17 57,-1 0 0,-12-74 0,-29-73 132,38 175-123,-1 2 0,1-1 0,-2 0 0,0 1 0,0 0 0,-10-15 0,15 25 76,0 0-1,0 0 1,0 0 0,0 0 0,0 0-1,-1 0 1,1 0 0,0 0-1,0 0 1,0-1 0,0 1 0,0 0-1,0 0 1,0 0 0,0 0-1,0 0 1,0 0 0,0 0 0,-1 0-1,1 0 1,0 0 0,0 0-1,0 0 1,0 0 0,0 0 0,0 0-1,0 0 1,0 0 0,-1 0-1,1 0 1,0 0 0,0 0 0,0 0-1,0 0 1,0 0 0,0 0 0,0 0-1,-1 0 1,1 0 0,0 0-1,0 0 1,0 0 0,0 0 0,0 0-1,0 0 1,0 0 0,0 0-1,-1 0 1,1 0 0,0 0 0,0 1-1,-3 7 14,0 14 187,3-20-194,-6 116 867,12 166 1,1-207-462,3-1 1,41 148 0,-49-217-442,0-1 0,0 0 0,1 0 0,-1 0 0,2 0 0,-1 0 0,0-1 0,1 1 0,6 6 0,-9-11-59,-1-1 1,0 1 0,1-1-1,-1 1 1,1-1 0,-1 0-1,1 1 1,0-1 0,-1 0 0,1 1-1,-1-1 1,1 0 0,0 1-1,-1-1 1,1 0 0,-1 0-1,1 0 1,0 0 0,-1 0 0,1 0-1,0 0 1,-1 0 0,1 0-1,0 0 1,-1 0 0,1 0 0,0 0-1,-1 0 1,1-1 0,0 1-1,-1 0 1,1 0 0,-1-1-1,1 1 1,-1 0 0,1-1 0,-1 1-1,1-1 1,-1 1 0,1-1-1,-1 1 1,1-1 0,-1 1-1,0-1 1,1 1 0,-1-1 0,1 0-1,2-4-802,-1-1 0,0 0 0,1 1-1,0-9 1,-2 13 612,8-34-4694,5 3 1627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27 160 4480,'-1'0'222,"-1"0"0,1 0 0,0 0 0,-1 0 0,1-1 0,0 1 0,0 0 0,-1-1-1,1 1 1,0-1 0,0 0 0,0 1 0,0-1 0,-2-1 0,-4-2 3003,7 4-3168,1 0-1,-1 0 0,0 0 0,0 0 1,0 0-1,0 0 0,0 0 1,0 0-1,0 0 0,0 0 0,1 0 1,-1 0-1,0 0 0,0 0 0,0 0 1,0 0-1,0 0 0,0 0 1,0 0-1,1 0 0,-1 0 0,0 0 1,0 0-1,0 0 0,0 0 1,0 0-1,0 0 0,0 0 0,0-1 1,0 1-1,1 0 0,-1 0 0,0 0 1,0 0-1,0 0 0,0 0 1,0 0-1,0 0 0,0 0 0,0-1 1,0 1-1,0 0 0,0 0 1,0 0-1,0 0 0,0 0 0,0 0 1,0 0-1,0-1 0,0 1 0,0 0 1,0 0-1,0 0 0,0 0 1,0 0-1,0 0 0,0 0 0,0-1 145,0 0-1,0 0 0,0 1 0,0-1 0,0 1 0,1-1 0,-1 0 1,0 1-1,0-1 0,1 0 0,-1 1 0,0-1 0,1 1 0,-1-1 1,1 1-1,0-1 0,8-8 220,1 2-1,0-1 1,0 1 0,1 1 0,0 0 0,17-7-1,-5 5-98,1 1 0,-1 1 0,1 1 0,0 1 0,33-1 0,-55 5-259,-1 0 0,1 0 0,-1 0 0,1 0 0,0 0 1,-1 1-1,1-1 0,-1 0 0,1 1 0,-1-1 0,1 1 0,-1-1 1,1 1-1,-1 0 0,1 0 0,-1-1 0,0 1 0,0 0 1,1 0-1,-1 0 0,0 1 0,2 1 0,-3-1 13,1 0-1,0 0 0,-1 0 1,1 0-1,-1 0 0,1 1 1,-1-1-1,0 0 0,0 0 1,0 0-1,-1 1 0,1-1 1,0 0-1,-1 0 0,1 0 1,-2 3-1,0-1-18,1 0 1,0 0-1,0 1 1,0-1 0,1 1-1,0-1 1,-1 0-1,1 1 1,1 6-1,1-1 41,1 1 1,0 0-1,0-1 0,1 1 0,0-1 0,1 0 0,0-1 1,10 14-1,1-1 162,-3-4-1,22 23 1,-31-37-233,0 0 1,1 0-1,-1-1 1,1 0-1,-1 1 0,1-1 1,0-1-1,0 1 1,1-1-1,9 3 0,-11-4-12,-1-1-1,1 0 1,0 0-1,-1 0 0,1 0 1,0-1-1,-1 1 0,1-1 1,0 0-1,-1 0 0,1-1 1,-1 1-1,0-1 0,1 1 1,-1-1-1,0 0 0,5-4 1,0-1-8,0 1 0,0-2 0,0 1 0,-1-1 1,7-10-1,-1-2 20,-1-2 1,-1 1 0,0-2-1,-2 1 1,0-1 0,-2 0-1,-1-1 1,5-38 0,-11 39-135,0 19 90,-1 1 0,1-1 1,0 1-1,0 0 0,1-1 0,-1 1 0,2-5 0,-2 8 20,0 0-1,0-1 1,0 1-1,0 0 1,0 0-1,1 0 1,-1 0-1,0-1 1,0 1-1,0 0 1,1 0-1,-1 0 1,0 0-1,0 0 1,0 0-1,1 0 1,-1-1-1,0 1 1,0 0 0,0 0-1,1 0 1,-1 0-1,0 0 1,0 0-1,1 0 1,-1 0-1,0 0 1,0 0-1,1 0 1,-1 0-1,0 1 1,0-1-1,0 0 1,1 0-1,-1 0 1,0 0-1,0 0 1,0 0-1,1 0 1,-1 0-1,0 1 1,0-1-1,0 0 1,0 0 0,1 1-1,11 10 162,-6-6-113,8 4-2,2 0 0,-1-1 0,1 0 0,0-2 0,25 8 0,-20-10-143,-15-4-2635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 8896,'-8'-4'1258,"5"2"-484,-1 0 0,0 0 0,0 0 0,0 0 1,0 1-1,-6-2 0,27 11 7656,30 11-5724,155 33 696,-98-36-4763,2-10-6968,-93-6 5187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30 177 4384,'-1'0'227,"0"0"-1,0 0 1,1 0 0,-1 0-1,0 0 1,0 0-1,0 0 1,0 0 0,0 0-1,1-1 1,-1 1 0,0 0-1,-7-6 6636,6-2-3137,2 8-3444,1-1 0,-1 0-1,0 0 1,0 1-1,0-1 1,-1 0-1,1 1 1,0-1-1,0 0 1,0 0-1,0 1 1,-1-1-1,1 0 1,0 1-1,-1-1 1,1 0-1,-1 1 1,1-1-1,0 1 1,-1-1-1,1 1 1,-1-1-1,0 0 1,0 1-233,1 0 1,0 0-1,0 0 1,0 0-1,0-1 1,0 1-1,0 0 0,0 0 1,0 0-1,-1 0 1,1 0-1,0 0 1,0 0-1,0 0 0,0-1 1,0 1-1,0 0 1,0 0-1,0 0 1,0 0-1,0 0 0,0 0 1,0 0-1,0-1 1,0 1-1,0 0 1,0 0-1,0 0 1,0 0-1,0 0 0,0 0 1,0-1-1,0 1 1,0 0-1,0 0 1,0 0-1,0 0 0,0 0 1,0 0-1,0 0 1,1-1-1,-1 1 1,0 0-1,8-5 1349,19-5-637,58-6-344,128-13-129,-138 20-265,937-62 149,-949 71-219,80 8 0,-139-7-592,0-1 0,0 0 1,-1 0-1,1 0 0,5-1 1,-8 1-316,0-1 0,0 1 0,1 0 1,-1-1-1,0 1 0,0-1 0,5-3-3819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338 486 3072,'1'0'130,"-1"-1"0,1 1 0,-1 0 0,1 0-1,-1-1 1,1 1 0,-1 0 0,0 0 0,1-1 0,-1 1 0,1 0 0,-1-1 0,0 1 0,1-1 0,-1 1 0,0 0-1,0-1 1,1 1 0,-1-1 0,0 1 0,0-1 0,0 1 0,0-7 5489,0 7-5478,-1-1 167,-1 1 1,1-1 0,-1 0 0,1 1-1,-1-1 1,1 1 0,-1 0-1,1-1 1,-1 1 0,-2 0 0,-15-1 550,-1 1 1,1 1 0,0 1-1,-26 5 1,29-3-537,0 0 0,0 0-1,1 2 1,-22 9 0,27-10-125,0 1 1,0 0-1,1 0 1,-1 1-1,1 0 0,-15 17 1,21-21-157,1 1 0,-1 0 0,1-1 0,0 1 0,0 0 1,1 0-1,-1 1 0,1-1 0,0 0 0,0 0 0,0 1 0,0-1 1,1 1-1,0-1 0,0 0 0,0 1 0,1-1 0,-1 1 0,1-1 1,0 0-1,0 0 0,1 1 0,-1-1 0,1 0 0,0 0 1,0 0-1,1-1 0,-1 1 0,1 0 0,4 4 0,-5-7-19,0 1 0,1-1 0,-1 1-1,1-1 1,-1 0 0,1 0 0,-1 0 0,1 0-1,0-1 1,0 1 0,-1-1 0,1 1-1,0-1 1,0 0 0,0 0 0,0 0 0,-1 0-1,1-1 1,0 1 0,0-1 0,4-1-1,4-2-115,-1 0 0,1 0 0,19-12-1,64-44-144,-82 51 177,1-1 0,-2-1 1,0 0-1,0 0 0,11-16 1,-9 7 48,-1 0 1,-1-1 0,-1 0-1,-1-1 1,-1 0-1,-1 0 1,-1 0 0,6-42-1,-5-12 689,-2-103-1,-5 162-417,-5-3 701,4 16-949,1 4-14,1-1 0,-1 1-1,0-1 1,0 1-1,0-1 1,0 1-1,0-1 1,-1 1 0,1-1-1,0 1 1,0-1-1,0 1 1,0-1-1,0 1 1,-1-1-1,1 1 1,0-1 0,-1 1-1,1-1 1,0 1-1,-1-1 1,2 14 254,0-1 1,-2 20-1,1-10-98,-1 25 288,3 1 0,1-1 0,14 60 1,-8-64-231,-3-14 23,1-1 0,2 0 0,15 36-1,-21-58-197,4 10 48,1-1-1,0 1 1,1-2-1,16 21 1,-19-28-339,5 5-594,28-30-25001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 3904,'1'-1'192,"-1"1"0,0-1 0,1 0 1,-1 1-1,1-1 0,-1 1 0,1-1 0,-1 1 0,1-1 1,-1 1-1,1 0 0,0-1 0,-1 1 0,1 0 0,0-1 1,-1 1-1,1 0 0,0 0 0,-1-1 0,1 1 1,0 0-1,-1 0 0,1 0 0,0 0 0,0 0 0,10 1 9009,-2 2-4641,-8-1-4357,-1 0 0,0-1 0,0 1 0,1 0 0,-1 0 0,0-1 0,0 1 0,0 0 0,-1 0 0,1 0 0,0-1 0,-1 1 0,0 2 0,-1 5 299,-3 22 194,-2-1 1,-19 53-1,4-12-354,-3 10-15,-16 67 381,39-141-640,1 0 1,0-1-1,1 1 0,-1 0 1,1 0-1,1 0 0,-1 0 1,1 0-1,1 0 0,3 12 1,-3-14-31,0 0 0,1 0 0,-1 0 0,1-1 0,0 0 0,1 1 0,-1-1 0,1 0 0,-1-1 0,1 1 0,1 0 1,-1-1-1,0 0 0,9 4 0,1 0-93,1-1 0,1 0 0,-1-1 0,1-1 0,0-1 1,0 0-1,0 0 0,1-2 0,-1 0 0,0-1 0,1-1 0,-1 0 1,29-6-1,-23 3-1307,6-2-3613,-11-1-3546,-12 6 5257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8800,'12'-1'6828,"22"-2"-3241,464-10 753,-277 13-4205,70 0-679,-127 0-4149,-130 1 1877,-33-1 2654,-1 0 1,0 0-1,0-1 0,1 1 1,-1 0-1,0 0 1,1 0-1,-1 0 0,0 0 1,1 0-1,-1 0 1,0 0-1,0 1 0,1-1 1,-1 0-1,0 0 0,1 0 1,-1 0-1,0 0 1,0 0-1,1 1 0,-1-1 1,0 0-1,0 0 1,0 0-1,1 0 0,-1 1 1,0-1-1,0 0 1,0 0-1,1 1 0,-1-1 1,-3 8-3487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 11136,'-15'-6'3594,"5"8"1793,14-2-4049,47 4 4681,1 0-4571,18-4-504,137 3-838,-181-2-892,7 1-3300,-9 1-5009,-12 0 5282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22 3808,'-8'-6'8078,"-1"3"-3551,-21-3-1697,17 4-1028,7 1-1450,0 0 0,0 0 0,0 0 0,0 1 0,0 0 0,0 0 0,0 0 0,-12 3 0,14-1-233,0 0 0,-1 0 0,1 1 0,0-1 0,1 1 1,-1 0-1,0 0 0,1 1 0,0-1 0,0 1 0,0-1 1,0 1-1,0 0 0,1 0 0,0 0 0,0 1 0,0-1 0,0 0 1,1 1-1,0-1 0,0 1 0,0-1 0,0 1 0,1 9 1,-1-11-89,1 0 1,0 1-1,1-1 0,-1 1 1,1-1-1,-1 0 1,1 1-1,0-1 1,0 0-1,1 0 1,-1 0-1,1 0 1,-1 0-1,1 0 0,0 0 1,0 0-1,1 0 1,-1-1-1,0 1 1,1-1-1,0 0 1,-1 0-1,1 0 1,0 0-1,0 0 0,0-1 1,0 1-1,1-1 1,-1 0-1,0 0 1,1 0-1,-1 0 1,0 0-1,4 0 0,-3-1-17,-1 0-1,0 0 0,1 0 1,-1-1-1,0 1 0,0-1 0,1 0 1,-1 0-1,0 0 0,0 0 0,0 0 1,5-4-1,-7 5-9,0-1 0,0 1 0,0-1 0,0 0-1,0 1 1,-1-1 0,1 0 0,0 0 0,0 1 0,0-1 0,-1 0 0,1 0 0,0 0 0,-1 0 0,1 0-1,-1 0 1,1 0 0,-1-1 0,0 1 0,0 0 0,1 0 0,-1 0 0,0 0 0,0 0 0,0 0 0,0-1 0,0 1-1,0 0 1,0 0 0,-1 0 0,1 0 0,0 0 0,-1-1 0,0 0 0,1 1-13,-1 0 0,1 0 1,-1 0-1,1 0 0,-1 1 0,0-1 0,1 0 1,-1 0-1,0 0 0,0 1 0,0-1 1,0 1-1,1-1 0,-1 0 0,0 1 1,0-1-1,0 1 0,0 0 0,0-1 1,-2 1-1,1-1 0,-1 1 0,1 0-1,0 0 1,0 1 0,0-1 0,0 0 0,0 1 0,0-1 0,0 1-1,-2 0 1,-3 3 27,0-1-1,1 1 1,-1 0-1,-6 5 0,12-8-11,-6 3 46,1 1-1,0 0 1,0 1-1,1-1 1,-10 12-1,15-16-39,-1-1 1,1 0-1,0 1 0,0-1 1,0 0-1,0 1 0,-1-1 0,1 1 1,0-1-1,0 0 0,0 1 1,0-1-1,0 1 0,0-1 0,0 0 1,0 1-1,0-1 0,0 1 1,0-1-1,1 0 0,-1 1 0,0-1 1,0 0-1,0 1 0,0-1 1,1 1-1,-1-1 0,0 0 0,0 0 1,1 1-1,-1-1 0,0 0 1,0 1-1,1-1 0,-1 0 1,0 0-1,1 1 0,-1-1 0,0 0 1,1 0-1,-1 0 0,1 0 1,-1 0-1,0 1 0,1-1 0,0 0 1,1 0 44,0 1 1,1-1 0,-1 1-1,1-1 1,-1 0 0,5 0-1,0-1 3,0 0 0,0-1 0,1 0 0,-1 0 0,-1 0 0,1-1-1,0 0 1,9-6 0,-14 7-54,1 1-1,-1-1 1,1 1-1,-1-1 1,0 0-1,0 0 1,0 0-1,0 0 1,0 0 0,-1 0-1,1 0 1,-1-1-1,1 1 1,-1-1-1,0 1 1,0-1-1,0 1 1,0-1-1,-1 0 1,1 1 0,-1-1-1,1 0 1,-1 0-1,0-3 1,0 5-37,0 0 0,0 0-1,-1 0 1,1 0 0,0 1 0,0-1 0,-1 0 0,1 0 0,-1 1 0,1-1 0,0 0-1,-1 1 1,1-1 0,-1 0 0,0 1 0,1-1 0,-1 1 0,0-1 0,1 0 0,-1 1 0,0 0-1,1-1 1,-1 1 0,0-1 0,-1 1 0,0-1-167,0 1 0,0 0 0,0-1 0,-1 1 0,1 0 0,0 0 0,0 0 0,-1 0 0,-2 1-1,-3 1-1200,1 0 0,-1 1-1,1 0 1,-9 4-1,14-6 1038,1-1-1,0 1 0,0 0 0,0-1 0,0 1 0,0 0 0,0 0 1,0 0-1,0 0 0,0 0 0,1 0 0,-1 0 0,0 0 0,0 0 1,1 0-1,-1 1 0,1-1 0,-1 0 0,1 0 0,0 0 0,0 1 1,-1-1-1,1 0 0,0 1 0,0-1 0,0 2 0,8 14-3871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365 502 2976,'6'-6'4124,"-5"6"-3946,0-1 1,0 1 0,0-1-1,0 1 1,0-1 0,0 0-1,0 1 1,0-1-1,0 0 1,-1 0 0,1 0-1,0 1 1,-1-1-1,1 0 1,0 0 0,-1 0-1,1 0 1,-1 0 0,0 0-1,1 0 1,-1 0-1,0-1 1,0 1 0,0 0-1,1 0 1,-1 0-1,0 0 1,0 0 0,-1-1-1,-1-5 503,-1 0-1,-1 1 1,1-1-1,-1 1 0,0 0 1,0 0-1,-1 1 1,-8-9-1,8 10-470,1 0-1,-2 0 1,1 1-1,0 0 1,-1 0 0,1 0-1,-1 0 1,0 1-1,0 0 1,0 0-1,0 1 1,0 0 0,0 0-1,-1 0 1,-9 0-1,6 2-79,0-1-1,1 1 1,-1 1-1,0 0 0,1 0 1,-1 1-1,1 0 1,0 0-1,-14 8 0,17-7-66,-1 0-1,1 0 1,0 1-1,0-1 1,0 1-1,1 1 1,0-1-1,0 1 1,0 0-1,0 0 1,1 0-1,-4 9 1,1-1 66,1 1 1,1-1-1,1 1 1,0 0-1,0 0 1,2 0-1,0 0 1,1 0-1,0 1 0,3 18 1,-1-29-57,0 0 1,0 0-1,0-1 1,1 1-1,0-1 0,0 1 1,0-1-1,0 0 1,1 0-1,0 0 0,5 7 1,-2-6 11,0 1 1,0-1 0,0 0-1,1 0 1,0-1 0,11 6-1,-3-4 43,-1 0-1,1-1 1,0 0 0,1-2-1,-1 0 1,30 3-1,-23-5 27,0 0 0,0-2 0,29-4 1,-44 4-142,-1 0 1,1 0 0,-1-1-1,1 0 1,-1-1 0,0 1-1,0-1 1,0 0 0,0-1-1,0 1 1,-1-1-1,0 0 1,0-1 0,9-9-1,-12 11 10,0 1-1,-1-1 0,0 0 0,0 0 1,0 0-1,0 0 0,0 0 0,-1 0 0,1 0 1,-1 0-1,0 0 0,0-5 0,-4-37 137,0 30-114,0 0 0,0-1-1,-2 1 1,0 1 0,0-1-1,-2 1 1,0 0 0,-18-24-1,12 20-33,-1 2 1,0 0-1,-1 0 0,-1 2 1,-34-24-1,-88-36 239,48 28-127,88 45-129,1-1 0,-1 1 0,1-1 1,-1 1-1,1-1 0,0 0 0,0 0 0,0 0 0,0 0 0,1 0 0,-1-1 0,0 1 1,1 0-1,-1-1 0,1 1 0,0-1 0,0 1 0,0-1 0,0 0 0,1 0 0,-1 1 1,1-1-1,0 0 0,-1 0 0,1 1 0,1-1 0,-1-5 0,3-3-28,0 0 0,0 0-1,1 1 1,0-1 0,8-13-1,-6 13 27,-3 5 16,1 0 0,0 0 0,0 0-1,0 0 1,1 1 0,-1-1-1,2 1 1,-1 1 0,0-1 0,1 1-1,0 0 1,0 0 0,0 0 0,0 1-1,1 0 1,0 0 0,-1 1-1,1-1 1,0 2 0,0-1 0,0 1-1,1 0 1,7 0 0,1 0 13,1 1 1,0 1-1,0 1 1,-1 0-1,1 1 1,-1 1-1,0 1 1,31 12-1,-27-9 112,1 2-1,-1 0 0,-1 1 1,0 0-1,30 25 1,-42-30-80,0 0 0,15 9 1,-19-12 94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91 4992,'-3'-4'640,"2"2"-113,-1 0 1,1 0-1,0 0 1,0 0-1,0 0 1,0 0-1,0 0 0,0 0 1,0-5-1,2-8 6916,-2 24-4865,1 50 1096,-1 5-2183,10 85 0,-9-130-1379,0-16-89,0-1 0,-1 0 1,1 1-1,0-1 0,1 0 1,-1 0-1,0 1 0,1-1 1,-1 0-1,1 0 1,-1 0-1,1 0 0,0 1 1,0-1-1,2 3 0,-2-4 425,0-20-309,0 12-173,1-1-1,-1-14 1,4-17 105,6-31-98,-8 45 48,7-28 1,-8 44 40,1 0-1,0 1 1,1-1 0,0 1 0,0-1-1,10-13 1,-10 17-17,1-1 0,0 1 0,0-1 0,0 1 0,1 1 1,-1-1-1,1 1 0,0 0 0,1 0 0,-1 1 0,1 0 0,-1 0 0,1 0 0,0 1 0,0 0 0,0 0 0,0 1 0,1 0 0,7 0 0,-6 0 14,0 1-1,-1 0 1,1 1-1,0 0 1,0 0-1,-1 1 1,1 0-1,0 1 0,13 5 1,-9-2-56,-1 1 0,0 0 0,0 0 0,0 1 0,14 14 0,-8-12-584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5:4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 6048,'-20'-4'1952,"20"4"-1844,0 0 0,-1-1 0,1 1 0,-1 0 1,1 0-1,-1 0 0,1 0 0,-1 0 0,1 0 0,0 0 1,-1-1-1,1 1 0,-1 0 0,1 0 0,0-1 1,-1 1-1,-10-4 9625,11 4-9590,0 0-67,0 0 0,0-1 0,0 1 0,0 0 0,0 0 0,0-1 0,0 1-1,0 0 1,0 0 0,1 0 0,-1-1 0,0 1 0,0 0 0,0 0 0,0 0-1,0-1 1,1 1 0,-1 0 0,0 0 0,0 0 0,0 0 0,0 0 0,1 0 0,-1-1-1,0 1 1,0 0 0,0 0 0,1 0 0,-1 0 0,0 0 0,0 0 0,1 0-1,-1 0 1,0 0 0,0 0 0,1 0 0,-1 0 0,0 0 0,0 0 0,0 0-1,1 0 1,-1 0 0,0 0 0,1 0 0,135 3 6522,70 7-5904,-174-8-578,-20-2-370,62 5-1976,-49-3-3020,1 0-4674,-9 1 4180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6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2720,'2'11'11682,"-3"-10"-11579,0 0-1,-1 0 1,1 1 0,1-1 0,-1 0-1,0 0 1,0 0 0,0 0 0,1 1-1,-1-1 1,0 0 0,1 1 0,-1-1-1,1 1 1,0-1 0,-1 0 0,1 1-1,0-1 1,0 1 0,0 1 0,5 37 1123,-5-22-1041,0-16-154,0 0-1,0 0 1,-1-1-1,2 1 1,-1 0 0,0 0-1,0 0 1,1 0-1,0 3 1,20 37 569,42 60 0,-58-94-574,0-1 19,1 1 0,0-2-1,0 1 1,1-1-1,0 0 1,0 0 0,0-1-1,1 0 1,0 0-1,14 6 1,-15-8 1,-1-1 1,1 0-1,0 0 1,0 0-1,0-1 1,0 0-1,0-1 1,12 0-1,5-2 128,27-4 1,-50 6-158,4-1 13,-1 0 0,1 0 0,-1 0-1,0-1 1,1 1 0,-1-1 0,0 0 0,0 0 0,0 0 0,-1-1 0,1 1-1,0-1 1,-1 0 0,5-5 0,3-3 21,-2 0-1,1 0 1,-2-1 0,1 0-1,8-18 1,-10 14 6,2 0-1,0 1 1,0-1-1,15-16 1,-11 16-91,-10 11 7,1 0-1,-1 0 1,1 0-1,0 1 0,0 0 1,1-1-1,0 2 1,-1-1-1,7-3 0,-7 5 5,1-1 0,0 1 1,0 1-1,0-1 0,0 1 0,0 0 0,0 0 0,7-1 0,-1 2 62,-1 1-1,20 3 1,-27-4-3,0 1 0,0 0 0,0 1 0,0-1 0,-1 0 0,1 1 0,0-1 0,-1 1 0,1 0 0,-1 0 0,0 0 0,0 0 0,1 1 1,-1-1-1,-1 0 0,1 1 0,0-1 0,-1 1 0,1 0 0,1 4 0,-3-6-22,1 1 1,-1-1-1,0 0 1,0 0-1,0 0 1,0 1-1,0-1 1,0 0-1,0 0 1,0 1-1,0-1 0,0 0 1,-1 0-1,1 0 1,-1 0-1,1 1 1,-1-1-1,1 0 1,-2 1-1,-11 15 668,30-31-465,0 1-1,34-20 1,-28 22-336,2 1 0,34-11 0,-47 18 41,-1 0 0,16-2 0,-22 5 79,-1 0 0,0 0 0,1 0 0,-1 0 0,0 1 0,0-1 0,1 1 0,-1 0 0,6 3 0,3 1 104,-5-2-73,0 0 1,-1 0-1,1 1 0,-1 0 0,0 0 0,0 0 0,0 1 0,0 0 0,-1 1 0,9 9 1,-8-7 54,0-1 1,0 1-1,12 8 1,-9-9 47,-1 1 1,13 14 0,-20-19-129,3 3 49,1 1 1,0 0 0,12 8 0,-16-13-34,0-1 0,0 1 0,0-1 0,0 0 0,0 0 0,0 0 0,0 0-1,1 0 1,-1-1 0,0 1 0,1-1 0,-1 1 0,1-1 0,-1 0 0,1 0 0,-1 0 0,0 0 0,1 0 0,2-1 0,16-7 334,0 0 0,0-1-1,34-21 1,2-1-72,-18 12-227,58-30-80,-78 39-8,-1-2 1,33-26-1,-49 36-360,0 0 0,1-1 0,-1 1 0,0 0 0,0-1 0,0 1 0,2-6 0,1 0-1381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6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 2720,'0'-1'-22,"0"-1"639,0 0-1,-1 0 1,2 0 0,-1 0 0,0 0 0,0-1-1,1 1 1,-1 0 0,1 1 0,3-5 2485,-5 12-601,1 3-1952,-8 146 2182,-13 117-10,6-96-1304,9-117-1173,-1 45 179,11-76 398,10-31-405,226-31 6,-54 9-257,132-12-91,-251 34 97,1 3 0,115 14 0,-170-12-139,42 9-112,-50-10 1171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6:0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337 172 2080,'0'0'11850,"0"-3"-9093,-6-18-410,2 15-2127,0 1 0,-1 0 0,1 1 0,-1-1 0,0 1 0,-6-4 0,-1-1 178,-21-11 0,17 13-190,0 1 0,-1 0 0,-27-6 1,1 1-18,-56-20 305,86 25-572,20 3 57,23 3 98,1 3 11,1 2-1,-1 1 1,1 1-1,52 21 1,-63-19 14,-4-2-69,0 0-1,-1 1 0,0 1 0,-1 0 0,27 21 0,-37-24-66,19 18 91,-22-22 3,-1 0-1,0 0 0,0 0 0,0 0 0,0 0 0,0 0 0,0 0 0,-1 0 0,1 0 0,-1 0 0,1 1 0,-1 3 1,0 5 11,-1 0 1,-1-1-1,0 1 1,0 0 0,-1-1-1,0 0 1,-6 12 0,-3 4 106,-22 34 0,28-52-190,0-1 1,-1 1-1,0-1 1,-1-1-1,1 1 1,-16 9-1,17-13-136,-7 4-1964,8-5-630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6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29 152 2496,'-8'5'9109,"1"-3"-5354,-4 0-1096,8-1-1717,5-3-149,0-9 652,15-1-1300,1 0 0,19-9 0,11-6 28,-16 7-210,0 2 0,42-16-1,-72 33 44,-1 0-1,1 1 0,-1-1 1,0 1-1,1 0 0,-1-1 1,1 1-1,-1 0 0,1 0 1,-1 0-1,3 0 0,-4 2 13,0-1-1,1 1 1,0-1-1,-1 0 1,1 1 0,0-1-1,0 0 1,0 1-1,0-1 1,0 0-1,1 1 1,8 14 305,-8-7-235,0 1 0,0 0 0,-1 0 0,-1 0 0,0 0 0,0-1 0,-2 16-1,-19 72 141,5-31-141,4-5 88,-2 0-1,-24 62 0,30-104-99,0-1 0,-16 26 1,18-35 26,0-1 1,-1 1-1,0-1 1,0-1 0,-1 1-1,-11 8 1,16-13-48,-1-1-1,0 1 1,0-1 0,-1 0 0,1 1 0,0-2-1,-1 1 1,1-1 0,-1 1 0,-5 0 0,9-2-50,1 0 0,-1 0 0,1 0 0,-1 0 1,1 0-1,-1 0 0,1 0 0,-1 0 0,1 0 1,-1 0-1,1 0 0,0 0 0,-1 0 1,1 0-1,-1-1 0,1 1 0,-1 0 0,1 0 1,-1 0-1,1-1 0,0 1 0,-1 0 1,1-1-1,0 1 0,-1 0 0,1-1 0,0 1 1,-1 0-1,1-1 0,0 1 0,0-1 0,-1 1 1,1-1-1,0 1 0,0 0 0,0-1 1,0 1-1,0-1 0,0 1 0,-1-1 0,1 1 1,0-1-1,0 1 0,1-1 0,-1 1 0,0-1 1,0 1-1,0-1 0,0 0 0,1 0-8,-1-1-1,1 1 1,0-1-1,0 0 1,-1 1-1,1-1 1,0 1-1,0 0 1,1-1-1,-1 1 1,3-2-1,6-5 38,1 2-1,-1 0 1,2 0-1,-1 1 0,1 0 1,-1 1-1,1 0 1,0 1-1,1 0 1,19-1-1,-26 4 24,1 1 1,0 0-1,0 0 0,0 1 0,-1 0 0,1 0 1,-1 0-1,0 1 0,8 4 0,-3-1-20,-1 1 0,-1 0 0,1 0 0,10 12 1,-18-18-145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6:4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7712,'2'-3'4775,"-2"3"-4692,5 6 3455,5 12-207,-5 7-1999,0 0-1,1 50 1,-5-33-3478,0-1-4534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1:4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90 112 13888,'-42'-27'6271,"21"10"-5439,11 6-320,10 6-448,-9-10 256,9 6-192,-8-7-800,8 4 320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6:4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8 6464,'-41'-6'2090,"39"5"-2007,1 1 0,0 0-1,-1 0 1,1 0 0,-1 0-1,1 0 1,-1 0 0,1 0-1,-3 1 1,-5 0-81,4-1 242,-1 1 1,1 0-1,-1 0 1,1 0-1,-1 1 1,1-1-1,0 1 0,0 1 1,0-1-1,0 1 1,0 0-1,0 0 1,-7 7-1,-4 7 415,1 2-1,0 0 1,2 0 0,0 1-1,-12 27 1,4-1 781,-23 71 0,32-78-559,-12 76 1,10 42 256,10-88-736,4 1 0,13 120-1,-9-173-379,0 0 0,1 0 0,1 0 0,0 0 0,2-1 0,0 0-1,0 0 1,1-1 0,1-1 0,1 1 0,0-1 0,1-1 0,21 19-1,-9-12-595,1 0 0,1-2 0,1-1 0,1-1 0,0-1 0,45 17 0,9-4-1282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6:5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10 896,'0'-8'516,"0"6"-541,0 4 57,0-1 74,0 0 15,0 1-1,-1-1 0,1 0 0,0 0 0,-1 0 1,1 1-1,0-1 0,-1 0 0,0 0 1,0 2-1,-8-3 689,9 0-842,0 0 1,-1 0-1,1 0 0,0 0 0,0 1 0,0-1 0,-1 0 0,1 0 0,0 0 0,0 0 0,0 0 1,0 0-1,-1 0 0,1 1 0,0-1 0,0 0 0,0 0 0,0 0 0,0 0 0,0 1 0,-1-1 1,1 0-1,0 0 0,0 0 0,0 0 0,0 1 0,0-1 0,0 0 0,0 0 0,0 0 0,0 1 1,0-1-1,0 0 0,0 0 0,0 0 0,0 1 0,0-1 0,0 0 0,0 0 0,0 0 0,0 1 1,0-1-1,1 0 0,-1 0 0,0 0 0,0 1 0,0-1 0,0 0 0,0 0 0,0 0 1,1 1-1,2 2-858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3488,'-11'-4'1672,"0"3"5834,11 1-7404,-1 0-1,1 0 1,0 0-1,0 1 1,0-1 0,0 0-1,0 0 1,0 0-1,0 1 1,0-1-1,0 0 1,0 0-1,0 0 1,0 1-1,0-1 1,0 0-1,0 0 1,0 0-1,0 1 1,0-1 0,0 0-1,0 0 1,1 0-1,-1 0 1,0 1-1,0-1 1,0 0-1,0 0 1,0 0-1,0 0 1,1 1-1,-1-1 1,0 0 0,0 0-1,0 0 1,0 0-1,1 0 1,-1 0-1,11 11 1112,-4-5-1006,0-1-1,-1 1 1,0 1-1,0-1 1,0 1-1,7 12 1,-2 1 4,-1 1 1,10 27-1,-8-18-141,20 60 432,23 97 0,-48-157-370,2 5 99,-3 0 1,3 40 0,-3 72 244,-5-90-378,0 32 585,-14 126 1,6-158-427,-4 0 0,-1-1 0,-28 73 0,25-90-283,-2-1 0,-1 0 0,-2-2 0,-2 0 1,-36 45-1,-13 8-5718,59-70 4069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180 529 1728,'10'-5'12991,"-20"5"-10671,4 1-2102,0 0 0,1 0-1,0 0 1,-1 0 0,1 1-1,0 0 1,-1 0 0,1 0-1,0 1 1,1 0-1,-7 4 1,-5 5 82,-25 23-1,35-29-300,0 0 0,0 0 0,1 1 0,-1 0-1,2 0 1,-9 14 0,12-18-6,0 0 0,-1 1-1,1-1 1,0 0 0,1 1 0,-1-1 0,1 1-1,-1-1 1,1 0 0,0 1 0,0-1-1,1 1 1,-1-1 0,1 1 0,-1-1-1,1 0 1,0 1 0,0-1 0,1 0-1,2 5 1,-2-3 64,1-1 0,-1 0 1,1 0-1,0 0 0,0 0 0,1-1 1,-1 1-1,1-1 0,0 0 0,0 0 0,0 0 1,0-1-1,0 1 0,0-1 0,1 0 0,-1 0 1,1-1-1,0 1 0,-1-1 0,1 0 0,0 0 1,0 0-1,0-1 0,0 0 0,0 0 1,-1 0-1,1-1 0,0 1 0,0-1 0,0 0 1,-1-1-1,7-1 0,-3 0-25,0-1 0,0 0 0,0 0 0,-1 0 0,1-1 0,-1 0 0,0 0 0,-1-1 0,1 0 0,-1 0 0,0-1 0,0 0 0,-1 0 0,0 0 0,-1-1 0,1 1 0,-1-1 0,-1 0 0,1 0 0,-1-1 0,-1 1 0,4-17 0,-3-42-32,-9-127 0,-20 9-181,4 101 363,2 10-39,19 70-235,-2-10-193,1 11 88,1 5-77,-2 9 286,1 0 1,0 1-1,1-1 0,1 21 0,6 49 673,-1-31-524,-3-17-77,16 160 904,-13-153-698,3-1-1,23 71 1,-26-98-182,1 1 0,15 22 0,3 8 155,-23-41-255,1 1 0,-1-1 0,0 1 0,1-1 0,-1 0 0,1 0 0,2 3 0,-4-5-6,0 0 1,0 1-1,0-1 1,0 0-1,0 0 1,0 1-1,0-1 1,0 0-1,0 0 1,0 1-1,0-1 1,0 0-1,0 1 1,1-1-1,-1 0 1,0 0-1,0 1 1,0-1-1,0 0 1,0 0-1,1 0 1,-1 1-1,0-1 1,0 0-1,0 0 1,1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19 300 4160,'0'-1'216,"-1"1"-1,1-1 1,0 1 0,-1-1 0,1 1 0,0-1-1,-1 1 1,1-1 0,-1 1 0,1-1-1,-1 1 1,1 0 0,-1-1 0,1 1-1,-1 0 1,1-1 0,-1 1 0,0 0 0,1 0-1,-1-1 1,1 1 0,-1 0 0,0 0-1,1 0 1,-1 0 0,1 0 0,-1 0-1,0 0 1,1 0 0,-2 0 0,1 0 359,0-16 4971,3-21-3866,1 30-1449,-1 0-1,8-13 0,1-2 60,5-8 249,0 0 0,37-51-1,-52 81-528,-1-1 0,0 1 0,0 0 0,0-1 0,1 1 0,-1-1 0,0 1 0,1 0 0,-1-1 0,0 1 0,1 0 0,-1 0 0,0-1 0,1 1 0,-1 0-1,0 0 1,1-1 0,-1 1 0,1 0 0,-1 0 0,1 0 0,3 7 279,-2 0-290,1 6 158,0 0 0,0 0 0,-2 0-1,1 0 1,-2 17 0,2 10 70,1 12 20,-2-22-102,1 0-1,2-1 1,0 1 0,13 38 0,-16-63-89,1-1 1,0 1 0,0-1-1,1 0 1,-1 0 0,1 0 0,3 4-1,-5-7-33,0 1 0,0-1 0,1 0 0,-1 0 0,0 0 0,1 0 0,-1 0 0,1 0 0,-1 0 0,1 0 0,0-1 0,-1 1-1,1-1 1,0 1 0,-1-1 0,1 0 0,0 1 0,-1-1 0,1 0 0,0 0 0,0 0 0,1-1 0,4 0 91,0-1-1,0 0 1,0 0-1,0-1 1,0 0 0,-1 0-1,1-1 1,-1 0 0,11-8-1,-9 4-42,0 1 0,0-1 0,-1-1 0,0 0 0,10-17 0,-1-5-65,-1-1 0,-2 0 0,10-39 0,-15 46 29,-2 6-93,1-1-1,0 1 0,2 0 1,14-25-1,-20 40 46,0-1-1,1 1 1,-1 0 0,1 0-1,0 0 1,0 0 0,0 1-1,1-1 1,-1 1 0,1 0-1,0 1 1,-1-1 0,1 1-1,0 0 1,1 0 0,-1 0-1,0 1 1,0 0 0,1 0-1,-1 0 1,10 1 0,-8 0 68,0 1 0,0 0 1,1 1-1,-1-1 0,0 2 1,0-1-1,12 7 1,11 3 66,-20-11 402,-6-2-3489,-4-10-6066,0 6 6029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5984,'-8'-3'941,"7"2"-622,0 0 0,0 1 0,0-1 0,0 0 0,-1 1 0,1-1 0,0 1 0,0 0 0,0-1 0,0 1 0,0 0 0,-1 0 0,1 0 0,0 0-1,0 0 1,-1 0 0,-1 0 0,17 1 6335,29-2-4679,221-10 627,-111 6-2585,-143 4-137,4 1-517,0-1-1,27 4 1,-23 1-446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20 198 5056,'-6'-3'651,"-7"-5"8716,20-1-8105,0 4-770,0 0 1,0 0-1,0 0 1,1 1-1,14-6 1,41-11 979,-54 18-1244,78-20 933,130-15-1,-169 30-857,207-27 419,-2 19-932,-224 18 40,-4 0-1617,-12-3-4394,-28 6 1360,-3 1 1557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197 348 4992,'-1'-2'568,"0"0"0,-1 0 0,1 0-1,-1 0 1,1 0 0,-1 0 0,0 0 0,1 1 0,-1-1 0,0 0 0,0 1 0,-4-2 0,5 2-394,-1 1 1,1 0 0,-1 0 0,1 0-1,-1 0 1,1 0 0,-1 0 0,0 0 0,1 0-1,-1 0 1,1 1 0,-1-1 0,1 1-1,-1-1 1,1 1 0,-1 0 0,1-1-1,0 1 1,-1 0 0,1 0 0,0 0-1,-3 2 1,-3 4 142,-1 1-1,1 0 1,0 0 0,1 0-1,0 1 1,-8 14 0,-26 60 1034,32-64-1210,1-1-1,0 1 1,2 0-1,0 1 1,-3 24-1,8-36-85,-1 1 0,1-1 1,1 0-1,-1 0 0,2 0 0,2 13 0,-2-16-1,0 0 0,0 0 0,0 0 0,0 0 0,1-1 0,0 1 0,0-1 0,0 1 0,0-1 0,1 0 0,4 3 0,-7-6-25,1 1 0,-1-1-1,1 0 1,-1 0 0,1 0 0,-1-1-1,1 1 1,-1 0 0,1 0-1,0-1 1,-1 1 0,1-1 0,0 0-1,0 1 1,-1-1 0,1 0-1,0 0 1,0 0 0,-1 0-1,1-1 1,0 1 0,0 0 0,-1-1-1,1 1 1,0-1 0,-1 1-1,3-2 1,1-1 4,0 0 0,-1-1 0,1 1 0,-1-1 0,0 0 0,7-7 0,-3 0-62,0 0 0,-1-1 0,0 1 0,0-1 0,5-16 0,20-66-248,-24 70 211,8-29-106,72-265 152,-85 304 53,-1 0 0,0-1 1,-1 1-1,0-1 0,-1 1 1,-1-1-1,-3-17 0,4 31-25,-1-1 0,1 0 0,-1 1 0,1-1 0,-1 1 0,0-1 0,1 1 0,-3-4 0,3 5 7,-1 0 0,1-1 0,-1 1 1,1-1-1,0 1 0,-1 0 0,1-1 1,-1 1-1,1 0 0,-1 0 1,1-1-1,-1 1 0,1 0 0,-1 0 1,1 0-1,-1 0 0,1 0 0,-1 0 1,0 0-1,-1 0 19,-1 0-1,1 1 1,0 0-1,0 0 1,0 0 0,0 0-1,0 0 1,0 0 0,0 0-1,-4 3 1,2 0 34,0 0 1,0 0-1,0 0 1,0 0-1,1 1 1,0 0-1,0-1 0,0 1 1,-3 6-1,0 4 281,-9 28-1,7-10-293,1 0 0,2 1-1,1-1 1,2 1 0,1 0-1,1 0 1,3 0 0,0-1-1,2 1 1,1-1 0,22 63-1,-26-90-30,1 3-203,1 1-1,0-1 0,5 8 1,-8-15 5,0 0 1,0-1 0,0 1 0,0-1 0,0 0 0,1 1 0,-1-1 0,0 0 0,1 0 0,-1 1 0,1-1 0,-1 0 0,1-1 0,-1 1 0,1 0 0,0 0 0,-1-1 0,1 1 0,0-1 0,0 1 0,-1-1-1,1 0 1,2 1 0,-1-2-400,0 0 1,0 1-1,0-1 0,0 0 0,0 0 0,5-3 0,18-12-2152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6464,'-4'0'7005,"4"0"-6944,0 2 511,0 0 0,1 0-1,-1 1 1,0-1 0,0 0 0,0 0-1,0 0 1,-1 0 0,1 3-1,-11 54 2446,-31 205 1615,36-202-4501,2 1 0,5 78 1,0-124-25,1 0 1,6 27-1,-7-40-81,0 0 0,1 1 0,-1-1 0,1 0-1,0 0 1,0 0 0,0-1 0,1 1 0,0 0 0,-1-1 0,1 1-1,0-1 1,0 0 0,1 0 0,3 3 0,-4-5-65,0 0 0,0 0 0,-1-1 0,1 1 0,0 0 0,0-1 0,0 0 1,-1 0-1,1 1 0,0-2 0,0 1 0,5-1 0,1 0-410,3 0-567,-1-1 0,0-1-1,14-4 1,32-16-7206,-52 21 7578,-3 2 275,-1-1 0,0 0 1,1 1-1,-1-1 0,0 0 0,0 1 1,0-1-1,0 0 0,0 0 0,0 0 1,0 0-1,0 0 0,0 0 0,0 0 1,0-2-1,7-6-2207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10208,'-5'-4'4640,"18"-4"-4032,-3 0 1855,4 8-1471,4-9 1088,4 6-1216,1-5 32,3 4-544,1-4-224,4 5-64,1-6-224,5 4 96,-1-1-3264,-6 1 1792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3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52 3232,'27'-27'5488,"-19"12"-1838,-8 15-3572,0-1 0,0 1 0,0 0 0,0-1 0,0 1 0,0 0 0,0-1 1,0 1-1,0 0 0,0-1 0,0 1 0,0 0 0,0-1 0,0 1 0,0 0 0,0-1 0,0 1 1,-1 0-1,1 0 0,0-1 0,0 1 0,0 0 0,0 0 0,-1-1 0,1 1 0,0 0 1,0 0-1,-1-1 0,1 1 0,0 0 0,-1 0 0,1 0 0,0 0 0,0 0 0,-1-1 0,1 1 1,0 0-1,-1 0 0,1 0 0,0 0 0,-1 0 0,1 0 0,0 0 0,-1 0 0,1 0 1,0 0-1,-1 0 0,1 0 0,-3 1 44,0-1 1,0 1 0,1-1-1,-1 1 1,0 0-1,1 0 1,-1 0 0,1 0-1,-1 1 1,-2 1-1,-27 23 658,19-12-382,-1 1 1,2 1-1,0 0 1,-17 32-1,-31 77 458,55-113-771,-8 21 23,2 0 0,1 1 0,-8 53 0,18-85-95,0 0 0,-1 1 0,1-1 0,0 0 0,0 0 0,1 0 0,-1 0 0,1 3 0,-1-5-139,0 1 1,0-1 0,0 0 0,0 1-1,1-1 1,-1 1 0,0-1-1,0 0 1,1 1 0,-1-1-1,0 0 1,0 1 0,1-1-1,-1 0 1,0 1 0,1-1-1,-1 0 1,1 0 0,-1 1-1,0-1 1,1 0 0,-1 0 0,1 0-1,-1 0 1,0 0 0,1 1-1,-1-1 1,1 0 0,-1 0-1,1 0 1,-1 0 0,0 0-1,1 0 1,-1 0 0,1 0-1,-1-1 1,1 1 0,-1 0 0,1 0-1,22-4-6679,-10 0 4144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5888,'-22'-4'13151,"27"4"-10793,87 2 1102,106-4-2371,-182 1-909,23 1 0,-3 1-3127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5 138 9312,'-5'0'3841,"12"-2"-1766,19-5 1272,128-62 4392,-123 54-7170,1 2 0,41-12-1,-67 23-782,-2 1 246,-1 0 0,1 0 0,-1 1 0,1-1 0,3 0 0,-6 1-156,-1 0 0,1 0 0,-1 1 0,0-1 0,1 0 0,-1 0 0,1 0-1,-1 0 1,1 0 0,-1 0 0,0 1 0,1-1 0,-1 0 0,1 0 0,-1 1 0,0-1 0,1 0 0,-1 0-1,0 1 1,0-1 0,1 0 0,-1 1 0,0-1 0,0 1 0,1-1 0,-1 0 0,0 1 0,0-1 0,0 1 0,0-1-1,1 0 1,-1 1 0,0-1 0,0 1 0,0-1 0,0 1 0,0-1 0,0 1 0,0-1 0,0 0 0,0 1 0,-1-1-1,1 1 1,0-1 0,0 1 0,0-1 0,-1 1 0,-15 51-13561,10-30 9456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498 425 3328,'5'-29'8336,"-5"26"-8060,0 0 0,-1 1 0,1-1 0,-1 1 0,0-1 0,0 1 0,0 0 0,0-1 0,0 1 0,0 0 0,-1 0 0,1-1 0,-1 1 0,0 0 0,1 1 1,-1-1-1,0 0 0,0 0 0,0 1 0,0-1 0,-1 1 0,1 0 0,0 0 0,-1 0 0,1 0 0,-3-1 0,-4-1-53,0 0 0,1 1 0,-1 0-1,0 0 1,0 1 0,-14 0 0,8 1-73,0 2 0,0 0 1,0 0-1,1 1 0,-1 1 1,1 0-1,0 1 0,0 1 0,0 0 1,1 1-1,-17 11 0,14-7-124,1 1 0,0 0 0,1 1 0,0 0 0,1 2 0,1-1 0,0 1 0,-14 25 0,24-37 9,0 0-1,0 1 1,1-1-1,0 0 1,-1 0-1,1 1 1,0-1-1,1 1 1,-1-1 0,1 1-1,-1-1 1,1 1-1,0 0 1,0-1-1,1 1 1,-1-1 0,2 5-1,-1-5-9,0 0 0,1 0 0,-1 0 0,1-1 0,0 1-1,0 0 1,0-1 0,0 1 0,0-1 0,0 0 0,1 0 0,-1 0 0,1 0 0,-1 0-1,1 0 1,0-1 0,0 1 0,0-1 0,4 2 0,15 3 87,-1 0 0,1-1 0,1-1 0,-1-1 0,0-1 0,1-2 0,0 0 0,-1-1 0,1-1 0,43-10 0,-56 10-43,0 0 0,-1-1 0,1-1 0,-1 0 0,0 0 0,0-1 0,16-11 0,-19 12-33,-1-1 0,1 0 0,-1 0-1,0-1 1,-1 0 0,1 1 0,-1-1-1,-1-1 1,1 1 0,-1-1-1,5-13 1,-1-5 37,-2 0 0,0 0 0,-2 0 0,0-1 1,-2 1-1,-1-1 0,-1 0 0,-2 1 0,-7-38 0,7 46-42,-1 1 0,-1-1 0,0 1 0,-15-30 0,16 39-31,0 0-1,0 0 1,-1 1-1,0-1 1,0 1-1,-1 0 1,0 1 0,0 0-1,0 0 1,-1 0-1,1 0 1,-14-5-1,-4 0-103,0 1 0,-1 2 0,-31-6 0,21 8-76,0 1-1,0 2 1,-1 2-1,1 1 1,-44 7 0,69-7-155,7-1-43,0 0 0,0 0 0,1 0-1,-1 0 1,0 1 0,0 0 0,-5 1 0,8-2 332,0 0 1,0 0-1,0 0 1,0 0 0,0 1-1,0-1 1,0 0 0,0 0-1,0 0 1,0 0-1,0 0 1,0 0 0,0 0-1,0 0 1,0 0-1,0 1 1,0-1 0,0 0-1,0 0 1,0 0-1,0 0 1,0 0 0,0 0-1,0 0 1,0 0-1,0 0 1,0 1 0,0-1-1,0 0 1,0 0 0,0 0-1,0 0 1,0 0-1,0 0 1,0 0 0,0 0-1,0 0 1,1 0-1,-1 0 1,0 0 0,0 1-1,0-1 1,0 0-1,0 0 1,0 0 0,0 0-1,0 0 1,0 0 0,0 0-1,1 0 1,-1 0-1,0 0 1,0 0 0,0 0-1,0 0 1,0 0-1,0 0 1,0 0 0,0 0-1,1 0 1,-1 0-1,0 0 1,0 0 0,0 0-1,0 0 1,0 0-1,0-1 1,0 1 0,10 2-2483,-10-2 2406,18 3-2405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7136,'0'-3'986,"0"0"-1,1 0 1,-1 0 0,1 0 0,0 0 0,1-3-1,12-21 1342,17-20-1240,-17 31-709,0 1-1,1 1 1,1 0-1,18-12 1,-32 25-328,1-1 0,-1 1 0,1-1 0,0 1 0,0 0 0,0 0 0,0 0 0,4-1 0,-6 2-32,0 0 1,0 0-1,0-1 1,0 1-1,0 0 1,0 0-1,0 1 1,0-1-1,0 0 1,0 0-1,0 0 1,0 1-1,0-1 1,0 0-1,0 1 1,0-1-1,-1 1 1,1-1-1,0 1 1,0-1-1,0 1 1,-1 0-1,1 0 1,0-1-1,-1 1 1,2 1-1,0 3 85,1 0 0,-1 0 0,-1 0-1,1 1 1,-1-1 0,0 0 0,1 10-1,-1 41 562,-1-37-480,0 127 1048,0-139-1148,1-1 1,0 0 0,0 1 0,0-1 0,1 0 0,0 0 0,0 0-1,0 0 1,6 10 0,-7-14-46,0 0-1,1 0 0,-1 0 1,0 0-1,1 0 1,-1 0-1,1-1 0,0 1 1,0 0-1,-1-1 1,1 0-1,0 1 1,0-1-1,0 0 0,1 0 1,-1 0-1,0 0 1,0 0-1,0-1 0,1 1 1,-1-1-1,0 1 1,1-1-1,-1 0 1,0 0-1,1 0 0,-1 0 1,4-1-1,-1-1 27,1 1 1,-1-1-1,0-1 0,-1 1 0,1-1 1,0 0-1,-1 0 0,1 0 0,-1 0 1,0-1-1,0 0 0,0 0 0,-1 0 1,4-5-1,4-7 2,-1 0-1,12-30 1,67-159-6,-83 190-90,0-1-10,1 0 1,1 0 0,0 1-1,13-17 1,-20 31 39,-1 0 0,1 0 0,0 0 1,0 0-1,0 1 0,0-1 0,0 0 0,-1 1 1,1-1-1,0 1 0,0-1 0,1 1 0,-1-1 1,0 1-1,0 0 0,0-1 0,0 1 0,0 0 1,0 0-1,0 0 0,1 0 0,-1 0 0,0 0 1,0 0-1,0 0 0,0 0 0,0 1 1,0-1-1,0 0 0,1 1 0,-1-1 0,0 1 1,0-1-1,0 1 0,1 0 0,3 3 60,1 1-1,-1-1 0,1 1 1,6 9-1,-8-10-154,2 3 129,0 0 1,8 14-1,-13-19-637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9792,'-5'-2'5943,"21"4"-3529,111 3 2072,-45-1-3388,-67-3-1103,128 5 701,-50 2-3718,-75-7-1085,-3-1 1180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78 5824,'-31'5'5029,"62"-10"5312,18 3-8582,-12 1-851,238-24 1633,40-2-1834,-196 17-612,92-3-164,-172 15-273,-2 0-4681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300 238 3392,'0'0'205,"1"-1"-1,0 1 1,-1-1 0,1 1-1,0-1 1,-1 1 0,1 0-1,0-1 1,0 1 0,-1 0-1,1 0 1,0 0 0,1-1-1,8-3 5347,-10 4-5433,0 0 0,0 0-1,1 0 1,-1 0 0,0-1 0,0 1 0,1 0 0,-1 0 0,0 0 0,0-1 0,0 1 0,0 0 0,0 0 0,1-1 0,-1 1 0,0 0 0,0 0 0,0-1 0,0 1 0,0 0 0,0 0 0,0-1 0,0 1-1,0 0 1,0 0 0,0-1 0,0 1 0,0 0 0,0-1 0,0 1 0,0 0 0,0 0 0,0-1 0,0 1 0,-10-4 2454,-21 5-387,18 0-2037,0 0 0,0 1 0,1 1 0,-1 0 0,0 0 0,1 2 0,0-1 0,0 2 0,0-1 0,1 2 0,0-1 0,0 2 0,0-1 1,1 2-1,0-1 0,1 1 0,0 1 0,0 0 0,1 0 0,-9 13 0,11-10-123,-1-1 1,2 1 0,0 0-1,0 0 1,-3 18-1,6-25 9,1 0 0,0 0 0,1 0 0,-1 0 1,1 0-1,0 0 0,0 0 0,1 0 0,0-1 0,0 1 0,1 0 0,-1 0 0,1-1 0,0 1 0,3 5 1,-3-9 10,0 0 1,-1 0 0,1 0 0,0 0 0,0 0-1,0-1 1,1 1 0,-1-1 0,0 1-1,0-1 1,1 0 0,-1 0 0,1 0 0,-1 0-1,1 0 1,-1-1 0,1 1 0,3-1 0,-2 1 20,1-1 0,-1 0 1,1 0-1,-1 0 0,0-1 1,1 1-1,-1-1 0,0 0 1,1 0-1,5-3 1,2-3-33,0 0 1,0-1-1,-1-1 1,0 1-1,0-2 1,-1 1 0,0-1-1,-1-1 1,0 0-1,-1 0 1,11-19-1,-4 3-55,-2-1 0,0-1 0,-2 0 0,8-33 0,-16 50 14,0-1 1,-1 1 0,0-1-1,-1 0 1,-1 1-1,0-1 1,-1 0 0,0 1-1,-6-24 1,6 29-30,-1 1 1,0 0-1,0 0 0,-1 0 1,0 0-1,0 0 1,0 1-1,-1-1 1,0 1-1,0 0 1,0 0-1,0 0 1,-1 1-1,0-1 0,0 1 1,0 0-1,-1 1 1,1-1-1,-1 1 1,-8-3-1,9 4-84,0 1 1,0 0-1,-1 0 0,1 0 1,0 0-1,-1 1 0,1 0 0,-1 0 1,1 1-1,0-1 0,-11 4 1,13-4-145,-1 1 1,0 1 0,1-1-1,0 1 1,-1-1 0,1 1 0,0 0-1,0 0 1,0 0 0,0 1-1,0-1 1,0 1 0,1-1 0,-1 1-1,1 0 1,0 0 0,-3 4-1,5-6-47,-1 1-1,0-1 0,1 1 0,-1 0 0,1 0 0,-1-1 0,1 1 1,0 0-1,0 0 0,0-1 0,0 1 0,0 0 0,0 0 1,0-1-1,1 1 0,-1 0 0,1 0 0,1 2 0,5 13-2178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 4736,'-6'-9'16879,"-13"41"-15243,-49 88 658,58-100-2154,1 1 0,1 0 0,1 0 0,-5 28 0,6-12 24,1 1 1,0 44-1,5-66-58,0 0-1,2 0 1,0 0 0,0 0-1,2 0 1,0-1 0,11 27-1,-14-40-82,0 0 0,0 1-1,0-1 1,1 0 0,-1 0 0,1-1 0,-1 1-1,1 0 1,0 0 0,0-1 0,0 1-1,0-1 1,0 1 0,0-1 0,0 0 0,0 0-1,0 0 1,1 0 0,-1 0 0,0-1-1,1 1 1,-1-1 0,1 1 0,4-1 0,3 0-8,0-1 1,0 0 0,0-1 0,17-4 0,-11 2-73,21-5-1512,54-21-1,-68 20-3007,33-18 0,-53 26 4108,-2 2-15,0-1 1,0 1-1,0-1 0,0 0 1,0 1-1,0-1 0,0 0 1,0 1-1,0-1 0,-1 0 1,1 0-1,0 0 0,-1 0 1,1 0-1,0-1 0,4-5-2934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9792,'-5'0'4448,"10"-3"-3872,0-2 2431,4 5-1759,4-8 1408,10 4-1536,12-4 320,7 5-864,8-6-192,-2 6-224,2-5-320,-1 3 64,-9 1-1216,2 4 704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5568,'-14'-9'14367,"29"7"-12292,165-35 80,53 9-1709,-181 23-359,-25 5 197,-12 1-5069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3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6976,'-7'12'7037,"-14"32"-3925,13-26-1896,-46 80 1769,14-26-1858,28-50-904,-2 4 60,-10 27 0,21-45-229,1-1 0,-1 1 0,1 0 0,1 0-1,0 0 1,0 0 0,0 0 0,2 12 0,-1-15-1,1-1 0,0 1 0,0-1 0,0 0-1,1 1 1,-1-1 0,1 0 0,0 0 0,0 0-1,6 7 1,0-1-1247,2 0-1,14 12 1,-7-6-876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1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5312,'-2'-1'711,"-4"-6"3460,6 7-4104,1 4 3330,6 6-2465,-2-1-1,1 2 1,-2-1-1,1 0 0,-1 1 1,-1 0-1,0 0 1,0 0-1,1 12 1,-1 15 84,-1 52 1,-2-32-701,13 159-167,-10-170-45,3 21-1445,-3-58 528,7-11-5969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4320,'0'-1'266,"-1"1"1,0 0-1,1-1 1,-1 1-1,0 0 1,1 0 0,-1 0-1,0 0 1,-6 1 5904,7-2-5785,1-1 0,-1 1 0,0 0 0,1 0-1,-1 0 1,1-1 0,0 1 0,-1 0 0,1 0-1,0 0 1,-1 0 0,1 0 0,0 0 0,1-1-1,24-18 1107,-17 14-1464,0 1 0,1 0 0,-1 1 0,17-6 0,-18 8 0,1-1 61,0 1 1,1 0-1,0 0 1,0 1-1,12 0 1,-19 1-34,0 1-1,0-1 1,-1 1 0,1-1 0,0 1-1,-1 0 1,1 0 0,0 0 0,-1 1 0,0-1-1,1 0 1,-1 1 0,0 0 0,1-1 0,-1 1-1,0 0 1,0 0 0,-1 0 0,1 0 0,0 1-1,-1-1 1,1 0 0,1 5 0,2 5 90,-1 1 0,0 0-1,0 0 1,-1 0 0,-1 1 0,-1-1 0,1 16 0,-1-7 145,7 31 0,22 53 366,-24-91-494,0 0 0,1 0 0,1-1 0,16 24 0,-22-35-83,0 0 0,1-1 1,-1 1-1,1 0 0,4 3 1,-6-5-50,0-1 0,0 1 0,0-1 0,0 1 0,0-1 0,0 1 0,0-1 0,0 0 0,1 0 0,-1 1 0,0-1 1,0 0-1,0 0 0,0 0 0,0 0 0,0 0 0,0 0 0,1 0 0,-1-1 0,0 1 0,0 0 0,0-1 0,0 1 0,2-1 1,1-2 50,0 0 0,0 0 0,0-1 0,0 1 1,-1-1-1,1 0 0,4-6 0,17-31 236,-22 36-275,17-36 46,-2 0-1,22-71 0,-6 13 47,-28 81-198,-5 12 30,1 0 0,0 0 1,1 0-1,0 1 0,6-11 1,-8 15 41,-1 0-1,1 0 1,0 0 0,0 0 0,1 0 0,-1 0 0,0 0-1,0 0 1,0 1 0,0-1 0,1 0 0,-1 1 0,0-1-1,1 1 1,-1 0 0,0-1 0,1 1 0,-1 0 0,0 0-1,1 0 1,-1 0 0,1 0 0,-1 0 0,0 0 0,1 1-1,-1-1 1,0 0 0,1 1 0,-1-1 0,0 1 0,1-1-1,0 2 1,7 2 49,-5-2-63,-1-1 0,1 1-1,-1-1 1,1 1 0,-1-1 0,7 0-1,40 3-1871,-47-5 386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 7712,'-35'-17'2506,"18"12"446,24 7 1200,136 5 2877,-30 0-5567,-35-3-740,-35-1-570,1-2 0,87-8 0,-121 5-1070,-1 0 0,18-6 0,0-6-5794,-14 8 3427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 7040,'-9'3'14240,"3"4"-10684,5-6-3480,0 0 1,0 0-1,1 0 1,-1 0-1,0 0 1,0 0-1,0 0 1,0 0-1,0-1 1,0 1-1,-1 0 1,1-1-1,0 1 1,-2 0-1,-7-1 1092,12-6-832,13-8 156,-13 12 365,4-1-801,0 0 0,-1 0 0,9-7 0,-4 3 30,-11 9-101,0 0 0,1 0 0,-1 0 0,0 0 0,-1 0 0,1 0 0,0 0 0,0 0 0,-1 0-1,-2 2 1,-1-2-554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5408,'4'6'8714,"14"29"-5514,18 74 895,14 32-1779,-29-91-1835,-2 1 0,-2 0 1,11 57-1,8 58 159,-32-149-617,0 4 386,-4-20 12,5-8 694,11-39-647,4-8-526,22-28-40,54-80-1,-64 110 26,-3-2 0,36-90 0,-49 103-40,62-140-232,-68 158 184,-10 22 118,0 0 0,1 0 0,-1 0 0,0 0 0,1 0 0,-1 0 0,0 0 0,0 0 0,0 0 0,0 0 1,0 0-1,0 0 0,0 0 0,0 0 0,-1-1 0,0 1 34,1 1 1,-1 0-1,0 0 1,1 0-1,-1 0 1,0 0-1,1 0 1,-1 0-1,0 0 1,1 0-1,-1 0 1,0 0-1,1 0 1,-1 1-1,0-1 1,1 0-1,-1 0 1,1 1-1,-1-1 1,0 1-1,1-1 1,-1 0-1,1 1 1,-1-1-1,0 2 1,-3 0-6,-28 13 91,-1-2-1,-54 14 1,40-13 83,-6 2-40,-162 55 85,176-58-294,20-7-77,-20 10 0,17-11-1359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9632,'-2'0'580,"2"0"-475,-1 0 0,1 0 0,0 0 0,0 0-1,0 0 1,-1 0 0,1 1 0,0-1 0,0 0-1,-1 0 1,1 0 0,0-1 0,0 1-1,-1 0 1,1 0 0,0 0 0,0 0 0,0 0-1,-1 0 1,1 0 0,0 0 0,0 0-1,0 0 1,-1-1 0,1 1 0,0 0 0,0 0-1,0 0 1,-1 0 0,1 0 0,0-1-1,0 1 1,0 0 0,0 0 0,0 0 0,0-1-1,0 1 1,-1 0 0,1 0 0,0-1-1,0 1 1,0 0 0,0 0 0,0-1 0,14 1 5970,-2 0-4956,182-4 4766,99-13-5850,-264 17-4780,-9 2-2723,-5 2 3383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 3072,'0'-1'168,"-1"1"0,1-1 1,-9-5 7011,6 8-4593,-1 5-1302,1-1-862,1 1-1,-1 0 1,-1 0-1,1-1 1,-6 7 0,-7 16 465,8-8-486,0 1-1,-4 25 1,8-29-221,-35 183 1046,15 6 231,23-201-1412,-7 80 799,3 115 1,25 13 25,-14-184-656,0 0 0,2-1 0,2 0 0,25 55 0,-29-73-205,0 0 1,2 0-1,-1-1 0,1 0 0,1 0 0,0-1 0,0 0 0,1 0 1,0-1-1,0 0 0,1-1 0,14 7 0,-10-7-633,-1 0 0,1-2 0,27 8 0,-25-10-1005,0 0 1,0-1 0,23 0 0,5-2-1359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5056,'0'0'1642,"4"8"-420,0 3-70,1-1-1,0 0 1,0 0 0,12 15 0,3 6 315,2 4-313,-8-12 45,20 42 0,-15-18-655,-3 1-1,-1 1 1,-3 0-1,-2 1 1,-2 0-1,-2 0 1,-3 1-1,-2-1 1,-2 1-1,-2 0 1,-17 89 0,-17 19 77,-73 194 0,104-335-797,-30 73-1307,30-79-1420,-1 0 0,-13 18 1,11-16-394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3 179 4800,'-2'-5'13082,"11"3"-7557,-3-3-7717,26-28 3158,6-6-291,-26 26-507,1 0 0,18-13-1,-18 15-95,-9 7 39,0 1 0,0 0-1,1 0 1,-1 0 0,1 1 0,6-4 0,-11 6-106,1 0 0,-1 0 0,0 0 0,0 0 0,1 0 0,-1 0 0,0 0-1,0 0 1,0 0 0,1 0 0,-1 0 0,0 0 0,0 0 0,1 1 0,-1-1 0,0 0-1,0 0 1,0 0 0,1 0 0,-1 0 0,0 0 0,0 1 0,0-1 0,0 0 0,0 0-1,1 0 1,-1 0 0,0 1 0,0-1 0,0 0 0,0 0 0,0 0 0,0 1 0,0-1 0,0 0-1,1 0 1,-1 1 0,0-1 0,2 13 178,-2-7-23,1 7 7,0 0 0,-3 25 0,1 13 148,2-20 29,-1-18-205,1 1 1,0 0-1,5 22 0,-4-30-56,0 0 0,0 1 0,0-1-1,1 0 1,4 8 0,-6-13-54,0 1 1,0-1-1,0 0 0,0 0 1,0 0-1,0 0 0,0 0 0,1 0 1,-1 0-1,0 0 0,1-1 1,-1 1-1,0 0 0,1-1 1,-1 1-1,1-1 0,-1 1 0,0-1 1,1 0-1,-1 0 0,1 0 1,0 0-1,-1 0 0,1 0 0,-1 0 1,1 0-1,-1 0 0,1-1 1,1 0-1,7-2 82,-1-1 1,0 0-1,0 0 1,0-1-1,8-6 1,40-33 251,-20 15-249,73-62 14,13-9-293,-120 98 201,1-1-1,0 1 1,0 0-1,1 0 0,-1 1 1,0-1-1,1 1 1,-1 0-1,1 0 1,-1 1-1,1-1 1,4 1-1,7 0 17,-1 1 1,20 5-1,-20-4-348,27 2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5216,'-3'-1'13520,"10"1"-8776,19 4-5383,-19-3 2032,5 0-1202,0 0-1,1-1 1,-1-1-1,16-2 1,11-2-104,87 4 153,-97 2-3424,0-1-3754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3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1385 3392,'-4'5'820,"4"-5"-767,0 0 0,0 0 0,0 0 1,0 0-1,0 0 0,-1 0 0,1 1 1,0-1-1,0 0 0,0 0 1,0 0-1,0 0 0,0 0 0,0 1 1,0-1-1,-1 0 0,1 0 0,0 0 1,0 1-1,0-1 0,0 0 0,0 0 1,0 0-1,0 0 0,0 1 1,0-1-1,0 0 0,0 0 0,0 0 1,0 1-1,0-1 0,0 0 0,1 0 1,-1 0-1,0 0 0,0 1 1,0-1-1,0 0 0,0 0 0,0 0 1,0 0-1,0 0 0,1 1 0,-1-1 1,0 0-1,0 0 0,0 0 0,0 0 1,0 0-1,4 2 2805,-2-3-2462,0 1 0,0 0 0,0 0 0,0-1 0,0 1 0,0-1 0,3-1 0,4-3-19,1 1 1,-1-2 0,0 1-1,0-1 1,-1-1-1,0 0 1,0 0-1,12-15 1,50-72 279,-60 78-526,237-359 867,-217 331-995,-1-1 0,-3-2 0,-2 0 1,34-97-1,0-68 98,-53 183-142,-1 1 0,0-56 0,-5 74-366,-4 17 135,-3 21 141,-12 53 728,-4-1 0,-55 124 1,49-137-196,-24 78 1,-44 186 749,25-120-423,52-157-487,-32 73 158,52-125-392,-2 4 52,0 0 0,0 0 0,0 0 0,-1 0 0,-5 5 1,8-10-48,0 0 0,0 1 1,-1-1-1,1 0 1,0-1-1,0 1 0,-1 0 1,1 0-1,-1 0 1,1-1-1,0 1 0,-1-1 1,1 1-1,-1-1 0,1 0 1,-1 0-1,0 1 1,1-1-1,-1 0 0,1 0 1,-1 0-1,1-1 1,-1 1-1,1 0 0,-1-1 1,1 1-1,-1 0 1,-2-2-1,-2-2-45,1 1 0,0-1-1,0 0 1,0 0 0,0 0 0,1-1 0,-1 1 0,1-1-1,1 0 1,-1-1 0,-3-6 0,5 10 2,1 1 20,1 0-1,-1 0 1,1 0 0,0 0 0,-1 0-1,1 0 1,0 0 0,-1 0 0,1 0-1,0 0 1,0 0 0,0 0 0,0 0-1,0 0 1,0 0 0,0 0 0,1 0-1,-1-1 1,0 1 0,0 0 0,1 0-1,-1 1 1,1-1 0,-1 0 0,1 0-1,-1 0 1,1 0 0,0 0 0,-1 0-1,1 1 1,0-1 0,-1 0-1,3 0 1,2-4-16,1 1-1,0 0 1,12-6 0,-14 7 64,44-20 174,55-19-1,-59 26-137,-1-2 0,63-36 0,-82 38-62,-1-1 0,-1-2 0,-1 1 0,-1-2 0,19-23 1,83-123 309,8-5-135,-71 99-97,-19 25-115,-2-1 0,53-89 1,62-155-67,-83 130-71,-67 156 153,-1 0-49,6-12 49,-9 13-343,-5 9-525,-12 13 691,1 1 0,1 0-1,-18 27 1,-35 68 381,51-83-199,-156 301 718,154-281-554,2 1-1,1 0 1,-8 57 0,12-36 262,-5 128 0,18-184-342,0 0 1,1 0-1,0 0 0,5 20 0,-4-30-39,-1 0-1,1 0 0,0 0 1,1-1-1,-1 1 0,1-1 0,1 1 1,-1-1-1,1 0 0,-1 0 0,1 0 1,1 0-1,7 6 0,-8-8 11,1-1 0,-1 1 0,1-1-1,-1 0 1,1 0 0,0 0 0,0-1 0,0 1-1,0-1 1,0-1 0,0 1 0,1-1 0,-1 1-1,0-2 1,0 1 0,0 0 0,0-1 0,0 0-1,0 0 1,0-1 0,9-3 0,0-1-41,0 0 0,0-2 0,0 0 0,-1 0 1,22-19-1,-20 13 44,1-1 0,-2 0-1,0-1 1,-1-1 0,21-35 0,-17 21-23,-1-1 0,19-59 0,-17 40-13,-5 16-37,10-44-1,-22 53-492,-2 24 120,-1 5 242,-2 4 46,-12 35 46,2 1-1,-17 82 0,24-83 227,-4 83 0,11-117-104,0 1-1,1 0 0,1-1 0,3 14 1,-4-18-23,1 0 1,-1 1-1,1-1 1,0 0-1,0 0 1,1 0-1,-1-1 1,1 1-1,-1 0 1,7 4 0,-8-7-24,0 0 0,1 0 0,-1 0 1,0 0-1,1 0 0,-1-1 1,1 1-1,-1 0 0,1-1 0,-1 1 1,1-1-1,-1 0 0,1 0 1,-1 1-1,1-1 0,-1 0 0,4-1 1,-2 1 15,0-1 0,0 0 1,-1 0-1,1 0 0,0 0 1,0 0-1,0-1 0,4-2 1,0-1 29,-1-1 0,1 0 0,-1 0 1,0 0-1,0-1 0,4-7 1,101-181 52,-25 36-266,-78 148 141,-3 4-104,-1 0-1,0 0 0,0-1 1,4-7-1,-15 27-180,2 0 285,0 0 1,1 1-1,1 0 1,-3 18-1,-2 16 60,-5 39 62,10-56-220,1-10 85,1 0 0,1 30 0,0-45 40,1 0 0,-1 0 1,1 0-1,1 0 0,-1 0 0,1 0 0,-1-1 1,1 1-1,0-1 0,1 1 0,-1-1 0,1 0 1,0 0-1,0 0 0,5 4 0,-6-6 23,1 0 1,0 0-1,0-1 0,1 1 1,-1-1-1,0 1 0,0-1 0,1 0 1,-1-1-1,1 1 0,-1-1 0,1 1 1,-1-1-1,1 0 0,-1 0 0,1 0 1,-1-1-1,1 1 0,-1-1 0,0 0 1,4-1-1,3-1 8,0-1 0,-1 0 0,1 0 0,-1-1 0,0 0 0,10-8 0,1-3-27,0-1 1,-1 0-1,-1-2 0,-1 0 1,-1-1-1,0-1 0,25-44 1,57-121-8,-95 181-41,-1 0 0,1-1 1,-1 1-1,0-1 0,0 1 1,0-1-1,1-11 0,-4 16-210,-1 3 141,-1 4 7,-4 15-150,4-15 223,1 1 0,-1-1 0,0 10 0,-6 28-56,4-25 28,1 1-1,1 0 1,0 20-1,10 111 454,-7-150-402,-1 0-1,1 1 1,0-1 0,0 0 0,1 0-1,-1 0 1,0 0 0,0 0 0,1 0-1,-1 1 1,0-1 0,1 0 0,-1 0-1,1 0 1,-1 0 0,1 0 0,0 0-1,-1-1 1,1 1 0,0 0 0,0 0-1,-1 0 1,1-1 0,0 1 0,0 0-1,0-1 1,0 1 0,0-1 0,0 1-1,0-1 1,0 1 0,0-1 0,1 0-1,0 1 1,1-1 9,-1 0-1,0 0 0,0 0 1,0-1-1,1 1 1,-1 0-1,0-1 1,0 1-1,0-1 0,0 0 1,0 0-1,0 0 1,0 0-1,0 0 1,0 0-1,2-2 0,16-16 54,21-25 0,-23 23-67,33-29 0,-23 27-29,2 2 0,0 0 0,1 2 0,1 1 0,53-21 0,55-18-33,-118 45 109,-19 7-158,-13 3 45,6 2 61,1 0 0,0 0-1,0 1 1,0-1 0,0 1-1,-3 1 1,-5 1-22,-7 2-19,2 0-1,-1 1 0,1 1 0,0 0 0,0 1 0,0 1 1,-14 12-1,3-1 15,1 1 0,-41 45 0,60-58 36,0 0 0,1 1 0,1-1 0,-1 1 1,1 0-1,1 0 0,0 1 0,0-1 0,-5 21 0,8-26 1,0 0 0,1 0 0,-1 0 0,1 1 0,0-1-1,0 0 1,0 0 0,0 1 0,1-1 0,0 0 0,0 0-1,0 0 1,0 0 0,1 0 0,-1 0 0,1 0 0,0 0-1,0 0 1,1-1 0,-1 1 0,1-1 0,0 0 0,-1 1-1,1-1 1,1-1 0,3 4 0,-3-3 9,0-1 0,0 0 1,0 0-1,0 0 0,0 0 0,0-1 1,1 0-1,-1 0 0,0 0 0,1 0 1,-1-1-1,9 1 0,-7-2 13,0 0-1,1 0 1,-1 0-1,0-1 1,0 1-1,0-2 1,0 1-1,7-4 1,0-2 10,0 0 0,-1-1 0,0 0 0,0-1 1,-1-1-1,16-18 0,94-136 103,-96 123-121,-1-1 1,-2-1-1,-3-1 1,18-56-1,-16 27 1,23-146 0,-42 205-12,6-40-130,0-59 0,-11 87-48,2 26 136,1-1 0,0 1-1,-1 0 1,1-1-1,-1 1 1,1 0 0,-1 0-1,0-1 1,1 1-1,-1 0 1,0 0 0,0 0-1,0 0 1,0 0-1,0 0 1,-2-1-1,3 2 22,0 0-1,-1 0 1,1-1-1,0 1 1,-1 0-1,1 0 1,0 0-1,-1 0 1,1 0-1,-1 0 1,1 0-1,0 0 1,-1 0-1,1 0 1,0 0-1,-1 1 1,1-1-1,0 0 1,-1 0-1,1 0 1,0 0-1,-1 1 0,1-1 1,0 0-1,-1 0 1,1 0-1,-1 1 1,-2 2-28,0 1 0,0 0 1,0 0-1,0 0 0,0 0 1,1 0-1,0 0 0,-3 9 0,0-4 11,-15 40 6,2 1 1,3 0 0,1 2 0,-10 81 0,20-96 97,2 1 0,1 0 1,6 48-1,23 108 163,-20-154-151,18 58-1,-21-82-215,1 0 0,1 0 0,1-1 0,0 0 0,1 0-1,12 15 1,-20-28-174,0-1-1,1 1 1,-1-1-1,0 0 0,1 0 1,-1 0-1,1 0 1,1 2-1,-2-3 72,-1 0 0,1 0 0,-1 0 0,1 1-1,-1-1 1,1 0 0,-1 0 0,1 0 0,-1 0 0,1 0-1,-1 0 1,1 0 0,-1 0 0,1 0 0,-1 0 0,1-1-1,-1 1 1,1 0 0,-1 0 0,1-1 0,1 0-762,0-1 1,-1 0-1,1 1 1,-1-1-1,1 0 1,-1 0 0,0 0-1,0 0 1,2-4-1,3-4-840,10-14-2147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8128,'5'-3'6170,"18"-2"-3513,-10 3-1266,63-21 2534,-49 14-3504,31-6 1,31-3-442,-51 9-2893,-20 8 1291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3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70 2912,'-8'4'10398,"2"-9"-7037,-12 6 2591,13-1-4458,83-19 1727,100-5-2538,-70 11-518,31 0 277,-118 13-850,-18 0-2848,-12 1-4125,5-1 4422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4992,'-2'-3'761,"1"-1"0,0 1 0,-1 0 0,1-1 0,0 1 1,2-10 4907,-2 21-3271,2-2-2037,0 0-1,0-1 0,1 1 1,0-1-1,0 1 1,1-1-1,0 0 0,-1 0 1,2 0-1,-1-1 1,4 6-1,10 15 270,13 22 316,-19-31-579,15 29 0,-6 2 167,21 73 0,1 51 296,-33-114-646,0 3-10,-7-40 278,-3-12-488,1-7 244,0-13 794,1 8-868,-1-1-1,1 1 1,0-1-1,2-7 1,0 3-77,16-80 156,-7 30-63,-4 25-170,2 1 0,21-52 0,-23 68-26,0 1 1,1 1-1,1-1 1,0 2-1,1-1 1,20-19-1,-6 9-18,2 2 0,0 1 0,1 2 0,1 0 0,34-16 0,-56 32-21,16-9-102,-23 12 149,-2 1-277,-12 2-292,-166 1 464,77 5 380,58-4-208,-31 3 8,-140 6-1060,233-24-9574,8 7 7493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85 2912,'-6'-3'403,"4"2"-278,1 1-1,0-1 1,-1 1 0,1-1 0,0 0 0,0 0 0,0 1-1,0-1 1,-1 0 0,0-2 0,0 2 384,1 1 0,0 0 0,0 0 0,0-1 0,0 1-1,0 0 1,0 0 0,0 0 0,0 0 0,-1 1 0,1-1 0,0 0 0,0 0 0,0 1 0,0-1 0,0 1 0,-12 6 10492,27-3-9097,-6-4-1718,0 1 1,-1-1 0,1-1 0,0 1-1,-1-1 1,1-1 0,-1 1 0,11-5-1,-2 2-21,66-21 593,-48 14-537,46-10 0,-53 16-247,-1 2 1,1 0-1,0 2 0,51 4 1,-73-2-170,1 0 1,-1 0 0,0 0-1,6 4 1,2 2-4151,-8-4 2035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2976,'-10'-11'5829,"10"3"-912,2 19-91,1 7-3695,2 15 112,-1-13-838,10 96 1187,-6-31-901,32 226 2072,-39-291-2673,-1-18-266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3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 6880,'-5'-11'2751,"-4"-4"5116,9 15-7720,0 0 1,0-1-1,0 1 0,0 0 0,0 0 0,0-1 1,0 1-1,0 0 0,0 0 0,0-1 1,0 1-1,0 0 0,0-1 0,0 1 0,1 0 1,-1 0-1,0 0 0,0-1 0,0 1 1,0 0-1,0 0 0,1-1 0,-1 1 0,0 0 1,0 0-1,0 0 0,1 0 0,-1-1 0,0 1 1,0 0-1,0 0 0,1 0 0,15-13 1250,25-10-921,-29 18-367,2 0 1,-1 1 0,0 1 0,1 0-1,-1 1 1,24-1 0,-13 3 93,0 1-1,-1 1 1,26 5-1,-44-6-99,1 0 0,-1 1 0,0 0 0,0 0 1,0 0-1,0 1 0,8 4 0,-12-6-64,0 0 0,0-1 0,0 1 0,0 0 0,0 0 0,0 0 1,0 0-1,0 0 0,0 0 0,-1 0 0,1 0 0,0 0 0,-1 1 0,1-1 1,0 0-1,-1 0 0,0 0 0,1 1 0,-1-1 0,0 0 0,0 1 0,0-1 0,1 0 1,-1 1-1,-1-1 0,1 0 0,0 1 0,0-1 0,0 0 0,-1 1 0,1-1 1,-1 0-1,1 0 0,-1 0 0,1 1 0,-1-1 0,0 0 0,1 0 0,-3 2 0,-6 8 149,-1-1 0,-1 0 0,-13 10 0,-14 12 79,19-14-2130,-20 14 1,32-27 1090,0 0 0,0 0-1,-1-1 1,1 0 0,-1-1 0,-15 6 0,15-5-2475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3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18 176 5312,'-18'-5'3029,"97"2"5135,6-7-4371,92-18-3003,-51 7 207,140-10-13,-172 21-619,513-45 1390,-549 52-1892,-1 0-812,-20-1-2435,-29 2-1658,-19 5-2443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13 843 4640,'-12'5'13162,"11"-7"-12930,1 1 0,0-1 0,1 0 0,-1 1 0,0-1 0,0 1 0,1-1 0,-1 1 0,1-3 0,0 3-163,3-12 471,1 0-1,7-12 1,12-30 113,36-126 611,-53 161-1199,14-41 288,50-99 0,-61 142-241,0 1-1,2 0 1,0 0 0,1 1 0,0 0-1,1 1 1,1 1 0,1 0-1,25-17 1,-9 12 114,1 1-1,0 2 1,1 1-1,1 2 1,0 1-1,57-11 1,-74 19-96,0 1-1,27 0 1,-37 3 5,-1 1 0,1-1 0,0 1 0,0 1 1,0-1-1,-1 1 0,1 1 0,8 3 0,-15-6-85,0 1 0,0 0-1,0 0 1,0-1 0,0 1 0,0 0 0,0 0-1,0 0 1,0 0 0,2 2 0,-3-2-34,0-1 0,0 1 0,1-1 0,-1 1 0,0-1 0,0 1 0,0-1 0,0 1 0,1-1 0,-1 1 0,0 0 0,0-1 0,0 1 0,0-1 1,-1 1-1,1-1 0,0 1 0,0 0 0,0-1 0,0 1 0,0-1 0,-1 1 0,1-1 0,0 1 0,-1-1 0,1 1 0,0-1 0,-1 1 0,1-1 0,-1 1 0,-3 2 31,0 1 0,0-1-1,-1 0 1,1 0-1,-1-1 1,0 1-1,1-1 1,-1 0-1,-10 2 1,-7 2-37,-25 2 0,-93 9-1649,45-12-3154,62-5 2814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7:56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0 951 3136,'8'-4'8318,"1"-5"-4837,10-19-3824,-6 9 1084,-2 5-364,-8 9-338,1 0-1,0 0 1,0 1-1,0-1 0,7-4 1,20-17 302,-19 16-96,21-15 1,5-1 28,-25 17-209,0-1 0,28-12 0,25-14 14,-47 25-11,2 0 0,20-8 0,56-24 33,-63 26 91,-24 13-189,0 0-1,13-3 1,-12 5-15,-1-2 1,16-6-1,-18 7 12,0 0 0,0 1 0,16-4 0,4 0 0,3-1 68,-1 1 0,37-2 0,25-3 160,209-65 162,-271 69-374,0 1 1,52-3 0,-44 6 55,151-1 62,-122 4-182,-32 1 179,1 2 0,-1 1 0,1 2 1,40 12-1,187 39 871,-65-30-756,-135-18-47,-31-4 5,48 2 1,-47-6-17,0 2-1,39 9 1,39 4 11,94 4 159,-149-17-346,-5 1 339,1-3 1,87-8-1,-68 0-115,-42 5-146,46-9 0,90-12 174,-39 7 75,15-3-347,-110 15 123,-21 2-45,0-1 1,0 1-1,15-8 1,9-2 68,147-52 389,-152 52-482,0-1 1,0-2-1,-1-1 1,-1-1-1,-1-2 1,39-34-1,-36 22 20,-1-1 0,32-48 0,-49 68-63,-10 10 13,1 0 0,0 1-1,-1-1 1,1 0 0,-1 0-1,1 0 1,-1 0 0,0-1-1,0 1 1,0 0 0,1-4 0,-2 202-715,5-139 288,-2-14 417,-2-40 5,-1 0 1,1 0 0,0 0 0,0-1 0,0 1 0,0 0 0,1-1 0,-1 1 0,3 2-1,1 5-81,-1-4 73,0 1 1,-1-1 0,2 0-1,-1-1 1,1 1 0,0-1 0,0 0-1,0 0 1,10 6 0,1 0 148,-8-6-138,0 1-1,0-2 1,0 1 0,1-1 0,15 5 0,2-3 149,0-2 0,45 2 0,-24-3-135,69 3 206,-29-3-111,-37 2-107,20 1-144,7 0 184,1 0 278,209-19-169,-176 7-128,-69 2 48,-8 0 73,44-10-1,25-6-306,103-20 98,-84 19 161,-37 5-73,150-50 0,173-57-250,-342 104 281,85-36-1,-66 23-10,-18 11-30,2 3-1,118-16 1,-25 16-149,15-2 41,-42 4 103,2 5-1,246 14 0,-152 15-34,-3 21-6,-206-33 35,0 1 1,0 1-1,-1 1 0,39 22 0,-18-4-99,48 41 0,-7-6 488,152 88 0,-159-103-115,14 8-52,-79-48-188,-1 0 0,0 0-1,-1 1 1,14 14 0,9 8-667,-31-30 307,-1 0 0,1 1-1,-1-1 1,1 0-1,-1 0 1,0 1-1,1-1 1,0 1-932,-1 0 931,1-1 1,-1 1-1,0-1 1,0 1-1,0-1 1,1 0-1,-1 1 1,0-1 0,0 1-1,0-1 1,0 1-1,0-1 1,0 1-1,0-1 1,0 1-1,0-1 1,0 1-1,0-1 1,0 1-1,0-1 1,0 1-1,-1 0 1,0 0-576,0 0 1,0 0-1,0 0 1,0 0-1,0 0 1,-1-1-1,1 1 1,0 0-1,-3 1 0,-14 6-4004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00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561 249 2400,'1'-1'161,"-1"0"0,1 0 0,0 1 1,0-1-1,0 0 0,0 0 0,0 1 0,0-1 0,0 1 1,1-1-1,-1 1 0,0-1 0,0 1 0,0 0 0,0-1 1,1 1-1,-1 0 0,0 0 0,0 0 0,3 0 0,-3 0 220,1 0 0,0 0 0,0 0 0,-1 0 0,1-1 0,0 1 0,-1-1 0,1 1 0,2-2 0,-4 2-225,0-1 0,0 1 0,0-1 0,0 1 0,1-1-1,-1 1 1,0-1 0,0 1 0,0-1 0,0 1 0,0-1-1,0 1 1,-1 0 0,1-1 0,0 1 0,0-1 0,0 1-1,0-1 1,-1 1 0,1-1 0,0 1 0,0 0 0,-1-1-1,1 1 1,0-1 0,0 1 0,-1 0 0,1-1 0,-1 1-1,1 0 1,0 0 0,-1-1 0,1 1 0,-1 0 0,1 0-1,0-1 1,-1 1 0,1 0 0,-1 0 0,0 0 0,-25-11 1036,12 5-795,-1 1 0,-17-5 0,12 5-276,0 2-1,0-1 0,0 2 1,-1 1-1,1 1 0,0 0 0,-1 1 1,-25 6-1,28-3-73,1 1-1,0 0 1,1 2-1,-1 0 1,1 1-1,-17 11 1,26-15-13,0 2 1,0-1-1,1 1 1,0 0-1,0 0 1,0 1-1,1 0 1,0 0-1,0 0 0,1 0 1,0 1-1,0 0 1,0 0-1,-3 13 1,3-2 14,0-1 1,1 1-1,1 0 1,0 0-1,2 20 0,0-29 17,1 0 0,0 0 0,1 0 0,0 0 0,0 0 0,1-1 0,1 1 0,-1-1 0,2 0 0,-1 1 0,7 8 0,-9-16-30,-1 1 1,1-1 0,0-1-1,-1 1 1,1 0-1,0 0 1,0 0 0,0-1-1,1 0 1,-1 1 0,0-1-1,0 0 1,1 0-1,-1 0 1,1 0 0,-1 0-1,1-1 1,3 1 0,-2-1 42,-1 0 0,1 0-1,-1 0 1,1-1 0,-1 0 0,1 0 0,-1 0 0,1 0 0,-1 0 0,0-1 0,1 1 0,4-4 0,-8 5-75,1-1 0,-1 1 0,0 0 0,1 0 0,-1-1 0,0 1 0,1 0 0,-1 0 0,0-1 0,0 1 0,1 0 0,-1-1 0,0 1 0,0 0-1,0-1 1,1 1 0,-1-1 0,0 1 0,0 0 0,0-1 0,0 1 0,0-1 0,0 1 0,0 0 0,0-1 0,0 1 0,0-1 0,0 1 0,0 0 0,0-1 0,0 1 0,0-1-1,0 1 1,0 0 0,0-1 0,-1 1 0,1 0 0,0-1 0,0 1 0,0-1 0,-1 1 0,1 0 0,-1-1 0,1 0-13,-1 1-1,1-1 1,-1 1 0,0-1 0,1 0 0,-1 1-1,0 0 1,0-1 0,1 1 0,-1-1 0,0 1-1,0 0 1,0-1 0,0 1 0,1 0-1,-1 0 1,0 0 0,0 0 0,-1 0 0,0 0-5,0 1 0,0 0 0,1 0 0,-1 0 0,0 0 0,0 0 0,0 0 0,1 0 0,-1 1 0,1-1 0,-1 0 0,-2 4 0,-16 24-34,16-23 11,-64 97-198,52-81 185,11-16 49,0 0 1,1 1-1,0-1 1,-6 15-1,2-2 52,5-11-17,-1-1 1,2 1 0,-1 0 0,1 0-1,-1 11 1,2-17-15,1 1 0,0-1 0,1 0 0,-1 1-1,0-1 1,1 0 0,-1 1 0,1-1 0,0 0 0,0 0 0,0 1-1,0-1 1,0 0 0,0 0 0,0 0 0,1 0 0,-1 0 0,1-1 0,-1 1-1,1 0 1,0-1 0,0 1 0,3 1 0,-1 0 47,0 0 0,1-1 0,-1 1 0,1-1 0,-1 0 0,1-1 0,0 1 0,0-1 0,0 0 0,9 1 0,-5-2-38,-1 0 1,0-1 0,0 0-1,0 0 1,0-1-1,9-3 1,121-27 194,-35 9-113,-71 17-16,-1-1-1,40-14 1,-45 10 18,25-14-1,-42 20-100,0-1-1,0 0 0,-1 0 0,0 0 1,14-15-1,-8 7 22,-11 12-25,-1 0 0,0 0 0,1 0 0,-1 0 0,0 0 0,0 0 0,-1-1 0,1 1 0,0-1-1,-1 1 1,0-1 0,1 0 0,-1 1 0,0-1 0,0 0 0,-1 0 0,2-4 0,3-8-163,-5 14 75,-4 14-100,3-11 184,-4 21 4,-4 43-1,9-66-6,-1 14-69,1 22 1,1-9 16,-1-22 65,1 0 1,-1 0 0,1-1-1,0 1 1,0 0 0,0 0-1,1 0 1,3 7 0,-4-11-9,0 1-1,-1-1 1,1 1 0,0-1 0,0 0 0,0 1 0,0-1 0,0 0 0,1 0 0,-1 0 0,0 0 0,1 0 0,-1 0 0,0 0 0,1 0-1,-1 0 1,1-1 0,-1 1 0,1-1 0,0 1 0,-1-1 0,1 0 0,-1 1 0,1-1 0,0 0 0,-1 0 0,1 0 0,3-1 0,0 0 14,0 0 0,0-1 0,0 0 1,0 0-1,0 0 0,-1-1 1,1 1-1,-1-1 0,5-4 1,6-5 104,15-17 1,3-3 76,-10 7-197,-21 21-13,2 0-1,-1 1 0,0-1 1,7-4-1,-9 52-439,-2-40 438,1 0 0,0-1 0,0 1 0,0-1 0,0 1 0,1-1 0,-1 1 0,1-1 0,0 1-1,0-1 1,0 0 0,1 0 0,-1 1 0,1-1 0,0 0 0,0 0 0,3 3 0,-3-3 18,0-1-1,0 1 1,0-1-1,0 0 1,1 0 0,-1 0-1,1 0 1,-1 0-1,1-1 1,0 1 0,0-1-1,0 0 1,0 0 0,6 2-1,-2-2 6,0-1-1,0 1 1,0-2 0,0 1-1,-1 0 1,9-3 0,14-3 68,0-2 0,0-1 0,-1-2 0,31-15 0,-48 20-78,0 0-1,0 0 1,0-1 0,0 0-1,-1-1 1,-1 0 0,1-1-1,-1 0 1,10-13 0,0-8 101,-2 0 0,-1-1 0,22-62 0,-2-5-131,-6-2 0,30-168 1,-57 252 61,5-52 77,-7 60-242,-1-1 0,0 1-1,-1-1 1,0 1-1,-4-15 1,5 22 119,0 1 0,0 0 0,0 0 0,0 0 0,0 0 0,0 0 1,0 0-1,0 0 0,0 0 0,0 0 0,0 0 0,0 0 0,0-1 0,0 1 0,0 0 0,0 0 0,0 0 1,0 0-1,0 0 0,0 0 0,0 0 0,0 0 0,0 0 0,0 0 0,0 0 0,0 0 0,0 0 0,0 0 1,0-1-1,0 1 0,0 0 0,-1 0 0,1 0 0,0 0 0,0 0 0,0 0 0,0 0 0,0 0 0,0 0 1,0 0-1,0 0 0,0 0 0,0 0 0,0 0 0,0 0 0,-1 0 0,1 0 0,0 0 0,0 0 0,0 0 1,0 0-1,0 0 0,0 0 0,0 0 0,0 0 0,0 0 0,0 0 0,0 0 0,0 0 0,0 0 0,-1 0 0,1 1 1,-3 6-307,-3 20 231,3-16 35,-45 164 88,22-77-16,4 2 1,-16 175-1,36-249 6,2 0-1,1 0 1,7 46 0,-7-67-2,1 0 1,0 0 0,0-1 0,0 1 0,0 0 0,1-1 0,0 0 0,0 1 0,5 5-1,-6-8 0,0 0-1,0 0 0,0 0 1,0 0-1,0 0 0,0-1 0,1 1 1,-1-1-1,1 1 0,-1-1 0,1 0 1,-1 0-1,1 0 0,0 0 0,-1-1 1,1 1-1,0-1 0,5 1 1,14-4 70,0-1 0,0-1 1,0-1-1,-1-1 0,1-1 1,-2-1-1,30-17 0,-45 24-75,0-1 0,-1 0-1,1-1 1,-1 1 0,0-1-1,0 0 1,0 0 0,0 0-1,-1 0 1,0-1 0,0 0-1,0 1 1,0-1 0,-1 0-1,4-11 1,-5 7-20,1 0-1,-1 0 1,-1 0 0,0 0-1,0-1 1,-3-17 0,2 19-11,-1 1 1,0-1-1,0 1 1,0 0-1,-1-1 1,0 1 0,-1 1-1,0-1 1,-5-8-1,8 14-3,0-1 1,0 1-1,0 0 0,-1-1 0,1 1 0,0 0 0,0 0 1,-1 0-1,1 0 0,-1 0 0,1 0 0,-1 0 0,1 1 0,-1-1 1,1 0-1,-1 1 0,0-1 0,1 1 0,-1 0 0,0-1 1,0 1-1,1 0 0,-1 0 0,0 0 0,0 1 0,1-1 1,-1 0-1,0 0 0,1 1 0,-1-1 0,0 1 0,1 0 1,-1-1-1,1 1 0,-1 0 0,-1 1 0,-2 2-18,0 0 0,0 0 0,0 1-1,1 0 1,-1-1 0,1 2 0,0-1-1,1 0 1,-1 1 0,1 0 0,-4 9 0,1 1 15,0 0 0,1 0 1,-3 22-1,7-31 20,1 0 1,-1-1-1,1 1 0,1 0 1,-1 0-1,1 0 0,0 0 1,1-1-1,0 1 0,0 0 1,0-1-1,1 0 0,0 1 1,0-1-1,0 0 1,1 0-1,0-1 0,0 1 1,1-1-1,-1 0 0,1 0 1,0 0-1,1-1 0,-1 0 1,1 0-1,0 0 0,0-1 1,0 0-1,0 0 0,0 0 1,1-1-1,-1 0 1,1 0-1,13 2 0,3-4 58,0 0 0,1-2-1,-1 0 1,0-2 0,-1 0-1,1-2 1,36-13 0,-42 11-32,0 0 0,-1 0 1,0-2-1,-1 0 0,0-1 1,20-18-1,-10 5 23,-2-2 1,32-42-1,-43 51-75,-9 12 5,0 0-1,0 1 1,1-1 0,0 1-1,6-6 1,-5 3-41,-2 6-2,-2 5 30,0 8-20,-1-11 45,0 132-314,8-72 603,-6-60-245,0 1 0,0-1 1,0 0-1,0 1 1,0-1-1,0 0 0,0 0 1,1-1-1,2 2 1,44-8-2,-14-6 22,-12 12 266,4-8-346,-5 4 117,0-1 0,37-15 0,-48 16-93,-1-1 0,0 0-1,0-1 1,-1 0-1,1-1 1,-1 0-1,8-8 1,-15 13-656,-10 11-5889,7-8 5950,1 1-1,-1-1 1,0 0-1,1 0 1,-1 1-1,0-1 1,0 0-1,0 0 1,0 0 0,0 0-1,0 0 1,0 0-1,0 0 1,-1-1-1,1 1 1,0 0-1,0-1 1,-1 1-1,1-1 1,-3 1-1,-2 2-2916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3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148 133 10560,'-90'-40'4768,"64"12"-4128,17 16-288,4 4-320,-4-9 255,5 9-159,-1-4-2431,10 4 1247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00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16 7968,'-15'-12'2565,"15"11"-2524,0 1 0,0 0 0,0 0 0,1 0 0,-1 0 0,0-1 0,0 1-1,0 0 1,0 0 0,0 0 0,0 0 0,0 0 0,0 0 0,0-1 0,1 1 0,-1 0 0,0 0 0,0 0 0,0 0 0,0 0 0,0 0-1,1 0 1,-1 0 0,0 0 0,0 0 0,0 0 0,0 0 0,1 0 0,-1 0 0,0 0 0,0 0 0,0 0 0,0 0 0,1 0 0,-1 0-1,0 0 1,3 5 4029,-2 1-3118,3 9 150,-1 0 0,-1 0 0,0 16 0,-2-11-1166,0 20 882,0-38-1015,0 0 0,0 0 0,1 0 1,-1 0-1,1 0 0,-1 0 0,1-1 0,0 1 1,0 0-1,0 0 0,0 0 0,0-1 0,0 1 1,0-1-1,3 3 0,9 1-5526,1 0-1039,-1 3 2757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01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4 394 4224,'-3'14'1365,"3"-14"-1349,0 0 1,0 0-1,0 1 0,0-1 1,0 0-1,0 0 0,0 0 1,0 1-1,0-1 0,0 0 1,0 0-1,0 0 0,0 1 1,0-1-1,0 0 0,0 0 1,0 0-1,0 0 0,0 1 1,0-1-1,0 0 0,1 0 1,-1 0-1,0 0 0,0 1 1,0-1-1,0 0 0,0 0 1,0 0-1,1 0 0,-1 0 0,0 0 1,5 6 568,1-1 1,-1-1-1,1 1 1,0-1-1,0 0 0,0-1 1,11 6-1,-15-9-271,1 1 0,-1 0 0,1 0 0,-1-1-1,1 1 1,-1-1 0,1 0 0,-1 0 0,1 0-1,0 0 1,-1 0 0,1 0 0,-1-1 0,1 1-1,-1-1 1,1 0 0,-1 0 0,0 0 0,1 0-1,-1 0 1,0 0 0,0-1 0,1 1 0,-1-1-1,3-3 1,-1 1-34,-1 0-1,1-1 1,-1 1-1,0-1 1,-1 1-1,1-1 1,2-8-1,10-37 648,-12 37-789,32-140 721,-26 112-545,9-39 108,-3 22-486,-6 83 109,-2 0 0,8 44 0,-6-25 23,-5-27 111,3 16 26,7 61-1,-14-85-144,0 0 0,0 1 0,0-1 0,-1 1-1,-1-1 1,1 0 0,-2 0 0,1 0 0,-1 0 0,-1 0-1,-5 10 1,8-16-28,-1-1 0,0 0 0,-1 0 0,1 0 0,0 0 0,-1 0 0,1 0 0,-1 0 0,1-1 0,-1 0 0,0 1 0,0-1 0,0 0 0,1 0 0,-6 1 0,-2 0-19,0 0 1,-1-1-1,-15 0 1,-7-4 122,31 3-153,0-1 1,0 1-1,0-1 1,0 1-1,0-1 1,1 0-1,-1 0 0,0 0 1,0 0-1,1 0 1,-1-1-1,0 1 1,1 0-1,-3-3 1,4 4 15,0 0-1,0-1 1,-1 1 0,1 0 0,0 0 0,0 0 0,0-1 0,0 1 0,-1 0 0,1 0 0,0-1 0,0 1 0,0 0 0,0-1 0,0 1 0,0 0 0,0 0 0,0-1 0,0 1 0,-1 0 0,1-1 0,1 1 0,-1 0-1,0 0 1,0-1 0,0 1 0,0 0 0,0-1 0,0 1 0,0 0 0,0 0 0,0-1 0,0 1 0,1 0 0,-1 0 0,0-1 0,0 1 0,0 0 0,1 0 0,-1-1 0,0 1 0,0 0 0,0 0 0,1 0 0,-1 0-1,0-1 1,0 1 0,1 0 0,-1 0 0,1 0 0,13-2-48,-12 2 29,47-3 539,48 4 0,-29 0-186,126-1-1955,-179 0 582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03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78 230 3328,'-2'-3'2771,"7"5"1314,12 8 2141,-15-8-6097,0-1 1,0 1-1,1-1 0,-1 0 1,1 0-1,-1 0 0,1 0 1,0-1-1,-1 1 0,1-1 1,0 1-1,-1-1 0,1 0 1,0 0-1,0 0 0,-1 0 1,1-1-1,0 1 0,-1-1 1,4-1-1,2 0 14,1 0 0,-1-1 0,0 0 0,0-1-1,9-5 1,-5 0 8,-1 0-1,0 0 1,0-1-1,-1 0 1,0-1-1,-1 0 1,0-1 0,11-20-1,-18 29-107,-1 0 1,1 0-1,-1 0 0,0-1 0,0 1 1,0-1-1,0 1 0,-1 0 1,1-1-1,-1 1 0,0-1 0,0 0 1,0 1-1,-1-1 0,0-5 0,0 7-50,0-1 0,0 1 0,0-1 0,0 1 0,0-1 0,0 1 0,-1 0 0,0-1 0,1 1 0,-1 0 0,0 0 0,0 0 0,0 0-1,0 1 1,0-1 0,0 0 0,0 1 0,-1-1 0,1 1 0,-5-2 0,1 2 35,1-1-1,0 1 1,-1 0-1,1 1 1,-1-1-1,1 1 1,-1 0-1,1 0 1,-1 1 0,1 0-1,-1 0 1,1 0-1,-1 0 1,-9 5-1,1 0 140,1 1 0,0 0 0,0 1 0,-13 11 0,17-12-130,-1 2 0,1 0 0,0 0 0,1 0 0,0 1 0,1 1 0,0-1 0,0 1 0,1 0 0,0 1 0,-6 18 0,9-19 2,-1 1 0,2 0 0,-1-1 1,2 1-1,0 0 0,0 0 1,1 0-1,0 0 0,1 0 1,0-1-1,1 1 0,4 15 1,-3-21-21,-1-1 1,1 1 0,-1-1-1,2 0 1,-1 0-1,0 0 1,1 0 0,0 0-1,0-1 1,1 0 0,-1 0-1,1 0 1,0 0-1,0-1 1,0 0 0,9 4-1,-4-2 43,0-1 0,0 0 0,0-1 0,1 0 0,0-1 0,-1 0-1,1-1 1,14 1 0,-4-3-26,0-1 0,0-1 0,0 0 0,22-8 0,80-30-55,-72 23 146,-13 4-73,-1-2-1,-1-2 0,41-25 1,-54 26-18,0 0 0,23-24 0,-15 14 32,22-24-9,-46 43 4,-1 1 0,0-1 0,0-1 0,0 1 0,4-12 0,-9 19-68,-1 1-1,0-1 1,1 1-1,-1-1 1,0 0 0,0 1-1,0-1 1,0 1 0,1-1-1,-1 0 1,0 1 0,0-1-1,0 0 1,0 1 0,0-1-1,0 1 1,-1-1 0,1 0-1,0 1 1,0-2-1,-1 2-6,1 0-1,0 0 0,-1-1 1,1 1-1,0 0 0,-1 0 0,1-1 1,-1 1-1,1 0 0,0 0 0,-1 0 1,1 0-1,-1 0 0,1 0 0,-1-1 1,1 1-1,0 0 0,-1 0 1,1 0-1,-1 1 0,1-1 0,-1 0 1,-4 1-50,1 0 1,-1 1 0,1-1-1,-1 1 1,-3 2 0,-11 9 100,0 0 0,-22 20 0,31-25-34,-18 15-57,1 2 0,1 0-1,2 1 1,-35 48 0,53-65 57,1 0-1,0 1 1,0-1 0,1 1 0,-5 14-1,8-21-3,1-1 0,-1 1 0,0-1 1,1 1-1,0-1 0,-1 1 0,1-1 0,0 1 0,0 0 0,1-1 0,-1 1 0,0-1 0,1 1 0,0-1 0,-1 1 0,1-1 0,0 0 0,0 1 0,1-1 0,-1 0 0,0 0 0,1 1 0,-1-1 0,1 0 0,0-1 0,0 1 0,0 0 1,3 2-1,2 0 45,-1-1 0,1 0 1,-1 0-1,1 0 1,0-1-1,0 0 0,0-1 1,0 0-1,0 0 1,1 0-1,-1-1 0,0 0 1,0 0-1,0-1 1,1 0-1,-1 0 0,0-1 1,0 1-1,0-2 1,-1 1-1,1-1 0,0 0 1,-1 0-1,0-1 1,0 0-1,0 0 0,0 0 1,0-1-1,8-9 1,-2 1 2,-1 0 0,-1 0 0,0-1 0,14-24 0,-17 25-43,6-13-151,-41 106-377,22-61 618,-1 0 1,-1 0-1,0-1 1,-19 29-1,-53 64 166,67-93-260,6-8-13,0 0 0,-9 18-1,14-22 7,-1-1 0,1 1 0,0-1 0,0 1 0,1 0 0,0-1 0,-1 11 0,2-15 4,0 0 1,0-1 0,0 1 0,0 0 0,0 0 0,0-1 0,0 1 0,0 0-1,0-1 1,0 1 0,0 0 0,0-1 0,0 1 0,1 0 0,-1-1 0,0 1 0,1 0-1,-1-1 1,0 1 0,1-1 0,-1 1 0,1-1 0,-1 1 0,1-1 0,-1 1-1,1-1 1,-1 1 0,1-1 0,-1 0 0,1 1 0,0-1 0,-1 0 0,2 1 0,0-1 25,1 0 1,-1 0 0,0-1 0,1 1 0,-1 0-1,0-1 1,1 0 0,1 0 0,3-2 119,9-2-69,-1-1 0,1-1 1,-1 0-1,-1-1 0,25-18 0,64-59-36,-46 35 108,-12 8-101,-1-2-1,42-55 0,-40 44-65,58-55 0,-100 107-13,0 0 0,0 0-1,0 0 1,0 0-1,0 0 1,0 1-1,10-4 1,-13 6 26,0-1 1,1 1-1,-1 0 1,0 0-1,0 0 1,0 0-1,1 0 1,-1 0-1,0 0 1,0 0-1,0 0 1,1 1-1,-1-1 1,0 0-1,0 1 1,0-1-1,0 1 1,0-1-1,0 1 1,0 0-1,0-1 0,0 1 1,0 0-1,0 0 1,0 0-1,0 0 1,-1 0-1,1 0 1,0 0-1,-1 0 1,1 0-1,-1 0 1,1 0-1,-1 0 1,1 0-1,-1 0 1,0 0-1,1 2 1,1 5 3,0 1 0,0-1-1,-1 1 1,0 0 0,-1 11 0,-4 46 23,1-37 19,1-9 14,-2 0 0,0 0 0,-14 37 0,13-43 55,5-14-105,0 0 1,0 1-1,0-1 0,0 0 0,-1 0 1,1 0-1,0 0 0,0 0 0,0 0 1,0 0-1,0 0 0,0 0 0,0 0 1,0 0-1,0 1 0,0-1 0,0 0 1,0 0-1,0 0 0,0 0 0,-1 0 1,1 0-1,0 0 0,0 1 0,0-1 1,0 0-1,0 0 0,0 0 0,0 0 1,0 0-1,0 0 0,0 0 0,1 1 1,-1-1-1,0 0 0,0 0 0,0 0 1,0 0-1,0 0 0,0 0 0,0 0 1,0 0-1,0 0 0,0 1 0,0-1 1,0 0-1,0 0 0,0 0 0,1 0 1,-1 0-1,0 0 0,0 0 0,0 0 1,0 0-1,0 0 0,0 0 0,0 0 1,1 0-1,-1 0 0,0 0 0,0 0 1,0 0-1,0 0 0,0 0 0,0 0 1,0 0-1,1 0 0,9-7 96,15-19-68,-23 24-10,25-31-17,-2 0 0,-1-2 0,30-57 0,-43 73-47,-3 5 18,0 0 0,2 0-1,0 1 1,0 1 0,1-1-1,22-17 1,-32 29 20,-1 0 0,1 0 0,0 1 0,0-1-1,0 1 1,0-1 0,0 1 0,0-1 0,0 1 0,0 0 0,0-1 0,0 1 0,0 0 0,1 0 0,-1 0 0,0 0 0,0 0 0,0 0-1,0 0 1,0 0 0,2 0 0,-1 1 6,-1 0 0,1 0 0,-1 0 0,0-1 0,1 1 0,-1 1 0,0-1 0,1 0 0,-1 0 0,0 0 0,0 1 0,2 1 0,1 4 46,-1 0 0,1 0 0,-1 0 0,3 14 0,11 54 413,-12-50-219,0-1 1,13 36 0,-16-57-227,0 1-1,0-1 1,0 1-1,1-1 0,-1 0 1,1 1-1,-1-1 1,1-1-1,0 1 1,1 0-1,-1-1 1,0 1-1,1-1 1,-1 0-1,1 0 1,0-1-1,-1 1 1,1-1-1,0 0 0,0 0 1,0 0-1,4 1 1,6-1-203,1 0-1,-1 0 1,1-1 0,-1-1-1,15-3 1,-12 2-1224,-1-1 0,0-1 1,23-8-1,-27 6-1016,0 1 1,18-12 0,20-15-2491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1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5216,'0'0'18095,"1"0"-17817,5-1-174,-1 0 0,0 0 0,1-1 0,-1 1 0,0-1 0,0 0 0,0 0 0,8-6 0,21-7-176,-18 10 72,0 0 0,0 1 0,1 1 0,-1 1 0,1 0 0,0 1 0,21 2 0,-7 1 66,-23-2-59,-1 0 0,1 1 0,-1 0 0,1 0 0,-1 1 0,0-1 0,14 7 0,-16-6 54,0 0 0,0 1 0,-1 0 0,1 0 0,-1 0 0,1 1 0,-1-1 0,5 7-1,-8-9-19,0 1 0,0-1 0,0 1 0,0-1 0,0 1 0,-1 0-1,1-1 1,-1 1 0,1 0 0,-1 0 0,1 0 0,-1-1 0,0 1 0,0 0-1,0 0 1,0 0 0,0 0 0,0-1 0,-1 1 0,1 0 0,-1 0-1,1 0 1,-1-1 0,0 1 0,1 0 0,-1-1 0,0 1 0,-2 2 0,-5 7 57,0-1 1,0 0 0,-1 0 0,-18 15 0,-48 31 14,20-15-107,40-28-100,10-9 100,0 1 0,1-1 0,-12 6 1,18-7-31,8 4-29,23 10-54,-6-4 152,5 6-79,-2 1-1,47 39 1,-65-48 132,0 1-1,-1 0 0,-1 0 1,0 1-1,0 0 0,-1 1 1,-1 0-1,10 23 0,-18-36-59,1 0 0,-1 0 0,1 1 0,-1-1 0,0 0 0,1 1 0,-1-1 0,0 0 0,0 1 0,0-1 0,0 1 0,0-1 0,0 0 1,-1 1-1,1-1 0,0 0 0,-1 1 0,1-1 0,-2 2 0,1-1 25,0 0 1,-1 0 0,0 0-1,1-1 1,-1 1 0,0 0 0,0-1-1,0 1 1,0-1 0,-4 2-1,-6 3 33,1-1 0,-1-1-1,-1 0 1,1 0-1,-1-1 1,1-1 0,-21 2-1,-95-5-368,112 1 144,-19-3-2239,-39-9 0,50 7 544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27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0 603 2496,'2'8'8305,"4"37"-6157,-4-29-1854,-1 0 1,2 0-1,0-1 0,7 21 0,3 13 347,-10-37-509,0 1 0,0-1 1,2 0-1,8 18 0,-3-9-17,-3-8 152,0 0-1,13 19 1,-17-28-225,1 0 1,-1 0-1,1-1 1,0 1-1,0-1 0,0 0 1,1 0-1,-1 0 1,1-1-1,-1 1 1,6 1-1,8 2 161,0 0-1,0-1 1,0-1 0,1-1-1,-1-1 1,33 0 0,-17 0-49,35 6 0,2 0 12,-40-7 32,0 0-1,37-5 0,-14 1-245,-33 0 58,-15 2 10,0 0-1,0 0 0,1-1 0,-1 1 0,0-1 0,7-4 0,13-6 226,6-4-178,31-20 0,-47 26-26,0 2 0,18-8 0,14-6 60,13-12 25,38-20-236,-63 34 100,57-40 0,-59 36 51,-9 8 73,122-79 28,-130 86-149,0 1-1,0 2 1,34-10-1,59-5-196,-87 18 193,112-13 169,-107 14-169,-1 2-1,0 0 1,28 5-1,-44-3 63,0 1 0,0 0 0,0 0-1,0 1 1,0 1 0,-1 0 0,1 0 0,-2 1 0,15 10 0,-17-11-26,-1 1 0,1-1 1,-1 2-1,-1-1 1,1 1-1,-1-1 0,0 2 1,0-1-1,-1 0 0,0 1 1,0 0-1,-1 0 1,3 11-1,-5-15 19,-1 0 0,1 0 0,-1-1 1,-1 9-1,1-3 71,0-8 621,1-8-581,17-23-214,-13 20 33,1 0 0,1 0 0,0 1 0,0 0 0,1 0 0,0 1 0,0 0 0,1 0 0,0 1 0,0 0-1,1 1 1,0-1 0,0 2 0,15-7 0,12-2 57,0 1 0,73-14-1,18 10-68,-58 10 231,-52 6-146,1 1 1,0 1-1,-1 1 0,28 5 0,5 1 149,94 11 199,-16 1-33,1 1 76,-26-1-236,54 23-91,-145-39-110,16 3 70,0-1 0,1-1 0,38 1 0,-12-1 19,40 1 47,-50-4-70,59 9 1,-80-7 30,1-1 0,46-2 0,53-9 148,-13-1-157,-47 6 66,0-2-1,-1-4 1,0-2 0,-1-3-1,69-25 1,206-66 192,-296 93-217,117-39 111,-142 44-236,-1 0-1,1-2 0,-1 0 0,-1-1 0,0 0 0,0-1 1,14-14-1,-11 6-73,-1 0 0,-1 0 1,0-2-1,22-39 0,-32 49-401,-1 0 0,-1 0 0,1-1 0,-2 0 0,3-12 0,-5 16-375,0 0-1,0 0 1,-1-1-1,0 1 1,0 0-1,-1 0 1,0 0-1,-3-11 1,-5-7-2216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33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280 620 1248,'13'-3'688,"-12"3"-277,7-1 2415,-8 1-2788,0 0 0,0 0 0,0-1 0,0 1-1,0 0 1,0 0 0,0 0 0,0-1 0,0 1 0,0 0-1,0 0 1,0 0 0,0 0 0,0-1 0,0 1 0,0 0-1,0 0 1,0 0 0,1 0 0,-1-1 0,0 1 0,0 0-1,0 0 1,0 0 0,0 0 0,1 0 0,-1 0 0,0-1-1,0 1 1,0 0 0,0 0 0,0 0 0,1 0 0,-1 0-1,0 0 1,0 0 0,0 0 0,1 0 0,-1 0 0,0 0-1,0 0 1,0 0 0,0 0 0,1 0 0,-1 0 0,0 0-1,0 0 1,0 0 0,1 0 0,-1 0 0,0 0 0,4 1 3109,-4-1-3002,0-1 0,0 1 0,0-1 1,0 1-1,0 0 0,0-1 1,1 1-1,4-6 4483,-17 7-3693,-1-1-358,-1 1-1,0 1 1,-26 7 0,-42 18 451,32-10-801,47-16-210,1 0-1,0-1 1,-1 1 0,1 0-1,0 0 1,0 1-1,0-1 1,0 0-1,0 1 1,-2 1 0,4-3-12,0 0 0,0 1 1,0-1-1,0 0 1,0 0-1,-1 0 0,1 1 1,0-1-1,0 0 1,0 0-1,0 0 0,0 1 1,0-1-1,0 0 1,0 0-1,0 1 0,0-1 1,0 0-1,0 0 1,0 1-1,0-1 1,0 0-1,0 0 0,0 0 1,0 1-1,1-1 1,-1 0-1,0 0 0,0 0 1,0 1-1,0-1 1,0 0-1,0 0 0,1 1 1,0-1 7,0 1 1,1 0-1,-1 0 1,1 0-1,-1-1 1,0 1-1,1-1 1,-1 1 0,3-1-1,156 44 707,-123-26-389,-8-4-177,-27-13 54,-3 7 118,0-6-308,0 0 0,0 0 1,-1 1-1,1-1 1,-1 0-1,1-1 0,-1 1 1,0 0-1,0 0 0,0-1 1,0 1-1,0-1 1,0 1-1,0-1 0,0 0 1,0 0-1,-3 1 0,-9 3-17,-27 6-1,12-3 37,2 0-63,1-1 0,-1-1 0,-1-2 1,1-1-1,-31 0 0,70-1 135,-2-1 61,-1 0 0,1 0 0,9-1 0,44-7 426,94-23 0,-128 23-605,-1-2 0,-1-1-1,0-1 1,0-1 0,41-27-1,-10 7 10,-10 6 0,-46 25 2,7-5 7,-8 7 45,-6 5 68,-1 2-75,0 0 0,0 1-1,0-1 1,1 1 0,1 0 0,-1 1 0,1-1-1,-3 14 1,7-22-32,-1 0 1,1 0-1,0 0 0,0 1 0,0-1 0,-1 0 0,1 0 0,0 1 1,0-1-1,1 0 0,-1 0 0,0 1 0,0-1 0,1 0 0,-1 0 1,0 1-1,1-1 0,-1 0 0,1 0 0,0 0 0,-1 0 0,1 0 1,0 0-1,0 0 0,-1 0 0,1 0 0,0 0 0,0-1 1,0 1-1,0 0 0,0 0 0,0-1 0,1 1 0,-1-1 0,0 1 1,0-1-1,0 1 0,0-1 0,1 0 0,1 1 0,4 0 19,0-1 0,0 1 0,0-1 0,0 0 0,0-1 0,8-1 0,1-1-32,1-1 1,-1-1 0,0 0-1,19-10 1,58-34 19,-90 47-14,62-42-51,-41 30-10,-22 13 50,-4 1-4,-4 3-74,-6 16 118,10-16-28,0 0 1,0 0-1,1 0 1,-1 0-1,1 0 1,-1 1-1,1-1 1,-1 5 0,1-3 17,1 0 0,-1-1 0,1 1 1,0 0-1,0 0 0,1-1 0,0 7 1,0-10-12,-1 1 0,0-1 0,1 0 1,-1 1-1,1-1 0,0 1 0,0-1 0,-1 0 1,1 1-1,0-1 0,0 0 0,0 0 0,0 0 1,0 0-1,1 0 0,-1 0 0,0 0 1,0 0-1,1 0 0,-1 0 0,1-1 0,-1 1 1,0-1-1,1 1 0,-1-1 0,3 1 1,4 0 56,0 0 1,1 0 0,9-1 0,-14 0-71,-1 0-1,0-1 1,1 1-1,-1-1 0,0 0 1,1 0-1,-1 0 1,0 0-1,0 0 1,0-1-1,3-2 1,21-13 2,-22 15 64,-1 0-63,0 0-1,0 0 1,0 0-1,-1-1 1,1 1-1,-1-1 0,0 0 1,1 0-1,-1 0 1,-1 0-1,1 0 1,0-1-1,-1 1 0,3-7 1,3-5 29,-1 0 0,8-26 0,4-25-119,14-105-1,-18 88 57,3-13 28,-17 70 23,-2 16-345,-4 22 365,-22 261-80,19-147 426,7-49-226,2-34 116,-1-42-262,0 0-1,0 0 0,0 0 0,1 0 1,-1-1-1,0 1 0,0 0 0,0 0 1,1 0-1,-1 0 0,0 0 0,1 0 1,-1 0-1,1 0 0,-1-1 0,1 1 1,0 0-1,-1 0 0,1-1 0,0 1 0,-1 0 1,2 0-1,-1 0-15,0-1 0,0 0 0,-1 0 1,1 0-1,0 1 0,0-1 0,0 0 0,-1 0 0,1 0 0,0 0 0,0 0 1,0 0-1,-1-1 0,1 1 0,0 0 0,0 0 0,-1-1 0,1 1 1,0 0-1,0-1 0,-1 1 0,1 0 0,0-1 0,-1 1 0,1-1 1,0 1-1,0-2 0,18-16 8,-2 0 0,1-2 1,25-38-1,-6 10-302,-36 48 289,-1 0 0,0-1 0,1 1 0,-1 0 0,0 0 0,1 0 0,-1 0 0,0-1 0,1 1 0,-1 0 0,1 0 0,-1 0 0,0 0 0,1 0 0,-1 0 0,1 0 0,-1 0 0,0 0 0,1 0 0,-1 0 0,1 0 0,-1 0 0,0 1 0,1-1 0,-1 0 0,0 0 0,1 0 0,-1 0 0,0 1 0,1-1 0,-1 0 0,0 0 0,1 1 0,15 12-63,-9-7 51,2 1 61,5 5 17,1-1 0,1-1 0,-1-1 0,1 0-1,30 12 1,-35-17 4,-1-1 0,1-1 1,0 1-1,0-2 0,0 1 0,16-1 0,-22-2-39,0 1 0,0-1-1,0 0 1,0 0 0,0 0-1,0-1 1,-1 0 0,1 0 0,0 0-1,-1 0 1,1-1 0,-1 1 0,0-1-1,0-1 1,0 1 0,4-4-1,4-7-17,0 0-1,-1 0 0,0-1 1,-1 0-1,-1-1 0,0 0 1,-1-1-1,9-29 0,-17 31-158,0 14-26,2 10 86,1 9 118,-1 1-1,-1-1 0,0 0 1,-3 35-1,-1 4-9,3-52-8,-1 0-1,0-1 1,1 1 0,-2 0 0,1-1 0,-3 7 0,-2 7-53,5-15 60,0 1 0,0-1 0,0 1 0,-1-1 0,1 0 0,-1 0 0,0 1 0,0-1 0,0 0 0,0-1 0,-1 1 0,-3 3-1,5-5-27,0 0 0,0 0-1,0-1 1,0 1-1,0-1 1,-1 1-1,1-1 1,0 0-1,0 1 1,0-1-1,-1 0 1,1 0-1,0 1 1,0-1-1,-1 0 1,-1-1 0,1 1-46,0-1 1,0 0 0,0 1 0,0-1 0,0 0 0,0 0 0,0 0 0,0-1 0,0 1 0,0 0 0,1-1 0,-3-2-1,-30-26-881,34 30 935,0-1 0,0 1 1,0 0-1,0-1 0,1 1 1,-1 0-1,0 0 0,0-1 0,0 1 1,0 0-1,0 0 0,0-1 1,0 1-1,0 0 0,1 0 0,-1 0 1,0-1-1,0 1 0,0 0 0,0 0 1,1 0-1,-1-1 0,0 1 1,0 0-1,0 0 0,1 0 0,-1 0 1,0 0-1,0 0 0,1-1 1,0 1-37,5 0 53,1 2 0,-1-1 0,0 1 0,1 0 0,-1 0 0,0 0 0,8 6 0,-5-4 144,0 0 1,17 5-1,-20-7-88,0-1 0,0 0-1,0-1 1,1 0 0,-1 0 0,0 0 0,0-1 0,1 1-1,-1-1 1,0-1 0,10-3 0,-6 1-52,0-1-1,0 0 1,0-1 0,-1 0-1,14-12 1,-6 4-14,-1 0 0,0-1 0,-2-1 0,1-1 0,-2 0 0,0 0 0,14-28 0,9-21-132,30-81 0,-20 44 112,7-22 21,-49 113-50,-1-1 1,0 0-1,-1 0 0,1-20 0,-3 31 33,0 1-1,0-1 1,-1 0 0,1 0-1,-1 0 1,1 0-1,-1 0 1,0 1 0,1-1-1,-1 0 1,-2-2 0,3 4 7,0 0 0,0-1 0,-1 1 0,1 0 0,0-1 1,0 1-1,-1 0 0,1 0 0,0-1 0,-1 1 1,1 0-1,0 0 0,-1-1 0,1 1 0,0 0 0,-1 0 1,1 0-1,0 0 0,-1-1 0,1 1 0,-1 0 0,1 0 1,0 0-1,-1 0 0,1 0 0,-1 0 0,1 0 0,0 0 1,-1 0-1,1 0 0,-1 0 0,1 1 0,0-1 1,-1 0-1,1 0 0,0 0 0,-1 0 0,1 1 0,-1-1 1,1 0-1,0 0 0,0 1 0,-1-1 0,1 0 0,0 1 1,-1-1-1,1 0 0,0 1 0,0-1 0,-1 1 0,-31 37-291,22-27 381,0 1-1,-14 20 1,18-20-66,0 0 1,0 0-1,1 1 0,1 0 1,-6 25-1,-5 69 112,10-52-53,-8 64 239,12-94-291,1 0 0,6 45 0,-5-63 4,0 0 0,1 0-1,0 1 1,0-2 0,1 1 0,0 0 0,0 0 0,0-1 0,9 12-1,-11-17-8,1 1-1,-1-1 1,1 0-1,0 0 1,-1 0-1,1-1 1,0 1-1,-1 0 1,1 0-1,0-1 1,0 1-1,0-1 1,-1 0-1,1 1 1,0-1-1,0 0 1,0 0-1,0 0 1,0-1-1,2 1 1,6-2 7,1 0 0,12-4 0,-21 6-25,11-4 21,0-1 0,0-1 0,-1 0 0,24-14 0,42-40 122,-75 57-179,0 0-1,1 0 1,0 1-1,-1-1 1,1 1 0,0 0-1,0 0 1,7-2-1,-9 3 30,0 1 1,-1 0-1,1 0 1,0 0-1,0 0 1,-1 0-1,1 0 0,0 1 1,0-1-1,-1 0 1,1 1-1,0-1 0,-1 1 1,1 0-1,-1 0 1,1-1-1,-1 1 0,1 0 1,-1 0-1,1 1 1,-1-1-1,0 0 1,0 0-1,0 1 0,2 1 1,27 32-67,-29-34 396,-2-11-177,-3-1-231,-4-8-141,8 18 220,-1 1 1,0-1 0,1 0 0,-1 1-1,0-1 1,0 0 0,1 1 0,-1-1 0,0 1-1,0-1 1,0 1 0,0 0 0,0-1 0,0 1-1,0 0 1,1 0 0,-1 0 0,0-1 0,0 1-1,-2 0 1,1 1-7,0 0-1,0-1 1,0 1 0,0 0-1,0 0 1,0 0 0,1 0-1,-1 1 1,0-1-1,0 0 1,-1 2 0,-9 7 9,9-8 5,0 0 1,1 1-1,0-1 0,-1 0 0,1 1 0,0 0 1,0 0-1,1-1 0,-1 1 0,1 0 1,-1 0-1,1 1 0,-2 4 0,2-2-9,-1 0 0,1 0-1,0 0 1,1 0-1,-1 0 1,2 11 0,-1-14 24,1 0 1,-1 0-1,1 0 0,0 0 1,0 0-1,0 0 0,1 0 1,-1 0-1,1-1 0,-1 1 1,1-1-1,0 1 1,0-1-1,0 1 0,0-1 1,0 0-1,5 3 0,-6-4-2,1 0 0,-1 0 0,1-1 1,0 1-1,-1 0 0,1-1 0,0 1 0,-1-1 0,1 0 0,0 1 0,0-1 0,-1 0 0,1 0 0,0 0 0,0 0 0,0-1 0,-1 1 0,1 0 0,0-1 0,0 1 0,-1-1 0,1 1 0,-1-1 0,1 0 0,0 0 1,-1 0-1,1 0 0,-1 0 0,0 0 0,1 0 0,1-3 0,2 0-38,0-1 0,-1 0 0,0-1 0,0 1 0,0-1 0,0 0 0,-1 1 0,0-2 1,0 1-1,-1 0 0,0 0 0,0-1 0,0 1 0,1-13 0,-1 38-132,9 29 0,-8-35 184,4 7 103,-7-19-132,1-1 1,-1 1 0,0-1 0,1 1-1,-1-1 1,0 1 0,1-1 0,-1 1-1,1-1 1,-1 0 0,1 1 0,-1-1-1,1 0 1,-1 0 0,1 1 0,-1-1-1,1 0 1,-1 0 0,1 0 0,-1 0-1,1 1 1,0-1 0,-1 0 0,1 0-1,-1 0 1,1 0 0,-1 0-1,1 0 1,0-1 0,0 1 0,6-2 3,-1-1 1,0 0-1,0 0 1,0 0-1,0 0 1,0-1-1,-1 0 1,7-6-1,10-7 86,6-4-48,-10 7-78,2 1 0,39-21 0,-58 34 30,0-1 0,0 1 0,0-1 0,0 1 0,0 0 0,0 0 0,0-1 0,0 1 0,0 0 0,0 0 0,0 0 0,0 0 0,0 0 0,0 0 0,0 0 0,0 0 0,0 1 0,0-1 0,0 0 0,0 1 0,0-1 0,0 1 0,0-1 0,0 1 0,0-1 0,0 1 0,-1 0 0,1-1 0,0 1 0,0 0 0,-1 0 0,1-1 0,0 1 0,-1 0 0,1 0 0,-1 0 0,1 0 0,-1 0 0,1 0 0,-1 0 0,0 0 0,1 0 0,-1 0 0,0 1 0,2 7 17,-1-1 0,0 0 0,0 1 0,-1 10 0,0-16-2,0 33 36,1-35-45,-1-1 0,0 0 0,0 0 1,1 1-1,-1-1 0,0 0 0,1 0 0,-1 0 0,0 1 0,1-1 0,-1 0 0,0 0 1,1 0-1,-1 0 0,1 0 0,-1 0 0,0 0 0,1 0 0,-1 0 0,1 0 0,-1 0 1,0 0-1,1 0 0,-1 0 0,1 0 0,-1 0 0,0 0 0,1 0 0,-1-1 0,17-2 11,-2-2-76,-1-1 0,27-14 1,-23 11-5,73-43-158,-73 41 245,-13 12-53,-1 4 40,0 0 0,-1 1 0,1-1-1,-1 1 1,0 0 0,0 0 0,-1 0-1,2 6 1,2 2 114,-4-9-121,0 0-1,1 0 0,-1 0 0,1 0 1,0-1-1,1 1 0,-1-1 0,1 0 1,4 5-1,-6-8 3,-1 0 0,1 0 0,-1 0 0,1 0 1,0 0-1,-1-1 0,1 1 0,0 0 0,0-1 0,-1 1 0,1-1 0,0 0 0,0 0 1,0 1-1,0-1 0,0 0 0,-1-1 0,1 1 0,0 0 0,0 0 0,0-1 0,-1 1 1,1-1-1,0 0 0,0 1 0,-1-1 0,1 0 0,0 0 0,2-2 0,3-2 17,-1-1 0,0 1 0,0-1 0,0-1 1,-1 1-1,0-1 0,0 0 0,-1 0 0,1 0 0,-2 0 0,4-9 0,3-11-148,12-51 0,-15 47 149,65-259-459,-45 177 636,-25 107-197,-1 1 0,0-1 0,0 1 1,-1-1-1,1 1 0,-1-1 0,-1 0 0,-1-10 0,2 16-6,0-1-1,0 1 1,0 0-1,0 0 1,0 0-1,0-1 1,0 1-1,-1 0 0,1 0 1,0 0-1,0 0 1,0 0-1,0-1 1,0 1-1,-1 0 1,1 0-1,0 0 1,0 0-1,0 0 0,0 0 1,-1 0-1,1 0 1,0-1-1,0 1 1,0 0-1,-1 0 1,1 0-1,0 0 1,0 0-1,0 0 0,-1 0 1,1 0-1,0 0 1,0 0-1,0 0 1,-1 1-1,1-1 1,0 0-1,0 0 0,0 0 1,-1 0-1,1 0 1,0 0-1,0 0 1,0 0-1,0 1 1,0-1-1,-1 0 1,1 0-1,0 0 0,-10 11 2,7-7 25,-3 3-27,1 0 0,0 0 0,0 0 0,1 1 0,0 0 0,0 0 0,-4 15 0,-12 65 150,17-75-112,-4 31-10,1 0 1,2 0 0,3 74-1,2-84 79,-2-25-67,1 0-1,1-1 1,0 1 0,0-1-1,0 1 1,4 8-1,0-1 8,-4-12-5,0 1 0,1-1 1,0 1-1,0-1 0,0 0 1,0 0-1,4 5 0,-5-8-24,0 0-1,0 0 1,0 0-1,1 0 0,-1-1 1,0 1-1,1 0 1,-1-1-1,0 1 1,1 0-1,-1-1 1,1 0-1,-1 1 1,1-1-1,-1 0 0,1 0 1,-1 0-1,1 0 1,0 0-1,-1 0 1,1 0-1,-1 0 1,1-1-1,-1 1 1,1-1-1,1 0 0,8-3-2,-1 0 0,0-1 0,0 0 0,0-1 0,-1 0 0,0 0 0,0-1 0,0 0 0,12-14 0,4-8-21,31-47-1,-29 39-9,41-62 11,-59 84 6,-9 15 5,0 0 0,1 0 0,-1-1 0,0 1 0,0 0 0,1 0 0,-1-1 0,0 1 0,1 0 0,-1 0 0,0 0 0,1-1 0,-1 1 0,0 0 0,1 0 0,-1 0 0,0 0 0,1 0 0,-1 0 0,1 0 0,-1 0 0,0 0 0,1 0 0,0 0 0,-1 0 0,0 1 0,1-1 0,-1 1 0,0 0 0,1-1 0,-1 1 0,0-1 0,1 1 0,-1 0 0,0-1 0,0 1 0,0 0 0,0-1 0,0 1 0,0 0 0,0-1 0,0 1 0,0 0 0,0 0 0,0-1 0,0 1 0,0 0 0,0-1 0,-1 2 0,0 4 0,-13 120 299,12-104-226,1 0 1,1 0 0,1 0-1,5 38 1,-5-59-71,-1 0 1,0 0-1,0 0 1,1 0-1,-1 0 1,0 0-1,1 0 1,-1 0 0,1-1-1,0 1 1,-1 0-1,1 0 1,0 0-1,-1-1 1,1 1-1,0 0 1,0 0-1,-1-1 1,1 1-1,0-1 1,0 1-1,0-1 1,0 1 0,0-1-1,0 0 1,0 1-1,0-1 1,0 0-1,0 0 1,0 0-1,0 1 1,0-1-1,0 0 1,0-1-1,0 1 1,0 0 0,0 0-1,0 0 1,0-1-1,0 1 1,2-1-1,2-1-13,0 0 1,1 0-1,-1 0 0,0-1 0,-1 1 1,7-6-1,29-26-214,42-45 0,-20 17 117,-38 44 94,-20 16 19,-1 0 1,0-1 0,0 1-1,0 0 1,0-1 0,-1 0-1,1 1 1,-1-1 0,4-5-1,-6 7 35,1-2 71,-1 4-101,-8 9-148,-4 2 154,0 0-1,2 1 1,-1 1-1,1 0 1,1 0 0,1 1-1,0 0 1,-9 24-1,11-5 134,17-45-4,14-23 1,2-12-315,22-53 0,-46 91 204,4-7-29,-6 17-61,-2 11-42,0-6 76,-9 67 182,9-62-118,0 0 1,1 0-1,1 1 0,2 12 0,-2-20-25,0 0 1,0 0-1,1 0 1,0 0-1,0 0 1,0-1-1,0 1 1,1 0-1,0-1 0,0 0 1,0 1-1,7 6 1,-7-9-9,0 1-1,0-1 1,0 0 0,1 0 0,-1-1 0,0 1 0,1-1-1,0 0 1,-1 1 0,1-2 0,0 1 0,-1 0 0,1-1 0,0 1-1,0-1 1,-1 0 0,1-1 0,7 0 0,8-4 18,0 0 0,0-1 0,-1-1 0,1-1 0,-2 0 0,1-1 0,-1-1 0,16-13 0,-21 14-56,0 0 1,-1-1-1,0-1 0,0 0 1,-1 0-1,0-1 0,-1 0 1,12-22-1,3-9-128,-1 0 1,24-66-1,-35 76 81,16-50-4,-26 75 112,0-1 0,-1 1 1,1 0-1,-2-1 1,1 0-1,-1 1 0,-2-14 1,2 21-39,0-1 0,0 1 1,-1-1-1,1 0 0,-1 1 1,1-1-1,-1 1 0,0-1 1,-1-1-1,2 3 1,0-1-1,-1 1 1,1 0 0,0 0-1,-1 0 1,1-1 0,0 1 0,-1 0-1,1 0 1,-1 0 0,1 0 0,0 0-1,-1 0 1,1 0 0,0 0 0,-1 0-1,1 0 1,0 0 0,-1 0 0,1 0-1,-1 0 1,1 0 0,0 1-1,-1-1 1,1 0 0,0 0 0,-1 0-1,1 0 1,0 1 0,0-1 0,-1 0-1,1 0 1,0 1 0,0-1 0,-1 0-1,1 0 1,0 1 0,0-1 0,-1 0-1,1 1 1,-8 10 21,0-1 0,0 1 0,2 0 0,-1 1-1,1-1 1,1 1 0,0 1 0,1-1 0,0 1 0,1 0 0,-3 16 0,1 17 50,1 85 0,4-127-67,2 104 240,0-54-1263,-1 0-3925,-1-53 4712,0-1-1,0 0 0,0 1 0,0-1 1,0 1-1,0-1 0,0 1 1,0-1-1,0 0 0,-1 1 0,1-1 1,0 1-1,0-1 0,0 0 1,0 1-1,-1-1 0,1 1 1,0-1-1,0 0 0,-1 1 0,1-1 1,-7-2-4573,-7-13-585,1-5 2108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34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 8128,'-13'-3'3680,"8"6"-3168,0-3 1824,10 0 1119,0 5-3071,-2-2-224,2-3-288,0 5 64,0-5-1664,-2 0 961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34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84 8480,'-23'-3'3840,"28"3"-864,-2-4-641,12 4-1343,7-8 288,9 0-736,19-4-192,3 7-224,11-7-224,-1 4 32,-5-4-1792,-3 9 992,-16-5-3423,-7 8 2399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34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9632,'0'-5'4384,"32"5"-3840,-1 0 1855,6 0-1439,29 0 384,11 9-800,12 2-128,-7 6-256,-11-1-384,-8-1 128,-8 5-3296,-7 0 1857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39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289 605 4480,'-6'-7'5823,"6"6"-5659,-1 1 1,1-1-1,0 1 1,-1 0-1,1-1 1,0 1-1,-1-1 1,1 1-1,-1 0 0,1-1 1,0 1-1,-1 0 1,1-1-1,-1 1 1,1 0-1,-1 0 1,1-1-1,-1 1 1,1 0-1,-1 0 1,1 0-1,-1 0 0,0 0 1,1 0-1,-1 0 1,1 0-1,-1 0 1,1 0-1,-1 0 1,1 0-1,-1 0 1,1 0-1,-1 0 1,1 1-1,-2-1 1,-25 5 1794,22-5-1725,0 0-1,0 1 0,-1 0 1,1 0-1,-10 4 0,0 2 26,-1 1-1,1 0 0,0 2 0,1-1 0,0 2 0,1-1 0,0 2 0,0 0 1,-16 20-1,24-24-209,0 1 0,0-1 0,1 1 0,-1 0 0,2 0 0,0 0 0,-4 18 0,6-23-37,0-1 0,1 1-1,-1 0 1,1 0 0,0 0 0,0 0 0,1 0 0,-1 0 0,1 0 0,0 0 0,0 0 0,0 0 0,0 0 0,1-1 0,0 1 0,-1-1 0,1 1 0,1-1 0,-1 0-1,0 1 1,1-1 0,3 3 0,-4-5 7,0 1 0,0 0 1,0 0-1,0-1 0,1 0 0,-1 1 0,1-1 0,-1 0 0,1 0 0,-1 0 0,1-1 0,-1 1 1,1 0-1,0-1 0,0 0 0,-1 0 0,4 0 0,-2 0-12,0-1 0,0 0-1,0 0 1,0 0 0,-1-1 0,1 1-1,0-1 1,-1 0 0,1 0 0,4-4 0,2-2-78,1-1 0,-2-1 1,0 0-1,0 0 1,14-23-1,6-15-308,-3-1 1,24-63-1,-37 77 376,-2-1-1,-1-1 1,8-68-1,-6-112 653,-12 216-648,0-2 49,0-1 0,0 0 1,0 0-1,-1 0 0,1 0 0,-1 1 1,0-1-1,-2-6 0,-9 43 462,1 7-259,2 1 0,2 0 0,1 0 0,3 0 0,1 1 0,4 45 0,-1-75-211,1 0 0,0 0 0,1 0 0,1 0 0,-1 0 0,2-1 0,0 0 1,0 0-1,13 20 0,-16-29-26,0 1 0,0-1 0,0 0 0,1 1 1,-1-1-1,1 0 0,-1 0 0,1-1 0,-1 1 0,1 0 1,0-1-1,0 0 0,0 0 0,0 1 0,0-2 0,0 1 0,0 0 1,0-1-1,0 1 0,0-1 0,4 0 0,2-1 40,0-1-1,0 0 1,0 0-1,-1-1 1,15-6-1,0 0-263,-18 7 128,0 0 1,0 0-1,-1 0 0,1-1 1,-1 0-1,1 0 1,-1 0-1,0-1 0,0 1 1,0-1-1,-1 0 0,1 0 1,3-6-1,-6 9 82,-1 0 0,1 0 0,-1 0 0,1 0 0,-1 0 0,0-1-1,0 1 1,1 0 0,-1 0 0,0 0 0,0 0 0,0 0 0,0 0 0,-1 0 0,1 0-1,0-1 1,0 1 0,0 0 0,-1 0 0,1 0 0,-1 0 0,0-1 0,0 1 2,0-1 0,0 1 1,-1 0-1,1 0 1,0 1-1,-1-1 0,1 0 1,0 0-1,-1 1 0,1-1 1,-1 0-1,1 1 1,-1 0-1,-1-1 0,-3 0 10,-1 0-1,1 1 0,-1 0 1,1 0-1,0 0 1,-11 3-1,14-3 48,-1 1 1,0 0-1,0 1 1,0-1-1,1 1 1,-1-1-1,1 1 0,-1 0 1,1 0-1,0 1 1,0-1-1,-4 4 1,6-4-25,-1 0 0,1 0 0,-1 0 0,1 0 0,0 1 1,0-1-1,0 0 0,0 1 0,0-1 0,1 0 0,-1 1 0,1-1 1,-1 1-1,1-1 0,0 1 0,0 0 0,0-1 0,0 1 0,1-1 1,-1 1-1,2 2 0,0 4 13,1-1 0,1 0 0,-1 1 0,2-1 0,-1-1 0,1 1 0,0 0 0,0-1 0,9 9 0,2 0 25,1-1 0,27 21 0,-34-29 6,0 0 0,1-1 0,-1 0 0,1 0 0,1-1-1,-1-1 1,1 0 0,0 0 0,13 2 0,-19-6-63,1 1-1,-1-1 1,1 0 0,-1 0 0,1 0 0,-1-1-1,1 0 1,-1 0 0,1-1 0,-1 0 0,0 0-1,0-1 1,0 1 0,0-1 0,0-1-1,-1 1 1,0-1 0,8-6 0,1-4-10,-1 0 0,0-2 0,-1 1 0,0-2 0,-2 0 0,0 0 0,14-33 0,-17 30-24,-6 18 17,-1 0 0,1 0 0,-1 0 0,1 0 0,0 0 1,0 0-1,0 0 0,0 1 0,0-1 0,1 0 0,-1 1 0,0-1 1,3-2-1,-2 2 2,1 0 1,-1 1 0,1-1-1,-1 0 1,1 1 0,0-1-1,-1 1 1,1 0 0,0 0-1,0 0 1,0 0 0,0 1-1,0-1 1,0 1 0,0-1-1,0 1 1,0 0-1,5 1 1,17 0 76,-15-1 75,-9 1-143,0 0 1,1 1-1,-1-1 1,0 1 0,0-1-1,-1 1 1,1 0-1,1 1 1,-1-1-4,1 4-1,-1 1 0,1 0 0,-1-1 0,0 1 0,-1 0 0,1-1 0,-1 1 0,-1 0 0,0 7 0,0 26 56,3-28-82,0 0 0,4 14 0,0-2 78,-5-21-41,0 0 1,0 0 0,0 0 0,0 0-1,0-1 1,1 1 0,-1 0-1,1-1 1,0 1 0,-1 0-1,1-1 1,1 0 0,-1 0-1,4 4 1,-4-5-6,-1 0 0,1 0 0,0 0 0,0 0 0,0-1 0,0 1 0,0-1-1,0 1 1,0-1 0,0 0 0,0 1 0,0-1 0,0 0 0,0 0 0,0-1 0,0 1 0,0 0 0,0-1 0,0 1-1,0-1 1,0 1 0,0-1 0,4-2 0,11-8 13,1 0-1,-1-1 0,-1-1 1,19-20-1,-3 5-14,133-109 25,-147 122-70,-14 11 46,1 1-1,-1-1 0,1 1 1,-1 0-1,1 0 0,7-3 1,-6 3 11,-6 3-23,0 0 0,0 0 0,0 0 0,0 0 1,0 0-1,0 0 0,0 0 0,0 0 0,0 0 0,0 0 1,0 0-1,0 0 0,0 0 0,0 0 0,0 1 0,0-1 1,0 0-1,0 0 0,0 0 0,0 0 0,0 0 0,0 0 0,0 0 1,0 0-1,0 0 0,0 0 0,0 0 0,0 0 0,0 0 1,0 0-1,1 0 0,-1 0 0,0 0 0,0 0 0,0 0 1,0 0-1,0 0 0,0 0 0,0 0 0,0 0 0,0 0 0,0 0 1,0 0-1,0 1 0,0-1 0,0 0 0,0 0 0,0 0 1,0 0-1,0 0 0,1-1 0,-2 12 21,1 12-38,0 1 0,2-1 0,1 0 0,8 35 0,-6-39 137,-4-9-108,2-1 1,0 1-1,4 9 1,-7-17-11,1 0 0,0 0 1,0-1-1,0 1 0,1 0 1,-1 0-1,0-1 0,1 1 0,-1 0 1,1-1-1,-1 1 0,1-1 0,0 0 1,0 0-1,-1 0 0,1 0 1,0 0-1,0 0 0,3 1 0,-3-2 5,0 0-1,0 0 0,0 0 0,0-1 0,0 1 0,-1 0 0,1-1 0,0 1 0,0-1 0,0 0 1,-1 0-1,1 1 0,0-1 0,-1 0 0,1 0 0,-1-1 0,1 1 0,-1 0 0,0 0 1,1-1-1,-1 1 0,0-1 0,2-2 0,5-8 42,0-1 0,7-14 0,-5 9-111,15-24-63,-5 11 151,-1-2 0,20-48-1,-36 73 13,-2 8-95,-1 12-118,0-1 188,0 6-22,3 73 66,-2-78-6,1-1 0,1 1-1,0 0 1,0-1-1,9 19 1,-11-29-52,-1 0 0,1 0 0,0 0 0,-1 1-1,1-1 1,0 0 0,0 0 0,0 0 0,0 0 0,0-1 0,0 1 0,0 0 0,0 0-1,0-1 1,0 1 0,1 0 0,-1-1 0,0 1 0,0-1 0,1 0 0,-1 1-1,0-1 1,1 0 0,-1 0 0,0 0 0,1 0 0,-1 0 0,0 0 0,1 0 0,-1 0-1,0 0 1,1-1 0,-1 1 0,0-1 0,1 1 0,-1-1 0,0 1 0,2-2 0,4-2-7,0 0 0,0 0 0,-1-1 0,1 0 0,7-8 0,10-10-56,-2-2 0,-1 0 0,25-39 0,-44 61 47,0 0-1,-1-1 0,1 1 0,-1-1 1,2-5-1,-1 3-4,-2 5 14,0 0 0,1 0 0,-1 0 0,0 0-1,1-1 1,-1 1 0,0 0 0,0 0-1,0 0 1,0 0 0,0 0 0,0 0-1,0-1 1,-1-1 0,2 2-78,7 0 55,1 0 45,0 0 0,0 1 0,0 0-1,12 1 1,11 1 19,246-2 57,-277 0 60,-6 1 26,-1 8-164,0-1 0,-1-1 0,0 1 0,-1-1 0,0-1 0,-9 7 0,-22 20-139,32-26 93,1 0 0,-11 15 0,16-20 40,-1 0-1,1 0 0,0 0 1,0 0-1,0 0 0,0 1 1,0-1-1,0 0 1,1 1-1,-1-1 0,1 0 1,-1 1-1,1-1 0,0 1 1,0-1-1,1 5 0,-1-6-3,0-1-1,1 1 0,-1 0 1,0-1-1,1 1 0,-1 0 1,1-1-1,-1 1 0,0-1 1,1 1-1,-1-1 0,1 1 1,0-1-1,-1 1 0,1-1 1,-1 0-1,1 1 0,0-1 1,-1 0-1,1 0 0,0 1 1,-1-1-1,1 0 0,0 0 0,-1 0 1,1 0-1,0 0 0,0 0 1,-1 0-1,1 0 0,0 0 1,-1 0-1,1 0 0,0 0 1,0 0-1,0-1 0,2 0 7,0 0 0,0 0-1,-1 0 1,1-1-1,-1 1 1,1-1 0,-1 1-1,4-4 1,9-11-94,0-2 0,-1 0 0,0-1 1,14-27-1,-20 32 19,-9 18 70,0 0 0,0 0 0,0 1 0,1-1 0,-1 0 0,1 0 1,0 1-1,1-1 0,-1 0 0,1 0 0,2 7 0,0 7 0,13 30-1,-16-47 0,1 1 0,-1-1-1,1 0 1,-1 0-1,1 0 1,0 0-1,0 1 1,-1-1-1,1 0 1,0 0 0,0-1-1,0 1 1,0 0-1,0 0 1,0 0-1,0-1 1,1 1-1,-1 0 1,0-1 0,0 1-1,1-1 1,-1 1-1,0-1 1,0 0-1,1 0 1,-1 1-1,0-1 1,1 0 0,-1 0-1,0 0 1,1 0-1,-1-1 1,0 1-1,1 0 1,-1-1 0,0 1-1,3-1 1,4-3 16,0 0 1,0 0 0,0-1-1,11-8 1,-5 3-1,135-91-117,-129 85 99,-1-1-1,-1 0 1,-1-1 0,0-1-1,17-25 1,-17 19-19,-1 0-1,-2-1 1,0 0 0,18-54 0,-29 70-7,22-81 5,-21 72 110,-1 0-1,2-37 0,-5 53-85,0 0 0,0 0 0,0 1 0,0-1 0,-1 0-1,1 1 1,-1-1 0,0 0 0,0 1 0,0-1 0,0 1 0,0-1-1,0 1 1,-4-5 0,5 6 0,-1 1-1,0-1 1,0 0-1,0 0 0,0 1 1,0-1-1,0 1 1,0-1-1,0 1 1,0-1-1,0 1 1,0 0-1,0-1 1,0 1-1,0 0 1,0 0-1,0 0 1,-1 0-1,1 0 1,0 0-1,0 0 1,0 0-1,0 0 0,0 1 1,0-1-1,0 0 1,0 1-1,0-1 1,0 1-1,0-1 1,0 1-1,0-1 1,-2 2-1,1 1-24,-1 0 0,0 0 0,1 1 0,0-1 0,-1 1-1,-2 7 1,2-6 2,-19 44 28,1 0-1,2 0 0,3 2 0,2 0 0,-8 57 0,21-92 25,0 0 0,1 0 0,1 0 0,1 0 0,5 25 0,-3-22-16,-2-7 11,1-1-1,0 1 1,1-1 0,1 0-1,0-1 1,0 1 0,1-1-1,0 0 1,14 17 0,-19-25-17,1-1 1,-1 0 0,1 1-1,0-1 1,-1 0 0,1 0-1,0 0 1,0 0 0,0 0-1,0-1 1,0 1-1,0 0 1,0-1 0,0 1-1,3-1 1,-1 0-2,0 0 0,0 0 0,1 0 0,-1-1 0,0 0 1,0 0-1,5-2 0,0 0-16,0 0 1,-1-1-1,0-1 1,0 0-1,0 0 1,11-10-1,0-3 45,20-27 0,-7 8-114,-28 33 23,-3 3 49,0 0 0,0 0-1,0 0 1,0 0 0,0-1-1,0 1 1,0 0 0,0-1 0,0 1-1,-1 0 1,1-1 0,0 1-1,-1-1 1,1-2 0,-4 96 478,3-85-454,0 0 0,0 0 0,1 0 0,0 0 0,0-1 0,0 1 0,1 0-1,0-1 1,1 1 0,4 8 0,-7-14-19,0-1 1,1 1-1,-1-1 0,0 1 0,1-1 1,-1 0-1,1 1 0,-1-1 1,1 1-1,-1-1 0,1 0 0,-1 1 1,1-1-1,-1 0 0,1 1 0,-1-1 1,1 0-1,-1 0 0,1 0 1,0 0-1,-1 1 0,1-1 0,-1 0 1,1 0-1,0 0 0,-1 0 1,1 0-1,-1 0 0,1-1 0,0 1 1,-1 0-1,1 0 0,-1 0 0,1-1 1,-1 1-1,1 0 0,-1 0 1,1-1-1,-1 1 0,1 0 0,0-1 1,20-18 130,-19 16-142,132-145 101,-126 141-67,-5 3 14,1 1 1,-1-1-1,0 1 1,0-1-1,0 0 1,3-6-1,-6 9-188,0 3 86,-3 8 107,-5 14 144,5-18-185,0 0 0,0 0 1,1 0-1,0 1 0,1-1 0,-1 1 1,1-1-1,0 1 0,1-1 0,0 1 0,1 11 1,-1 2 82,1 2-18,-1-22-66,0 1 0,0-1 0,0 0 0,1 1 0,-1-1 0,0 0 0,0 1 0,1-1 0,-1 1 0,0-1 0,0 0 0,1 0 0,-1 1 0,0-1 0,1 0 0,-1 0 0,1 1 0,-1-1 0,0 0 0,1 0 0,-1 0 0,1 1 0,-1-1 0,0 0 0,1 0 0,-1 0 0,1 0 0,-1 0 0,1 0 0,-1 0 0,0 0 0,1 0 0,-1 0 0,1 0 0,-1 0 0,1-1 0,-1 1 0,0 0 0,1 0 0,10-3 64,-6 2-72,-1 0 1,1 0 0,-1-1 0,0 0-1,1 0 1,5-3 0,223-150-751,-232 153 761,1 1-1,0 0 1,0 0 0,0 0 0,-1 0 0,1 0 0,0 0 0,0 0-1,0 1 1,1-1 0,-1 1 0,0 0 0,0-1 0,0 1 0,0 0-1,0 0 1,0 0 0,1 0 0,-1 1 0,0-1 0,0 1 0,0-1 0,0 1-1,0 0 1,0-1 0,0 1 0,0 0 0,1 2 0,5 3 27,0 1 0,1-2 0,-1 1 0,1-1 1,0 0-1,0-1 0,1 0 0,-1 0 0,1-1 0,0 0 1,0-1-1,16 2 0,-21-5-4,0 1 1,0-1-1,0 0 0,-1 0 0,1-1 0,0 0 1,-1 1-1,1-1 0,-1-1 0,0 1 1,1-1-1,-1 1 0,0-1 0,5-5 1,-3 2-43,0 0 0,-1 0-1,1-1 1,-1 0 0,0 0 0,-1 0 0,6-11 0,-8 13-17,-1 0 1,1 1-1,-1-1 0,0 0 1,-1 0-1,1-5 0,-1 8 11,1 0 0,-1 0 0,0 0 0,-1 0 0,1 0-1,0 0 1,0 0 0,-1 0 0,1 1 0,-1-1 0,0 0-1,0 0 1,1 0 0,-1 1 0,0-1 0,-1 0 0,-1-2-1,3 4 17,-1-1-1,0 0 0,0 1 1,0-1-1,0 1 1,0 0-1,0-1 0,0 1 1,0 0-1,-1-1 0,1 1 1,0 0-1,0 0 0,0 0 1,0 0-1,0 0 0,0 0 1,0 0-1,0 1 0,0-1 1,0 0-1,-1 1 1,1-1-1,0 0 0,0 1 1,1-1-1,-1 1 0,0 0 1,-1 0-1,-2 2 23,1-1-1,0 1 1,-1 0-1,1 0 1,1 0-1,-4 4 1,-2 3 95,1 1-1,0-1 1,1 2-1,1-1 1,-1 0-1,-5 21 1,10-26-107,-1-1 1,2 0 0,-1 0 0,1 0-1,-1 1 1,2-1 0,-1 0 0,0 0 0,1 1-1,0-1 1,0 0 0,1 0 0,-1 0-1,1 0 1,0 0 0,1-1 0,-1 1-1,1 0 1,3 3 0,-4-6-64,-1 0-1,1 0 1,1-1-1,-1 1 1,0 0 0,0-1-1,0 0 1,1 0-1,-1 0 1,1 0-1,-1 0 1,1 0 0,-1 0-1,1-1 1,-1 0-1,1 1 1,0-1 0,-1 0-1,1 0 1,0 0-1,-1 0 1,1-1 0,4-1-1,-2 1-656,0 0 0,-1 0 0,1-1 0,0 0 0,5-3 0,-7 3-229,0 0 0,-1 1-1,0-1 1,1 0-1,-1 0 1,0 0-1,0 0 1,3-5-1,-5 6 448,1 0-1,-1 0 0,1 0 0,-1 0 0,0 0 0,0 0 1,0-1-1,1 1 0,-1 0 0,-1-2 0,1 3 497,0-12-3625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41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312 991 2976,'0'-2'349,"0"0"0,0 0-1,0-1 1,1 1 0,0 0 0,-1 0 0,1 0 0,0-1 0,0 1 0,0 0-1,0 0 1,2-2 0,0-1 577,-2 2-581,1 0 0,-1-1-1,0 1 1,0-1 0,0 1 0,-1-1 0,1 1-1,-1-1 1,0-3 0,-2-35 1926,1 36-1963,1 0-98,-1 0 0,-1 0 0,1 1 0,-1-1 0,0 1 0,0 0 0,-1-1 0,1 1 0,-1 0 0,0 0 0,-1 1 0,1-1 0,-1 1 0,0-1 0,-8-6 0,3 4 35,0 0-1,-1 1 1,1 0-1,-1 0 1,-1 1-1,-20-7 0,25 9-159,-1 2 0,1-1 0,-1 1 0,0 0 0,0 0 0,1 1-1,-1 0 1,0 0 0,-13 2 0,16-1-62,1 0 1,-1 0-1,1 0 1,-1 1-1,1-1 1,-1 1-1,1 0 0,0 0 1,0 0-1,0 0 1,0 1-1,0-1 1,0 1-1,1 0 1,-1 0-1,1 0 0,0 0 1,0 0-1,-3 7 1,-5 13 264,1 1 1,1 1-1,2 0 1,0 0-1,2 0 1,0 0-1,2 1 1,1-1-1,1 1 0,5 37 1,-5-56-238,1 0-1,1 0 1,0 0-1,0 0 1,0-1-1,1 1 1,-1 0-1,2-1 1,-1 0 0,1 0-1,0 0 1,0 0-1,0-1 1,1 0-1,0 0 1,0 0 0,1 0-1,-1-1 1,1 1-1,0-2 1,0 1-1,0-1 1,0 1 0,1-2-1,0 1 1,10 2-1,1-2 17,-1 0 1,1-1-1,-1-1 0,27-2 0,74-11 131,-83 6-114,0-1 1,63-22 0,-76 20-87,0 0 1,-1-1-1,-1-2 1,1 0-1,26-21 1,-47 33 1,52-46 163,-46 40-120,0-1 0,-1 0 0,1 0 0,-1-1 0,6-13 0,-6 15-30,-5 6-25,1-1 1,-1 1 0,0-1-1,1 1 1,-1-1-1,0 0 1,1 1-1,-1-1 1,0 0-1,1 1 1,-1-1-1,0 1 1,0-1-1,0 0 1,0 0 0,-9 9-341,5-3 293,-53 79-350,51-73 411,0-1 1,1 1 0,1 0 0,0 0 0,0 0 0,-3 18 0,6-22 30,1 0 1,0-1-1,0 1 1,1 0-1,0-1 1,0 1-1,1-1 1,0 1-1,0-1 1,0 0-1,1 1 1,-1-1-1,2-1 1,-1 1-1,1 0 1,0-1-1,0 0 1,0 1 0,1-2-1,-1 1 1,1 0-1,0-1 1,1 0-1,-1 0 1,1-1-1,0 0 1,0 0-1,0 0 1,0 0-1,0-1 1,1 0-1,-1-1 1,1 1-1,12 0 1,-4-2 25,0-1 1,0-1 0,25-5-1,-32 5-10,-1 0 0,1-1 0,-1 0-1,0 0 1,1-1 0,-2 0 0,1 0-1,10-8 1,-15 11-42,-1-1 0,1 1 0,-1-1 1,1 0-1,-1 1 0,0-1 0,0 0 0,1 0 0,-2 0 0,1 0 0,0 0 0,0 0 0,0 0 0,-1 0 1,1 0-1,-1 0 0,0 0 0,0 0 0,1 0 0,-1 0 0,-1-1 0,1 1 0,0 0 0,0 0 0,-1 0 1,1 0-1,-1 0 0,0 0 0,0 0 0,0 0 0,-1-3 0,-3-2-14,1 0 0,-1 1 0,0-1 0,-1 1 0,0 0 0,0 1 0,-9-7 0,1 1-66,-1 2 0,0 0 0,0 1 0,-1 0 0,-18-6 1,-21-5-8,54 19 69,1-1 1,-1 1 0,0 0 0,0-1 0,0 1-1,1 0 1,-1-1 0,0 1 0,0-1 0,1 1 0,-1-1-1,0 0 1,1 1 0,-1-1 0,1 0 0,-1 1-1,0-2 1,1 2 8,0-1 0,0 1 0,0-1 0,0 1 1,0-1-1,0 1 0,0-1 0,0 1 0,0-1 0,0 1 0,0-1 0,0 1 0,0-1 0,1 1 0,-1-1 0,0 1 0,0 0 0,1-1 0,-1 1 0,0-1 0,0 1 0,1-1 0,3-2 15,0 0-1,0-1 1,0 2-1,8-6 0,-7 6-11,33-21 23,0 3 0,2 1 0,0 2 0,1 1 0,1 3 0,0 1 0,49-7 0,-83 18 3,0 0 0,0 1 0,1 0 1,-1 0-1,0 1 0,0 0 0,1 0 0,-1 1 0,11 4 0,-15-5 3,-1 1-1,1-1 1,-1 1-1,1 0 1,-1 0-1,0 1 1,0-1-1,0 1 1,0-1-1,0 1 1,-1 0-1,1 0 1,-1 0-1,0 1 0,0-1 1,0 0-1,0 1 1,-1-1-1,1 1 1,-1 0-1,0 0 1,1 4-1,0 7-18,0 0-1,-1 0 1,-1 0-1,0 0 1,-1 0-1,-6 29 1,-30 86 3,16-65-32,21-64 32,-1-1 1,1 1 0,0-1 0,0 1-1,-1-1 1,1 1 0,0 0-1,0-1 1,0 1 0,0-1-1,0 1 1,0-1 0,0 1-1,0-1 1,0 1 0,0 0-1,0-1 1,0 1 0,0-1-1,0 1 1,1-1 0,-1 1-1,0-1 1,0 1 0,1-1-1,-1 1 1,0-1 0,1 1-1,-1-1 1,0 0 0,1 1 0,0 0 4,1-1 0,-1 0 0,0 0 0,0 0 0,0 0 0,0 0 0,0 0 0,1 0 0,-1 0 0,0-1 0,0 1 1,0 0-1,0-1 0,2 0 0,7-4 22,0 0 0,12-9 1,1-4-41,29-26 0,13-11 61,-52 45-54,-5 4-63,-1 0 1,1 1-1,0 0 0,1 0 0,14-5 1,-22 9 41,-1 1 1,1 0-1,0 0 1,0-1-1,-1 1 1,1 0-1,0 0 1,-1 0 0,1 0-1,0 0 1,0 0-1,-1 0 1,1 0-1,0 0 1,0 0-1,-1 1 1,1-1-1,0 0 1,0 0-1,-1 1 1,1-1-1,0 0 1,-1 1-1,2 0 1,-1 0 6,-1 0 1,1 0-1,-1 0 0,1 0 1,-1 0-1,0 0 1,1 0-1,-1 0 0,0 0 1,0 1-1,0-1 0,1 0 1,-1 0-1,-1 2 1,1 3 37,-1 0 0,0 0 0,-1 0 1,1 0-1,-4 6 0,1-2-39,-12 29-23,2 0 1,-11 45-1,24-77 46,0-1 0,0 1 0,0-1 0,1 1 0,0-1 0,0 1 0,1 0 0,2 10 0,-3-16-5,1 0 0,-1-1 1,0 1-1,1 0 0,-1 0 0,1-1 0,-1 1 0,1-1 0,0 1 0,-1 0 1,1-1-1,-1 1 0,1-1 0,0 1 0,-1-1 0,1 0 0,0 1 0,0-1 1,-1 0-1,1 1 0,0-1 0,0 0 0,0 0 0,0 0 0,-1 0 0,1 0 1,0 0-1,0 0 0,0 0 0,-1 0 0,1 0 0,0 0 0,1-1 1,4 0 20,-1-1 0,0 0 0,0 0 0,7-3 0,205-120 42,-197 110-116,0-1 0,-2-1 0,0 0 0,-1-1 0,-1-1 0,-1-1-1,0 0 1,17-34 0,5-19-256,33-90-1,-65 150 273,99-304-732,-100 302 709,122-416-408,-122 418 432,0 3-34,0-1 0,-1 0 0,-1 0 0,0 0 0,1-20 0,-3 30 41,0 1-1,0-1 1,0 0 0,0 0-1,0 0 1,-1 0-1,1 0 1,0 0-1,0 0 1,-1 1 0,1-1-1,0 0 1,-1 0-1,1 0 1,-1 1-1,0-2 1,1 2 12,0 0-1,-1-1 1,1 1 0,0 0-1,-1 0 1,1 0-1,-1-1 1,1 1 0,0 0-1,-1 0 1,1 0 0,-1 0-1,1 0 1,0 0-1,-1 0 1,1 0 0,-1 0-1,1 0 1,0 0 0,-1 0-1,1 0 1,-1 0-1,1 1 1,0-1 0,-1 0-1,-2 2 0,1-1 0,0 1 0,0-1 0,0 1 0,0 0 0,0 0 0,0 0 0,1 0 0,-1 0 0,0 0 0,1 1 0,-2 3 0,-8 19-89,1 0 1,-7 29-1,-12 58 39,28-106 59,-43 208 649,-30 390 0,70-546-562,-3 172 323,9-178-488,1 23-158,-2-45-2581,8-46-7025,-1 4 7659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39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28 12128,'-5'0'5503,"10"0"-4799,-2 0 1184,2 0-1184,0 0 64,3 0-448,6 0-512,4 0 96,-5-5-2304,0 5 1312,-3-3-2719,-1 3 2175,-1-12-4960,2 4 3712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39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5 201 12544,'-5'-8'5695,"50"-12"-4959,-13 8 1376,4 4-1312,32-12 1152,-1 3-1120,9-6 64,-3 7-544,-6-4-512,-9 8 96,-3-5-448,-10 11 288,-10-7-4032,-4 4 2336,-8 9-6271,-1 9 4639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8:40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1 220 11392,'0'-4'17108,"0"12"-14340,0-5-2789,0-2 64,0-9-1,1-9-558,3-22 0,1-5-1358,-4 18-1217,-3-31 1,-2 20 172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01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3136,'3'4'11061,"-2"4"-7452,-1 12-5073,0-15 2529,0 10-906,1-11-59,-1-1 0,1 1 0,-1 0 0,0 0 0,-1-1 1,1 1-1,0 0 0,-1-1 0,0 1 0,0-1 0,-2 6 0,-1-1 43,1-1 0,0 1-1,0 0 1,0-1-1,-1 13 1,-5 15 228,-3 27-115,11-51-191,0 0 1,1 0-1,1 16 0,1 6-75,-1-21 78,0 0 0,1 0 0,1-1 1,5 17-1,4 21 108,-7-29-68,1 1 1,14 33-1,-15-44 10,12 19-1,-10-19-109,9 20 0,-5-1-27,-8-19 34,1 0 1,0-1-1,10 18 1,-5-12 61,4 5-26,-5-12 8,-7-7-30,0 1-1,0-1 0,0 0 1,0 0-1,0 0 1,0 0-1,0-1 0,1 1 1,-1 0-1,0 0 0,1-1 1,-1 1-1,0-1 1,3 1-1,0 0-10,1 0 0,0 0 0,-1-1 0,1 0 0,-1 0 0,1 0 0,0 0 0,-1-1 0,1 0 0,-1 0 0,1 0 0,-1 0 0,0-1 0,1 0 0,-1 0 0,0 0 0,0 0 0,7-5 0,3-5 83,1-1 0,-1 0 0,15-20 0,-7 9-58,0 1-18,-8 7 29,2 0 0,21-18 0,-17 19-69,-11 7-34,1 1-1,0 0 0,0 0 0,1 1 1,0 0-1,21-8 0,1 4 4,-19 4-9,1 2 0,0 0 0,18-3 0,-28 6 51,0 1-1,0 0 0,0 0 1,0 0-1,0 1 0,0 0 1,0 0-1,0 0 0,0 0 1,0 1-1,0 0 0,0 0 1,-1 0-1,5 3 0,-7-4-2,0 1 0,-1-1-1,1 0 1,-1 1-1,0 0 1,1-1 0,-1 1-1,0 0 1,0-1-1,0 1 1,2 4 0,6 25 46,-4-14-16,-3-8 57,-1 1-1,1 0 1,-2-1 0,1 1 0,-2 13 0,1-1 91,-6 0 853,7-32-489,-1 6-462,27-100-462,-24 96 355,1-1-1,0 0 1,0 1 0,1 0 0,0 0-1,0 0 1,1 1 0,0 0 0,0 0-1,1 0 1,0 1 0,0-1 0,0 2-1,1-1 1,0 1 0,0 1 0,0-1 0,10-3-1,-9 5 5,-5 1 56,0 0 0,0 1 0,0 0 1,0 0-1,0 0 0,0 0 0,0 0 0,1 1 0,-1 0 0,0 0 0,5 1 0,7 1 59,-1 1 1,0 1-1,0 0 0,0 1 1,0 0-1,20 12 0,181 123 1067,-206-133-993,2 1 0,-1-1 0,17 6 1,-24-11-86,-1-1 1,1 1 0,0-1 0,0 0 0,-1-1 0,1 1 0,0-1 0,0 1 0,0-1-1,0 0 1,0-1 0,0 1 0,0-1 0,-1 0 0,8-2 0,0-2 23,-1-1 1,-1 0-1,1 0 1,-1-1-1,0-1 1,9-10 0,-7 8-64,30-28 207,2-2 42,60-45 1,-60 56-277,58-43-171,-45 25-1341,-50 40-4,0 0 1,11-15 0,-6 5-691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05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61 3648,'-4'-17'15839,"8"39"-14697,-3-12-917,1 1 0,0 0 1,1-1-1,0 0 0,1 0 1,5 12-1,-2-3-101,79 225 1511,-23-60-934,-59-174-572,1 0-1,-1 0 1,2 0 0,-1 0 0,2-1-1,10 14 1,-14-21-68,3 9 129,-5-9 413,8-18 127,36-101-509,-22 56-350,1 1 1,40-67-1,-44 93 92,1 1-1,33-37 1,-33 45 66,0 1-85,1 0 0,49-41 0,-35 36-88,-43 27 26,-2 0-26,1 0 1,-15 0-1,-15 4 353,-40 8-1,41-5-257,-367 55-100,378-58-47,-12 4-1187,49-5-2825,14-2 491,4-3 1232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06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4384,'0'-8'15317,"14"14"-13541,-9-1-1577,0 0 1,0 1 0,0-1-1,-1 1 1,0 0-1,0 0 1,4 9 0,19 49 1051,-19-39-1019,-1 1 0,7 48 1,-8-35-34,2 15-17,-6-29-100,2-1 1,1-1-1,8 26 1,1 4 109,-12-48 131,-1-4-304,-1 0 1,0 1 0,0-1-1,1 0 1,-1 0 0,1 0-1,-1 0 1,1 0 0,0 0-1,-1 0 1,1 0 0,0 0-1,-1 0 1,1 0 0,0-1 0,0 1-1,1 1 1,7-12 519,6-8-372,-7 9-175,0 0 0,-1-1 0,0 1 0,11-21 1,46-119 128,-2 2-264,-12 36 117,-47 206 68,-3 172 97,0-267-125,0 0 0,0 1 1,0-1-1,0 1 0,0-1 1,0 1-1,0-1 0,0 0 0,0 1 1,0-1-1,0 1 0,0-1 1,0 0-1,0 1 0,0-1 0,1 1 1,-1-1-1,0 0 0,0 1 0,0-1 1,1 0-1,-1 1 0,0-1 1,0 0-1,1 1 0,-1-1 0,0 0 1,1 0-1,-1 1 0,0-1 1,1 0-1,-1 0 0,1 1 0,0-2-1,0 1-1,0 0 0,0 0 1,-1-1-1,1 1 1,0 0-1,0-1 0,0 1 1,0-1-1,-1 1 0,1-1 1,0 1-1,0-1 0,0-1 1,3-1-16,0-2 1,0 1-1,-1 0 1,0-1-1,5-9 1,7-18 90,1 1 1,2 0 0,1 2-1,1 0 1,1 1 0,2 1-1,29-28 1,-21 28-182,2 0-1,1 3 1,44-26 0,13-4-2462,-90 54 2227,0 0-1,0-1 0,0 0 1,0 1-1,0-1 0,0 1 1,-1-1-1,1 0 0,0 0 1,0 1-1,-1-1 0,1 0 1,0 0-1,-1 0 0,1-1 1,4 1-2078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07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 3328,'9'-2'21337,"7"6"-23814,-8-2 4006,16 1-1122,0-1 0,0-1 1,1-2-1,45-5 1,-51 4-296,286-45 739,-133 18-486,-24 4-217,72-10-200,-169 25-721,-20 0-2987,-22 9 1075,-3 2-2070,1 1 1454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10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347 268 2976,'1'0'279,"-1"-1"0,1 1 0,-1 0 0,1-1 0,-1 1 0,1 0 0,0-1-1,-1 1 1,1 0 0,-1 0 0,1 0 0,0 0 0,-1-1 0,1 1 0,0 0 0,-1 0 0,2 0 0,13-4 2849,-13 3-2920,-1 0 0,0-1 1,0 1-1,1-1 0,-1 0 0,0 1 0,0-1 0,0 0 1,-1 1-1,1-1 0,0 0 0,-1 0 0,1 0 0,-1 0 1,1 0-1,-1 1 0,0-1 0,0 0 0,0 0 0,0 0 1,0 0-1,0 0 0,-1 0 0,1 0 0,-1 0 0,1 0 1,-1 1-1,0-1 0,-1-3 0,-4-9 110,-1-1-1,-1 1 1,0 0 0,-1 1-1,-1 0 1,0 1 0,0 0-1,-1 0 1,-1 1 0,0 0-1,0 1 1,-1 1 0,0 0-1,-1 1 1,-19-9 0,29 15-292,1 0 0,-1 1 0,0 0 0,0 0 0,0 0 0,0 0 0,0 1 0,-1-1 0,1 1 0,0 0 0,-5 1 0,5 0-25,1 0 0,-1 0 0,1 0 0,0 1 0,0-1 0,0 1 0,0 0-1,0 0 1,0 0 0,0 0 0,1 1 0,-1-1 0,-3 5 0,-1 2-13,1 0-1,0 0 1,0 1 0,1 0-1,-7 18 1,2-2 174,-6 31 1,9-23 34,1 0 0,2 0 1,2 1-1,1-1 0,1 1 1,7 48-1,-2 1-39,-1-10 84,0-6-9,1 13 350,-3-68-463,-1 1 0,-1 0 0,0 0 0,-1 0 0,-1 0 0,0 0 0,-5 20 0,4-26-106,1-1 0,1 1-1,0-1 1,-1 12 0,2-19 72,-1 2-1307,0-2 1038,1 0-1,0 0 0,-1 0 0,1 0 0,0 0 1,0 1-1,-1-1 0,1 0 0,0 0 0,-1 0 1,1 0-1,0 0 0,-1 0 0,1 0 0,0 0 1,-1 0-1,1 0 0,0 0 0,-1 0 0,1 0 1,-1-1-1,0-1-399,1 0 1,-1 0 0,0 0-1,0 0 1,1 0 0,0 0-1,-1 0 1,1 0 0,0 0 0,0-1-1,0 1 1,0 0 0,0 0-1,1 0 1,0-2 0,3-16-1882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10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49 115 7136,'-34'-5'2638,"19"4"3710,23 0-5415,1 0 1,-1 0-1,14-5 0,8-1 235,153-38 2438,-27 7-2804,-129 32-794,-19 5 3103,0-1-4447,-4 2-1522,-1 0-1,1 0 0,0 0 1,0 0-1,5 1 1,1 3-1307,3 6 827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11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207 145 6048,'-49'53'9925,"-21"36"-6305,34-43-1939,36-46-1678,-10 13 278,0-1 0,-8 17 0,16-26-242,0 1-1,1-1 1,-1 1-1,1-1 1,0 1-1,0 0 1,0 0-1,0-1 1,1 1-1,-1 0 1,1 0-1,0 0 1,0 0-1,1 5 1,0-6 3,0 0 1,1 0-1,-1 0 0,1-1 1,-1 1-1,1-1 1,0 1-1,0-1 0,0 0 1,0 0-1,1 0 0,-1 0 1,1 0-1,-1 0 0,1-1 1,-1 1-1,1-1 0,5 3 1,3 0 98,1 0 1,-1-1-1,17 3 1,-23-5-66,1-1 1,-1 1 0,1-1-1,-1 0 1,1 0 0,-1-1-1,1 0 1,-1 0 0,1 0-1,-1 0 1,0-1 0,1 0 0,-1 0-1,6-4 1,-8 4-19,1-1 0,0 1 0,-1-1-1,0 0 1,1 0 0,-1-1 0,0 1 0,-1-1 0,1 1 0,-1-1-1,1 0 1,-1 0 0,0 0 0,-1 0 0,1 0 0,-1 0 0,2-8 0,-1 0-26,0 0 1,-1 0 0,0-1-1,-2-11 1,1 18-33,-1 0 0,0 0 0,0 0 1,-1 1-1,1-1 0,-1 1 0,0-1 0,-1 1 1,1 0-1,-6-8 0,-2 1 2,-21-21 0,19 21-129,12 11 74,0-1 26,0 2-42,2 0 32,4-1 78,-1 0 0,1 1 1,0-2-1,-1 1 1,1-1-1,-1 0 1,1 0-1,-1 0 1,0-1-1,7-4 1,7-6 244,22-19 1,-31 24-234,7-5 98,0 1-1,1 1 1,1 0 0,28-11-1,81-21 292,-77 30-192,69-7 1,-119 20-234,1 0 0,-1 0 0,1-1 0,-1 1 0,1 0 0,-1 0 0,0 0 0,1 1 0,-1-1 0,1 0 0,-1 0 0,1 1 0,-1-1 0,1 1 0,-1-1 0,0 1 1,1 0-1,-1-1 0,0 1 0,0 0 0,0 0 0,0 0 0,1 0 0,0 1 0,-1 0-2,-1 0 0,1 0 0,0 0 0,-1 0 1,1 0-1,-1 0 0,0-1 0,1 1 0,-1 0 0,0 0 1,0 0-1,-1 0 0,1 0 0,0 0 0,-1 0 0,1 0 1,-2 3-1,-22 67 142,12-40-74,1 1 0,2 1 1,-10 65-1,19-95-78,0 0-1,0 0 1,0-1-1,0 1 1,1 0-1,-1 0 1,1 0-1,0 0 0,0-1 1,0 1-1,1 0 1,0-1-1,-1 1 1,1-1-1,0 0 1,0 1-1,1-1 0,-1 0 1,1 0-1,0-1 1,-1 1-1,1 0 1,0-1-1,1 0 1,-1 0-1,0 0 0,1 0 1,-1 0-1,1-1 1,-1 1-1,1-1 1,0 0-1,0 0 1,0 0-1,5 0 0,-3-1-154,1 1 0,-1-1-1,0 0 1,0-1-1,1 1 1,-1-1-1,0-1 1,0 1 0,0-1-1,0 0 1,0 0-1,0-1 1,-1 1-1,1-1 1,9-8 0,-1 0-1718,-1-1 1,0 0-1,-1-1 1,15-21 0,4-5-1626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4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117 158 7808,'-63'-36'2506,"59"34"-2300,0 0 0,0 0 0,1 0 0,-1 0 0,1 0-1,-6-6 1,3 2 188,4 4 19,1 1 0,-1-1 0,0 0 0,0 0 0,1 0 0,-1 0 0,-1-4 0,3 6-268,0-1 0,-1 0-1,1 1 1,0-1-1,0 0 1,0 1 0,0-1-1,0 0 1,0 1-1,0-1 1,0 0 0,0 1-1,0-1 1,0 0 0,0 0-1,0 1 1,0-1-1,1 0 1,-1 0 0,2-1 44,0 0 0,0 0 1,-1 0-1,1 1 0,1-1 1,-1 1-1,0-1 0,0 1 1,0 0-1,1 0 1,-1 0-1,1 0 0,3-1 1,18-5 591,1 2 1,1 0-1,50-2 1,-32 3-212,115-9 1035,309 14 0,-385 12-2117,-81-12 290,1 0 0,-1-1 0,0 1 0,0 0 0,1 0 0,-1 0 0,0 0 0,0 0 0,0 1 0,0-1 0,2 2 0,20 22-5859,-9-9 3696,29 32-1108,-38-41 3411,0 0 0,0 0 1,0 0-1,-1 1 0,5 9 0,-7-12 173,-1 0-1,0-1 0,-1 1 0,1 0 0,-1 0 0,0 0 0,0 0 1,0 0-1,-1 0 0,0 10 0,-2-5 252,0 0 1,0 0-1,-1 0 0,0 0 1,-1 0-1,0-1 0,0 1 0,-1-1 1,-12 15-1,-5 5 926,-38 38 0,17-20 154,25-28-891,-22 28 853,37-43-1221,-1 1-1,1 1 1,0-1-1,1 0 1,-1 1 0,1-1-1,-2 9 1,3-13-117,1 1 1,0 0-1,-1 0 0,1 0 1,0 0-1,0 0 0,1 0 1,-1 0-1,0 0 1,1 0-1,-1 0 0,1 0 1,-1 0-1,1 0 0,0 0 1,0-1-1,0 1 1,0 0-1,0-1 0,0 1 1,0-1-1,1 1 0,-1-1 1,1 1-1,-1-1 0,1 0 1,-1 0-1,1 0 1,0 0-1,-1 0 0,4 1 1,0 1 68,1-1 0,-1-1 0,1 1 0,-1-1 0,1 0 0,0 0 0,-1-1 0,1 1 0,9-2 1,-6 0-13,1 0 1,-1-1 0,1 0 0,-1-1 0,0 0 0,0-1 0,0 0 0,13-8 0,-16 9-90,0-1 1,-1-1-1,1 1 1,-1-1 0,0 0-1,-1 0 1,1 0 0,-1-1-1,0 0 1,0 0 0,-1 0-1,6-12 1,-4 6-13,-1 0 0,0 0 0,-1-1 1,0 0-1,-1 1 0,0-1 0,-1 0 1,-1 0-1,0 0 0,0 0 0,-3-14 0,2 25-7,1 0 0,0 0-1,-1 0 1,0 0-1,1 1 1,-1-1 0,0 0-1,0 0 1,0 1-1,0-1 1,0 1 0,0-1-1,0 1 1,-1-1-1,1 1 1,-1 0 0,1-1-1,-1 1 1,-2-1-1,2 1-22,0 0-1,-1 0 0,1 1 0,-1-1 1,1 1-1,-1-1 0,1 1 1,-1 0-1,0 0 0,1 0 0,-1 0 1,-4 2-1,0-1 5,-1 2 0,1-1 0,0 1-1,0 0 1,0 0 0,1 1 0,-1 0 0,-10 9 0,13-10 56,0 0 0,1 1 1,-1-1-1,1 1 0,0 0 1,1 0-1,-1 0 0,0 0 1,1 0-1,0 0 0,-2 6 1,4-8-11,-1 0 1,1 1-1,0-1 0,0 0 1,-1 0-1,2 1 1,-1-1-1,0 0 0,0 0 1,1 1-1,-1-1 1,1 0-1,0 0 0,-1 0 1,1 0-1,0 0 1,0 0-1,1 0 1,-1 0-1,0 0 0,1 0 1,-1-1-1,1 1 1,-1-1-1,4 3 0,1 1 23,1 0-1,0-1 0,0 0 0,0 0 0,0-1 0,1 1 0,14 3 0,-9-4 86,0 0 0,1-1 0,-1-1 0,14 1 0,-8-3-24,-1-1 0,0 0 0,1-1 0,25-8 0,-7-1 5,38-19 0,-46 18-39,94-45 99,-101 47-189,-1-2 0,0-1 0,27-23 0,-3 1 92,-41 34-144,-6 8 44,-6 10 5,-13 16-124,-45 53-1,-4 5 170,66-84 17,1-1 0,0 1 0,0 0 0,1 0-1,-1 0 1,1 1 0,-2 10 0,4-15-27,0-1 1,-1 1 0,1-1-1,0 0 1,0 1 0,0-1 0,0 1-1,0-1 1,0 1 0,0-1-1,1 1 1,-1-1 0,0 0-1,1 1 1,-1-1 0,1 0-1,0 1 1,-1-1 0,1 0-1,0 0 1,0 1 0,0-1-1,0 0 1,0 0 0,0 0-1,0 0 1,0 0 0,0 0-1,0-1 1,1 1 0,-1 0-1,0-1 1,1 1 0,-1-1-1,0 1 1,1-1 0,-1 1-1,1-1 1,-1 0 0,3 0-1,6 1 38,1-1 0,0-1-1,-1 0 1,1 0 0,-1-1-1,1 0 1,-1-1-1,0 0 1,17-8 0,-5 0-76,-1-1 0,-1 0 0,23-19 1,-21 14 8,0-1 0,-2-1 0,0 0 0,24-32 0,-42 48 0,8-10-165,-10 13 177,1 0 1,-1 0 0,0 0-1,0-1 1,0 1-1,0 0 1,0 0-1,1 0 1,-1 0-1,0 0 1,0 0 0,0-1-1,1 1 1,-1 0-1,0 0 1,0 0-1,0 0 1,1 0 0,-1 0-1,0 0 1,0 0-1,0 0 1,1 0-1,-1 0 1,0 0-1,0 0 1,0 0 0,1 0-1,-1 0 1,0 0-1,0 0 1,0 1-1,1-1 1,-1 0 0,0 0-1,0 0 1,0 0-1,1 0 1,-1 0-1,0 1 1,0-1 0,0 0-1,0 0 1,0 0-1,0 0 1,1 1-1,-1-1 1,0 0-1,0 0 1,0 0 0,0 1-1,0-1 1,0 0-1,0 0 1,0 0-1,0 1 1,0-1 0,0 0-1,0 0 1,3 15 9,-1-1 1,-1 1 0,-1-1 0,0 16-1,-1-14 28,1-1-1,1 1 0,4 24 1,-5-38-18,1 1 0,0-1 1,0 0-1,-1 0 0,2 0 1,-1 1-1,0-1 0,0 0 1,1-1-1,-1 1 0,1 0 1,-1 0-1,1 0 0,0-1 1,0 1-1,0-1 0,0 0 1,0 1-1,0-1 0,0 0 1,0 0-1,0 0 0,1 0 0,-1-1 1,0 1-1,5 0 0,2 0 61,0 0 0,0-1-1,0 0 1,0-1-1,14-2 1,23-6-22,-1-1-1,0-3 0,-1-2 1,79-38-1,-92 36-91,48-35 1,-62 40 53,7-4-47,-22 15 14,0 0-1,-1 1 0,1-1 0,0 0 0,-1 1 0,1-1 0,0 1 1,0-1-1,-1 1 0,1 0 0,0 0 0,0 0 0,2 0 0,-4 0 18,1 1-1,-1-1 1,1 0-1,-1 1 0,1-1 1,-1 0-1,1 1 0,-1-1 1,1 0-1,-1 1 0,0-1 1,1 1-1,-1-1 1,0 1-1,1-1 0,-1 1 1,0-1-1,0 1 0,1-1 1,-1 1-1,0-1 1,0 1-1,0-1 0,0 1 1,0 0-1,0 0 0,0 20 200,0-12-87,0 2-49,0-1 0,1 0 0,0 0 0,0 0 0,1 0 0,7 19 0,-7-24-52,0 0 1,1-1-1,-1 0 1,1 1-1,0-1 1,0 0-1,1 0 0,-1-1 1,1 1-1,0-1 1,0 0-1,0 1 0,0-2 1,0 1-1,1 0 1,6 2-1,4 0-57,1 0 0,0 0 1,0-2-1,30 4 0,67-3-2356,-20-8-3509,-55 3 3189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17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1 763 3904,'1'9'10341,"3"-8"-10158,0 0 0,0-1 0,-1 1 0,1-1 0,0 0 1,0 0-1,0 0 0,0 0 0,0-1 0,-1 1 0,1-1 0,0 0 0,4-2 0,0 0-21,1 0-1,-1-1 1,1 0-1,11-9 0,-7 3 62,0-1-1,-1 0 0,-1 0 0,0-2 0,0 1 1,15-26-1,-4 2-3,24-57 1,-45 91-213,25-62 272,-23 55-230,0 1-1,-1-1 0,0 0 0,0 0 1,0-13-1,2 2-9,-1 9 116,-3 11-150,0 0 1,0 0 0,0 0 0,0 0 0,0 0-1,0 0 1,0 1 0,0-1 0,0 0-1,0 0 1,0 0 0,0 0 0,0 0 0,-1 0-1,1 0 1,0 0 0,0 0 0,0-1 0,0 1-1,0 0 1,0 0 0,0 0 0,0 0 0,0 0-1,0 0 1,0 0 0,0 0 0,0 0 0,0 0-1,0 0 1,0 0 0,-1 0 0,1 0 0,0 0-1,0 0 1,0 0 0,0 0 0,0 0 0,0 0-1,0 0 1,0 0 0,0-1 0,0 1 0,0 0-1,0 0 1,0 0 0,0 0 0,0 0-1,0 0 1,0 0 0,0 0 0,0 0 0,0 0-1,0 0 1,0 0 0,0 0 0,0 0 0,0-1-1,0 1 1,0 0 0,0 0 0,0 0 0,0 0-1,0 0 1,1 0 0,-2 1-8,0 0 0,0 1 0,0-1 0,0 0 0,0 0 1,1 1-1,-1-1 0,1 0 0,-1 1 0,1-1 0,-1 3 0,-2 4 41,-8 20 125,2 0 0,0 1 0,2 0 0,-3 31-1,9-56-155,-3 32 205,-1 68 0,6-96-210,-1 1 0,1-1-1,1 0 1,-1 0 0,4 9-1,-3-12 21,-1 0-1,1 0 0,1 0 1,-1-1-1,1 1 1,-1-1-1,1 0 0,1 0 1,4 5-1,-2-3 45,-5-5-36,0 1-1,0-1 1,1 0-1,-1 0 1,0 0 0,1 0-1,-1 0 1,0 0-1,1 0 1,-1-1 0,1 1-1,0 0 1,-1-1-1,1 0 1,-1 1 0,1-1-1,0 0 1,-1 1-1,1-1 1,3-1 0,-2 1-21,-1 0 0,1 0 0,0-1 0,-1 1 0,1-1 0,0 0 0,-1 0 1,1 0-1,-1 0 0,0 0 0,1-1 0,-1 1 0,0-1 0,0 1 0,0-1 1,0 0-1,3-3 0,2-3 92,0-1 1,-1 0-1,5-11 0,7-8-224,-9 15 193,-2 0 0,0 0 0,9-23-1,8-17-118,-5 14 43,-11 22-9,13-21 1,-15 29-47,2-4 48,-1 1-1,2 1 0,-1-1 1,2 1-1,-1 1 1,1 0-1,14-10 1,-24 19-79,5-3 258,-1 2-350,0 8-20,-2 0 174,0-1 0,0 1 1,-1 0-1,0-1 0,0 1 0,-1 0 0,0 0 0,0 7 0,0-11 28,3 69 24,-2 33 18,-2-79 23,0 0 15,-8 41 1,8-58-16,-1 0-1,-1 0 1,1 0-1,-1-1 1,-1 1-1,0-1 1,0 0-1,0 0 1,-7 8 0,9-13-29,0 0 0,-1 0 0,1-1 0,-1 1 0,1-1 0,-1 1 1,1-1-1,-1 0 0,0 0 0,0 0 0,0 0 0,1-1 0,-1 1 0,0-1 1,0 0-1,0 1 0,0-1 0,0-1 0,-4 1 0,-5-2 119,-1 0 0,1 0-1,-14-6 1,22 7-219,0-1 0,0 1 0,1-1-1,-1 0 1,-5-5 0,8 7 54,0-1 0,1 1-1,-1 0 1,0-1 0,1 1 0,-1-1-1,1 1 1,-1-1 0,0 0 0,1 1-1,-1-1 1,1 0 0,0 1 0,-1-1-1,1 0 1,0 1 0,-1-1 0,1 0-1,0 0 1,0 0 0,-1 1 0,1-1-1,0 0 1,0 0 0,0 0 0,0 1-1,0-1 1,0 0 0,0 0 0,1 1-1,-1-1 1,0 0 0,1-1 0,1 1 6,-1 0 0,1 0 1,0 0-1,0 0 0,0 0 1,0 0-1,0 1 1,0-1-1,0 1 0,0-1 1,0 1-1,0 0 1,0 0-1,3 0 0,87 3-24,-52-1-2,-1-1 0,69-7 0,-96 4 49,0-1 1,1 0 0,-2-1 0,1 0 0,0-1-1,-1 0 1,0 0 0,0-1 0,0-1-1,-1 0 1,0-1 0,-1 1 0,1-2 0,-1 0-1,-1 0 1,0 0 0,0-1 0,-1 0-1,0 0 1,-1-1 0,0 0 0,8-23 0,-7 14 12,15-51 240,-20 64-267,-1-1 1,0 0-1,0 0 0,-1 0 0,0 1 0,0-1 0,-2-9 1,2 16-13,0-1 1,-1 1-1,1 0 1,0-1-1,-1 1 1,1 0-1,-1 0 1,1-1-1,-1 1 1,1 0-1,-1 0 1,0 0-1,0 0 1,0 0-1,1 0 1,-1 0-1,0 0 1,0 0-1,0 0 1,-1 1-1,0-2 1,0 2-3,1 0 1,0-1 0,0 1-1,0 0 1,0 0 0,-1 0-1,1 0 1,0 1 0,0-1-1,0 0 1,0 0 0,-1 1-1,1-1 1,0 0-1,0 1 1,0-1 0,0 1-1,0 0 1,0-1 0,0 1-1,0 0 1,0 0 0,-1 1-1,-10 10-9,1 1 0,0 1-1,0-1 1,2 2 0,0-1 0,0 1-1,2 1 1,0 0 0,0 0-1,2 0 1,0 0 0,-4 23 0,7-28 5,1-1 0,0 1 0,1 0 0,0 1 0,0-1 0,1 0 0,5 19 1,-5-23 46,1 0 0,0-1 1,1 1-1,-1-1 1,1 0-1,0 0 1,1 0-1,-1 0 1,1 0-1,0-1 1,1 0-1,-1 0 0,10 8 1,-12-11-23,0-1 1,0 0-1,0-1 0,1 1 0,-1 0 1,0-1-1,0 1 0,0-1 1,0 1-1,1-1 0,-1 0 1,0 0-1,0 0 0,1 0 1,-1-1-1,0 1 0,0 0 0,0-1 1,0 0-1,1 1 0,-1-1 1,0 0-1,0 0 0,1-2 1,2 1 15,0-1 1,0-1 0,-1 1 0,1 0 0,-1-1 0,0 0 0,0 0-1,4-7 1,44-68-32,41-57 3,-85 126 4,-7 8 13,1-1 0,0 1 1,0-1-1,0 1 0,0 0 0,0 0 0,0 0 1,1 0-1,-1 0 0,4-1 0,-6 3-20,1 1 0,-1-1-1,1 1 1,-1 0 0,1-1-1,-1 1 1,1 0 0,-1-1-1,0 1 1,0 0 0,1-1-1,-1 1 1,0 0 0,0 0-1,0 0 1,1 9-19,0-1 0,-1 0 0,-1 1 0,1-1 0,-2 0 0,-1 10 0,-1 5 67,-1 3 97,-9 28 1,2-9 23,11-41-90,-1-1 1,0 1 0,0-1-1,-5 9 1,6-12 84,3-1-58,2-2-100,-1 0 1,0 0-1,0 0 0,0 0 1,0-1-1,0 1 1,0-1-1,0 0 1,3-4-1,5-5-37,67-63-5,108-80 0,-184 154 40,12-9 18,-14 10-18,0 0 1,1 0-1,-1 0 0,0 0 0,0 0 1,0 0-1,0 0 0,1-1 1,-1 1-1,0 0 0,0 0 0,0 0 1,1 0-1,-1 0 0,0 0 1,0 0-1,0 0 0,1 0 0,-1 0 1,0 0-1,0 0 0,0 0 0,1 0 1,-1 0-1,0 1 0,0-1 1,0 0-1,0 0 0,1 0 0,-1 0 1,0 0-1,0 0 0,0 0 1,0 1-1,0-1 0,1 0 0,-1 0 1,0 0-1,0 0 0,0 0 1,0 1-1,0-1 0,0 0 0,0 0 1,0 0-1,0 1 0,1-1 1,-1 0-1,0 0 0,0 0 0,0 1 1,0-1-1,0 0 0,0 0 1,0 0-1,0 1 0,0-1 0,-1 0 1,1 0-1,0 0 0,0 1 1,0-1-1,0 0 0,0 0 0,0 0 1,0 0-1,0 1 0,-6 20-39,-1-1-1,-1 1 0,-10 20 0,8-18-41,4-11 33,1 0 0,0 1 0,1-1 0,1 1 0,0 0 0,0 1 0,0 25 0,3-39 51,0 1 1,0 0-1,0 0 0,0 0 0,0-1 1,0 1-1,0 0 0,1 0 0,-1-1 1,0 1-1,1 0 0,-1-1 0,0 1 1,1 0-1,-1 0 0,1-1 0,-1 1 1,1-1-1,-1 1 0,1-1 0,-1 1 0,1-1 1,1 2-1,-1-2-1,1 1 0,-1-1 0,1 1 0,-1-1 1,1 1-1,-1-1 0,1 0 0,0 0 0,-1 0 0,1 0 0,1 0 1,3-1 3,0 0 1,-1 0 0,1-1 0,-1 1-1,10-6 1,-4 1 28,-1-1 0,0 0 0,0 0 0,0-1 0,-1-1-1,0 1 1,-1-1 0,0-1 0,-1 0 0,8-11 0,5-15-74,28-64 0,-21 40 80,20-37 91,49-106-24,-89 182-117,0 1 1,-2-2 0,0 1-1,-1-1 1,-1 1 0,-1-42-1,-3 59-431,-2 7 194,-3 10-38,-28 97 156,14-50 189,-15 88 0,25-91 73,3 0-1,3 0 0,2 0 1,6 66-1,-4-120-113,0 0-1,1 1 1,-1-1 0,1 0-1,0 0 1,0 0 0,0 0-1,0 0 1,1 0 0,2 6 0,-3-9-7,0 1 0,0 0 1,0 0-1,0 0 1,0-1-1,0 1 0,0 0 1,0-1-1,0 1 0,0-1 1,0 1-1,0-1 1,1 1-1,-1-1 0,0 0 1,0 0-1,0 0 1,1 1-1,-1-1 0,0 0 1,0-1-1,0 1 1,1 0-1,-1 0 0,0 0 1,0-1-1,0 1 0,0-1 1,1 1-1,-1-1 1,0 1-1,0-1 0,1 0 1,18-12 8,0-1 0,-1-1 0,-1-1 0,25-26 0,-7 7 28,66-64 158,-85 82-105,-1-1 0,24-35 0,-36 42-82,-4 11-27,0 0 0,0-1 0,0 1-1,0 0 1,0 0 0,0-1 0,0 1-1,0 0 1,0 0 0,0-1-1,0 1 1,0 0 0,0 0 0,0-1-1,0 1 1,0 0 0,0 0-1,0-1 1,1 1 0,-1 0 0,0 0-1,0 0 1,0-1 0,0 1 0,1 0-1,-1 0 1,0 0 0,0 0-1,0-1 1,1 1 0,-1 0 0,0 0-1,0 0 1,0 0 0,1 0-1,-1 0 1,0 0 0,0 0 0,1 0-1,-1 0 1,0-1 0,0 1-1,1 0 1,-1 1 0,0-1 0,0 0-1,1 0 1,-1 0 0,0 0 0,0 0-1,1 0 1,-1 0 0,0 0-1,0 0 1,1 0 0,-1 1 0,0-1-1,0 0 1,0 0 0,1 0-1,-1 1 1,4 1 0,-1 1 0,1-1 0,-1 1 0,0 0-1,0 0 1,0 0 0,0 1 0,-1-1 0,1 1-1,-1 0 1,0-1 0,0 1 0,0 0 0,2 7 0,-2-2 24,0-1 1,-1 1-1,0-1 1,0 1-1,-1 0 1,-1 14 0,-5 26-64,3-33-7,1 0 1,0 0-1,2 0 1,-1 0-1,2 0 1,4 25-1,-5-40 57,0 0-1,1 1 1,-1-1-1,1 0 0,-1 0 1,1 1-1,0-1 1,-1 0-1,1 0 1,0 0-1,0 0 1,-1 0-1,1 0 0,0 0 1,0 0-1,0 0 1,0 0-1,1-1 1,-1 1-1,2 1 1,-1-2 12,0 1 0,0-1 1,0 1-1,0-1 1,0 0-1,1 0 1,-1 0-1,0 0 1,0 0-1,0 0 0,4-2 1,2 0 39,-1-1 0,0 1 0,1-2 0,-1 1 0,12-9 1,-7 3-61,-1 0 0,-1 0 1,1-1-1,16-22 1,29-49-255,-35 49 297,6-8 19,-57 139 37,28-89-134,0 0 1,0 0 0,1 0-1,1 0 1,0 13 0,0-19 37,0 1 0,1-1 0,-1 0 0,1 1 0,0-1 0,0 0 0,1 1 0,-1-1 0,1 0 0,0 0 0,0 0 0,1 0 0,-1-1 0,4 5 0,-4-6 6,-1-1 0,0 0 1,1 0-1,-1 0 0,1 0 1,0 0-1,-1 0 0,1 0 1,0 0-1,0-1 0,-1 1 0,1-1 1,0 1-1,0-1 0,0 0 1,0 1-1,0-1 0,0 0 1,-1 0-1,1 0 0,0-1 1,0 1-1,0 0 0,0-1 0,0 0 1,-1 1-1,1-1 0,0 0 1,2-1-1,1-1 19,-1 0 0,1 0-1,-1-1 1,0 1 0,0-1 0,0 0 0,-1 0 0,1 0-1,3-7 1,-1 1 1,0-1 0,-1 0 0,0 0 0,-1 0 1,0-1-1,3-17 0,-5 22-10,-2 0 1,1-1 0,-1 1 0,0 0 0,0 0-1,0-1 1,-1 1 0,-1 0 0,1 0 0,-1 0-1,-5-13 1,5 16-21,-1-1 1,1 1-1,-1 0 0,0 0 0,0 0 1,0 0-1,-1 0 0,1 1 1,-1 0-1,0-1 0,0 1 0,0 1 1,-1-1-1,1 1 0,0-1 0,-1 1 1,0 0-1,1 1 0,-7-2 0,1 1-57,9 2 50,0-1 0,1 1 0,-1 0 0,0 0 1,1 0-1,-1 0 0,0 0 0,1 0 1,-1 0-1,0 0 0,1 0 0,-1 0 0,0 0 1,1 0-1,-1 0 0,0 1 0,0-1 0,2-1-179,7-2 103,20-1-39,40-1 0,-56 5 111,-1 1 1,1 0 0,-1 0 0,0 1 0,1 0-1,15 6 1,-21-5 14,0 0 1,-1 0-1,0 0 0,0 0 0,0 1 0,0 0 0,0 0 1,-1 0-1,0 1 0,0 0 0,0 0 0,0 0 1,-1 0-1,0 0 0,0 0 0,0 1 0,-1 0 0,1-1 1,-1 1-1,-1 0 0,2 9 0,0 3 11,-1 0 0,-1 0 0,0 0 0,-2 0-1,0 0 1,-4 19 0,2-21-3,0 0-1,-2-1 0,0 1 1,-10 22-1,-36 55 77,26-49-39,18-31 105,0 0-67,0-1 0,0 1 0,-1-2 0,-13 16 0,25-43 242,3-1-259,1 1 0,1 0 0,1 0-1,0 1 1,13-15 0,9-13-2,76-140-99,-69 113 27,-37 67 9,17-32-38,1 1-1,2 1 0,33-37 1,-53 68 17,-1 0 1,1 0-1,1 0 1,-1 0 0,0 0-1,0 1 1,3-2-1,-4 3 16,0-1 0,-1 1 0,1 0 0,0 0-1,-1 0 1,1 0 0,0-1 0,0 1 0,-1 0-1,1 0 1,0 1 0,-1-1 0,1 0 0,0 0 0,-1 0-1,1 0 1,0 1 0,-1-1 0,1 0 0,-1 0 0,1 1-1,0-1 1,-1 1 0,1-1 0,-1 0 0,1 1 0,-1-1-1,1 1 1,-1-1 0,1 1 0,-1-1 0,1 2-1,2 3-14,0 1-1,0-1 0,0 1 0,-1 0 1,1 0-1,-1 0 0,-1 0 0,2 9 0,3 55 74,-5-50-15,0 8 23,-1 0 0,-2-1 0,-1 1 0,-10 43-1,13-68-45,-1 0 0,0 0-1,0 0 1,0-1 0,0 1-1,-1-1 1,-1 4 0,3-6-8,-1 1 0,1 0 1,-1-1-1,0 1 1,1 0-1,-1-1 0,0 1 1,1-1-1,-1 1 1,0-1-1,0 1 0,1-1 1,-1 1-1,0-1 1,0 0-1,0 0 0,0 1 1,0-1-1,0 0 1,0 0-1,1 0 0,-1 0 1,0 0-1,0 0 1,0 0-1,-1-1 0,-4 0 13,0-1 0,1 0-1,-1 0 1,1-1 0,-1 0-1,1 0 1,0 0-1,0-1 1,1 1 0,-1-1-1,1 0 1,-1 0 0,-4-8-1,0 1-57,1-1-1,1 0 1,0-1-1,-9-20 1,16 32 32,-1 1 0,1-1 0,0 0 0,-1 1 0,1-1 0,0 0 0,0 1 0,0-1 0,0 0 0,-1 1 0,1-1 0,0 0 0,0 1 0,0-1 0,0 0 0,0 1 0,1-1 0,-1 0 0,0 0 0,0 1 0,0-1 0,1 1 0,-1-1 0,0 0 0,1 1 0,-1-1 0,1 0 0,0 0-9,0 0-1,0 1 0,0-1 0,0 1 0,0-1 0,0 1 0,1 0 0,-1-1 0,0 1 1,0 0-1,0 0 0,0 0 0,1 0 0,1 0 0,4 1-60,1 0 1,-1 0-1,12 4 0,-6-1 81,0 0 38,1 0 0,-1 0 0,1-2 0,22 3 0,-32-5-33,-1 0 0,1-1-1,0 1 1,0-1-1,-1 1 1,1-1 0,0 0-1,-1 0 1,1-1-1,-1 1 1,1-1-1,-1 0 1,0 0 0,0 0-1,0 0 1,0 0-1,0-1 1,0 1-1,0-1 1,-1 0 0,1 0-1,1-3 1,15-26-58,20-44 0,5-11 23,-6 20 291,-35 59-303,1 2-51,-3 3 55,-5 10 0,-1-1 0,1 1 0,-4 9 0,-1 16 44,0 0-1,3 1 0,1-1 0,-2 41 0,7-71-8,-1 5 38,-1 35 162,2-38-190,0 0 1,0 0-1,1 0 1,-1 0 0,1 0-1,0 0 1,3 7-1,-4-11-8,0 1-1,0-1 1,1 1-1,-1-1 1,0 0 0,0 1-1,1-1 1,-1 0-1,0 1 1,1-1-1,-1 0 1,0 1 0,1-1-1,-1 0 1,1 0-1,-1 1 1,0-1-1,1 0 1,-1 0-1,1 0 1,-1 0 0,1 1-1,-1-1 1,1 0-1,-1 0 1,1 0-1,0 0-1,1-1-1,-1 1 1,0 0-1,1-1 0,-1 1 1,0-1-1,0 1 0,0-1 1,3-1-1,3-3-29,0-1 1,9-9-1,-8 8 8,28-24 36,2 2-1,72-42 1,91-33-339,-164 89 562,-29 13-242,0-1 1,0 0-1,-1 0 1,1-1-1,-1 0 1,9-7-1,-10 7-3,-12 11 5,5-6 0,-41 39 117,27-24 0,1-2 5,-18 24 0,28-32-91,0-1-1,1 1 1,0 0-1,0 0 0,0 0 1,1 1-1,0-1 1,-2 10-1,3-13-27,1 0 0,0 0 0,0 1 0,0-1 1,0 0-1,0 1 0,1-1 0,-1 0 0,1 0 0,0 0 0,0 1 0,0-1 0,1 0 0,-1 0 0,1 0 1,-1-1-1,1 1 0,0 0 0,0-1 0,0 1 0,0-1 0,5 4 0,-4-3-6,1-1-1,-1 1 1,1-1-1,0 0 0,0 0 1,0 0-1,0-1 1,0 1-1,0-1 1,0 0-1,1 0 1,-1 0-1,0-1 0,1 1 1,-1-1-1,6-1 1,-4 0-116,1 0-1,-1 0 1,0-1 0,1 0 0,-1 0 0,0-1-1,0 1 1,0-1 0,8-7 0,-4 3-2842,-1 0 0,10-11 0,-18 17 2503,-1 1-1,1-1 0,-1 1 0,0-1 0,1 1 0,-1-1 1,0 0-1,0 1 0,0-1 0,1 0 0,-1 1 1,0-1-1,0 0 0,0 1 0,0-1 0,0 0 0,0 1 1,0-1-1,0 0 0,0 1 0,-1-1 0,1 0 1,0 1-1,0-1 0,-1 0 0,1 1 0,0-1 0,-1 1 1,1-1-1,0 0 0,-1 0 0,-8-11-2394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18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20 10400,'-37'-11'4704,"32"6"-4096,2 1 511,3 8-735,-5-4-640,10 0 96,3 0-1759,2 0-2497,-2 5 2464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18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882 116 9376,'58'-4'3488,"-4"-1"-2720,22-6-192,-31 11 1983,10-4-1503,16-4 160,32 0-768,23-4 64,-13 4-288,-15-1-224,-25 3 0,-14 1-2272,-20-4 1248,-12 6-3871,-14 0 2719,-26-5-3488</inkml:trace>
  <inkml:trace contextRef="#ctx0" brushRef="#br0" timeOffset="1">95 24 10976,'-72'-8'4064,"62"8"-3168,-3-8 447,23 4-2238,12 1 479,14 3-3168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21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77 863 3392,'-3'13'1364,"1"0"0,0 0 0,1 1 0,1 20 0,0-34-1256,0 1-11,0 0 1,0-1 0,0 1-1,-1 0 1,1-1 0,1 1-1,-1 0 1,0-1 0,0 1-1,0 0 1,0-1 0,0 1-1,1-1 1,-1 1 0,0 0 0,0-1-1,1 1 1,-1-1 0,0 1-1,1 0 1,0-1 1,-1 0 1,1 0-1,-1 0 0,0 0 1,1 0-1,-1 0 0,0 0 1,1-1-1,-1 1 0,0 0 1,1 0-1,-1 0 0,0 0 1,1-1-1,-1 1 0,0 0 1,1 0-1,-1-1 0,0 1 1,0 0-1,1 0 0,-1-1 1,0 0-1,16-25 1860,5-22-881,26-54 41,12 6-351,-28 48-336,31-65 0,-2-47 228,-22 55-285,16-35 638,-90 260-1450,13-63 439,-55 98 0,44-93 97,-27 69 1,-13 83 136,8-17-56,62-186-168,-69 167 552,56-147-164,16-30-486,14-12-458,65-55 326,179-172 606,-134 122-350,4-13 318,-109 107-252,-1 0-1,-2 0 1,0-2 0,19-39 0,-6-9-106,31-129-1,-35 110 115,-17 68-66,12-53 17,-16 64 13,-2 0 1,1 0-1,-2 0 0,0-17 0,0 27-85,0 1-1,0 0 0,0-1 1,-1 1-1,1 0 0,0-1 1,-1 1-1,1 0 0,-1 0 1,1 0-1,-1-1 0,0 1 1,1 0-1,-1 0 0,0 0 1,-1-2-1,1 3-4,0 0-1,0-1 1,1 1-1,-1 0 1,0 0-1,0 0 1,1 0-1,-1 0 1,0 0-1,0 0 1,1 0-1,-1 0 1,0 0-1,0 0 1,1 0-1,-1 1 1,0-1-1,0 0 1,1 1-1,-1-1 1,0 0-1,1 1 1,-1-1-1,1 1 1,-1-1-1,0 1 1,1-1-1,-1 1 1,1-1-1,-1 2 1,-4 4 1,0 0 1,1 0-1,-1 1 0,1 0 0,1 0 1,-1 0-1,1 0 0,1 0 1,-3 9-1,-1 1 65,-52 176 242,8-29-108,3-16 60,43-129-209,0 0 0,1 1 0,-1 33 0,4-43-5,0 0-1,1-1 1,0 1-1,1 0 1,0-1-1,0 1 1,1-1-1,0 0 1,6 12 0,-8-19-10,1 1 0,-1-1 1,1 0-1,-1 1 1,1-1-1,0 0 1,0 0-1,0-1 1,0 1-1,0 0 0,0-1 1,1 1-1,4 2 1,-6-4 1,1 1 0,0-1 0,0 1 0,0-1 0,0 0 0,0 0 0,0 0 0,0 0 0,0 0 0,0 0 0,0-1 0,0 1 0,0-1 0,0 1 0,0-1 0,0 0 0,0 1 0,0-1 0,2-2 0,3-2 4,1-1 0,-1 0 0,0-1-1,10-11 1,5-6-23,55-44-333,-44 40 240,-11 12 163,-21 12-179,-6 3-5,-7 2-105,7 1 185,1-1-1,-1 1 0,0 1 1,1-1-1,0 1 1,0-1-1,0 1 1,0 1-1,0-1 0,0 0 1,1 1-1,-1 0 1,1 0-1,-4 7 0,1-2 71,1 0-1,0 1 0,1-1 0,0 1 0,-5 20 1,6-20-25,1 0 1,1 1-1,0-1 0,1 1 1,0-1-1,0 0 1,1 1-1,1-1 1,-1 0-1,5 14 1,-5-22-3,-1-1 0,1 1 0,0-1-1,-1 0 1,1 1 0,0-1 0,0 0 0,0 0 0,0 1 0,0-1 0,0 0-1,0 0 1,0 0 0,0 0 0,0 0 0,3 0 0,-3 0 12,0-1 1,0 0 0,0 1-1,0-1 1,0 0-1,1 0 1,-1 0 0,0 0-1,0 0 1,0 0 0,1 0-1,-1-1 1,0 1-1,0 0 1,0-1 0,0 1-1,0-1 1,0 1-1,0-1 1,0 1 0,0-1-1,2-1 1,5-5 34,-1 1-1,0-1 1,0-1 0,-1 1 0,0-1 0,6-10-1,-2 1-106,-1-1 1,9-21-1,-18 39 45,6-15-3,0 0-1,-2 0 1,6-25 0,-10 36 7,1 1 0,-1-1 0,1 1 0,-1-1 0,0 0 0,-1 1 0,1-1 0,-1 1 1,1-1-1,-1 1 0,0-1 0,0 1 0,-1-1 0,1 1 0,-1 0 0,0 0 0,1 0 1,-2 0-1,1 0 0,0 0 0,0 0 0,-4-2 0,1 1-23,0 0-1,0 1 1,0 0-1,0 0 1,-1 1 0,1-1-1,-11-2 1,14 4 15,0 1 1,0-1 0,0 1-1,0 0 1,0-1-1,0 1 1,0 0-1,0 0 1,0 0 0,0 1-1,0-1 1,0 0-1,0 1 1,0-1 0,0 1-1,0 0 1,0 0-1,1-1 1,-1 1-1,0 0 1,1 1 0,-1-1-1,0 0 1,1 0-1,-1 1 1,-1 1 0,3-2 2,-1-1 0,1 1 0,-1 0 1,1-1-1,0 1 0,-1 0 0,1-1 1,0 1-1,0 0 0,0-1 0,-1 1 1,1 0-1,0 0 0,0-1 0,0 1 1,0 0-1,0 0 0,0-1 0,0 1 1,1 0-1,-1-1 0,0 1 0,0 0 1,0 0-1,1-1 0,-1 1 0,0-1 1,1 1-1,-1 0 0,1-1 0,-1 1 1,0-1-1,1 1 0,0-1 0,-1 1 1,1-1-1,-1 1 0,1-1 1,-1 1-1,1-1 0,0 0 0,-1 1 1,1-1-1,0 0 0,1 1 0,3 1 29,0-1 0,0 1-1,0-1 1,0 0 0,7 1 0,18-1 75,-1-1 0,34-4 0,59-13 29,-42 1-155,21-3 16,-87 18 19,-14 1-11,0 0 1,0 0 0,0 0 0,1 0 0,-1 0 0,0 0 0,0 0 0,0 0 0,1 0 0,-1 0 0,0 0 0,0 0 0,0 0 0,1 0 0,-1 1 0,0-1 0,0 0 0,0 0 0,1 0 0,-1 0 0,0 0 0,0 0 0,0 1-1,0-1 1,1 0 0,-1 0 0,0 0 0,0 1 0,0-1 0,0 0 0,0 0 0,0 0 0,0 1 0,0-1 0,0 0 0,0 0 0,0 0 0,0 1 0,1-1 0,-1 0 0,0 0 0,-1 0 0,1 1 0,0-1 0,0 0 0,0 0-1,0 0 1,0 1 0,0-1 0,0 0 0,0 0 0,0 0 0,0 1 0,0-1 0,-1 0 0,1 0 0,0 0 0,0 0 0,0 1 0,-8 10 72,7-11-59,-9 14 50,0 0 0,0 1 0,1 1 0,1-1 0,-6 18 1,11-25-39,0 0 1,1 1-1,0-1 1,0 1 0,1-1-1,0 1 1,0 0-1,1 0 1,0-1-1,1 1 1,3 16-1,-4-24-14,0 0-1,0 0 0,1 0 0,-1 0 0,0 0 1,1 0-1,-1 0 0,1 0 0,-1 0 0,1 0 0,-1 0 1,1-1-1,0 1 0,-1 0 0,1 0 0,0-1 0,0 1 1,0 0-1,-1-1 0,1 1 0,0-1 0,0 1 0,1 0 1,0-1 0,-1 0 1,1 0-1,-1 0 1,1 0 0,-1 0-1,1 0 1,-1-1-1,0 1 1,1 0 0,-1-1-1,1 1 1,-1-1-1,0 1 1,2-2-1,4-2 37,-1 0-1,0-1 0,0 0 1,10-11-1,90-118-76,-93 117-19,-7 7 22,1-3 8,-4 12 38,-2 7 32,-2 34-75,0-23 14,0 1 0,2 0 1,0 0-1,1 0 0,6 26 0,-6-38 12,0 1 25,0-1-1,0 1 1,0-1 0,1 0 0,0 0 0,0 0 0,5 7 0,-7-13-17,-1 1 0,1-1 0,-1 0 0,1 1 1,-1-1-1,1 1 0,-1-1 0,1 0 0,-1 0 0,1 1 0,-1-1 0,1 0 1,0 0-1,-1 0 0,1 1 0,-1-1 0,1 0 0,0 0 0,-1 0 1,1 0-1,-1 0 0,1 0 0,0 0 0,-1 0 0,1-1 0,-1 1 1,1 0-1,0 0 0,-1 0 0,1-1 0,-1 1 0,1 0 0,-1-1 1,2 0-1,14-15 295,-16 15-293,63-92 312,92-82-225,-118 140-117,-35 35 10,-1 0 0,1 0 1,-1-1-1,0 1 0,1 0 0,-1 0 0,1 0 0,-1 1 1,0-1-1,1 0 0,-1 0 0,0 1 0,1-1 1,-1 1-1,0-1 0,1 1 0,-1-1 0,1 2 0,9 2 5,4 0-117,1-1-1,0-1 1,0 0 0,25-1 0,29-5-5438,-58 3 3682,-7 1 602,-1 0 1,1-1-1,-1 0 0,1 0 1,-1 0-1,1 0 0,-1-1 1,6-2-1,-10 3 1131,1 1 0,-1 0 1,0 0-1,1-1 0,-1 1 0,0 0 0,0 0 1,1-1-1,-1 1 0,0 0 0,0-1 0,0 1 1,0 0-1,0-1 0,1 1 0,-1 0 1,0-1-1,0 1 0,0 0 0,0-1 0,0 1 1,0-1-1,0 1 0,0 0 0,0-1 0,0 1 1,0 0-1,0-1 0,-1 1 0,1 0 0,0-1 1,0 1-1,0 0 0,-1-1 0,-10-15-3304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31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3072,'1'-2'336,"-1"0"1,1-1-1,0 1 1,0 0-1,0 0 1,0 0-1,0-1 1,0 1-1,0 0 1,1 0-1,2-3 1,8-12 2313,8-13 2114,-14 23-3203,-4 9-1188,0-1 0,1 1 1,-1 0-1,0 0 0,0 0 1,0 0-1,0 0 0,0 0 1,-1 1-1,2 2 0,5 10 36,-1 0 0,7 27 1,-2-7-150,78 208 1010,-49-147-860,-40-92-320,1-1 0,0 1 0,0 0 0,0-1 0,1 0 0,-1 1 0,4 2 0,-5-4 54,1-3 198,0 0-285,1 0 0,-1-1 0,1 1 0,-1-1 0,1 1 0,-1-1 0,0 0 0,0 0 0,0 0 0,0 0 0,0 0 1,-1-1-1,3-4 0,1-2 34,-1 0 0,5-16 0,-2 2-27,5-6-20,-3-1 0,12-58 1,12-91-354,-29 171-28,0 13 155,-1 14 135,-3 37 106,2 0 0,11 70-1,-11-115-51,-1 0 0,-1 15 0,0-15-23,1 0 0,1 11 1,4 5 223,-6-25 293,3-7-411,0 1 21,0 0 1,0-1-1,0 1 0,0-1 1,-1 0-1,2-6 1,8-14 5,-6 13-103,-1-1 1,0 1 0,4-15 0,7-17 0,-1 11-44,2 1 0,37-56-1,-40 70 2,0 0 0,1 1 0,1 1 0,1 0 0,30-22 0,-29 23-1049,-17 11-2767,12 13-6821,-11-8 9898,-1 1-1,1 0 1,1 3-1,-1-1-93,0 0 1,0 0-1,0 0 1,1 8-1,2 8-1331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32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4 113 4800,'-4'1'2568,"8"0"-583,10 0 1174,-5-3-1934,1-1 1,-1 0-1,1-1 1,8-5-1,37-22 1117,-9 5-1718,-28 17-607,0 2 0,1 0 1,29-7-1,-22 13-3804,-26 2 3538,0-1-1,0 0 0,0 1 0,0-1 1,1 1-1,-1-1 0,0 0 0,0 1 1,0-1-1,0 0 0,0 1 0,0-1 1,0 1-1,0-1 0,0 0 0,0 1 1,0-1-1,0 1 0,0-1 0,0 0 1,-1 1-1,-3 10-2191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32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40 7040,'-26'1'2282,"21"1"-1407,8-1-109,6 0 516,10 0 1464,24 4 1,-25-2-1643,24 0 0,-17-3-695,0-1 1,0-1-1,35-7 0,-30 3-307,-20 5-925,1-1-1,-1-1 1,0 0-1,17-7 0,-14 2-2711,-8-3 1151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37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16 774 4480,'-4'-1'736,"-7"5"4560,13-3-4754,0 0 1,0 0-1,0 0 1,0 0-1,0 0 0,4 1 1,-1-1-136,0-1-1,-1 1 1,1-1 0,0 0 0,-1-1-1,1 1 1,0-1 0,-1 0 0,1 0-1,-1 0 1,1 0 0,4-3 0,-3 1-158,0 0 0,0-1 0,-1 0 1,1 0-1,-1 0 0,0 0 1,7-9-1,-1 0-133,-2-1-1,0 0 0,0 0 1,-1-1-1,-1 0 1,5-16-1,61-183 908,-48 141-648,-19 47 29,-5 22-434,0-1-1,0 1 1,0 0 0,0-1-1,1 1 1,3-5 0,-6 12 6,2 1 1,-1 0 0,0-1 0,1 1-1,-1-1 1,1 1 0,3 5 0,3 23 182,7 301 476,-14-316-598,-2 0 0,0 0 1,0 0-1,-2 0 0,-8 26 1,12-42-13,-1 0 0,1 0 0,0 0 0,-1 0 0,1 0 0,-1 0 1,0 0-1,1 0 0,-1 0 0,0 0 0,0 0 0,1 0 0,-1 0 1,0 0-1,0-1 0,0 1 0,0 0 0,0-1 0,0 1 0,-2 0 1,1 0 4,0-1 0,1 0 0,-1 0 0,0 0 0,0 0 0,1 0 0,-1 0 0,0 0 0,0-1 0,1 1 0,-1-1 0,-3 0 0,-3-3-2,-1-1 1,1 0 0,0 0 0,-9-8 0,11 9-110,-16-12-38,1-1 1,0-1-1,-23-27 0,43 44-110,4 2 64,7 4-18,15 10 88,-1 1 143,1-2 0,1 0 0,51 18 0,-73-31-30,-1 1 1,1-1-1,0 0 0,0-1 0,0 1 1,1-1-1,-1 1 0,0-1 0,0-1 1,0 1-1,0 0 0,0-1 0,0 0 1,0 0-1,0 0 0,0-1 0,-1 1 0,1-1 1,0 0-1,-1 0 0,1 0 0,-1 0 1,0-1-1,0 1 0,0-1 0,0 0 1,0 0-1,0 0 0,-1 0 0,5-7 1,6-15-8,-1 0 1,-1-2 0,9-33-1,-4 11 97,-15 49-337,0 5 77,1 15 12,-2 27 53,-18 153-150,2-25 389,-8 13 147,16-137-203,4-27-10,2-16 212,0 0 1,0 15-1,-2-27 326,3-2-560,0 0 0,1 0 0,-1 0 0,1 0 0,1-10 0,0-6 21,9-192 320,27-18-762,-25 165 324,-2 12-91,19-59-1,-23 98 103,0 0 1,0 1 0,2-1-1,-1 1 1,2 1 0,0-1-1,1 2 1,12-15 0,-20 27 13,0-1 0,0 0 0,0 1 1,0 0-1,0-1 0,0 1 0,0 0 1,0 0-1,0 0 0,0 0 0,1 0 1,-1 1-1,0-1 0,1 1 0,-1-1 1,0 1-1,1 0 0,-1 0 0,1 0 1,-1 0-1,0 0 0,1 1 0,-1-1 1,0 1-1,1 0 0,-1-1 0,0 1 1,0 0-1,0 0 0,1 1 1,-1-1-1,2 2 0,1 1-20,1 0 0,-1 0 0,0 0-1,0 1 1,-1 0 0,0 0 0,1 0 0,-1 0 0,-1 1-1,6 9 1,-5-5 17,0 1-1,-1-1 1,0 1-1,0 0 1,-1 0-1,-1 0 1,0 0-1,0 0 1,-1 0-1,0 0 1,-1 0-1,-4 21 1,3-25 22,0 1 0,-1-1 0,0 0 0,0 0 1,0 0-1,-1 0 0,0 0 0,0-1 0,0 0 1,-1 0-1,0 0 0,-1 0 0,1-1 1,-1 0-1,0 0 0,0 0 0,-1-1 0,1 0 1,-11 5-1,10-6 28,1 0 0,-1-1 0,0 1-1,0-1 1,0-1 0,0 1 0,0-1 0,-1-1 0,1 1 0,0-1 0,-1 0 0,1-1 0,0 0-1,0 0 1,0 0 0,-10-4 0,15 4-51,0 0 1,0 0-1,1 0 0,-1 0 0,0 0 0,1-1 1,-1 1-1,1-1 0,-1 1 0,1-1 1,-1 1-1,1-1 0,0 0 0,0 1 0,0-1 1,0 0-1,0 0 0,0-3 0,19 4-217,7 2 178,31 6 0,11 0 73,70-8 102,-119-1-151,1 0 0,-1-1 0,0-1 0,-1-1 0,26-10 1,-34 11 38,-1-1 0,1 0 0,-1-1 0,0 0 0,-1 0 0,0-1 0,0 1 0,0-2 0,0 1 0,-1-1 0,-1 0 1,1 0-1,-1 0 0,5-12 0,-1-1 18,-1 0 0,-1 0 1,-1-1-1,0 0 0,2-25 0,-6 36-76,-1 0 1,-1-18-1,0 26 35,0 0 0,0 1 0,-1-1 0,1 0-1,-1 0 1,0 1 0,0-1 0,0 0 0,0 1 0,0-1 0,0 1 0,-1-1 0,1 1 0,-1 0 0,-2-4 0,3 6 2,0-1-1,-1 0 1,1 1 0,0-1 0,0 1 0,0-1 0,0 1 0,0-1 0,-1 1 0,1 0 0,0-1 0,0 1 0,-1 0 0,1 0 0,0 0 0,0 0 0,-1 0 0,1 1 0,0-1 0,0 0 0,-1 0 0,1 1 0,0-1 0,0 1 0,0-1 0,-2 2 0,-1 0-35,0 0 0,0 1 0,0 0 1,0-1-1,-4 6 0,1 0 28,1 0 0,0 0 1,0 0-1,1 0 0,1 1 0,-1 0 0,1 0 1,1 0-1,-1 1 0,-2 14 0,3-8 14,1-1-1,0 0 0,1 1 1,0-1-1,1 1 1,3 16-1,-2-23 32,1-1 1,0 1 0,1-1-1,-1 0 1,2 0-1,-1 0 1,7 10-1,-9-15-22,0-1 0,1 1-1,0-1 1,0 0 0,0 1-1,0-1 1,0 0 0,0 0 0,0 0-1,1 0 1,-1-1 0,1 1-1,-1-1 1,1 0 0,-1 1 0,1-1-1,0 0 1,0 0 0,0-1-1,0 1 1,-1-1 0,1 1-1,0-1 1,0 0 0,4 0 0,0-1-2,-1-1 0,1 1 1,0-1-1,-1-1 1,0 1-1,1-1 1,-1 0-1,0 0 1,0-1-1,-1 0 1,1 0-1,9-10 0,1-3 24,-1 0-1,20-31 1,-20 27-1,26-30 1,-22 32-46,2 0 1,0 2-1,0 0 0,2 1 1,0 2-1,1 0 1,0 1-1,28-10 1,-49 22 22,10-1 25,-12 2 54,-1 1-332,0-1 256,0 1 0,0-1 0,0 1 0,0-1 0,0 1-1,0-1 1,0 1 0,0 0 0,0-1 0,-1 1 0,1-1 0,0 1 0,0-1 0,-1 1-1,1-1 1,0 0 0,-1 1 0,1-1 0,-1 1 0,-4 1 19,1-1 0,-1 0 0,1 0 0,-1-1-1,0 1 1,1-1 0,-1 0 0,0 0 0,-5-1 0,-5 0-8,4 1-34,0 1 1,1 0-1,-1 1 1,0 0-1,1 1 1,-20 7 0,24-8 5,1 1 1,-1 0-1,1 0 1,-1 0 0,1 1-1,0-1 1,1 1-1,-1 0 1,1 1 0,-1-1-1,1 1 1,0 0 0,-4 8-1,4-6 14,0 0 1,1 1-1,0-1 0,0 1 0,0 0 0,1 0 0,1 0 0,-1 0 1,1 0-1,1 0 0,-1 0 0,2 11 0,0-12 2,0 0 0,1 0 1,-1 0-1,1 0 0,1-1 0,-1 1 0,7 10 0,-7-14 3,0 1-1,1 0 1,-1-1 0,1 0-1,0 0 1,0 0-1,0 0 1,1 0 0,-1-1-1,1 1 1,-1-1-1,1 0 1,7 3 0,-1-2-4,-1 0 1,1-1 0,0-1 0,-1 0 0,1 0 0,0-1 0,0 0 0,18-2-1,-8-2 21,-1 0 0,0-1-1,28-11 1,-30 9-28,0-2 0,0 0 0,-1 0 0,0-1 0,-1-1 0,0-1 0,-1 0 0,0-1 0,-1-1 0,-1 0 0,0 0 0,0-1 0,-2-1 0,0 0 0,-1 0 0,14-35 0,-12 28 12,-8 19-24,-1-1 0,0 0-1,1 0 1,-2 0 0,1 0 0,0 0 0,0-10 0,-2 15 11,0 0 0,0 0 1,0 0-1,0 1 1,0-1-1,0 0 1,0 0-1,0 0 1,0 0-1,0 0 1,0 0-1,0 0 0,0 0 1,0 0-1,0 0 1,0 1-1,0-1 1,0 0-1,0 0 1,0 0-1,0 0 1,-1 0-1,1 0 1,0 0-1,0 0 0,0 0 1,0 0-1,0 0 1,0 0-1,0 0 1,0 0-1,0 0 1,0 0-1,-1 0 1,1 0-1,0 0 0,0 0 1,0 0-1,0 0 1,0 0-1,0 0 1,0 0-1,0 0 1,0 0-1,-1 0 1,1 0-1,0 0 1,0 0-1,0 0 0,0 0 1,0 0-1,0 0 1,0 0-1,0 0 1,0 0-1,0 0 1,0-1-1,0 1 1,-1 0-1,1 0 1,0 0-1,0 0 0,0 0 1,0 0-1,0 0 1,-5 9-114,-4 22 74,2 1 0,1 1 0,1-1 0,2 1 0,1 39 0,2-62 13,0 0 0,4 14 0,-4-21 33,0-1 0,1 0-1,-1 1 1,1-1 0,0 0-1,0 0 1,0 1 0,0-1 0,0 0-1,0 0 1,1 0 0,-1 0 0,1-1-1,-1 1 1,4 2 0,-4-3 10,0-1 1,0 1 0,0-1-1,0 1 1,0-1-1,1 0 1,-1 0-1,0 0 1,0 1-1,0-1 1,1 0 0,-1 0-1,0 0 1,0-1-1,0 1 1,0 0-1,1 0 1,-1-1-1,0 1 1,0-1 0,0 1-1,0-1 1,0 1-1,0-1 1,0 0-1,0 1 1,0-1-1,0 0 1,0 0 0,0-1-1,5-3 29,-1-1-1,0 0 1,6-10 0,-8 11 4,20-31-2,19-44 0,-24 43-6,34-51 0,-50 85-42,85-127 5,-67 97 2,-2 0 0,15-40 1,-2-22-631,-39 119 478,-1-1 1,0-1 0,-22 37 0,-7 13 203,16-16 117,3 2-1,-18 87 1,18-68 16,-73 218 163,90-289-341,0-1 17,-2 7 65,0 1 1,-1-1-1,-1 0 1,-10 18-1,16-30-85,0 0-1,0 1 1,0-1-1,-1 0 1,1 0-1,0 1 1,0-1-1,0 0 1,0 0-1,0 1 1,-1-1-1,1 0 1,0 0 0,0 0-1,0 1 1,-1-1-1,1 0 1,0 0-1,0 0 1,-1 0-1,1 1 1,0-1-1,0 0 1,-1 0-1,1 0 1,0 0-1,-1 0 1,1 0-1,0 0 1,0 0 0,-1 0-1,1 0 1,0 0-1,-1 0 1,1 0-1,0 0 1,0 0-1,-1 0 1,1 0-1,0 0 1,-1-1-1,1 1 1,0 0-1,0 0 1,-1 0-1,1 0 1,0 0 0,0-1-1,0 1 1,-1 0-1,1 0 1,0-1-1,0 1 1,0 0-1,0 0 1,-1-1-1,1 1 1,0 0-1,0 0 1,0-1-1,0 1 1,0 0-1,0 0 1,0-1 0,-4-17 143,4 15-175,1-1-1,-1 0 0,1 1 1,0-1-1,0 1 0,0-1 0,0 1 1,1 0-1,2-5 0,21-29-153,-9 13 281,-6 9-73,1 1 1,1 0-1,0 0 0,1 1 1,0 1-1,1 0 0,27-17 1,-9 9 144,1 2-1,59-25 1,-80 39-166,0 1-1,0 0 1,1 1 0,-1 0-1,1 1 1,-1 0-1,15 2 1,-24-1-5,-1 0 180,6-13 108,-1 0-281,-1-1-1,-1 1 1,0-1 0,4-20 0,-7 30-30,-1 0-1,1 0 1,0-1 0,0 1 0,0 0 0,0 1-1,1-1 1,3-4 0,-5 7 22,5 1-197,0 0 208,-5 0 139,-2 2-270,0-1 112,0 0 0,1 0 0,-1 0 0,0 1 0,1-1-1,-1 0 1,1 1 0,-1 1 0,-1 3 29,-5 4-67,0 0 0,0 0 0,-1-1 0,-15 14-1,-6 8-88,7-4 306,-32 53 0,51-76-175,-1 3 9,0-1 1,0 1 0,1 0-1,-4 13 1,6-19-9,1 1 1,0-1 0,0 0 0,0 0-1,-1 0 1,1 0 0,0 0-1,1 0 1,-1 0 0,0 0 0,0 0-1,0 0 1,1 0 0,-1 0-1,0 0 1,1 0 0,0 2 0,0-2-1,0-1 1,0 1 0,0 0 0,0 0 0,0-1 0,0 1 0,0-1-1,0 1 1,0-1 0,0 1 0,0-1 0,0 1 0,1-1 0,-1 0-1,0 0 1,0 0 0,0 0 0,0 0 0,3 0 0,10-1 2,-1 0 1,1-1 0,0 0 0,-1-1-1,1-1 1,-1 0 0,0-1-1,0 0 1,-1-1 0,17-11-1,3-3-6,-1-3 0,44-40-1,-8 5 146,-41 40-384,-25 18 278,-3 1-103,0 1 79,0 0 1,0 0 0,0 0 0,0 0-1,0 0 1,-2 4 0,-1 0 224,1 0-268,-1 0 0,1 0 1,0 0-1,1 0 0,-1 1 0,-4 12 0,2 0-38,-5 25 0,10-37 93,1-1-1,-1 1 1,1-1 0,0 1-1,0 0 1,1-1-1,0 1 1,0-1 0,3 9-1,-4-13-20,1-1-1,-1 1 0,1 0 1,0 0-1,0 0 1,0 0-1,0 0 0,0-1 1,0 1-1,0 0 1,0-1-1,1 1 0,-1-1 1,1 1-1,-1-1 0,1 0 1,0 0-1,-1 1 1,1-1-1,0 0 0,0-1 1,0 1-1,0 0 1,0 0-1,0-1 0,0 0 1,0 1-1,0-1 0,0 0 1,0 0-1,0 0 1,0 0-1,2 0 0,0-1-498,0 0 0,-1 0-1,1 0 1,0-1-1,6-3 1,-9 5-18,0-1 1,0 1-1,0-1 0,0 0 1,0 1-1,0-1 0,0 0 1,0 0-1,0 0 0,0 0 1,-1 0-1,1 0 0,0 0 1,-1 0-1,1 0 0,0 0 1,-1 0-1,1 0 0,-1 0 1,1-3-1,1-19-6047,0 5 4617,-1-20-2506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37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972 200 10560,'-18'-16'3904,"23"16"-3040,-5 5 3135</inkml:trace>
  <inkml:trace contextRef="#ctx0" brushRef="#br0" timeOffset="1">82 81 12800,'-64'-32'4735,"51"32"-3679,8-5-288,15 2-1056,-2-5 0,1-1-1440,9 6 961,5 3-5857,-4-12 3680,-11 4-1152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5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19 609 2400,'0'3'9796,"6"5"-7725,11 8-1880,-15-14-79,1 0 0,0-1-1,0 1 1,0-1 0,0 0 0,0 1-1,0-1 1,0-1 0,0 1-1,0 0 1,0-1 0,1 0 0,-1 0-1,0 0 1,0 0 0,1 0-1,-1-1 1,0 1 0,0-1 0,0 0-1,0 0 1,6-2 0,-5 1-66,0 0 0,-1 0 0,1 0 0,-1 0 0,1-1 0,-1 0 0,0 1 0,0-1 0,0 0 0,0 0 0,-1-1 0,1 1 0,-1-1 0,0 1 0,0-1-1,0 0 1,2-5 0,-1-4 18,0-1 0,-1 1-1,-1 0 1,0-1 0,0 1-1,-2-1 1,1 1 0,-2-1-1,0 1 1,0 0 0,-2 0-1,1 0 1,-2 0-1,-5-12 1,10 23-54,-1 1-1,1 0 1,-1 0-1,1 0 1,-1 0-1,0 0 1,1 0 0,-1 0-1,0 1 1,0-1-1,1 0 1,-1 0-1,0 0 1,0 1-1,0-1 1,0 1 0,0-1-1,0 0 1,0 1-1,0 0 1,0-1-1,0 1 1,0 0-1,-1-1 1,1 1 0,0 0-1,0 0 1,0 0-1,0 0 1,0 0-1,-1 0 1,1 0-1,0 0 1,0 1 0,0-1-1,0 0 1,0 1-1,0-1 1,0 1-1,0-1 1,0 1-1,0 0 1,0-1-1,0 1 1,0 0 0,0-1-1,-1 3 1,-4 3-84,4-4 98,0-1-1,1 1 1,-1-1 0,1 1-1,0 0 1,0 0 0,-1-1-1,1 1 1,0 0 0,-1 4-1,-5 13 348,-12 27-1,-5 8-65,15-26-155,2 0 0,1 1 0,1-1 1,1 1-1,0 56 0,4-82-121,0 1 0,0-1 0,1 0 1,-1 0-1,1 0 0,0 0 0,-1 0 0,1-1 0,1 1 0,-1 0 0,0 0 1,1 0-1,-1-1 0,1 1 0,0-1 0,0 1 0,0-1 0,0 0 0,0 0 1,1 0-1,-1 0 0,1 0 0,-1-1 0,1 1 0,4 2 0,-6-4-19,1 1 0,-1-1 0,0 1-1,0 0 1,0-1 0,0 1 0,0 0 0,0 0-1,0 0 1,0-1 0,1 3 0,-1-2-3,-1 0 1,1-1 0,0 1-1,-1 0 1,1 0 0,0-1-1,0 1 1,0-1 0,0 1-1,-1-1 1,1 1 0,0-1-1,0 1 1,0-1 0,2 1-1,-1-1 25,0 0 0,1 1-1,-1-1 1,1 0-1,-1 0 1,0 0-1,1 0 1,-1-1 0,1 1-1,-1-1 1,0 1-1,5-3 1,25-16-16,-13 3-324,16-16 35,-32 29 242,0-1 1,-1 1-1,0 0 1,1-1 0,-1 1-1,0-1 1,-1 0-1,1 1 1,1-6 0,6-27-70,2 1 0,1 1 0,23-45 0,-32 72 70,1 1 1,1-1-1,-1 1 1,1 0-1,0 0 1,0 1-1,1-1 1,0 1-1,0 0 1,0 1-1,0-1 1,1 1-1,0 0 1,0 1-1,0 0 1,8-3-1,-14 6 24,-1 0-1,1-1 0,0 1 1,-1 0-1,1 0 0,0 0 0,0 0 1,-1-1-1,1 1 0,0 0 0,0 0 1,0 1-1,-1-1 0,1 0 1,0 0-1,0 0 0,-1 0 0,1 1 1,0-1-1,-1 0 0,1 1 1,0-1-1,-1 0 0,1 1 0,0-1 1,-1 1-1,1-1 0,-1 1 1,1-1-1,-1 1 0,1 0 0,-1-1 1,1 1-1,-1 0 0,1 1 1,0 0 23,-1 1 0,1-1 1,-1 1-1,1 0 0,-1-1 1,0 1-1,0 3 0,0-3-4,-2 34 129,-2 1 1,-1-1 0,-11 42-1,10-57-14,4-16-145,0 0 0,0 1 0,1-1 0,-1 13 0,2-18 321,2-1-245,7-4-175,0 0 0,0 0 0,0-1 0,-1 0 0,1-1 0,-1 0 0,14-13 0,46-57-314,-40 42 326,9-13 12,-25 30 54,1 2 0,0-1-1,19-16 1,-19 20 6,-11 10 5,0-1 0,0 1 0,0 0 0,0 0 0,0 1 0,1-1 0,-1 0 0,0 1 0,1-1 0,-1 1 0,1 0 0,0 0 0,-1 0 0,6-1 0,-8 2 37,1 0 1,-1 0-1,1 1 1,-1-1 0,1 0-1,-1 1 1,0-1-1,1 0 1,-1 1-1,0-1 1,1 0 0,-1 1-1,0-1 1,0 1-1,1-1 1,-1 0-1,0 1 1,0-1 0,0 1-1,0-1 1,1 1-1,-1 0 1,2 11 135,0 17 92,-2 0-1,-1 1 1,-2-1 0,-6 32-1,0 3-124,8-52-91,0 0-1,0 15 1,2-23 4,-1 0 0,1 1 0,0-1 0,0 0 0,0 0 0,1 0 0,0 0 0,4 8 0,-6-11 315,2 0-367,14 4 20,-15-4 9,0-1-1,-1 0 1,1 1-1,0-1 0,-1 0 1,1 0-1,0 0 1,-1 0-1,1 0 0,0 0 1,-1 0-1,1 0 1,0 0-1,-1 0 1,1 0-1,0 0 0,-1 0 1,1-1-1,-1 1 1,1 0-1,0 0 0,0-1 1,2-1 11,1 1-56,1-1 0,0 0 0,-1 0-1,1 0 1,-1 0 0,0-1 0,0 0 0,0 0 0,0 0 0,0 0 0,0 0 0,-1-1 0,0 0 0,0 0 0,0 0 0,0 0 0,4-9 0,-1 1-79,0 0 0,0-1 0,-2 0 0,0-1 0,4-18 0,28-221-722,-12 25 790,-18 190 52,-4 22-348,2-30 0,-4 45 243,0 3 228,-5 46 515,1-21-431,-10 54 218,1-10-229,2 37 18,4 122 0,7-211-203,2-1-1,4 21 0,1 6-10,-5-35 76,0 1-1,0-1 1,8 18 0,-10-27 53,3 0-201,1-1 1,-1 0 0,0 1-1,0-1 1,1 0 0,-1-1 0,0 1-1,0-1 1,1 1 0,-1-1-1,0 0 1,0 0 0,0 0 0,0-1-1,0 1 1,0-1 0,0 1-1,-1-1 1,1 0 0,0 0-1,-1 0 1,0-1 0,4-3 0,3-5-57,-1 0 0,0 0 0,-1-1 1,9-17-1,126-325-254,-137 342 430,14-45 86,16-79 1,-30 116 6,-2 12-90,-2 0 0,1 0 1,0-16-1,3-31 643,-5 54-421,0 2-181,-21 52 48,-24 51 242,31-69-261,13-33-116,-22 54 221,-26 97-1,-8 146 219,56-278-409,1-16-57,0 0 0,-1 1 0,1-1 1,-4 9-1,3-5 111,-1 0 1,1 0-1,0 0 0,1 16 1,0-14 13,0-10 250,1-7-384,0 4 3,0 1-1,0-1 1,0 0-1,0 1 1,0-1 0,0 0-1,1 1 1,-1-1-1,0 1 1,3-2 0,8-10-149,11-25-60,-1-1 1,21-53-1,-14 27 108,-16 38 54,1 1-1,22-32 1,-36 57 60,1 0 0,-1 1 1,1-1-1,-1 0 0,1 1 0,0-1 1,-1 0-1,1 1 0,0-1 0,-1 1 1,1-1-1,0 1 0,-1-1 1,1 1-1,0 0 0,0-1 0,0 1 1,-1 0-1,1 0 0,2-1 0,-3 1 17,1 1-1,0-1 0,-1 0 0,1 0 0,-1 1 0,1-1 0,-1 0 0,1 1 1,-1-1-1,1 1 0,-1-1 0,1 1 0,-1-1 0,1 1 0,-1-1 1,1 1-1,-1-1 0,0 1 0,1-1 0,-1 2 0,2 3 53,0 1 0,0-1-1,-1 1 1,2 8 0,0 14 186,-2 56 1,-1-49-5,-3-11-224,3-20 12,-1-1 0,0 1-1,1 0 1,0 0 0,0-1 0,1 8 0,3 32 105,-4-42-123,1 1 0,-1-1 0,1 0 1,0 0-1,-1 0 0,1 0 0,0 0 0,0 0 0,0 0 0,-1 0 1,3 1-1,5 6 13,13 5-3,-12-7 135,-7-6-133,0 1 0,1 0 0,-1 0 0,0-1 0,0 1 0,0-1 0,0 0 1,1 0-1,-1 0 0,0 0 0,0 0 0,0 0 0,1 0 0,-1-1 0,0 1 0,4-2 0,1-1 4,-1 1 0,1-1 0,11-7 0,-15 7-48,0 0 0,0 0 0,0 0 0,0 0 1,0 0-1,0-1 0,-1 1 0,0-1 0,0 0 1,0 0-1,0 0 0,0 0 0,-1 0 0,2-4 1,1-12 10,5-34 1,-5 30 218,2-4-114,-4 17-199,0 0-1,0 0 1,-1-11 0,2 6-367,0 17 268,0 10 138,1-3-7,-1 1 0,9 15 0,-4-10 77,-5-7 23,-2-6 388,8-5 44,-8 2-447,0 0 0,-1 1-1,1-1 1,-1 1 0,0-1 0,1 0 0,-1 1 0,0-1 0,0 0 0,0 0 0,0 1 0,0-1 0,-1 0 0,1 1 0,0-1 0,-1 0 0,1 1-1,-1-1 1,-1-2 0,2 4-7,0 0 0,0-1 0,0 1 0,0 0 0,-1 0 0,1 0 0,0-1 0,0 1 0,0 0 0,0 0-1,0-1 1,-1 1 0,1 0 0,0 0 0,0 0 0,0 0 0,-1-1 0,1 1 0,0 0 0,0 0 0,0 0 0,-1 0-1,1 0 1,0 0 0,0 0 0,-1 0 0,1 0 0,0 0 0,0 0 0,-1 0 0,1 0 0,0 0 0,0 0 0,-1 0 0,1 0-1,-1 0 1,-9 7 22,-6 14 77,12-12-2,0 1 0,1 0 0,0 0 1,1 0-1,-3 16 0,3-9-67,0-6 9,0 1 0,1 0 0,1 0 0,0-1 1,2 15-1,-1-23 4,0 0 1,0 0 0,0 0 0,1 0-1,0 0 1,-1-1 0,1 1-1,0 0 1,0-1 0,1 1 0,-1-1-1,0 0 1,1 0 0,5 3 0,-8-5-38,1 0 0,0 0 0,0-1 0,0 1 1,0 0-1,-1-1 0,1 1 0,0-1 0,0 1 1,-1-1-1,1 1 0,0-1 0,-1 0 0,1 1 1,0-1-1,0-1 0,1 0-26,0 0-46,0-1 1,0 1-1,-1-1 1,1 0-1,0 0 1,-1 0-1,0 0 0,1 0 1,-1 0-1,0-4 1,7-36-353,-6 31 357,1-9-26,-2-1 0,-1-22 1,0 20-6,0 24 89,0 0 0,-1 0 0,1 0 0,0 0 0,0 0 0,0 0 0,0 1 0,0-1 0,0 0 0,-1 0 0,1 0 0,0 0 0,0 0 0,0 0-1,0 0 1,0 0 0,-1 0 0,1 0 0,0 0 0,0 0 0,0 0 0,0 0 0,0 0 0,-1 0 0,1 0 0,0 0 0,0 0 0,0 0 0,0 0 0,0 0 0,-1-1 0,1 1 0,0 0 0,0 0 0,0 0 0,0 0 0,0 0 0,0 0 0,0 0 0,-1 0 0,1-1 0,0 1 0,0 0 0,0 0-1,0 0 1,0 0 0,0 0 0,0-1 0,0 1 0,0 0 0,0 0 0,0 0 0,-7 14 52,2 4 165,2 0-1,-3 34 1,2-14-242,4-31 62,0 0-1,1 1 1,0-1-1,0 0 1,0 0-1,1-1 0,0 1 1,0 0-1,1 0 1,6 10-1,-9-16 154,5-1-244,0-1-1,0 0 1,-1 0 0,1 0-1,-1-1 1,1 1 0,-1-1-1,0 0 1,0 0 0,0-1-1,0 1 1,0-1 0,0 0 0,-1 0-1,1 0 1,4-6 0,2-3-98,0 0-1,-1 0 1,13-26 0,-1-6 5,-2 0-1,-2-1 0,14-64 1,-17 51 261,-8 26-121,16-43-1,-17 61-9,0-1-1,-1 0 1,-1 0-1,-1 0 1,0 0-1,0-27 0,-3 37-24,1 0 1,-1 0-1,1 0 0,-1 0 0,-3-8 0,1 6-16,2 2 39,-4-8-200,0 13 142,-2 7 110,-20 24 175,19-23-107,1 1 1,0 0-1,-6 10 0,-8 11 487,16-24-536,0 1 0,0 0 0,1 0 0,0 1 1,-3 7-1,0 6 46,1 0 0,1 0 1,1 1-1,-1 22 1,1 89 152,4-125-248,6 97-199,-6-102 206,3 16 89,6 28 0,-4-26 112,4 1-211,-8-20-5,0 0 0,0 0-1,0 0 1,0 0 0,0 0 0,0 0-1,-1 0 1,1 0 0,-1 3 0,1-3 25,0 0 0,0-1 1,0 1-1,1 0 0,-1-1 1,0 1-1,1 0 0,-1-1 1,1 0-1,-1 1 0,4 1 1,-1-2 24,0 1 1,1 0 0,-1-1-1,0 0 1,1 0 0,-1 0-1,1-1 1,0 0 0,-1 0-1,1 0 1,-1 0 0,6-1-1,8 0-36,-13 1-14,0 0 0,1-1 0,-1 0 0,0 0 0,0 0 0,0 0 0,0-1 0,0 0 0,-1 0 0,1 0 0,-1-1 0,1 1 0,5-6 1,-3 2-45,0 0 0,-1 0 0,0-1 0,0 0 0,-1 0 0,9-15 0,-10 15 89,-1 3-35,0-1-1,0 0 1,-1 0 0,1 0 0,-1 0 0,0 0 0,-1 0-1,1-1 1,-1 1 0,0-1 0,0-7 0,-1-18-296,-1 31 275,1 0-1,-1 0 0,1 1 1,-1-1-1,1 0 0,-1 0 1,1 0-1,-1 1 1,1-1-1,-1 0 0,1 1 1,0-1-1,-1 0 0,1 1 1,-1-1-1,1 0 0,0 1 1,-1-1-1,1 1 1,0-1-1,-1 1 0,-66 163 346,13 0 212,51-153-366,1 0 0,0 1-1,1-1 1,0 16 0,14-36-380,-4-1 224,0 0 0,-1 0 0,0-1 0,0 0 0,-1 0 0,-1-1 0,0 0 0,6-17 0,27-82-491,-29 77 452,-2 4 21,20-51 1,-22 68-76,1 0 0,14-20 0,-18 28 32,1 1-1,-1 0 1,1 0-1,0 0 1,0 0-1,0 1 1,0 0-1,1-1 1,-1 2-1,8-5 1,-10 6 35,0 1-1,-1-1 1,1 0 0,0 1-1,0 0 1,-1-1 0,1 1-1,0 0 1,0 0 0,0 0-1,-1 0 1,1 0 0,0 0-1,0 0 1,0 1 0,-1-1-1,1 1 1,0-1 0,0 1-1,-1 0 1,1 0 0,-1 0-1,1 0 1,0 0 0,-1 0-1,0 0 1,1 0 0,-1 0-1,0 1 1,0-1 0,1 1-1,0 1 1,1 2 39,-1-1-1,0 1 1,0-1-1,0 1 1,-1 0 0,0-1-1,0 1 1,0 0-1,0 0 1,0 8-1,-4 61 397,2-65-387,0-1-1,-1 1 1,0 0-1,-1-1 1,0 1 0,-4 8-1,-6 8 347,13-25-374,0 0 0,-1 0-1,1 0 1,0 1-1,0-1 1,-1 0 0,1 0-1,0 0 1,-1 0 0,1 0-1,0 1 1,-1-1 0,1 0-1,-1 0 1,1 0-1,0 0 1,-1 0 0,1 0-1,0 0 1,-1 0 0,1 0-1,0-1 1,-1 1 0,1 0-1,0 0 1,-1 0 0,1 0-1,0 0 1,-1-1-1,-11-6-209,10 6 154,-48-24-365,36 21 26,10 5 21,10 2 356,13 6 212,-2-1-29,22 8-1,-33-14-130,0-1 1,0 1-1,1-1 0,-1-1 0,0 1 0,1-1 0,9 0 1,-13-1-19,0 1 0,1-1-1,-1 0 1,0 0 0,0 0 0,0 0 0,0 0 0,0-1 0,0 1 0,0-1 0,-1 0 0,1 0 0,0 0 0,-1 0 0,1-1 0,-1 1 0,0 0 0,0-1 0,0 0 0,0 0 0,-1 1 0,1-1 0,-1 0 0,1 0-1,-1 0 1,0 0 0,0-1 0,0 1 0,0-4 0,1-10-61,0 1 0,-1-29-1,-1 40-7,0-6-184,1 16-40,0 12 244,-5 17 316,-5 103 614,7-112-782,1-22-92,1 1 1,-1 0-1,1 0 0,0 0 1,0 0-1,1 0 0,-1 0 1,1 0-1,0 4 0,0-8-15,-1 0-1,0 1 0,0-1 1,1 0-1,-1 0 0,0 0 1,0 1-1,1-1 0,-1 0 1,0 0-1,0 0 0,1 0 1,-1 0-1,0 0 0,1 0 1,-1 0-1,0 0 0,1 0 1,-1 0-1,0 0 0,1 0 1,-1 0-1,0 0 0,0 0 1,1 0-1,-1 0 0,0 0 1,1 0-1,-1 0 1,0 0-1,0-1 0,1 1 1,9-6 252,2-4-242,-1-1 0,-1 0 0,0-1 0,12-18 0,15-18 40,-34 42-186,-2 5 100,-1 0-1,0 0 1,1 0-1,0 0 1,-1 0-1,1 1 1,0-1-1,-1 0 1,1 0 0,0 0-1,0 1 1,0-1-1,-1 0 1,2 0-1,-1 13-82,-1-6 125,-1 1 1,-1-1-1,1 0 0,-1 1 1,0-1-1,-1 0 0,-3 7 1,-5 13 4,-15 41 16,-11 30 123,22-40-227,9-31 112,-1 0 1,-1 0-1,-13 26 1,16-43 14,2-2-94,0-1-1,-1 1 1,-7 9 0,11-15 3,-1 1 0,0-1 0,0 0 0,0 0 0,-1 0 0,1 0 0,0 0 0,0 0 0,0-1-1,-1 1 1,1 0 0,0-1 0,-1 1 0,1-1 0,-1 1 0,1-1 0,0 1 0,-1-1 0,1 0 0,-1 0 0,1 0 0,-1 0 0,1 0 0,-2 0 0,1-1 9,0 0 1,1 0 0,-1 0 0,1 1 0,-1-2-1,1 1 1,0 0 0,0 0 0,-1 0 0,1-1 0,0 1-1,0 0 1,0-1 0,0 1 0,0-1 0,0 1 0,1-1-1,-1 0 1,1 1 0,-1-1 0,1 0 0,-1 1-1,1-1 1,0 0 0,0-2 0,-1-5 0,0 1 0,1-1 0,1-14 0,0 15 65,0-1 0,1 1 0,1 0 0,-1 0 0,1 0 0,0 0 0,1 0 1,0 0-1,0 1 0,1 0 0,0 0 0,10-12 0,-7 11 61,1 0 0,0 1 1,0-1-1,1 2 0,0-1 0,0 1 0,1 1 1,18-7-1,-1 1-452,6-1-1482,-13 4-3902,-19 19-3252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352 865 2816,'10'-11'13866,"-49"2"-10522,20 7-3027,1 2-1,-1 0 1,1 0 0,-1 2-1,1 0 1,-1 2 0,-25 7-1,34-8-232,0 0-1,0 0 1,0 2 0,1-1-1,-1 1 1,1 0-1,0 1 1,1 0-1,-1 0 1,1 1-1,1 0 1,-1 1-1,1-1 1,-8 13 0,14-18-69,0 0 0,-1 0 0,1 0 0,0 0 0,1 1 0,-1-1 0,0 0 0,1 1 0,-1-1 0,1 1 0,0-1 0,-1 0 0,1 1 0,1-1 0,-1 5 0,1-4 31,0 1 0,0 0 0,1 0 0,-1-1 0,1 1 0,0-1 0,0 1 0,4 5 0,1-1 35,0-1 0,0 0 0,1 0 0,0 0 0,0-1 0,15 9 0,-11-8-71,1-1 0,-1 0-1,2-1 1,-1 0 0,1-1 0,-1-1 0,1 0 0,0 0 0,0-2 0,0 1-1,1-2 1,-1 0 0,0-1 0,0 0 0,0-1 0,0-1 0,0 0-1,-1-1 1,20-8 0,12-8-4,63-41-1,-55 28 137,-8 6 102,83-66-1,-125 90-213,2 0 9,-1 0 0,0-1 1,0 0-1,-1 0 0,1 0 1,-1 0-1,0-1 0,0 1 1,0-1-1,-1 1 0,4-10 1,-6 13-40,1-15 479,-1 16-472,0 0 1,0-1-1,-1 1 1,1 0 0,0-1-1,-1 1 1,1 0-1,0-1 1,-1 1 0,1 0-1,0 0 1,-1-1-1,1 1 1,-1 0-1,1 0 1,0 0 0,-1 0-1,1-1 1,-1 1-1,1 0 1,-1 0-1,1 0 1,-1 0 0,1 0-1,0 0 1,-1 0-1,1 0 1,-1 0 0,1 1-1,-1-1 1,1 0-1,-1 0 1,1 0-1,0 0 1,-1 1 0,-4 1-41,0 1 1,0 0-1,1 0 1,-1 1-1,1-1 1,0 1-1,0 0 1,0 0 0,1 0-1,-1 0 1,-3 7-1,4-7 25,0 1 0,1 0 0,-1 0 0,1 0 0,0 1 0,0-1 0,0 0 0,1 1 0,0-1 0,0 1 0,0 0 0,1-1 0,0 1 0,0-1 0,0 1 0,1 0 0,0-1 0,0 1 0,0-1 0,1 1 0,3 8 0,-2-8-1,0-1 1,0 0-1,0 0 0,0 0 0,1-1 1,0 1-1,0-1 0,0 0 0,7 5 1,1 0-66,0 0 0,21 10 0,-27-17 91,-1 1 0,1-1 1,1 1-1,-1-2 0,0 1 0,0-1 1,1 0-1,-1 0 0,1 0 0,-1-1 1,0 0-1,1-1 0,-1 1 0,1-1 1,-1 0-1,0-1 0,13-4 0,-9 1 9,0 0 0,1 0 0,-2-1 0,1 0 0,-1-1 0,0 0 0,0-1 0,-1 1 0,9-12 1,-3 3 45,0 0 0,-2-1 0,17-29 0,-27 43 0,0-1-100,-1 0 1,1 0-1,0 0 0,1 1 0,-1-1 1,1 0-1,-1 1 0,1 0 0,0 0 1,0 0-1,1 0 0,4-4 1,2 2 40,1 0 1,-1 0-1,1 1 1,0 0-1,0 1 1,0 0 0,0 1-1,0 0 1,1 1-1,-1 0 1,1 1-1,-1 0 1,1 1 0,-1 0-1,0 1 1,1 0-1,-1 1 1,0 0-1,0 0 1,-1 2 0,14 6-1,-22-11 5,-1 1 0,0 0 0,0-1 0,1 1 0,-1 0-1,0 0 1,0 0 0,0 0 0,0 0 0,0 0 0,0 0 0,0 0 0,-1 0 0,1 0-1,0 0 1,0 1 0,-1-1 0,1 0 0,-1 1 0,1-1 0,-1 0 0,0 1-1,0-1 1,1 0 0,-1 1 0,0-1 0,0 1 0,0-1 0,0 0 0,-1 1 0,1-1-1,0 1 1,-1 0 0,0 3 0,0 0 1,-1 0-1,1 0 0,-1-1 1,0 1-1,0-1 0,-1 1 1,-3 5-1,-3 1 96,-16 16 0,16-18-72,1-1 0,0 1-1,-11 19 1,17-25-69,0 1 0,0 0 0,0 0 0,0 0 0,1 0 0,0 0 0,-1 5 0,2-7 16,0-1 0,0 1 0,0-1 0,0 0 0,0 1 0,0-1 0,0 1 0,1-1 0,-1 0 1,0 1-1,1-1 0,-1 0 0,1 1 0,0-1 0,-1 0 0,1 0 0,0 1 0,0-1 0,0 0 0,0 0 0,0 0 0,0 0 0,0 0 0,0 0 0,0-1 0,3 3 0,2 0-14,1 0 0,0-1-1,0 1 1,1-1 0,-1-1-1,0 1 1,1-1 0,-1-1 0,14 1-1,2-3 62,44-6 0,-7-4-337,114-38-1,-157 43 353,0-1 0,21-15 1,14-6-83,-26 15-126,-19 9 186,0 1 0,1 1 1,-1-1-1,12-3 0,79-22 57,-82 22-50,-16 6-3,1 1 0,0-1 0,0 1-1,-1-1 1,1 1 0,0-1 0,0 1 0,0 0 0,0-1 0,0 1 0,0 0 0,1 0-1,10-3-130,-11 2 102,0 1 0,-1 0 0,1 0 0,0-1 0,-1 1 0,1 0 0,0 0 0,0 0 0,-1 0 0,1 0 0,0 0 0,-1 0 0,1 0 0,0 0 0,-1 0 0,1 0 0,1 1 0,33 5-180,-30-5 180,0-1-1,0 1 1,-1 0-1,1 0 1,0 0-1,-1 1 1,1-1-1,7 5 1,0 0 60,-10-5 512,-20-8 197,18 6-773,-11-3 21,0 0 1,0 1-1,-22-4 0,19 6-40,1 0 0,-17 1 0,25 1-11,0-1 0,0 1 1,-1 0-1,1 0 0,1 1 0,-1 0 1,0-1-1,-9 6 0,6-2 18,-1 0-28,1 1-1,-1 0 0,1 0 0,-8 9 1,14-13 33,0 0 0,0 0 0,1 0 0,-1 0 0,1 1 0,-1-1 0,1 0 0,0 1 0,0-1 0,0 1 0,0-1 1,1 1-1,-1 0 0,1-1 0,-1 1 0,1 0 0,0-1 0,0 1 0,0 0 0,1-1 0,0 4 0,0-1-3,0 0-1,0 0 1,1-1 0,0 1-1,0 0 1,0-1-1,0 1 1,1-1 0,0 0-1,0 0 1,0 0-1,0 0 1,1 0 0,-1-1-1,1 1 1,0-1-1,0 0 1,0-1 0,9 6-1,0-2-10,0-1 0,1 0 0,-1-1 0,1-1 0,0 0-1,0 0 1,0-2 0,0 1 0,1-2 0,-1 0 0,27-4 0,7-4 20,1-2 0,47-18 0,-78 21 20,0 0 0,-1-2 0,0 0 0,0 0 0,-1-2 0,-1 0 0,0-1 0,19-18 0,-28 22 27,1 1 0,-1-1 1,0 0-1,-1-1 0,0 1 1,0-1-1,-1 0 0,4-11 1,-3 8 149,-2 4 200,-4 10-217,-6 13-109,-17 55-238,22-61 204,0 0 0,0 0 0,1 0 0,0 1 0,2 17 0,0-13-108,-1-7 42,0 0 0,1 0 0,0 0 0,0 0 1,3 8-1,-3-14 17,-1 1 1,1-1 0,0 0 0,-1 1-1,1-1 1,0 0 0,0 0-1,0 0 1,0 0 0,0 1-1,0-2 1,0 1 0,0 0 0,0 0-1,0 0 1,1 0 0,-1-1-1,0 1 1,0 0 0,1-1-1,-1 1 1,1-1 0,-1 0 0,0 1-1,1-1 1,-1 0 0,1 0-1,-1 0 1,1 0 0,-1 0-1,2-1 1,10-1-7,-1-2-1,1 1 1,-1-2 0,0 0-1,0 0 1,16-11 0,-4 3 15,20-11-38,-1-2-1,-2-1 0,68-59 1,-68 48 655,-41 36-370,-4 5-113,-14 42-79,-10 29 10,25-63-53,0 1-1,0-1 0,2 1 0,-2 16 1,3-23-32,0-1 0,0 0 0,0 1 0,1-1 0,0 0 0,0 0 0,0 1 0,0-1 0,0 0 0,1 0 0,0 0 1,0-1-1,0 1 0,0 0 0,4 4 0,-4-6 13,1-1-1,-1 1 1,0 0 0,0-1 0,1 0 0,-1 1-1,1-1 1,-1 0 0,1 0 0,0 0 0,-1-1-1,1 1 1,0-1 0,-1 1 0,1-1 0,0 0-1,0 0 1,-1 0 0,1-1 0,0 1 0,0-1-1,-1 1 1,5-2 0,1-1-27,0 0 0,-1 0 1,0 0-1,1-1 0,-1 0 1,-1 0-1,8-6 0,5-6-61,0-1-1,16-19 0,0-3 10,-19 23 42,21-30 0,10-27-25,74-155 1,-55 96-7,-23 49 335,32-88 0,-72 163-260,0-1 0,0 0 1,-1 0-1,0 0 0,-1 0 0,0 0 1,-1 0-1,1 0 0,-2-11 0,1 19 3,0 0-1,0 0 0,0 1 0,-1-1 0,1 0 0,0 0 0,0 0 0,0 0 1,-1 0-1,1 0 0,0 0 0,-1 1 0,1-1 0,-1 0 0,1 0 0,-1 1 1,1-1-1,-1 0 0,1 0 0,-1 1 0,0-1 0,1 1 0,-1-1 0,0 1 1,0-1-1,1 1 0,-1-1 0,0 1 0,0 0 0,0-1 0,0 1 0,0 0 0,1 0 1,-1-1-1,0 1 0,0 0 0,0 0 0,0 0 0,0 0 0,0 0 0,0 0 1,0 1-1,0-1 0,1 0 0,-3 1 0,-1 0-9,0 1 0,-1 0-1,1 0 1,0 0 0,0 1 0,0-1 0,-4 5-1,-53 52 524,46-42-342,2 0-1,0 1 0,1 0 1,1 1-1,0 0 0,1 1 1,-10 33-1,10-22-16,2 1-1,1 0 1,1 0-1,-1 48 1,5-44-84,1 1 0,2-1 1,9 58-1,-3-57 111,8 39 163,-6-38-304,5 15-217,-10-41 218,20 45-133,-23-54 67,0 0-1,1 1 1,0-1 0,0-1 0,-1 1 0,2 0-1,-1 0 1,0-1 0,1 1 0,-1-1 0,1 0 0,0 1-1,-1-1 1,1-1 0,0 1 0,0 0 0,1-1-1,-1 1 1,0-1 0,0 0 0,1 0 0,-1 0 0,1-1-1,-1 1 1,0-1 0,1 0 0,-1 0 0,1 0-1,-1 0 1,1-1 0,-1 1 0,6-3 0,15-3-63,-1-1 1,0-2 0,0 0 0,0-2-1,-2 0 1,1-2 0,-1 0-1,28-24 1,90-79-163,-136 113 261,-1 0 0,1 1 0,1 0-1,-1 0 1,0 0 0,0 0-1,1 0 1,-1 1 0,1-1-1,-1 1 1,1 0 0,0 0-1,-1 0 1,1 1 0,0-1 0,0 1-1,0 0 1,-1 0 0,1 0-1,0 1 1,4 0 0,7 1 34,-13-2-6,-1 0 1,0 0 0,0 0 0,0 0 0,1 0 0,-1 0-1,0 0 1,0 1 0,0-1 0,1 1 0,-1-1 0,0 1-1,0-1 1,0 1 0,0-1 0,2 2 0,-3-1 25,-11-2-9,0-1 1,-16-3-1,10 1-35,12 3-9,1 0 1,-1 1-1,0 0 0,1 0 0,-1 0 0,0 0 0,1 1 0,-1 0 0,1 0 0,-1 0 0,-4 2 0,-2 2-97,0 1 0,-18 12-1,18-11 69,7-4-6,-1 1 0,1-1 0,1 1 0,-1 0 0,0 0 0,1 0 0,0 0 0,0 1 0,0-1 0,1 1 0,-1 0 0,1 0 0,0 0 0,1 0 0,-1 0 0,1 0 0,0 0 0,0 1 0,1-1 0,0 0 0,-1 0 0,2 1 0,0 7 0,-1-12 16,1 1 0,-1 0-1,0-1 1,1 1-1,-1-1 1,1 1 0,0 0-1,0-1 1,0 0 0,-1 1-1,1-1 1,0 1-1,1-1 1,-1 0 0,0 0-1,0 0 1,0 0-1,1 0 1,-1 0 0,1 0-1,-1 0 1,1 0-1,-1-1 1,1 1 0,-1 0-1,1-1 1,-1 1 0,1-1-1,0 0 1,-1 0-1,1 0 1,0 1 0,-1-2-1,1 1 1,0 0-1,-1 0 1,1 0 0,3-2-1,1 1-3,0-1-1,0 0 0,-1 0 1,1-1-1,0 1 1,-1-1-1,0-1 0,1 1 1,5-6-1,6-8 70,0 0-1,-2-1 1,0-1-1,22-38 1,-37 57-50,0 0 1,1 0-1,-1 0 1,0-1-1,0 1 1,0 0-1,0 0 1,0 0-1,0 0 1,0 0-1,0 0 1,0 0-1,0 0 1,0-1-1,0 1 1,0 0-1,0 0 1,0 0-1,0 0 1,0 0-1,0 0 1,0 0-1,0 0 1,0-1 0,0 1-1,0 0 1,0 0-1,0 0 1,0 0-1,0 0 1,0 0-1,0 0 1,0 0-1,0-1 1,0 1-1,0 0 1,-1 0-1,1 0 1,0 0-1,0 0 1,0 0-1,0 0 1,0 0-1,0 0 1,0 0-1,-1 0-6,1 0 0,0 0 0,0 0 0,0 0 0,-1 0 0,1 0 0,0 0 0,0 0 0,0 1-1,-1-1 1,1 0 0,0 0 0,0 0 0,0 0 0,0 0 0,0 1 0,-1-1 0,1 0 0,0 0 0,0 0 0,0 1 0,0-1 0,0 0 0,0 0-1,0 0 1,0 1 0,0-1 0,0 0 0,0 1 0,-2 4 31,0 1-50,0 1 1,1-1-1,0 0 1,0 1-1,0-1 0,1 0 1,0 1-1,0-1 1,2 11-1,2-5-32,-1-1 41,0-1 1,1 0-1,9 17 0,-11-23-14,0-1 0,0 0 0,1 0 0,-1-1 0,1 1 0,-1 0 0,1-1 0,0 1 0,0-1 0,0 0 0,1 0 0,-1 0 0,0-1 0,1 1 0,3 0 0,1 0-10,0 0 1,0-1 0,0 0-1,1-1 1,-1 0 0,0 0-1,0 0 1,0-1 0,0-1-1,0 1 1,0-1 0,8-3-1,6-3-10,-1-1 0,39-23 0,-47 25 50,-1-2-1,0 1 0,0-2 1,-1 0-1,0 0 0,12-15 0,-11 9-56,-1 0 0,-1 0-1,0-1 1,11-27-1,36-130-55,-43 127 58,54-197 245,-57 200-5,9-88 0,-18 100-32,0 0 0,-3 1 0,-5-50 0,6 81-163,0-1-1,0 1 1,0-1 0,0 1 0,0-1-1,0 0 1,0 1 0,-1-1-1,1 1 1,0-1 0,0 1-1,0 0 1,-1-1 0,1 1-1,0-1 1,0 1 0,-1-1-1,1 1 1,0 0 0,-1-1 0,1 1-1,0-1 1,-2 1 0,2 0-1,-1 0 1,1 0 0,0 0-1,-1 0 1,1 0 0,-1 0 0,1 0-1,-1 1 1,1-1 0,0 0-1,-1 0 1,1 1 0,-1-1-1,1 0 1,0 0 0,-1 1 0,1-1-1,0 0 1,0 1 0,-1 0-1,-14 25-7,2 9 24,-12 54 1,4-10 114,9-31 12,2 1 0,2 1 0,-2 87 0,8-88-114,-2 140 138,5-160-104,2 0 0,1-1 0,1 1 0,12 40 0,-15-65-31,0 1 0,0-1-1,0 0 1,1 0 0,3 5 0,7 12-159,-13-20 162,19 0-112,-15-1 58,0 1 0,1-1 0,-1 0 0,0 0-1,1-1 1,-1 1 0,0-1 0,1 0 0,-1 0 0,0-1 0,0 1-1,0-1 1,4-2 0,7-4-88,-1-1 0,15-12 0,-6 4-7,-2 1 0,0-1 0,21-20 0,-32 26 169,-1 1 0,0-1 1,-1-1-1,0 1 0,11-22 0,4-2 482,-36 107-257,10-64-258,1 0 1,0 0-1,0 0 0,1 0 0,0 1 1,1 16-1,0-22-29,0 1 0,1 0 0,0-1 0,-1 1 0,2 0 0,-1-1 1,0 1-1,1-1 0,-1 1 0,1-1 0,0 0 0,0 0 0,0 0 0,1 0 0,-1 0 0,1 0 1,-1 0-1,4 2 0,1 0-91,1 0 1,-1 0-1,1-1 1,0 1 0,14 4-1,-16-7 74,-1-1 0,1 0-1,0 0 1,0 0 0,1-1 0,-1 0 0,0 0-1,0-1 1,7-1 0,8-1-74,-1-2 0,1 0 0,23-11 0,-34 12 106,1-1 0,-1 0 1,-1-1-1,1 0 0,-1 0 0,0-1 0,13-13 0,19-25 806,-50 63-590,-12 30 1,21-44-234,-1-1-1,1 1 1,0-1 0,0 1 0,0-1 0,0 1 0,0-1 0,1 0 0,0 1-1,0-1 1,0 0 0,1 5 0,0-4-65,0 1-1,0-1 1,0 1 0,0-1 0,1 0-1,0 0 1,0 0 0,3 4-1,-3-6 66,-1-1-1,0 1 0,1-1 0,-1 1 0,1-1 0,0 0 0,-1 0 0,1 0 0,0 0 0,0-1 0,-1 1 0,1-1 1,0 0-1,0 1 0,0-1 0,0-1 0,-1 1 0,6-1 0,0-1 25,0 0-1,-1 0 1,0 0-1,1-1 1,11-7-1,-15 7-31,1 1-1,-2-1 0,1-1 0,0 1 0,0 0 0,-1-1 0,0 0 1,0 0-1,4-5 0,-6 7 25,1-1 1,-1 1-1,0-1 1,0 1-1,0-1 1,0 0-1,0 0 1,0 1-1,-1-1 1,1 0-1,-1 0 1,0 0-1,0 0 1,0 1-1,0-1 0,0 0 1,-1-3-1,-2-2 38,-1 0 0,0 0-1,0 0 1,0 1 0,-1 0-1,0 0 1,-1 0 0,0 0-1,0 1 1,0 0 0,-1 0-1,1 0 1,-1 1 0,-1 0-1,-9-5 1,15 9-63,0 0 0,0 1 0,0-1-1,0 0 1,0 1 0,0-1 0,0 1 0,-1-1-1,1 1 1,0 0 0,-3 0 0,4 0 6,0 0-1,0 1 1,0-1 0,0 0 0,0 1 0,0-1-1,0 1 1,0-1 0,0 1 0,0-1-1,0 1 1,0 0 0,0-1 0,0 1 0,0 0-1,-1 1 1,1 0 1,0 0 0,0 0 1,0 0-1,0 0 0,1 0 0,-1 0 0,0 1 1,1-1-1,0 0 0,-1 0 0,1 1 0,0-1 0,0 0 1,0 0-1,0 1 0,1-1 0,-1 0 0,1 0 1,0 4-1,0-5-5,-1 1 1,1-1 0,0 0-1,0 1 1,0-1-1,0 0 1,0 1 0,0-1-1,0 0 1,0 0-1,0 0 1,0 0 0,1 0-1,-1 0 1,0 0-1,1 0 1,-1 0 0,0-1-1,1 1 1,-1-1-1,1 1 1,0-1 0,-1 1-1,1-1 1,-1 0-1,1 0 1,0 0 0,-1 0-1,1 0 1,-1 0-1,3-1 1,6 0-43,0 0 1,0-2 0,16-4-1,-17 4 1,86-31-52,-51 16 120,-2-1 0,45-29 1,-5 3 265,-72 40-165,-1 1 1,1-1 0,0 2-1,13-4 1,-21 6-64,0 1 0,0-1 0,0 1 0,0 0 0,0-1 0,0 1 0,0 0 0,0 1 0,0-1 1,0 0-1,0 0 0,0 1 0,0-1 0,0 1 0,0 0 0,0 0 0,0 0 0,0 0 0,-1 0 0,1 0 1,0 0-1,-1 0 0,1 0 0,0 1 0,-1-1 0,0 1 0,1-1 0,-1 1 0,1 2 0,2 3 38,-1 0 0,0 1-1,-1 0 1,1-1 0,-2 1-1,1 0 1,0 9-1,1 60-57,-3-62-150,0-15 114,0 1 1,0-1-1,0 0 1,0 1-1,0-1 1,0 0-1,0 0 0,0 1 1,0-1-1,0 0 1,0 1-1,0-1 0,1 0 1,-1 0-1,0 1 1,0-1-1,0 0 0,0 0 1,1 0-1,-1 1 1,0-1-1,0 0 0,1 0 1,-1 0-1,0 0 1,0 1-1,1-1 0,-1 0 1,0 0-1,0 0 1,1 0-1,-1 0 1,0 0-1,1 0 0,-1 0 1,0 0-1,0 0 1,1 0-1,-1 0 0,0 0 1,1 0-1,-1 0 1,0 0-1,0 0 0,1 0 1,-1 0-1,0 0 1,0 0-1,1-1 0,-1 1 1,0 0-1,0 0 1,1 0-1,-1-1 1,0 1-1,17-11-560,-16 11 552,12-12-63,-1 1 0,-1-2 0,1 0 1,-2 0-1,0-1 0,11-20 0,23-30-73,31-34 1402,-75 98-1237,0-1 0,0 1 0,0 0 0,0 0 0,0 0 1,0 0-1,0 0 0,0 0 0,1 0 0,-1 0 0,0 0 1,0 0-1,0 0 0,0 0 0,0 0 0,0 0 0,0 0 0,0 0 1,0 0-1,0 0 0,0 0 0,0 0 0,0 0 0,0 0 0,1 0 1,-1 0-1,0 0 0,0 0 0,0 0 0,0 0 0,0 0 1,0 0-1,0 0 0,0 0 0,0 0 0,0 0 0,0 0 0,0 0 1,0 0-1,1 0 0,-1 0 0,0 0 0,0 0 0,0 0 0,0 0 1,0 0-1,0 0 0,0 0 0,0 0 0,0 0 0,0 1 1,0-1-1,0 0 0,0 0 0,0 0 0,0 0 0,0 0 0,0 0 1,0 0-1,0 0 0,2 9 228,-2 14-175,0-19 30,0-4-93,4 154 633,-2-79-1088,-3-41 198,-3-7-2250,2-21 581,0 0 1,-1 0-1,0 0 0,-1 0 1,1-1-1,-1 1 1,-7 6-1,-2 4-3355,4 3 1835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4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11712,'1'0'292,"0"-1"0,-1 1 0,1 0 0,0-1 0,0 1 0,0 0 0,0 0 0,0 0 0,-1 0 0,1 0 0,0 0 0,0 0 0,0 0 0,0 0 0,0 0 0,-1 0 0,1 1 0,0-1 0,0 0 0,0 1 0,0-1 0,2 2 425,0 0-1,0 0 0,0 0 1,0 0-1,3 4 0,2 2 416,-1 1-1,10 13 1,-13-14-981,1 1 0,-1 0 0,0 0 0,-1 0 0,0 0 0,0 1 0,-1-1 0,2 16 0,-1 9-48,-2 37-1,-1-54-77,-6 80 76,2-47-1121,2-1-3378,4-36 2008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39:58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 6656,'-5'-3'2464,"10"3"-1920,8 0-160,0 0 2688,6 0-1760,12 3 2015,14 1-1919,0 1 1312,5-5-1568,3 0-288,15 0-576,8-5-416,14 1 64,-8 4-3936,-11 0 2176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0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299 786 3136,'0'-1'272,"1"0"0,-1-1 1,1 1-1,-1 0 0,1 0 1,-1 0-1,1-1 0,0 1 0,0 0 1,-1 0-1,1 0 0,0 0 0,0 0 1,0 1-1,0-1 0,0 0 0,0 0 1,3-1-1,-3 2 16,0-1 0,0 1 0,0-1 0,0 0 0,0 1 0,0-1 0,-1 0 0,1 0 0,0 0 0,0 0 0,-1 0 0,1 0 0,0 0 0,-1 0 0,1 0 0,-1 0 0,1 0 0,0-1 0,-2 1-153,1 0-1,0 0 1,-1 0 0,1 0 0,-1 0-1,1 0 1,-1 0 0,1 1 0,-1-1-1,0 0 1,1 0 0,-1 1 0,0-1-1,1 0 1,-1 1 0,0-1 0,0 1-1,0-1 1,0 1 0,0-1 0,1 1-1,-1 0 1,0-1 0,0 1 0,0 0-1,0 0 1,0-1 0,0 1 0,-2 0-1,-8-1 155,0 0 0,0 0 0,0 1 0,0 0 0,0 1 0,0 0 0,-20 5 0,15-2-245,1 2 0,-1-1 1,1 2-1,-26 15 1,33-17-23,0 0 1,1 1-1,-1 0 0,1 1 1,1-1-1,-1 2 1,1-1-1,0 0 1,1 1-1,0 0 1,-5 9-1,8-13 20,0 0 0,1 0 0,-1 1 0,1-1 0,0 0 0,0 1 0,0-1 0,1 0 0,-1 1 0,1-1-1,0 1 1,0-1 0,1 1 0,-1-1 0,1 0 0,0 1 0,0-1 0,1 0 0,-1 0 0,1 1 0,0-1 0,0 0 0,0-1 0,0 1 0,7 7 0,-5-7 4,0 1 0,1-1 1,-1 0-1,1 0 0,0-1 1,0 1-1,1-1 0,-1 0 0,0-1 1,1 1-1,0-1 0,0 0 1,8 1-1,-5-1 63,0-1 0,0-1 0,0 0 0,0 0-1,0-1 1,0 0 0,0 0 0,12-4 0,-3-1 24,1 0 0,-2-2 0,1 0 0,-1-1 1,0-1-1,-1 0 0,29-25 0,-36 28-112,-1 0 1,0-1-1,0 0 0,-1-1 1,0 0-1,-1 0 0,0 0 1,0-1-1,-1 0 0,5-13 1,4-18 31,-3-1 0,11-69 1,-12 39-22,-3 0 0,-4-122 0,-15 53-182,8 119 66,-1 1 0,0-1 0,-2 1-1,-13-30 1,20 50 45,-1 0-1,1 0 1,0 1 0,-1-1 0,1 0-1,-1 0 1,1 0 0,-1 1 0,1-1-1,-1 0 1,1 1 0,-1-1 0,0 0-1,1 1 1,-1-1 0,0 1-1,1-1 1,-1 1 0,0-1 0,0 1-1,0-1 1,-1 1 0,2 0 21,-1 0 1,0 0 0,1 1-1,-1-1 1,1 0-1,-1 1 1,0-1-1,1 0 1,-1 1-1,1-1 1,-1 1-1,1-1 1,-1 1-1,1-1 1,-1 1 0,1-1-1,-1 1 1,1-1-1,0 1 1,-1 0-1,1 0 1,-3 5-8,1 0-1,-1 1 1,2-1 0,-3 10 0,2 0 24,1-1 1,0 0 0,2 1 0,2 23 0,0-4 27,8 96 688,6 0 0,57 221-1,-60-302-584,-8-25-52,1 0-1,1 0 1,1-1-1,16 29 1,-25-53-129,0 0 0,0 1 0,0-1 0,0 0 0,0 0 0,0 1 0,1-1 0,-1 0 0,0 0 0,0 0 0,0 0 0,0 1 0,1-1 0,-1 0 0,0 0 0,0 0 0,0 0 0,1 0 0,-1 1 0,0-1 0,0 0 0,1 0 0,-1 0 0,0 0 0,0 0 0,1 0 0,-1 0 0,0 0 0,0 0 0,1 0 0,-1 0 0,0 0 0,0 0 0,1 0 0,-1 0 0,1-1 0,7-8-2316,6-21-3010,-12 25 3899,6-16-1562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1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95 7040,'-36'0'3200,"27"0"-2752,4 0 1632,10 0-1216,4 0 1408,9 0-1281,9-3 801,-1-1-1024,16-9 512,3 1-736,13-2-160,5 0-224,3-1-192,-3 7 0,-4 0-736,-10 4 384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14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43 243 4384,'-4'0'302,"1"0"-69,1 1 1,-1-1-1,0 0 0,0-1 0,1 1 1,-1 0-1,1-1 0,-1 0 0,-4-1 0,2-1 2042,5 3-2204,-1 0-1,1 0 1,0 0 0,0 0 0,0 0-1,0 0 1,0 0 0,0 0-1,0 0 1,-1 0 0,1 0-1,0 0 1,0 0 0,0 0-1,0 0 1,0 0 0,0 0 0,0 0-1,0-1 1,0 1 0,-1 0-1,1 0 1,0 0 0,0 0-1,0 0 1,0 0 0,0 0 0,0 0-1,0-1 1,0 1 0,0 0-1,0 0 1,0 0 0,0 0-1,0 0 1,0 0 0,0 0 0,0-1-1,0 1 1,0 0 0,1-1 178,0 1 0,0-1 1,0 1-1,0 0 1,0-1-1,0 1 0,0 0 1,0-1-1,0 1 1,0 0-1,0 0 1,0 0-1,2 0 0,7-1 580,12-4 494,42-4 0,-1 1-407,356-73 1974,217-31-1700,-400 100-1344,2 18-327,-213-5 932,-5 1-4737,-36-4-6033,-11 1 6586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18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429 502 1984,'0'-1'149,"0"0"-1,0 0 1,0 0 0,0 0 0,0 0-1,1 0 1,-1 0 0,0 0 0,0 0-1,1 0 1,-1 0 0,1 0-1,0-2 1,0 3 101,-1-1-1,1 0 0,-1 0 1,1 0-1,-1 1 0,0-1 1,1 0-1,-1 0 0,0 0 1,0 0-1,0 0 0,0 0 1,0-1-1,0-1 176,0 0 0,0 1 0,-1-1 0,1 1 0,-1-1 0,0 1 0,0-1 0,0 1 0,0 0 0,0-1 0,0 1 0,0 0 0,-3-3 0,2 3-269,0 0 0,0 0 0,0 0-1,0 0 1,-1 0 0,1 0 0,0 1-1,-1-1 1,0 1 0,1 0 0,-1-1-1,0 1 1,1 1 0,-1-1 0,0 0-1,0 1 1,0-1 0,0 1 0,0 0-1,-4 0 1,-3 1 60,-1 1-1,0 1 1,1-1-1,-1 2 1,1-1-1,-20 11 1,-58 38 377,68-39-306,-6 3 77,2 1-1,-24 21 0,41-32-300,1 0 0,0 0 0,0 1 0,0 0 0,1 0 0,0 1 0,0-1 0,1 1 0,0 0 0,0 0 0,-2 11 0,5-15-31,0 0 1,1 0-1,-1 1 1,1-1 0,0 0-1,1 0 1,-1 0-1,1 1 1,-1-1-1,1 0 1,1 0 0,-1 0-1,0 0 1,1 0-1,0-1 1,0 1-1,0 0 1,0-1-1,1 1 1,5 5 0,0-1 59,0 0 1,0 0 0,1-1 0,0-1-1,0 1 1,17 7 0,-20-11-39,1 1 0,0-2-1,0 1 1,0-1 0,1 0 0,-1-1 0,0 0 0,1 0-1,-1 0 1,0-1 0,1 0 0,14-2 0,-12-1 26,-1 1 1,1-1 0,-1 0-1,1-1 1,-1 0 0,0-1-1,-1 0 1,16-11 0,-11 5-56,1 0 0,-2-2 0,1 0 0,-2 0 0,0-1 0,0 0 0,-2-1 0,0 0 0,0-1 0,9-25 0,-4 0 77,-2-1 1,-2 0-1,5-46 0,1-130-100,-11 149 71,1-17-114,-10 63-86,2 15-111,1 11-389,-6 44 904,0 24 197,2 1-1,4-1 0,13 125 1,-6-142-436,-5-29-35,2-1 1,0 0-1,2 0 1,1-1-1,11 32 0,-17-54-109,1 0-1,-1-1 1,0 1-1,0 0 1,1-1-1,-1 1 0,0-1 1,1 1-1,-1 0 1,1-1-1,-1 1 1,0-1-1,1 1 1,-1-1-1,1 0 1,0 1-1,-1-1 1,1 1-1,-1-1 1,1 0-1,0 0 0,-1 1 1,1-1-1,-1 0 1,1 0-1,1 1 1,0-2-335,-1 1 0,1 0 1,-1-1-1,1 1 0,-1-1 0,0 0 1,1 1-1,-1-1 0,1 0 1,-1 0-1,2-1 0,14-10-2241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18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 2976,'8'-8'9237,"1"8"-2725,-10 3-6192,-1-1 0,1 0 1,0 1-1,0 0 0,0-1 1,0 1-1,0 0 0,0 4 1,-1 3 220,-10 34 387,-44 169 866,41-144-1502,-6 78 0,20-135-200,1 0 0,0 0 0,0 1 0,2-1 0,-1 0 0,2 0 0,-1 0 0,2 0 0,5 14 0,-6-19-56,0-1 1,0 0-1,1 1 1,-1-2 0,1 1-1,1 0 1,-1-1 0,1 0-1,0 0 1,0 0-1,1-1 1,-1 0 0,1 0-1,0 0 1,0 0 0,1-1-1,10 4 1,-10-5 8,-1-1 0,1 0 0,-1 0 0,1 0 0,-1-1 0,1 0 0,0 0 0,-1-1 0,1 0 0,8-2 0,25-9-1173,-3-4-3684,-35 15 4248,0 0 1,-1 0-1,1 0 1,-1 0-1,1 0 0,-1 0 1,1 0-1,-1 0 1,0-1-1,0 1 1,1 0-1,-1-1 1,0 1-1,0-1 1,-1 0-1,1 1 1,0-1-1,0 0 0,-1 1 1,1-1-1,-1 0 1,1 0-1,-1-2 1,0-9-2477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19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10 208 8640,'-9'-4'2328,"9"4"-2270,0 0 0,0 0-1,0 0 1,-1 0 0,1 0 0,0-1 0,0 1 0,0 0 0,0 0-1,0 0 1,0 0 0,0 0 0,0 0 0,0 0 0,0-1 0,0 1 0,0 0-1,0 0 1,0 0 0,1 0 0,-1 0 0,0 0 0,0 0 0,0-1-1,0 1 1,0 0 0,0 0 0,0 0 0,0 0 0,0 0 0,0 0-1,0 0 1,0 0 0,1 0 0,-1 0 0,0-1 0,0 1 0,0 0 0,0 0-1,0 0 1,22-8 3195,-16 6-3047,80-23 3505,77-27-542,64-25-2537,-130 47-4666,-70 25 1964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2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2912,'2'2'11817,"1"-1"-12648,11-2 970,0 0-1,17-5 1,-14 2 53,10-1-220,-15 1 79,0 2 0,1-1 0,-1 2 0,14-1 0,-23 2-10,-1 0-1,1 0 1,0 1 0,-1-1 0,1 1 0,0-1 0,-1 1 0,1 0-1,-1 0 1,1 0 0,-1 0 0,1 0 0,-1 1 0,0-1 0,0 1-1,1 0 1,-1-1 0,0 1 0,-1 0 0,1 0 0,0 0 0,-1 1-1,1-1 1,1 3 0,-1-1 134,-1 0-1,0 0 1,1 0-1,-1 0 0,-1 0 1,1 1-1,-1-1 1,0 0-1,0 8 1,-8 40 1178,4-31-1102,3-12 60,1-1 0,1 15 0,-1-3-246,1-17-41,-1-1 0,0 1 0,1 0 0,0-1 1,0 1-1,-1-1 0,1 0 0,2 4 0,5 14 164,-8-19-172,1 0 0,-1 0 0,1 0 0,0 1 1,-1-1-1,1 0 0,0 0 0,0 0 0,-1 0 0,3 1 0,4 8 207,-6-9-169,0 0 0,0 0 0,1 0 0,-1 0 0,0 0 0,0 0 0,1 0 0,-1 0 0,0 0 0,1-1 0,-1 1 0,1 0 0,-1-1 0,1 0 0,-1 1 0,1-1 0,-1 0 0,1 0 0,0 0 0,-1 0 0,1 0 0,-1 0 0,1 0 0,2-1 0,0 1-18,1-1 0,0 0 0,-1 0 0,1 0 0,0-1 0,-1 0-1,7-3 1,3-3 67,22-15 237,-34 22-316,0-1 0,-1 1 0,1-1 1,0 0-1,-1 1 0,1-1 0,-1 0 0,0 0 1,1 0-1,-1 0 0,0 0 0,0-1 0,0 1 0,0-4 1,1-4 36,0 0 1,-1-1 0,-1 1 0,0 0 0,0-1 0,-1 1 0,0-1 0,-1 1-1,-2-10 1,3 17-59,0 0 0,0 0 0,0 0 0,1 0-1,-1 0 1,1 0 0,0 0 0,0 0 0,0 0 0,0 0 0,0-1-1,1 1 1,-1 0 0,1 0 0,0 0 0,0 1 0,0-1-1,0 0 1,1 0 0,-1 0 0,1 1 0,0-1 0,0 1 0,-1-1-1,2 1 1,-1 0 0,0 0 0,0 0 0,5-3 0,-1 1 47,1 0 1,0 1 0,-1-1 0,1 1 0,0 1 0,1-1-1,-1 2 1,0-1 0,1 1 0,-1 0 0,10-1 0,11 2 237,45 5 1,-66-4-255,118 18 371,-108-19-1482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2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 2720,'-13'0'17178,"31"6"-12847,-5-3-4184,-1 0 1,1 0 0,0-1 0,-1-1 0,1 0 0,13-2-1,79-9-50,-60 4 52,13-1-231,88-8 80,-117 14 0,0 1 0,0 1 1,29 6-1,-28-4 106,-21-2 7,0-1 0,-1 2 1,18 4-1,-18-5-1203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0:2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73 3904,'-18'-6'1253,"17"5"-1214,1 1 1,-1 0-1,1 0 0,-1 0 0,1 0 1,-1 0-1,1 0 0,-1 0 0,1 0 1,-1 1-1,1-1 0,-1 0 0,1 0 0,0 0 1,-1 0-1,1 1 0,-1-1 0,1 0 1,-1 0-1,1 1 0,0-1 0,-1 0 1,1 1-1,0-1 0,-1 0 0,1 1 1,-1 0-1,0 0 651,0-1 0,-1 1-1,1-1 1,-1 1 0,1-1 0,-1 0 0,1 1 0,-1-1 0,1 0 0,-1 0 0,1 0-1,-3-1 1,2 1-407,1 0 0,-1 0 0,1 0 0,-1 0-1,0 0 1,1 0 0,-1 1 0,1-1 0,-1 0-1,1 1 1,-3 0 0,3 0 54,-1 0-1,0 0 0,1 0 1,-1-1-1,0 1 1,0 0-1,0-1 1,0 0-1,1 1 0,-1-1 1,-2 0-1,-5 4 1217,6-1-572,5-2 555,144-5-747,201-33 0,-239 17-605,-61 9-441,71-5-1,-100 14-961,7 0-700,-9 4-2516,-6 5 1603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4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8896,'0'0'4032,"10"15"-3520,-6-2 3039,1 7-2047,-5 3 2208,5 5-2112,-5 4-128,0 0-896,-5 7-384,5 6-128,-5 7-160,10-4 64,-10 3-2080,5 3 1152,-4-8-7103,-1-6 4479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1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 2400,'-2'1'331,"1"0"-1,-1 0 1,1 0 0,-1 1-1,0-1 1,1 0 0,0 0-1,-6 6 4198,-1 0 88,7-6-4104,0 1 1,0-1-1,0 0 1,-1 0-1,1 0 1,0 0-1,-1 0 1,1 0-1,-1-1 1,1 1 0,-1 0-1,0-1 1,1 1-1,-3 0 1,3-1-498,1 0 0,0 0 1,0 0-1,0 0 0,0 0 1,0 0-1,0 0 0,0 0 0,0 0 1,0 0-1,0 0 0,0 0 1,-1 0-1,1 0 0,0 0 1,0 0-1,0 0 0,0 0 0,0 0 1,0 0-1,0 0 0,0 0 1,0 1-1,0-1 0,0 0 1,0 0-1,0 0 0,0 0 1,0 0-1,0 0 0,0 0 0,0 0 1,0 0-1,0 0 0,0 0 1,0 0-1,0 1 0,0-1 1,0 0-1,0 0 0,0 0 1,0 0-1,0 0 0,0 0 0,0 0 1,0 0-1,0 0 0,0 0 1,0 0-1,0 0 0,0 1 1,0-1-1,0 0 0,0 0 1,0 0-1,0 0 0,0 0 0,0 0 1,0 0-1,0 0 0,0 0 1,1 0-1,0 8 647,-1-7-507,0-1-159,1 0 0,-1 1 1,0-1-1,0 1 0,0-1 0,0 0 0,0 1 0,1-1 1,-1 1-1,0-1 0,0 0 0,1 1 0,-1-1 1,0 0-1,1 1 0,-1-1 0,0 0 0,1 0 1,-1 1-1,1-1 0,16 3 62,1 0 0,0-2-1,-1 0 1,1-1 0,24-4 0,130-20 380,-62 6-444,-54 9 48,-26 3 313,59-2 0,-64 9 453,-10 0-2339,-5-1-4205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1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5 133 3232,'-3'-14'15416,"5"19"-12162,0 4-3909,5 41 1631,-1-5-464,9 34 95,-6-31-283,1 1 0,19 50 0,60 123 860,-62-160-1047,14 34 83,-22-59 1449,-18-41-1622,-1-1 0,2 1 0,-1 0-1,0-1 1,1 1 0,0 0 0,4-7-1,-3 5-20,33-56-79,2 3-1,51-63 0,-85 118 45,30-42-27,-2 0 1,30-59-1,-11 5 17,74-128-122,-115 213 21,-3 3-53,1 0 0,0 1-1,1 0 1,13-12 0,-20 21 53,-1 2 82,0-1 0,0 0 0,0 0 0,-1 1 0,1-1 0,0 0 0,0 0 0,0 0 0,-1 0 1,1 0-1,0 0 0,-1 0 0,1-2 0,-26 15 678,-78 35 91,-87 17 287,-93 15-122,263-73-955,0-2-1,-1 0 1,0-2-1,1 0 1,-1-1 0,-34-3-1,41 1-291,10 1 16,1 0 0,-1 0-1,1 0 1,0-1 0,-5 0 0,8 1 261,-1 0 0,1 0 0,0 0 0,0-1 1,-1 1-1,1 0 0,0 0 0,0 0 0,0 0 1,-1 0-1,1 0 0,0 0 0,0 0 1,0 0-1,-1-1 0,1 1 0,0 0 0,0 0 1,0 0-1,0 0 0,-1-1 0,1 1 0,0 0 1,0 0-1,0 0 0,0-1 0,0 1 1,0 0-1,0 0 0,0-1 0,0 1 0,0 0 1,0 0-1,-1 0 0,1-1 0,0 1 0,0 0 1,1 0-1,-1-1 0,0 1 0,0 0 1,0 0-1,0-1 0,0 1 0,0 0 0,0 0 1,0 0-1,0-1 0,0 1 0,1 0 1,-1-1-289,1 1 1,0-1-1,0 0 1,-1 1 0,1-1-1,0 1 1,0-1-1,0 1 1,-1 0 0,1-1-1,0 1 1,0 0 0,0 0-1,1-1 1,15 1-2092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1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28 5312,'-27'-9'18570,"33"24"-17663,0 5-564,0 0 1,16 34-1,-8-22-184,22 58 33,-33-82-153,1-1 1,0 1 0,8 10-1,4 10 86,26 56 227,-34-60 16,-7-23-54,-1-2-318,1 0 26,-1 0 0,1 0 0,0 0 0,0 0 0,-1 0 1,1 0-1,0 0 0,0 0 0,0 0 0,0 1 0,0-1 1,2-1-1,6-5 41,-4 0-47,0 1 1,-1-1-1,6-11 0,7-13 9,22-37 68,-25 41-139,17-25-1,-3 7 162,-22 34-138,0 0 1,1 0-1,1 0 0,0 1 1,16-16-1,-24 25 17,0 1-1,0 0 1,1 0-1,-1 0 1,0-1-1,0 1 1,0 0-1,0 0 1,1 0-1,-1 0 1,0 0-1,0 0 1,0-1-1,1 1 1,-1 0-1,0 0 1,0 0-1,0 0 0,1 0 1,-1 0-1,0 0 1,0 0-1,0 0 1,1 0-1,-1 0 1,0 0-1,0 0 1,1 0-1,-1 0 1,0 0-1,0 0 1,0 0-1,1 0 1,-1 1-1,0-1 1,4 9-213,-2-1 224,1 2 8,-2-1 0,1 1 0,-1-1-1,0 1 1,-1 0 0,-2 14 0,1 6 116,1 76 329,1-100-444,0-1-1,0 1 0,0-1 0,0 1 0,1-1 0,0 0 1,0 1-1,4 5 0,-5-8 22,1 1 1,1-1-1,-1 1 1,0-1-1,1 0 1,-1 0-1,1 0 1,0 0-1,0 0 1,0 0-1,7 3 0,-9-5-15,1-1 0,0 0 0,-1 1 0,1-1-1,0 0 1,-1 0 0,1 0 0,0 0-1,0 0 1,-1 0 0,1 0 0,0-1 0,-1 1-1,1 0 1,3-2 0,24-14 234,-1-1-32,1 0-153,-1-1-1,-1-2 1,41-37-1,-39 24-110,-1-1 0,35-56-1,-19 26-203,-35 44-905,-6 12-914,-4 16-1610,0 3 1771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88 5216,'-13'8'13930,"14"-7"-13736,0-1 0,0 1 0,0-1 0,0 0 0,0 1 0,0-1 0,0 0 0,0 0 0,0 0 0,0 0 0,0 0 0,0 0 0,0 0 1,0 0-1,0 0 0,1-1 0,24-5 1036,-14 3-596,79-16 1017,137-25-602,3 19-1888,-214 24-236,0 1 0,-1 1-1,1 1 1,20 4 0,9 6-1928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4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443 695 2976,'0'-7'11956,"-6"4"-9570,3 1-3784,-13-5 1884,-1 0 1,0 0 0,-1 2-1,1 0 1,-1 1 0,0 1-1,0 0 1,-20 1 0,26 2-423,-1 0 0,1 1-1,-1 0 1,1 1 0,-1 0 0,1 1 0,0 1 0,0 0 0,0 1-1,1 0 1,-1 0 0,-15 11 0,20-10-55,0 0-1,1 0 1,-1 0-1,1 1 1,1 0-1,-1 0 1,1 0-1,0 1 1,1 0-1,0 0 1,0 0-1,0 0 1,1 1-1,1-1 1,-1 1-1,2 0 1,-1 0 0,1 0-1,0 10 1,1-4-26,0 1 1,1-1-1,1 0 1,0 1-1,1-1 1,1 0-1,0 0 1,1-1-1,1 0 1,10 19-1,-14-29 30,0 0-1,1 0 1,0 0-1,0 0 0,0 0 1,0 0-1,1-1 1,0 1-1,-1-1 0,1 0 1,0 0-1,5 2 0,-7-4 6,1 0-1,-1 0 1,1-1-1,-1 1 0,0-1 1,1 1-1,-1-1 1,1 0-1,0 0 0,-1 0 1,1 0-1,-1 0 1,1-1-1,-1 1 0,0-1 1,1 0-1,-1 1 1,1-1-1,-1 0 0,0 0 1,0-1-1,1 1 0,-1 0 1,0-1-1,2-2 1,4-3 64,0-1 1,0 1 0,-1-2-1,10-14 1,21-42 83,-21 34-105,-9 17-29,14-23-35,-1-1-1,22-60 0,-35 78-29,-1 0 0,-2-1 1,0 0-1,-1 0 0,-1 0 0,1-27 1,-21-223 26,5 188 422,-25-97 0,36 177-408,1 1-1,-1-1 0,0 1 0,1 0 1,-1-1-1,0 1 0,0 0 0,-1 0 1,1-1-1,-3-3 0,3 21-252,1 20 322,14 450 1558,-9-436-1499,3 0 1,2-1 0,3 1-1,18 48 1,-5-46-1369,-24-41-4235,11 25-3786,-9-19 4176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44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57 6880,'-11'-4'-131,"-6"1"11295,33 6-8971,0-2-1447,-1 0 0,31-2 0,-28 0-435,235-20 1952,-32 3-1400,214 4-122,-372 19-2752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435 565 5984,'0'0'1920,"-3"-8"3989,1 8-5384,0-1-1,-1 1 1,1-1 0,0 1 0,0 0-1,0 0 1,-4 1 0,-10-1 1047,3-1-912,0 1 0,1 0 0,-1 1 0,-22 5 0,13-3-360,3 0-183,0 1 0,0 1-1,0 0 1,1 2-1,-1 0 1,1 1 0,1 1-1,-22 14 1,31-18-139,1 0 0,-1 1 0,1 0-1,0 1 1,1-1 0,0 1 0,0 0 0,0 1 0,1-1 0,0 1 0,1 0 0,0 1 0,0-1 0,0 1 0,1 0 0,1 0 0,-1 0-1,1 0 1,0 13 0,1-16-15,1 0-1,1-1 0,-1 1 1,1 0-1,0-1 1,0 1-1,1-1 0,0 1 1,-1-1-1,2 0 0,-1 0 1,4 5-1,-2-3 32,1-1 0,0 0 1,0 0-1,0-1 0,1 1 0,0-1 0,12 9 0,-6-7 35,0 0-1,1-1 1,-1-1-1,1 0 1,0-1-1,0 0 1,1 0 0,-1-2-1,21 2 1,-27-3-29,0-1 0,-1 0 0,1-1 0,0 0 1,-1 0-1,1 0 0,-1-1 0,1 0 1,-1 0-1,0-1 0,0 1 0,0-1 0,10-7 1,-8 4-27,-1 0 0,0-1 0,-1 1 0,1-1 0,-1-1 0,-1 1 0,1-1 0,-1 0 1,5-11-1,3-9-117,-2-1 1,13-47 0,8-64-62,-31 135 189,9-62 48,-3 0-1,-2-104 1,0 6-99,-4 77 478,-2 55 696,-7 59-569,-15 148 96,-8 142 394,31-262-838,8 65-1,-3-62-128,-5-48-62,3 31-78,2 1-1,15 65 1,-20-105-129,0 0 0,0 0 1,0-1-1,0 1 0,0 0 1,1 0-1,-1 0 0,0 0 1,1 0-1,-1 0 0,1-1 0,-1 1 1,1 0-1,-1 0 0,2 1 1,3-17-5304,-2 5 4450,5-21-2604,1-10-3349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4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14 7392,'-3'-14'9627,"6"21"-8023,1 3-1024,-1 0 0,-1 1-1,1-1 1,-2 1-1,1 0 1,-1-1-1,-1 1 1,0 0-1,-2 14 1,-3 14 208,-13 45 0,14-69-608,-13 52 204,-11 54 54,22-87-437,1-7 118,1 0-1,1 29 1,2-30-113,2 1 0,1-1 0,2-1 0,7 34 0,-8-50 34,0 0 1,1 0 0,-1 0 0,2 0 0,-1-1 0,9 12 0,-9-15 0,0 0 0,1-1 0,-1 1 0,1-1 0,0 0 0,0 0 0,0-1 1,0 0-1,1 0 0,11 5 0,-11-6 8,1-1-1,-1 0 1,1 0 0,-1 0 0,1-1 0,0 0-1,-1 0 1,1-1 0,-1 0 0,13-3 0,13-1-37,-6-3-244,-23 7 66,0 0 0,0 0 1,0 0-1,1 0 0,-1 0 1,5 0-1,2-12-5146,-9 2-4015,-1 7 6671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4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8800,'0'-3'3264,"10"6"-2528,8-3-224,-1 5 2336,11-5-1665,7 0 1505,15 0-1568,8 0 704,-3-5-1088,-2 2 32,-3 0-448,-10-6-288,-4 5-32,-4 0-416,-1 1 192,-4-2-4032,-4 2 2336,4-6-8223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4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35 4896,'-1'-2'695,"-1"-1"-1,1 1 1,0-1 0,-1 1-1,1 0 1,-1 0 0,0 0-1,1 0 1,-1 0 0,0 0-1,-1 0 1,1 1 0,-2-2 0,1 2-471,1 0 1,-1 0-1,1 1 0,0-1 1,-1 1-1,1 0 1,-1 0-1,1 0 1,-1 0-1,1 0 1,-1 0-1,1 1 1,-1-1-1,-4 2 1,-11 5 37,0 1-1,0 0 1,0 1 0,1 1-1,-26 20 1,-4 2 344,18-14-278,1 2 0,2 1 0,0 1 0,1 1 0,-24 29 0,41-42-288,1 1 1,0 0-1,1 0 1,0 0 0,1 1-1,0 0 1,0 0-1,2 0 1,-1 1 0,2-1-1,0 1 1,0 0-1,1 13 1,1 5 6,1-1 1,2 1-1,1-1 1,11 40-1,-6-34 96,2 0-1,1-1 1,3-1 0,0 0-1,2-1 1,2 0 0,25 34-1,-27-45 12,-2 1-1,20 37 0,-30-48-103,0 0 0,0 0 0,-1 1 0,-1 0-1,0 0 1,0 0 0,0 18 0,-2 1 110,-1-1 0,-2 1 1,-7 37-1,6-53-60,-1 1 1,-1-1 0,0 0-1,-1 0 1,-1-1-1,-1 0 1,-15 24-1,-1-7 100,0-2 0,-3-1 0,-37 33 0,61-59-363,0 0 0,0-1-1,-1 1 1,1-1 0,-1 0-1,-6 3 1,8-4-487,-1 0 1,0 0-1,0-1 1,0 1-1,1-1 0,-5 0 1,7 0 543,-1 0 0,1 0 0,0 0 0,0 0 0,0 0 0,-1 0 0,1 0 0,0 0 0,0 0 0,0 0 0,-1 0 0,1 0 1,0 0-1,0 0 0,0 0 0,-1-1 0,1 1 0,0 0 0,0 0 0,0 0 0,0 0 0,-1 0 0,1-1 0,0 1 0,0 0 0,0 0 0,0 0 0,0 0 1,0-1-1,0 1 0,-1 0 0,1 0 0,0 0 0,0-1 0,0 1 0,0 0 0,0 0 0,0 0 0,0-1 0,0 1 0,0 0 0,0 0 0,0 0 0,0-1 1,0 1-1,0 0 0,0 0 0,1-1 0,-1 1 0,0 0 0,0 0 0,0 0 0,0 0 0,0-1 0,1 1 0,7-14-3614,9-7-2648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4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79 4224,'4'-9'1095,"-4"6"-714,1 0 0,0 0 1,1 0-1,-1 0 1,0 0-1,1 1 1,0-1-1,2-3 1,8-11 2796,-11 14-2561,0 1 0,1 0 0,-1 0-1,1 0 1,-1 0 0,1 0 0,0 0 0,2-2 0,0 2 702,-5 4-482,-3 9-134,0-1-346,0 0 0,0-1 1,0 1-1,-1-1 0,-1-1 1,-7 11-1,-3 6 208,-20 29 280,22-35-696,0 1 0,2 0 0,1 2 0,-16 38 0,26-58-119,0 0 0,1 1 0,0-1 0,-1 0 0,1 0 1,0 1-1,0-1 0,0 0 0,0 0 0,0 1 0,1-1 1,0 2-1,-1-3-6,1 0 0,-1 0 0,0 0 0,1 0 0,0 0 0,-1 0 0,1 0 0,-1-1 0,1 1 0,0 0 0,0 0 0,0-1 0,-1 1 0,1-1 0,0 1 0,0-1 0,0 1 0,0-1 0,0 1 0,0-1 0,0 0 0,0 1 0,0-1 0,0 0 0,0 0 0,0 0 0,0 0 0,2 0 0,7-1 53,0 0 0,0-1 0,0 0 0,12-4 0,22-4-137,-42 9 57,-1 1 0,1 0 0,0 0-1,-1 0 1,1 0 0,0 0 0,-1 0 0,1 1 0,-1-1 0,1 1 0,0-1 0,-1 1 0,1-1-1,-1 1 1,0 0 0,1 0 0,-1-1 0,1 1 0,-1 0 0,0 0 0,0 1 0,0-1-1,1 0 1,-1 0 0,0 0 0,0 1 0,-1-1 0,1 1 0,0-1 0,0 1 0,-1-1 0,1 1-1,-1-1 1,1 1 0,-1-1 0,0 1 0,1 2 0,0 5 40,0 1 1,-1 0-1,0 0 1,-2 17-1,-2 3 15,-1 0 0,-1 0-1,-2-1 1,-1 0 0,-15 34-1,14-40-173,-2-1 0,0-1 0,-2 0 0,0-1 0,-2 0 0,-30 31 0,42-48-140,-36 33-4253,36-33 3436,0 0-1,0 0 0,0-1 0,0 0 0,-1 0 0,1 0 0,-1 0 1,-6 1-1,1 1-1656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4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8 4064,'-3'-1'744,"0"0"0,0-1 1,0 1-1,-1 1 0,1-1 1,0 0-1,-1 1 0,1 0 1,-1-1-1,1 2 0,-1-1 1,1 0-1,0 1 0,-1-1 1,-5 3-1,-20 7 233,0 2 0,1 1-1,0 2 1,1 0 0,-25 20 0,43-28-870,0 1 0,0 1 0,1-1 0,0 2 0,1-1 0,0 1 1,0 0-1,1 0 0,1 0 0,-1 1 0,2 0 0,-6 19 0,6-17-53,1 0 1,1 0-1,0 0 0,0 18 1,2-24-48,0-1 0,1 0 0,0 1 0,0-1 0,0 0 0,1 0 1,0 0-1,0 0 0,1 0 0,-1 0 0,6 7 0,-1-2 107,1 0-1,0-1 0,0 0 0,11 9 1,-15-15-88,0-1-1,0 0 1,0-1 0,1 1 0,-1-1 0,1 1-1,-1-1 1,1-1 0,0 1 0,0-1 0,0 0 0,0 0-1,7 1 1,1-2 67,0-1 0,0 1 0,0-2 0,-1 0 0,1-1 0,-1 0 0,1-1 0,15-7-1,-12 4-7,0-1 0,0 0-1,-1-2 1,0 0 0,19-17-1,-27 21-55,0-1 0,-1 1 0,0-1 0,-1 0-1,0-1 1,0 1 0,4-9 0,-6 11-12,-2 1-1,1-1 1,0 0-1,-1 0 1,0 0 0,0 0-1,0 0 1,-1 0-1,0 0 1,0 0 0,0 0-1,0 0 1,-1 0 0,-1-6-1,-2-2 31,-1 0-1,0 0 1,0 0-1,-2 0 1,1 1-1,-13-17 1,14 22-93,0 1 1,-1-1 0,1 1-1,-2 0 1,1 0 0,0 1-1,-1 0 1,0 0 0,-1 0-1,1 1 1,-16-7 0,13 8-272,1 1 1,-1-1-1,0 1 1,0 1-1,0 0 1,0 0-1,-1 1 1,1 1 0,0 0-1,0 0 1,-19 5-1,7 3-3870,22-8 3859,-1-1 1,0 0 0,1 1 0,-1-1-1,0 0 1,0 1 0,1-1-1,-1 1 1,1-1 0,-1 1 0,0-1-1,1 1 1,-1-1 0,1 1 0,-1 0-1,1-1 1,-1 1 0,1 0-1,0-1 1,-1 1 0,1 0 0,0-1-1,-1 2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5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14 275 3328,'-3'-1'192,"3"1"-131,0 0-1,-1 0 0,1 0 0,-1 0 0,1 0 0,-8-7 6731,9-17 190,4 9-6115,2 0-1,0 1 1,12-21 0,0 2-303,-16 27-438,1 0 1,0 1-1,-1-1 0,2 1 0,-1 0 0,1 0 0,-1 1 1,8-6-1,-11 9-97,1 0 0,-1 0 0,1 0 1,-1 0-1,1 0 0,0 0 0,0 0 1,-1 1-1,1-1 0,0 1 0,0-1 1,0 1-1,0 0 0,0-1 0,-1 1 1,1 0-1,0 0 0,0 0 0,0 1 1,0-1-1,0 0 0,0 1 0,0-1 1,-1 1-1,1 0 0,0 0 0,0-1 1,-1 1-1,1 0 0,-1 0 0,1 1 1,1 0-1,7 10 164,0 0 1,-1 1-1,0 0 1,-1 1-1,0 0 0,7 20 1,-2-7-47,51 92 16,-50-97-40,1-1 0,1 0 1,22 23-1,-30-37-42,0 1 0,1-1 0,0-1-1,0 0 1,0 0 0,1 0 0,0-1 0,18 6 0,-23-9-37,0-1 1,0 1-1,1-1 1,-1-1-1,0 1 1,1-1-1,-1 0 1,0 0 0,1 0-1,-1-1 1,1 0-1,-1 0 1,0 0-1,0 0 1,0-1-1,0 0 1,0 0-1,0-1 1,8-4-1,-8 3-1,0-1 0,0 1 1,-1-1-1,0 0 0,1 0 0,-2-1 0,1 1 0,0-1 1,3-9-1,0-1 11,-1 0 0,6-27 0,-9 31-51,-1-1 0,0-18 0,1-9 88,1 7-113,-2 0 0,-1 0-1,-2 0 1,-4-33-1,4 59-24,0 0 0,1 1 0,0-1 0,1-9 0,-1 15 25,1-1-1,-1 1 1,0 0 0,1-1 0,-1 1 0,1 0 0,-1 0 0,1 0 0,-1-1 0,1 1 0,0 0 0,1-2 0,-1 3 20,0-1 0,-1 1 0,1 0-1,0-1 1,-1 1 0,1 0 0,0 0 0,-1-1 0,1 1 0,0 0-1,0 0 1,-1 0 0,1 0 0,0 0 0,0 0 0,-1 0 0,1 0-1,0 0 1,0 0 0,-1 0 0,1 0 0,0 1 0,0-1 0,0 1 0,109 48 242,-72-30-239,-17-7-229,-20-11-768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5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 8800,'-1'0'222,"0"0"1,1 0-1,-1 0 0,0 0 1,1 0-1,-1-1 1,0 1-1,1 0 1,-1 0-1,0-1 1,1 1-1,-1 0 0,1-1 1,-1 1-1,0-1 1,0 0-1,1-2 1175,8 4 246,12 1-292,0 0-1,0-2 1,34-2 0,-14 0-402,330 9 949,-258-4-3735,-60-3-2750,-1 3-5639,-32-1 5981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5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 2560,'-5'0'1456,"15"0"3909,-2-4 299,-16 4-360,6 0-4954,0-1 0,0 1 1,-1 0-1,1 0 0,0 1 0,0-1 1,-1 0-1,1 1 0,0-1 1,-3 2-1,4-1-243,-11 11 175,11-11-274,1-1 0,-1 1-1,1-1 1,0 1 0,-1 0 0,1-1-1,0 1 1,0 0 0,0-1-1,-1 1 1,1 0 0,0 0 0,0-1-1,0 1 1,0 0 0,0-1 0,0 1-1,0 0 1,0 0 0,1-1-1,-1 1 1,0 0 0,0-1 0,0 1-1,1 0 1,-1-1 0,0 1 0,1-1-1,-1 1 1,1 0 0,-1-1-1,1 1 1,-1-1 0,1 1 0,-1-1-1,1 1 1,-1-1 0,1 0 0,0 1-1,-1-1 1,1 0 0,0 1-1,-1-1 1,1 0 0,0 0 0,-1 1-1,1-1 1,0 0 0,-1 0-1,2 0 1,-1 0 18,0 0 1,0 0-1,0 0 0,0 0 0,0 0 0,0 0 1,0 0-1,0-1 0,0 1 0,0 0 1,0-1-1,0 1 0,0 0 0,0-1 0,-1 1 1,1-1-1,0 1 0,0-1 0,0 0 1,-1 1-1,1-1 0,0 0 0,-1 0 0,1 1 1,-1-1-1,1 0 0,-1 0 0,1 0 0,-1 0 1,1 0-1,-1 1 0,0-1 0,1-2 1,-1 3-28,-1-1 1,1 1 0,0-1-1,0 1 1,0-1 0,-1 1 0,1-1-1,0 1 1,-1-1 0,1 1-1,0 0 1,-1-1 0,1 1 0,0-1-1,-1 1 1,1 0 0,-1 0-1,1-1 1,-1 1 0,1 0-1,-1 0 1,1-1 0,-1 1 0,1 0-1,-1 0 1,1 0 0,-1 0-1,1 0 1,-1 0 0,0 0 0,1 0-1,-1 0 1,1 0 0,-1 0-1,1 0 1,-2 0 0,-5 7 59,-1 0-1,2 0 1,-13 16 0,19-23-52,0 0 0,0 0 1,0 1-1,0-1 0,0 0 1,0 0-1,0 0 0,0 0 1,0 0-1,0 0 1,0 0-1,0 0 0,0 0 1,0 0-1,0 1 0,0-1 1,0 0-1,0 0 0,0 0 1,0 0-1,0 0 1,0 0-1,0 0 0,0 0 1,0 0-1,0 0 0,0 1 1,0-1-1,0 0 0,0 0 1,1 0-1,-1 0 1,0 0-1,0 0 0,0 0 1,0 0-1,0 0 0,0 0 1,0 0-1,0 0 1,0 0-1,0 0 0,0 0 1,1 0-1,-1 0 0,0 0 1,0 0-1,0 0 0,0 0 1,0 0-1,0 0 1,0 0-1,0 0 0,0 0 1,1 0-1,-1 0 0,0 0 1,0 0-1,0 0 0,0 0 1,0 0-1,0 0 1,0 0-1,0 0 0,13-3 154,17-8-48,-29 11-101,0-1 54,0 0 0,0 0 0,0 0 0,1 0 0,-1 1 0,0-1 0,0-1 0,0 1 0,1-2-1,-31 20-822,24-13 125,-8 5-1296,54-52-21063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54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295 544 2304,'13'-3'5754,"-13"1"-5365,0 1 0,0 0 0,0 0-1,0 0 1,0 0 0,-1 0 0,1 0-1,0 0 1,-1 0 0,1 0 0,-1 0-1,1 0 1,-1 0 0,1 0 0,-1 0-1,0 0 1,1 0 0,-1 0 0,0 0-1,0 1 1,0-1 0,0 0 0,1 1-1,-1-1 1,0 1 0,-2-2 0,-8-5 1045,9 6-1241,-1 0 1,1 0-1,-1 0 1,0 0 0,0 1-1,1-1 1,-1 1-1,0 0 1,0 0 0,1 0-1,-1 0 1,-5 1-1,-6 0 683,6-1-682,0 1 0,-1 0 1,1 1-1,0 0 0,-1 0 0,-13 6 1,-47 26 283,45-21-306,16-8-139,1-2-21,1 0 1,-1 1 0,1 0-1,-7 6 1,12-9 7,-1 0 0,1 1 1,0-1-1,0 0 0,0 1 0,0-1 1,0 1-1,0-1 0,0 1 0,1-1 1,-1 1-1,1 0 0,-1-1 0,1 1 0,-1 0 1,1-1-1,0 1 0,0 0 0,0-1 1,0 1-1,0 0 0,0 0 0,1 2 1,0 6-1,0-8-20,-1-1-1,0 1 0,0-1 1,0 0-1,1 1 0,-1-1 1,1 0-1,-1 1 1,1-1-1,0 0 0,-1 0 1,1 1-1,0-1 0,0 0 1,1 1-1,23 22 86,1-1 0,58 37 0,-44-32-9,-32-23-45,0 1-1,0-1 1,0-1 0,16 7 0,-20-9 11,-1-2 1,1 1 0,-1 0-1,1-1 1,0 1 0,-1-1 0,1 0-1,0 0 1,-1 0 0,1-1 0,-1 1-1,1-1 1,-1 0 0,1 0-1,-1 0 1,4-2 0,0-2 41,0 0 0,0 0 0,0 0 0,-1-1 0,0 0 0,0 0 0,7-11 0,-11 13-31,1-1 0,-1 0 0,1 0-1,-2 1 1,1-1 0,0-1 0,-1 1 0,0 0 0,0 0 0,-1 0 0,1-1 0,-1 1 0,0 0-1,-1-1 1,1 1 0,-2-6 0,-1-4 4,-1 1 0,0-1 0,-1 1 0,-10-20 0,-27-49 314,-31-70-188,68 144-219,1-1 0,-13-16-1,11 18 54,1-2 0,-8-14 0,-16-35 105,17 35-100,-2-3-19,8 17-6,1 0 0,0 0-1,1 0 1,0-1 0,0 1 0,1-1 0,-2-11 0,3 8-107,1 13 97,1 0-1,-1 0 0,1 0 0,0 0 0,0 0 1,0 0-1,-1 0 0,1 0 0,0 0 0,0 0 1,0 0-1,0 0 0,0 0 0,1 0 0,-1 0 1,0 0-1,0 0 0,1 0 0,-1 0 0,1 0 1,-1 1-1,1-1 0,-1 0 0,1 0 0,-1 0 1,1 0-1,0 1 0,-1-1 0,1 0 0,0 1 1,0-1-1,1 0 0,2-2-34,0 0 0,1 1 0,0 0 0,-1 0 0,1 0 0,0 0 0,0 1 0,0 0 1,0 0-1,0 0 0,0 1 0,0-1 0,0 1 0,0 1 0,0-1 0,0 1 0,0 0 0,0 0 0,6 2 0,10 3 229,0 2-1,40 21 1,-48-23-100,22 17 180,-30-19-239,0 0-1,0-1 0,1 0 1,-1 1-1,10 2 0,-14-5-15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5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8 189 4320,'-1'-16'18618,"-2"33"-18172,1-1 1,1 0-1,1 1 1,1 17-1,0 1-555,4 6 1522,-2-45-781,3-11-293,-3 8-387,0-1 0,3-14-1,8-66 247,1 28-161,-14 56-17,0-1 0,0 1 0,0 0 0,4-8 0,3-11 61,-5 12-52,1 0-1,1 0 1,0 0-1,0 0 1,13-18-1,-17 28-8,-1 1 0,1-1 0,0 0 0,-1 1 1,1-1-1,-1 1 0,1-1 0,0 1 0,0-1 0,-1 1 0,1-1 0,0 1 0,0 0 0,0-1 0,-1 1 0,1 0 0,0 0 1,0-1-1,0 1 0,0 0 0,0 0 0,-1 0 0,1 0 0,0 0 0,0 0 0,0 1 0,0-1 0,0 0 0,-1 0 0,1 1 0,0-1 1,0 0-1,0 1 0,-1-1 0,1 1 0,0-1 0,1 2 0,3 2 62,0 0 0,0 0 1,-1 0-1,5 7 0,-5-6-243,8 9 285,-10-11-127,0 1 1,0-2-1,1 1 0,-1 0 0,1 0 1,-1-1-1,1 1 0,0-1 0,4 2 0,-6-4-402,0 0-1,0 0 0,0 0 0,1 0 0,-1 0 0,0-1 0,0 1 0,0-1 0,0 1 0,1-1 0,-1 1 1,0-1-1,0 0 0,0 1 0,1-2 0,5-3-3046,26-11-7561,-16 5 6496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5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57 3712,'-21'-14'17028,"21"13"-16751,1 0 0,0 0 0,0 0 0,-1 0 0,1 0 0,0 1 0,0-1 0,0 0 0,0 1-1,0-1 1,2 0 0,18-5 176,0 1 0,0 0-1,0 2 1,0 1-1,29 0 1,-25 1-507,-15 0-266,142-5 189,-86 5-7813,-64 1 7252,0 0 0,0 0 0,0 0 0,0 0 0,0 0 0,0 1 0,-1-1-1,1 1 1,0-1 0,0 1 0,0 0 0,2 1 0,6 9-4577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1:5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87 1888,'0'-4'2604,"-1"-11"5318,-2 7-7232,3 7-542,-1 1 0,1-1 0,-1 0 0,1 1 0,0-1 1,0 0-1,-1 0 0,1 1 0,0-1 0,0 0 1,0 0-1,0 1 0,0-1 0,0-1 0,-2-10 1091,0 9-861,-1 0-1,1-1 1,-1 2 0,0-1 0,-6-5-1,9 8-190,-1-2 18,0 1-1,0 0 0,1-1 1,-1 1-1,0 0 1,0 0-1,0 0 1,-2-2-1,2 7-120,-1-1 1,1 0-1,0 1 0,0-1 1,0 1-1,0 0 1,1-1-1,-1 1 0,1-1 1,0 7-1,2 8 146,0 0-1,0-1 1,2 1-1,5 16 1,4 16 227,18 62-574,-31-112-95,0 1 1,0-1-1,0 1 1,0-1-1,0 1 0,1-1 1,-1 1-1,0-1 1,0 1-1,1-1 1,-1 1-1,0-1 0,1 0 1,-1 1-1,0-1 1,1 1-1,-1-1 1,1 1-1,0-1-130,-1 0 0,0 0 0,1 0-1,-1 0 1,1 0 0,-1 0 0,0 0 0,1 0 0,-1 0 0,1 0-1,-1 0 1,0 0 0,1 0 0,2-2-2053,2-2-1098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0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102 144 1824,'-1'-1'42,"1"1"0,-1-1-1,0 1 1,0-1 0,0 1 0,0 0 0,0-1 0,0 1 0,1 0-1,-1 0 1,0 0 0,0-1 0,0 1 0,0 0 0,0 0-1,0 1 1,0-1 0,0 0 0,0 0 0,0 0 0,0 1-1,0-1 1,-1 1 0,-1 0 202,-1 0 1121,0-1 1,0 1-1,0-1 0,0 0 0,0 0 1,0 0-1,0 0 0,-6-2 1,-11-1 3769,9-2-2025,44 4-2674,0-1 0,52-12 0,61-24 208,-77 16-336,76-20 440,-126 38-652,0 1 1,1 1 0,0 1 0,-1 0 0,38 4 0,-50-2-129,1 0 0,-1 1 0,1-1 0,-1 1 0,7 3 0,-12-4-160,36-21-22170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0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53 832,'-14'-4'6923,"-21"2"-895,0 3 3100,315-23-5427,-117 5-2740,-141 15-859,36-3-12,108 4 0,-116 8-1471,-62 10-5984,3-8 1194,0 5 1937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4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85 4160,'2'-7'689,"-2"6"-404,0 0 1,0 0 0,0 0-1,1 0 1,-1 0 0,0 0-1,0 0 1,1 0-1,-1 0 1,0 0 0,1 0-1,-1 0 1,1 0 0,-1 0-1,1 1 1,0-1 0,-1 0-1,1 0 1,0 1-1,-1-1 1,1 0 0,1 0-1,-2 3 3,0-1 0,0 1 0,0-1 0,0 1 0,0-1 0,-1 1 0,1-1 0,-1 1 0,0 2 0,-8 16 1049,-1 0 0,-23 36 1,31-54-1265,-8 12 233,0 0-1,-1 0 1,-1-2-1,0 1 1,-1-2-1,0 0 1,-1 0-1,-18 10 1,5-5-32,-1-2 0,0-1 0,-48 15 0,57-20-188,16-6-53,0 0 0,0-1 0,-1 0 0,1 1 0,0-1 0,-1-1 0,1 1 0,-1 0 0,-6 0 0,23-12 692,85-37-16,-95 46-704,17-9 81,0-1-1,-1-1 0,-1-1 1,18-17-1,8-18 111,39-55-1,-74 93-223,10-18 56,-11 18 169,14-18-1,-21 28-187,-1 0 1,0 1-1,1-1 0,-1 0 0,1 1 0,0-1 1,-1 1-1,1-1 0,-1 1 0,1-1 0,0 1 1,-1-1-1,1 1 0,0 0 0,-1-1 0,1 1 1,1 0-1,-2 0-1,1 1 0,0 0 0,-1 0 0,1-1 0,-1 1 0,0 0 1,1 0-1,-1 0 0,0 0 0,1 0 0,-1-1 0,0 1 0,0 2 1,1 2 5,14 79 374,-11-56-313,9 34 0,36 86 400,-49-146-464,5 8 82,-1 0 0,-1 1 1,0 0-1,-1 0 0,2 14 1,-4-24-63,0 0 1,-1 0 0,1 0 0,-1 0 0,1 0 0,-1 1 0,1-1 0,-1 0 0,1 0-1,-1 0 1,0 0 0,0 0 0,1-1 0,-1 1 0,0 0 0,0 0 0,0 0 0,-1 0-1,-1 1 40,1-1-1,0 1 0,-1-1 0,0 0 1,1 0-1,-1 0 0,-3 1 0,-11 1-34,0-1 0,-1-1 0,1-1 0,0 0 0,0-1-1,-29-6 1,20-3-2746,20 8 1415,-4-2-1020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1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8 4384,'0'-8'10304,"-19"8"-5835,13 1-4280,0 0-1,0 0 1,1 0 0,-1 1 0,0 0 0,1 0 0,-1 0-1,1 1 1,0-1 0,-1 1 0,-5 5 0,-3 3 33,0 1 1,-19 18-1,-16 25 224,2 2 0,-68 109 1,97-139-328,5-7-45,-18 37-1,22-39-15,5-8-10,-1-1 0,1 1 0,1 0 1,0 0-1,-2 12 0,3-2 23,2-1-1,0 1 1,0 0-1,2-1 1,1 1 0,0-1-1,6 20 1,6 10 68,32 70 0,-32-85-24,2 0 1,22 33-1,-11-25-113,61 96 626,-84-129-610,-1 1 0,1-1 0,-2 1 0,1 0 1,-1 0-1,-1 1 0,0-1 0,-1 0 0,1 16 1,-2 5 210,-9 60 0,5-65-143,-2 1 1,-1-1-1,-1 0 1,-2 0-1,0-1 1,-1-1-1,-2 1 1,0-2 0,-2 0-1,-1-1 1,0 0-1,-39 38 1,-17 7 171,-34 36-570,73-67-919,33-35 1138,0-1 0,0 1 0,-1-1 0,1 0 0,0 0 1,0 1-1,-1-1 0,1 0 0,0 1 0,0-1 1,-1 0-1,1 0 0,0 1 0,-1-1 0,1 0 1,0 0-1,-1 0 0,1 0 0,0 1 0,-1-1 0,1 0 1,-1 0-1,-3-6-2385,4 4 1865,-1 0 1,1 0-1,0 0 0,0 0 0,0 0 1,0 0-1,1-3 0,7-15-2560,9-5-2288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1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512 135 6048,'-1'-1'346,"0"0"0,1 0 0,-1 0 0,0 0 1,0 0-1,0 0 0,0 0 0,0 0 0,0 0 0,-1 0 0,1 1 1,0-1-1,0 0 0,0 1 0,-1-1 0,1 1 0,0 0 0,-1-1 1,1 1-1,-1 0 0,1 0 0,0 0 0,-1 0 0,1 0 0,0 0 1,-1 0-1,1 0 0,-1 0 0,-1 1 0,-7 1 491,-1 1 0,-18 7 0,17-6-362,-153 44 2229,163-47-2669,-27 9 307,0 1 1,-38 20 0,59-27-293,1 1 0,0 0 1,0 0-1,0 0 0,0 1 0,1 0 0,0 1 0,0-1 0,1 1 1,0 0-1,0 0 0,0 1 0,-4 9 0,1 2 7,-8 31 0,14-44-27,1 1-1,0 0 1,0 0-1,1 0 0,-1 0 1,2 0-1,-1 0 1,2 9-1,0-8 51,0 0 0,0 0 0,0 0 0,1-1 0,1 1 0,4 8 0,-6-13-61,0 0 0,0-1 1,0 1-1,0-1 0,0 0 1,1 0-1,-1 1 1,1-1-1,-1-1 0,1 1 1,0 0-1,0-1 1,0 0-1,0 1 0,0-1 1,0 0-1,0 0 1,6 0-1,7 1 165,0-2 1,0 0 0,0 0-1,19-5 1,63-15 428,-61 11-473,1-3 1,35-15-1,-56 19-42,1-1 0,-1 0 0,0-1-1,-1-1 1,28-25 0,-40 33-61,0-1 0,-1 0 0,0 0 0,0 0 0,0 0 0,0-1 0,0 1 0,-1-1 0,0 0 0,0 1 0,0-1 0,-1 0 0,1 0 0,0-6 0,-2 3-22,0 0 1,0 0-1,0 0 0,-1 0 1,0 0-1,-1 0 0,0 0 1,-3-8-1,-10-33 8,-18-50-29,29 88-54,-2 0 1,1 1-1,-1 0 1,0 0-1,-1 0 1,-15-15-1,18 22-30,0-1 0,0 1-1,-1 0 1,1 0 0,-1 1-1,0-1 1,0 1 0,0 0-1,0 0 1,0 1 0,0 0-1,-1-1 1,1 2 0,0-1-1,-1 1 1,1-1 0,0 2-1,-8 0 1,7-1-219,1 1-1,-1 0 1,0 1-1,1-1 1,-1 1 0,1 0-1,-1 1 1,1-1-1,0 1 1,0 0 0,0 0-1,0 1 1,1-1 0,-1 1-1,1 0 1,-7 9-1,9-11-14,1 0 0,0 0 0,0 0 0,-1 0 0,1 0 0,0 0 0,1 1 0,-1-1 0,0 0 0,1 1 0,-1-1 1,1 0-1,0 1 0,0-1 0,0 1 0,0-1 0,0 0 0,1 5 0,1-3-121,-1 0 1,0-1 0,1 1-1,0-1 1,0 0 0,0 0-1,0 1 1,1-1 0,-1 0-1,1-1 1,3 4 0,24 16-4740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3552,'-27'8'22858,"31"-8"-24245,28 0 1689,49-8-1,13 0 56,-44 7 267,-33 1-549,-15 0 0,-1 0-22,5 0-16,-5 0-213,9 0-7904,11 0 1819,12-4 2208,11-7-800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36 4480,'-10'-6'1131,"-8"-6"11652,24 77-11034,-2-34-1503,1 19 98,17 117 474,8-29-10,-6-35-442,-2 20 44,-8-27 289,-14-93-695,3 9 164,0 0-1,0 20 1,-1-24 37,2-10 479,4-12-96,13-40-185,16-34-475,97-153 317,-85 156-240,43-109-1,-71 147 83,-17 39-84,-1 0 1,0-1-1,4-17 1,-6 24-11,-1 0 0,0 0 0,1 0 0,-1 0 1,0 0-1,0 0 0,-1 0 0,1-1 0,0 1 0,-1 0 0,1 0 0,-1 0 1,1 0-1,-1 0 0,0 0 0,0 0 0,0 0 0,0 1 0,0-1 0,-1 0 1,1 1-1,-2-3 0,-2 0-10,-1 1 1,1-1-1,-1 1 1,0 0 0,0 1-1,0-1 1,0 1-1,-1 0 1,1 1-1,-12-2 1,-9 0 47,-35 2 0,48 1-51,-253 16-301,186-9-643,77-6 910,-7-1-1355,0 1-1,-20 5 0,31-6 1290,0 0-1,0 0 1,-1 0-1,1 1 1,0-1-1,0 0 1,-1 0-1,1 0 1,0 0-1,0 0 1,0 0-1,-1 0 1,1 1-1,0-1 1,0 0-1,0 0 1,0 0-1,-1 0 1,1 1-1,0-1 1,0 0-1,0 0 1,0 0-1,0 1 1,0-1-1,0 0 0,0 0 1,0 1-1,-1-1 1,1 0-1,0 0 1,0 0-1,0 1 1,0-1-1,0 0 1,0 0-1,0 1 1,1-1-1,-1 0 1,0 0-1,0 1 1,0-1-1,0 0 1,0 0-1,0 0 1,0 1-1,0-1 1,1 0-1,-1 1 1,9 8-4414,10 4-1274,3-5 2752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5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17 320,'-3'-12'128,"6"7"-96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5 235 5632,'-1'-2'213,"1"0"1,-1 0-1,0 0 0,1 0 1,0 0-1,-1 0 0,1-1 1,0 1-1,0 0 0,0 0 1,0 0-1,0 0 1,1-2-1,12-26 4913,-9 22-3330,-1 1-315,3-6 4376,-1 21-5211,-3 15-66,0-5-216,6 38 64,-6-36-338,6 23 0,6 45 107,-5-56-269,-3-12 262,4 28 1,-9-45-178,0 1 0,0-1 0,0 0-1,0 0 1,0 0 0,0 0 0,1 0 0,0 0 0,3 4-1,2 5 159,-6-11 133,7-2 139,-5-2-372,0-1 1,1 1 0,-2 0 0,1-1 0,0 0 0,-1 0 0,1 0 0,1-5 0,6-8 123,25-46-136,-28 48-61,1 0 0,0 0-1,1 1 1,13-16 0,-19 27-2,-3 2-9,1 0-1,0 0 0,0 0 0,0 0 1,0 0-1,0 0 0,1 0 0,-1 0 1,0 1-1,2-2 0,-2 2 8,0 0 0,-1 0 0,1 0 0,0 0 0,0 0 0,-1 1 1,1-1-1,0 0 0,-1 0 0,1 1 0,0-1 0,-1 0 0,1 1 0,0-1 0,-1 1 0,1-1 0,-1 1 0,1-1 0,-1 1 0,1-1 0,-1 1 0,1-1 0,-1 1 0,1 1 0,5 7-14,0 0 0,7 16 0,-1-4 59,8 23 68,-16-33-81,1 0 1,11 18 0,-16-28-2,1 0 1,-1 0 0,1 0 0,-1 0 0,1 0 0,0 0 0,0 0 0,-1 0-1,1 0 1,0 0 0,0-1 0,0 1 0,0 0 0,0-1 0,0 1 0,0-1 0,0 1-1,0-1 1,0 1 0,0-1 0,0 0 0,0 1 0,0-1 0,1 0 0,-1 0 0,0 0-1,0 0 1,0 0 0,0 0 0,1 0 0,-1-1 0,0 1 0,0 0 0,0 0 0,0-1-1,0 1 1,0-1 0,0 1 0,0-1 0,1 0 0,26-16 319,-2-1 0,0-2 1,43-41-1,-50 42-312,-1-1-1,-1 0 1,19-29-1,36-72-447,-5 8-2638,-61 104 2213,-3 3-248,0 0-1,1 1 1,8-10-1,-11 14 727,0 0 1,0 0-1,0 1 0,-1-1 1,1 0-1,0 1 1,0-1-1,0 1 0,0-1 1,0 1-1,0-1 1,0 1-1,0-1 0,0 1 1,0 0-1,1 0 0,-1 0 1,0 0-1,0 0 1,0 0-1,0 0 0,0 0 1,0 0-1,0 0 0,1 0 1,-1 1-1,0-1 1,0 0-1,1 1 0,15 10-5408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7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17 2912,'-2'-3'325,"1"2"-260,1 0 0,-1 1-1,1-1 1,-1 0 0,1 1 0,-1-1-1,1 0 1,-1 0 0,0-6 5853,0 16-3736,-1-1-1507,-1 0 1,0 0 0,-1 0 0,1-1 0,-10 15 0,-29 31 680,27-35-746,-32 33 527,32-35-814,0 0 0,2 1 0,-1 1 0,-12 22 0,9-5 20,1 1 0,1 1 1,-9 42-1,-22 119 709,43-184-987,-10 55 444,3 0 1,-1 83-1,11-104-227,2 0 0,2 1 0,20 91 0,-20-121-220,2 0 1,0-1-1,1 0 0,1 0 1,0-1-1,22 32 0,-22-38-212,1-1 0,0 0 0,0-1-1,1 0 1,0 0 0,0-1 0,1-1 0,0 1 0,1-2-1,23 11 1,-16-10-1474,1 0 0,0-2 0,0 0 0,0-1 1,40 3-1,-5-10-6344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 5408,'-1'-2'301,"-4"-9"626,5 11-897,0 0 1,0 0-1,0 0 0,0-1 1,0 1-1,0 0 0,0 0 1,0 0-1,-1 0 0,1-1 1,0 1-1,0 0 0,0 0 1,0 0-1,0-1 0,0 1 0,0 0 1,0 0-1,0 0 0,0-1 1,0 1-1,0 0 0,1 0 1,1-2 2327,-1 3-1184,1 4-590,1-1 0,0 1 0,0-1 0,5 5 0,8 12 549,36 69 1285,14 18-575,3-19-593,-47-64-947,-1 1-1,-1 1 1,-2 1-1,23 45 1,-25-31-61,-1 2 0,-3 0 0,-1 1 0,-3 0 0,-1 0 0,-2 1 0,-3 78 0,-4-82 38,-3-1 0,-2 1 0,-16 59 0,-50 114 472,64-189-662,-7 18-87,-32 83 563,38-105-1096,-1-1 0,-1 0-1,-23 32 1,25-46-1881,7-7-68,4-7 324,3 0 812,-1 1 1,1 0-1,1 0 0,6-7 1,-10 11 1085,24-25-5311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2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 3328,'0'-11'20495,"-3"8"-18739,-4 2-4322,6 2 2629,0-1 0,0 1 0,0-1 0,0 1 0,0-1 1,-1 1-1,1 0 0,0-1 0,0 1 0,0 0 0,1 0 1,-1 0-1,0 0 0,0-1 0,0 1 0,1 1 0,-1-1 1,-1 1-1,-10 23 331,9-19-357,1 0 0,0 0-1,0 1 1,1-1 0,-1 0-1,1 1 1,0 10 0,1-16 325,0 0-347,0-1 0,1 0-1,-1 0 1,0 0-1,0 0 1,0 0 0,0 0-1,0 0 1,0 0 0,0 0-1,0 0 1,0 0 0,0 0-1,1 0 1,-1 0-1,0 0 1,0 0 0,0 0-1,0 0 1,0 0 0,0 0-1,0 0 1,0 0 0,1 0-1,-1 0 1,0 0-1,0 0 1,0 0 0,0 0-1,0 0 1,0 0 0,0 0-1,0 0 1,0 0 0,1 0-1,-1 0 1,0 0-1,0 0 1,0 0 0,0 0-1,0-1 1,0 1 0,0 0-1,0 0 1,0 0 0,0 0-1,0 0 1,0 0 0,0 0-1,0 0 1,0 0-1,0-1 1,0 1 0,0 0-1,0 0 1,0 0 0,0 0-1,0 0 1,0 0 0,0 0-1,0 0 1,0-1-1,0 1 1,0 0 0,0 0-1,0 0 1,0 0 0,0 0-1,2-9 305,-2 9-298,3-23 210,-6 14-304,3 9 66,-1 0 0,1 0 0,0 0 0,-1 0 1,1 0-1,0 0 0,-1 0 0,1 0 0,0 0 0,-1 0 0,1 0 0,0 0 1,-1 0-1,1 0 0,0 0 0,-1 0 0,1 0 0,0 1 0,-1-1 0,1 0 0,0 0 1,0 0-1,-1 1 0,1-1 0,0 0 0,0 0 0,-1 1 0,1-1 0,0 1 1,-18 14 214,18-14-352,8 1 256,-5-2-77,-1-1 0,1 0 0,-1 1 0,0-1 0,1 0 0,-1-1 0,0 1 0,0 0 0,0-1 0,0 1 0,0-1 0,0 0 0,0 1 0,0-1 0,-1 0 0,1 0 0,-1 0 0,1 0 0,-1 0 0,0-1 0,0 1 0,1-3 0,-1 2-140,2-15 254,-6 13-1768,-5 9-2705,3 3 1055,5 4-4069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3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402 582 3488,'-2'-9'941,"-1"-6"1673,5 7 1879,-2 7-4288,0 0 0,0 0 1,0 0-1,0 0 0,0 0 1,0 0-1,0 0 0,0 0 1,0 0-1,-1 0 0,1 0 0,0 0 1,-1 0-1,1 0 0,-1 0 1,1 0-1,-1 0 0,0-1 1,-14-18 2335,11 16-2338,0 0 0,0 0 0,0 1-1,-1 0 1,1 0 0,-1 0 0,0 1 0,0-1-1,0 1 1,0 0 0,0 1 0,-1-1 0,1 1-1,0 0 1,-1 0 0,1 1 0,-11-1 0,0 2 16,0 1 0,0 0 0,0 1 0,-29 9 1,30-6-143,0 0 0,0 2 1,1-1-1,-1 1 0,2 1 1,-1 1-1,-18 17 0,28-24-59,0 1-1,1-1 1,0 1-1,0 0 0,0 0 1,0 0-1,1 1 1,-1-1-1,1 1 0,0-1 1,1 1-1,-1 0 1,-1 6-1,3-7-13,0-1 1,0 1-1,0 0 0,0-1 1,1 1-1,-1 0 0,1-1 0,0 1 1,0-1-1,1 1 0,-1-1 1,0 0-1,1 1 0,0-1 0,0 0 1,0 0-1,0 0 0,5 4 1,4 3 84,-1 0 1,1-1-1,1 0 0,0-1 1,0-1-1,22 10 1,-8-5 115,2-1 1,35 8-1,-56-17-131,0-1 0,0-1 0,0 1 0,-1-1 0,1 0 0,0-1 0,0 0 1,0 0-1,-1 0 0,1-1 0,0 0 0,-1 0 0,0-1 0,1 0 0,-1 0 0,9-6 0,-11 5-8,0 1 0,0-1 1,-1 0-1,1-1 0,-1 1 1,0-1-1,0 1 0,-1-1 0,1 0 1,-1 0-1,0 0 0,0 0 1,-1 0-1,1-1 0,-1 1 0,0-8 1,1-9 148,-1-1 1,-4-36 0,3 58-214,-4-49 117,-3 0 0,-1 1-1,-3-1 1,-2 2 0,-2-1 0,-31-66 0,35 91-137,-8-25 1,17 42 2,0 0 1,0 0-1,1-1 1,0 1-1,0 0 1,0-1-1,1 1 1,1-13-1,-1 18 1,1 0 0,-1 0 0,1 0 0,0 1 0,0-1 0,-1 0 0,1 0 0,0 0 0,1 1-1,-1-1 1,0 0 0,0 1 0,1-1 0,-1 1 0,1-1 0,-1 1 0,1 0 0,0 0-1,-1 0 1,1 0 0,0 0 0,0 0 0,0 0 0,0 0 0,0 1 0,0-1 0,0 1-1,0 0 1,0-1 0,0 1 0,0 0 0,2 0 0,4 0-1,0 1 1,0 0 0,-1 0-1,1 0 1,0 1-1,-1 0 1,10 5-1,198 72 74,-145-51 271,-68-28-367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4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425 175 2400,'0'0'779,"13"-5"4404,-12 4-4932,1-1 0,-1 1-1,0-1 1,1 1 0,-1-1-1,0 0 1,0 1 0,0-1-1,-1 0 1,1 0 0,0 0-1,-1 0 1,1-1 0,4-26 1813,-5 26-1908,0 0 1,0 0 0,-1 0 0,1 0-1,-1 0 1,0 0 0,1 0 0,-1 1 0,-1-1-1,1 0 1,0 0 0,-1 1 0,1-1 0,-1 1-1,-2-4 1,1 4-10,0-1 1,0 0-1,-1 1 0,1-1 0,0 1 0,-1 0 1,0 0-1,1 0 0,-9-2 0,-2 1 82,-1 0 0,0 1 0,-1 0 0,-27 1 0,28 2-133,0 0 0,0 1 0,0 0 0,0 2 0,1 0 0,0 0 0,0 1 0,0 1 0,-16 9 0,18-9 2,1 1 1,-1 0-1,1 1 1,0 0-1,1 1 1,0 0-1,-15 18 1,21-22 1,1 0 0,-1 0 0,1 0 0,0 1 0,1 0 0,-1-1 0,1 1 0,0 0 0,1 0 0,-1 0 0,1 0 0,0 1 0,1-1 0,0 0 0,0 0 0,0 1 0,0-1 0,4 12 0,-2-11-53,0 0 1,1 0-1,-1-1 1,2 1-1,-1-1 1,1 0-1,0 1 1,0-2-1,7 9 1,2-2 129,-1 0 1,26 19 0,-32-27-137,0 0 1,0-1 0,1 0 0,-1 0-1,1-1 1,0 0 0,0 0 0,0-1-1,0 1 1,0-1 0,11 0 0,10-2 141,45-5 0,-62 4-144,203-31 287,-183 25-300,0-1-1,-1-1 1,0-1-1,50-28 1,-56 26 59,-8 4-6,21-14-1,-33 20-37,-1 0 0,1 0 0,0 0 0,-1-1 0,0 1 0,0-1 0,0 0 0,0 0 0,-1 0 0,3-5 0,-6 7-109,-2 3 9,-11 10-4,9-7 114,1 1 0,-1-1-1,1 1 1,-5 7 0,7-8 13,0 0-1,0-1 1,0 1-1,1 0 1,0-1 0,0 1-1,0 0 1,0 0 0,0 5-1,1-6-27,1-1-1,-1 1 1,1 0-1,-1-1 1,1 1 0,0-1-1,0 1 1,0-1-1,0 0 1,0 1-1,0-1 1,1 0-1,-1 0 1,1 0 0,3 4-1,0-2-8,-1-1-1,1 1 1,0-1-1,0 0 0,0 0 1,0 0-1,1-1 1,-1 0-1,1 0 1,0 0-1,0-1 1,-1 0-1,1 0 1,8 1-1,2-2 37,0 1-1,0-2 1,0 0-1,19-4 0,-18 2-14,-1 0-1,0-1 0,0-1 1,0 0-1,0-1 0,-1-1 1,25-14-1,-37 19-45,-1 0 0,1 0-1,-1 0 1,0 0 0,0 0 0,0 0 0,0-1-1,0 1 1,0-1 0,-1 1 0,1-1-1,-1 0 1,0 0 0,0 0 0,0 0-1,0 0 1,0 0 0,0 0 0,-1 0-1,1-5 1,-2 4-10,1 0-1,-1 1 1,1-1 0,-1 1-1,0-1 1,-1 1-1,1 0 1,0-1 0,-1 1-1,0 0 1,0 0-1,0 0 1,0 0 0,0 0-1,-1 1 1,1-1-1,-1 1 1,-4-3-1,1 0-20,-1 1-1,0 0 1,0 0-1,-1 1 0,1 0 1,-1 0-1,1 1 0,-1 0 1,-11-2-1,3 2-14,0 1-1,0 0 0,-29 3 1,45-2 44,-46 6-37,42-5 13,-1 0 0,1 0-1,0 0 1,-1 1-1,1 0 1,0 0 0,0 0-1,-6 4 1,10-6 27,0 0 1,0 0-1,-1 0 0,1 0 1,0 1-1,-1-1 0,1 0 1,0 0-1,0 0 1,-1 1-1,1-1 0,0 0 1,0 0-1,0 0 0,-1 1 1,1-1-1,0 0 1,0 1-1,0-1 0,0 0 1,0 0-1,-1 1 0,1-1 1,0 0-1,0 1 1,0-1-1,0 0 0,0 1 1,0-1-1,0 0 0,0 0 1,0 1-1,0-1 1,0 0-1,0 1 0,0-1 1,0 0-1,1 1 0,-1-1 1,0 0-1,0 0 1,0 1-1,0-1 0,0 0 1,1 0-1,-1 1 0,0-1 1,0 0-1,1 0 0,-1 1 1,0-1-1,0 0 1,1 0-1,-1 0 0,0 0 1,0 1-1,1-1 0,-1 0 1,0 0-1,1 0 1,-1 0-1,0 0 0,1 0 1,-1 0-1,0 0 0,1 0 1,2 1 39,1-1 0,-1 1 0,0-1 1,1 0-1,5-1 0,52-10 175,63-21 0,-114 29-201,156-56 441,-31 9-57,-131 49-386,4-2 33,0 1 1,0 0-1,1 0 0,8 0 0,-15 2-30,0 0 0,-1 0 0,1 0 1,0 0-1,0 0 0,0 1 0,-1-1 0,1 0 0,0 1 0,0-1 1,-1 1-1,1 0 0,0 0 0,-1 0 0,1 0 0,-1 0 0,1 0 0,-1 0 1,0 0-1,1 0 0,-1 1 0,0-1 0,0 1 0,2 1 0,0 3 6,-1 0 0,1 0 0,-1 0 0,0 1 0,-1-1 0,0 1 0,1-1 0,-2 0 0,1 1 0,-1 0 0,0-1 0,-2 12 0,-2 5-26,-1 0 1,-9 27-1,7-28 53,-10 24 162,17-46-212,0 0 1,0 0-1,0 0 0,0 0 1,0 0-1,0 0 0,0 0 1,0 0-1,0 0 0,0 0 1,0 0-1,0 0 0,0 0 1,0 0-1,0 0 0,0-1 1,0 1-1,0 0 0,0 0 1,0 0-1,0 0 0,-1 0 1,1 0-1,0 0 0,0 0 1,0 0-1,0 0 0,0 0 1,0 0-1,0 0 0,0 0 1,0 0-1,0 0 0,0 0 1,0 0-1,0 0 1,0 0-1,0 0 0,0 0 1,0 0-1,0 0 0,0 0 1,0 0-1,-1 0 0,1 0 1,0 0-1,0 0 0,0 0 1,0 0-1,0 0 0,0 0 1,0 1-1,1-7 13,29-23 34,-15 15-59,0 1 0,0 0 0,1 1-1,1 1 1,0 0 0,0 2 0,1-1-1,35-11 1,-51 20 15,1 0-1,-1 0 0,0 1 1,1-1-1,-1 1 1,1 0-1,-1-1 1,1 1-1,-1 0 1,1 0-1,-1 1 1,1-1-1,-1 0 0,0 1 1,1 0-1,-1-1 1,0 1-1,1 0 1,-1 0-1,0 0 1,3 2-1,-3-1-11,0 1 0,0-1-1,0 0 1,0 1 0,0-1 0,-1 1-1,1-1 1,-1 1 0,0 0 0,1-1 0,-1 1-1,0 0 1,-1 0 0,1 0 0,0 0-1,-1 4 1,1 3-26,-1-1 1,0 1-1,-1-1 0,0 0 0,-4 17 0,5-26 45,-1 1-1,1-1 0,0 1 1,0-1-1,0 1 0,-1-1 1,1 1-1,0 0 0,0-1 1,0 1-1,0-1 0,0 1 1,0-1-1,0 1 0,0 0 1,0-1-1,1 1 0,-1-1 1,0 1-1,0-1 1,0 1-1,1-1 0,-1 1 1,0-1-1,0 1 0,1-1 1,-1 1-1,0-1 0,1 1 1,-1-1-1,1 0 0,-1 1 1,1-1-1,-1 0 0,1 1 1,-1-1-1,1 0 0,-1 0 1,1 1-1,-1-1 0,1 0 1,-1 0-1,2 0 0,2 0 1,0 0-1,0 0 1,0 0 0,0-1-1,5-1 1,2 0-28,2-1 33,0 0 0,-1-1-1,1 0 1,15-9 0,1 0-85,-7 3 113,39-25 0,-40 23-123,41-20 1,-61 31 78,-1 1 1,1 0-1,-1 0 0,1 0 1,-1 0-1,1 0 0,-1 0 1,1 0-1,-1 1 1,1-1-1,-1 0 0,1 0 1,-1 0-1,1 0 0,-1 1 1,1-1-1,-1 0 0,0 0 1,1 1-1,-1-1 0,1 0 1,-1 1-1,0-1 0,1 0 1,-1 1-1,0-1 0,1 1 1,-1-1-1,0 1 0,0-1 1,0 0-1,1 1 0,-1-1 1,0 1-1,0-1 1,0 1-1,0-1 0,0 2 1,5 22 16,-5-20-16,1 1-2,1 3-16,-1 1 0,-1 0 1,1-1-1,-2 13 0,-1-5-10,1-6 48,0 0 1,-5 18-1,-14 56 36,9-33-119,-27 142 190,20-103-38,15-74-61,-1 0-1,-1 0 1,0 0-1,-1-1 1,0 0-1,-2 0 1,1-1-1,-13 18 0,5-19-115,13-11 85,1-1 0,-1 0 0,0 1 0,1 0-1,-1-1 1,1 1 0,-1 0 0,-1 3 0,-8 6 204,12-11-148,0-1-57,0 0 0,-1-1 0,1 1 0,0 0 0,0 0 0,0 0 0,0 0 0,0 0 0,0 0 0,0 0 0,0 0 0,0 0 0,2-1 0,4-3 2,5-7 19,-1-1 0,-1 0-1,0 0 1,0-1 0,10-20 0,32-81 110,-43 95-150,9-29-207,-17 42 229,-1 6-11,0 1 0,0-1 0,-1 1 0,1 0 1,0-1-1,0 1 0,0-1 0,0 1 0,0 0 0,-1-1 0,1 1 0,0-1 0,0 1 1,-1 0-1,1-1 0,0 1 0,-1 0 0,1 0 0,-1-1 0,1 1 11,0 0 0,0 0-1,0 0 1,0 0 0,0 0 0,-1 0-1,1 0 1,0-1 0,0 1 0,0 0-1,0 0 1,0 0 0,0 0 0,0 0 0,0 0-1,0 0 1,-1 0 0,1-1 0,0 1-1,0 0 1,0 0 0,0 0 0,0 0-1,0 0 1,0-1 0,0 1 0,0 0-1,0 0 1,0 0 0,0 0 0,0 0-1,0 0 1,0-1 0,0 1 0,0 0-1,0 0 1,0 0 0,0 0 0,0 0-1,0-1 1,1 1 0,-1 0 0,0 0-1,0 0 1,0 0 0,0 0 0,1-2 23,-1 0 1,1 0-1,-1 0 1,0 0-1,0 0 0,0 0 1,0 1-1,0-1 1,0 0-1,-1-3 1,1-5-133,-1-11 149,1 4-157,0 1 1,1 0-1,3-17 0,-2 12-203,-2 18 294,0-1 0,0 1 0,1-1 0,-1 0 0,1 1 0,0-1 0,2-5 0,13-29-119,-12 27 148,1 0 0,0 0 0,12-21 0,-10 22-72,6-8 24,0 1 1,17-17-1,26-22 27,102-79-1,-142 123 29,-1 1 0,2 1-1,-1 0 1,1 1 0,20-7 0,-35 15-12,1 0 1,-1 0 0,1 1-1,0-1 1,-1 1-1,1 0 1,0-1-1,-1 1 1,1 1 0,0-1-1,-1 0 1,1 1-1,-1-1 1,1 1 0,0 0-1,4 1 1,-4 0 3,-1 0 1,1 0-1,0 0 1,0 0-1,-1 1 1,0-1-1,1 1 1,-1 0-1,0-1 1,0 1-1,2 5 1,1 2 12,-1 0 0,-1 0 1,1 1-1,-2 0 0,1-1 0,-1 1 1,0 12-1,-2-11 30,0 0 1,-1 1 0,0-1-1,-1 0 1,0 0 0,-1 0-1,0 0 1,-1 0-1,0-1 1,-1 1 0,-1-1-1,1 0 1,-2-1 0,1 1-1,-2-1 1,1-1-1,-16 15 1,19-19-6,-1-1-1,-1 0 1,1 0 0,0-1-1,-1 1 1,0-1 0,0 0 0,0-1-1,0 0 1,0 1 0,0-2-1,0 1 1,-1-1 0,1 0-1,-1-1 1,1 1 0,-11-2-1,8 1-387,0-1-1,0-1 0,0 0 0,0 0 0,1-1 0,-1 0 0,1 0 1,-1-1-1,1 0 0,0-1 0,-13-10 0,9 6-1251,8 6 235,-1 0 0,1 0-1,0-1 1,0 0 0,1 0-1,-1 0 1,1 0 0,-4-6 0,1 0-1867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3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1 378 1664,'0'-1'46,"0"0"0,0 1 0,0-1 1,0 0-1,0 0 0,0 1 0,0-1 0,1 0 0,-1 0 0,0 1 1,0-1-1,1 0 0,-1 1 0,0-1 0,1 0 0,-1 1 0,1-1 1,-1 1-1,1-1 0,-1 1 0,1-1 0,1-1 1104,3-5 1973,-5 7-2985,1 0 0,-1-1 0,1 1 0,-1-1 1,0 1-1,1-1 0,-1 1 0,0-1 0,1 1 1,-1-1-1,0 1 0,1-1 0,-1 1 0,0-1 1,0 0-1,0 0 0,4-23 12560,-3 26-12020,0 1-573,0 0 1,0 0-1,-1 0 1,1 0 0,-1 0-1,1 0 1,-1 1 0,0-1-1,0 0 1,-1 4-1,2 17 184,6 88 794,-2-58-342,-5-53-399,0-1-314,0 0 1,1 0-1,-1 0 1,0 0-1,0 0 1,1 0-1,-1-1 1,0 1 0,0 0-1,1 0 1,-1 0-1,0 0 1,0-1-1,0 1 1,0 0-1,1 0 1,-1 0 0,0-1-1,0 1 1,0 0-1,0 0 1,0 0-1,0-1 1,1 1-1,-1 0 1,0 0 0,0-1-1,0 1 1,0 0-1,0-1 1,0 1-1,0-12 98,1 6-78,5-113 363,-1-1-432,18-75-123,-22 189 173,0 1 0,0-1 0,1 1 0,0-1 0,0 1 0,0-1 0,1 1 0,-1 0 0,1 0 0,1 0 0,-1 1 0,1-1 0,-1 1 0,1-1 0,9-6 0,-11 10-18,-1 0 0,1 1 0,-1-1 0,1 0-1,0 1 1,0-1 0,-1 1 0,1 0 0,0-1 0,0 1 0,0 0 0,0 0 0,-1 0 0,1 0 0,0 1 0,0-1 0,0 0 0,-1 1-1,1-1 1,0 1 0,2 1 0,5 2 78,0 1 1,15 11-1,-13-9-59,16 11-2,-17-10-18,1-1-1,0-1 1,0 1 0,0-2-1,21 8 1,-11-10-1728,14-4-5890,-11 0 1377,-21 1 5563,-1 0 1,1 0-1,-1-1 1,0 1-1,1-1 1,-1 1-1,0-1 1,1 0-1,-1 0 1,0 0-1,3-1 1,6-7-2432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3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17 128 9056,'-16'-8'15162,"37"7"-13857,-1-1 1,25-6 0,9-1-1037,140-16 117,-86 11-4537,-98 13 4066,0 0-2059,-1-1-1,0 1 1,11-5 0,-18 6 1670,0-1 0,-1 1 1,1-1-1,-1 0 0,1 1 1,-1-1-1,1 0 0,-1 0 1,0 0-1,1-1 0,-1 1 1,0 0-1,0 0 0,0-1 1,1 1-1,-2 0 0,1-1 1,0 1-1,0-1 0,0 0 1,-1 1-1,2-4 1,-2 3 168,0 1 1,0-1 0,0 1 0,0-1 0,0 1 0,-1-1 0,1 1 0,-1-1 0,1 1 0,-1-1 0,0-2 0,1 4 278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2:3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32 3488,'0'-1'151,"0"1"0,-1 0 0,1 0 0,0 0 0,0-1 0,-1 1 0,1 0 0,0 0 0,0 0 0,-1 0 1,1-1-1,0 1 0,-1 0 0,1 0 0,0 0 0,-1 0 0,1 0 0,0 0 0,0 0 0,-1 0 0,1 0 0,0 0 0,-1 0 0,1 0 0,0 0 0,-1 0 0,1 0 0,0 0 1,-1 0-1,1 1 0,0-1 0,0 0 0,-1 0 0,1 0 0,0 0 0,0 1 0,-1-1 0,1 0 0,0 0 0,0 0 0,0 1 0,-1-1 0,1 0 0,0 0 0,0 1 0,0-1 1,0 0-1,-1 1 0,1-1-5,0 1 0,-1-1 0,1 1 0,0-1 0,-1 1 0,1-1 0,0 0 0,-1 1 0,1-1 0,-1 0 0,1 0 0,-1 1 0,-11 8 10064,21-9-8633,16-1-999,0-1 0,29-7 1,26-3 236,70 10 183,-81 3-813,-68-1-327,10-2-1443,5-19-11812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0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25 155 3072,'0'-1'73,"-25"1"20669,34-4-20390,0 0-1,1 1 0,10-3 0,-8 3-241,26-11 110,-25 9-87,0 0 0,15-3 0,127-14 660,-97 15-336,74-17-1,-30-7-221,-88 26-214,-12 4-82,0 0 0,0 0-1,0 1 1,0-1 0,0 0 0,0 1 0,0 0 0,0-1 0,0 1 0,0 0 0,0 0 0,3 0 0,-6-6-4798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0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10 156 3808,'-10'5'20234,"28"-5"-19077,5-1-367,31-6-1,226-29 624,114 27-869,-384 7-1829,-9-5-2460,-12-12-5986,5 10 6429,-11-22-1322,-4-9 816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05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649 12 4992,'-7'-12'14401,"5"12"-14160,1 0 0,-1 0 0,1 0 0,-1 0 0,1 1 0,0-1-1,-1 0 1,1 1 0,-1-1 0,-1 2 0,-4 1-436,1 0 0,-1 1 0,-7 6 0,-4 3 188,6-4 219,1-1-1,0 2 1,0 0-1,-11 13 1,-104 127 372,-12 15 16,131-156-501,1-1 0,0 1 1,1 0-1,0 1 0,0-1 0,-6 21 1,10-25-56,0 0 0,0 0 0,0 0 0,1 0 0,0 0 1,0 0-1,0 0 0,1 0 0,-1 0 0,1 0 0,1 0 0,-1 0 1,1 0-1,0 0 0,0-1 0,4 8 0,102 213 1156,1 51-396,-88-221-525,-17-45-212,0 1 1,0 0-1,-1 0 1,-1 0 0,0 0-1,-1 0 1,0 0-1,0 0 1,-1 1-1,-1-1 1,-3 20-1,-9 18 221,-2 0 0,-22 46-1,25-69-183,-1-1-1,-1-1 0,-2 0 0,0-1 1,-24 25-1,19-24-63,-2-2-1,0-1 0,-1-1 1,-44 29-1,48-37-14,12-6-397,0-1 1,-1 0-1,0 0 0,0-1 0,0 0 1,0 0-1,-14 3 0,22-7 143,0 0 0,-1 0 0,1 0-1,0 0 1,0 0 0,0 0 0,0 0 0,0 0-1,0 0 1,-1-1 0,1 1 0,0 0 0,0-1 0,-1 0-1,1 1-3,1-1 0,-1 1 0,1-1 0,-1 1 0,1-1-1,0 1 1,-1-1 0,1 1 0,-1-1 0,1 0 0,0 1-1,0-1 1,-1 1 0,1-1 0,0 0 0,0 1 0,0-1-1,0-1 1,0-2-906,0-1-1,1 0 1,0 1-1,0-1 0,0 1 1,2-5-1,15-40-3500,7-7 726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2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 1984,'-10'5'448,"-19"7"15141,49-13-12930,35-7 0,8 0-1071,93 11 8,-97 0-1586,58 11 358,-53-11-202,65 3-2658,-124-28-9966,-1-5 5717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1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1472,'0'0'17013,"6"-5"-12411,-4 5-4560,0 1 1,0-1-1,0 1 0,0-1 0,0 1 0,0 0 1,0-1-1,0 1 0,0 0 0,0 1 0,-1-1 0,1 0 1,0 0-1,-1 1 0,1-1 0,-1 1 0,1-1 1,-1 1-1,0 0 0,0-1 0,0 1 0,2 3 0,2 6-133,0-1 1,5 22-1,-9-29 113,22 82 422,-14-46-301,23 59 1,-27-86-131,17 43 119,36 62 0,-30-73-90,15 29 66,-43-73-76,0 1 1,0-1 0,1 0 0,-1 0-1,0 0 1,0 1 0,0-1 0,0 0 0,0 0-1,0 0 1,1 1 0,-1-1 0,0 0 0,0 0-1,0 0 1,1 0 0,-1 0 0,0 1-1,0-1 1,0 0 0,1 0 0,-1 0 0,0 0-1,0 0 1,0 0 0,1 0 0,-1 0 0,0 0-1,0 0 1,1 0 0,-1 0 0,0 0-1,0 0 1,1 0 0,-1 0 0,0 0 0,0 0-1,0 0 1,1 0 0,-1 0 0,0-1 0,0 1-1,1 0 1,-1 0 0,0 0 0,0 0-1,0 0 1,0-1 0,1 1 0,-1 0 0,0 0-1,0 0 1,0 0 0,0-1 0,0 1-1,0 0 1,1 0 0,-1-1 0,11-19-79,-4 8 248,23-30-108,37-42-1,-21 27-195,-2-3 0,42-78 0,-47 72-36,92-117 1,-95 138-50,-31 36-267,-13 9-137,-3 0 537,-4 1 46,0 0 0,-17 5 0,-23 2 352,-13-4 16,-129 10 247,140-7-629,-81 20 0,124-23-2,1 0-1,0 0 1,-15 8 0,24-9-292,-1-1 1,1 1-1,-1 0 1,1 0 0,0 1-1,0-1 1,1 1-1,-1 0 1,1 0-1,0 0 1,-4 7-1,-3 2-3050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1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22 200 2720,'-22'0'21685,"38"-1"-21176,0-1 0,-1 0 0,18-5 0,7-2-231,269-58 517,-56 11-241,-242 54-496,12-2-170,47-3 1,-58 5-1178,-11-4-806,-8-5-2355,6 10 3418,1 1 688,-1-1 0,1 1 0,0-1 1,0 1-1,-1-1 0,1 1 0,0-1 0,0 1 0,0-1 1,0 1-1,0-1 0,0 1 0,0-1 0,0 1 0,0-2 1,7-12-3657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1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605 16 1664,'31'-16'19546,"-40"18"-19167,1 1-1,0 0 1,-12 6 0,9-4-249,1 2 0,0-1 1,0 2-1,1-1 1,0 1-1,-13 15 0,4-3 315,-27 43 0,39-53-360,-108 159 1226,94-144-1155,-1-1 0,0-1 0,-2-1 0,-36 28 0,-104 70-246,152-113-406,11-7 383,0 0-1,0 0 0,-1 0 1,1 1-1,0-1 1,0 0-1,-1 0 0,1 0 1,0 0-1,-1 1 0,1-1 1,0 0-1,0 0 1,-1 0-1,1 0 0,0 0 1,-1 0-1,1 0 0,0 0 1,-1 0-1,1 0 1,0 0-1,-1 0 0,1 0 1,0 0-1,0 0 0,-1 0 1,1 0-1,-1-1 1,14-5-4664,-9 4 3623,14-6-3230,9 2 1462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5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27 1312,'0'0'68,"0"-1"0,0 0 0,0 1 0,0-1 0,0 0 0,0 1 0,0-1 0,0 1 0,0-1 0,0 0 0,1 1 0,-1-1 0,0 1 0,0-1 0,1 0 0,-1 1 0,0-1 0,1 1 0,-1-1 0,1 1 0,-1-1 0,1 1 0,-1 0 0,1-1 0,-1 1 0,14-13 12291,-5 33-9127,-9-15-2906,0-1-1,0 0 0,0 0 0,0 0 0,-1 0 0,0 0 1,1 0-1,-1 0 0,-1 0 0,1 0 0,-2 4 1,-4 4-52,1-1 1,-10 12-1,10-14-866,0 0 0,1 0 0,-8 17 0,12-15-374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1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4160,'5'-13'20405,"-2"15"-21691,7 7 1501,-1 1-1,0 0 0,0 0 0,-2 1 0,1 0 1,-1 1-1,-1-1 0,0 1 0,0 1 0,-1-1 1,4 18-1,71 165 297,-53-135 66,-23-50-512,1-1 0,-1 0 0,2 1 0,-1-2 0,1 1 0,0 0 0,1-1 0,0-1 0,0 1 0,13 9-1,-8-6-96,-11-9-85,-2-18-9504,-1 5 4279,6-6 1922,5-7-1700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2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84 3648,'-1'-1'486,"0"1"0,0-1 0,0 1 1,1-1-1,-1 0 0,0 1 0,1-1 0,-1 0 1,1 0-1,-1 1 0,1-1 0,-1 0 0,1 0 1,0 0-1,-1 0 0,1 1 0,0-1 0,-1 0 0,1 0 1,0 0-1,0 0 0,0 0 0,0 0 0,0 0 1,0 0-1,0 0 0,1-1 0,-1-1 1682,0 3-2068,0 0 1,0-1 0,0 1 0,0 0-1,0 0 1,0 0 0,0-1-1,1 1 1,-1 0 0,0 0-1,0 0 1,0 0 0,0-1 0,1 1-1,-1 0 1,0 0 0,0 0-1,0 0 1,1 0 0,-1 0-1,0 0 1,0 0 0,0-1 0,1 1-1,-1 0 1,0 0 0,0 0-1,1 0 1,-1 0 0,0 0 0,0 0-1,1 0 1,-1 1 0,4 3 33,0 0 1,0 0-1,-1 1 1,1-1 0,-1 1-1,0 0 1,4 11 0,14 42 160,-17-47-249,28 96 201,30 79 189,-34-128-221,41 62 0,-53-94-80,-16-25 740,9-1-384,-6 0-432,-1 0 0,1-1 0,0 0 1,0 1-1,-1-1 0,1 0 1,-1 0-1,1-1 0,-1 1 0,5-4 1,23-20 135,-19 13-161,-1 0 0,0 0-1,-1-2 1,0 1-1,11-24 1,25-77 36,-25 59-64,75-153-428,-50 126 412,-42 76 10,1 1-1,0 0 1,6-6 0,-7 8-15,1 0 0,-1-1-1,-1 1 1,1-1 0,-1 0 0,4-6 0,-3 4-265,0 0-58,-10 6 28,-189 12 182,67-1 246,-167 21-86,279-29-1318,30-4-1977,15 0 478,78 2-4697,-40 5 4405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2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69 6560,'0'0'119,"-1"-1"0,0 1 0,0 0 0,0-1 0,0 1 0,1-1 1,-1 1-1,0-1 0,0 1 0,1-1 0,-1 0 0,1 1 0,-1-1 0,0 0 0,1 0 1,-1 1-1,1-1 0,0 0 0,-1 0 0,-1-10 9578,4 11-9563,-1 0-1,0 0 1,0 1-1,1-1 1,-1 1-1,0-1 1,0 1-1,0-1 1,0 1-1,0 0 1,0 0-1,0-1 1,0 1-1,0 0 1,0 0-1,0 0 1,0 0-1,-1 0 1,1 0-1,0 0 1,0 2-1,12 26 828,-12-26-779,13 40 518,9 51 1,-11-43-528,3 11 184,16 61 150,-19-58-97,-12-64-336,0-1 0,1 1-1,-1 0 1,0 0 0,1 0-1,-1 0 1,0 0 0,1-1-1,-1 1 1,1 0 0,-1 0-1,1-1 1,-1 1 0,1 0-1,0-1 1,1 2 0,-1-2-33,-1 0 1,1 0-1,0 0 1,0-1-1,0 1 0,0 0 1,0 0-1,0-1 1,-1 1-1,1 0 1,0-1-1,0 1 1,0-1-1,-1 1 1,1-1-1,1-1 0,5-3 1,-1-1-1,0 0 0,0 0 1,-1-1-1,1 1 0,-1-1 1,-1 0-1,1-1 0,5-14 1,2-6-37,10-43 0,-8 24-45,13-25 152,-24 61 42,0 6-351,-1 18 144,7 188 197,-7-145-140,-1-32 159,5 41 1,-6-39 145,13-30 43,-10 2-330,-1-1-1,1 1 0,-1-1 0,0 0 0,0 0 0,0 0 1,0 0-1,0 0 0,-1-1 0,1 1 0,1-6 1,5-11 27,-2 8-20,81-160 66,-69 143-78,0 1 0,2 0 0,40-43 0,-22 37-265,2 0-1,77-48 0,-115 80 222,0 1-128,37-26-2345,-16 7-3287,-19 15 1785,-21 5-7249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2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44 201 5728,'-7'-1'482,"0"-1"248,-1 1 0,-13-6 12677,60 5-11369,0-1 0,72-15 0,75-31-901,-10 2-954,57 1-852,-78 24-6379,-147 21 5400,-1 0 0,0 1 0,11 0 0,-16 0 1239,-1 1-1,1-1 0,0 1 0,0 0 1,0-1-1,-1 1 0,1 0 1,0 0-1,-1 0 0,2 1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29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71 6976,'-1'-2'526,"0"2"-373,1-1 1,-1 1 0,1-1 0,-1 1 0,1-1 0,-1 1 0,1-1-1,-1 1 1,1-1 0,0 0 0,-1 1 0,1-1 0,0 0-1,0 1 1,-1-1 0,1-2 2059,-5-8 6853,5 11-8970,0-1 0,0 1 1,0 0-1,-1 0 0,1 0 0,0-1 1,0 1-1,0 0 0,0 0 0,-1 0 0,1-1 1,0 1-1,0 0 0,0 0 0,-1 0 0,1 0 1,0 0-1,0 0 0,-1 0 0,1-1 1,0 1-1,0 0 0,-1 0 0,1 0 0,0 0 1,0 0-1,-1 0 0,1 0 0,0 0 0,-1 0 1,1 0-1,0 1 0,0-1 0,-1 0 1,1 0-1,0 0 0,-1 0 0,-12 3 691,8 0-734,0 0 0,1 1 1,-1-1-1,1 1 0,0 0 1,0 0-1,0 0 0,1 1 1,0-1-1,-1 1 0,2 0 1,-1 0-1,0 0 0,-1 6 1,4-11-39,0 0 0,0 0 0,0 0 0,0 0 0,-1 0 0,1 0 0,0 0 0,0 1 0,0-1 0,0 0 0,0 0 1,0 0-1,0 0 0,0 0 0,0 0 0,0 0 0,0 0 0,0 1 0,0-1 0,0 0 0,0 0 0,0 0 0,0 0 0,0 0 1,0 0-1,0 0 0,0 1 0,0-1 0,0 0 0,0 0 0,0 0 0,0 0 0,0 0 0,0 0 0,0 0 0,1 0 1,-1 1-1,0-1 0,0 0 0,0 0 0,0 0 0,0 0 0,0 0 0,0 0 0,0 0 0,0 0 0,1 0 0,-1 0 1,0 0-1,0 0 0,0 0 0,0 0 0,0 0 0,0 0 0,0 0 0,1 0 0,-1 0 0,0 0 0,0 0 0,0 0 1,10-5 403,9-12-137,-8 5-309,0-1 1,18-29 0,-19 27 14,-10 14 9,1 1-1,-1-1 0,1 1 1,-1-1-1,0 1 1,1-1-1,-1 1 1,0-1-1,0 1 1,1-1-1,-1 1 0,0-1 1,0 0-1,0 1 1,0-1-1,0 0 1,0 1-1,1-1 1,-2 1-1,1-1 1,0 0-1,0 0 0,0 1 7,-1 0 0,0-1 0,1 1 0,-1 0 0,1 1-1,-1-1 1,1 0 0,-1 0 0,1 0 0,-1 0 0,1 0-1,-1 0 1,1 1 0,-1-1 0,1 0 0,-1 0-1,1 1 1,-1-1 0,1 0 0,0 1 0,-1-1 0,1 0-1,0 1 1,-1-1 0,1 1 0,-1 0 0,-13 11 74,7-6-29,0-1 1,1 2-1,0-1 0,0 1 1,0 0-1,1 0 0,-9 14 1,14-20-41,0-1 1,-1 1-1,1 0 1,-1-1-1,1 1 1,0-1-1,0 1 1,-1 0-1,1 0 1,0-1-1,0 1 1,0 0-1,0-1 1,0 1-1,0 0 1,0-1-1,0 1 1,0 0-1,0 0 1,0-1-1,0 1 1,0 0-1,1-1 1,-1 1-1,0 0 1,1-1-1,-1 1 1,0 0-1,1-1 1,-1 1-1,1-1 1,-1 1-1,1-1 1,-1 1-1,1-1 1,-1 1-1,1-1 1,-1 1-1,1-1 1,0 0-1,-1 1 1,1-1-1,0 0 1,-1 0-1,1 1 1,0-1-1,-1 0 1,1 0-1,0 0 1,1 0-1,5 0 88,0 0 0,0 0 0,0-1 1,9-2-1,-7 1-82,35-2-62,-43 4-38,-2 2-500,-14 10-1440,11-9 892,0 1 0,-1-1-1,2 1 1,-1 0-1,-3 4 1,7-8 972,-1 1 0,1-1-1,0 0 1,0 1 0,0-1 0,-1 0 0,1 1-1,0-1 1,0 0 0,0 1 0,0-1 0,0 0-1,0 1 1,0-1 0,0 0 0,0 1 0,0-1-1,0 0 1,0 1 0,0-1 0,0 0 0,0 1-1,0-1 1,0 0 0,0 1 0,1-1 0,-1 0-1,0 1 1,0-1 0,0 0 0,0 1 0,1-1-1,-1 0 1,0 0 0,0 1 0,1-1 0,-1 0-1,0 0 1,1 0 0,-1 1 0,0-1-1,0 0 1,1 0 0,-1 0 0,0 0 0,1 0-1,-1 1 1,0-1 0,1 0 0,-1 0 0,1 0-1,-1 0 1,1 0 0,19-1-3895,6-8-97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3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340 584 2560,'-1'0'4116,"2"0"-3889,-1 0 0,0 0 0,1-1 0,-1 1-1,1 0 1,-1-1 0,0 1 0,1 0-1,-1-1 1,0 1 0,1-1 0,-1 1 0,0 0-1,0-1 1,1 1 0,-1-1 0,0 1 0,0-1-1,0 1 1,0-1 0,0 1 0,0-1-1,0 1 1,1-1 0,-1 1 0,-1-2 0,1 1 85,-1-1 0,1 0 1,-1 0-1,0 0 0,1 1 1,-1-1-1,0 0 0,0 1 1,0-1-1,-1 1 0,1-1 1,-2-1-1,-7-10 438,7 9-441,0-1-1,-1 1 1,1 0-1,-1 0 1,0 1-1,0-1 1,-9-5-1,-36-19 863,28 17-709,2 1-148,0 1 0,-1 1-1,0 1 1,-27-7-1,45 14-292,-1 0 1,1 0-1,0 0 0,0 0 0,-1 1 0,1-1 0,0 1 0,0-1 1,0 1-1,-1 0 0,1 0 0,0 0 0,0 0 0,0 0 0,0 0 1,1 0-1,-1 1 0,0-1 0,0 1 0,1-1 0,-1 1 0,1 0 1,-2 2-1,-2 2 28,1-1 1,1 1-1,-1 0 0,1 0 1,0 1-1,-3 10 1,3-6 30,0 0 0,1 0 0,1 0 1,0 1-1,0-1 0,1 1 1,0-1-1,1 0 0,1 1 1,0-1-1,0 0 0,1 0 0,0 0 1,1 0-1,0-1 0,1 1 1,7 11-1,-8-18-10,-1 0 1,0 0-1,1-1 1,0 1 0,0-1-1,0 0 1,0 0-1,0 0 1,1 0-1,-1-1 1,1 0-1,0 0 1,8 3-1,5 0 145,0-1 0,24 2 0,-24-3-163,1-2 1,0 0-1,-1-1 1,1-1-1,0-1 0,-1 0 1,1-1-1,-1-1 1,0-1-1,0-1 1,21-9-1,-36 13-45,0 1 0,-1-1 0,1 0 0,0 0 0,-1 0 0,1 0 0,-1 0 0,1-1 0,-1 1 0,0-1 0,0 1 0,0-1 0,0 0 0,-1 0-1,1 0 1,-1 0 0,0 0 0,0 0 0,0 0 0,0 0 0,0-1 0,-1 1 0,1 0 0,-1-1 0,0-4 0,-1-5 1,-1-1 0,0 1 0,-1-1 0,-8-23 0,9 30-10,-5-10 12,0 0 0,-1 0 0,0 0 0,-2 1 0,0 0 0,0 1 0,-2 0 0,-24-25 0,13 18 103,0 2 0,-2 1 0,0 1 1,-44-24-1,6 4 101,56 33-131,0-1 1,1 1 0,-1-1 0,1-1-1,1 1 1,-7-8 0,11 10-74,-1 1 1,1-1 0,-1 0-1,1 1 1,0-1 0,0 0-1,1 0 1,-1 0 0,1 0-1,0 0 1,0 0 0,0 1-1,0-1 1,1 0 0,0 0-1,0 0 1,0 0 0,0 1-1,0-1 1,1 0 0,0 1-1,-1-1 1,1 1 0,1 0-1,-1-1 1,0 1 0,1 0-1,-1 0 1,6-3 0,4-2-4,1 0-1,0 0 1,0 2 0,1 0 0,-1 0 0,1 1-1,1 1 1,-1 0 0,1 1 0,16-1 0,-14 3-41,-1 0 1,1 1 0,-1 0 0,1 2 0,-1 0-1,0 0 1,1 2 0,29 10 0,-34-8 53,1-1 0,-1 2 1,-1 0-1,21 16 0,-21-15-1364,-9-7 513,-1 0 1,1-1-1,-1 1 0,1-1 0,0 0 0,-1 1 0,1-1 0,0 0 0,-1 0 0,1 0 0,-1 0 0,1 0 0,0 0 0,1-1 1,16-1-3325,3 1-2314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33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462 129 3552,'2'-2'7168,"2"0"-4773,-4 2-2350,1 0-1,-1 0 1,0 0 0,0 0-1,1 0 1,-1 0 0,0 0-1,0 0 1,1 0-1,-1 0 1,0 0 0,0 0-1,1 0 1,-1 0 0,0 0-1,0 0 1,0-1 0,1 1-1,-1 0 1,0 0 0,0 0-1,0 0 1,1-1 0,-1 1-1,0 0 1,0 0 0,0 0-1,0-1 1,0 1-1,1 0 1,-1 0 0,0 0-1,0-1 1,0 1 0,0 0-1,0 0 1,0-1 0,0 1-1,0 0 1,0 0 0,0-1-1,0 1 1,0 0 0,0-1-1,0 1 1,0 0 0,0-1-1,-4-7 1862,2 5-1630,1 0-1,0 0 1,0 1 0,-1-1 0,0 1 0,1-1 0,-1 1 0,0 0-1,0 0 1,0 0 0,-3-2 0,-7-5 81,0 0 1,0 1-1,-1 1 0,0 0 1,-1 1-1,1 0 0,-1 1 1,0 0-1,-1 1 0,-18-2 1,6 3-206,0 1 0,-49 3 0,60 0-118,0 1 0,1 1-1,-1 0 1,1 1 0,0 1 0,-17 8 0,30-12-12,0-1 1,1 1 0,-1 0-1,1-1 1,-1 1-1,1 0 1,0 0-1,-1 0 1,1 1 0,0-1-1,0 0 1,-1 0-1,1 1 1,0-1 0,0 0-1,1 1 1,-1-1-1,0 1 1,0-1-1,1 1 1,-1 0 0,1-1-1,-1 1 1,1 0-1,0-1 1,0 1-1,0 0 1,-1-1 0,2 1-1,-1 0 1,0-1-1,0 1 1,0 0-1,1-1 1,-1 1 0,1 0-1,0-1 1,-1 1-1,1-1 1,0 1-1,0-1 1,1 3 0,34 54 293,30 55 45,-50-81-265,48 100 470,-51-100-332,-2 0 1,11 43-1,-21-68-174,0 0-1,0 1 1,0-1 0,-1 0-1,-1 0 1,1 1 0,-1-1-1,0 0 1,-1 0 0,0 1-1,0-1 1,0-1 0,-1 1-1,0 0 1,0-1 0,-1 1-1,0-1 1,0 0 0,0 0-1,-1 0 1,0-1 0,0 0-1,0 0 1,-1 0-1,0 0 1,-11 6 0,-10 9-247,-13 7 648,37-25-1142,-1 0 0,0-1 0,1 1-1,-1-1 1,0 0 0,0 0-1,0 0 1,0 0 0,-6 0-1,20-17-11163,12 8 5563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3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 10208,'-3'-5'6118,"12"7"-3234,105 1 2828,300-6-3477,-383-2-3623,-8 2-3870,-31-17-9845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3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5152,'-14'-13'11807,"24"22"-7748,-6-7-3578,1 1 0,-1-1 0,1 1 0,-1-1 0,1-1 0,0 1 0,0-1 0,7 2 0,43 1 917,-40-3-986,230 3 1115,-162-7-3646,2-2-3737,-33 1-4357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52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557 1 2976,'-2'1'2548,"-8"5"4097,3 2-5854,5-6-576,0 0 0,-1 0 0,1 0 0,-1 0 0,1 0 0,-1-1 0,0 1 0,-3 1 0,-8 4 308,-9 10 18,1 0 0,1 1 1,-28 32-1,20-20-146,-28 27 668,3 3 0,-80 115 0,120-154-796,2 2-1,1 0 1,1 0-1,1 1 1,-11 45-1,9-16 215,-6 87-1,14-98-169,1 0 0,3 0 1,1 0-1,2-1 0,13 57 0,-2-40-188,2 0-1,4 0 1,1-2 0,3-1-1,3-1 1,2-1 0,2-2-1,77 94 1,-98-132-643,0-1 0,1-1 0,0 0 0,18 12 0,-26-20 19,1 0 0,0 0 0,0 0 0,1-1 1,-1 0-1,0 0 0,1 0 0,-1-1 0,1 0 0,0 0 1,-1 0-1,1-1 0,0 1 0,-1-1 0,1-1 0,7 0 1,6-5-3679,34-14 1,-53 20 4151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5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3 556 2816,'0'0'78,"0"0"1,0 0-1,0 0 1,0 0-1,0 0 1,-1 0-1,1 0 1,0 0-1,0 0 1,0 0 0,-1-1 863,1 1-864,0 0 1,0 0-1,0 0 1,0 0-1,0 0 1,-1 0-1,1 0 1,0-1-1,0 1 1,0 0-1,0 0 1,0 0-1,0 0 1,0 0-1,0 0 1,0 0-1,0-1 1,0 1-1,0 0 1,0 0-1,0 0 1,0 0-1,0 0 1,1-1-1,8 0 4175,-1 0-3832,0 0 45,-1-1-1,1 0 1,0-1-1,-1 1 1,1-1-1,-1-1 1,0 0-1,0 0 1,-1 0-1,9-7 1,7-7 821,28-32 1,-28 24-677,-1 0-1,-2-2 1,18-33 0,-18 27-56,-14 23-375,1 1 0,0 0 0,0 0 0,1 0 0,0 1 1,1 0-1,0 1 0,10-10 0,-12 14-88,0 0 0,0 0 1,1 0-1,-1 1 0,1 0 0,0 0 1,0 1-1,0 0 0,12-2 1,-17 3-70,0 1 0,1 0 0,-1 0 0,0-1 0,0 2 0,1-1 1,-1 0-1,0 0 0,0 1 0,1-1 0,-1 1 0,0 0 1,0 0-1,0 0 0,0 0 0,0 0 0,0 0 0,0 0 0,0 1 1,-1-1-1,1 1 0,0-1 0,-1 1 0,1 0 0,-1-1 1,0 1-1,1 0 0,-1 0 0,0 0 0,0 0 0,0 0 0,-1 0 1,1 0-1,1 5 0,-1 0 78,0 0 0,0 0 0,-1 1 0,0-1 1,0 0-1,-1 0 0,-2 15 0,-17 49 120,15-58-216,2-2 1,-2 2 106,1 1-1,0 0 1,1 0 0,-2 23 0,5-35-86,0-1 0,0 1 0,0 0 0,0-1 0,1 1 0,-1-1 0,1 1 0,-1-1 0,1 1 0,0-1 0,-1 1 0,1-1 0,0 1 0,0-1 0,0 0 0,0 1 1,0-1-1,0 0 0,0 0 0,1 0 0,-1 0 0,0 0 0,1 0 0,-1 0 0,0 0 0,1-1 0,-1 1 0,4 0 0,0 1 16,1-1 0,-1 0 1,1 0-1,-1-1 0,1 1 0,10-2 0,6-2 7,-1-1-1,1-2 0,-1 0 0,24-10 0,-43 15-54,15-6 8,-1-1 0,0 0 0,-1-1 0,1 0 0,-2-2 0,0 1 0,0-2 1,-1 0-1,0-1 0,-1 0 0,0-1 0,15-23 0,-11 14 31,-8 11 14,1-1 1,11-25 0,-2 3 49,-10 21-59,-6 11-8,-1 5 13,-12 72 21,8-51-49,1 0 0,0 0 1,2 0-1,1 0 0,0-1 1,2 1-1,9 37 0,-11-57 15,-1 1-1,1-1 1,0 0-1,1 1 1,-1-1-1,1 0 1,-1 0-1,1 0 1,0 0-1,0 0 1,0-1-1,0 1 1,5 4-1,-5-6-5,0 0 0,0 0-1,0 0 1,0 0 0,0 0-1,0 0 1,1 0 0,-1-1-1,0 1 1,0-1 0,0 1-1,1-1 1,-1 0-1,0 0 1,1 0 0,-1 0-1,0-1 1,0 1 0,1 0-1,-1-1 1,2 0 0,6-3-20,0 0 0,0-1 0,-1 0 0,0 0 0,0-1 1,8-6-1,44-44 57,-22 13 52,-2-3 0,56-88 0,-59 83-148,44-54-204,-75 102 249,-3 2-5,13-12-37,-13 13 30,0 0-1,0-1 0,1 1 1,-1 0-1,0 0 0,0 0 0,0 0 1,1 0-1,-1 0 0,0 0 1,0-1-1,1 1 0,-1 0 0,0 0 1,0 0-1,1 0 0,-1 0 1,0 0-1,0 0 0,1 0 0,-1 0 1,0 0-1,0 0 0,0 0 1,1 0-1,-1 1 0,0-1 0,0 0 1,1 0-1,-1 0 0,0 0 1,0 0-1,0 0 0,1 0 0,-1 1 1,0-1-1,0 0 0,0 0 1,0 0-1,1 1 0,-1-1 1,0 0-1,0 0 0,0 0 0,0 1 1,0-1-1,0 0 0,0 0 1,0 1-1,0-1 0,0 0 0,1 0 1,-1 0-1,0 1 0,0-1 1,0 0-1,-1 0 0,1 1 0,3 20-9,-1 0-1,-1 1 1,-3 40-1,-15 64 90,10-89-34,-17 52 1,19-74 29,-1 0 1,-1 0-1,0 0 1,-1-1 0,-17 24-1,24-37-66,0 1 1,0-1-1,-1 1 0,1-1 1,0 0-1,-1 0 0,1 1 1,-1-1-1,1 0 0,-1 0 1,0 0-1,1 0 0,-1-1 1,0 1-1,0 0 0,0-1 1,1 1-1,-1-1 0,0 0 1,0 0-1,0 1 1,0-1-1,0 0 0,0-1 1,-3 1-1,1-2-64,0 1 0,0-1 0,0 0 1,0 0-1,1 0 0,-1-1 0,1 1 1,-1-1-1,1 0 0,0 1 0,-4-6 0,-32-35-391,39 43 448,0 0 0,0 0-1,0 0 1,0 0 0,0 0-1,-1 0 1,1 0 0,0 0-1,0 0 1,0 0 0,0-1-1,0 1 1,0 0-1,0 0 1,0 0 0,0 0-1,-1 0 1,1 0 0,0 0-1,0 0 1,0 0 0,0 0-1,0-1 1,0 1 0,0 0-1,0 0 1,0 0 0,0 0-1,0 0 1,0 0-1,0 0 1,0 0 0,0-1-1,0 1 1,0 0 0,0 0-1,0 0 1,0 0 0,0 0-1,0 0 1,0 0 0,0 0-1,0-1 1,0 1 0,0 0-1,0 0 1,0 0-1,0 0 1,0 0 0,0 0-1,0 0 1,1 0 0,-1 0-1,0-1 1,8 2-101,13 6-29,-1 0 115,1-2 0,-1 0 0,1-1 0,32 1 0,-15-3 226,62-7-1,-89 4-181,1 0 1,-1-1-1,1-1 0,-1 0 0,0 0 0,0-1 0,-1 0 0,17-10 0,-4-1 118,36-29 1,-49 34-83,0 1 1,-1-2-1,0 1 1,-1-1-1,10-16 1,-10 14-29,-5 9-29,0 0 0,0 0 0,-1-1 0,0 1 0,0 0 0,0-1 0,2-9 0,-12 31-8,0 14 12,3-15 15,1 0-1,0 1 1,2-1-1,-1 1 1,2 0-1,1 27 0,1-33 19,-1-5-4,1 1 1,0 0-1,0-1 1,4 12 0,-4-16-12,0 0 1,0 0-1,0 1 1,0-1-1,0-1 1,1 1-1,-1 0 1,1 0-1,0-1 1,-1 1-1,1 0 1,0-1-1,0 0 1,0 1-1,0-1 1,0 0-1,0 0 1,3 1-1,1 0 9,1-1 0,-1 1 0,0-1-1,1-1 1,-1 1 0,1-1 0,-1 0 0,1 0-1,9-3 1,7-1 41,28-11 1,-37 11-96,39-14-48,-1-2 1,89-49 0,-116 54 16,-13 8 72,24-11-1,-35 18-27,0-1-1,0 1 0,-1 0 0,1-1 0,0 1 0,0 0 1,0 0-1,0 0 0,0 0 0,0 0 0,0 0 1,0 0-1,0 0 0,0 0 0,0 0 0,0 0 1,-1 1-1,1-1 0,0 0 0,0 1 0,0-1 0,0 1 1,0-1-1,-1 1 0,2 0 0,0 1 1,-1-1-1,0 1 1,0 0-1,0 0 1,0-1 0,0 1-1,0 0 1,0 0-1,-1 0 1,1 0-1,0 2 1,0 6 6,0-1 1,0 0-1,-1 0 1,0 10-1,-6 21 154,4-26-90,-2 24 0,4-37-66,0 1 0,0-1 0,1 1 0,-1 0 0,0-1 0,0 1-1,1-1 1,-1 1 0,1-1 0,-1 1 0,1-1 0,1 2 0,-2-2 7,1-1 0,-1 1 0,1-1 0,-1 1 1,1-1-1,0 0 0,-1 1 0,1-1 0,0 0 0,-1 1 0,1-1 0,0 0 0,-1 0 0,1 0 0,0 1 0,0-1 0,-1 0 0,1 0 0,0 0 0,0 0 0,-1-1 0,1 1 0,0 0 0,-1 0 0,1 0 1,0 0-1,0-1 0,0 0 0,10-4-12,0 0 0,-1-1 0,0-1 1,0 0-1,8-8 0,6-3-87,97-60-11,-108 68 113,0 1 0,1 0 0,1 1 0,-1 1 1,1 0-1,22-6 0,-36 13-23,1-1 1,0 1-1,0 0 0,0-1 1,-1 1-1,1 0 0,0 0 1,0 1-1,0-1 0,-1 0 1,4 1-1,-4 0 7,0-1 1,0 1-1,-1-1 1,1 1-1,0-1 1,-1 1-1,1-1 1,0 1-1,-1 0 0,1-1 1,-1 1-1,1 0 1,-1-1-1,1 1 1,-1 0-1,0 0 1,1 0-1,-1-1 0,0 1 1,0 0-1,0 0 1,1 0-1,-1 0 1,0 0-1,0-1 1,0 3-1,-3 23-2,1 7-11,2-31 17,0 1-1,0-1 0,1 0 1,-1 0-1,1 0 0,0 0 1,-1 0-1,1 0 0,0 0 1,0 0-1,0 0 0,1 0 1,1 2-1,1 0 10,1 0 0,0 0-1,0 0 1,0-1 0,0 1 0,0-1 0,1-1-1,0 1 1,-1-1 0,1 0 0,0 0 0,0-1-1,0 0 1,7 1 0,3 0 42,0-1 0,1-1 0,32-3 0,-19-3-36,-1-1 1,0-2-1,0-1 1,36-17-1,-17 7 47,-28 11-44,0 0 0,0-2 1,-1 0-1,0-1 1,-1-1-1,0 0 0,-1-2 1,26-27-1,-39 37-9,-4 5-13,1-1 1,0 0-1,0 0 0,0 0 1,0 0-1,-1 0 0,1 0 1,-1 0-1,1 0 0,0 0 1,-1 0-1,0 0 0,1 0 1,-1-1-1,0 1 0,1-2 1,-1 2 0,0 1 0,0 0 0,0 0 0,0-1 0,-1 1-1,1 0 1,0 0 0,0 0 0,0-1 0,0 1 0,0 0 0,0 0 0,-1-1 0,1 1 0,0 0 0,0 0 0,0 0 0,-1 0 0,1-1 0,0 1 0,0 0 0,0 0 0,-1 0 0,1 0 0,0 0 0,0 0 0,-1 0 0,1 0 0,0 0 0,0 0 0,-1 0 0,1 0 0,0 0-1,0 0 1,-1 0 0,1 0 0,-10 1-62,9-1 56,-4 2 13,-1 0 1,0 0-1,1 0 1,-1 1-1,1 0 0,-1 0 1,1 0-1,-7 7 1,-6 3-2,-2 1-42,1 0 1,0 2 0,-24 24-1,37-33 29,0 1 0,0-1 0,0 1 1,1 0-1,0 1 0,1-1 0,0 1 0,0 0 0,0 0 0,2 0 0,-1 0 0,-1 10 0,4-16 20,-1-1-1,1 0 1,0 1 0,0-1-1,0 1 1,0-1-1,0 0 1,1 1 0,-1-1-1,1 0 1,-1 0 0,1 1-1,0-1 1,0 0 0,0 0-1,0 0 1,0 0-1,1 0 1,-1 0 0,1 0-1,2 2 1,-1-2 5,0 0-1,0 0 1,0 0 0,0-1-1,0 1 1,1-1 0,-1 0-1,0 0 1,1 0 0,-1-1-1,1 1 1,-1-1 0,1 0-1,3 0 1,7-1-24,1 0 0,-1-1 0,0 0 0,27-10 0,55-25 66,-72 27-37,1-1-16,-1-1 1,0-1-1,-1-1 0,24-21 0,-34 23 20,4-3-21,-17 15-2,0 1-1,0-1 1,0 0-1,0 0 0,0 0 1,0 0-1,0 0 1,0 0-1,0 0 0,0 0 1,0 0-1,0 0 1,0 0-1,0 0 0,0 0 1,0 0-1,0 0 1,0 0-1,0 0 1,0 0-1,0 0 0,0 0 1,0 0-1,0 0 1,0 0-1,0 0 0,0 0 1,1 0-1,-1 0 1,0 0-1,0 0 0,0 0 1,0 0-1,0 0 1,0 0-1,0 0 0,0 0 1,0 0-1,0 0 1,0 0-1,0 0 0,0 0 1,0 0-1,0 0 1,0 0-1,0 0 0,0 0 1,0 0-1,0 0 1,0 0-1,1 0 0,-1 0 1,0 0-1,0 0 1,0 0-1,0 0 0,-6 10 57,-4 4-63,-1-2 0,0 1 0,-1-2 0,0 1 0,0-2-1,-26 17 1,8-4 3,0 0-1,2 2 0,1 1 0,0 1 1,3 2-1,0 0 0,2 2 0,1 0 1,-22 44-1,15-23 8,-1-1-1,-71 91 1,86-126-16,0 0 1,-1-2 0,0 1 0,-1-2 0,-1 0 0,0-1 0,-1-1 0,0 0 0,-1-1 0,0-1-1,-38 12 1,38-17 12,0 0 0,-1 0 0,1-2 0,-1-1 0,1 0 0,-1-1 0,0-1 0,-35-7 0,44 6-33,0-1-1,0 0 1,1-1-1,0 0 1,-1-1-1,1 0 1,1 0-1,-1-1 1,1 0-1,0-1 1,0 0-1,1 0 1,0-1-1,0 0 1,1-1-1,0 0 1,-7-11-1,10 12 47,0-1 0,0 1 0,1-1-1,1 1 1,0-1 0,0 0-1,0 0 1,1 0 0,1 0 0,-1 0-1,2-10 1,0 6 24,0 1 0,1 0 0,1-1 0,0 1 0,0 0 1,2 0-1,6-14 0,-7 19-33,0 1 0,0 0 0,1 0 0,0 0 0,0 0 1,1 1-1,0 0 0,0 0 0,0 0 0,0 1 0,1 0 1,11-5-1,7-2 36,0 1 1,31-7 0,132-25-597,-165 36-372,-7 2-1522,-1 2-4319,-10 4 3616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53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12 3136,'-18'-11'11930,"4"16"-9418,63 5-2252,-8-1-387,-28-6 152,0 0 0,0 0 0,-1 2 0,1-1 0,13 8 0,-20-9-9,0 1-1,-1 0 0,1 0 0,-1 0 0,0 0 0,0 1 0,0 0 0,-1 0 1,0 0-1,0 1 0,0-1 0,4 8 0,-1 5 84,1-1-1,-2 2 1,0-1-1,2 20 1,9 79 124,-10-65-155,14 154 439,-7 218-1,-14-421-513,-4 201 867,0-153-373,-2-1 1,-12 51-1,4-43-257,-30 80 0,36-119-221,-1-1 0,0 0 1,-1 0-1,-1-1 0,0-1 1,-1 1-1,-1-2 1,-17 17-1,14-19-527,0 1 0,-1-2 0,-33 19 1,36-24-822,0-1 1,0 0 0,-19 5 0,31-10 1030,-1-1 0,1 1 1,-1-1-1,0 1 0,0-1 0,1 0 0,-1 0 0,0 0 0,1-1 1,-6 0-1,5 0-315,1 0-1,0-1 1,-1 1 0,1-1 0,0 1 0,0-1 0,0 0 0,0 0 0,-2-2 0,4 3 454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57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0 922 1472,'8'-8'13296,"-8"8"-13228,0-1 17,0 1-1,-1 0 0,1 0 0,0 0 0,0 0 1,-1 0-1,1 0 0,0 0 0,0-1 1,0 1-1,-1 0 0,1 0 0,0 0 1,0 0-1,0-1 0,-1 1 0,1 0 0,0 0 1,0 0-1,0-1 0,0 1 0,0 0 1,0 0-1,0-1 0,-1 1 0,1 0 0,0 0 1,0-1-1,0 1 0,0 0 0,0 0 1,0-1-1,0 1 0,0 0 0,0-1 1,0 1-1,1 0 0,-1 0 0,0-1 0,0 1 1,0 0-1,0 0 0,24-50 1452,-11 23-1349,0 1 0,2 1 1,1 0-1,1 0 0,1 2 0,1 0 0,1 1 0,42-35 0,14-2 217,113-67 0,-160 108-320,-5 3-8,132-91 205,-138 93-226,-5 3 82,0 0-1,16-17 0,-2 7-221,-26 20 266,-1-8-607,0 7 884,-1 1-465,0-1 0,0 1 0,-1-1-1,1 1 1,0-1 0,0 1 0,0 0-1,-1 0 1,1-1 0,0 1-1,0 0 1,0 0 0,-1 0 0,1 0-1,0 1 1,0-1 0,-1 0 0,1 0-1,-2 2 1,-30 10 59,19-7 116,2-2-32,0-1 1,1 0 0,-1-1-1,-21 0 1,32-1-131,0 1 1,1-1 0,-1 0-1,1 0 1,-1 0 0,0 0-1,1 0 1,-1 0-1,0 0 1,1-1 0,-1 1-1,0 0 1,1 0 0,-1 0-1,0-1 1,1 1 0,-1 0-1,1-1 1,-1 1 0,1 0-1,-1-1 1,1 1 0,-1-1-1,1 1 1,-1-1 0,1 1-1,-1-1 1,1 1 0,0-1-1,-1 1 1,1-1-1,0 1 1,0-1 0,-1 0-1,1 1 1,0-1 0,0 0-1,0 1 1,0-1 0,0 0-1,0 1 1,0-1 0,0 0-1,0 1 1,0-1 0,0 1-1,0-1 1,0 0 0,1 1-1,-1-1 1,0 0 0,1 0-1,2-6-18,0 1-1,0 0 0,1 0 1,4-6-1,-8 11 22,89-126 157,-87 125-165,-1 0 0,0 0 0,1 0 0,-1 0 0,1 1 0,-1-1 0,1 1 0,0-1 0,0 1 0,0-1 0,0 1 0,0 0 0,0 0-1,0 0 1,0 0 0,5-1 0,-5 2-1,0 0 0,0 0 0,0 0-1,0 0 1,-1 1 0,1-1-1,0 1 1,0-1 0,0 1 0,0 0-1,-1 0 1,1-1 0,0 1-1,-1 0 1,1 1 0,-1-1-1,1 0 1,-1 0 0,0 1 0,3 2-1,12 14 130,-1 1 0,-1 1 0,-1 0-1,-1 1 1,0 0 0,9 27 0,-20-46-165,0 0 1,0 0 0,0 0 0,-1 0 0,1 1 0,-1-1-1,1 0 1,-1 0 0,0 1 0,0-1 0,0 0 0,0 0-1,0 1 1,-1-1 0,1 0 0,-1 0 0,1 1 0,-1-1-1,0 0 1,0 0 0,0 0 0,0 0 0,0 0 0,-2 2-1,0 0-647,0-1 0,0-1 0,0 1-1,0 0 1,-4 2 0,-20 10-7042,13-10 760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3:58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35 2496,'0'0'33,"0"-1"-1,0 1 1,0-1 0,0 1 0,0 0-1,0-1 1,0 1 0,0-1 0,0 1-1,0 0 1,0-1 0,0 1 0,0 0-1,0-1 1,-1 1 0,1 0 0,0-1-1,0 1 1,0 0 0,-1-1 0,1 1-1,0 0 1,0-1 0,-1 1-1,1 0 1,0 0 0,-1-1 0,-4-4 538,9-14 9327,-6 19-9508,1 0-1,-1 1 1,1-1-1,-1 1 1,1-1 0,0 1-1,-1 0 1,1 0-1,-2 1 1,2-1-163,-5 4 295,1 0 1,1 1-1,-6 7 0,-6 8 263,3-6-141,1 1-1,-18 30 0,8-11-45,15-23-487,0 0-1,1 1 0,1-1 0,0 1 0,0 1 1,1-1-1,1 0 0,0 1 0,1 0 0,1 0 1,-1 23-1,2-23-9,0-1 1,1 1-1,1 0 0,5 23 1,6 11 105,-3-6 102,3 0 1,31 73 0,-43-113-276,1 0 1,-1 1-1,0-1 0,1 0 1,-1 0-1,1 0 1,-1 0-1,1 0 1,0 0-1,0-1 1,0 1-1,0-1 1,0 1-1,0-1 1,1 0-1,-1 1 1,4 0-1,-4-2-4,0 1 0,0-1-1,0 0 1,1 0-1,-1 0 1,0 0 0,0-1-1,0 1 1,0 0-1,0-1 1,1 0 0,-1 1-1,0-1 1,0 0 0,0 0-1,-1 0 1,1 0-1,0-1 1,0 1 0,3-3-1,21-22 244,-1-1 0,42-56 0,-10 9-100,3-3-303,-53 66 168,0-1 1,0 0 0,-1 0-1,-1 0 1,6-17-1,-10 23-55,0 0 0,0 0-1,0 0 1,-1 0-1,0-1 1,0 1 0,0 0-1,-1 0 1,0 0-1,-2-10 1,0 7 47,-1-1 0,0 1 1,0 0-1,-1 0 0,-11-16 0,3 8-27,0 2-1,-1 0 1,-1 0 0,0 1-1,-30-20 1,37 28-37,-1 1 1,1 0-1,-1 1 0,0 0 1,0 0-1,-1 1 0,1 0 1,-20-3-1,24 5-148,0 1 0,0 0 0,0 0 0,-1 1 0,1-1 0,0 1 0,0 0 0,-5 2 0,6-1-294,-1-1 1,1 1-1,0 1 0,0-1 1,0 0-1,1 1 0,-1 0 1,1 0-1,-1 0 0,-2 4 1,-9 16-2155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00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69 576,'-21'7'21903,"54"-19"-19796,86-2-1209,-6 0-63,48-10 45,-119 20-634,-13 0 87,34 1 0,-62 3-546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01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32 4384,'-6'-4'15013,"18"1"-6488,-3 2-11696,123-8 5149,-18 2-1177,141-1 127,-254 8-1222,-6 0-2841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01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73 5568,'-10'4'19575,"7"4"-17486,-1 0-5034,-4 8 3187,0 0 1,1 1-1,1 0 0,-8 34 0,-5 71 153,16-95-254,1 1 0,1-1 0,1 1 1,5 28-1,-4-46-20,1 1-1,0-1 1,1 0 0,0-1 0,1 1-1,0-1 1,0 1 0,1-1-1,0 0 1,1-1 0,0 1 0,0-1-1,0 0 1,9 7 0,-11-12-54,1 1 0,0-1 0,-1 0 0,1-1 0,0 1 0,1-1 0,-1 0 0,0 0 0,1 0 0,-1-1 0,1 0 0,-1 0 1,1 0-1,-1-1 0,1 0 0,0 0 0,-1-1 0,11-1 0,-2-1-35,-1 0 0,0-1 0,0-1 0,0 0 0,-1-1 0,20-11 0,-19 10-23,0-2-1,-1 1 1,0-1 0,-1-1-1,0 0 1,0-1-1,-1 0 1,0 0-1,12-20 1,-9 9 12,-1-1 0,-1 0 0,-2-1 0,11-34 0,-16 43-8,0-1-1,-2 1 1,1-1-1,-2 0 1,0 0 0,-1 0-1,-1 0 1,-3-21-1,2 29-22,0-1 0,-1 0 0,0 1 0,0-1 0,-1 1 0,-1 0 0,1 0 1,-1 1-1,0-1 0,-1 1 0,0 0 0,-13-12 0,8 10-1,-2-1 1,1 1-1,-1 1 1,-1 0 0,1 1-1,-26-9 1,29 13-55,-1 0 0,0 0 0,0 1 0,-1 0 0,1 1 0,0 1 1,0-1-1,-19 3 0,3 2-453,1 2-1,-36 10 1,52-13-183,-1 1 1,1 0-1,-14 8 0,22-11 410,0-1 0,0 1 0,0 1 0,1-1 0,-1 0 0,1 0 0,-1 1 0,1-1 0,-1 0 0,1 1 0,0 0 0,-1-1 0,1 1 0,0 0 0,0 0 0,0-1 0,1 1 0,-1 0-1,0 0 1,1 0 0,-1 0 0,1 0 0,0 0 0,-1 0 0,1 0 0,0 3 0,11 23-8343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0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825 356 1248,'1'-1'11256,"2"-4"-8448,1-9-1923,-5-4-168,-1 1 0,0 0-1,-6-18 1,-1-6-91,6 24-278,0 0-1,-9-25 1,9 36-285,0-1 0,0 1 0,0 0 1,-1 0-1,0 1 0,0-1 0,0 1 0,-1 0 1,-7-7-1,4 6 5,0-1 1,0 1 0,-1 1-1,0-1 1,0 1 0,-1 1-1,1 0 1,-1 0 0,0 1-1,0 0 1,0 1 0,0 0-1,-1 1 1,1 0 0,-20 1-1,-9 1-49,0 2 0,1 2-1,-56 14 1,77-15 49,0 2 0,0 0 0,0 1 0,1 1 0,0 0 0,1 1 0,0 0 0,0 2 0,1 0 0,1 0 0,0 1 0,0 1 0,1 0 0,1 1 0,0 0 0,1 1 0,0 0 0,1 0 0,-9 24 0,0 0 76,2 2 0,2-1 0,1 2 0,-7 51 0,17-82-98,2 0 0,-1-1 0,2 1 0,-1 0 0,1 0 0,1 0 0,4 21 0,-1-16 49,3 30 0,1 4-61,23 90 302,-17-77-19,34 97 1,-37-130-290,1-1 0,1 0 0,28 44 0,-29-52 86,-1 0 0,16 45 0,-24-58-88,7 25-21,-1 0 0,7 51 0,-6-23-52,13 91 511,-23-140-439,0 0 0,-1 1 1,0-1-1,0 0 0,-2 1 1,-3 11-1,-28 71 210,17-52-130,-17 33-63,5-16-249,-9 46 366,25-66-141,-2-2 0,-22 45 0,31-73 35,-1 0 0,-1 0 1,-7 8-1,-3 2 96,11-10-83,7-8-78,-1-1 1,0 1 0,0-1-1,0 0 1,0 1-1,0-1 1,0 0-1,-1 0 1,1 0 0,0 0-1,-1 0 1,1 0-1,-1 0 1,1 0 0,-2 0-1,3-1 16,-1 0-1,1 0 0,0 0 1,0 0-1,-1 0 1,1 0-1,0 1 1,0-1-1,0 0 1,0 0-1,-1 0 0,1 0 1,0 0-1,0 0 1,0 0-1,-1 1 1,1-1-1,0 0 1,0 0-1,0 0 0,0 0 1,0 1-1,0-1 1,-1 0-1,1 0 1,0 0-1,0 0 1,0 1-1,0-1 0,0 0 1,0 0-1,0 1 1,0-1-1,0 0 1,0 0-1,0 0 0,0 1 1,0-1-1,0 0 1,7 9 41,15 3-63,17 4 264,-31-12-259,0-1 1,1 1 0,-1-2-1,1 1 1,0-1 0,10 1-1,10 3-50,10 2 106,0-3-1,0-1 1,73-2-1,-13-1 156,-50 1-325,32 1 201,1-1-11,-47-3-147,-2-1 167,36-6 0,-12 1-31,175-24 252,-197 25-246,0-2 0,41-14 0,-61 16-37,-1 0 0,0 0 0,0-1 0,-1-1 0,0-1 0,0 0 0,19-18 0,-1-6-31,-2-1 1,39-62 0,-41 56 15,2 1-1,35-37 1,52-27-65,7-7 378,-109 96-317,0-2 0,-1 0 0,-1 0 0,-1-1 0,18-36 0,-11 8 4,17-70-1,-29 92-53,4-16 93,-2 0 0,-2-1 1,-1 1-1,-2-2 0,-4-64 1,-5 57-87,-2-1 0,-19-63 0,21 92 33,0 1 0,-2 0 0,0 1 0,-1 0 0,-1 0 0,-23-30 0,16 27-15,-1 1-1,-1 1 1,0 1-1,-35-25 1,16 17-30,-78-39 0,-45-6 33,152 68 20,0-2 0,1 1 0,0-1 0,0-1 0,0 1 0,-10-11 0,-35-42-25,19 19 194,12 15-253,10 11 76,-17-17-1,14 17-28,1-1 0,1-1 0,0 0-1,-13-21 1,-35-70 60,23 37 119,32 59-154,0 0 1,-1 0-1,0 1 1,0 0-1,-1 0 1,0 1 0,-1 0-1,0 0 1,0 1-1,-1 0 1,1 1-1,-2 0 1,1 0-1,-1 1 1,1 1-1,-1-1 1,0 2-1,-1 0 1,-19-3-1,-37-1-877,24 5-3416,43 2 3903,1 0 1,-1 0-1,0 0 0,0 0 1,0 0-1,0 0 1,0 0-1,1 1 0,-1-1 1,0 0-1,0 0 1,0 1-1,1-1 0,-1 0 1,0 1-1,-1 0 1,2-1 175,0 1 1,0-1-1,0 0 1,0 0 0,0 1-1,0-1 1,0 0 0,0 1-1,0-1 1,0 0-1,0 1 1,0-1 0,0 0-1,0 1 1,0-1 0,0 0-1,0 0 1,0 1-1,0-1 1,0 0 0,0 1-1,1-1 1,-1 0 0,0 0-1,1 2-675,1 0-152,1 1 1,-1-1 0,1 0-1,-1 0 1,1 0-1,5 3 1,17 4-1380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2976,'-8'-15'17487,"15"19"-17288,-1 1 0,0 0 0,0 1 0,0-1 0,-1 1 0,0 0 0,8 13 0,19 20 140,3-4-74,47 48 256,-66-64-521,0 0-1,22 36 0,-37-52 23,1 0 1,-1 0-1,1 0 0,-1 0 0,0 0 1,0 0-1,0 0 0,0 0 1,-1 0-1,1 0 0,-1 0 1,0 1-1,0-1 0,0 0 0,0 0 1,-1 0-1,1 0 0,-1 1 1,0-1-1,0 0 0,0 0 1,0 0-1,-1 0 0,1-1 0,-1 1 1,1 0-1,-1 0 0,0-1 1,0 1-1,0-1 0,-1 0 1,-3 4-1,-13 9 272,-32 19 1,-10 9 145,51-36 14,8-6 232,4-4-514,1 2-160,-1 0-1,0 1 0,0-1 1,1 1-1,-1-1 0,0 1 1,4 0-1,-1-1 50,-1 0 0,1 0 0,-1 0-1,0 0 1,1-1 0,3-2 0,8-2 68,66-12-207,-34 8 65,44-5 162,9-2 86,1-12-407,-70 18 317,-28 11-174,-1-1 1,0 0-1,0 0 0,0-1 0,-1 1 0,1-1 1,0 1-1,0-1 0,2-2 0,0-17 24,-5 21 1,0-1 1,0 0 0,0 1-1,1-1 1,-1 1 0,0-1-1,0 1 1,0-1-1,0 0 1,-1 1 0,1-1-1,0 1 1,0-1-1,0 1 1,0-1 0,0 0-1,-1 1 1,1-1-1,-1 0 1,-1-7-372,-3-24 653,4 26-277,0 0 1,0-1 0,0 1 0,-1 0 0,-4-12 0,-4-13-93,-1-13 151,-3 1 0,-34-77 1,37 93 18,4 10-26,-13-23 0,17 36-80,0-1 0,0 0 0,-1 1-1,0 0 1,1 0 0,-1 0 0,-1 0 0,-8-6 0,0 3 36,-1 0 0,1 1 0,-17-5 0,28 10-29,-10-4-18,11 4 40,-1 0 0,1 0 0,-1 1 0,1-1 0,-1 1 0,0-1 0,1 1 0,-1-1 0,0 1 0,-2 0 0,-6-2-105,9 2 96,1 0 1,0 0 0,0 0 0,-1 0 0,1 0 0,0 0 0,-1 0 0,1 0 0,0 0 0,-1 0 0,1 0-1,0 0 1,-1 0 0,1 0 0,0 0 0,-1 0 0,1 0 0,0 0 0,0 0 0,-1 1 0,1-1-1,0 0 1,0 0 0,-1 1 0,-12 5-24,1 0 0,-28 8 0,16-5 99,5-2 15,1 0 0,0 2 0,-27 16 0,-49 35 33,57-41-979,24-15-2889,1-2-4627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1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1027 1568,'-3'-6'16062,"10"-4"-9690,20-12-8050,-7 6 2788,33-37-564,-18 16-422,2 2-1,1 2 1,53-36-1,110-35 130,-40 24 11,55-61 380,-93 57-269,171-98 227,-67 43-425,-200 124-156,-26 14-160,-1 14-3125,1-12 2699,0 1 0,0-1 1,0 0-1,0 0 0,1-1 0,-1 1 0,0 0 0,0 0 0,0 0 0,3 0 0,-2 0-311,0 0 0,0 0 1,0 0-1,-1 1 0,1-1 0,0 1 0,1 1 0,7 9-4734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1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0 4800,'-3'3'5715,"-2"6"-3159,-6 7-817,4-10-967,-1 0-1,-1-1 1,1 0 0,-1 0-1,0-1 1,-19 7-1,-63 12 543,44-13-701,-34 6-114,15-3-246,-51 5 348,46-9-141,33-8-297,22-1 954,43-8-247,14-3-653,54-6 1,24-7 125,-69 12-244,-15 3 132,51-18-1,-56 16-163,-20 8-56,-1 0 0,0-1 1,14-7-1,-15 4-64,-7 6-70,-2 13 310,-28 141 274,-21 100 150,47-236-590,3-13-317,-1 0 0,0 0 0,1 0 0,-2-1 0,-1 7 0,2-17-3826,1-4 2040,1 2 382,0-20-3926,3-15 1813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53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36 10976,'-63'-24'4960,"32"21"-4321,17-2 737,9 5-896,-3-3-416,3 6-64,0-3-2655,15 12-6881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1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349 595 2080,'0'0'15,"0"0"-1,0 0 1,0 0 0,0 0-1,0 0 1,0 0-1,0 0 1,1 0 0,-1 0-1,0 0 1,0-1 0,0 1-1,0 0 1,0 0 0,0 0-1,0 0 1,0 0-1,0 0 1,0 0 0,0 0-1,0 0 1,0 0 0,-1 0-1,1 0 1,0 0 0,0 0-1,0-1 1,0 1 0,0 0-1,0 0 1,0 0-1,0 0 1,0 0 0,0 0-1,0 0 1,0 0 0,0 0-1,0 0 1,0 0 0,0 0-1,0 0 1,0 0 0,0 0-1,-1 0 1,11-3 6142,-10 3-6102,0 0 1,0 0-1,0 0 0,0 0 1,0 0-1,0 1 1,0-1-1,0 0 1,1 0-1,-1 0 0,0 0 1,0 0-1,0 0 1,0 0-1,0 0 1,0 0-1,0 0 0,1 0 1,-1-1-1,0 1 1,0 0-1,0 0 1,0 0-1,0 0 0,0 0 1,0 0-1,0 0 1,0 0-1,1 0 1,-1 0-1,0 0 0,0 0 1,0 0-1,0 0 1,0-1-1,0 1 1,0 0-1,0 0 0,0 0 1,0 0-1,0 0 1,0 0-1,0 0 1,0 0-1,0-1 0,0 1 1,0 0-1,0 0 1,0 0-1,0 0 1,0 0-1,0 0 0,0 0 1,0-1-1,0 1 1,0 0-1,0 0 0,0 0 1,0 0-1,0 0 1,0 0-1,0 0 1,0-1-1,-3-6 1560,0 5-1246,-1 1-1,1-1 0,0 1 1,0 0-1,0 0 1,-1 0-1,-5-1 0,0 0 200,-7-1-322,-1 0 1,1 1-1,-1 0 1,0 2-1,1 0 1,-1 0-1,1 2 1,-1 0-1,1 1 0,-1 1 1,1 0-1,0 1 1,-29 14-1,37-15-95,5-3-123,0 0 0,1 1 0,-1-1 0,1 1 0,-1-1 0,1 1 1,-1 0-1,1 0 0,0 0 0,0 0 0,0 0 0,0 0 0,-1 4 0,-3 4 160,5-9-150,0 1 1,0 0-1,0-1 1,0 1-1,0 0 1,0 0-1,1 0 1,-1 0-1,1 0 1,-1 0-1,1 0 1,0 0-1,-1 0 1,1 0-1,0 0 1,0 0-1,1 0 1,-1 0-1,0 0 1,1 0-1,-1-1 1,1 1-1,-1 0 1,1 0-1,0 0 0,2 2 1,-1 1 63,1-1 1,0 1-1,0-1 0,1 0 1,-1 0-1,1 0 0,0 0 1,0-1-1,0 0 0,8 5 1,-5-4-55,1 0 0,0-1 0,0 0 1,0 0-1,16 3 0,1-3 6,0 0 0,1-2 1,36-3-1,-43-1-3,1 0-1,0-1 1,-1-1 0,1-1-1,-1 0 1,-1-2 0,34-17-1,-43 20-21,0-1-1,0 0 0,0 0 0,0-1 1,11-12-1,-18 17-21,0 0 1,0-1-1,0 1 0,0-1 1,-1 0-1,1 0 0,-1 0 1,0 0-1,0 0 1,0 0-1,0 0 0,0 0 1,-1 0-1,1 0 1,-1 0-1,0 0 0,0-1 1,0 1-1,0 0 0,-1 0 1,1 0-1,-1 0 1,-1-4-1,0 1-12,-1 0-1,0 1 1,0-1-1,0 0 1,-1 1 0,1 0-1,-1 0 1,-1 0 0,-7-7-1,-5-2 33,-28-19 0,9 11-41,-49-22-1,53 30 36,1-2-1,1-1 1,-28-22-1,51 33 43,0-1 1,1 1-1,0-1 0,0-1 0,0 1 1,1-1-1,0 0 0,1 0 0,-1-1 0,2 1 1,-1-1-1,1 0 0,-2-11 0,3 12-31,1-1 0,-1 1 0,2 0 0,-1-1 0,1 1 0,0 0 0,1-1 0,0 1 0,0 0 0,1 0 0,0 0 0,1 0 0,0 0 0,0 0 0,5-8 1,-6 12-8,1 1 1,0-1 0,1 1 0,-1-1 0,0 1 0,1 0 0,0 1 0,0-1 0,0 1 0,0-1-1,0 1 1,0 0 0,1 1 0,5-3 0,10-1-15,38-6 0,-52 10-16,19-1 75,1 1 0,0 1 0,-1 1 0,1 1-1,0 1 1,-1 1 0,0 2 0,37 12 0,-46-12-77,0 1 0,-1 0 0,0 1 0,-1 0 0,14 11-1,-26-17-109,-1-1-64,-1-1-1,0 1 0,1 0 1,-1 0-1,0 0 0,1 0 1,-1 0-1,0 0 0,0-1 1,0 1-1,0 0 0,0 0 1,0 0-1,0 0 0,0 2 1,-1 1-939,-1 0 1,1 0 0,-1 0 0,1 0-1,-1 0 1,-1 0 0,1-1 0,0 1-1,-1-1 1,0 1 0,0-1 0,0 0-1,0 0 1,-6 4 0,-14 7-3457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1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283 124 2080,'1'-2'170,"0"1"0,1 0 0,-1 0 0,1 0 0,-1 0 0,0 0 0,1 0 0,0 0 0,2-1 0,10-6 2636,-3 2-900,-10 5-1612,0 1-1,0 0 1,0-1 0,0 1-1,0-1 1,0 0-1,0 1 1,0-1-1,-1 0 1,1 1-1,1-3 1,-2 3-196,1-1 1,-1 0-1,0 0 0,0 1 1,0-1-1,0 0 0,0 0 1,0 1-1,0-1 1,0 0-1,-1 0 0,1 1 1,0-1-1,0 0 0,-1 1 1,1-1-1,0 0 1,-1 1-1,1-1 0,0 0 1,-1 1-1,1-1 0,-1 1 1,0-1-1,-4-5 209,-1 0 0,0 0 0,0 1 0,0 0 1,0 0-1,-1 1 0,0 0 0,0 0 0,0 1 0,0 0 0,-1 0 0,1 0 0,-1 1 0,-8-1 0,-4-1-11,1 1 0,-1 1 0,0 1 0,-29 2-1,45-1-246,0 1 0,0-1-1,0 1 1,0 0 0,0 0 0,0 0-1,0 0 1,1 1 0,-1-1-1,0 1 1,1 0 0,0 0-1,-1 1 1,1-1 0,0 1 0,0-1-1,0 1 1,0 0 0,-4 6-1,4-3 26,0-1-1,1 0 0,0 1 0,0 0 0,0-1 0,0 1 1,1 0-1,0 0 0,0 0 0,1 0 0,0 0 0,0 8 1,2 14 115,1 0 1,2-1-1,0 0 1,2 0 0,1 0-1,1-1 1,2 0-1,0-1 1,1 0-1,26 37 1,-14-31 125,-15-20-183,-1 0 0,0 1 1,0-1-1,7 17 0,-14-25-85,0 1 0,0 0 0,-1 0 1,1-1-1,-1 1 0,0 0 0,0 0 0,0 0 0,-1-1 1,1 1-1,-1 0 0,0 0 0,0-1 0,0 1 0,-1-1 1,-1 4-1,-4 8 135,-1 0 1,-12 16-1,2-2-2,2-4-331,-21 25 0,37-49 62,0-1 1,-1 0-1,1 1 1,0-1 0,0 0-1,0 0 1,0 1-1,-1-1 1,1 0 0,0 0-1,0 1 1,-1-1-1,1 0 1,0 0 0,-1 0-1,1 1 1,0-1 0,-1 0-1,1 0 1,0 0-1,-1 0 1,1 0 0,0 0-1,-1 1 1,1-1-1,0 0 1,-1 0 0,1 0-1,0 0 1,-1 0-1,1-1 1,0 1 0,-1 0-1,1 0 1,0 0-1,-1 0 1,1 0 0,0 0-1,-1 0 1,1-1 0,0 1-1,0 0 1,-1 0-1,1-1 1,0 1 0,-1 0-1,1-1-450,-1 0 1,0 0-1,1 0 1,0 0-1,-1-1 0,1 1 1,-1 0-1,1 0 0,0 0 1,0 0-1,0-2 0,0-12-2559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1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71 7552,'-10'-7'1184,"8"5"-789,-1 0 1,0 0-1,1 0 0,-1-1 1,1 1-1,-4-6 1579,25 8 2762,-16 0-4005,45-2 1977,52-9 0,-20 1-2140,-6 1-544,28-1-3067,-62 10-3607,-26 2 3658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6816,'-5'0'2528,"10"0"-1984,0 3 3424,4-6-2432,4-1 1631,10-1-1823,12 2 192,11-5-928,3-1-288,5 1-192,0 0-1440,0 4 704,-9 4-6815,-18-3 4127,-19-14-2592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37.3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504 278 1728,'6'-2'2087,"6"4"76,1-8-1459,-13-1-346,1 5-202,-1-1 0,0 1 0,0 0 0,-1-1 0,1 1 0,0 0 0,-1 0 1,0-1-1,1 1 0,-1 0 0,0 0 0,0 0 0,0 0 0,-2-3 0,0 0 167,2 3-150,0-1 1,-1 1-1,0 0 0,1-1 0,-1 1 1,-3-3-1,-17-22 1624,22 27-1772,0-1-1,-1 1 1,1-1-1,0 0 1,0 1-1,-1 0 1,1-1-1,0 1 1,-1-1-1,1 1 0,-1-1 1,1 1-1,-1 0 1,1-1-1,-1 1 1,1 0-1,-1 0 1,1-1-1,-1 1 1,1 0-1,-1 0 1,1 0-1,-1-1 1,1 1-1,-1 0 0,1 0 1,-1 0-1,0 0 1,1 0-1,-1 0 1,1 0-1,-2 1 1,2-1-7,-1 0 1,0 0 0,1 0 0,-1 0-1,0 0 1,1 0 0,-1 0-1,1 0 1,-1-1 0,0 1-1,1 0 1,-1 0 0,1 0-1,-1-1 1,0 1 0,1 0-1,-1-1 1,1 1 0,-1 0 0,0-1-1,-1 0-2,0 0 0,0 0 0,-1 1 0,1-1 0,-1 1 0,1 0 0,0-1 0,-1 1 0,-2 0 0,3 0 20,0 0 0,-1-1 0,1 1-1,0-1 1,-1 0 0,1 0 0,0 1-1,0-2 1,0 1 0,-4-2 0,-11-6 269,13 8-269,-1-1 0,0 1-1,0 1 1,0-1 0,-1 1 0,-4 0 0,0 0 77,-1 1 1,1 1-1,-1-1 1,-19 8 0,-41 18 36,52-19 44,-10 4 32,-50 28 1,66-33-231,11-6 7,0 0 0,0 0 0,0 0 0,0 0 0,1 0 0,-1 1 0,1-1 0,-1 0 0,1 1 0,-1-1 0,-1 4 0,-7 8 2,-17 18 326,33-40-401,23-18 67,-13 12-30,0 1 1,24-17-1,-24 21 168,-13 7-102,1 0-1,0 1 1,0-1 0,0 1-1,7-3 1,18-5 171,-20 6-142,0 1 0,0 0 1,1 0-1,-1 1 0,1 1 1,13-2-1,121 3-217,-108-4 35,-25 3 100,-1-1-1,17 1 1,-26 1-7,0 0 22,-1 0 0,1 1-1,-1-1 1,0 0 0,1 1 0,-1-1 0,0 0-1,0 1 1,1-1 0,-1 1 0,0-1-1,0 0 1,1 1 0,-1-1 0,0 1 0,0-1-1,0 1 1,0-1 0,0 1 0,0-1-1,0 1 1,0-1 0,0 1 0,0-1-1,0 1 1,0 17-64,0-14-14,1-1 73,-1 0-1,0 0 1,0 1 0,0-1-1,0 0 1,-1 0-1,1 0 1,-1 0 0,0 0-1,0 1 1,0-1 0,0-1-1,0 1 1,-1 0-1,0 0 1,1 0 0,-1-1-1,-3 4 1,-8 7 2,-1-1 0,0 0 0,-21 13 0,16-13-24,9-7-48,7-5-149,9 1 175,1-2 88,0 0 0,0 0 0,0 0 0,10-4 0,14-3-1,31-3-83,36-6 57,-38 8-185,-39 4 566,42-1-1,-161 6-339,97 0-46,-11-3-133,11 2 120,-1-1 0,0 1-1,1-1 1,-1 0 0,1 0 0,0 0 0,-2-3 0,-1-2-8,1-1-1,1 0 1,-1 0 0,1 0 0,-1-13 0,0 6 176,0 0-100,1 0 0,-1-29 0,3 42-36,0 0-1,0 0 1,0 0-1,1 0 1,-1 0 0,1 0-1,-1 0 1,1 0-1,-1 0 1,1 0-1,0 0 1,0 0 0,2-3-1,-2 4-10,1-1-1,0 0 1,-1 0-1,1 0 1,-1 0-1,0 0 0,1 0 1,-1 0-1,0 0 1,0-4-1,0 6-4,-1-1-1,1 0 1,-1 0-1,0 0 0,1 0 1,-1 0-1,0 0 1,0 0-1,1 0 0,-1 0 1,0 0-1,0 0 1,0 0-1,-1 0 0,1 0 1,0 0-1,0 0 1,0 0-1,-1 0 0,1 0 1,0 0-1,-1 0 1,1 0-1,-1 0 0,0 0 1,-2 0-38,1 1 1,0-1-1,-1 1 1,1 0-1,0 0 1,-1 0-1,1 0 1,0 0-1,-5 2 0,4-2 3,0 1 0,0 0 0,0 1 0,0-1 0,1 1 0,-1-1 0,0 1 0,1 0 0,-1 0 0,1 0 0,-4 3 0,-23 32 97,9-13-104,0-3 87,-2-2-1,-1 0 1,0-2 0,-1 0 0,-44 22-1,48-30-25,0 0 0,-38 11 0,34-13 48,-19 5 17,22-6 20,1 0 0,-30 14 0,46-19-75,1 1 0,0 0 0,0 0-1,0 0 1,0 0 0,-4 4-1,6-4 6,0-1 0,0 1 0,0-1 0,0 1 0,0 0 0,0-1 0,0 1 0,1 0 0,-1-1 0,0 1-1,1 0 1,0 0 0,-1 0 0,1 0 0,0 3 0,0 10 53,1 1 0,1 0 0,5 21 0,3 24 272,-8-42-291,2 0 0,0 0 0,7 22 0,8 17 15,-13-37-101,0 0-1,12 23 1,-12-33 45,-1 0 0,-1 0 0,1 1 0,4 23 0,-7-24-87,1 0-1,5 15 1,0-3 61,-6-16 19,1 0 0,0 0 0,1-1 0,-1 1 0,1-1-1,1 1 1,-1-1 0,1-1 0,0 1 0,0 0 0,0-1 0,1 0 0,0-1-1,7 5 1,48 43 45,-38-34 19,-17-12-78,1-1 0,-1 0 0,1-1-1,0 1 1,12 4 0,-15-6-21,1 0 0,-1 0 0,0 0 0,0 0 0,0 1 1,0 0-1,-1 0 0,4 4 0,14 15-141,-19-22 157,-2 3 143,1 1-687,-8-6-108,4 0 611,0-1 0,1 1 1,-1-1-1,0 0 0,1 0 0,0 0 0,-1 0 0,1 0 0,0 0 1,0-1-1,0 1 0,0-1 0,0 1 0,1-1 0,-3-4 1,0-2 60,1 0 0,-1-1 0,-2-15 0,0 7-116,5 15 73,0 0 1,0-1-1,0 1 0,0 0 0,0-1 0,1 1 1,-1-4-1,2 6 1,-1 0 0,1 1 0,0-1 0,-1 0 0,1 1 0,-1-1 0,1 1 0,0-1 0,0 1 0,-1-1 0,1 1 0,0 0 0,0-1 0,-1 1 0,1 0 0,1-1 0,16-3-27,-17 4 91,18 0-197,-18 0 187,0 0 0,0 0 1,0 0-1,0 0 0,0 0 1,0 0-1,0-1 0,0 1 0,0 0 1,0-1-1,1 1 0,0-1 1,-1 0-32,-1 1 1,0 0 0,0 0-1,0 0 1,0-1 0,0 1-1,0 0 1,0 0 0,1-1-1,-1 1 1,0 0 0,0 0 0,0 0-1,0-1 1,0 1 0,0 0-1,0 0 1,0-1 0,0 1-1,0 0 1,0 0 0,0-1-1,-1 1 1,1 0 0,0 0-1,0-1 1,0 1 0,0 0 0,0 0-1,0 0 1,0-1 0,-1 1-1,1 0 1,-3-3-1,1 0 0,-1 0-1,0 1 1,-6-4 0,5 2-86,-1 1 68,0 1-1,0-1 1,0 1-1,-1 0 0,1 0 1,0 1-1,-1-1 0,1 1 1,-1 0-1,-9 0 0,15 1-5,-14-1 52,13 1-52,1 0-1,0 0 1,-1 0-1,1 0 1,0 0 0,-1 0-1,1 0 1,0 0 0,-1 0-1,1-1 1,0 1-1,0 0 1,-1 0 0,1 0-1,0 0 1,0-1 0,-1 1-1,1 0 1,0 0-1,0-1 1,0 1 0,-1 0-1,1 0 1,0-1-1,0 1 1,0 0 0,0-1-1,0 1 1,-1 0 0,1-1-1,0 1 1,19-4-218,-16 3 242,0 1 0,0 0 0,0 0-1,1 1 1,-1-1 0,0 1 0,0 0 0,0-1 0,0 1-1,0 0 1,0 1 0,0-1 0,0 1 0,0-1 0,-1 1-1,1 0 1,0 0 0,-1 0 0,0 0 0,1 0-1,-1 1 1,0-1 0,0 1 0,2 3 0,3 9 117,-1-1 0,0 2 0,-1-1 0,-1 1 0,5 26 0,2 10-207,0-9 259,-3-1 0,4 67 0,-7-38-325,-4-43 111,-1-28 26,0-1 0,-1 1 0,1 0 0,0 0 0,0 0 0,0 0 0,0 0 0,0 0 0,0 0 0,0 0 0,0 0 0,-1 0 0,1 0 0,0 0 0,0 0 0,0 0 0,0 0 0,0 0 1,0 0-1,0 0 0,-1 0 0,1 0 0,0 0 0,0 0 0,0 0 0,0 0 0,0 0 0,0 0 0,0 1 0,0-1 0,-1 0 0,1 0 0,0 0 0,0 0 0,0 0 0,0 0 0,0 0 0,0 0 0,0 0 0,0 0 0,0 1 0,0-1 0,0 0 0,0 0 0,0 0 0,-5-10-167,-40-187 28,1 9 686,39 165-483,0 1 0,1-1 0,-1-42 0,0 33 257,5 32-362,0 19 405,1-11-336,1 1 1,-1-1-1,1 0 1,0 0-1,1 0 1,0 0-1,4 7 1,-2-3-5,8 20 14,-6-13 25,10 18 0,-14-31-35,0 0-1,0 0 1,-1 0 0,0 1 0,0-1-1,0 0 1,-1 1 0,0 0 0,0 9-1,-2-6 69,0 1 0,0-1 0,-1 1 0,0-1 0,-6 14 0,2-4-23,-41 114 206,37-110-192,-2 0 0,0-1 1,-22 31-1,11-24 32,-44 44 0,47-53 0,14-13-118,-1 0 0,-10 7 0,15-12 5,-1 0 0,1 0-1,-1 0 1,1 0 0,0 0-1,0 0 1,0 1 0,0-1-1,1 1 1,-1-1 0,1 1-1,0-1 1,0 1 0,1 0-1,-2 6 1,2-9 8,0 1 0,0-1 1,0 0-1,0 0 0,0 1 0,0-1 0,-1 0 0,1 0 1,-1 0-1,1 0 0,-1 0 0,1 0 0,-1 1 0,0-1 0,1 0 1,-1 0-1,0-1 0,0 1 0,0 0 0,0 0 0,0 0 1,-2 1-1,-4 5 167,1 3-223,-6 7 161,11-17-96,-2 2 0,2 7 31,-3 28-421,4-33 405,0 0-1,-1 0 1,0 0-1,1 0 1,-3 3-1,2-3-3,0 0-1,0 0 1,0 0 0,1 0-1,-1 4 1,1-5-66,1 1 24,-1 0 0,0 0 0,-1 0-1,1-1 1,-1 1 0,0 0-1,1 0 1,-2 0 0,1-1 0,-2 5-1,2-5 29,0-1 0,0 1 0,1-1 0,-1 1 0,1-1 0,-1 6 0,-4 14-74,3-16 51,1 0 1,-1 0 0,1 1 0,0-1 0,0 12-1,1-16-102,14-1-189,-11-1 263,0 0 0,0 0 0,0 0-1,0 0 1,0 0 0,5-1 0,72-24-200,15-2 385,-88 26-113,11-3-39,1 1 0,36-2 1,-33 5-7,-21 0-6,-1 1-32,-1 0 42,1 0 0,0 0 0,-1 0 0,1 0 0,-1 0 0,1 0 0,-1 0 0,0 0 0,1 0 0,-1 0 1,0-1-1,0 1 0,1 0 0,-1 0 0,0-1 0,0 1 0,0 0 0,0-1 0,0 1 0,0-1 0,0 0 0,0 1 0,-2-1 0,-27 10-9,-11-2-73,23-5 101,1 0 1,0 2-1,-33 12 1,21-6-104,-10 6 85,-10 9-336,48-26 331,0 1 8,-1-1 1,1 1-1,0-1 1,0 1-1,0-1 0,0 1 1,0-1-1,0 1 0,0 0 1,0 0-1,0 0 0,0 0 1,0-1-1,0 1 0,-1 2 1,-17 17 54,16-17 0,-1 1 0,1-1 0,0 0 0,-5 8 0,5-6-62,0-1 0,0 0-1,-1 0 1,-4 5-1,6-8 18,1 1 0,-1-1-1,1 0 1,-1 0 0,0 0 0,0 1-1,1-2 1,-1 1 0,0 0-1,0 0 1,0 0 0,0-1-1,-3 1 1,4-1 35,12 0-442,15-1 339,0-2 0,30-6 0,-20 2 61,-36 7 5,289-43 102,-114 37 169,-119 7-297,21-4-171,-34 3 245,-42 0-22,18-1-586,1-3 484,0-2-1,-1 0 0,29-14 1,55-32-99,-67 33 208,-2-4-111,-14 9 135,-9 7-73,-2 1 53,1 0 1,0 0-1,13-5 0,-1 4-111,-13-5 431,-4-4-474,1-8 149,1 3-227,-6 15 159,1 1 0,-1 0 0,1-1 0,0 1 0,4-7 0,-4 10 66,-1 0 0,0-1-1,0 1 1,-1 0 0,1-1 0,0-3-1,6-15 190,4 0-477,-7 12 331,1 0 1,11-15-1,5-5 258,-6 1-646,-1 0 891,-8 19-582,0-1-1,0 1 1,-1-1-1,0 0 1,-1-1-1,0 1 1,0-1-1,1-12 1,-3 14 17,0 1 1,0-1 0,1 0-1,0 1 1,7-14 0,25-36 23,-34 57-39,20-34 195,-16 25-235,1-1 1,1 2-1,-1-1 1,11-10-1,5-13 290,-20 30-255,1 0 1,-1-1-1,-1 1 0,1 0 1,0-1-1,-1 0 1,0 1-1,0-1 0,0 0 1,0 1-1,0-6 1,0-33 472,-1 36-239,-1 21-188,0 0-1,-7 25 1,0 2 88,5-23-74,-3 31-44,-25 93-1,26-119 16,4-19-18,0 1 0,-1 0 0,-2 8-1,-1 0-2,5-12 6,0-1 0,0 1 0,-1-1 0,1 1-1,-1-1 1,1 1 0,-1-1 0,1 0 0,-1 1 0,0-1 0,0 0-1,0 1 1,0-1 0,0 0 0,0 0 0,-2 2 0,2-2 41,1-1-62,0 0 1,0 0-1,-1 0 1,1-1 0,0 1-1,0 0 1,0 0-1,-1 0 1,1 0 0,0 0-1,0 0 1,0 0-1,-1 0 1,1 0-1,0-1 1,0 1 0,0 0-1,0 0 1,0 0-1,-1 0 1,1 0-1,0-1 1,0 1 0,0 0-1,0 0 1,0 0-1,0-1 1,0 1 0,-1 0-1,1-1 1,1-3-6,0 0-1,0 0 1,0 0 0,0 0 0,1 0 0,2-6 0,4-7 19,12-38-64,28-93-5,-41 121 133,-2-1 0,-1 0 0,1-54 0,-5 77-109,1 4 59,-1-1-1,0 1 1,0-1 0,0 0 0,0 1 0,0-1 0,-1 1 0,1-1 0,0 0 0,-1 1 0,1-1-1,-1 1 1,1-1 0,-1 1 0,0 0 0,0-1 0,1 1 0,-3-2 0,2 1-8,-1 0 0,1 0 0,0 1 1,-1-1-1,1 0 0,0 0 0,0 0 0,1 0 1,-1-1-1,0 1 0,1 0 0,-1 0 1,1 0-1,0-1 0,0 1 0,0 0 1,0-3-1,0-76-17,-1 77 27,-1 1 0,1-1 0,-1 1 0,0-1-1,0 1 1,0 0 0,0-1 0,-1 1 0,-3-4 0,1 2 70,2 2-74,1 0 1,-1 1-1,0-1 0,0 1 0,-5-3 0,5 3-4,0 1 0,0-1 0,0 0 0,1 0 0,-1-1-1,-3-3 1,3 2 0,0 1-1,0 0 0,-1 0 1,1 0-1,-1 0 1,-4-3-1,-13-10-117,16 12 199,4 3-84,-1-1 0,1 1-1,0 0 1,-1-1 0,1 1 0,0-1 0,0 1 0,0-1 0,0 0 0,0 1 0,0-1 0,0 0 0,1 0 0,-1 1 0,0-1-1,1 0 1,0 0 0,-1 0 0,1 0 0,0 0 0,0-3 0,-5-14-346,10-13 287,-7 29 64,2 3-11,0 0 1,0 0-1,0-1 1,0 1-1,0 0 1,0 0-1,0-1 1,0 1-1,0 0 1,0 0-1,0 0 1,-1-1-1,1 1 1,0 0-1,0 0 0,0 0 1,0-1-1,-1 1 1,1 0-1,0 0 1,0 0-1,0 0 1,-1 0-1,1-1 1,0 1-1,0 0 1,0 0-1,-1 0 1,1 0-1,0 0 1,0 0-1,-1 0 1,1 0-1,0 0 1,0 0-1,-1 0 1,1 0-1,0 0 1,-23 0-464,23 0 416,0-4-75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38.05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21 0 2976,'3'3'419,"-1"0"0,0 0-1,-1 0 1,1 0 0,0 0 0,-1 0 0,0 0-1,1 1 1,0 3 0,6 34 661,-8-37-812,1 9 279,0 1 1,-1 15-1,-1-5-13,0-13-490,-1 0 1,0 0-1,0-1 1,-1 1-1,-6 13 1,-3 14-142,6-22-234,4-13-167,1 1-1,-1-1 1,1 0 0,0 1 0,0-1-1,0 1 1,1-1 0,-1 7-1,7 8-1612,-5-1-188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39.43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502 197 2080,'-4'-12'1388,"4"11"-1317,0 1 0,0-1 0,-1 0 0,1 1 0,0-1 0,0 1 0,0-1 0,0 1 0,0-1 0,-1 1 0,1-1 0,0 1 0,-1-1 0,1 1 0,0-1 0,-1 1 0,1 0 0,0-1 0,-1 1 0,1-1 0,-1 1 0,1 0 0,-1 0 0,1-1 0,-1 1 0,1 0 0,-1-1 0,-22-10 1658,17 8-1482,-1 0 1,1-1-1,-1 2 1,0-1-1,0 1 1,-13-2-1,-15 1 205,1 1 0,-1 2-1,0 2 1,0 1 0,1 1 0,-47 12 0,59-10-123,-1-1 0,1-1 1,-28 1-1,63-14 162,21-5-266,1 2 0,-1 0 0,42-6 1,-54 12-119,294-62 346,-288 62-351,-19 5-70,0 0 0,0-2 0,0 1 0,0-1 0,-1 0-1,13-7 1,-17 6 6,-4 4-55,1-1 1,0 1-1,-1-1 1,1 1-1,0-1 1,0 1-1,-1 0 1,1-1-1,0 1 1,0 0-1,-1 0 1,1-1-1,0 1 1,0 0 0,0 0-1,0 0 1,-1 0-1,1 0 1,2 0-1,8-2-160,-10 2 60,-7 0-193,-17 6 71,-53 11 750,-14-6 305,56-9-605,0 2 0,1 1-1,-40 13 1,93-25-596,1 2-1,26-4 1,-37 8 393,-1 0 0,1 0 0,0 1 1,0 1-1,-1-1 0,1 1 0,0 1 0,11 3 0,-20-5 7,0 1 0,0-1 0,1 1 0,-1 0 0,0-1 0,0 1-1,0 0 1,0 0 0,0 0 0,0 0 0,-1 0 0,1 0 0,0 0 0,0 0 0,-1 0 0,1 0-1,-1 0 1,1 0 0,-1 1 0,1-1 0,-1 0 0,0 0 0,1 1 0,-1-1 0,0 0-1,0 0 1,0 1 0,0-1 0,0 0 0,0 1 0,0-1 0,-1 0 0,1 0 0,0 1 0,-1 0-1,-2 6 94,0 0-1,0 0 0,-1-1 0,-5 10 0,-2 0 1,-1 0 0,0-2-1,-1 1 1,-1-2 0,-29 26 0,-88 54 645,109-79-510,-6 1-177,-8 6-45,33-20-70,0 0-1,1 1 1,-1-1 0,0 0-1,1 1 1,0 0-1,0 0 1,-4 5-1,9-7-147,162-7-147,3 1 672,-164 5-313,17 1 152,-20-1-151,0 0 1,0 0-1,-1 0 0,1 0 1,0 1-1,0-1 1,-1 0-1,1 1 1,0-1-1,-1 0 1,1 1-1,0-1 1,-1 1-1,1-1 0,-1 1 1,1-1-1,-1 1 1,1 0-1,-1-1 1,1 1-1,-1 0 1,1 0-1,-1 0-6,0-1 0,0 1 0,0-1 0,0 0 0,0 1 0,0-1-1,1 0 1,-1 1 0,-1-1 0,1 1 0,0-1 0,0 0 0,0 1 0,0-1 0,0 0 0,0 1-1,0-1 1,0 0 0,-1 1 0,1-1 0,0 0 0,0 1 0,0-1 0,-1 0 0,1 1 0,0-1-1,-1 0 1,-12 7 54,-12 2 13,0-1-1,-1-1 0,-1-2 0,-30 3 1,13-1 128,31-5-154,-224 43 863,278-47-1580,3 1 511,112-12-1066,-150 13 903,28-4-1465,-32 3 1279,0 1 1,22-12-4533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40.62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2240,'14'4'1701,"22"3"3291,-35-6-4848,1 1 0,0-1 1,-1 1-1,1-1 0,-1 1 0,1-1 0,1 4 0,4 4 90,-1-3 33,0 0 1,0 1 0,8 13-1,-5-7-63,-2-2-78,-1 0 0,-1 0-1,0 1 1,-1-1 0,0 1 0,-1 0-1,4 20 1,-3-12-65,0 4 46,-3-16-105,0-1 1,1 1 0,4 13-1,7 8 129,9 38 0,-12-39-234,-7-23 104,-1-1 1,-1 1-1,1 0 1,-1-1-1,0 1 1,0 0-1,1 9 1,-2-9 29,0 2 23,0 0-1,0 0 1,1 0-1,3 13 1,-3-14 89,1 0 0,-1 0 0,0 12 0,1 6-81,2 1-8,-5-21-18,2-1 0,-1 1 0,0-1 0,1 1 0,-1-1 0,1 1 0,0-1 0,0 0 0,1 1 0,-1-1 0,0 0 0,1 0 0,0 0 0,0 0 0,4 5 0,38 31 428,-42-37-294,9 19-101,-11-21-73,1 1 1,0 0-1,-1 0 1,0-1-1,1 1 1,-1 0-1,1 0 1,-1-1-1,0 1 1,0 0-1,1 0 1,-1 0-1,0 0 1,0 1-1,5 13 205,-4-14-206,-1 0-1,1 1 0,-1-1 0,1 0 1,-1 1-1,1-1 0,-1 1 1,0-1-1,1 3 0,-1-3-141,0 0 1,-1 0-1,1 0 0,0 0 1,0 0-1,-1 0 0,1 0 0,-1 0 1,1 0-1,-1 0 0,1 0 0,-1 0 1,0 0-1,1 0 0,-1-1 0,0 1 1,0 0-1,0-1 0,0 1 0,1 0 1,-1-1-1,0 1 0,0-1 0,0 0 1,0 1-1,0-1 0,0 0 1,0 1-1,0-1 0,0 0 0,0 0 1,0 0-1,-1 0 0,0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41.27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459 1 2144,'-3'4'529,"3"-4"-514,0 0 0,0 0 0,0 0-1,0 0 1,0 0 0,0 1 0,0-1-1,0 0 1,0 0 0,0 0 0,-1 0-1,1 0 1,0 0 0,0 0 0,0 0-1,0 1 1,0-1 0,0 0-1,0 0 1,0 0 0,0 0 0,0 0-1,-1 0 1,1 0 0,0 0 0,0 0-1,0 0 1,0 0 0,0 0 0,0 0-1,-1 0 1,1 0 0,0 0 0,0 0-1,0 0 1,0 0 0,0 0 0,0 0-1,0 0 1,-1 0 0,1 0-1,0 0 1,0 0 0,0 0 0,0 0-1,0 0 1,0 0 0,0 0 0,-1 0-1,1 0 1,0 0 0,-15 4 2342,-62 22-154,-48 18 106,96-34-1799,-1 0 0,-36 6 0,-19-5-2280,61-10 853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42.29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 1312,'1'-1'19,"-1"1"0,0-1-1,1 1 1,-1 0 0,0 0 0,1-1 0,-1 1-1,0 0 1,1 0 0,-1-1 0,1 1 0,-1 0-1,1 0 1,-1 0 0,0 0 0,1 0 0,-1 0-1,1-1 1,-1 1 0,1 0 0,-1 0 0,1 1 0,-1-1-1,1 0 1,-1 0 0,1 0 0,-1 0 0,0 0-1,1 0 1,-1 1 0,1-1 0,-1 0 0,0 0-1,1 0 1,-1 1 0,1-1 0,-1 1 0,19 3 909,-9 1-687,-1 0 1,0 1 0,0 0 0,0 0-1,13 14 1,-5-6-124,38 23 1,4 4-270,2 0 139,-50-34 13,-2 0-17,0 0-1,0 1 1,-1 0 0,0 1-1,-1-1 1,8 13 0,0-1 2,-7-8-15,-1 0 1,0 1-1,-1 0 1,0 0-1,-1 0 1,6 27-1,1 0-203,-6-20-712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54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57 12128,'-106'-20'5503,"24"7"-4799,51 7-448,13 6-288,-9-9 1088,9 9-576,13-5-1888,15 5 736,16-3-4639,11 6 2943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44.9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505 57 1728,'-1'-2'136,"1"1"0,-1 0 0,0 0 0,1 0 1,-1-1-1,1 1 0,0 0 0,-1-1 0,1 1 0,0 0 0,0-1 0,-1-1 1,2 2-19,-1 0 1,0 0-1,-1 0 1,1 1-1,0-1 1,0 0-1,0 0 1,0 0 0,-1 0-1,1 0 1,0 0-1,-1 1 1,1-1-1,-1 0 1,1 0-1,-1 1 1,1-1 0,-1 0-1,0 1 1,1-1-1,-1 0 1,0 1-1,1-1 1,-1 1-1,0-1 1,-1 0-1,-6-2 133,1 0 0,-1 1 0,1-1 0,-1 2 0,0-1 0,0 1-1,-13-1 1,3 2-45,0 1 0,-23 4-1,6 2 73,23-4-13,0-1 0,-1 0 1,-13 0-1,23-2-212,0 0 0,0 0 0,0 1 0,1-1 0,-1 1 0,0 0-1,1 0 1,-1 0 0,0 0 0,1 0 0,-1 0 0,1 1 0,0-1 0,-1 1 0,1 0 0,0 0 0,-2 2 0,-2 4 62,0-1 1,0 1 0,-7 14-1,-8 11-117,18-29 62,-3 3-25,1 0 0,-1 0 0,-1-1 0,-12 11 0,9-10 91,7-6-107,0 0 0,1 1-1,-1 0 1,1 0 0,-1 0 0,1 0 0,0 0 0,0 0-1,0 0 1,0 1 0,-2 2 0,4-4-3,0 0-8,-1 0 0,1-1 0,0 1 1,0 0-1,-1 0 0,1-1 0,-1 1 1,1 0-1,0 0 0,-1-1 0,1 1 0,-1-1 1,0 1-1,1 0 0,-1-1 0,1 1 1,-1-1-1,0 1 0,1-1 0,-1 0 1,0 1-1,0-1 0,-1 1 0,-3 22 51,-6 5 560,6-15-400,4-12-218,0 1 0,0-1 0,1 1 0,-1-1 0,1 1 0,-1 0-1,1-1 1,-1 1 0,1 0 0,0 2 0,-3 51 618,0-37-535,2-15-26,0 0 1,1-1 0,0 1 0,-1 0-1,1 0 1,0-1 0,0 1 0,0 0 0,0 0-1,2 3 1,-1 2-9,1 0-1,-1 1 1,0-1 0,-1 10-1,0-10-19,0 0-1,1 0 0,0 0 1,3 13-1,-3-17-17,0 0 0,-1 0 0,1 0 0,-1 0 0,0 1 0,0-1 0,-1 0 1,1 0-1,-3 7 0,2-7-16,0 1 0,0-1 0,1 0 1,0 1-1,-1-1 0,2 0 0,0 9 1,3 23-73,-4-29 115,0-1-1,0 0 1,1 0-1,3 10 1,8 31 217,-9-17-220,-3-26 22,0 0 1,1 0-1,-1-1 0,0 1 0,1 0 0,0-1 0,0 1 1,2 3-1,-1-2-86,-1-4 9,-1 0 0,1 0 0,-1 1 0,0-1 0,1 1 0,-1-1 0,0 0 0,0 1 0,0-1 0,0 0 0,0 1 0,0-1 0,0 3 1,1 1 9,0-1 0,0 1 0,1-1 0,-1 1 0,1-1 0,0 0 0,1 0 0,-1 0 0,6 7 0,1 3 8,8 17-4,-17-30 149,10 16-230,2 0 12,-8-12 94,-1-1-1,1 1 0,-1 1 1,0-1-1,2 8 1,-4-12-30,0 1 0,-1 0 1,1 0-1,-1 0 0,0 0 1,0 0-1,0 0 0,0 0 1,0 2-1,2 6 123,34 58-284,-4-20 443,-8-4-322,10 16 543,-33-58-496,0 0 0,0 1-1,0-1 1,0 0 0,-1 1 0,1-1 0,-1 1 0,0-1-1,1 5 1,-2 27-140,0-15 72,2-3 280,-1 17-298,0-31-180,-1-1-1,1 1 1,0 0 0,-1 0 0,1 0 0,-1-1 0,1 1 0,-1 0 0,0-1 0,0 1 0,0 0 0,0-1 0,-2 3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4:54.81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84 205 992,'-5'7'4927,"4"-7"-4738,-14 3 833,-17-5-382,26 1-408,6 1-180,-1 0 0,0 0 0,0 0 1,0 0-1,0 0 0,0 0 0,0 0 0,0-1 0,0 1 0,0 0 0,1-1 0,-1 1 0,0 0 0,0-1 0,0 1 0,0-1 1,1 1-1,-2-3 426,2 3-455,-1 0-1,1 0 0,0 0 0,0 0 0,-1 0 0,1 0 1,0 0-1,0 0 0,-1 0 0,1 0 0,0-1 0,0 1 1,-1 0-1,1 0 0,0 0 0,0 0 0,0 0 0,-1-1 1,1 1-1,0 0 0,0 0 0,0 0 0,-1-1 1,1 1-1,0 0 0,0 0 0,0-1 0,0 1 0,0 0 1,0 0-1,0-1 0,0 1 0,0 0 0,0 0 0,0-1 1,0 1-1,0 0 0,0 0 0,0-1 0,0 1 0,0 0 1,0 0-1,0-1 0,0 1 0,0 0 0,0 0 1,0-1-1,0 1 0,0 0 0,1 0 0,-1 0 0,0-1 1,1 0 13,-1 0 0,1-1 0,0 1 0,-1 0 0,1 0 0,0 0 0,0 0 0,0 0 0,2-2 0,2 0 109,-1 0 0,1 0-1,1 1 1,-1 0-1,0 0 1,1 0-1,-1 0 1,7 0 0,2 1-247,27-1 1,-29 3 160,16 2-3,-22-2 90,-18-3 100,-2-1-252,1 0 0,0-1 0,-1-1 1,-14-7-1,-23-8 312,50 20-299,0-1 0,0 1 0,0 0 0,0 0 0,0-1 0,0 1 0,0-1 0,0 1 0,0-1 0,0 1 0,0-1 0,0 0 0,1 1 0,-1-1 0,0 0 0,0 1 0,1-1 0,-1 0 0,0 0 0,1 0 0,-1 0 0,1 0 0,-1 0 0,1 0-1,0 0 1,-1 0 0,1 0 0,0-1 0,0 1-19,0 0-1,1-1 0,-1 1 1,1 0-1,-1 0 0,1 0 1,-1-1-1,1 1 0,0 0 1,0 0-1,-1 0 1,1 0-1,0 0 0,0 1 1,0-1-1,0 0 0,0 0 1,0 0-1,0 1 0,0-1 1,1 1-1,-1-1 0,1 0 1,6-2-27,-3 0 40,0 0 0,1 1 0,0 0 0,-1 0 0,1 1 0,10-2 0,-15 3 249,-1 0-244,1 0 0,-1 0 0,0 0 0,0 0 0,0 0 0,0 0-1,1-1 1,-1 1 0,0 0 0,0 0 0,0 0 0,0 0 0,1 0 0,-1 0-1,0 0 1,0 0 0,0 0 0,0 0 0,0 0 0,1-1 0,-1 1 0,0 0-1,0 0 1,0 0 0,0 0 0,0 0 0,0-1 0,0 1 0,0 0 0,0 0 0,1 0-1,-1 0 1,0-1 0,0 1 0,0 0 0,0 0 0,0 0 0,0 0 0,0-1-1,0 1 1,0 0 0,0 0 0,0 0 0,0 0 0,0-1 0,-1 1 0,-3-7 240,1 5-165,0 0 1,0 1-1,0-1 1,0 1-1,0 0 1,0 0-1,-1 0 1,1 1-1,0-1 0,-6 1 1,36-5 215,-14 3-290,1 0 1,14-1 0,-29 3 4,1 0 11,0 0-11,0 0 0,0 0 0,0 0-1,0 0 1,0 1 0,0-1 0,0 0-1,0 0 1,0 0 0,0 0 0,0 0 0,0 0-1,0 0 1,0 0 0,0 0 0,0 0-1,0 0 1,0 0 0,0 1 0,0-1-1,0 0 1,0 0 0,0 0 0,0 0 0,0 0-1,0 0 1,0 0 0,0 0 0,0 0-1,0 0 1,0 0 0,0 0 0,0 1 0,0-1 11,0 0-11,1 0 0,-1 0-1,0 0 1,0 0 0,0 0 0,0 0 0,0 0-1,0 0 1,0 0 0,0 0 0,0 0-1,0 0 1,0 0 0,0 0 0,1 0 0,-1 0-1,0 0 1,0 0 0,-12 7 181,8-5-218,1 0 0,-1-1-1,0 0 1,0 1 0,-7 0 0,7-2 77,-6 0 38,8-1-244,5-2-260,11-4 485,-10 5-21,0 0-1,0 0 1,0-1 0,6-4 0,-9 6-93,-6-3 571,-8 4-376,-5-1-153,15 1 215,10 2 311,-5-1-500,0-1-1,0 1 0,0 0 0,0 0 1,0 0-1,-1 1 0,1-1 0,0 0 0,0 1 1,-1-1-1,1 1 0,-1 0 0,1-1 0,-1 1 1,0 0-1,0 0 0,2 3 0,2 6 55,9 22 0,-11-22-22,33 73-169,-33-75 179,-1 0-1,0 0 1,0 1-1,-1-1 0,0 1 1,0-1-1,-1 1 1,-2 13-1,1 6 168,0-21-104,-1-7 132,2-2-284,0 1-1,0-1 1,0 0-1,0 1 1,0-1-1,0 0 1,0 1-1,0-1 1,0 1-1,0-1 1,0 0-1,0 1 1,1-1-1,-1 1 1,0-1-1,0 0 1,1 1 0,-1-1-1,0 1 1,1-1-1,2-2 16,-1 0 1,1 0-1,0 0 0,0 1 0,0 0 0,0-1 1,5-2-1,13-10-216,-20 14 164,8 7-85,-8-5 152,-1 1 0,1-1-1,-1 0 1,1 0 0,-1 1-1,1-1 1,-1 0 0,0 1-1,1-1 1,-1 1 0,0-1-1,0 0 1,0 1 0,0-1 0,-1 0-1,1 1 1,0-1 0,0 0-1,-1 2 1,0-2-90,1 0 0,0-1 1,-1 1-1,1 0 0,0 0 0,-1-1 0,1 1 0,-1-1 1,1 1-1,-1 0 0,0-1 0,1 1 0,-1-1 0,0 1 0,0 0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48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1187 2080,'-12'-5'16227,"9"2"-14714,0-2-3563,1 0 2243,1 1 1,0-1-1,0 1 0,0-1 1,1 1-1,0-1 0,0 0 0,0 1 1,1-9-1,0 9-99,39-296 2801,0 5-1972,-17-63-325,-19 227-372,-4 101-479,0 29 93,0 22-123,-13 414 134,-2-247 117,-4 5 261,5 23 262,13-112-107,1-75 320,-8-32-603,2-33-5,3 27-229,2 2 145,-1 0 0,-1 1 1,1-1-1,-1 1 0,0-1 0,-8-11 0,1-3 35,1-2-19,-75-140 9,40 86 75,-2 0-432,39 69 6,3 5-89,5 5 187,0-1 3,0 1-868,-1 0 1,1 0 0,0 0 0,0 0-1,0 0 1,0 0 0,1 0-1,1 2 1,10 9-3885,5 5 1648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0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18 515 2304,'-8'7'10827,"-1"0"-5657,9-10-3768,4-8-87,0 2-1178,-1 0 1,0-1-1,3-16 0,1-4-19,4-9 65,25-55 0,-26 73-30,1 0 0,1 1 0,0 0-1,17-19 1,60-54 467,-52 57-413,-25 24-156,-5 4 188,1 0 0,15-11 0,-22 18-244,-12 6-2929,5 0 1119,0 0-709,0 1 0,-1-1-1,0 0 1,-8 4-1,-9 0-1533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1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0 2144,'5'0'8352,"-14"8"-5227,2-4-2738,1 0 1,-1 0-1,0-1 0,0 0 1,0 0-1,-15 3 1,-4 2 89,16-4-386,0 0-1,0 0 1,0 1 0,1 0-1,0 0 1,0 1 0,0 1-1,1-1 1,0 1 0,-7 9-1,14-16-82,0 1 0,1 0 0,-1 0 0,1 0 0,-1 1-1,1-1 1,-1 0 0,1 0 0,0 0 0,0 0 0,-1 0-1,1 0 1,0 1 0,0-1 0,0 0 0,0 0-1,0 0 1,1 0 0,-1 0 0,0 1 0,0-1 0,1 0-1,-1 0 1,1 0 0,-1 0 0,1 0 0,-1 0-1,1 0 1,1 1 0,1 2 76,1 1 1,-1-1-1,1 0 0,7 5 0,2 0-10,0 0-1,0-2 0,1 1 0,0-2 1,17 7-1,11 4-59,-24-9-4,25 11 11,-1 2 1,46 30-1,-86-49-10,0-1-1,0 1 1,0 0-1,0-1 1,0 1-1,-1 0 1,1 0-1,0 0 1,-1 0-1,1 1 1,-1-1-1,0 0 0,2 4 1,-3-4 16,0-1-1,0 0 1,0 1 0,0-1 0,0 0 0,0 1-1,0-1 1,0 0 0,0 1 0,-1-1-1,1 0 1,-1 0 0,1 1 0,-1-1-1,1 0 1,-1 0 0,0 0 0,1 0-1,-1 0 1,0 0 0,0 0 0,0 0 0,0 0-1,0 0 1,0 0 0,0 0 0,-2 1-1,-14 8 154,-1-1 0,0 0 0,-1-1 0,0-1-1,-37 8 1,-2 2 53,33-9-184,1-2 0,-34 5 0,12-8-5075,45-3 4586,28-20-11696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2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13 3552,'-2'-5'380,"2"4"-357,0 1 0,0 0 0,0 0 0,0 0 0,0 0 0,-1 0 1,1-1-1,0 1 0,0 0 0,0 0 0,0 0 0,0 0 0,0-1 0,0 1 0,0 0 0,0 0 0,0 0 1,0-1-1,0 1 0,0 0 0,0 0 0,0 0 0,0 0 0,0-1 0,0 1 0,0 0 0,0 0 0,0 0 1,0 0-1,1-1 0,-1 1 0,0 0 0,0 0 0,0 0 0,0 0 0,0 0 0,0-1 0,1 1 0,-1 0 1,0 0-1,0 0 0,0 0 0,0 0 0,0 0 0,1 0 0,-1 0 0,0 0 0,0-1 0,0 1 0,0 0 1,1 0-1,-1 0 0,0 0 0,0 0 0,0 0 0,1 0 0,-1 0 0,0 0 0,0 0 0,0 1 0,0-1 1,1 0-1,-1 0 0,0 0 0,0 0 0,0 0 0,0 0 0,2 0 832,-2 2-119,0 138 5168,0 190-342,-17-27-3357,12-240-1855,-1-2-144,-3 64 185,9-118-1451,-2-12-1913,1-14-1025,0-25-1229,-3 17 3238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2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80 4992,'-8'-5'894,"2"1"-76,16 1 6099,12-1-5198,32-2 0,10-1-208,147-14 229,-83 11-1277,-6 5-389,-121 5-570,-10-7-6510,7 6 5990,-1 0-1,0 0 1,-3 0 0,-7-3-4072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3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38 4576,'-27'-12'7674,"8"27"-3914,11-9-3454,0 0 0,1 0 0,0 0-1,0 1 1,0 0 0,1 1 0,0-1 0,1 1-1,-6 10 1,8-13-245,1-1 0,1 1 0,-1-1 0,0 1 0,1 0-1,0 0 1,0-1 0,1 1 0,-1 0 0,1 0 0,0 0-1,0 0 1,1 0 0,-1-1 0,1 1 0,0 0 0,1 0 0,-1-1-1,1 1 1,2 5 0,-1-5-1,1 0 1,0 0-1,-1 0 1,1 0-1,1-1 0,-1 0 1,1 0-1,0 0 0,0 0 1,0-1-1,0 0 1,0 0-1,1 0 0,0 0 1,-1-1-1,9 2 0,-5-1 31,1-1-1,-1 0 1,1-1-1,-1 0 1,1 0-1,-1-1 0,1 0 1,0-1-1,16-3 1,-20 3-69,0-1-1,-1 0 1,1-1 0,-1 0 0,0 1 0,0-2 0,0 1 0,0 0 0,-1-1 0,1 0 0,-1 0-1,0-1 1,0 1 0,0-1 0,-1 1 0,0-1 0,0-1 0,5-8 0,-4 4-27,0 0 1,-1-1 0,0 1 0,0-1-1,-1 0 1,-1 1 0,1-1 0,-2 0-1,0-14 1,0 21-20,-1 0 0,0 0-1,0 0 1,0-1 0,0 1 0,-1 0 0,1 1-1,-1-1 1,0 0 0,0 0 0,0 1 0,-1-1-1,0 1 1,1 0 0,-1 0 0,0 0 0,0 0-1,-1 0 1,1 1 0,0-1 0,-1 1 0,0 0-1,1 0 1,-1 0 0,0 1 0,-8-3 0,1 1-105,1 1 0,-1 0 0,0 0 0,0 1 1,1 1-1,-1 0 0,0 0 0,0 1 1,-14 3-1,23-4-77,0 1 1,0-1 0,0 1 0,0 0 0,0-1-1,0 1 1,0 0 0,0 0 0,0 1 0,0-1-1,1 0 1,-4 3 0,5-3 15,-1-1 0,1 1 0,0 0 0,-1-1 0,1 1 0,0 0 1,0-1-1,-1 1 0,1 0 0,0 0 0,0-1 0,0 1 0,0 0 0,0 0 0,0-1 0,0 1 0,0 0 0,0 0 1,0-1-1,0 1 0,1 0 0,-1-1 0,0 1 0,1 0 0,-1-1 0,0 1 0,1 0 0,-1-1 0,1 1 1,-1 0-1,0-1 0,1 1 0,0-1 0,-1 1 0,1-1 0,-1 0 0,1 1 0,1 0 0,15 10-2188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4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5 5568,'0'0'71,"-1"-1"-1,1 1 1,0 0 0,-1-1 0,1 1 0,-1 0 0,1-1-1,-1 1 1,1 0 0,-1 0 0,1-1 0,-1 1 0,1 0-1,-1 0 1,0 0 0,1 0 0,-1 0 0,1 0 0,-1 0-1,1 0 1,-1 0 0,1 0 0,-1 0 0,0 0 0,1 0-1,-1 0 1,1 0 0,-1 1 0,1-1 0,-1 0 0,1 0-1,-1 1 1,0 0 0,0 0 114,0 1 1,0 0-1,1 0 0,-1 0 1,1 0-1,-1 1 0,1-1 0,0 0 1,-1 3-1,-5 49 2155,-4 67 429,0 86-81,2 43-645,8-154-865,5-100-404,4-5-626,-1-2 1,0 1 0,0-1 0,9-18-1,0-1-59,-1 4-66,1 1 1,1 1-1,1 0 1,32-31-1,-11 23 156,50-32-1,-18 16-338,-65 41-58,-7 7 201,0 0 1,0 0-1,0 0 1,0 0-1,0 0 1,-1 0 0,1 0-1,0 0 1,0 1-1,0-1 1,0 0-1,0 0 1,0 0 0,0 0-1,0 0 1,0 0-1,0 0 1,-1 0-1,1 0 1,0-1 0,0 1-1,0 0 1,0 0-1,0 0 1,0 0-1,0 0 1,0 0 0,0 0-1,0 0 1,0 0-1,0 0 1,-1 0-1,1 0 1,0 0 0,0 0-1,0 0 1,0 0-1,0 0 1,0 0-1,0-1 1,0 1 0,0 0-1,0 0 1,0 0-1,0 0 1,0 0-1,0 0 1,0 0 0,0 0-1,0 0 1,0 0-1,0-1 1,0 1-1,0 0 1,0 0 0,0 0-1,0 0 1,0 0-1,0 0 1,0 0-1,0 0 1,-4 1-3,1 0-1,-1 1 1,0 0-1,1 0 1,0 0-1,-1 0 1,1 0-1,0 1 1,0 0-1,0-1 1,0 1-1,1 0 1,-1 0-1,1 1 1,0-1-1,0 0 1,-2 5-1,-1 2 103,0 0-1,1 1 1,1-1-1,0 1 1,-2 13-1,3-9 89,1 0-1,0 0 1,1 0 0,1 0-1,0-1 1,1 1 0,1 0-1,0-1 1,1 1 0,0-1-1,1 0 1,11 21 0,-5-9 164,-9-20-236,1 0 1,-1 1-1,1-1 1,0 0-1,1 0 0,0-1 1,5 7-1,-9-12-152,0 0 1,0 1-1,0-1 0,0 0 0,0 0 1,1 1-1,-1-1 0,0 0 0,0 0 0,0 1 1,1-1-1,-1 0 0,0 0 0,0 0 0,1 0 1,-1 1-1,0-1 0,0 0 0,1 0 1,-1 0-1,0 0 0,1 0 0,-1 0 0,0 0 1,1 0-1,-1 0 0,0 0 0,0 0 1,1 0-1,1-12-3121,-2-32-3055,0 16 3584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4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89 6976,'5'-12'8912,"14"15"-7190,-7-2-1274,-1-2-1,1 0 1,21-4-1,-27 3-379,0 0-1,0 0 0,-1-1 1,1 1-1,-1-1 1,1 0-1,-1-1 0,0 1 1,6-6-1,-10 8-64,-1 1 0,1-1 0,0 1-1,-1-1 1,1 0 0,0 1 0,-1-1 0,1 0 0,-1 1-1,0-1 1,1 0 0,-1 1 0,1-1 0,-1 0 0,0 0-1,0 0 1,1 1 0,-1-1 0,0 0 0,0 0-1,0 0 1,0 0 0,0 0 0,0 1 0,0-1 0,0 0-1,0 0 1,0 0 0,-1 1 0,1-1 0,0 0 0,-1 0-1,1 0 1,0 1 0,-1-1 0,0-1 0,0 1-26,0 0 1,-1 0 0,1 0 0,0 0-1,-1 0 1,1 0 0,-1 1-1,1-1 1,-1 0 0,1 1-1,-1-1 1,1 1 0,-1-1 0,0 1-1,1 0 1,-1 0 0,0 0-1,1 0 1,-4 0 0,-1 2 160,-1-1 1,1 1 0,-1 0-1,1 1 1,0 0 0,0 0-1,0 0 1,0 0 0,1 1-1,-1 0 1,1 0 0,0 1-1,0-1 1,0 1 0,1 0-1,0 1 1,0-1 0,0 1-1,1-1 1,-1 1 0,-2 9-1,3-8-11,1-1 0,0 1-1,1 0 1,-1 0 0,1 0-1,1 0 1,-1 0 0,1 1-1,1-1 1,-1 0 0,3 11-1,0-5 51,0-1 0,1 1-1,0-1 1,1 0 0,1-1-1,0 1 1,13 19 0,-17-29-142,1 0 0,0 0 1,-1 0-1,1 0 1,0 0-1,0 0 1,0-1-1,1 1 0,-1-1 1,0 0-1,1 0 1,-1 0-1,0 0 0,1-1 1,-1 0-1,1 1 1,-1-1-1,1 0 1,-1-1-1,6 0 0,8-1 32,1-2-1,27-8 0,-37 10-86,-2 1-108,-1-1 0,0 0 0,1 0 0,-1 0 0,0-1 0,0 0 0,5-3 0,-9 5-124,0 0 0,0 0 0,0 0 0,0 0 1,0-1-1,-1 1 0,1 0 0,0 0 0,0 0 1,-1-1-1,1 1 0,-1 0 0,1-1 0,-1 1 1,1-1-1,-1 1 0,0-1 0,0 1 0,0 0 0,0-1 1,0 1-1,0-1 0,0 1 0,0-1 0,-1 1 1,1 0-1,0-1 0,-1 1 0,0-1 0,1 1 1,-2-2-1,-5-11-2419,4 10 1227,1-1-1,-1 1 0,1 0 1,1-1-1,-3-6 0,3-1-2213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2:5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 1056,'-17'-3'486,"1"2"1097,12 1-1138,0 1 0,1 0 0,-1-1 0,0 0 0,0 0-1,1 0 1,-7-1 0,-3 0 1836,12 1-2203,1 0 0,0 0-1,0 0 1,-1 0 0,1 0 0,0 0-1,0 0 1,-1 0 0,1 0 0,0 0-1,-1 0 1,1 0 0,0 0 0,0 1 0,-1-1-1,1 0 1,0 0 0,0 0 0,-1 0-1,1 0 1,0 0 0,0 1 0,0-1-1,-1 0 1,1 0 0,0 0 0,0 1 0,0-1-1,0 0 1,-1 0 0,1 1 0,0-1-1,0 0 1,0 0 0,0 1 0,4 11 2013,20 15 137,-17-20-2008,9 10 102,1-1 1,0-1-1,1-1 1,40 23-1,-48-30-847,-2-1-323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5:55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9 6400,'-1'-8'8547,"1"8"-8483,-8 0 183,-23 2 997,1 1 0,-1 2 0,-46 13 0,76-18-1240,0 0 0,0 1-1,0-1 1,0 0 0,0 1 0,0-1 0,0 1-1,0-1 1,0 1 0,0-1 0,0 1-1,0 0 1,1-1 0,-2 2 0,2-1 0,-1-1 1,1 0-1,0 1 1,0-1 0,0 1-1,0-1 1,0 0-1,0 1 1,0-1 0,0 1-1,0-1 1,0 0-1,0 1 1,0-1-1,0 1 1,0-1 0,0 1-1,0-1 1,0 0-1,1 1 1,-1-1-1,0 0 1,0 1 0,1 0-1,2 2 41,0 1 0,0-1 1,1 0-1,0 0 0,5 3 0,0 2 30,0-2-27,15 13 244,-1 1-1,38 41 1,-43-41-31,-5-5 55,20 30 0,-30-41-219,0 0 0,-1 1 0,0-1 0,0 1 0,0-1 0,-1 1 0,1 0 0,-1-1 0,0 1 1,0 0-1,-1 0 0,0 8 0,0-10-52,-1 0 1,1 1 0,-1-1-1,0 0 1,0 0 0,0 0-1,-1 0 1,1 0 0,-1 0-1,0 0 1,0 0 0,0 0-1,0-1 1,0 1 0,-1-1-1,1 1 1,-1-1 0,1 0-1,-1 0 1,0 0 0,0-1 0,0 1-1,0-1 1,0 1 0,-6 1-1,-1-1-133,0 1-1,0-1 1,0-1-1,0 0 1,0 0 0,0-1-1,-15-1 1,10 0-988,0-2 0,-21-5 0,27 5-1485,0 0-1,-14-7 1,11 1-1204,10-2-1611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03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36 1984,'0'0'33,"0"0"-1,0 0 1,0-1 0,0 1 0,-1 0 0,1 0-1,0-1 1,0 1 0,0 0 0,0 0-1,0 0 1,0-1 0,0 1 0,0 0-1,0 0 1,0-1 0,0 1 0,0 0-1,0 0 1,0-1 0,0 1 0,0 0 0,0 0-1,1 0 1,-1-1 0,0 1 0,0 0-1,0 0 1,0 0 0,0-1 0,0 1-1,1 0 1,-1 0 0,0 0 0,0 0-1,0-1 1,1 1 0,10-9 1904,-1 1 5051,-10 8-6854,-1-1-1,0 1 0,0-1 0,0 1 1,0-1-1,0 1 0,0 0 1,0 0-1,0-1 0,0 1 0,0 0 1,0 0-1,0 0 0,0 0 1,0 0-1,-1 0 0,-4 0 375,-16-3-332,0 1 0,0 1 0,-29 2 1,8 0-2552,30 0 109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2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306 709 2656,'0'0'837,"5"-3"1051,-4 3-1765,-1 0 0,1 0-1,-1 0 1,1-1 0,0 1-1,-1 0 1,1 0 0,-1 0-1,1-1 1,0 1 0,-1 0-1,1 0 1,-1-1 0,1 1-1,-1-1 1,1 1 0,-1 0-1,1-1 1,-1 1 0,0-1 0,1 1-1,-1-1 1,1 0 0,0-1 66,-1 0 0,1 1 0,0-1 0,-1 0 0,1 0 0,-1 0 0,0 0 0,1-1 0,-1-2 174,0 0-1,0 0 1,-1 1-1,1-1 1,-1 1-1,-2-6 1,-1-2 232,-1 1 0,-1-1 0,0 1 1,0 1-1,-1-1 0,0 1 0,-1 0 0,0 1 1,-17-15-1,24 23-560,-1 0 0,1 0 1,-1 0-1,0-1 1,1 2-1,-1-1 0,0 0 1,0 0-1,0 0 0,0 1 1,0-1-1,1 1 0,-1 0 1,0-1-1,0 1 0,0 0 1,0 0-1,0 0 1,0 1-1,0-1 0,0 0 1,0 1-1,0-1 0,0 1 1,0 0-1,0-1 0,1 1 1,-1 0-1,0 0 0,1 0 1,-1 1-1,-2 1 1,-4 4-21,0 1 0,0 0 1,1 0-1,-10 15 1,17-21-7,-29 37 9,-36 55 202,59-84-151,1 0 0,0 1 0,0-1 0,1 1 0,1 0 0,0 0-1,-3 20 1,6-28-47,0 1-1,0 0 0,1 0 0,-1-1 1,1 1-1,0 0 0,0-1 0,0 1 1,0-1-1,1 1 0,-1-1 1,1 1-1,0-1 0,0 0 0,0 0 1,0 0-1,1 0 0,-1-1 0,1 1 1,0 0-1,0-1 0,0 0 0,3 3 1,-1-2 49,1 0 1,-1 0-1,1 0 1,0-1-1,0 1 1,0-1-1,0-1 1,0 1-1,0-1 1,1 0-1,-1 0 1,12-1-1,-2-2-18,0-1-1,-1-1 0,1-1 1,0 0-1,-1 0 0,0-2 1,-1 0-1,1 0 1,-1-2-1,13-9 0,-15 8-53,0 0-1,0-1 0,-1 0 1,0-1-1,-1 0 1,-1 0-1,0-1 0,0 0 1,-1-1-1,9-23 0,-5 7-25,-2 0 0,-2 0-1,0-1 1,4-39 0,-10 47 2,-1 0 0,-1 0 0,-1 0-1,-1-1 1,-1 2 0,-11-44 0,-3 7 124,-35-74-1,29 81-50,-1-2-645,38 147 2071,3 39-132,-7 110-184,3 50 366,-12-265-1419,3 1 0,7 33 0,-11-55-1846,1-34-19072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2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 4640,'-11'-14'1504,"9"11"-475,1 2-501,0 0 1,1 0-1,-1 0 0,1-1 1,0 1-1,-1 0 0,1 0 1,0-1-1,0 1 0,0 0 0,0-2 1,0 3-327,0-1-1,0 1 1,0-1 0,0 1 0,0-1 0,1 1 0,-1-1 0,0 1-1,0 0 1,0-1 0,1 1 0,-1-1 0,0 1 0,1 0 0,-1-1-1,0 1 1,1 0 0,-1-1 0,1 1 0,0-1 0,1 1 60,0-1 0,1 0 1,-1 1-1,0-1 1,1 1-1,-1 0 1,0 0-1,1 0 0,-1 0 1,1 0-1,2 1 1,98 16 2667,-4 1-2090,-48-14-89,98-3 1,50-17-17,-71 4-386,-96 9-351,300-17 445,-240 19-1778,145 17 0,-232-16 471,24 6-1634,-28-6 2323,-1 0 0,1 0 0,-1 0 0,1 0 0,-1 1 0,1-1 0,-1 0 0,1 0-1,-1 1 1,1-1 0,-1 0 0,1 0 0,-1 1 0,0-1 0,1 1 0,-1-1 0,1 0 0,-1 1 0,0-1 0,1 1 0,-1-1 0,0 1 0,0-1-1,1 1 1,-1-1 0,0 1 0,0-1 0,0 1 0,0-1 0,0 1 0,0 0 0,0-1 0,0 1 0,0-1 0,0 1 0,0-1 0,0 1 0,0-1-1,0 1 1,0-1 0,-1 2 0,-9 14-3739,-1 4-1846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2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300 445 992,'-6'0'2392,"6"-1"-2158,1 1-1,0 0 1,-1 0-1,1 0 0,0-1 1,-1 1-1,1 0 1,0-1-1,-1 1 1,1 0-1,0-1 0,-1 1 1,1-1-1,-1 1 1,1-1-1,-1 1 0,1-1 1,-1 0-1,1 1 1,-1-1-1,0 0 1,1 1-1,-1-2 0,2-4 690,-1-1-1,0 1 0,-1 0 0,0-1 0,0-9 0,-1 14-743,1 0 0,0-1 0,-1 1-1,0 0 1,0 0 0,1 0 0,-1 0 0,0-1 0,-1 1-1,1 1 1,0-1 0,-1 0 0,1 0 0,-1 0-1,1 1 1,-1-1 0,0 1 0,1-1 0,-4-1-1,4 3-90,-1-1-1,0 0 1,0 1-1,0 0 1,0-1-1,0 1 1,0 0-1,0 0 1,-1 0-1,1 0 0,0 0 1,0 0-1,0 1 1,0-1-1,0 1 1,1 0-1,-1-1 1,0 1-1,-3 2 1,-6 2 130,0 1 1,-9 8 0,16-11-134,-24 16 451,1 1 0,-28 29-1,44-39-447,2 1 0,-1 0 0,1 1-1,1 0 1,0 0 0,1 1 0,-10 22-1,16-32-63,-1 1-1,1 0 0,0 0 1,0-1-1,1 1 0,-1 0 1,1 0-1,0 0 0,0 0 0,0 0 1,0 0-1,1-1 0,-1 1 1,1 0-1,0 0 0,1 0 1,-1-1-1,3 5 0,-2-3 7,1-1 0,1 0 1,-1 0-1,0 0 0,1 0 0,0 0 0,0-1 0,0 0 0,0 0 0,1 0 0,-1 0 0,1-1 0,6 3 0,0 0 57,1 0-1,-1-1 1,1-1-1,0 0 1,0 0-1,0-1 0,0-1 1,12 0-1,-19-1-108,0 0-1,0-1 0,-1 0 1,1 0-1,0 0 0,0-1 1,-1 1-1,1-1 0,-1 0 0,1 0 1,-1-1-1,0 1 0,0-1 1,0 0-1,0 0 0,-1 0 0,1-1 1,-1 1-1,0-1 0,0 0 1,0 0-1,4-8 0,2-6-39,-1 0 0,0-1 0,-1 0 0,-2 0 0,5-25 0,9-103-147,-15 107 225,7-238 528,-16 226-928,0 34 533,5 17-255,0 1 34,0 0 64,0 0 0,0 0 0,0 0 0,0 1 0,0-1 0,0 0 0,0 0 0,0 0 0,0 0 0,0 0 0,0 0 0,0 0 0,0 0 0,0 0 0,0 0 0,0 1 0,0-1 0,0 0 0,-1 0 0,1 0 0,0 0 0,0 0 0,0 0 0,0 0 0,0 0 0,0 0 0,0 0 0,0 0 0,0 0 0,0 0 0,0 0 0,0 1 0,-1-1 0,1 0 0,0 0 0,0 0 0,0 0 0,0 0 0,0 0 0,0 0 0,0 0 0,0 0 0,0 0 0,0 0 0,-1 0 0,1 0 0,0 0 0,0 0 0,0 0 0,0 0 0,0 0 0,0-1 0,0 1 0,0 0 0,0 0 0,-1 0 0,-1 107 1117,0 52-293,14 104 875,-11-217-1467,-1-29-184,1 1 0,0-1 0,5 21 0,-4-32-31,-1-1-21,0 0 0,-1-1-1,1 1 1,-1 0 0,0 8-1,0-12-888,-1-24-17747,14 8 14966,-12 14 3714,18-16-2517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 3392,'14'-15'22620,"-12"18"-23459,-1 9 1029,-1-1-1,-1 1 1,1 0 0,-2-1 0,0 1 0,-5 18 0,2-5 49,-35 133 728,-1 5-431,39-153-512,0-1-1,0 1 0,1 0 0,1-1 0,0 1 0,1 12 0,0-18-12,-1-1 0,1 1 0,0-1-1,1 1 1,-1-1 0,1 0 0,-1 0 0,1 0 0,0 0-1,0 0 1,0 0 0,0 0 0,1-1 0,-1 1 0,1-1 0,0 0-1,0 0 1,0 0 0,0 0 0,4 2 0,7 3 54,0-1 1,0-1 0,1 0-1,0-1 1,-1-1 0,1 0-1,1-1 1,-1-1 0,0 0-1,0-1 1,1 0-1,20-4 1,-18 1-413,22 1 1,-39 2-177,3-8-5162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2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18 112 4576,'-1'0'99,"1"0"0,-1-1 1,0 1-1,1 0 0,-1 0 1,0 0-1,1 1 0,-1-1 1,0 0-1,1 0 0,-1 0 1,0 0-1,1 1 0,-1-1 0,0 0 1,1 1-1,-1-1 0,1 0 1,-1 1-1,1-1 0,-1 1 1,1-1-1,-2 2 0,0 0 296,4-3 327,0 0-1,-1 0 0,1 1 0,0-1 1,0 0-1,-1 1 0,1 0 0,3-1 1,9-2 909,82-26 4023,52-10-1469,-75 20-2856,-52 13-1451,2 0 1,-1 2 0,1 1 0,-1 0 0,1 2 0,23 1 0,-28 4-1858,5 11-6074,-6-6-384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34 1984,'1'-1'791,"-1"1"-715,1 0 1,-1 1-1,0-1 1,1 0-1,-1 0 1,0 1-1,1-1 1,-1 0-1,1 0 0,-1 0 1,0 0-1,1 1 1,-1-1-1,1 0 1,-1 0-1,0 0 1,1 0-1,-1 0 0,1 0 1,-1 0-1,1 0 1,-1 0-1,0 0 1,1-1-1,-1 1 1,1 0-1,-1 0 0,0 0 1,1 0-1,-1-1 1,0 1-1,1 0 1,-1 0-1,1-1 1,-1 1 176,1 0 0,-1-1 1,0 1-1,1 0 0,-1 0 1,1-1-1,-1 1 0,0 0 1,1 0-1,-1-1 0,0 1 1,0 0-1,1-1 0,-1 1 1,0 0-1,0-1 0,0 1 1,1-1-1,-1 1 0,0 0 1,0-1-1,0 1 1,0-1-1,0 1 0,0 0 1,0-1-1,0 1 0,0-1 1,0 0-1,0 0-42,0 1 0,-1-1-1,1 0 1,-1 0 0,1 0 0,-1 1-1,1-1 1,-1 0 0,0 1 0,1-1 0,-1 0-1,0 1 1,-1-1 0,0-1-21,-1 1-1,1-1 1,-1 1-1,1 0 1,-1 0 0,0 0-1,1 0 1,-1 1 0,-4-1-1,-4 2 120,1 0-1,0 1 1,-1 1-1,1 0 1,0 0-1,0 1 1,-11 6 0,-21 7-21,14-8 99,2 2-1,-38 19 0,56-26-310,0 1 1,1 0-1,0 0 0,0 1 0,0 0 0,1 0 1,0 0-1,0 1 0,1 0 0,-1 0 0,2 0 0,-7 13 1,5-5-31,1 0 0,0 0 0,2 1-1,-1-1 1,2 1 0,0-1 0,1 26 0,2-12 124,1 0-1,2 1 1,8 31-1,-6-37-88,1 0 0,1-1 0,1 0 1,1-1-1,1 0 0,1 0 0,0-1 0,24 28 1,49 71 147,-74-100-176,0 0 0,-2 0 1,9 28-1,14 67 166,-21-71 21,5 49 0,-15-78-122,0 0 1,0 1 0,-2-1-1,0 0 1,0 0 0,-1 0 0,-5 17-1,4-25-94,0-1 0,0 1 0,0 0 0,-1-1 0,0 0 0,-1 0 0,1 0 0,-1 0 0,0-1 0,0 0 0,-1 0 0,1 0 0,-1-1 0,-9 6 0,-8 3-28,-1-1 0,-40 15 0,50-22-88,-43 15-1210,51-19 443,-1 1-1,1-1 1,-1 0 0,0-1 0,1 0 0,-1 0 0,-7-1-1,13 1 684,1 0-1,-1 0 0,1 0 1,-1 0-1,0 0 0,1 0 1,-1 0-1,1 0 0,-1 0 1,1 0-1,-1-1 0,1 1 1,-1 0-1,1 0 0,-1-1 1,1 1-1,-1 0 0,1-1 1,-1 1-1,1 0 0,-1-1 1,1 1-1,0-1 0,-1 1 1,1-1-1,0 1 0,-1-1 1,1 1-1,0-1 0,0 1 1,-1-1-1,1 1 0,0-1 1,0 0-1,0 1 0,0-1 1,0 1-1,0-1 0,0-1 1,1 0-412,-1 0 0,1-1 0,0 1 0,0 0 0,1 0 0,-1-1 0,3-2 0,12-18-3481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3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 3808,'-5'-2'11512,"-5"2"-8658,-11 3-1903,-15 5 735,-108 31 1172,114-27-2528,1 1 1,-32 19 0,56-29-306,0 0 1,0 1 0,0-1-1,1 1 1,0 1 0,0-1 0,0 0-1,0 1 1,1 0 0,0 0-1,-1 0 1,2 0 0,-1 0 0,1 1-1,0-1 1,0 1 0,0 0-1,1-1 1,0 1 0,0 0 0,0 0-1,1 0 1,0 0 0,0 0-1,0-1 1,1 1 0,2 7 0,1 3 60,1 0 1,0 0 0,2 0 0,0-1 0,0 0 0,1-1 0,13 18 0,-14-24-10,-1 0 0,1-1 0,1 1 0,-1-1 0,1 0 0,1-1 0,-1 0 0,1-1 0,0 1 0,0-1 0,1-1 0,16 6 0,-18-8-42,1 1 1,0-2 0,-1 1-1,1-1 1,0 0 0,-1-1-1,1 0 1,0 0 0,0-1-1,-1 0 1,1-1 0,0 0-1,-1 0 1,0-1 0,1 0 0,-1 0-1,0-1 1,0 0 0,-1-1-1,1 1 1,-1-2 0,0 1-1,-1-1 1,1 0 0,10-12-1,-3-1-20,23-40-1,-11 15 43,-17 31-29,-1-1 0,-1 0 0,7-18 0,-12 25-19,1 0-1,-2 0 1,1-1 0,-1 1 0,0-1 0,0 1 0,-1-1 0,-1-12 0,0 17-21,1 0 1,-1 1-1,0-1 1,0 1-1,0-1 1,0 1-1,0-1 0,-1 1 1,1 0-1,-1 0 1,0 0-1,1 0 1,-1 0-1,0 0 1,-4-3-1,2 2 28,0 0 0,-1 0-1,1 1 1,-1-1 0,0 1-1,-10-3 1,-3 1 68,0 0 1,0 2-1,0 0 0,-21 1 0,-9 2-2295,8-1-4591,47 0 5335,0-1 0,1 0 0,-1 0-1,0-1 1,0 0 0,0 0-1,9-5 1,18-8-3050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27 103 3136,'-27'-3'16021,"45"-9"-13696,9-3-1834,1 3-1,0 0 1,37-10 0,-63 22-430,0-1 0,1 0 0,-1 1 0,1 0 0,-1-1 0,1 1 0,-1 0 0,1 0 0,-1 1 0,0-1 0,1 0 0,-1 1 0,1 0 1,-1-1-1,0 1 0,1 0 0,-1 0 0,0 0 0,3 3 0,-2-2 4,-1 0-1,1 1 1,-1-1 0,0 1 0,0 0-1,0-1 1,0 1 0,-1 0 0,1 0 0,-1 0-1,0 1 1,0-1 0,2 7 0,37 129 393,-23-92-134,-3-7-162,-11-29-153,16 50 222,-17-55-205,0-1 0,1 0 0,0 0 0,0 1 0,0-2 0,0 1 0,1 0 0,5 5 0,-9-10-12,1 1 0,0-1 0,0 1 0,0-1 0,0 0 0,-1 1 0,1-1 0,0 0 0,0 0 0,0 1 0,0-1 0,0 0 0,0 0 0,0 0 0,0 0-1,0 0 1,0 0 0,-1 0 0,1-1 0,0 1 0,0 0 0,0 0 0,0-1 0,0 1 0,0-1 0,-1 1 0,1-1 0,0 1 0,1-1 0,0-1 42,1 0 1,-1 0-1,1 0 0,-1-1 1,0 1-1,0-1 0,4-4 0,5-17-72,0-1 0,-2 0 0,0 0 0,8-45 0,3-8 128,-10 33-160,-8 32-1,1-1-1,0 1 1,10-25 0,-11 36 54,-1-1 1,1 1-1,-1 0 0,1 0 1,0 0-1,0 0 0,0 0 0,0 0 1,0 1-1,0-1 0,0 1 1,1-1-1,-1 1 0,1 0 0,-1 0 1,1 0-1,-1 0 0,6-1 1,3 0 36,-1 1-1,1 0 1,14 1 0,-14 0-17,26 0 202,0 2 0,0 1-1,68 15 1,-92-15-251,1 1 0,-1-2 0,17 1 0,-28-3-189,-39-3-23749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 6976,'-35'-20'3168,"25"17"-2752,7 3 832,3 3-768,-5-3 2176,0 3-1472,0-3 319,5 5-895,-3-5-320,6 0-160,-3 9-608,0-6-1599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0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1451 4736,'1'-6'890,"0"7"-144,2 1 1436,6-9 117,-4 5-1995,-1-1 0,1 0 0,-1 0-1,1-1 1,-1 1 0,0-1 0,0 0 0,-1 0 0,5-6 0,5-8 311,10-21 1,-23 38-593,16-29 363,57-94 460,106-107-163,-150 195-561,-1 0 1,-2-2 0,-2-1-1,-1 0 1,-2-2 0,-2-1-1,17-54 1,49-168 677,-35 86 485,-49 174-1296,-5 10-14,-7 18-19,-49 189-196,38-148 651,-60 121 0,1-47 53,12-23-160,-56 126 193,-6 12-136,111-218-281,3-3 43,-3-1-1,-26 35 1,29-44-147,12-16 25,1-1 1,-1 0-1,0 0 1,0 0-1,-1-1 1,0 1 0,0-1-1,-10 7 1,14-12-38,0 1 0,1-1 0,-1 1 0,1-1 0,-1 1 0,0-1 0,1 0 0,-1 0 0,0 0 0,0 0 0,1 0 0,-1 0 0,0 0 0,1-1 0,-1 1 0,0 0 0,1-1 0,-1 0 0,1 1 0,-1-1 0,1 0 0,-1 0 0,-1-1 0,3 1 16,-1 1-1,0-1 1,1 0 0,-1 0 0,1 0 0,-1 0 0,1 0 0,0 0 0,-1 0 0,1 0 0,0 0 0,0 0 0,-1 0-1,1 0 1,0 0 0,0 0 0,0 0 0,0 0 0,1 0 0,-1 0 0,0-1 0,1 0-36,-1 0 0,1 0 0,0-1-1,-1 2 1,1-1 0,0 0 0,0 0 0,0 0 0,2-2 0,23-22-71,1 1 1,1 0-1,45-27 1,101-53 172,-27 17-50,97-93 308,-189 139-181,77-44-1,-122 80-102,51-31 130,68-53 0,-98 62-62,0-2-1,-2 0 1,-1-2-1,31-46 1,60-117-157,-80 126 180,3-8 135,59-155-1,-99 229-223,7-25-60,-8 26 47,-1 1 0,0-1-1,1 1 1,-1-1 0,0 1 0,0 0 0,0-1 0,0 1 0,0-1 0,0 1 0,0-1 0,-1 1 0,1-1-1,-1-1 1,1 3-7,0 0-1,0 0 1,0 0-1,0 0 1,0 0-1,0 0 1,0 0-1,0 0 1,0-1-1,0 1 1,-1 0-1,1 0 1,0 0-1,0 0 1,0 0-1,0 0 1,0 0-1,0 0 1,0 0-1,0 0 1,0 0-1,0 0 1,0 0-1,0 0 1,0 0-1,0 0 1,-1 0-1,1 0 1,0 0-1,0 0 1,0 0-1,0 0 1,0 0-1,0 0 1,0 0-1,0 0 1,0 0-1,0 0 1,0 0-1,0 0 1,0 0-1,-1 0 1,1 0-1,0 0 1,0 0-1,0 0 1,0 0-1,0 1 1,0-1-1,0 0 1,0 0-1,0 0 1,0 0-1,0 0 1,0 0-1,0 0 1,-8 7-9,0-1 0,1 1 1,0 1-1,0 0 1,1 0-1,0 0 0,-10 18 1,-2 2-37,-10 15 106,-34 69 1,-11 49 266,10-19-83,40-96-88,-61 146 586,77-171-673,1 1 0,0 0 1,2 0-1,0 1 0,1-1 1,2 1-1,1 25 0,0-41-37,1 1 0,0-1 0,1 0 1,0 0-1,0 0 0,1 0 0,-1 0 0,1 0 0,1-1 0,5 9 0,-8-12-27,1-1-1,0 0 1,0 1-1,0-1 1,0 0-1,1 0 1,-1 0-1,0 0 1,1-1 0,-1 1-1,1-1 1,0 1-1,0-1 1,-1 0-1,1 0 1,0 0-1,0 0 1,0-1 0,0 1-1,0-1 1,0 0-1,0 0 1,0 0-1,0 0 1,0 0-1,0-1 1,6-1 0,4-2 11,0-1 0,0-1 0,-1 0 0,1-1 0,-1 0 1,-1-1-1,15-11 0,69-73 114,-70 66-211,19-18 252,-3-1 0,54-77 0,-92 117-104,-3 5-64,1 0-1,-1 0 0,0-1 1,1 1-1,-1 0 0,0-1 1,0 1-1,1 0 0,-1-1 1,0 1-1,0 0 0,0-1 0,0 1 1,0 0-1,1-1 0,-1 1 1,0-1-1,0 1 0,0 0 1,0-1-1,0 1 0,0-1 0,0 1 1,0 0-1,0-1 0,0 1 1,-1-1-1,1 1 0,0 0 1,0-1-1,0 1 0,-1-1 1,1 1-6,0 0 0,0 0 1,0 0-1,0 0 0,0 0 1,0 0-1,0 0 1,0 0-1,0 0 0,0 0 1,0-1-1,0 1 0,0 0 1,0 0-1,0 0 1,0 0-1,0 0 0,-1 0 1,1 0-1,0 0 0,0 0 1,0 0-1,0 0 1,0 0-1,0 0 0,0 0 1,0 0-1,0 0 0,0 0 1,0 0-1,0 0 1,0 0-1,-1 0 0,1 0 1,0 0-1,0 0 0,0 0 1,0 0-1,0 0 1,0 0-1,0 0 0,0 0 1,0 0-1,0 0 0,0 0 1,0 0-1,0 1 1,0-1-1,0 0 0,0 0 1,-1 0-1,1 0 0,0 0 1,0 0-1,0 0 1,0 0-1,-8 7-3,-1-1 0,1 1 0,1 1-1,-1 0 1,1 0 0,1 0 0,-1 1 0,-8 16 0,-36 80 108,50-102-102,-7 17 52,0 1 0,2 0 0,0 0 0,1 0 0,1 0-1,2 1 1,0 0 0,1 0 0,2 27 0,-1-45-51,1-1 0,0 1-1,-1-1 1,1 0-1,0 1 1,0-1 0,1 0-1,-1 1 1,3 2 0,-4-5-10,1 0 1,-1 0-1,1-1 0,0 1 1,-1 0-1,1-1 1,0 1-1,0 0 0,-1-1 1,1 1-1,0-1 1,0 1-1,0-1 0,0 1 1,0-1-1,0 0 1,0 0-1,-1 1 0,1-1 1,0 0-1,0 0 1,0 0-1,0 0 0,0 0 1,0 0-1,0 0 1,0 0-1,0-1 0,0 1 1,0 0-1,0 0 1,0-1-1,0 1 0,0-1 1,0 1-1,0-1 1,8-5-13,-1 1 1,0-2-1,0 1 1,0-1 0,8-10-1,5-4 11,34-30-12,109-79 0,-39 38 366,-123 90-301,10-9 155,-10 9-116,-5 5-23,-9 8-25,1 0-1,0 2 0,0-1 1,-13 24-1,20-30-36,1 1 0,0 0 0,0-1 0,1 1 0,0 0 0,0 1 0,0-1 0,1 0 1,0 0-1,1 14 0,-1-17-5,2-1 0,-1 0 0,0 1 1,1-1-1,-1 0 0,1 1 0,0-1 1,0 0-1,0 0 0,1 0 0,-1 0 1,1 0-1,-1 0 0,1 0 0,0-1 1,0 1-1,1 0 0,-1-1 0,0 0 1,1 1-1,-1-1 0,1 0 0,0 0 1,0-1-1,3 3 0,-3-3-11,0-1-1,0 1 1,0 0 0,0-1-1,1 0 1,-1 1-1,0-1 1,0-1-1,0 1 1,0 0 0,0-1-1,5-1 1,35-14-36,-41 15 61,8-4 21,0-1 0,0 0-1,0 0 1,-1-1 0,16-15 0,36-45 85,-4-8-44,-44 58 2,-1-10 109,-10 21-111,-7 20-42,-3 8 27,3-11-45,1 1 0,0 0 1,1 0-1,-2 13 0,5-23-10,-2 14-3,1 0 0,1 17 0,1-29 7,-1 0-1,1 1 1,-1-1-1,1 0 1,0 0 0,1 0-1,-1 0 1,1 0-1,-1 0 1,1 0-1,1 0 1,-1 0-1,3 3 1,-3-6-11,0 1-1,0 0 1,1-1 0,-1 1 0,0-1 0,1 0-1,-1 0 1,1 0 0,-1 0 0,1 0-1,0-1 1,-1 1 0,1-1 0,0 1 0,-1-1-1,5 0 1,3-1-78,-1 1 0,1-1-1,12-4 1,101-33-85,-52 14 119,-50 17 67,109-38-28,-114 39 93,-1-1-1,0-1 1,0-1 0,-1 0 0,25-21 0,-34 26-50,-5 4-33,0 0 1,1 0 0,-1 0-1,0 0 1,1-1-1,-1 1 1,0 0-1,0 0 1,1-1-1,-1 1 1,0 0-1,1 0 1,-1-1-1,0 1 1,0 0-1,0-1 1,0 1-1,1 0 1,-1-1 0,0 1-1,0 0 1,0-1-1,0 1 1,0-1-1,0 1 1,0 0-1,0-1 1,0 1-1,0 0 1,0-1-1,0 1 1,0-1-1,0 1 1,0-1-1,-1 1-14,1 0-1,-1-1 0,0 1 1,1 0-1,-1 0 0,0 0 1,1 0-1,-1 0 0,0-1 0,0 1 1,1 0-1,-1 0 0,0 1 1,1-1-1,-1 0 0,0 0 1,0 0-1,1 0 0,-21 5-15,1 0 0,-29 11 1,31-10 53,-7 3-75,1 0 1,0 2 0,0 1 0,-36 23 0,56-31 40,-1-1 0,1 1 1,-1 0-1,1 0 0,0 0 1,1 0-1,-1 1 0,1-1 1,-1 1-1,2 0 0,-1 0 1,0 0-1,1 0 0,0 1 1,0-1-1,1 1 0,-1-1 1,1 1-1,0-1 0,1 1 1,-1 0-1,1 0 0,1 9 1,0-13 11,-1 0 1,1 1 0,0-1-1,0 0 1,0 0 0,0 0-1,0 0 1,0 0 0,0-1-1,1 1 1,-1 0 0,1 0-1,-1-1 1,1 1 0,0-1-1,-1 1 1,1-1 0,0 0-1,0 0 1,0 0 0,0 0-1,0 0 1,0 0 0,1-1-1,-1 1 1,0-1-1,0 1 1,0-1 0,1 0-1,-1 0 1,3 0 0,4 0-4,1 0 1,-1-1-1,0 0 1,0-1-1,0 0 1,10-4-1,2-2 10,0-1 0,-1-1 0,0 0 0,-1-2-1,0 0 1,-1-2 0,28-25 0,-9 2 15,-2-1 1,37-52 0,-26 22 2,42-83 1,-30 47 181,-20 43-71,76-148 270,-103 181-171,-11 26-221,1 1 0,-1 0 0,0-1-1,0 1 1,1 0 0,-1-1 0,0 1-1,0 0 1,-1-1 0,1 1 0,0 0 0,0-1-1,-1 1 1,1 0 0,-1 0 0,1-1 0,-1 1-1,0-2 1,0 3-11,1 0-1,0-1 1,0 1-1,0 0 1,0 0-1,-1-1 1,1 1 0,0 0-1,0 0 1,-1 0-1,1 0 1,0-1-1,-1 1 1,1 0-1,0 0 1,0 0 0,-1 0-1,1 0 1,0 0-1,-1 0 1,1 0-1,0 0 1,-1 0-1,1 0 1,0 0 0,0 0-1,-1 0 1,1 0-1,-1 0 1,-4 1 43,-1 1 0,1 0 1,-1 0-1,1 1 0,0-1 0,0 1 1,0 0-1,0 0 0,-8 9 0,2-2 30,1 0-1,0 1 1,-10 16-1,7-7-10,0 1-1,-15 36 0,-13 50 102,19-42 61,-18 100-1,2 70-1993,32-194 688,-1 15-2082,-9 49-5200,13-88 5847,-2 8-913,-3-13-1664,7-8 2429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21 138 5312,'-21'-18'18881,"25"16"-19331,14-5 1538,12-5 88,51-13 0,24 2-696,117-10 0,-119 21-3653,-93 8 1282,-9 4 1574,-1 0 0,1 0 0,-1-1 0,1 1 0,-1 0 0,1 0 0,-1 0 0,1 0 0,-1-1 0,1 1 0,-1 0 0,1 0 0,-1 0 0,1 0 0,-1 0 0,1 0 0,-1 1 0,1-1 1,-1 0-1,1 0 0,-1 0 0,1 0 0,-1 1 0,1-1 0,-1 0 0,1 0 0,-1 1 0,1-1 0,-1 0 0,1 1 0,-1-1 0,0 0 0,1 1 0,-1-1 0,0 1 0,1-1 0,-1 1 0,10 13-5725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38 4160,'4'-8'8547,"-3"7"-7923,-1 1-489,0 0 0,0 0-1,1 0 1,-1 0-1,0-1 1,0 1-1,0 0 1,0 0 0,0 0-1,0-1 1,0 1-1,0 0 1,0 0 0,0 0-1,0-1 1,0 1-1,0 0 1,0 0-1,0 0 1,0-1 0,0 1-1,0 0 1,0 0-1,0 0 1,0-1 0,0 1-1,0 0 1,0 0-1,-1 0 1,1-1 672,-1 1-672,1-1 0,0 1-1,0 0 1,0 0-1,-1 0 1,-5-8 2043,4 6-2068,1 1-1,-1 0 1,1-1-1,-1 1 1,0 0-1,0 0 1,0 0 0,1 1-1,-1-1 1,0 0-1,0 1 1,0-1-1,0 1 1,0 0 0,0-1-1,0 1 1,0 0-1,0 0 1,-1 0-1,1 1 1,0-1 0,0 0-1,0 1 1,1 0-1,-1-1 1,0 1-1,0 0 1,0 0 0,0 0-1,0 0 1,1 0-1,-1 0 1,1 1-1,-1-1 1,1 0 0,-1 1-1,1-1 1,0 1-1,-1 0 1,1-1 0,0 1-1,0 0 1,-1 2-1,-15 30 67,17-34-173,0 0 0,0 0 1,0 0-1,0 0 0,0 1 0,0-1 0,0 0 0,0 0 0,-1 0 0,1 1 0,0-1 1,0 0-1,0 0 0,0 0 0,0 1 0,0-1 0,0 0 0,0 0 0,0 0 1,1 1-1,-1-1 0,0 0 0,0 0 0,0 0 0,0 0 0,0 1 0,0-1 0,0 0 1,0 0-1,0 0 0,1 0 0,-1 1 0,0-1 0,0 0 0,0 0 0,0 0 0,1 0 1,-1 0-1,0 0 0,0 0 0,0 0 0,0 1 0,1-1 0,-1 0 0,0 0 1,0 0-1,10 1 634,-4-2-594,0-1 0,-1 0-1,1-1 1,0 1 0,-1-1-1,0 0 1,0-1-1,9-7 1,-8 3-35,-4 5-133,-5 3-296,4 2 622,0-1-167,-1 0 0,1 0 0,-1-1-1,1 1 1,-1 0 0,1 0 0,-1-1 0,1 1 0,0 0 0,0-1 0,1 2 0,2-1-45,-1 0 0,1-1 1,0 1-1,0-1 0,0 0 1,0 0-1,-1 0 0,1-1 1,0 1-1,0-1 0,0 0 1,-1 0-1,1 0 0,0 0 1,-1-1-1,1 0 0,-1 0 1,4-2-1,-7 4 3,1 0-1,-1-1 1,1 1 0,-1 0 0,0-1-1,1 1 1,-1 0 0,0-1-1,1 1 1,-1 0 0,0-1 0,1 1-1,-1-1 1,0 1 0,0 0 0,0-1-1,1 1 1,-1-1 0,0 1-1,0-1 1,0 1 0,0-1 0,0 1-1,0-1 1,0 1 0,0-1 0,0 1-1,0-1 1,0 1 0,0-1 0,0 1-1,0 0 1,-1-1 0,1 1-1,0-1 1,0 1 0,0-1 0,-1 1-1,1 0 1,0-1 0,-1 1 0,1-1-1,0 1 1,-1 0 0,1 0 0,0-1-1,-1 1 1,1 0 0,-1-1-1,1 1 1,0 0 0,-1 0 0,1 0-1,-1 0 1,0-1 0,-2 0-43,0 0 1,0 0 0,0 0-1,-1 0 1,1 1-1,-6-1 1,1 1 51,0 1 0,0 0 0,1 1 0,-1 0 1,1 0-1,-1 1 0,1 0 0,0 0 0,0 1 0,0 0 0,0 0 1,1 0-1,-7 6 0,12-8-294,-1-1-1,0 1 1,1-1 0,-1 1 0,1 0 0,-1 0-1,1 0 1,-1 2 0,2-4 64,-1 1 0,1-1 0,0 1 0,0-1 0,0 1-1,0-1 1,-1 1 0,1-1 0,0 1 0,0-1 0,0 1 0,0-1 0,0 1 0,0-1 0,1 1 0,-1 0 0,0-1-1,0 1 1,0-1 0,0 1 0,1-1 0,-1 0 0,0 1 0,0-1 0,1 1 0,-1-1 0,0 1 0,1-1 0,-1 0-1,0 1 1,1-1 0,-1 0 0,1 1 0,-1-1 0,1 0 0,-1 1 0,1-1 0,-1 0 0,1 1 0,18 4-3830,11 7-1802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289 667 1984,'-1'-2'354,"0"1"62,5 2 1576,-3-2-1698,-1 1 0,0 0 0,1-1 0,-1 1 0,0 0 0,0-1 0,0 1 1,1-1-1,-1 1 0,0-1 0,0 1 0,0-1 0,0 1 0,0 0 0,0-1 0,0 1 0,0-1 0,0 1 0,0-1 0,0 1 1,0-1-1,0 0-34,-1 0 1,1 0-1,-1 0 1,1 0-1,-1 0 1,1 1-1,-1-1 1,0 0-1,1 0 1,-1 0-1,0 1 1,0-1-1,0 0 1,1 1-1,-1-1 1,0 1-1,0-1 1,0 1-1,-1-1 1,-21-8 1792,17 7-1913,0 1-1,0 0 0,0 0 1,0 0-1,0 1 0,0-1 0,0 2 1,0-1-1,-1 1 0,1-1 0,0 2 1,0-1-1,0 1 0,1 0 1,-1 0-1,0 1 0,1-1 0,-1 1 1,1 0-1,0 1 0,0-1 1,0 1-1,0 0 0,1 1 0,-5 5 1,-2 4 32,1 1 1,0 0-1,2 0 1,-9 20 0,-20 69 78,34-93-174,0 1-1,1 0 0,0 0 0,1 0 0,1 0 1,1 19-1,-1-22 4,1-1 1,1 0-1,0 0 1,0 1-1,0-1 1,1 0-1,0-1 1,1 1-1,0 0 0,6 8 1,-8-13-76,0 0 0,1-1-1,-1 1 1,1-1 0,-1 0 0,1 0 0,0 0-1,0 0 1,0 0 0,0 0 0,0-1 0,0 1 0,1-1-1,-1 0 1,1 0 0,-1-1 0,0 1 0,1 0-1,-1-1 1,1 0 0,-1 0 0,1 0 0,-1 0 0,1-1-1,-1 0 1,1 1 0,4-3 0,1 0-47,0 0 1,0-1-1,0 0 0,-1-1 1,1 0-1,-1 0 0,0 0 1,14-14-1,-10 6-24,-1 0 0,0 0 0,-1-1 1,-1-1-1,14-27 0,29-82-348,-50 120 407,13-42 13,-1-1 0,-2 0 0,-3-1 0,-1 0 0,-3-1 1,-1-75-1,-3 42-110,-6-164 32,4 216 184,-2-8 16,4 38-127,-1 0 0,0 0 1,0-1-1,0 1 1,0 0-1,0 0 0,0 0 1,0 0-1,0 0 0,0-1 1,0 1-1,0 0 1,0 0-1,-1 0 0,1 0 1,0 0-1,0-1 0,0 1 1,0 0-1,0 0 1,0 0-1,0 0 0,0 0 1,0 0-1,0-1 0,0 1 1,-1 0-1,1 0 1,0 0-1,0 0 0,0 0 1,0 0-1,0 0 0,0 0 1,-1 0-1,1 0 1,0 0-1,0 0 0,0 0 1,0 0-1,0 0 1,-1 0-1,1 0 0,0 0 1,0 0-1,0 0 0,-1 0 1,-4 7-27,-5 14 53,3 6 191,0 0 0,-4 41 1,-3 15-62,-49 231 1309,58-248-1233,3 0 1,2 1 0,3-1-1,14 70 1,-15-123-1115,1-1 0,0 0 0,10 23 0,-12-35 516,-1 0 0,1 0 0,0 0-1,-1-1 1,1 1 0,0 0 0,-1 0 0,1 0 0,0-1 0,-1 1 0,1 0 0,-1-1-1,1 1 1,0-1 0,3-2-1399,0-1 160,0 1-1,0-1 1,0 0-1,-1 0 0,5-8 1,1 1-14,5-7-1626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0 929 5888,'0'5'8928,"9"-2"-6838,-7-3-1953,1 0-1,-1 0 1,1 0-1,-1 0 1,1-1 0,-1 1-1,1-1 1,-1 1-1,1-1 1,-1 0-1,0 0 1,0 0-1,1-1 1,-1 1 0,0 0-1,0-1 1,0 1-1,0-1 1,0 0-1,-1 0 1,1 0-1,0 0 1,-1 0 0,2-3-1,5-7-99,-1 0-1,-1 0 1,6-15 0,-10 23 55,27-66 6,-3 6 83,58-103-1,-36 94-96,19-32 4,-57 89-71,-2-2 0,0 0-1,0 0 1,5-23 0,-5 6 254,5-44 0,-12 66-155,0 0 1,-1 0 0,0 0 0,-1 0 0,0 0 0,-7-22 0,8 34-103,0 0 1,0 0-1,0 0 1,0 0-1,-1 0 1,1 0-1,0 0 1,-1 0-1,1 0 1,-1 0-1,1 0 1,-1 1-1,0-1 1,1 0-1,-1 0 1,0 1-1,1-1 1,-1 0-1,0 1 0,0-1 1,0 0-1,0 1 1,1-1-1,-1 1 1,0 0-1,0-1 1,0 1-1,0 0 1,0-1-1,0 1 1,0 0-1,0 0 1,0 0-1,0 0 1,0 0-1,0 0 1,0 0-1,-1 0 0,1 1 1,0-1-1,1 0 1,-1 0-1,0 1 1,0-1-1,0 1 1,-1 0-1,-4 2 83,1 1-1,-1 0 0,1 0 1,0 0-1,-8 9 1,-1 2 74,1 2 0,0 0 0,1 0 0,1 2 0,-14 30 0,11-18 201,3 0 1,-16 63 0,21-60-61,1 1 0,1-1 1,2 65-1,3-73-181,2 1-1,1-1 0,1 0 1,1 0-1,15 39 0,-19-59-120,1 0-1,0 0 0,0 0 0,0 0 0,1-1 0,0 1 0,0-1 0,9 9 0,-10-11-135,1-1-1,-1 0 1,1 1 0,-1-1-1,1 0 1,0 0 0,0-1-1,0 1 1,0-1 0,0 0-1,0 0 1,0 0 0,0-1 0,9 1-1,-7-1-482,0 0 0,1-1 0,-1 0 0,0 0 0,0 0 0,1 0-1,-1-1 1,0 0 0,0 0 0,-1-1 0,1 0 0,0 0 0,-1 0 0,0-1 0,0 1 0,0-1-1,0-1 1,7-7 0,-6 4-755,0 0-1,-1 0 0,0-1 1,0 0-1,-1 0 0,0 0 1,4-14-1,-2-10-1280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5216,'-23'-23'13754,"25"24"-12613,9 4-208,0 0-1,0-1 0,0 0 0,20 4 1,1 0-160,51 12 168,148 16 1,-144-25-3893,-1 2-3794,-57-9-2668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4064,'-16'-9'20933,"383"33"-18395,-285-19-2271,-16-2-139,134 2 97,-153-5-290,-15-3 433,-16-2-1318,-15 5 763,-1 0 1,0 0 0,1-1-1,-1 1 1,1 0-1,-1 0 1,0-1 0,1 1-1,-1-1 1,0 1-1,1 0 1,-1-1-1,0 1 1,1-1 0,-1 1-1,0 0 1,0-1-1,0 1 1,1-1 0,-1 1-1,0-1 1,0 1-1,0-1 1,0 0-103,0 0 1,-1 1 0,1-1-1,0 1 1,0-1-1,-1 0 1,1 1-1,0-1 1,-1 1-1,1-1 1,-1 1-1,1-1 1,-1 1-1,1-1 1,-1 1-1,1 0 1,-1-1-1,1 1 1,-1 0-1,1-1 1,-1 1-1,0 0 1,1 0-1,-1-1 1,0 1-1,1 0 1,-1 0 0,0 0-1,1 0 1,-1 0-1,0 0 1,0 0-1,-25 2-6079,6 5 2422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14 111 4800,'-13'0'19157,"14"0"-18533,78-6 1177,-28 0-1357,267-35 647,-139 14-721,-166 26-2112,1-1-1,-1-1 1,0 0-1,0-1 1,0 0 0,13-7-1,-18 8-4491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246 240 6656,'-2'-8'9055,"-6"8"-4900,1 0-3898,1 1 1,0 0-1,0 0 0,0 0 0,0 1 1,0 0-1,0 1 0,0-1 0,1 1 1,-1 0-1,1 0 0,0 1 0,-7 5 1,1 0-2,1 1 1,0 1 0,0-1 0,-14 23-1,15-18-113,0 1-1,1 0 0,1 0 0,1 0 1,-8 32-1,5-6 215,-4 52 0,8-50-47,2 72 0,4-103-233,0 0 1,1 0-1,0 0 1,1 0-1,0 0 1,1 0-1,1-1 1,0 0-1,1 0 1,7 12-1,-8-18-31,0 1 0,0-1 0,1-1-1,0 1 1,0-1 0,1 0 0,0 0-1,-1-1 1,1 0 0,1 0 0,-1-1 0,1 0-1,-1 0 1,1 0 0,9 1 0,10 1 59,0-1-1,1-1 1,30 0 0,-29-3-34,-1 0-1,1-2 1,-1-1 0,53-13-1,-66 11-46,0 0 0,0-1-1,-1 0 1,0-1 0,0-1-1,0 0 1,-1-1-1,0 0 1,-1-1 0,17-18-1,5-11 5,-2-3 0,-2 0 0,-2-2-1,31-65 1,-48 87-24,0-2 0,-2 1-1,-1-1 1,8-35 0,-13 42-16,-1-1 0,0 1 1,-1-1-1,-1 1 0,-1-1 1,-1 0-1,-3-19 0,0 16-73,0 1-1,-1 0 0,-2 0 0,0 1 0,0 0 1,-2 0-1,0 1 0,-2 0 0,0 1 0,-16-19 0,21 29 27,0 1-1,-1 0 0,0 0 0,0 1 0,0 0 0,-1 1 0,1-1 0,-1 1 0,0 1 0,0 0 0,0 0 1,-1 1-1,1 0 0,-1 1 0,-16-1 0,3 2-3,0 0 1,-1 2 0,1 1-1,1 1 1,-32 9-1,26-5-406,1 2 0,0 1 1,1 1-1,0 1 0,1 2 0,0 0 0,1 1 0,1 2 0,1 0 0,0 2 1,-25 30-1,38-40-437,2 0 0,-1 1 0,2 1 0,-1-1 0,2 1 0,-7 18 1,-3 24-5319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3648,'-1'0'123,"-1"-1"0,0 1 0,1 0 0,-1 0 0,0-1 0,0 1 0,1 0 0,-1 1 0,0-1 0,-12 5 12753,23-2-10748,6 2-1477,0 0 0,1-1 0,26 2 1,49 1 94,-50-6-438,242 7 305,-135-7-517,156 22 0,-28 17-176,-233-34 145,9 0-4,55 2 0,-68-8-21,31 0 161,-62 0-162,1-1 0,0-1-1,-1 0 1,0 0-1,1 0 1,7-5 0,-14 7-28,-1-1 0,0 0 0,1 1 1,-1-1-1,0 0 0,1 0 1,-1 0-1,0 0 0,0 0 1,0 0-1,0 0 0,0-1 1,0 1-1,0 0 0,0-1 0,0 1 1,0 0-1,-1-1 0,1 1 1,-1-1-1,1 1 0,-1-1 1,0 1-1,1-1 0,-1 0 1,0 1-1,0-1 0,0 1 0,0-1 1,0 1-1,-1-3 0,0 1-13,0 0-1,0 1 1,0-1 0,0 0-1,0 1 1,-1-1-1,1 1 1,-1 0-1,1-1 1,-1 1-1,0 0 1,0 0-1,0 0 1,0 0-1,-1 1 1,-4-4 0,-13-5-3,0 2 1,-1 0 0,0 1-1,-36-7 1,21 7-198,15 3 132,-22-6 1,38 9 48,1 0-1,-1 0 1,0 1 0,-6-1-1,10 1-63,11 0-59,52 1 76,0 1 1,82 15-1,-126-13 105,-1 0 0,24 9 0,-35-11-27,-1 1 0,1 0 0,-1-1-1,1 2 1,-1-1 0,0 1 0,0-1 0,-1 1-1,1 1 1,6 7 0,-10-9 9,1 0 1,0 0-1,-1 0 0,0 1 0,0-1 1,0 1-1,0-1 0,-1 1 1,1-1-1,-1 1 0,0-1 1,0 1-1,0-1 0,0 1 1,-2 4-1,1 3 61,-2-1 0,0 0 0,-8 19 0,3-11-52,-2 0-1,0-1 1,-1 0-1,-1-1 1,-1-1 0,0 0-1,-17 15 1,-112 85-3810,54-48-6731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24 2816,'24'-23'5514,"-30"23"-2570,-3 3-2585,1 1-1,-1-1 0,1 1 0,0 1 1,-10 6-1,-12 8 303,-187 109 2952,186-106-3055,1 1 1,1 2-1,1 1 1,-41 48-1,58-59-439,1 1 1,0 0-1,1 0 1,1 1-1,0 0 1,2 1-1,0 0 0,0 0 1,2 0-1,-3 23 1,3-9 23,2 1-1,2-1 1,1 0 0,1 0 0,7 36 0,-4-46-9,1 0 0,0 0 0,16 35 0,38 58 357,-4-4-500,-33-59 245,-2 1 0,-2 0-1,-3 2 1,13 75 0,-28-119-151,0 1 0,0 0 1,-1-1-1,-1 1 0,0 0 0,-1-1 0,0 1 1,-4 13-1,0-8 37,-1 0-1,0-1 1,-1 0 0,-17 25 0,-93 150 345,88-141-390,-38 46-1810,65-92 944,0 0 0,0 0 0,-1 0 1,0-1-1,0 1 0,0-1 1,0 0-1,-7 4 0,11-7 671,0 0 1,0 0-1,-1 0 0,1 0 1,0 0-1,0 0 0,0 0 0,0 0 1,-1 0-1,1-1 0,0 1 1,0 0-1,0 0 0,0 0 0,0 0 1,-1-1-1060,0 1 1059,1-1 0,0 1 0,0 0 1,0 0-1,0 0 0,0-1 1,0 1-1,0 0 0,0 0 1,0 0-1,0 0 0,0-1 0,0 1 1,0 0-1,0 0 0,0-19-3727,3-8-1312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0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63 169 8736,'-48'-72'3936,"38"44"-3424,5 16 512,10 4-672,-5-3-64,10 2-192,-1-2-864,4 6 416,5-4-1312,9 6 896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8 5408,'-7'-2'1512,"0"1"1,0-1-1,0 1 0,0 1 1,-1 0-1,-7 0 0,4 3-832,0 1 0,0 0 0,0 0 0,1 1 0,-11 7-1,2-1-177,-9 3 183,-61 36 358,82-47-1009,1 1-1,1 0 1,-1 1-1,0-1 1,1 1-1,0 0 1,0 1 0,1-1-1,0 1 1,-1 0-1,2 0 1,-1 0-1,1 1 1,0-1-1,0 1 1,1 0-1,0 0 1,0 0-1,0 0 1,1 0-1,0 0 1,1 0-1,0 0 1,0 0-1,0 1 1,1-1-1,2 10 1,0-4 58,1-1 0,1 0 0,-1-1 0,2 1 0,0-1 0,0 0 0,1 0 0,1-1 0,-1 0 0,18 17 0,-19-21-50,1 0 0,0-1-1,0 1 1,0-1 0,1-1 0,0 1 0,0-1-1,0 0 1,0-1 0,0 0 0,1-1 0,0 1-1,-1-2 1,1 1 0,0-1 0,13 0 0,-5-3 29,1 0 1,-1-1 0,0-1 0,-1 0 0,29-12 0,76-42 121,-118 57-188,112-67 289,-97 55-187,0-1-1,-1 0 1,29-32-1,-42 42-64,-1-1 0,1 0 0,-1 1 0,0-1 0,0 0-1,-1 0 1,1-1 0,-1 1 0,2-11 0,-3 13-37,-1 0-1,1 0 0,-1 0 1,0 0-1,-1 0 1,1 0-1,0 0 1,-1 0-1,1 0 0,-1 0 1,0 1-1,0-1 1,0 0-1,-1 0 0,1 1 1,-1-1-1,1 0 1,-1 1-1,0 0 0,-2-3 1,-6-4-80,0 0 1,0 1-1,-1 0 1,0 1 0,0 0-1,0 0 1,-1 1-1,-25-8 1,-1 2-285,-66-11 1,74 17 224,-40-1 1,58 7-9,0 0 1,0 0-1,0 1 0,0 1 1,0 0-1,-14 5 1,13-3-255,6-2-90,1 0 0,-1 1-1,0-1 1,-9 7 0,15-8 221,-1 0 0,1 0 0,-1 0 0,1 0 0,0 0 0,-1 1 0,1-1 0,0 1 0,0-1 0,0 1 0,0-1 0,0 1 0,0 0 0,1-1 0,-1 1 0,0 0-1,1 0 1,0 0 0,-1-1 0,1 1 0,0 0 0,0 2 0,4 9-2391,7 3-2618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44 381 4640,'-12'-1'1053,"-9"0"14,11 2 7746,98-41-4031,-39 13-4017,-1-3 0,48-37 0,-86 60-660,65-47 614,-64 47-549,0 0 0,1 1 0,-1 1 0,26-8 1,-36 12-150,0 1 0,0 0 0,0-1 1,0 1-1,0 0 0,0 0 1,1 0-1,-1 0 0,0 0 1,0 0-1,0 0 0,0 0 0,1 0 1,-1 0-1,0 1 0,0-1 1,0 0-1,0 1 0,0-1 1,1 2-1,0-1 6,-1 0-1,0 1 1,0-1 0,0 1-1,0-1 1,0 1 0,-1 0 0,1-1-1,0 1 1,-1 0 0,1 0 0,-1 1-1,3 13 107,-1 0 0,0 0 0,-2 0 0,0 19 0,-1-16-68,1 0-1,4 27 1,-2-32 22,1 0 1,1-1-1,0 0 1,11 25-1,-11-30-80,0-1 0,1 0 0,0 0 0,0 0 0,1-1 0,0 0 0,0 0 0,0 0 0,9 6 0,-10-10 30,0 1 1,-1-1 0,1 0 0,0 0 0,0 0 0,0-1 0,0 0 0,1 0 0,-1 0 0,0-1 0,0 0 0,10 0 0,0-1 29,1-1 0,-1-1 1,16-5-1,-16 4-28,-1-1-1,0-1 1,0 0-1,0-1 1,-1-1 0,0 0-1,-1 0 1,0-1-1,0-1 1,-1 0-1,0-1 1,18-22 0,-15 13-9,-1 0 0,-1 0 0,-1-1 0,-1-1 0,-1 0 0,0 0 0,7-37-1,-12 43-140,15-53 21,-16 61 87,0 0 1,0 1 0,1-1-1,0 0 1,0 1-1,7-8 1,-10 14-3,1-1 0,-1 1 1,1 0-1,-1 0 0,1 0 0,-1 0 1,1 0-1,-1 0 0,1 1 1,0-1-1,0 0 0,-1 1 0,1 0 1,0-1-1,0 1 0,0 0 1,-1 0-1,1 0 0,0 0 0,0 0 1,0 0-1,0 0 0,-1 1 1,1-1-1,0 1 0,3 1 0,4 2-25,1 0 0,-1 0-1,13 10 1,-17-11 28,99 55 80,-25-15-28,-74-40-342,0 0 0,0-1 0,0 0 0,0 0-1,0 0 1,0-1 0,1 0 0,7 1 0,-35-27-20534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7136,'-19'-3'5404,"42"3"1513,-2 0-6897,142 2 2415,142-3-760,-102-12-8927,-190 12 5442,0 0 0,-1 1 0,1 0 0,17 3 0,6 5-2435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4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73 4736,'-18'-1'17069,"16"3"-15942,-6 3 3914,-1-3-7143,10-5 2278,2 0 0,-1 0 0,0 0 0,0 0 0,4-2 0,4-5-116,-4 5-42,0-1 1,0 0-1,-1 0 0,0 0 0,0 0 0,3-8 0,-8 14-14,0 0 0,0 0 0,0 0 0,0 0 0,0 0 0,0 0 0,0 0 0,0 0 0,0 0 0,0 0 0,-1 0 0,1 0 0,0 0 0,0 0 0,0 0 0,0 0 0,0 0 1,0 0-1,0 0 0,0 0 0,0 0 0,0 0 0,0 0 0,0 0 0,0-1 0,-1 1 0,1 0 0,0 0 0,0 0 0,0 0 0,0 0 0,0 0 0,0 0 0,0 0 0,0 0 0,0 0 0,0 0 0,0 0 0,0-1 0,0 1 0,0 0 0,-6 6 205,-5 5 58,-1 0-1,-18 12 1,3-1-2186,22-18-878,36-20-17515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480 928 1664,'0'0'31,"-1"0"0,1-1 0,-1 1 0,1 0 0,-1-1 0,1 1 0,0 0 0,-1-1 0,1 1 0,0-1 0,-1 1 0,1-1 0,0 1 0,-1-1 0,1 1 0,0-1 0,0 1 0,0-1 0,-1 1 0,1-1 0,0 1 0,0-1 0,0 0 0,0 1 0,0-1 0,0 1 0,0-1 0,0 1 0,0-1 0,1 0 0,-1-1 222,1 1 0,1 0-1,-1-1 1,0 1 0,0 0-1,0 0 1,1 0 0,-1 0-1,3-1 1,-3 1-19,1 0-1,-1 1 1,0-1 0,0 0 0,0 0 0,0 0 0,0 0-1,0 0 1,0 0 0,0 0 0,0 0 0,-1 0-1,1 0 1,0 0 0,-1-1 0,1 1 0,0-2 0,-1 2-56,0 0 0,0 0 1,0 1-1,0-1 0,0 0 1,-1 0-1,1 0 1,0 0-1,0 0 0,-1 0 1,1 1-1,0-1 0,-1 0 1,1 0-1,-1 0 1,1 1-1,-1-1 0,1 0 1,-2 0-1,-1-2 282,-1 0 0,0 0-1,1 1 1,-1 0 0,0-1 0,0 1 0,0 1-1,-7-3 1,-1 0-150,0 0 0,0 1 1,0 1-1,-1 0 0,1 0 0,-1 2 0,1-1 0,0 1 0,-1 1 1,1 0-1,-1 1 0,-14 4 0,-6 5-5,0 0 0,-32 17 1,48-19-167,1 0 1,1 0 0,0 2 0,0 0 0,-22 22 0,33-29-108,1-1 1,-1 1 0,1 1 0,0-1 0,1 0-1,-1 1 1,1-1 0,0 1 0,0 0 0,0-1-1,1 1 1,-2 8 0,2-6-25,1 0-1,0 1 1,0-1 0,1 0 0,-1 1-1,2-1 1,-1 0 0,4 9 0,-1-2 67,1-1 1,1 1 0,0-1-1,1 0 1,10 14 0,-12-20-4,0 0 0,1 0 0,0-1 0,0 1 1,1-1-1,-1-1 0,1 0 0,0 0 0,1 0 0,7 4 1,-11-8-56,0 0 0,-1 0 1,1 0-1,0 0 0,-1 0 0,1-1 1,0 0-1,0 0 0,-1 0 1,1 0-1,0-1 0,0 1 1,-1-1-1,1 0 0,0 0 1,-1 0-1,1 0 0,-1-1 1,1 0-1,-1 0 0,0 0 0,0 0 1,6-4-1,5-7-43,0 0-1,0-1 1,17-24-1,-10 13-138,22-23-2,-18 21 70,-1 0 0,-1-2 0,32-52 0,-18 3-451,44-129-1,-70 175 457,15-44-258,26-121 1,-45 157 338,-2 1 1,-1-1-1,-2 0 0,-6-80 1,3 116 11,1-3 11,-1 1 0,0-1 0,0 1 0,-1 0 0,0 0 0,-4-11 0,6 17-12,0-1 1,0 1-1,0 0 1,0-1-1,-1 1 0,1 0 1,0-1-1,0 1 1,0 0-1,-1-1 0,1 1 1,0 0-1,0 0 1,-1-1-1,1 1 0,0 0 1,0 0-1,-1-1 1,1 1-1,0 0 0,-1 0 1,1 0-1,0 0 1,-1 0-1,1-1 0,0 1 1,-1 0-1,1 0 1,0 0-1,-1 0 1,1 0-1,-1 0 0,1 0 1,0 0-1,-1 0 1,1 0-1,0 1 0,-1-1 1,1 0-1,0 0 1,-1 0-1,-11 15-38,3 2 110,0 1 1,2 1-1,-9 28 1,4-11 53,-4 17 168,2-1 0,-13 98-1,7 111 285,17-204-341,-5 299 168,16-280-1328,-9-75 690,1 0-1,0 0 1,0 0 0,0 1-1,0-1 1,1 0-1,-1 0 1,0 0 0,1 0-1,-1 0 1,0 1-1,1-1 1,0 1-1,0-2-43,-1 1 0,1-1 1,-1 0-1,1 0 0,-1 1 0,1-1 0,-1 0 0,1 0 0,0 0 0,-1 0 0,1 0 0,-1 0 0,1 0 0,0 0 0,-1 0 0,1 0 0,-1 0 0,1 0 0,0 0 0,-1 0 0,1-1 0,-1 1 0,1 0 0,-1 0 0,1-1 0,0 0 0,19-9-2768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13 913 5824,'-11'-2'1759,"9"3"-976,7 3 1064,13-1 1902,-12-5-3430,0 0 1,-1 0-1,1-1 0,-1 0 0,1 0 1,-1-1-1,0 1 0,0-1 0,0 0 1,-1 0-1,7-8 0,11-9 389,12-4 86,62-36 0,-61 41-575,-2-2 0,41-33 0,-53 35-158,-1-1 0,-2 0 0,0-2-1,-1 0 1,17-31 0,60-134 154,-77 152-198,31-77 51,-42 95 86,0 0 0,-1-1 0,-1 1 0,2-29 0,-5 43-41,-1-1 0,0 0-1,0 1 1,-1-1 0,-1-6 0,2 10-104,0 0 1,0 0-1,0 1 0,-1-1 1,1 0-1,0 1 0,-1-1 0,1 0 1,0 1-1,-1-1 0,1 0 0,-1 1 1,1-1-1,-1 1 0,1-1 0,-1 1 1,0-1-1,1 1 0,-1-1 0,1 1 1,-1 0-1,0-1 0,0 1 1,1 0-1,-1 0 0,0-1 0,1 1 1,-1 0-1,0 0 0,0 0 0,1 0 1,-1 0-1,0 0 0,0 0 0,0 0 1,1 0-1,-1 0 0,0 0 1,0 1-1,1-1 0,-2 1 0,-15 5 56,1 0 1,0 1-1,0 1 0,1 1 0,-1 0 0,2 1 0,0 0 0,0 1 1,1 1-1,0 0 0,1 1 0,0 1 0,-10 14 0,-12 30 280,2 2 0,-34 90 0,51-111 120,-14 54 1,24-73-390,2 0 0,0 0 0,1 1 1,1 31-1,1-43-45,1-1 1,0 1 0,1 0-1,0-1 1,0 0-1,1 1 1,0-1-1,1 0 1,0 0-1,9 14 1,-10-17-89,1 0 1,0-1-1,0 0 1,0 1-1,1-2 0,-1 1 1,1 0-1,0-1 0,0 0 1,0 0-1,0 0 1,1-1-1,-1 0 0,1 0 1,-1 0-1,1-1 0,7 1 1,0 0-544,0-1 0,1-1 0,-1 0 0,0-1 1,14-3-1,-16 2-570,0-1 1,0 0-1,0-1 0,0 0 1,0-1-1,12-7 1,14-14-2063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8960,'-24'-9'2896,"18"10"-2100,11 0 2429,112 5 2956,11 0-4421,269-11-1088,-341 4-733,55 2-5574,-99 0 3828,-1 1-1,1 0 1,0 1 0,0 0 0,-1 0 0,22 11 0,1 6-2129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44 2720,'-14'-16'891,"13"15"-778,0 0 1,1 0-1,-1 1 0,0-1 1,0 0-1,0 1 1,0-1-1,0 1 1,1-1-1,-1 1 1,-2-1-1,-3-3 552,5 3-300,0 0 0,0 0 0,0-1 0,0 1 0,-1 0 0,1 0-1,0 0 1,-1 0 0,1 1 0,-1-1 0,1 0 0,-1 1 0,1-1 0,-1 1 0,1-1 0,-1 1-1,0 0 1,-3-1 1051,5 1-1253,0 0 0,-1 0 0,1 0 0,0 0 0,0 0 0,-1 0 0,1 0 0,0 0 0,0 0 1,-1 0-1,1 0 0,0 0 0,0 0 0,-1 0 0,1 0 0,0 0 0,0 0 0,-1 0 0,1 0 0,0 1 0,0-1 0,-1 0 0,1 0 0,0 0 0,0 0 1,0 1-1,-1-1 0,1 0 0,0 0 0,0 0 0,0 1 0,0-1 0,0 0 0,-1 0 0,1 1 0,0-1 0,0 0 0,0 0 0,0 1 0,4 2 127,1 0-1,0 0 0,0-1 0,0 1 0,0-1 0,0 0 0,0-1 1,1 1-1,-1-1 0,0 0 0,10 0 0,9 0 188,34-2 0,-34 0-255,323-4 640,-298 5-1052,69 5 243,-117-4-133,-1-1-1,1 0 1,-1 0 0,1 0-1,-1 0 1,1 0 0,-1 0 0,0 0-1,1 0 1,-1 0 0,1-1-1,-1 1 1,1 0 0,-1 0 0,1 0-1,-1 0 1,0-1 0,1 1 0,-1 0-1,1 0 1,-1-1 0,0 1-1,1 0 1,-1-1 0,0 1 0,1 0-1,-1-1 1,0 1 0,0-1-1,1 1 1,-1 0 0,0-1 0,0 1-1,0-1 1,1 1 0,-1-1-1,0 1 1,0-1 0,0 1 0,0-1-1,0 0-206,0 0-1,-1 1 0,1-1 0,0 0 1,0 1-1,-1-1 0,1 0 0,-1 1 1,1-1-1,0 0 0,-1 1 0,1-1 1,-1 1-1,1-1 0,-1 1 0,0-1 1,1 1-1,-1 0 0,0-1 0,1 1 1,-1 0-1,0-1 0,1 1 0,-1 0 1,-1-1-1,-6 0-1897,-1 0 1,1 1 0,-1 0-1,-15 2 1,14-2 1570,-24 4-1567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 5312,'-3'0'384,"-3"0"3,1 1-1,0-1 1,0 1 0,0 0-1,0 0 1,1 1-1,-1 0 1,0 0 0,-7 4 3162,18-4-2479,0 0 0,0 0 0,0-1 0,0 0 0,0 0 0,11 0 0,5 1 133,27 0-273,-1-1-1,1-2 1,58-10 0,-26 3-740,126-6 544,-19 1-3334,-143 12-3742,-35 1 3399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336 960 1888,'0'0'56,"1"-1"0,-1 0 0,0 1 1,1-1-1,-1 1 0,1-1 0,-1 1 0,1-1 0,-1 1 1,1-1-1,0 1 0,-1-1 0,1 1 0,-1 0 0,1-1 0,0 1 1,-1 0-1,1 0 0,0 0 0,-1-1 0,1 1 0,0 0 1,0 0-1,-1 0 0,1 0 0,0 0 0,-1 0 0,2 0 0,27 1 3336,-23-1-1596,-4 0-938,-2 0-787,0 0 0,0 0 0,0 0 0,0 0 0,1 0 0,-1 0 0,0 0 0,0 0 0,0 0 0,0-1 0,0 1 0,0 0 0,1 0 0,-1 0 0,0 0 0,0 0 0,0 0 0,0 0 0,0 0 0,0 0 0,0-1 0,0 1 0,0 0 0,0 0 0,0 0 0,1 0 0,-1 0 0,0 0 0,0 0 0,0-1-1,0 1 1,0 0 0,0 0 0,0 0 0,0 0 0,0 0 0,0-1 0,0 1 0,0 0 0,0 0 0,0 0 0,0 0 0,-1 0 0,1 0 0,0-1 0,0 1 0,-3-8 2769,-11-2-1538,-30-18 0,21 14-573,18 10-663,0 1 0,0 0-1,-1 1 1,0-1-1,1 1 1,-1 0-1,0 0 1,0 1 0,0 0-1,0 0 1,0 0-1,0 1 1,0 0 0,0 0-1,0 0 1,0 1-1,0 0 1,0 0-1,0 0 1,0 1 0,0 0-1,1 0 1,-1 1-1,0-1 1,1 1-1,-6 4 1,-2 3 47,1 0 1,1 0-1,-1 1 0,2 1 1,-1 0-1,2 0 0,0 1 1,0 0-1,1 0 0,1 1 1,0 0-1,1 1 0,0 0 1,1 0-1,-4 21 0,8-27-73,-1 1 0,2-1 0,-1 0 0,1 1 0,1-1-1,-1 1 1,4 11 0,0 0 80,2-1-1,9 23 1,-13-37-76,1 0 1,0 0-1,0-1 1,0 1-1,0-1 1,1 0-1,0 0 1,0 0-1,8 8 1,-7-10-7,-1 0 1,0-1-1,1 1 0,-1-1 1,1 0-1,0 0 0,-1 0 1,1-1-1,0 0 1,0 0-1,0 0 0,8 0 1,11 0 45,-1-2 1,0 0-1,0-2 1,0-1 0,38-10-1,110-47-8,-153 54-89,37-16 59,75-44 0,44-42-26,-166 104-35,32-22 48,-37 24-57,0 0-1,0 0 1,0 0-1,0 0 1,-1 0-1,1-1 1,-1 1-1,4-8 1,-6 11 11,0-1 1,1 1 0,-1 0 0,0-1 0,0 1 0,0-1 0,0 1 0,0-1-1,0 1 1,0-1 0,0 1 0,0-1 0,0 1 0,0 0 0,0-1 0,0 1 0,-1-1-1,1 1 1,0-1 0,0 1 0,0 0 0,-1-1 0,1 1 0,0-1 0,0 1-1,-1 0 1,1-1 0,0 1 0,-1 0 0,1-1 0,0 1 0,-1 0 0,1 0-1,0-1 1,-1 1 0,1 0 0,-1 0 0,1 0 0,-1 0 0,1-1 0,-1 1 0,-1 0-29,0-1 0,1 1 0,-1 0 0,0 0 0,0-1 1,1 1-1,-1 0 0,0 1 0,-3-1 0,-3 3-4,0 0 0,0 0 1,1 1-1,-1 0 0,1 0 0,0 1 0,1 0 0,-1 0 0,1 1 0,0-1 0,-9 12 0,10-11 42,0 0-1,0 1 0,1 0 1,0 0-1,0 0 0,1 0 1,0 0-1,0 1 0,0 0 1,1-1-1,0 1 0,-1 11 1,3-8 81,0 0 0,1 1 1,0-1-1,1 0 0,0 0 0,1 0 1,5 16-1,-6-22-31,0-1-1,1 1 1,-1 0 0,1-1-1,0 1 1,0-1 0,1 0-1,3 4 1,-4-6-22,-1 1 0,1-1-1,0-1 1,0 1 0,0 0 0,-1-1 0,1 1 0,1-1-1,-1 0 1,0 0 0,0 0 0,0-1 0,1 1-1,3-1 1,2 0 32,0 0-1,0-1 0,0-1 0,0 0 1,0 0-1,-1 0 0,1-1 0,12-6 1,-9 3-16,-1 0 1,0 0 0,0-1 0,-1 0 0,16-14 0,-21 16-30,0-1 0,0 1 0,0-1 0,-1 1 0,0-1 0,0-1 1,-1 1-1,4-8 0,-6 11-13,0-1-1,0 1 1,0-1 0,0 1 0,-1-1-1,0 0 1,0 1 0,0-1-1,0 1 1,0-1 0,-1 0 0,1 1-1,-1-1 1,0 1 0,0 0 0,0-1-1,-1 1 1,-2-5 0,-1 0-30,-1 0 0,0 0 0,0 0 0,-1 1 0,1 0 0,-2 1 0,1 0 0,-1 0 0,0 0 0,0 1 0,-12-6 0,6 4-15,-1 1 1,0 0 0,-1 1 0,1 0 0,-1 2 0,-17-3 0,29 6 15,-1 0-1,1 0 1,-1 0 0,0 1 0,1 0-1,-1 0 1,1 0 0,-7 3 0,10-4 22,0 0 0,0 1 1,-1-1-1,1 1 0,0-1 0,0 1 1,0-1-1,-1 1 0,1 0 0,0 0 1,0 0-1,0-1 0,0 1 0,0 0 1,1 0-1,-1 0 0,0 1 0,0-1 1,1 0-1,-1 0 0,0 0 1,1 0-1,-1 1 0,1-1 0,0 0 1,-1 1-1,1-1 0,0 0 0,0 1 1,0 1-1,0-1 29,1-1 0,0 1 0,0-1-1,-1 0 1,1 0 0,0 1 0,0-1 0,0 0 0,1 0 0,-1 0 0,0 0 0,0 0 0,0 0-1,1 0 1,-1 0 0,1-1 0,-1 1 0,0 0 0,1-1 0,-1 1 0,1-1 0,-1 0-1,1 1 1,0-1 0,2 0 0,5 1 43,0 0 1,0-1-1,11-1 0,36-3 39,1-3 0,-2-2 0,1-3 0,-1-2 0,87-35 1,-111 35-23,-1 0-48,0 1 0,0 2-1,1 1 1,37-7 0,-65 17-37,0 0 0,1-1 1,-1 1-1,1 0 0,-1 1 1,0-1-1,1 1 0,-1-1 1,0 1-1,0 0 0,1 0 1,-1 1-1,0-1 0,0 0 0,0 1 1,0 0-1,3 2 0,-5-2 15,1-1-1,0 1 0,-1 0 1,0 0-1,1-1 1,-1 1-1,0 0 0,0 0 1,0 1-1,0-1 0,0 0 1,0 0-1,-1 0 0,1 1 1,-1-1-1,1 0 0,-1 0 1,0 1-1,0-1 0,0 0 1,0 1-1,-1-1 0,1 0 1,0 1-1,-2 3 1,-4 11 39,-1-1 0,0 1 0,-1-1 1,0-1-1,-2 0 0,-14 20 1,5-4 317,19-30-267,5-6 166,4-4-266,0 0 1,0 0-1,1 1 1,0 0-1,1 0 1,19-10 0,73-30 206,-102 48-209,13-7 13,-7 4-77,-1 0-1,1 0 0,0 0 0,1 1 1,-1 0-1,0 0 0,1 1 0,-1 0 1,14 0-1,-20 1 59,1 0 1,-1 0-1,0 1 0,0-1 1,1 0-1,-1 1 0,0-1 1,0 1-1,0-1 0,0 1 1,0 0-1,0-1 0,0 1 1,0 0-1,0 0 0,0 0 1,0 0-1,0 0 1,-1 0-1,1 0 0,0 0 1,-1 0-1,1 0 0,0 2 1,1 3-25,-1-1 0,1 1 0,-1 0 0,0 7 0,0-8 42,-1 0 0,1 0 0,0 0-1,3 7 1,-1-5 25,1 0 0,0 0 0,0 0-1,0 0 1,1-1 0,0 0 0,1 0 0,-1 0-1,1-1 1,0 0 0,0 0 0,1 0 0,-1-1 0,1 0-1,0 0 1,1-1 0,-1 0 0,0 0 0,1-1-1,10 3 1,-13-5-14,0 1-1,1-1 0,-1 0 1,0-1-1,0 1 0,1-1 1,-1 0-1,0 0 0,0-1 1,0 1-1,0-1 0,0 0 1,0-1-1,-1 1 1,5-4-1,2-2 17,0 0 1,0 0-1,-1-1 0,15-18 0,-13 12 19,1-2-1,-2 0 1,14-26-1,21-60-146,-15 32-280,-28 66 284,2-5-41,-3 16 143,-1 9-80,0 17 56,-1-1 0,-2 0 0,0 1 0,-8 31 0,4-26-107,4-26 198,0 0 1,-1-1-1,0 1 1,-5 10-1,6-17-53,0 1 0,0-1 1,-1 0-1,1 1 0,-1-1 0,0-1 0,0 1 0,-1 0 0,1-1 0,-1 1 0,-5 3 0,8-7-34,0 1 0,0-1 0,0 0 0,0 1 0,0-1 0,0 0 0,0 0-1,0 0 1,0 0 0,0 0 0,0 0 0,0 0 0,0 0 0,0 0 0,0 0 0,0 0-1,0-1 1,0 1 0,1 0 0,-1-1 0,0 1 0,0-1 0,0 1 0,0-1-1,0 1 1,-1-2 0,1 1 0,0 0 0,0 0 0,0 0 0,0 0 0,0 0-1,0-1 1,0 1 0,0 0 0,1 0 0,-1-1 0,0 1 0,1 0 0,-1-1 0,1 1-1,-1 0 1,1-3 0,-1 2-26,1 1 0,0 0 0,0-1 0,1 1 0,-1-1 0,0 1 0,0-1 0,1 1 0,-1 0 0,1-1 0,-1 1 0,1-1 0,-1 1 0,1 0 0,0 0 0,0-1 0,0 1 0,0 0 0,1-1 0,1 0-20,0 0-1,-1 1 0,1-1 1,0 1-1,1 0 0,-1 0 1,0 0-1,4 0 0,19-4 68,1 1-1,45-1 1,56 8 77,35-1-40,-154-2-40,1-1 0,-1 0 0,0-1 0,1 0 0,-1 0 0,0-1 1,0 0-1,-1-1 0,1 0 0,-1 0 0,1-1 0,-1 0 1,-1 0-1,1-1 0,-1 0 0,0 0 0,0-1 0,-1 0 0,0 0 1,0 0-1,0-1 0,-1 0 0,0 0 0,-1 0 0,5-12 1,43-129 112,4-10-143,-8 54-19,33-86-52,-37 34-5,-37 125-41,-2-1 0,3-63 0,-8 95 128,0-1-43,0-1-1,0 0 1,0 0-1,0 0 1,-1 1-1,1-1 1,-1 0-1,1 0 1,-1 1-1,-2-5 1,3 7 43,0-1 1,0 1 0,-1 0-1,1 0 1,0 0-1,0 0 1,0-1 0,-1 1-1,1 0 1,0 0 0,0 0-1,0 0 1,-1 0 0,1 0-1,0 0 1,0 0 0,0 0-1,-1 0 1,1 0 0,0 0-1,0 0 1,-1 0 0,1 0-1,0 0 1,0 0 0,0 0-1,-1 0 1,1 0 0,0 0-1,0 0 1,-1 0 0,1 0-1,0 0 1,0 1 0,0-1-1,0 0 1,-1 0 0,1 0-1,0 0 1,0 1 0,0-1-1,-1 0 1,-4 7-6,0 0-1,0 0 1,0 0 0,1 0 0,0 1-1,0 0 1,-3 11 0,-7 13 44,5-14-10,-67 142-37,62-125 9,2 0 1,-15 67-1,-32 294 287,55-346-110,4 96 0,0-144-155,0 0 0,0 0 0,0 0 0,1 0 0,-1 0 0,0 0-1,1-1 1,-1 1 0,1 0 0,0 0 0,0 0 0,0-1 0,0 1 0,0-1 0,0 1 0,0-1-1,0 1 1,1-1 0,-1 1 0,0-1 0,1 0 0,1 1 0,0-1 24,0 0 1,-1 0 0,1 0-1,0-1 1,0 1-1,0-1 1,0 0 0,0 0-1,0 0 1,0 0-1,0 0 1,-1-1 0,1 0-1,5-1 1,14-4-38,-1-2 0,0 0 0,0-1 0,25-16 0,75-55-73,-29 16 36,-87 61 17,0 0 1,-1 1-1,2-1 0,-1 1 0,0 0 0,0 0 1,1 1-1,-1 0 0,7-1 0,-8 2 4,0-1 0,0 2 0,1-1 0,-1 0-1,0 1 1,0 0 0,0 0 0,0 0 0,-1 1 0,1-1 0,0 1-1,-1 0 1,5 3 0,32 25-143,-33-23 165,1 0-1,1-1 1,-1 0-1,1-1 1,12 7-1,-20-12 113,0 0-116,-1 0 0,0 0 0,1-1 0,-1 1 0,0 0 0,0-1 0,1 1 0,-1 0 0,0 0 1,0-1-1,1 1 0,-1 0 0,0-1 0,0 1 0,0 0 0,0-1 0,0 1 0,0-1 0,1 1 0,-1 0 0,0-1 0,0 1 0,0 0 0,0-1 0,0 0 0,-1-10 55,-3-14 34,1 3-60,-1 1 1,-2 0-1,0 0 0,-10-24 1,15 43-45,0-1 0,-1 1 0,1 0 0,0 0 0,-1 0 0,1 0 0,-1 0 0,1 0 0,-1 0 0,0 0 0,0 1 0,0-1 0,0 1 1,0-1-1,0 1 0,-1 0 0,1 0 0,0 0 0,-1 0 0,-2-1 0,2 2-7,-1 0 0,1 0-1,-1 0 1,1 0 0,-1 1 0,1-1 0,0 1-1,-1 0 1,1 0 0,0 0 0,0 0 0,0 1 0,0-1-1,-5 4 1,-8 5 26,0 1 0,1 0 1,0 1-1,1 1 0,1 1 0,0 0 0,1 0 0,0 1 0,1 1 0,1 0 0,-12 23 0,20-34-8,0-1 0,0 1 0,1 0 0,0 0 0,-1 0 0,2 0 0,-1 0 0,0 0 0,1 0 0,0 0 0,1 8 0,0-10-3,0 1 0,0-1 1,0 1-1,0-1 1,1 0-1,0 0 1,-1 0-1,1 0 1,0 0-1,0 0 1,1 0-1,-1 0 0,1-1 1,-1 1-1,1-1 1,4 3-1,0 0 42,0-1 0,-1 0 0,1 0 0,0-1 0,1 0 1,-1 0-1,1-1 0,-1 0 0,1 0 0,-1-1 0,13 1 0,-15-2-18,1 0 0,-1-1 0,1 1 0,-1-1 0,1-1 0,-1 1 0,1-1 0,-1 0-1,0 0 1,0 0 0,0-1 0,0 1 0,0-1 0,0 0 0,-1-1 0,8-7 0,-2 0-58,-1-1 0,0 0 0,-1-1 0,0 1 0,11-29 0,-6 15 211,-11 18-166,-2 7-17,0-1 1,0 1-1,0 0 0,1-1 0,-1 1 1,0 0-1,1-1 0,-1 1 1,1 0-1,-1 0 0,1 0 1,0-1-1,0 0 0,-1 7-67,0 0-1,0 0 0,1-1 1,0 8-1,0-4 93,1 0 0,0 0 0,1 0 0,-1 0 0,1 0 0,1 0 0,-1-1 0,8 10 0,-9-13-4,1-1-1,0 1 0,-1-1 0,1 0 1,1-1-1,-1 1 0,0 0 1,1-1-1,-1 0 0,1 1 0,0-1 1,0-1-1,-1 1 0,1-1 1,0 1-1,1-1 0,-1 0 1,5 0-1,12 0 42,-1-2 0,1 0 0,0-1 0,0-1 0,-1-1 0,1 0 0,32-14 0,-26 8-52,-1-2 0,-1-1 0,0-1 0,-1-2 0,-1 0 0,0-1 0,30-30 0,-20 19-271,-32 28 259,-1 0 0,0 0 0,1 0 0,-1 0 1,0 1-1,0-1 0,1 0 0,-1 0 0,0 0 0,0 1 0,1-1 0,-1 0 0,0 0 0,0 1 1,0-1-1,1 0 0,-1 1 0,0-1 0,0 0 0,0 1 0,0-1 0,0 0 0,0 1 0,0-1 0,0 0 1,0 1-1,0-1 0,0 1 0,0 5 16,-1 0 0,0 0 0,0 1 0,0-1 0,-1 0 0,0 0 0,0 0-1,-1 0 1,1-1 0,-7 10 0,-4 4 106,-26 29 0,10-13-56,20-24 8,0 2 240,13-13-153,11-5-59,-7 2-99,1-2 1,-1 1-1,0-1 0,0-1 1,-1 1-1,0-1 0,0-1 1,10-10-1,2-7-3,22-34 0,-29 38-25,2 1-1,0 0 0,25-25 1,-39 44 26,1-1 1,-1 1-1,1-1 0,-1 1 1,1 0-1,-1-1 1,1 1-1,-1 0 1,1-1-1,0 1 0,-1 0 1,1 0-1,-1-1 1,1 1-1,0 0 0,-1 0 1,2 0-1,-2 0 1,0 0 0,1 0 1,-1 0-1,0 0 0,1 1 0,-1-1 0,0 0 0,1 0 0,-1 0 0,0 1 0,0-1 0,1 0 1,-1 0-1,0 1 0,0-1 0,1 0 0,-1 1 0,0-1 0,0 0 0,0 1 0,1-1 0,-1 1 0,4 24-127,-3-19 163,0 16-43,-2 23-1,0-29 26,1 0 0,1 0 0,0 0-1,3 16 1,-2-23 26,1 0 0,-1-1-1,1 0 1,4 9-1,-6-15-30,0-1-1,0 1 1,-1-1-1,1 1 0,0-1 1,0 1-1,1-1 1,-1 0-1,0 0 0,0 1 1,1-1-1,-1 0 1,0 0-1,1 0 0,-1 0 1,1-1-1,0 1 0,-1 0 1,1-1-1,-1 1 1,1-1-1,0 1 0,0-1 1,-1 0-1,1 0 1,0 1-1,0-1 0,1-1 1,13-3 35,0 0 0,-1-2 0,0 1 0,0-2 0,-1 0 0,0-1 0,17-12 0,-13 6-42,0 0 1,-1-1-1,0-1 1,-1-1 0,-1 0-1,20-31 1,65-123-144,-61 97 231,-3 8-33,47-119-1,-73 157-150,-3 11-24,7-30 0,-33 82 104,9-14 15,-7 11-3,1 1 1,2 0-1,-17 62 0,20-41 145,2 1-1,-3 101 1,12-133-106,6 43 0,-4-55 13,1-1 0,-1 0-1,2 1 1,-1-1 0,2 0 0,5 11 0,-7-18-19,-1 0 0,1 0 0,0 0 0,0 0 0,0-1 0,0 1 0,1-1 0,-1 0 0,1 0 0,-1 0 0,1-1 0,0 1 0,0-1 0,-1 0 0,1 0 0,0 0 0,6 0 0,-4 0-306,0 0 0,1-1 0,-1 0 0,11-1 0,-13 0-425,0 1 0,0-1 0,0 0 0,-1 0 0,1-1-1,0 1 1,5-4 0,-9 5 385,1-1 0,0 1 0,-1-1 0,1 1 0,-1-1 0,1 1 0,-1-1 0,1 1 0,-1-1 0,1 0 0,-1 1 0,1-1 0,-1 0 0,0 1 0,1-1 0,-1 0 0,0 1 0,0-1 0,1 0 0,-1 0 0,0 1 0,0-1 0,0 0 0,0 0 0,0 0 0,0 1 0,0-1 0,0 0 0,0 0 0,-1 1 0,1-1 0,0 0 0,0 0 0,-1 1 0,1-1 0,0 0 0,-1 1 0,1-1 0,-1 0 0,1 1 0,-1-1 0,0 0 0,-11-14-2371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0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1 748 4800,'0'1'3063,"8"0"317,11 1-426,-6-3-2278,0 0 0,1-1 0,-1-1-1,-1 0 1,1 0 0,0-1 0,22-11 0,81-51 251,-80 44-413,-18 8-139,1-1 335,-15 15-324,-6 7-28,-6 5-189,-16 21 0,1-2-123,9-5 43,0 0 0,2 0 0,-15 46 0,11-27 30,-101 311 1093,92-277-1006,10-36 4,7-21 88,-7 32 0,12-44-196,2-14 158,3-18-201,38-98-264,-27 85 127,69-165-18,-58 154 153,2 0 0,35-48 0,152-173 55,-130 166 203,-73 89-253,-4 4 7,-1 1 1,2 0-1,-1 0 1,1 0-1,0 1 1,0 0 0,14-9-1,-19 14-43,-1 1 0,1-1 0,0 1-1,-1-1 1,1 1 0,-1 0 0,1-1 0,0 1-1,-1 0 1,1 0 0,0 0 0,-1 1-1,1-1 1,0 0 0,-1 1 0,1-1 0,-1 1-1,1-1 1,-1 1 0,1 0 0,-1-1 0,1 1-1,-1 0 1,1 0 0,-1 0 0,0 0 0,0 0-1,0 1 1,1-1 0,-1 0 0,1 3 0,4 4 26,-1-1 0,0 2 0,-1-1 1,4 10-1,-7-17-46,3 10 59,0 0-1,-1 0 0,0 0 1,-1 0-1,0 1 0,-1-1 1,0 22-1,-2-15 99,-1 0-1,0 0 1,-1-1 0,-7 24-1,6-31-99,0 0 0,0 0-1,-1-1 1,-1 1 0,0-1-1,0-1 1,0 1 0,-1-1-1,0 0 1,-1 0 0,-11 8-1,17-14-71,-1-1 0,1 1 1,-1-1-1,1 0 0,-1 0 0,1 0 0,-1 0 0,1-1 0,-1 1 0,0-1 0,1 1 0,-1-1 0,0 0 0,0 0 0,1 0 0,-1-1 0,0 1 0,1 0 0,-1-1 0,0 0 0,1 0 0,-1 0 0,-3-1 0,-6-4-137,-1-1-1,1 0 0,-15-12 0,17 12 69,9 6 47,0 1-1,0 0 1,1-1-1,-1 1 1,0-1-1,1 1 0,-1-1 1,0 0-1,1 1 1,-1-1-1,1 0 1,-1 1-1,1-1 0,-1 0 1,1 0-1,-1 0 1,1 1-1,-1-3 1,1 3 12,1 0 1,-1-1 0,0 1 0,0-1 0,0 1 0,1 0 0,-1-1 0,0 1 0,1-1 0,-1 1 0,0 0-1,1 0 1,-1-1 0,0 1 0,1 0 0,-1-1 0,0 1 0,1 0 0,-1 0 0,1 0 0,-1 0 0,1-1-1,-1 1 1,0 0 0,1 0 0,7-2-106,0 1 0,1 0 0,8 1-1,-6-1 108,151-20-196,-65 7 128,43-4 314,192-49 0,-305 55 237,-26 12-421,0 0 1,0 0 0,-1-1-1,1 1 1,0 0 0,0-1-1,-1 1 1,1 0 0,0-1-1,-1 1 1,1-1 0,0 1-1,-1-1 1,1 0 0,-1 1-1,1-1 1,-1 1-1,1-1 1,-1 0 0,1-1-1,-2 2-41,0 0-1,0-1 1,0 1-1,0 0 1,0 0-1,0 0 1,0 0-1,0 0 0,-1 0 1,1 1-1,0-1 1,0 0-1,0 0 1,0 1-1,0-1 1,0 0-1,0 1 0,0-1 1,0 1-1,-1 1 1,-5 1 19,-42 18 82,-54 30-1,87-42-133,1 1-1,0 1 1,1 0 0,0 1-1,1 0 1,0 1-1,-15 21 1,17-18 34,-14 25 1,21-33 34,0 0 0,0 0 0,1 1 0,1-1 0,-4 16-1,6-22-46,0 0 0,0 0 0,0 0 0,0 0 0,0 0 0,0 0 0,0-1 0,0 1 0,1 0 0,-1 0 0,1 0 0,0 0 0,-1-1 0,2 3 0,-1-4 2,-1 1 0,1 0 0,0-1 0,-1 1 0,1 0 0,0-1 0,0 1 0,0-1 0,-1 1 0,1-1 0,0 0 0,0 1-1,0-1 1,0 0 0,0 0 0,0 1 0,0-1 0,0 0 0,-1 0 0,1 0 0,0 0 0,0 0 0,0 0 0,0 0 0,0-1 0,0 1 0,0 0 0,0-1 0,0 1 0,1-1 0,12-5-32,0 0 1,0-2-1,-1 1 0,19-16 1,48-42-38,-74 59 75,58-56 54,-15 14-9,-3 3 221,-46 44-261,0 1 0,0 0 0,0 0 1,0 0-1,1 0 0,-1 0 0,0 0 0,0 0 0,0 0 0,1 0 0,-1 0 1,0 0-1,0 0 0,0 0 0,0 0 0,1 0 0,-1 0 0,0 0 0,0 0 0,0 0 1,1 0-1,-1 0 0,0 0 0,0 0 0,0 0 0,0 0 0,0 0 0,1 1 0,-1-1 1,0 0-1,0 0 0,0 0 0,0 0 0,0 0 0,1 0 0,-1 1 0,0-1 1,0 0-1,0 0 0,0 0 0,0 0 0,0 1 0,0-1 0,0 0 0,0 0 0,0 0 1,0 1-1,0-1 0,0 0 0,0 0 0,0 0 0,0 0 0,0 1 0,2 10-32,-1 5 73,1-1-1,0 0 1,1 0 0,0 0-1,1 0 1,1 0 0,7 13-1,-12-26-54,1 0 0,0 0 0,0 0 0,0-1 0,0 1 0,0 0 0,0-1 0,0 1 0,0-1-1,1 1 1,-1-1 0,0 0 0,1 0 0,-1 1 0,1-1 0,0 0 0,-1 0 0,1 0 0,0-1-1,0 1 1,-1 0 0,1-1 0,0 1 0,0-1 0,0 0 0,0 1 0,0-1 0,0 0 0,0 0 0,0 0-1,0 0 1,0-1 0,3 0 0,4-2-29,0 0 0,0 0 0,0-1-1,-1-1 1,12-7 0,-10 6-14,89-45-8,18-11 385,-104 55-300,0 0 1,19-5-1,-17 6 7,-14 5-28,0 1 1,-1 0-1,1 0 1,0 0-1,-1 1 1,1-1-1,0 0 1,-1 0-1,1 0 1,0 0-1,-1 1 1,1-1-1,-1 0 1,1 0 0,0 1-1,-1-1 1,1 1-1,-1-1 1,1 0-1,-1 1 1,1-1-1,-1 1 1,1-1-1,-1 1 1,0 0-1,1-1 1,-1 1-1,0-1 1,1 1-1,-1 0 1,0-1-1,0 1 1,1 1-1,8 26 212,-9-27-216,15 77 105,-10-46-31,10 36 0,-12-58-104,0 0-1,1 0 1,0-1-1,1 1 1,7 11-1,-11-19 21,0 0-1,1 0 0,-1-1 0,1 1 0,0 0 0,0 0 0,0-1 0,0 1 0,0-1 0,0 0 0,0 1 1,0-1-1,0 0 0,0 0 0,1 0 0,-1-1 0,0 1 0,1-1 0,-1 1 0,1-1 0,-1 0 0,0 0 1,1 0-1,-1 0 0,1 0 0,-1 0 0,1-1 0,3 0 0,-2-1 13,1 0-1,0 0 1,0 0 0,-1 0 0,1-1-1,-1 0 1,7-5 0,27-29-43,-24 22 37,21-22 95,50-48-110,5 14-29,-14 14 84,-45 29-29,0-1 0,-3-1 1,49-65-1,-45 48 0,-3-1 1,34-75-1,-37 68 87,44-111 162,-64 151-199,2-9 45,-7 23-98,-1 0 0,0 0 0,0 0 0,1 0 0,-1 0 0,0 0 0,0 0 0,0 0 0,0 0 0,0 0 0,0 0 0,-1 0-1,1 0 1,0 0 0,-1-2 0,1 3-5,0 0 1,0 0-1,0 0 0,0 0 0,0 0 0,0 0 0,0 0 0,0 0 0,0 0 0,0 0 0,0 0 1,0 0-1,-1 0 0,1 0 0,0 0 0,0-1 0,0 1 0,0 0 0,0 0 0,0 0 0,0 0 0,0 0 1,0 0-1,0 0 0,0 0 0,0 0 0,0 0 0,0 0 0,-1 0 0,1 0 0,0 0 0,0 0 0,0 0 1,0 0-1,0 0 0,0 0 0,0 0 0,0 0 0,0 0 0,0 0 0,0 1 0,0-1 0,0 0 1,-1 0-1,1 0 0,0 0 0,0 0 0,0 0 0,0 0 0,0 0 0,0 0 0,0 0 0,0 0 0,0 0 1,0 0-1,0 0 0,-4 3-11,0 0 1,1 0-1,-1 0 1,1 0-1,-1 1 1,1-1-1,-4 7 1,-17 33 77,13-23-66,-55 111-12,-15 25-181,37-76 36,-46 85 515,77-137-358,2 0 1,1 1-1,1 0 1,1 0-1,2 1 1,-5 52-1,11-71 61,0-1-1,0 1 0,1-1 1,0 1-1,1-1 0,0 1 1,7 17-1,-8-25-53,0 0-1,1 0 1,-1 0-1,0 0 1,1 0 0,0-1-1,0 1 1,0-1-1,0 1 1,0-1-1,0 0 1,1 0 0,-1 0-1,1 0 1,-1 0-1,1 0 1,0-1-1,0 1 1,-1-1-1,1 0 1,0 0 0,0 0-1,0 0 1,1 0-1,-1-1 1,0 0-1,0 1 1,0-1 0,0 0-1,6-1 1,5-2 4,1 0 0,-1-1 1,0 0-1,0-1 1,-1-1-1,0 0 0,0-1 1,0 0-1,19-15 1,-10 4-61,0 0 1,-2-2 0,0 0 0,18-27 0,44-47 344,-21 24-66,-50 51-4,-11 19-223,0 0 1,0 0 0,0 0-1,0 0 1,0 0-1,0 0 1,0 0-1,0 0 1,0 0 0,0 0-1,0 0 1,0 0-1,0 0 1,0 0 0,0 0-1,0 0 1,0 0-1,-1 0 1,1 0 0,0 0-1,0 0 1,0 0-1,0 0 1,0 0 0,0 0-1,0 0 1,0 0-1,0 0 1,0-1 0,0 1-1,0 0 1,0 0-1,0 0 1,0 0 0,0 0-1,0 0 1,0 0-1,0 0 1,0 0 0,0 0-1,0 0 1,0 0-1,0 0 1,0 0 0,0 0-1,0 0 1,0 0-1,0 0 1,0 0-1,0 0 1,0-1 0,0 1-1,0 0 1,-8 11 42,2 1-43,-1 1 0,2 1 0,-1-1 0,2 1-1,0 0 1,-4 26 0,6-24-4,0-1 0,1 1 0,1 16 0,0-25 0,1-1 0,0 1 0,0-1 0,0 1 0,1-1 0,0 0 0,0 0 0,1 1 0,-1-1 0,5 5 0,-6-9-9,0 0 0,1-1 0,-1 0 0,1 1 0,-1-1 0,1 0 0,-1 0 0,1 1 0,0-1 0,0 0 0,-1-1 0,1 1 0,0 0 0,0-1 0,0 1 0,0-1 1,0 1-1,0-1 0,0 0 0,0 0 0,3 0 0,5-1-75,-1 0 0,0-1 0,14-3 1,-13 2 34,39-13-308,92-44 1,-86 35 226,164-90-190,-202 103 433,-13 9-77,-1 1-1,1-1 0,-1 1 1,1 0-1,6-3 0,-14 9 141,1-1 0,0 1-1,0 0 1,0 0-1,-4 8 1,-19 33-195,18-26-8,0 0-1,1 0 1,1 1 0,1-1-1,1 2 1,1-1 0,-2 34-1,5-50 44,0 0 1,1 0-1,-1 0 0,1 0 0,0 0 0,0 0 0,0 0 0,1 0 0,-1 0 0,1-1 1,0 1-1,4 6 0,-4-8-29,-1-1 0,0 1 0,0-1 0,1 0 0,-1 0 0,1 1 0,-1-1 0,1 0 0,0 0 0,-1 0 0,1-1 0,0 1 0,0 0 0,-1-1 0,1 1 0,0-1 0,0 1 0,0-1 0,0 0 0,0 0 0,0 0 0,-1 0 0,1 0 0,0 0 0,0-1 0,0 1 0,2-2 0,4 0-52,-1-1 1,-1-1 0,1 1 0,0-1-1,11-9 1,28-28-115,-41 36 168,182-155-1131,-146 126 838,-3 3 120,-2-2-1,-1-1 1,-2-2-1,36-49 1,68-127-345,-85 126 596,80-101 0,-119 172-63,14-18 35,-25 31-27,-1 0-1,1-1 1,-1 1-1,0 0 1,1-1-1,-1 1 1,-1-1-1,1 1 1,0-1-1,0 1 1,-1-4-1,1 6-10,-1 0 0,0 0 0,0 0 0,0 0 0,0-1 0,0 1 0,0 0 0,0 0 0,0 0 0,0 0 0,0 0 0,0 0 0,0 0-1,0 0 1,0 0 0,0 0 0,-1 0 0,1 0 0,0 0 0,0-1 0,0 1 0,0 0 0,0 0 0,0 0 0,0 0 0,0 0-1,0 0 1,0 0 0,0 0 0,0 0 0,0 0 0,0 0 0,0 0 0,0 0 0,0 0 0,0 0 0,-1 0 0,1 0 0,0 0 0,0 0-1,0 0 1,0 0 0,0 0 0,0 0 0,0 0 0,0 0 0,0 0 0,0 0 0,0 0 0,0 0 0,-1 0 0,1 0 0,0 0 0,0 0-1,0 0 1,0 0 0,0 0 0,0 0 0,0 0 0,0 0 0,0 0 0,0 0 0,0 0 0,0 0 0,0 0 0,0 0 0,0 0 0,-1 1-1,-3 0 19,-1 1 0,0 0 0,1 0 0,-1 0 0,1 1 0,0 0 0,0 0 0,0 0 0,-6 5 0,4-1-19,-1 1 1,1-1-1,1 1 1,-10 16-1,-11 33 196,3 2 0,-21 75 0,9-21-224,11-42 99,-21 113 0,38-145 16,2 0 0,2 1 0,1-1 0,7 63-1,-5-92-16,2-1 0,0 1 0,0-1 0,0 0 0,7 14 0,-9-22-71,1 0 1,-1 1-1,1-1 0,0 1 1,0-1-1,-1 0 1,1 1-1,0-1 0,0 0 1,0 0-1,1 0 1,-1 0-1,0 0 1,0 0-1,1 0 0,-1 0 1,0 0-1,1-1 1,-1 1-1,1-1 0,-1 1 1,1-1-1,-1 1 1,1-1-1,-1 0 0,1 0 1,-1 1-1,1-1 1,-1 0-1,1-1 1,-1 1-1,1 0 0,0 0 1,-1-1-1,1 1 1,-1-1-1,0 1 0,1-1 1,-1 1-1,1-1 1,1-1-1,5-4 17,0 1-1,0-1 1,0 0-1,-1-1 1,12-13-1,29-44 35,-29 37-134,56-69 254,-71 88-174,1 0 0,-1 0 0,-1 0 0,6-16 0,-6 14 3,-2 9 11,-1 0 1,1 0-1,-1 0 1,0 0-1,1 0 1,-1 0-1,0 0 0,0 0 1,0 0-1,0 0 1,0 0-1,0 0 0,0 0 1,0 0-1,-1 0 1,1 0-1,0 0 1,-1 0-1,1 0 0,0 0 1,-1 0-1,1 0 1,-1 0-1,0 0 0,1 0 1,-1 0-1,0 1 1,1-1-1,-1 0 1,0 1-1,0-1 0,0 0 1,1 1-1,-1-1 1,0 1-1,0-1 0,0 1 1,0-1-1,0 1 1,0 0-1,0 0 1,0-1-1,0 1 0,-2 0 1,-1 0 3,1-1 1,-1 1-1,1 0 0,-1 0 1,1 1-1,0-1 1,-1 1-1,1-1 0,-1 1 1,1 0-1,0 0 1,-7 4-1,5-2 21,0 1-1,0 1 1,0-1 0,0 1 0,1 0-1,-1 0 1,1 0 0,1 0-1,-1 1 1,1 0 0,0-1-1,0 1 1,0 0 0,1 1 0,-2 6-1,0 4 77,1 1 0,0 0 0,2 0 0,0 24-1,1-31-91,0-1 0,2 1-1,-1-1 1,1 0 0,0 0 0,6 13-1,-7-19-22,1 0-1,-1 0 0,1 0 1,0-1-1,0 1 0,1-1 1,-1 1-1,1-1 0,-1 0 1,1 0-1,0 0 1,0-1-1,1 1 0,-1-1 1,0 1-1,1-1 0,0 0 1,6 3-1,-5-4 12,0 0 0,0-1 1,0 1-1,0-1 0,0 0 0,0 0 0,0 0 1,8-2-1,38-11 14,-48 11-22,25-7 6,-1-2 0,0-1 1,-1-2-1,-1 0 0,27-20 0,-14 5-12,-1-1 1,44-49-1,-11 13 1,9-11 28,-69 67-22,-12 25 0,1-11 0,-44 147 0,-1-5-57,39-128 47,-1-1 1,-1 1 0,0-2-1,-2 0 1,0 0 0,-13 15-1,11-17 21,-24 21-1,31-31-8,0 1-1,-1-1 1,1 0-1,-1 0 1,0-1 0,-14 5-1,21-8 0,-1 1 0,0-1-1,0 0 1,0 0 0,1 1-1,-1-1 1,0 0 0,0 0-1,0 0 1,0 0 0,1 0-1,-1 0 1,0 0 0,0 0 0,0 0-1,0 0 1,1-1 0,-1 1-1,0 0 1,0-1 0,0 1-1,1 0 1,-1-1 0,0 1-1,1-1 1,-1 1 0,-1-2-1,2 1-7,-1 0-1,1 0 0,-1-1 0,1 1 1,-1 0-1,1-1 0,0 1 0,0-1 1,0 1-1,0 0 0,0-1 1,0 1-1,0-1 0,0-1 0,2-6-69,0 0 0,1 1 0,6-15 0,-3 11 8,0 0 1,0 1-1,1 0 0,1 0 0,11-13 1,-14 19 37,1-1 1,0 1 0,0 0 0,0 0-1,1 0 1,-1 1 0,1 0 0,0 1 0,14-6-1,-16 8-40,-1 0 0,0 1 0,1-1-1,-1 1 1,0 0 0,0 0-1,1 0 1,-1 1 0,0-1 0,1 1-1,-1 0 1,0 1 0,0-1-1,6 3 1,-3 0-815,0-1-1,0 1 1,-1 1-1,1-1 1,-1 1-1,12 11 1,-17-14 460,0-1-1,1 1 1,-1 0 0,0-1-1,0 1 1,0 0 0,0 0-1,0 0 1,0 0 0,-1 0-1,1 0 1,-1 0 0,1 1-1,-1-1 1,0 0 0,0 0-1,0 0 1,0 0 0,0 0-1,0 1 1,-1-1 0,1 0-1,-1 0 1,1 0 0,-1 0-1,0 0 1,0 0 0,0 0-1,0 0 1,0 0 0,0-1-1,-3 4 1,-10 15-2459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9632,'-31'-14'3120,"31"14"-2963,-1-1 1,0 1 0,1 0 0,-1-1 0,0 1 0,1-1 0,-1 1 0,1-1-1,-1 1 1,0-1 0,1 0 0,0 1 0,-1-1 0,0-1 0,1 2 0,0 0 1,0 0 0,0-1 0,0 1-1,0 0 1,0 0 0,0-1 0,0 1-1,0 0 1,0 0 0,0-1 0,0 1-1,0 0 1,0 0 0,1-1-1,-1 1 1,0 0 0,0 0 0,0-1-1,0 1 1,0 0 0,1 0 0,-1 0-1,0-1 1,1 1 0,8-5 3509,-3 3-4050,31-4 1487,0 2 0,58 0 0,-71 3-948,151 1 141,-121 2-1135,67 12 0,-114-13-68,1 0 0,0 1 1,-1 0-1,1 1 1,10 5-1,-15-7 144,-1 1-1,1 0 1,0 0 0,-1 0-1,0 0 1,3 3 0,9 17-2615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6:5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65 7040,'-26'-11'2624,"17"11"-2048,-1-5-128,5 5 3424,15 0 63,4 5-2239,12-2 1216,16-3-1696,6-8-160,38-4-640,36 0-640,4 1 128,-15 2-3616,-3 4 2048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7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2720,'-1'-1'94,"0"-1"1,0 1-1,0-1 1,1 0-1,-1 1 1,1-1-1,-1 0 1,1 1-1,0-1 1,-1 0-1,1 0 1,0 1-1,0-1 1,0 0-1,0 0 1,1 1-1,-1-1 1,0 0-1,1 1 1,-1-1-1,1 0 1,0 1 0,-1-1-1,3-2 1,-1-9 4288,-1 16-3456,0 0-979,4 17 1273,3 28 1,2 17 326,-5-41-862,-1 1-1,0 31 1,9 506 2290,14 343 128,-36-301-1163,3-225-672,-9-135-3147,10-188-2873,5-36 1162,3 0-3776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7:0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14 225 1472,'-13'-5'4272,"18"4"-2720,3 0-979,1 0 0,-1 0 0,1 1 0,-1 0 0,1 1 0,0 0 0,-1 0 0,14 4 0,-8-2-315,1-2 0,-1 0 0,0 0 1,1-1-1,-1-1 0,26-4 0,-5 0-54,393-52 1188,-367 48-1136,382-24 186,-259 25-378,310 11 370,-1 39 279,-290-14-619,-41-5-146,1072 73-156,-180-96 182,-927-11 255,170-34 0,77-18-615,-52 10 532,82 4-80,-174 26-233,430-20 323,-650 42-141,119-6-77,95-2 161,-157 9-93,790 12 409,-517-5-38,-35-2-172,-276-4-190,867 51 114,-376-5 281,-464-43-403,68 8 66,338 32-174,-364-38 217,319 24 104,-326-19-229,0 4 0,148 43 0,-23-7 292,-108-40-69,-89-10-135,1 0 60,1 0 0,-1-2-1,0 0 1,1-1 0,-1-1-1,0-1 1,39-13 0,-31 4-83,-14 7-58,-1 0 0,15-4 0,-25 9-21,0 1 0,0-1-1,0 0 1,1 1 0,-1 0-1,0 0 1,0 0 0,1 0 0,-1 0-1,0 1 1,0-1 0,0 1 0,0 0-1,5 1 1,-4 1 14,-1-1 1,0 0-1,0 0 0,0 1 1,0 0-1,0 0 0,0 0 1,-1 0-1,0 0 1,1 0-1,-1 0 0,0 1 1,0-1-1,-1 1 0,1 0 1,1 5-1,1 7 87,-1 0 0,3 27 0,-4-23 0,3 67 111,0-3-170,4 118-120,-4-60 74,-3-108 22,7 150 197,0-1-72,1 46-11,-20 161 590,9-361-683,-10 256 731,10-239-721,-2-1 1,-11 58 0,5-48-130,-4 25 110,6-44-46,-3 42 1,4-29 115,-44 235 483,18-176-1088,31-101 310,-4 14-128,5-20 201,-1-1 0,1 1 0,0 0 0,0-1 0,0 1-1,-1-1 1,1 1 0,0 0 0,-1-1 0,1 1 0,-1-1 0,1 1-1,0-1 1,-1 1 0,1-1 0,-1 1 0,1-1 0,-1 0 0,0 1-1,1-1 1,-1 0 0,1 1 0,-1-1 0,-1 0 0,-1-1-3226,-2-6 1073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7:1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3 314 2912,'0'0'30,"0"0"0,-1 0 0,1 0 0,0 1 0,0-1 0,0 0 0,0 0 0,0 0 0,-1 0 0,1 0 0,0 1 0,0-1 0,0 0 0,0 0 0,0 0 0,0 0 0,0 1 0,0-1 0,0 0 0,0 0 0,-1 0 0,1 1 0,0-1 0,0 0 0,0 0 0,0 0 0,0 1 0,0-1 0,1 0 0,-1 0 0,0 0 0,0 1 0,0-1 0,0 0 0,0 0 0,0 0 0,0 1 0,0-1 0,10 3 992,16-1 692,-23-2-1439,23 2 923,-20-1-773,0 0 0,0-1 0,1 0 0,8 0 0,104-11 2423,164-18-712,-77 9-1483,579-52 13,-43 45-276,-621 26-375,123 2 188,345 2 277,-289-6-48,358-11 329,-292 3-658,383-15 589,-137 4-88,-169 7-44,131-8-293,-46 1-112,-160 18 21,11 0-70,-143-2 29,257-11 296,82 11-573,-362 7 257,174 3-46,-175 2 95,300 17 126,-337-9-432,155 15 396,-76-11-197,91 12 136,54 17-257,-282-38 166,-98-7-10,35-2 1,-19-1-177,28-4 249,-46 4-233,32-6 0,-32 4 165,31-1 1,1-1 254,105 1 331,-110 4-702,73-11 0,-89 8-158,-19 2 133,0 1 1,0-2 0,0 1 0,-1-1-1,18-7 1,-25 9-110,-1 0 0,1 0 0,0-1 0,-1 1 0,1 0 0,0-1 0,-1 1 0,1-1 0,-1 1 1,1-1-1,0 1 0,-1-1 0,1 1 0,-1-1 0,1 1 0,-1-1 0,0 0 0,1 1 0,-1-1 0,0 0 0,1 1 0,-1-1 0,0 0 0,0 0 0,0 1 0,1-1 1,-1 0-1,0 0 0,0 1 0,0-1 0,0 0 0,0 0 0,-1 1 0,1-1 0,0 0 0,0 0 0,0 1 0,-1-2 0,-1 0-642,1-1 0,-1 1 1,1 0-1,-1 1 0,0-1 0,0 0 0,0 0 0,0 1 0,0-1 0,0 1 1,0 0-1,-4-2 0,-26-13-2885,-12-7 1056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7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30 2144,'0'0'6554,"-15"0"-1871,0 0-3294,0 0-1,0-2 1,0 1 0,-26-8 0,20 3-808,-1 2 1,0 1 0,-37-2-1,-73 6 353,46 1-296,85-2-596,-17 2 264,18-1-298,-1-1 0,1 0-1,0 0 1,-1 0 0,1 0-1,0 0 1,0 1-1,-1-1 1,1 0 0,0 0-1,-1 1 1,1-1 0,0 0-1,0 1 1,-1-1-1,1 0 1,0 1 0,0-1-1,0 0 1,0 1-1,-1-1 1,1 0 0,0 1-1,0-1 1,0 0 0,0 1-1,0-1 1,0 0-1,0 1 1,0-1 0,0 1-1,0-1 1,0 0 0,0 1-1,0-1 1,0 0-1,1 1 1,-1-1 0,0 0-1,0 1 1,0-1-1,0 0 1,1 1 0,-1-1-1,1 1 1,8 19 131,-1 0-1,0 1 1,4 23 0,-6-23-145,1 8 136,6 56 0,-10-55 32,6 106 275,-9-135-432,-1 1 1,2 0-1,-1-1 1,0 1-1,0-1 1,0 1-1,1-1 1,-1 1 0,1 0-1,-1-1 1,1 1-1,1 1 1,-2-2-10,1-1 1,-1 1 0,1-1-1,-1 1 1,1-1 0,-1 0-1,1 1 1,-1-1 0,1 0 0,0 1-1,-1-1 1,1 0 0,-1 0-1,1 0 1,0 1 0,-1-1-1,1 0 1,0 0 0,-1 0-1,1 0 1,1 0 0,2-1-51,1-1 1,0 1 0,-1-1-1,1 1 1,-1-1-1,8-5 1,-3 2-52,34-18-85,-19 9 82,0 2-1,1 0 0,44-13 1,-65 23 108,1 2 0,-1-1 0,1 0 0,-1 1 0,1 0 0,-1 0 0,1 0 0,-1 1 0,1 0 0,-1 0 0,0 0 0,1 0 0,-1 0 0,0 1 0,5 2 0,-4-1 24,1 1 0,-1-1 0,0 1 0,0 0 0,0 1 0,-1-1 0,1 1 0,-1 0 0,0 0 0,3 6 0,-3-5 41,0 0 0,-1 0 1,0 0-1,0 1 1,-1 0-1,0-1 0,0 1 1,0 0-1,-1 0 1,0 0-1,0 0 0,-1 0 1,0 0-1,0 0 1,-1 0-1,0 0 1,0 0-1,0 0 0,-1 0 1,-3 7-1,3-10-12,-1 1 0,0-1-1,0 0 1,0 0 0,0 0-1,-1-1 1,1 1 0,-1-1-1,0 0 1,0 0 0,0 0-1,-1 0 1,1-1 0,-1 0-1,1 0 1,-1 0 0,0 0-1,-6 1 1,-9 1 38,0-1 1,-1 0-1,-22-1 0,17 0-6,-155 14-1012,162-14 286,-8 2-3693,18-1-1103,19 0-1565,7-1 3109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0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832 30 3488,'-1'0'554,"0"-1"0,0 0 0,0 1 1,0-1-1,0 1 0,0-1 0,0 1 0,0 0 1,0-1-1,0 1 0,-2 0 0,-26-2 2323,10 2-1396,-22-9 868,28 5-1977,-1 1 1,1 1-1,-1 0 0,0 0 0,0 2 0,-14 0 0,-3 3 309,-33-3 1,-17 2 387,80-2-1059,-35 4 172,-35 7 1,61-9-167,-1 1 1,1 0-1,-1 1 1,1 0-1,0 1 1,1 0-1,-15 10 1,5 0 153,1 0 1,1 2 0,0 0-1,1 1 1,1 0 0,1 1-1,0 1 1,2 0 0,0 1-1,1 0 1,-10 31 0,9-19 74,2 0 0,1 1 1,1 0-1,3 0 0,0 1 1,2 0-1,2 0 0,4 50 1,3-48-72,1-1 1,2 1 0,1-1 0,22 51 0,-26-77-125,-1 0 0,12 15 0,0 0-3,-14-20-64,0-1-1,0 0 1,1 0-1,-1 0 0,1-1 1,0 1-1,0-1 0,0 0 1,1 0-1,6 3 1,-1-1-6,1 0 1,0-1 0,17 4 0,5-1 4,1-3 1,0 0 0,57-3-1,-90-1 19,30-1-35,0-2 0,42-9 0,-53 8 28,0-1 0,0 0 1,0-2-1,-1 0 0,0-2 0,-1 0 0,0-1 0,0 0 0,30-25 1,99-82-16,-83 68-214,-45 34 169,-1-1 0,32-35 1,-41 40 73,-1-1 0,0 1 1,0-1-1,-2-1 0,1 1 1,5-19-1,-5 12 18,-1-1-1,-2 1 1,0-1 0,0 0 0,-2 0 0,-1-1-1,0 1 1,-2 0 0,0-1 0,-1 1-1,-10-39 1,9 50 29,-1 1-1,0 0 1,0-1 0,0 2-1,-1-1 1,-1 0 0,1 1-1,-1 0 1,0 0 0,-1 1-1,1 0 1,-1 0 0,-14-9-1,-1 2 88,-1 0 0,0 2 0,-35-13 0,-67-17-93,108 37-617,-1 1 0,1 0 0,0 2 0,-1 0 0,-22 1 0,-32 3-5564,27-6-2744,25 2 4679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0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76 4064,'2'-21'4115,"-1"0"4937,-1 19-8887,0 1-1,0 0 0,0 0 1,0 0-1,0-1 0,-1 1 1,1 0-1,0 0 1,-1 0-1,1 0 0,-1 0 1,1 0-1,-1-1 0,0 1 1,1 1-1,-1-1 0,0 0 1,0 0-1,0 0 0,-1-1 1,0 1-41,0 0 0,0 0 0,0 0 0,0 0 0,-1 0 0,1 0 0,0 1 0,0-1 0,-1 1 1,-2-1-1,-1 1-22,-1 0 1,0 0 0,0 1 0,0 0 0,1 0-1,-12 3 1,-9 6 103,1 2-1,0 0 0,1 2 1,0 0-1,-24 20 0,17-9-70,0 2 0,-53 58 1,65-61 20,0 1-1,1 0 1,2 2 0,-25 48 0,35-60-84,1 1 1,1-1-1,0 1 0,1 0 0,1 0 0,0 1 0,1-1 0,1 1 1,1-1-1,2 32 0,0-35-9,0 0 0,0 0 0,1 0 0,1 0 0,0-1 0,1 1 0,0-1 0,1 0 0,0-1 0,16 22 0,-11-21-7,2 0 1,-1 0-1,1-2 0,1 1 0,0-2 0,0 0 1,1 0-1,0-2 0,0 0 0,22 7 0,-19-8 8,0-2 0,1 1 0,-1-2 1,1-1-1,0 0 0,0-1 0,0-1 0,0-1 0,19-3 0,-31 2-47,1 0 1,-1 0-1,1 0 1,-1-1-1,0 0 1,0-1-1,0 1 1,-1-1-1,1-1 1,-1 1-1,0-1 0,0 0 1,0 0-1,-1-1 1,0 0-1,0 0 1,-1 0-1,1-1 1,-1 1-1,0-1 1,-1 0-1,0 0 1,0 0-1,-1-1 1,1 1-1,-2-1 1,1 1-1,0-16 0,-1 15-2,-1-1-1,0 1 0,-1-1 0,0 1 0,-1-1 0,0 1 0,-3-9 0,3 11-40,0 0 1,0 0-1,-1 0 0,0 0 1,0 1-1,-1-1 0,0 1 1,0 0-1,-8-8 0,8 10 22,0 0-1,0 0 1,0 1-1,-1 0 1,1 0-1,-1 0 1,0 0-1,1 1 1,-1 0-1,0 0 1,0 0-1,1 0 1,-10 1-1,-2 0-39,0 1-1,-25 5 0,28-4 71,0 1 0,1 1-1,0 0 1,0 0 0,0 2-1,0-1 1,1 1 0,0 1 0,0 0-1,-16 14 1,12-7-23,0 1-1,1 1 1,0 1 0,1-1-1,-17 32 1,17-20-121,11-22-648,-1 0 1,0-1 0,0 1 0,0 0 0,-5 5 0,7-11 702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0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61 4064,'-2'-1'148,"-4"-5"1183,0 1-1,-1 0 1,1 0 0,-1 0 0,0 1 0,-1 0-1,-11-4 1,-1 3-158,0 1 0,0 1 0,-35-1 0,20 2 7,-2 2-189,0 1-1,-70 12 1,34-3-651,-89 13-61,126-16-203,0 2 0,-49 18 0,50-13 169,-43 23 1,68-31-227,-1 1-1,1 0 1,1 0 0,-1 1 0,1 0 0,0 1 0,1 0 0,-8 11 0,-1 7 38,1 2 0,2 0 0,-21 60 1,14-32-31,-23 72-14,39-106 49,0 0 0,1 1 0,-1 41 0,6-56-2,0 1 1,0 0-1,1-1 0,4 15 0,2 9 45,56 266 156,-57-266-133,3-1 0,0 0 0,2-1 0,29 54 0,-37-80-88,-1 1 0,1-1 0,1 0 0,-1 0 0,1 0 0,0-1 0,0 0-1,0 0 1,0 0 0,1 0 0,0-1 0,0 0 0,0 0 0,0 0 0,0-1 0,0 0 0,9 2 0,9 0-1,0 0 0,0-2 0,37-1-1,0-1 91,72-11 0,-103 6-78,-1 0 0,0-2 0,-1-1 0,48-21-1,-24 5-7,-1-3 0,-2-1-1,0-3 1,-2-2 0,68-62-1,13-38 197,-101 102-167,-2-1-1,33-56 1,-50 69-75,0 0-1,-1 0 1,-1-1 0,7-37 0,-7 22-7,-1 0 1,-2 0-1,-2-63 1,-3 70-12,-1 0-1,-1-1 1,-2 1 0,-17-53 0,17 66-19,-2 0 1,1 0 0,-2 1-1,0 0 1,0 1 0,-1-1-1,-1 2 1,0 0 0,-1 0-1,0 1 1,-1 1 0,-26-18-1,12 13-239,-1 0-1,0 2 0,-1 1 1,0 1-1,0 2 0,-32-7 1,42 13-475,0 1 1,-22-1 0,-12 3-4116,34 0 1390,4 0 418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3136,'0'0'47,"0"0"1,0 0-1,0 0 0,0 0 1,0 0-1,0 0 1,-1 0-1,1 0 0,0 0 1,0-1-1,0 1 0,0 0 1,0 0-1,0 0 1,0 0-1,-1 0 0,1 0 1,0 0-1,0 0 0,0 0 1,0 0-1,0 0 0,0 0 1,0-1-1,0 1 1,0 0-1,0 0 0,0 0 1,0 0-1,-1 0 0,1 0 1,0 0-1,0-1 1,0 1-1,0 0 0,0 0 1,0 0-1,0 0 0,0 0 1,0 0-1,0-1 1,0 1-1,0 0 0,1 0 1,2-9 1592,6-4 396,-4-14 1542,-4 8-2295,-2 10-711,1 8-323,0 2-33,9 16 110,-6-1 51,-1 1 1,0 31-1,-2-10 32,6 207 654,-2-42-281,-3-45-99,2 47 159,-2-189-748,0-5 11,0-1 1,-1 1-1,0-1 1,-1 1-1,0-1 1,-3 12-1,0-13-377,3-9 144,1 0-1,0 0 1,0 0 0,0 0-1,-1 0 1,1 0 0,0 0 0,0 0-1,0 0 1,-1 0 0,1 0-1,0 0 1,0 0 0,0 0-1,0-1 1,-1 1 0,1 0-1,0 0 1,0 0 0,0 0-1,-1-1-769,1 1 770,0 0 0,-1-1-1,1 0-473,-1 0-1,1-1 0,-1 1 0,1 0 1,0 0-1,-1-1 0,1 1 1,0 0-1,0-1 0,0 1 1,0 0-1,0 0 0,0-1 1,0 1-1,1-2 0,6-10-2863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07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26 9728,'-45'-17'4384,"32"14"-3808,8-2-288,10 10-288,-2-5-160,2 0 96,0 0-800,9 0 448,-1 0-2400,0 3 1536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2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33 3392,'7'-17'1088,"-7"17"-1056,0-1-1,0 1 1,0-1 0,0 1 0,0-1-1,0 1 1,0-1 0,0 1-1,0-1 1,0 1 0,0-1 0,0 1-1,0 0 1,0-1 0,0 1 0,0-1-1,-1 1 1,1-1 0,0 1 0,-1-1-1,1 1-8,0 0 0,0 0 0,0 0 0,0 0 0,0 0 0,0 0 0,0-1 0,0 1 0,0 0 0,0 0 0,0 0 0,0 0 0,-1 0 0,1 0 0,0 0 0,0 0 0,0-1 0,0 1 0,0 0 0,0 0 0,0 0 0,0 0 0,0 0 0,0 0 0,0 0 0,0-1 0,0 1 0,0 0 0,0 0 0,1 0 0,-1 0 0,0 0 0,0 0 0,0 0 0,0 0 0,0-1 0,0 1 0,0 0 0,0 0 0,0 0 0,0 0 0,0 0 0,0 0 0,1 0 0,-1 0 0,0 0 0,0 0 0,0-1 46,1 1-1,-1 0 0,0 0 1,0 0-1,1 0 0,-1 0 1,0-1-1,1 1 0,-1 0 1,0 0-1,1 0 0,-1 0 1,1 0-1,-1 0 0,0 0 1,1 0-1,-1 0 0,0 0 0,1 1 1,-1-1-1,0 0 0,1 0 1,4 12 871,-5-8-721,1 1 0,-2-1 0,1 0 0,0 0 0,-1 0-1,0 0 1,0 0 0,0 0 0,-1 0 0,1 0 0,-1 0 0,-2 4-1,3-6-87,-3 6 122,-1-1 0,1 0-1,-1 0 1,-1 0 0,1-1-1,-1 1 1,-11 8 0,-51 34 861,44-33-890,-109 84 337,93-69-471,-10 12 313,-65 72-1,112-112-357,-15 15-5,2 0-1,0 2 0,-15 23 1,31-41-13,-1 1-1,1-1 1,0 0 0,-1 0 0,1 0 0,0 1-1,0-1 1,1 0 0,-1 0 0,0 1 0,1-1-1,-1 0 1,1 0 0,0 0 0,1 4-1,1 3 106,3 9 94,0 0 0,0-1 0,2 0 0,0 0 0,1-1 0,1 0 0,0 0 0,1-1 0,1 0 0,0-1 1,1-1-1,0 0 0,1 0 0,1-2 0,0 0 0,1 0 0,25 12 0,-1-2 47,-14-6-63,2-1 1,-1-2-1,41 13 1,-65-24-167,0-1-1,0 1 1,0 0 0,0-1 0,0 0 0,0 0 0,0 0 0,0 0 0,0 0 0,0-1 0,0 1-1,-1-1 1,1 0 0,0 0 0,0 0 0,0 0 0,-1 0 0,1-1 0,2-1 0,-3 1-203,0 1 0,0-1 1,-1 0-1,1 0 1,0 0-1,-1 0 1,0 0-1,1 0 0,0-3 1,0 2-637,-1 0 0,0 0 0,0-1 0,-1 1 1,1 0-1,-1 0 0,1-6 0,-3-6-4613,1 2 1782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2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1166 5056,'-19'3'2884,"19"-3"-2840,0 0-1,-1 0 0,1 0 1,0 0-1,0 0 0,0 0 1,0 0-1,0 1 0,0-1 1,-1 0-1,1 0 0,0 0 0,0 0 1,0 0-1,0 0 0,0 0 1,0 0-1,0 0 0,-1 0 1,1 0-1,0 0 0,0 1 0,0-1 1,0 0-1,0 0 0,0 0 1,0 0-1,0 0 0,0 0 1,0 1-1,0-1 0,0 0 1,0 0-1,0 0 0,0 0 0,0 0 1,0 0-1,0 1 0,10 3 1389,-2-3-1033,-1 0 0,1 0 0,-1-1 0,1 0 0,-1-1 0,1 0 0,-1 0 0,1 0 0,7-3 0,8-3 278,33-16 0,-43 17-515,0-1 0,0-1 0,0 0 0,-1-1 0,-1 0 0,0-1 0,11-11 0,-16 15-157,-1 0 0,0 0 0,-1 0 0,1 0 0,-1-1 0,0 0 0,-1 0 0,0 0 0,0 0 0,0-1 0,-1 1 0,0-1 0,0 1 0,0-15-1,-2 19-36,0-1 0,0 0 0,-1 1 0,1-1 0,-1 1 0,0-1 0,0 1-1,-1-1 1,1 1 0,-1 0 0,1 0 0,-1 0 0,-3-4 0,4 5 1,0 1 1,-1-1 0,1 1 0,-1-1 0,1 1 0,-1 0 0,0 0-1,0 0 1,1 0 0,-1 0 0,0 0 0,0 0 0,0 1 0,0-1-1,0 0 1,0 1 0,0 0 0,0 0 0,0-1 0,0 1 0,-1 0-1,1 1 1,-3 0 0,-2 0 7,1 1 1,0 0-1,0 1 0,1-1 0,-1 1 0,0 0 1,1 1-1,0 0 0,-1-1 0,2 2 0,-1-1 1,-7 8-1,1 2 204,-1 0-1,2 1 1,-12 20 0,14-18-49,-1-1 0,2 1 0,-11 36 1,15-41-5,1-1 1,0 1-1,1 0 1,0-1-1,1 1 1,0 0 0,2 15-1,-1-21-22,1-1-1,-1 0 0,1 0 1,3 6-1,-5-9-65,1-1-1,0 1 1,0 0-1,0-1 1,0 1-1,0-1 1,1 1-1,-1-1 1,0 1-1,1-1 1,-1 0 0,0 0-1,1 0 1,2 2-1,30 12 274,-30-12-300,1-1 0,-1 0 0,1 1 0,0-2 0,0 1 0,0 0 0,0-1 0,0 0-1,0 0 1,0-1 0,0 1 0,0-1 0,0 0 0,6-1 0,14-4 114,0-2 0,-1 0 0,1-2-1,25-13 1,-47 21-118,19-9 85,-1 0 1,-1-1-1,0-1 1,0-1 0,34-31-1,-34 22-20,-1-2 0,-1 1 0,-1-2-1,-1 0 1,16-35 0,75-188 150,-91 208-237,59-154-193,-47 96-76,30-196-1,-56 282 233,3-34-256,-5 43 257,0 0 0,0 1 0,0-1-1,-1 1 1,1-1 0,-1 0 0,0 1-1,1-1 1,-1 1 0,0-1 0,-1 1-1,1 0 1,-2-4 0,2 6 39,1 0 0,0-1 0,-1 1 0,1 0 0,-1 0 0,1-1 0,-1 1 1,1 0-1,0 0 0,-1 0 0,1-1 0,-1 1 0,1 0 0,-1 0 0,1 0 0,-1 0 0,1 0 1,-1 0-1,1 0 0,-1 0 0,1 0 0,-1 0 0,1 0 0,-1 0 0,1 1 0,-1-1 0,1 0 1,-1 0-1,1 0 0,-1 1 0,1-1 0,0 0 0,-1 1 0,1-1 0,0 0 0,-1 1 0,1-1 1,0 0-1,-1 1 0,-15 19-122,-3 16 30,2 0 1,1 2-1,-12 41 0,10-28 114,-2 6-14,3 1 1,-14 84-1,23-73-7,3 0 0,5 98 0,0-68 166,-1-67-88,1 1-1,2 0 1,11 63 0,-8-75 39,-4-14-63,0 0-1,1 0 1,0 0-1,0-1 1,0 1-1,1-1 1,6 10-1,-8-14-22,0-1-1,0 1 1,1-1 0,-1 0-1,1 0 1,-1 1 0,1-1-1,-1 0 1,1 0-1,0 0 1,-1-1 0,1 1-1,0 0 1,0-1 0,-1 1-1,1-1 1,0 1 0,0-1-1,0 0 1,0 0 0,0 0-1,0 0 1,0 0 0,-1 0-1,1-1 1,0 1-1,0-1 1,3-1 0,4-1 69,0-1 1,0 0 0,0-1 0,9-7-1,-12 8-84,17-11 177,36-35 0,-47 39-120,-2-1 0,1 0 0,-2-1 0,0 0-1,0-1 1,7-16 0,34-88 129,43-142-609,-91 254 411,-2 5-31,1 0 1,-1 0-1,0-1 1,1 1-1,-1 0 0,1 0 1,-1 0-1,1 0 1,-1 0-1,1 0 1,1-1-1,-2 1 30,1 1-1,-1 0 0,0 0 1,0 0-1,0 0 1,0 0-1,0 0 0,1 0 1,-1 0-1,0 0 0,0 0 1,0 0-1,0 0 1,0 0-1,1 0 0,-1 0 1,0 0-1,0 1 0,0-1 1,0 0-1,0 0 1,1 0-1,-1 0 0,0 0 1,0 0-1,0 0 0,0 0 1,0 0-1,0 1 1,0-1-1,1 0 0,-1 0 1,0 0-1,0 0 0,0 0 1,0 1-1,0-1 1,0 0-1,0 0 0,0 0 1,0 0-1,0 0 0,0 1 1,0-1-1,0 0 1,0 0-1,0 0 0,1 8-5,-6 48 6,1-19 6,-11 229 91,14-250-36,0-1-1,1 1 1,1-1 0,1 0-1,0 1 1,1-1 0,5 17-1,-8-31-31,1 1 0,-1 0 0,1-1 0,0 1-1,0-1 1,-1 1 0,1-1 0,0 1-1,0-1 1,0 0 0,0 1 0,0-1 0,1 0-1,-1 0 1,0 0 0,1 0 0,-1 0 0,0 0-1,1 0 1,0 0 0,-1-1 0,1 1 0,2 0-1,-1 0 14,-1-1 1,1-1-1,0 1 0,-1 0 0,1-1 0,-1 1 0,1-1 0,-1 0 0,1 1 0,-1-1 0,1 0 0,-1-1 0,0 1 0,3-2 0,1-2-18,0 0-1,-1 0 0,1 0 0,-1-1 1,0 1-1,-1-1 0,1-1 0,-1 1 0,0-1 1,2-6-1,5-11-27,11-38 1,18-92 126,-27 106-810,-13 51 651,1 0 0,-1 0 0,1 1 1,0-1-1,0 0 0,1 4 0,5 16 42,-6-12 10,1 1 1,1 0-1,5 17 1,-6-24-9,0 0 1,0 0-1,1 0 1,-1 0-1,1 0 1,1-1-1,-1 1 1,0-1-1,1 0 0,4 4 1,-4-5 1,-2-1 15,-1-1-1,1 0 0,0 1 1,-1-1-1,1 0 0,0 0 1,0 0-1,0 0 1,0-1-1,0 1 0,0 0 1,0-1-1,3 1 0,0 0 2,-1 0 0,1-1-1,0 1 1,0-1-1,0 0 1,0-1 0,0 1-1,0-1 1,0 0 0,0 0-1,0-1 1,-1 1 0,1-1-1,0 0 1,-1 0-1,0-1 1,1 1 0,-1-1-1,0 0 1,0 0 0,6-6-1,-6 4-16,72-75 131,-63 65-108,-1-1 0,-1 0-1,15-28 1,-11 18-36,7-18-118,-48 99-752,7 3 799,-7 19 247,16-48-123,0 1-1,2 0 1,-5 33 0,12-57-32,0 0 0,0 0 1,1-1-1,0 1 1,0 0-1,0-1 0,1 1 1,0 0-1,0-1 0,1 1 1,-1 0-1,1-1 1,0 0-1,5 8 0,-6-12 16,0 0 0,0 0 0,0 0 0,1 0-1,-1 0 1,0 0 0,1 0 0,-1-1 0,0 1 0,1-1-1,-1 1 1,1-1 0,-1 1 0,1-1 0,-1 0 0,1 0-1,0 1 1,-1-1 0,1-1 0,-1 1 0,1 0 0,-1 0-1,3-1 1,3 0 44,-1-1 0,1 1-1,-1-1 1,7-4 0,3-1-73,0-2 0,-1 0 0,-1-1 0,1-1 0,-2 0 0,20-19 0,66-87 70,-83 96-37,-13 18-50,1-3-39,1 1 0,-1-1-1,1 1 1,10-7 0,-15 11 47,1 1-1,0-1 1,0 1 0,0-1 0,0 1 0,-1-1 0,1 1 0,0 0-1,0 0 1,0-1 0,0 1 0,0 0 0,0 0 0,0 0 0,0 0-1,0 0 1,2 0 0,-2 1 1,0-1 0,0 1 0,-1-1-1,1 1 1,0 0 0,0-1 0,0 1-1,-1 0 1,1 0 0,0-1 0,-1 1 0,1 0-1,0 0 1,-1 0 0,1 0 0,-1 0 0,0 0-1,1 0 1,-1 0 0,1 2 0,2 10 12,-1 1 0,0 0 0,-1 1 0,-1-1 0,-1 18 0,0 0 55,-7 44 215,8-76-262,0 0 0,0 0 0,0 0 0,0 0-1,0 1 1,0-1 0,0 0 0,0 0 0,0 0 0,0 0 0,0 0 0,0 0 0,0 0 0,0 0-1,0 0 1,0 0 0,0 1 0,0-1 0,0 0 0,0 0 0,1 0 0,-1 0 0,0 0 0,0 0 0,0 0-1,0 0 1,0 0 0,0 0 0,0 0 0,0 0 0,0 0 0,0 0 0,0 0 0,1 0 0,-1 0-1,0 1 1,0-1 0,0 0 0,0 0 0,0 0 0,0 0 0,0 0 0,0 0 0,1-1 0,-1 1-1,6-3 279,6-7-39,-4-2-227,-1 0 0,0-1 0,5-14 0,7-14 13,-15 33-126,1 1 0,-1-1 1,1 1-1,1 0 0,10-11 1,-16 18 83,0-1 0,1 1 1,-1 0-1,0 0 0,0 0 1,0 0-1,1 0 0,-1-1 1,0 1-1,0 0 0,1 0 1,-1 0-1,0 0 0,0 0 1,1 0-1,-1 0 0,0 0 1,0 0-1,1 0 0,-1 0 1,0 0-1,0 0 0,1 0 1,-1 0-1,0 0 0,0 0 1,1 0-1,-1 0 0,0 0 1,0 0-1,1 1 0,-1-1 1,0 0-1,0 0 1,1 0-1,-1 0 0,0 1 1,0-1-1,0 0 0,0 0 1,1 0-1,-1 1 0,0-1 1,0 0-1,0 0 0,0 1 1,0-1-1,0 0 0,0 0 1,0 1-1,1-1 0,-1 0 1,0 0-1,0 1 0,3 19 44,-2-16-59,-1 5-14,1 0 1,-1 0-1,-3 18 1,2-17 46,0 0 1,1 1-1,0 12 1,2-10-13,-2-4 19,1-1-1,0 1 0,1-1 0,2 9 0,-3-15-7,-1 0-1,1 0 0,0 0 0,0-1 0,0 1 0,0 0 0,0-1 1,0 1-1,0-1 0,0 1 0,1-1 0,-1 0 0,1 1 1,-1-1-1,1 0 0,-1 0 0,1 0 0,-1 0 0,1 0 1,0-1-1,0 1 0,0 0 0,-1-1 0,3 1 0,9 1 74,0-2-1,1 1 1,-1-2 0,0 0-1,26-5 1,62-22-102,-92 25-95,10 0-352,-6 0-3870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 6144,'-2'-23'1978,"2"14"-1199,2 6-781,-1-2 536,1 0 0,0 0-1,1 0 1,-1 0-1,7-8 1,2-3 1209,-10 13-1570,0 0 1,0 1 0,1-1-1,-1 1 1,1 0 0,0-1 0,0 1-1,0 0 1,0 0 0,0 0-1,0 0 1,1 0 0,-1 1-1,1-1 1,-1 1 0,1-1-1,3 0 1,-6 2-140,1 0 0,-1 0 0,1 0 0,-1 0 0,1 1 0,0-1 0,-1 0 0,1 0 0,-1 0 0,1 1 0,-1-1 0,1 0-1,-1 1 1,0-1 0,1 0 0,-1 1 0,1-1 0,-1 1 0,0-1 0,1 1 0,-1-1 0,0 1 0,1-1 0,-1 1 0,0-1 0,0 1 0,1-1 0,-1 1 0,0-1 0,0 1 0,0-1-1,0 1 1,0 0 0,0-1 0,0 1 0,0 0 0,1 29 517,-1-24-417,-6 101 608,5-88-776,0-1-4492,1-6 1689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2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1 614 4896,'0'0'67,"0"0"-1,0 1 1,-1-1 0,1 0 0,0 0 0,0 0-1,0 1 1,0-1 0,0 0 0,0 0 0,0 0-1,0 1 1,0-1 0,0 0 0,0 0-1,0 0 1,0 1 0,0-1 0,0 0 0,0 0-1,0 0 1,0 1 0,1-1 0,-1 0 0,0 0-1,0 0 1,0 0 0,0 1 0,0-1-1,0 0 1,0 0 0,1 0 0,-1 0 0,0 0-1,0 1 1,0-1 0,0 0 0,1 0 0,-1 0-1,0 0 1,0 0 0,0 0 0,1 0 0,-1 0-1,0 0 1,0 0 0,0 0 0,1 0-1,15-1 3259,18-10-392,-25 6-2648,0 0 1,-1 0-1,1-1 0,-2 0 0,1 0 1,0 0-1,-1-1 0,-1-1 0,1 1 0,-1-1 1,6-10-1,7-13 237,25-60 0,-13 24-77,3-4-148,-14 28 264,51-82 0,-5 31 36,-66 94-601,0 0-1,0 0 1,0 1 0,0-1-1,0 0 1,0 0 0,0 0-1,0 0 1,0 1 0,0-1-1,0 0 1,1 0 0,-1 0-1,0 0 1,0 0 0,0 0-1,0 1 1,0-1 0,0 0-1,0 0 1,0 0 0,0 0 0,1 0-1,-1 0 1,0 0 0,0 0-1,0 1 1,0-1 0,0 0-1,1 0 1,-1 0 0,0 0-1,0 0 1,0 0 0,0 0-1,1 0 1,-1 0 0,0 0-1,0 0 1,0 0 0,0 0-1,0 0 1,1 0 0,-1 0-1,0 0 1,0 0 0,0 0-1,0 0 1,0-1 0,1 1-1,-1 0 1,0 0 0,0 0-1,0 0 1,0 0 0,0 0-1,0 0 1,0 0 0,1-1-1,-1 1 1,0 0 0,0 0-1,0 0 1,0 0 0,0 0 0,0-1-1,0 1 1,0 0 0,2 19-110,-1-13 89,-2 196 280,-1-156-78,-2 21 295,-22 109 0,25-172-414,0 1 0,0-1 0,0 0 0,-1 0 1,1 0-1,-4 6 0,4-9-34,0 1 0,0-1-1,0 0 1,0 0 0,0 0 0,-1 0 0,1 0-1,0 0 1,0 0 0,-1 0 0,1 0 0,0 0-1,-1-1 1,1 1 0,-1-1 0,1 1 0,-1-1-1,1 1 1,-1-1 0,0 0 0,1 0 0,-3 0-1,-1 0-7,0 0 0,-1-1-1,1 0 1,0 0 0,0-1-1,0 1 1,0-1 0,0 0-1,0-1 1,1 1 0,-7-5-1,-3-3-42,-27-25-1,30 25 103,-6-4-202,11 10-16,6 5-51,9 4 250,-1 0 0,1 0-1,0-1 1,0 0 0,1-1-1,-1 0 1,19 3 0,-10-1 144,-8-2-73,129 29 438,-116-28-520,-1-1 0,1-1 0,0-1 0,27-3 0,-47 2-329,0 0 1,0-1 0,0 1-1,0-1 1,1 0-1,-1 0 1,-1 0-1,1 0 1,0-1-1,3-1 1,-5 2-18,0 0-1,0 1 1,-1-1 0,1 0 0,0 0 0,-1 1-1,1-1 1,-1 0 0,1 0 0,-1 0-1,1 0 1,-1 0 0,0 0 0,1 0 0,-1 0-1,0 0 1,0 0 0,0 0 0,0 0-1,0 0 1,0 0 0,0 0 0,0 0 0,0 0-1,0 0 1,-1 0 0,1 0 0,0 0-1,-1 0 1,1 0 0,0 1 0,-1-1 0,0-1-1,-12-18-4460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87 177 8544,'-58'-57'3872,"34"34"-3360,19 6-64,5 9-352,10-12-256,4 3 96,7-2-3232,7 4 1792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1329 3968,'0'0'1285,"5"0"2902,-1-1-3903,0 1 1,1-1 0,-1 0-1,0 0 1,0 0 0,0-1-1,0 1 1,0-1 0,0 0-1,0 0 1,-1-1 0,6-3-1,1-3 65,0 1 0,16-20-1,-12 10-151,-1 0-1,-1-1 1,17-34-1,3-6-38,30-37 98,146-173 0,-180 236-314,-2 0-1,42-70 0,-43 57 246,-2-1 0,30-87-1,-51 127-243,0 1-1,-1 0 0,0-1 1,1-11-1,-3 11-147,-4 7 17,-6 14-91,7-9 226,-153 212-395,154-213 457,-19 23 106,1 2-1,2 1 1,1 0-1,-21 49 0,16-20 39,-14 64 0,27-84 60,3 0 0,-6 75-1,13-104-93,0 1 0,1-1-1,-1 1 1,2-1 0,0 1-1,0-1 1,1 0 0,4 11-1,-5-17-43,-1-1-1,1 1 1,1 0 0,-1-1-1,0 0 1,1 1-1,-1-1 1,1 0 0,0 0-1,0 0 1,1-1-1,-1 1 1,0-1 0,1 0-1,-1 0 1,1 0-1,0 0 1,0-1 0,0 1-1,0-1 1,0 0 0,7 1-1,-3-2 5,0 1 1,1-1-1,-1-1 0,0 0 1,0 0-1,0 0 0,0-1 1,0 0-1,0-1 0,-1 0 0,9-4 1,-1-1 0,0 0 1,-1-2 0,0 0-1,16-14 1,-8 3-12,-1 0-1,-1-2 1,24-35 0,42-78 183,-82 129-230,12-19 29,90-162-11,-26 22-67,-43 87-37,38-95 5,13-24 6,-51 136-134,-37 61 171,1 0-1,-1 1 0,0-1 1,1 0-1,-1 1 0,0-1 1,0 0-1,0 0 0,0 1 1,0-1-1,0 0 0,0 0 1,0 0-1,0-1 0,-2 0-139,-4 6 8,-5 12 107,0 0-1,1 1 1,-13 27 0,-19 59 26,38-90 8,-92 270 42,64-186-91,0 17 294,-20 127 1,33-141-2,-24 84 595,42-180-703,0 0 0,0 0 0,0 0-1,0-1 1,0 1 0,-4 6 0,5-21 511,34-115-176,-18 74-368,-11 33-92,40-119 245,-37 118-351,0 1 0,2-1 0,0 2 1,24-32-1,-33 48 56,1 0 1,0 0 0,0 0-1,0 0 1,0 0 0,0 1-1,0-1 1,3-1 0,-5 3 34,0 0 0,1 0 1,-1-1-1,1 1 0,-1 0 1,0 0-1,1 0 1,-1 0-1,1 0 0,-1 0 1,1 0-1,-1 0 0,0 0 1,1 0-1,-1 0 0,1 0 1,-1 1-1,1-1 0,-1 0 1,0 0-1,1 0 0,0 1 3,-1 0 0,1-1 0,0 1 0,-1 0 0,1-1 0,-1 1 0,1 0 0,-1 0 0,1 0 0,-1-1 0,0 1 0,1 0 0,-1 0 0,0 1 0,2 6-3,-1 1 1,0-1-1,-1 1 1,0-1-1,0 1 1,-2 9-1,0 6-6,-4 42-55,3-38 107,0 1-1,2-1 0,1 1 0,2-1 0,5 30 1,-6-50 3,1 1 1,1 0-1,-1-1 0,9 16 1,-9-20-18,1 0 0,-1 0 0,1-1-1,0 1 1,0-1 0,1 1 0,-1-1 0,1 0 0,-1-1 0,1 1-1,6 2 1,-3-1 29,1-1 0,1 0 0,-1-1 1,0 0-1,0 0 0,1-1 0,-1 0 0,1 0 0,0-1 0,-1 0 0,14-2 0,6-2 7,0-1 1,31-11 0,-47 12-33,0 0 1,-1-1 0,1 0-1,-1-1 1,0 0 0,-1-1-1,0 0 1,0-1 0,0 0-1,-1 0 1,0-1-1,-1-1 1,13-17 0,-7 6 27,-2-1 0,0 0 0,-2 0 0,0-1 0,11-44 0,-10 31-19,-5 16 3,6-28 0,-11 42-94,0 0 0,0-1 0,-1 1 0,0-1 0,-1 1 0,1-1 0,-1 1 0,-3-10 0,4 15 41,0 0 0,0 0 0,0 0 0,0 1 0,0-1 0,-1 0 0,1 0 0,0 0 0,-1 1 1,1-1-1,-1 0 0,1 0 0,-1 1 0,1-1 0,-1 0 0,1 1 0,-1-1 0,1 1 0,-1-1 1,0 1-1,0-1 0,1 1 0,-1-1 0,0 1 0,0-1 0,1 1 0,-1 0 0,0 0 0,0-1 1,0 1-1,0 0 0,1 0 0,-1 0 0,0 0 0,0 0 0,0 0 0,0 0 0,0 0 0,1 0 1,-1 1-1,0-1 0,0 0 0,0 0 0,1 1 0,-1-1 0,0 1 0,0-1 0,1 0 0,-1 1 1,0 0-1,1-1 0,-2 2 0,-3 2-45,0 0 1,1 0 0,0 1-1,-1-1 1,-5 10-1,-9 20 41,0 1-1,-24 69 0,38-91 30,-3 9-19,1 0 0,-8 36 0,13-44 19,1 0 1,0 0-1,0 0 1,1 0-1,4 22 1,-3-30 16,0 0 1,1 0 0,0-1-1,0 1 1,0-1 0,1 1-1,-1-1 1,1 0 0,1 0 0,-1 0-1,5 5 1,-6-8 6,1 1 0,-1-1 0,1 0 0,-1 0 0,1 0 0,0 0 0,0 0 0,0 0 0,0-1 0,0 0 0,0 1 1,0-1-1,0 0 0,1-1 0,-1 1 0,0-1 0,1 1 0,-1-1 0,7 0 0,4-3-16,0 0 0,0-1 0,-1-1 0,1 0 0,25-14 0,-7 4-28,6-3 88,-1-2 0,0-1 1,-2-2-1,-1-1 0,0-2 1,-2-1-1,29-32 0,-46 44-65,-8 8-62,0 0 0,-1 0 0,0 0 0,0-1 0,0 0-1,-1 0 1,6-12 0,-18 30-131,0-1-1,-11 12 1,-21 26 202,14-13-79,15-21 7,0 0 0,1 1-1,0 0 1,-8 21 0,15-32 62,1 1 0,0-1 0,0 1 0,0-1 0,1 1 0,-1-1 0,1 1 0,0-1 0,0 1 1,0-1-1,0 1 0,1-1 0,0 1 0,-1-1 0,1 1 0,0-1 0,1 1 0,-1-1 0,0 0 1,1 0-1,0 0 0,3 5 0,-1-4 6,0 0-1,0 0 1,0 0 0,0-1 0,1 0 0,-1 0 0,1 0-1,0 0 1,0-1 0,0 1 0,0-1 0,1 0-1,8 1 1,-4-1 3,1 0 0,-1-1 0,1 0 0,0-1 0,0 0-1,-1-1 1,19-3 0,-22 2-3,-1 1 0,0-1 0,1 0-1,-1-1 1,0 0 0,0 0 0,-1 0 0,1 0 0,0-1 0,-1 0-1,0 0 1,0-1 0,6-6 0,-9 7-11,1 0-1,0 0 1,-1-1-1,0 1 1,0-1-1,0 1 1,-1-1 0,1 0-1,-1 0 1,0 0-1,-1 0 1,1 0 0,-1 0-1,0 0 1,0 0-1,0 0 1,-1 0 0,-1-5-1,-2-9-12,-2-1-1,0 1 1,-9-20 0,15 39 5,-7-14-19,-1 0 0,0 1 1,-1 0-1,0 0 1,-1 1-1,-21-20 1,30 31 20,0 1 1,1 0 0,-1-1-1,1 0 1,-1 1 0,1-1-1,-1 1 1,1-1 0,-1 1-1,1-1 1,0 0 0,-1 1-1,1-1 1,0 0 0,0 0-1,-1 0 1,9-6-25,-1 3-22,33-15 160,-32 15-107,0 1 1,0-1 0,0 0 0,0-1-1,10-9 1,71-56 163,-66 49-339,-22 18 154,1 1 0,0 0 0,0 0 0,0 0 0,0 0 0,0 0-1,0 1 1,1-1 0,-1 1 0,1-1 0,-1 1 0,1 0 0,-1 0 0,5-1 0,-4 1-1,0 1 0,0 0-1,-1 0 1,1 0 0,0 0 0,0 0 0,0 0-1,0 1 1,-1-1 0,1 1 0,0 0-1,0 0 1,-1 0 0,1 0 0,-1 0 0,1 1-1,-1-1 1,3 3 0,-2-2-3,0 1 0,0 0 1,-1 0-1,1 0 0,-1 0 0,1 0 0,-1 0 0,0 1 0,-1-1 1,1 1-1,-1 0 0,1-1 0,0 6 0,18 112 18,2 9-96,-19-120 123,0 0 0,0 0 0,1 0 0,0-1 0,1 1 0,0-1 0,8 11-1,-10-16-9,1 0-1,0 0 1,-1 0 0,1 0-1,1-1 1,-1 0-1,0 0 1,1 0-1,0 0 1,-1-1-1,1 0 1,0 0-1,0 0 1,0 0-1,1-1 1,5 1-1,3 0 20,1-1 0,0-1-1,0 0 1,-1-1-1,1 0 1,0-1 0,-1-1-1,1-1 1,-1 0 0,0 0-1,0-1 1,-1-1 0,1-1-1,-1 0 1,-1 0-1,1-1 1,-1-1 0,-1 0-1,1-1 1,-2 0 0,15-17-1,-14 13 37,0-1-1,-1 0 0,13-27 1,-20 36-78,-1 1-1,0-1 1,0 0 0,0 1 0,-1-1 0,0 0 0,0 0-1,0 0 1,-1 0 0,0 0 0,0 0 0,0 0-1,-1 0 1,0 0 0,-2-6 0,3 10-18,0 1 0,-1 0-1,1 0 1,-1 0 0,1 0 0,-1-1 0,1 1 0,-1 0 0,0 0-1,0 0 1,0 1 0,1-1 0,-1 0 0,0 0 0,0 0-1,0 0 1,0 1 0,0-1 0,-1 1 0,1-1 0,-1 0 0,0 1 6,0-1 0,0 1 1,0 0-1,0 0 1,0 0-1,0 0 0,0 0 1,1 1-1,-1-1 1,0 1-1,0-1 0,-2 2 1,-4 1-21,2 1 0,-1-1 0,0 2 1,1-1-1,-10 9 0,4-2 20,1 1 0,0 0 0,0 1 0,2 0 0,-1 1-1,2 0 1,0 0 0,0 1 0,-8 25 0,15-35 41,-1 0-1,2 1 1,-1-1 0,1 0 0,0 0 0,0 1-1,0-1 1,1 0 0,-1 0 0,1 0-1,1 1 1,-1-1 0,1 0 0,0 0-1,0-1 1,0 1 0,0 0 0,1-1 0,0 1-1,0-1 1,0 0 0,1 0 0,7 7-1,-7-8 6,0 1 0,0-1 0,0 0 0,1 0 0,-1-1 0,1 1 0,0-1 0,0 0-1,0 0 1,0-1 0,0 1 0,0-1 0,0 0 0,0-1 0,0 1 0,1-1 0,-1 0 0,0 0-1,1 0 1,-1-1 0,0 0 0,0 0 0,9-3 0,-3-2 41,1 0 0,-1 0-1,0-1 1,11-9 0,39-36-86,-52 44-6,72-72-6,-53 50 115,1 1 0,39-28 0,-66 55-116,4-2 7,-1-1 0,1 2 0,0-1-1,1 1 1,-1-1 0,8-1-1,-13 4 20,1 1-1,0 0 0,0-1 0,-1 1 0,1 0 1,0 0-1,-1 0 0,1 0 0,0 1 0,-1-1 1,1 0-1,0 1 0,-1-1 0,1 1 0,0 0 1,-1-1-1,1 1 0,-1 0 0,1 0 0,-1 0 0,0 0 1,1 0-1,-1 0 0,0 0 0,0 1 0,0-1 1,0 0-1,0 1 0,0-1 0,0 1 0,1 1 1,0 3-5,1-1 1,-2 1 0,1-1-1,0 1 1,-1 0 0,0-1-1,-1 1 1,1 0 0,-1 9-1,-6 54 119,2-48-39,0-1 0,-2 1-1,-13 32 1,18-52-58,1 0-1,-1 0 1,1 0 0,-1 0 0,1 0-1,0 0 1,0 0 0,-1 0 0,1 1-1,0-1 1,0 0 0,0 1 0,1-1-5,-1-1 0,0 0 0,0 0 0,0 0 0,0 0 0,1 0 1,-1 1-1,0-1 0,0 0 0,0 0 0,1 0 0,-1 0 1,0 0-1,0 0 0,0 0 0,1 0 0,-1 0 0,0 0 0,0 0 1,0 0-1,1 0 0,-1 0 0,0 0 0,0 0 0,0 0 0,1 0 1,-1 0-1,0 0 0,0 0 0,0 0 0,1-1 0,-1 1 0,0 0 1,0 0-1,0 0 0,1 0 0,23-20 330,109-118-183,-130 135-183,24-26 41,-25 27-37,-1 1 1,1-1 0,0 1 0,0-1 0,0 1 0,0 0 0,0 0-1,0 0 1,0 0 0,0 0 0,0 1 0,1-1 0,-1 1-1,3-1 1,-5 1 9,1 0 0,-1 1 0,1-1 0,0 0 0,-1 1 0,1-1 0,-1 1 0,1-1 0,-1 1 0,1-1-1,-1 1 1,1-1 0,-1 1 0,0-1 0,1 1 0,-1-1 0,0 1 0,1 0 0,-1-1 0,0 1 0,0 0 0,0-1 0,1 1 0,-1 0-1,0-1 1,0 1 0,0 1 0,2 22-125,-4 6 102,-1 0-1,-12 52 1,13-71 177,0-1 1,1 16-1,3-25 486,4-6-478,7-8-132,2-8-7,-1-1 1,-1-1 0,12-27 0,-15 27-2,2 1-1,0 0 0,27-35 1,-39 56-21,1 0 0,0 0 0,0 0 1,0 0-1,0 0 0,0 0 0,0 0 0,0 0 1,0 1-1,0-1 0,0 0 0,0 1 1,1-1-1,-1 1 0,0-1 0,0 1 0,1-1 1,-1 1-1,3 0 0,-3 0-4,0 0-1,0 1 1,-1-1 0,1 1-1,0-1 1,0 1 0,0-1-1,0 1 1,0-1 0,-1 1-1,1 0 1,0 0 0,0-1-1,-1 1 1,1 0 0,-1 0-1,1 0 1,-1 0 0,1-1-1,-1 1 1,1 0 0,-1 0-1,1 2 1,2 10 38,0 0 0,0 1 0,-2-1 1,1 1-1,-2 0 0,-1 17 0,1-17 36,0 0-1,0 0 1,1 0-1,1 1 1,0-2-1,5 17 1,-5-25-21,0-1-1,1 1 1,-1-1 0,1 0 0,-1 0-1,1 0 1,1 0 0,-1-1 0,0 1 0,1-1-1,0 0 1,0 0 0,0 0 0,0 0-1,0-1 1,1 1 0,-1-1 0,1 0-1,-1-1 1,1 1 0,0-1 0,8 1 0,4 1-628,1-1 1,-1-1 0,1-1 0,34-4 0,-25 0-1175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3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34 123 5728,'-30'-31'3216,"30"31"-3100,-1 0 1,1-1-1,0 1 1,-1 0-1,1 0 1,0-1-1,0 1 1,-1 0-1,1-1 1,0 1-1,0 0 1,0-1 0,0 1-1,-1-1 1,1 1-1,0 0 1,0-1-1,0 1 1,0-1-1,0 1 1,0 0-1,0-1 1,0 1-1,0-1 1,0 1-1,0 0 1,0-1-1,0 1 1,1-1-1,-1 1 1,0 0-1,0-1 1,0 1 0,1-1-1,0 0 99,0 0 0,0 0 0,0 0 0,0 1 1,1-1-1,-1 0 0,0 1 0,0-1 0,1 1 0,1-1 0,5-1 178,-1 1 0,0-1 0,12 1-1,724-23 3080,-276-3-3504,-396 20-1545,-10 1-4851,-38 5 3186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3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33 3392,'0'-2'579,"0"0"1,1 0-1,0 0 1,-1 0-1,1 0 0,0 0 1,0 0-1,0 0 1,1 1-1,-1-1 1,0 0-1,0 1 1,1-1-1,-1 1 0,1-1 1,3-1-1,-9 10-203,0 0-1,0 0 1,-1 0-1,-7 8 0,-6 9 42,-21 41 91,3 2-1,3 1 1,-30 88 0,51-122-323,2 1 0,1 1 0,1-1-1,3 1 1,0 1 0,3-1 0,1 1 0,1-1-1,2 1 1,2-1 0,1 0 0,2 0-1,13 39 1,-16-64-98,-1-1 0,1 0 0,1 0-1,0-1 1,0 1 0,1-1 0,0 0 0,1 0 0,-1-1 0,2 0-1,-1 0 1,1-1 0,16 11 0,2 0 140,41 20 1,-57-33-213,0-1 1,-1 0 0,2 0 0,-1-1 0,0-1 0,1 1 0,-1-2-1,12 1 1,-15-3-1200,1 0 304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3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3648,'-4'-8'1173,"-3"-2"239,6 8-485,3 5 1609,0 2-606,0-3-1691,0 1 1,-1 0-1,1 0 0,-1 1 0,1-1 0,-1 0 0,0 0 0,-1 1 0,1-1 1,0 6-1,2 44 979,-3-22-544,13 472 2655,-13-496-3288,-4 17 615,2-20-820,4-13-1528,-1-5-1523,-1-2 911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3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 5472,'4'-7'5225,"-15"18"-4125,-9 5-59,8-7-616,1 0 1,0 1 0,0 0 0,-14 19-1,23-26-366,0 0 0,1 0 0,-1 0 0,0 0 0,1 0 0,0 0 0,-1 0 0,1 1 0,1-1 0,-1 0 1,0 1-1,1-1 0,0 1 0,-1-1 0,1 1 0,1-1 0,-1 0 0,0 1 0,1-1 0,0 1 0,0-1 0,0 0 0,0 0 0,0 1 0,3 2 0,0 1 57,1 0 1,0-1 0,0 0-1,1 0 1,-1-1-1,1 1 1,1-1 0,-1-1-1,1 1 1,-1-1-1,12 5 1,-7-3 75,0-2-1,1 1 1,0-1 0,0-1 0,0 0-1,20 2 1,-24-5-109,-1 0 0,1-1 0,-1 0 0,0 0 0,1 0 0,-1-1 0,0 0 0,0 0-1,0-1 1,0 0 0,0 0 0,-1-1 0,1 0 0,6-5 0,-2 0 81,0 0 1,-1-1-1,0 0 1,-1 0-1,0-1 0,13-21 1,-19 27-125,-1 0 1,0 0-1,0 0 1,0 0-1,-1-1 1,1 1-1,-1-1 1,-1 1-1,1-1 1,-1 1-1,0-1 1,0 1-1,-1-1 1,0-5-1,0 9-43,1-1-1,-1 1 1,1 0-1,-1-1 1,0 1-1,0 0 1,0 0 0,0 0-1,0 0 1,-1 0-1,1 0 1,0 0-1,-1 0 1,0 0-1,1 1 1,-1-1 0,0 1-1,0-1 1,0 1-1,0 0 1,0 0-1,0-1 1,0 2-1,0-1 1,-1 0 0,1 0-1,0 1 1,-1-1-1,1 1 1,0-1-1,-1 1 1,1 0-1,0 0 1,-1 0 0,1 1-1,-3-1 1,-7 3-81,0 0-1,0 0 1,0 2 0,0-1 0,1 1 0,0 1 0,0 0-1,-15 11 1,24-16-134,1 0 0,-1 0 0,1 1 0,-1-1 0,1 1-1,-1-1 1,-1 4 0,3-4-222,-1 1 1,1-1-1,-1 1 0,1-1 0,0 1 1,0-1-1,0 1 0,-1-1 0,2 1 1,-1-1-1,0 1 0,0-1 0,0 1 1,1-1-1,-1 1 0,2 2 0,2 15-4829,0 1 1728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07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9792,'5'-17'4448,"17"17"-3872,9-3 1663,6 3-1343,44-4 576,4 4-896,23-5-320,-5 10-160,10-5-896,-18 0 448,3 0-4831,-12 4 2815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5408,'-20'0'1728,"20"0"-1682,-1 0 0,0 0 0,1 0 0,-1 0 0,0 0 0,0 0 0,1 0 0,-1 0 0,0 1 1,1-1-1,-1 0 0,0 0 0,1 1 0,-1-1 0,1 0 0,-1 1 0,0-1 0,1 1 0,-1-1 0,0 1 0,-1 1 171,-3 1 215,1 1 1,0-1 0,0 1-1,0-1 1,-7 9-1,7-6-94,-79 85 2702,58-62-2412,0 2 0,2 0 0,-19 36 0,39-60-524,0-1 1,0 1-1,0-1 0,1 1 1,0 0-1,0 0 1,0 12-1,1-16-36,1 1 0,0-1 1,1 1-1,-1-1 0,1 1 1,-1-1-1,1 1 0,0-1 0,0 1 1,0-1-1,1 0 0,-1 0 0,1 0 1,0 0-1,0 0 0,0 0 0,3 3 1,0-1 38,0-1 0,1 1 0,-1-1 0,1-1 0,0 1 0,0-1 0,0 0 0,1 0 0,-1 0 0,1-1 0,-1 0 0,1-1 0,0 1 0,0-1 0,0-1 0,7 1 0,-5-1 2,1 0-1,0-1 1,-1 0-1,1 0 1,-1-1-1,1-1 1,-1 1-1,0-2 1,0 1-1,15-9 1,-18 8-90,0-1-1,0 0 1,-1 0-1,1 0 1,-1 0 0,-1-1-1,1 0 1,-1 0 0,0 0-1,0 0 1,-1-1-1,1 0 1,-2 0 0,1 0-1,-1 0 1,2-11 0,-1 6-39,-1 0 1,-1 0-1,0 0 1,-1 0 0,0-1-1,-1 1 1,0 0-1,-1 0 1,-5-17 0,5 24-40,0 0 0,0 0 1,0 0-1,-1 1 0,0-1 1,0 1-1,-6-8 0,7 10-35,0 1-1,1-1 0,-1 1 0,0-1 1,0 1-1,0 0 0,0 0 0,0 0 1,0 0-1,0 0 0,-1 0 0,1 1 1,0-1-1,0 1 0,-1-1 0,1 1 1,0 0-1,0 0 0,-1 0 0,1 0 1,0 1-1,-1-1 0,1 0 0,0 1 1,0 0-1,0-1 0,-1 1 0,1 0 1,-3 2-1,-10 9-1223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3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19 2912,'3'-8'5664,"-15"0"-3328,5 7-2093,0 0 1,0 1 0,0-1-1,0 2 1,-1-1 0,1 1-1,1 0 1,-1 0-1,0 1 1,0 0 0,0 0-1,1 1 1,-1 0 0,1 0-1,-11 7 1,-1 3 115,0 0-1,1 1 1,-26 28 0,36-34-331,0 0 1,1 0-1,1 1 0,-1 0 1,1 0-1,1 0 1,-6 18-1,3-7 17,2 1 0,-5 34 0,8-32 130,1-1-1,0 1 0,2-1 0,1 1 1,1-1-1,0 0 0,2 0 0,11 33 0,-13-48-53,0 1 0,0-1 0,1 0 0,0-1 0,0 1 0,0 0 0,12 10 0,-14-14-76,0-1 0,0 0 0,0 0 0,1-1 0,-1 1 0,1 0 0,-1-1 0,1 0 0,0 1 0,-1-1 0,1 0 0,0-1 0,0 1 0,0 0 0,0-1 0,0 1 0,0-1 0,0 0 0,0 0 0,0 0 0,0-1 0,0 1 0,3-2 0,-2 1-20,0 0 0,0-1 0,0 1 0,0-1-1,0 0 1,-1 0 0,1-1 0,0 1 0,-1-1 0,0 0-1,0 0 1,0 0 0,0 0 0,0 0 0,0-1-1,-1 1 1,0-1 0,0 0 0,0 1 0,0-1 0,0 0-1,-1 0 1,0 0 0,1-1 0,-1-3 0,-1-2-63,0 0 1,-1 0 0,0 0-1,-1 0 1,-5-17 0,7 25 19,-1 1 0,1-1 1,-1 0-1,0 1 0,1-1 1,-1 0-1,0 1 0,0-1 0,0 1 1,0 0-1,0-1 0,-1 1 1,1 0-1,0-1 0,0 1 1,-1 0-1,1 0 0,-1 0 0,1 0 1,-1 1-1,0-1 0,1 0 1,-1 1-1,0-1 0,1 1 1,-1-1-1,0 1 0,0 0 0,1-1 1,-1 1-1,0 0 0,0 1 1,1-1-1,-1 0 0,0 0 1,0 1-1,1-1 0,-1 1 0,-3 1 1,-3 2-19,-1 0 0,0 1 0,1 0 1,0 1-1,-13 11 0,12-9 73,1 0 1,0 1-1,0-1 0,1 2 1,-7 11-1,14-21-7,-1 1 0,1 0 0,-1 0 0,1 0 0,-1 0 0,1 0 0,0 0 0,0 0 0,-1 0 0,1 0 0,0 0-1,0 0 1,0 2 0,0-2-95,0-1-1,1 0 0,-1 1 1,0-1-1,0 0 0,0 1 1,1-1-1,-1 0 0,0 1 1,0-1-1,1 0 0,-1 1 1,0-1-1,0 0 0,1 0 1,-1 1-1,0-1 0,1 0 1,-1 0-1,1 0 0,-1 1 1,0-1-1,1 0 0,1 0-403,1 1 0,-1-1-1,0 0 1,0 0 0,0-1-1,0 1 1,0 0-1,0-1 1,0 1 0,0-1-1,4-1 1,17-11-5078,7-3 1777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4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35 3648,'0'-1'97,"1"1"0,-1 0 1,0 0-1,0-1 0,1 1 0,-1 0 1,0 0-1,1 0 0,-1-1 1,0 1-1,1 0 0,-1 0 0,0 0 1,1 0-1,-1 0 0,0 0 0,1 0 1,-1 0-1,0 0 0,1 0 0,-1 0 1,1 0-1,-1 0 0,0 0 0,1 0 1,-1 0-1,0 0 0,1 0 1,-1 0-1,0 0 0,1 1 0,-1-1 1,1 0-1,-1 0 15,1 0 0,-1 1 0,1-1 1,0 0-1,-1 0 0,1 0 0,-1 1 0,1-1 1,-1 0-1,1 1 0,-1-1 0,1 0 0,-1 1 0,1-1 1,-1 1-1,1-1 0,-1 1 0,0-1 0,1 1 1,-1-1-1,0 1 0,0-1 0,1 1 0,-1 0 1,0 0-1,0 2 166,0 0 0,-1-1 0,0 1 0,1 0 0,-1 0 0,0-1 0,0 1 0,-1-1 0,1 1 0,0-1 0,-1 1 0,-3 3 0,-24 24 1127,26-27-1288,0-1-21,0 1 0,0-1 0,0 1 0,-1-1 0,1 0 1,-1-1-1,1 1 0,-1-1 0,0 1 0,0-1 0,1 0 1,-1 0-1,0-1 0,0 1 0,0-1 0,0 0 1,0 0-1,0 0 0,0-1 0,0 1 0,0-1 0,0 0 1,0 0-1,1 0 0,-1-1 0,0 1 0,1-1 0,-1 0 1,-4-3-1,5 2-17,0 1-1,0-1 1,0 1 0,0-1 0,0 0 0,1 0 0,-1-1 0,1 1-1,-2-4 1,3 5-79,1 1 1,-1-1-1,1 0 0,-1 1 0,1-1 1,0 0-1,0 1 0,0-1 0,0 0 1,0 1-1,0-1 0,0 0 0,1 0 1,-1 1-1,1-1 0,-1 1 0,1-1 1,0 0-1,-1 1 0,1-1 0,0 1 0,0 0 1,0-1-1,0 1 0,1-2 0,3-1-64,0-1 0,0 1-1,0 0 1,0 0 0,1 1-1,0 0 1,-1 0 0,1 0-1,0 1 1,1-1 0,-1 1-1,0 1 1,0-1 0,1 1-1,-1 1 1,1-1 0,-1 1-1,13 1 1,-12-1 95,-1 0 0,1 1 0,-1 0 0,1 0 0,-1 1 0,1 0 0,-1 0 0,0 1 0,0-1-1,0 1 1,0 1 0,0-1 0,-1 1 0,0 0 0,0 0 0,0 0 0,0 1 0,6 8 0,-8-9 18,-1 0 0,0 0-1,-1 0 1,1 0 0,-1 1 0,1-1 0,-1 1 0,-1-1 0,1 1 0,-1-1-1,1 1 1,-2 5 0,0 8 270,-8 32-1,5-31-124,-10 51 292,-4 0-1,-3-1 0,-44 97 1,30-96 154,30-63-583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4800,'1'-1'102,"0"0"1,-1 1-1,1-1 1,0 0-1,0 0 0,0 1 1,-1-1-1,1 0 1,0 1-1,0-1 1,0 1-1,0-1 0,0 1 1,0-1-1,0 1 1,0 0-1,0-1 1,0 1-1,0 0 1,1 0-1,-1 0 0,0 0 1,0 0-1,0 0 1,0 0-1,0 0 1,0 1-1,0-1 0,0 0 1,0 1-1,0-1 1,0 1-1,0-1 1,1 1-1,4 3 236,1 0-1,-2 0 1,1 1 0,6 6 0,-6-6-82,26 25 1234,-1 1 0,45 62 0,-66-79-1223,0 2 1,-1-1-1,0 1 1,-1 0 0,-1 1-1,-1 0 1,0 0 0,-1 1-1,-1 0 1,3 22-1,-5-14 134,-2 1 0,-4 49 0,-18 50 431,22-125-824,-15 70 614,-3 0 0,-38 94 1,20-74-191,-25 62-523,51-124-208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4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70 3904,'-1'-1'138,"1"-1"0,0 1-1,-1 0 1,1-1 0,0 1 0,0 0 0,0-1 0,0 1 0,0-1 0,0 1-1,0 0 1,0-1 0,1 1 0,-1 0 0,0-1 0,1 1 0,-1 0-1,2-3 1,3-9 1904,-4-11 1060,-1 20-2161,0 10-659,-1 6 11,0-1 0,-4 15 0,3-20-158,-18 105 1271,-13 54-18,-27 90-1009,49-197-193,9-40-92,-1 1 0,-2-1 0,1 0 0,-16 34 0,-1 0 199,19-51-265,1 0-1,0 0 1,0-1 0,0 1-1,-1 0 1,1 0-1,0-1 1,-3 2 0,2-2 137,8-1 165,-5 1-301,3-2 55,0 0 0,0 0-1,0 0 1,-1 0-1,1-1 1,-1 1 0,0-1-1,0 0 1,0 0-1,4-5 1,10-8 127,12-8-199,2 2 0,1 1 1,0 1-1,2 2 0,0 1 0,60-20 0,-74 31 1,0 1 0,0 0 0,0 1 0,25-1 0,-33 5-33,-1 0 0,1 1 1,-1 0-1,1 1 1,-1 0-1,1 0 1,-1 2-1,20 7 0,-20-5 110,1 0 0,-1 1 0,0 1 0,-1-1 0,0 2 0,0-1 0,10 13 0,-11-13-1860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4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13 3904,'1'-1'217,"0"0"1,1 0-1,-1 0 1,0 1-1,0-1 0,1 0 1,-1 1-1,1-1 1,-1 1-1,1 0 1,6-1 6152,-53 12-4727,36-9-1465,-17 5 188,0 1 0,1 1 0,0 1 0,1 1-1,-26 16 1,32-15-240,2 0 0,0 1 0,0 1 0,1 1 0,1 0 0,-16 22 0,21-25-62,2 0 0,0 0 0,0 1-1,1 0 1,0 0 0,1 0 0,1 1 0,0-1-1,1 1 1,-2 20 0,5-31-11,0 0 1,0 0-1,0 0 0,0 0 0,1-1 0,-1 1 1,1 0-1,-1 0 0,3 5 0,-2-7-19,0 1 0,0-1 0,-1 0 0,1 1 0,0-1 0,0 0 0,0 0 0,1 0 0,-1 0 0,0 0 0,0 0 0,0 0 0,1 0 0,-1 0 0,1-1 0,-1 1 0,0 0 0,1-1 0,-1 0 0,1 1 0,1-1 0,2 1 32,-1-1-1,0 0 0,1 0 1,-1 0-1,0-1 1,1 1-1,-1-1 1,0 0-1,0 0 1,0-1-1,7-3 1,3-2 2,23-16 0,-35 21-67,32-22 135,-1-2 0,-2-1 1,0-1-1,-2-2 1,-1-1-1,44-65 0,-70 93-140,2-3-53,0 1 0,-1-1 0,1 0 0,-1 0 0,0-1 0,-1 1 0,0-1 0,3-9 0,-5 16 45,0 0-1,0-1 1,0 1-1,0 0 0,0 0 1,0 0-1,0 0 1,0-1-1,0 1 1,0 0-1,0 0 1,0 0-1,0-1 1,0 1-1,0 0 1,-1 0-1,1 0 1,0 0-1,0-1 1,0 1-1,0 0 1,0 0-1,0 0 1,0 0-1,0 0 1,-1-1-1,1 1 1,0 0-1,0 0 1,0 0-1,0 0 1,-1 0-1,1 0 1,0 0-1,0 0 1,0 0-1,0 0 1,-1-1-1,-7 5-234,-6 11 75,9-6 145,0-1-1,1 1 0,0 1 0,1-1 0,0 0 0,0 1 0,0 10 0,-1 2 26,2 0 0,0 23 0,2-32 26,1 1 0,0-1-1,1 0 1,3 14 0,-3-21 29,0-1 1,0 1 0,0 0-1,1-1 1,-1 0 0,1 1-1,1-1 1,-1 0 0,1-1-1,0 1 1,4 4 0,-6-8-26,-1 0 1,0 0 0,1 1 0,-1-2 0,0 1-1,1 0 1,-1 0 0,1 0 0,0-1-1,-1 1 1,1-1 0,-1 1 0,1-1-1,0 0 1,-1 1 0,1-1 0,0 0-1,0 0 1,-1 0 0,1-1 0,0 1-1,-1 0 1,1 0 0,0-1 0,-1 1-1,1-1 1,-1 0 0,1 1 0,-1-1 0,1 0-1,-1 0 1,1 0 0,1-2 0,4-3 49,-1 0-1,0 0 1,-1-1 0,0 0 0,5-8 0,95-172 301,-67 114-459,-32 60 81,-3 7-440,-4 23 237,0 27 186,2-1 0,12 88 1,-10-111 104,-3-17-76,1 5 55,0 0-1,1 0 1,2 9-1,-3-16-41,-1 0-1,1 0 1,-1 1-1,1-1 1,-1 0-1,1 0 1,-1 0-1,1 0 1,0 0-1,0 0 1,-1 0-1,1 0 1,0 0-1,0 0 1,0 0-1,0 0 1,0-1-1,0 1 1,1 0 0,-1-1-1,0 1 1,0-1-1,0 1 1,1-1-1,-1 0 1,0 1-1,2-1 1,-2 0 5,1 0 0,0-1 0,-1 1 0,1 0 0,-1-1 1,1 0-1,-1 1 0,1-1 0,-1 0 0,1 0 0,-1 1 1,1-1-1,-1 0 0,0 0 0,0-1 0,2-1 0,19-25 269,-20 24-271,155-209 334,-139 189-346,-15 19-66,1 0 0,0-1 0,0 2 0,0-1 0,1 0 1,5-4-1,-9 9 36,-1-1 0,0 1 0,1 0 0,-1-1 0,1 1 0,-1 0 0,1-1 0,-1 1 0,1 0 1,-1 0-1,1-1 0,-1 1 0,1 0 0,-1 0 0,1 0 0,0 0 0,-1 0 0,1 0 0,-1 0 0,1 0 1,-1 0-1,1 0 0,-1 0 0,1 0 0,-1 1 0,1-1 0,0 0 0,-1 0 0,1 0 0,-1 1 0,0-1 1,1 0-1,-1 1 0,2 0 0,-1 1 8,0-1 1,0 1-1,0 1 1,0-1-1,-1 0 1,1 0 0,0 3-1,3 8-121,36 69 132,-31-63 22,1 0 0,1-1 0,16 21 0,-26-38-2,-1-1 1,1 1 0,-1 0-1,1 0 1,0-1 0,-1 1 0,1 0-1,0-1 1,-1 1 0,1 0-1,0-1 1,0 1 0,0-1-1,0 0 1,0 1 0,-1-1 0,1 0-1,0 1 1,1-1 0,-1 0-5,0 0 1,-1 0-1,1-1 1,0 1-1,-1 0 1,1 0-1,0-1 1,-1 1-1,1 0 1,-1-1-1,1 1 1,0-1-1,-1 1 1,1-1-1,-1 1 1,1-1-1,-1 1 1,0-1-1,1 0 1,2-4 69,-1 0-1,0 0 1,0 0 0,2-10-1,-3 13-88,11-52 85,7-62 0,-18 110-124,0 0 1,0 1-1,0-1 1,1 1-1,0-1 1,0 1-1,0-1 0,4-6 1,-4 11 27,-1 0-1,0 0 1,1 1 0,-1-1-1,1 0 1,-1 0 0,1 1 0,0-1-1,-1 1 1,1 0 0,-1-1-1,1 1 1,0 0 0,-1 0-1,1 0 1,0 0 0,-1 0-1,1 0 1,0 1 0,3 0 0,8 0 54,5 0 29,23 4 0,-23-2 119,26 0 1,-26-3-209,-5 1-141,0-2 0,1 1-1,17-4 1,-29 3-1475,9 0-874,-7 3-640,-2 14-9092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340 661 2816,'0'-1'163,"0"1"1,0-1-1,1 1 1,-1-1-1,0 1 1,0-1-1,0 1 0,0-1 1,0 1-1,1-1 1,-1 1-1,0-1 1,0 1-1,0-1 0,0 1 1,0-1-1,-1 1 1,1-1-1,0 1 1,0-1-1,0 1 1,0-1-1,0 1 0,-1-1 1,1 1-1,0-1 1,0 1-1,-1 0 1,1-1-1,0 1 0,-1-1 1,1 1-1,-1 0 1,1-1-1,0 1 1,-1 0-1,1-1 0,-1 1 1,1 0-1,-1 0 1,1 0-1,-1-1 1,1 1-1,-1 0 1,-3-1 140,0-1 1,0 1-1,0 1 1,1-1 0,-1 0-1,0 1 1,-5 0 0,-8 1-39,0 1 0,0 0 0,1 2 0,-1 0 0,1 1 0,0 0 0,0 2 1,0 0-1,-27 16 0,34-17-263,-1 1 0,1 0-1,0 0 1,1 1 0,0 0 0,0 0 0,1 1 0,0 0-1,-8 13 1,13-19 25,0 1-1,0-1 0,1 1 0,-1-1 1,1 1-1,0 0 0,0 0 1,0-1-1,0 1 0,1 0 1,0 0-1,-1 0 0,1 0 0,1 0 1,-1-1-1,1 1 0,-1 0 1,1 0-1,0 0 0,0-1 1,1 1-1,-1 0 0,1-1 0,0 1 1,0-1-1,0 0 0,0 0 1,1 0-1,-1 0 0,5 5 1,0-3 40,0 1 0,0-1 0,0 0 0,1 0 0,-1-1 0,1 0 0,0-1 0,1 1 0,-1-2 0,1 1 0,-1-1 0,13 1 1,-15-2-1,0 0 0,1-1 0,-1 0 0,0 0 0,1 0 1,-1-1-1,0 0 0,1-1 0,-1 1 0,0-1 0,0 0 0,0-1 1,0 1-1,-1-1 0,1 0 0,-1-1 0,10-7 0,-11 8-13,0 0 0,0-1 0,0 0 0,-1 0 0,1 0-1,-1-1 1,0 1 0,0-1 0,-1 0 0,1 1-1,-1-1 1,0 0 0,0 0 0,-1-1 0,0 1-1,1 0 1,-1-9 0,-1 3-4,0 0-1,-1 0 1,-1 1 0,0-1 0,-3-12-1,3 18-65,1 1 0,-1 0-1,0-1 1,0 1 0,-1 0-1,1 0 1,-1 0 0,0 1 0,0-1-1,0 1 1,0-1 0,-1 1-1,1 0 1,-8-5 0,0 2-169,1 1-1,-19-8 1,26 12 110,0 0 0,1 0 0,-1 1 0,0-1 0,-1 1-1,1-1 1,0 1 0,0 0 0,0 0 0,0 0 0,0 0 0,0 1 0,0-1-1,0 1 1,-5 2 0,8-3 67,-1 0-1,1 0 0,0 0 1,-1 0-1,1 0 1,-1 0-1,1 1 0,0-1 1,-1 0-1,1 0 1,0 0-1,0 1 1,-1-1-1,1 0 0,0 1 1,-1-1-1,1 0 1,0 0-1,0 1 1,0-1-1,-1 0 0,1 1 1,0-1-1,0 1 1,0-1-1,0 0 0,0 1 1,-1-1-1,1 1 1,0-1-1,0 0 1,0 1-1,1 0 8,-1 0 0,1 0 1,0-1-1,-1 1 0,1-1 1,-1 1-1,1 0 0,0-1 0,0 1 1,-1-1-1,1 1 0,0-1 0,1 1 1,31 9 240,-32-10-236,10 2 106,0 0 0,0-1 0,0-1 0,0 0-1,1 0 1,-1-1 0,0 0 0,0-1 0,-1-1 0,1 1 0,0-2 0,-1 0-1,0 0 1,1 0 0,-2-1 0,1-1 0,-1 0 0,16-12 0,-3-3 111,-2 0-1,0-1 1,-1-1 0,29-46 0,15-51 495,55-146 1,-74 170-937,-42 93-47,-3 12 74,-1 7 79,-5 101-157,-6-1 0,-39 166 0,-1-57 438,-5 23 117,46-200-31,-3-1 0,-29 67 1,41-108-202,0-1 1,0-1 0,0 1 0,0 0-1,-1-1 1,-5 6 0,7-8-10,0 0 1,0-1-1,0 1 1,0-1-1,0 1 1,-1-1-1,1 0 1,0 0-1,-1 0 1,1 0-1,-1 0 1,1-1-1,-1 1 1,1-1-1,-4 1 1,4-2-26,1 1 0,-1 0 0,0-1 0,0 1 1,1-1-1,-1 0 0,0 1 0,1-1 0,-1 0 1,1 0-1,-1 0 0,1 0 0,-1 0 0,1 0 1,0-1-1,0 1 0,-1 0 0,1-1 1,0 1-1,0-1 0,0 1 0,1-1 0,-1 1 1,0-1-1,0 0 0,1 0 0,-1 1 0,1-1 1,-1-2-1,0-2-17,0 1 0,0-1 0,0 0 0,1 0 0,0 0 0,0 1 0,1-9 0,1 6-6,1 0 0,0 1 1,0-1-1,0 0 1,1 1-1,0 0 0,0 0 1,1 0-1,0 1 1,0-1-1,1 1 0,0 0 1,0 1-1,0-1 1,9-5-1,6-2-8,1 0-1,0 1 1,40-16 0,-31 16-14,0 2 1,47-10-1,-57 17-178,0 0-1,1 1 1,-1 1 0,40 4-1,-34 2-3965,-3 6 1125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5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338 735 4224,'-1'-1'249,"1"0"1,0 1-1,0-1 1,-1 0-1,1 0 1,0 1-1,-1-1 1,1 1 0,0-1-1,-1 0 1,1 1-1,-1-1 1,1 1-1,-1-1 1,1 1-1,-1-1 1,0 1-1,1-1 1,-1 1-1,0 0 1,1-1-1,-1 1 1,0 0-1,1 0 1,-1-1-1,0 1 1,1 0-1,-3 0 1,-24-3 235,20 3 71,-17-2 573,-45 2 1,56 1-1003,0 1 1,0 1-1,1-1 1,-1 2-1,-14 6 1,15-5-70,1 0 1,0 1-1,0 0 0,-11 9 1,19-13-57,0 0 1,0 0 0,1 1 0,-1-1-1,1 1 1,0 0 0,-1-1 0,1 1-1,1 0 1,-1 0 0,0 1 0,1-1-1,-1 0 1,1 1 0,0-1 0,0 0-1,1 1 1,-1-1 0,0 6 0,2 0 29,0 1 0,0 0 0,1 0 0,0-1 0,0 1 0,1-1 0,1 1 0,0-1 0,0 0 0,0 0 0,1-1 0,1 1 0,-1-1 0,1 0 0,14 13 0,-11-12 50,1-1 1,1 0 0,0-1 0,0 0 0,0 0 0,0-1 0,1-1-1,0 0 1,1-1 0,-1 0 0,1 0 0,14 1 0,-3-3 14,0-1 0,0-1 1,0-1-1,0-1 0,0-1 1,0-1-1,0-1 0,-1-2 1,0 0-1,0-1 0,-1-1 1,0-1-1,0-2 0,-1 0 1,-1-1-1,0 0 0,-1-2 1,0-1-1,23-24 0,-30 26 14,18-19 3,-28 30-130,0 1 0,-1 0 0,1-1 0,-1 1 0,0-1 0,1 0 0,-1 1 0,0-1-1,-1 0 1,1 1 0,0-7 0,-1 9 7,0 0 0,0-1-1,0 1 1,0 0 0,0 0-1,0 0 1,0-1 0,0 1-1,0 0 1,0 0 0,-1 0-1,1 0 1,0-1-1,0 1 1,0 0 0,0 0-1,-1 0 1,1 0 0,0 0-1,0-1 1,0 1 0,0 0-1,-1 0 1,1 0 0,0 0-1,0 0 1,0 0-1,-1 0 1,1 0 0,0 0-1,0 0 1,-1 0 0,1 0-1,0 0 1,0 0 0,0 0-1,-1 0 1,1 0 0,0 0-1,0 0 1,0 0-1,-1 0 1,1 1 0,0-1-1,0 0 1,0 0 0,-1 0-1,1 0 1,0 0 0,0 0-1,0 1 1,0-1 0,-11 8-109,8-1 113,1 0 0,-1 0 0,1 1 0,1-1 0,-1 1 0,1 0 0,1-1 0,-1 1 0,1 0 0,1-1 0,-1 1 0,1-1 0,1 1 0,-1 0 0,1-1 0,1 0-1,2 8 1,-3-12 41,-1 0-1,1 1 0,0-1 1,0 0-1,0 0 0,1 0 1,-1 0-1,1 0 0,0 0 1,-1-1-1,1 0 0,0 1 1,1-1-1,-1 0 0,0 0 0,0-1 1,1 1-1,-1-1 0,1 1 1,0-1-1,-1 0 0,8 0 1,-6-1 18,-1 0 0,1 0 1,-1 0-1,1-1 0,-1 0 1,0 0-1,1 0 0,-1 0 1,0-1-1,0 0 0,0 0 0,0 0 1,0 0-1,0 0 0,-1-1 1,1 0-1,-1 0 0,1 0 1,2-3-1,-2 1-15,-1 1 0,1-1 0,-1 0 0,0 0 0,0 0 0,-1 0 0,0 0 0,0-1 0,0 1 0,0-1 0,-1 0 0,1-7 0,-1 10-32,-1 0-1,0 0 0,0 0 0,0-1 0,-1 1 0,1 0 0,-1 0 1,0 0-1,0 0 0,0 0 0,0 0 0,0 0 0,0 0 1,-1 0-1,0 1 0,1-1 0,-1 0 0,0 1 0,0-1 1,-1 1-1,1 0 0,0 0 0,-1 0 0,-3-2 0,-4-2-71,0 0 1,-1 1-1,0 0 0,-11-3 0,16 6 20,0 0-1,-1 1 1,1 0-1,0 0 1,0 0-1,-1 1 1,1 0 0,0 0-1,-9 2 1,-20 2 162,50-6 9,1 0 1,-1-2-1,30-9 0,9-3-76,108-17-294,-137 30 202,0 1 0,1 0 0,-1 3 0,38 3 0,-60-3 36,1-1-1,-1 1 0,0 0 0,0 0 1,1 0-1,-1 0 0,0 1 1,0-1-1,0 1 0,-1 0 0,1 0 1,0 0-1,-1 0 0,1 0 1,-1 0-1,0 1 0,1-1 0,-1 1 1,1 3-1,0-1 25,-1 0 0,0 0 0,0 1 0,0-1 0,-1 0 0,1 1 0,-1 0 0,-1-1 0,1 1 0,-1 7 0,0 9 219,-2 1-1,-5 30 1,6-43-18,4-11 84,11-18 270,-3 2-468,50-48-54,-53 58-123,0 0 0,1 0 0,0 1 0,0 0 0,1 1-1,11-6 1,-20 11 63,-1 0 0,0 0 0,1 0 0,-1 0 0,1 0 0,-1 0 0,1 0 0,-1 0 0,1 0 0,-1 0 0,0 1 0,1-1 0,-1 0 0,1 0 0,-1 0 0,0 1-1,1-1 1,-1 0 0,0 0 0,1 1 0,-1-1 0,0 0 0,1 1 0,-1-1 0,0 0 0,0 1 0,1-1 0,-1 1 0,0-1 0,0 0 0,0 1 0,1-1 0,-1 1 0,0-1 0,0 1 0,0 0-1,5 20-237,-4-17 147,4 24 16,1 32 1,1 8 106,-4-49 98,-2-8-17,0 0 1,7 21 0,-7-29-89,-1-1 0,1 0 0,0 1 1,0-1-1,1 0 0,-1 0 0,0 0 0,1 1 0,-1-1 0,1-1 0,0 1 0,-1 0 0,1 0 1,0-1-1,0 1 0,0-1 0,1 0 0,3 3 0,-3-4-11,-1 1 1,1-1-1,0 0 1,-1 0-1,1 0 1,0 0-1,-1 0 0,1-1 1,0 1-1,-1-1 1,1 0-1,-1 1 1,1-1-1,-1 0 0,1-1 1,2 0-1,7-6 48,20-13 0,-29 18-32,101-82 366,-48 36-289,-25 24-97,69-61 84,-82 69-99,-1-1 1,-1-1-1,18-27 1,-27 35-11,10-15-73,-16 24 78,0 1 1,0-1-1,0 1 0,1-1 1,-1 1-1,1 0 1,-1 0-1,1 0 1,-1 0-1,1 0 0,0 0 1,2-1-1,-3 2 11,0-1-1,-1 1 0,1 0 1,0 0-1,-1 0 0,1 0 1,0 0-1,-1 0 0,1 0 1,0 0-1,-1 0 0,1 1 1,0-1-1,-1 0 0,1 0 1,0 0-1,-1 1 0,1-1 1,0 0-1,-1 1 0,1-1 1,-1 1-1,1-1 0,-1 1 1,1-1-1,-1 1 0,1-1 1,-1 1-1,0-1 1,1 1-1,-1-1 0,0 1 1,1 0-1,-1-1 0,0 1 1,0 0-1,1 0 0,0 4-13,0 0 0,-1 0 0,1-1 0,-1 8 0,1-4-3,-1 24-39,-2 1-1,0-1 0,-2 0 0,-10 37 0,-1 8 245,13-65-133,1 1 39,-1 1 1,-1-1-1,-1 1 1,0-1-1,-11 25 1,15-36-63,-1-1 1,0 1-1,0-1 1,0 1 0,0-1-1,-1 1 1,1-1-1,-3 3 1,4-4-14,-1 0 0,0 1 0,0-1 1,0 0-1,1 0 0,-1 1 0,0-1 0,0 0 0,0 0 1,0 0-1,0 0 0,1 0 0,-1 0 0,0 0 1,0 0-1,0 0 0,0-1 0,0 1 0,1 0 0,-1 0 1,0-1-1,0 1 0,1-1 0,-1 1 0,-1-1 1,-3-5 33,-1 1 0,1-1 0,0 0 0,1 0 1,-1 0-1,1 0 0,-3-8 0,6 13-54,-59-121-231,60 119-62,4 6 158,11 9 94,-5-4-9,-2-2 62,0 0 1,1 0-1,0-1 1,0 0-1,1 0 1,0-1-1,-1-1 1,19 5-1,-20-7-4,-1 0 0,1 0 0,-1-1 0,1 0-1,-1-1 1,1 1 0,-1-1 0,1-1 0,-1 1 0,0-1-1,0-1 1,14-5 0,210-114 494,-161 84-431,-65 35-62,2 0 23,-1 0 0,0 0-1,-1-1 1,1 0 0,0 0 0,-1 0-1,0-1 1,0 1 0,0-1 0,5-8-1,-9 12-32,-1 1-1,1-1 0,-1 0 0,0 1 1,1-1-1,-1 0 0,0 1 1,0-1-1,0 0 0,1 1 0,-1-1 1,0 0-1,0 1 0,0-1 1,0 0-1,0 1 0,0-1 1,0 0-1,0 0 0,0 1 0,-1-1 1,1 0-1,0 1 0,0-1 1,-1 0-1,1 1 0,-1-2 0,0 1-1,0 0 0,0 1-1,0-1 1,0 0 0,0 0-1,-1 1 1,1-1 0,0 1 0,0-1-1,-1 1 1,1-1 0,0 1-1,-2 0 1,-3-1-14,-1 0 0,1 1-1,0 0 1,0 0 0,-7 2 0,1 1-10,0 1 0,1 0 0,-1 1-1,1 1 1,0 0 0,0 0 0,1 1 0,-18 14 0,23-16 35,0 0 0,0 0 0,1 1 1,0-1-1,0 1 0,0 0 1,0 0-1,1 1 0,0-1 0,1 1 1,-1-1-1,1 1 0,0 0 1,1 0-1,0 0 0,0 0 0,0 0 1,1 0-1,1 8 0,-1-9 7,1 0 0,-1 0 0,2 0 0,-1 0 0,1-1 0,0 1 1,0 0-1,0-1 0,1 1 0,4 6 0,-5-9-1,1 1 0,0-1 0,0 0 0,0 1 0,0-1 0,1 0 0,-1-1 0,1 1 0,0-1 0,-1 0 0,1 0 0,0 0 1,1 0-1,7 2 0,-4-3 27,0 1 0,1-1 0,-1-1 1,1 0-1,-1 0 0,1-1 1,-1 0-1,1 0 0,-1-1 0,0 0 1,1 0-1,11-6 0,9-5 62,54-34 0,-72 40-93,18-12 85,0-2 1,-2 0 0,29-31-1,-44 41-68,-8 7-24,0 0 1,1 0-1,-2 0 1,1 0-1,0-1 1,-1 1-1,0-1 1,0 0-1,4-10 1,4-9-187,-11 23 191,0 1 0,0 0 0,0 0 1,1 0-1,-1-1 0,0 1 0,0 0 0,0 0 0,0-1 0,0 1 1,0 0-1,1 0 0,-1 0 0,0-1 0,0 1 0,0 0 0,0 0 0,1 0 1,-1 0-1,0 0 0,0-1 0,1 1 0,-1 0 0,0 0 0,0 0 1,0 0-1,1 0 0,-1 0 0,0 0 0,1 0 0,12 0-170,13 5-10,-23-3 152,0 0 1,0 0-1,0 0 0,0 0 0,0 0 0,0 1 0,0 0 1,-1-1-1,0 1 0,1 0 0,-1 0 0,0 0 0,3 7 0,0 2-2,0 1 0,5 20-1,2 4 13,-9-28 64,0-1-1,1 0 1,0 0-1,0 0 1,10 12 0,-12-17-34,0-1 0,0 0 0,0-1 0,0 1 0,0 0 0,0 0 0,1-1 0,-1 0 0,0 1 0,1-1 0,0 0 0,-1 0 1,1 0-1,-1-1 0,1 1 0,0-1 0,0 1 0,-1-1 0,1 0 0,0 0 0,0 0 0,0 0 0,4-1 0,4-2 46,1-1 1,0 0-1,-1 0 0,0-1 0,12-8 0,52-34 246,-45 27-312,60-43-68,-74 51 65,-1-1 0,-1-1 0,19-21 0,-21 22-69,-10 14-259,-3 8 41,-2 6 312,0 0 1,2 1-1,-1-1 0,2 1 0,0-1 0,1 0 0,0 1 0,1-1 0,1 0 1,1 0-1,0 0 0,9 21 0,-13-35 4,1 0-1,-1 0 1,1 1 0,-1-1-1,1 0 1,0 0 0,0 0 0,-1 0-1,1 0 1,0 0 0,0 0-1,0 0 1,0-1 0,0 1-1,0 0 1,0-1 0,0 1 0,0 0-1,1-1 1,-1 1 0,0-1-1,0 0 1,2 1 0,-2-1 1,1 0-1,0 0 1,-1 0 0,1-1 0,-1 1 0,1 0 0,-1-1-1,1 1 1,0-1 0,-1 1 0,0-1 0,1 0 0,-1 0-1,1 1 1,-1-1 0,0 0 0,0 0 0,1 0-1,0-3 1,15-16 89,-1-2 1,-2 0-1,20-39 0,-30 55-98,8-21 36,13-36 0,-22 48-126,-3 14 68,0-1 0,0 1 0,0 0 0,0-1-1,1 1 1,-1-1 0,0 1 0,1 0 0,-1 0 0,1-1-1,-1 1 1,1 0 0,0 0 0,-1-1 0,1 1 0,0 0-1,0 0 1,0 0 0,0 0 0,0 0 0,0 0-1,2-1 1,14-2 2,0 0 0,1 1-1,0 1 1,21 0 0,6-1-50,-1 1 23,58 5 0,-48 0 71,-38-2-36,163 12-74,-178-13 77,0 0-1,0 1 0,-1-1 0,1 0 1,0 0-1,0 0 0,-1 1 0,1-1 1,0 0-1,0 1 0,-1-1 0,1 1 1,0-1-1,-1 0 0,2 2 0,-2-2 0,0 0 0,0 1 0,0-1 0,0 0-1,0 0 1,1 1 0,-1-1 0,0 0 0,0 1-1,0-1 1,0 0 0,0 1 0,0-1 0,0 0-1,0 1 1,0-1 0,0 0 0,-1 1 0,1-1 0,0 0-1,0 0 1,0 1 0,0-1 0,0 0 0,-1 1-1,1-1 1,-2 2-11,0 0-1,1 0 1,-2 0-1,1 0 1,0 0-1,0 0 1,-5 2-1,-24 12-46,-46 16 0,48-21 68,-50 27 1,70-33-7,0 1-1,1 0 1,0 1-1,0 0 1,0 0-1,1 0 0,0 1 1,0 0-1,-7 12 1,11-15-18,0-1 23,0 1-1,1 0 1,-1 0 0,1 1 0,-2 5 0,3-10-4,1 0 0,0 0 1,0 0-1,-1 0 1,1 0-1,0 0 0,0 0 1,0 0-1,0 0 0,1-1 1,-1 1-1,0 0 0,0 0 1,0 0-1,1 0 0,-1 0 1,1 0-1,-1 0 0,0-1 1,1 1-1,0 0 0,-1 0 1,1 0-1,-1-1 0,1 1 1,0 0-1,-1-1 0,1 1 1,0-1-1,0 1 1,0-1-1,-1 1 0,1-1 1,0 0-1,0 1 0,0-1 1,1 1-1,2-1 9,0 0 0,0 0-1,0 0 1,-1 0 0,1-1 0,0 1 0,0-1-1,-1 0 1,7-3 0,10-4 49,0-1 0,-1-1-1,33-22 1,47-48 315,-95 76-414,-1 1 0,1-1 0,4-8 0,6-7-226,-31 66-307,16-42 571,0 0 1,1-1 0,0 1-1,-1 0 1,2 0-1,-1 0 1,2 8 0,10 30 177,-12-41-168,0-1 0,1 0 0,-1 1 0,1-1 1,-1 0-1,1 1 0,-1-1 0,1 0 0,0 0 1,-1 0-1,1 0 0,0 0 0,0 0 0,0 0 1,0 0-1,0 0 0,0 0 0,0 0 0,1 0 1,-1-1-1,0 1 0,0 0 0,1-1 1,-1 1-1,0-1 0,1 0 0,-1 1 0,0-1 1,1 0-1,-1 0 0,0 0 0,1 0 0,-1 0 1,1 0-1,-1 0 0,0 0 0,1-1 0,-1 1 1,0 0-1,1-1 0,-1 1 0,0-1 0,3-1 1,5-3 72,0 0 1,-1-1 0,0 0-1,13-11 1,-17 13-89,82-60-32,-56 43 104,44-38 1,-50 35-46,-2-2 0,0 0 0,-1-1 1,28-50-1,51-126 43,-43 81-51,-39 86-15,-4 8 27,0 0-1,11-39 1,-18 45-45,-2 9-67,-1 0 0,-1 0 0,0-1 0,2-21 1,-5 35 73,0 0 1,0-1 0,0 1-1,0 0 1,0 0-1,0 0 1,0 0 0,0-1-1,0 1 1,0 0 0,0 0-1,0 0 1,0 0 0,0 0-1,0-1 1,0 1 0,0 0-1,0 0 1,0 0-1,0 0 1,-1 0 0,1 0-1,0-1 1,0 1 0,0 0-1,0 0 1,0 0 0,0 0-1,0 0 1,0 0 0,-1 0-1,1 0 1,0 0 0,0-1-1,0 1 1,0 0-1,0 0 1,-1 0 0,-5 4-227,-11 14 2,11-12 140,-4 6-12,1 0-1,0 1 1,-13 23 0,-18 50 88,-2 16 6,-51 198-1,83-257-16,3 1-1,1 0 0,1 50 1,5-90 41,0 8 70,0 0 1,4 22 0,-3-32-59,-1 0-1,0 0 1,1-1-1,-1 1 1,1 0-1,-1 0 1,1-1-1,0 1 1,-1 0-1,1-1 1,0 1-1,0-1 1,1 1-1,-1-1 1,0 0-1,0 1 1,1-1-1,-1 0 1,0 0-1,1 0 1,-1 0-1,1 0 1,0 0-1,-1 0 1,1 0-1,2 0 1,2 0 17,1-1 0,-1 0 0,0 0 0,0-1 1,0 0-1,0 0 0,0 0 0,0 0 0,10-5 1,4-3 54,27-16 0,-16 8-10,-29 17-69,123-69-80,-124 68 45,0 1-1,0-1 1,-1 1-1,1 0 1,0-1-1,0 1 1,0-1 0,0 1-1,-1 0 1,1 0-1,0 0 1,0-1 0,0 1-1,0 0 1,2 0-1,-3 1 8,0-1 1,1 0-1,-1 0 0,0 0 0,1 1 0,-1-1 1,0 0-1,1 0 0,-1 1 0,0-1 0,1 0 1,-1 1-1,0-1 0,0 0 0,1 1 0,-1-1 1,0 0-1,0 1 0,0-1 0,0 1 0,1-1 1,-1 0-1,0 2 0,0 2-42,0 1-1,0-1 1,0 1 0,0-1-1,-2 6 1,1 0 67,-3 29-161,2-29 143,0 0-1,1 0 1,1 0-1,0 1 1,0-1-1,1 0 1,2 11-1,-2-15 66,0-3-23,-1 0 1,1 0-1,0-1 0,0 1 0,0 0 1,3 4-1,-4-6-29,1-1 0,-1 1 1,1-1-1,-1 1 0,1-1 0,0 1 0,-1-1 1,1 1-1,0-1 0,-1 0 0,1 0 1,0 1-1,-1-1 0,1 0 0,0 0 0,-1 0 1,1 1-1,0-1 0,0 0 0,-1 0 1,1 0-1,0 0 0,0-1 0,-1 1 0,1 0 1,0 0-1,-1 0 0,1-1 0,0 1 1,0 0-1,-1 0 0,2-1 0,22-12 138,45-29-1,-3 1-132,-5 9 41,76-28-1,-125 55-181,-11 5 6,-3 0-16,-19 13-189,15-9 300,0 1 0,1 0 0,-1 0 0,1 1 0,0-1 0,1 1 0,-1 0 0,-6 14 0,9-18 35,1 1 0,0 0 0,0-1-1,1 1 1,-1 0 0,0 0 0,1 0 0,0 0-1,-1 0 1,1 0 0,0 0 0,1 0 0,-1 0 0,1-1-1,-1 1 1,1 0 0,0 0 0,0 0 0,0 0 0,0-1-1,0 1 1,1-1 0,-1 1 0,1-1 0,0 1-1,2 1 1,-1 0 18,1-1 0,0 1 0,0-1 0,0 0-1,0-1 1,0 1 0,1-1 0,-1 0 0,1 0-1,-1 0 1,1 0 0,0-1 0,0 0 0,0 0 0,0 0-1,0-1 1,0 1 0,0-1 0,0 0 0,7-2-1,-4 1 11,-1 0 0,1-1 0,-1 0 0,1 0 0,-1-1-1,0 0 1,0 0 0,0-1 0,0 1 0,-1-2 0,0 1-1,11-10 1,-8 6 11,-2-1-1,1 0 0,-1 0 0,10-17 0,-15 23-52,0 0-1,-1 0 1,0 1-1,0-1 1,0 0-1,0 0 0,0 0 1,-1-1-1,1 1 1,-1 0-1,0 0 1,0 0-1,0 0 0,0 0 1,0-1-1,-1 1 1,1 0-1,-1 0 1,0 0-1,0 0 0,0 0 1,-2-2-1,1 2-11,0 0 0,0 1 0,0 0-1,0-1 1,-1 1 0,1 0 0,-1 0-1,1 0 1,-1 1 0,0-1 0,0 1-1,-5-3 1,-2 1-49,0 0 1,-14-3-1,-16 1 9,0 2 0,-43 2 0,71 1 8,349-9 461,-326 8-488,-1 1 0,1 0 0,-1 0 0,15 4 0,-23-4 67,0 0 0,0 0 1,-1 1-1,1-1 0,0 1 0,0 0 0,-1-1 0,1 1 1,0 0-1,-1 0 0,1 0 0,0 0 0,-1 0 1,0 1-1,1-1 0,-1 0 0,0 1 0,1-1 1,-1 1-1,0-1 0,0 1 0,0 0 0,-1-1 0,1 1 1,0 0-1,-1 0 0,1-1 0,-1 1 0,1 0 1,-1 0-1,1 3 0,-2 5 63,-1 0 1,1-1-1,-1 1 0,-1-1 1,-6 16-1,9-25-47,0 0 1,0 0-1,0 0 0,0 1 1,0-1-1,0 0 0,0 0 1,0 0-1,0 0 0,0 0 1,0 0-1,0 0 0,0 0 1,0 0-1,0 0 0,0 0 1,0 0-1,0 0 0,0 0 1,0 0-1,0 0 0,0 0 1,0 1-1,0-1 0,0 0 1,0 0-1,0 0 0,0 0 1,0 0-1,0 0 0,0 0 1,0 0-1,0 0 0,0 0 1,0 0-1,0 0 1,0 0-1,0 0 0,0 0 1,0 0-1,0 0 0,1 0 1,-1 0-1,0 0 0,0 0 1,0 0-1,0 0 0,0 0 1,0 0-1,0 0 0,0 0 1,0 0-1,0 0 0,0 0 1,0 0-1,0 0 0,0 0 1,0 0-1,0 0 0,0 0 1,1 0-1,-1 0 0,0 0 1,0 0-1,0 0 0,0 0 1,8-3 218,16-10-136,-6 3-103,28-10-50,73-21-1,-44 17-3,-72 23 54,0 0 1,0 0-1,-1 0 0,1 0 1,0 0-1,0 1 0,0 0 1,0-1-1,0 1 0,0 0 1,0 0-1,-1 1 0,1-1 1,0 1-1,0-1 0,0 1 1,0 0-1,-1 0 0,1 0 1,0 0-1,-1 1 0,1-1 1,-1 1-1,1 0 0,-1-1 1,0 1-1,0 0 0,0 0 1,0 1-1,0-1 0,2 4 1,10 11-18,-9-10 88,1 0 1,-1 0-1,0 1 0,5 12 1,-6-12 974,-4-8-1239,1 0 0,-1 0 0,0 1 0,1-1-1,-1 0 1,0 1 0,0-1 0,1 1-1,-1-1 1,0 0 0,0 1 0,0-1-1,1 0 1,-1 1 0,0-1 0,0 1 0,0-1-1,0 1 1,0-1 0,0 0 0,0 1-1,0-1 1,0 1 0,0-1 0,0 0 0,0 1-1,0-1 1,-1 1 0,1-1 0,0 1-1,0-1 1,0 0 0,-1 1 0,1-1 0,0 0-1,0 1 1,-1-1 0,1 0 0,0 1-1,0-1 1,-1 0 0,1 0 0,-1 1-1,1-1 1,0 0 0,-1 0 0,1 0 0,0 1-1,-1-1 1,0 0 0,-7 4-2486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5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9056,'-23'-20'4096,"19"8"-3552,4 4 1024,9 8-960,0-13-384,5 6-160,4-6-384,4 9 192,-4-7-448,4 6 320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5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17 189 7968,'-16'-37'3616,"32"17"-3136,-3 5 1280,11 7-1056,34-17 704,10 10-833,35-5 193,0 4-448,15-1-192,-15 10-64,13-1 0,-13 8-32,2 8-2143,-20 4 1183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1110 3136,'-8'4'9120,"9"13"-3595,-1-17-5456,1 1 0,0-1 0,0 1 0,-1-1 1,1 1-1,0-1 0,0 0 0,0 1 0,0-1 0,0 0 0,0 0 1,-1 1-1,1-1 0,0 0 0,0 0 0,0 0 0,0 0 0,0-1 1,0 1-1,0 0 0,0 0 0,0 0 0,0-1 0,-1 1 0,1 0 1,0-1-1,0 1 0,1-2 0,26-13 466,0-2 0,37-29 0,-1 0-343,45-21 93,53-37 32,-136 84-269,0-1 0,-1 0 1,39-46-1,3-18 403,100-167-1,-136 197 190,-29 48-541,-5 6 3,-8 9 76,2 5-113,0 0 1,1 1-1,-12 24 0,11-18-33,-20 41 229,3 1-1,2 1 0,4 1 0,-14 70 1,30-113-123,2-1 0,-1 35 0,3-45-66,0 0 0,1 0 0,1 0 1,0 0-1,0 0 0,0 0 0,6 11 0,-7-19-56,0 1-1,0-1 0,0 0 1,1 0-1,-1 0 0,1 0 1,0 0-1,-1 0 0,1 0 1,0 0-1,0-1 0,0 1 1,0-1-1,0 1 0,0-1 1,1 0-1,-1 0 0,0 0 0,1 0 1,-1 0-1,1-1 0,-1 1 1,1-1-1,-1 1 0,1-1 1,-1 0-1,1 0 0,-1 0 1,1 0-1,2-1 0,7-2 35,0 0 0,-1 0-1,1-1 1,21-11-1,-30 13-52,242-132-98,-225 123 88,-2-1 1,1-1-1,-2-1 1,1-1-1,-2 0 0,0-1 1,23-32-1,77-138 133,-84 130-69,97-155 140,-66 101 4,-52 88-150,-1-1 0,-1-1-1,6-25 1,-13 31 29,-2 17-72,0 1-1,0-1 1,0 1-1,0 0 1,0-1-1,0 1 1,0-1-1,0 1 1,0-1-1,0 1 1,0 0-1,0-1 1,-1 1-1,1-1 1,0 1-1,0 0 1,0-1-1,-1 1 1,1-1-1,0 1 1,0 0-1,-1-1 0,1 1 1,0 0-1,-1 0 1,1-1-1,-1 1 1,1 0-1,0 0 1,-1-1-1,1 1 1,-1 0-1,1 0 1,0 0-1,-1 0 1,1 0-1,-1 0 1,1 0-1,-1 0 1,1 0-1,0 0 1,-1 0-1,1 0 1,-1 0-1,1 0 0,-1 0 1,1 0-1,0 0 1,-2 1-1,-19 9 117,7 0-83,1 1-1,0 0 0,1 1 1,0 1-1,1-1 0,-16 26 0,16-21-2,1 1 0,0 1 0,1 0-1,2 0 1,-9 31 0,5-17-9,-61 232 325,8-22 461,49-175-676,5-21 102,10-47-230,0 0 1,0 0-1,0 0 1,0 0-1,1 0 0,-1 0 1,0 0-1,0 0 0,0 0 1,0 0-1,0 0 0,0 0 1,0 0-1,0 0 0,0 0 1,0 0-1,1 0 0,-1 0 1,0 0-1,0 0 1,0 0-1,0 0 0,0 0 1,0 0-1,0 0 0,0 0 1,0 0-1,0 0 0,0 0 1,0 0-1,1 0 0,-1 0 1,0 0-1,0 0 0,0 0 1,0 0-1,0 0 1,0 1-1,0-1 0,0 0 1,0 0-1,0 0 0,0 0 1,0 0-1,0 0 0,0 0 1,0 0-1,0 0 0,0 0 1,0 0-1,0 1 0,0-1 1,0 0-1,0 0 1,0 0-1,0 0 0,0 0 1,0 0-1,0 0 0,0 0 1,10-9 27,12-17-158,45-71-174,-62 88 234,1 1-1,12-13 1,-16 18 61,0 1 1,1 0 0,-1-1-1,1 1 1,0 0-1,0 0 1,-1 1 0,1-1-1,0 1 1,1-1 0,-1 1-1,4-1 1,-6 2 6,0 0 0,0-1 1,0 1-1,1 0 0,-1 1 0,0-1 0,0 0 1,0 0-1,0 0 0,0 1 0,0-1 0,0 0 0,0 1 1,0-1-1,0 1 0,-1-1 0,1 1 0,0-1 1,0 1-1,0 0 0,0-1 0,-1 1 0,1 0 0,0 0 1,-1 0-1,1 0 0,-1-1 0,1 1 0,-1 0 1,1 2-1,1 2 26,0 1 0,0 0 0,0 0 0,0 8 0,1 1 36,-2-7-46,1-1 0,1 1 1,0-1-1,0 1 0,0-1 0,1 0 0,0-1 0,0 1 0,9 11 0,-9-15 10,0 1 1,0 0-1,0-1 1,0 0-1,0 0 0,1 0 1,0 0-1,-1-1 1,1 0-1,0 0 1,0 0-1,0-1 0,0 1 1,1-1-1,6 0 1,8 0 17,1 0 1,-1-2-1,0-1 0,1 0 1,31-9-1,-8-1-48,59-26 0,-78 27-109,33-19 0,-50 26 144,-1-1 0,1-1 1,-1 1-1,0-1 0,0-1 0,-1 1 0,10-13 1,-15 18-18,0 0 1,0 0-1,-1-1 0,1 1 1,0 0-1,-1 0 1,0-1-1,1 1 1,-1 0-1,1-1 0,-1-1 1,0 3-18,0 0 1,0-1 0,0 1-1,0 0 1,0 0 0,0 0-1,0 0 1,0 0 0,0 0-1,0 0 1,-1 0 0,1-1-1,0 1 1,0 0-1,0 0 1,0 0 0,0 0-1,0 0 1,0 0 0,0 0-1,0 0 1,0 0 0,-1 0-1,1 0 1,0 0 0,0 0-1,0 0 1,0 0 0,0 0-1,0 0 1,0 0-1,-1 0 1,1 0 0,0 0-1,0 0 1,0 0 0,0 0-1,0 0 1,0 0 0,0 0-1,-1 0 1,1 0 0,0 0-1,-10 7-99,-3 4 95,1 0-1,1 2 1,0-1-1,0 1 1,1 1-1,1 0 0,1 0 1,0 1-1,0 0 1,2 0-1,0 1 1,0 0-1,-2 16 0,6-24 20,-5 33 80,7-38-64,0 0 0,0 1 0,1-1-1,-1 0 1,1 1 0,-1-1-1,1 0 1,0 0 0,0 0 0,3 5-1,-4-8-23,0 1-1,1 0 0,-1-1 0,1 1 0,-1 0 0,1-1 1,-1 1-1,1-1 0,-1 1 0,1-1 0,-1 1 1,1-1-1,0 1 0,-1-1 0,1 1 0,0-1 1,-1 0-1,1 1 0,0-1 0,-1 0 0,1 0 0,0 0 1,0 1-1,-1-1 0,1 0 0,0 0 0,0 0 1,-1 0-1,1 0 0,0-1 0,0 1 0,0 0 1,-1 0-1,1 0 0,0-1 0,-1 1 0,1 0 0,0-1 1,-1 1-1,1 0 0,0-1 0,-1 1 0,1-1 1,0 0-1,5-4-18,-1 0 0,0 0 0,9-11 1,-11 11 3,16-21-15,29-56-1,-22 37-153,-19 30 166,-5 11 14,0 1-1,0-1 1,0 0-1,0 0 0,1 1 1,0-1-1,-1 1 1,6-4-1,-8 7 3,0 0-1,1 0 1,-1 0 0,0 0 0,0 0-1,1 0 1,-1 0 0,0 0-1,0 0 1,1 0 0,-1 0 0,0 0-1,0 0 1,0 0 0,1 0-1,-1 1 1,0-1 0,0 0-1,1 0 1,-1 0 0,0 0 0,0 1-1,0-1 1,0 0 0,0 0-1,1 0 1,-1 1 0,0-1 0,0 0-1,0 0 1,0 1 0,0-1-1,0 0 1,0 0 0,0 1-1,0-1 1,0 0 0,0 0 0,0 1-1,3 13-128,-3-10 123,1 1-1,-1 0 1,1-1-1,0 1 1,0 0-1,0-1 1,1 1-1,0-1 1,0 0-1,0 0 1,0 1-1,1-1 1,-1 0-1,1-1 1,0 1-1,1-1 1,6 7-1,-8-8 22,1 0-1,-1-1 0,1 1 0,0-1 1,0 0-1,0 0 0,0 0 0,-1 0 0,1 0 1,0 0-1,0-1 0,1 0 0,-1 1 1,0-1-1,0 0 0,0-1 0,0 1 0,0 0 1,5-2-1,6-2 67,-1 0 0,26-13-1,-24 11-81,11-5-60,-1-1 1,-1-2-1,0 0 1,44-35-1,-54 36 54,-1-1-1,0 0 0,-1-1 1,-1-1-1,0 0 0,-1 0 1,13-29-1,44-130-39,-44 106 36,52-150 139,-66 178 70,-22 100-241,-10 103 0,21-150 34,2-10 3,-30 304 57,22 0-20,9-285-441,6 37 1,-4-47-824,0 0 1,6 16 0,-8-26 831,-1 1-1,1-1 0,-1 0 1,1 0-1,0 1 0,-1-1 1,1 0-1,0 0 1,0 0-1,0 0 0,2 2 1,-3-3 244,0 0 0,0 0 0,1 0 0,-1 0 0,0 0 0,0 0 0,1 0 0,-1 0 0,0 0 0,0 0 0,1 0 0,-1 0 0,0 0 1,0 0-1,1 0 0,-1 0 0,0 0 0,0 0 0,1 0 0,-1-1 0,0 1 0,0 0 0,0 0 0,1 0 0,-1 0 0,0 0 0,0-1 0,0 1 0,0 0 0,1 0 0,-1 0 0,0-1 1,0 1-1,0 0 0,0 0 0,0-1 0,2-4-1365,0 0 0,0 0 0,-1 0 0,1-7 0,-2 10 1414,5-26-2451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8:5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206 474 3072,'-1'0'157,"1"0"-85,-1 0 0,1 0 0,0 0 1,0 0-1,-1 0 0,1 0 1,0 0-1,-1 0 0,1 0 0,0 0 1,0 0-1,-1 0 0,1 0 0,0 0 1,0 0-1,-1 0 0,1 0 0,0 0 1,0-1-1,0 1 0,-1 0 0,1 0 1,0 0-1,0 0 0,-1 0 0,1-1 1,0 1-1,0 0 0,0 0 0,0-1 1,0 1-1,-1 0 0,1 0 0,0-1 1,0 1-1,0 0 0,0 0 0,0-1 1,0 1-1,0 0 0,0 0 0,0-1 1,0 1-1,0 0 0,0 0 0,0-1 1,0 1-1,0 0 0,0 0 0,0-1 1,0 1-1,0 0 0,1-1 0,-12 2 3866,-20-1-2592,24 0-870,0 0-425,1 0-1,-1 1 1,1 0-1,0 0 1,0 0-1,-1 1 1,1 0-1,0 0 1,0 1-1,1 0 0,-1 0 1,0 0-1,1 0 1,0 1-1,0 0 1,0 0-1,0 1 1,1-1-1,0 1 1,-1 0-1,2 0 1,-1 1-1,1-1 1,0 1-1,0-1 1,0 1-1,1 0 0,-1 0 1,2 0-1,-1 0 1,1 1-1,0-1 1,0 0-1,0 1 1,1-1-1,0 1 1,1-1-1,-1 0 1,1 1-1,2 6 1,0-3 39,0 1 1,1 0 0,0-1 0,1 0 0,0 0-1,0 0 1,8 9 0,-10-14 27,1 1-1,0-2 1,0 1-1,1 0 1,-1-1 0,1 0-1,0 0 1,0 0 0,1-1-1,-1 1 1,1-1 0,-1-1-1,12 5 1,-13-7-49,0 1 1,0-1-1,0 0 1,0-1-1,0 1 1,0-1-1,0 1 1,0-1-1,0-1 1,0 1-1,0 0 1,-1-1-1,1 0 1,0 0-1,-1 0 1,0 0-1,1 0 1,-1-1-1,5-5 1,0 1-4,0-1-1,-1 0 1,-1 0 0,1 0 0,-2-1 0,10-16-1,-12 17-50,0 0 0,0 0 0,-1-1-1,1 1 1,-2 0 0,1-1 0,-1 0-1,-1 1 1,0-1 0,0 0 0,0 1-1,-1-1 1,0 1 0,-1-1 0,0 1-1,-6-15 1,7 19-46,-1 1 0,0 0 0,0 0 0,0 0 0,0 0 0,0 0-1,-1 1 1,1-1 0,-1 1 0,1-1 0,-1 1 0,-4-2 0,4 2 2,1 0 0,0 1 1,-1 0-1,1 0 0,-1 0 0,0 0 1,1 0-1,-1 0 0,0 1 1,1-1-1,-1 1 0,0 0 0,0 0 1,0 0-1,-4 0 0,6 0 23,1 0 1,-1 1-1,1-1 0,-1 0 0,1 0 1,-1 0-1,1 0 0,-1 1 0,1-1 1,-1 0-1,1 1 0,-1-1 0,1 0 1,-1 1-1,1-1 0,0 1 0,-1-1 1,1 0-1,0 1 0,-1-1 0,1 1 1,0-1-1,-1 1 0,1-1 1,0 1-1,0-1 0,0 1 0,0 0 1,0-1-1,-1 1 0,1-1 0,0 1 1,0-1-1,0 1 0,0-1 0,1 1 1,-1 0-1,0-1 0,0 1 0,0-1 1,0 1-1,0-1 0,1 1 0,-1-1 1,0 1-1,1-1 0,-1 1 0,0-1 1,1 1-1,0 1 27,0 0 0,0-1 1,1 1-1,-1-1 0,0 1 1,1-1-1,-1 1 0,1-1 0,0 0 1,-1 0-1,5 2 0,-2-1 47,1-2 0,-1 1 0,1 0 0,-1-1 0,1 0-1,0 0 1,-1 0 0,1-1 0,-1 1 0,7-3 0,5-2 241,23-9-1,-33 11-232,16-6 97,133-62 548,-138 62-670,-1-1 1,0-1-1,0 0 0,-1-2 1,-1 1-1,24-28 0,-22 18 53,0-1 0,-1 0 0,-2-1 0,0-1 0,17-47 0,-17 34-127,-3 7-270,17-35 1,-27 66 288,0 0-1,0 0 1,0 0-1,0 0 1,0 0-1,0 0 1,0 0-1,0 0 1,0 1-1,0-1 1,0 0-1,0 0 1,0 0-1,0 0 1,0 0-1,0 0 0,0 0 1,0 0-1,0 0 1,0 0-1,0 0 1,0 0-1,0 0 1,0 1-1,0-1 1,0 0-1,0 0 1,0 0-1,0 0 1,0 0-1,0 0 1,0 0-1,0 0 1,0 0-1,0 0 1,0 0-1,0 0 0,0 0 1,0 0-1,0 0 1,0 0-1,0 0 1,0 0-1,1 0 1,-1 1-1,0-1 1,0 0-1,0 0 1,0 0-1,0 0 1,0 0-1,0 0 1,0 0-1,0 0 1,0 0-1,0 0 1,0 0-1,0 0 0,0 0 1,1 0-1,-1 0 1,0 0-1,0 0 1,0 0-1,0-1 1,0 1-1,1 13-178,-1 17-3,-2 26 31,-10 127-20,-43 121 132,41-236 52,-3-1 0,-39 99 0,44-139 99,-1 0 1,-1 0-1,-1-1 1,-1-1-1,-2-1 0,0 0 1,-1-2-1,-30 28 1,43-45-43,-1 1 0,1-1 0,-2 0 0,1 0 0,0-1 1,-1 0-1,0 0 0,1-1 0,-10 3 0,13-5-21,0 0 0,0-1 0,0 1 0,0-1 0,0 0 0,0 0 0,0-1 0,0 1 0,0-1 0,0 0 0,0 0 0,1 0-1,-1-1 1,0 1 0,1-1 0,-1 0 0,1 0 0,-1 0 0,1 0 0,-6-6 0,7 7-38,0-1 0,-1-1 1,1 1-1,0 0 0,1 0 0,-1-1 0,0 1 1,1-1-1,-1 0 0,1 1 0,0-1 0,0 0 1,0 0-1,0 0 0,0 0 0,1 0 0,0 0 1,-1 0-1,1 0 0,0 0 0,0 0 1,0 0-1,1 0 0,-1 1 0,1-1 0,0 0 1,0 0-1,0 0 0,0 0 0,0 1 0,0-1 1,1 0-1,-1 1 0,1-1 0,0 1 0,2-3 1,6-4-7,0 1 0,0 0 0,0 0 0,1 1 0,1 1 0,-1 0 1,1 0-1,19-6 0,103-25-47,-125 35 23,148-29 237,-121 26-1644,0 2 1,52 2-1,-17 1-8820,-39-1 5589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0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306 926 2080,'1'-1'73,"-1"0"1,1 1-1,0-1 1,-1 1-1,1-1 0,0 1 1,-1-1-1,1 1 1,0-1-1,0 1 0,-1 0 1,1-1-1,0 1 1,0 0-1,0-1 0,0 1 1,-1 0-1,1 0 1,0 0-1,0 0 1,0 0-1,0 0 0,0 0 1,0 0-1,8 5 7750,-21-11-5951,-1 3-1647,-1 1 0,1 1 0,-1 0 0,1 1-1,-1 0 1,0 1 0,1 1 0,-1 0 0,1 0-1,0 2 1,0 0 0,-21 9 0,4 1-125,19-9-64,-1 1 0,-20 13 0,28-16-23,0 0 0,0 1 0,0-1-1,0 1 1,1 0 0,0 0 0,0 0 0,-5 8 0,7-10-6,0 0-1,0 0 1,1 0-1,-1 0 1,1 0-1,-1 0 0,1 0 1,0 0-1,0 0 1,0 0-1,0 0 1,0 0-1,0 0 1,0 0-1,1 0 1,-1 0-1,1 0 1,0 0-1,-1 0 1,1 0-1,0 0 1,0-1-1,2 4 1,3 2 75,-1 0-1,1-1 1,0 0 0,1 0 0,0-1-1,-1 0 1,2 0 0,-1 0-1,0-1 1,1 0 0,0 0 0,0-1-1,0 0 1,1-1 0,-1 0 0,10 2-1,1-2 129,-1 0-1,1-1 0,0 0 0,0-2 0,0 0 0,24-5 0,-14-1-70,0-1-1,0-1 1,-1-2 0,46-24-1,-50 22-68,-1 0-1,0-2 0,-1-1 1,-1-1-1,0-1 0,33-36 1,-39 35 83,1 1-174,20-32 1,-36 50 17,0 1 1,0-1-1,0 0 1,0 0 0,0 0-1,0 0 1,0 0 0,0 0-1,0 0 1,0 0-1,-1 0 1,1 0 0,0 0-1,0 0 1,0 0-1,0 0 1,0 0 0,0 0-1,0 0 1,0 0-1,0 0 1,-1 0 0,1 0-1,0 0 1,0 0-1,0 0 1,0 0 0,0 0-1,0 0 1,0 0-1,0 0 1,0 0 0,-1 0-1,1 0 1,0 0-1,0 0 1,0 0 0,0 0-1,0-1 1,0 1-1,0 0 1,0 0 0,0 0-1,0 0 1,0 0-1,0 0 1,0 0 0,0 0-1,0 0 1,0 0-1,-1-1 1,1 1 0,0 0-1,0 0 1,0 0-1,0 0 1,0 0 0,0 0-1,0 0 1,0 0 0,1-1-1,-1 1 1,0 0-1,0 0 1,-1 0-24,-6 8-12,0 0-1,0 0 0,0 1 1,1 0-1,1 0 0,-1 1 1,2-1-1,-7 17 1,1-4 76,8-16-24,0 0 0,0-1 0,0 1 0,1 0 0,0 0-1,0 0 1,1 0 0,-1 0 0,1 0 0,1 0 0,-1 0 0,1 0 0,0 0 0,0 0 0,1 0 0,0-1-1,0 1 1,0 0 0,1-1 0,-1 0 0,1 1 0,1-1 0,-1 0 0,1-1 0,0 1 0,0-1-1,8 8 1,-7-9 42,0 0 1,0-1-1,1 0 0,-1 0 0,0 0 0,1-1 0,-1 1 0,1-1 0,-1 0 0,1-1 1,-1 0-1,1 0 0,0 0 0,5-1 0,9-1 63,0-2 1,28-8-1,-18 3-23,0-1 0,44-23 1,-56 23-32,0-1 0,-1 0 0,0-1 0,29-27 0,-39 32-73,0 0 1,0 0 0,-1 0 0,0-1-1,-1 0 1,1 0 0,-2 0-1,1-1 1,-1 1 0,3-12 0,-6 19 3,-1 0-1,0 0 1,1 0 0,-1 0 0,1 0 0,-1 0 0,1 0 0,0 0-1,-1 0 1,1 0 0,0 0 0,0 0 0,0 0 0,-1 1 0,1-1-1,0 0 1,0 1 0,0-1 0,0 1 0,1-1 0,-1 1 0,0-1-1,0 1 1,0-1 0,0 1 0,0 0 0,0 0 0,1 0 0,-1 0 0,2 0-1,11-3-16,-3 0 3,0 1-1,0 0 1,0 0 0,0 1-1,1 1 1,-1 0-1,0 0 1,1 1 0,-1 1-1,11 2 1,-16-2-3,-1-1 0,1 1-1,-1 0 1,0 0 0,0 0 0,0 1 0,7 4 0,-10-5 20,0-1-1,-1 0 1,1 0 0,-1 1-1,1-1 1,-1 0 0,0 1-1,0 0 1,0-1-1,0 1 1,0 0 0,0-1-1,0 1 1,0 0 0,0 0-1,-1 0 1,1 0 0,-1 0-1,0-1 1,1 1-1,-1 0 1,0 0 0,0 0-1,-1 3 1,0 3-12,-1-1 0,-1 0 0,1 0 0,-1 0 0,-7 12-1,-6 15 2,15-33 16,1 1 0,-1-1 0,1 0 0,0 0 0,-1 1 0,1-1-1,0 0 1,0 0 0,0 1 0,0-1 0,0 0 0,0 1 0,0-1 0,1 0-1,-1 0 1,0 1 0,1-1 0,-1 0 0,1 0 0,-1 0 0,1 0 0,-1 1-1,1-1 1,0 0 0,0 0 0,0 0 0,-1 0 0,1 0 0,0-1 0,0 1-1,0 0 1,0 0 0,0-1 0,1 1 0,-1 0 0,0-1 0,0 1-1,0-1 1,1 0 0,1 1 0,5 1 39,1 0 0,-1-1 0,0 0 0,15-1 0,13-1 73,-1-2 0,49-10 0,67-23-91,-136 32 11,1-2-1,-1 0 1,0 0 0,15-10 0,51-38-151,-68 45 78,6-2-2,-1 0-1,2 2 1,-1 0 0,1 1 0,36-9 0,-51 16 17,1 1 1,0-1-1,0 1 1,0 1-1,-1-1 1,1 1-1,0 0 1,0 0-1,-1 1 1,1 0-1,-1 0 0,8 3 1,-8-3 77,-1 0-41,-1 0 0,1-1 0,-1 1 0,1 1 1,4 3-1,-7-5 246,-5-2-227,0 0 1,1 0-1,-1-1 1,-6-2 0,4 1 11,-19-5-2,0 0 0,0 2 0,-34-4 0,54 9-71,0 2 0,0-1 1,0 0-1,0 1 0,0 0 1,0 0-1,0 1 1,0 0-1,0-1 0,0 1 1,1 1-1,-1-1 0,1 1 1,0 0-1,0 0 0,-1 0 1,2 0-1,-1 1 1,0-1-1,1 1 0,0 0 1,0 0-1,0 1 0,0-1 1,-3 7-1,4-5 22,-1-1 0,1 1 0,0-1 1,0 1-1,1 0 0,0 0 0,0 0 0,0 0 0,0 10 0,1-12 5,1 0 0,-1 0-1,1 0 1,0 0 0,0 0-1,0 0 1,0 0 0,1 0-1,0-1 1,-1 1-1,1 0 1,1-1 0,-1 0-1,5 6 1,-2-3 42,0-1 1,1 1-1,-1-1 0,1 0 1,0-1-1,1 1 0,-1-1 1,1-1-1,-1 1 0,1-1 1,1 0-1,-1-1 0,0 0 1,0 0-1,11 2 0,0-3-24,0 0 0,1-1 0,30-4 0,56-15 166,-100 18-168,24-5 25,0-1 0,0-2 0,48-22 0,-60 22-25,0 0-1,0-2 1,0 0-1,-2 0 0,1-2 1,22-23-1,22-31-217,-58 67-16,-1 5 70,-1 6 50,-2 2 154,0 4-135,0 0 0,-6 18-1,6-25 78,-1-1 0,1 1-1,1-1 1,0 1-1,0 0 1,1 0 0,0 0-1,3 16 1,-3-25 17,0 0 0,0 0 0,0 0 0,1 0-1,-1-1 1,0 1 0,0 0 0,1 0 0,-1 0 0,0 0 0,1-1 0,-1 1 0,0 0 0,1 0-1,-1-1 1,1 1 0,0 0 0,-1-1 0,1 1 0,-1 0 0,1-1 0,0 1 0,0-1 0,-1 1-1,1-1 1,0 1 0,0-1 0,0 0 0,-1 0 0,1 1 0,0-1 0,0 0 0,0 0 0,0 0-1,0 0 1,1 0 0,2 0 72,0-1 0,0 0 1,0-1-1,-1 1 0,1-1 0,5-3 0,1 1-53,64-29-14,118-58 242,-175 81-327,-9 5 33,0 0-1,0 1 0,1 0 0,-1 1 1,16-5-1,-24 8 26,0 0 0,0 0 0,0 0 0,0 0 0,1 0 0,-1 0 0,0 0 0,0 0 0,0 0 0,0 0 0,0 0 0,0 0 0,1 0 0,-1 0 0,0 0 0,0 0 0,0 0 0,0 0 0,0 0 0,0 0 0,1 0 0,-1 0 0,0 0 0,0 0 0,0 0 0,0 0 0,0 0 0,0 0 0,0 0 0,1 0 0,-1 1 1,0-1-1,0 0 0,0 0 0,0 0 0,0 0 0,0 0 0,0 0 0,0 0 0,0 1 0,0-1 0,0 0 0,0 0 0,0 0 0,0 0 0,0 0 0,0 0 0,0 1 0,0-1 0,0 0 0,0 0 0,0 0 0,0 0 0,0 0 0,0 1 0,0-1 0,0 0 0,0 0 0,0 0 0,-7 12-217,-11 11 24,10-15 154,-1 1 39,1 1 0,0-1 0,0 1 0,-7 15 0,14-24 10,0 1 1,0 0-1,0 0 1,0 0-1,0 0 1,1 0-1,-1 0 1,1 0-1,-1 0 1,1 0-1,0 0 1,0 0-1,0 0 1,0 0-1,0 0 1,0 0-1,1 0 1,-1 0-1,1 0 1,-1 0-1,1 0 1,0 0-1,-1 0 1,1-1-1,0 1 1,0 0-1,1 0 1,-1-1-1,0 1 1,1-1-1,-1 1 1,0-1-1,3 2 1,-1-2 25,0 1 0,0-1 1,0 0-1,0 0 1,0 0-1,0-1 1,0 1-1,1-1 1,-1 0-1,0 1 0,0-2 1,0 1-1,1 0 1,3-1-1,4 0 63,6-1-46,-1 1-1,1-2 1,-1 0 0,27-10-1,-33 9-31,0 0-1,0-1 0,0 0 0,0-1 0,-1 0 0,0-1 0,0 0 0,8-8 1,-8 5 24,-1-1 1,1 1 0,-2-2-1,9-14 1,21-51 126,-29 60-155,39-83 64,5 2 1,65-93 0,-75 130-198,41-82 0,-72 120 51,15-40 0,-24 54-1,-5 5-152,2 5 181,0-1 0,-1 1 1,1-1-1,-1 1 0,1 0 1,0 0-1,-1 0 1,1-1-1,0 1 0,-2 2 1,-40 34-307,-66 72 1,97-93 312,0 0 1,1 1-1,1 0 0,-8 19 1,17-34 32,-16 36-26,1 1 0,3 1 0,-12 49 0,-14 123 90,38-201-53,0-7-3,-10 82 32,10-72-14,0 0 0,1 0 0,4 27 0,-4-38 0,1 0 0,0 0 0,0 0 0,0 0 0,0-1 0,1 1 0,-1 0 0,1-1 0,-1 1 0,1-1 0,0 0 0,0 1 0,0-1 0,0 0 0,1 0 0,-1 0 0,1-1 0,-1 1 1,1-1-1,-1 1 0,1-1 0,0 0 0,0 0 0,-1 0 0,1 0 0,0 0 0,4 0 0,7 1 42,1-1 0,-1 0 0,0-1 0,20-3 0,-28 3-73,56-6 93,69-16 1,-103 16-55,1-2 0,-1-1 0,-1-1 1,43-22-1,-55 22 59,1 0 0,20-20 0,-13 11-36,-18 15-62,-1 0 0,0 0-1,0 0 1,0-1 0,0 1 0,-1-1-1,0 0 1,0 0 0,0 0 0,4-11 0,-7 16 1,0 0 0,0 0 1,1-1-1,-1 1 0,0 0 1,0 0-1,0-1 1,0 1-1,0 0 0,0-1 1,0 1-1,0 0 0,0 0 1,0-1-1,1 1 1,-1 0-1,0-1 0,-1 1 1,1 0-1,0-1 0,0 1 1,0 0-1,0 0 1,0-1-1,0 1 0,0 0 1,0-1-1,0 1 0,-1 0 1,1 0-1,0-1 0,0 1 1,0 0-1,-1 0 1,1-1-1,-12 2-219,-17 12 46,-41 26 29,-83 50 203,145-84-75,0 1 0,0 0-1,1 1 1,0 0 0,0 0 0,-8 12 0,13-17 31,1 0 0,-1 0 0,1 0 0,0 0 0,0 0 0,0 1 0,0-1 0,0 0 0,0 0 0,1 1 0,-1-1 0,1 1 0,0-1 0,-1 0 0,1 1 0,0-1 0,1 1 0,-1-1 0,0 1 0,1-1 0,-1 0 0,1 1 0,0-1 0,0 0 0,0 1 0,0-1 0,0 0 0,0 0 0,0 0 0,4 4 0,-3-4 24,0 0 1,0 0-1,1 0 0,-1 0 1,0-1-1,1 1 1,0-1-1,-1 1 1,1-1-1,0 0 1,0 0-1,-1 0 0,7 1 1,-4-2 11,0 1-1,0-1 1,0 0 0,0 0-1,0-1 1,0 0 0,8-2 0,-3 0 9,0 0 0,-1-1 0,1-1 1,-1 0-1,0 0 0,0 0 0,13-13 1,-9 7-34,-1-1 0,0 0-1,-1-1 1,-1 0 0,0-1 0,-1 0 0,0-1 0,12-30 0,-19 41-49,-1 2 1,0 1 0,0-1 0,-1 1 0,1-1 0,0 0 0,-1 1-1,1-1 1,-1 0 0,0 0 0,0 0 0,1 1 0,-1-1 0,0 0 0,-1 0-1,1-3 1,-1 5 11,1 0-1,-1 0 0,1 0 1,0 0-1,-1 0 0,1 0 1,-1 0-1,1 0 0,0 0 1,-1 0-1,1 0 0,-1 0 1,1 0-1,0 1 0,-1-1 1,1 0-1,0 0 0,-1 0 1,1 1-1,0-1 0,-1 0 1,1 0-1,0 1 0,0-1 1,-1 1-1,-3 5-13,-1 1-1,2-1 1,-1 1 0,1 0-1,0 0 1,0 0 0,-2 14-1,-2 1 9,5-16 39,0 1-1,1 0 1,-1-1-1,2 1 1,-1 0-1,1 0 1,1 12-1,-1-16-6,0-1 1,0 1-1,1 0 0,0-1 0,-1 1 0,1 0 0,0-1 1,0 1-1,1-1 0,-1 0 0,0 1 0,1-1 1,0 0-1,-1 0 0,1 0 0,0 0 0,0 0 0,0 0 1,0 0-1,0-1 0,1 1 0,3 1 0,-3-2 19,1-1 1,0 1-1,-1-1 0,1 0 0,0 0 0,0 0 0,-1 0 1,1-1-1,0 1 0,-1-1 0,1 0 0,0 0 1,5-3-1,-2 1 8,21-7 107,28-15-1,-11 4-13,-25 12-109,-1 0 1,0-1-1,0-1 0,-1-1 1,0 0-1,-1-2 0,29-29 1,-13 5 24,-2-2 0,-2 0 0,43-81 0,-29 40-68,34-94 0,13-86 11,-80 230 4,-4 12-123,0-1 0,-1 1-1,-2-1 1,3-34 0,-6 54 127,0 0-1,0 0 1,0 0-1,0 0 1,0 0 0,0 0-1,0 0 1,0 0-1,0 1 1,0-1 0,0 0-1,0 0 1,0 0-1,0 0 1,0 0-1,0 0 1,0 0 0,0 0-1,0 0 1,0 0-1,0 0 1,0 0 0,0 0-1,0 0 1,0 0-1,0 1 1,-1-1 0,1 0-1,0 0 1,0 0-1,0 0 1,0 0 0,0 0-1,0 0 1,0 0-1,0 0 1,0 0 0,0 0-1,0 0 1,-1 0-1,1 0 1,0 0 0,0 0-1,0 0 1,0 0-1,0 0 1,0 0 0,0 0-1,0 0 1,0-1-1,0 1 1,0 0 0,0 0-1,-1 0 1,1 0-1,0 0 1,0 0 0,0 0-1,0 0 1,0 0-1,0 0 1,0 0 0,0 0-1,0 0 1,0 0-1,0 0 1,0-1 0,-5 10-156,-13 57-234,-22 65 145,-26 156-1,49-193 257,-18 122-63,29-160 227,1 106-1,5-146-113,1-2 15,-1 0 0,5 19 0,-5-30-52,1 1-1,0-1 1,0 0-1,0 0 1,1 0-1,-1 0 1,1 0-1,-1 0 1,1 0-1,0 0 1,0 0-1,0-1 1,1 1-1,-1-1 1,4 3-1,-5-4 9,0 0 0,1-1 0,-1 1 0,0-1 0,1 1 0,-1-1 0,1 1 0,-1-1 0,1 1 0,0-1 0,-1 0-1,1 0 1,-1 0 0,1 0 0,-1 0 0,1 0 0,-1-1 0,1 1 0,-1 0 0,1-1 0,-1 1 0,1-1 0,2-1 0,2-2 13,1 0-1,-1 0 1,10-10 0,-12 11-24,118-87 164,-12 10-83,-85 60-188,52-32 1,-77 53 80,0-1 0,0 0 1,0 0-1,0 0 0,0 0 1,0 0-1,0 0 0,0 0 1,0 0-1,0 0 0,0 0 1,0 0-1,0 0 1,0 0-1,0 0 0,0 0 1,0 0-1,0 1 0,0-1 1,0 0-1,0 0 0,0 0 1,0 0-1,0 0 0,0 0 1,0 0-1,0 0 0,0 0 1,0 0-1,0 0 0,0 0 1,0 0-1,0 0 1,0 0-1,0 0 0,0 0 1,1 0-1,-1 0 0,0 0 1,0 0-1,0 0 0,0 0 1,0 0-1,0 0 0,0 0 1,0 0-1,0 0 0,0 0 1,0 0-1,0 0 1,0 0-1,0 0 0,0 0 1,0 0-1,1 0 0,-1 0 1,0 0-1,0 0 0,0 0 1,0 0-1,0 0 0,0 0 1,-4 9-228,-11 13 79,-3 3 109,5-9 25,0 2 0,1-1 1,-15 34-1,24-44 39,0 1 0,0 0-1,1-1 1,-1 11 0,3-16 3,-1 0 0,1 0-1,0 1 1,0-1 0,1 0 0,-1 0-1,0 0 1,1 0 0,0 3-1,0-4 1,-1 0-1,1 0 0,-1 0 0,1 0 1,0-1-1,-1 1 0,1 0 0,0 0 1,-1-1-1,1 1 0,0 0 0,0-1 0,0 1 1,0-1-1,0 1 0,-1-1 0,1 1 1,0-1-1,0 0 0,2 1 0,7-1 51,-1 0-1,0 0 1,1 0 0,-1-2-1,0 1 1,0-1 0,10-3-1,-6 2-42,25-7-1,0-1 0,-1-1 1,0-3-1,-1 0 0,-1-3 1,39-26-1,-67 40-24,-2-1 0,1 0-1,7-9 1,-2 3-201,-17 17 112,1 0 1,-1 1 0,1 0 0,0 0 0,1 1-1,0-1 1,-4 11 0,7-16 104,0 1 1,0 0-1,0-1 0,0 1 0,1 0 0,-1 0 1,1-1-1,0 1 0,0 0 0,0 0 1,0 0-1,0-1 0,0 1 0,1 0 0,0 0 1,-1-1-1,1 1 0,0 0 0,0-1 1,1 1-1,-1-1 0,0 1 0,1-1 0,-1 0 1,1 1-1,0-1 0,0 0 0,0 0 1,0 0-1,3 2 0,-3-3 1,1 0-1,-1 0 1,0 0-1,1 0 1,-1 0-1,0-1 1,1 1 0,-1-1-1,1 1 1,-1-1-1,1 0 1,-1 0-1,1 0 1,-1-1 0,1 1-1,-1 0 1,1-1-1,-1 0 1,0 1-1,1-1 1,-1 0 0,0 0-1,1 0 1,-1-1-1,0 1 1,0 0-1,2-3 1,1 1-10,-1-1 0,1 0 0,-1 0 0,0 0 0,0 0 1,0-1-1,-1 0 0,0 0 0,0 0 0,0 0 0,2-6 0,-3 8-9,-1-1 0,1 0 0,-1 0 0,0 0 0,-1 0 0,1 0 0,-1 0 0,1 0 0,-1 0 0,-1 0-1,1 0 1,0 0 0,-1 0 0,0 0 0,0 0 0,0 1 0,-3-9 0,2 9-8,0 0 0,0-1 0,0 1-1,-1 0 1,1 0 0,-1 0 0,1 0 0,-1 1 0,0-1 0,0 1 0,0 0 0,-1-1-1,1 1 1,0 1 0,-1-1 0,1 0 0,-1 1 0,0 0 0,1 0 0,-1 0-1,0 0 1,0 1 0,0-1 0,0 1 0,1 0 0,-1 0 0,0 0 0,-5 2 0,-12-1-81,16-1 66,1 0 0,-1 0-1,0 1 1,1 0-1,-1-1 1,1 2 0,-6 0-1,8 0 49,-5 2 129,18-1-48,-7-3-100,10 1-16,1 0 0,0-1 0,0-1 0,-1 0 0,25-6 0,-7 1 63,31-2-44,0 2 0,110 5 0,-160 2-20,-5-1-53,0 0 0,1 1 0,-1 1 0,14 3 0,-20-5 58,0 1 0,0 0-1,0 0 1,0 0 0,-1 0-1,1 0 1,0 0 0,-1 0 0,1 1-1,-1-1 1,1 1 0,-1-1 0,0 1-1,1-1 1,-1 1 0,0 0 0,0 0-1,0-1 1,0 1 0,-1 0 0,1 0-1,0 0 1,-1 0 0,1 3 0,-1-2 13,1 0 0,-1 0 1,0 0-1,0 0 0,0-1 1,-1 1-1,1 0 0,-1 0 1,0 0-1,1 0 0,-1 0 1,-1 0-1,1-1 0,0 1 1,0-1-1,-1 1 0,-2 2 1,4-4 8,-1 0-1,1 0 1,-1-1 0,1 1 0,-1 0 0,1 0 0,0 0 0,0 0 0,-1 0 0,1 0 0,0 0 0,0 0 0,0 0 0,0-1-1,0 2 1,0-1-2,0-1-1,1 1 0,-1-1 0,0 0 0,0 0 1,0 1-1,1-1 0,-1 0 0,0 1 1,0-1-1,1 0 0,-1 0 0,0 1 0,1-1 1,-1 0-1,0 0 0,1 0 0,-1 0 1,1 1-1,-1-1 0,0 0 0,1 0 0,-1 0 1,0 0-1,1 0 0,-1 0 0,1 0 0,-1 0 1,0 0-1,1 0 0,-1 0 0,1 0 1,-1 0-1,0 0 0,1-1 0,-1 1 0,0 0 1,1 0-1,-1 0 0,1-1 0,19-5 42,1-1-1,-2 0 1,1-2-1,-1 0 0,33-22 1,-4-6-41,29-20-312,-75 56 289,0-1 0,0 1 0,0 0 0,0 0-1,1 0 1,-1 0 0,0 1 0,1-1 0,-1 1 0,1-1 0,-1 1 0,3 0 0,-3 0 13,-1 0 0,0 0 0,0 0 0,1 1 0,-1-1 0,0 1 0,0-1 0,0 1 0,0-1 0,1 1 0,-1 0 0,0 0 0,0-1 0,0 1 0,-1 0 0,1 0 0,0 0 0,0 0 0,0 0 0,-1 0 0,1 0 0,0 0 0,0 2 0,1 4 12,0 0 0,-1 0 0,1 0 0,-2 0 0,1 0 0,-1 0 0,-1 10 1,1-5 0,0 0-62,0 0 0,-5 22 1,4-28-1385,-1 0 0,0-1-1,0 1 1,-3 6 0,-1 1-1699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0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57 11232,'-27'-40'5056,"19"35"-4385,3 2-95,10 3-448,-5-4 32,8 4-96,2-5-1599,3 10 831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0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7872,'-8'0'3584,"29"7"-3104,6-2 1696,4-2-1280,38-3 1887,7 5-1567,14-10 160,-6 5-800,11-8-160,-8 4-256,6-7 32,-7 6-96,-5-7 96,-14 9-128,-12-2-3680,-16 5 1952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100 120 10880,'-73'-100'4928,"57"97"-4289,6-2-31,15-2-480,3 3-64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66 4640,'0'-4'536,"1"0"0,0 1 0,-1-1 1,1 0-1,1 0 0,-1 1 0,0-1 0,1 1 1,0-1-1,0 1 0,0 0 0,5-6 0,-7 8-224,1 1 0,-1-1-1,1 0 1,0 1 0,-1-1-1,0 1 1,1-1 0,-1 0 0,1 0-1,-1 1 1,0-1 0,1 0-1,-1 0 1,0 1 0,0-1-1,0 0 1,1-1 0,-2 2-148,0 1 0,0-1 1,0 0-1,0 1 0,0-1 0,1 1 1,-1-1-1,0 1 0,0-1 0,1 1 1,-1-1-1,0 1 0,1 0 0,-1-1 1,0 1-1,1 0 0,-1-1 1,1 1-1,-1 1 0,-143 187 1873,98-125-1882,39-54-148,-18 22-180,2 2 0,-25 49 0,45-78 14,1 1 0,0-1 1,0 1-1,1-1 0,-2 11 0,3-15 15,0 0 0,-1 1 0,1-1 0,0 0 0,0 1 0,0-1 0,1 0 0,-1 1 0,0-1 0,0 1 0,1-1 0,-1 0 0,1 0 0,-1 1-1,1-1 1,0 0 0,-1 0 0,1 0 0,0 1 0,0-1 0,0 0 0,0 0 0,0 0 0,0-1 0,0 1 0,0 0 0,0 0 0,0 0 0,2 0-1,0 0-395,-1-1-1,1 1 0,0-1 0,0 1 0,-1-1 0,5 0 0,23 0-2024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 9312,'-11'-7'2981,"10"7"-2905,1 0 0,-1 0 1,1 0-1,-1 0 0,1 0 0,-1 0 1,1 0-1,-1 1 0,1-1 0,-1 0 1,1 0-1,-1 0 0,1 1 0,0-1 0,-1 0 1,1 1-1,0-1 0,-1 0 0,1 1 1,0-1-1,-1 0 0,1 1 0,-1 0 1,1 0 221,-2 0-36,1 0 1,0 1-1,-1-1 1,1 1-1,0 0 1,0-1 0,0 1-1,0 0 1,0-1-1,1 1 1,-1 0-1,0 3 1,-1-1-92,-16 44 1959,-19 55 38,-22 135-850,55-219-1603,1 1 1,1-1-1,1 0 1,0 1-1,4 28 1,-2-45-207,-1 0-1,1 0 1,0 0-1,0 1 1,0-2-1,1 1 1,-1 0-1,1 0 1,0 0-1,0-1 1,0 1-1,3 3 1,12 10-2618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1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1101 6048,'-2'1'438,"0"0"1,0 0-1,0 0 1,0 0-1,1 1 1,-1-1-1,0 1 0,0-1 1,1 1-1,-2 1 1,2-1-24,-1-1 1,1 1-1,0-1 1,-1 0-1,1 1 1,-1-1-1,1 0 1,-1 0-1,0 0 1,0 0-1,1 0 1,-1-1-1,-3 2 0,-1-2-146,0 0-1,0-1 0,0 0 1,0 0-1,0 0 0,0 0 1,0-1-1,1 0 0,-1-1 0,1 1 1,-1-1-1,-5-4 0,1 0-192,0 0 0,1-1 0,0 1 0,0-2 0,1 0 0,0 0 0,0 0 0,1-1 0,-11-21 0,3 2 58,2 0 1,-13-44-1,2-5 21,-18-109-1,7-72-330,33 219-33,2 0 0,1-1 0,2 1 0,13-62 0,-14 94 189,0-1-1,1 1 1,0 0-1,0 0 1,8-14-1,-10 20 24,0 1-1,0-1 1,0 1-1,0 0 1,0-1 0,0 1-1,1 0 1,-1-1-1,0 1 1,1 0 0,-1 0-1,1 0 1,-1 0-1,1 1 1,-1-1 0,1 0-1,-1 1 1,1-1 0,0 1-1,0-1 1,-1 1-1,1 0 1,0 0 0,0 0-1,-1 0 1,1 0-1,0 0 1,0 0 0,-1 0-1,1 1 1,0-1-1,-1 1 1,1-1 0,0 1-1,-1 0 1,3 1-1,2 2 8,0 0 1,0 0-1,-1 1 0,0-1 0,1 1 0,-2 1 0,1-1 0,0 1 0,-1 0 0,3 6 0,7 12 97,12 32-1,-22-47-30,6 14 34,-1 0-1,0 1 0,-2-1 1,0 2-1,4 33 0,-6 30 273,-5 102-1,-3-126-239,-4-1 0,-21 102 1,-41 82 436,55-198-550,-12 46 51,-41 121 608,63-206-649,-4 12 268,-20 36 0,26-53-267,-1-1 1,0 0 0,1 0 0,-1 0-1,-1 0 1,1 0 0,0-1-1,-1 1 1,0-1 0,0 0 0,0 0-1,0 0 1,0-1 0,-8 4 0,11-6-49,-1 0 0,1 1 0,0-1 0,-1 0 0,1 0 0,0 0 0,-1 0 0,1 0 0,-1 0 1,1 0-1,0-1 0,-1 1 0,1 0 0,0-1 0,-1 1 0,1-1 0,0 0 0,-1 1 0,1-1 0,0 0 1,0 0-1,0 1 0,0-1 0,0 0 0,0 0 0,0 0 0,0 0 0,0-1 0,0 1 0,0-2 0,-2-1-12,1-1-1,0 1 1,0-1-1,0 0 0,1 1 1,-2-11-1,2-1-36,0 0 1,1 0-1,1 0 0,1 0 0,7-31 1,-4 21 18,-2 9-1,0 0 0,1 1 1,0-1-1,2 1 0,0 0 1,0 0-1,14-22 0,-9 22 11,0 1 0,1 0 0,0 1 0,2 0 0,-1 1 0,1 1 0,25-17 0,12-3 64,56-26-1,-31 17-31,64-44-88,-113 68-29,24-22-35,-36 28 176,0-1 0,18-9 0,-31 20 4,0-1 0,0 1 0,1 0 0,-1 1 1,0-1-1,1 0 0,-1 1 0,1-1 0,-1 1 1,1-1-1,-1 1 0,1 0 0,4 1 0,-6-1-13,0 1 0,1-1 0,-1 1 1,0-1-1,0 1 0,1 0 0,-1-1 0,0 1 0,0 0 0,0 0 0,0 0 0,0 0 0,0 0 0,0 0 0,0 0 0,-1 0 0,1 0 0,0 0 0,-1 1 0,1-1 1,0 0-1,-1 0 0,0 1 0,1-1 0,-1 0 0,0 2 0,3 16 64,-2 1 1,0-1 0,-2 0-1,0 0 1,-5 27-1,-17 89-131,24-110 96,-1-26-32,1 0-1,-1 0 1,0 0-1,0 0 1,1 0-1,-1 0 0,0 0 1,1 0-1,-1 0 1,1 0-1,-1 1 1,1-1-1,-1 0 1,1 0-1,0 1 1,0-2-1,5-5 32,26-38 47,-21 27-96,1 0 0,1 1 1,1 0-1,30-26 0,-43 41 1,0 1 0,1 0 0,-1 0 1,1 0-1,-1 0 0,1 0 0,-1 0 0,1 0 0,0 0 0,-1 1 1,1-1-1,0 1 0,0-1 0,0 1 0,0 0 0,-1-1 1,1 1-1,0 0 0,0 0 0,0 1 0,0-1 0,-1 0 0,1 0 1,0 1-1,0-1 0,0 1 0,-1 0 0,1 0 0,0-1 1,-1 1-1,1 0 0,-1 0 0,3 2 0,2 4 134,0-1-1,0 1 0,0 0 1,-1 1-1,7 13 0,0-1 74,35 47-168,-40-58-226,1-1-1,-1 0 0,1 0 1,1-1-1,12 9 0,-16-13-295,0-1-1,0 0 1,-1 0-1,1 0 1,0-1 0,0 0-1,1 0 1,-1 0-1,9 0 1,-6-1-2284,1 0 1,15-3 0,-3-1-1238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1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34 2496,'0'-1'460,"0"0"0,-1 0 0,1 0 1,0-1-1,0 1 0,0 0 0,-1 0 0,1 0 0,-1 0 1,1 0-1,-1 0 0,1 0 0,-1 0 0,1 0 0,-1 1 1,0-1-1,0 0 0,1 0 0,-1 0 0,-1 0 0,0-1-80,-1 1-1,1 0 0,-1-1 1,1 1-1,-1 0 1,1 1-1,-1-1 0,-3 0 1,-1 0-107,0 0 1,-1 0 0,1 1-1,-1 0 1,-9 2-1,4 1 17,-1 1-1,1 0 0,0 0 0,0 2 0,0-1 0,1 2 0,-21 13 0,-3 6 219,-33 32 0,66-55-498,-5 3-26,1 1-1,0 1 1,0-1 0,1 1-1,0 0 1,0 1-1,1 0 1,0-1 0,-4 12-1,7-13-17,-1 1 0,1 0-1,0 0 1,1 0 0,0 0-1,0 0 1,1 0-1,0 0 1,1 0 0,-1 0-1,4 14 1,-1-10-1,1-1 0,-1-1-1,10 19 1,-11-24 53,1-1 1,-1 0-1,1 0 0,-1 0 0,1-1 0,0 1 1,1-1-1,-1 1 0,1-1 0,-1 0 1,1 0-1,4 2 0,-5-4 4,-1 0 1,0-1-1,1 1 0,-1-1 0,1 1 0,-1-1 1,1 0-1,-1 0 0,1 0 0,-1 0 1,1 0-1,-1-1 0,0 1 0,1-1 1,-1 0-1,0 1 0,1-1 0,-1 0 1,0 0-1,4-3 0,2-1 127,1-1-1,-1-1 1,13-12-1,-6 4-28,-1-2-1,0 0 1,-2 0-1,1-2 1,-2 1-1,-1-1 1,0-1-1,-1 0 1,8-28-1,-12 33-56,-1-1 0,0 1 0,-1 0 0,0-1 1,0-23-1,-4 34-104,-2 9-23,-2 12 51,4-10 46,1 1-1,0-1 0,1 1 0,-1-1 1,1 1-1,0-1 0,1 1 0,-1-1 1,1 0-1,0 0 0,1 0 1,4 8-1,0-1-23,0-1 0,2 1 0,-1-1-1,15 14 1,-15-17 46,1 0 0,0-1-1,1 0 1,0 0 0,0-1 0,16 8-1,-21-13-4,0 0 0,0 0 0,0 0 0,1 0 0,-1-1-1,0 0 1,0 0 0,1-1 0,-1 1 0,1-1-1,-1 0 1,0-1 0,1 1 0,-1-1 0,1 0 0,-1 0-1,7-3 1,0-2 13,1 0-1,-1-1 1,-1 0-1,1-1 0,-1 0 1,-1-1-1,0 0 1,11-12-1,6-10-31,31-47 0,-39 48-30,-15 21 18,1 2 1,0-1-1,1 0 1,-1 1-1,10-9 1,-14 16-10,-1 0 0,0-1-1,1 1 1,-1-1 0,1 1 0,-1 0 0,1-1 0,0 1 0,-1 0 0,1-1 0,-1 1 0,1 0 0,0 0 0,-1 0 0,1-1 0,-1 1 0,1 0 0,0 0 0,-1 0 0,1 0 0,0 0 0,-1 0 0,1 0 0,0 1 0,-1-1 0,1 0 0,-1 0 0,1 0 0,0 1 0,-1-1 0,1 0 0,-1 1 0,1-1 0,-1 0 0,1 1 0,-1-1 0,1 1 0,0 1 22,0-1 0,0 0 1,0 1-1,0-1 0,0 1 1,-1-1-1,1 1 0,-1-1 1,1 1-1,-1-1 0,1 1 1,-1-1-1,0 1 0,0 1 1,-1 16 103,-1 1 0,-1-1 0,-8 29 1,-4 23 86,11-43-202,4-28-22,-1 0-1,1 0 1,0 1 0,0-1-1,0 0 1,0 0 0,0 0-1,0 0 1,0 0-1,0 0 1,0 1 0,0-1-1,0 0 1,0 0 0,0 0-1,0 0 1,0 0 0,0 0-1,0 1 1,0-1 0,0 0-1,0 0 1,0 0 0,1 0-1,-1 0 1,0 0 0,0 1-1,0-1 1,0 0 0,0 0-1,0 0 1,0 0 0,0 0-1,0 0 1,0 0 0,1 0-1,-1 0 1,0 0 0,0 0-1,0 0 1,0 1 0,0-1-1,0 0 1,1 0 0,-1 0-1,0 0 1,0 0 0,0 0-1,0 0 1,0 0 0,0 0-1,1 0 1,-1 0 0,0 0-1,0 0 1,0-1 0,0 1-1,0 0 1,0 0 0,1 0-1,-1 0 1,0 0 0,0 0-1,0 0 1,0 0 0,0 0-1,0 0 1,0 0 0,0-1-1,8-7 42,-6 7-34,20-22 18,1 1 1,1 1-1,1 1 0,0 1 1,2 1-1,33-16 1,-50 29-60,0 1-1,1-1 1,-1 2 0,14-4 0,-21 6 43,1 1-1,-1-1 0,1 1 0,-1 0 0,1 0 0,-1 0 0,1 1 0,-1-1 0,1 1 0,-1 0 0,0 0 0,1 0 0,-1 0 0,0 0 0,1 1 0,-1 0 0,5 3 1,3 5 124,-1 0 1,0 1-1,-1 0 1,0 0-1,0 1 1,8 16 0,-5-8-45,18 21-1,-28-39-125,0 0-1,0 0 0,0 0 1,0 0-1,0 0 0,0-1 1,1 1-1,-1-1 0,0 1 0,1-1 1,-1 0-1,1 0 0,0 0 1,-1 0-1,5 0 0,-5 0-264,1-1-1,-1-1 0,0 1 0,0 0 1,1 0-1,-1-1 0,0 1 1,0-1-1,0 0 0,0 0 1,0 0-1,0 0 0,0 0 1,0 0-1,0 0 0,0-1 0,0 1 1,-1-1-1,4-2 0,9-14-4954,3 3 1653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1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1400 2496,'-60'22'1579,"58"-21"-1172,0 0 1,0 0 0,0 0-1,0 1 1,0-1 0,0 1-1,1-1 1,-1 1 0,0 0-1,1-1 1,-1 1 0,1 0-1,-2 3 1,3-5-313,0 1 0,0-1 0,0 0 0,0 1 0,-1-1 0,1 1 1,0-1-1,0 1 0,0-1 0,0 0 0,0 1 0,0-1 0,0 1 0,0-1 0,0 0 0,1 1 1,-1-1-1,0 1 0,0-1 0,0 0 0,0 1 0,0-1 0,1 1 0,-1-1 0,0 0 0,1 1 1,0 0 19,0-1 1,0 1 0,0 0-1,0-1 1,0 0 0,1 1-1,-1-1 1,0 0 0,0 1-1,0-1 1,0 0 0,1 0 0,-1 0-1,2 0 1,6 0 299,0-1 1,0 0-1,0-1 1,0 0-1,0 0 0,0-1 1,0 0-1,8-5 1,8-4 277,30-22 1,-46 28-535,19-12 153,-1-1 0,-1-2 0,37-35 0,-30 20 48,46-61 0,-57 64 36,-1-2 0,-1 0 0,24-63 0,-39 86-303,-2 4 9,0 1 0,0-1 0,0 1-1,-1-1 1,1-13 0,-7 25-266,-1 5 83,-10 25 47,2 0 0,-17 68 0,27-91 24,-2 9 16,1 0 1,0 0 0,2 0-1,0 1 1,1-1 0,2 1-1,2 20 1,-3-37 15,1 0 0,0 0 1,0 0-1,1 0 0,-1 0 0,1 0 0,-1 0 1,1 0-1,5 6 0,-6-9 0,1 1-1,-1 0 1,1-1 0,0 1 0,0-1-1,0 1 1,-1-1 0,1 0-1,0 0 1,1 0 0,-1 0-1,0 0 1,0 0 0,0 0-1,1-1 1,-1 1 0,0-1 0,0 0-1,4 0 1,7-1 79,0-1 1,0-1-1,0 0 0,0 0 1,17-9-1,-5 3 22,10-3-87,-2-1 1,1-3-1,32-19 1,-44 21-41,-2 0 0,1-2 0,-2 0 0,0-1 0,19-23 0,5-14 6,-27 32-40,0 2 0,28-26 0,-43 45 37,0 0 0,0 0 0,0 0 0,1 0 0,-1 0 0,0 0 0,1 0 0,-1 1-1,1-1 1,-1 0 0,1 1 0,-1-1 0,1 1 0,-1 0 0,1 0 0,-1-1 0,1 1 0,-1 0 0,1 0-1,0 0 1,-1 1 0,1-1 0,-1 0 0,1 0 0,-1 1 0,1-1 0,-1 1 0,1 0 0,-1-1 0,0 1 0,1 0-1,-1 0 1,0 0 0,2 1 0,4 4-23,-1 1 1,0-1-1,-1 1 0,1 0 0,4 9 1,-2-3 59,54 66 183,-54-72-23,-9-15 477,-10-14-81,6 14-570,-33-46 78,35 50-117,-1 0 0,1 0 0,-1 0 0,0 1 0,0-1 0,-1 1-1,1 0 1,-10-5 0,11 7-26,0 0-1,0 1 0,0-1 1,-1 1-1,1 0 0,0 0 1,0 0-1,0 0 1,0 0-1,0 1 0,0-1 1,0 1-1,0 0 0,0 0 1,0 0-1,0 0 1,0 1-1,0-1 0,1 1 1,-1-1-1,-2 3 1,-6 5-34,0 0 1,0 1-1,-10 11 1,17-16 83,2-3-12,-12 12-41,1 1-1,0 0 0,1 1 1,-12 21-1,22-32 43,-1 0-1,1-1 1,0 2-1,1-1 1,-1 0-1,1 0 1,0 0 0,0 1-1,0-1 1,1 0-1,0 1 1,0-1-1,0 1 1,1-1 0,0 0-1,0 1 1,0-1-1,1 0 1,-1 0-1,5 7 1,-3-5 25,1 0 0,0 0 0,0-1 0,1 1 0,10 10 0,-13-15-17,1 0 1,-1 0-1,0 0 0,1 0 0,-1 0 1,1-1-1,0 1 0,0-1 0,-1 0 1,1 0-1,0 0 0,0 0 0,0 0 1,0 0-1,0-1 0,0 1 0,4-1 1,1-1 23,0-1 0,0 1 0,0-1 0,-1-1 0,1 0 1,-1 0-1,14-7 0,43-33 311,-58 38-301,11-8 8,0-2-1,-2 0 0,25-29 1,-8 4-28,39-64 1,-39 52-10,-3 0 1,-2-2-1,24-70 0,-30 60-82,-2-2 0,14-101 1,-24 101 27,-2 0 1,-4-92-1,-3 155 44,0-4-56,0-1-1,-1 1 0,0-1 0,0 1 0,-1 0 1,-3-11-1,4 17 35,1 0 0,0 0-1,-1 1 1,1-1 0,0 0 0,-1 1 0,1-1 0,-1 1 0,1-1-1,0 0 1,-1 1 0,0-1 0,1 1 0,-1-1 0,1 1-1,-1 0 1,0-1 0,1 1 0,-1-1 0,0 1 0,1 0-1,-1 0 1,0-1 0,0 1 0,1 0 0,-1 0 0,0 0 0,0 0-1,1 0 1,-1 0 0,0 0 0,0 0 0,1 0 0,-1 0-1,0 1 1,0-1 0,0 0 0,-2 2-46,1-1 0,-1 1 1,0-1-1,1 1 0,-1 0 0,1 0 0,0 0 1,0 1-1,-3 2 0,-4 7 14,1 0 0,0 0 0,-8 19 0,-17 45 7,24-52 23,8-24 24,-21 53 25,2 0-1,-15 65 0,18-40 114,-10 100 1,24-139-11,1 1 0,2-1 1,2 1-1,12 64 1,-10-82-86,1-1 0,2 0 0,0 0 0,1 0 0,1-1 1,1-1-1,1 1 0,14 18 0,-19-30 0,0-1 0,1 1 0,0-1 0,0 0 0,0-1 1,1 1-1,0-1 0,1-1 0,-1 0 0,1 0 0,0-1 0,0 0 0,0 0 1,1-1-1,-1 0 0,1-1 0,0 0 0,0 0 0,18-1 0,-14-1-11,1-1-1,-1 0 0,0-1 1,1-1-1,21-7 0,-13 1 73,0 0 0,30-20 0,-50 28-93,16-10 81,1-1 0,-2 0 0,19-17 0,-31 24-57,-1 1 1,-1-1-1,1-1 0,-1 1 1,0-1-1,0 0 1,-1 0-1,1 0 1,-1 0-1,-1 0 1,1-1-1,-1 1 1,0-1-1,1-10 1,-2 5 12,0 0 1,-1 0 0,0 0 0,-1 0 0,-3-16 0,3 23-41,0 1 1,0-1-1,0 1 1,0 0-1,-1 0 0,0 0 1,0 0-1,0 0 1,0 0-1,-1 0 1,1 1-1,-1-1 1,0 1-1,0 0 0,0 0 1,0 0-1,-8-5 1,10 7-31,-1 1 0,0-1-1,0 1 1,1-1 0,-1 1 0,0 0 0,0-1 0,0 1 0,1 0-1,-1 0 1,0 0 0,0 1 0,0-1 0,1 0 0,-1 1 0,0-1-1,0 1 1,1-1 0,-1 1 0,0 0 0,1 0 0,-1 0 0,1 0-1,-1 0 1,1 0 0,-1 0 0,-1 3 0,-3 2-75,0 0 1,0 1-1,1 0 0,-6 11 1,2-5 28,2 2-1,0-1 1,1 1 0,0 0-1,-7 28 1,11-32 55,0 1 0,1 0-1,0-1 1,1 1 0,0 0 0,1 0-1,1-1 1,4 20 0,-5-26 30,0-1-1,1 1 1,-1-1-1,1 1 1,1-1 0,-1 1-1,1-1 1,-1 0 0,1 0-1,0-1 1,0 1-1,1-1 1,-1 1 0,1-1-1,0 0 1,0 0 0,6 3-1,-3-2 22,0-2-1,0 1 1,0-1-1,1 0 1,-1 0-1,0-1 1,1 0-1,-1 0 1,1-1-1,12-1 1,12-2 33,0-2 1,0-1 0,-1-1-1,0-2 1,0-1 0,-1-2-1,47-25 1,-61 28-42,0-1 0,-1-1 0,-1-1 0,0 0 0,0 0 0,15-21 0,62-91-180,-90 123 147,-1 1 9,5-7 15,0 0 0,0 0 0,0 1 0,11-10 0,-15 15-30,-1 1-1,1-1 0,0 0 0,0 0 0,0 0 0,1 1 0,-1-1 0,0 1 0,0-1 0,0 1 0,0-1 1,1 1-1,-1 0 0,0-1 0,0 1 0,1 0 0,-1 0 0,0 0 0,0 0 0,1 0 0,-1 0 1,0 0-1,0 1 0,1-1 0,-1 0 0,0 1 0,0-1 0,0 1 0,0-1 0,1 1 0,-1-1 0,0 1 1,0 0-1,0 0 0,0-1 0,0 1 0,-1 0 0,1 0 0,1 1 0,1 2 17,0 1 0,0-1 0,0 1-1,-1 0 1,1-1 0,-1 1 0,0 0 0,-1 0 0,1 1-1,1 8 1,-7-15 156,0-1 0,0 1 1,0-1-1,-5-2 0,5 2-152,0 0 1,0 0 0,0 0-1,-1 1 1,1 0 0,-6-1-1,8 2-16,-1 0 0,1 0 0,-1 0 0,1 0 0,-1 0-1,1 1 1,0 0 0,-1-1 0,1 1 0,0 0 0,-1 0 0,-3 2 0,-6 5-64,0 0 0,1 1 0,0 1 0,0-1 0,1 1 1,0 1-1,1 0 0,0 1 0,1-1 0,-9 17 1,13-20 35,1-1 1,0 1-1,0 0 1,0 1 0,-1 8-1,4-15 42,-1 0 1,1-1-1,0 1 0,-1 0 0,1 0 0,0 0 1,0-1-1,0 1 0,1 0 0,-1 0 0,0 0 0,1-1 1,-1 1-1,1 0 0,-1-1 0,1 1 0,0 0 1,0-1-1,0 1 0,0-1 0,0 1 0,0-1 0,0 1 1,0-1-1,1 0 0,-1 0 0,0 0 0,1 0 1,-1 0-1,3 2 0,-1-3 17,-1 1 0,1 0 0,0 0 0,0-1 1,0 0-1,-1 1 0,1-1 0,0 0 0,0-1 0,0 1 1,-1 0-1,1-1 0,0 0 0,0 1 0,-1-1 0,1 0 0,0 0 1,-1-1-1,1 1 0,-1 0 0,0-1 0,4-2 0,-1 0 8,1-1 0,-1 0 0,0 0 0,0-1 0,-1 1 0,1-1 0,6-12 0,2-12 26,-1-1-1,-1 0 1,8-40-1,-1 4-36,-12 46-11,12-47-155,-17 62-16,-3 8-57,-3 11-67,-4 28-52,-4 45 0,11-65 329,2 0 1,0 1 0,1-1-1,4 23 1,-5-39 10,1-1 0,0 0 0,0 1 1,1-1-1,-1 0 0,1 0 0,0 0 0,0 0 0,0-1 0,1 1 1,-1 0-1,1-1 0,0 0 0,0 0 0,5 5 0,-5-6 15,1 0-1,-1 0 0,1 0 0,0-1 1,-1 1-1,1-1 0,0 0 0,0 0 0,-1 0 1,1-1-1,0 1 0,0-1 0,0 0 1,0 0-1,0 0 0,0-1 0,5 0 1,5-2 22,0 0 0,0 0 1,-1-1-1,1-1 0,-1 0 1,0-1-1,-1-1 0,1 0 1,-1 0-1,0-1 0,15-14 1,-13 7 38,0 0 0,0-2 1,19-29-1,25-61 62,-42 74-125,10-18 15,-3-1 0,19-63-1,23-169-164,-54 220 155,15-105 25,-24 147-39,-1 1 0,-2 0 0,-3-31 0,4 51-27,0 0-1,0 0 0,0 0 0,-1 0 0,1 0 0,0 0 0,-1-1 0,1 1 0,-1 0 0,1 0 0,-1 0 0,1 1 0,-1-1 0,-1-2 0,2 3 8,0 0-1,-1 0 1,1 0 0,0 0-1,0-1 1,-1 1 0,1 0-1,0 0 1,-1 0 0,1 0-1,0 0 1,0 0 0,-1 0-1,1 0 1,0 0-1,0 0 1,-1 0 0,1 0-1,0 0 1,-1 1 0,1-1-1,0 0 1,0 0 0,-1 0-1,1 0 1,0 0 0,0 1-1,-11 12-291,-2 13 263,0 2 1,2 0-1,-11 37 0,-18 99 532,30-119-275,-4 21-82,4 1-1,2 1 0,4-1 0,2 1 1,8 74-1,-3-117-51,0 0-1,10 33 1,-9-44-105,1-1 0,0 1 0,1-1 0,0 0 0,11 17 0,-15-28-209,-1 1 1,1-1 0,0 0-1,-1 0 1,1 0-1,0 1 1,1-2 0,-1 1-1,0 0 1,0 0-1,1-1 1,-1 1-1,1-1 1,-1 0 0,1 0-1,0 0 1,-1 0-1,1 0 1,0-1 0,0 1-1,0-1 1,4 1-1,-6-1-38,1-1 1,-1 1-1,0 0 0,0 0 0,1 0 0,-1-1 0,0 1 1,0 0-1,1-1 0,-1 1 0,0-1 0,0 0 1,0 1-1,0-1 0,0 0 0,0 0 0,0 0 0,0 0 1,0 0-1,0 0 0,0 0 0,0 0 0,-1 0 0,1 0 1,0 0-1,-1 0 0,1 0 0,-1-1 0,1 0 0,2-4-898,14-25-3024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 9568,'-18'-9'4320,"23"14"-3776,-2-5 1503,10 4-1247,11-4 384,7 0-704,9-4-224,1 4-160,4-5-288,-5 2 96,0-5-1920,-3 4 1089,-11-4-4673,1 8 3104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10880,'-18'-20'4928,"14"11"-4289,-1 1 2273,10 8-1728,-5-6 928,4 6-1216,-4-5-192,0 1-1024,0 8 192,5-8-1184,8 4 736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1323 3968,'-22'3'2325,"40"-9"5750,-14 4-7664,1-1 1,-1 0-1,1 0 0,-1 0 1,0 0-1,6-7 0,10-16 463,-1-1 0,16-30-1,-14 23-571,13-21 77,78-126 378,-57 102-545,47-74 141,-77 109-199,-2 0-1,-2-1 0,18-58 1,-14 21-19,-4-2 0,14-108 0,-34 173-38,-1 19-110,1-1 0,-1 0-1,0 1 1,0-1 0,0 1 0,0-1-1,0 0 1,0 1 0,0-1-1,0 1 1,0-1 0,-1 0 0,1 1-1,0-1 1,0 1 0,0-1-1,-1 1 1,1-1 0,0 1 0,-1-1-1,1 1 1,0-1 0,-1 1 0,1-1-1,-1 1 1,0-1 0,-4 7-238,0 2 171,1-1-1,1 2 1,0-1 0,-5 17-1,7-21 78,-100 271 124,44-128-98,-84 238 131,121-334-82,-92 259 320,75-191-224,-21 64 283,-15-8 264,68-166-679,0 2 135,-13 21 0,16-30-166,1-1 1,0 1 0,-1 0-1,1 0 1,-1-1 0,0 1-1,1-1 1,-1 1 0,0-1-1,0 0 1,0 0 0,0 1 0,0-1-1,0-1 1,0 1 0,-4 1-1,5-2-18,0 0 0,0 0 0,0 0 0,0 0 0,0-1 0,-1 1-1,1 0 1,0 0 0,0-1 0,0 1 0,0-1 0,1 1 0,-1-1 0,0 1 0,0-1-1,0 1 1,0-1 0,0 0 0,1 1 0,-1-1 0,0 0 0,0 0 0,1 0-1,-1 0 1,1 0 0,-1 0 0,1 1 0,-1-1 0,1 0 0,0 0 0,-1-2 0,0-2-58,-1 0 0,1 0 0,0-1 1,0-7-1,1-4-36,0-1 0,1 1 0,2 0-1,-1 0 1,10-29 0,-2 16 37,0 1 0,19-34 0,-21 47 52,2 0 1,0 0-1,1 1 1,0 1-1,1 0 1,17-16-1,-9 13-16,1 1-1,0 1 0,44-24 0,57-20-71,-63 32 75,-1-3 1,59-40 0,-89 48 77,0-2 1,47-51-1,-48 46-40,-19 20-14,154-150 52,-49 72 55,-79 63-2,0-2-1,-2-1 1,47-50-1,-60 52-97,-1 0-1,-1-1 0,-2 0 0,0-1 0,-2-1 1,11-31-1,46-183 269,-64 215-205,-5 24-59,8-42 154,-8 41-189,-1 0 1,1 0-1,-1 0 1,-1 0-1,1 0 1,0 0 0,-1 0-1,-2-7 1,3 11 26,0 0 0,0 0 1,0-1-1,0 1 1,0 0-1,-1 0 1,1 0-1,0-1 0,0 1 1,0 0-1,-1 0 1,1 0-1,0 0 1,0-1-1,-1 1 0,1 0 1,0 0-1,0 0 1,-1 0-1,1 0 1,0 0-1,0 0 0,-1 0 1,1 0-1,0 0 1,-1 0-1,1 0 1,0 0-1,0 0 0,-1 0 1,1 0-1,0 0 1,-1 0-1,1 0 1,0 0-1,0 0 0,-1 0 1,1 0-1,0 1 1,0-1-1,-1 0 1,1 0-1,0 0 0,0 0 1,0 1-1,-1-1 1,1 0-1,-15 16-6,0 8 26,1 1 0,1 1 0,-16 44-1,2-6 40,-44 81 183,25-52 78,16-26-208,3 2 0,3 1-1,3 1 1,-15 95 0,20-54-34,14-94-14,2 0 0,0-1 0,1 1-1,4 22 1,-5-36-31,1 0-1,1 0 1,-1 0 0,1 0-1,-1 0 1,1 0-1,0 0 1,1-1 0,-1 1-1,1-1 1,-1 0 0,1 1-1,0-1 1,0 0-1,0-1 1,1 1 0,-1 0-1,1-1 1,-1 0-1,6 2 1,-3-1 30,0-1 0,0 0-1,0 0 1,0-1 0,0 0 0,1 0 0,-1 0-1,1-1 1,-1 0 0,1 0 0,-1-1 0,12-2 0,-8 1-36,0-1 0,0 0 0,0-1 0,0 0 1,0-1-1,-1 0 0,0 0 0,0-1 0,0 0 1,-1-1-1,1 0 0,-2 0 0,1-1 1,-1 1-1,0-2 0,6-9 0,18-33-4,-2-2 1,30-75-1,-2 3-50,-54 121-2,-1 5 24,-3 12-8,-10 68-39,-9 82 102,18-128-17,1-1-1,6 59 0,4-50 50,-9-41-60,1 0 0,0 1 1,-1-1-1,1 0 0,0 0 0,0 0 0,1 0 0,-1 0 0,0 0 0,1 0 0,-1 0 0,1 0 1,0-1-1,-1 1 0,4 1 0,-3-2-2,0 0 1,0-1-1,1 0 0,-1 1 1,0-1-1,0 0 0,1 0 1,-1 0-1,0 0 0,1-1 1,-1 1-1,0-1 0,0 1 1,0-1-1,0 0 0,3-1 1,35-18 182,-36 18-164,9-7-22,1 0 1,-2-1-1,22-21 0,28-38 94,36-68-27,-66 89-16,-28 42-58,0 0 1,-1 1-1,0-1 0,4-10 1,-19 53-12,-18 60-171,26-80 184,-10 57-58,13-66 43,1 1-1,0-1 0,0 0 0,0 1 0,1-1 0,3 13 0,-3-17 10,0 0-1,0-1 0,1 0 0,-1 1 0,1-1 0,0 0 0,0 0 0,0 0 0,0 0 0,1 0 0,-1 0 0,1-1 0,-1 1 0,1-1 0,0 0 0,0 1 1,0-1-1,1-1 0,-1 1 0,0 0 0,1-1 0,-1 0 0,1 0 0,-1 0 0,1 0 0,5 0 0,-1 0 25,0-1 0,0 0 0,0 0 0,0-1 0,0 0 1,-1-1-1,1 1 0,0-1 0,-1-1 0,1 0 0,10-5 0,-9 2-14,0 1 1,0-2 0,-1 1-1,1-1 1,-2-1-1,1 1 1,-1-1-1,0-1 1,0 1 0,-1-1-1,0 0 1,-1-1-1,5-11 1,48-123 107,18-38-208,-67 160 127,-5 10-3,-7 34 6,-11 34-388,-8 53 185,6 78 439,16-183-275,0-1 1,0 1-1,1-1 1,-1 1-1,1-1 1,0 1-1,0-1 1,0 1-1,2 3 1,-2-6-2,-1 0 0,1 0 0,0 0 1,0 0-1,0 0 0,-1 0 0,1 0 1,0 0-1,0 0 0,1 0 1,-1-1-1,0 1 0,0 0 0,0-1 1,0 1-1,1-1 0,-1 1 0,0-1 1,0 1-1,1-1 0,-1 0 0,0 0 1,1 0-1,-1 0 0,0 0 1,3 0-1,5-2-1,-1 0-1,1 0 1,-1-1 0,1 0 0,11-7 0,-11 6-1,25-14-36,-1 0-1,45-35 0,55-53-125,-74 54 29,-27 23-9,0 2 0,63-41-1,-78 59 177,0-1-1,-1-1 0,18-16 1,-52 46-34,-27 39 0,-23 48-76,-34 53 82,97-149-38,-1-1 0,2 1 0,-1 1 0,1-1 0,-2 12 0,5-19 20,1 0 0,-1 0 0,1 0 0,0 0 0,0 0 0,0 0 0,0 0 0,1 0 0,-1 0 0,2 3 0,-2-4 9,1 0 0,0-1-1,0 1 1,0 0 0,0-1-1,0 1 1,0-1 0,0 1-1,1-1 1,-1 0 0,0 1-1,1-1 1,-1 0 0,1 0-1,0 0 1,-1 0 0,4 1-1,-2-1 23,0 0-1,0-1 0,0 1 1,0 0-1,1-1 1,-1 0-1,0 0 0,0 0 1,0 0-1,0-1 1,0 1-1,1-1 0,-1 1 1,0-1-1,0 0 1,0-1-1,-1 1 0,1 0 1,5-4-1,-2 1 27,0 0-1,0-1 1,-1 1-1,1-1 0,-1-1 1,0 1-1,0-1 1,4-7-1,13-28 74,32-82-1,-53 121-112,84-199 214,0-34-235,-17-70 202,-64 282-146,5-31-28,-9 51-21,0 0 1,1-1-1,-2 1 0,1 0 0,0-1 1,-1 1-1,1 0 0,-1-1 0,0 1 1,0 0-1,-3-5 0,4 7 6,0 1 0,0 0 1,0 0-1,0-1 0,-1 1 0,1 0 0,0 0 0,0-1 1,-1 1-1,1 0 0,0 0 0,0 0 0,-1 0 0,1-1 1,0 1-1,-1 0 0,1 0 0,0 0 0,-1 0 0,1 0 1,0 0-1,0 0 0,-1 0 0,1 0 0,0 0 0,-1 0 1,1 0-1,0 0 0,-1 0 0,1 0 0,0 0 0,-1 0 1,1 0-1,0 0 0,0 1 0,-1-1 0,1 0 0,0 0 1,-1 0-1,1 0 0,0 1 0,0-1 0,0 0 0,-1 1 1,-9 11-74,9-12 71,-5 11 19,0 0-1,0 0 0,1 1 1,-7 18-1,8-18 11,-65 208 173,54-158-97,3 1 0,3 0 0,3 0-1,2 1 1,3 0 0,8 65 0,-5-108-140,0-1 1,2 1 0,0-1-1,1-1 1,1 1-1,15 32 1,-18-46 2,1 1-1,0-1 1,0 0 0,1-1 0,-1 1 0,1-1-1,0 0 1,1 0 0,8 7 0,-9-9-3,1 0 1,-1-1 0,0 1-1,1-1 1,-1 0-1,1-1 1,0 1-1,0-1 1,0 0 0,-1-1-1,1 1 1,0-1-1,7-1 1,-6 1-429,0-1 0,0 0 0,-1 0 1,1-1-1,0 0 0,-1 0 0,1-1 0,-1 0 1,0 0-1,0 0 0,0-1 0,0 1 0,9-9 1,12-14-1587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2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109 116 11872,'-82'-20'5375,"64"5"-4671,10 1-448,8 11-288,0-14-192,5 6 128,3-9-960,5 5 609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2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21 6048,'-3'-13'1952,"3"12"-1906,0 1 0,0 0 1,0 0-1,0-1 0,-1 1 1,1 0-1,0 0 0,0 0 0,0-1 1,0 1-1,-1 0 0,1 0 1,0 0-1,0-1 0,-1 1 1,1 0-1,0 0 0,0 0 1,-1 0-1,1 0 0,0 0 0,0 0 1,-1 0-1,1 0 0,0 0 1,0 0-1,-1 0 0,1 0 1,0 0-1,-1 0 0,1 0 0,0 0 1,0 0-1,-1 0 0,1 0 1,0 0 11,0 0 1,0 0 0,0 0-1,0 0 1,0 0 0,0 0 0,0-1-1,0 1 1,0 0 0,0 0-1,0 0 1,0 0 0,0 0 0,0 0-1,0 0 1,0 0 0,0 0-1,0-1 1,0 1 0,0 0-1,0 0 1,0 0 0,0 0 0,0 0-1,0 0 1,0 0 0,0 0-1,0 0 1,0-1 0,0 1 0,0 0-1,0 0 1,-1 0 0,1 0-1,0 0 1,0 0 0,0 0 0,0 0-1,0 0 1,0 0 0,0 0-1,0 0 1,0 0 0,0 0-1,-1 0 1,1 0 0,0 0 0,0 0-1,0 0 1,0 0 0,0 0-1,0 0 1,0 0 0,0 0 0,0 0-1,-1 0 1,1 0 0,2 10 7014,2 22-5475,-8 50 362,-28 156 0,28-218-1842,0 0 0,-1 0 0,-2 0 0,0-1 0,-1 0 0,-12 21 0,14-29-156,-1 0 0,-1-1 0,0 0 0,0 0-1,-1-1 1,0 0 0,-1-1 0,0 0 0,0 0 0,-1-1-1,-11 6 1,-20 5-2058,5-2 560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2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1354 2240,'-2'0'124,"1"0"0,-1 1 0,1-1 0,0 0 0,-1 1 1,1-1-1,0 1 0,-1 0 0,1-1 0,-1 2 0,1-1 59,1 0 1,-1-1-1,1 1 0,0 0 0,0 0 1,-1-1-1,1 1 0,0 0 1,0 0-1,0 0 0,0 0 0,0-1 1,0 1-1,0 1 0,0 2 385,0 16 3934,6-19-2220,-4-1-2107,1 1 0,-1-1-1,1 1 1,-1-1 0,1 0 0,-1 0-1,1 0 1,-1-1 0,1 1 0,-1 0-1,1-1 1,-1 0 0,1 0 0,-1 1-1,0-1 1,1-1 0,-1 1 0,0 0-1,0 0 1,0-1 0,0 1 0,0-1-1,0 0 1,3-3 0,4-6 63,0 1 0,-1-1 0,9-15 0,-14 20-135,100-152 671,-67 109-638,41-46-1,16-4-22,36-42-23,-77 76 338,-3-3 1,67-123-1,-109 177-347,0 2-15,-10 22-197,-6 15 15,-6 18 22,-28 54 0,-8-10 158,-8 18 70,-22 80 11,68-146-131,1 0-1,-13 81 1,24-113 1,0 0 0,1 0-1,0 0 1,0 0-1,1 0 1,0 0 0,0 0-1,0 0 1,1 0-1,0 0 1,3 6-1,-3-10 14,-1 0 0,1 0-1,0 0 1,0-1-1,0 1 1,0-1-1,1 1 1,-1-1-1,1 0 1,-1 0-1,1 0 1,0 0-1,-1-1 1,1 1-1,0-1 1,0 1-1,0-1 1,0 0-1,1 0 1,-1 0-1,0-1 1,0 1-1,1-1 1,-1 0-1,4 0 1,0 0 15,-1-1 0,1 0 0,-1 0 0,1-1 0,-1 1 0,1-1 0,-1-1 0,0 1 0,0-1 0,9-5 0,-3-1-10,0 1-1,0-2 0,15-15 1,3-7 13,42-59 1,-4 4 20,79-76 119,-77 78-180,81-129-1,-77 82 222,69-177-1,-101 205 382,-40 96-581,-2 7-27,0 1 0,0 0 0,0 0 0,0 0 0,0 0 1,0 0-1,0 0 0,0 0 0,0-1 0,0 1 0,0 0 0,0 0 0,0 0 1,0 0-1,0 0 0,0 0 0,0 0 0,0-1 0,0 1 0,0 0 0,0 0 0,-1 0 1,1 0-1,0 0 0,0 0 0,0 0 0,0 0 0,0 0 0,0 0 0,0-1 0,0 1 1,-1 0-1,1 0 0,0 0 0,0 0 0,0 0 0,0 0 0,0 0 0,0 0 1,0 0-1,-1 0 0,1 0 0,0 0 0,0 0 0,0 0 0,-1 1 0,0-1 0,0 1 0,0 0 0,0-1 0,1 1 0,-1 0 0,0 0 0,0 0 0,1-1 0,-1 1 0,1 0 0,-1 0 0,1 0 0,-1 0 0,1 0 0,-1 0 0,1 2 0,-4 5 0,-117 254 347,-16-3 101,91-179-192,3 1 0,-49 132 0,-9 84 336,99-290-529,2-6-35,0 0 0,0-1-1,0 1 1,-1 0 0,1-1 0,0 1 0,0-1-1,0 1 1,-1 0 0,1-1 0,0 1 0,-1-1 0,1 1-1,0-1 1,-1 1 0,1-1 0,-1 1 0,1-1-1,-1 1 1,1-1 0,-1 0 0,1 1 0,-1-1-1,-17 0 32,17 1-64,1-1-1,-1 0 0,0 0 1,0 0-1,1 1 1,-1-1-1,0 1 1,0-1-1,1 0 0,-1 1 1,0-1-1,1 1 1,-1-1-1,1 1 1,-1 0-1,1-1 0,-1 1 1,1-1-1,-1 1 1,0 1-1,-8 17-186,5-10 139,-1-4 213,5-8-41,6-20-53,-6 21-70,7-21-27,2-1-1,0 1 1,1 1 0,2 0 0,0 0 0,1 1-1,18-22 1,-10 19 18,0 0 1,2 2-1,0 0 1,1 1-1,33-20 1,-24 17-12,10-7-21,-39 28 35,1 1 0,-1-1 0,1 1 0,0 0-1,0 1 1,0-1 0,8-1 0,-12 3 13,1 0-1,-1 0 1,0 0-1,1 0 0,-1 0 1,0 0-1,1 0 1,-1 0-1,0 0 1,1 1-1,-1-1 1,0 0-1,0 1 1,1-1-1,-1 1 0,0 0 1,0-1-1,0 1 1,0 0-1,0 0 1,0-1-1,0 1 1,0 0-1,0 0 1,0 0-1,0 0 1,-1 1-1,1-1 0,0 0 1,-1 0-1,1 0 1,-1 0-1,1 1 1,-1-1-1,0 0 1,1 2-1,0 5 9,0 0 0,-1 0 0,0 0 0,-1 16 0,0-13 14,-3 37-40,-2 53 21,6-83-9,1 0 0,1 0 0,6 28 0,-7-39 9,1-1 0,1 0 1,-1 0-1,1 0 1,0 0-1,0-1 0,1 1 1,0-1-1,0 0 1,0 0-1,0 0 0,1-1 1,7 6-1,-10-8 10,1 0 0,0 0 0,0 0 0,1 0-1,-1-1 1,0 1 0,0-1 0,1 0 0,-1 0 0,1 0-1,-1 0 1,1-1 0,-1 0 0,1 1 0,0-1 0,-1-1-1,1 1 1,-1 0 0,1-1 0,-1 0 0,1 0-1,-1 0 1,0 0 0,1 0 0,5-4 0,-1 0-2,-1 0-1,0-1 1,0 0 0,-1 0 0,1 0 0,-2-1-1,1 0 1,5-8 0,37-69 70,-48 84-84,31-57 58,-8 16 66,-1-2 1,22-62 0,-42 99-135,0 0 0,-1 0 0,0-1 0,0 1 0,-1 0 0,0-11 0,0 15-2,0 0 1,0-1-1,-1 1 1,1 0 0,-1 0-1,1-1 1,-1 1-1,0 0 1,0 0-1,0 0 1,0 0 0,0 0-1,-1 0 1,1 0-1,-1 1 1,1-1-1,-1 0 1,0 1 0,-2-3-1,2 3 8,0 0 0,0 0 0,0 1 0,0-1 1,0 0-1,0 1 0,-1 0 0,1-1 0,0 1 0,0 0 0,0 0 0,0 0 0,0 1 0,0-1 0,0 0 0,-1 1 1,1-1-1,0 1 0,0 0 0,0 0 0,1 0 0,-1 0 0,0 0 0,0 0 0,-2 2 0,-1 1 21,-1 0 0,1 1 0,0 0 0,0 0-1,1 0 1,-6 8 0,4-4 22,1 0 1,1 1-1,0-1 0,0 1 0,1 0 0,-3 13 1,1 5-31,-2 31 0,6-45 30,1 0-1,1 0 0,0 0 0,1-1 0,0 1 1,1 0-1,0-1 0,2 0 0,-1 0 0,10 19 0,-8-21-39,0-1-1,0 1 0,1-1 0,1-1 0,-1 1 0,1-1 0,1-1 0,0 1 0,0-2 0,1 1 0,0-1 0,13 7 0,-9-7-103,0-1-1,0 0 1,1-1-1,-1-1 1,1 0-1,28 3 1,-31-6-764,0-1 0,0 0 0,1 0 0,-1-2 0,16-3 0,-4 1-843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64 9216,'-40'8'4192,"32"4"-3648,11-7 544,7-2-704,25 0 1247,15 2-895,40-10 64,4 5-480,38-11-224,-11 2-32,22-11-160,-9 5 64,-2-10-4255,-24 10 2303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1146 1728,'-5'-1'316,"0"1"0,0-1-1,0 1 1,0 0 0,-8 1 0,-6 0 4295,18-1-4508,1 1-1,-1-1 1,1 0-1,-1 0 1,1 0-1,-1 0 1,0 0-1,1 0 1,-1 0-1,1 0 1,-1 0-1,1 0 0,-1 0 1,1-1-1,-1 1 1,1 0-1,-1 0 1,1 0-1,-1-1 1,1 1-1,-1 0 1,1-1-1,0 1 1,-1 0-1,1-1 0,-1 1 1,1-1-1,0 1 1,-1 0-1,1-1 1,0 1-1,0-1 1,-1 1-1,1-1 1,0 1-1,0-1 1,0 1-1,0-1 1,-1 1-1,1-1 0,0 1 1,0-1-1,0 0 1,0 1-1,0-1 1,0 1-1,1-1 1,-1 1-1,0-1 1,0 1-1,1-2 1,0-2 48,1 1 1,0-1 0,0 0 0,5-6 0,-6 8 6,25-33 656,2 2 0,40-40 0,73-49 797,-138 119-1569,4-3 97,0 0 1,1 1-1,0-1 1,0 1-1,0 1 1,10-5-1,-18 9-119,0 0-1,1 0 1,-1 0-1,0 0 1,1 0-1,-1 0 1,0-1-1,1 1 1,-1 0-1,1 0 1,-1 0-1,0 0 1,1 0-1,-1 0 1,0 0-1,1 0 1,-1 0-1,0 1 1,1-1-1,-1 0 1,1 0-1,-1 0 1,0 0-1,1 0 1,-1 1-1,0-1 1,0 0-1,1 0 0,-1 1 1,0-1-1,0 0 1,1 0-1,-1 1 1,0-1-1,0 0 1,1 1-1,-1-1 1,0 0-1,0 1 1,0-1-1,0 0 1,0 1-1,0-1 1,0 0-1,1 1 1,-3 19 353,2-15-224,-31 205 800,26-165-808,-18 226 268,23-260-392,-1 5 57,2 0 0,2 18 0,-2-30-20,-1 0 0,1-1 0,0 1 0,0-1 0,0 1 0,1-1 0,-1 0 0,1 1 0,0-1 0,0 0 0,0 0 0,0 0 0,0-1 1,1 1-1,3 3 0,-3-4-25,-1-1 1,1 1-1,0-1 1,0 0-1,-1 0 1,1 0-1,0-1 1,0 1-1,0-1 1,0 1-1,0-1 1,0 0-1,0 0 1,0 0-1,0-1 1,0 1-1,3-2 1,8-1 53,-1-1 0,19-8 0,-21 7-37,4-1 1,-1-1 0,0 0 1,0-1-1,-1-1 0,20-17 0,-9 6-37,-2-2 0,0 0 0,-1-1 0,-2-2 0,29-46 0,66-144 148,-79 143-3,-29 61-157,4-8-54,-1-1 0,9-28 0,-18 48 50,0 0 0,0 0 0,0-1 1,0 1-1,0 0 0,0 0 0,0 0 1,0 0-1,0-1 0,0 1 0,0 0 1,0 0-1,0 0 0,1 0 0,-1 0 1,0-1-1,0 1 0,0 0 0,0 0 1,0 0-1,0 0 0,0 0 0,0-1 1,1 1-1,-1 0 0,0 0 0,0 0 1,0 0-1,0 0 0,0 0 0,1 0 1,-1 0-1,0 0 0,0 0 0,0 0 1,0 0-1,1 0 0,-1 0 1,0 0-1,0 0 0,0 0 0,0 0 1,1 0-1,-1 0 0,0 0 0,0 0 1,0 0-1,0 0 0,1 0 0,-1 0 1,0 0-1,0 0 0,0 0 0,0 0 1,0 0-1,1 1 0,-1-1 0,0 0 1,0 0-1,0 0 0,0 0 0,0 0 1,0 1-1,8 10-133,-6-7 150,4 4 10,1-1 1,-1 0-1,1 0 1,1 0-1,-1-1 1,1 0-1,0-1 1,0 1 0,1-2-1,-1 1 1,16 5-1,-6-4 4,-1-1-1,1 0 1,-1-1-1,1-1 0,27 1 1,-14-4 66,0-2-1,32-6 1,-51 6-5,1-1-1,-1 0 1,20-7 0,-28 8-62,1 0 0,-1 0 0,0-1 0,1 1 0,-1-1 0,0 0 0,0 0 0,-1 0 1,1-1-1,-1 1 0,0-1 0,5-6 0,-7 8-10,0 0 0,0 1 0,-1-1 1,1 0-1,0 0 0,-1 0 0,0 0 0,1 0 0,-1 0 0,0 0 1,0 0-1,0-1 0,0 1 0,0 0 0,-1 0 0,1 0 1,-1 0-1,1 0 0,-1 0 0,0 0 0,1 1 0,-1-1 1,0 0-1,0 0 0,-1 1 0,1-1 0,0 0 0,-2-1 0,0 0-33,0 0-1,-1 0 0,1 0 1,-1 0-1,0 0 0,1 1 1,-1 0-1,0 0 0,-1 0 1,1 0-1,0 1 0,-7-2 1,-1 1-46,0 1 0,0 1 0,0 0 1,0 0-1,0 2 0,0-1 0,0 1 0,0 1 1,0 0-1,1 1 0,-1 0 0,1 1 1,-19 10-1,22-9 46,0-1 0,1 1 0,0 0 0,0 1 0,1 0 0,-1 0 0,1 1 0,1-1 0,0 1 0,0 0 0,0 1 0,1-1 0,-6 18 0,4-7 58,1 0 0,1 0 0,1 1 0,1 0 0,-1 32 0,3-42-26,1 0 0,0-1-1,0 1 1,1 0 0,1-1 0,-1 1 0,2-1 0,-1 1-1,1-1 1,0 0 0,1-1 0,0 1 0,1-1 0,0 0 0,0 0-1,0-1 1,1 0 0,0 0 0,0 0 0,1-1 0,0 0-1,0-1 1,1 0 0,-1 0 0,1 0 0,10 2 0,-3-2 33,0 0 0,0-1 0,1-1 0,-1-1 1,1 0-1,0-2 0,0 0 0,28-3 1,-35 1-13,0 0 0,0-1 0,0 0 0,0-1 0,-1 0 0,0 0 0,0-1 1,0 0-1,0-1 0,14-12 0,0-4 10,0-1-1,20-27 1,-37 43-40,105-121 83,-49 59-55,102-144 0,32-130-229,-113 157-106,-68 142 198,-1-1-1,10-57 1,-21 82-199,-3 20 295,0 0 0,0 0 0,1-1 0,-1 1 0,0 0 0,0 0 1,0 0-1,0 0 0,0-1 0,0 1 0,0 0 0,0 0 0,0 0 0,-1 0 0,1-1 0,0 1 1,0 0-1,0 0 0,0 0 0,0 0 0,0 0 0,0-1 0,0 1 0,0 0 0,0 0 0,-1 0 0,1 0 1,0 0-1,0 0 0,0 0 0,0-1 0,0 1 0,0 0 0,-1 0 0,1 0 0,0 0 0,0 0 1,0 0-1,-1 0 0,-7 6-216,-3 7 129,1 0 0,-14 23 0,-64 120 197,-69 172 0,128-262-42,4 0 0,2 2-1,-19 95 1,19-18-137,20-114 88,1 1 0,4 52 0,-1-73 28,1-1 0,0 1 0,0 0 0,1-1 0,8 18 0,-9-22 5,1-1 0,1 1-1,-1 0 1,1-1 0,0 0 0,0 0 0,1 0-1,-1 0 1,1-1 0,8 6 0,-4-4-6,0-1 1,1-1-1,-1 1 1,1-2 0,0 1-1,0-1 1,0-1-1,0 0 1,0 0 0,1-1-1,-1 0 1,1-1 0,-1 0-1,0-1 1,1 0-1,-1-1 1,0 0 0,20-6-1,-16 1-31,1 0 0,-1-1 0,-1 0-1,0-1 1,0-1 0,0 0 0,-1 0 0,-1-1-1,14-16 1,8-16-9,39-64 0,-71 107 5,13-24 79,15-30 1,-25 46-116,-1-1 0,1 1 1,-2-1-1,1 0 0,-1 0 0,0 0 1,0-13-1,-2 21 11,0 0 0,0 0 0,0-1 0,0 1 0,0 0 0,0 0 0,0-1 0,0 1 0,-1 0-1,1 0 1,-1 0 0,1 0 0,0 0 0,-1-1 0,0 1 0,1 0 0,-1 0 0,-1-1 0,2 2 7,-1 0 0,1 0 0,-1-1 0,0 1 1,1 0-1,-1 0 0,1 0 0,-1 0 0,0 0 0,1 0 0,-1 0 0,1 0 0,-1 0 0,0 0 0,1 0 0,-1 0 0,1 1 1,-1-1-1,1 0 0,-1 0 0,0 1 0,1-1 0,-1 0 0,0 1 0,-4 3-41,1-1 0,0 1 0,-1 0 0,1 1-1,-6 7 1,1 3 57,1 0-1,0 0 1,1 1-1,1 0 1,0 0-1,1 1 1,1-1-1,0 1 0,-2 29 1,4-25-39,1-1 1,2 29-1,0-43 57,-1 1-1,1-1 0,1 0 0,-1 0 0,1 0 1,0 0-1,0 0 0,1 0 0,-1 0 0,1-1 0,8 11 1,-10-14-5,1-1 1,-1 0-1,0 0 1,1 0-1,-1 1 1,1-1-1,0-1 1,-1 1-1,1 0 1,0 0-1,-1-1 1,1 1-1,0-1 1,0 1-1,0-1 1,-1 0-1,1 0 1,0 1-1,0-1 1,0-1-1,0 1 1,0 0-1,-1 0 1,1-1-1,0 1 1,0-1-1,-1 1 1,1-1-1,0 0 1,2-1-1,1-1 50,0 0-1,0 0 1,-1-1-1,1 1 1,-1-1-1,1 0 1,-1-1-1,6-7 1,1-5 19,-1 0 1,0 0 0,-2-1-1,0 0 1,9-33 0,-12 35-80,-2 1 0,0-1 1,-1 0-1,0 0 0,-2 0 1,1 0-1,-4-25 1,1 32 0,0 1 1,0-1-1,-1 1 1,0 0-1,0 0 1,-1 0-1,0 0 1,-8-13-1,9 18-40,1 0 0,-1-1 0,0 1 0,0 0-1,0 1 1,0-1 0,0 0 0,0 1 0,-1 0 0,1 0-1,-1 0 1,0 0 0,0 0 0,1 1 0,-1 0 0,0-1-1,0 1 1,0 1 0,-8-1 0,11 0 17,0 1 0,0 0 0,0 0 1,1 0-1,-1 0 0,0 1 0,0-1 0,0 0 0,1 0 1,-1 0-1,0 1 0,0-1 0,0 0 0,1 1 1,-1-1-1,0 1 0,-1 0 0,6 0-77,9-4 62,13-4 20,1 1 1,0 1 0,0 2-1,32-1 1,-22 2-22,233-19-18,-196 17 10,144 12 1,-133-7 604,-48-1-63,-21-3-43,-15 3-446,-1 0 1,0 0-1,0 0 0,0 0 0,0 0 0,0 0 1,0 0-1,0-1 0,0 1 0,0 0 0,0 0 1,0 0-1,0 0 0,0 0 0,0 0 0,0-1 1,0 1-1,0 0 0,0 0 0,0 0 0,0 0 1,0 0-1,0 0 0,0-1 0,0 1 1,0 0-1,0 0 0,0 0 0,0 0 0,0 0 1,0 0-1,0-1 0,0 1 0,0 0 0,0 0 1,0 0-1,0 0 0,0 0 0,-1 0 0,1 0 1,0 0-1,0 0 0,0-1 0,0 1 0,0 0 1,0 0-1,0 0 0,-1 0 0,1 0 0,0 0 1,-3-1 29,1-1 1,-1 1 0,1 0 0,-1 0 0,0 1-1,0-1 1,1 0 0,-5 1 0,-12 0-37,1 0 0,-1 2 0,0 1 0,1 0 0,0 1 0,0 1 0,-23 9 0,35-11-5,0 0-1,-1 0 1,1 1 0,0-1 0,1 1 0,-1 1 0,1-1-1,0 1 1,0 0 0,0 0 0,0 0 0,1 1-1,0 0 1,0 0 0,1 0 0,0 0 0,0 0 0,-3 9-1,1 1-17,1-1-1,1 0 0,0 1 1,1 0-1,1 0 0,1 30 1,1-34 31,0-1 1,1 1-1,0-1 0,0 0 1,2 0-1,6 16 0,-9-23-22,1 0-1,0 0 1,0-1 0,0 1-1,0 0 1,1-1-1,0 0 1,-1 0-1,1 1 1,1-2-1,-1 1 1,0 0-1,0-1 1,1 1-1,0-1 1,-1 0-1,1 0 1,0-1-1,0 1 1,8 1 0,-3-2 20,0 0 0,0-1 0,-1 0 0,1-1 0,0 0 0,0 0 0,10-4 0,59-21 128,-35 8-61,1-3-1,-2-1 0,-1-3 1,-1-1-1,50-42 1,-59 43-51,-7 6 24,0 0 0,23-27 0,-41 39-30,-1 1-40,0 0 0,1 0 0,-1 1 0,12-8 0,-16 22-135,-18 86 155,8-51 21,-4 51 1,13-90-23,-2 18-34,3 41 0,0-59 32,-1 0 0,1 0 1,0 0-1,0 0 0,0 0 0,1 0 1,-1-1-1,1 1 0,0-1 0,1 1 1,-1-1-1,1 1 0,0-1 1,6 6-1,-8-9 5,1 1 1,-1-1 0,1 0-1,-1 0 1,1 0-1,0-1 1,-1 1-1,1 0 1,0-1 0,0 1-1,-1-1 1,1 1-1,0-1 1,0 0-1,0 0 1,0 0 0,-1 0-1,1 0 1,0 0-1,0 0 1,2-1-1,2-1 9,1 0 0,-1-1-1,0 0 1,9-5 0,-4 2 7,38-24 15,-1-2-1,64-55 1,-80 61-3,-28 23-26,98-83-41,-79 64 6,-2-1-1,26-33 0,-20 16 81,24-45 1,16-47 63,-59 116-101,104-198-121,33-71 52,-134 262 61,15-37 133,-24 54-195,0 0 0,0 0-1,-1 1 1,0-1 0,0 0 0,-1 0-1,1-11 1,-1 16 44,0 1-1,0-1 1,0 0 0,0 1-1,0-1 1,0 1 0,-1-1-1,1 0 1,0 1 0,0-1-1,0 1 1,0-1 0,-1 1-1,1-1 1,0 0-1,-1 1 1,1-1 0,0 1-1,-1-1 1,1 1 0,-1 0-1,1-1 1,-1 1 0,1-1-1,0 1 1,-1 0 0,0-1-1,1 1 1,-1 0-1,1 0 1,-1-1 0,1 1-1,-1 0 1,0 0 0,1 0-1,-1 0 1,1 0 0,-1 0-1,0 0 1,1 0 0,-1 0-1,1 0 1,-1 0-1,0 0 1,1 0 0,-1 0-1,1 1 1,-1-1 0,0 0-1,0 1 1,-4 1-25,0 1-1,0 0 1,0 0 0,-6 5-1,8-6 41,-15 14-5,1 1-1,0 0 1,2 1-1,0 0 1,-18 30 0,20-27-20,1 1 0,1 0 0,-16 47 0,-13 74-170,29-96 174,-47 268 282,53-264-268,4 72 0,2-65 2,-1-46 80,1 0 0,1 0 0,0-1 0,1 1 0,5 16 0,26 53 54,-33-80-117,-1 0 0,1 0-1,-1 0 1,1 0 0,-1 0 0,1 0-1,0 0 1,0 0 0,-1 0-1,1-1 1,0 1 0,0 0 0,0 0-1,0-1 1,0 1 0,0-1 0,0 1-1,0-1 1,0 1 0,0-1-1,0 0 1,0 1 0,1-1 0,-1 0-1,0 0 1,0 0 0,0 0 0,0 0-1,1 0 1,-1 0 0,0 0-1,0 0 1,0-1 0,0 1 0,0 0-1,2-2 1,3 0 30,-1-1 1,0 0-1,0 0 0,0 0 1,8-8-1,78-78-22,-22 32 150,77-47-1,-121 89-159,0 2 0,32-12-1,-57 24-11,1 1 0,-1 0 0,1 0 0,-1-1-1,1 1 1,-1 0 0,1 0 0,-1 0 0,1 0-1,0 0 1,-1 0 0,1 0 0,-1 0 0,1 0-1,-1 0 1,1 0 0,-1 0 0,1 0-1,0 0 1,0 1 0,-1-1 4,0 0 0,1 1 0,-1-1 0,0 0 0,0 1 0,1-1 0,-1 0 1,0 1-1,0-1 0,0 1 0,0-1 0,0 0 0,0 1 0,0-1 0,0 1 0,0-1 0,0 0 0,0 1 0,0-1 0,0 1 0,0 0 0,-10 28 193,7-22-172,-105 298 397,105-297-378,-3 16 56,6-24-94,1 0 1,-1 1-1,0-1 1,0 0-1,0 1 1,0-1-1,0 0 1,0 1-1,1-1 1,-1 0-1,0 1 1,0-1-1,0 0 1,1 1-1,-1-1 1,0 0-1,0 0 1,1 1-1,-1-1 1,0 0-1,1 0 1,-1 0-1,0 1 1,1-1-1,-1 0 1,0 0-1,1 0 1,-1 0-1,1 0 1,-1 0-1,0 0 1,1 0-1,-1 0 1,0 0-1,1 0 1,-1 0-1,1 0 0,-1 0 1,0 0-1,1 0 1,-1 0-1,0 0 1,1 0-1,-1-1 1,0 1-1,1 0 1,-1 0-1,4-1 7,-1 0-1,0-1 1,0 1-1,0 0 0,0-1 1,0 0-1,0 0 0,-1 1 1,1-2-1,-1 1 0,1 0 1,-1 0-1,3-4 0,6-6 12,120-134 7,2-3-23,-122 142-8,-11 7 1,1 0 0,-1 0 0,0 0 0,0 0 0,0 0 0,1 1 0,-1-1 0,0 0 0,0 0 0,0 0 0,1 0-1,-1 0 1,0 0 0,0 0 0,0 1 0,0-1 0,1 0 0,-1 0 0,0 0 0,0 0 0,0 1 0,0-1 0,0 0 0,0 0 0,0 0 0,1 1 0,-1-1 0,0 0 0,0 0 0,0 0 0,0 1 0,0-1 0,-1 29 6,0-20 1,-4 28 13,0 0 1,-2 0-1,-2 0 1,-2-1-1,-19 44 0,14-48 10,-2 0 0,-24 29 0,-47 55 115,-188 217-193,263-316 62,-14 18-40,-51 47 1,74-77 51,-1 0 0,0-1 1,-9 6-1,13-9-24,-1 1 1,0-1-1,1 0 0,-1 0 1,0 0-1,1 0 0,-1-1 1,0 1-1,0-1 0,0 0 1,-4 0-1,6 0-3,0 0-1,-1-1 1,1 1 0,0 0 0,-1-1-1,1 0 1,0 1 0,0-1-1,0 0 1,-1 0 0,1 1-1,0-1 1,0 0 0,0 0 0,0 0-1,1 0 1,-1 0 0,0-1-1,0 1 1,1 0 0,-1 0 0,0-1-1,1 1 1,-1 0 0,0-3-1,0-3 3,-1-1-1,1 1 1,-1-13-1,1-2-1,1-1 0,1 1 0,1 0 0,7-35 0,-7 47-18,1-1 0,1 1 1,-1 0-1,1-1 0,1 2 1,0-1-1,0 1 0,1-1 1,1 2-1,-1-1 0,16-15 1,-8 13-8,0 1 1,0 0-1,1 1 0,0 0 1,1 1-1,0 1 1,22-6-1,123-27-120,-96 26 59,50-17-821,-95 24-1143,0-2-1,0 1 1,26-18-1,-44 25 1573,0 0 1,0 0-1,0 0 0,-1-1 0,1 1 1,0 0-1,-1-1 0,1 0 0,-1 1 0,0-1 1,1 0-1,-1 0 0,0 0 0,0 0 1,0 0-1,0 0 0,-1 0 0,1 0 1,0 0-1,-1 0 0,0 0 0,1-1 1,-1 1-1,0 0 0,0-4 0,-5-18-2987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31 143 13312,'-26'-7'4287,"22"5"-3189,8-1-521,13-8-237,1 1-1,26-11 1,-41 20-221,34-14 774,0 1 0,1 2-1,69-12 1,233 1-403,-108 27-4564,-229-4 3924,5 0-783,0 0 0,0 1-1,0 0 1,-1 1 0,12 3 0,3 5-1333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2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132 115 13536,'-95'-55'6143,"63"42"-5343,27 6-3232,5 2 1152,19-6-351,9 2 991,25-2-2624,5 7 1824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484 779 3808,'5'-3'8757,"-18"-7"-4024,11 9-4627,1 0 0,0 0 1,-1 0-1,1 0 0,0 0 0,-1 0 0,1 1 0,-1-1 0,0 0 0,1 1 1,-1-1-1,1 1 0,-1 0 0,-3-1 0,-2 0 181,-10-1 209,-1 1 1,-26 2-1,14 1-206,0 1 0,1 2 0,-52 16 0,69-17-262,0 0 0,1 1-1,-1 1 1,1 0 0,1 1 0,-1 0-1,1 0 1,0 1 0,1 0 0,-1 1 0,-14 18-1,18-18-3,0 0 1,0 1-1,1 0 0,0-1 0,0 1 0,1 1 1,1-1-1,0 1 0,0-1 0,-1 15 0,3-16-1,1-1 1,0 1-1,0 0 0,1 0 1,0-1-1,0 1 0,1-1 1,0 1-1,1-1 0,0 1 0,0-1 1,1 0-1,7 11 0,-4-9 37,1 0-1,0 0 0,1-1 1,0 0-1,0 0 0,1-1 1,0 0-1,1-1 0,21 11 1,-3-3-15,0-3 1,53 16 0,-67-24 29,0 0-1,0-1 1,0 0 0,0-2-1,1 0 1,-1 0 0,0-1-1,1-1 1,-1-1 0,0 0-1,0-1 1,25-8 0,-23 5-30,1-1 0,-1-1 0,-1 0 0,0-1 0,0-1 0,-1-1 0,0 0 0,17-17 0,65-72 76,-64 65-82,14-16 69,-3-3 1,49-73-1,-90 122-71,0 0 0,-1 0 0,5-9 0,-7 12-31,1 0 0,-1 0 1,1 0-1,-1 0 0,0 0 0,1 0 0,-1 0 0,0 1 0,-1-1 1,1 0-1,0 0 0,0 0 0,-1 0 0,0-3 0,0 5-25,1 0 0,0-1 1,-1 1-1,1 0 0,-1-1 0,1 1 0,-1 0 0,1-1 0,-1 1 1,0 0-1,1 0 0,-1 0 0,1 0 0,-1-1 0,0 1 0,1 0 0,-1 0 1,1 0-1,-1 0 0,0 0 0,1 0 0,-1 0 0,0 1 0,-15 2-11,14-3 44,-4 1-24,0 0 1,0 0-1,0 1 1,0 0-1,0 0 0,0 0 1,0 1-1,1 0 1,-1 0-1,1 1 0,0-1 1,0 1-1,0 0 1,-7 8-1,4-1 27,0 0 0,0 1 0,1 0 0,1 0 1,0 1-1,0 0 0,-5 24 0,3-6-20,3 0 0,-3 42 0,7-59 69,0-1-1,1 0 1,1 1 0,0-1 0,1 0-1,1 0 1,0 0 0,8 23 0,-9-31-50,0 0 1,1-1-1,0 1 1,-1 0-1,2-1 0,-1 1 1,0-1-1,1 0 1,0 0-1,0-1 1,0 1-1,0-1 0,1 0 1,-1 0-1,1 0 1,0 0-1,-1-1 1,1 0-1,1 0 0,-1 0 1,0-1-1,0 0 1,1 0-1,5 1 1,-3-2 12,-1 0 1,0 0 0,1 0-1,-1-1 1,0 0 0,1 0-1,-1-1 1,0 0 0,0-1 0,11-5-1,-9 4-14,-1-1-1,1-1 1,-1 0 0,-1 0-1,1-1 1,-1 1 0,7-10-1,1-4-17,-1 0-1,-2 0 0,0-1 0,-1-1 1,14-39-1,24-55 131,-21 52 23,-19 46-173,-7 14-4,0 1 0,0-1 0,-1 0 0,1 0 0,-1 0 0,0 0 0,0-1 0,0 1 0,0-6 0,3-10 214,-3 19-199,0 1 0,1-1 1,-1 0-1,1 1 0,-1-1 1,1 1-1,-1-1 1,1 1-1,-1 0 0,1 0 1,-1-1-1,1 1 1,-1 0-1,1 1 0,-1-1 1,4 0-1,33 3-151,-31-4 113,0 1 0,0 1 0,13 2 1,-12-1 35,-1 0 1,0 1 0,1 0-1,-1 0 1,0 1 0,-1 0-1,12 8 1,-15-10 1,0 0-1,-1 1 1,1-1-1,-1 1 1,0 0 0,1 0-1,-1 0 1,-1 0 0,1 0-1,0 0 1,-1 0 0,0 1-1,1-1 1,-1 1 0,0-1-1,-1 1 1,1-1 0,-1 7-1,-1 13 89,-2 1-1,-1-1 1,-9 33-1,3-16-318,5-18 164,-8 44 345,12-59-240,1-1 0,0 0 0,0 1 0,0-1 0,0 1 0,1-1 0,3 12 0,-3-16-25,-1 0 0,1-1 1,0 1-1,0 0 0,-1 0 1,1-1-1,0 1 1,0 0-1,1-1 0,-1 1 1,0-1-1,0 0 0,1 1 1,-1-1-1,1 0 1,-1 0-1,1 0 0,-1 0 1,1 0-1,0 0 0,0 0 1,-1-1-1,1 1 1,0-1-1,0 1 0,0-1 1,0 1-1,0-1 0,0 0 1,1 0-1,8 1 1,0 0 0,-1 0 1,1-1-1,0 0 0,0-1 0,-1 0 0,1-1 0,-1 0 0,1 0 1,-1-1-1,0-1 0,0 0 0,0 0 0,10-6 0,-10 3-10,1 1 1,-1-1-1,0 0 0,-1-1 1,0-1-1,0 1 0,0-1 1,12-19-1,52-113 21,-54 103 22,-13 26-42,2 0-1,10-15 1,11-16-30,-28 42 25,-1 0 1,1-1-1,0 1 0,0 0 0,-1 0 0,1 0 1,0 0-1,0-1 0,0 1 0,1 1 0,-1-1 1,0 0-1,0 0 0,0 0 0,1 1 0,-1-1 1,0 0-1,1 1 0,-1-1 0,0 1 0,1 0 1,-1-1-1,1 1 0,-1 0 0,1 0 0,-1 0 1,1 0-1,-1 0 0,0 0 0,1 0 0,-1 1 1,3 0-1,3 2 50,0 1-1,0-1 1,0 2 0,-1-1-1,10 9 1,-4-4 40,31 22-553,-41-30 1105,-3-1-612,0-1 0,1 1 0,-1-1 0,0 0 0,1 0 0,-1 1 0,0-1 0,1 0 0,-1 0 0,1 1 0,-1-1 0,1 0 0,0 0 0,-1 0 0,1-1 0,-6-8 24,4 7-52,0 1 0,0 0 0,-1 0 0,1 0 0,0 0 0,-1 0 0,0 0 0,1 1 0,-1-1 0,0 1 0,0 0 0,0 0 0,0 0 0,0 0 0,0 0 0,0 1 0,0-1 0,0 1 0,0 0 0,0 0 1,-5 1-1,4-1-19,-1 1 0,1 0 0,0 1 1,0-1-1,0 1 0,-1 0 0,2 0 1,-1 0-1,0 0 0,0 1 0,1-1 1,-1 1-1,1 0 0,-6 6 1,1 1 45,0 1 1,1 0-1,0 1 1,1-1-1,0 1 1,1 1-1,0-1 1,1 1-1,-3 18 1,1-1-4,2 1 1,0 58-1,4-80-26,0-1-1,1 1 1,0-1 0,0 1-1,1-1 1,0 0 0,4 9-1,-5-14 22,0 0-1,1 0 0,-1-1 0,1 1 0,-1-1 1,1 1-1,0-1 0,0 0 0,0 0 1,0 0-1,1 0 0,-1 0 0,1 0 1,-1 0-1,1-1 0,-1 1 0,1-1 1,0 0-1,0 0 0,-1 0 0,1 0 1,5 0-1,10 1 15,-1-2 1,1 0 0,0-2-1,-1 1 1,22-6 0,-23 4 21,10-3-39,0 0 1,-1-2 0,0-1 0,0-1-1,-1-1 1,0-1 0,-1-1 0,-1-1-1,0-1 1,-1-1 0,0-1 0,-2 0-1,0-2 1,23-29 0,-27 32 11,-9 10 15,-1-1-1,0 1 1,0-1-1,0 0 1,5-10-1,-13 36-181,-5 26 0,-1-14 210,1 1 1,1 0 0,2 0 0,-1 35 0,6-65-55,0 0 1,0 1 0,0-1-1,0 0 1,0 0 0,0 1-1,1-1 1,0 0 0,-1 0-1,1 0 1,0 1-1,0-1 1,0 0 0,0 0-1,0 0 1,0-1 0,1 1-1,-1 0 1,1 0 0,-1-1-1,1 1 1,0-1-1,0 1 1,0-1 0,-1 0-1,1 1 1,0-1 0,1 0-1,-1-1 1,0 1 0,0 0-1,0 0 1,0-1-1,1 0 1,-1 1 0,0-1-1,0 0 1,1 0 0,-1 0-1,0 0 1,1 0 0,-1-1-1,4 0 1,0-1 38,0 0 0,0 0 0,-1-1 0,1 0 0,0 0 0,-1 0 0,0 0 0,0-1 0,7-6 0,3-4-60,19-24-1,-28 31 0,164-185 31,-167 188 29,14-14-270,-12 17 95,-7 11 152,-30 79-32,-2 1 263,31-77-246,-1 1 0,1 0-1,1-1 1,-1 25 0,3-34-3,0 1 0,0-1 1,1 0-1,-1 1 0,1-1 0,0 0 0,0 0 1,2 6-1,-2-8 8,1 0 0,-1-1 0,0 1 0,1 0 0,-1-1 1,1 1-1,-1 0 0,1-1 0,0 0 0,-1 1 0,1-1 0,0 0 0,0 0 1,0 0-1,0 0 0,0 0 0,3 0 0,7 2-5,0 0 0,0-1-1,0 0 1,0-1 0,1-1-1,-1 0 1,0 0 0,0-1-1,19-4 1,-12 0 3,1 0 0,-1-2 0,0 0 0,35-18 0,-42 17-57,-1 0-1,1 0 0,-1-1 0,-1-1 0,1 0 0,-2 0 0,1-1 1,-2 0-1,1-1 0,6-12 0,10-22-212,27-69 0,-22 44 251,-6 22-41,1 2 0,32-45 0,-20 41-32,52-83-150,-46 57 104,58-149 0,-95 209 74,-1 0 1,0-1 0,-1 0-1,-1 1 1,1-21 0,-4 37 31,0 0 0,0 0 1,0 0-1,0 0 0,0-1 1,0 1-1,0 0 1,-1 0-1,1 0 0,0 0 1,-1 0-1,1 0 0,-1 0 1,1 0-1,-1 0 1,0 0-1,1 0 0,-1 0 1,0 0-1,0 0 1,1 0-1,-1 1 0,0-1 1,0 0-1,-2 0 0,1 0-9,0 0 0,0 1 0,0-1 0,0 1 0,0 0 0,-1 0 0,1-1 0,0 1 0,0 1 0,-1-1 0,1 0-1,-3 1 1,-5 2 2,0 0-1,1 1 0,-1-1 1,-11 8-1,10-4 22,1 0 0,0 0 0,1 1 0,-1 1 0,2-1 1,-1 1-1,-8 12 0,-2 6 23,-22 40 1,-14 46 80,23-46-53,14-27 19,1 1 1,-14 58-1,-9 89-84,33-142 163,3 1-1,2 0 1,2 0 0,11 88 0,-10-125-168,1 0 1,0 0-1,1 0 0,0 0 1,0 0-1,9 15 1,-11-22 48,1-1 1,-1 1-1,1-1 1,0 0 0,0 1-1,0-1 1,0 0-1,0 0 1,0 0 0,0-1-1,1 1 1,-1 0-1,1-1 1,-1 0 0,1 1-1,-1-1 1,1 0 0,0 0-1,0-1 1,0 1-1,-1-1 1,1 1 0,0-1-1,0 0 1,0 0-1,0 0 1,0 0 0,4-1-1,18-5-57,-1-1-1,1-1 1,-1-1-1,-1-1 1,0-1 0,0-1-1,-1-1 1,0-1-1,-2 0 1,1-2 0,-2-1-1,0 0 1,17-22-1,50-67-367,-28 34 646,-49 61-201,0 0 0,23-17 1,-28 24-84,1 1 0,0-1 1,0 1-1,0 1 1,0-1-1,0 1 1,1 0-1,-1 0 0,1 0 1,6 0-1,-7 1 48,-1 0 0,1 1 1,-1 0-1,1 0 0,0 0 0,-1 1 0,1-1 0,6 3 0,-9-3 324,-22 8 490,-7-6-834,21-2 33,1 0 0,-1 1 0,1 0 1,-1-1-1,1 2 0,-7 1 0,-8 3 9,1 2-1,0 0 1,0 0-1,1 2 0,0 1 1,1 0-1,0 1 1,-24 22-1,31-25-27,1 1-1,0 0 1,1 0-1,-14 22 1,20-29-7,0 1 1,1-1-1,-1 1 1,1-1-1,0 1 1,0 0 0,0-1-1,0 1 1,0 0-1,1 0 1,0-1-1,0 1 1,0 0-1,0 0 1,0 0 0,1 0-1,0-1 1,0 1-1,0 0 1,0-1-1,4 7 1,-3-6 19,0-1 1,0 0 0,1 0-1,0 0 1,-1-1-1,1 1 1,0 0-1,0-1 1,1 0 0,-1 0-1,0 0 1,1 0-1,-1-1 1,1 1 0,0-1-1,-1 0 1,6 1-1,-2 0 19,0-1 0,0 0 0,0-1 1,0 0-1,0 0 0,0 0 0,0-1 0,10-2 0,-10 1-60,1-1-1,-1 0 1,1 0 0,-1-1-1,0 1 1,-1-2 0,1 1 0,-1-1-1,1 0 1,-1 0 0,-1-1-1,1 0 1,-1 0 0,5-7 0,6-11-125,-1-1 0,18-41 0,-24 46 142,31-86-176,-39 100-26,-2 6-32,-5 9 17,-3 15 256,1-1 1,-8 44-1,0 50 454,14-100-496,1 0 1,2 27 0,-1-39 34,1 0 0,-1-1 1,1 1-1,0 0 1,1-1-1,-1 1 1,1 0-1,0-1 1,0 0-1,0 1 1,0-1-1,1 0 0,6 7 1,-8-10-6,1 0 0,-1 0 0,1 0 0,0 0 0,0 0 0,-1 0 0,1 0 0,0-1 0,0 1 0,0-1 0,0 1 0,0-1 0,0 0 0,0 0 0,0 0 0,0 0 0,0 0 0,0 0 0,3-1 0,3-1-32,0 0-1,0-1 0,10-4 0,-14 5-26,13-6 14,-1-1 1,0 0 0,0-1 0,19-17 0,51-53-131,-42 34 116,-3-1-1,-2-2 0,-2-2 1,-3-2-1,-1-1 0,-3-1 1,-3-2-1,21-59 0,78-277-469,-113 356 433,24-68 190,-34 100-150,-3 4 28,1 0 0,0-1 0,0 1 0,-1-1 1,1 1-1,-1-1 0,1 1 0,-1-1 0,0 1 0,1-1 1,-1 1-1,0-1 0,0 1 0,0-1 0,0 1 0,0-1 0,-1-1 1,1 3 2,-1 0 1,1 0 0,-1 0 0,1 1-1,-1-1 1,1 0 0,-1 0 0,1 1-1,0-1 1,-1 0 0,1 1 0,0-1-1,-1 0 1,1 1 0,0-1 0,-1 1-1,1-1 1,0 0 0,0 1-1,-1-1 1,1 1 0,0-1 0,0 1-1,0 0 1,-13 28-13,2 0 0,2 1 0,-9 42 0,-8 97 185,13-77-58,-1-6 31,-17 130 638,25-159-681,4 101 0,3-133 53,1 1 0,1-1 0,9 34 0,-11-57-117,-1 0 0,1 1 0,0-1 0,0 0 0,0 1 0,1-1 0,-1 0 0,0 0 0,1 0 0,-1 0 0,1 0 1,0 0-1,0-1 0,3 3 0,-4-3-17,1 0 0,-1-1 0,1 0 1,-1 1-1,1-1 0,-1 0 0,1 1 0,-1-1 1,1 0-1,-1 0 0,1-1 0,-1 1 1,1 0-1,-1 0 0,1-1 0,-1 1 1,1 0-1,-1-1 0,0 0 0,1 1 1,-1-1-1,0 0 0,1 0 0,-1 0 0,0 0 1,0 0-1,2-1 0,74-74 174,-24 22-237,-12 14-4,52-49-81,72-45-143,-186 159 96,15-18 248,1-1 1,1 1 0,-1 0 0,1 1 0,1-1 0,-1 1-1,-2 11 1,-14 58 227,19-67-295,-8 31 117,1 1 0,-1 66 1,9-104-105,0 0 0,0 1 1,1-1-1,0 1 0,0-1 1,0 0-1,0 0 0,1 1 1,-1-1-1,1 0 0,0 0 1,0-1-1,4 6 0,-4-7-3,0 0 0,0 0 0,0 0 0,0 0 0,0 0 0,1-1 0,-1 1 0,0-1 0,1 0 0,-1 1 0,1-1 0,-1 0 0,1-1 0,0 1 0,0 0 0,-1-1 0,1 1 0,0-1 0,0 0 0,-1 0 0,1 0 0,4-1 0,2-1-20,1 0 0,-1 0 0,0-1 0,0-1 0,0 0 0,0 0-1,-1 0 1,1-1 0,-1 0 0,0-1 0,0 0 0,13-14 0,3-7-124,0 0 1,23-38-1,8-9 68,76-71 8,-129 143-30,-8 7-3,-7 9-104,5-1 200,0 1 0,1 0 0,1 0-1,0 0 1,-8 30 0,6-7 85,-4 47-1,11-73-72,0 1-1,0-1 1,2 1-1,2 20 0,-3-29-10,1 0 0,0 0 0,0 0 0,0 0 0,0 0 0,1 0-1,-1-1 1,1 1 0,-1 0 0,4 2 0,-4-4 5,0 1 0,1-1 0,-1 0 0,1 0 1,0 1-1,-1-1 0,1-1 0,0 1 0,0 0 0,0 0 0,-1-1 0,1 1 1,0-1-1,0 1 0,0-1 0,0 0 0,3 0 0,4 0 2,0-1-1,0-1 1,0 0 0,0 0-1,0 0 1,-1-1 0,1 0-1,-1-1 1,0 0 0,0 0-1,0-1 1,7-6-1,5-4-77,0-2 0,-2 0 0,19-22 0,-23 22 60,0 1-1,-1-2 1,-1 0 0,-1-1-1,-1 0 1,10-24 0,-18 39 5,-1 0 0,0 0 0,0 0 0,0 0 0,-1 0 0,0 0 0,1 0 0,-1 0 0,0-1 0,-1 1 0,1 0 0,-1 0 0,0 0 0,0 0 0,0 0 0,0 0 0,-1 1 0,0-1 0,-4-6 0,3 5-13,0 1-1,0 0 1,-1 1 0,1-1-1,-1 0 1,0 1 0,0 0-1,-1 0 1,1 0 0,-1 1-1,1-1 1,-1 1-1,0 0 1,0 1 0,-7-3-1,-1 1-27,0 1 0,-1 0 0,1 0 0,-1 2 0,0-1 0,1 2 0,-1 0 0,1 1 0,-20 4 0,29-5 4,3-1 25,0 0 0,0 1-1,0-1 1,0 0-1,0 1 1,0-1 0,0 0-1,0 1 1,1 0 0,-1-1-1,0 1 1,-1 0-1,11 3 8,15-3 114,0-1-1,43-4 0,-55 2-102,83-10-78,-58 6 107,1 1 1,-1 2-1,46 2 0,-82 1-26,1 0 0,0 0 0,0 0 1,0 1-1,0-1 0,0 0 0,-1 1 0,1-1 0,0 1 0,0 0 0,-1-1 1,1 1-1,-1 0 0,1 0 0,0 0 0,-1 1 0,0-1 0,1 0 0,-1 0 1,0 1-1,1-1 0,-1 1 0,0-1 0,0 1 0,0-1 0,-1 1 0,1 0 0,0-1 1,0 1-1,0 2 0,1 7 80,-1 0 0,0 1 0,0-1 1,-1 0-1,-1 0 0,0 1 0,0-1 0,-6 21 0,3-14 55,1-1-1,0 25 0,3-41-143,0-1-1,0 0 1,0 0 0,-1 0 0,1 0 0,0 0 0,0 1 0,0-1-1,0 0 1,0 0 0,0 0 0,0 0 0,1 1 0,-1-1 0,0 0-1,0 0 1,0 0 0,0 0 0,0 1 0,0-1 0,0 0-1,0 0 1,0 0 0,0 0 0,0 0 0,1 1 0,-1-1 0,0 0-1,0 0 1,0 0 0,0 0 0,0 0 0,1 0 0,-1 0 0,0 0-1,0 0 1,0 0 0,0 0 0,0 0 0,1 1 0,-1-1-1,0 0 1,0 0 0,0 0 0,0 0 0,1 0 0,-1 0 0,0-1-1,11-5 92,11-17 156,-20 21-231,23-25-19,1 0-1,56-43 1,-78 67-35,1 0 1,-1 1 0,0 0 0,1 0-1,6-2 1,-10 4 33,0 0 0,0-1 1,0 1-1,0 0 0,0 0 0,0 0 1,0 0-1,1 0 0,-1 0 0,0 0 1,0 0-1,2 1 0,-3-1 12,1 1 1,-1-1 0,0 0-1,1 1 1,-1-1-1,1 0 1,-1 1-1,0-1 1,1 1-1,-1-1 1,0 0-1,1 1 1,-1-1-1,0 1 1,0-1-1,1 1 1,-1-1-1,0 1 1,0-1-1,0 1 1,0-1-1,0 1 1,0 0 0,0-1-1,0 1 1,0 0-1,0 26 278,2 55-5,-1-74-279,0 1 1,1 0-1,0-1 1,0 1-1,1-1 1,0 0-1,4 9 1,-3-10-2,0 0 0,1-1 0,-1 1 0,1-1 0,6 6 0,-8-9-57,0 0 0,1-1 1,-1 1-1,0-1 1,1 0-1,0 0 0,0 0 1,-1-1-1,1 1 1,0-1-1,5 1 0,-3 0-341,1-1-1,-1 0 1,1-1-1,-1 1 1,1-1-1,9-1 1,-14 0 43,1 1 0,-1-1 0,1 0 0,-1 1 0,1-1 0,-1 0 0,0-1 0,1 1 1,-1 0-1,0-1 0,0 1 0,0-1 0,0 1 0,0-1 0,0 0 0,0 0 0,-1 0 0,1 0 0,1-3 0,-3 4 55,1-1-1,0 1 1,-1-1-1,1 1 1,-1-1-1,0 1 1,1-1-1,-1 0 1,0 1-1,0-1 1,0 1-1,0-1 1,0 0-1,0 1 0,-1-1 1,1 1-1,0-1 1,-1 1-1,0-1 1,1 1-1,-1-1 1,0 1-1,1-1 1,-1 1-1,-1-2 1,1 2 87,-12-20-3164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8064,'3'-17'3648,"66"-3"-3168,-30 9 2208,3 2-1568,29-6 383,11 2-895,34-2-512,0 7-96,16 0-96,-21 4 32,15 8-6431,-8 4 3551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92 10464,'-31'-7'4736,"17"-1"-4096,9 3 543,10 5-767,-5-7 480,0 2-544,0-7-864,9 4 256,1-4-2335,3 4 1439,-5-4-3744,6 4 2784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11136,'-3'0'5056,"48"16"-4417,-19-12 2049,1 4-1600,18 0 480,4 1-928,33-3-512,3 3-128,14-4-32,-6-2 32,-11-3-3520,-6 3 1920,-21-3-5343,-15 0 3903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27 140 16032,'-27'-60'7263,"36"35"-6303,0 13-1504,0 4 96,4-7-96,0 7 320,6 0-2592,-1 4 1536,4 11-5535,1 6 3807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409 670 4224,'10'-8'7370,"-16"4"-3108,2 2-3831,1 1 1,-1 0 0,0 0 0,1 1-1,-1-1 1,0 1 0,0-1 0,-7 2-1,-35 4 671,27-2-527,8-2-443,-1 1 0,1 1 0,-1 0 0,1 1 1,0 0-1,0 1 0,1 0 0,-1 0 0,1 1 0,-18 14 0,17-10-79,1-1 0,0 1 0,0 1 0,1 0 0,1 0 1,-1 1-1,2 0 0,-12 24 0,2 3-19,2 0 0,-14 57 0,25-75-53,0 0-1,1 0 1,1 0 0,1 0 0,1 1 0,4 36 0,-3-55 47,-1 0 0,1 0 0,0 0 0,0-1 1,0 1-1,0 0 0,0-1 0,0 1 1,1-1-1,-1 1 0,1-1 0,-1 1 0,1-1 1,0 0-1,0 0 0,0 0 0,1 0 0,-1-1 1,3 3-1,-2-2 7,1-1 0,-1 0 0,0 0 0,0 0 0,1 0 0,-1 0 0,0-1 0,1 0 0,-1 1 1,0-1-1,1 0 0,-1-1 0,0 1 0,1 0 0,4-2 0,0-1-13,-1 0 1,0 0-1,0 0 1,0-1-1,0 0 0,-1-1 1,1 1-1,-1-1 1,0 0-1,-1-1 0,1 1 1,-1-1-1,0 0 1,0-1-1,-1 1 0,0-1 1,3-7-1,5-11-25,-1 0-1,-1-2 1,9-36-1,-9 20 53,7-80 0,-13 82-61,-3 36-73,-1 0 0,0 0 1,0 0-1,0 0 1,-1-1-1,-2-8 1,-6 44-460,7-18 567,1 1 1,0 0-1,1 0 1,3 20-1,12 55 116,-11-73-120,0 0 0,1 0 0,1-1 0,0 0 0,1 0 0,0 0 0,1-1 0,1 0 0,12 14 0,-15-20 28,0-1-1,0 0 1,0 0 0,1 0-1,0-1 1,0 0-1,1 0 1,-1-1 0,1 0-1,0 0 1,0-1-1,0 0 1,1-1 0,-1 0-1,1 0 1,-1 0-1,17 0 1,-20-3-29,0 1-1,1-1 1,-1 0-1,0 0 1,0-1 0,0 0-1,0 0 1,0 0 0,0 0-1,0-1 1,0 0 0,-1 0-1,0 0 1,1 0 0,-1-1-1,-1 1 1,1-1-1,0 0 1,-1-1 0,3-4-1,7-10-11,-1-2 0,-1 1 1,11-29-1,-11 25 4,97-206-239,4-69 74,-80 193 174,22-120 0,-52 214-44,6-49 104,-8 54-69,1 0 0,-2 1-1,1-1 1,-1 0 0,0 0 0,-3-9-1,4 15-14,0 1 0,0-1 0,0 0 0,-1 1 0,1-1 0,0 0 0,0 1 0,-1-1 0,1 0 0,0 1 0,-1-1 0,1 1-1,-1-1 1,1 1 0,-1-1 0,1 1 0,-1-1 0,1 1 0,-1-1 0,0 1 0,1-1 0,-1 1 0,0 0 0,1 0 0,-1-1 0,0 1 0,1 0 0,-1 0 0,0 0-1,1 0 1,-1 0 0,0-1 0,0 1 0,1 1 0,-1-1 0,0 0 0,1 0 0,-1 0 0,0 0 0,0 0 0,0 1 0,-2 0-10,0 1 0,1-1 0,-1 1 0,1-1 0,-1 1 0,1 0 0,0 0 0,-3 3 1,0 1 16,1 0 1,0 0 0,0 0 0,0 1 0,1-1-1,0 1 1,0 0 0,-2 7 0,0 1 20,-18 56 216,-25 141 0,42-179-232,-7 39 36,2 0 1,4 1 0,4 0-1,2 0 1,10 79-1,-6-125 87,13 48 0,-13-66-89,0 0 0,0 0 0,1 0 0,0-1 0,1 1 0,0-1 0,0 0 0,10 11 1,-12-15-23,1-1 1,0 0-1,0 0 1,0 0 0,0 0-1,0-1 1,0 1-1,1-1 1,-1 0 0,1 0-1,0-1 1,-1 1-1,1-1 1,0 0 0,0-1-1,7 1 1,-5-1 7,0 0 0,-1-1 1,1 0-1,-1 0 0,1-1 1,-1 1-1,0-2 0,1 1 0,-1-1 1,0 1-1,-1-2 0,8-4 1,1-2-74,0-2 1,-1 0 0,-1-1-1,0 0 1,0 0 0,-2-2 0,0 1-1,16-31 1,-3-2-74,28-88 0,-42 103 59,-7 24-33,0 1 0,0-1 0,1 1 0,0-1-1,0 1 1,1 0 0,5-7 0,24 26-398,-12-7 441,0 0-1,0-2 1,1 0-1,30-1 0,85-9 177,-76 1-57,0 0-66,25-2 164,-79 9 56,-6 3-101,-10 4-1,7-7-91,-27 21 81,1 1 0,0 1-1,-45 54 1,57-59 3,-51 70 100,60-77-225,0 0 0,1 0 0,0 0 0,1 0 0,0 1 0,-3 17 0,7-27 10,0 1 1,1-1-1,0 1 1,-1-1-1,1 1 1,1-1-1,-1 0 1,0 1-1,1-1 1,-1 1-1,1-1 1,0 0-1,0 1 1,1-1-1,-1 0 1,1 0-1,3 5 1,-3-5 2,1 0 0,0 0 0,0-1 0,0 1 0,0-1 0,0 0 0,0 1 1,0-2-1,1 1 0,-1 0 0,1-1 0,-1 1 0,1-1 0,0 0 0,0 0 0,3 0 0,5 0 34,0 0-1,0-1 1,0 0-1,0-1 1,0-1-1,0 0 1,-1 0-1,1-1 1,-1 0-1,1-1 1,-1-1-1,0 0 1,0 0-1,-1-1 1,0 0-1,0-1 1,0 0-1,-1 0 1,0-1-1,-1-1 1,1 1-1,-2-2 1,1 1-1,-1-1 1,-1 0-1,1 0 1,-2 0-1,6-14 0,-3 3-62,-2 0 0,0-1-1,4-35 1,-8 46 51,-1 0 1,-1 0 0,0 0 0,-1 0 0,0-1 0,0 1 0,-1 0-1,-1 1 1,-4-16 0,4 21-41,1 0 0,-1 0 0,1 0 0,-2 1 0,1-1 0,0 1 0,-1 0 0,0-1 0,0 2 0,0-1 0,0 0 0,0 1 0,-1 0 0,0 0 0,0 0 0,0 1 0,-8-4 0,0 3-74,1-1-1,-2 2 1,-22-3 0,31 5 82,1 0-1,-1 0 1,1 0 0,-1 1 0,1-1 0,0 1 0,-1 0 0,1 0 0,0 1 0,0-1 0,0 1 0,0 0 0,0 0 0,0 0 0,-7 6 0,10-7-1,1-1 1,-1 1-1,0 0 1,0 0-1,0 0 1,1 0-1,-1 0 1,1 0 0,-1 0-1,0 0 1,1 0-1,0 0 1,-1 0-1,1 1 1,0-1-1,0 0 1,-1 0 0,1 0-1,0 0 1,0 1-1,0-1 1,0 0-1,0 0 1,1 0-1,-1 0 1,0 1 0,1-1-1,-1 0 1,0 0-1,1 0 1,-1 0-1,1 0 1,0 0-1,-1 0 1,1 0 0,0 0-1,0 0 1,1 1-1,2 2 9,0-1 0,0 1 0,1-1 0,-1 1-1,1-1 1,0-1 0,5 3 0,3 2 1,0-2 1,0 0-1,1-1 0,0 0 1,0-1-1,0 0 0,0-2 1,0 1-1,0-2 0,0 0 1,1 0-1,-1-1 0,0-1 1,0-1-1,19-5 0,89-41 266,-51 21-103,-29 11 207,69-19 1,-110 36-365,-1 0 0,0 0 1,0 0-1,0 0 0,1 0 1,-1 0-1,0 0 0,0 0 1,0 0-1,1 0 1,-1 0-1,0 0 0,0 0 1,0 0-1,1 0 0,-1 0 1,0 1-1,0-1 1,0 0-1,1 0 0,-1 0 1,0 0-1,0 0 0,0 0 1,0 1-1,0-1 1,1 0-1,-1 0 0,0 0 1,0 0-1,0 1 0,0-1 1,0 0-1,0 0 1,0 0-1,0 1 0,1-1 1,-1 0-1,0 0 0,0 0 1,0 1-1,0-1 1,0 0-1,0 0 0,0 0 1,0 1-1,0-1 0,-1 0 1,1 0-1,0 0 1,0 1-1,0-1 0,0 0 1,0 0-1,0 0 0,0 1 1,0-1-1,0 0 1,-1 0-1,1 0 0,0 0 1,-9 20 141,4-11-100,-8 21-32,2 2 0,0 0 0,3 0 0,0 1-1,2 0 1,-3 60 0,9-85-16,0-1 0,1 1 0,0 0 1,2 10-1,-2-16 7,-1 0 0,0-1 0,1 1-1,0 0 1,0-1 0,-1 1 0,1 0 0,0-1 0,0 1 0,0-1-1,0 1 1,1-1 0,-1 0 0,0 0 0,1 1 0,-1-1 0,1 0-1,-1 0 1,1 0 0,-1 0 0,1-1 0,0 1 0,-1 0 0,4 0-1,-1 0 12,0-1-1,0 0 0,0 0 0,0 0 0,0 0 1,0-1-1,0 1 0,0-1 0,0 0 0,0-1 1,3-1-1,5-2-2,-1-1 0,13-8 0,-6 2-7,0-1-1,-1-1 0,25-27 1,40-54-9,-9 9 78,-24 32-286,-49 54 205,0 0 1,0 0-1,0 0 0,0 0 1,0 0-1,1 0 0,-1 0 1,0 0-1,0 0 0,0 0 1,0 0-1,0 0 0,1 0 1,-1 0-1,0 0 0,0 0 1,0 0-1,0 0 0,0 0 1,1 0-1,-1 0 0,0 0 1,0 0-1,0 0 0,0 1 1,0-1-1,0 0 0,1 0 1,-1 0-1,0 0 0,0 0 1,0 0-1,0 0 0,0 1 1,0-1-1,0 0 0,0 0 1,0 0-1,0 0 0,0 0 1,0 0-1,1 1 0,-1-1 1,0 0-1,0 0 0,0 0 1,0 0-1,0 1 0,0-1 1,0 0-1,0 0 0,-1 0 1,1 0-1,0 8-44,-1-1 0,-1 0 0,1 0 0,-4 8 0,-1 8-17,-14 94 10,18-98 51,1 0 0,1 0 0,1 0 0,3 23 0,-3-36 2,1-1 1,0 1-1,-1-1 0,2 0 0,-1 1 1,5 6-1,-6-10 2,0-1 0,0 0 0,0 1 1,0-1-1,0 0 0,1 0 0,-1 0 0,0 1 1,1-1-1,-1-1 0,4 3 0,-4-3 1,0 0 0,0 1 0,0-1 0,0 0 0,0 0 0,0 0 0,0 0 0,0 0 0,0 0 0,0 0 0,0 0 0,0-1 0,0 1 0,0 0 0,0-1 0,0 1 0,0 0 0,-1-1 0,1 1 0,0-1 0,2-1 0,1-1 31,-1-1 0,1 0 0,0 0 0,-1 0 0,0 0 0,5-9 0,14-30 71,-16 31-81,22-45 27,2 2-1,37-52 1,-25 46-47,-3-2-1,39-86 1,46-142 213,-96 213-82,14-31 196,-39 98-336,-4 11-43,-4 8 3,0 4 17,0 0-1,0 0 1,-5 25 0,-4 45 33,9-49 18,-8 58-38,3 1 0,3 113 0,9-177 62,1 1 1,10 39-1,21 53-2149,-26-93 201,-7-24 1173,-1-4 609,0 1 1,0-1-1,0 0 1,0 0-1,0 1 1,0-1-1,0 0 1,0 1-1,0-1 1,0 0-1,0 0 1,0 1-1,0-1 1,0 0-1,0 0 1,0 1-1,1-1 1,-1 0-1,0 0 1,0 1-1,0-1 1,0 0-1,1 0 1,-1 1-1,0-1 1,0 0-1,1 0 1,-1 0-1,0 0 1,0 1-1,1-1 1,-1 0-1,0 0 1,0 0-1,1 0 1,-1 0-1,0 0 1,0 0-1,1 0 1,-1 0-1,0 0 1,1 0-1,-1 0 1,0 0-1,0 0 1,1 0-1,-1 0 1,0 0-1,1 0 1,-1 0-1,0 0 1,0 0-1,1-1 1,-1 1-1,5-1-1879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10720,'-13'-11'4864,"34"-3"-4256,-7 8 2303,4 1-1727,13-7 1344,1 7-1440,26-1 96,0 1-672,19 1 160,-1 4-384,-3 0-224,-15 4-64,-13 1 192,-5 1-96,-13-1-2496,-9-2 1312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4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25 3072,'-8'-10'10872,"8"9"-10725,-1 0 1,0 0-1,1 0 1,-1 0-1,0 0 1,1 0 0,-1 1-1,0-1 1,0 0-1,0 0 1,0 1 0,0-1-1,0 1 1,0-1-1,0 1 1,0-1-1,0 1 1,0 0 0,0 0-1,0-1 1,0 1-1,-1 0 1,1 0 0,0 0-1,-1 0 1,-18-1 205,0 2-1,-1 0 1,1 1 0,1 0 0,-1 2-1,0 1 1,1 0 0,0 1 0,0 1-1,0 1 1,1 1 0,0 0 0,-20 15-1,27-14-300,0 0 0,0 0 0,1 2 0,0-1-1,1 1 1,0 1 0,1-1 0,1 2 0,0-1 0,-6 16-1,8-16-47,1 0 1,0 0-1,0 0 0,2 0 0,0 0 0,0 1 0,1-1 0,1 1 0,0-1 0,1 1 0,3 18 0,-3-29 25,0 1 0,0-1 0,0 1 0,0-1 0,0 0 0,1 0 0,0 0-1,0 0 1,0 0 0,0 0 0,3 3 0,-4-5-14,1 1 0,-1-1 0,1 0 0,-1 0-1,1 0 1,0 0 0,-1-1 0,1 1 0,0 0-1,-1-1 1,1 1 0,0-1 0,0 0 0,0 1-1,0-1 1,0 0 0,-1 0 0,1 0 0,0 0 0,0-1-1,0 1 1,3-1 0,2-2 25,1 0 1,-1 0-1,0 0 0,0-1 1,-1 0-1,1-1 1,-1 1-1,7-7 0,46-50 172,-44 45-158,44-55 151,-11 12-138,20-29 51,-67 88-115,-1-1 0,1 1 1,-1-1-1,1 1 0,-1-1 1,1 1-1,0-1 1,-1 1-1,1 0 0,-1-1 1,1 1-1,0 0 1,-1-1-1,1 1 0,0 0 1,1 0-1,-2 0 8,1 0-1,-1 0 1,0 0-1,1 0 1,-1 0 0,1 0-1,-1 0 1,1 1-1,-1-1 1,0 0-1,1 0 1,-1 1 0,0-1-1,1 0 1,-1 0-1,0 1 1,1-1-1,-1 0 1,0 1 0,0-1-1,1 1 1,1 3 71,-1-1 0,1 1 0,-1 0 1,0 0-1,1 5 0,1 1-49,29 86 346,-26-82-359,0 1 0,2-1 0,0-1 0,14 21 1,-18-29-181,5 6 213,0 0-1,0-1 0,1 0 0,16 14 1,-23-22-326,1 0 1,0 0-1,-1 0 1,1 0-1,0 0 1,0-1-1,0 0 1,5 2-1,-5-3-365,-1 0-1,1 0 0,-1 0 0,1 0 0,-1 0 1,1 0-1,-1-1 0,0 0 0,1 0 0,-1 0 1,5-2-1,14-10-6966,1 1 2373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387 955 3232,'0'0'1035,"-7"-3"692,9 1-413,-2 2-1152,1 0 0,-1 0 0,0 0 1,0-1-1,1 1 0,-1 0 1,0 0-1,1-1 0,-1 1 1,0 0-1,0 0 0,0-1 1,1 1-1,-1 0 0,0-1 1,0 1-1,0 0 0,0-1 1,1 1-1,-1 0 0,0-1 0,0 1 1,0-1-1,0 1 0,0 0 1,0-1-1,0 1 0,0 0 1,0-1-1,0 1 0,0-1 1,-1 1-1,1-1 0,0 0 116,-1-1 0,1 1-1,-1 0 1,0-1 0,0 1 0,1 0-1,-1-1 1,0 1 0,0 0-1,0 0 1,0 0 0,-1 0 0,1 0-1,0 0 1,0 0 0,0 0-1,-3-1 1,0 1-49,1-1-1,-1 1 1,0 0-1,0 0 1,1 1-1,-1-1 0,-4 1 1,-3 0-54,0 0 0,1 1 0,-1 0 0,-13 4-1,1 1 0,-1 1 0,1 2 0,1 0 0,-32 18 0,45-21-177,0 1 1,0-1 0,1 2 0,0-1-1,0 1 1,1 1 0,0-1 0,1 1-1,-1 0 1,2 1 0,-1-1 0,2 1-1,-1 0 1,-3 13 0,5-13 10,0 0 0,1 0 0,0 0 0,0 0 0,1 1 0,1-1 1,0 0-1,0 0 0,1 1 0,0-1 0,1 0 0,0 0 0,1 0 0,0 0 1,5 11-1,-4-13 16,1 0 0,0-1 1,0 1-1,1-1 0,0 0 0,1-1 1,-1 1-1,1-1 0,0-1 1,1 1-1,-1-1 0,16 7 0,-11-6 36,0-1 0,0 0 0,0-1-1,1-1 1,-1 0 0,1 0 0,0-1-1,19 0 1,-22-2-37,-1-1 1,0 0 0,0-1-1,0 0 1,0 0-1,0-1 1,-1 0-1,1 0 1,11-7-1,4-4 96,38-31-1,-60 43-110,228-169 83,-3-16-38,-208 168-53,-1 0 0,-1-1 0,16-25 0,-9 7-16,18-44 0,-3-7 115,26-94-1,-45 121-148,16-93 0,-31 123 42,-2 1 0,0-1 1,-3 0-1,-5-60 1,4 89-27,1-1 0,-1 1 0,1 0 0,-1 0 0,0 0 0,0 0 0,-3-4 0,4 7 27,0-1 0,-1 1 0,1 0 0,0-1 0,-1 1 0,1-1 0,-1 1 0,1 0-1,-1 0 1,1-1 0,-1 1 0,1 0 0,-1 0 0,1-1 0,-1 1 0,1 0 0,-1 0 0,1 0 0,-1 0 0,1 0-1,-1 0 1,0 0 0,1 0 0,-1 0 0,1 0 0,-1 0 0,1 0 0,-1 0 0,1 0 0,-1 1 0,1-1 0,-1 0 0,1 0-1,-1 1 1,1-1 0,-1 0 0,1 0 0,-1 1 0,1-1 0,0 1 0,-1-1 0,0 1 0,-2 2-9,0 0 0,-1 0 0,1 0 1,1 1-1,-1-1 0,0 1 1,1 0-1,-3 5 0,-12 36 18,12-28-1,-22 70 157,4 2 0,4 0 1,3 1-1,5 0 0,1 173 0,11-220 15,12 69-1,-9-90-116,1 0 0,1-1 1,1 0-1,1 0 1,11 20-1,-18-38-34,1 0 0,-1 0 0,1-1 0,0 1-1,0 0 1,0-1 0,0 0 0,0 1 0,1-1 0,-1 0 0,1 0 0,-1 0 0,5 2 0,-4-3 0,0-1 1,0 1-1,0 0 0,0-1 1,0 0-1,0 1 1,0-1-1,0-1 1,0 1-1,1 0 0,-1-1 1,0 1-1,0-1 1,-1 0-1,1 0 0,5-2 1,99-53 325,-34 17-371,-11 7 52,-2-2-1,73-55 1,-124 84-8,-8 5-31,0-1-1,0 1 1,0-1 0,0 1-1,0-1 1,0 0 0,0 1-1,0-1 1,0 0 0,-1 0-1,1 1 1,0-1 0,-1 0 0,2-1-1,-2 1 7,0 1 0,0 0 0,0 0 0,0 0 0,0 0 0,0 0 0,0 0-1,0 0 1,0 0 0,0-1 0,0 1 0,0 0 0,0 0 0,1 0 0,-1 0 0,0 0 0,0 0-1,-1-1 1,1 1 0,0 0 0,0 0 0,0 0 0,0 0 0,0 0 0,0 0 0,0 0 0,0-1 0,0 1-1,0 0 1,0 0 0,0 0 0,0 0 0,0 0 0,0 0 0,0 0 0,0 0 0,-1 0 0,1 0-1,0-1 1,0 1 0,0 0 0,0 0 0,0 0 0,0 0 0,0 0 0,-1 0 0,-7 1-133,-11 5-14,18-5 146,-14 5-27,0 1-1,0 0 1,1 1-1,-22 17 1,28-19 38,1 0 1,0 1 0,1 0-1,-1 0 1,1 1 0,1-1-1,-1 2 1,1-1-1,-6 15 1,5-8 11,1 0 0,0 0 0,1 0 0,-3 28 1,6-34-14,1 1 1,0-1 0,0 1 0,1-1 0,0 0 0,0 0 0,1 1 0,1-1-1,5 14 1,-6-18 15,0-1-1,1 1 0,-1-1 0,1 0 1,0 0-1,1 0 0,-1-1 1,0 1-1,1-1 0,0 1 1,0-1-1,6 3 0,-8-4-4,1-1-1,0 0 1,0 1 0,1-1-1,-1 0 1,0 0-1,0-1 1,1 1 0,-1-1-1,0 1 1,1-1-1,-1 0 1,0 0 0,0-1-1,1 1 1,-1-1-1,0 1 1,1-1 0,4-2-1,-2 0 14,1-1 0,0 1 0,-1-1 0,0-1 1,0 1-1,0-1 0,-1 0 0,1 0 0,7-10 0,-6 5-11,0-1 0,-1 1 0,0-1 0,-1-1 0,6-13 0,-2-4-59,-2-1 0,0 1 0,4-59 0,-10 81 47,-1-1 0,1 1 0,-1-1-1,0 0 1,-1 0 0,0 1 0,0-1 0,-1 1 0,-4-13 0,5 18-22,1 1 1,-1-1-1,0 1 1,0-1-1,0 1 1,0-1-1,0 1 1,-1-1-1,1 1 0,0 0 1,-1 0-1,1-1 1,-1 1-1,1 0 1,-1 1-1,1-1 1,-1 0-1,-2-1 1,1 2-19,0-1-1,0 1 1,0 0 0,0 0 0,0 0 0,0 0-1,0 0 1,-4 1 0,6-1 31,1 0 1,-1 0-1,1 0 0,-1 1 1,1-1-1,-1 0 1,1 0-1,-1 0 0,1 0 1,-1 0-1,1 0 0,-1 1 1,1-1-1,0 0 1,-1 0-1,1 1 0,-1-1 1,1 0-1,0 1 1,-1-1-1,1 1 0,0-1 1,-1 0-1,1 1 0,0-1 1,-1 1-1,1-1 1,0 1-1,0-1 0,0 0 1,0 1-1,-1-1 0,1 1 1,0-1-1,0 1 1,0-1-1,0 1 0,0-1 1,0 1-1,0-1 1,0 1-1,0-1 0,0 1 1,1-1-1,-1 1 0,0-1 1,0 1-1,0-1 1,1 1-1,-1-1 0,1 1 1,0 2 1,1-1 1,0 1 0,0-1-1,0 1 1,0-1 0,0 0 0,3 2-1,3 2 27,-1-1 0,1-1-1,0 1 1,0-1 0,1-1-1,-1 0 1,1 0 0,0 0 0,0-1-1,0 0 1,0-1 0,0 0-1,0-1 1,0 0 0,0 0-1,0 0 1,0-2 0,0 1-1,0-1 1,0 0 0,15-6 0,17-9 158,-1-1 0,-1-2 0,-1-1 0,0-2 0,-2-2 0,-1-1 0,37-36 0,-48 38-102,-17 15-37,1 1 0,1 0 0,-1 1 0,1 0 0,13-9 0,-21 16-36,-1 0 1,1 0 0,0-1 0,-1 1 0,1 0 0,-1 0-1,1 0 1,0 0 0,-1 0 0,1 0 0,0 0 0,-1 0-1,1 0 1,0 0 0,-1 0 0,1 0 0,0 0 0,-1 0-1,1 0 1,-1 1 0,1-1 0,0 0 0,-1 1 0,1-1-1,-1 0 1,1 1 0,-1-1 0,1 0 0,-1 1 0,1-1-1,-1 1 1,1-1 0,-1 1 0,0-1 0,1 1 0,-1 0-1,0-1 1,0 1 0,1 0 0,0 3 5,1-1 1,-1 1-1,0-1 1,0 1-1,-1 0 0,1 3 1,0 17-68,-2-1 1,-1 0-1,-1 1 1,-1-1-1,-11 38 1,2-18 207,-3 0 0,-21 41 1,36-82-152,-8 17 67,-16 26 1,22-40-51,0-1-1,-1 1 1,1-1 0,-1 0 0,0 0-1,0-1 1,0 1 0,0-1 0,-1 0-1,-8 5 1,11-7-4,0 0 0,-1 0 0,1 0 0,0-1 0,-1 1-1,1-1 1,0 0 0,-1 0 0,1 0 0,-1 0 0,1 0 0,0 0-1,-1 0 1,1-1 0,0 1 0,-1-1 0,-3-1 0,2 0-24,0 0 1,1-1 0,-1 1-1,0-1 1,1 0 0,-1 0-1,1 0 1,-5-7 0,-1-1-108,2-1 1,0 0 0,0 0 0,1-1-1,-6-17 1,7 16 11,0 1 99,0 0 0,-4-22 0,10 20-460,-1 15 443,1-1 1,-1 1-1,0-1 1,0 1-1,1 0 1,-1-1-1,1 1 1,-1 0-1,0-1 0,1 1 1,-1 0-1,1 0 1,-1-1-1,1 1 1,-1 0-1,1 0 1,-1 0-1,1 0 1,-1 0-1,1 0 1,-1 0-1,1-1 1,-1 1-1,1 1 1,-1-1-1,1 0 0,-1 0 1,1 0-1,0 0 1,14 3-201,0 1 1,20 8 0,1 0 238,12 4-137,76 20 301,-104-32-149,1 0 1,-1-1 0,0-1 0,25-1 0,-31-3 16,0 1 1,0-2 0,-1 0 0,1-1-1,24-9 1,-13 1 165,46-27 0,-60 32-94,1-2 0,20-17 0,-29 23-76,0 0 1,0-1 0,0 1 0,0-1 0,-1 1 0,1-1 0,-1 0-1,0 0 1,0 0 0,0 0 0,-1 0 0,0 0 0,2-6-1,-3 8-32,0 0 0,0 1 0,0-1 0,0 0 0,0 1 0,0-1 0,-1 0 0,1 1 0,-1-1 0,1 0 0,-1 1 0,1-1 0,-1 1 0,0-1 0,0 1 0,0-1 0,0 1 0,0-1 0,0 1 0,0 0 0,0 0 0,-1 0 0,1 0 0,0-1 0,-3 0 0,2 1-12,-1 0 0,1 0 0,0 0 0,-1 0 0,1 1 0,-1-1 1,1 1-1,-1-1 0,0 1 0,1 0 0,-1 0 0,1 0 0,-1 0 0,1 1 1,-1-1-1,-4 2 0,0 1-13,1-1 1,-1 2 0,1-1-1,0 1 1,0 0 0,1 0-1,-1 0 1,1 1 0,0 0-1,0 0 1,0 0-1,1 1 1,-1-1 0,2 1-1,-1 0 1,0 1 0,1-1-1,-3 11 1,4-12 1,0-1 0,1 1 1,0 0-1,0 0 0,0 0 1,1 0-1,-1 0 0,1 0 1,0 0-1,1 0 0,-1 0 0,1 0 1,0 0-1,1 0 0,-1 0 1,1-1-1,-1 1 0,2 0 1,-1-1-1,0 0 0,1 1 0,0-1 1,0 0-1,0 0 0,0-1 1,1 1-1,5 4 0,-4-4 16,0-1-1,1 0 1,-1 0-1,1 0 1,0-1-1,0 1 1,0-1-1,0-1 1,0 1-1,1-1 1,-1 0-1,0-1 1,10 0 0,9-1 18,0-1 1,28-6-1,-50 7-26,56-10 15,0-3 0,93-36 0,-117 36 118,0-2 1,0-1 0,53-36-1,-76 40 4,-12 13-136,1-1 0,-1 1-1,0 0 1,0-1 0,1 1 0,-1 0 0,0-1-1,0 1 1,0 0 0,0-1 0,0 1 0,0 0-1,0-1 1,0 1 0,1 0 0,-1-1 0,0 1 0,0-1-1,-1 1 1,1 0 0,0-1 0,0 1 0,0 0-1,0-1 1,0 1 0,0 0 0,0-1 0,-1 1-1,1 0 1,0-1 0,0 1 0,0 0 0,-1-1-1,1 1 1,0 0 0,0 0 0,-1-1 0,1 1-1,0 0 1,-1 0 0,0-1 0,0 1-11,0 0-1,0-1 1,0 1 0,0 0 0,-1 0-1,1 0 1,0 0 0,0 0 0,0 1-1,-1-1 1,1 0 0,0 0 0,0 1-1,0-1 1,0 1 0,0-1 0,0 1-1,-1 0 1,-21 14-434,21-13 431,-11 7-62,1 0 0,-15 16-1,23-21 57,1 1 0,-1-1 0,1 1 0,0 0 0,0 0 0,0 1 0,0-1-1,1 0 1,-3 11 0,3-6 11,1-1 0,0 1 0,1 0 0,-1-1 0,2 1-1,0-1 1,0 1 0,0-1 0,1 1 0,1-1 0,0 0 0,0 0 0,0 0 0,11 16-1,-14-23 14,1-1-1,0 1 0,0-1 1,0 0-1,0 0 0,1 0 0,-1 1 1,0-1-1,0 0 0,1 0 0,-1-1 1,0 1-1,1 0 0,1 0 0,-2-1 6,0 1-1,0-1 0,0 0 0,0 0 0,0 0 1,0 0-1,0 0 0,0 0 0,0 0 0,-1-1 1,1 1-1,0 0 0,0 0 0,0-1 1,0 1-1,0-1 0,1 0 0,2-2 23,-1 0 1,1 0-1,-1-1 0,0 1 0,0-1 0,0 0 0,3-7 0,5-5-33,20-36 280,35-74 0,24-121-653,-4-61 592,-82 290-157,10-51 75,-12 60-75,-2 1 0,1 0 0,-1-1 0,0 1 0,-3-17-1,3 25-59,0-1 0,0 0 0,-1 0 0,1 0 0,0 0 0,0 1 0,0-1 0,-1 0 0,1 0 0,0 1 0,-1-1 0,1 0 0,0 0-1,-1 1 1,1-1 0,-1 0 0,1 1 0,-1-1 0,0 0 0,1 1 0,-1-1 0,1 1 0,-1-1 0,0 1 0,0 0 0,1-1 0,-1 1 0,0 0-1,0-1 1,1 1 0,-1 0 0,0 0 0,0-1 0,0 1 0,0 0 0,1 0 0,-1 0 0,0 0 0,0 0 0,0 1 0,0-1 0,1 0-1,-1 0 1,0 0 0,0 1 0,0-1 0,0 1 0,-3 1-11,0 0 1,-1 1-1,2 0 0,-1 0 1,0 0-1,-6 6 0,5-2 9,-1 0-1,1 0 1,1 0-1,-1 0 1,1 1 0,1 0-1,-1 0 1,1 0-1,-3 14 1,2-7-1,-13 43 53,2 1-1,4 1 1,-8 115 0,17-127-126,3 0 0,2 0 1,2 0-1,1 0 1,21 68-1,-24-102-704,2 0-1,0-1 1,0 1-1,1-1 0,1-1 1,0 1-1,12 15 0,3-6-1653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5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1396 3968,'-3'2'547,"2"-2"-421,1 0-1,-1 0 0,1 1 0,-1-1 0,1 0 0,-1 0 1,1 1-1,-1-1 0,1 0 0,-1 1 0,1-1 1,0 1-1,-1-1 0,1 0 0,-1 1 0,1-1 0,1 5 3661,10-6-2551,-7 0-764,1 0 0,-1 0 0,0-1 0,1 0 0,-1 0 0,0 0 0,0 0 0,0 0 1,-1-1-1,8-6 0,1-3 318,17-19 1,-20 20-314,28-29 157,-2-3 0,-2 0 1,42-74-1,19-81-216,-63 129-301,8-14 80,79-192 1006,-107 239-861,-2 0 0,9-71 1,-18 105-343,1-14-108,-1 16 101,0 0 0,0 0 0,0 0 1,0 0-1,0 1 0,0-1 0,0 0 0,0 0 0,-1 0 1,1 0-1,0 0 0,0 0 0,0 0 0,0 0 0,0 0 1,0 0-1,0 0 0,-1 0 0,1 0 0,0 0 0,0 0 1,0 0-1,0 0 0,0 0 0,0 0 0,-1 0 0,1 0 1,0 0-1,0 0 0,0 0 0,0 0 0,0 0 0,0 0 1,0 0-1,0-1 0,-1 1 0,1 0 0,0 0 0,0 0 1,0 0-1,0 0 0,0 0 0,0 0 0,0 0 0,0 0 1,0-1-1,0 1 0,0 0 0,0 0 0,-18 27-76,2 1 0,1 1-1,1 0 1,-10 32 0,-51 210 341,47-164-151,-26 129 265,34-145-246,-62 229 179,23-155-277,45-133 156,-1-1 0,-39 58 0,52-86-111,0 0 1,0 0 0,-1 0-1,0 0 1,1 0 0,-1 0-1,-6 3 1,9-6-76,0 0 0,0 0 0,0 0 0,0 1 0,0-1 0,0 0 0,0 0 0,0 0 0,0 0 0,0 0 0,0 0 0,0 0 0,-1 0 0,1 0 0,0 1 0,0-1 0,0 0 0,0 0 0,0 0 0,0 0 0,0 0 0,-1 0 0,1 0 0,0 0 0,0 0 0,0 0 0,0 0 0,0 0 0,0 0 0,-1 0 0,1 0 0,0 0 0,0 0 0,0 0 1,0 0-1,0 0 0,0 0 0,0 0 0,-1-1 0,1 1 0,0 0 0,0 0 0,0 0 0,0 0 0,0 0 0,0 0 0,0 0 0,0 0 0,0 0 0,-1 0 0,1-1 0,0 1 0,0 0 0,0 0 0,3-10-283,7-10 107,57-72-14,-10 16 60,-30 38 69,3 1 0,55-55 0,-54 65 80,2 1 0,60-36 0,76-29-17,-30 18-46,-100 49 90,-1-2-1,-2-1 1,-1-2-1,-1-2 0,34-37 1,132-182 39,-181 225-67,-13 17-21,19-24 22,-2 0 0,-2-2 1,33-66-1,-34 52 16,-2-1 0,-2-1 0,16-90 0,-27 111-20,-2 0 1,0-54-1,-3 80-23,0 1 0,0 0-1,0 0 1,0-1 0,-1 1 0,1 0-1,-1-1 1,1 1 0,-1 0 0,0 0-1,0 0 1,0 0 0,0 0 0,0 0-1,0 0 1,-1 0 0,-1-2 0,3 4 4,-1-1 1,0 1-1,0-1 0,0 1 1,0 0-1,0-1 1,0 1-1,0 0 1,0 0-1,1-1 1,-1 1-1,0 0 1,0 0-1,0 0 1,0 0-1,0 1 1,0-1-1,0 0 1,0 0-1,0 1 1,0-1-1,0 0 0,0 1 1,0-1-1,1 1 1,-1-1-1,0 1 1,0-1-1,1 1 1,-1-1-1,0 1 1,0 0-1,0 1 1,-1-1-7,-15 16 67,1 0-1,1 1 1,0 1 0,-24 40-1,13-18 10,0-4-14,2-2 29,1 1 0,-28 57-1,21-22-23,3 1 0,-24 108 0,30-83 292,-11 148 0,31-235-337,-4 81 120,5-78-60,1 1 0,0 0 1,1-1-1,5 20 1,-7-32-51,0 1 0,1-1 0,-1 1 0,1-1 0,-1 1 1,1-1-1,0 1 0,-1-1 0,1 0 0,0 0 0,0 1 0,0-1 0,0 0 0,0 0 1,0 0-1,0 0 0,0 0 0,0 0 0,1 0 0,-1 0 0,0-1 0,1 1 0,-1 0 1,1-1-1,-1 1 0,1-1 0,-1 1 0,1-1 0,-1 0 0,1 0 0,-1 0 0,1 0 0,-1 0 1,1 0-1,1 0 0,10-3 94,1-1 1,-1 0-1,0-1 0,22-12 1,49-33-6,-69 40-53,13-8-40,-1-1-1,-1-2 1,-1 0-1,0-2 0,-2-1 1,-1-1-1,0 0 1,-2-2-1,22-38 0,-34 47 27,-8 15-103,-3 13-34,-25 64-174,19-53 266,0 0 0,2 1 0,0 0 0,2 1 1,-4 32-1,8-47 23,2 0 0,-1-1 0,1 1 1,0 0-1,1-1 0,0 1 0,0-1 1,1 0-1,0 1 0,7 12 0,-9-18-6,0 0 0,1 0 0,-1 0 0,0 0 0,1 0-1,-1-1 1,1 1 0,0 0 0,0-1 0,-1 1 0,1-1-1,0 0 1,0 1 0,1-1 0,-1 0 0,0 0 0,0-1 0,0 1-1,1 0 1,-1-1 0,0 1 0,1-1 0,-1 0 0,0 0-1,1 0 1,-1 0 0,0 0 0,1 0 0,-1-1 0,0 1 0,1-1-1,-1 1 1,0-1 0,0 0 0,1 0 0,-1 0 0,0 0-1,0-1 1,2-1 0,7-5 47,1-1 0,-1-1 0,-1 0 0,11-13 0,7-7-109,1-1 122,-1 0 0,-2-2 1,36-57-1,-48 69-82,-10 14-63,-6 10-60,-8 14 131,0 1 1,2-1-1,0 2 1,1-1-1,0 1 1,2 1-1,0-1 1,2 1-1,0-1 1,-1 29-1,4-46 2,0 1 0,0 0 0,1-1 0,-1 1 0,0 0 0,1-1 0,0 1 0,-1 0 0,1-1 0,0 1 0,1-1 0,-1 0 0,0 1 0,1-1 0,-1 0 0,3 3-1,-2-3 13,0-1-1,-1 0 1,1 0-1,0 0 0,0 0 1,0 0-1,0 0 0,0 0 1,0-1-1,0 1 0,0-1 1,1 1-1,-1-1 1,0 0-1,0 0 0,0 0 1,0 0-1,1 0 0,-1-1 1,0 1-1,2-1 0,23-7 40,0-2 0,-1 0 0,28-16 0,-6 3-41,-24 11-20,-1-1-1,0-1 1,-1-1-1,0-1 1,-1 0-1,-1-2 1,-1-1-1,21-26 1,-33 37 3,1-1-238,-8 9 238,0 1 0,1-1 0,-1 0 0,0 1 0,0-1 0,0 1 0,1-1 0,-1 0 1,0 1-1,0-1 0,0 1 0,0-1 0,0 1 0,0-1 0,0 0 0,0 1 0,0-1 0,0 1 0,0-1 0,0 1 0,0-1 0,0 0 0,0 1 1,0-1-1,0 1 0,-1-1 0,1 1 0,-7 45-10,4-34-22,0 1 0,1 0 0,1-1 0,0 1 0,1 0 0,0 0 0,4 23 0,-3-34 49,-1 0 1,1 0-1,0 1 1,0-1-1,0 0 1,0 0-1,0 0 1,0 0 0,0 0-1,1 0 1,-1 0-1,1-1 1,-1 1-1,1 0 1,0-1-1,-1 1 1,1-1-1,4 2 1,-4-2-18,1 0-1,-1 0 1,1-1 0,-1 0-1,1 1 1,-1-1 0,1 0-1,-1 0 1,1 0 0,-1 0 0,1-1-1,-1 1 1,0-1 0,1 0-1,-1 1 1,5-3 0,119-53 171,22 1-297,80-32 24,-219 84 56,-1 0 112,1-1-1,-1 0 1,0 0-1,14-10 0,-19 9-90,-8 3-24,-7 5-19,-36 16-19,0 1 0,2 3-1,-64 42 1,97-56 82,0 1 0,0 0 0,-11 13 0,20-19 9,1-1-1,0 1 1,0 0 0,0-1-1,0 1 1,1 1-1,0-1 1,0 0 0,0 1-1,0-1 1,0 1-1,1-1 1,0 1 0,-1 9-1,2-12 5,0 0 1,0 0-1,0 0 0,1 0 0,-1 0 0,1 0 0,-1 0 1,1 0-1,0 0 0,0 0 0,0 0 0,0 0 1,0 0-1,0-1 0,0 1 0,0 0 0,1-1 0,-1 1 1,1-1-1,-1 0 0,1 1 0,0-1 0,-1 0 1,1 0-1,0 0 0,0 0 0,0 0 0,0 0 1,0-1-1,0 1 0,0-1 0,0 1 0,0-1 0,0 0 1,2 0-1,5 1 25,-1-1-1,1 0 1,-1-1 0,1 0 0,-1 0 0,0-1 0,10-3-1,5-3 32,0-2 0,0 0 0,-1-2 0,-1 0-1,23-18 1,-32 22-48,-2-2-1,1 0 1,-1 0-1,-1-1 1,11-15-1,-19 25-7,14-21 9,0-1-1,-2 0 1,19-45 0,19-75 14,-43 120-24,73-221-1,-72 219 1,59-211-23,-64 217-37,-4 19 60,-1 0-1,1 1 0,0-1 1,0 0-1,0 0 1,0 0-1,0 0 1,0 0-1,0 0 0,0 0 1,-1 0-1,1 0 1,0 0-1,0 0 1,0 0-1,0 0 0,0 0 1,0 0-1,0 0 1,0 0-1,-1 0 1,1 0-1,0 0 0,0 0 1,0 0-1,0 0 1,0-1-1,0 1 1,0 0-1,0 0 0,0 0 1,0 0-1,-1 0 1,1 0-1,0 0 1,0 0-1,0 0 0,0 0 1,0 0-1,0 0 1,0-1-1,0 1 1,0 0-1,0 0 0,0 0 1,0 0-1,0 0 1,0 0-1,0 0 1,0 0-1,0-1 0,0 1 1,0 0-1,-6 11 9,-10 31-38,2 0-1,-12 60 1,-7 91 49,29-164-21,-37 296 175,38-300-194,-2 36-1222,2-1-3569,6-34-1114,-3-15 3435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34 9632,'-59'-28'4384,"46"23"-3840,8 5-192,5 5-320,-8-5-288,8 3 128,0 2-736,8-2 480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1065 4736,'3'0'346,"0"-1"0,0 0 0,0-1 0,-1 1 0,1 0 0,0-1 0,-1 0-1,0 1 1,4-4 0,14-9 3091,-19 14-3250,0-1 0,0 1 0,0-1 0,0 1 0,0-1 1,0 0-1,0 1 0,-1-1 0,1 0 0,0 0 0,0 1 0,-1-1 1,1 0-1,0 0 0,-1 0 0,1 0 0,-1 0 0,1 0 0,-1 0 1,1 0-1,-1 0 0,0 0 0,1-2 0,-1 1 55,-1 0 0,1-1 0,0 1 0,0 0 0,-1-1 0,1 1 0,-1 0 0,0 0 0,0 0 0,-1-4 0,-2-1 168,0 1 1,-1-1-1,1 1 1,-1 0-1,-10-9 0,9 10-253,0 1-1,-1-1 1,1 1-1,-1 1 1,0-1-1,-11-3 1,9 4-37,-5-2-32,-1 0 1,1 1-1,-1 1 0,0 1 0,0 0 0,0 1 0,0 0 1,0 1-1,0 1 0,0 0 0,0 1 0,0 1 0,0 0 0,1 1 1,0 1-1,-23 10 0,29-10-84,0 0 0,0 0 1,1 0-1,0 1 0,-11 12 0,-27 38 15,31-37 86,9-12-92,0 0 0,1 0-1,0 1 1,0 0 0,1-1 0,0 1-1,0 1 1,0-1 0,1 0 0,1 1-1,-1-1 1,1 11 0,1-13 4,0 1 1,0 0-1,1-1 1,0 1 0,0 0-1,1-1 1,0 1-1,0-1 1,1 0-1,-1 0 1,1 0-1,1 0 1,-1 0 0,1 0-1,0-1 1,5 6-1,-1-3 3,1-1 1,-1 0-1,2 0 0,-1-1 0,1-1 0,-1 1 1,2-1-1,-1-1 0,0 0 0,1-1 0,17 4 0,3-1 28,-1-2-1,0-1 1,32-2-1,-18-2 1,1-3 0,-1-1 0,64-17 0,123-48 86,-91 17 210,-117 43-189,1-2 0,-2 0 1,36-27-1,-53 36-102,-2-1 0,1 1 0,0-1 0,5-8 1,-8 12-59,0-1 1,-1 0 0,1 0 0,-1 0-1,1 0 1,-1 0 0,1 0-1,-1 0 1,1 0 0,-1 0 0,0 0-1,0 0 1,1 0 0,-1 0 0,0-1-1,0 1 1,0 0 0,0 0-1,0 0 1,0 0 0,-1 0 0,1 0-1,0 0 1,-1 0 0,0-2 0,1 3-2,0 0 0,0-1 0,-1 1 0,1 0 1,-1-1-1,1 1 0,0 0 0,-1-1 1,1 1-1,-1 0 0,1 0 0,0-1 0,-1 1 1,1 0-1,-1 0 0,1 0 0,-1 0 1,1 0-1,-1 0 0,1 0 0,-1 0 0,1 0 1,-2 0-1,-6 1-30,0 1-1,0 0 1,0 1-1,0-1 1,1 1 0,-14 8-1,7-4 84,-7 3-67,-33 21 0,46-26-21,0 0 1,1 1-1,0 1 0,0-1 0,1 1 0,-11 14 1,15-19 46,1 0 1,0 0 0,-1 1 0,1-1-1,0 0 1,1 1 0,-1-1 0,0 0-1,1 1 1,-1-1 0,1 1 0,0-1-1,-1 5 1,2-5 5,-1-1-1,0 1 1,1 0-1,0-1 0,-1 1 1,1-1-1,0 1 1,-1-1-1,1 1 1,0-1-1,0 1 1,0-1-1,1 0 1,-1 1-1,0-1 0,0 0 1,1 0-1,-1 0 1,0 0-1,1 0 1,2 1-1,6 3 0,1-1-1,-1-1 1,1 1 0,0-2-1,20 3 1,57 0 240,-60-5-65,0-2-1,47-8 1,-63 8-143,0-1 0,0 0 0,-1-1 0,1-1 0,-1 0 0,0 0 0,-1-1 0,19-13 0,-26 16-26,0 0 0,0 0 1,0-1-1,0 1 0,-1-1 0,1 0 0,-1 1 1,0-1-1,0 0 0,-1 0 0,1-1 1,-1 1-1,0 0 0,0 0 0,0-1 1,0-6-1,0-3-61,-1 0 0,-1 1 0,-4-27 0,3 31 31,0 0-1,0 1 1,0-1-1,-1 0 1,-1 1-1,0 0 1,0 0-1,0 0 0,-1 0 1,0 1-1,-10-12 1,10 14-19,0 1 1,0-1-1,-1 1 1,0 0-1,0 0 1,0 0-1,0 1 1,0 0-1,-1 1 1,1-1-1,-1 1 1,0 0-1,1 1 1,-1-1-1,-8 1 1,2 0 4,-1 1 1,0 0 0,1 1 0,-1 1-1,1 0 1,-16 5 0,21-5 7,1 1 1,-1-1-1,0 2 1,1-1-1,0 1 1,0 0 0,0 1-1,0 0 1,1 0-1,0 0 1,-8 8-1,13-12 18,0 0 0,0 0 0,1 0 0,-1 0 0,0 1 0,0-1 0,0 0 0,1 0 0,-1 0 0,1 1 0,-1-1 0,1 0 0,-1 0 0,1 1 0,0-1 0,0 0 0,-1 1 0,1-1 0,0 1 0,0-1 0,1 0 0,-1 1 0,0-1 0,0 0 0,1 1 0,-1-1 0,0 0 0,1 1 0,-1-1 0,1 0 0,0 0 0,-1 0 0,1 1 0,0-1 0,0 0-1,0 0 1,0 0 0,0 0 0,0 0 0,0-1 0,0 1 0,1 1 0,4 1 7,-1 0-1,0 0 1,1-1-1,0 1 1,-1-1-1,1-1 1,0 1-1,8 1 1,12-1-3,-1-1 0,1-1 1,-1-1-1,0-1 1,0-1-1,1-1 0,-2-2 1,1 0-1,-1-2 0,29-12 1,-17 5-12,57-14 0,-80 25 54,1 2 1,-1 0 0,0 0 0,1 1 0,-1 1 0,1 1 0,0-1-1,13 4 1,-21-2 17,-1-1 0,1 1-1,-1 0 1,0 1 0,0-1 0,0 1 0,0 0-1,0 1 1,0-1 0,-1 1 0,1 0-1,-1 0 1,7 9 0,-8-10-34,-1 1 1,1 0-1,-1-1 1,0 1-1,0 0 1,0 1-1,-1-1 1,1 0-1,-1 0 1,0 1-1,0-1 1,-1 1-1,1-1 1,-1 0-1,0 1 1,0-1-1,0 1 1,-2 5-1,-1 0 10,-1-1 0,0 1 0,0-1 0,-1 0-1,-10 14 1,-5 10 14,17-22-36,3-11-18,-1 0 0,1 0 1,0 1-1,0-1 0,0 0 1,0 0-1,0 0 0,0 0 1,0 1-1,0-1 0,0 0 0,0 0 1,0 0-1,0 0 0,0 1 1,0-1-1,0 0 0,0 0 1,0 0-1,0 1 0,0-1 1,0 0-1,0 0 0,0 0 1,0 0-1,0 1 0,0-1 1,0 0-1,0 0 0,0 0 1,0 0-1,1 0 0,-1 1 1,0-1-1,0 0 0,0 0 0,0 0 1,0 0-1,1 0 0,-1 0 1,0 0-1,0 1 0,0-1 1,0 0-1,1 0 0,-1 0 1,0 0-1,0 0 0,0 0 1,0 0-1,1 0 0,-1 0 1,0 0-1,0 0 0,0 0 1,1 0-1,-1 0 0,0 0 1,0 0-1,0 0 0,0 0 1,1-1-1,34-15 93,48-30 0,-8-6-245,-54 35 176,1 2 0,41-22 0,-61 36-19,1-1-1,0 1 1,0 0-1,0 0 0,0 1 1,5-2-1,-7 2-8,0 0 0,0 0 1,-1 0-1,1 0 0,0 0 0,0 1 0,0-1 1,-1 0-1,1 0 0,0 0 0,0 1 0,-1-1 0,1 1 1,0-1-1,-1 0 0,1 1 0,0-1 0,-1 1 1,1-1-1,-1 1 0,1 0 0,0-1 0,-1 1 1,0 0-1,1-1 0,-1 1 0,1 0 0,-1 1 0,4 10 14,0 0 0,-2 0-1,1 1 1,-2-1-1,0 1 1,0-1-1,-2 24 1,1 31-87,1-65 77,-1 1 0,0-1-1,1 1 1,0-1-1,-1 1 1,1-1 0,0 1-1,0-1 1,0 0-1,1 1 1,-1-1 0,1 0-1,-1 0 1,1 0-1,-1 0 1,1 0 0,0 0-1,0-1 1,0 1-1,0-1 1,4 2-1,-3-1 11,0-1-1,0 0 0,0 1 0,0-2 1,1 1-1,-1 0 0,0-1 0,1 1 1,-1-1-1,0 0 0,1 0 0,-1-1 0,1 1 1,-1-1-1,6-1 0,14-6 35,-1-1 1,0-1-1,-1-1 0,0-1 0,0-1 0,23-20 0,-14 9-69,-2-2 0,-1-1 0,38-48 0,54-98-61,-85 116 98,-2-1 0,-2-2 0,27-82 0,36-162 27,-58 181 18,-31 108-41,0 4-59,-1-1 1,0 1-1,-1 0 0,2-21 0,-6 24-140,0 8 74,-2 5-9,-6 15 8,-8 26 1,-45 165 29,11-32 272,30-109-107,3 1 1,2 1-1,4 0 0,-5 105 1,17-151-134,1 0 0,6 41 0,-4-59 70,-1 0 0,1 1 0,0-1 1,1 0-1,0 0 0,0-1 0,1 1 1,0-1-1,0 1 0,1-1 0,10 12 0,-12-16-7,0-1 0,-1 0 0,1 0 0,0 0 0,0 0 0,1-1 0,-1 1 0,0-1 0,0 0 0,1 1 0,-1-2 0,1 1 0,-1 0 0,7 0 0,0-1 11,-1 0 1,1-1 0,20-4-1,-10 0-22,0-1 0,0-1 0,-1 0 0,1-2 0,-2 0 1,1-2-1,22-15 0,0-5-61,67-65 1,-98 86 50,0 0 0,-1 0-1,-1-1 1,0 0 0,11-19 0,-19 30-1,1-1 1,-1 0 0,1 0-1,-1 0 1,0 1 0,1-1-1,-1 0 1,0 0 0,1 0-1,-1 0 1,0 0 0,0 1-1,0-1 1,0-1 0,0 1 2,0 1-1,-1 0 1,1 0 0,0 0 0,0 0 0,-1 0 0,1 0 0,0 0 0,0 0 0,-1 0 0,1 0 0,0 0 0,0 0 0,-1 0 0,1 0 0,0 0 0,-1 0 0,1 0 0,0 0 0,0 0-1,0 1 1,-1-1 0,1 0 0,0 0 0,0 0 0,-1 0 0,1 0 0,0 1 0,0-1 0,-24 19-158,4 0 146,1 1 0,1 1 0,1 1 0,1 0 0,1 1 0,-22 43 0,35-61 19,0 0 0,0 0 0,0 0 0,1 1 0,0-1-1,0 0 1,0 1 0,1-1 0,-1 0 0,1 1 0,1-1 0,-1 0 0,2 8-1,-1-10 12,0 0-1,0 0 0,1 0 1,-1 0-1,1-1 0,-1 1 1,1-1-1,0 1 0,0-1 1,0 1-1,0-1 0,0 0 1,1 0-1,-1 0 0,1 0 1,0-1-1,-1 1 0,1-1 0,0 1 1,0-1-1,0 0 0,0 0 1,0 0-1,4 0 0,5 1-7,0-1-1,-1 0 0,1-1 1,0 0-1,0-1 0,0 0 1,0-1-1,0 0 0,-1-1 1,1 0-1,-1-1 0,14-7 1,-18 7-14,-1 0 1,1 0-1,-1-1 1,0 0-1,0-1 1,-1 1-1,1-1 1,-1 0-1,0 0 1,-1-1-1,0 1 1,0-1-1,0 0 1,5-15-1,-4 6 13,0-1-1,0 0 1,-2 0-1,0 0 1,1-28-1,-4 34-21,0 0-1,-1-1 0,0 1 0,-5-20 0,4 24 4,0 1 1,0 0 0,0 0-1,-1 0 1,0 1-1,-1-1 1,1 1-1,-1-1 1,-5-5-1,5 8 32,0-1-1,0 1 0,-1-1 0,0 1 0,0 1 0,1-1 1,-1 1-1,-1-1 0,1 1 0,0 1 0,-1-1 1,1 1-1,0 0 0,-1 0 0,-9 0 0,9 1-16,0 0 0,1 0 0,-1 1-1,1 0 1,-1 0 0,1 0 0,0 0 0,-1 1 0,1 0-1,0 0 1,0 0 0,0 1 0,0 0 0,1 0 0,-8 5-1,9-4-15,-1-1 0,1 0 0,0 1 0,0 0 0,1 0 0,-1 0-1,1 0 1,0 0 0,0 0 0,0 0 0,1 1 0,-1-1 0,1 1-1,0-1 1,0 7 0,1-7 12,0 0 0,0 0 0,1-1 0,-1 1 0,1 0 0,0 0 0,0 0-1,0-1 1,1 1 0,-1 0 0,1-1 0,0 0 0,0 1 0,0-1 0,1 0 0,-1 0 0,1 0 0,-1 0 0,4 2-1,2 2 22,0 0 0,1-1 0,0-1 0,0 1 0,0-1 0,0-1 0,1 0 0,0 0 0,0-1 0,0 0 0,0 0 0,0-1 0,1-1 0,18 1 0,-16-2-3,0-1 0,-1-1 0,1 0 0,-1 0 0,1-1-1,-1-1 1,0 0 0,0-1 0,0 0 0,-1 0 0,20-14-1,29-25 39,13-9-10,-60 43 39,-11 8-75,0 1 0,0-1 0,0 1 0,0-1 1,1 1-1,-1 0 0,3-2 0,-5 4-3,1-1-1,-1 1 1,0-1 0,0 1-1,1-1 1,-1 1 0,0-1-1,0 1 1,0-1 0,0 1-1,0-1 1,0 1 0,1-1-1,-1 1 1,-1-1 0,1 1-1,0 0 1,0-1 0,0 1-1,0-1 1,0 2 0,-4 18 80,-47 218 359,47-205-416,4-31-9,0 1 0,0-1 0,0 0-1,0 1 1,1-1 0,-1 1-1,1-1 1,0 0 0,0 1 0,0-1-1,1 3 1,-1-4-12,-1-1-1,1 1 0,-1-1 1,1 1-1,-1 0 1,1-1-1,0 0 1,-1 1-1,1-1 1,0 1-1,-1-1 1,1 0-1,0 1 1,0-1-1,-1 0 1,1 0-1,0 0 1,0 1-1,-1-1 1,1 0-1,0 0 1,1 0-1,20-5 45,-14 3-23,9-4-9,-1 0 1,1-1 0,-1-1-1,0 0 1,-1-1 0,0-1-1,0-1 1,21-20 0,8-10-159,44-57 0,-86 95 125,68-74 179,-64 73-151,-4 6-54,-3 12-22,-2-2 59,-5 18 34,2 0 1,1 1-1,-2 39 1,7-67-25,0 1 0,1-1 0,-1 0-1,0 1 1,1-1 0,0 0 0,0 0 0,0 1 0,0-1 0,1 0 0,-1 0 0,1 0 0,-1-1 0,1 1 0,0 0 0,0 0 0,1-1-1,-1 0 1,4 4 0,-3-4 4,-1-1 0,1 1-1,-1-1 1,1 0 0,0 0-1,0 0 1,0 0 0,-1 0-1,1-1 1,0 0 0,0 1 0,0-1-1,0 0 1,0 0 0,0 0-1,0-1 1,0 1 0,0-1-1,0 1 1,-1-1 0,1 0-1,5-3 1,-2 1-23,1-1-1,-1 0 1,0 0-1,0 0 1,0-1 0,-1 0-1,1 0 1,-1-1-1,7-9 1,3-6-55,17-34 0,-14 23 34,2-4 124,-14 22-90,2 0 0,0 0 0,0 1 0,2 0 0,-1 1 1,15-14-1,-23 25-4,0 0 0,0 0 1,0 0-1,0 0 0,0 0 0,0 1 1,1-1-1,-1 0 0,0 1 1,0-1-1,1 1 0,-1-1 0,0 1 1,1 0-1,-1-1 0,0 1 1,2 0-1,-2 0-1,0 1-1,0-1 1,0 1-1,-1-1 1,1 1-1,0-1 1,0 1-1,-1 0 1,1-1 0,0 1-1,-1 0 1,1-1-1,0 1 1,-1 0-1,0 0 1,1 0 0,-1 0-1,1-1 1,-1 1-1,0 0 1,1 0-1,-1 0 1,0 0-1,0 2 1,3 14 39,0 1 1,-2-1-1,0 1 1,-3 23-1,1-23 35,1 1 0,1-1 0,4 33 0,-3-45-69,-1 0 1,1 0 0,1 0-1,-1-1 1,1 1 0,0-1-1,0 1 1,0-1 0,1 0 0,0 0-1,0 0 1,0 0 0,0-1-1,1 0 1,6 5 0,-4-5 21,0 1 0,1-2-1,-1 1 1,1-1 0,0 0 0,0 0 0,13 2 0,59 5 116,-79-10-137,14 2-264,0-2-1,0 0 0,1-1 1,-1 0-1,0-2 0,0 1 1,-1-2-1,28-9 0,-36 10-166,-1 1 0,1-1-1,-1 0 1,0-1 0,-1 1 0,1-1-1,0 0 1,-1 0 0,0 0-1,6-8 1,-5 3-781,1 1 0,-1-1 0,-1 0 0,0 0 0,4-12-1,-6 15 392,0-1 0,-1 1-1,1 0 1,-1 0-1,-1-1 1,1 1 0,-1 0-1,0-1 1,-1 1-1,1-1 1,-3-8-1,-7-26-3045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2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1128 5152,'0'0'110,"-1"1"1,0-1 0,1 1-1,-1-1 1,0 0 0,1 1-1,-1-1 1,0 1 0,1 0-1,-1-1 1,1 1 0,-1-1-1,1 1 1,-1 0-1,1-1 1,0 1 0,-1 0-1,1 0 1,-1 0 0,2 0 204,-1 0 1,0 0 0,0 0 0,1 0-1,-1 0 1,0 0 0,1 0-1,-1 0 1,1 0 0,-1 0 0,1-1-1,0 2 1,4 5 2279,-5-7-2428,1 1 0,-1-1 0,1 1 1,-1-1-1,1 0 0,-1 1 0,1-1 1,-1 0-1,1 1 0,0-1 0,-1 0 1,1 0-1,0 1 0,-1-1 0,1 0 0,0 0 1,-1 0-1,1 0 0,0 0 0,-1 0 1,1 0-1,0 0 0,-1-1 0,1 1 1,0 0-1,-1 0 0,1 0 0,0-1 1,-1 1-1,1 0 0,-1-1 0,1 1 1,-1 0-1,1-1 0,0 0 0,30-22 506,-23 15-172,290-208 907,-294 214-1397,34-23 53,-2-2 0,-1-2 0,61-62 0,62-120 644,-138 183-606,104-142 274,-60 83-192,-50 68-62,-1 0 0,-1-1 0,-1 0-1,-1-1 1,12-32 0,-21 48-91,1 1 1,-1-1-1,-1 0 1,1 0-1,0 1 1,-1-1-1,-1-8 0,1 11-29,0-1 1,-1 1-1,1-1 0,-1 1 0,0-1 0,0 1 0,0-1 0,0 1 0,0 0 0,-1 0 0,1-1 0,-1 1 0,1 0 0,-4-3 1,4 4-3,0 1 0,0-1 0,0 0 0,0 1 0,-1-1 1,1 1-1,0-1 0,0 1 0,0-1 0,-1 1 0,1 0 0,0 0 1,-1 0-1,1-1 0,0 1 0,0 1 0,-1-1 0,1 0 1,0 0-1,-2 1 0,-2-1 18,-2 1 10,-1 0 1,1 1-1,0 0 0,0 0 0,0 0 1,0 1-1,0 0 0,1 0 1,-1 1-1,-7 5 0,-6 6 100,-30 30 0,49-44-124,-13 14 173,0 1 1,1 0 0,1 1 0,0 0-1,1 1 1,1 1 0,-14 36 0,3 3 113,-17 84 1,8 10 302,27-126-423,1-1 0,1 1 1,1-1-1,4 28 0,-3-48-110,0 0-1,0-1 0,0 1 0,1-1 0,-1 1 0,1-1 0,0 0 0,0 0 1,0 0-1,1 0 0,0 0 0,5 6 0,-6-8-33,1 0 0,-1 0-1,1 0 1,0 0 0,0 0 0,0 0 0,0-1-1,0 0 1,0 1 0,0-1 0,1 0 0,-1-1-1,0 1 1,0 0 0,1-1 0,-1 0-1,1 0 1,5 0 0,17-4-12,0 0 0,0-2 1,-1-1-1,30-12 0,95-50-219,-66 16 72,1 1 211,-84 51-54,0 0 1,0 0-1,0 1 1,0-1-1,0 1 1,0-1 0,1 1-1,-1 0 1,0-1-1,0 1 1,0 0-1,2-1 1,-3 2-20,0 0 0,0-1 0,0 1 0,0 0 0,0-1 0,0 1 1,0-1-1,0 1 0,0 0 0,0-1 0,-1 1 0,1-1 0,0 1 0,0 0 0,-1-1 0,1 1 1,-1 0-1,-5 15 101,-13 32-46,13-34-92,0 1 0,1 0-1,-4 20 1,8-31 41,0-1 0,1 1 0,0 0 1,0 0-1,0 0 0,0 0 0,1-1 0,-1 1 0,1 0 0,0 0 1,0 0-1,0-1 0,1 1 0,-1-1 0,1 1 0,0-1 0,0 0 0,0 1 1,1-1-1,-1 0 0,1-1 0,-1 1 0,1 0 0,0-1 0,0 1 0,0-1 1,0 0-1,1 0 0,-1 0 0,1 0 0,-1-1 0,1 0 0,0 1 1,-1-1-1,1 0 0,0-1 0,0 1 0,-1-1 0,7 0 0,1 0-27,0-1 0,-1-1 0,1 0 0,-1 0 0,0-1 0,15-6-1,58-30-310,-51 23 270,38-16 94,-31 15 93,50-29-1,-84 42-127,1 0 0,0-1-1,-1 1 1,0-1 0,8-9 0,-12 13-22,0 0 1,0 0-1,0-1 1,0 1-1,-1 0 1,1 0 0,0-1-1,0 1 1,-1-1-1,1 1 1,-1 0 0,1-1-1,-1 1 1,0-1-1,1 1 1,-1-1 0,0 1-1,0-1 1,0 1-1,0-1 1,-1 1-1,1-1 1,0 1 0,0-1-1,-1 1 1,1-1-1,-1 1 1,0-1 0,-1-1-1,2 2 15,-1 0 1,0 0-1,0 1 0,0-1 1,0 1-1,0-1 0,0 0 1,1 1-1,-1 0 0,0-1 1,0 1-1,-1 0 0,1-1 0,0 1 1,0 0-1,0 0 0,0 0 1,0 0-1,0 0 0,0 0 1,-2 0-1,0 0-13,-7 1 3,1 0 0,-1 0 0,1 1 0,0 0-1,0 1 1,0 0 0,0 0 0,-12 7 0,8-3 72,0 0-1,0 1 1,1 1 0,-19 17-1,27-21-19,0-1 0,0 1 0,0 0-1,0 0 1,1 1 0,0-1 0,-4 11-1,6-14-6,0 0 0,1 0 0,-1 0 0,0 0 0,1 0 0,-1 0 0,1 0 0,0 0 0,0 0 0,0 1 0,0-1 0,0 0 0,0 0 0,1 0 0,-1 0 0,1 1 0,-1-1 0,1 0 0,0 0 0,0 0 0,0 0 0,0 0 0,0-1 0,0 1 0,3 3 0,0-2 64,0 0-1,0 0 0,1 0 1,-1-1-1,1 1 0,-1-1 1,1 0-1,0 0 0,9 1 1,5 1 11,24 1 0,-39-4-89,46 0-251,-1-1-1,62-8 1,-60 0-1730,-2-3-3839,-46 10 5418,-2 1-36,0 0 1,0 0-1,0-1 1,0 1-1,0 0 1,0-1-1,0 1 1,-1-1-1,1 1 1,0-1-1,0 1 1,0-1-1,0 0 1,0 0-1,4-1-2339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5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8640,'-9'-9'8092,"15"10"-5203,11 3-1279,1-1 1,22 1 0,77-5-560,-67-1-577,265-10 210,-309 11-680,161-8-116,31-2-1390,-69 5-3012,-64 5 1959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75 440 1824,'-4'0'470,"0"1"0,0-1 0,1 1 0,-1 0 1,0 0-1,1 1 0,-5 1 0,-14 4 2457,21-7-2752,1 1 1,-1-1-1,0 0 1,0 0-1,0 1 1,0-1 0,0 0-1,1 1 1,-1-1-1,0 1 1,0-1-1,1 1 1,-1-1-1,0 1 1,1-1-1,-1 1 1,0 0 0,1-1-1,-1 1 1,1 0-1,-1 0 1,1 0-1,0-1 1,-1 1-1,1 0 1,0 0-1,-1 0 1,1 0 0,0-1-1,0 1 1,0 0-1,0 0 1,0 0-1,0 0 1,0 0-1,0 0 1,0 0-1,0 0 1,1-1 0,-1 1-1,0 0 1,1 1-1,0 0 53,0 0 0,0 0 0,0 0-1,0 0 1,1 0 0,-1-1 0,1 1 0,-1 0 0,1-1-1,-1 1 1,1-1 0,0 0 0,0 1 0,0-1-1,0 0 1,0 0 0,0 0 0,2 0 0,0 0-43,0-1-1,0 1 1,0-1 0,0 0 0,0 0 0,0-1-1,0 1 1,0-1 0,0 0 0,0 0 0,0 0 0,5-2-1,5-4 295,25-14 0,-32 17-325,25-16 172,56-48-1,-64 46-183,-2-1 0,0-1 1,-2 0-1,-1-2 0,-1 0 0,-1-1 0,-1-1 1,14-36-1,-28 60-121,0 0-6,0 0 0,0 0-1,0 0 1,-1-1-1,0 1 1,0 0-1,0-1 1,0 1-1,-1-1 1,1-7-1,-1 12-16,-1 0-1,1 0 1,0-1 0,0 1-1,0 0 1,0 0 0,-1 0-1,1 0 1,0 0 0,0 0-1,0-1 1,0 1 0,-1 0-1,1 0 1,0 0-1,0 0 1,-1 0 0,1 0-1,0 0 1,0 0 0,0 0-1,-1 0 1,1 0 0,0 0-1,0 0 1,0 0 0,-1 0-1,1 0 1,0 0-1,0 0 1,0 0 0,-1 1-1,1-1 1,0 0 0,0 0-1,0 0 1,-1 0 0,1 0-1,0 0 1,0 1-1,0-1 1,0 0 0,0 0-1,-1 1 1,-8 7-68,-3 6 35,2 0 0,0 0 0,0 1 0,2 1-1,-10 22 1,7-10 106,1-1-1,-9 45 0,17-62-51,0 1 0,1 1 0,0-1 1,1 0-1,0 0 0,3 16 0,-2-22-3,0 1 0,0-1 1,1 1-1,0-1 0,0 1 1,0-1-1,1 0 1,0 0-1,0 0 0,0 0 1,0-1-1,1 1 0,0-1 1,6 6-1,-2-4 30,0-1 1,0 0-1,0 0 0,1 0 1,-1-1-1,1-1 1,0 1-1,0-1 0,1-1 1,-1 0-1,0 0 1,1-1-1,-1 0 0,1-1 1,0 0-1,14-2 1,-13 1 10,0-1 1,1-1 0,-2 0-1,1 0 1,0-1-1,-1 0 1,0-1 0,0-1-1,0 1 1,0-1 0,-1-1-1,0 0 1,0 0-1,7-9 1,4-7-32,-1-1-1,32-51 0,18-56-72,-21 37-14,-43 84 72,25-51-107,-29 58 86,1-1 0,-1 1-1,0 0 1,1 0 0,0 0 0,-1 0 0,1 0 0,1 0 0,1-2-1,-4 4 10,1 1 0,-1 0 0,0 0 0,0 0 0,1 0-1,-1-1 1,0 1 0,1 0 0,-1 0 0,0 0-1,0 0 1,1 0 0,-1 0 0,0 0 0,1-1-1,-1 1 1,0 0 0,1 0 0,-1 0 0,0 0 0,1 1-1,-1-1 1,0 0 0,1 0 0,-1 0 0,0 0-1,0 0 1,1 0 0,-1 0 0,1 1 0,8 9-45,3 17 11,-4-2 27,-1 0 0,-1 0 0,-1 0 0,-2 1 0,0-1 0,-2 1 0,-2 26 0,1-42 45,-2 1 0,1-1 0,-1 0-1,-1 0 1,0-1 0,0 1 0,-1 0 0,-1-1-1,-5 10 1,4-9 6,-1-1 0,0 1-1,-1-1 1,-13 12 0,19-19-42,-1 0-1,0 0 1,0 0 0,0 0 0,0 0-1,0 0 1,-1-1 0,1 1 0,-1-1 0,1 0-1,-1 0 1,1-1 0,-1 1 0,1-1 0,-1 1-1,0-1 1,1 0 0,-1 0 0,-4-2-1,0 0 30,0-1-1,1 1 0,-1-2 0,1 1 0,-1-1 0,1-1 0,0 1 1,1-1-1,-1 0 0,1-1 0,0 1 0,-6-9 0,7 6-180,8 6-9,15 5-3,-7 0 296,327 48-213,-292-43 65,6 0-1534,0-4-3847,-34-4 3401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49:5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61 11648,'-40'-24'5247,"30"19"-4543,10 2-736,10 3-128,-2-5-863,10 2 575,17-9-4224,12 4 2560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462 842 4224,'0'-2'13854,"-2"-2"-14759,-2-2 1292,-2 1 0,1-1 0,0 1 0,-1 0 0,0 0 0,0 1 0,-1 0 0,1 0 0,-10-4 0,-3-1-17,-1 2 1,-26-8-1,38 13-346,0 1 0,0-1 1,0 1-1,0 1 0,0-1 0,0 1 1,0 1-1,0 0 0,0 0 0,0 0 0,0 1 1,0 0-1,-7 3 0,4 0-1,1 0 0,-1 1-1,1 0 1,1 1 0,-1 0 0,1 1-1,0-1 1,-10 13 0,11-11 34,1-1 1,-1 1-1,2 0 1,-1 0-1,1 1 1,1 0-1,0 0 1,-8 21-1,6-1 51,1 0 0,1-1 0,1 2 0,2-1 0,1 0 0,1 1 0,9 59 0,-8-80-82,1 1 0,1-1-1,0 0 1,0 1-1,1-1 1,0-1 0,1 1-1,0-1 1,1 1-1,7 8 1,-8-12 0,0 0 0,0-1 0,1 0 0,0 0 0,0 0 0,0-1 0,1 0 0,-1 0 0,1 0 0,0-1 0,0 0 0,1 0 0,-1-1 0,15 3 0,-5-3 14,0-1 1,0-1-1,0-1 0,0 0 0,0-1 1,0-1-1,0 0 0,0-1 0,-1-1 1,26-12-1,-20 7-29,-1 0 0,-1-2 0,0-1-1,0 0 1,-2-1 0,33-32 0,-5-4 348,43-59 1,-80 97-307,-1 0 0,11-19 1,-17 23-135,-5 5-196,2 3 252,0 0 0,0 1 1,1-1-1,-1 0 0,0 0 0,0 1 1,1-1-1,-1 1 0,0-1 0,1 0 0,-1 1 1,0-1-1,1 1 0,-1-1 0,1 1 1,-2 1-1,-1 2-6,0 1 1,0 0 0,0 0-1,1 0 1,0 0-1,-1 0 1,-1 11-1,-6 40-100,8-42 79,-9 92 71,10-92-2,1 0 1,1 0-1,0 0 0,1 0 1,5 20-1,-6-29-17,1-1 1,0 1-1,0-1 1,0 0-1,0 1 1,0-1-1,1 0 1,0 0-1,0-1 1,0 1-1,0-1 1,1 1-1,-1-1 1,6 3-1,-6-4 23,1 0 0,-1 0 0,1-1 0,-1 0 0,1 1 0,-1-1-1,1-1 1,0 1 0,0 0 0,-1-1 0,1 0 0,0 0 0,0 0 0,-1 0 0,1-1 0,0 0 0,-1 1 0,6-3 0,-3 1-12,0 0 1,0 0 0,-1 0-1,1-1 1,0 0 0,-1 0 0,0-1-1,0 1 1,0-1 0,0 0 0,-1-1-1,1 1 1,-1-1 0,0 0 0,0 0-1,-1 0 1,1-1 0,-1 1-1,2-7 1,-1 2-4,-2 0 0,1 0-1,-1 0 1,-1 0 0,0-1 0,0 1-1,-1 0 1,0 0 0,-1-1-1,0 1 1,-1 0 0,-3-12 0,1 7-26,0 1 1,-1 1 0,-1-1 0,-1 1-1,0 0 1,0 0 0,-18-22 0,22 31-30,0 0 0,0 1 0,-1 0 0,1 0 0,-1 0 0,1 0 0,-1 0 0,0 1 0,0-1 0,-6-1 0,6 3 1,1 0-1,-1 0 1,0 0 0,1 1-1,-1 0 1,0 0-1,1 0 1,-1 0 0,1 0-1,-1 1 1,0 0-1,-5 1 1,-7 3-65,14-5 50,3-1 6,26-9 26,69-14 56,2 3-1,153-12 1,-238 32 34,-1 0 1,0 1-1,0 0 0,1 1 1,13 3-1,-22-4-11,-1 1 1,0 0-1,0-1 1,0 2-1,0-1 1,-1 0-1,1 1 1,0-1-1,0 1 0,-1 0 1,1 0-1,-1 0 1,0 0-1,1 0 1,-1 0-1,0 1 1,0-1-1,-1 1 1,1-1-1,0 1 1,-1 0-1,0 0 0,1 0 1,-1 0-1,1 4 1,0 7 51,0-1 0,-1 1 0,0 0 0,-1 14-1,-9 58 177,2-30-249,5-31-28,1-8-21,-1 1 0,0-1-1,-9 31 1,10-39 179,5-19 135,10-42-295,16-52-378,-27 94 365,2 0 1,-1 0 0,1 0 0,1 1 0,0-1 0,0 1 0,13-13 0,-19 21 5,1 1 1,0-1-1,-1 0 0,1 1 1,0-1-1,-1 1 0,1-1 1,0 1-1,0-1 0,0 1 1,-1 0-1,1-1 0,0 1 1,0 0-1,0 0 0,0 0 1,0-1-1,-1 1 0,1 0 1,0 0-1,0 0 0,0 0 1,0 1-1,0-1 0,0 0 1,-1 0-1,1 0 1,0 1-1,0-1 0,0 0 1,0 1-1,-1-1 0,1 1 1,0-1-1,0 1 0,-1-1 1,1 1-1,0 0 0,-1-1 1,1 1-1,-1 0 0,1-1 1,-1 1-1,1 0 0,0 1 1,3 5-12,0 0 1,-1 0-1,0 0 0,3 8 1,-5-11 58,15 43 26,11 30-38,-22-65-2,1-1 0,0 0 0,0 0 0,13 15 0,-14-21 19,-1-1 0,1 1 0,0-1 0,1 0 1,-1-1-1,1 1 0,0-1 0,-1 0 0,1-1 1,1 0-1,-1 1 0,0-2 0,0 1 1,1-1-1,-1 0 0,1 0 0,-1-1 0,1 0 1,-1 0-1,1 0 0,-1-1 0,13-3 0,-10 1-15,0-1-1,-1 0 0,1-1 1,-1 0-1,0 0 0,0-1 0,-1 0 1,1 0-1,-1-1 0,-1 0 1,11-13-1,4-9-49,30-55 0,-40 65 2,153-264 92,-164 282-70,0 1 0,0-1 0,0 1 0,1-1 0,-1 1 0,0-1 0,1 1 0,-1-1 0,0 1 0,1-1 0,-1 1 0,1 0 0,-1-1 0,0 1 0,1 0 0,-1-1 0,1 1 0,-1 0 0,1 0 0,-1-1 0,1 1 0,-1 0 0,2 0 0,-2 0-6,1 0 0,-1 0 1,1 1-1,-1-1 0,1 0 0,-1 0 0,1 1 0,-1-1 0,0 0 0,1 1 0,-1-1 0,0 1 0,1-1 0,-1 0 0,0 1 1,1-1-1,-1 1 0,0-1 0,1 2 0,0 2-26,1 1 1,-1-1-1,0 1 1,1 6-1,2 49 135,-3 1 0,-10 103-1,8-151-61,-1 1-1,-1 0 0,0-1 0,-1 0 0,0 0 1,-9 20-1,12-32-38,-9 14 63,10-15-72,-1 0 0,1 0 0,-1 1-1,0-1 1,1 0 0,-1 0 0,1 1 0,-1-1-1,0 0 1,1 0 0,-1 0 0,0 0-1,1 0 1,-1 0 0,1 0 0,-1 0-1,0 0 1,1-1 0,-1 1 0,1 0 0,-1 0-1,0 0 1,1-1 0,-1 1 0,1 0-1,-1-1 1,1 1 0,-1 0 0,0-2-1,-5-3-124,1-1 0,0 0 0,0-1 0,0 1 0,1-1 0,-1 0 0,2 0 0,-1 0 1,-3-12-1,-16-57-438,23 76 553,0-1 1,0 1-1,0-1 0,-1 0 1,1 1-1,0-1 0,0 1 0,0-1 1,0 1-1,0-1 0,0 1 1,0-1-1,0 1 0,0-1 0,1 1 1,-1-1-1,0 1 0,0-1 1,0 1-1,0-1 0,1 1 0,-1-1 1,0 1-1,1-1 0,-1 1 1,0 0-1,1-1 0,-1 1 0,0 0 1,1-1-1,-1 1 0,1 0 0,-1-1 1,1 1-1,-1 0 0,1 0 1,-1-1-1,1 1 0,-1 0 0,1 0 1,-1 0-1,1 0 0,-1 0 1,1 0-1,-1 0 0,1 0 0,-1 0 1,1 0-1,-1 0 0,1 0 1,0 0-1,20 1-135,-14 0 173,0-1 0,0 0-1,0 0 1,0-1-1,9-2 1,7-3 58,0-2 0,40-18 0,42-31 26,-19 10-142,-52 31 40,-10 5 92,-1-1-1,-1-1 0,32-23 0,-41 26-44,-1-2-1,1 1 0,-2-1 1,1-1-1,13-20 0,-12 10 20,-1-1-1,17-47 1,10-54 120,-15 38-137,-4-1 1,-3-1-1,-5 0 1,2-132-1,-14 206-30,-1-20 55,1 34-87,0 1-1,0 0 1,0 0 0,0-1-1,0 1 1,0 0 0,0-1-1,0 1 1,0 0 0,0-1-1,0 1 1,0 0 0,-1-1-1,1 1 1,0 0 0,0 0-1,0-1 1,-1 1 0,1 0-1,0 0 1,0-1 0,0 1-1,-1 0 1,0-1 0,-4 6-128,-3 13-43,8-18 172,-17 50 26,1 1 0,4 1 1,-13 96-1,11 160 277,14-275-262,-1 25 89,3-1 0,13 85 0,19 5-46,-27-122-68,1-1 0,2 0 0,22 42 0,-30-62 3,1-1-1,-1 1 1,1-1 0,-1 1 0,1-1 0,0 0 0,0 0 0,0 0-1,7 4 1,-9-7-2,1 1 0,-1 0-1,1-1 1,0 1 0,-1-1-1,1 1 1,0-1 0,-1 0-1,1 0 1,0 0 0,0 0-1,-1 0 1,1 0 0,0 0-1,-1 0 1,1-1-1,0 1 1,-1-1 0,1 1-1,0-1 1,-1 0 0,1 0-1,-1 0 1,1 0 0,-1 0-1,3-2 1,9-8 65,0-1 0,19-23 0,0-1-31,-13 16-6,0 0-62,1 0 0,1 1 0,26-18 0,-25 22-170,0 1 0,34-15 0,-45 24 173,5-2-14,1 0 0,32-7-1,-43 13 32,0 0 0,0 0-1,0 1 1,1 0 0,-1 0-1,0 0 1,0 1 0,0 0-1,0 0 1,0 1 0,0-1-1,7 4 1,-8-3 1,1 1 6,0 0-1,0 0 1,0 0-1,9 7 0,-14-10 92,-1 0-54,-1-1 0,1 0 0,-1 1 0,1-1 0,0 0 0,-1 1 0,1-1 0,-1 0 0,0 1 0,1-1 0,-1 1 0,1-1 0,-1 1 0,0-1 0,0 1 0,1-1 0,-2 1 0,-15-8 31,14 7-11,-5-4-93,-1 1-1,0 1 1,0 0-1,0 0 1,0 1-1,-1 0 1,1 0-1,0 1 1,-1 1 0,1-1-1,-1 2 1,-9 0-1,8 1 15,-1 0 0,1 1-1,0 0 1,-1 1 0,2 0 0,-1 1 0,0 0-1,1 1 1,-11 8 0,17-11 7,0 1-1,0-1 1,0 1 0,1 0 0,-1 1 0,1-1-1,0 0 1,1 1 0,-1 0 0,1 0 0,0-1 0,0 1-1,0 1 1,1-1 0,0 0 0,0 0 0,0 0-1,1 1 1,-1-1 0,1 0 0,2 11 0,-2-7 11,2 1 0,-1-1 1,1 0-1,1 0 0,-1 0 1,1 0-1,1-1 0,0 1 1,0-1-1,1 0 0,8 11 1,-8-13 10,0 0-1,1-1 1,-1 0 0,1 0 0,1 0-1,-1 0 1,1-1 0,-1-1 0,1 1-1,0-1 1,8 3 0,-11-5 3,0 0 0,-1 0 0,1 0 0,0-1 0,-1 0 0,1 1 0,0-1 0,0-1 0,0 1 0,-1 0 0,1-1 0,0 0 0,-1 0 1,1 0-1,-1 0 0,1-1 0,-1 1 0,1-1 0,-1 0 0,0 0 0,0 0 0,0 0 0,0-1 0,3-3 0,6-9 36,0 0 1,-2-1-1,0-1 0,15-32 1,-8 14-122,-1 2-69,-1 0 0,14-46 1,-20 119 378,-8-27-201,2 0 1,0 0 0,1 0-1,0 0 1,1-1-1,6 13 1,-11-24-38,1-1 0,-1 1 0,0 0 1,1 0-1,0-1 0,-1 1 0,1 0 0,-1-1 0,1 1 0,0-1 0,-1 1 1,1-1-1,0 1 0,-1-1 0,1 1 0,0-1 0,0 0 0,0 1 0,-1-1 0,1 0 1,0 0-1,0 1 0,0-1 0,0 0 0,0 0 0,-1 0 0,1 0 0,0 0 1,0 0-1,0-1 0,0 1 0,0 0 0,1-1 0,2-1 26,0 0 0,0 0 0,-1 0 0,1-1 0,6-4 0,13-12-5,2 2 1,0 0-1,53-24 1,87-24 25,-137 54-48,-20 8 19,0 1 1,0-1-1,1 1 0,-1 1 0,16-2 0,-22 3-15,0 0 0,-1 0-1,1 0 1,0 0-1,0 1 1,0-1 0,-1 0-1,1 1 1,0-1 0,0 1-1,-1 0 1,1-1-1,0 1 1,-1 0 0,1 0-1,-1 0 1,1 0-1,-1 0 1,0 1 0,1-1-1,-1 0 1,0 1-1,0-1 1,0 0 0,0 1-1,0 0 1,0-1-1,0 1 1,-1 0 0,1-1-1,0 1 1,-1 0 0,0-1-1,1 4 1,-1 0 7,0 0 0,0-1-1,-1 1 1,1-1 0,-1 1 0,0-1 0,-3 8 0,-3 16-6,-7 75-198,13-103 194,1 1 0,0 0 1,0 0-1,0-1 0,0 1 0,0 0 0,0 0 1,0-1-1,0 1 0,0 0 0,0 0 0,0-1 1,1 1-1,-1 0 0,0 0 0,1-1 0,-1 1 1,0 0-1,1-1 0,0 2 0,-1-2-6,0 0 0,1 0 1,-1 0-1,1 0 0,-1 0 0,1 0 0,-1 1 1,1-1-1,-1 0 0,1 0 0,-1-1 0,1 1 0,-1 0 1,0 0-1,1 0 0,-1 0 0,1 0 0,-1 0 0,1-1 1,-1 1-1,0 0 0,1 0 0,0-1 0,3-2-48,0 0 0,-1 0 1,1 0-1,-1 0 0,5-6 0,22-29-479,65-63 0,-94 100 523,0 0 0,1 0 0,-1 0-1,0 0 1,0 0 0,1 0-1,-1 0 1,1 0 0,-1 1-1,1-1 1,-1 0 0,1 1-1,-1-1 1,1 1 0,-1 0-1,1 0 1,0 0 0,-1-1-1,3 2 1,-3-1 19,1 1 1,-1 0-1,1-1 0,-1 1 0,0 0 1,1 0-1,-1 0 0,0 0 0,1 0 1,-1 0-1,0 1 0,0-1 0,0 0 1,0 1-1,0-1 0,-1 0 0,1 1 1,0-1-1,0 3 0,4 8 35,-1 0 1,5 26-1,-7-29-59,0 0-1,0 1 1,1-1-1,0 0 1,1-1 0,0 1-1,8 14 1,-11-22 19,0 0 0,0 1 0,1-1 0,-1 0 0,0 0-1,1 0 1,-1 0 0,0 0 0,1 0 0,-1 0 0,1-1 0,0 1 0,-1 0-1,1-1 1,-1 1 0,1-1 0,0 0 0,0 0 0,-1 1 0,1-1 0,0 0-1,-1 0 1,1-1 0,3 1 0,1-2 20,0 0-1,-1 0 1,1 0-1,0 0 1,-1-1-1,6-3 0,45-26 68,-2-3-1,63-51 1,-102 71-106,-1 0 0,0-1 0,-1-1 0,0 0 0,-1-1 0,17-36 0,40-122 144,-60 148-113,78-266 361,-83 278-178,0-1 1,-2-1-1,2-28 0,-4 55-216,-2 0 0,1 0 1,-4 12-1,-4 18 64,-12 256 444,27 0-506,-3-270-68,1 0 0,0-1 0,2 1-1,18 45 1,-23-67-170,0 0 0,1 0 0,-1 0 0,1-1-1,0 1 1,0 0 0,0-1 0,0 1 0,4 3 0,-4-5-27,-1-1 1,0 1 0,0 0-1,1 0 1,-1-1 0,0 1-1,1-1 1,-1 1 0,1-1-1,-1 0 1,1 1 0,-1-1-1,1 0 1,-1 0 0,1 0-1,-1 0 1,1 0 0,-1 0-1,0-1 1,1 1 0,-1 0-1,1-1 1,2-1 0,10-6-3857,3 2 1367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95 12128,'-27'-12'5503,"41"9"-4799,-6-2 1472,10 5-1344,22-8 704,10 4-864,13-7 96,5 6-448,-1-7-320,-4 9-32,0-9-128,-10 7 64,-3-6-2624,-10 7 1504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32 268 10208,'-32'5'4640,"54"-5"-4032,-4-5 1439,9 5-1247,41-11 1088,13-1-1088,46-16-352,-3 5-288,47-22 0,-4 10-96,9-10-2144,-28 14 1152,-1 7-6143,-20 11 3935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20 354 4480,'-1'0'170,"0"0"1,0 0 0,-1 0-1,1 0 1,0 0-1,0 1 1,0-1 0,0 0-1,0 1 1,0-1-1,0 1 1,-1 0 0,2-1-79,-1 0 0,1 1 0,0-1 0,-1 0 0,1 0 1,0 1-1,0-1 0,-1 0 0,1 1 0,0-1 0,0 0 1,0 1-1,0-1 0,-1 0 0,1 1 0,0-1 0,0 0 1,0 1-1,0-1 0,0 0 0,0 1 0,0-1 1,0 0-1,0 1 0,0-1 0,0 0 0,0 1 0,0-1 1,0 1-1,0-1 0,1 0 0,-1 1 0,0-1 0,0 0 1,1 1-1,-1 0 243,1 0-1,-1 0 1,0 1 0,1-1 0,-1 0 0,0 1 0,1-1 0,-1 0 0,0 0-1,0 1 1,0-1 0,0 0 0,-1 2 0,1-2-217,0 0 0,0 0 0,-1 0 0,1 0 0,0 0 0,0 0 0,1 0 0,-1 1 0,0-1 0,0 0 0,0 0 0,1 0 0,-1 0 0,0 0 0,1 0 0,-1 0 0,1-1 0,-1 1 0,1 0 0,0 0 0,-1 0 0,1 0-1,1 1 1,1 0 64,0-1 0,0 1-1,0 0 1,1-1 0,-1 1-1,0-1 1,1 0 0,-1 0-1,1-1 1,-1 1 0,1-1-1,-1 1 1,1-1-1,0 0 1,-1-1 0,1 1-1,-1-1 1,1 1 0,-1-1-1,1 0 1,4-2 0,4-2 75,-1 0 1,1 0 0,-1-1 0,20-15 0,-9 6 35,72-57 390,-76 56-620,-1 0-1,0-1 1,16-22-1,-17 17 60,0 0-1,-2 0 0,20-43 1,-32 61-95,2-3 23,-2 0-1,1 0 1,-1 0 0,0-1-1,2-14 1,-4 21-50,0 1 0,0-1 0,0 1 0,0-1 1,0 0-1,0 1 0,0-1 0,0 1 0,0-1 0,0 1 0,0-1 0,-1 1 1,1-1-1,0 1 0,0-1 0,-1 1 0,1-1 0,-1 0 0,1 1-3,-1 0 0,1 0-1,0-1 1,0 1-1,-1 0 1,1 0-1,0 0 1,-1 0 0,1 0-1,0 0 1,-1 0-1,1 0 1,0 0 0,0 0-1,-1 0 1,1 0-1,0 1 1,-1-1-1,1 0 1,0 0 0,-1 0-1,1 0 1,0 1-1,-16 13-129,5-1 150,2 1 1,0 0 0,0 1-1,-6 15 1,-22 65 176,34-85-166,0 0-1,1 0 0,0 1 0,0-1 1,1 1-1,1-1 0,-1 1 1,2-1-1,-1 1 0,2-1 0,-1 0 1,1 1-1,1-1 0,0 0 1,0 0-1,6 10 0,-8-18 0,0 0 1,0 1-1,1-1 0,-1 0 0,0-1 1,1 1-1,0 0 0,-1 0 0,1-1 1,0 1-1,0-1 0,0 1 0,0-1 1,0 0-1,0 1 0,0-1 0,1-1 1,-1 1-1,0 0 0,1 0 0,-1-1 0,0 1 1,1-1-1,-1 0 0,1 0 0,-1 0 1,4 0-1,8-5 96,-1 0 0,1 0 0,-1-1 1,13-9-1,11-4-56,278-147 353,-267 139-355,-45 26-19,-1-1 1,1 1-1,0-1 0,0 1 1,0 0-1,0 0 0,0 1 1,0-1-1,0 1 0,0-1 1,5 1-1,-7 0-12,0 0 0,0 1 1,1-1-1,-1 1 0,0-1 0,0 1 0,1-1 0,-1 1 0,0 0 1,0-1-1,0 1 0,0 0 0,0 0 0,0 0 0,0 0 1,0 0-1,-1 0 0,1 0 0,0 0 0,-1 0 0,1 0 0,0 0 1,-1 0-1,1 1 0,-1-1 0,0 0 0,1 0 0,-1 3 0,2 7 24,-1 0-1,-1 0 0,0 0 0,-1 0 0,-2 13 1,1-4-23,-4 18 295,4-27-280,0 1 0,0 13 0,2-25-46,0 0 0,0 1 0,0-1 0,0 0 0,0 0 0,0 0 0,0 1 0,0-1-1,0 0 1,0 0 0,0 0 0,0 1 0,0-1 0,1 0 0,-1 0 0,0 0 0,0 0 0,0 1 0,0-1 0,0 0 0,0 0 0,1 0 0,-1 0-1,0 0 1,0 1 0,0-1 0,0 0 0,1 0 0,-1 0 0,0 0 0,0 0 0,0 0 0,1 0 0,-1 0 0,0 0 0,0 0 0,0 0 0,1 0-1,-1 0 1,0 0 0,0 0 0,0 0 0,1 0 0,-1 0 0,0 0 0,0 0 0,0 0 0,1 0 0,-1 0 0,0 0 0,0 0 0,0 0 0,0-1-1,1 1 1,-1 0 0,0 0 0,0 0 0,0 0 0,0 0 0,0-1 0,1 1 0,-1 0 0,0 0 0,0-1 0,13-10-16,-13 10 19,50-52 38,-25 25 2,39-33-1,-61 59-50,0 0 0,0-1 0,0 1-1,0 1 1,0-1 0,1 0 0,-1 1-1,1 0 1,-1-1 0,1 1 0,-1 1-1,1-1 1,0 0 0,0 1 0,-1 0-1,1 0 1,0 0 0,-1 0 0,1 1-1,0 0 1,-1-1 0,1 1 0,0 0-1,4 3 1,5 3 6,-1 0-1,1 0 1,-2 1 0,22 19-1,-32-26 1,11 10 8,-1 1 0,0 0 0,0 0-1,11 19 1,31 59-927,-30-50-2252,-16-26 231,0 2 980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10976,'-81'-8'4960,"59"8"-4321,17 0-31,18 0-1727,5 0 575,37-4-2176,12 4 1536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1414 2912,'-4'2'439,"-1"0"0,1 0 0,0 1 0,0 0 0,0 0-1,0 0 1,0 0 0,0 1 0,-7 8 8048,19-16-7918,-1-1 0,1 0 0,-1 0 0,0-1 0,-1 1 0,1-2 0,9-11-1,-6 8-229,42-44 617,93-103 344,81-122-974,31-19 474,-228 261-734,-1-1 0,-2-1 0,-2-2 0,36-83 0,-39 76 296,-2 0-1,-3-1 0,20-96 1,-35 138-343,0 6-26,-1 0 0,0 1 0,1-1 0,-1 0 0,0 0 0,0 0 0,0 0 0,0 0 0,0 0 0,0 0 0,0 0 0,0 0 0,0 0 0,0 0 0,0 0 0,-1 0 0,1 0 0,0 0 0,-1 0 0,0-1 0,1 2 4,0 0 0,0 0 0,-1 0 1,1 0-1,0 0 0,0 0 0,0 0 1,-1 0-1,1 0 0,0-1 1,0 1-1,0 1 0,0-1 0,-1 0 1,1 0-1,0 0 0,0 0 0,0 0 1,-1 0-1,1 0 0,0 0 0,0 0 1,0 0-1,0 0 0,0 0 1,-1 0-1,1 1 0,0-1 0,0 0 1,0 0-1,0 0 0,0 0 0,0 0 1,-1 1-1,1-1 0,0 0 0,0 0 1,0 0-1,0 0 0,0 1 1,-17 30-66,6-7 50,-64 116-143,-21 44 186,16 3 95,23 4-89,48-154-25,3 0-1,1 0 1,0 48 0,4-78 23,2 1 0,-1-1 1,1 1-1,0-1 0,1 1 1,0-1-1,0 0 1,0 0-1,1 0 0,0 0 1,6 10-1,-6-13 6,0-1-1,0 1 1,0-1 0,0 0-1,1 0 1,-1 0 0,1 0-1,-1 0 1,1-1-1,0 0 1,0 0 0,0 0-1,1 0 1,-1-1 0,0 1-1,1-1 1,-1 0 0,1 0-1,8 0 1,-3-1-13,-1 0 1,1 0-1,-1-1 0,1-1 1,-1 1-1,1-1 0,-1-1 1,0 0-1,0 0 0,0-1 1,-1 0-1,1 0 0,-1-1 1,0 0-1,0-1 0,0 0 1,-1 0-1,0 0 1,0-1-1,9-13 0,-3 3-35,-1 0 0,0-2 0,-2 0 0,0 0 0,-1 0 0,6-22 1,-6 14 182,16-35 1,-27 78-158,-1 29 1,2-19 23,-1 13 111,4 53 1,0-71-98,1 0 1,1 0-1,1 0 1,8 22 0,-12-40-36,0 0 0,0 0 0,0 0 1,1-1-1,-1 1 0,1-1 1,0 1-1,0-1 0,0 1 1,4 2-1,-5-3 1,1-1 0,-1-1 0,1 1 0,0 0-1,0 0 1,-1 0 0,1-1 0,0 1 0,0-1 0,0 0 0,0 1 0,-1-1 0,1 0-1,0 0 1,0 0 0,0 0 0,0-1 0,0 1 0,2-1 0,15-5 84,0 0 0,-1-1 0,0-1 1,20-12-1,63-47-218,-49 25 79,-2-3-1,44-53 1,16-15 142,-109 113-98,-1-1-1,1 0 0,0 1 1,-1-1-1,1 0 0,0 1 0,0-1 1,0 1-1,0-1 0,-1 1 0,1-1 1,0 1-1,0 0 0,0-1 0,0 1 1,0 0-1,0 0 0,0 0 0,0-1 1,0 1-1,2 1 0,-2-1 5,-1 0 0,1 1 0,0-1-1,0 1 1,-1-1 0,1 1 0,0 0 0,0-1-1,-1 1 1,1 0 0,-1-1 0,1 1 0,-1 0-1,1 0 1,-1-1 0,1 1 0,-1 0 0,1 1-1,1 4 42,-1 0-1,1 0 0,-1-1 0,0 1 0,-1 12 0,0 7 1,-2-1 0,-1 1 0,-1-1 0,-1 0 0,0 0 0,-2-1 0,-2 1 0,-10 21 0,-24 58 66,44-101-94,4-4 7,8-8 24,-3 1-44,0-1 0,0 0 1,-1 0-1,0-1 1,11-18-1,33-67-219,-14 25 62,-32 58 114,14-20 33,-19 30 4,-1 2 0,0-1-1,1 0 1,0 0 0,-1 0-1,1 1 1,0-1 0,0 1-1,0-1 1,0 1-1,4-2 1,-5 3-6,0 0 0,0 0 0,-1 0 0,1 0 0,0 0 0,0 0 0,0 1 0,0-1 0,-1 0-1,1 0 1,0 1 0,0-1 0,0 0 0,-1 1 0,1-1 0,0 1 0,-1-1 0,1 1 0,0-1 0,-1 1 0,1 0 0,-1-1 0,1 1 0,-1 0 0,1-1-1,-1 1 1,1 0 0,-1 0 0,0-1 0,1 3 0,1 3 11,-1-1 0,0 1 0,0 0 0,0 0 0,-1 0 0,0 0 0,0 0 0,-1 9 0,-13 51 14,9-44-15,-9 19-5,11-34-7,0 0 1,1 0 0,-1 0-1,1 1 1,1-1-1,-2 13 1,3-20 0,1 0 1,-1 0-1,0 0 0,0 0 1,0 0-1,1 1 1,-1-1-1,0 0 0,0 0 1,0 0-1,1 0 1,-1 0-1,0 0 0,0 0 1,1 0-1,-1 0 1,0 0-1,0 0 1,0 0-1,1 0 0,-1 0 1,0 0-1,0 0 1,1 0-1,-1-1 0,0 1 1,0 0-1,0 0 1,1 0-1,-1 0 0,0 0 1,0 0-1,0-1 1,0 1-1,1 0 1,-1 0-1,14-9-115,7-9-448,30-31 1,-10 9 336,-11 11 164,1 2-1,58-38 0,-86 62 65,1 1 0,0 0 0,0 1 1,-1-1-1,1 1 0,0-1 0,0 1 0,6-1 0,-9 2 2,0 0 0,0 0 0,0 0 1,0 1-1,0-1 0,0 0 0,0 0 0,0 0 0,0 1 0,0-1 0,0 1 0,0-1 1,0 1-1,0-1 0,0 1 0,0-1 0,0 1 0,0 0 0,-1-1 0,1 1 0,0 0 1,-1 0-1,1 0 0,0 0 0,-1-1 0,1 1 0,-1 0 0,1 0 0,-1 0 0,0 0 1,1 0-1,-1 0 0,0 0 0,0 0 0,1 2 0,0 4 36,-1 0 0,1 0 0,-1 0 0,0 0 0,-1 0 1,1 0-1,-1 0 0,-1 0 0,0 0 0,0 0 0,0 0 0,-4 8 0,-6 8 77,0-2 1,-17 25-1,20-33-80,4-4-13,0 0-1,0 0 1,-5 17 0,3-8 34,7-18-56,0 1 0,0-1 0,0 1 0,0-1 0,0 1 0,0 0 0,0-1 0,0 1 0,0-1 0,0 1 0,0-1 0,0 1 0,0-1 0,1 1 0,-1-1 0,0 1 0,0-1 0,1 1 0,-1-1 0,0 0 0,0 1 0,1-1 0,-1 1 0,1 0 0,15 10-43,21 5 177,-27-12-102,1-1 0,1-1-1,-1 0 1,0-1-1,0 0 1,14-1 0,-8 0-13,1-2 0,-1 0 1,23-6-1,-22 3 7,0-1 0,-1-1 0,1-1 0,-2 0 0,1-1 0,-1-1-1,0 0 1,-1-1 0,-1-1 0,0 0 0,16-18 0,-17 14 3,1 0 1,-2-2 0,0 1 0,-1-1 0,-1-1 0,-1 0 0,0-1-1,-2 0 1,9-32 0,-14 45-38,-1 0 1,0 0-1,0 0 1,0 0-1,-1 0 0,0 0 1,0 0-1,-1-1 1,0 1-1,0 0 0,0 0 1,-4-7-1,5 13 5,0 0 0,-1 0 0,1 0 0,0 0 0,-1 0 0,1 0 0,-1 0 0,0 0 0,1 0 0,-1 0 0,1 1 0,-1-1 0,0 0 0,0 1 0,0-1-1,1 0 1,-1 1 0,0-1 0,0 1 0,0-1 0,0 1 0,0-1 0,0 1 0,0 0 0,0-1 0,0 1 0,0 0 0,0 0 0,0 0 0,0 0 0,0 0 0,0 0 0,0 0 0,0 0 0,0 0 0,0 1 0,0-1 0,-2 1 0,0 1-13,-1-1 1,1 1 0,0 0 0,0 1-1,0-1 1,0 0 0,1 1 0,-1 0 0,1 0-1,-3 3 1,-8 14 82,1 1 1,1 1-1,0 0 0,2 0 1,1 1-1,-9 37 0,14-50-38,1 0 1,1 0-1,-1 0 1,2 0-1,-1 0 0,1 0 1,1 0-1,2 15 0,-2-20-16,0 0 0,1-1 0,0 1-1,-1-1 1,1 0 0,1 0-1,-1 0 1,1 0 0,0 0 0,0 0-1,0 0 1,0-1 0,0 0-1,1 1 1,0-1 0,-1-1 0,1 1-1,0 0 1,0-1 0,5 2-1,2 0-50,0 0 0,0-1 0,0 0-1,0 0 1,1-2 0,-1 1 0,1-1-1,11-1 1,3-2-1576,-1 0-1,40-9 1,-42 4-798,-10-2-2182,-4 5 1454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 9376,'-10'-4'13573,"5"8"-14352,-50 24 3142,26-13-1740,18-10-392,0 1 1,-19 14-1,97-73 1070,-62 50-1258,-4 3-31,-1 0 0,1 0 0,-1 0 0,0-1 0,1 1-1,-1 0 1,1 0 0,-1-1 0,0 1 0,1 0 0,-1 0 0,0-1 0,1 1 0,-1 0 0,0-1 0,0 1 0,1-1 0,-1 1 0,0 0 0,0-1 0,0 1 0,1-1 0,-1 1 0,0-1-1,-1 0 0,1 1-1,-1 0 1,1 0-1,-1 0 0,1 0 1,-1 0-1,1 0 0,-1 0 1,1 0-1,-1 0 0,1 0 1,-1 0-1,1 0 0,-1 0 1,1 0-1,-2 1 0,-6 2-539,1 0-1,-1 1 1,1 0-1,0 1 1,0 0-1,-6 5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118 112 9376,'-63'-60'4256,"45"40"-3680,10 12 1088,3 5-1025,-5-5 705,6 8-768,-1-9-704,1 6-960,8 3 672,5 0-4447,9 7 2655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0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8064,'-26'-12'3648,"26"7"-3168,0 2 1696,0 6-1280,8 2 927,5 4-1087,32 2 960,10 4-992,35-1 448,9 1-672,13-10-192,-9 3-192,28-16-160,-10 3 32,5-7-736,-14 0 384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1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5568,'0'0'156,"-1"-1"-1,0 1 1,1-1 0,-1 1 0,1-1 0,-1 0 0,1 1-1,-1-1 1,1 0 0,0 1 0,-1-1 0,1 0 0,0 0-1,0 1 1,-1-1 0,1 0 0,0 0 0,0 0 0,0 1-1,0-1 1,0 0 0,0 0 0,0 0 0,0 1 0,0-1-1,0 0 1,1 0 0,-1 0 0,0 1 0,1-1 0,-1 0-1,0 1 1,1-1 0,-1 0 0,1 0 0,-1 1 0,1-1-1,-1 1 1,1-1 0,0 0 0,1 0 323,-1 0 0,0 0 1,0 0-1,1 0 0,-1 0 0,1 1 0,-1-1 1,1 0-1,-1 1 0,1 0 0,-1-1 1,1 1-1,0 0 0,2-1 0,16 4 1111,-5 1-866,1 1 0,-2 1 0,1 0 0,-1 1 0,22 13 0,-11-3 67,46 39 0,-63-47-831,1 0 0,-1 0 1,0 0-1,-1 1 1,0 0-1,-1 1 0,0-1 1,0 1-1,4 13 1,-7-14-880,0 0 1,-1 0 0,2 16-1,1-3-1001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11968,'-5'0'5407,"15"25"-4703,-2-10 2112,0 5-1696,7 16 960,-1 9-1216,-1 21 288,0 3-672,-5 7-352,2-8-96,-6-8-32,6-12 0,-10-8-1056,0-4 576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1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72 7872,'10'-45'10794,"-10"44"-10639,0 0 1,0 1-1,0-1 0,0 0 0,0 1 1,-1-1-1,1 1 0,0-1 0,0 0 1,-1 1-1,1-1 0,0 1 1,-1-1-1,1 1 0,0-1 0,-1 1 1,1-1-1,-1 1 0,1-1 0,-1 1 1,1 0-1,-1-1 0,1 1 0,-1 0 1,1-1-1,-1 1 0,0 0 1,1 0-1,-1-1 0,1 1 0,-1 0 1,0 0-1,1 0 0,-1 0 0,0 0 1,1 0-1,-1 0 0,0 0 1,0 0-1,-28 6 684,29-6-817,-7 2 75,-1 1 0,1 1 0,0-1 0,0 1 0,0 1 0,0-1-1,1 1 1,-1 0 0,1 0 0,1 1 0,-1 0 0,1 0 0,0 0 0,0 1 0,1-1 0,-7 15 0,10-21-84,1 1 0,0 0 1,-1 0-1,1-1 0,0 1 0,-1 0 1,1 0-1,0 0 0,0-1 0,0 1 1,0 0-1,0 0 0,0 0 0,0 0 1,0 0-1,0-1 0,0 1 0,0 0 1,0 0-1,1 0 0,-1-1 0,0 1 1,1 0-1,0 1 0,0-2 11,-1 1-1,1 0 0,0-1 1,0 1-1,0-1 0,0 1 1,0-1-1,0 0 0,0 1 1,0-1-1,0 0 0,0 0 1,0 0-1,0 1 0,0-1 1,2-1-1,4 1 93,1-1-1,-1 0 1,1-1 0,7-2-1,-3 1-99,-1-1-1,1-1 1,-1 1 0,0-2-1,0 0 1,-1 0-1,0-1 1,0 0-1,0 0 1,14-16-1,-23 22-143,-1 0 0,1 0 0,0 0 0,-1 0 0,1 0 0,0 0 0,-1 0 0,1 0 0,-1 0 0,0 0 0,1-1 0,-1 1 0,0 0 0,0 0 0,0 0 0,0-1 0,0 1 0,0 0 0,0 0 0,0-1 0,0 1 0,-1 0 0,1 0 0,0 0 0,-1 0 0,1-1 0,-1 1 0,1 0 0,-1 0 0,0 0 0,1 0 0,-1 0 0,0 0 0,0 0 0,0 0 0,0 1 0,1-1 0,-3-1 0,-12-10-1984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50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1984,'0'0'22,"0"0"1,-1 0 0,1 0-1,0 0 1,-1 0-1,1 0 1,0 0-1,-1 0 1,1 0-1,0 0 1,-1 0-1,1 0 1,0 0 0,-1 0-1,1 0 1,0 0-1,-1 0 1,1 0-1,0-1 1,0 1-1,-1 0 1,1 0-1,0 0 1,-1 0-1,1-1 1,0 1 0,0 0-1,0 0 1,-1-1-1,1 1 1,0 0-1,0 0 1,0-1-1,0 1 1,-1 0-1,1-1 1,0 1 0,0 0-1,0 0 1,0-1-1,0 1 1,0 0-1,0-1 1,0 1-1,0 0 1,0-1-1,0 1 1,0 0-1,0-1 1,0 1 0,0-1-10,0 0 59,0 1 1,0-1 0,0 1 0,0-1 0,0 1-1,0 0 1,1-1 0,-1 1 0,0-1 0,0 1 0,0 0-1,0-1 1,1 1 0,-1-1 0,0 1 0,0 0-1,1-1 1,-1 1 0,0-1 0,1 1 221,-1 0 0,1 0 0,-1-1 0,1 1 0,-1 0 0,1 0 1,-1 0-1,1 0 0,-1 0 0,1 0 0,-1 0 0,1 0 0,-1 0 0,1 0 0,-1 0 0,1 0 1,-1 0-1,1 0 0,-1 0 0,1 0 0,-1 0 0,0 1 0,1-1 0,-1 0 0,1 0 0,-1 0 1,1 1-1,-1-1 0,0 0 0,1 1 0,-1-1 0,0 0 0,1 2 0,26 27 3535,13 31-1721,37 58 104,52 132 423,-113-220-2208,-1 0-1,-1 0 1,14 48-1,-25-68-550,-1 1-1,0-1 1,-1 1 0,0 0-1,0-1 1,-1 1-1,0 0 1,-1-1-1,0 1 1,-1-1 0,-1 1-1,1-1 1,-1 0-1,-9 20 1,-2-5-1039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194 135 2496,'3'-4'4687,"-2"3"-4550,-1 1 0,1 0-1,-1-1 1,1 1 0,0 0 0,-1-1 0,1 1 0,-1-1 0,1 1 0,-1-1 0,0 1 0,1-1 0,-1 1-1,1-1 1,-1 0 0,0 1 0,0-1 0,1 1 0,-1-1 0,0 0 0,0 1 0,0-1 0,0 0-1,0 1 1,1-1 0,-1 0 0,0 1 0,-1-1 0,1 0 0,0 1 0,0-1 0,0 0 0,0 1 0,0-1-1,-1 0 1,1 1 0,0-1 0,-1 0 0,1 1 0,0-1 0,-1 1 0,1-1 0,-1 1 0,1-1-1,-1 1 1,1-1 0,-1 1 0,1-1 0,-1 1 0,0-1 0,-1 0-101,1 0 1,-1 0-1,1 0 0,-1 0 0,0 0 1,1 0-1,-1 0 0,0 0 1,0 1-1,0-1 0,0 1 1,0-1-1,1 1 0,-1 0 0,0 0 1,0 0-1,-4 0 0,3 1-39,-1-1 1,0 1-1,1 1 0,-1-1 0,1 0 0,0 1 0,-1 0 0,-5 4 0,0 0-58,1 2 0,0-1 0,0 1 0,0 1 0,-9 13 0,5-6 70,2 0-1,0 1 1,0 0-1,-6 18 1,14-30 38,1 0 1,-1 0 0,1 1 0,0-1-1,0 0 1,1 1 0,0-1 0,0 9-1,1-10-28,-1-1 0,1 0 0,0 0 0,0 0-1,0 0 1,0 0 0,1 0 0,-1 0 0,1 0 0,0 0-1,0-1 1,0 1 0,0-1 0,0 1 0,5 2 0,4 5 144,1-1 0,1 0 1,0-1-1,0-1 1,20 9-1,-25-13-67,1 0 0,0 0 0,0-1 1,0 0-1,0-1 0,0 0 0,0 0 0,0-1 0,0 0 0,12-2 0,18-7 282,1-1 1,-1-2 0,37-17-1,-59 23-251,0-2 0,0 0-1,22-16 1,-31 18-45,-1 1 0,0-2-1,0 1 1,0-1 0,-1 0 0,0 0-1,0-1 1,6-12 0,-10 16-51,0-1 0,0 0 0,0 1 0,-1-1 0,0 0 0,0 0 0,0 0 0,0 0 0,-1 0 0,0 0 0,0 0 0,-1 0 0,1 0 0,-1 0 0,0 0 0,0 0 0,-1 0 0,1 0 0,-4-6 0,0 1-5,-1 0-1,1 0 0,-2 1 1,1 0-1,-1 1 0,0-1 0,-1 1 1,-10-8-1,7 7-72,0 0 1,-1 1-1,-1 0 1,1 1-1,-1 0 1,0 1-1,-19-7 1,27 12 29,0-1 0,0 1 1,-1 0-1,1 0 0,0 1 0,0 0 1,0-1-1,-1 2 0,1-1 1,0 1-1,0-1 0,0 1 0,0 1 1,0-1-1,0 1 0,0 0 1,0 0-1,0 0 0,1 1 1,-1 0-1,1 0 0,0 0 0,-7 6 1,3 0-159,-1 0 0,1 0 0,0 1 0,1 1 0,1-1 0,-10 21 0,14-26-232,0 0 0,0 0-1,1 0 1,0 0 0,0 0 0,0 0 0,1 1 0,0 5 0,0-7-191,1-1-1,-1 1 0,1 0 1,0 0-1,0-1 0,0 1 0,1-1 1,-1 1-1,1-1 0,0 0 1,0 1-1,3 3 0,13 13-2702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66 3488,'0'-1'188,"0"0"-1,0 0 1,-1 0 0,1 0 0,1 1 0,-1-1-1,0 0 1,0 0 0,0 0 0,0 1 0,1-1-1,-1 0 1,0 0 0,0 1 0,1-1-1,-1 0 1,1 0 0,0 0 0,-1 0-102,0 1 0,1 0 1,-1-1-1,0 1 0,0 0 1,0-1-1,1 1 0,-1-1 1,0 1-1,0 0 0,0-1 1,0 1-1,0-1 0,0 1 1,0-1-1,0 1 0,0 0 1,0-1-1,0 1 0,0-1 1,0 1-1,-1-1 0,1 1 1,0 0-1,0-1 0,0 1 1,0 0-1,-1-1 0,1 1 1,0 0-1,-1-1 0,1 1 1,0 0-1,0-1 0,-1 1 1,1 0-1,0 0 0,-1-1 1,1 1-1,-1 0 0,1 0 1,0 0-1,-2-1 0,-14-7 1534,4 6-1251,-1 0 0,1 1 0,-1 0-1,1 0 1,-1 2 0,-20 2 0,25-2-302,0 1 0,-1 1 0,1-1 0,0 1 0,0 1 0,-13 7 0,2-1 50,15-8-84,-1 0 0,2 1-1,-1 0 1,0-1 0,0 1 0,1 1-1,0-1 1,0 1 0,0-1-1,0 1 1,0 0 0,1 0 0,-1 0-1,1 0 1,0 0 0,1 1 0,-1-1-1,1 1 1,-1-1 0,2 1-1,-2 5 1,1 1 7,0 0 0,1 0 0,0 0 0,1 0 0,0 0 0,1 0 0,6 21 0,-5-22 41,1 0 1,0 0-1,1-1 0,0 1 0,0-1 1,11 13-1,-13-18-10,1 0 0,-1 0 0,1 0-1,0 0 1,0-1 0,1 0 0,-1 0 0,0 0 0,1 0 0,0-1 0,0 1-1,0-1 1,0 0 0,9 1 0,-8-2-7,-1-1 0,1 0 0,-1 0 0,1-1 0,0 1 0,-1-1-1,1-1 1,-1 1 0,1-1 0,5-2 0,9-5 124,24-15 1,-32 17-122,19-14 145,0-1 0,-1-1 0,40-41 0,-57 51-74,20-23 0,-30 32-94,0 0 0,0 0-1,-1-1 1,1 1 0,-1-1 0,0 0-1,0 1 1,0-1 0,-1 0-1,1-6 1,-2 9-43,0-1 1,0 1-1,0-1 1,0 1-1,0-1 0,-1 1 1,0-1-1,1 1 1,-1 0-1,0-1 0,0 1 1,0 0-1,0 0 1,-1-1-1,1 1 0,0 0 1,-1 0-1,0 1 0,1-1 1,-1 0-1,0 0 1,-4-2-1,-1 0-34,1 0 0,-1 0 0,0 0 0,0 1 1,-15-4-1,6 2-21,-1 2 1,1 0 0,-1 0-1,1 2 1,-1 0 0,-23 2-1,7 0-107,22-1 109,0 0 0,0 1 0,0 0 0,-14 4 0,9 0-60,-13 3-400,9-5-3568,35-7-5306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42 3392,'-12'-5'1274,"0"1"1,-15-4-1,3 1 55,4-2-641,18 8-616,-1 0-1,1 0 1,0 0 0,0 0 0,-1 1-1,1-1 1,0 0 0,-1 1 0,1 0-1,-4-1 1,-23 1 397,0 1 1,-1 1-1,1 1 0,-48 13 1,28-4-165,1 2 1,-70 31 0,89-31-206,1 0 0,1 2 0,0 2 1,2 0-1,0 1 0,1 2 0,0 0 0,-26 34 0,32-34 49,-19 22 8,1 2-1,-49 81 1,70-99-8,2 1-1,0 0 1,2 1 0,1 0 0,1 1 0,2 0-1,1 0 1,1 0 0,-1 57 0,6-53-25,2 0 0,10 47 0,-8-58-73,2-1 1,1 0-1,0 0 1,17 31-1,-17-41 1,0 0 0,1-1-1,0 0 1,1-1 0,1 0-1,0 0 1,0-1 0,0 0-1,24 14 1,-6-7 80,0-1 0,1-1 0,36 11 0,-14-10 237,70 13 0,-116-27-344,17 2 103,0-1 1,-1 0-1,25-2 0,67-9 19,-73 5-34,123-16 91,-126 13-101,0-2 0,45-17-1,-64 19-30,-1 1-1,0-2 0,-1 0 0,0-1 0,0-1 0,-1-1 0,0 0 0,21-21 0,-21 16 13,-1-1 0,-1-1 0,-1 0 0,13-26 0,32-81 376,-4-26-209,-48 131-264,0 0 0,-2 0 0,0 0 0,-1-1 0,-2 1-1,0 0 1,0-1 0,-2 1 0,-1-1 0,-10-38 0,-34-92 40,40 129-66,-1 0 1,-1 0-1,-1 1 1,-19-29 0,20 37 5,-1 0 1,0 1-1,-1 0 1,-1 0-1,0 1 1,0 1-1,-1 0 1,-1 1-1,1 0 1,-20-8-1,-11-2 33,-81-21 0,-83-8-1744,171 39 704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99 3072,'1'-1'146,"0"0"0,-1 0 1,1 0-1,0 1 0,-1-1 0,1 0 0,-1 0 1,1 0-1,-1 0 0,0 0 0,1 0 0,-1 0 1,0 0-1,0-1 0,0 1 0,1 0 1,-2-2-1,1 3-53,0 0 0,0-1 1,-1 1-1,1-1 0,0 1 1,-1 0-1,1-1 0,0 1 1,-1 0-1,1 0 0,-1-1 1,1 1-1,0 0 0,-1 0 0,1 0 1,-1-1-1,1 1 0,-1 0 1,1 0-1,-1 0 0,1 0 1,-1 0-1,1 0 0,-1 0 1,1 0-1,-1 0 0,-4 1 208,-1-1-1,1 1 1,0 0-1,0 1 1,-9 3-1,-3 3-72,1 0 0,1 1-1,-1 1 1,2 1-1,-1 0 1,1 1 0,-19 21-1,-77 105 679,82-100-838,-51 61 107,-18 26 13,89-114-173,1 1 0,1 0 0,0 1 1,0-1-1,1 1 0,1 1 0,0-1 1,-4 22-1,7-28 2,1 1 0,-1-1 0,1 0 0,0 0 0,0 1 0,1-1 0,0 0 0,1 0 0,-1 0 0,1 0 0,1 0-1,-1 0 1,1-1 0,0 1 0,1-1 0,0 0 0,7 10 0,-8-13 49,-1 0 1,1-1-1,0 1 0,0-1 0,0 0 0,0 0 0,1 0 0,-1 0 1,0-1-1,1 1 0,0-1 0,-1 0 0,1 0 0,-1 0 0,1 0 1,0-1-1,0 1 0,-1-1 0,1 0 0,0-1 0,7 0 1,-4 0 39,0-1 0,0 0 0,0-1 0,0 1 1,0-1-1,0 0 0,-1-1 0,0 0 1,0 0-1,7-5 0,17-20 132,-1-1-1,38-51 1,-45 54-268,-1-1 106,-1-1 1,-1-1-1,-2-1 0,15-35 1,39-136 53,-62 171-27,-2 0 0,5-52 0,-11 76-123,0-1 0,-1 1-1,0-1 1,0 0 0,0 1 0,-1-1-1,0 1 1,-1-1 0,-3-10-1,4 17 1,1 0 0,0 1 0,-1-1-1,0 0 1,1 0 0,-1 0 0,1 0-1,-1 1 1,0-1 0,0 0-1,1 1 1,-1-1 0,0 1 0,0-1-1,0 1 1,0-1 0,0 1-1,1-1 1,-1 1 0,0 0 0,0-1-1,-2 1 1,2 0-22,-1 0 1,0 0-1,0 0 0,0 1 0,1-1 1,-1 0-1,0 1 0,0 0 0,1-1 1,-1 1-1,-2 1 0,0 1-5,0 0 0,0-1-1,0 2 1,0-1 0,1 0 0,-1 1-1,1-1 1,0 1 0,-3 5 0,-2 8-8,0 1 0,0 0 0,2 1 0,0-1 0,-3 26 0,-7 100-218,14-121 312,1 0 0,2 1 0,0-1 1,9 43-1,-9-58-26,2-1 0,-1 1 0,1 0 0,0-1 0,0 0 1,1 0-1,0 0 0,0 0 0,1 0 0,0-1 0,0 0 0,0 0 0,1 0 0,0-1 1,0 1-1,1-1 0,10 6 0,-5-5 76,0-1 0,0 0-1,0-1 1,0 0 0,0-1 0,1-1 0,19 2 0,-14-2 116,1-2 1,0-1-1,-1 0 1,30-7-1,-32 5-74,0-1 0,-1-1-1,0-1 1,0 0 0,24-14-1,-30 14-134,0-2-1,-1 1 0,0-1 0,11-14 0,-4 6 152,-10 9-136,0 1-1,7-13 1,1-2-38,-18 54-757,-22 44 555,-2 6 410,-97 411-90,119-467-60,-4 22 66,11-47-92,0 0 29,0-1 0,0 0 0,0 1 0,-1-1 0,1 0 0,0 1 0,-1-1 1,1 0-1,-1 0 0,1 0 0,-1 1 0,-1 0 0,3-3 831,4-3-690,0-1 0,0-1 0,0 1 0,-1-1 1,0 0-1,4-7 0,8-23-13,17-53 1,26-95-31,-28 90-259,-12 38 55,2 1 0,3 0 0,32-54 0,-48 96 75,-4 5-66,1 0 1,-1 0-1,1 1 0,1 0 0,10-11 1,-15 17 49,1-1 1,-1 1-1,1 0 1,0 0-1,-1 0 1,1 0 0,0 0-1,0 1 1,0-1-1,0 0 1,-1 1-1,1-1 1,0 1 0,0 0-1,0 0 1,0 0-1,0 0 1,0 0-1,0 0 1,0 0 0,0 1-1,0-1 1,0 0-1,0 1 1,0 0-1,-1 0 1,1-1 0,0 1-1,0 0 1,-1 0-1,1 1 1,1 0-1,0 1 3,0 0 0,0 0-1,0 0 1,0 1-1,0-1 1,-1 1 0,0 0-1,0-1 1,0 1-1,0 0 1,0 0 0,-1 1-1,0-1 1,0 0-1,0 0 1,0 1 0,-1-1-1,1 0 1,-2 9-1,1-6 46,0-1-1,-1 1 0,0-1 1,0 0-1,0 0 0,-1 0 0,0 1 1,0-2-1,-1 1 0,0 0 1,0 0-1,0-1 0,-5 6 0,4-6 38,0-1 0,-1 1-1,0-1 1,0 0 0,0-1-1,-1 1 1,-5 2 0,8-5-54,-1 1 1,1-1-1,0 0 0,-1 1 1,1-2-1,-1 1 1,1 0-1,-1-1 1,0 0-1,1 1 1,-1-1-1,1-1 1,-6 0-1,-12 1 38,15 0-365,20-3 136,250-54 119,-263 57 57,14-4-15,0 1-1,15 0 1,-26 2 4,0 1 1,0 0-1,0 1 0,1-1 1,-1 1-1,0-1 1,0 1-1,0 0 0,0 1 1,0-1-1,0 1 1,5 2-1,-7-2-19,0 0 0,0 0 0,0 0 0,0 0 0,0 0 0,-1 0 0,1 1 0,-1-1 0,0 0 0,1 1 0,-1-1 0,0 1 0,0 0 0,-1-1 0,1 1 0,0 4 0,0 2 10,0-1 0,-1 1 0,0-1 0,-2 15 0,-30 182 25,22-155 80,-3 0 0,-19 50 0,-5-12 131,36-84-204,-1 0 38,1 1-1,-1-1 0,0 0 0,0 0 1,0-1-1,-1 1 0,1 0 1,-1-1-1,-5 5 0,-1-8 343,8-1-342,1 0-1,0-1 1,-1 1 0,1-1-1,0 1 1,0-1-1,0 1 1,0-1 0,0 1-1,0 0 1,1-1 0,-1 1-1,0-1 1,1-1-1,9-27 279,54-111-128,-20 42-360,19-39 135,-46 106-71,1 1-1,27-36 1,2 3 27,28-34-332,-72 94 356,1 1 0,-1-1 0,1 1 0,0 0 0,0 1 0,0-1-1,5-2 1,-8 4 30,0 1 0,0-1 0,0 1 0,1-1 0,-1 1 0,0 0 0,0-1 0,0 1 0,0 0-1,0 0 1,0 0 0,0 0 0,1 0 0,-1 0 0,0 0 0,0 0 0,0 0 0,0 0 0,0 1 0,0-1-1,0 1 1,1-1 0,-1 0 0,0 1 0,0 0 0,0-1 0,-1 1 0,1 0 0,0-1 0,0 1 0,0 0 0,0 0-1,-1 0 1,1 0 0,0-1 0,0 3 0,1 2 14,1 1 0,-1 0 0,-1 0-1,1 0 1,-1 1 0,0-1 0,0 0 0,-1 0-1,0 1 1,0-1 0,-1 0 0,1 0 0,-1 1 0,-4 10-1,3-8 41,-1 1-1,-1-1 1,0 1-1,0-1 0,-1-1 1,0 1-1,-1-1 1,-10 14-1,14-20-5,0 0 0,0-1 0,0 1 0,0-1 0,-1 1 1,1-1-1,0 0 0,0 0 0,-1 0 0,1 0 0,-1 0 0,1-1 0,-1 1 0,1-1 0,-1 1 0,1-1 1,-1 0-1,1 0 0,-1 0 0,0 0 0,1-1 0,-1 1 0,1-1 0,-1 1 0,1-1 0,0 0 0,-1 0 0,1 0 1,-3-2-1,4 3-49,1 0 0,-1 0 0,1-1 0,-1 1 0,1 0 0,-1 0 0,1 0 0,-1-1 0,1 1 0,-1 0 0,1-1 0,-1 1 0,1 0 0,0-1 0,-1 1 0,1 0 0,0-1 0,-1 1 0,1-1 0,0 1 0,0-1 0,-1 1 0,1 0 0,0-1 0,0 1 0,0-1 0,0 1 0,-1-1 0,1 0 0,0 1 0,0-2 0,7 4-104,0-1 1,0 1-1,0-2 1,0 1-1,10-2 1,38-5 210,-1-3 0,97-29 1,-113 25 3,0 2-53,-1-3 0,0-1-1,37-21 1,-63 29 0,0-1-1,-1 0 1,0 0 0,0-1-1,0-1 1,14-19 0,-13 13-2,-1 0 0,-1 0 0,0-1 0,8-24 0,9-29-68,-5-2 0,19-104 0,-37 162 55,-2 0 0,1-16-1,-2 27-46,0-1 0,0 0 0,-1 1 0,1-1 0,-1 1 0,0-1 0,0 1-1,0-1 1,0 1 0,-1 0 0,1-1 0,-4-4 0,4 7-16,0 0 0,1 0 0,-1 1 0,0-1 0,1 1 0,-1-1 0,0 0 0,0 1 0,0 0 0,1-1 0,-1 1 0,0-1 0,0 1 0,0 0 0,0 0 0,0-1 0,0 1 0,0 0 0,0 0 0,1 0 0,-3 0 0,1 1 10,-1-1-1,1 1 1,0-1-1,-1 1 1,1 0-1,0 0 1,0 0 0,-3 2-1,-3 2-31,1 1 0,-1 0 0,-7 8 0,2 1 13,-1 1 0,2 0 0,0 1 0,2 0 0,-13 26 1,-36 98-93,52-124 129,-3 11-48,1 0 0,1 1-1,1 0 1,2 0 0,-4 55-1,9-72 48,1-1 0,0 1 0,1 0 0,5 20 0,-6-28 19,1 1 0,-1-1-1,1 1 1,0-1 0,1 0 0,-1 0 0,1 0 0,-1 0 0,1 0-1,0-1 1,1 1 0,-1-1 0,8 6 0,-7-7 33,1 1 1,-1-1-1,1 0 0,0 0 1,0 0-1,0-1 1,0 0-1,0 0 1,0 0-1,7 0 0,3-1 38,0-1-1,16-2 0,-21 1-129,8 1 98,-13 1-56,0-1 1,-1 1-1,1-1 1,0 0-1,0 0 1,6-3-1,8-1 12,-17 4-3,0 1 0,0 0-1,0-1 1,0 1-1,-1-1 1,1 1-1,0-1 1,0 0 0,-1 0-1,3-1 1,12-9 257,18-16 25,49-44-324,-77 68-289,-8 11 106,-2 8 136,3-4 25,-2 0 1,0 0-1,-7 18 0,5-16 57,-6 28-1,6-16 8,3-21 32,0 1 1,1-1-1,0 1 1,0-1-1,1 1 0,-1-1 1,1 1-1,0-1 1,2 7-1,-2-12-19,0 0-1,0 0 1,0 1-1,0-1 1,0 0-1,0 0 1,0 0-1,0 1 1,0-1-1,0 0 1,0 0 0,0 1-1,1-1 1,-1 0-1,0 0 1,0 0-1,0 1 1,0-1-1,1 0 1,-1 0-1,0 0 1,0 0 0,0 0-1,1 1 1,-1-1-1,0 0 1,0 0-1,1 0 1,-1 0-1,0 0 1,0 0-1,1 0 1,-1 0-1,0 0 1,0 0 0,1 0-1,-1 0 1,0 0-1,0 0 1,0 0-1,1 0 1,-1 0-1,0 0 1,0 0-1,1 0 1,-1-1 0,0 1-1,0 0 1,0 0-1,1 0 1,-1-1-1,10-8 199,-10 8-139,23-24-36,1 0-1,1 1 1,1 2-1,42-29 1,-67 50-97,1 0 1,0 0-1,0 0 1,-1 1-1,1-1 1,0 0-1,0 1 1,3-1-1,-5 1 45,1 0 0,-1 0 0,1 0 0,-1 0 0,1 0 0,-1 0 0,1 0 0,-1 0 0,0 0 0,1 0-1,-1 1 1,1-1 0,-1 0 0,0 0 0,1 1 0,-1-1 0,1 0 0,-1 0 0,0 1 0,1-1 0,-1 0-1,0 1 1,0-1 0,1 0 0,-1 1 0,0-1 0,0 1 0,0-1 0,1 0 0,-1 1 0,0-1 0,0 1-1,0-1 1,0 1 0,0-1 0,0 0 0,0 1 0,0-1 0,0 1 0,0-1 0,0 1 0,-1 15 5,0 0 1,-2 0 0,-3 17 0,-2 1-22,-9 50 55,-4-1 0,-4-1 0,-43 99 0,59-160 3,-5 11 157,-1 0 0,-2 0 0,-40 56 1,56-86-165,0-1-1,0 1 1,0-1 0,0 0 0,-1 0 0,1 1 0,0-1 0,-1 0 0,1 0-1,-1 0 1,1 0 0,-1-1 0,1 1 0,-1 0 0,0-1 0,1 1 0,-1-1 0,0 1-1,0-1 1,1 0 0,-1 0 0,0 0 0,0 0 0,1 0 0,-1 0 0,0 0 0,0 0-1,1-1 1,-1 1 0,0-1 0,1 1 0,-1-1 0,0 0 0,1 0 0,-1 0-1,1 0 1,-1 0 0,1 0 0,0 0 0,-1 0 0,1 0 0,0-1 0,0 1 0,0 0-1,-2-4 1,-1 0-17,1-1-1,-1 1 1,1-1-1,0 0 1,1 0-1,0 0 1,-1-1-1,2 1 1,-1-1-1,1 1 1,0-1-1,1 1 1,-1-1-1,1 0 1,1 1-1,-1-1 1,1 1-1,0-1 0,2-6 1,0 5-41,-1 0 0,1 0 0,1 1 0,-1-1-1,1 1 1,1 0 0,-1 0 0,1 0 0,0 1 0,1 0 0,0 0 0,0 0 0,0 0 0,0 1-1,12-7 1,-1 3 35,1 0-1,1 2 0,-1 0 0,1 0 0,20-2 1,103-15-56,-112 20 71,-27 3-102,79-8 633,-70 9-1250,-1 0-1,1 0 1,0 1-1,22 6 1,8 4-6993,-28-3 4422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2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2720,'7'-12'895,"-5"8"-485,0 0 0,0 0 0,0 1 0,0-1 1,0 1-1,1 0 0,3-4 0,21-20 2785,-13 11-1025,-14 16-2163,0 0 0,0 0-1,1 0 1,-1 0 0,0 0 0,0 0-1,0 0 1,0 0 0,0 0 0,0 0-1,0 0 1,0 0 0,1 0 0,-1 0 0,0 0-1,0 0 1,0 0 0,0 0 0,0 0-1,0 0 1,0 0 0,0 1 0,0-1-1,1 0 1,-1 0 0,0 0 0,0 0 0,0 0-1,0 0 1,0 0 0,0 0 0,0 0-1,0 0 1,0 1 0,0-1 0,0 0-1,0 0 1,0 0 0,0 0 0,0 0 0,0 0-1,0 0 1,0 1 0,0-1 0,0 0-1,0 0 1,0 0 0,0 0 0,0 0-1,0 0 1,0 0 0,0 0 0,0 1 0,0-1-1,0 0 1,0 10 165,0-8-142,23 439 1981,-15-256-1264,-17-17 271,7-149-314,-9 37 0,9-51-1293,1-13-3872,8-4 2141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9056,'-3'0'567,"-4"-1"2128,13-3-1131,-5 3-1301,1 1-1,0-1 0,0 1 1,0 0-1,0-1 0,0 1 1,0 0-1,0 0 1,0 0-1,0 1 0,0-1 1,3 1-1,4 1 823,150 4 2785,-89-6-3687,23 1-220,117 7-1835,-149-4-2944,-39 1 2454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4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136 143 3072,'0'-1'334,"1"-1"0,-1 1 0,0-1 0,1 1 0,-1 0 0,1-1-1,-1 1 1,1 0 0,0-1 0,0 1 0,-1 0 0,1 0 0,0 0 0,0-1 0,0 1 0,0 0 0,1 0 0,-1 1 0,0-1 0,0 0 0,1 0 0,-1 0 0,0 1 0,1-1-1,-1 1 1,3-1 0,3-2 1066,-7 3-1248,0-1 1,0 1-1,0 0 1,0-1-1,0 1 1,-1-1-1,1 1 1,0 0-1,0-1 1,0 1-1,0-1 1,0 1-1,0 0 1,-1-1-1,1 1 1,0 0-1,0-1 1,-1 1-1,1 0 1,0 0-1,0-1 1,-1 1-1,1 0 1,0 0-1,-1-1 1,1 1-1,0 0 1,-1 0-1,0-1 1,-9-7 845,8 7-855,-1 1-1,1-1 1,0 1 0,-1 0 0,1-1 0,0 1 0,-1 0 0,1 0 0,0 1-1,-4 0 1,-23 5 775,23-4-730,2-1-34,-1 1 1,0 0-1,1 1 1,0-1-1,-1 1 1,1 0-1,0 0 1,1 0-1,-1 0 1,0 1-1,1 0 1,-5 6-1,3-4-23,1 0-1,1 0 1,-1 0 0,1 0-1,0 1 1,1-1 0,0 1-1,-3 12 1,4-17-105,1 1-1,0-1 1,0 0 0,1 1-1,-1-1 1,0 1 0,1-1-1,-1 0 1,1 1 0,0-1-1,0 0 1,0 1 0,0-1-1,0 0 1,0 0 0,1 0-1,-1 0 1,1 0 0,0 0-1,-1-1 1,1 1 0,0 0-1,0-1 1,0 1-1,0-1 1,3 2 0,0-1-4,-1 0 1,0 0 0,0 0-1,1 0 1,-1-1-1,1 0 1,0 0 0,-1 0-1,1-1 1,0 1-1,-1-1 1,10-1 0,18-6-143,51-17 0,-74 20 201,0 1 0,0-1 0,-1-1 0,0 1 0,15-12 0,-20 14-41,0-1 0,-1 1 0,1 0-1,-1-1 1,1 0 0,-1 1 0,0-1 0,0 0-1,0 0 1,0 0 0,-1-1 0,1 1-1,-1 0 1,0 0 0,0-1 0,0 1 0,0-1-1,0-3 1,-2 3-23,1 1 0,-1 0 0,0 0 0,0 0 0,0-1 0,0 1 0,-1 0 0,1 1 0,-1-1 0,0 0 0,0 0-1,0 1 1,0-1 0,0 1 0,0-1 0,-1 1 0,1 0 0,-5-3 0,-2-3-13,3 2-4,-1 1 1,1 1 0,-1-1 0,0 1 0,0 0-1,-1 0 1,1 1 0,-1 0 0,0 1 0,1-1 0,-1 1-1,-12-1 1,17 3-16,-1 0 1,1 0-1,-1 1 0,1-1 1,-1 1-1,-4 1 0,7-2 2,0 0 1,0 0-1,0 0 0,1 1 0,-1-1 1,0 0-1,0 1 0,0-1 1,0 1-1,0-1 0,0 1 0,1-1 1,-1 1-1,0-1 0,0 1 0,1 0 1,-1-1-1,0 1 0,1 0 0,-1 0 1,1 0-1,-1 0 0,1-1 1,-1 3-1,1-3 25,1 1 1,-1-1-1,1 1 1,-1-1 0,1 0-1,-1 1 1,1-1-1,-1 0 1,1 1-1,-1-1 1,1 0-1,-1 0 1,1 0 0,0 0-1,-1 1 1,2-1-1,12 2 68,1-1 0,-1 0 0,28-2 0,42-10 208,41-15-296,-88 16 46,0 2 0,0 1 0,58-2 0,-89 9 107,1 0-1,-1 1 0,0 0 1,13 2-1,-17-2-91,-1-1 1,1 1-1,0 0 0,0 0 0,-1 0 1,1 0-1,0 0 0,-1 0 0,1 0 0,-1 0 1,0 1-1,1-1 0,-1 0 0,0 1 1,0-1-1,0 1 0,0 0 0,0-1 1,1 4-1,0 1 19,-1 0 0,0 0 0,0 0 0,0 0 0,-1 0 0,0 1 0,0-1 0,-1 0 0,0 0 0,0 0 0,0 0 0,-1-1 0,-2 9 0,-2 2-24,-1-1 0,0 0 0,-17 24 0,18-27 13,6-12-62,0 0-1,0 0 1,0 0-1,0 0 1,-1 0-1,1 0 1,0 0-1,0 1 1,0-1-1,0 0 0,0 0 1,0 0-1,0 0 1,0 0-1,0 0 1,0 0-1,0 0 1,0 0-1,0 1 1,0-1-1,0 0 1,0 0-1,0 0 1,1 0-1,-1 0 1,0 0-1,0 0 1,0 0-1,0 0 1,0 0-1,0 0 1,0 1-1,0-1 1,0 0-1,0 0 1,0 0-1,0 0 1,0 0-1,0 0 1,1 0-1,-1 0 1,0 0-1,0 0 1,0 0-1,0 0 1,0 0-1,0 0 1,0 0-1,0 0 1,0 0-1,1 0 1,17-8-322,-10 3 236,14-7-60,21-17 1,-25 15 151,34-17 0,-38 24 59,-1 1 0,1 0 0,20-4 0,-34 10-54,1 0-1,-1 0 1,0 0-1,1 0 0,-1 0 1,0 0-1,1 0 1,-1 0-1,0 0 0,1 0 1,-1 0-1,0 0 0,1 0 1,-1 0-1,0 0 1,1 0-1,-1 1 0,0-1 1,1 0-1,-1 0 1,0 0-1,1 1 0,-1-1 1,0 0-1,0 0 0,1 1 1,-1-1-1,0 0 1,0 0-1,0 1 0,0-1 1,1 0-1,-1 1 1,0-1-1,0 0 0,0 1 1,0-1-1,0 0 0,0 1 1,0-1-1,0 1 1,0-1-1,0 0 0,0 1 1,0-1-1,0 0 1,0 1-1,0-1 0,0 1 1,-6 25 327,3-15-274,3-7-50,-1 0 0,1 0 0,0 0 0,0 0 0,0 0 0,0 0 0,1 0 0,0 0 0,0 0 0,2 7 0,-2-9 24,0 0 0,0 0 0,0 0 0,0 0 0,0-1-1,0 1 1,1 0 0,-1 0 0,1-1 0,-1 1 0,1-1-1,0 1 1,0-1 0,-1 0 0,1 0 0,0 0 0,0 0 0,0 0-1,0 0 1,4 1 0,4-1 12,0 1 0,0-1-1,0-1 1,0 0 0,0 0 0,18-3-1,57-18 246,-60 14-273,-6 1-35,1 0 0,-1-2-1,-1 0 1,1-2 0,-1 0 0,-1 0-1,0-2 1,21-17 0,-37 27-223,1 1 1,-1-1-1,0 1 1,1-1-1,-1 1 1,0-1-1,0 0 1,0 0-1,0 1 0,0-1 1,-1 0-1,1 0 1,0-4-1,1-17-10291,-2 17 7377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20 4576,'-4'-17'1450,"4"17"-1441,0 0 0,0 0 0,0 0 0,0 0 0,0-1-1,0 1 1,0 0 0,0 0 0,0 0 0,0 0-1,0 0 1,0 0 0,0 0 0,0 0 0,0 0-1,0-1 1,0 1 0,0 0 0,0 0 0,0 0-1,0 0 1,-1 0 0,1 0 0,0 0 0,0 0-1,0 0 1,0 0 0,0 0 0,0 0 0,0-1 0,0 1-1,0 0 1,0 0 0,0 0 0,0 0 0,-1 0-1,1 0 1,0 0 0,0 0 0,0 0 0,0 0-1,0 0 1,0 0 0,0 0 0,0 0 0,-1 0-1,1 0 1,0 0 0,0 0 0,0 0 0,0 0-1,0 0 1,0 0 0,0 0 0,0 0 0,0 0 0,0 0-1,-1 1 1,1-1 0,0 0 0,0 0 0,0 0-1,0 0 1,0 0 0,0 0 0,-6 3 195,1 0 1,-1 1 0,1 0-1,0 0 1,1 0 0,-1 0-1,0 1 1,-6 8 0,-31 51 1622,30-44-1454,-17 26 549,-3 7 7,-59 74-1,69-104-684,-1 0 0,-1-1 0,-2-2 0,1 0 0,-2-2 0,-1-1 0,-40 19 0,63-33-292,1-2-62,0 1 0,0 0 0,0 0 1,1 0-1,-1 0 0,1 1 0,0-1 0,0 1 0,-5 5 0,8-8 88,0 1-1,0 0 0,-1 0 1,1 0-1,0-1 0,0 1 1,0 0-1,0 0 1,0-1-1,0 1 0,0 0 1,0 0-1,0 0 0,0-1 1,0 1-1,1 0 1,-1 0-1,0-1 0,1 1 1,-1 0-1,0 0 0,1-1 1,-1 1-1,1-1 1,-1 1-1,1 0 0,-1-1 1,1 1-1,1 0 0,23 21 186,-16-15-159,1 2 105,8 5 150,-1 2 0,0 0-1,-1 1 1,23 31 0,-24-24-39,0 1 0,-1 0 0,13 36 0,14 64 452,-33-90 202,-8-34-58,0-5-1008,0 0-320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3 823 4064,'-3'2'1766,"7"0"-903,10 3 1217,0-5-1560,1-1 0,-1 0 0,1-1 0,-1 0 0,0-1 0,0-1 0,0 0 0,0-1 0,17-9 0,-21 8-323,50-31 918,-54 33-994,-1 0 0,0 0 0,-1 0 0,1-1-1,-1 0 1,0 0 0,0 0 0,5-9 0,-8 12-112,0 0-1,0 0 1,-1 0 0,1 0-1,-1 0 1,1 0 0,-1 0-1,0 0 1,0 0 0,0 0-1,0 0 1,0 0 0,-1 0-1,1 0 1,-1-4 0,0 5-29,1 0 1,-1 0 0,1 0 0,-1 0-1,0 0 1,1 0 0,-1 0-1,0 0 1,1 0 0,-1 0 0,0 1-1,0-1 1,0 0 0,0 0 0,0 1-1,0-1 1,0 1 0,0-1-1,0 1 1,0-1 0,0 1 0,0 0-1,0-1 1,-1 1 0,1 0 0,0 0-1,0 0 1,0 0 0,0 0-1,-3 0 1,-6 2-135,0 1-1,0 0 0,0 0 1,1 1-1,-1 0 0,1 1 1,0 0-1,0 0 0,0 1 1,1 0-1,0 0 0,-8 9 1,12-10 158,0-1 0,0 0 0,1 1 0,0 0 0,0 0 0,0 0 1,1 0-1,-1 0 0,1 1 0,0-1 0,1 1 0,-1-1 0,0 10 1,1-7 8,1 0 1,0 0 0,1 0 0,-1-1 0,2 1-1,-1 0 1,1 0 0,0 0 0,5 10 0,-4-10 49,1 0-1,0-1 1,0 1 0,1-1 0,0 0 0,1 0 0,0 0 0,9 8 0,-10-10 49,0-1 0,1 0 0,-1-1 0,1 1 0,-1-1 0,1 0 0,0-1 0,0 0 0,1 1 0,-1-2 0,11 3 0,-7-4-10,-1 1-1,0-2 1,0 1-1,0-1 1,0-1-1,0 0 1,0 0-1,0 0 1,-1-1-1,1-1 1,-1 1-1,0-1 1,0-1-1,0 0 1,9-7-1,11-10 186,-1-2 0,38-42 1,-40 40-219,99-123 651,-96 108-588,34-66 0,10-47-100,-37 76-30,-18 43-40,-2-1 0,-1 0-1,-2-1 1,8-45-1,-19 78-28,0 0-1,-1 0 0,0-1 0,0 1 1,0 0-1,0-1 0,-1-5 0,0 9 36,1 0-1,0 0 1,-1 0 0,1 0-1,-1 0 1,1 0 0,-1 0-1,0 0 1,1 0 0,-1 1-1,0-1 1,0 0 0,1 0-1,-1 1 1,0-1 0,0 0-1,0 1 1,0-1-1,0 1 1,0-1 0,0 1-1,0 0 1,0-1 0,0 1-1,0 0 1,0 0 0,0 0-1,0 0 1,0 0 0,0 0-1,0 0 1,0 0 0,0 0-1,-2 0 1,-2 1-24,0 1 0,1-1 0,-1 1-1,0 0 1,1 0 0,-1 0 0,1 1 0,0-1 0,-1 1 0,1 0 0,-4 4 0,-3 3-38,0 1 0,-14 18 0,11-9 55,0 1 0,1 0 0,2 1 0,0 1 0,1 0 0,1 0 0,-6 25-1,-1 20 29,-9 86-1,21-125-25,1 1-1,1-1 1,2 1 0,4 39-1,-2-58 67,0-1 0,0 1 0,1-1 0,1 0 0,0 0 0,8 15 0,-9-19 10,2 0 0,-1 0 1,1 0-1,0 0 0,0 0 1,0-1-1,1 0 0,0 0 1,0-1-1,9 6 0,-10-7 41,0-1 0,0 1 0,0-1 0,0 0 0,1 0 0,-1-1 0,1 1 0,0-1 0,-1-1 0,1 1 0,0-1 0,-1 0 0,1 0 0,0 0 0,-1-1 0,1 0 0,10-3 0,6-3 89,1-1 0,-1-2 1,-1 0-1,0-1 0,0-1 0,27-22 0,-36 24-124,-1 0 0,0-1 0,0-1 0,-1 0 0,0 0-1,-1-1 1,-1 0 0,0 0 0,-1-1 0,0 0 0,7-22 0,-13 35-690,-1 5 264,-2 14 176,0-7 263,1 0 1,-5 12-1,1-7-93,2 0 1,0 0 0,1 0-1,0 1 1,2-1 0,1 29-1,0-5 9,-1-39 35,0 7 57,0 1 1,0-1-1,0 1 1,1-1 0,1 0-1,-1 1 1,1-1-1,5 13 1,-6-21-49,-1 0 0,0 1 0,0-1-1,0 0 1,0 1 0,0-1 0,0 0 0,1 0 0,-1 1-1,0-1 1,0 0 0,0 0 0,1 1 0,-1-1 0,0 0-1,0 0 1,1 0 0,-1 0 0,0 1 0,0-1 0,1 0-1,-1 0 1,0 0 0,1 0 0,-1 0 0,0 0 0,1 0 0,-1 0-1,0 0 1,1 0 0,-1 0 0,1 0 0,7-8 427,8-24 88,-13 24-431,87-171 320,-86 171-442,-1-1 1,0 1 0,2-11 0,-4 13-87,0 0-1,1 0 1,0-1 0,5-8 0,55 50-604,-53-32 740,-1-1 0,0 1 0,1-2 1,-1 1-1,1-1 0,-1 0 0,11-1 0,60-5 220,-45-1-208,46-13 0,-64 15-89,-11 3 85,-1-1 0,1 0-1,-1 0 1,0-1-1,0 1 1,7-6 0,-8 5-19,1 0 1,-1 1 0,1 0 0,7-4 0,-6 2-162,-4 3 85,-2 3 5,-5 0-220,6-1 256,0 0 14,0 1 0,0-1-1,-1 0 1,1 1 0,0-1-1,0 0 1,-1 0 0,1 1-1,0-1 1,-1 0 0,0 0-1,1 1 1,-1-1 0,0 0-1,-1 1 1,-4 8-54,0 0 0,1 0 0,0 0 0,0 1 0,-4 13 0,8-19 41,0-1 0,0 1 1,0 0-1,1 0 1,-1 0-1,1-1 0,0 1 1,1 0-1,-1 0 0,1 0 1,0 0-1,0-1 0,0 1 1,1 0-1,2 4 0,-4-8 50,1 1 0,0-1 0,0 0 0,0 0 0,0 0 0,-1 1 0,2-1 0,-1 0 0,0 0-1,0-1 1,0 1 0,0 0 0,1 0 0,-1 0 0,0-1 0,0 1 0,1-1 0,2 1 0,-1 0 20,0-1 1,1 1 0,-1-1 0,0 0-1,0 0 1,1-1 0,-1 1 0,4-2-1,4-1 38,-1 0-1,0-1 0,1-1 1,8-5-1,52-34 64,-48 28-445,45-23 1,-67 39 267,0-1 1,0 1-1,1-1 1,-1 1-1,0-1 1,1 1 0,-1 0-1,0 0 1,1-1-1,-1 1 1,0 0-1,1 0 1,1 1-1,-3-1 18,1 0-1,-1 0 0,1 0 0,-1 1 0,1-1 0,-1 0 1,1 1-1,-1-1 0,0 0 0,1 1 0,-1-1 0,1 0 0,-1 1 1,0-1-1,0 1 0,1-1 0,-1 1 0,0-1 0,0 1 1,1-1-1,-1 1 0,0-1 0,0 1 0,1 4 10,-1-1 0,0 1 0,0-1 0,0 1 0,-1 0 0,-1 5 0,0 10-69,2-12 41,0-3 43,0 0-1,0-1 0,0 1 0,-2 6 1,2-11-13,0 0 1,0 1 0,-1-1-1,1 0 1,0 0-1,0 0 1,0 0 0,0 1-1,0-1 1,0 0 0,0 0-1,0 0 1,0 1 0,0-1-1,0 0 1,0 0-1,0 0 1,0 1 0,0-1-1,0 0 1,0 0 0,0 0-1,0 1 1,0-1 0,0 0-1,0 0 1,0 0-1,0 1 1,0-1 0,1 0-1,-1 0 1,0 0 0,0 0-1,0 0 1,0 1-1,0-1 1,1 0 0,-1 0-1,8-3 607,10-12-84,-2 2-512,0 1-1,0 1 0,36-18 0,9-7 53,-53 31-141,28-18 113,-33 22-121,0-1 0,0 0 0,1 1 0,-1 0-1,1 0 1,-1 0 0,1 0 0,6 0 0,-10 1 64,1 1-1,-1-1 1,1 0 0,-1 1 0,0-1 0,1 1 0,-1-1 0,1 1-1,-1-1 1,0 1 0,1-1 0,-1 1 0,0 0 0,0-1 0,1 1-1,-1-1 1,0 1 0,0 0 0,0-1 0,0 1 0,0 0 0,0-1-1,0 2 1,1 1-14,4 32-136,-4-28 141,-1-1 1,1 0-1,1 0 1,-1 0-1,1 0 1,0 0-1,0 0 0,0-1 1,6 9-1,-6-10 53,1 0-1,0 0 0,0-1 1,0 1-1,0-1 0,1 0 1,-1 0-1,1 0 0,0 0 1,0 0-1,0-1 0,0 0 1,1 0-1,-1 0 0,0 0 1,1-1-1,-1 0 0,1 0 1,0 0-1,-1 0 0,10 0 1,-9-1 35,1 0 1,-1 0 0,0 0 0,1-1 0,-1 0-1,0 0 1,0 0 0,0-1 0,0 1-1,0-1 1,5-3 0,-1 0 6,-7 4-178,0 0-1,-1 0 1,1 0 0,-1 0-1,1 0 1,-1 0-1,1 0 1,-1 0-1,0-1 1,3-2-1,0-2-1765,0 1 528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6816,'-1'-12'3148,"2"17"-1774,7 43 2296,-8-35-3271,0 0 1,-2 19 0,0-21-244,2 0 0,-1 1 0,2 15 0,0-18-18,-1 0-1,0-1 1,0 1-1,-2 11 1,0-12-996,1 0 1,1 0-1,0 0 1,1 14 0,3-7-1271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3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8 420 2816,'-7'21'917,"7"-21"-901,0 1-1,0-1 0,0 0 0,0 1 1,0-1-1,-1 0 0,1 1 1,0-1-1,0 0 0,0 0 1,0 1-1,0-1 0,0 0 0,0 1 1,0-1-1,0 0 0,0 1 1,1-1-1,-1 0 0,0 1 1,0-1-1,0 1 0,2 2 293,-1 1-1,1-1 0,0 1 1,0-1-1,5 6 1,-6-8-140,0 0 0,0 0 0,0 0 0,0 0 0,0 0 0,0-1 0,0 1 0,1 0 0,-1 0 0,0-1 0,0 1 0,1-1 0,-1 1 0,1-1 0,-1 0 0,0 1 0,1-1 0,-1 0 0,1 0 0,-1 0 0,1 0 0,-1 0 0,3-1 0,5-1 465,1-1 0,-1-1-1,0 0 1,0 0-1,9-6 1,41-30 1145,-13 8-669,-5 7-436,67-47 494,-91 60-1031,-1-2-1,0 0 0,-2 0 1,16-20-1,74-104 398,-87 114-492,-14 19-88,1-1 1,0 1-1,0 0 1,9-8-1,-13 12 43,1 1 0,-1 0 0,0-1-1,0 1 1,1 0 0,-1-1 0,0 1-1,1 0 1,-1-1 0,0 1-1,1 0 1,-1 0 0,0 0 0,1-1-1,-1 1 1,1 0 0,-1 0-1,0 0 1,1 0 0,-1 0 0,1 0-1,-1-1 1,0 1 0,1 0 0,-1 0-1,1 0 1,-1 1 0,1-1-1,-1 0 1,0 0 0,1 0 0,-1 0-1,1 0 1,-1 0 0,0 1 0,1-1-1,-1 0 1,0 0 0,1 1-1,-1-1 1,0 0 0,1 0 0,-1 1-1,0-1 1,1 0 0,-1 1 0,0-1-1,0 0 1,1 1 0,-1-1-1,0 1 1,0-1 0,0 0 0,0 1-1,0-1 1,0 1 0,1-1 0,-1 1-1,1 5 13,-1-1 0,1 1 0,-1 9 0,0-14-12,-3 58-33,-3 0 1,-22 91-1,9-53 206,15-77-65,0 4 201,-10 36 1,14-59-284,-1-1 0,1 1-1,0 0 1,0 0 0,0-1 0,0 1 0,-1 0 0,1-1 0,0 1 0,-1 0 0,1-1-1,0 1 1,-1 0 0,1-1 0,-1 1 0,1-1 0,-1 1 0,1-1 0,-1 1 0,0-1 0,1 1-1,-1-1 1,0 1 0,1-1 0,-1 0 0,0 1 0,1-1 0,-1 0 0,0 0 0,0 0-1,1 1 1,-1-1 0,0 0 0,0 0 0,1 0 0,-1 0 0,-1-1 0,1 1-4,1 0 1,-1 0-1,0 0 1,1 0-1,-1-1 1,0 1-1,1 0 1,-1-1-1,0 1 1,1-1-1,-1 1 1,1 0-1,-1-1 1,1 1-1,-1-1 1,1 0-1,-1 1 1,1-1-1,-1 1 1,1-1 0,0 0-1,-1 1 1,1-1-1,0 0 1,0 1-1,0-1 1,-1 0-1,1 1 1,0-1-1,0-1 1,-1-1 57,-48-176 831,48 178-924,1 0 1,0 1-1,-1-1 1,1 0-1,0 0 0,0 1 1,-1-1-1,1 0 1,0 0-1,0 1 1,0-1-1,0 0 0,0 0 1,0 1-1,0-1 1,1 0-1,-1 0 0,0 1 1,0-1-1,1 0 1,-1 1-1,0-1 1,1 0-1,-1 1 0,0-1 1,1 0-1,0 0 1,1 1-30,-1-1 1,1 1 0,-1 0-1,1 0 1,0 0 0,-1 0-1,1 0 1,-1 0 0,1 0 0,0 0-1,-1 1 1,1-1 0,1 2-1,58 20-60,-14-5 422,6 2-3176,-44-15-169,0 0 933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3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 7296,'-50'-20'3328,"42"17"-2912,3-1-192,10 8-224,0-4-2624,8 8 1440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4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1122 4640,'0'0'3786,"4"0"-1375,9 0-1871,-1-2 0,0 1 1,0-1-1,0-1 0,-1 0 0,1-1 0,-1-1 0,1 1 1,-2-2-1,1 1 0,0-1 0,12-10 0,-3 0-320,0-1 0,-1-1 0,-1 0 0,30-39 0,10-25 117,35-43-162,35-31 33,-91 110-47,-2-2 1,-1-1-1,-3-1 0,42-95 0,-30 24-295,-43 120 166,3-10-263,-3 12 224,0-1 1,0 0-1,0 0 1,-1 0 0,1 0-1,0 0 1,0 0 0,0 0-1,0 0 1,0 0-1,0 0 1,-1 0 0,1 0-1,0 0 1,0 0 0,0 0-1,0 0 1,0 0-1,0 0 1,-1 0 0,1 0-1,0 0 1,0 0-1,0 0 1,0 0 0,0 0-1,0 0 1,-1 0 0,1 0-1,0 0 1,0 0-1,0 0 1,0 0 0,0 0-1,0 0 1,0 0 0,0-1-1,-1 1 1,1 0-1,0 0 1,0 0 0,0 0-1,0 0 1,0 0 0,0 0-1,0-1 1,0 1-1,0 0 1,0 0 0,0 0-1,0 0 1,0 0-1,0 0 1,0-1 0,0 1-1,0 0 1,0 0 0,0 0-1,0 0 1,0 0-1,0 0 1,0-1 0,0 1-1,0 0 1,0 0 0,0 0-1,0 0 1,0 0-1,-4 2 2,3-2-3,1 0 0,0 0 0,-1 0 0,1 0-1,0 1 1,-1-1 0,1 0 0,0 0-1,0 0 1,-1 1 0,1-1 0,0 0 0,0 1-1,-1-1 1,1 0 0,0 0 0,0 1 0,0-1-1,0 0 1,-1 1 0,1-1 0,0 0-1,0 1 1,0-1 0,0 1 0,-22 39-383,-1 1 334,-104 284-242,119-297 414,0 0 0,2 1 0,-4 41 0,9-56-11,0 1 1,2 0 0,0 0 0,0 0 0,1-1-1,1 1 1,0-1 0,9 23 0,-10-32-4,0 0 1,1-1-1,-1 1 1,1 0 0,6 6-1,-8-9-62,1 0 0,-1-1 0,1 1-1,0-1 1,-1 0 0,1 1 0,0-1 0,0 0 0,0 0-1,0 0 1,0 0 0,1-1 0,-1 1 0,0 0-1,0-1 1,4 1 0,1-1 54,0 0 0,0-1 0,0 0 0,0 0 0,0 0 0,0-1 0,0 0 0,12-6 0,3-2 149,26-18 0,-24 13-182,5-3-18,0-2-1,-1-1 1,-1-1-1,-1-1 1,-1-2-1,-1 0 1,-1-2-1,27-41 1,71-125 70,13-23-11,-121 195-179,-6 10 43,1 0 0,-2-1-1,9-20 1,-12 21 35,-2 8-3,1-1 0,-1 0 0,1 0-1,3-5 1,-4 7-17,0 1 0,-1 0 0,1-1 0,0 1 0,-1-1-1,1 1 1,-1-1 0,1 1 0,-1-1 0,0 0 0,1 1-1,-1-1 1,0-2 0,0 3 5,0 1 0,-1 0 0,1 0 0,0-1 0,0 1 0,0 0 0,0-1 0,0 1 0,0 0 0,-1-1 1,1 1-1,0 0 0,0 0 0,-1-1 0,1 1 0,0 0 0,0 0 0,-1 0 0,1-1 0,0 1 0,0 0 0,-1 0 0,1 0 0,0 0 0,-1-1 0,0 1-22,0 0 0,0 0 0,-1 0 0,1 0 0,0 0 0,0 1 0,0-1 0,0 0 0,0 0 0,0 1 0,0-1 0,-1 1 0,-9 5-7,1-1 0,0 2-1,1-1 1,-1 1 0,1 1 0,1 0-1,-1 0 1,2 0 0,-1 1-1,1 1 1,-12 18 0,-1 9 82,2 0 1,-15 40-1,-70 217 163,77-214 9,3 0-12,-17 117 0,34-164-162,1 4 169,5-29-161,-1 0 1,0 0-1,0 0 0,-1-1 0,0 1 0,0 0 0,-1-1 0,-4 8 1,14-29 242,-1-1 0,-1 1 0,0-1 1,3-17-1,13-37-246,-10 42-82,1-1-1,1 1 1,30-44 0,-29 50 118,10-13-41,-21 31-118,-1 1 1,0-1-1,1 1 0,0-1 0,0 1 1,-1 0-1,1 0 0,0 0 0,4-1 1,-6 3 73,0 0 0,-1 0 0,1 0 0,0 0 1,0 0-1,0 0 0,-1 0 0,1 1 1,0-1-1,0 0 0,-1 0 0,1 1 0,0-1 1,-1 0-1,1 1 0,0-1 0,-1 1 0,1-1 1,-1 1-1,1-1 0,0 1 0,-1 0 0,1-1 1,-1 1-1,0 0 0,1 0 0,11 20-192,-4 4 121,0 0 0,5 35 0,-9-37 131,1 1 1,1-1 0,11 24-1,-13-37-19,1 1 1,0-1-1,1-1 0,0 1 0,13 15 0,-16-22 1,0 0 1,0 0-1,1 0 0,-1-1 1,1 1-1,0-1 0,-1 0 0,1 0 1,0 0-1,0 0 0,1-1 1,-1 1-1,0-1 0,0 0 0,1-1 1,-1 1-1,7-1 0,3 0 5,-1-1-1,1-1 0,-1-1 0,0 0 1,1 0-1,-1-1 0,0-1 1,-1 0-1,0-1 0,1-1 0,-2 0 1,1 0-1,-1-1 0,0 0 1,17-18-1,-11 8 27,-1 0-1,0-2 1,-1 1 0,-1-2 0,-1 0-1,-1-1 1,17-43 0,-28 60-83,1 1 1,-1 0-1,0-1 0,0 1 1,0-1-1,-1 1 0,1-1 1,-2-7-1,1 11-12,0 0-1,0-1 1,0 1 0,-1 0 0,1 0-1,-1 0 1,1-1 0,-1 1 0,1 0-1,-1 0 1,0 0 0,1 0 0,-1 0-1,0 0 1,0 0 0,0 0 0,0 0-1,1 0 1,-1 1 0,-1-1 0,1 0-1,0 1 1,0-1 0,0 0 0,0 1-1,0 0 1,-1-1 0,1 1 0,0 0-1,0-1 1,-1 1 0,1 0 0,0 0-1,0 0 1,-2 0 0,-2 0-13,0 1 1,-1 0-1,1 0 1,0 0-1,0 0 0,0 1 1,1-1-1,-1 2 0,0-1 1,1 0-1,-1 1 1,1 0-1,0 0 0,-7 5 1,6-3 15,0 0-1,1 0 1,-1 0 0,1 1 0,0-1-1,1 1 1,-1 0 0,1 0 0,0 0 0,-3 12-1,2-3 27,1 1 0,0 0 0,1 0 0,1 0 0,0 0 0,2 0 0,0 0 0,0 0 0,6 22 0,-2-12-30,-3-12 88,1-1-1,6 19 0,-6-24 1,0-1 1,0 1-1,1-1 0,0 0 0,1 0 0,8 11 0,-11-16-28,0 0 0,1 1 0,-1-1 1,1 0-1,-1-1 0,1 1 0,0 0 0,0-1 0,0 0 0,0 1 0,0-1 0,0 0 0,0-1 0,0 1 0,0 0 0,0-1 0,1 0 0,-1 0 1,6 0-1,-1-1-10,-1 0 0,0-1 0,0 0 0,0-1 1,0 1-1,12-8 0,38-25 85,-36 21-92,334-248 612,-274 189-560,-80 72-69,0 1-1,0-1 1,0 0-1,-1 0 1,1 0-1,0 0 1,0 0-1,-1 0 1,1-1-1,0 1 1,-1 0-1,1 0 1,-1 0-1,0 0 1,1-1-1,-1 1 1,0 0-1,0-1 1,0 1 0,0 0-1,0 0 1,0-1-1,0 0 1,0 1-39,-1 0 1,0 0 0,1 0-1,-1 0 1,0 0 0,0 1-1,1-1 1,-1 0 0,0 0-1,0 1 1,0-1 0,0 1-1,0-1 1,0 1 0,0-1-1,0 1 1,0-1 0,0 1 0,0 0-1,0 0 1,0-1 0,-1 1-1,1 0 1,0 0 0,0 0-1,-2 1 1,-9 0-9,1 1 0,-1 1 0,1 0-1,-1 0 1,1 1 0,0 1 0,0-1 0,-15 11 0,19-10 28,0-1 0,1 1 0,0 1 0,0-1 0,0 1 0,0 0 0,1 0 0,-5 8 0,8-10 30,0-1 0,0 1 0,0 0-1,0 0 1,1 0 0,-1 0 0,1 0-1,0 1 1,0-1 0,1 0 0,-1 1-1,1-1 1,0 0 0,0 1 0,1-1 0,0 6-1,2 0 0,-1-1 0,1 1-1,1-1 1,0 1-1,5 8 1,-6-14 35,-1 0 0,1 0 0,0 0 0,0-1 0,0 1 0,0-1 0,1 0-1,0 0 1,-1 0 0,1 0 0,0-1 0,0 1 0,5 1 0,-3-2-10,-1 0 0,1 0-1,0-1 1,-1 1 0,1-1 0,0 0-1,0-1 1,-1 0 0,1 0 0,0 0 0,0 0-1,0-1 1,-1 0 0,1 0 0,0-1 0,-1 0-1,1 0 1,-1 0 0,0 0 0,1-1 0,-1 0-1,0 0 1,-1 0 0,1-1 0,-1 0 0,1 0-1,-1 0 1,5-6 0,-4 3 67,0 2-81,0-1-1,-1 0 0,1 0 0,-1-1 0,-1 1 0,1-1 0,2-7 1,-4 3 20,0 0 0,-1 0 0,0 1 0,0-1 0,-1 0 0,-1 0 1,0 0-1,-3-17 0,-7 13-176,1 0 46,10 15 75,-1-1 1,1 1-1,0 0 1,0-1-1,-1 1 1,1 0 0,0-1-1,0 1 1,0-1-1,0 1 1,-1 0-1,1-1 1,0 1-1,0-1 1,0 1-1,0 0 1,0-1-1,0 1 1,0-1-1,0 1 1,0 0 0,0-1-1,1 0 1,2 0-30,1-1 0,0 1 0,0 0 1,1 0-1,-1 0 0,0 1 0,6-1 0,16-2 175,-3-2-9,-1-2 0,0 0 0,0-1 0,0-1 0,-1-1 0,22-15 0,-40 23-124,0 0 0,0 0 1,-1-1-1,1 1 0,-1-1 0,1 1 0,3-7 0,4-4 5,-8 12-9,0-1 0,0 1 0,0 0 0,0 0 0,1 0 0,-1 0-1,0 0 1,0 1 0,1-1 0,-1 1 0,3-1 0,33-3-185,-19 3 149,-12 0 39,0 1 0,0 0 0,1 0 0,-1 0 0,0 1 0,0 0 0,0 1 0,0-1 0,0 2 0,0-1 0,0 0 0,7 5 0,-13-6 9,1 0 0,-1 0 0,0 0-1,0 1 1,0-1 0,0 0 0,0 0 0,0 1 0,0-1 0,0 1 0,0-1 0,0 1-1,-1-1 1,1 1 0,-1-1 0,1 1 0,-1 0 0,0-1 0,1 1 0,-1 0 0,0-1-1,0 1 1,-1 3 0,0 4-55,-1 0 0,1-1 1,-6 14-1,0 3 70,4-9 23,2 0 1,0 0 0,0 0-1,2 0 1,0 0 0,1 0-1,7 28 1,-8-40-23,0 1 1,0-1 0,1 0-1,-1 0 1,1 0-1,0 0 1,1 0-1,-1 0 1,1 0 0,-1-1-1,1 1 1,0-1-1,1 0 1,-1 0-1,0 0 1,1 0-1,0-1 1,-1 1 0,1-1-1,0 0 1,0 0-1,7 2 1,-3-2 17,-1 0 1,0-1-1,1 0 1,-1 0-1,1 0 1,-1-1-1,1 0 1,-1 0-1,1-1 1,-1 0-1,1-1 1,12-3-1,-8 0-7,1 0 0,-1-1 1,0-1-1,20-13 0,39-39 96,-26 20-17,14-14 88,-52 45-147,1 0 0,-2-1 0,1 1 0,-1-1 0,7-12 1,-13 18-52,1 1 1,0 0 0,-1 0-1,1 0 1,-1-1 0,1 1 0,-1 0-1,0 0 1,0-1 0,0 1 0,0 0-1,-1-3 1,1 4-33,0 0 0,-1 0 0,1 0 0,0 0 0,-1 0 0,1 0 0,-1 1 0,1-1 0,-1 0 0,1 0 0,-1 0 0,0 0 0,1 1 0,-1-1 0,0 0 0,0 1 0,1-1 0,-1 1 0,0-1 0,0 0 0,0 1 0,0 0 0,0-1 0,0 1 0,0 0 0,0-1 0,0 1 1,0 0-1,0 0 0,0 0 0,-2 0 0,-3 0 8,0 1 0,0 0 0,1 0 0,-1 1 0,0-1 0,0 1 1,0 1-1,1-1 0,0 1 0,-1 0 0,1 0 0,0 0 1,0 1-1,1 0 0,-1 0 0,1 0 0,0 1 0,0-1 1,0 1-1,0 0 0,1 0 0,0 0 0,0 1 0,0-1 0,-2 9 1,4-4 10,0-1 0,0 0 0,1 1 0,0-1 0,1 1 0,0-1 0,4 14 0,-4-20 23,-1 2 19,2 1 0,-1 0 0,1-1 0,0 1 0,0-1 0,0 0 0,1 1 0,4 5 0,-6-9 2,1 0 0,0 0 0,-1 0-1,1-1 1,0 1 0,0 0 0,0-1 0,0 0 0,0 1-1,1-1 1,-1 0 0,0 0 0,0 0 0,1-1 0,-1 1-1,1-1 1,-1 1 0,1-1 0,-1 0 0,1 0 0,-1 0-1,3 0 1,8-1 73,-1-1-1,0-1 0,-1 0 0,1-1 1,17-7-1,58-33-31,-54 27-129,60-28 56,42-23 230,-91 44-275,-25 15 21,26-18 1,-38 23-27,-1 0 0,1 0 1,0 1-1,10-4 1,-5 2-117,-12 5 158,1 0 0,-1 1 0,0-1 0,0 0 0,1 0 0,-1 0 1,0 0-1,0 0 0,1 0 0,-1 0 0,0 0 0,0 0 0,1 1 1,-1-1-1,0 0 0,0 0 0,0 0 0,1 1 0,-1-1 1,0 0-1,0 0 0,0 0 0,0 1 0,0-1 0,1 0 0,-1 0 1,0 1-1,0-1 0,0 0 0,0 0 0,0 1 0,0-1 0,0 0 1,0 1-1,3 12-95,-3-10 37,2 11 57,-1 0-1,0 0 1,-1 0 0,-1 0 0,0-1 0,-6 25-1,-1 13 62,7-29-20,0-13 35,1 0-1,-1-1 0,-1 1 1,-4 17-1,13-42 55,0 0 0,1 0 0,1 1 1,0 1-1,1 0 0,18-20 0,-11 18-147,1 1 0,39-26 0,-45 34 15,1 0 0,0 0-1,0 2 1,0-1 0,1 2 0,18-5-1,-29 9-1,-1-1-1,1 1 1,0 0 0,0 0-1,-1 0 1,1 0-1,0 0 1,0 0 0,-1 1-1,1 0 1,0-1 0,-1 1-1,1 0 1,2 2-1,-4-2-4,1 0 0,-1 0-1,1 0 1,-1 0 0,0 0-1,1 1 1,-1-1 0,0 1 0,0-1-1,0 1 1,0-1 0,0 1-1,-1 0 1,1-1 0,0 1-1,-1 0 1,1-1 0,-1 1-1,0 0 1,1 0 0,-1 0 0,0-1-1,0 3 1,-2 22 76,0-1-1,-9 39 1,3-25 176,8-19-210,1-7 118,4-15-72,-1-1 1,1 1-1,-1-1 1,0 0-1,5-4 1,-5 4-52,45-31 141,154-120-213,-201 153 47,38-32-89,-36 30 37,1 0-1,-1 0 0,1 0 1,0 1-1,0 0 0,11-4 1,-16 6 41,1 0-1,-1 0 1,0 0 0,1 0 0,-1 0 0,1 0 0,-1 0 0,0 1 0,1-1 0,-1 0 0,0 0 0,1 0 0,-1 0 0,0 0 0,1 1 0,-1-1 0,0 0 0,0 0 0,1 0 0,-1 1 0,0-1 0,1 0 0,-1 0 0,0 1 0,0-1 0,0 0 0,1 1 0,4 14-110,-2 17 117,2 79 629,-3-95-481,1-1-1,0 1 1,1-1 0,12 29 0,-14-40-109,0 0-1,0-1 0,0 1 1,0-1-1,1 0 0,-1 0 1,1 0-1,0 0 0,0 0 1,0 0-1,0-1 0,1 0 1,6 4-1,-4-3 1,1 0 1,0-1-1,0 0 0,0 0 1,0 0-1,0-1 0,9 0 0,8 0 6,-1-2 0,1-1 0,36-7 0,-58 8-31,26-4-795,1-1 0,-2-2 0,1-1 0,-1-1 1,36-18-1,-25 9-945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4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20 128 7232,'-15'-14'2314,"14"14"-2212,1 0-1,0-1 0,-1 1 0,1 0 0,0-1 0,-1 1 0,1-1 0,0 1 1,0 0-1,-1-1 0,1 1 0,0-1 0,0 1 0,0-1 0,0 1 1,0-1-1,0 1 0,0-1 0,0 1 0,0-1 0,0 1 0,0-1 1,0 1-1,0-1 0,0 1 0,0 0 0,1-1 0,-1 1-15,0 0-1,1 1 0,-1-1 1,1 0-1,-1 1 0,1-1 1,-1 0-1,1 1 1,-1-1-1,1 0 0,-1 0 1,1 0-1,-1 0 0,1 1 1,-1-1-1,1 0 0,-1 0 1,1 0-1,-1 0 1,1 0-1,-1 0 0,1 0 1,0-1-1,22 0 981,189-8 3290,-14 1-3016,86-10-418,63-5-1244,-119 3-4209,-132 7-1357,-13 0 1782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4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1211 5472,'2'1'401,"0"0"0,0-1-1,-1 1 1,1-1 0,0 1 0,0-1 0,0 1 0,0-1 0,0 0-1,0 0 1,3 0 0,24-4 1656,-20 3-1442,29-5 1072,47-14-1,-66 14-1325,0 0 1,-1-2-1,0 0 0,24-15 0,-9-1 76,-1-2 1,-1-1 0,40-44-1,0-1-150,-8 14 126,97-69 1,-154 123-401,38-26 130,-1-1 0,67-65 0,-83 65-81,-1-1-1,-1-2 0,36-63 1,86-222 167,-144 312-232,0 0 1,-1 0-1,0-1 0,-1 1 1,2-9-1,-3 16-5,0 0 0,-1 0 1,1 0-1,0 0 0,0 0 0,0-1 0,0 1 0,0 0 1,0 0-1,0 0 0,0 0 0,-1 0 0,1 0 1,0-1-1,0 1 0,0 0 0,0 0 0,0 0 0,-1 0 1,1 0-1,0 0 0,0 0 0,0 0 0,0 0 1,0 0-1,-1 0 0,1 0 0,0 0 0,0 0 1,0 0-1,0 0 0,-1 0 0,1 0 0,0 0 0,0 0 1,0 0-1,0 0 0,-1 0 0,1 0 0,0 0 1,0 1-1,0-1 0,0 0 0,0 0 0,0 0 0,-1 0 1,1 0-1,0 0 0,0 0 0,0 1 0,0-1 1,-8 6-88,3-2 68,1 1 1,0-1 0,0 1 0,1 0-1,-1 1 1,1-1 0,0 0 0,-2 7 0,-17 50 22,16-40 25,-56 138-54,40-109 45,-8 20 81,-56 148 288,72-177-249,2 1 0,2 1 0,-5 55 0,13-80-65,1 1-1,1-1 0,1 1 0,1-1 1,1 0-1,6 25 0,-8-40-12,0 0 0,0 0 0,1 0 0,0 0 0,0-1 0,0 1-1,0 0 1,0-1 0,1 1 0,0-1 0,0 0 0,0 0 0,0 0-1,0 0 1,0-1 0,1 1 0,-1-1 0,1 0 0,0 0 0,0 0-1,0 0 1,0-1 0,0 1 0,0-1 0,0 0 0,0-1 0,0 1 0,1-1-1,6 1 1,-2-3-15,-1 1 0,0-1 0,0 0 0,0-1-1,0 0 1,-1 0 0,1-1 0,-1 0 0,0 0-1,14-11 1,4-6-90,33-34 0,-35 31 201,102-91 101,-52 43-219,-69 68-58,-2 3 14,0-1 0,0 0 0,0 0 0,1 0 0,-2 0 0,1 0 0,0 0 0,0-1 0,-1 1 0,1 0 0,-1-1 0,1-3 0,-14 11-297,6-1 282,0 0 0,1 0 0,0 0-1,0 1 1,0 0 0,0 0 0,1 0 0,0 0 0,0 1 0,0 0-1,-3 7 1,-1 6 51,0 0-1,-7 28 0,12-37-15,1 1 0,0 0 0,1 0 0,0 0 1,1 1-1,0-1 0,1 0 0,0 0 0,5 20 0,-5-24 27,1-1 0,0 0-1,0 0 1,0-1 0,1 1 0,0 0-1,0-1 1,0 1 0,1-1 0,0 0-1,0 0 1,0-1 0,1 1 0,-1-1-1,1 0 1,0 0 0,0-1 0,10 6-1,-8-6 59,-1-1 1,1 0-1,0-1 0,0 1 0,-1-1 0,1-1 1,10 1-1,-12-1-57,-1 0-1,1-1 1,-1 1 0,1-1 0,-1 0-1,0 0 1,1 0 0,-1-1 0,0 0 0,0 1-1,0-1 1,6-4 0,-5 1 2,-1 1 0,1-1-1,-1 0 1,0 0 0,0-1 0,-1 1 0,1-1 0,-1 0 0,-1 1 0,1-1-1,-1-1 1,2-6 0,-1 0-32,0-2 0,0 1 0,-2 0 0,1-19 1,-2 12-7,-1 0 0,-1 1 0,-1-1 0,-1 1 0,0 0 0,-8-21 0,8 32-18,1 1 0,-2-1 0,1 1 0,-1 0 0,0 1 0,-13-15 0,13 16-91,4 6 70,0-1 1,0 0-1,1 0 1,-1 0-1,1 0 1,-1 0-1,0 0 1,1 0-1,-1 0 1,1 0-1,0 0 1,-1 0-1,1-3 1,0 4 19,0 0 0,0-1 0,0 1 0,0-1 1,0 1-1,0 0 0,1-1 0,-1 1 0,0 0 0,0-1 0,0 1 1,1 0-1,-1 0 0,0-1 0,0 1 0,1 0 0,-1-1 0,0 1 1,1 0-1,-1 0 0,0 0 0,1-1 0,-1 1 0,0 0 0,1 0 1,0 0-1,3-1-1,-1 0-1,1 1 1,0 0 0,0 0 0,0 0 0,5 1 0,104 17 272,-72-10-213,50 4 0,-60-9-12,-17-1 0,1-1 0,15-1 1,-25 0-643,0-1-1,-1 0 1,1 0 0,-1 0 0,1 0 0,4-3 0,-8 4 439,-1 0-1,1 0 1,-1 0 0,1-1-1,-1 1 1,0 0-1,1 0 1,-1-1 0,1 1-1,-1 0 1,0-1 0,1 1-1,-1 0 1,0-1 0,1 1-1,-1 0 1,0-1 0,0 1-1,1-1 1,-1 1-1,0-1 1,0 1 0,0-1-1,1 1 1,-1-1 0,0 1-1,0-1 1,0 0 0,0-4-1968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4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9376,'-13'0'4256,"21"0"-3680,5 0 928,11 0-928,34 0 1055,13 3-959,29-3 160,-6 0-480,23 0-160,-4 0-96,11-3 64,-11 3-96,-10-5-672,-16 10 352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5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35 2976,'0'0'35,"0"0"-1,0-1 1,0 1 0,0 0-1,0 0 1,0 0 0,0 0-1,0 0 1,0-1 0,0 1-1,0 0 1,0 0 0,0 0 0,0 0-1,0 0 1,0 0 0,0-1-1,-1 1 1,1 0 0,0 0-1,0 0 1,0 0 0,0 0-1,0 0 1,0 0 0,0 0-1,0-1 1,0 1 0,-1 0 0,1 0-1,0 0 1,0 0 0,0 0-1,0 0 1,0 0 0,0 0-1,-1 0 1,1 0 0,0 0-1,0 0 1,0 0 0,0 0-1,-3 0 2087,3 0-2080,0-1 197,0 0 0,1 1 1,-1-1-1,0 1 0,0-1 0,0 0 0,0 1 1,0-1-1,-1 0 0,1 1 0,0-1 0,0 1 0,0-1 1,0 0-1,-1 1 0,1-1 0,0 1 0,-1-1 0,1 1 1,0-1-1,-1 1 0,1-1 0,-1 1 0,1-1 1,0 1-1,-1 0 0,1-1 0,-1 1 0,0 0 0,1-1 1,-1 1-1,0-1 0,-2 0-39,1-1 0,-1 1 0,1 0 0,-1 0 0,1 0 0,-5-1 0,-15 0 320,-1 1-1,1 1 1,-41 5-1,-61 20 299,106-20-676,0 1 0,1 0 0,-1 1 0,1 1 0,1 0 0,0 2 0,-29 21 0,38-26-59,1 0 0,0 1 1,1 0-1,-1 0 1,1 0-1,0 1 0,1-1 1,-1 1-1,2 1 1,-1-1-1,1 0 1,0 1-1,0 0 0,1-1 1,0 1-1,0 0 1,1 0-1,0 1 0,0-1 1,1 10-1,0-15-25,0 0-1,1-1 1,-1 1-1,1 0 0,-1-1 1,1 1-1,0 0 1,0-1-1,0 1 0,0-1 1,0 1-1,1-1 1,-1 0-1,1 0 0,-1 1 1,1-1-1,0 0 1,0 0-1,0-1 0,0 1 1,0 0-1,0-1 1,1 1-1,-1-1 0,1 0 1,-1 0-1,1 0 1,-1 0-1,1 0 0,-1 0 1,1-1-1,0 1 0,0-1 1,-1 0-1,1 1 1,0-1-1,-1-1 0,1 1 1,4-1-1,7-2 39,0-1-1,0-1 1,-1 0-1,0-1 1,0 0-1,13-9 0,72-53 152,-98 68-246,110-92 94,-77 63 36,-26 22-165,0 0 0,-1-1 0,1 1 0,-2-1 0,8-14 0,-12 21 21,2-3-406,-5 8 142,-2 13 128,8 48 267,-3-39 9,2 1-1,6 30 0,-1-10 118,-7-46-233,0 6 104,0 0-1,0-1 1,1 1-1,4 10 1,-6-16-87,1-1 1,-1 1-1,0 0 1,1 0 0,-1 0-1,1 0 1,-1 0-1,1 0 1,0-1-1,-1 1 1,1 0-1,0-1 1,-1 1-1,1 0 1,0-1-1,0 1 1,0-1-1,-1 1 1,1-1-1,0 1 1,0-1-1,0 0 1,0 1-1,0-1 1,0 0-1,0 0 1,0 0-1,0 0 1,0 0-1,0 0 1,0 0-1,0 0 1,0 0-1,0 0 1,0 0-1,0-1 1,0 1-1,0 0 1,0-1-1,0 1 1,1-2-1,12-7 147,-1-1 0,0 0 0,0-1 0,14-17 0,11-9 17,-11 14-229,1 2 0,53-32-1,70-26-128,-132 69 151,-9 6-67,0-1-1,0 1 1,0 0 0,14-3 0,-23 7 76,-1 0 0,1 0 0,-1 0 1,0 0-1,1 0 0,-1 0 0,1 0 0,-1 0 1,0 0-1,1 0 0,-1 0 0,1 0 0,-1 0 0,0 0 1,1 1-1,-1-1 0,1 0 0,-1 0 0,0 0 1,1 1-1,-1-1 0,0 0 0,1 0 0,-1 1 1,0-1-1,0 0 0,1 1 0,-1-1 0,0 0 0,1 1 1,-1 0 9,0 0 0,1 1 0,-1-1 0,0 0 0,0 0 0,1 1 0,-1-1 0,0 0 1,0 1-1,-1 0 0,-6 30 67,0-14-123,3-10 113,1 0-1,0 1 1,0-1-1,1 1 1,-2 14-1,4-23-49,0 1 0,0-1 0,0 1 1,0-1-1,1 0 0,-1 1 0,0-1 0,0 1 0,0-1 0,0 1 0,1-1 0,-1 1 0,0-1 0,0 0 1,1 1-1,-1-1 0,0 0 0,1 1 0,-1-1 0,0 0 0,1 1 0,-1-1 0,0 0 0,1 0 0,-1 1 1,1-1-1,-1 0 0,1 0 0,-1 0 0,0 0 0,1 0 0,-1 1 0,1-1 0,-1 0 0,1 0 0,-1 0 1,1 0-1,-1 0 0,1 0 0,-1-1 0,1 1 0,-1 0 0,1 0 0,-1 0 0,0 0 0,1 0 0,-1-1 1,1 1-1,27-12 366,-24 10-362,26-15 129,47-35-1,-53 34-242,1 1 0,51-25-1,-75 41 99,0 1-1,1-1 0,-1 1 1,0 0-1,1-1 0,-1 1 1,0 0-1,1 0 0,-1 0 1,0 0-1,1 0 0,-1 0 1,1 0-1,-1 0 0,0 0 1,1 1-1,-1-1 0,0 1 1,0-1-1,1 1 0,-1-1 1,0 1-1,0 0 1,0-1-1,1 1 0,-1 0 1,0 0-1,0 0 0,0 0 1,1 1-1,2 4 44,0 0 0,-1 1 0,1-1 0,4 13 0,3 4 66,-7-16-67,1 0 0,0 0 0,0-1 0,1 0 1,0 0-1,0 0 0,0 0 0,1-1 0,10 6 0,-7-5 45,1 0-1,1-1 0,-1 0 0,1-1 0,21 5 0,-12-6-515,-1 0-1,38 0 0,-30-4-2067,38-6 0,11-4-9058,-37 7 6203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5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41 804 6976,'-22'10'2256,"4"-8"4597,27-3-2715,2-2-3377,0-1 0,0 0 0,0-1 0,10-6 1,17-8-205,186-89 1374,-209 99-1656,0 0 1,20-17-1,-34 26-237,0-1-1,0 0 1,-1 0-1,1 1 1,0-1 0,0 0-1,-1 0 1,1 0-1,0 0 1,-1 0-1,1 0 1,-1 0 0,1-1-1,-2 2 0,1 1-1,-1-1 1,1 1-1,-1-1 1,0 1-1,1 0 1,-1-1 0,1 1-1,-1 0 1,1-1-1,0 1 1,-1 0-1,1 0 1,0-1-1,0 1 1,-1 0 0,1 1-1,-2 1 29,1 0-1,-1 0 1,0 0 0,0 0-1,-1 0 1,-4 5 0,-7 10 186,10-12-116,0 0 1,-1 0-1,0 0 0,-7 6 0,6-7-15,1 1 0,0 0-1,0 0 1,-5 7 0,8-9-95,0 0 1,0 0-1,0 0 1,0 0-1,1 0 1,-2 5-1,3-7-10,0 0-1,0 0 1,0 0-1,0 0 0,0 0 1,0-1-1,0 1 0,1 0 1,-1 0-1,1 0 0,0-1 1,-1 1-1,1 0 1,0-1-1,0 1 0,0 0 1,2 1-1,-1 0 18,0-1 0,1 1-1,-1-1 1,1 0 0,0 0 0,-1 0 0,1 0-1,0 0 1,0 0 0,0-1 0,1 0-1,-1 1 1,0-1 0,0-1 0,1 1 0,-1 0-1,1-1 1,-1 1 0,0-1 0,1 0 0,-1 0-1,1-1 1,-1 1 0,6-2 0,18-9-95,-2-2 0,0 0 0,0-1 0,23-19 0,13-8 180,-32 24-129,-1 0 0,-1-3 0,42-38 0,-31 18 11,-1-2 0,-2-2 0,39-62 0,-29 31 206,49-116 0,-90 182-131,0-1 1,-1 0 0,0 0-1,0 0 1,-1 0 0,1-17-1,-3 27-69,0 0 0,0 0 0,1 0 0,-1-1 0,0 1-1,0 0 1,0 0 0,-1-1 0,1 1 0,0 0 0,0 0-1,0 0 1,0-1 0,0 1 0,0 0 0,0 0 0,0 0 0,0 0-1,0-1 1,0 1 0,-1 0 0,1 0 0,0 0 0,0 0-1,0-1 1,0 1 0,-1 0 0,1 0 0,0 0 0,0 0-1,0 0 1,0 0 0,-1 0 0,1-1 0,0 1 0,-1 0 0,-8 4 75,-13 13-56,20-15-20,-12 10-15,0 2 0,2-1 1,0 1-1,0 1 0,-10 18 0,8-10 11,2 1 1,-18 51-1,27-68 0,-49 163 60,48-151-52,0 0 0,2 0 0,0 0-1,1 0 1,1 0 0,1 0 0,3 26 0,-2-38-10,-1 0 0,1-1 0,1 1 0,-1 0 0,1 0 0,0-1 0,1 0 0,0 0 0,0 0 0,0 0 0,0 0 0,1-1 1,0 0-1,0 0 0,1 0 0,6 5 0,-5-6-2,0 0-1,1 0 1,-1-1 0,1 0 0,-1 0 0,1-1 0,0 0 0,0 0 0,0-1 0,0 0 0,0 0 0,1-1-1,15-1 1,40-8-1660,-55 7-87,0-1 0,0 1-1,0-2 1,16-7-1,-12 6-632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5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1211 3808,'-5'0'7968,"7"0"-7793,-1 0 1,0 0 0,1 0 0,-1 0-1,0-1 1,0 1 0,1 0-1,-1-1 1,0 1 0,0-1 0,0 0-1,0 1 1,0-1 0,0 0-1,0 0 1,0 0 0,2-1 0,11-20 1029,-10 15-837,15-26 575,70-111 1087,-66 110-1775,2 1 0,30-30 0,-9 14 297,97-78 0,-125 114-348,-1-2 0,0 0 0,21-26 0,-25 28-83,-10 11-40,-9 10-246,-53 71 219,52-70 8,1 1-1,0 1 1,0-1 0,1 1 0,-3 12 0,6-19-30,1 0 0,0 1 0,0-1-1,0 0 1,1 1 0,-1-1 0,1 1 0,0-1-1,0 0 1,1 1 0,-1-1 0,1 0 0,0 1-1,0-1 1,1 0 0,-1 0 0,3 5 0,0-3 82,0 1 0,0-1 0,1 0 0,0 0 1,0 0-1,0-1 0,1 0 0,10 8 0,-12-11-66,0 1 0,0-1 0,0-1 0,0 1-1,0 0 1,1-1 0,-1 0 0,1 0-1,-1 0 1,1-1 0,-1 1 0,1-1-1,-1 0 1,1 0 0,-1-1 0,6 0 0,2-2-7,-1 0 0,0-1 0,0-1 1,0 1-1,0-2 0,12-7 0,58-46 218,0 0 52,119-52-572,-122 75 133,-77 35 119,-1 1 0,1 0-1,0-1 1,0 1 0,0 0 0,-1 0 0,1 0 0,0-1-1,0 1 1,0 0 0,0 0 0,0 0 0,-1 0 0,1 1-1,0-1 1,0 0 0,0 0 0,-1 0 0,1 1 0,0-1-1,0 0 1,0 1 0,-1-1 0,2 1 0,-1 0 10,0 0 0,-1 0 1,1 0-1,0 0 0,-1 0 1,1 0-1,-1 1 0,1-1 1,-1 0-1,1 0 0,-1 0 1,0 1-1,0-1 0,0 2 1,1 2 20,-1 0 1,-1-1 0,1 1-1,-1-1 1,1 1 0,-1 0-1,-1-1 1,-1 6 0,-52 94 174,31-56 0,24-48-182,0 0 0,0 1 0,1-1 0,-1 0 0,0 0 0,0 0 0,0 0 0,1 0 0,-1 0 0,0 1 0,0-1 0,1 0 0,-1 0 0,0 0 0,0 0 0,1 0 0,-1 0 0,0 0 0,1 0 0,-1 0 0,0 0 0,0 0 0,1 0 0,-1 0 0,0 0 0,0-1 0,1 1 0,-1 0 0,0 0 0,0 0 0,0 0 0,1 0 0,-1-1 0,0 1 0,0 0 0,16-6 277,44-22-116,-2-2 0,99-70 0,-134 82-176,-19 14-79,0 0 1,1 1 0,-1 0-1,1 0 1,-1 0-1,7-3 1,-11 6 66,1 0 0,-1 0 0,0-1 0,1 1 0,-1 0 0,1 0 0,-1 0 0,1-1 0,-1 1 0,1 0 0,-1 0 0,1 0 0,-1 0 0,1 0 0,-1 0 0,1 0 1,0 0-1,-1 0 0,1 0 0,-1 1 0,1-1 0,-1 0 0,1 0 0,-1 0 0,0 1 0,1-1 0,-1 0 0,1 0 0,-1 1 0,1-1 0,-1 0 0,0 1 0,1-1 0,-1 1 0,0-1 0,1 0 0,-1 1 0,0-1 0,0 1 0,1-1 0,-1 1 1,0-1-1,0 1 0,1 3 7,0 0 0,-1 1 0,0-1 0,0 0 0,0 5 0,-1 10 17,4 67-123,-3-65 297,0-20-133,5 15-53,0 12-128,3 16 459,-8-43-308,0-1 0,0 1 1,0 0-1,0 0 0,0-1 1,1 1-1,-1 0 1,0-1-1,0 1 0,0 0 1,1-1-1,-1 1 1,0 0-1,1-1 0,-1 1 1,0 0-1,1-1 1,-1 1-1,1-1 0,-1 1 1,1-1-1,-1 1 1,1-1-1,1 1 0,-1 0 10,0-1-1,0 1 0,1-1 0,-1 0 0,1 0 1,-1 1-1,0-1 0,1 0 0,-1 0 0,0 0 1,1-1-1,1 1 0,3-1 25,0-1-1,-1 0 1,1 0 0,0 0 0,6-4-1,49-31 190,21-11 36,-73 43-252,42-21 80,74-50-1,-109 65-94,-1-1-1,0-1 1,-1 0-1,-1-1 0,0 0 1,-1-1-1,0 0 1,16-31-1,0-15-21,-2-1 0,20-78 0,-19 51-196,-6 8-128,-19 61 105,-3 16 73,0 8 20,1-4-75,-1 1 178,1 0-1,-1-1 0,0 1 0,1 0 0,-1 0 1,1-1-1,-1 1 0,1 0 0,-1 0 0,1 0 1,0 0-1,-1-1 0,1 1 0,-1 2 1,0 0-4,-14 39-15,-19 85 0,17-57-72,-8 17 82,-3-1 0,-47 95 0,-39 70 177,108-237-146,-23 51 50,-42 69-1,58-112-10,-52 81 160,50-83-72,0 0 1,-32 31 0,46-50-109,-22 18 191,22-18-188,0 0-1,0-1 0,1 1 0,-1-1 0,0 1 0,0-1 0,0 1 0,1-1 1,-1 0-1,0 1 0,0-1 0,0 0 0,0 0 0,0 0 0,0 0 1,0 0-1,0 1 0,0-2 0,0 1 0,1 0 0,-1 0 0,0 0 0,0 0 1,0-1-1,-1 1 0,1-1-4,1 0-1,0 0 1,-1 0 0,1 1 0,0-1 0,0 0 0,0 0-1,-1 0 1,1 1 0,0-1 0,0 0 0,0 0-1,1 0 1,-1 0 0,0 1 0,0-1 0,0 0 0,1 0-1,-1 0 1,0 1 0,1-1 0,-1 0 0,0 0-1,2 0 1,8-17 32,-3 9-52,1 0 0,1 1 0,-1 0-1,1 0 1,13-9 0,53-28-196,-47 29 278,160-108-1,-148 93-58,-2-2 1,51-55-1,-87 86-12,77-82 228,-62 67-142,1 2-1,36-25 1,149-75-73,-88 52-127,-86 42 56,-24 16 40,1 0 1,0 1 0,9-5-1,-14 8-8,0 1-1,1-1 1,-1 1 0,0-1-1,0 0 1,0 1 0,0-1-1,0 0 1,0 0 0,0 0-1,0 0 1,0 0 0,0 0-1,0 0 1,-1 0-1,2-2 1,-3 3 6,1 0 0,-1 1 1,1-1-1,-1 0 0,1 0 0,-1 0 0,1 0 0,-1 0 0,1 0 1,-1 1-1,1-1 0,-1 0 0,1 0 0,-1 1 0,1-1 0,0 0 1,-1 1-1,1-1 0,-1 0 0,1 1 0,-2 1-27,-56 32-225,-34 24 305,81-50-24,1 0-1,0 0 0,1 2 0,0-1 0,0 1 1,-8 13-1,13-17 3,1 0 0,0 1 0,0 0 0,0 0 0,1 0 0,0 0 0,0 0 0,-1 14 1,3-17 14,-1-1 1,1 1-1,0 0 0,0-1 1,1 1-1,-1 0 1,1-1-1,0 1 1,-1-1-1,2 1 1,-1-1-1,0 1 1,1-1-1,-1 0 1,1 0-1,0 0 1,0 0-1,0 0 1,3 3-1,-1-3 12,0 0 1,0-1-1,0 0 1,0 0-1,0 0 0,0 0 1,1 0-1,-1-1 0,1 0 1,-1 0-1,1 0 0,-1 0 1,1-1-1,-1 0 0,1 0 1,0 0-1,-1-1 0,1 1 1,-1-1-1,1 0 0,6-2 1,9-4 48,0-1 1,0-1-1,24-14 1,-35 18-66,35-22 111,49-40 1,-32 23-129,-39 27-39,-14 11-59,-1 0-1,1 0 1,0 1-1,16-8 1,-24 13 88,1 0-1,-1 0 1,1 0 0,-1 0 0,0 0-1,1 0 1,-1 0 0,0 0 0,1 0-1,-1 0 1,0 0 0,1 0 0,-1 0-1,1 0 1,-1 0 0,0 0 0,1 0-1,-1 0 1,0 0 0,1 0-1,-1 1 1,0-1 0,1 0 0,-1 0-1,0 0 1,1 1 0,-1-1 0,0 0-1,0 0 1,1 1 0,-1-1 0,0 0-1,0 1 1,1-1 0,-1 0 0,0 1-1,0-1 1,0 0 0,0 1 0,0-1-1,0 0 1,1 1 0,-1-1 0,0 0-1,0 1 1,0-1 0,0 1 0,0-1-1,0 0 1,-1 1 0,1 0 0,-2 24-59,1-21-10,-22 104-117,6-36 547,13-60-236,3-8 76,6-7 16,22-24 45,-17 17-236,0-1 0,14-9 0,15-4-26,2 1 0,0 1-1,52-18 1,-21 14-101,-62 22-7,1 1-1,0 1 1,0 0 0,19-1 0,-30 3 104,0 0 0,1 0-1,-1 0 1,1 0 0,-1 0 0,1 0 0,-1 0-1,1 1 1,-1-1 0,1 0 0,-1 0 0,0 0-1,1 0 1,-1 1 0,1-1 0,-1 0-1,0 0 1,1 1 0,-1-1 0,0 0 0,1 1-1,-1-1 1,0 0 0,1 1 0,-1-1-1,0 1 1,1 0 0,-1 0-5,0 0-1,0 0 1,1 1 0,-1-1-1,0 0 1,0 0 0,0 1-1,0-1 1,0 0 0,-1 2-1,-1 5-45,-1 0 0,-5 12 0,5-14 16,-13 47 236,16-48-159,-1 0-1,0 0 0,1 0 1,0 0-1,1 1 1,-1-1-1,1 0 1,0 0-1,0 0 1,0 0-1,4 9 0,-4-13-14,0 0-1,0 0 0,1 0 1,-1 0-1,0 0 1,0 0-1,0 0 0,1 0 1,-1 0-1,1 0 0,-1-1 1,0 1-1,1-1 0,-1 1 1,1-1-1,0 1 0,-1-1 1,1 0-1,-1 0 0,1 0 1,-1 0-1,1 0 0,0 0 1,-1 0-1,1 0 0,-1-1 1,3 0-1,2 0 51,0-1-1,0 0 1,0 0-1,0-1 1,7-3-1,7-8-46,0 0-1,-1-2 1,0 0 0,20-23 0,-20 20 110,43-41-297,-62 60 156,0 0 0,0 0 0,0 0 0,0 0 0,0 0 0,0 0 0,0 0 0,0 0 0,0 1 0,0-1 0,0 0 0,0 0 0,0 0 0,0 0-1,0 0 1,0 0 0,0 0 0,0 0 0,0 0 0,0 0 0,0 0 0,0 0 0,0 0 0,0 1 0,0-1 0,0 0 0,0 0 0,0 0 0,1 0 0,-1 0-1,0 0 1,0 0 0,0 0 0,0 0 0,0 0 0,0 0 0,0 0 0,0 0 0,0 0 0,0 0 0,0 0 0,0 0 0,0 0 0,0 0 0,0 0-1,1 0 1,-1 0 0,0 0 0,0 0 0,0 0 0,0 0 0,0 0 0,0 0 0,0 0 0,0 0 0,0 0 0,0 0 0,0 0 0,0 0 0,0 0 0,0 0-1,1 0 1,-4 12-184,-6 17 244,4-16-42,1 0 0,0 0 1,0 1-1,2-1 0,0 1 1,0 0-1,1-1 0,2 27 0,-1-37 24,0 1 0,1-1 0,0 1 0,-1-1 0,1 0 0,0 1 0,3 5 0,-3-8-22,0 0-1,-1-1 0,1 1 0,0 0 1,-1-1-1,1 1 0,0-1 0,0 1 0,-1 0 1,1-1-1,0 0 0,0 1 0,0-1 0,0 0 1,0 1-1,0-1 0,0 0 0,-1 0 0,1 0 1,0 0-1,0 0 0,0 0 0,0 0 1,0 0-1,0 0 0,0 0 0,0 0 0,0-1 1,0 1-1,0 0 0,0-1 0,1 0 0,12-5 113,0-1 0,21-14 0,2-1 14,57-27-53,55-34-56,-131 71-43,0-1 0,0-1 1,-2-1-1,0 0 0,24-29 1,-21 18 16,-2 0 0,21-42 1,18-59-22,-22 49-87,-13 27-69,-2-2 0,16-71 0,-30 100 99,-5 23 38,0 0 0,0-1 1,0 1-1,0-1 0,0 1 0,0 0 0,0-1 0,0 1 0,0-1 1,-1 1-1,1 0 0,0-1 0,-1 1 0,1 0 0,-2-2 0,2 3 35,0 0 0,-1 0-1,1 0 1,-1 0-1,1 0 1,0 0-1,-1 0 1,1 0 0,0 0-1,-1 0 1,1 0-1,-1 0 1,1 0 0,0 0-1,-1 0 1,1 0-1,0 1 1,-1-1-1,1 0 1,0 0 0,-1 0-1,1 1 1,0-1-1,-1 0 1,1 0-1,0 1 1,0-1 0,-1 0-1,1 0 1,0 1-1,0-1 1,0 0-1,-1 1 1,1 0 0,-11 15-57,10-13 58,-8 11-9,1 2 1,0-1-1,2 1 1,0 0-1,-4 18 1,-16 89-77,14-59 95,-36 179 68,41-207-60,2-13 83,1 0 0,-2 40 0,9-24 142,-3-37-222,0 0 0,1 0 0,-1 0 0,1 1 0,0-1 0,-1 0 0,1 0 0,0 0 0,0 0 0,0 0 0,0 0 0,1-1 0,-1 1-1,0 0 1,1-1 0,-1 1 0,1-1 0,0 1 0,-1-1 0,1 1 0,0-1 0,0 0 0,0 0 0,0 0 0,3 1 0,0 0 11,0 0 1,0-1 0,1 0-1,-1 1 1,0-2-1,1 1 1,-1-1 0,0 1-1,8-2 1,10-3-4,32-10 0,-3 1-110,36-14 335,-86 27-402,0-1 0,0 1 0,-1-1 0,1 0 0,0 1 0,-1-1 0,1 0 0,0 0 1,-1 0-1,2-2 0,5-3-2290,-4-7-7538,-3 7 6998,4 2 720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4:5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34 197 6048,'-30'-50'3429,"29"49"-3246,1 0-1,-1 1 1,1-1-1,0 0 1,-1 0-1,1 0 1,0 0 0,0 0-1,-1 0 1,1 0-1,0 0 1,0 0-1,0 0 1,0 0-1,0 0 1,0 0 0,0 0-1,1 0 1,-1 0-1,0 0 1,1 0-1,-1 0 1,0 0 0,1 0-1,-1 0 1,1 0-1,-1 1 1,1-1-1,0 0 1,-1 0-1,1 1 1,0-1 0,0 0-1,-1 1 1,1-1-1,0 1 1,0-1-1,0 1 1,2-2 0,4-1 360,0-1 0,0 1 0,15-4 1,-15 5-159,3-1 60,59-19 1314,0 3 0,75-11 1,44 16-2598,-174 11-801,-4 1-2599,-16 19-5628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0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3328,'39'-2'11131,"26"-9"-7368,43-15-4284,-95 22 635,0 0 0,0-1 0,0 0 0,0-1 0,-1 0 1,0-1-1,0-1 0,-1 0 0,15-13 0,-24 19-53,1-1 0,-1 0 0,0 0 0,0 0 0,0 0 0,0 0 0,-1-1 0,1 1 0,-1 0 1,0-1-1,0 1 0,0-1 0,-1 0 0,1 1 0,-1-1 0,0 1 0,0-5 0,0 5-24,0 1 0,-1 0 0,1-1 0,-1 1 0,1 0 0,-1 0-1,0-1 1,0 1 0,0 0 0,0 0 0,0 0 0,-1 0 0,1 0 0,-1 0 0,1 0 0,-1 1 0,0-1 0,0 0 0,1 1 0,-1-1 0,0 1 0,0 0 0,-1 0 0,1 0 0,0 0-1,0 0 1,-4-1 0,0 1-44,0 0 0,0 0 0,0 1 0,0 0 0,0 0-1,0 0 1,0 1 0,0 0 0,0 0 0,0 1 0,-7 2-1,-6 3 117,-1 1 0,-17 11-1,26-13 11,1 0 0,0 0-1,1 1 1,-12 10 0,18-14-78,0 0 0,0 0 0,1 0 0,-1 0 0,1 0 0,0 1 0,0-1 0,0 1 0,0-1 0,0 1 0,1 0 0,0 0 0,-1 0 0,2-1 0,-1 1 0,0 6 0,1-7 5,0-1 0,1 0 1,0 1-1,-1-1 0,1 0 0,0 1 1,0-1-1,1 0 0,-1 0 0,0 0 1,1 0-1,-1 0 0,1 0 0,-1 0 1,1 0-1,0-1 0,0 1 0,0-1 1,0 1-1,0-1 0,4 2 0,4 3 168,0-2 0,0 1-1,15 3 1,1-1-6,0-1 0,1-1 0,0-2 0,0-1 0,0-1 0,51-4 0,-66 1-161,0 1 0,1-2 0,-1 0 1,-1 0-1,1-1 0,0-1 0,-1 0 0,0 0 1,0-1-1,10-8 0,12-9 61,50-50 1,-40 34-29,-8 5-181,-2-1-1,51-71 1,-70 91-28,-12 14 61,0-1 1,0 0 0,0 0 0,0 0 0,0 0 0,-1 0-1,2-3 1,-4 23 52,-2 0 0,0-1 0,-1 1 0,-1-1 1,-10 25-1,4-11-2,4-12 15,-1-1 1,-1 0-1,0 0 0,-1-1 1,-1 0-1,-20 23 1,24-32 262,0 0 1,-1-1-1,-14 11 0,21-18-254,0 1 0,1-1 0,-1 0 0,0 0 0,0 0 0,0 0 0,1 0-1,-1 0 1,0 0 0,0 0 0,0 0 0,1 0 0,-1-1 0,0 1 0,0 0 0,0-1 0,1 1-1,-1 0 1,0-1 0,1 1 0,-1-1 0,0 1 0,1-1 0,-1 1 0,0-1 0,1 1 0,-1-1 0,0 0-1,-18-24-201,16 21 222,-1 0-122,4 4 82,-1-1-1,1 1 1,0 0 0,0 0 0,-1 0 0,1 0 0,0 0 0,0 0 0,0-1 0,-1 1 0,1 0 0,0 0 0,0 0 0,0-1 0,0 1 0,-1 0 0,1 0 0,0-1 0,0 1 0,0 0 0,0 0 0,0 0-1,0-1 1,0 1 0,0 0 0,0 0 0,0-1 0,0 1 0,0 0 0,0 0 0,0-1 0,0 1 0,0 0 0,0 0 0,0-1 0,0 2-21,0 0 0,1 0 0,-1 0 0,0 0 1,1 0-1,-1 0 0,1 0 0,-1 0 0,1-1 0,-1 1 1,1 0-1,-1 0 0,1 0 0,0-1 0,0 1 0,-1 0 0,1-1 1,0 1-1,0-1 0,1 1 0,1 2 166,0 0 0,1-1-1,0 1 1,-1-1 0,9 3 0,3-1 133,1 0 1,0-1-1,0-1 0,30 1 1,67-9 282,-102 5-525,10-1 23,-1 0 0,1-1-1,-1-2 1,1 0 0,-1-1-1,-1-1 1,1-1 0,29-16-1,-21 7-119,26-18 203,-48 31-150,0-1 1,-1 1-1,0-2 0,0 1 0,0 0 0,6-12 0,-11 17 11,0 0 0,0 0 0,0 0 0,0 0 0,0 0 0,0 0 0,0 0 0,0 0 0,0 0 0,0 0 0,-1 0-1,1 0 1,0 0 0,0 0 0,0 0 0,0 0 0,0 0 0,0 0 0,0 0 0,0 0 0,0 0 0,0 0 0,0-1-1,0 1 1,0 0 0,0 0 0,0 0 0,0 0 0,0 0 0,0 0 0,0 0 0,0 0 0,0 0 0,0 0 0,0 0-1,0 0 1,0-1 0,0 1 0,0 0 0,0 0 0,0 0 0,0 0 0,0 0 0,0 0 0,0 0 0,0 0 0,0 0-1,0 0 1,0 0 0,0 0 0,0-1 0,0 1 0,0 0 0,0 0 0,0 0 0,0 0 0,-6 8-120,-10 34 46,11-31 77,1 0 0,0 0 0,-4 21 0,5-19 110,-2 20 292,5-31-384,0 0 0,0-1 1,0 1-1,1 0 0,-1 0 1,0-1-1,1 1 0,-1 0 0,1 0 1,-1-1-1,1 1 0,0 0 1,0-1-1,1 3 0,-1-3 23,0 0-1,0-1 1,0 1-1,1 0 0,-1-1 1,0 1-1,0-1 1,0 1-1,0-1 1,1 0-1,-1 0 1,0 1-1,0-1 1,0 0-1,1 0 0,-1 0 1,0 0-1,0-1 1,1 1-1,1 0 1,27-9-48,-28 8 56,141-42 390,-13 5-320,35-12-300,-105 32-62,-59 18 248,0 0 0,0-1 0,0 1 0,0 0 0,0 0-1,0 0 1,0 0 0,-1 0 0,1 0 0,0 0 0,0 0-1,0 0 1,0 0 0,0 0 0,0 0 0,0 1-1,0-1 1,0 0 0,0 1 0,-1-1 0,1 1 0,0-1-1,0 1 1,1 0 0,-1 0-6,-1 1 0,1-1 0,0 0 0,0 1 0,-1-1 0,1 0 0,-1 1 0,1-1 1,-1 1-1,1-1 0,-1 1 0,0-1 0,0 4 0,0 1-15,0 1 0,0-1 0,-1 1 1,0 0-1,-1-1 0,-2 8 0,-20 41 300,24-55-262,0 0 1,0 0-1,0 0 0,0 1 0,0-1 0,0 0 0,0 0 0,0 1 0,0-1 0,0 0 0,0 0 0,0 0 0,0 1 0,0-1 0,0 0 0,0 0 0,0 1 0,0-1 0,0 0 0,0 0 0,0 1 1,0-1-1,0 0 0,0 0 0,1 0 0,-1 1 0,0-1 0,0 0 0,0 0 0,0 0 0,1 0 0,-1 1 0,0-1 0,10 0 221,15-10-134,-19 7-56,14-6 38,36-25 0,2 0-305,-57 34 215,21-12-179,0 2 1,35-11-1,-56 20 159,0 1 0,1 0-1,-1-1 1,0 1 0,0 0-1,0 0 1,0 0 0,0 0 0,1 0-1,-1 0 1,0 0 0,0 0-1,2 1 1,-3-1 19,1 1 0,-1-1 0,0 0 0,0 0 0,1 0 0,-1 1 0,0-1 0,0 0 0,0 0 0,1 1 0,-1-1 0,0 0 0,0 1 0,0-1 0,0 0 0,0 1 0,0-1 0,1 0 0,-1 1 0,0-1 0,0 0 0,0 1 0,0-1 0,0 0 0,0 1 0,-1-1 0,1 0 0,0 1 0,0-1 0,-2 5-1,1-1 0,-1 0 0,0 0 0,-1-1 0,-2 5 0,1-2 63,-5 8-18,-18 18-1,-5 9 185,32-41-218,1 0 0,-1 0 0,0 0 0,0 0 0,0 0 0,1 0 0,-1 0 0,0-1 0,0 1 0,0 0 0,1 0 0,-1 0 0,0 0 0,0 0 0,0 0 0,1 0 0,-1 1 0,0-1 0,0 0 0,0 0 0,1 0 0,-1 0 0,0 0 1,0 0-1,0 0 0,0 0 0,1 0 0,-1 1 0,0-1 0,0 0 0,0 0 0,0 0 0,0 0 0,1 0 0,-1 1 0,0-1 0,0 0 0,0 0 0,0 0 0,0 0 0,0 1 0,0-1 0,0 0 0,0 0 0,0 0 0,0 1 0,0-1 0,0 0 0,0 0 0,0 0 0,0 1 0,0-1 0,0 0 0,0 0 0,0 0 1,0 1-1,0-1 0,0 0 0,0 0 0,0 0 0,0 1 0,0-1 0,-1 0 0,1 0 0,0 0 0,0 0 0,0 0 0,0 1 0,-1-1 0,23-6 291,-15 4-331,202-56-283,-162 45 271,91-22-505,-138 34 547,0 1 0,1 0 0,-1 0-1,1 0 1,-1 0 0,1 0 0,-1 0-1,1 0 1,-1 0 0,1 0-1,-1 0 1,1 0 0,-1 0 0,1 0-1,-1 0 1,1 0 0,-1 1-1,1-1 1,-1 0 0,0 0 0,1 0-1,-1 1 1,1-1 0,-1 0 0,0 1-1,1-1 1,-1 0 0,1 1-1,-1 0 3,0 0 0,1 0 0,-1 0 0,0 0 0,0 0 0,0 1-1,0-1 1,0 0 0,0 0 0,0 0 0,0 0 0,0 0 0,-1 1 0,-1 7 34,-1-1 0,-7 15 1,6-15 15,-4 10 153,5-13-154,0 1 0,1 0 1,0-1-1,0 1 1,0 0-1,1 0 1,0 0-1,-1 8 0,2-13-29,0 0 0,0 0 0,1-1 0,-1 1-1,0 0 1,0-1 0,1 1 0,-1 0-1,0-1 1,1 1 0,-1-1 0,0 1 0,1 0-1,-1-1 1,1 1 0,-1-1 0,1 1-1,-1-1 1,1 0 0,0 1 0,-1-1 0,1 1-1,0-1 1,-1 0 0,1 0 0,0 1-1,-1-1 1,1 0 0,0 0 0,1 0 0,23 2 290,-21-2-301,21-2-36,0-1 0,0-1 0,0-2-1,0 0 1,25-10 0,17-5-132,167-47 57,-207 57-42,-22 9 12,-9 4-50,-14 4 4,-11 1 215,-50 19 0,55-15-11,0 0 0,-29 20 0,40-22 21,0 1 0,1 0 0,0 1 0,1 0 0,-12 16 0,14-16 16,6-8-32,0 1-1,0 0 0,0 0 1,0 0-1,0 1 1,1-1-1,-4 9 0,6-13-22,0 0 0,0 0 0,0 0 0,0 0-1,0 1 1,0-1 0,0 0 0,0 0 0,0 0 0,0 0-1,0 0 1,0 0 0,0 0 0,0 0 0,0 1-1,0-1 1,0 0 0,0 0 0,0 0 0,0 0-1,0 0 1,0 0 0,0 0 0,0 0 0,0 0-1,0 1 1,0-1 0,0 0 0,0 0 0,0 0-1,0 0 1,0 0 0,0 0 0,0 0 0,0 0-1,1 0 1,-1 0 0,0 0 0,0 0 0,0 1 0,0-1-1,0 0 1,0 0 0,0 0 0,0 0 0,0 0-1,1 0 1,-1 0 0,0 0 0,0 0 0,0 0-1,8-3 53,13-10-105,-17 10 17,8-4 39,151-90-487,-158 94 488,21-9-231,-25 12 198,0-1-1,0 1 0,0 0 0,0-1 1,1 1-1,-1 0 0,0 0 0,0 0 0,0-1 1,1 1-1,-1 1 0,0-1 0,0 0 1,0 0-1,0 0 0,1 1 0,1 0 0,-3 0 23,1 0-1,-1 0 0,1 0 0,-1 1 0,0-1 0,0 0 0,1 0 0,-1 1 0,0-1 1,0 0-1,0 0 0,0 1 0,0-1 0,-1 0 0,1 0 0,0 1 0,-1-1 0,1 0 1,-1 2-1,-2 14-127,2-13 157,2 1 1,-1 0-1,1 0 0,-1-1 0,1 1 1,0 0-1,1-1 0,-1 1 0,1-1 1,0 1-1,0-1 0,1 0 0,-1 0 1,5 5-1,-4-6 19,-1 0 0,2 0 1,-1 0-1,0-1 0,1 0 0,-1 1 1,1-1-1,0 0 0,-1-1 0,1 1 0,0-1 1,0 0-1,0 1 0,0-2 0,0 1 1,8 0-1,1-1-22,0 0 1,0-1-1,0 0 1,-1-1-1,1-1 1,0 0 0,-1-1-1,0 0 1,0 0-1,0-2 1,18-10-1,-2-2-57,-1-1-1,-1-2 0,30-30 1,-15 9-187,-3-3 1,64-95-1,-62 81 87,29-35-26,54-82-116,-115 162 247,-1 0 0,11-26 0,-18 39 28,1 0 0,-1 0 0,1 0 0,-1-1 0,0 1 1,0 0-1,1 0 0,-1 0 0,0 0 0,0 0 0,0-1 0,0 1 0,0 0 1,-1 0-1,1 0 0,0 0 0,0 0 0,-1-1 0,1 1 0,-1 0 0,0-1 1,0 1 0,0 0 0,0 0 0,0 1 0,0-1 1,-1 0-1,1 1 0,0-1 0,0 1 0,-1-1 1,1 1-1,0 0 0,-1-1 0,1 1 0,0 0 1,-1 0-1,1 0 0,-1 0 0,1 0 1,0 0-1,-1 0 0,-2 1 0,-6 1-4,0 1 0,0 0 1,0 0-1,0 1 0,1 0 0,-1 1 0,1 0 0,0 1 0,1-1 0,-1 2 1,1-1-1,0 1 0,-7 9 0,-4 5 54,1 1 0,0 0 0,-23 42 0,0 11 40,3 1 0,-29 85 0,36-64-467,8-21-2670,15-52-839,-14 26 0,20-46 3265,0-1 0,0 1 0,0-1 0,0 1 0,-1-1 0,0 0 0,1 0 0,-1 0-1,0 0 1,-1-1 0,1 1 0,0-1 0,-5 3 0,-19 10-2919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0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99 117 10624,'-45'-45'4832,"13"22"-4192,24 10-352,3 9-288,-3-7 831,8 6-447,0-7-1408,3 9 513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0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14944,'-3'-24'6783,"6"13"-5887,2-2 288,4 6-832,6-18 0,1 10-224,-3-5-576,6 3 224,-1 1-3488,5 4 2016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1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205 786 2144,'0'4'16741,"-6"-3"-16011,5 0-690,0-1-1,1 1 1,-1-1-1,0 0 0,0 1 1,0-1-1,0 0 0,0 0 1,0 1-1,0-1 1,0 0-1,-1 0 0,-7 0 4,1 2 0,0-1 0,0 1 0,0 0 0,0 1 1,0 0-1,1 0 0,-1 1 0,1 0 0,0 0 0,0 1 0,0-1 0,1 2 0,-12 10 0,11-8-33,1 1 0,0-1 0,0 1 0,1 0 0,0 0 0,0 1 0,1-1 0,1 1 0,0 0 0,0 0 0,1 0 0,-2 18 0,2-12 69,2-1 0,0 0 0,1 0 0,0 1 1,1-1-1,1 0 0,1 0 0,5 15 0,-7-24-30,0-1-1,0 1 1,1-1-1,0 1 0,0-1 1,0 0-1,8 8 0,-9-11-15,0 1 0,1-1 0,-1 0-1,1-1 1,0 1 0,0 0-1,-1-1 1,1 1 0,0-1 0,0 0-1,0 0 1,1 0 0,-1-1-1,0 1 1,0-1 0,0 1 0,4-1-1,8-1 88,-1 0 0,1-2-1,-1 1 1,1-2 0,-1 0 0,0 0-1,18-9 1,0-3 20,55-35 0,-21 3 94,87-80 1,-119 97-170,-2-2 0,48-62 1,-61 69-21,-1-1 0,-2-1 0,-1-1 0,19-49 0,-12 4-18,-2 0 0,11-89-1,-30 157-80,-1-1-1,1 0 1,-1 0-1,0 1 1,-1-1-1,1 0 1,-1 0-1,-1 1 1,1-1-1,-1 1 1,0-1-1,-1 1 1,0 0-1,0 0 0,0 0 1,0 0-1,-9-10 1,11 15 30,1 0-1,-1 1 1,0-1-1,0 1 1,1-1 0,-1 1-1,0-1 1,0 1-1,0-1 1,0 1 0,0 0-1,1-1 1,-1 1 0,0 0-1,0 0 1,0 0-1,0 0 1,0 0 0,0 0-1,0 0 1,0 0-1,0 0 1,0 0 0,-1 1-1,-9 0-202,8-1 227,0 1 0,0-1 0,1 1 0,-1 0 0,0 0 0,0 0 0,0 0 0,1 1 0,-1-1 0,1 1-1,-4 2 1,0 0-73,0 1 0,1 0 0,-10 10-1,11-8 68,-1 1 0,1 0 0,0-1 0,0 1 0,1 1 0,0-1 0,1 0 0,0 1 0,-1 11 0,1-14 13,-31 217 538,14-82-311,13-91-46,2 0 0,4 86 1,6-59 285,16 78 1,-21-148-411,0-1 0,1 1-1,0-1 1,0 1-1,0-1 1,1 0 0,0 0-1,0 0 1,1 0 0,0-1-1,0 1 1,0-1 0,0 0-1,10 8 1,-11-11-30,0-1 1,-1 1-1,1-1 0,0 0 1,1 0-1,-1 0 1,0-1-1,0 1 1,0-1-1,0 1 0,0-1 1,1 0-1,-1 0 1,0-1-1,0 1 0,0-1 1,5-1-1,7-2 64,-2-1 0,21-9 0,-25 10-67,26-14 26,-1-1-1,0-1 1,-2-2 0,0-1-1,-2-2 1,-1-1 0,32-35-1,-21 19 14,-21 23-82,-1-1-1,22-29 0,-40 49-9,0 0-1,1 0 1,-1-1-1,0 1 1,0 0-1,1-1 1,-1 1 0,0-1-1,0 1 1,0 0-1,0-1 1,1 1-1,-1-1 1,0 1-1,0 0 1,0-1-1,0 1 1,0-1 0,0 1-1,0 0 1,0-1-1,0 1 1,0-1-1,-1 0 1,-7 0-509,-12 9 141,14-3 366,1-1 1,0 1-1,0 0 1,0 1 0,0-1-1,1 1 1,0 0 0,0 0-1,-5 12 1,2 1-57,0-1-1,-6 26 1,10-35 90,2 0-1,-1 0 1,1 0 0,1 0 0,0 1-1,0-1 1,0 0 0,1 0-1,1 0 1,0 1 0,0-1 0,0-1-1,1 1 1,1 0 0,0-1-1,8 15 1,-7-15 49,1 0-1,1 0 0,-1-1 1,1 0-1,0 0 0,1 0 1,9 6-1,-15-12-35,0 1 0,0-1 0,0 0 0,1 0 0,-1 0 0,0 0 0,1 0 0,-1-1 0,1 1 0,-1-1 0,1 1 0,-1-1 0,1 0 0,-1 0 0,1 0 0,-1 0 0,1-1 0,-1 1 0,1-1 0,-1 1 0,0-1 0,1 0 1,-1 0-1,0 0 0,1 0 0,-1 0 0,0-1 0,0 1 0,0-1 0,0 1 0,0-1 0,3-3 0,0-1 13,-1-1 0,1 1 0,-1-1-1,0 0 1,-1 0 0,1 0 0,-2-1 0,1 1 0,-1-1 0,0 0 0,2-14-1,-2 3-106,-1 0-1,-1 0 1,-3-33-1,2 39 59,-1 1 0,-1 0 1,0-1-1,0 1 0,-10-22 0,10 29-78,0 0 1,0 1-1,0-1 0,0 0 0,0 1 0,-1 0 0,0 0 0,0 0 0,0 0 1,-1 1-1,1-1 0,-1 1 0,0 0 0,0 1 0,-7-4 0,11 5 62,-1 1 0,1-1 0,0 1 0,0 0 0,-1-1 0,1 1 0,0 0 0,-1-1 0,1 1 0,0 0-1,-1 0 1,1 0 0,0 1 0,-1-1 0,1 0 0,0 0 0,0 1 0,-1-1 0,1 0 0,0 1 0,0-1 0,-1 1 0,1 0 0,0-1-1,0 1 1,0 0 0,-2 2 0,2-2 31,0 1 0,0 0 0,0 0 0,1-1 0,-1 1-1,0 0 1,1 0 0,-1 0 0,1 0 0,-1 0 0,1 0 0,0 0-1,0 0 1,0 0 0,0 0 0,1 0 0,-1 0 0,1 3 0,1 2 41,1 0 1,-1 0-1,1 0 1,0-1 0,1 1-1,0-1 1,0 0-1,0 0 1,1 0 0,0-1-1,0 0 1,0 0-1,1 0 1,-1 0 0,1-1-1,8 5 1,-11-8 4,1 0 0,-1 0 0,0 0 0,1-1 0,-1 1 0,1-1 0,-1 0 0,1 0 0,-1 0 1,1 0-1,-1 0 0,1-1 0,-1 0 0,1 1 0,-1-1 0,1-1 0,-1 1 0,4-2 0,7-5 102,0 0 0,22-17-1,-16 11-44,54-33 237,13-9-2,110-81-249,-177 120-155,-16 14 30,-1 0-1,1 0 1,0 0 0,7-4 0,-11 7 25,1 0 1,-1 0-1,0 0 0,1 0 0,-1 0 0,1 0 1,-1 0-1,0 0 0,1 0 0,-1 0 1,1 0-1,-1 0 0,0 0 0,1 1 0,-1-1 1,1 0-1,-1 0 0,0 1 0,1-1 0,-1 0 1,0 0-1,0 1 0,1-1 0,-1 0 0,0 1 1,1-1-1,-1 0 0,0 1 0,0-1 1,0 0-1,0 1 0,1-1 0,-1 1 0,0-1 1,0 0-1,0 1 0,6 20-94,-5-18 94,3 19-6,-2 1 1,0-1 0,-2 1-1,-3 37 1,2-42 38,-3 41 136,-16 72 0,17-116-127,-1 0-1,-1 0 1,-8 16 0,10-23-2,-1-1 1,-1 1 0,1-1-1,-1 1 1,0-2 0,-1 1-1,-6 6 1,11-12-16,-1 1 1,0-1-1,0 0 1,1 0-1,-1 0 1,0 0-1,0 0 1,0 0-1,0 0 1,0-1-1,0 1 1,0-1-1,0 1 1,-1-1 0,1 0-1,-3 0 1,1 0 10,1-1 0,-1 0 0,1 0 0,-1 0 0,1 0 0,-1 0 0,1-1 0,0 1 0,-4-3 0,-2-2 27,1-1 0,0 0-1,0 0 1,1 0 0,0-1 0,-8-11 0,4 3-73,0-1 0,-10-19 0,19 30-8,-1 0-1,0 1 1,1-1 0,1 0 0,-1 0-1,1 0 1,-1 0 0,2 0 0,-1 0-1,1-1 1,0-8 0,0 13 5,1 1 0,-1 0 0,0 0 0,0 0 0,0 0 0,1 0 0,-1 0 0,1 0 0,-1 0 0,1 0 0,-1 0 0,1 1 0,-1-1 0,1 0 0,1-1 0,-1 1 11,0 1-1,0 0 1,0-1-1,0 1 0,0 0 1,0-1-1,0 1 1,0 0-1,0 0 0,1 0 1,-1 0-1,0 0 1,0 0-1,0 0 1,0 1-1,0-1 0,2 1 1,15 5-44,-1 0-1,0 1 1,25 15 0,7 3 68,-27-15 1,1 1-29,24 7-1,-39-15 71,0-1 0,0-1 0,0 1-1,0-1 1,0-1 0,0 1-1,11-2 1,-11 1-23,-1-1-1,1-1 1,0 1-1,-1-1 1,0 0-1,0-1 1,1 0-1,-1 0 1,-1 0-1,11-8 1,46-32 137,-22 15 20,0-1 0,64-63 0,-101 88-174,-1 0-1,1 0 1,-1-1 0,0 1 0,0-1 0,0 0 0,-1 0-1,0 0 1,0 0 0,2-9 0,-4 13-39,1-1-1,-1 0 1,0 0 0,0 1 0,0-1 0,0 0 0,0 1 0,0-1-1,-1 0 1,1 0 0,0 1 0,-1-1 0,1 1 0,-1-1-1,0 0 1,0 1 0,0-1 0,1 1 0,-1-1 0,0 1 0,-1 0-1,1-1 1,0 1 0,0 0 0,-1 0 0,1 0 0,0 0 0,-1 0-1,1 0 1,-1 0 0,1 1 0,-1-1 0,0 0 0,1 1-1,-1-1 1,-3 0 0,1 0-14,-1 0-1,0 1 0,0-1 1,0 1-1,0 0 1,1 0-1,-1 1 1,0-1-1,0 1 1,0 0-1,1 0 0,-1 1 1,0-1-1,1 1 1,-1 0-1,1 0 1,-5 4-1,4-2 30,0-1 0,0 1 0,0 0 0,1 1 0,0-1 0,0 1-1,0 0 1,1 0 0,-1 0 0,1 0 0,0 1 0,1-1 0,-5 12 0,5-10 23,1 0 0,-1 1 0,1-1 0,1 1 0,-1-1 0,1 1 0,1-1 0,-1 1 0,1-1 0,0 0 0,1 1 0,0-1 0,0 0 0,1 0 0,-1 0 0,2 0 0,-1 0 0,1-1 0,0 0 0,0 1 0,1-1 0,6 7 0,-5-7 14,0 0-1,0-1 1,1 1 0,0-1 0,0-1 0,0 1 0,0-1 0,1 0 0,0-1 0,0 0 0,0 0 0,0-1-1,0 0 1,0 0 0,1-1 0,-1 0 0,1 0 0,-1-1 0,15-1 0,-4-3 38,0 0-1,0-1 1,0-1 0,-1 0 0,31-17 0,81-56 157,-23-2-116,16-10 0,-116 86-84,-4 2-153,-5 2-345,-3 3 387,0 0 0,1 0 0,-1 1-1,1 0 1,-1 0 0,1 0-1,0 0 1,-5 5 0,-1 2 57,0 0 1,1 0 0,0 1-1,0 0 1,1 0 0,1 1-1,0 0 1,1 1 0,-6 15-1,5-8 54,0 0 0,2 1 0,1 0 0,0 0 0,-1 30 0,5-40-7,-1-4 15,0-1 0,1 0 0,0 1 0,0-1 0,1 0 0,-1 0 0,1 1 0,1-1 1,-1 0-1,5 9 0,-6-14-20,0-1-1,1 1 1,-1 0 0,1-1 0,-1 1-1,1-1 1,-1 1 0,1-1 0,-1 1-1,1-1 1,-1 1 0,1-1 0,0 1 0,-1-1-1,1 0 1,0 1 0,-1-1 0,1 0-1,0 0 1,-1 1 0,1-1 0,0 0-1,0 0 1,-1 0 0,1 0 0,0 0-1,0 0 1,-1 0 0,1 0 0,0 0-1,0-1 1,-1 1 0,1 0 0,0 0 0,-1-1-1,1 1 1,0 0 0,-1-1 0,1 1-1,0-1 1,-1 1 0,1 0 0,-1-1-1,2 0 1,2-4 44,1 1-1,-1 0 1,0-1 0,4-6-1,184-258 239,-175 244-381,-1-1 0,-1 0 0,19-45 0,3-16-288,32-115 0,-43 111 8,21-152 1,-45 230 300,-1 0 0,-1-1 1,-2-14-1,2 27 57,0-3-37,0 1 1,-1 0-1,1 0 1,-1 0-1,0 0 1,-1-3 0,2 5 28,-1 1 1,1-1-1,-1 0 1,1 1-1,-1-1 1,1 0-1,-1 1 1,1-1 0,-1 1-1,0-1 1,1 1-1,-1-1 1,0 1-1,1-1 1,-1 1-1,0 0 1,0-1 0,1 1-1,-1 0 1,0 0-1,0 0 1,0-1-1,1 1 1,-1 0-1,0 0 1,0 0 0,0 0-1,1 0 1,-3 1-1,-1 0 11,-1 0-1,1 0 1,0 1-1,-1 0 1,1 0-1,0 0 1,0 0-1,0 1 1,-6 5 0,10-8 6,-11 8-16,1 0-1,0 1 0,1 0 0,0 0 1,-13 19-1,5-1 14,1 0 0,1 1 0,2 1 1,-15 48-1,12-25 253,-15 104 1,28-133-161,1-1-1,2 1 1,0 0-1,6 40 1,-3-46-29,0-1 0,2 0 0,0 1 0,0-2 0,2 1 0,0-1 0,10 16-1,-4-10 51,1-2-1,1 1 1,0-2-1,20 18 0,-26-28-39,0 0 0,0-1-1,1 0 1,0 0-1,0-1 1,0 0-1,1-1 1,0-1-1,0 0 1,16 4-1,-22-7-231,1 0 0,-1 0 1,1-1-1,-1 0 0,1 0 0,-1 0 0,1-1 0,5-1 0,-8 2-425,0-1 1,0 0 0,0 0 0,0 0-1,-1-1 1,1 1 0,0-1 0,-1 1 0,1-1-1,-1 0 1,0 0 0,1 0 0,-1 0-1,0-1 1,0 1 0,1-3 0,5-7-2331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391 768 3072,'-8'-5'8237,"2"0"-3803,3 2-4134,-1 1 0,1-1 0,0 1 0,-1 0 0,0 0 0,0 1 0,-4-3 0,-13-2 336,-1 1 0,1 0 0,-29-1 0,30 5-379,-1 0 1,-27 3-1,40-1-230,1 0-1,0 1 1,-1 0 0,1 0 0,0 1 0,0-1 0,1 1 0,-1 1-1,-11 7 1,13-8 19,1 0 0,0 1 0,-1 0 0,1 0-1,0 0 1,1 0 0,-1 0 0,1 1 0,0 0 0,0-1-1,0 1 1,1 0 0,0 1 0,0-1 0,0 0-1,0 1 1,1-1 0,0 1 0,0-1 0,0 1-1,1 9 1,0-5 57,1 0-1,0 0 0,0 1 1,1-1-1,0-1 0,1 1 1,5 15-1,-5-21-47,-1 1 1,1 0-1,-1-1 0,1 1 1,0-1-1,1 0 1,-1 0-1,1 0 0,0 0 1,0-1-1,0 0 0,0 1 1,0-1-1,1-1 0,0 1 1,8 3-1,-3-3 34,0-1-1,0 0 1,0 0-1,0-1 1,1 0 0,-1-1-1,21-2 1,77-16 199,-103 17-277,69-18 159,-2-4-1,0-2 0,88-46 1,-98 36-34,-25 12 26,-26 16-169,0 0-1,-1-1 1,0 0-1,11-11 1,-25 20-683,-6 7 559,6-3 105,1 0 1,-1 0 0,1 1 0,-1-1-1,2 1 1,-1 0 0,1 0 0,-1 0-1,2 0 1,-1 0 0,-1 11 0,3-13 50,-1 0 1,1-1 0,0 1 0,0-1-1,0 1 1,1-1 0,-1 1-1,1 0 1,0-1 0,0 1 0,0-1-1,0 0 1,1 1 0,-1-1 0,1 0-1,0 0 1,0 0 0,0 0 0,0 0-1,0-1 1,1 1 0,0 0-1,2 1 1,-1-1 53,1-1 0,-1 1-1,0-1 1,1-1 0,0 1 0,-1-1-1,1 1 1,0-1 0,0 0 0,0-1-1,0 1 1,0-1 0,0 0 0,-1-1-1,10 0 1,-2-2 34,0 0-1,-1 0 1,1-1 0,0 0-1,11-7 1,-18 8-100,-1 1 0,0-1-1,0 0 1,0 0 0,0-1-1,0 1 1,-1-1 0,1 0-1,-1 0 1,0 0 0,0 0 0,4-9-1,-6 11-30,-1 1 0,1-1 0,0 0 0,0 0 0,-1 0 0,1-1 0,-1 1-1,0 0 1,0 0 0,0 0 0,0 0 0,0 0 0,0 0 0,0 0 0,-1-1 0,1 1 0,-1 0 0,1 0-1,-1 0 1,0 0 0,0 0 0,0 1 0,0-1 0,0 0 0,0 0 0,0 1 0,-1-1 0,1 0 0,-1 1-1,1-1 1,-1 1 0,-2-2 0,-8-4-151,0-1 0,0 2-1,-25-11 1,24 12 30,13 4 115,-1 1 1,0-1-1,0 1 1,0-1-1,0 1 1,0-1-1,0 1 0,0-1 1,-1 1-1,1 0 1,0 0-1,0 0 1,0 0-1,0-1 0,0 1 1,0 1-1,0-1 1,-2 0-1,25 0 3,82-12 312,13-1-6,-57 7-200,-36 3-52,-1 1 0,1 1 0,-1 1 0,39 4 1,-58-3-23,0-1 0,-1 1 1,1 0-1,0 1 0,-1-1 1,1 1-1,-1-1 0,0 1 1,0 0-1,1 0 1,-1 0-1,0 1 0,-1-1 1,1 1-1,0 0 0,-1 0 1,3 3-1,-3-2 24,0 0-1,0 0 1,0 1-1,0-1 1,-1 0-1,0 1 1,0-1-1,0 1 1,-1 0-1,1-1 1,-1 1-1,0-1 1,-1 8-1,0-6 11,-3 29-13,3-33-7,1 1 1,-1 0-1,1-1 1,-1 0-1,0 1 0,0-1 1,0 1-1,0-1 1,-2 3-1,26-21 450,27-14-1,-27 19-502,0 1 0,24-6 0,11-5 22,-52 18-45,0 1 1,1 0-1,-1 1 1,0 0-1,0 0 0,1 0 1,11 1-1,-16 0 38,0 0 1,0 0-1,0 0 0,0 0 0,0 1 1,0-1-1,0 1 0,0-1 0,0 1 0,0 0 1,0 0-1,-1 0 0,1 0 0,0 0 0,0 0 1,-1 1-1,1-1 0,-1 0 0,1 1 0,-1-1 1,0 1-1,1 0 0,-1-1 0,0 1 0,0 0 1,0 0-1,1 3 0,3 16 172,-2-9-115,1 0 0,0 0 0,9 19 0,-12-29-20,0 1 1,1 0-1,-1-1 0,1 0 0,0 1 1,0-1-1,0 0 0,0 0 1,0 0-1,0 0 0,1 0 1,-1-1-1,0 1 0,1-1 0,0 0 1,-1 1-1,1-1 0,0 0 1,0 0-1,-1-1 0,5 1 0,6 0 31,0 0 0,0-2-1,0 1 1,1-2 0,-1 0-1,0 0 1,24-9 0,41-15-18,-77 26-32,0 0-1,0-1 1,0 1-1,0-1 1,1 1 0,-1-1-1,0 0 1,0 0-1,0 1 1,0-1 0,0 0-1,1-1 1,-1 1-16,0 0-1,0 0 1,0 0 0,0 0 0,0 0 0,0 0 0,0 1-1,0-1 1,0 0 0,1 1 0,-1-1 0,2 0 0,-1 1 18,-1-1 1,1 0 0,-1 0-1,1 0 1,-1-1-1,1 1 1,-1 0 0,0 0-1,1-1 1,-1 1-1,0-1 1,2-3 0,-2 3-38,44-39 25,-42 38 9,0 1 1,0-1-1,0 0 1,0 1-1,2-5 0,24-34 69,-12 19 29,18-34 1,23-65 129,27-50-112,-39 95-120,51-89-246,-93 158 229,6-12-15,11-27 0,-19 40-51,0 1 0,-1 0 1,0-1-1,0 1 0,0-1 0,0 0 1,-1 1-1,0-1 0,0 1 0,-1-9 0,1 14 76,0 0-1,0 0 0,0-1 0,0 1 0,0 0 0,0 0 0,0 0 0,0-1 0,0 1 1,-1 0-1,1 0 0,0-1 0,0 1 0,0 0 0,0 0 0,0 0 0,0-1 0,-1 1 1,1 0-1,0 0 0,0 0 0,0 0 0,0-1 0,-1 1 0,1 0 0,0 0 1,0 0-1,0 0 0,-1 0 0,1 0 0,0 0 0,0-1 0,-1 1 0,1 0 0,0 0 1,0 0-1,-1 0 0,1 0 0,0 0 0,0 0 0,-1 0 0,1 0 0,0 0 0,0 1 1,-1-1-1,-11 8-130,10-7 121,-18 17-6,0 1-1,0 1 1,2 0-1,1 1 1,0 1-1,2 1 1,-13 25-1,0 7 128,2 0-1,-18 62 1,-34 174-62,74-271 35,-4 27-1,8-41-49,0-1 1,-1 1-1,2 0 1,-1 0-1,1-1 0,0 1 1,0 0-1,0-1 1,4 10-1,-4-14 0,0 1-1,0-1 1,0 1-1,1-1 1,-1 0-1,0 1 1,1-1 0,-1 0-1,1 0 1,-1 0-1,1 0 1,-1 0-1,1 0 1,0 0-1,-1-1 1,1 1 0,0-1-1,0 1 1,-1-1-1,4 1 1,2-1 56,0 1 1,0-1 0,0 0-1,8-2 1,24-3 0,0-2-1,62-19 1,-76 17-60,5 0-58,39-19 1,-39 14 79,-18 9-65,0-1 0,20-12 0,-4-1-482,-68 97-96,39-77 596,-2 6-28,0 1 0,0-1 0,1 1 0,-3 12 1,5-18 39,0 0 0,0-1 0,0 1 0,0 0 0,0-1 0,0 1 0,0 0 0,1-1 0,-1 1 0,0-1 0,1 1 1,-1-1-1,1 1 0,0-1 0,0 1 0,-1-1 0,1 1 0,0-1 0,0 0 0,0 1 0,1-1 0,-1 0 0,0 0 0,0 0 1,1 0-1,-1 0 0,0 0 0,3 1 0,0-1 26,0 1 0,0-1 0,0 0 0,0 1 1,0-2-1,0 1 0,0-1 0,0 1 0,1-1 1,-1 0-1,0 0 0,0-1 0,0 0 0,1 1 0,-1-1 1,0 0-1,0-1 0,0 1 0,0-1 0,-1 0 0,1 0 1,0 0-1,-1 0 0,1-1 0,5-5 0,-5 4-47,1 0-1,-1 0 0,0-1 0,0 0 1,0 0-1,-1 0 0,0-1 0,0 1 1,0-1-1,0 1 0,-1-1 0,0 0 1,0 0-1,-1 0 0,0 0 0,1-12 1,-2 13-9,0 0-1,0 1 1,0-1 0,-1 0 0,0 1 0,0-1-1,0 0 1,0 1 0,-1 0 0,0-1 0,0 1-1,0 0 1,0 0 0,-4-5 0,3 5-37,1 1 0,-1 0 0,0 0 0,0-1 0,-1 2 0,1-1 0,-1 0 0,-7-4 1,9 7 43,0-1 1,0 0 0,0 1 0,0-1 0,0 1 0,0-1 0,0 1 0,-1 0 0,1 0 0,0 0 0,0 0 0,0 1 0,0-1 0,-1 0 0,1 1 0,0-1-1,0 1 1,0 0 0,0 0 0,0 0 0,-3 2 0,2-1-6,0 0-1,0 1 1,0-1-1,0 1 1,1-1 0,-1 1-1,1 0 1,0 0-1,0 0 1,0 0 0,0 0-1,-3 7 1,5-9 27,-1 1-1,1-1 1,0 0 0,0 0-1,0 0 1,-1 0 0,1 0-1,0 1 1,0-1 0,1 0-1,-1 0 1,0 0 0,0 0-1,1 0 1,-1 1 0,0-1-1,2 2 1,-1-2-3,0 0 1,0 0-1,0 0 1,0 1-1,0-1 1,1 0-1,-1-1 1,0 1-1,1 0 1,-1 0-1,0-1 0,1 1 1,-1 0-1,1-1 1,0 1-1,2-1 1,9 3 36,1-2 0,0 0 0,0 0 0,-1-1 0,22-3 0,67-17 331,-52 10-305,42-9 106,125-43 0,-217 62-180,1 0 0,-1 0 1,0-1-1,1 1 0,-1 0 0,0 0 0,1 0 0,-1 0 0,1 0 0,-1-1 1,0 1-1,1 0 0,-1 0 0,0 0 0,1 0 0,-1 0 0,1 0 1,-1 0-1,0 0 0,1 0 0,-1 0 0,0 1 0,1-1 0,-1 0 1,1 0-1,-1 0 0,0 0 0,1 1 0,-1-1 0,0 0 0,1 0 1,-1 0-1,0 1 0,0-1 0,1 0 0,-1 1 0,0-1 0,0 0 0,0 1 1,1-1-1,-1 0 0,0 1 0,0-1 0,0 0 0,0 1 0,0-1 1,1 0-1,-1 1 0,0-1 0,0 1 0,0-1 0,0 0 0,0 1 1,0-1-1,0 0 0,-1 1 0,1-1 0,0 1 0,0-1 0,0 1 1,-10 28-87,8-23 68,-3 8 67,-12 37-66,16-45 55,0-1-1,1 1 1,-1-1 0,1 1 0,0-1-1,0 1 1,2 8 0,-2-12-23,1-1 1,-1 1-1,0-1 1,1 0-1,-1 1 0,1-1 1,0 0-1,-1 0 1,1 1-1,0-1 1,0 0-1,0 0 0,0 0 1,0 0-1,0 0 1,0 0-1,0 0 1,0 0-1,0-1 1,2 2-1,0-1 25,-1 0-1,1 0 1,-1-1-1,1 1 1,-1-1 0,1 0-1,0 1 1,-1-1 0,1 0-1,3-1 1,2 0 21,0-1 1,0 0-1,0 0 1,0-1-1,-1 0 1,8-4-1,-1-1-22,-1 1 0,-1-1-1,0-1 1,0-1 0,0 1-1,-1-2 1,-1 1 0,0-2-1,13-17 1,19-38-120,-38 59 98,0 3-80,-4 5 65,0 0-1,0 0 0,0 0 0,0 0 1,1-1-1,-1 1 0,0 0 1,0 0-1,0 0 0,0 0 0,0 0 1,0 0-1,0 0 0,0 0 1,0 0-1,1 0 0,-1-1 0,0 1 1,0 0-1,0 0 0,0 0 0,0 0 1,0 0-1,0 0 0,0-1 1,0 1-1,0 0 0,0 0 0,0 0 1,0 0-1,0 0 0,0 0 0,0-1 1,0 1-1,0 0 0,0 0 1,0 0-1,0 0 0,0 0 0,0 0 1,0 0-1,-1-1 0,1 1 1,0 0-1,0 0 0,0 0 0,0 0 1,0 0-1,0 0 0,0 0 0,0 0 1,-1-1-1,2 1-61,-2 18-400,-7 14 467,-4 29 21,10-53-44,2-7 11,0 1 0,-1-1-1,1 1 1,0-1 0,0 1-1,0-1 1,0 1-1,0-1 1,0 1 0,1 2-1,1 17 43,-1-2 321,-1-19-348,1 1 0,-1 0 0,1 0 0,-1-1 1,1 1-1,-1 0 0,1 0 0,-1-1 0,1 1 1,-1-1-1,1 1 0,0-1 0,-1 1 0,1-1 1,0 1-1,0-1 0,-1 1 0,1-1 0,0 0 1,0 0-1,1 1 0,5 0 20,0 0 1,0 0-1,0-1 0,0 0 1,0 0-1,0-1 0,0 0 1,13-3-1,-2-1 5,-1 0 1,21-10-1,-4 0-11,3-1-4,0-2 1,47-30-1,-62 32-10,-1 0 0,-1-2 1,-1-1-1,0 0 0,16-22 0,-34 40-8,4-7-14,1 1 0,1 0 0,-1 1 0,11-9 0,-16 14 10,0 0 0,0 1 0,1-1 0,-1 0 0,0 0 0,1 1 0,-1-1 1,1 1-1,-1-1 0,1 1 0,-1 0 0,1 0 0,-1 0 0,3-1 0,-3 2-1,0-1 0,0 0 0,1 1 0,-1-1 0,0 1 0,0 0 0,0-1 0,0 1 0,0-1 0,0 1 0,0 0 0,-1 0 0,1 0 0,0 0 0,0 0 0,-1 0 0,1-1 0,0 2 0,-1-1 0,1 0 0,0 2 0,5 12-44,0 1-1,-2 1 1,6 30-1,-8-34 51,1 1 0,0-1 0,0 0 0,2 0 0,-1 0 0,14 24 0,-14-31 75,0 0 0,0 0-1,1-1 1,5 7 0,-8-11-89,1 1 0,-1 0-1,1 0 1,-1-1 0,1 0-1,-1 1 1,1-1 0,0 0 0,0 0-1,0 0 1,0-1 0,5 1-1,-1 0-741,-1-1-1,1 0 0,-1 0 1,8-1-1,-12 1 170,1-1-1,-1 1 1,0-1-1,0 1 1,-1-1 0,1 0-1,0 0 1,0 0-1,0 0 1,0 0-1,-1 0 1,1 0 0,0-1-1,-1 1 1,1 0-1,1-4 1,5-3-2601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1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 6560,'-13'-3'881,"10"2"-411,-1 0 0,0 1 0,0-1 0,1 1 0,-6 0 0,18 4 6160,19 7-3463,3-3-1629,2 0 1,52 4-1,70-3-721,-134-8-686,376-4 135,-317-3-1439,-7 5 298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1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249 614 4064,'0'0'1307,"2"-2"-801,9-6 1556,-7 6-1087,-1 0 0,1-1 0,-1 1 1,0-1-1,5-5 0,-8 8-819,1-1-1,-1 1 0,0-1 1,1 1-1,-1-1 1,0 0-1,0 1 1,0-1-1,1 1 0,-1-1 1,0 0-1,0 1 1,0-1-1,0 0 1,0 1-1,0-1 1,0 0-1,0 1 0,0-1 1,0 1-1,-1-1 1,1 0-1,0 1 1,0-1-1,0 1 1,-1-1-1,1 0 0,0 1 1,-1-1-1,1 1 1,-1-1-1,1 1 1,0-1-1,-1 1 1,1 0-1,-1-1 0,1 1 1,-1-1-1,1 1 1,-1 0-1,0 0 1,0-1-1,-7-3 169,0 0 0,0 0 0,0 1 0,-1 0 0,1 0 0,-1 1 0,1 0 0,-1 1 0,0 0 0,-17 0 0,6 2-119,0 1 0,-1 1 0,-32 8 0,49-10-197,1 1 0,0-1 0,-1 0 0,1 1 0,0-1 0,0 1 0,0 0 0,0 0 0,1 0 0,-1 1 0,0-1 0,1 1 0,0-1 0,-4 7 0,5-8 0,0 1 1,0 0-1,0 0 1,0 0-1,0-1 0,1 1 1,-1 0-1,1 0 1,-1 0-1,1 0 0,0 0 1,0 0-1,0 0 1,0 0-1,0 0 0,0 0 1,1 0-1,-1 0 0,0 0 1,1 0-1,0 0 1,0 0-1,-1 0 0,1-1 1,0 1-1,2 2 1,3 4 86,1-1 0,0 0 0,0 0 1,1 0-1,0-1 0,0-1 1,0 1-1,1-1 0,0-1 1,0 0-1,0 0 0,0 0 0,0-1 1,1-1-1,13 3 0,-3-2 43,-1-1-1,1-1 0,0-1 0,1 0 0,-1-1 1,34-8-1,-46 8-69,1-2 1,-1 1-1,0-1 0,0 0 1,0 0-1,0-1 1,-1 0-1,14-10 0,-18 11-50,0 1-1,0-1 0,0 0 1,-1 0-1,1-1 0,-1 1 1,0 0-1,0-1 1,0 1-1,0-1 0,0 0 1,-1 0-1,0 0 0,0 1 1,0-1-1,0 0 0,0-1 1,-1 1-1,0 0 0,0 0 1,0-5-1,-1-4 41,-1 0 0,0 0 0,0 0 0,-1 1 0,-1 0 0,-5-13-1,-1 1-71,-1 1-1,-2 0 0,0 1 0,-22-29 0,-60-57 52,66 81 26,-35-26-1,16 14 0,37 30-42,-3-2 57,0-1-1,-18-22 1,31 34-79,1-1 0,-1 0 0,1 1 0,-1-1 0,1 1 0,0-1 0,-1 0 0,1 1 0,0-1 0,-1 0 0,1 1 0,0-1 0,0 0 0,0 0 0,0 1 0,0-1 0,0 0 0,0 0 0,0 1 0,0-1 0,0 0 0,0 1 0,0-1 0,1-1 0,-1 1-10,1-1 1,0 1-1,0 0 0,0 0 1,0 0-1,0 0 0,0 0 0,0 0 1,0 0-1,0 1 0,0-1 0,2 0 1,3-2-36,1 0 0,-1 0 0,1 1 0,7-1 0,16-3 47,1 2 0,54 0 0,63 10 0,-116-4 0,3 1-61,0 2-1,0 1 1,65 22 0,-88-24 104,-1 1-1,12 7 1,10 4 47,-29-14-303,5 7-7131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767 189 6656,'0'-5'1091,"0"1"1,1-1-1,-1 1 1,1-1-1,2-6 1,-3 8-759,1 1 1,-1-1-1,0 0 0,0 1 1,0-1-1,0 0 0,0 1 1,0-1-1,-1 0 0,1 1 1,-1-1-1,-1-3 0,0 0 229,0 1-1,-1 0 1,1-1 0,-7-7-1,4 7-279,0 0 0,0 1 0,-1-1-1,0 1 1,0 1 0,-1-1 0,0 1 0,1 0-1,-1 0 1,0 1 0,-11-4 0,2 2 66,-1 0 0,0 1-1,-31-3 1,26 6-176,0 1 0,0 1 0,0 0 1,0 2-1,0 0 0,1 2 0,-1 0 0,1 2 0,1 0 0,-1 1 0,-28 16 0,21-8-72,2 1 0,0 1 0,1 2 0,1 0 0,0 2-1,2 0 1,-26 34 0,39-45-39,1 0-1,1 0 0,0 1 1,0 0-1,-6 16 0,11-24-21,1 1 0,0-1 0,0 1-1,0-1 1,0 1 0,0-1-1,1 1 1,0-1 0,0 1-1,0 0 1,1-1 0,0 1-1,0-1 1,0 1 0,0-1-1,0 0 1,1 1 0,0-1-1,3 6 1,1-1 23,1-2-1,0 1 1,0 0 0,0-1-1,1-1 1,-1 1-1,2-1 1,9 5 0,10 5 183,36 15 0,-42-23-174,1 0 0,-1-1-1,1-2 1,1 0 0,-1-1-1,36 0 1,139-11-1989,-188 6 1656,129-14-5859,-48-1-5960,-54 10 6956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5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25 10048,'-22'-25'11002,"34"26"-10054,0 1 0,0 0-1,0 0 1,11 5 0,25 4 228,294 36 1751,-309-46-3051,53-4-1,-57 1-186,-22 1-452,1 0 0,-1 0-1,1-1 1,11-4-1,8-7-9455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2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9 103 2080,'0'-2'205,"0"1"0,-1 0 0,1-1 0,0 1 0,0 0-1,0-1 1,0 1 0,1 0 0,-1-1 0,0 1 0,1 0 0,-1-1 0,0 1 0,1 0 0,0 0 0,-1 0 0,1-1-1,0 1 1,17-18 15843,-28 23-13910,4 0-1592,5-3-447,0 0-1,0-1 1,0 1-1,-1 0 1,1 0-1,0-1 1,0 1-1,-1-1 0,-2 1 1,4-1-98,0 0 0,0 0 0,0 0 0,0 0-1,0 0 1,0-1 0,0 1 0,0 0 0,-1 0 0,1 0 0,0 0 0,0-1 0,0 1 0,0 0 0,0 0 0,0 0-1,0 0 1,0-1 0,0 1 0,0 0 0,0 0 0,1 0 0,-1 0 0,0 0 0,0-1 0,0 1 0,0 0 0,0 0-1,0 0 1,0 0 0,0 0 0,0-1 0,0 1 0,1 0 0,-1 0 0,0 0 0,0 0 0,0 0 0,0 0 0,0 0-1,1 0 1,-1-1 0,0 1 0,6-6 7,10-12 568,17-23 0,-37 46-237,4-5-338,-1 0-1,1 0 1,0 1-1,0-1 0,-1 0 1,1 1-1,0-1 1,0 0-1,0 1 0,0-1 1,0 1-1,0-1 1,-1 0-1,1 1 1,0-1-1,0 0 0,0 1 1,0-1-1,0 1 1,0-1-1,1 0 0,-1 1 1,0-1-1,0 0 1,0 1-1,0-1 1,0 0-1,0 1 0,1 0 1,0 0-65,-1 0 29,0 0 1,0 1-1,0-1 1,0 0-1,0 1 1,1-1-1,-1 0 0,0 1 1,1-1-1,-1 0 1,2 2-1,-2-3 18,0 1 0,0-1 0,1 0-1,-1 1 1,1-1 0,-1 0 0,0 1-1,1-1 1,-1 0 0,0 0 0,1 1 0,-1-1-1,1 0 1,-1 0 0,1 0 0,-1 1-1,1-1 1,-1 0 0,1 0 0,0 0 0,1 0 14,-1 0 0,1-1 0,-1 1 0,1 0 0,-1-1 0,1 1 0,-1-1 0,1 0 0,-1 0 0,0 1 0,1-1 0,-1 0 0,0 0 0,2-2 0,0 1 7,-1 0 0,0-1 0,0 1 1,0-1-1,0 1 0,0-1 0,0 0 1,-1 0-1,3-5 0,-4 8-144,-1 1-1,1-1 1,0 0-1,-1 1 1,1-1-1,0 0 1,-1 0-1,1 0 1,-1 1 0,1-1-1,0 0 1,-1 0-1,1 0 1,-1 0-1,1 0 1,0 0-1,-1 0 1,1 0-1,-1 0 1,0 0 0,-7 2-3377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80 4736,'-5'-13'3373,"5"12"-2703,0-1 0,0 1 1,0 0-1,0-1 0,0 1 0,-1-1 0,1 1 0,0-1 0,-1 1 0,0 0 1,1-1-1,-2-1 0,0 0-498,1 1 1,0 0-1,0 0 1,-1 0-1,0 0 0,1 0 1,-1 0-1,0 0 1,0 1-1,0-1 1,0 1-1,0-1 1,0 1-1,0 0 0,-1-1 1,1 1-1,-5-1 1,-4-1-120,0-1 0,-1 2 1,1 0-1,0 0 0,-1 1 0,0 1 1,1 0-1,-1 0 0,1 1 1,-1 1-1,1 0 0,0 0 1,-12 5-1,5-1 23,1 0 0,0 2 0,0 0 0,1 0 0,0 2 0,1 0 0,-22 19 0,14-7 129,1 1-1,-29 41 0,24-29-155,24-31-80,-21 25 56,2 1 0,1 0 0,-25 48 0,44-72-5,0 0 0,0-1 0,1 1 0,-1 0 1,1 0-1,1 1 0,-1-1 0,1 0 0,0 0 0,0 0 0,1 0 1,0 0-1,0 0 0,3 10 0,4 5 42,0 0 0,20 34 0,-10-20 143,18 32 151,-21-42-272,-1 1 0,10 28 0,-8-10 74,-1-7 204,-3-1-1,9 42 1,-19-63-271,0 1-1,0 0 1,-2-1 0,0 1-1,0-1 1,-2 1 0,0 0-1,-1-1 1,0 0 0,-1 0-1,-12 28 1,6-20-60,-6 13 130,-2 0 1,-26 41 0,36-66-129,0 0 0,0-1 0,-1 0 0,-1 0 0,1-1 0,-2-1 0,1 1 1,-1-2-1,0 1 0,-23 9 0,-40 12 227,66-26-723,0-1-1,-1 0 1,1-1 0,-1 0 0,1 0 0,-1-1 0,-11-1 0,19 1 327,1 0 0,-1 0 1,1 0-1,-1 0 0,1 0 1,-1 0-1,1 0 0,-1 0 1,0 0-1,1 0 0,-1 0 1,1-1-1,-1 1 0,1 0 1,0 0-1,-1 0 1,1-1-1,-1 1 0,1 0 1,-1-1-1,1 1 0,0 0 1,-1-1-1,1 1 0,0-1 1,-1 1-1,1-1 0,0 1 1,0 0-1,-1-1 0,1 1 1,0-1-1,0 1 0,0-1 1,0 1-1,-1-1 0,1 1 1,0-2-1,4-6-2194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68 3904,'-3'-4'578,"2"3"-164,0 1 0,1-1 0,-1 0 0,0 0 0,1 0 0,-1 1 0,1-1 0,0 0 0,-1 0 0,1 0 0,0 0 0,-1 0 0,1 0 0,0 0 0,0 0 0,0 0 0,0 0 0,0 0 0,0-1 0,0 1-196,0 0-1,0 0 1,-1 0-1,1 0 1,0 0-1,-1 0 0,1 0 1,0 0-1,-1 0 1,1 0-1,-1 0 1,0 0-1,1 0 1,-1 0-1,0 0 0,1 1 1,-1-1-1,0 0 1,0 0-1,0 1 1,0-1-1,0 1 1,1-1-1,-3 0 1,-9-9 1396,11 8-1542,0 1 1,0 0-1,0 0 0,-1 0 1,1 0-1,0 1 1,-1-1-1,1 0 1,0 0-1,-1 1 0,1-1 1,-1 1-1,1-1 1,-1 1-1,1 0 1,-1-1-1,-2 1 0,-31 1 544,16 0-327,13-1-253,0 1 1,0 0 0,0 0 0,0 0-1,0 1 1,0 0 0,0 0 0,1 0-1,-1 1 1,1-1 0,0 2-1,0-1 1,0 0 0,-8 8 0,3-1-23,1-1 0,1 1 0,0 0-1,0 1 1,-12 21 0,6-5 48,2 0-1,0 0 0,-13 50 1,22-65 7,0 0 0,0 0 1,1 0-1,1 1 0,0-1 1,1 16-1,1-13 16,0 1 0,2-1 0,7 29 0,-8-39-41,0 0-1,-1-1 0,2 1 1,-1-1-1,0 0 0,1 1 1,0-1-1,0 0 0,0-1 1,0 1-1,1 0 1,0-1-1,-1 0 0,1 0 1,0 0-1,6 3 0,0-2 36,0 1 0,0-1-1,1 0 1,-1-1 0,1-1-1,0 1 1,0-2 0,0 1-1,0-2 1,0 1 0,0-2-1,0 1 1,0-2 0,0 1-1,12-4 1,19-8 191,0-2 0,63-31 1,-95 41-233,0-1 0,0 0 1,-1 0-1,0-1 0,0 0 0,-1 0 1,1-1-1,-1 0 0,-1-1 1,9-12-1,-12 14-7,1 0 0,-2-1 0,1 1 0,-1-1 0,0 0 0,-1 1 0,0-1-1,0 0 1,0-1 0,-1 1 0,-1 0 0,1 0 0,-1-1 0,-2-12 0,0 9-15,0 0 1,0 0-1,-1 1 1,-1-1-1,0 1 0,-1-1 1,0 1-1,0 1 1,-1-1-1,-1 1 1,-8-11-1,10 14-23,0-1 1,-1 1-1,0 0 0,-1 1 0,1 0 0,-1 0 1,-1 0-1,1 1 0,-1 0 0,-8-4 0,10 6-27,0 1 0,0 0 0,-1 0-1,1 1 1,-1 0 0,1 0-1,-1 0 1,1 1 0,-1 0 0,0 0-1,1 0 1,-1 1 0,1 0-1,-9 3 1,4 0-80,0 0-1,0 1 1,0 0 0,0 1-1,1 0 1,0 1 0,-10 8-1,13-10 93,-28 27-2192,33-30 1744,-1 1 1,1-1-1,0 1 0,0 0 1,0 0-1,1 0 0,-1 0 1,1 0-1,-1 1 1,1-1-1,0 4 0,1 6-3988,9 1 1429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20 316 3808,'3'-6'1360,"-14"6"7942,10 0-9084,0 0 0,1 0 0,-1 0 0,1-1 0,-1 1 0,1 0 0,-1 0 0,0 0 1,1-1-1,-1 1 0,1 0 0,-1-1 0,1 1 0,-1 0 0,1-1 0,-1 1 0,1-1 0,0 1 0,-1-1 0,6-20 1644,-1 4-1334,-3 10-428,1 1-1,0 0 1,0 0-1,0 0 1,4-7-1,7-8 121,25-33 0,-34 48-208,1 1 0,0-1 0,1 1 0,-1 0 0,1 0 0,0 1 0,1-1 0,-1 1 0,13-5 0,-17 8-5,0 0 1,0 1-1,0-1 0,0 1 1,0-1-1,0 1 1,0 0-1,0 0 0,0 0 1,-1 0-1,1 0 0,0 0 1,3 1-1,-3 0 5,-1-1 0,0 1-1,0-1 1,0 1 0,-1 0-1,1-1 1,0 1 0,0 0 0,0 0-1,0 0 1,-1 0 0,1-1-1,0 1 1,-1 0 0,1 0-1,-1 0 1,1 0 0,-1 1-1,0-1 1,1 0 0,-1 0 0,0 0-1,1 2 1,2 29 148,-1 0 0,-4 44 0,1-44-20,1 0 1,5 46-1,-3-69-102,1 0 0,0-1 0,0 1-1,0-1 1,1 0 0,0 0 0,1 0-1,0 0 1,0-1 0,1 0 0,11 12 0,-13-15 28,0-1 1,1 0-1,-1 0 1,1-1-1,0 1 1,-1-1-1,1 0 1,0-1 0,0 1-1,0-1 1,1 0-1,-1 0 1,0 0-1,0-1 1,1 1-1,-1-1 1,6-1 0,7-2 149,-1 0 1,1-1-1,28-11 1,-35 11-177,-1-1 1,-1 0-1,1 0 1,-1-1-1,0 0 1,0-1-1,-1 0 1,0 0-1,0-1 1,-1 0-1,0-1 1,0 1-1,8-15 1,0-3-42,-1-1 1,-1-1-1,15-49 1,-6 1 153,-12 40-205,17-43-1,-26 74 10,1 1-1,1-1 1,-1 1 0,4-6 0,-5 9 39,0 0-1,0 0 1,0 0 0,0 0 0,0 0 0,0 1 0,0-1 0,0 0 0,1 1-1,-1-1 1,0 0 0,0 1 0,1-1 0,-1 1 0,0 0 0,0-1 0,1 1-1,-1 0 1,3 0 0,42 0-55,0 1-300,64-7-1,-88 5-1157,6-2-6033,-20 3 5172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67 3904,'-42'-11'1253,"38"10"-1032,0 0-1,0 0 1,0 1-1,0 0 1,0-1 0,-7 2-1,9-1 234,0 0-1,0 0 1,-1 0 0,1 0-1,0 0 1,0 0-1,0-1 1,-2 0 0,-6-1 3323,5 3-499,16-1-750,211-4 2256,259-27-3514,-432 25-1122,4-1-927,-19 5-3849,-33 2 4057,0 0 0,0 0 0,0 0 0,0 1 0,0-1-1,0 0 1,0 0 0,0 1 0,0-1 0,0 1 0,2 0 0,2 6-2346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27 5632,'5'-5'7818,"-5"5"-7658,0 0-1,1 0 1,-1 0-1,0 0 1,0 0 0,1 0-1,-1-1 1,0 1-1,0 0 1,1 0-1,-1 0 1,0 0-1,0-1 1,0 1-1,1 0 1,-1 0-1,0-1 1,0 1 0,0 0-1,0 0 1,1-1-1,-1 1 1,0 0-1,0 0 1,0-1-1,0 1 1,0 0-1,0-1 1,0 1 0,0 0-1,0 0 1,0-1-1,0 1 1,0 0-1,0-1 1,0 1-1,0 0 1,0 0-1,0-1 1,0 1-1,-1 0 1,1 0 0,0-1-1,0 1 1,0 0-1,-1-1 1,1 1-35,0-1 1,0 0-1,-1 1 1,1-1 0,0 0-1,-1 1 1,1-1-1,-1 1 1,1-1-1,0 1 1,-1-1 0,1 1-1,-1-1 1,1 1-1,-1-1 1,0 1-1,1 0 1,-1-1 0,1 1-1,-1 0 1,-1-1-1,-4 2 44,0-1-1,0 1 0,0 1 1,0-1-1,0 1 0,0 0 1,1 0-1,-6 4 0,-44 26 123,51-30-241,3-2-43,1 1 0,-1-1 0,1 0-1,0 0 1,-1 0 0,1 1 0,-1-1-1,1 0 1,-1 1 0,1-1 0,0 0-1,-1 1 1,1-1 0,0 0 0,-1 1 0,1-1-1,0 1 1,0-1 0,-1 1 0,1-1-1,0 0 1,0 1 0,0 0 0,9 1 405,20-7 112,-24 3-491,1-1 0,-1 0 0,0 0 0,0 0 0,0-1 0,-1 0 0,1 0 0,-1 0 0,7-8 1,-4 1 175,-14 22-93,-5 0-107,5-4-62,7-7-19,0 0 0,0 0 1,0 0-1,0 0 0,0 1 0,0-1 1,0 0-1,0 0 0,0 0 0,0 0 0,0 0 1,0 1-1,0-1 0,0 0 0,0 0 1,0 0-1,0 0 0,1 0 0,-1 0 0,0 0 1,0 1-1,0-1 0,0 0 0,0 0 1,0 0-1,0 0 0,1 0 0,-1 0 0,0 0 1,0 0-1,0 0 0,0 0 0,0 0 1,0 0-1,1 0 0,-1 0 0,0 0 0,0 0 1,0 0-1,0 0 0,0 0 0,1 0 1,-1 0-1,0 0 0,0 0 0,0 0 0,0 0 1,0 0-1,0 0 0,1 0 0,-1 0 1,0 0-1,0 0 0,9 0-1859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434 738 5216,'1'-14'2196,"-1"12"-1364,1-1 1,-1 1-1,0-1 1,0 1-1,0-1 1,0 1 0,-1-4-1,1 5-716,0 0 0,-1 1 1,1-1-1,-1 0 0,1 1 0,0-1 0,-1 0 1,1 1-1,-1-1 0,0 1 0,1-1 0,-1 1 1,1-1-1,-1 1 0,0-1 0,1 1 0,-1 0 1,0-1-1,1 1 0,-1 0 0,0 0 0,0 0 1,1-1-1,-1 1 0,0 0 0,0 0 0,1 0 1,-1 0-1,0 0 0,-1 0 0,-5 1 296,-1 0 0,1 0-1,-1 0 1,1 1 0,-1 0-1,1 0 1,-11 5 0,0 3 149,-26 16 0,-10 10-102,2 2-1,-49 46 1,88-71-469,0 0 1,-10 14-1,20-23 9,0 0 0,0 0 0,0 0 0,1 0 0,0 1 0,0-1 0,0 1 0,0-1 0,1 1 0,0 0-1,0-1 1,-1 6 0,2-6 17,1-1 0,0 0 0,0 0 0,0 0 0,0 0 0,0 0 0,0 0 0,1 0 0,-1 0 0,1 0 0,0-1 0,0 1 0,0 0 0,0-1 0,0 0 0,1 1 0,-1-1 0,1 0 0,0 0 0,-1-1 0,1 1 0,4 1 0,3 2 68,0 0-1,0-1 1,0 0 0,0-1-1,15 3 1,-15-5-7,0 1 0,1-2 1,-1 1-1,1-2 1,-1 1-1,0-1 1,1-1-1,15-4 0,-19 4-55,0-1-1,1 0 1,-1 0-1,0 0 1,-1-1-1,1 0 1,0-1-1,-1 1 1,0-1-1,0 0 1,-1-1-1,9-10 1,-3 1-85,-2-1 0,15-31 1,12-42-93,-30 72 135,28-68-65,20-56-11,-27 61 102,24-127 1,-43 158-8,-1 0 1,-3 0-1,-5-93 0,1 133-7,0 4-25,-1-1-1,1 1 0,-1 0 1,-2-6-1,3 10 27,0 1 1,0 0-1,0-1 0,0 1 0,-1 0 0,1 0 1,0-1-1,0 1 0,0 0 0,0 0 0,0-1 1,-1 1-1,1 0 0,0 0 0,0-1 1,0 1-1,-1 0 0,1 0 0,0 0 0,0-1 1,-1 1-1,1 0 0,0 0 0,-1 0 0,1 0 1,0 0-1,0 0 0,-1 0 0,1 0 0,-1-1 1,-7 7-191,-5 17 12,-1 12 253,-17 70-1,1 43 438,16-39 71,-2 216 0,16-255-272,12 86 0,-12-155-493,5 19 346,0-13-1665,-5-7 1346,0 0 1,1 0 0,-1 1 0,0-1-1,0 0 1,1 0 0,-1 0 0,0 0-1,0 0 1,1 0 0,-1 0-1,0 0 1,0 0 0,1 0 0,-1 0-1,0 0 1,0 0 0,1 0 0,-1-1-1,0 1 1,1 0 0,-1 0 0,0 0-1,0 0 1,0 0 0,1 0 0,-1-1-1,0 1 1,1 0 0,5-6-4570,6 1 1505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26 861 6464,'-16'0'2090,"16"0"-2026,0 0-1,-1 0 0,1 0 0,0 0 0,-1 0 0,1 0 0,0 0 0,-1 0 0,1 0 1,0 0-1,-1 0 0,1 0 0,0 0 0,-1 0 0,1 1 0,0-1 0,0 0 1,-1 0-1,1 0 0,0 0 0,-1 1 0,1-1 0,0 0 0,0 0 0,-1 1 0,1-1 1,0 0-1,0 0 0,0 1 0,-1-1 0,1 0 0,0 1 0,0 0 0,0-1 110,0 0 0,0 1 0,0-1-1,0 0 1,1 1 0,-1-1-1,0 0 1,0 1 0,0-1 0,1 0-1,-1 0 1,0 1 0,0-1 0,1 0-1,-1 1 1,0-1 0,1 0-1,-1 0 1,0 0 0,1 1 0,-1-1-1,0 0 1,1 0 0,-1 0 0,0 0-1,1 0 1,-1 0 0,0 0-1,1 0 1,6 2 120,0-1 0,1-1 0,-1 0 0,0 0 0,0 0 0,0-1 0,0 1 0,0-2 0,0 1 0,0-1 0,0 0 0,-1-1 0,1 1 0,-1-1 0,12-7 0,-3-1-113,0-1 1,0 0-1,-2-1 1,1-1-1,-2 0 0,0 0 1,13-21-1,61-119 441,-56 95-514,55-116 325,-70 141-78,-3-1 1,-1 0 0,8-42-1,-17 64-163,0-1 0,-1 0 0,-2-22-1,1 30-173,-1 1 0,1 0 0,-1 0 0,0 0-1,0 0 1,-1 0 0,0 0 0,0 0-1,0 1 1,0-1 0,-1 0 0,-5-6 0,8 10-18,-1 0 0,0 1 0,1-1 0,-1 0 0,0 1 0,0-1 0,1 1 1,-1-1-1,0 1 0,0 0 0,0-1 0,0 1 0,0 0 0,1 0 0,-1 0 1,0-1-1,0 1 0,0 0 0,0 0 0,0 0 0,0 0 0,0 0 0,-1 1 1,0 0 8,-1-1 0,1 1 1,0 0-1,0 1 1,0-1-1,0 0 0,0 0 1,-4 4-1,-1 2 57,-1 1-1,1 0 1,-6 9-1,12-16-56,-14 22 207,-15 28 0,6-9-37,11-18-88,0 1 1,2 0 0,1 1-1,1 0 1,1 0 0,1 1 0,1 0-1,-2 43 1,6-40-17,1 1 0,2-1 0,1 0 0,2 1 0,1-1 0,1 0 0,16 46-1,-18-66-37,0 0-1,0 0 0,1 0 0,0-1 0,1 0 1,0 0-1,1 0 0,11 12 0,-14-18-292,0 1 0,0-1 0,0 0 0,0 0-1,1-1 1,-1 1 0,1-1 0,0 0 0,0 0 0,0 0-1,0-1 1,0 0 0,0 0 0,0 0 0,0 0 0,0-1-1,1 0 1,-1 0 0,7-1 0,19-3-1450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9056,'-18'-12'4096,"23"12"-3552,0 0 2080,8 0-1537,24 0 1281,2 3-1408,43-3 576,8 5-896,13-1 64,-4 4-416,13-5-320,-9 2 0,9-5 0,-9 4 32,-13 1-3520,-17 1 1920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220 581 4800,'-1'-1'347,"1"0"-1,-1 1 1,0-1 0,1 1 0,-1-1-1,1 0 1,-1 0 0,1 1-1,-1-1 1,1 0 0,-1 0 0,1 0-1,0 0 1,-1 1 0,1-1 0,0 0-1,0 0 1,0 0 0,0-2 995,0-2 367,0 4-1547,0 1 0,0-1 0,0 1 0,0-1 0,0 1 0,0-1 1,0 0-1,0 1 0,0-1 0,0 1 0,0-1 0,0 0 0,0 1 0,-1-1 0,1 1 0,0-1 1,0 1-1,-1-1 0,1 1 0,0-1 0,-1 1 0,1-1 0,-1 1 0,1 0 0,-1-1 0,1 1 1,0 0-1,-1-1 0,0 1 0,1 0 0,-1-1 0,-4-1 90,1 0 0,-1 0 0,1 0-1,-1 1 1,0 0 0,0 0 0,0 0 0,0 0-1,0 1 1,0 0 0,0 0 0,0 0 0,-9 2-1,-6 2-1,-38 12-1,51-14-150,4-1-136,-1 0 1,1 1 0,-1-1-1,1 1 1,0 0-1,-1 0 1,1 0 0,-3 3-1,5-4 34,0-1-1,0 1 0,1 0 1,-1 0-1,1 0 0,-1 0 0,0 0 1,1 0-1,0 0 0,-1 0 1,1 0-1,0 0 0,-1 0 0,1 0 1,0 0-1,0 0 0,0 0 1,0 0-1,0 0 0,0 0 0,0 0 1,0 0-1,1 0 0,-1 0 1,0 0-1,1 0 0,-1 0 1,0 0-1,1 0 0,-1 0 0,1 0 1,0 0-1,0 1 0,3 3 32,0 0 0,1 0-1,0 0 1,-1 0 0,2-1-1,-1 0 1,0 0 0,11 5 0,-7-4 73,0-1 1,0 0-1,0 0 1,0-1-1,16 3 1,-16-5 33,0 0 0,0 0 1,0-1-1,1 0 0,-1 0 0,0-1 1,11-2-1,-17 2-57,0 0-1,0 0 1,0 0 0,1 0-1,-1-1 1,0 1 0,-1-1 0,1 0-1,0 1 1,0-2 0,-1 1-1,1 0 1,-1 0 0,0-1-1,0 1 1,0-1 0,0 0 0,0 1-1,0-1 1,-1 0 0,1 0-1,1-6 1,-2 2-29,1 1-1,-2 0 1,1-1-1,-1 1 1,0-1-1,0 1 1,-1 0-1,-2-12 1,-17-54 243,11 43-162,-20-53 167,12 34-162,-26-77-119,38 113-25,1 0 1,0 0-1,0-1 0,2 0 1,-3-22-1,5 32-6,0-1 1,0 0-1,0 1 1,0-1-1,1 1 1,-1-1-1,1 1 0,0-1 1,0 1-1,0-1 1,1 1-1,-1 0 1,1 0-1,0-1 0,0 1 1,0 0-1,0 1 1,0-1-1,1 0 1,-1 1-1,1-1 1,0 1-1,0 0 0,3-3 1,2 2-12,-1-1 1,1 2-1,0-1 1,-1 1-1,1 0 1,0 0-1,0 1 1,16-1-1,3 3 98,35 3 0,59 19 220,-67-11-130,-54-12-202,1 0 1,-1 0-1,1 1 1,-1-1 0,1 0-1,-1 0 1,0 0-1,1 0 1,-1 1-1,1-1 1,-1 0-1,0 1 1,1-1-1,-1 0 1,1 1 0,-1-1-1,0 0 1,1 1-1,-1 0-197,7 2-5704,16 1-1931,-2 4 4598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44 13216,'-41'-28'5983,"14"24"-5215,19-1 2688,3 10-2048,-4-5 2080,4-5-2080,5 2-1248,5 3-96,-1-3-416,1 6 192,3-3-2400,7 0 1408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47 8896,'-16'-30'7317,"16"29"-7049,-1 0 1,0 0 0,0 0-1,1 0 1,-1 0-1,0 0 1,0 0 0,0 0-1,0 1 1,0-1-1,0 0 1,0 1 0,0-1-1,0 0 1,0 1-1,0 0 1,0-1 0,0 1-1,-1 0 1,1-1-1,-2 1 1,-1-1 60,-1 1-1,1 0 1,-1 0-1,-7 1 1,-2 1-91,1 1 1,0 1 0,0 0 0,0 1 0,1 0 0,-1 1 0,1 0 0,1 1 0,-1 1 0,-11 9-1,-14 14 246,-48 52-1,72-70-412,1 0 0,0 1 0,1 0 1,0 1-1,2 0 0,0 1 0,0 0 0,-6 20 0,13-31-47,1-1 0,0 0-1,0 1 1,0-1 0,0 1 0,1 0-1,0-1 1,0 1 0,0-1 0,1 1-1,-1-1 1,1 1 0,0-1-1,0 1 1,1-1 0,-1 1 0,5 6-1,-3-6 11,1 1 0,0 0 0,0-1-1,1 0 1,0 0 0,0 0-1,0-1 1,0 0 0,1 0 0,-1 0-1,8 3 1,3 1-95,1-1 0,0-1 1,0 0-1,1-1 0,0-1 0,0-1 0,0-1 0,0 0 0,0-1 0,25-2 1,11-4-2274,-1-2 1,60-16 0,-17 3-718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 3328,'-11'0'7578,"12"0"-6599,-7 0 4107,3 3-3402,10-4 3515,29-8-4696,81-19-61,136-15 1,-149 28-30,130 0 1,-199 17 397,-18-1-1677,0 0-5010,-20 17-6023,2-16 10300,0 14-1585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4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33 100 5984,'-2'-1'278,"1"1"1,-1 0-1,1-1 1,0 1-1,-1 0 0,1 0 1,-1 0-1,1 0 1,0 0-1,-1 0 1,-2 1-1,3-1-233,-3 2 3421,-4 0 2668,111-7 574,61-15-6509,-115 14 473,345-51-363,-370 53-554,21-5-3051,-33 7 698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13 4992,'-9'-12'3308,"-1"11"-384,-4 2-1396,3 0-1039,1 0 0,-1 1 1,0 0-1,1 0 1,-1 1-1,1 0 0,0 1 1,-16 8-1,3 1 178,0 1 0,-32 26 0,34-22-318,2 0 0,-35 42 1,-24 52 127,63-88-400,1 2 1,0-1-1,3 2 0,0 0 1,-10 37-1,19-51-49,0 1-1,1-1 1,0 1-1,1-1 1,0 1-1,1-1 1,6 26-1,3 0 157,20 49 0,-7-25-132,55 198 1015,-69-220-712,-2-1 0,-2 1 0,-1 0 0,-3 69 1,-5-61-17,-17 84 1,15-109-210,-1 0-1,0-1 0,-2 0 1,-1 0-1,-20 32 1,15-32-37,-1-1 1,-1-1-1,-1-1 1,0-1-1,-42 33 1,15-18-1580,-93 50 0,125-78-1421,6-5 891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5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4 141 6816,'-3'-8'12549,"19"46"-10880,35 216 112,-6-36-1247,-39-198-424,0-1 1,11 19-1,-5-9 823,-12-29-904,1 1 1,-1-1 0,0 0 0,1 1-1,-1-1 1,1 0 0,-1 0 0,0 1 0,1-1-1,-1 0 1,1 0 0,-1 0 0,1 0 0,-1 0-1,1 0 1,-1 0 0,0 0 0,1 0-1,-1 0 1,1 0 0,-1 0 0,1 0 0,-1 0-1,1 0 1,0 0 0,14-5 166,8-6 54,25-16 0,-35 19-222,7-5-45,-1-1 0,0-1-1,-1-1 1,-1 0-1,17-21 1,-21 23 15,103-132 123,-30 33-66,-47 68-55,1 1 0,3 2 0,1 2 0,76-53 0,-118 93-7,-1-1 1,1 0-1,-1 0 1,1 0 0,-1 0-1,1 0 1,-1-1 0,1 1-1,-1 0 1,0-1 0,0 1-1,0-1 1,0 1 0,0-1-1,0 1 1,0-1 0,-1 0-1,1 1 1,0-1 0,0-2-1,-2 3-2,1 0 0,0 1 0,0-1 0,-1 0 0,1 1-1,0-1 1,-1 1 0,1-1 0,-1 0 0,1 1 0,-1-1 0,1 1 0,-1-1 0,1 1-1,-1-1 1,0 1 0,1 0 0,-1-1 0,0 1 0,1 0 0,-1-1 0,0 1-1,1 0 1,-1 0 0,-1 0 0,-22-6-185,23 6 193,-48-3 101,0 2 0,-69 6-1,117-4-94,-104 10 245,9 0-174,-172 17-146,217-22-449,0 0-3277,2 2-6555,40-3 8058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5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10400,'-8'-2'9761,"26"5"-7704,79 6-500,167-6 1,41-29-1512,-156 10-130,-145 16-53,17-1-1353,-20 1 993,0 0 0,0 0 0,0 0 1,0 1-1,0-1 0,0 0 0,0 0 0,0 1 0,0-1 1,0 1-1,0-1 0,0 0 0,-1 1 0,1 0 0,0-1 1,0 1-1,0 1 0,4 5-2420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0 3232,'-3'2'20467,"-2"1"-22871,-103 61 4795,15-11-1848,21-4-202,3 3 0,2 4 1,-87 91-1,109-102-417,-42 48-493,85-91 470,-15 17-1110,16-18 893,0 0-1,1 0 0,-1 0 0,0 0 1,0-1-1,-1 1 0,1 0 0,0-1 1,0 1-1,0-1 0,0 1 0,-1-1 1,1 1-1,-2-1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5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7392,'-2'0'520,"2"0"-441,0 0 0,-1 1 0,1-1 0,0 0 0,0 0 1,0 0-1,-1 0 0,1 0 0,0 0 0,0 0 0,0 0 0,0 0 0,-1 0 0,1 0 0,0 0 1,0 0-1,0 0 0,-1 0 0,1-1 0,0 1 0,0 0 0,0 0 0,0 0 0,-1 0 1,1 0-1,0 0 0,0 0 0,0 0 0,0-1 0,0 1 0,0 0 0,-1 0 0,1 0 0,0 0 1,0 0-1,0-1 0,0 1 0,0 0 0,0 0 0,0 0 0,0-1 0,0 1 0,0 0 1,0 0-1,5 16 7272,12 26-5451,-7-20-768,21 51 594,76 130 0,-83-166-1549,2 0 0,1-2 0,2-1-1,62 57 1,-83-84-660,0-1 0,0 0 0,1 0-1,13 6 1,-22-12 103,1 0-1,0 1 1,-1-1-1,1 0 1,0 0-1,-1 0 1,1 0 0,0 0-1,-1 0 1,1 0-1,0 0 1,-1 0-1,1-1 1,0 1-1,-1 0 1,1 0-1,-1-1 1,1 1-1,0 0 1,-1-1-1,1 1 1,-1 0-1,1-1 1,0 0 0,6-3-2684,6 0-8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5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4736,'-10'-1'1208,"2"-1"5472,9 0-6230,0 0 1,-1-1-1,1 1 0,0 0 1,0 0-1,1 0 1,-1 0-1,0 0 1,1 0-1,-1 0 1,1 1-1,0-1 1,3-2-1,2-2-245,0 0 1,12-7-1,55-33 743,-43 25-273,57-27 1,-73 40-444,14-5 371,-27 12-572,0 0-1,0 0 0,0 1 1,0-1-1,0 1 0,0 0 1,0 0-1,0-1 1,0 1-1,0 0 0,3 1 1,-4-1 0,-1 1 1,1-1-1,0 1 1,0-1-1,0 1 1,-1-1-1,1 1 0,0 0 1,-1 0-1,1-1 1,-1 1-1,1 0 1,-1 0-1,1-1 1,-1 1-1,1 2 1,6 16 448,-6-15-375,2 11 34,0-1 1,-1 1 0,0 0 0,-1 0-1,-2 16 1,1-9-53,3 34 1,4-17 37,1 0 1,1 0-1,26 63 0,-32-96-100,0 1 0,0-1-1,1 1 1,0-1 0,7 9-1,-10-14 2,1 1-1,-1-1 1,1 1-1,-1-1 1,1 1-1,-1-1 1,1 0-1,0 0 1,0 0-1,-1 0 1,1 0-1,0 0 1,0-1-1,0 1 1,0-1-1,0 1 1,0-1 0,0 0-1,0 1 1,0-1-1,4-1 1,-1 0 38,0 0-1,-1 0 1,1 0 0,-1-1 0,1 0 0,-1 0 0,0 0 0,0-1 0,7-4 0,-3 0 11,-1 0 0,0-1-1,11-15 1,71-105 170,53-71 118,-130 183-304,3-4-130,2 2 0,31-28-1,-42 41 56,-1 0-1,1 0 0,1 1 0,-1 0 1,1 0-1,-1 1 0,12-5 0,-15 8 22,0-1 0,0 0 0,-1 1 0,1 0 0,0-1 0,-1 1 0,1 0 0,0 1 0,0-1-1,-1 0 1,1 1 0,0-1 0,-1 1 0,1 0 0,0 0 0,-1 0 0,1 0 0,-1 1 0,0-1 0,1 1 0,-1-1 0,0 1 0,2 2-1,14 9 163,-16-11-185,1 0-1,0 0 0,0 1 0,-1-1 0,1 0 0,-1 1 0,4 5 1,-4-6-1494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0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8384,'-8'-16'3853,"7"16"-3662,1 0 0,0-1 0,0 1-1,0 0 1,-1-1 0,1 1 0,0 0-1,0-1 1,0 1 0,0-1 0,0 1-1,0 0 1,0-1 0,0 1 0,0 0-1,0-1 1,0 1 0,0-1 0,0 1-1,0 0 1,0-1 0,0 1 0,1 0-1,-1-1 1,0 1 0,0-1 0,0 1-1,1 0 1,-1 0 0,0-1 0,0 1-1,1 0 1,-1-1 0,0 1 0,1 0-1,-1 0 1,0-1 0,1 1 0,-1 0-1,1 0 1,-1 0-111,17-5 933,0 2 1,0 0-1,26-1 0,247 7 1382,-183 5-2256,125-6-1,-222-3-348,27-2-1357,-11-2-3328,-13 1 2655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1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201 177 9056,'0'0'15173,"-6"5"-14843,1-2 567,-1 1 1,0-1-1,0-1 0,-9 4 0,-50 10 1640,54-14-2179,3-1-234,0 1 0,0-1 0,0-1-1,-12 0 1,19 0-122,0 0 0,-1 0 0,1 0 0,0 0-1,0 0 1,0 0 0,0-1 0,-1 1 0,1 0 0,0-1 0,0 1-1,0-1 1,0 0 0,0 1 0,0-1 0,0 0 0,0 1 0,0-1 0,1 0-1,-1 0 1,0 0 0,0 0 0,1 0 0,-1 0 0,0 0 0,1 0 0,-1 0-1,1 0 1,0 0 0,-1 0 0,1-1 0,0 1 0,0 0 0,-1-2 0,1-1-36,1 0 0,-1-1 0,1 1 0,-1 0 0,1 0 0,1 0 0,-1 0 0,2-4 0,3-6 19,1 0-1,1 1 1,0 0-1,1 1 1,0 0 0,1 0-1,0 1 1,15-13-1,-12 10 338,-12 13-311,-1 1-1,0-1 1,1 1 0,-1-1-1,0 1 1,0-1-1,1 0 1,-1 1-1,0-1 1,0 1 0,0-1-1,0 0 1,1 1-1,-1-1 1,0 1-1,0-1 1,0 0 0,-1 1-1,1-1 1,0-1-1,0 2-8,0 0-1,-1 0 1,1 0 0,0-1-1,0 1 1,0 0-1,-1 0 1,1 0-1,0 0 1,0 0 0,-1-1-1,1 1 1,0 0-1,0 0 1,-1 0-1,1 0 1,0 0-1,0 0 1,-1 0 0,1 0-1,0 0 1,0 0-1,-1 0 1,1 0-1,0 0 1,0 0 0,-1 0-1,1 1 1,0-1-1,-1 0 1,-9 4-35,8-3 1,-9 3-229,5 4 69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0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65 4384,'0'-1'238,"0"1"1,0-1 0,0 1-1,0-1 1,0 1-1,0-1 1,0 1-1,0-1 1,0 1-1,1-1 1,-1 0 0,0 1-1,0-1 1,0 1-1,1 0 1,-1-1-1,0 1 1,1-1-1,-1 1 1,0-1 0,1 1-1,-1 0 1,0-1-1,1 1 1,-1 0-1,1-1 1,-1 1 0,1 0-1,-1-1 1,1 1-1,-1 0 1,1 0-1,0-1 109,0 1 0,0-1 0,0 1 0,0-1 0,0 0 0,0 1 0,0-1 0,0 0 0,-1 0 0,1 1 0,0-1 0,0-1 0,0-13 4384,-1-2-1398,0 17-3253,-1-1 1,1 1-1,-1-1 0,1 1 0,-1-1 1,1 1-1,-1-1 0,1 1 0,-1 0 0,1-1 1,-1 1-1,0 0 0,1-1 0,-1 1 0,1 0 1,-1 0-1,0 0 0,1 0 0,-1-1 1,0 1-1,0 0-79,-2 0 40,0-1 1,0 1 0,0-1 0,-1 1 0,1 0 0,0 1-1,0-1 1,-1 0 0,1 1 0,0 0 0,0 0-1,0 0 1,0 0 0,-5 3 0,3-2-18,1 1 1,0 0-1,0 0 0,0 1 1,0-1-1,0 1 1,1 0-1,-5 7 0,3-4-31,1 0 0,0 1 0,0-1 0,1 1-1,0 0 1,0 0 0,1 0 0,0 0 0,0 0 0,-1 16 0,3-23 22,0 1 0,0-1 0,0 0 1,0 0-1,0 0 0,1 0 1,-1 0-1,0 1 0,0-1 1,1 0-1,-1 0 0,1 0 1,-1 0-1,1 0 0,-1 0 1,1 0-1,0 0 0,-1 0 1,1 0-1,0 0 0,0-1 1,0 1-1,0 0 0,0-1 1,0 1-1,0 0 0,0-1 0,0 1 1,0-1-1,0 1 0,0-1 1,0 0-1,0 1 0,0-1 1,0 0-1,1 0 0,-1 0 1,0 0-1,0 0 0,0 0 1,0 0-1,1 0 0,-1 0 1,0-1-1,0 1 0,0 0 1,0-1-1,0 1 0,0-1 0,0 1 1,0-1-1,0 0 0,0 1 1,1-2-1,5-3 12,-1 0-1,0-1 1,0 1 0,-1-1-1,0 0 1,0-1 0,0 1-1,-1-1 1,0 0 0,0 0-1,-1 0 1,0-1 0,0 1-1,-1-1 1,1 0 0,0-8-1,-3 15-38,0 0 0,1 1-1,-1-1 1,0 0-1,0 0 1,0 1 0,0-1-1,0 0 1,0 0-1,0 1 1,0-1 0,0 0-1,0 0 1,-1 1-1,1-1 1,0 0-1,0 1 1,-1-1 0,1 0-1,0 0 1,-1 1-1,1-1 1,-1 1 0,1-1-1,-1 0 1,1 1-1,-1-1 1,1 1-1,-1-1 1,0 1 0,1 0-1,-1-1 1,0 1-1,1 0 1,-1-1 0,-1 1-1,1 0 10,0 0 0,1 0 0,-1 0 1,0 0-1,0 1 0,0-1 0,0 0 0,0 1 0,1-1 0,-1 0 0,0 1 0,0-1 0,1 1 1,-1-1-1,0 1 0,1 0 0,-1-1 0,0 1 0,1 0 0,-1-1 0,1 1 0,-1 0 0,1 0 0,-1 0 1,1-1-1,0 1 0,-1 0 0,1 0 0,0 0 0,0 1 0,-1 1 12,0 0-1,1 0 0,0 0 1,-1-1-1,1 1 0,0 0 1,1 0-1,-1 0 0,0 0 1,1-1-1,-1 1 0,1 0 1,2 4-1,-2-5 4,0-1-1,0 1 1,0 0 0,0-1-1,0 1 1,0-1 0,1 0-1,-1 1 1,1-1 0,-1 0-1,1 0 1,-1 0 0,1 0-1,0 0 1,-1 0 0,1 0-1,0-1 1,0 1 0,0-1-1,-1 1 1,5 0-1,1-1-8,0 0 0,0 0 0,1-1 0,-1 1 0,0-2-1,0 1 1,0-1 0,9-3 0,8-2 110,-19 5-1623,-26 5-8313,8 5 7493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558 800 3808,'1'0'408,"-1"0"1,1 0-1,0 0 1,-1 0-1,1 0 0,0 0 1,-1 0-1,1 0 1,0 0-1,0 0 1,-1-1-1,1 1 1,0 0-1,-1 0 0,1-1 1,-1 1-1,1 0 1,0-1-1,-1 0-249,0 1-1,0 0 1,0-1 0,0 1-1,0 0 1,0-1-1,0 1 1,0 0 0,0-1-1,0 1 1,0 0-1,0-1 1,0 1-1,0 0 1,-1 0 0,1-1-1,0 1 1,0 0-1,0 0 1,-1-1 0,1 1-1,0 0 1,0 0-1,-1 0 1,1-1 0,0 1-1,-23-13 2615,7 8-2274,0 2-1,0 0 0,-1 1 1,0 0-1,-29 2 0,36 0-405,-16 0 73,1 1 1,0 2-1,0 0 1,-48 14-1,61-14-140,-1 1 1,1 0-1,0 1 0,0 0 0,0 1 1,1 0-1,0 1 0,0 0 1,1 1-1,0 0 0,0 1 0,0 0 1,-9 13-1,10-9-25,1 0-1,0 0 1,1 1 0,0 0 0,2 1-1,-1-1 1,-2 17 0,5-20-1,1 0 0,0 0 0,1 0 0,0 0 0,1 0 0,0 1-1,0-1 1,2 0 0,-1 0 0,6 18 0,-4-22 32,0 0-1,0 0 1,0-1 0,1 1-1,0-1 1,1 0-1,8 9 1,-10-11 11,1 0 0,0-1 0,0 1 0,0-1 0,0 0 0,1-1-1,-1 1 1,1-1 0,-1 0 0,1 0 0,0 0 0,5 1 0,3-1 56,0-1-1,-1 0 1,1-1-1,0 0 1,-1-1 0,1-1-1,19-4 1,-14 1-32,-1-1 1,1 0-1,-1-1 0,23-14 0,-23 10-55,-1 0-1,0-1 1,-1-1 0,-1-1-1,0 0 1,-1-1-1,0 0 1,-1-1 0,18-32-1,0-9-55,38-98-1,-52 108 64,-1 0-1,-2-1 1,9-64 0,8-121 199,-25 165-165,-7-102 1,2 162-84,0 0-1,-1 0 1,-1 0-1,1 0 1,-1 0 0,0 0-1,-1 0 1,0 1-1,-5-9 1,8 15 14,-1 0 0,1 1 0,0-1 0,-1 0 0,0 1 1,1-1-1,-1 1 0,1-1 0,-1 1 0,0-1 0,1 1 0,-1-1 0,0 1 0,0 0 1,1-1-1,-1 1 0,0 0 0,0 0 0,1 0 0,-1-1 0,0 1 0,0 0 1,0 0-1,1 0 0,-1 0 0,0 0 0,0 1 0,0-1 0,1 0 0,-1 0 0,0 0 1,0 1-1,1-1 0,-1 0 0,0 1 0,0-1 0,1 1 0,-2 0 0,-1 1-29,0 0 0,0 1 0,0-1-1,1 1 1,-1 0 0,1 0 0,-4 4 0,-3 9-14,0 1 1,1-1 0,-9 27 0,-13 61 179,14-34 177,-13 142 1,27-168-101,2-1 0,1 1-1,11 57 1,35 125 371,-41-198-513,14 47 237,-18-67-247,1-1 1,0 0-1,1 0 0,0 0 1,0 0-1,0 0 1,8 8-1,-11-14-161,0 0 1,0 0-1,1 1 0,-1-1 0,0 0 1,0 0-1,1 0 0,-1-1 1,1 1-1,-1 0 0,1-1 1,-1 1-1,1 0 0,-1-1 1,1 0-1,0 1 0,-1-1 1,1 0-1,-1 0 0,1 0 1,2 0-1,-1-1-426,0 1 1,-1-1-1,1 0 1,-1 0-1,1-1 1,-1 1-1,0 0 0,1-1 1,-1 1-1,4-5 1,11-6-1833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8960,'-5'-10'1673,"-4"-13"2611,9 23-4119,0-1 0,0 0 1,-1 1-1,1-1 0,0 1 1,0-1-1,0 1 0,0-1 1,0 1-1,0-1 0,1 0 1,-1 1-1,0-1 0,0 1 1,0-1-1,0 1 0,1-1 1,-1 1-1,0-1 0,0 1 1,1-1-1,-1 1 0,0-1 1,1 1-1,-1 0 0,1-1 1,-1 1-1,0 0 0,1-1 1,-1 1-1,1 0 0,-1-1 1,1 1-1,0 0 0,14-5 514,0 1-1,0 1 1,1 1-1,26-1 0,216-4 1517,-133 5-1403,325 0 230,-244 3-1687,-205-1 389,19 1-1403,-20-1 1555,0 1 1,1-1 0,-1 0 0,0 0-1,1 0 1,-1 0 0,0 0 0,1 0-1,-1 1 1,0-1 0,1 0 0,-1 0-1,0 0 1,1 1 0,-1-1 0,0 0-1,0 0 1,1 1 0,-1-1 0,0 0-1,0 1 1,1-1 0,-1 0 0,0 1-1,0-1 1,0 0 0,0 1 0,0-1-1,0 1 1,0-1 0,0 0-1,1 1 1,-1-1 0,0 0 0,0 1-1,-1-1 1,1 1 0,0 0 0,-4 11-2123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3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278 103 2144,'6'-1'13563,"-7"1"-13398,2-7 497,-1 5-518,0 0 0,0 0 0,0 0 0,0 0 0,0 0 0,0 0 0,-1 0 0,1 0-1,0 0 1,-1 1 0,0-1 0,1 0 0,-1 0 0,0 0 0,0 1 0,0-1 0,-2-2 0,-5-7 628,6 8-629,0 0 0,0 1-1,0-1 1,0 1 0,0-1 0,-1 1 0,-2-2-1,-2-1 89,5 3-145,0 0 1,-1 0-1,0 0 1,1 1 0,-1-1-1,0 1 1,0 0-1,0-1 1,0 1 0,0 1-1,-5-2 1,1 1-57,0 0 0,0 1 1,0 0-1,0 0 0,0 0 0,0 1 1,0 0-1,0 0 0,0 1 1,0 0-1,0 0 0,1 1 1,-1-1-1,1 1 0,0 1 0,0 0 1,0-1-1,0 2 0,0-1 1,1 1-1,-8 8 0,7-6-1,1 0-1,0 0 1,0 1-1,1 0 1,0 0-1,0 0 1,1 0-1,0 1 1,0-1-1,1 1 0,0 0 1,1-1-1,-1 15 1,1-8 67,2 0 0,0 0 0,0 0 1,1 0-1,1-1 0,1 1 0,6 17 0,0-4 8,2-1 0,0 0 0,23 36 0,-17-36 360,26 54-1,-38-69-293,-2 1-1,0-1 1,0 1-1,-1 0 0,-1 0 1,0 0-1,0 21 1,-5 19 205,-2 0 0,-24 101 0,23-130-531,-2 1-1,-13 28 1,21-53 73,0 0 1,0 0-1,0 0 1,0 0-1,0 1 1,0-1-1,0 0 1,0 0-1,0 0 1,-1 0-1,1 1 1,0-1-1,0 0 1,0 0-1,0 0 1,0 0-1,0 0 1,0 0-1,-1 0 1,1 1-1,0-1 1,0 0-1,0 0 1,0 0-1,0 0 1,-1 0-1,1 0 1,0 0-1,0 0 1,0 0-1,0 0 1,-1 0-1,1 0 1,0 0-1,0 0 1,0 0-1,0 0 1,-1 0-1,1 0 1,0 0-1,0 0 1,0 0-1,-1 0 1,1-1-191,0 1 0,-1-1 0,1 0 0,0 1 0,-1-1 0,1 1 0,0-1 0,0 0 0,-1 1 0,1-1 0,0 1 0,0-1 0,0 0 0,0 1 0,0-1 0,0 0 0,0 0 0,2-17-4025,6-2 1418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3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9152,'-18'2'8329,"18"-2"-8225,4 1 2716,136-8 4349,68-20-5804,-35 3-1334,-88 12-2314,-56 11 939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718 224 3072,'0'0'4933,"0"-15"-1189,0 13-2437,0-12 2479,0 14-3756,-1 0-1,1 0 1,0 0-1,0-1 1,0 1-1,0 0 1,0 0 0,-1 0-1,1 0 1,0-1-1,0 1 1,0 0-1,-1 0 1,1 0-1,0 0 1,0 0-1,0 0 1,-1 0 0,1 0-1,0-1 1,0 1-1,-1 0 1,1 0-1,0 0 1,0 0-1,0 0 1,-1 0-1,1 0 1,0 0 0,0 1-1,-1-1 1,1 0-1,0 0 1,-1 0-1,-2 1 389,5 0-190,-2-1-25,-8 0 911,10 0-914,-3-4 58,-3-6 100,-12-14 837,13 20-1060,-1 1 1,0-1-1,1 1 0,-1 0 0,0 0 1,0 1-1,-9-5 0,-2-1 26,13 6-134,0 1 1,-1 0-1,1 0 1,-1 0-1,1 0 1,-1 0-1,0 1 1,1-1-1,-1 1 1,0 0-1,1 0 1,-1 0-1,0 0 1,0 0-1,1 0 1,-1 1-1,0-1 1,-3 2-1,-4 2-5,1 0-1,0 0 1,-14 10-1,6-4-107,-52 33 474,-14 6-141,45-27-87,-54 41 0,50-32-48,29-21-57,0 1 1,1 0-1,0 1 0,1 0 1,0 1-1,1 0 0,0 0 1,1 1-1,1 1 0,0-1 1,1 2-1,-6 18 0,3 0 90,0 0 1,3 1-1,1 0 0,-3 58 0,7-68-40,1 0-1,1 0 1,1 1-1,8 42 1,-3-41 50,-4-14-91,1 0 0,1 0 0,0 0 0,9 20-1,-8-24-16,-1-1 0,1 0 0,0 1 0,1-2 0,-1 1-1,2-1 1,-1 1 0,10 6 0,23 14 145,2-3 0,82 40 0,-77-42-158,58 41-1,37 37 257,-128-91-242,11 7-14,0-1 0,1-2 0,1 0 0,0-1 0,51 16 0,-53-22 5,-1-2-1,1 0 1,0-1-1,0-2 1,0 0-1,0-2 1,35-3-1,-45 1-10,1-1-1,-1 0 1,25-8 0,-32 8-46,-1 0 1,1 0-1,-1 0 1,1-1-1,-1 0 1,0-1 0,-1 1-1,1-1 1,8-9-1,-4 0 28,0 1-1,-1-1 0,-1-1 1,0 0-1,8-23 1,20-80-217,-33 107 165,24-111-11,-19 54 44,-3 0 0,-6-127 0,-10 63 260,7 80-308,3 33 50,-1 0 0,-1 0 0,-7-26-1,7 37 10,0-1 0,0 1-1,-1-1 1,0 1-1,0 1 1,-1-1 0,0 1-1,0-1 1,-1 1-1,0 1 1,0-1 0,-1 1-1,0 0 1,0 1-1,0-1 1,-1 2 0,1-1-1,-1 1 1,-10-4-1,-115-41-183,20 9 135,87 29 60,1-1-1,0-1 0,-30-21 1,40 23 6,1 0 1,1-1-1,-1-1 1,2 0 0,0-1-1,-13-18 1,11 10 24,8 12-16,-1 0 0,-13-14 0,6 6-230,-13-13-1166,25 29 744,0 0-1,0 1 1,0-1-1,-1 0 1,1 1-1,-5-3 1,-2 3-1590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329 536 2656,'1'0'133,"-1"0"0,1 0 0,0 0 0,0 0 0,-1 0 0,1 0 0,0 0 0,-1 0 0,1 0 0,0-1 0,-1 1 0,1 0 0,-1 0 0,1-1 0,0 1 1,-1 0-1,2-1 0,-2 0 48,0 1 0,0 0 0,0 0 0,0-1 0,0 1 0,0 0 0,0-1 0,0 1 1,1 0-1,-1 0 0,0-1 0,0 1 0,0 0 0,0-1 0,-1 1 0,1 0 0,0-1 0,0 1 1,0 0-1,0 0 0,0-1 0,0 1 0,0 0 0,0 0 0,-1-1 0,1 1 0,0-1 1,-13-9 4883,2 7-4892,-11 0 936,1 1 1,-1 1 0,0 1-1,-42 5 1,48-2-932,0 0 1,0 2-1,1 0 1,0 0-1,0 2 0,0 0 1,-20 12-1,34-18-175,-1 0-1,1 0 0,-1 0 0,1 0 0,-1 1 1,1-1-1,0 0 0,-1 1 0,1-1 1,0 0-1,0 1 0,0 0 0,0-1 0,0 1 1,1-1-1,-1 1 0,0 0 0,1 0 1,-1-1-1,1 1 0,0 0 0,0 0 0,-1 0 1,1 0-1,0-1 0,0 1 0,1 0 1,-1 0-1,0 0 0,1 0 0,-1-1 0,1 1 1,-1 0-1,1-1 0,1 4 0,2 1 30,1 0-1,-1-1 0,1 0 0,0 1 1,0-1-1,1-1 0,-1 1 1,8 4-1,52 27 396,-57-32-378,4 2 14,-1-1 0,1 0 1,0-1-1,1 0 0,-1-1 1,22 3-1,-29-6-28,0 0-1,-1 0 1,1 0-1,0-1 1,0 1-1,0-1 1,0 0-1,-1-1 1,6-1-1,-7 2-8,0-1 0,0 0-1,-1 1 1,1-1 0,0 0-1,-1 0 1,1-1 0,-1 1-1,0 0 1,0-1-1,0 0 1,0 1 0,0-1-1,2-5 1,0 0 0,-1-1 0,0 1 1,0-1-1,-1 1 0,0-1 0,0 0 1,-1-9-1,0 2 108,-2 0 0,0 1 0,-4-25 1,-26-85 250,27 111-365,-21-73 444,-39-90 0,60 169-472,0-1-1,1 0 1,0 1 0,1-1-1,-1 0 1,2 0 0,0 0-1,-1-13 1,2 20 10,0 1-1,1-1 1,-1 0-1,1 1 1,-1-1 0,1 0-1,-1 1 1,1-1-1,0 1 1,0-1-1,0 1 1,0-1-1,0 1 1,0 0 0,0 0-1,0-1 1,1 1-1,1-1 1,-1 0 28,1 0 0,0 1 0,0 0 0,0 0 0,0 0 0,0 0 0,0 0 0,0 0 0,5 0 0,0 1 37,0-1 1,1 2-1,-1-1 1,0 1-1,0 0 1,0 1-1,9 3 0,51 24-23,-39-16-61,-8-3-682,-9-4-4116,-8-1 2985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4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374 100 6144,'-11'-7'1978,"11"6"-1915,0 1-1,0-1 0,0 1 1,0-1-1,-1 0 0,1 1 1,0-1-1,0 1 0,0-1 0,1 0 1,-1 1-1,0-1 0,0 1 1,0-1-1,0 1 0,0-1 1,1 0-1,-1 1 0,1-2 1,-1 2 173,1-5 631,0 1 1,0 0-1,-1-1 1,1 1-1,-1 0 0,0-1 1,-1-5-1,0 8-664,0 0 1,1 0-1,-1 0 1,0 0-1,0 1 0,0-1 1,0 0-1,0 0 0,0 1 1,-1-1-1,1 1 0,-1 0 1,1-1-1,-1 1 1,1 0-1,-1 0 0,0 0 1,1 0-1,-1 0 0,0 0 1,-2-1-1,0 1 10,1 0 0,-1 0 0,0 0 0,0 1 0,0-1 0,0 1 0,0 0 0,0 0 0,1 0 0,-1 1 0,0-1 0,0 1 0,0 0 0,-7 3 0,-14 7 265,0 1 1,0 1-1,2 2 0,-1 0 1,2 2-1,-27 24 1,40-33-335,0 0 1,1 1 0,0 0-1,0 0 1,1 1 0,1-1-1,-7 13 1,11-19-108,1 0 1,0 0-1,-1 0 1,1 0 0,0 1-1,0-1 1,1 0-1,-1 1 1,1-1-1,0 0 1,-1 1-1,2-1 1,-1 1-1,0-1 1,1 1-1,-1-1 1,1 0-1,0 1 1,0-1-1,0 0 1,1 0-1,-1 0 1,1 0-1,0 0 1,0 0-1,0 0 1,0 0-1,0-1 1,4 4-1,1 0 16,0-1-1,1 1 0,0-1 0,-1-1 0,16 7 0,44 13-231,-52-20-428,0-1 1,-1-1 0,1 0-1,0 0 1,1-2 0,-1 0-1,24-3 1,-20 0-1674,-1-1 1,0 0 0,0-2-1,0 0 1,26-13-1,5-5-2642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11.24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372 56 2144,'-6'-29'14447,"3"26"-13763,1 1-525,1 0-1,-1 0 1,0 1 0,0-1 0,1 0 0,-1 1 0,0-1 0,0 1-1,-1 0 1,1 0 0,0 0 0,0 0 0,0 0 0,-1 0-1,1 1 1,-1-1 0,1 1 0,-5-1 0,-33 5 198,18 0-304,9-2 25,0 0 1,-20 7-1,10-2 2,10-3-36,-1 1 0,1 1 0,1 0 1,-1 1-1,1 0 0,0 1 0,0 0 0,1 1 0,1 1 0,-12 11 0,18-16-14,1 0 0,-1 0 0,1 1 0,0-1 0,1 1 0,-1 0 0,1-1 0,1 1 0,-1 0 0,1 0 0,0 0-1,0 0 1,0 1 0,1-1 0,0 0 0,0 0 0,2 8 0,1 27 68,-4-33-38,2 0 1,-1 0-1,1 0 1,0 0-1,1-1 0,0 1 1,3 8-1,27 63 378,-28-72-399,1 1 0,0-1 1,0-1-1,0 1 1,11 9-1,-3-2 173,-8-9-118,0-1 1,0 1-1,0-1 1,1 0-1,-1-1 1,1 1-1,9 3 1,44 15 171,-52-20-248,9 2 134,33 4 0,-30-6-104,13 3-118,-1-1 205,-26-4-118,1 1 1,-1 0-1,0-1 0,0 1 1,0 1-1,6 1 0,56 17-139,-43-8 60,-15-7 89,0-1 1,0 1-1,12 2 1,81 16 126,-90-20-253,1 1-109,-2 13 286,-11-16-64,1 0-1,-1 0 1,0 0-1,0 0 1,0 1-1,0-1 1,0 0 0,0 0-1,0 0 1,0 2-1,-1-2-22,1 0-1,0 0 0,0 0 0,0 0 0,0 0 0,0 0 0,0 0 1,0 0-1,0 0 0,0 0 0,1 0 0,-1 1 0,4 1-6,-4-3 14,3 3 7,1 0 0,0-1 0,0 0 0,0 0 0,0 0 0,0 0 0,0-1 0,7 2 0,13 2-41,1-2 1,28 1-1,-34 1 207,-18-5-176,-1 0-1,1 0 1,-1 0-1,1 0 1,-1 1 0,1-1-1,-1 0 1,1 0 0,-1 0-1,0 0 1,1 0 0,-1 1-1,1-1 1,-1 0-1,1 0 1,-1 1 0,1-1-1,-1 0 1,0 1 0,1-1-1,-1 1 1,0-1 0,1 0-1,-1 1 1,0-1 0,0 1-1,1-1 1,-1 1-1,0-1 1,0 1 0,0-1-1,0 0 1,0 1 0,1-1-1,-1 1 1,0-1 0,0 1-1,0 0 1,0-1-1,-1 1 1,1-1 0,0 1-1,0 2-2,-1-1 0,1 0 0,-1 0 0,0 0 0,1 0-1,-1 0 1,0 0 0,-2 3 0,1-2 34,1-1 0,-1 0 1,0 0-1,0 0 0,0 0 0,0 0 1,0 0-1,-1 0 0,1-1 0,-1 1 1,1-1-1,-5 2 0,-11 17-410,2-8 444,15-12-76,0 1 0,0-1 0,1 1 0,-1-1 0,0 1-1,0-1 1,0 1 0,0-1 0,0 0 0,0 0 0,0 1 0,0-1 0,0 0 0,0 0 0,0 0 0,0 0 0,0 0 0,-2-1 0,3 0-64,0-1 1,0 1-1,1-1 1,-1 1-1,0 0 1,1-1-1,-1 1 0,1-1 1,0 1-1,-1 0 1,1-1-1,1-1 1,15-23-108,1 4 268,1 0 1,23-19 0,-35 34-81,-1 1 1,0-1-1,-1 0 1,1-1-1,-1 1 1,6-13-1,6-11 234,-15 28-235,0 0 0,-1 0-1,0 0 1,0 0-1,0 0 1,1-5 0,-1 4 14,-1 1 0,1 0 0,0 0 0,0 0 0,1 0 0,1-4 0,0 2 11,0 0 0,0 0 0,-1-1 0,0 1 0,0 0 0,0-1-1,-1 0 1,1 1 0,-1-1 0,-1 0 0,1-10 0,4-19-28,-4 27 20,1 0 0,0-16 0,-3 10 42,0 0 0,-1 1 1,0-1-1,-1 0 0,-1 1 0,0-1 1,-1 1-1,-13-24 0,15 29-51,-1 1-1,0-1 0,-1 1 1,0 0-1,0 1 0,0-1 1,-10-8-1,4 5 36,-2-1 0,1 2 1,-1 0-1,0 0 0,-1 1 0,0 1 0,-1 0 0,1 1 1,-22-6-1,9 6 6,1 0 1,-1 2-1,-53-2 0,42-2 185,26 5-196,10 2-13,0 1 1,0-1-1,0 0 0,0-1 0,0 1 0,1 0 1,-1-1-1,0 1 0,-1-3 0,0 2 4,1 0 0,-1-1 1,0 1-1,1 0 0,-6-2 0,-13-8-162,16 9 73,0 0 1,0 0-1,0 1 0,-1 0 1,-9-4-1,8 4 59,6 2 0,1 0-1,-1-1 0,1 1 0,-1 0 0,1 0 0,-1 0 1,1-1-1,-1 1 0,1 0 0,-1 0 0,1 0 1,-1 0-1,0 0 0,1 0 0,-1 0 0,1 0 0,-1 0 1,1 0-1,-1 1 0,0-1-38,1 0 0,-1 1 0,1-1-1,-1 0 1,1 0 0,-1 0 0,1 0 0,-1 0 0,1 0 0,-1 0 0,1 0 0,-1 0 0,1 0 0,-1 0-1,1 0 1,-2 0 0,9 0-78,5 2 22,13 2 139,-1 2-1,44 14 1,-64-18-47,1 0 1,0 1 0,-1-1-1,0 1 1,0 0-1,0 1 1,0-1 0,0 1-1,-1-1 1,0 1-1,1 0 1,-1 0-1,-1 1 1,1-1 0,-1 1-1,1-1 1,-1 1-1,1 6 1,2 7 6,-1 1 0,0-1 0,1 33 0,1 10-41,2-10 58,-5-26 58,1 0 1,13 39 0,-12-47 97,-5-14-191,1 0 0,-1 1 1,1-1-1,0 0 1,1 0-1,-1 0 0,0 0 1,1-1-1,0 1 0,-1 0 1,4 2-1,-1 0 11,-1-1-1,1 1 1,-1 0-1,0 0 0,0 0 1,0 0-1,0 0 1,-1 1-1,0-1 1,-1 1-1,1-1 0,-1 1 1,1 7-1,-2-10 13,-1 0 0,1 0-1,-1 0 1,0 0 0,1 0 0,-1-1-1,-1 1 1,1 0 0,0-1 0,-1 1-1,1-1 1,-1 1 0,0-1 0,0 0-1,0 0 1,0 0 0,0 0 0,0 0-1,0 0 1,-1 0 0,-3 1 0,-6 4 62,-1 0 0,0-1 0,-15 4 0,21-7-83,-5 0 70,-1 1 1,-23 2-1,-6 1 368,38-7-413,-1 0 1,0 0 0,1 0-1,-1 0 1,1-1-1,-1 0 1,1 0-1,-1 0 1,1 0 0,-1-1-1,1 0 1,0 0-1,0 0 1,-5-3-1,-7-3-291,13 6 254,0 1 0,1-1 1,-1 0-1,0 0 0,1 0 0,0 0 0,-1 0 0,1-1 0,-2-2 1,-25-25-106,28 29 109,0 0 1,0 0 0,0 0-1,0 0 1,0 0 0,0 0-1,0 1 1,0-1 0,0 0-1,0 1 1,0-1 0,-1 1 0,1-1-1,0 1 1,0 0 0,-1 0-1,1-1 1,0 1 0,-1 0-1,1 0 1,0 0 0,0 0-1,-1 0 1,1 1 0,0-1-1,-2 1 1,-8 0-146,13 1 131,0 0-1,0-1 1,0 1-1,0 0 1,0 0 0,2 4-1,7 6 92,50 38 245,-52-43-217,0-2 0,1 1 0,-1-1 0,1 0 0,12 3 0,-11-5-67,0-1 0,0-1 0,1 0 1,-1-1-1,19-1 0,1 0 227,-2-2-1234,-9-1-2575,-10 3 1933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4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2304,'-5'0'13277,"20"1"-6073,-7 2-10016,-3-1 2867,-1 1 0,1 0-1,-1 0 1,0 1 0,0-1 0,0 1 0,0 0 0,-1 0 0,0 1 0,0-1 0,0 0-1,0 1 1,0 0 0,1 6 0,4 8 263,-2 1 1,6 29-1,1 3 58,-11-47-366,7 20 173,-2-1-1,0 1 0,-2 1 1,-1-1-1,2 32 0,-6-44-149,0-4 114,0 1 0,0 0 0,-1-1 0,0 1 0,0 0 0,-5 15 0,5-20-65,1-5-77,0 0 0,0 1 0,0-1 0,0 0 0,0 0 0,0 0 0,0 0 0,0 0-1,0 1 1,0-1 0,0 0 0,-1 0 0,1 0 0,0 0 0,0 0 0,0 0 0,0 1 0,0-1 0,0 0 0,0 0 0,0 0 0,0 0 0,0 0 0,0 0 0,0 0 0,-1 0 0,1 1 0,0-1 0,0 0-1,0 0 1,0 0 0,0 0 0,0 0 0,-1 0 0,1 0 0,0 0 0,0 0 0,0 0 0,0 0 0,0 0 0,0 0 0,-1 0 0,1 0 0,0 0 0,0 0 0,0 0 0,0 0 0,9-4 199,14-1-83,50-11-118,38-6-75,50-3 216,-105 13-35,-43 8-106,-11 4 17,-1 0 1,1-1 0,-1 0-1,1 1 1,-1-1 0,0 0 0,1 0-1,-1 0 1,0 0 0,1 0 0,-1 0-1,0 0 1,0 0 0,0 0-1,0 0 1,0-1 0,0 1 0,0 0-1,-1-1 1,1 1 0,1-3 0,0-4-21,0-1 1,0 1 0,0-13-1,-1 5-74,0 1 0,-2 0-1,0 0 1,0 0 0,-8-29-1,4 25 48,-1 0 0,-1 0 0,-1 1 0,-12-22 0,15 30-5,-2 1 0,1 1 1,-1 0-1,0 0 0,-1 0 1,0 1-1,0 0 0,-17-11 1,10 9 34,1 1 0,-1 1 0,-1 0 0,0 1 0,-16-4 0,18 6-113,0 2-1,-1 0 1,1 1-1,-1 0 1,1 1-1,-21 2 1,26 0-132,1-1 1,0 1-1,0 1 0,0 0 1,-13 5-1,17-5-267,-1-1 0,1 0 0,0 1-1,0 0 1,1 0 0,-1 0 0,0 0 0,1 1 0,0-1 0,-5 8-1,1 4-1425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3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 4064,'-3'1'12849,"1"6"-7520,-3 14-6397,0-3 1653,-102 259 2306,59-178-2439,27-59-382,3 0 0,-19 57-1,32-80-171,-1 5-817,-1-1 0,-9 22 1,15-43 804,1 0 0,0 0 0,0 0 0,0 1 0,0-1 0,0 0 0,0 0 0,0 0 0,0 1 0,-1-1 0,1 0 0,0 0 0,0 0 0,0 0 0,0 0 0,-1 1 0,1-1 0,0 0 0,0 0 1,0 0-1,-1 0 0,1 0 0,0 0 0,0 0 0,0 0 0,-1 0 0,1 0 0,0 0 0,0 0 0,-1 0 0,1 0 0,0 0 0,0 0 0,0 0 0,-1 0 0,1 0 0,0 0 0,0 0 0,0 0 0,-1 0 0,1 0 1,0 0-1,0-1 0,0 1 0,-1 0 0,1 0 0,0 0 0,0-1 0,-7-7-4083,6-5 1253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4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6 942 2144,'-5'0'16472,"30"-20"-16349,-19 15 433,102-82 250,29-23-257,-99 82-388,106-75 339,43-7 229,1-1-243,-127 73-197,55-49-1,38-60 736,-78 70-1562,-74 68-1807,-2 9 2082,0-1 0,0 1 0,0-1 0,0 1 0,0 0 0,0-1 0,0 1 0,0 0 0,0-1 0,0 1 0,0-1 1,0 1-1,1 0 0,-1-1 0,0 1 0,0 0 0,0-1 0,1 1 0,-1 0 0,0-1 0,0 1 0,2-2-1052,-2 5-925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4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418 616 2560,'-9'-15'7189,"-5"1"-2117,10 12-4730,0-1-1,0 0 1,0 1 0,0 0 0,-1 0-1,1 0 1,-1 1 0,1-1 0,-1 1-1,0 0 1,-6 0 0,3 0-110,1 1 0,-1 1 0,0-1-1,1 1 1,-1 1 0,-11 2 0,2 3-123,0-1 0,1 2 0,-1 0 0,2 1 0,-19 13 0,20-11-40,0 0 0,1 1 0,0 1 0,1 0 0,0 0 0,-14 23 0,19-25-37,1 0-1,0 0 1,0 0 0,1 1 0,1 0-1,0 0 1,0 1 0,1-1 0,-2 21-1,5-29 3,0 1 0,0-1-1,0 0 1,0 0-1,1 0 1,-1 1-1,1-1 1,0 0 0,1 0-1,-1 0 1,1 0-1,0-1 1,-1 1 0,2 0-1,-1-1 1,5 7-1,-3-6-13,0-1-1,0 0 0,0 0 1,0 0-1,0 0 1,1-1-1,-1 0 1,1 0-1,-1 0 0,1 0 1,0-1-1,0 1 1,8 0-1,-1-1-8,0 1 0,0-2 0,0 0 0,21-2 0,-25 1-43,-1-1 0,0 1 0,0-1 0,0-1-1,-1 1 1,1-1 0,-1-1 0,1 1 0,8-7-1,-6 2 12,1-1 0,-1 0 0,0 0-1,-1-1 1,0 0 0,0-1 0,-1 0-1,-1 0 1,0 0 0,5-15 0,5-15 110,15-71 0,-20 67-108,5-10 67,11-53 224,-19 58-52,-3-1 0,-1-68 0,-16-102 1120,9 199-1245,2 14-159,0 12-154,-8 45 53,1 21 519,0 114 1,14-17 188,-1-43 50,0 178 399,-4-172-8907,1-135 3718,6 0 1387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4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402 135 2656,'0'0'6634,"-1"-9"-916,0 6-5266,-1 1 1,1-1 0,0 0 0,0 1 0,0-1 0,-2-5-1,2 4-74,0 0 0,0 1-1,0-1 1,-1 1-1,0-1 1,-3-5 0,-5-5 819,8 10-1063,0 0 0,-1 0 0,1 0 1,-1 1-1,0-1 0,0 1 0,0 0 0,-1 0 0,1 0 0,-1 0 0,0 0 0,1 1 0,-1 0 1,0 0-1,-1 0 0,-5-2 0,0 2-127,0 1 0,0 0 0,0 1-1,1 0 1,-1 1 0,0 0 0,0 1 0,0 0 0,1 0 0,-1 1 0,1 0 0,-13 6 0,12-4 44,1-1 0,-1 2 0,1-1 0,0 1 1,1 1-1,-1 0 0,1 0 0,1 0 0,-1 1 1,1 0-1,-9 15 0,9-11 88,1 1 1,1 0 0,-7 25-1,8-24-84,-3 11 49,2 2 0,0-1 0,-1 38 0,7 83 515,2-112-260,2-1-1,1 1 1,20 61-1,-22-83-284,-1 0 0,0 1-1,-1 0 1,0 23-1,1-31 779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10720,'-6'-6'3386,"11"5"210,12 2-1368,140-21 3491,-29 2-4617,140-24-744,-240 37-946,-1 0-1431,-8 0-3124,-10 3-24,0 5 1695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5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6464,'-27'0'13651,"46"0"-11489,141-8 1160,65 10-1964,0-1-3212,-216-1-439,-1 5 698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5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3552,'-9'4'19223,"-16"20"-18633,-99 92 754,69-68-1216,38-30-78,-16 21 1,28-33-72,2-2 134,5-2 664,4-7-14,13-5-609,0-1 1,-1 0-1,0-2 1,0 0-1,17-18 1,73-83-314,-94 100 310,-11 12-147,0-1 0,-1 1 1,1-1-1,-1 1 0,3-5 0,-7 12 11,0 1 0,0 0 0,1-1 0,0 1 0,0 0 0,0 9 0,-2 12 34,-27 165 495,27-180-503,0-1-1,0 0 1,-1 0-1,-1 0 0,1 0 1,-8 9-1,6-11-95,6-8 67,-1-1 0,1 0 0,0 1 0,0-1 0,-1 0 0,1 1 0,0-1 0,-1 0 0,1 0 0,0 0 0,-1 1-1,1-1 1,0 0 0,-1 0 0,1 0 0,0 0 0,-1 1 0,1-1 0,0 0 0,-1 0 0,1 0 0,-1 0 0,1 0 0,0 0-1,-1 0 1,1 0 0,-1 0 0,1 0 0,0 0 0,-1-1 0,1 1 0,0 0 0,-1 0 0,1 0 0,0 0 0,-1-1 0,1 1-1,0 0 1,-1 0 0,1 0 0,0-1 0,-1 1 0,1 0 0,0-1 0,0 1 0,0 0 0,-1-1 0,1 1 0,0 0 0,0-1 0,-1 0-1,-1-3 126,-1-3-114,-1 0 0,1-1 1,-2-9-1,-7-15-1498,-2-11-4010,10 29-963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5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 2912,'-13'-4'11633,"12"5"-11145,-6 3 2996,-2 1-2518,0 1 0,1 0 0,-15 13 0,1-1-409,-36 23-430,35-26-617,9-6-1211,4 2 442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3072,'0'-9'12912,"-4"11"-12166,0 5-492,0-1 1,-1 1-1,0-1 0,0 0 0,-1 0 0,0 0 1,0-1-1,-10 8 0,6-6-99,9-6-131,0 0 1,-1 0-1,1 0 1,-1-1-1,1 1 1,-1 0-1,1 0 1,-1-1-1,0 1 1,1-1-1,-1 1 0,0-1 1,1 0-1,-1 0 1,0 0-1,-2 0 1,0 0 66,0 0-1,0 0 1,0 1 0,0-1 0,0 1 0,-8 2-1,10-2-85,0 0-1,0 0 0,0 1 0,0-1 0,1 0 0,-1 1 0,0-1 0,1 1 0,-1-1 1,1 1-1,-1 0 0,1 0 0,-2 2 0,-19 25 241,20-25-119,0 0-1,-1-1 0,0 1 1,1 0-1,-6 4 0,8-6 26,1-1-1,0 1 0,0-1 0,0 1 1,0-1-1,0 1 0,1-1 0,-1 0 0,0 1 1,1-1-1,-1 0 0,1 0 0,2 2 1,3 2 56,0 0 0,14 7 1,-14-9-74,0-1 0,0 0 1,12 2-1,7-2-2623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6:5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54 2080,'-1'-1'34,"1"1"0,0-1-1,0 1 1,0-1 0,-1 1 0,1-1 0,0 1 0,0-1-1,0 1 1,0-1 0,0 1 0,0-1 0,0 1 0,0-1-1,0 1 1,0-1 0,0 1 0,0-1 0,0 1-1,0-1 1,1 1 0,-1-1 0,0 1 0,0-1 0,1 1-1,-1 0 1,0-1 0,0 1 0,1-1 0,-1 1 0,0 0-1,1-1 1,-1 1 0,1-1 0,9-17 3272,-3 13-2413,-7 4-780,1 1 0,-1 0 1,1-1-1,-1 1 1,1 0-1,-1-1 1,1 1-1,-1-1 0,1 1 1,-1-1-1,0 1 1,1-1-1,-1 1 1,0-1-1,1 1 0,-1-1 1,0 0-1,0 1 1,0-1-1,1 1 1,-1-1-1,0 0 0,0 1 1,0-2-1,-5 2 3659,3 0-2161,3 1-1399,0-1 396,-12 7 1509,7-3-1736,0 0 0,0-1 0,-1 0 0,0 0 0,1 0 0,-8 2 0,3-1-3,-53 17 449,24 0-805,22-11-92,6-4 116,1 0 0,0 1 0,-9 8 1,10-7 23,-1 0 0,-11 6 0,11-7-88,0-1 0,-14 16 0,23-22 36,0 0 0,-1 0 0,1 0 0,0 0 1,0 1-1,0-1 0,-1 0 0,1 0 0,0 0 0,0 1 0,0-1 0,0 0 0,-1 0 0,1 0 0,0 1 0,0-1 0,0 0 0,0 0 0,0 1 0,0-1 0,0 0 0,0 0 0,0 1 0,0-1 0,0 0 0,0 0 0,0 1 0,0-1 0,0 0 1,0 0-1,0 1 0,13 8 1080,-11-7-1019,39 22 641,68 30 0,-80-37-659,-22-13-133,-1 1 0,1-2-1,13 6 1,-18-8-363,0 0 0,-1-1 0,1 1 0,0-1 0,0 0 0,0 0 0,0 0 0,0 0 0,0 0 0,0 0 0,0 0 0,0-1 0,0 1 0,0 0 0,0-1 0,0 0 0,0 0 0,0 1 0,1-3 0,12-10-5901,2 1 2022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1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2656,'2'-2'19763,"4"3"-22817,99-7 4238,59-6-257,-6 0-494,-151 12-415,9-1-49,0 1 0,0 1 0,0 0 0,20 4 0,-32-4 65,-1 0 1,1 0 0,0 0-1,0 0 1,-1 1 0,1 0 0,-1 0-1,0 0 1,1 0 0,-1 0-1,0 1 1,0 0 0,0-1 0,-1 1-1,1 0 1,-1 0 0,1 0-1,-1 1 1,0-1 0,0 1 0,-1-1-1,3 6 1,2 17 404,-5-22-371,-1 0 1,1 0-1,0 0 1,0-1-1,0 1 1,1 0-1,-1-1 0,1 1 1,0-1-1,0 1 1,0-1-1,0 0 1,5 5-1,1-2 97,1 0 0,-1-1-1,1 0 1,0 0-1,1-1 1,19 7 0,-2-4 226,38 6 1,15-4 76,90-2 0,-117-5-417,-9-1-22,397 22 113,-425-22-217,27 5-2064,-37-5-901,3-1 880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3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5 140 8064,'-4'-6'8878,"19"4"-8338,131-36 2736,-2-1-2541,66 3-951,-117 27-4875,-45 4-1671,-25 1 3994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1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3808,'5'-9'10398,"-4"9"-9946,13-5 2400,3-2-1237,-6 3-1111,-1 0 1,16-4-1,12-4-129,66-22 235,-69 25-337,64-28 1,-22 0 14,-68 34-224,-8 3-64,-1 0-1,1 0 1,-1 0-1,1 0 0,-1 0 1,1 0-1,-1 0 1,1 0-1,-1 0 1,1 0-1,-1-1 1,1 1-1,-1 0 1,0 0-1,1 0 1,-1-1-1,1 1 0,-1 0 1,1-1-1,-1 1 1,0 0-1,1-1 1,-1 1-1,0-1 1,1 1-1,-1 0 1,0-1-1,0 1 1,1-2-1,-3 5-59,1-1-1,-1 0 1,1 0 0,-1 0 0,0 0-1,0-1 1,0 1 0,-3 2 0,-25 17 330,15-11-230,6-4 28,0 0 1,-1 0-1,0-1 0,0-1 1,0 1-1,0-1 0,-12 2 1,-22 1 164,1-2-1,-63-1 1,117 4-166,-7-4 26,13 8 351,-2-2-266,20 12 0,-11-7-51,0 0 0,-1 2 1,-1 0-1,-1 2 0,34 37 0,-50-49-47,-5-7-53,1 1 0,-1 0 1,1 0-1,-1-1 1,1 1-1,-1 0 1,1-1-1,-1 1 1,1-1-1,0 1 0,-1-1 1,1 1-1,0-1 1,0 1-1,-1-1 1,1 0-1,0 1 1,0-1-1,0 0 0,1 1 1,-1-2 28,0 0 0,-1 0 1,1 0-1,0 1 0,0-1 0,-1 0 1,1 0-1,0 0 0,-1 0 0,1 0 1,-1 0-1,1-1 0,-1 1 0,1 0 1,-1 0-1,0-2 0,7-25 140,-3-23-250,7-43-207,-11 89-321,0-1 1,0 1-1,0 0 0,0 0 0,-2-5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1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4160,'10'-18'14933,"28"133"-12854,-26-71-1479,23 52 1,9-17 39,-4-20-171,-40-58-341,2 0-59,0-1-28,-1 1-1,1 0 0,-1-1 0,1 1 1,0-1-1,-1 0 0,1 0 0,0 1 1,0-1-1,-1 0 0,1 0 0,0-1 1,-1 1-1,1 0 0,0-1 0,-1 1 1,4-2-1,-1 1 18,0-1 0,-1 0 1,1-1-1,0 1 0,-1-1 0,7-5 1,-2-1-81,1-1 0,-2 1 1,1-2-1,6-10 0,8-22 49,28-74-1,-22 47 81,-26 65-120,0 0-62,1-1 0,-1 0 0,0 0 0,0 0 0,-1 0 0,2-10 0,-3 15-128,4 14 27,-2 9 270,-1-1-1,-2 29 1,0-9-114,6 92 543,0-74-198,-5-58-283,0 0 0,0 0-1,1 0 1,-1 0 0,0 0-1,1 0 1,-1 0 0,1 0-1,-1 0 1,1 0 0,0 0-1,-1 0 1,1 0 0,0-1-1,1 2 1,4-2-53,-5 0 2,1 0-1,-1-1 0,1 1 0,-1-1 1,1 1-1,-1-1 0,0 0 1,1 1-1,-1-1 0,0 0 0,0 0 1,0 0-1,1 0 0,-1 0 1,0 0-1,0-1 0,0 1 0,1-2 1,14-26 253,-15 27-186,33-68 215,38-71-283,-53 107 18,2 1 0,26-32 1,-36 54-83,0 0 0,1 1 0,0 0 0,1 1 0,-1 0 0,25-11 0,-6 5-475,-30 15 693,17 0-12901,-9 0 7648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2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69 2144,'0'-6'416,"-1"4"-257,1 1 0,0-1 1,0 1-1,0-1 0,0 0 0,1 1 1,-1-1-1,0 1 0,0-1 0,1 1 0,-1-1 1,1 1-1,1-2 0,-1-1 580,1 0 1,-1 0-1,0 0 0,1 0 1,-2 0-1,1 0 0,0-7 2609,-1 19-1967,-3 40-193,-2-1 0,-2 0 1,-16 58-1,3-16-427,-4 38 245,-38 159 639,36-185-1112,26-101-529,0 0-1,0 0 0,0 0 0,-1 0 0,1 0 1,0 1-1,0-1 0,0 0 0,0 0 1,0 0-1,0 0 0,0 0 0,0 0 1,0 0-1,0 0 0,0 0 0,0 1 0,0-1 1,0 0-1,0 0 0,0 0 0,0 0 1,0 0-1,0 0 0,0 0 0,0 1 1,0-1-1,0 0 0,0 0 0,0 0 0,0 0 1,0 0-1,0 0 0,0 0 0,0 0 1,0 1-1,0-1 0,0 0 0,1 0 1,-1 0-1,0 0 0,0 0 0,0 0 0,0 0 1,0 0-1,0 0 0,0 0 0,0 0 1,0 0-1,1 0 0,-1 0 0,0 0 0,0 0 1,0 1-1,0-1 0,0 0 0,0 0 1,0 0-1,0 0 0,1 0 0,-1 0 1,0-1-1,0 1 0,0 0 0,9-7 355,11-14 130,2-8-571,-2-1-1,25-49 1,-31 50 6,3 0-1,0 2 1,36-44-1,-53 70 74,1 0-1,0 0 0,0 0 0,0 1 1,0-1-1,0 0 0,0 0 1,0 1-1,0-1 0,0 1 0,0-1 1,2 0-1,-3 1 6,0 0 0,0 0 0,1 0 0,-1 0-1,0 0 1,1 0 0,-1 0 0,0 0 0,0 0 0,1 1 0,-1-1 0,0 0 0,0 0-1,1 0 1,-1 0 0,0 0 0,0 1 0,1-1 0,-1 0 0,0 0 0,0 0 0,0 1 0,0-1-1,1 0 1,-1 0 0,0 1 0,0-1 0,0 0 0,0 0 0,0 1 0,1-1 0,-1 5 63,1-1 0,0 1 0,-1-1 0,0 1 0,0 5 0,0-2 123,-4 51 430,-2-1 0,-21 84 0,22-123-426,3-15-357,1 1 0,-1-1 0,1 1 0,0 0 0,1 0 0,-1 0 1,1 5-1,1-13-686,0 0 1,0 0-1,1 0 0,-1 1 1,1-1-1,0 0 1,0 1-1,0-1 1,0 1-1,4-4 1,-1 0-1137,5-4-162,0 1 0,0 0 0,1 0 0,14-8 0,-10 7 1562,26-22-1124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2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173 481 5408,'-1'-1'494,"0"1"0,0-1 0,0 0 0,-1 0 0,1 0 0,0 1 0,0-1 0,-1 1 0,1-1 0,0 1 0,-1 0 0,1-1 0,0 1 0,-3 0 0,2 1-153,0-1 1,0 2 0,0-1-1,0 0 1,0 0 0,0 0-1,0 1 1,0-1 0,-1 3-1,-13 9 387,0 1-1,1 0 1,1 1 0,1 1-1,0 0 1,-15 26-1,25-38-626,1 1 0,0 0 0,0-1 0,1 1 0,0 0-1,-1 0 1,1 0 0,1-1 0,-1 1 0,1 0 0,0 0 0,1 8-1,-1-11-65,1 1 0,-1-1 0,1 1 0,0-1 0,0 0 0,0 1 0,0-1 0,0 0 0,0 0 0,1 0 0,-1 1 0,1-2 0,0 1 0,-1 0 0,1 0 0,0 0 0,0-1 0,0 1 0,0-1 0,0 0 0,1 1 0,-1-1 0,0 0 0,1 0 0,-1-1 0,4 2 0,-2-1 3,1-1 0,-1 1 0,1-1 0,-1 0 0,1 0 0,-1 0 0,1-1 0,-1 0 0,1 1 0,-1-2 0,1 1 0,-1 0 0,0-1 0,0 0 0,1 0 0,-2 0 0,1-1 0,0 1 0,0-1 0,-1 0 0,1 0 0,-1 0 0,0 0 0,0-1 0,0 1 0,3-6 0,-3 5-38,-1 0-1,1 0 1,-1 0 0,0 0-1,0 0 1,-1 0-1,1-1 1,-1 1-1,0-1 1,0 1-1,0-1 1,-1 1-1,0-1 1,0 1-1,0-1 1,0 1-1,-1-1 1,1 0-1,-1 1 1,0 0-1,-1-1 1,1 1-1,-1 0 1,0-1 0,0 1-1,-3-5 1,0 3-67,0 0 0,1 1 1,-2-1-1,1 1 0,0 0 1,-1 1-1,-11-7 0,9 5-140,3 3-106,9 8 193,-1-2 140,0-1-1,0 1 1,1-1 0,-1 0-1,0 0 1,1 0-1,0-1 1,-1 1-1,1-1 1,0 0 0,0 0-1,0 0 1,0 0-1,0-1 1,5 0-1,6 1 147,-1-2 0,28-3 0,-29 1-126,1-1-1,-1 0 1,0-1 0,0 0-1,0-1 1,-1 0 0,0-1 0,0 0-1,0-1 1,-1-1 0,-1 0-1,1 0 1,-1-1 0,-1 0-1,0 0 1,0-1 0,7-14 0,-1 2-5,57-99 380,-61 101-411,0-1-1,-2 0 0,12-42 1,-19 56-28,-1 0 1,1 0-1,-1-1 1,-1 1-1,0 0 1,0 0-1,0-1 1,-1 1-1,-4-15 1,5 22 0,0 0-1,0 1 1,-1-1-1,1 0 1,0 0 0,-1 0-1,1 1 1,-1-1 0,1 0-1,-1 1 1,1-1-1,-1 0 1,0 1 0,1-1-1,-1 0 1,0 1 0,1-1-1,-1 1 1,0 0-1,-1-1 1,1 1 11,0 0 0,1 0-1,-1 0 1,0 0 0,1 0 0,-1 0 0,0 1-1,1-1 1,-1 0 0,0 0 0,1 1-1,-1-1 1,0 1 0,1-1 0,-1 0 0,1 1-1,-1-1 1,1 1 0,-1-1 0,0 2 0,-3 4-1,-1 0 1,1 1 0,-6 13 0,4-9 77,-1 1 6,1 1 0,-1-1 0,2 2 0,0-1 0,1 0-1,-5 27 1,-11 158 265,16-120 113,1-43-328,1 0 0,2 1 0,6 48 1,-4-74-67,0-1 1,6 16 0,-7-21-14,1-1 0,-1 0 0,1 0 0,0 1 0,0-1-1,0 0 1,0 0 0,1-1 0,4 6 0,-5-8-16,0 1-1,0 0 0,0 0 1,0-1-1,0 1 1,1-1-1,-1 0 1,0 0-1,0 0 0,0 0 1,0 0-1,0 0 1,4-1-1,28-6 131,-20 2-141,1 0-1,-2-1 1,1 0 0,-1-1-1,0 0 1,0-1 0,16-14-1,-24 18-20,-1 0-1,1 0 1,-1 0-1,0-1 0,0 1 1,-1-1-1,1 0 1,-1 0-1,0-1 0,0 1 1,-1-1-1,1 1 1,-1-1-1,-1 0 0,1 0 1,-1 0-1,0 0 1,0 0-1,-1 0 0,0-11 1,0 14-18,-1 0 1,1 0-1,-1 0 1,0 0-1,0 0 0,0 0 1,0 0-1,0 0 1,-1 1-1,1-1 1,-1 0-1,0 1 0,0-1 1,0 1-1,0 0 1,-5-4-1,6 4 2,-1 1 0,0 0 0,0 0 0,0 1 0,0-1 0,0 0 0,0 1 1,0-1-1,0 1 0,0-1 0,0 1 0,0 0 0,0 0 0,-1 0 0,1 0 0,0 0 0,0 1 0,0-1 0,0 1 0,0-1 0,0 1 0,0 0 0,0 0 0,-4 2 1,0 1 51,-1 0 1,0 1-1,1 1 1,0-1-1,0 1 1,1 0-1,0 0 1,0 0-1,0 1 1,1 0-1,0 0 1,0 0-1,0 0 1,1 1-1,0-1 1,1 1-1,0 0 1,0 0-1,0 0 1,1 0-1,1 0 1,-1 0-1,1 0 1,2 12-1,-2-16 12,1-1 0,0 0 0,0 1-1,0-1 1,0 0 0,1 1 0,-1-1 0,1 0-1,0 0 1,0 0 0,0-1 0,0 1 0,0 0-1,1-1 1,-1 1 0,1-1 0,0 0 0,0 0-1,0 0 1,0 0 0,0 0 0,6 2 0,2 0 53,0 0-1,1-1 1,-1 0 0,0-1 0,21 1 0,26 1-14,1-3 0,-1-2 1,61-11-1,-113 11-432,1 0 0,-1 0 0,0-1 0,0 0 0,10-5 0,-14 6-198,0-1 1,0 1-1,0 0 0,0-1 0,0 1 1,0-1-1,0 0 0,-1 0 1,1 0-1,0 0 0,-1 0 0,0 0 1,1 0-1,-1 0 0,0 0 1,1-5-1,0-12-2832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91 6816,'-37'-17'3050,"41"18"-2285,0 0-1,0-1 0,-1 0 0,1 0 0,0 0 0,0 0 1,6-1-1,0 0 541,105-6 4648,59-6-1677,15-15-3319,-48 5-7098,-129 22 3740,1 0 0,-1 1 1,1 0-1,-1 1 0,17 3 0,0 1-2580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2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 2976,'1'0'9896,"-2"0"-10747,-63-3 5528,34 6-3988,-1 2 0,1 1 0,0 1 0,-49 19 0,71-23-602,-1 1 0,1 0 0,0 0 0,0 1 0,0 0 0,1 1 0,0 0 0,0 0 0,0 0-1,1 1 1,0 0 0,-6 9 0,9-12-57,1 1-1,-1 0 1,1 0 0,0-1-1,0 2 1,0-1-1,1 0 1,0 0 0,0 0-1,0 1 1,1-1 0,0 0-1,0 1 1,0-1-1,0 0 1,1 1 0,0-1-1,0 0 1,1 0-1,-1 0 1,5 9 0,-4-9 30,0-1 1,0 0-1,0 0 1,1 0 0,0 0-1,-1 0 1,1 0-1,1-1 1,-1 1 0,5 2-1,-6-4-49,0-1-1,0 0 0,0 0 1,0 0-1,1-1 1,-1 1-1,0-1 1,0 1-1,1-1 1,-1 0-1,0 1 1,1-1-1,-1 0 0,0-1 1,1 1-1,-1 0 1,0-1-1,0 1 1,1-1-1,-1 0 1,0 0-1,0 1 1,3-3-1,12-7 50,0-1 0,0-1 0,-1 0-1,22-23 1,-9 8-55,-16 16 17,-1-1 0,-1 0 0,0 0 0,-1-2 0,0 1 0,-1-1 0,14-29 0,-21 37 21,-1-1 0,0 1 0,1-13-1,-2 20 0,0 11-26,0 13 449,6 42 0,-4-55-301,1 0 0,0-1 0,0 1 0,1-1 1,10 19-1,-13-28-136,0 0-1,0 0 1,0 0 0,1 0-1,-1-1 1,1 1 0,-1 0-1,1-1 1,0 1 0,0-1-1,-1 1 1,4 1 0,-3-3-7,-1 1 0,1-1 1,-1 0-1,0 1 1,1-1-1,-1 0 1,1 0-1,-1 0 1,1 0-1,-1 0 1,1 0-1,-1 0 1,0-1-1,1 1 1,-1-1-1,1 1 1,-1-1-1,0 1 0,0-1 1,1 0-1,1-1 1,10-7 17,-1 0 0,0-1-1,0-1 1,-1 0 0,11-14 0,43-66-16,-63 88-3,-1 1 0,0 0 0,1 0 0,-1 0 0,1 0 0,0 0 0,0 1 0,0-1 0,0 0 0,0 1 0,2-2 0,-3-4-468,9 44 339,-4-13 158,1 0-1,17 40 1,-20-56-39,-1-1 29,1 1-1,1-1 1,7 12-1,-10-17-24,0 0-1,0 0 1,0 0 0,0-1-1,0 1 1,0-1-1,0 1 1,0-1-1,1 0 1,-1 1-1,1-1 1,-1-1 0,1 1-1,-1 0 1,1-1-1,3 1 1,2 0 44,0-1-1,0 0 1,0-1 0,0 0 0,0 0 0,0-1-1,10-3 1,55-25 56,-63 26-183,88-46-24,-81 41 77,-2-2 1,1 0-1,25-24 1,-39 33 26,0 0 0,0 0 0,0 0 0,-1 0 0,1 0 0,-1-1 0,1 1 0,-1-1 0,0 0 1,1 1-1,-1-1 0,-1 0 0,2-4 0,-2 6-11,0 0 0,0 1 0,0-1 0,0 0 0,0 0 0,0 0 0,-1 0 0,1 1-1,0-1 1,0 0 0,-1 0 0,1 1 0,-1-1 0,1 0 0,0 0 0,-1 1 0,0-1 0,1 1 0,-1-2 0,-1 1-4,1 0-1,-1 0 1,1 0-1,-1 1 1,0-1-1,1 0 1,-1 1-1,0-1 1,0 1-1,1-1 1,-1 1-1,-2 0 1,-6 0-21,0 0 0,0 1 0,0 1 0,1-1 0,-1 1 0,-15 6 0,7-3 24,6-1-15,-1 0 0,0 1-1,-20 10 1,29-12 27,0-1-1,0 1 0,0-1 1,0 1-1,1 0 0,0 1 1,-1-1-1,1 0 0,0 1 1,1 0-1,-1 0 0,1 0 1,-1 0-1,-1 5 1,3-6 28,-1 1 0,1 0 0,0 0 0,0 0 0,1 0 1,-1 0-1,1 0 0,0 0 0,0-1 0,0 1 0,1 7 1,0-9-38,0 1 0,0 0 1,1-1-1,-1 1 1,0 0-1,1-1 1,0 0-1,-1 1 1,1-1-1,0 0 1,0 0-1,0 0 1,1 0-1,-1 0 1,0 0-1,4 1 0,0 0 26,0 0 0,1 0 0,0 0 0,-1-1 0,1 0-1,0 0 1,0-1 0,0 0 0,0 0 0,0-1 0,1 0-1,-1 0 1,8-2 0,9-1 98,-1-2 0,36-11 0,3-5-95,-1-2-1,81-44 0,-136 64 13,-1-1-1,1 0 1,-1 0 0,8-9-1,-12 13-42,-1 0-1,0 0 0,0 0 0,0 0 0,0 0 1,0-1-1,0 1 0,0 0 0,0 0 0,0 0 1,1 0-1,-1 0 0,0-1 0,0 1 1,0 0-1,0 0 0,0 0 0,0 0 0,0-1 1,0 1-1,0 0 0,0 0 0,0 0 0,0 0 1,0-1-1,0 1 0,0 0 0,0 0 0,0 0 1,-1 0-1,1 0 0,0-1 0,0 1 0,0 0 1,0 0-1,0 0 0,0 0 0,0 0 0,0 0 1,-1-1-1,1 1 0,0 0 0,0 0 0,0 0 1,0 0-1,0 0 0,-1 0 0,1 0 0,0 0 1,0 0-1,0 0 0,0 0 0,-1 0 0,1 0 1,0 0-1,0 0 0,-1 0 0,-9-1-6,-7 9 7,1 0 0,0 1 0,1 1 0,0 1 0,0 0 0,-15 15 0,25-21-8,0 0 1,1 1-1,-1 0 0,1-1 0,0 1 0,1 1 0,0-1 1,-5 12-1,3-6-53,2 1 0,-1 0 0,-2 21-1,6-29 84,0-1 0,0 0 0,1 0 0,-1 0 0,1 0-1,2 6 1,-3-8-4,1-1 0,0 1-1,-1 0 1,1-1 0,0 0 0,0 1-1,0-1 1,2 3 0,-3-4-10,1 1-1,-1-1 1,1 0 0,-1 1-1,0-1 1,1 0 0,-1 1-1,1-1 1,0 0 0,-1 0-1,1 0 1,-1 0 0,1 1-1,-1-1 1,1 0 0,-1 0-1,1 0 1,0 0 0,-1 0-1,1 0 1,-1 0 0,1 0-1,-1-1 1,1 1 0,0 0-1,2-1 11,0-1 0,0 1-1,0-1 1,-1 0 0,1 0-1,0 0 1,-1 0 0,0 0-1,4-4 1,17-26 71,-14 19-77,13-17 23,2 2 1,46-45-1,-68 72-24,0 0 0,-1-1 1,1 0-1,-1 1 0,1-1 0,-1 0 0,0 0 0,0 0 0,0 0 0,0 0 0,0 0 0,0 0 0,0 0 0,0-4 0,-1 5-75,0 4 26,-2 27 75,1-20 12,0 0-1,0-1 0,1 1 0,2 11 0,0-10-26,0 1-1,1 0 1,0-1 0,1 1 0,1-1-1,0 0 1,0 0 0,1-1 0,1 0 0,-1 0-1,11 12 1,-14-19-112,0-1 0,1 1 0,-1-1-1,0 1 1,1-1 0,-1 0 0,1-1 0,-1 1-1,1 0 1,0-1 0,0 0 0,0 0 0,0 0-1,0-1 1,0 1 0,0-1 0,0 0 0,0 0-1,6-1 1,-5 0-703,1 0 1,-1 0-1,1-1 0,-1 0 0,9-4 1,-8 3-751,-1 0 0,1-1 0,-1 0 0,0 0 0,4-5 0,9-9-2964,-4 2-959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2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6976,'-1'-2'9872,"9"1"-6234,-1 1-3938,4-1 956,1-1 0,0 0 0,-1 0 0,18-6-1,-14 3-145,25-4 0,-1 4-275,8-2-190,59-1 0,-57 3-1778,-66 15-12632,14-8 13471,0 1 0,0-1 0,-3 4 0,-15 20-2130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2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6816,'-12'-3'1279,"6"1"-117,13 7 5021,2-6-4947,-1 1 0,0-1 0,15-4 1,50-21 1009,-8 3-1550,52-9-189,-92 26-68,-1 1-3384,-9 2-2340,0 0-1,24 0 1,-35 3 1957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2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229 191 4576,'12'-11'2147,"-10"11"-1892,-1-1 1,0 0 0,0 1 0,0-1 0,0 0 0,-1 1 0,1-1-1,0 0 1,0 0 0,0 0 0,-1 0 0,1 0 0,0 0 0,-1 0-1,1 0 1,-1 0 0,1 0 0,-1 0 0,1-1 0,-1-1 0,0-4 401,-1 0 0,1 1 0,-2-1 0,1 1 1,-1-1-1,0 1 0,0-1 0,-1 1 0,1 0 0,-2 0 1,1 0-1,-6-8 0,4 8-419,1 1-1,-1 0 1,0-1-1,0 2 1,0-1 0,0 1-1,-1 0 1,0 0 0,0 0-1,0 1 1,0 0-1,-1 0 1,1 0 0,-1 1-1,0 0 1,0 1-1,1-1 1,-1 1 0,-8 0-1,12 1-185,0 0 0,0 1 0,-1-1 0,1 1 0,0 0 0,0-1 0,0 1 0,0 1 0,0-1 0,0 0 0,1 1 0,-1 0 0,-4 3 0,3-2 4,0 1 1,0 0 0,0 0-1,1 0 1,0 1 0,0-1-1,-4 9 1,3-5 32,0 1 1,1-1-1,0 1 0,1 0 1,0 0-1,1 0 1,-1 0-1,2 0 0,0 15 1,4 7 89,1 0 0,12 36 1,-3-13-84,-4-12-53,20 93 246,-24-102-118,-2 1-1,-1 37 0,-1-52-76,-1-17-64,-1 0 0,1 1 0,-1-1 0,0 0 0,0 0 1,0 1-1,0-1 0,0 0 0,0 0 0,-1 1 0,1-1 0,-2 4 0,-1 3-129,3-8 83,0-1 0,0 1 0,0 0 0,-1-1-1,1 1 1,0 0 0,0-1 0,-1 1 0,1-1 0,0 1 0,-1 0 0,1-1-1,0 1 1,-1-1 0,0 1 0,0 0-313,1-1 0,-1 0-1,0 0 1,1 0 0,-1 0 0,0 0-1,1-1 1,-1 1 0,1 0 0,-1 0-1,0 0 1,1 0 0,-1-1 0,1 1-1,-1 0 1,1-1 0,-1 1 0,1 0-1,-1-1 1,1 1 0,-1-1 0,1 1-1,-1-1 1,1 1 0,0-1 0,-1 1-1,1-1 1,-1 0 0,-11-19-8485,8 6 6201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18 111 8384,'-6'-3'739,"5"3"-611,0 0 0,0 0 0,1-1 0,-1 1 0,0 0 0,1-1 0,-1 1 0,1 0 0,-1-1 0,0 1-1,1-1 1,-1 1 0,1-1 0,-1 1 0,1-1 0,-1 0 0,2 0 230,0 0 1,1 1 0,-1-1-1,1 1 1,-1-1-1,0 1 1,1-1-1,-1 1 1,1 0 0,2-1-1,95-18 6317,200-33-2134,-265 48-4822,30-5-359,-23-2-7575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3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0 6880,'-14'3'2229,"14"-3"-2211,0 0 0,-1 0 0,1 0 0,0 0 0,0 0 0,0 0 0,0 0 0,0 0 0,0 0 0,0 0 0,0 0 0,-1 0 0,1 0-1,0 0 1,0 0 0,0 0 0,0 0 0,0 0 0,0 0 0,0 0 0,0 1 0,0-1 0,-1 0 0,1 0 0,0 0 0,0 0 0,0 0 0,0 0 0,0 0 0,0 0 0,0 0 0,0 1 0,0-1 0,0 0 0,0 0 0,0 0 0,0 0-1,0 0 1,0 0 0,0 0 0,0 0 0,0 1 0,0-1 0,0 0 0,0 0 0,0 0 0,0 0 0,0 0 0,-2 15 1422,0 0 0,-1 0 0,0 0 0,-10 23 0,0 3-427,-11 54 472,8-28-350,-3 0 0,-33 74 1,-23 1 229,46-90-850,-38 93-1,62-128-173,5-17-341,0 1 0,0-1 0,0 0 0,0 0 0,0 0 0,0 0 0,0 0 0,0 0 0,0 0 1,0 0-1,0 0 0,0 1 0,0-1 0,0 0 0,0 0 0,0 0 0,0 0 0,0 0 0,0 0 0,0 0 0,0 0 1,0 0-1,0 0 0,1 0 0,-1 0 0,0 1 0,0-1 0,0 0 0,0 0 0,0 0 0,0 0 0,0 0 0,0 0 1,0 0-1,0 0 0,1 0 0,-1 0 0,0 0 0,0 0 0,0 0 0,0 0 0,0 0 0,0 0 0,0 0 0,0 0 1,0 0-1,1 0 0,-1 0 0,0 0 0,0 0 0,0 0 0,0 0 0,0 0 0,0-1 0,0 1 0,0 0 0,0 0 1,0 0-1,0 0 0,0 0 0,1 0 0,-1 0 0,0 0 0,0 0 0,0 0 0,0 0 0,21-24-426,-10 11 272,117-121-284,-122 128 419,0-1 0,1 1 0,0 0-1,0 1 1,0 0 0,0 0 0,1 0 0,0 1-1,11-5 1,-18 9 22,-1 0 0,1 0 0,-1 0 0,1 0 0,-1 0 0,1 0 0,-1 0 0,1 0 0,-1 0 0,1 0 0,-1 0 0,1 0 0,-1 0 0,1 0 0,-1 1 0,1-1 0,-1 0 0,1 0 0,-1 1 0,1-1 0,-1 0 0,0 0 0,1 1 0,-1-1 0,0 1 0,1-1 0,-1 0 0,0 1 0,1-1 0,-1 1 0,0-1 0,1 1 0,5 18 411,-5-12-255,2 6 56,-1 0 0,0 0 1,-1 0-1,0 22 0,-9 56-116,3-39-138,-1 55-1923,3-100-3319,11-21-4563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106 515 2144,'4'4'7625,"-1"-14"-3335,-2 5-5155,-4-75 3479,2 78-2536,1 0 0,0 1 1,-1-1-1,1 1 0,-1-1 1,1 0-1,-1 1 1,0-1-1,0 1 0,1-1 1,-1 1-1,0 0 1,-1-1-1,0-1 0,-4-4 293,5 6 34,-9 6-101,-1 7-228,1 0 0,1 0 0,0 1 0,0 0 0,2 0 0,-1 1 0,-5 16 0,12-26-66,-1 0-1,1 1 0,1-1 1,-1 0-1,0 1 0,1-1 0,0 0 1,0 1-1,0-1 0,2 7 0,-1-4 63,1 0 0,0 0 0,0-1 0,0 1 0,6 10 0,2-2 34,0 0 1,13 15 0,-20-27-11,3 7 146,-5-9-208,0 1-1,0-1 0,0 1 0,0-1 0,0 0 1,1 1-1,-1-1 0,0 0 0,1 0 0,-1 0 1,1 0-1,-1 0 0,1 0 0,-1 0 0,1 0 1,0-1-1,-1 1 0,1-1 0,2 1 0,5 0-51,7 3 308,-14-3-245,0-1-1,0 0 0,0 1 1,1-1-1,-1 0 0,0 0 1,0 0-1,0 0 0,0 0 1,1-1-1,-1 1 0,0-1 1,0 0-1,0 1 0,4-3 1,25-11 19,-21 11-36,-1-1-1,0-1 1,-1 1-1,1-1 1,14-12-1,-21 16 10,1-1 1,-1 0-1,0-1 0,0 1 1,0 0-1,-1 0 0,1-1 1,0 1-1,-1-1 0,0 0 1,1 1-1,-1-1 0,0 0 1,0 0-1,-1 1 0,1-1 1,-1 0-1,1 0 0,-1-6 1,-1 0 21,1 1 0,-2-1 0,1 0 0,-1 1 0,-1-1 0,1 1 0,-1 0 0,-8-14 0,2 5 23,-1 0 1,-22-26-1,17 27-70,0 0 0,0 1 0,-31-22 0,12 15 30,22 15-61,1 0-1,-12-9 1,22 14 35,-1 0-1,1 0 1,0 0-1,0 0 1,0 0-1,0 0 0,0 0 1,1 0-1,-1 0 1,1-1-1,-1 1 1,1-4-1,-3-8 8,1 2 1,1 0-1,0 0 1,1 0-1,1 0 1,3-23-1,-4 32-25,1-4-10,0 0 0,1 0 0,0 1 0,0-1 0,1 1 0,0-1 0,0 1 0,0 0 0,1 0 0,0 1 0,0-1 0,0 1 0,1 0 0,0 0-1,6-5 1,-4 3 72,2 1 0,-1 1 0,1-1 0,0 1-1,0 1 1,0-1 0,1 2 0,-1-1-1,14-2 1,-10 3-245,0 1-1,0 0 1,0 1 0,1 1-1,-1 0 1,0 1-1,0 0 1,1 1-1,-1 0 1,0 1 0,-1 1-1,15 5 1,-25-8-642,-1 0-1,0 1 1,1-1 0,-1 0 0,0 0 0,0 1 0,0-1-1,0 1 1,1 1 0,-1 0-613,5 8-5061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5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15 217 4736,'-6'-1'17483,"6"-3"-17120,-2-4-2227,-1 4 3444,3-1-1084,0 5-482,1-1 1,-1 1 0,0-1 0,0 0-1,0 1 1,0-1 0,0 0 0,0 1-1,0-1 1,0 0 0,0 1-1,0-1 1,0 1 0,-1-1 0,1 0-1,0 1 1,0-1 0,-1 1 0,1-1-1,0 0 1,-1 1 0,1-1-1,0 1 1,-2-1 0,3-2 42,-1-1 0,1 1 0,0 0 1,0 0-1,0 1 0,0-1 0,3-4 0,14-27 121,-10 22-73,0 1 1,1 0-1,1 0 1,0 1 0,0 0-1,1 1 1,0 1-1,1-1 1,15-8 0,-24 16-88,-1 0 1,1-1 0,-1 1 0,1 0 0,0 0 0,0 0-1,-1 1 1,1-1 0,0 1 0,0 0 0,0-1-1,0 1 1,-1 0 0,1 1 0,0-1 0,0 0 0,0 1-1,0 0 1,-1 0 0,5 1 0,-4 0 31,0-1 0,0 1 0,0 1 0,0-1 0,-1 0 0,1 1 0,0-1 0,-1 1-1,0 0 1,0 0 0,0-1 0,0 2 0,0-1 0,0 0 0,2 6 0,10 36 82,-12-35-64,1 0 0,0-1-1,0 0 1,1 1 0,0-1 0,1-1 0,0 1 0,0-1 0,7 9 0,-9-15-47,-1 0 0,1 1 1,-1-1-1,1 0 0,0-1 1,0 1-1,0 0 0,0-1 1,0 0-1,0 1 0,0-1 1,0 0-1,0-1 0,1 1 1,3 0-1,2-1 61,0 0 0,1 0 0,-1-1 1,11-1-1,-1-2 58,-1-1 0,1-1 0,-1 0 1,0-2-1,20-10 0,83-55 83,-90 54-226,-29 17-54,40-27 9,-40 27-371,0 0 1,1-1-1,-1 1 1,0 0-1,0-1 0,0 1 1,0-1-1,-1 0 1,1 0-1,-1 1 1,1-1-1,0-5 1,1 4-1556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7:5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3808,'0'0'9610,"19"-13"-4042,-14 8-5127,2-1 0,-1 1-1,0 0 1,1 1 0,9-5 0,16-11 407,-27 16-698,-1 0 0,2 1 0,-1 0 0,0 0 0,1 1-1,-1-1 1,1 1 0,0 0 0,8-1 0,-10 3-45,0 0 0,0 1 0,0-1 0,0 1 0,0 0 0,0 0 0,-1 0 0,1 0 0,0 1 0,-1 0 0,1 0 0,-1 0 0,0 0-1,1 0 1,-1 1 0,3 2 0,2 4 218,0 1 1,0-1-1,10 20 0,-8-13-179,-8-13-88,0 0 0,0 0 0,1-1 0,-1 1 0,0-1-1,1 0 1,-1 0 0,1 0 0,0 0 0,0 0 0,0 0 0,0-1 0,0 1 0,0-1-1,0 0 1,1 0 0,-1 0 0,0 0 0,0-1 0,1 1 0,-1-1 0,1 0-1,5 0 1,4-2 132,1-1 0,0 1 0,-1-2 0,20-8-1,-10 5-227,7-5 179,34-17 0,17-7-2902,-80 35 2275,1 1 0,0-1 0,-1 0 0,1 1 0,0 0 0,0-1 0,-1 1 0,1 0 0,0 0 0,0 0 0,2 0 0,5 3-2083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0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388 712 3968,'0'0'3029,"12"-9"1579,-11 8-4415,-1 1-1,1 0 1,-1 0 0,0-1-1,1 1 1,-1 0 0,1-1 0,-1 1-1,0 0 1,0-1 0,1 1-1,-1-1 1,0 1 0,1 0-1,-1-1 1,0 1 0,0-1 0,0 1-1,0-1 1,0 1 0,1-1-1,-1 1 1,0-1 0,0 1-1,0-1 1,0 1 0,0-1 0,0 1-1,-1-1 1,1 1 0,0-1-1,0 0 1,-1-1 37,0 1 1,0-1-1,0 0 0,-1 1 0,1-1 1,0 1-1,-1-1 0,1 1 1,-3-2-1,-2-1 82,0 0 1,-1 0-1,1 0 0,-11-3 1,4 2 70,0 1 0,0 0 0,-1 1 0,-19-2 0,26 5-306,0-1 1,-1 2-1,1-1 1,0 1-1,0 0 1,0 0-1,0 1 1,0 0 0,0 0-1,-10 5 1,3 1-97,1 1 1,0 0 0,0 0 0,0 1 0,2 1 0,-1 0 0,1 0 0,1 2-1,0-1 1,1 1 0,0 0 0,1 1 0,0 0 0,-6 17 0,13-27-13,-1 0 0,1 0 0,0 0 1,1 0-1,-1 0 0,1 1 1,-1-1-1,1 0 0,1 0 0,-1 1 1,1-1-1,-1 0 0,1 0 0,0 0 1,1 0-1,-1 0 0,1 0 0,-1 0 1,4 4-1,2 3 22,0 0-1,1 0 1,0-1 0,17 16-1,-16-17 56,1-1 0,0 0 0,0-1 0,1 0 0,0-1 0,0 0-1,1-1 1,-1 0 0,21 5 0,-13-5 110,0-1-1,1-1 1,-1-1-1,1 0 1,28-2-1,-38-1-4,0 0 0,0 0 1,0-1-1,0 0 0,0-1 0,0 0 0,-1-1 0,0 0 0,0 0 0,0-1 0,16-10 1,-23 13-109,-1 1 0,1 0 0,0-1 0,-1 1 0,1-1 0,-1 0 0,1 0 0,-1 1 0,0-1 0,0 0 0,1 0 0,-1 0 1,-1 0-1,1-1 0,0 1 0,0 0 0,0-4 0,-1 3 1,0 0 1,0 0 0,-1 0-1,1 0 1,-1 0-1,1 0 1,-1 0-1,0 0 1,0 1-1,-1-1 1,-1-4 0,-5-4 79,1 0 0,-2 1 1,1 0-1,-18-16 0,18 19-50,-29-30 33,2-1 1,1-2-1,2-1 1,2-2 0,-33-60-1,-24-53-139,22 43-96,61 105 85,0-1 0,1 0-1,0 0 1,0-1 0,1 1 0,0-1-1,1 1 1,0-1 0,0 0 0,1 1-1,0-1 1,1 0 0,0 1-1,1-1 1,0 1 0,0-1 0,1 1-1,0 0 1,1 0 0,0 0 0,0 0-1,1 1 1,0 0 0,0 0 0,1 0-1,13-13 1,-14 16 26,0 1 1,0-1-1,1 1 0,-1 0 1,1 1-1,0 0 0,0 0 1,1 0-1,-1 0 0,0 1 1,11-2-1,-6 2-11,0 1 1,0 0-1,0 0 1,1 2-1,-1-1 1,15 3-1,6 4-4,1 2-1,-2 1 1,52 23-1,-56-21 100,-1 2-1,-1 0 0,0 2 1,-1 0-1,-1 2 0,22 22 0,-41-38-62,-1 1 0,0 0 0,1-1 0,0 0 0,0 0-1,4 2 1,-7-4-404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0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37 2976,'0'0'971,"2"-1"-603,4-12 8452,-7 13-8553,-9-8 6109,-2 3-6699,1 3 977,0-1 0,0 1 0,-1 1 0,1 0-1,-1 1 1,-19 1 0,-70 17 336,63-10-759,14-3-162,-11 1-84,0 2 1,1 1-1,-46 19 0,79-28 3,0 0 1,0 1-1,0-1 0,0 1 0,0 0 1,0-1-1,0 1 0,0 0 0,0-1 1,0 1-1,1 0 0,-1 0 0,0 0 0,1 0 1,-1 0-1,0 0 0,1 0 0,-1 1 1,1-1 3,0 0 0,0 0 0,0 0 1,0 0-1,0-1 0,0 1 0,0 0 1,0 0-1,0 0 0,0 0 0,1 0 0,-1 0 1,0-1-1,1 1 0,-1 0 0,1 0 1,0 1-1,3 2-4,0 0 1,0 0 0,0 0-1,0-1 1,10 6-1,10 7-21,50 35 204,-64-42-63,0 0 0,0 0 0,-1 1 0,15 20 0,-11-9 130,0 0 0,-1 1 0,-1 1 1,-1 0-1,-2 0 0,0 1 0,5 28 1,-10-37-153,0 0 1,-1 0 0,-1 0 0,-1 0-1,0 1 1,-1-1 0,0 0-1,-2 0 1,1 0 0,-2 0-1,0-1 1,-1 1 0,-6 13-1,7-19-99,0-1-1,-1 0 1,1 0-1,-2 0 0,1-1 1,-1 0-1,0 0 0,-12 11 1,8-11-408,-18 13-2459,27-19 2325,-1 0 1,1-1-1,-1 1 0,0 0 1,1-1-1,-1 1 0,0-1 0,-3 1 1,5-1 320,-1 0 1,0 0 0,1 0 0,-1-1 0,1 1-1,-1 0 1,1 0 0,-1 0 0,1 0-1,-1-1 1,1 1 0,-1 0 0,1 0-1,-1-1 1,1 1 0,-1 0 0,1-1 0,0 1-1,-1 0 1,1-1 0,-1 1 0,1-1-1,0 1 1,0-1 0,-1 0 0,-1-2-1367,-4-1-1637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85 10208,'-30'0'8927,"79"-2"-4745,28-4-2912,-34 2-583,279-33 401,-204 13-3248,-114 23 1883,11-5-2449,-2 1 854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9216,'-16'-10'2981,"13"4"-418,3 3-742,1 4-1535,-1 0 0,1-1 1,0 1-1,-1-1 0,1 1 0,0-1 1,-1 1-1,1-1 0,0 0 1,-1 1-1,1-1 0,0 0 0,0 0 1,-1 1-1,1-1 0,0 0 0,1 0 1,21 4 663,-18-3-365,48 8 781,0-3-1,94 0 1,105-28-1464,-218 16-1144,-24 3-444,1 1-1,-1 0 0,12 1 0,-3 3-1528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1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 4064,'0'0'71,"0"0"1,0 0 0,-1 0-1,1 0 1,0-1-1,0 1 1,0 0-1,0 0 1,-1 0-1,1 0 1,0 0-1,0 0 1,0 0-1,0 0 1,-1-1 0,1 1-1,0 0 1,0 0-1,0 0 1,0 0-1,0 0 1,0-1-1,0 1 1,-1 0-1,1 0 1,0 0 0,0-1-1,0 1 1,0 0-1,0 0 1,0 0-1,0 0 1,0-1-1,0 1 1,0 0-1,0 0 1,0 0 0,0-1-1,0 1 1,0 0-1,0 0 1,0 0-1,0-1 1,1 1-1,-1 0 1,0 0-1,0 0 1,0 0 0,0-1-1,7-13 3514,-3 7-1483,-4 6-1894,0 0 0,0 0 0,1 1 1,-1-1-1,0 0 0,0 0 1,0 0-1,0 1 0,0-1 1,0 0-1,0 0 0,0 0 0,-1 1 1,1-1-1,0 0 0,0 0 1,-1 1-1,1-1 0,0 0 0,-1 0 1,1 1-1,0-1 0,-1 0 1,1 1-1,-1-1 0,0 1 0,1-1 1,-1 1-1,1-1 0,-1 1 1,0-1-1,1 1 0,-1-1 0,0 1 1,0 0-1,1 0 0,-1-1 1,0 1-1,-1 0 0,-3-2 351,-1 0-1,0 0 0,-13 0 1,15 1-466,0 1 1,0-1-1,0 1 1,0 0 0,0 1-1,-1-1 1,1 1-1,0 0 1,0 0-1,0 0 1,0 0 0,1 1-1,-1-1 1,0 1-1,-4 3 1,5-2-117,-1 0 0,1 0 0,-1 1-1,1 0 1,0-1 0,0 1 0,1 0 0,-1 0 0,1 0-1,0 1 1,0-1 0,0 1 0,-1 5 0,1-4 38,1 1 1,0-1-1,0 1 1,0-1-1,1 1 1,0-1-1,0 1 1,1-1-1,0 1 1,0-1-1,2 9 0,-2-13 5,0 0 0,-1 0-1,1 0 1,0 0 0,0 0-1,0 0 1,0 0 0,1-1 0,-1 1-1,0 0 1,1-1 0,-1 1-1,1-1 1,0 1 0,-1-1-1,1 0 1,0 1 0,0-1-1,0 0 1,0 0 0,0 0-1,0-1 1,0 1 0,0-1-1,0 1 1,0-1 0,1 1-1,-1-1 1,0 0 0,0 0-1,0 0 1,0 0 0,1-1 0,-1 1-1,0 0 1,0-1 0,3-1-1,1 0 61,0 0-1,0-1 1,0 0-1,0 0 0,0-1 1,-1 1-1,1-1 1,-1 0-1,0-1 1,0 1-1,5-8 1,-7 10-42,-1-1 0,0 0 1,0 1-1,-1-1 1,1 0-1,-1 0 1,1 0-1,-1 0 1,0 0-1,0 0 1,0 0-1,0 0 0,-1 0 1,1 0-1,-1-1 1,0 1-1,0 0 1,0 0-1,0-1 1,0 1-1,-1 0 0,0 0 1,1 0-1,-3-4 1,2 5-45,1 1 1,-1 0-1,0 0 1,0-1-1,0 1 1,-1 0-1,1 0 1,0 0-1,0 0 1,-1 0-1,1 1 1,0-1-1,-1 0 0,1 0 1,-1 1-1,1-1 1,-1 1-1,1 0 1,-1-1-1,1 1 1,-1 0-1,1 0 1,-1 0-1,0 0 1,1 0-1,-1 0 1,1 0-1,-3 1 1,0 0-14,-1 0 1,0 0 0,1 0-1,-1 1 1,1 0 0,0 0-1,-1 0 1,-4 3 0,2 1 37,0 0 0,0 0 0,-8 9 0,12-12-101,1 0-1,-1 0 0,1 0 1,0 0-1,0 1 1,0-1-1,1 1 0,-1 0 1,1-1-1,-2 7 1,3-9-66,0-1 1,0 1-1,0 0 1,0-1-1,0 1 1,0 0-1,0-1 1,1 1-1,-1 0 1,0-1-1,0 1 1,0-1 0,1 1-1,-1 0 1,0-1-1,1 1 1,-1-1-1,1 1 1,-1-1-1,0 1 1,1-1-1,-1 1 1,1-1-1,-1 0 1,1 1-1,0-1 1,-1 0 0,1 1-1,-1-1 1,1 0-1,0 0 1,-1 1-1,1-1 1,-1 0-1,1 0 1,1 0-1,28 2-7422,-26-2 6533,31 0-3464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7712,'-8'-14'10826,"9"16"-9797,5 5-449,-1 0 0,0 1-1,0 0 1,4 10-1,-3-6-143,3 9-117,-1 1 1,-1 1 0,-1-1-1,-1 1 1,3 27-1,-2-17-130,0 2-19,64 322 1260,-64-334-1356,-2-11 17,3 23 0,-2 13 304,-5-46 394,1-3-742,0 1 0,-1-1-1,1 1 1,-1-1 0,0 1-1,1-1 1,-1 1 0,1-1 0,-1 0-1,0 1 1,1-1 0,-1 0-1,0 1 1,0-1 0,1 0 0,-1 1-1,0-2 1,5-20 10,-2 12-48,60-147-222,-59 147 207,14-29-14,1 0 0,2 1 0,47-63 0,-36 64-44,1 0 0,2 2 0,2 2 0,44-32 0,-7 12 140,51-40-472,-125 93 393,0 0 0,0 0-1,0 0 1,1-1 0,-1 1 0,0 0-1,0 0 1,0 0 0,0 0 0,0 0-1,0 0 1,0 0 0,0 0 0,0 0-1,0 0 1,1 0 0,-1 0 0,0-1-1,0 1 1,0 0 0,0 0 0,0 0-1,0 0 1,0 0 0,0 0 0,0 0-1,0 0 1,0 0 0,0-1 0,0 1-1,0 0 1,0 0 0,0 0 0,0 0-1,0 0 1,0 0 0,0 0 0,0 0-1,0-1 1,0 1 0,0 0 0,0 0-1,-1 0 1,1 0 0,0 0 0,-14-3-173,-45 3 154,-289 26 497,86 8-512,195-29-2427,63-6 376,9-2-613,10-1 599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1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5728,'-3'-3'1026,"1"1"-1,0 0 1,0-1 0,-1 1 0,1 0-1,-7-3 2293,9 4-3167,0 1 0,-1 0 1,1 0-1,0 0 0,0 0 1,-1-1-1,1 1 0,0 0 1,0 0-1,0-1 0,-1 1 1,1 0-1,0 0 0,0-1 1,0 1-1,0 0 0,0 0 1,0-1-1,0 1 0,-1 0 1,1-1-1,0 1 0,0 0 1,0 0-1,0-1 0,0 1 1,0 0-1,0-1 0,0 1 1,1 0-1,-1 0 1,0-1-1,0 1 0,0 0 1,0-1-1,0 1 0,1-1 1,0-6 2475,57 15 557,120 3-2543,-50-6-264,135 19-3,-212-23-765,-31-1-3223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3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7232,'14'3'7438,"18"3"-4802,-14-4-1839,0-1-1,0 0 0,25-3 1,-34 0-633,0 1 1,1-1-1,-1 0 1,0-1 0,0 0-1,-1 0 1,1-1-1,9-6 1,-16 9-122,-1 0 0,0 0 0,1 0 0,-1 0-1,0-1 1,0 1 0,0 0 0,0-1 0,0 1 0,0-1 0,0 1 0,1-4 0,-2 4-30,0 1-1,1-1 1,-1 0 0,0 1-1,0-1 1,0 0 0,0 1-1,0-1 1,0 0-1,0 1 1,-1-1 0,1 0-1,0 1 1,0-1-1,0 0 1,-1 1 0,1-1-1,0 0 1,-1 1 0,1-1-1,0 1 1,-1-1-1,1 1 1,-1-1 0,1 1-1,-1-1 1,1 1-1,-1-1 1,1 1 0,-1 0-1,1-1 1,-1 1 0,0 0-1,1-1 1,-1 1-1,0 0 1,1 0 0,-2-1-1,-4 0 52,0 0 1,1 0-1,-1 0 0,0 1 0,0 0 0,0 0 0,1 0 1,-1 1-1,0 0 0,0 0 0,1 0 0,-10 4 0,6-1 129,-1 0-1,1 1 1,0-1-1,0 2 1,0 0-1,-10 9 1,16-13-126,1 1 0,-1-1 0,1 1 0,0 0 0,0 0 0,0 0 0,0 0 0,0 0 0,1 0 0,-1 1 0,1-1 0,0 0 0,0 1 0,0-1 0,0 1 0,1-1 0,0 1 0,-1 0 0,1-1 0,1 1 0,-1-1 0,0 1 0,2 3 0,-1-1 55,1 0 0,0 0 1,0 0-1,0 0 1,1-1-1,0 1 1,0-1-1,1 0 1,-1 0-1,1 0 1,0 0-1,7 6 0,-2-4-52,1-1 0,-1 0 0,1 0 0,0-1 0,0 0-1,1 0 1,-1-1 0,1-1 0,0 0 0,0 0 0,0-1-1,19 1 1,-13-3-548,1 1 0,33-5-1,-35 1-1487,0-1-1,31-9 1,-21 4-557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1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5 4736,'10'-5'11458,"-12"11"-8597,-7 11-1654,-1-1-1,0 0 1,-17 18-1,-41 38 288,-1-8-679,-97 68 0,52-44-834,57-44-170,-6 4-3814,52-36-66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11040,'-4'0'6991,"14"10"-4569,10 20-653,-1 1 0,28 62 0,5 10-260,113 152-192,-162-249-1592,7 6-216,-10-12 369,0 1 1,1-1-1,-1 0 0,0 0 0,1 0 0,-1 0 0,0 1 0,1-1 0,-1 0 0,0 0 0,1 0 0,-1 0 1,0 0-1,1 0 0,-1 0 0,1 0 0,-1 0 0,0 0 0,1 0 0,-1 0 0,0-1 0,1 1 0,-1 0 1,0 0-1,1 0 0,-1 0 0,0-1 0,1 1 0,-1 0 0,0 0 0,0 0 0,1-1 0,-1 1 1,0 0-1,0-1 0,1 1 0,-1 0 0,0-1 0,9-13-4187,3-1 1360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25 251 5824,'-11'-7'1866,"9"6"-1130,2 1-571,0-1 0,0 1-1,0 0 1,0 0-1,0-1 1,-1 1-1,1 0 1,0 0 0,-1-1 822,1 0-822,0 1-1,0 0 1,-1 0-1,1 0 1,0 0 0,0 0-1,0 0 1,-1-1-1,1 1 1,0 0 0,0 0-1,-1 0 1,1 0-1,0 0 1,-4 0 3004,4 0-3079,-1-1 1,1 1-1,0 0 1,0 0-1,0-1 1,-1 1-1,1 0 1,0-1-1,0 1 1,0 0-1,0 0 1,0-1-1,0 1 1,0 0-1,0-1 1,0 1-1,0 0 1,0-1-1,0 1 1,0 0-1,0-1 1,0 1-1,0 0 1,0-1-1,0 1 1,0 0-1,0-1 1,0 1-1,0 0 1,1 0-1,-1-1 1,0 1-1,0 0 1,0-1-1,1 1 1,-1 0-1,9-18 1479,-1 6-1101,1 0 0,0 1 1,0-1-1,1 2 0,1 0 0,20-16 0,-14 13-135,1 2-1,-1 0 0,2 1 0,25-9 1,-43 18-296,0 1 0,0 0 0,-1-1 0,1 1 1,0 0-1,0 0 0,0 0 0,0 0 0,0 0 1,0 0-1,0 0 0,0 0 0,0 0 0,0 0 1,0 0-1,0 1 0,-1-1 0,1 0 0,0 1 1,0-1-1,1 1 0,-1 0 6,1 1 1,-1-1-1,0 0 0,1 1 0,-1-1 1,0 0-1,0 1 0,0 0 0,-1-1 1,2 4-1,1 1 29,-1 1-1,0 0 1,-1 1 0,2 12 0,-1 117-27,-3-89 40,2 0-1,7 49 0,-6-83-52,2 13 21,9 28-1,-11-48-33,0 0-1,1 0 0,-1 0 1,2-1-1,-1 1 0,1-1 1,0 0-1,0 0 0,6 7 0,-7-11 13,0 0 0,0 1-1,0-1 1,0 0-1,1-1 1,-1 1-1,1 0 1,-1-1-1,1 0 1,-1 0-1,1 0 1,0 0-1,-1-1 1,1 1-1,0-1 1,5 0 0,0 0 36,0-1 0,0 0 0,0-1 1,-1 0-1,15-5 0,-17 4-54,0 0 0,-1 1 0,0-2 0,1 1 0,-1-1 0,0 0 0,-1 0 0,1 0 1,-1 0-1,0-1 0,5-6 0,-5 6-5,22-27 8,-2-1-1,31-58 0,27-78-77,-50 100 230,49-77 0,-80 144-127,16-20 123,-16 21-156,0 1 0,-1-1-1,1 1 1,-1-1 0,1 1-1,0-1 1,-1 1 0,1 0-1,0-1 1,-1 1 0,1 0-1,0 0 1,0-1 0,-1 1-1,1 0 1,0 0 0,0 0-1,0 0 1,-1 0 0,1 0-1,0 0 1,0 0 0,-1 0-1,1 1 1,0-1 0,0 0-1,-1 0 1,1 1 0,0-1-1,0 1 1,47 33 403,-34-23-547,1 0 0,0-1 0,23 11 0,-17-10-1310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1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 10048,'-19'-17'3232,"19"17"-3156,-1 0 1,1 0 0,0 0 0,0 0 0,0 0 0,0 0 0,-1-1 0,1 1-1,0 0 1,0 0 0,0 0 0,0 0 0,0-1 0,0 1 0,0 0 0,0 0-1,-1 0 1,1-1 0,0 1 0,0 0 0,0 0 0,0 0 0,0-1 0,0 1-1,0 0 1,0 0 0,0 0 0,0-1 0,0 1 0,0 0 0,1 0 0,-1 0-1,0-1 1,0 1 0,0 0 0,0 0 0,0 0 0,0-1 0,0 1 0,0 0-1,1 0 1,-1 0 0,0 0 0,0 0 0,0-1 0,0 1 0,1 0 0,-1 0 0,0 0-1,0 0 1,1 0 0,10-4 2555,121-17 4606,71 8-4698,-55 4-1791,-96 5-966,111-10 447,-56 2-3869,-61 6 1596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4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3072,'5'5'15592,"-3"-3"-14424,8 20-2132,-7-14 1196,0-1 0,0 1 1,0-1-1,-1 1 0,2 13 0,-1 31 434,-2 0 1,-8 57 0,1 52-22,6 23-176,5-150 1217,9-40-1633,18-8 32,17 7-144,-34 5 150,28-6 0,70-16 175,-46 12-25,544-72 41,-218 78 154,8 32-18,132 45-221,37 14 288,-462-76 16,-105-9-511,2 1-39,6 1 167,-12-3-98,1 1-1,0-1 0,0 0 1,1 0-1,-1 1 1,0-1-1,0 0 0,0 0 1,0 1-1,1-1 1,-1 0-1,0 1 0,1-1 1,-1 0-1,0 1 1,1-1-1,0-1 0,3-5 59,37-118 405,-18 48-353,62-170 35,-21 59-518,-49 131-1406,12-78 0,-25 122 732,-1 0 1,0-16-1,-1 26 672,0 0-1,0 1 0,-1-1 0,1 1 1,-1-1-1,1 0 0,-1 1 0,0-1 1,0 1-1,0 0 0,0-1 1,0 1-1,0 0 0,-1-1 0,1 1 1,-1 0-1,-3-3 0,-9-1-2294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44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262 198 1728,'9'-10'395,"-2"4"325,-1-2 0,1 1 0,9-17 0,9-29 3349,-15 32 469,14-40 1,-21 54-2390,-5 14-333,-1 6-1349,-26 89 935,18-59-1149,-28 137 358,6 88 133,6-41-325,-3-19 56,23-154 5,7-53-476,0-1 0,0 0 0,0 1 0,0-1 0,0 0 1,0 0-1,0 1 0,-1-1 0,1 0 0,0 0 1,0 1-1,0-1 0,0 0 0,-1 0 0,1 1 1,0-1-1,0 0 0,-1 0 0,1 0 0,0 1 0,0-1 1,-1 0-1,1 0 0,1 1 152,0-1-7,-2-3-27,-1 0 1,0 0 0,0 0-1,0 1 1,-3-4 0,-6-8-11,-1 0 0,-9-18 1,12 17-168,-22-30 135,16 25-41,1-1 0,1 0-1,-10-25 1,4 10-658,19 36 614,0 0-1,0 0 0,0-1 1,0 1-1,0 0 0,0 0 1,0 0-1,0 0 0,0 0 1,0 0-1,0 0 0,0 0 1,0 0-1,0 0 0,0 0 1,0 0-1,0 0 0,0 0 1,0 0-1,0 0 0,0 0 1,0 0-1,0 0 0,0-1 1,0 1-1,0 0 0,0 0 1,0 0-1,0 0 0,0 0 1,0 0-1,0 0 0,0 0 1,0 0-1,0 0 0,-1 0 1,1 0-1,0 0 0,0 0 1,0 0-1,0 0 0,0 0 1,0 0-1,0 0 0,0 0 1,0 0-1,0 0 0,0 0 1,0 0-1,0 0 0,0 0 1,0 0-1,0 0 0,0 0 1,0 0-1,-1 0 0,1 0 1,0 1-1,0-1 0,0 0 1,0 0-1,0 0 0,0 0 0,0 0 1,0 0-1,-1 6-62,1 10 94,45 207 86,-31-167-15,4 16 180,-12-52-160,-5-15-37,0 1 0,1 0 0,0 0 0,0-1 0,1 1 0,0-1 0,4 7 0,-7-11-66,1-1 0,-1 0 0,0 0 0,0 0 0,1 1 0,-1-1 0,0 0-1,0 0 1,1 0 0,-1 0 0,0 1 0,1-1 0,-1 0 0,0 0 0,1 0 0,-1 0 0,0 0 0,1 0 0,-1 0-1,0 0 1,1 0 0,-1 0 0,0 0 0,1 0 0,-1 0 0,0 0 0,1 0 0,-1 0 0,0 0 0,1-1 0,11-8 356,13-23 117,-18 23-411,21-24 43,1 2-1,34-30 0,71-49-275,-124 102 109,35-32-107,-44 40 140,-1 0 0,0 0-1,0 0 1,0 0 0,0 0 0,0 0-1,0 0 1,0 0 0,0 0 0,0 0 0,0 0-1,0 0 1,0 0 0,1 0 0,-1-1-1,0 1 1,0 0 0,0 0 0,0 0 0,0 0-1,0 0 1,0 0 0,0 0 0,0 0-1,0 0 1,0 0 0,0-1 0,0 1-1,0 0 1,0 0 0,0 0 0,0 0 0,0 0-1,0 0 1,0 0 0,0 0 0,0 0-1,0 0 1,0-1 0,0 1 0,-1 0 0,1 0-1,0 0 1,0 0 0,0 0 0,0 0-1,0 0 1,0 0 0,0 0 0,0 0-1,0 0 1,0 0 0,0 0 0,0 0 0,-1 0-1,1-1 1,0 1 0,0 0 0,0 0-1,0 0 1,0 0 0,0 0 0,0 0-1,0 0 1,0 0 0,0 0 0,-1 0 0,-15 0-1915,-11 4-1318,0 7 997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4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 4064,'0'0'155,"1"-1"0,-1 1 1,0-1-1,0 1 0,1-1 0,-1 1 1,0-1-1,1 1 0,-1-1 0,0 1 0,1-1 1,-1 1-1,1 0 0,-1-1 0,1 1 1,-1 0-1,1-1 0,-1 1 0,1 0 1,-1 0-1,1-1 0,-1 1 0,1 0 1,-1 0-1,1 0 0,-1 0 0,1 0 1,0 0-1,-1 0 0,1 0 0,-1 0 0,1 0 1,-1 0-1,7 1 5265,-14 4-604,-6 19-3105,0 0-1,-13 37 1,-13 55-1330,29-82-113,-21 77-7,8-24-1796,21-82-106,22-19-14521,-3 1 12472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4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6 9056,'-5'-5'4682,"2"12"1033,0 5-4710,-52 122 3333,24-69-3520,-42 65-1,-9 5-2027,78-126-1558,4 4 794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5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1298 3136,'-18'9'13930,"21"-16"-11130,30-33-651,10 4-1334,1 1-1,70-40 0,-110 72-706,1 1-1,1-1 1,-1 1 0,7-3 0,-12 5-105,0 0 0,1 0 0,-1 0 0,0 0 0,0 0 1,1 0-1,-1 0 0,0 0 0,0 0 0,0 0 0,1 0 1,-1 1-1,0-1 0,0 0 0,1 0 0,-1 0 0,0 0 1,0 0-1,0 0 0,0 0 0,1 1 0,-1-1 1,0 0-1,0 0 0,0 0 0,0 0 0,1 1 0,-1-1 1,0 0-1,0 0 0,0 0 0,0 1 0,0-1 0,0 0 1,0 0-1,0 0 0,0 1 0,0-1 0,2 14-17,-1-9 54,2 20 8,-2 46 1,1 13 142,3-46-138,2 0 1,1 0-1,3-1 0,0 0 1,28 56-1,-38-90-28,24 43-55,-23-43 64,0-1 1,0 1 0,0 0-1,0 0 1,1-1 0,0 1-1,-1-1 1,1 0 0,0 0-1,0 0 1,6 3 0,-8-5-8,1 1 0,0-1 0,-1 0 0,1 0 0,0 0 1,-1 0-1,1 0 0,-1 0 0,1 0 0,0-1 0,-1 1 1,1-1-1,-1 1 0,1-1 0,-1 1 0,1-1 1,-1 0-1,1 0 0,-1 0 0,0 0 0,1 0 0,-1 0 1,0 0-1,0 0 0,0 0 0,0-1 0,0 1 0,0 0 1,2-3-1,2-6 34,0 1 1,0-1-1,5-13 0,-8 16-65,61-197 83,-23 64 60,-8 21-331,-32 118 181,1 0-1,-1 0 1,1 0 0,-1 0-1,1-1 1,0 1-1,0 0 1,-1 0 0,1 0-1,0 0 1,0 1 0,0-1-1,0 0 1,0 0-1,0 0 1,0 1 0,0-1-1,0 0 1,0 1-1,0-1 1,1 1 0,-1 0-1,0-1 1,0 1 0,1 0-1,-1-1 1,0 1-1,0 0 1,1 0 0,0 0-1,5 1 49,0 0-1,0 0 1,0 1-1,10 4 0,4 0 29,59 7-113,89 5 0,-3-9 192,-128-13-101,-30 3-28,0 0 0,0 0-1,0 1 1,12 1 0,-11 0 129,-4 0 81,-7-1-43,-27 0-211,-22 14-119,15-4 115,-58 19-14,81-25 44,0 2-1,1 0 0,-1 0 0,1 1 1,-11 9-1,19-13 6,1 0 0,0-1 1,0 1-1,0 0 0,1 1 1,-1-1-1,1 0 0,0 1 1,-1-1-1,2 1 0,-1 0 1,0 0-1,1 0 0,0 0 1,-2 5-1,3-4 9,-1 0 0,1 1 0,0-1 1,1 0-1,-1 0 0,1 0 0,0 0 0,0 0 0,1 0 0,0 0 1,2 4-1,1 3 17,2-1-1,0 0 1,0-1 0,1 1 0,0-1 0,0-1 0,1 0-1,20 16 1,-21-19 21,1 0 0,0 0 0,0 0 0,1-1 0,12 4 0,-19-7-25,1-1 1,0 0 0,0 0-1,0 0 1,0-1-1,0 0 1,0 1-1,0-1 1,0-1 0,0 1-1,0 0 1,0-1-1,0 0 1,-1 0-1,1 0 1,0-1 0,5-2-1,-4 2-8,-1-1 0,0-1 0,1 1-1,-1 0 1,0-1 0,-1 0 0,1 0 0,-1 0 0,1 0-1,-1-1 1,3-5 0,2-6 42,-1 0 0,5-17 0,-6 15 10,-1 4-59,-1 0 0,0 0 0,-2 0 0,1-1 0,-2 1 0,0-1 0,-1-15-1,-1 19-26,0 0 0,0 0 0,-1 1 0,-1-1 0,0 0 0,0 1 0,-1-1-1,0 1 1,-1 0 0,-7-11 0,11 19 36,-9-16-291,10 17 267,0 1 0,0-1 0,-1 1 0,1-1 0,0 1-1,0-1 1,0 1 0,0-1 0,0 1 0,0 0 0,0-1-1,0 1 1,0-1 0,1 1 0,-1-1 0,0 1 0,0-1-1,0 1 1,0-1 0,1 1 0,-1 0 0,0-1 0,0 1-1,1-1 1,-1 1 0,0 0 0,1-1 0,-1 1 0,0 0-1,1 0 1,-1-1 0,1 1 0,-1 0 0,0 0 0,1-1-1,-1 1 1,1 0 0,-1 0 0,1 0 0,43-10 134,-23 5-127,0 0 1,25-2 0,-17 3-2,-13 2-10,-1 0-1,1 1 1,27 3-1,-34-1 28,1 0 1,-1 1-1,0 0 0,0 1 0,0 0 1,0 0-1,12 7 0,-19-9-6,-1 0 0,1 0 0,-1 0 0,1 0 0,-1 0 0,0 1 0,1-1 0,-1 1 0,0-1 0,0 1 0,0-1 0,0 1 0,0 0 0,0-1 0,0 1 0,-1 0 0,1 0 0,-1-1 0,1 1 0,-1 0 0,0 0 0,1 0 0,-1 0 0,0 0 0,0 0 0,0-1 0,-1 4 0,-1 6 0,-1-1 0,0-1 0,0 1 0,-7 11 0,-4 19 58,11-28-62,1 0 1,1 0-1,0 0 0,1 0 0,0 0 1,0 0-1,2 0 0,-1 0 0,2 0 0,0 0 1,0 0-1,1-1 0,6 14 0,-8-20 7,1-1-1,1 1 1,-1-1 0,0 1-1,1-1 1,0 0-1,0 0 1,8 6-1,-8-8-11,-1 1 1,1-1-1,0 0 0,-1 0 1,1 0-1,0 0 0,1-1 1,-1 0-1,0 0 0,0 0 0,9 1 1,-5-3 17,1 0-1,-1 0 1,0-1 0,0 0 0,0-1-1,0 1 1,0-2 0,0 1 0,10-7-1,2-2 49,-1-1-1,20-18 1,-9 4-1,-2-1 1,43-58-1,-57 68-95,-2-1-1,0 0 1,11-27-1,20-63-50,-33 82 107,93-232-97,-94 239 60,85-208-105,-69 159 51,-2-1 1,-4-1-1,18-130 0,-36 191 62,0 3-37,0 0 1,-1 0-1,0 0 0,0 0 0,0 0 0,-1 0 1,0 0-1,-2-9 0,3 15 28,-1 0 0,1 1 0,0-1 1,-1 0-1,1 0 0,-1 0 0,1 1 0,-1-1 0,1 0 0,-1 1 0,1-1 1,-1 0-1,0 1 0,1-1 0,-1 0 0,0 1 0,1-1 0,-1 1 0,0 0 0,0-1 1,0 1-1,0 0 0,1-1 0,-1 1 0,0 0 0,0 0 0,0 0 0,0 0 1,0-1-1,0 1 0,1 1 0,-1-1 0,0 0 0,-1 0 0,-1 1-3,0 0-1,0-1 1,1 1 0,-1 1-1,1-1 1,-1 0-1,0 1 1,1-1 0,0 1-1,-1 0 1,-1 2-1,-5 5 15,2 0 0,-1 0-1,1 1 1,-11 21-1,-20 49-117,27-55 77,-5 11-38,-9 19 181,-20 65 0,23-44-53,4 0-1,-13 116 1,4 139 185,26-280-41,9 80 1,-5-101-131,0-5 3,13 44-1,-9-39-34,-7-29-23,1 1-1,-1 0 0,0 0 1,1-1-1,0 1 0,0 0 1,-1-1-1,1 1 0,0-1 1,0 1-1,0-1 0,0 1 1,1-1-1,-1 0 0,0 1 1,1-1-1,-1 0 0,0 0 1,1 0-1,-1 0 0,1 0 1,0-1-1,-1 1 0,4 1 1,-2-2 28,0 0 0,0 1 1,0-1-1,0 0 0,1-1 1,-1 1-1,0 0 0,0-1 1,0 0-1,0 0 0,0 0 0,0 0 1,4-3-1,30-16 32,-2-2 1,33-28-1,26-16 134,-72 52-233,-1-1 1,-1-1-1,31-31 0,-40 36 17,-1-1 0,0-1 0,-1 0 0,-1 0-1,0 0 1,0-1 0,7-21 0,-12 26 20,0 0 1,0 0 0,-1 0-1,0-1 1,0 1-1,0-19 1,-18 53-472,-19 52 603,-13 29-198,46-96 54,-1-1 1,1 1-1,0-1 0,1 1 0,0 0 1,1-1-1,0 1 0,1 0 0,0 0 1,3 16-1,4 7 111,22 55 0,-28-85-84,0 1 0,0-1 0,0 0 0,0 0 0,0 0 0,0 0 0,4 3 0,-5-4-23,0-1 0,0 0 0,0 0 0,1 0 1,-1 0-1,0 0 0,1 0 0,-1-1 0,0 1 0,1 0 1,-1-1-1,1 1 0,-1-1 0,1 1 0,0-1 1,-1 0-1,1 1 0,2-1 0,0-1 8,0-1 0,0 1 1,0-1-1,0 0 0,0 0 0,0 0 0,-1 0 1,1-1-1,-1 1 0,0-1 0,0 0 0,0 0 0,5-6 1,3-7 56,18-28 0,-20 27-53,8-10-3,0 0-1,2 1 0,1 1 1,37-38-1,-49 57-39,1 0 0,-1 0 0,1 1 0,1 0 0,-1 0-1,0 1 1,1 0 0,0 1 0,0 0 0,0 0 0,1 1 0,18-1-1,6 2 13,-1 1-1,51 7 0,-77-6 105,-5-1-49,1 1 0,-1-1 1,0 0-1,0 0 0,1 0 0,-1 0 1,0 0-1,0-1 0,0 1 1,1-1-1,2-1 0,-6 1-36,1 1 0,-1 0 0,0 0 0,0 0 0,0-1 0,0 1-1,0 0 1,0 0 0,1-1 0,-1 1 0,0 0 0,0 0 0,0-1 0,0 1 0,0 0 0,0-1 0,0 1 0,0 0-1,0 0 1,0-1 0,0 1 0,0 0 0,0 0 0,-1-1 0,1 1 0,0 0 0,0 0 0,0-1 0,0 1 0,0 0-1,0 0 1,-1-1 0,1 1 0,0 0 0,0 0 0,0 0 0,-1 0 0,1-1 0,0 1 0,0 0 0,-1 0 0,1 0-1,0 0 1,0 0 0,-1-1 0,-15-10-237,3 6 205,1 1 0,-1 1 0,0-1 0,1 2 0,-1 0 0,0 0 0,-20 1 0,15 2 18,1 0-1,0 1 0,-1 1 1,1 0-1,-19 8 1,29-9 9,-1 1 0,1 0 0,0 0 0,1 1 0,-1 0 0,1 0 1,-1 1-1,1 0 0,0 0 0,1 0 0,0 1 0,-1-1 0,2 1 0,-1 1 0,1-1 1,-6 12-1,5-7 9,1 0 0,0 0 0,0 1 0,2 0 0,-1-1 0,2 1 0,-1 0 0,2 0 0,1 23 0,-1-25 12,1-1-1,0 0 0,1 0 1,0 0-1,1 0 1,-1 0-1,2 0 0,-1 0 1,1-1-1,1 1 0,0-1 1,10 14-1,-12-19-3,0-1 1,0 1-1,1 0 0,-1-1 0,0 1 1,1-1-1,0 0 0,-1-1 1,1 1-1,0 0 0,0-1 0,0 0 1,0 0-1,0 0 0,0-1 0,0 1 1,0-1-1,7 0 0,3-1 3,0 0 0,0-1-1,-1 0 1,18-6 0,-3-1 71,-1-2-1,31-15 1,-41 17-57,24-13-12,0-3 0,-1-1 0,-2-3 0,44-40 0,-45 30-94,-11 9 98,-8 5-31,-4 6-37,-14 18 46,1 1 0,-1-1 0,1 1 0,-1-1 0,1 1 0,-1-1 0,0 0 0,1 1 0,-1-1 0,0 1 0,0-1 0,0 0 0,1 1 0,-1-1 0,0 0-1,0 1 1,0-1 0,0 0 0,0 1 0,0-1 0,0 0 0,0-2-12,-1-1-53,-1 6 32,-1 4-17,-1 4-6,0 0 0,-8 16 1,6-16 79,-8 22 1,9-18-31,1 1-1,1 0 1,0 0 0,1 0 0,0 0 0,2 0-1,-1 0 1,2 0 0,0 0 0,1 0-1,0 0 1,8 24 0,-10-37 16,1-1-1,-1 1 1,1-1-1,-1 1 0,1-1 1,0 1-1,-1-1 1,1 0-1,0 1 1,0-1-1,0 0 1,0 1-1,0-1 1,0 0-1,0 0 1,1 0-1,-1 0 1,0 0-1,1 0 1,-1 0-1,0-1 1,1 1-1,-1 0 0,1-1 1,1 1-1,0-1 6,0 0 0,-1 0 0,1-1 0,-1 1 0,1 0 0,-1-1 0,1 0 0,-1 0 0,1 0 0,-1 0 0,0 0 0,1 0 0,-1-1 0,4-2 0,85-67 32,-51 38 21,52-32-1,-65 48-132,-1 0 0,-1-2-1,39-37 1,-50 41 44,0 0 0,-2-1-1,1-1 1,-2 0 0,0 0 0,15-37-1,68-211-200,-53 124 102,-30 100 87,-2 11 32,-2-1 1,6-58-1,-4-132-445,-12 199 124,2 20 264,1 2 53,0 0 0,0-1 0,0 1 1,0 0-1,0 0 0,0 0 0,0 0 0,0 0 0,0 0 0,0 0 0,0-1 0,0 1 0,0 0 1,0 0-1,-1 0 0,1 0 0,0 0 0,0 0 0,0 0 0,0 0 0,0 0 0,0 0 0,0-1 1,0 1-1,-1 0 0,1 0 0,0 0 0,0 0 0,0 0 0,0 0 0,0 0 0,0 0 1,-1 0-1,1 0 0,0 0 0,0 0 0,0 0 0,0 0 0,0 0 0,0 0 0,-1 0 0,1 0 1,0 0-1,0 1 0,0-1 0,0 0 0,0 0 0,0 0 0,0 0 0,-1 0 0,1 0 1,0 0-1,0 0 0,0 0 0,-8 10-160,-5 14 20,-43 146 141,31-91 84,-16 82 0,-3 86-52,10 41 299,34-217 33,1-30-231,-1-31-93,0 1-1,1-1 0,1 1 1,-1 0-1,2-1 0,-1 0 1,1 0-1,1 0 0,0 0 1,0 0-1,9 13 0,-12-21-27,0-1 0,-1 0 0,1 0-1,0 0 1,0 0 0,0 0 0,0 0-1,0 0 1,0 0 0,0 0 0,1 0-1,-1-1 1,0 1 0,0 0 0,1-1-1,-1 1 1,0-1 0,1 1 0,-1-1-1,3 0 1,-2 0 9,0 0 0,-1 0 0,1 0 0,0-1 0,0 1 0,0-1 0,-1 0 0,1 1 0,0-1 0,0 0 0,-1 0 0,1 0 0,2-2 0,3-4 48,1-1 1,-1 1-1,-1-1 1,9-13-1,-12 17-60,24-34-35,62-66 0,-68 83 55,-6 7 12,-1 0 1,-1-1 0,19-26-1,-36 57-613,-8 16 458,4-16 152,1 0 0,1 1 0,0-1 0,2 1 0,-1 1 0,2-1 0,1 0 0,0 1 0,1 0 0,1 18 0,0-31-12,1 0 1,0 0 0,0-1-1,2 8 1,-3-11-11,0 0 0,1-1 0,-1 1 0,0 0 0,1 0 1,-1-1-1,1 1 0,-1 0 0,0 0 0,1-1 0,0 1 0,-1 0 0,1-1 1,-1 1-1,1-1 0,0 1 0,-1-1 0,1 1 0,0-1 0,0 1 1,-1-1-1,1 0 0,0 1 0,0-1 0,-1 0 0,1 0 0,0 0 0,0 0 1,0 1-1,0-1 0,0 0 0,1-1 0,5-1 49,0-1 0,0 0 0,0-1 1,0 1-1,-1-2 0,0 1 0,0 0 0,9-10 0,-6 7 17,14-12 12,111-85 85,-96 78-69,57-53 0,-75 63 46,-19 15-162,0 0 0,0 0-1,0 1 1,1-1 0,-1 0-1,0 1 1,0-1-1,0 1 1,1 0 0,-1-1-1,0 1 1,0 0-1,1 0 1,-1 0 0,2 0-1,-3 1 7,1-1 0,-1 1 0,0 0 0,0 0 1,0 0-1,1 0 0,-1 0 0,0 0 0,0 0 0,0 0 0,-1 0 0,1-1 0,0 1 0,0 0 0,0 0 0,-1 0 0,1 0 0,0 0 0,-1 1 0,-1 2-29,-6 30 24,-1-1 0,-2 0-1,-1 0 1,-17 31 0,-3 9 29,14-30-40,-2 0 0,-1-2 0,-3 0 0,-1-1 0,-2-2 0,-36 41 0,-29 12 260,79-80-399,-1 0 1,0 0-1,0-2 1,-1 0-1,-21 9 0,32-16 104,0-1-1,-1 1 1,1-1-1,-1-1 0,1 1 1,-1 0-1,1-1 0,-1 0 1,0 0-1,-6-2 1,9 2 39,-1 0 1,1-1 0,-1 0 0,1 1 0,-1-1 0,1 0 0,0 0 0,0 0 0,-1-1 0,1 1-1,0 0 1,0-1 0,0 0 0,0 1 0,1-1 0,-1 0 0,0 0 0,1 0 0,-3-3-1,4 2 16,-1 1 0,1 0 0,-1 0-1,1 0 1,0 0 0,0 0-1,0-1 1,1 1 0,-1 0-1,0 0 1,1 0 0,-1 0 0,1 0-1,0 0 1,1-3 0,0 1 2,0-1 1,0 1 0,0 0 0,0 0 0,6-6-1,2 1 72,0 1 0,0 1 0,0-1-1,1 2 1,19-10 0,60-20 237,-73 30-297,92-31 73,-58 21-166,0-2-1,84-43 0,-131 59-275,0 0 0,0-1 0,0 1 0,-1-1 0,1 0-1,3-4 1,-7 6 40,1 1 1,-1-1-1,1 0 0,-1 0 0,1 0 0,-1 1 0,1-1 1,-1 0-1,0 0 0,0 0 0,1 0 0,-1 0 1,0 0-1,0 0 0,0 0 0,0 0 0,0 1 0,0-1 1,0 0-1,0 0 0,-1 0 0,1 0 0,0 0 0,0 0 1,-1 0-1,1 0 0,-1 1 0,1-1 0,-1 0 1,1 0-1,-1 1 0,1-1 0,-1 0 0,-1-1 0,-24-25-7629,12 10 4981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5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87 153 6816,'-42'-13'2197,"41"13"-2136,0 0 0,0 0 0,1-1 0,-1 1 0,0 0 0,0-1 0,0 1 0,1 0 0,-1-1 0,0 1 0,0-1-1,1 1 1,-2-2 0,-1-1-276,-2 0 883,1 0-1,0-1 1,-6-8-1,9 12-503,0-1-1,1 1 1,-1-1-1,1 1 1,-1-1-1,1 0 0,0 1 1,-1-1-1,1 0 1,0 1-1,-1-1 1,1 0-1,0 0 1,0 1-1,0-1 1,0 0-1,0 0 1,-1 0-1,1 1 0,1-1 1,-1 0-1,0 0 1,0 1-1,0-1 1,0 0-1,0 0 1,1 1-1,-1-1 1,0 0-1,1 0 1,-1 1-1,0-1 0,1 0 1,-1 1-1,1-1 1,-1 1-1,2-1 1,1-2 182,0 1 0,1 0 0,-1 1 0,1-1 0,0 1 0,6-3 0,-1 2 176,31-9 576,0 2 1,1 1 0,61-2 0,-62 6-742,93-7 470,-6 0-4230,-123 11 3104,11-2-3888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3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200 649 2496,'0'0'81,"1"0"0,-1 0 0,1 0 1,-1 0-1,0 0 0,1 0 0,-1 0 0,1 0 0,-1 0 1,0 0-1,1-1 0,-1 1 0,5-2 3792,-5 2-3710,1 0-1,-1 0 1,0-1 0,1 1 0,-1 0 0,1 0 0,-1 0-1,0-1 1,1 1 0,-1 0 0,0 0 0,1-1 0,-1 1-1,0 0 1,1-1 0,-1 1 0,0 0 0,0-1-1,1 1 1,-1-1 0,0 1 0,0 0 0,0-1 0,0 1-1,0-1 1,1 1 0,-1-1 0,0 1 0,0 0 0,0-1-1,0 1 1,0-1 0,0 1 0,0-1 0,-1 1 0,1 0-1,0-1 1,0 1 0,0-1 0,0 1 0,0 0 0,-1-1-1,1 1 1,0-1 0,0 1 0,-1-1 0,-1-2 272,0 0 1,1 1-1,-2-1 1,1 0 0,-5-4-1,3 4-233,0 0-1,-1 0 0,1 1 1,-1-1-1,0 1 1,1 0-1,-1 0 1,0 1-1,-1-1 1,1 1-1,0 0 1,0 0-1,0 1 0,-1 0 1,1 0-1,0 0 1,-1 1-1,1-1 1,0 1-1,0 0 1,-7 3-1,4-1-10,-1 1 0,1-1 0,-15 11 0,20-12-144,1 0 0,-1 0 1,1 0-1,-1 0 0,1 1 0,0-1 1,0 1-1,0 0 0,0-1 0,1 1 1,-1 0-1,1 0 0,-1 0 0,1 0 1,-1 4-1,2-2 28,-1 1-1,1-1 1,-1 1 0,1-1-1,1 0 1,-1 1 0,1-1-1,0 0 1,0 1 0,1-1 0,0 0-1,3 8 1,4 5 98,1-1 0,12 18 0,-14-24-63,-5-5-53,1-1-1,0 0 1,0 0 0,1 0-1,-1 0 1,11 7-1,-12-10-34,0 0 0,0-1 0,1 1 0,-1 0 0,1-1 0,-1 0 0,1 0 0,0 0 0,-1 0 0,1-1 0,0 1 0,0-1 0,6 0 0,8-2 82,0-1 0,-1-1 0,21-7-1,54-22 210,-69 24-289,233-99-176,-162 66 389,-91 41-273,-1 0 0,0 0 0,1-1 0,-1 1 0,0 0 0,0-1 0,3-2 0,-8 12-115,1 1 0,0 0-1,0 0 1,0 11-1,1-18 168,0 11 43,0 0 0,1 0 0,1-1 0,0 1 0,0 0 0,1-1 0,1 1 0,0-1 0,1 1 0,0-1 0,1 0 0,0-1 0,13 22 1,-16-31-36,-1 0 0,0 0 1,1 0-1,-1-1 1,1 1-1,0 0 1,-1-1-1,1 1 1,0-1-1,0 1 1,0-1-1,0 0 1,3 1-1,-4-2 2,0 1 0,1-1 1,-1 0-1,1 0 0,-1 0 0,0 0 0,1 0 0,-1 0 0,0 0 1,1-1-1,-1 1 0,1 0 0,-1-1 0,0 1 0,0-1 0,1 0 1,-1 1-1,0-1 0,0 0 0,0 0 0,1 0 0,0-1 0,1-1-17,0 0 0,-1 0 0,0-1 0,1 1 0,-1-1 0,0 1-1,0-1 1,-1 0 0,1 0 0,1-7 0,0 0-1,-1 0 1,1-18-1,-2 18-6,0 0-1,-1 0 1,-3-17 0,2 24-4,1 0-1,-1 1 1,0-1 0,-1 1 0,1-1-1,-1 1 1,1 0 0,-1-1 0,0 1 0,0 0-1,0 0 1,-1 1 0,1-1 0,-4-3 0,3 4-33,1-1 0,-1 1 0,0 0 0,0 0 0,0 0 0,-1 0 0,1 0 0,0 1 0,-1-1 0,1 1 0,0 0 0,-1 0 0,0 1 0,1-1 1,-1 1-1,1-1 0,-1 1 0,0 0 0,-3 1 0,25-7 51,48-10 394,-45 10-250,31-5 0,-17 7-73,0 2 0,1 1-1,69 8 1,-98-6-37,0 1-1,0 0 0,0 0 1,0 0-1,8 5 1,-13-6-36,0-1 0,0 1 1,-1 0-1,1 1 0,0-1 0,-1 0 1,1 0-1,-1 1 0,1-1 1,-1 1-1,1-1 0,-1 1 1,0 0-1,0-1 0,0 1 1,0 0-1,0 0 0,0 0 1,-1 0-1,1 0 0,-1 0 1,1 0-1,0 3 0,-2 4 50,0 0 1,-1 0-1,0 0 0,-1 0 0,-5 14 1,-4 16-19,7-12-35,8-28 31,0 0 0,-1 0 1,1 0-1,0 0 0,0-1 1,0 1-1,-1-1 0,1 0 1,2-2-1,5-3 20,22-15 14,21-12-45,-11 9-30,-29 15-49,2 2 0,-1 0-1,1 0 1,17-5 0,-31 13 40,0 0 0,0-1-1,-1 1 1,1 0 0,0 0 0,0 0 0,-1 0 0,1 0 0,0 0 0,0 0 0,-1 0 0,1 1-1,0-1 1,0 0 0,-1 0 0,1 0 0,0 1 0,-1-1 0,1 0 0,0 1 0,-1-1 0,1 1-1,0-1 1,-1 1 0,1-1 0,-1 1 0,1-1 0,-1 1 0,1 0 0,-1-1 0,0 1-1,1 0 1,-1-1 0,0 1 0,1 0 0,-1-1 0,0 2 0,2 4-42,-1-1 1,0 1-1,0 0 0,0 6 1,-1-3 93,2 57 46,-2-49-81,0-1 1,1 1-1,6 30 1,-2-25 36,-4-16-15,0 0 0,0 0 0,1-1 0,-1 1 0,2 0 0,-1-1 1,0 0-1,1 1 0,4 5 0,-6-11-24,-1 1 0,1 0 0,0-1 0,-1 1 0,1-1 0,0 1 0,-1-1 0,1 1 0,0-1 0,-1 0 0,1 1 0,0-1 0,0 0 0,0 0 0,-1 1 0,1-1 0,0 0 0,0 0 0,0 0 0,0 0 0,-1 0 0,1 0-1,0 0 1,0 0 0,0-1 0,-1 1 0,1 0 0,1-1 0,22-13 156,-21 12-144,102-87 176,-4 2-187,-65 62 16,0 0-52,44-40 0,-60 45 38,0 0 0,-1-2 0,-1 0 0,-1-1 0,-1-1 0,-2-1 0,22-47 0,27-107-299,-13-7 156,-46 170 72,-1 1 0,0-1-1,1-21 1,-4 37 53,0 0-1,0 0 0,0 0 1,0-1-1,0 1 1,0 0-1,0 0 1,0 0-1,0 0 0,0 0 1,0-1-1,0 1 1,0 0-1,0 0 0,0 0 1,0 0-1,0-1 1,0 1-1,0 0 1,0 0-1,0 0 0,0 0 1,0-1-1,-1 1 1,1 0-1,0 0 1,0 0-1,0 0 0,0 0 1,0 0-1,0-1 1,0 1-1,-1 0 1,1 0-1,0 0 0,0 0 1,0 0-1,-1 0 1,-4 6-52,-6 18 75,2 15-53,-5 41 0,8-43 29,-28 316 126,31-312-111,3-13-3,3 34 1,0 4 15,0-31-3986,-59-91-14408,39 42 17986,0 0 1,-35-21-1,-105-45 5154,0 1 2432,122 56-4893,35 23-2270,-1 0 0,1 0-1,0-1 1,-1 1 0,1 0 0,0 0-1,-1 0 1,1-1 0,0 1 0,-1 0-1,1-1 1,0 1 0,0 0 0,0 0 0,-1-1-1,1 1 1,0 0 0,0-1 0,0 1-1,0-1 1,0 1 0,0 0 0,-1-1-1,1 1 1,0 0 0,0-1 0,0 1 0,0-1-1,0 1 1,0 0 0,1-1 0,-1 1-1,0 0 1,0-1 0,0 1 0,0-1-1,0 1 1,0 0 0,1-1 0,-1 1-1,0 0 1,0 0 0,1-1 0,-1 1 0,2-2 70,-1 1 1,1-1 0,0 1-1,0 0 1,0 0 0,0 0 0,2-2-1,13-3 383,0 0 1,0 1-1,28-5 0,58-2 345,-45 5-359,47-2-36,47-8-458,-152 17 21,85-14-1166,-27 10-4602,-52 5 4943,-1-1-1,1 2 1,-1-1-1,0 0 0,1 1 1,-1 0-1,0 0 0,0 1 1,0-1-1,0 1 1,-1 0-1,7 6 0,8 3-2061,7 3 268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5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12 10720,'-55'-12'4864,"46"15"-4256,4-3 607,10 0 1569,0-3-4704,4 3 1056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5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1326 20 10560,'-79'-5'4768,"50"10"-4128,21-5-1,3 0-479,-3 0-511,13-5-2177,8 5 1472</inkml:trace>
  <inkml:trace contextRef="#ctx0" brushRef="#br0" timeOffset="1">37 12 5408,'-28'-12'2432,"25"12"-2112,-2 0-1792,10 0 736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5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64 9728,'-31'-3'3120,"24"3"-886,9 2-724,10 1-23,127 4 5154,0-8-3677,140-17-2312,-158 9-232,-92 7-538,181-14 58,-72 0-3879,-100 10-685,-6 1 1408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5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 5888,'-6'-1'1287,"-17"7"13671,22-1-14680,1 0 0,-1 0 0,1-1 0,0 1-1,0 0 1,2 7 0,-1 8 27,-1 9-457,-1 48 438,0-67-1863,0 0 0,-5 18 0,4-22-2458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8:5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8960,'-17'0'7474,"20"6"-5919,1 0-907,-1 0 0,1 0 1,-1 1-1,-1-1 0,0 1 0,1-1 1,1 14-1,5 53 982,-9-68-1502,14 166-496,-13-123-3793,-2-33-889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136 811 2304,'1'0'274,"0"0"0,-1 0-1,1-1 1,-1 1 0,1 0 0,0 0 0,-1-1-1,1 1 1,-1 0 0,1-1 0,-1 1 0,1-1 0,-1 1-1,1-1 1,-1 1 0,0-1 0,1 1 0,-1-1 0,0 1-1,1-1 1,-1 1 0,0-1 0,1 0 0,-1 1-1,0-1 1,0 0 0,1-5 4930,-12 3-1593,10 3-3508,0-1 1,0 1-1,0-1 1,1 1-1,-1 0 1,0-1 0,0 1-1,0 0 1,0 0-1,0 0 1,0-1-1,0 1 1,0 0 0,0 0-1,0 1 1,0-1-1,0 0 1,-1 1-1,-6 2 47,1 1-1,0 0 1,0 0-1,1 0 1,-1 1-1,1 0 0,0 1 1,0-1-1,1 1 1,0 0-1,0 1 1,0-1-1,1 1 0,0 0 1,-6 12-1,6-10-138,1 0-1,0 0 1,0 0-1,1 0 1,0 0 0,1 0-1,0 1 1,0-1-1,1 1 1,0-1-1,0 0 1,1 1-1,3 10 1,-2-13 27,0-1 0,1 1 0,-1-1 0,1 0 0,0 0 0,1 0 0,0-1 0,0 1 0,0-1 0,0 0 0,1 0 0,0 0 1,0 0-1,7 4 0,-11-8-52,1 0 0,-1 0 1,0-1-1,1 1 1,-1 0-1,0-1 1,1 1-1,-1-1 1,1 0-1,-1 1 0,1-1 1,-1 0-1,1 0 1,-1 0-1,1 0 1,-1 0-1,1 0 0,-1 0 1,1-1-1,-1 1 1,2-1-1,-1 0-24,0 0 0,0-1 0,0 1 0,0-1 0,0 1 1,0-1-1,0 0 0,-1 1 0,1-1 0,-1 0 0,0 0 0,2-3 0,3-6-91,-1-1 0,0 0 1,-1-1-1,2-12 0,-3 14 189,23-115-78,-25 121 4,4-33 241,-2-74 1,-3 93-235,0 18-9,2 5 147,0 0 1,0-1 0,0 1 0,1-1-1,-1 0 1,1 0 0,0 0-1,-1 0 1,1 0 0,1-1 0,-1 1-1,0-1 1,1 0 0,-1 0 0,1 0-1,-1 0 1,1 0 0,0-1-1,0 0 1,0 0 0,0 0 0,0 0-1,0-1 1,0 1 0,0-1 0,0 0-1,0 0 1,0-1 0,6-1 0,5-1-31,0-1 0,-1-1 0,0 0 0,0-1 0,0 0 0,-1-2 0,0 1 0,0-1 0,-1-1 0,0-1 0,-1 1 0,1-2 0,-2 1 0,0-2 0,0 1 0,11-20 0,5-15 36,-2-1 0,34-95-1,-39 86-78,52-139 92,-55 153-114,-12 29-13,1-1 0,0 2-1,1-1 1,10-15 0,-16 28-25,0 0 1,0 0 0,0 0 0,0 0-1,0 0 1,0 0 0,0 0-1,0 0 1,0 0 0,0 0-1,1 1 1,-1-1 0,0 0 0,0 0-1,0 0 1,0 0 0,0 0-1,0 0 1,0 0 0,0 0-1,0 0 1,0 0 0,1 0-1,-1 0 1,0 0 0,0 0 0,0 0-1,0 0 1,0 0 0,0 0-1,0 0 1,0 0 0,0 0-1,0 0 1,1 0 0,-1 0 0,0 0-1,0 0 1,0 0 0,0 0-1,0 0 1,0-1 0,0 1-1,0 0 1,0 0 0,0 0-1,0 0 1,0 0 0,1 0 0,-1 0-1,0 0 1,-2 16-116,0 1 88,-31 268 45,-25 6-42,-8-55 146,42-163-156,-41 88 0,-61 68 253,85-158-216,36-62 8,-2 4-3,0 0-1,-1 0 1,-1 0 0,0-1-1,-1 0 1,-18 16-1,27-26-28,-1-1 0,1 0 0,-1 0 0,1 0 0,-1 0 0,0 0 0,0 0 0,1 0 0,-1 0 0,0-1 0,0 1 0,0-1 0,-2 1 0,3-1 0,-1 0 0,1-1 1,0 1-1,0 0 1,-1-1-1,1 1 0,0-1 1,0 0-1,-1 1 1,1-1-1,0 0 0,0 0 1,0 0-1,0 1 1,0-1-1,0 0 0,0 0 1,1 0-1,-1-1 1,0 1-1,0 0 0,0-2 1,-2-2-4,0-1-1,0 0 1,1 0 0,0 0 0,0 0 0,1 0 0,-1-1-1,1 1 1,1-1 0,-1 1 0,1 0 0,0-1-1,1 1 1,-1-1 0,1 1 0,0 0 0,1-1 0,2-5-1,-2 4 2,1 1 0,0 0 0,1 0 0,0 0 0,0 1-1,0-1 1,1 1 0,0 0 0,0 0 0,1 0 0,-1 1 0,1 0-1,1 0 1,11-7 0,-2 4-104,2 0 0,-1 1 0,1 1 0,0 0 0,1 2 0,31-4-1,33 1-2785,0 6-3703,-38 3 3584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0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1370 6048,'-4'4'4306,"15"-11"-1194,21-24-1009,-3 4-762,51-37-1,-43 39-758,70-52 378,-82 57-798,-1-1-1,27-32 1,-23 19 107,30-50 0,18-42 38,-72 120-299,39-70 461,56-131 1,-89 185-220,6-18 870,-17 40-1109,1 0-1,0 0 1,0 0 0,0 0-1,0 0 1,0 0-1,0 0 1,0 0-1,0 0 1,-1 0-1,1 0 1,0 0 0,0 0-1,0 0 1,0 0-1,0 0 1,0 0-1,0 0 1,-1 0-1,1 0 1,0 0 0,0 0-1,0 0 1,0 0-1,0 0 1,0 0-1,0 0 1,0 0-1,-1 0 1,1 0 0,0-1-1,0 1 1,0 0-1,0 0 1,0 0-1,0 0 1,0 0-1,0 0 1,0 0 0,0 0-1,0 0 1,0-1-1,0 1 1,0 0-1,0 0 1,0 0-1,0 0 1,0 0 0,0 0-1,0-1 1,-13 17-48,4-2-6,0 0 0,1 1 1,-6 17-1,-145 376 992,144-366-820,-18 82-1,31-110-62,0 1-1,0-1 1,1 1-1,1 0 1,0-1-1,2 1 1,-1-1-1,2 1 1,5 21-1,-6-32-9,-1-1 0,1 1 0,-1-1 0,1 1 0,0-1 0,0 0 0,1 0 0,3 5 0,-4-7-18,-1 1 1,1-1 0,-1 0-1,1 0 1,0 0 0,0 0 0,-1 0-1,1 0 1,0 0 0,0 0-1,0-1 1,0 1 0,0-1-1,0 1 1,0-1 0,0 0 0,5 0-1,-4-1-30,1 1 0,-1-1 0,1 0 0,0 0-1,-1 0 1,0-1 0,1 1 0,-1-1 0,0 0 0,6-3-1,26-27 2,-24 22 8,24-25-106,-2-1 0,52-74 1,87-149 205,1-3 208,-145 219-317,-2-1 0,-2-2 0,19-50 0,-6 3 224,31-130 0,-65 201-153,-3 18 3,-3 13 29,-13 53 34,-3-2 1,-2 0-1,-35 68 0,17-56-84,-46 92 81,26-48 31,-67 141 273,20 10-84,77-151-284,13-50 84,15-62-145,-6 30 137,7-34-151,0 0 1,0 0-1,0 0 0,0 0 1,1 0-1,-1 0 0,0 0 1,0 0-1,0 0 0,0 0 1,0 0-1,0 0 0,0 0 1,0 0-1,0 0 0,0 0 1,0 0-1,0 0 0,0 0 1,0 0-1,0 0 0,0 0 1,0 0-1,0 0 0,0 0 1,1 0-1,-1 0 0,0 0 1,0 0-1,0 0 0,0 0 1,0 0-1,0 0 0,0 0 1,0 0-1,0 0 0,0 0 1,0 0-1,0 0 0,0 1 1,0-1-1,0 0 0,0 0 1,0 0-1,0 0 0,0 0 1,0 0-1,0 0 0,0 0 1,0 0-1,0 0 0,0 0 1,0 0-1,0 0 0,3-5 6,11-19-83,0 0 0,2 1 0,1 1 0,0 0 0,2 2 0,0 0 0,1 1 0,31-23-1,5 1-90,73-41 0,-127 81 161,0 0 1,-1 0 0,1 1-1,0-1 1,0 0 0,0 0-1,0 1 1,0-1-1,0 1 1,0 0 0,0 0-1,0-1 1,0 1-1,0 1 1,0-1 0,2 0-1,-3 1 9,1 0 0,-1-1 0,0 1 0,0 0 0,0 0 0,0-1-1,0 1 1,0 0 0,0 0 0,0 0 0,-1 0 0,1 1 0,0-1 0,-1 0-1,1 0 1,0 0 0,-1 0 0,1 1 0,-1-1 0,0 0 0,1 1 0,-1-1-1,0 0 1,0 1 0,0 1 0,1 22 48,-1-19-46,0-1 0,0 1-1,1 0 1,0 0 0,0 0-1,0-1 1,4 11 0,-1-8 16,0 1 0,1-1 0,-1 0 0,2-1 0,7 10-1,-11-15-2,0 1 0,0-1 0,0 0 0,1-1 0,-1 1 0,0 0-1,1-1 1,0 1 0,-1-1 0,1 0 0,0 0 0,0 0 0,0 0-1,-1 0 1,1-1 0,0 1 0,0-1 0,0 0 0,0 0 0,4 0-1,0-1 1,1-1 0,-1 0 0,0 0 0,0-1-1,0 0 1,0 0 0,0-1 0,-1 0-1,1 0 1,-1 0 0,0-1 0,6-5 0,1-3-61,-1 1 1,-1-2 0,20-28-1,-25 33 86,-1 0 0,0 0 0,0-1 0,3-9 0,-7 14-63,0 1 1,0 0-1,0-1 0,0 1 0,-1 0 0,0-1 0,0 1 0,0-1 1,0 1-1,-1-1 0,-1-7 0,1 12 17,1-1 0,0 0 0,0 1 1,0-1-1,0 1 0,0-1 0,-1 1 0,1-1 0,0 1 0,0-1 0,-1 1 0,1-1 1,0 1-1,-1-1 0,1 1 0,-1-1 0,1 1 0,0 0 0,-1-1 0,1 1 0,-1 0 1,1-1-1,-1 1 0,1 0 0,-1 0 0,0-1 0,1 1 0,-1 0 0,1 0 0,-2 0 1,1 0 8,0 0 0,-1 1 0,1-1 0,0 1 0,0-1 0,-1 1 0,1-1 0,0 1 0,0 0 0,0-1 0,0 1 0,-2 2 0,-2 2 58,0 0-1,1 0 1,-1 1 0,-3 7-1,5-9-53,1 0 0,1-1-1,-1 1 1,0 0-1,1 0 1,0 0-1,0 0 1,0 1 0,1-1-1,-1 0 1,1 0-1,0 0 1,0 1 0,0-1-1,1 0 1,0 0-1,0 0 1,0 0-1,0 0 1,0 0 0,1 0-1,0 0 1,0 0-1,0 0 1,0-1 0,0 1-1,1-1 1,-1 0-1,1 1 1,0-1-1,0-1 1,1 1 0,-1 0-1,6 3 1,-1-2-251,0 0 1,1-1 0,0 0-1,0 0 1,0 0 0,12 0-1,-5-1-1384,-1-1 1,0 0-1,17-3 0,0 1-868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0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18 109 11712,'-18'0'5311,"31"3"-4607,24-6 1280,-2 3-1216,55-9 960,9 1-992,44-12-448,-3 0-224,18-8-928,-14 5 480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0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1315 4160,'-31'-3'1333,"29"3"-1227,1 0 1,-1 0-1,0 1 0,1-1 0,-1 1 0,1 0 1,-1-1-1,1 1 0,0 0 0,-1 0 1,1 0-1,0 0 0,-1 0 0,1 0 0,0 0 1,0 0-1,0 1 0,-1 1 0,-3 2 687,2-2-229,0 0 1,0 0 0,0 0 0,0 0-1,0 0 1,1 0 0,0 0-1,0 1 1,0 0 0,0-1-1,0 1 1,1 0 0,-1 0-1,1 0 1,0 0 0,-1 6-1,2-9-502,0-1 0,1 1 0,-1-1 0,0 1 0,0-1 0,0 0 0,0 1 0,0-1 0,1 1 0,-1-1 0,0 1 0,0-1 0,1 0 0,-1 1 0,0-1 0,1 0 0,-1 1 0,0-1 0,1 0 0,-1 0 0,0 1 0,1-1 0,-1 0 0,1 0 0,-1 1 0,0-1 0,1 0 0,-1 0 0,1 0 0,-1 0 0,1 0 0,-1 0 0,1 0 0,-1 0 0,1 0 0,-1 0 0,1 0 0,-1 0 0,0 0 0,1 0 0,-1 0 0,1 0 0,-1-1 0,1 1 0,0 0 0,3-2 164,0 1 0,0 0 0,-1-1 0,1 0 0,3-2 0,13-9-6,0 0-1,-2-1 0,0-1 0,0-1 0,-1-1 0,-1 0 1,-1-1-1,-1-1 0,17-26 0,91-209 624,-16-13-392,-101 254-475,17-55 234,26-134 0,-28 106 79,-18 87-158,-1-1 1,2-17 0,-5 60-100,-12 61 0,10-75-38,-17 73-81,7-37 89,-5 30 71,0 0-43,-38 105 0,13-89 4,-57 95-1,23-47 108,13-16-41,-87 168 99,103-225 77,22-35-152,26-40-151,0 0-1,0 0 1,0 0 0,1 0 0,-1 0 0,0 0 0,-1 0-1,1 0 1,0 0 0,0 0 0,0 0 0,0-1 0,-1 1-1,0 0 1,1-1 14,1 0 0,0 0 0,-1 0 0,1 0 0,0 0 0,0 0 0,-1 0 0,1 0 0,0 0 0,-1 0 0,1 0 0,0 0 0,0 0 0,-1 0 0,1 0 0,0 0 0,0 0 0,-1-1 0,1 1 0,0 0 0,0 0 0,-1 0 0,1 0 0,0-1 0,-3-11-182,3 8 128,1-1 0,0 1 0,0 0 0,0 0 0,1 0 0,0-1 1,-1 1-1,1 1 0,1-1 0,-1 0 0,5-5 0,2-5-26,15-22 126,2 1 1,0 1-1,3 2 0,1 1 1,1 1-1,1 2 0,48-33 1,18-6 29,117-89 139,-179 126-177,-1-1 1,-2-2 0,50-63 0,-23 13-33,68-87 67,-14 21 55,-93 116-118,-1 0 0,30-68 1,-23 27 66,21-87 0,4-83 160,-39 155-299,-14 82 151,-4 9-7,-7 13-38,4-1-29,0 0-1,1 1 1,-10 30 0,3-5 140,-14 27-17,-3-1-1,-53 86 0,50-99-31,2 2 0,2 2 0,3 0 0,-20 65-1,20-22 52,-18 134 0,43-222-96,1-1 0,0 1 0,1-1 0,0 1 0,1 0 0,0-1 0,1 1 0,1-1 0,4 17 0,-5-23-43,0 0 0,1 0 1,-1 0-1,1 0 0,0 0 0,0-1 0,0 1 0,1-1 0,0 0 0,0 0 0,0 0 0,0 0 1,0-1-1,1 1 0,-1-1 0,1-1 0,0 1 0,0 0 0,0-1 0,1 0 0,7 2 0,3-1 63,0-1 0,0-1-1,0 0 1,0-1-1,0 0 1,0-2-1,0 0 1,0 0-1,-1-2 1,1 0 0,21-8-1,-25 5-59,1 1 0,-1-2 0,-1 1 0,1-2 0,-2 1 0,1-1 0,-1-1 0,0 0 0,9-14 0,-12 15-6,0 0-1,-2-1 1,1 0-1,-1 0 1,5-16 0,15-57 32,-13 38 135,-6 27-262,-1 1-1,-1-1 0,-1 0 0,1-22 0,-6 70 124,-1-1-1,-8 36 1,-4 32-183,10-50 153,3-33 24,0 0 0,1 0 0,1 0 0,0 0 0,2 18 0,6-6 135,-7-25-153,-1-1 1,0 1 0,0 0-1,1-1 1,-1 1-1,0 0 1,1-1 0,-1 1-1,1 0 1,-1-1 0,1 1-1,-1 0 1,1-1-1,-1 1 1,1-1 0,0 1-1,-1-1 1,1 0 0,0 1-1,-1-1 1,1 0-1,0 1 1,-1-1 0,1 0-1,0 0 1,0 0 0,-1 1-1,1-1 1,1 0-1,13-5 56,0-1-1,0 0 0,-1-1 1,0 0-1,0-1 0,-1-1 1,21-17-1,-13 7-78,-1 0-1,-1-1 1,25-35 0,73-101-10,-112 147-32,-2 4-64,-3 17-26,-13 56 113,0-7 8,9-32-101,-1-5 200,0 31 0,5-48-57,0 0 0,0-1 0,1 1 1,0 0-1,0 0 0,1-1 0,-1 1 1,2-1-1,2 8 0,-4-11-19,1-1 0,-1 1-1,1-1 1,0 0 0,-1 1 0,1-1 0,0 0-1,0 0 1,0 0 0,1-1 0,-1 1 0,0 0-1,1-1 1,-1 1 0,5 1 0,-3-2 25,0 0 0,1 0 1,-1 0-1,0-1 0,0 1 0,1-1 1,-1 0-1,0 0 0,7-2 0,1 0 43,-1-1 0,1-1 0,-1 0 0,0 0 0,0-1 0,16-10 0,-18 9-61,1-1-1,-1 0 1,0 0-1,-1-1 1,0-1 0,-1 1-1,1-1 1,-1 0 0,8-16-1,2-7 81,20-57-1,-16 37 28,-16 30-234,-6 18-21,-2 13 86,-2 14 11,2 0 0,0 0 0,1 32-1,-1 17 210,2-68-173,1 0-1,0 1 1,0-1-1,1 0 1,-1 0-1,2 7 1,-2-10 16,1-1 0,-1 1 0,0 0 1,0 0-1,1-1 0,-1 1 0,0 0 1,1 0-1,-1-1 0,1 1 0,-1 0 1,1-1-1,-1 1 0,1 0 0,-1-1 1,1 1-1,-1-1 0,1 1 0,0-1 1,0 0-1,-1 1 0,1-1 0,0 0 0,-1 1 1,1-1-1,0 0 0,0 0 0,0 1 1,-1-1-1,1 0 0,0 0 0,0 0 1,0 0-1,-1 0 0,1 0 0,0 0 1,0-1-1,1 1 0,95-33-70,128-62 1,-188 77-24,37-24 1,-57 30 131,0 0 0,0-1 0,28-29 0,-44 41-39,0 0 0,-1 0 0,1 0 0,0 0 0,0 0 0,-1 0 0,1 0 0,-1 0-1,1-1 1,-1 1 0,1 0 0,-1-2 0,-3-1-79,-8 4-14,4 3 75,0 0-1,0 0 1,0 0-1,0 1 1,1 0-1,-7 5 1,-10 6 22,-33 21-9,2 1 0,-62 56 0,106-84 0,-14 17 0,21-22 0,1-1 1,0 0-1,-1 1 0,1 0 1,0-1-1,1 1 0,-1 0 0,1 0 1,-1 4-1,1-7-1,1 0-1,0 0 1,0 0-1,0 1 0,0-1 1,0 0-1,0 0 1,0 0-1,0 0 1,1 0-1,-1 0 1,0 0-1,1 0 1,-1 0-1,1 0 1,-1 0-1,1 0 1,-1 0-1,1 0 1,1 1-1,-1 0 11,1-1-1,0 0 0,-1 0 1,1 0-1,0 0 1,0 0-1,-1 0 1,1 0-1,0-1 1,3 2-1,3-1 4,0 0 0,-1 0 1,1-1-1,15-1 0,-8-1 44,1 0 0,0-2-1,-1 1 1,0-2 0,21-9-1,-26 10-24,0-1 0,-1-1 0,1 1 0,-1-2-1,0 1 1,-1-1 0,0 0 0,14-16-1,-6-1-3,0-1-1,-2-1 1,0 0-1,14-41 0,-7 17-18,7-15 23,-4 0-1,27-109 1,3-157-45,-51 306 15,-1 1 0,-1 0 0,-1 0-1,-5-40 1,5 63 1,0 1 1,0-1-1,0 0 0,-1 0 0,1 0 0,0 0 0,0 0 0,-1 0 0,1 1 0,0-1 1,-1 0-1,1 0 0,-1 0 0,1 1 0,-1-1 0,1 0 0,-1 1 0,1-1 0,-1 0 0,-1 0 1,1 1-1,1 0 1,-1 0 0,1 0-1,-1 1 1,1-1 0,-1 0 0,1 0-1,-1 1 1,1-1 0,-1 0-1,1 1 1,-1-1 0,1 0 0,-1 1-1,1-1 1,0 1 0,-1-1-1,1 1 1,0-1 0,-1 1 0,1-1-1,0 1 1,-1 0 0,-3 7-21,1 0 1,-1 0-1,-1 11 1,-72 305 56,63-246-16,3 1 1,3 0-1,5 143 0,5-203-169,0 0 0,8 34-1,2-15-2510,-11-37 2343,-1 0-1,1 0 0,0 0 0,-1 0 0,1 0 0,0 0 1,0 0-1,0 0 0,1 2 0,3 1-1952,12 2-11813,-6-11 9085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0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41 11712,'-66'-20'4352,"47"12"-3393,1-1-255,13 9-480,2 0-256,-2 0 32,0 0 0,5-3-640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09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112 104 12288,'-66'-52'5567,"37"41"-4831,21 2-192,0 1-96,8 0-640,3 4 96,2-4-2304,8 8 1313,14-3-6529,9 3 4256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3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4576,'0'0'1450,"-10"9"1521,-1 2-1591,0 0 0,-1-1 0,-1 0 0,1-1 0,-22 11 0,16-9-531,1 0 0,-21 18-1,28-19-399,0-1 0,1 1 1,0 1-1,0 0 0,1 0 0,-8 17 0,13-24-318,1 2 1,0-1-1,0 0 1,1 0 0,-1 1-1,1-1 1,0 0-1,0 8 1,1-10-30,1 1-1,-1-1 1,0 1-1,1-1 1,0 1-1,0-1 1,0 1-1,0-1 1,1 0-1,-1 1 1,1-1-1,0 0 1,4 5 0,-4-5-41,0-1 0,0 0 0,1 0 0,-1 0 0,1 0 0,-1 0 0,1 0 0,0-1 0,0 0 0,0 1 0,0-1 0,0 0 1,0 0-1,0-1 0,0 1 0,0 0 0,0-1 0,5 0 0,2 0 45,0-1 0,1 0 0,-1 0 0,13-5 0,-6 2-26,0-2 1,-1 0-1,0-1 0,0 0 1,-1-2-1,19-12 0,-22 12-28,0 0 1,-1 0-1,0-1 1,-1-1-1,0 1 1,-1-2-1,15-21 0,-23 31-50,0 0 0,0 1 0,0-1 0,0 0 0,-1 0 0,1 0 0,0 0 0,-1 0 0,0 0 0,1 0 0,-1 0 0,0 0 0,0 0 0,0-3 0,-1 4-11,1-1-1,-1 1 1,1 0 0,-1 0-1,0-1 1,0 1-1,0 0 1,0 0 0,1 0-1,-1 0 1,-1 0-1,1 0 1,0 0-1,0 0 1,0 0 0,0 1-1,-1-1 1,1 0-1,0 1 1,-1-1 0,1 1-1,-3-1 1,-7-2-23,0 1 0,-1 0 0,1 0 0,-21 1 0,-51 4 93,53-1-26,-31 5 119,56-6-107,6 1-52,9 1 1,41 1 138,0-2 1,0-2 0,67-9-1,-5-6 362,-98 13-409,-12 1-79,0 1 1,0-1-1,0 1 1,1 0-1,-1 0 1,0 0-1,0 0 1,0 0 0,0 1-1,1 0 1,-1-1-1,3 2 1,-5-1-9,0 0 1,0 0-1,0 0 0,0 0 1,-1 0-1,1 0 1,0 0-1,-1 0 0,1 0 1,0 0-1,-1 0 1,1 1-1,-1-1 0,0 0 1,1 0-1,-1 0 1,0 1-1,0-1 0,0 0 1,0 0-1,0 1 1,0 1-1,-5 32 209,-1-11-107,3-11-68,0 0 0,-2 16-1,1-3 99,-1 11-41,5-34-69,0-1 0,0 1-1,0 0 1,1-1 0,-1 1 0,0 0 0,1-1 0,0 1 0,0 0 0,1 2 0,-2-4-9,0-1-1,1 1 1,-1-1 0,0 1-1,1-1 1,-1 1 0,0-1-1,1 0 1,-1 1 0,1-1 0,-1 1-1,1-1 1,-1 0 0,1 1-1,-1-1 1,1 0 0,-1 0-1,1 0 1,-1 1 0,1-1-1,0 0 1,-1 0 0,1 0-1,-1 0 1,1 0 0,0 0-1,-1 0 1,1 0 0,-1 0-1,1 0 1,-1 0 0,1 0-1,0-1 1,-1 1 0,1 0-1,20-14 210,-18 12-201,43-31 70,60-34 0,58-19-113,-117 56 75,-76 69-58,26-32 8,-1 0 1,1 0-1,1 0 1,-1 1-1,1-1 1,0 1-1,1-1 0,0 1 1,0 0-1,1-1 1,-1 1-1,2 0 1,-1-1-1,1 1 1,0 0-1,1-1 1,0 1-1,0-1 1,6 14-1,-7-19 12,1 1 0,-1-1 0,0 1 0,1-1 0,0 0 0,-1 0 0,1 0 0,0 0 0,0 0 0,0 0 1,0 0-1,1-1 0,-1 1 0,0-1 0,1 0 0,-1 1 0,1-1 0,-1 0 0,1-1 0,-1 1 0,1 0 0,0-1 0,0 1 0,-1-1 0,1 0 0,5 0 0,-2 0-8,1-1 0,-1 0-1,1-1 1,-1 1 0,0-1-1,0-1 1,1 1 0,-1-1 0,-1 0-1,11-6 1,10-10-39,-2-1 0,24-24 0,-38 34 31,0 1 0,0 0 0,1 0 0,21-12 0,-32 21-3,1-1 1,0 1 0,-1 0-1,1 0 1,-1 0-1,1 0 1,-1 0 0,1 0-1,-1 0 1,1 0 0,-1 0-1,1 0 1,-1 0-1,1 0 1,0 1 0,-1-1-1,1 0 1,-1 0 0,1 0-1,-1 1 1,0-1-1,1 0 1,-1 1 0,1-1-1,-1 0 1,1 1 0,-1-1-1,0 1 1,1-1-1,-1 0 1,0 1 0,1-1-1,-1 1 1,0-1 0,0 1-1,0-1 1,1 2-1,7 23 40,-6-20-7,8 33 102,-7-21-32,2 0 0,0 0 0,1-1 0,1 0 0,16 30 0,-17-37-94,1 0 0,0 0 0,1-1 0,0 1 0,0-2 0,0 1 0,1-1 0,1 0 0,-1-1 0,1 0 0,13 5 0,-13-7-595,0 0 1,0-1-1,0 0 1,1-1 0,-1 0-1,1-1 1,15 0-1,9-1-1538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1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1275 2816,'2'-10'18606,"0"8"-20455,2 0 2050,-1 0 0,1 0 1,-1 0-1,1-1 0,-1 1 0,0-1 1,0 0-1,-1 0 0,1 0 0,3-6 1,2-3 40,10-24 0,-7 8-141,-1-1-1,11-49 1,-5 15-115,106-303 505,-55 163-338,13-33 409,-45 161 53,-16 37-292,-15 25-344,-8 25 298,-17 65-95,-8 27-108,-21 37-81,-29 91 46,47-110 121,0 6 24,-53 131 0,-7-47 83,58-143-203,-43 64 0,75-129-71,-7 10 109,0-1-1,-1 1 1,-17 17 0,19-27-218,3-8-85,5 3 161,0 0 0,0 0 0,-1-1 0,1 1 0,0 0 0,0-1 0,0 1 0,1 0 0,-1 0 0,0-2 0,5-9-12,1 0 1,0 0 0,0 0-1,1 1 1,0 0 0,1 0-1,10-10 1,38-36 86,84-66 0,-133 117-57,65-52-36,92-84 249,169-245-41,-303 344-152,42-77 0,11-52-20,-44 89-43,-20 44 39,36-80 137,-47 99-141,-1 0-1,0-1 0,5-40 1,-11 60 22,-1-1 1,0 0-1,0 1 1,0-1-1,0 1 1,0-1-1,0 0 1,0 1-1,-1-1 1,1 1-1,-1-1 1,0-2-1,1 4 5,-1-1-1,1 1 1,0 0 0,-1-1 0,1 1-1,0-1 1,-1 1 0,1 0 0,-1-1-1,1 1 1,-1 0 0,1-1 0,-1 1-1,1 0 1,-1 0 0,1 0-1,-1-1 1,1 1 0,-1 0 0,0 0-1,1 0 1,-1 0 0,0 0 0,-2 1 1,0-1 1,1 1 0,-1 0 0,1 0-1,-1 0 1,1 0 0,-1 0 0,1 1-1,0-1 1,0 1 0,0-1 0,-4 4 0,1 1-16,-1 0 0,1 0 1,0 1-1,0-1 0,1 1 1,0 0-1,-4 9 0,-17 55 55,21-56-17,-32 118 109,-5 20 231,14-55-201,-21 156 0,40-207-102,2 1 1,2 88 0,5-123 45,1-1 0,6 21 1,-2-7 142,-6-25-226,0 1 0,1 0 0,-1-1 0,0 0 0,1 1 0,-1-1 0,1 1 0,0-1 0,0 1 0,-1-1 0,1 0 0,0 0 0,0 1 0,0-1 0,0 0 0,0 0 0,0 0 0,1 0 0,1 1 0,-2-1-4,1-1 0,-1 0 0,1 1 0,-1-1 0,1 0 0,-1 0 0,1 0 0,-1 0 0,1 0 0,-1 0 0,1 0 0,-1 0 0,0-1 0,1 1 0,-1-1 0,3 0 0,2-2 2,0 0 0,0 0 1,-1-1-1,1 0 0,-1 0 1,0-1-1,7-7 0,17-23-65,42-68-1,-16 20-46,-42 67 47,-9 11 17,0 0 1,0-1-1,0 1 0,-1 0 1,0-1-1,0 0 0,0 0 1,1-6-1,-4 12 21,0 0 1,1-1 0,-1 1-1,0 0 1,0 0 0,0 0-1,0 0 1,0 0-1,0 0 1,0-1 0,0 1-1,0 0 1,0 0 0,0 0-1,0 0 1,0 0-1,0-1 1,0 1 0,0 0-1,0 0 1,0 0-1,0 0 1,0 0 0,0-1-1,0 1 1,-1 0 0,1 0-1,0 0 1,0 0-1,0 0 1,0 0 0,0 0-1,0-1 1,0 1 0,0 0-1,0 0 1,-1 0-1,1 0 1,-5 3-109,-7 8 45,0 4 75,1 1 0,0 0 0,1 1 0,1 0 0,-9 22 0,-26 95 68,42-127-8,0 1-1,1-1 1,0 1 0,0 0-1,1-1 1,1 16 0,-1-21-45,0 1 0,0-1 1,1 0-1,-1 1 1,1-1-1,0 0 1,-1 1-1,1-1 1,0 0-1,1 0 1,-1 0-1,0 0 0,1 0 1,-1 0-1,1 0 1,-1 0-1,1-1 1,0 1-1,0-1 1,-1 1-1,1-1 1,1 1-1,-1-1 0,0 0 1,0 0-1,3 1 1,1-1-6,1 0 1,-1 0-1,1 0 0,0-1 1,-1 0-1,1 0 0,0-1 1,-1 0-1,1 0 1,-1-1-1,1 1 0,-1-1 1,0-1-1,1 1 0,-1-1 1,0 0-1,7-6 0,-2 2 6,0-1 0,-1-1 0,0 0 0,-1 0 0,0 0 0,0-1-1,-1-1 1,7-11 0,3-8-54,-1-1 0,16-39-1,-28 57 14,0-1 0,-1 1 0,-1-1 0,0 0 0,0 0-1,-2-1 1,1 1 0,-2-20 0,0 31-1,-1 0 0,1 0 0,-1 0 0,1 0 0,-1 0 1,0 0-1,0 0 0,0 0 0,0 0 0,-1 0 0,1 1 0,-1-1 0,0 1 1,1-1-1,-1 1 0,-1-1 0,1 1 0,0 0 0,-4-3 0,3 3 24,-1 1-1,1-1 0,-1 1 1,0 0-1,1 0 0,-1 0 1,0 0-1,1 1 0,-1-1 1,0 1-1,0 0 0,0 0 1,1 1-1,-1-1 0,-6 2 1,2 0-6,0 1-1,1-1 1,-1 1 0,1 1-1,0-1 1,-1 1 0,2 1 0,-1-1-1,0 1 1,1 0 0,0 1-1,0 0 1,1-1 0,-1 2 0,-4 7-1,6-9 42,1 0-1,0 0 1,0 0 0,1 1-1,-1-1 1,1 1-1,0-1 1,1 1-1,-1 0 1,1-1 0,0 1-1,1 0 1,0 0-1,-1 0 1,2 0-1,-1 0 1,1 0 0,0-1-1,0 1 1,0 0-1,5 9 1,-5-11-12,1 0 0,0 0 0,1-1 0,-1 1 0,1-1 0,-1 1 0,1-1 0,0 0 0,0 0 0,1 0 0,-1 0 0,1-1 0,-1 0 0,7 4 0,-4-4 2,-1 0 1,1 0 0,0-1 0,-1 1-1,1-1 1,0-1 0,0 1-1,0-1 1,10-1 0,-3-1 19,0 0 1,0-1 0,0 0 0,-1-1 0,1-1 0,-1 0 0,0 0 0,22-15-1,-10 3-30,0-1 0,-1-1 0,-1-1 0,-1-1 0,31-39 0,-47 53-29,1 0 0,0 0 1,0 0-1,8-5 0,-14 11 12,0 1 0,0 0 0,0 0 0,0 0 0,0 0 0,0 0 0,1 0 0,-1 0 0,0 0 0,0 0 0,0 0 0,0 0 0,0 1 0,0-1 0,0 0 0,1 0 1,-1 0-1,0 0 0,0 0 0,0 0 0,0 0 0,0 0 0,0 0 0,0 0 0,1 0 0,-1 0 0,0 0 0,0 1 0,0-1 0,0 0 0,0 0 0,0 0 0,0 0 0,0 0 0,0 0 0,0 0 0,0 1 0,0-1 0,0 0 0,0 0 0,0 0 0,0 0 0,0 0 0,0 0 0,0 1 0,0-1 0,0 0 0,0 0 0,0 0 0,0 0 0,0 0 0,0 0 0,0 1 0,0-1 0,0 0 0,0 9 10,-12 98 185,-2 71 42,7-93 477,7-84-701,0-1-1,0 1 1,0-1-1,0 1 1,0-1-1,0 0 1,0 1-1,0-1 1,0 1-1,0-1 1,0 1-1,0-1 1,0 0-1,1 1 0,-1-1 1,0 1-1,0-1 1,0 0-1,1 1 1,-1-1-1,0 1 1,1-1-1,-1 0 1,0 1-1,1-1 1,-1 0-1,1 1 1,0-1-7,-1 0 1,1 0 0,0 0 0,-1 0 0,1 0-1,-1 0 1,1-1 0,0 1 0,-1 0 0,1 0-1,0 0 1,-1-1 0,1 1 0,-1 0-1,1-1 1,0 0 0,2-1 1,0 0 1,0 0-1,0-1 0,-1 0 0,1 1 1,2-6-1,5-9 45,-1-1 1,7-20-1,5-11-69,0 5-37,3 0-1,51-71 1,-75 115 51,0-1 0,1 1 0,-1-1 0,0 1 0,1 0 0,-1-1 1,0 1-1,1-1 0,-1 1 0,0 0 0,1-1 0,-1 1 0,1 0 0,-1-1 0,1 1 0,-1 0 0,1 0 0,-1 0 0,1-1 0,-1 1 0,1 0 1,-1 0-1,1 0 0,-1 0 0,1 0 0,-1 0 0,1 0 0,-1 0 0,1 0 0,0 0 0,0 1-3,0-1 1,-1 1-1,1 0 0,-1 0 1,1-1-1,-1 1 0,1 0 1,-1 0-1,1-1 0,-1 1 0,0 0 1,1 0-1,-1 0 0,0 0 1,0 0-1,0 0 0,0-1 0,0 3 1,2 65-165,2 25 316,-1-50-26,-2-25-57,1 1 1,0 0-1,2-1 1,7 24-1,-11-39-60,1-1-1,0 1 1,1-1-1,-1 1 1,0-1-1,1 0 1,-1 0-1,1 0 1,0 0-1,0 0 1,0 0-1,3 2 1,-4-3 5,0 0 0,1-1 1,-1 1-1,0-1 0,1 1 0,-1-1 1,0 1-1,1-1 0,-1 0 1,1 0-1,-1 0 0,1 0 0,-1 0 1,0 0-1,1 0 0,-1 0 0,1 0 1,-1-1-1,0 1 0,1-1 0,-1 1 1,1-1-1,-1 1 0,2-2 0,3-2-14,1-1 0,-1 0 0,0 0 0,-1 0 0,1 0 0,-1-1-1,0 0 1,6-10 0,4-8 93,10-26 0,-19 38-84,12-25 47,42-80 130,-46 93-175,1 0 0,30-35 0,2-1-251,-46 59 244,0 0 0,0 0 1,0 0-1,0 0 0,0 0 0,0 0 0,1 0 0,-1 0 1,0 1-1,1-1 0,-1 1 0,1-1 0,-1 1 0,0-1 1,1 1-1,-1 0 0,1-1 0,-1 1 0,1 0 0,-1 0 1,1 0-1,-1 0 0,1 1 0,-1-1 0,3 1 0,3 1 0,-1 1-1,0 0 0,1 0 0,8 6 0,-9-5-198,-1-1 0,1 0-1,11 5 1,15-2-3389,-23-4 1187,0 0 0,0 0 1,0 1-1,0 0 0,9 4 1,12 11-2191,1 2-320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1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424 631 3808,'1'0'142,"0"0"0,-1 0 0,1 0 0,0-1 0,0 1 0,-1 0 0,1 0 0,0-1 0,0 1 0,-1-1 0,1 1 0,0 0 0,-1-1 0,1 1 0,0-1 0,-1 0 0,1 1 0,-1-1 0,1 1 0,-1-1 0,1 0 0,-1 1 0,0-1 0,1 0 0,-1 0 0,0 1 0,0-1 0,1 0 0,-1 0-1,0 1 1,0-1 0,0 0 0,0-1 0,0 0 288,1-1 0,-1 1 0,0-1 0,-1 1 0,1 0 0,0-1 0,-1 1 0,1 0 0,-1 0 0,-1-4 0,-1 2-121,0 0-1,1 0 1,-2 1 0,1-1 0,0 1 0,-1 0-1,1 0 1,-1 0 0,0 0 0,0 1-1,0 0 1,0 0 0,0 0 0,-1 0-1,1 0 1,-7-1 0,3 1-111,-1 1 0,1-1-1,0 1 1,-1 1 0,1 0 0,0 0-1,-1 0 1,-12 3 0,7 1-43,0 0 1,0 1-1,1 0 0,-1 1 1,1 1-1,1 0 0,-1 0 0,1 1 1,1 1-1,-18 16 0,16-12-8,1 0 0,1 1 0,0 0-1,1 0 1,1 1 0,0 1 0,1-1 0,-10 28-1,13-27-23,1 0 0,0 1-1,2 0 1,0 0 0,0 0-1,2 0 1,0 0 0,1-1-1,0 1 1,2 0 0,0 0-1,9 28 1,-11-40-67,1-1 0,0 1-1,0-1 1,0 0 0,0 0 0,1 0 0,0 0 0,0 0 0,5 5 0,-7-8-34,1 0 1,-1 1 0,1-1 0,-1-1 0,1 1 0,0 0-1,-1 0 1,1 0 0,0-1 0,0 1 0,-1-1 0,1 0 0,0 1-1,0-1 1,0 0 0,0 0 0,-1 0 0,1 0 0,0-1 0,0 1-1,0 0 1,0-1 0,-1 1 0,1-1 0,0 0 0,-1 1-1,1-1 1,2-1 0,6-6 14,0 1-1,0-1 1,-1-1-1,0 0 0,0 0 1,-1-1-1,7-11 1,-1 3-78,-3 4-6,0 0 1,-1-2-1,0 1 1,-1-1-1,-1 0 1,-1-1 0,0 0-1,-1 0 1,-1 0-1,0-1 1,-1 0-1,-1 0 1,0-28-1,-2 37 82,-1-20-155,0 28 89,0 0 0,0 0 0,0 0-1,0 0 1,-1 0 0,1 0-1,0 0 1,0 0 0,-1 0-1,1 0 1,-1 0 0,1 0 0,-1 0-1,1 0 1,-1 0 0,1 0-1,-1 1 1,0-1 0,0 0 0,1 0-1,-2 0 1,1 1 23,1 0-1,-1 0 1,1 1 0,-1-1 0,1 0 0,-1 0-1,1 1 1,0-1 0,-1 0 0,1 1 0,-1-1-1,1 1 1,0-1 0,-1 0 0,1 1 0,0-1-1,0 1 1,-1-1 0,1 1 0,0-1-1,0 1 1,0-1 0,-1 1 0,1-1 0,0 1-1,0 0 1,-5 17 86,4-11-33,0 1 0,1 0 1,-1 0-1,1 0 0,1-1 0,-1 1 1,2 0-1,-1 0 0,1-1 0,0 1 1,0-1-1,1 1 0,0-1 0,0 0 0,1 0 1,0 0-1,0-1 0,1 1 0,0-1 1,0 0-1,10 8 0,-9-8 43,0 0 1,1-1-1,0-1 0,0 1 0,0-1 1,0 0-1,1-1 0,-1 1 0,1-1 0,0-1 1,0 0-1,0 0 0,0 0 0,1-1 1,-1-1-1,0 1 0,1-1 0,-1-1 0,0 1 1,12-3-1,-9-1-57,1 0 0,-1 0-1,0-1 1,-1 0 0,1-1 0,-1 0 0,0-1 0,0 0 0,-1-1 0,0 0-1,0 0 1,-1-1 0,0 0 0,10-15 0,6-13 58,-1-1 1,27-63 0,-34 65-76,42-83 86,63-137-98,-84 159 83,-33 82-108,0 0-1,-1-1 1,0 1-1,0-26 1,-3 41 22,0 0 0,0 0 1,0 1-1,0-1 0,0 0 1,0 0-1,0 0 0,0 0 1,0 0-1,-1 0 0,1 0 1,0 0-1,0 0 0,0 0 1,0 0-1,0 0 1,0 0-1,0 0 0,0 0 1,0 0-1,0 0 0,0 0 1,0 0-1,0 0 0,0 0 1,0 0-1,0 0 0,0 0 1,0 0-1,0 0 0,0 0 1,0 0-1,0 0 0,0 0 1,-1 0-1,1 0 0,0 0 1,0 0-1,0 0 0,0 0 1,0 0-1,0 0 0,0 0 1,0 0-1,0 0 0,0 0 1,0-1-1,0 1 0,0 0 1,0 0-1,0 0 0,0 0 1,0 0-1,0 0 0,0 0 1,0 0-1,0 0 0,0 0 1,-5 7-8,-5 12 14,10-18-8,-15 32-20,2 0 1,1 1-1,2 0 1,1 1-1,-5 40 0,-8 179 195,22-252-168,-2 46 62,3 1-1,1-1 1,16 88 0,-13-117-329,0-1 1,11 26 0,-16-44 103,0 1 0,1-1 1,-1 1-1,0 0 0,1-1 0,-1 1 0,0-1 1,1 1-1,-1-1 0,1 1 0,-1-1 1,0 1-1,1-1 0,-1 0 0,1 1 1,-1-1-1,1 1 0,0-1 0,-1 0 1,1 0-1,-1 1 0,1-1 0,0 0 1,-1 0-1,1 0 0,0 0 0,-1 0 1,1 0-1,-1 0 0,1 0 0,0 0 0,-1 0 1,1 0-1,0 0 0,-1 0 0,1 0 1,-1-1-1,1 1 0,0 0 0,-1 0 1,1-1-1,-1 1 0,1 0 0,-1-1 1,1 1-1,-1-1 0,1 1 0,0-1 1,3-2-851,-1 0 0,1-1 1,-1 1-1,0-1 1,4-5-1,6-17-2176,1-12-2458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1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 9792,'-22'-13'3173,"21"13"-3126,1 0 0,0 0 0,-1 0 1,1-1-1,0 1 0,0 0 0,-1 0 0,1 0 0,0 0 1,-1 0-1,1 0 0,0 0 0,-1 0 0,1 1 0,0-1 1,-1 0-1,1 0 0,0 0 0,-1 0 0,1 0 0,0 0 1,0 1-1,-1-1 0,1 0 0,0 0 0,0 0 1,-1 1-1,1-1 0,-2 3 2803,18 3 118,28 7-1,21-3-925,65-1-2273,-95-7 720,77 5-199,-4 0-1489,-36-5-3988,-44-1 307,-2 1 1574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16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285 103 3648,'-2'-3'650,"1"1"0,0-1 0,0 1 0,0-1 0,0 0 1,1 1-1,-1-1 0,1 0 0,-1-5 0,1 5-286,-1-1 1,0 1-1,1-1 0,-1 1 1,-1 0-1,1 0 0,0-1 1,-1 1-1,0 0 0,0 0 0,0 1 1,0-1-1,0 0 0,0 1 1,-1-1-1,1 1 0,-1-1 1,0 1-1,0 0 0,0 0 1,0 1-1,0-1 0,0 1 0,0-1 1,0 1-1,-1 0 0,1 0 1,-4 0-1,5 1-276,0 0-1,0 1 1,-1-1-1,1 1 1,0 0-1,0-1 1,0 1-1,0 0 1,0 0-1,1 1 1,-1-1-1,0 0 1,0 0-1,-1 3 1,-23 24 536,15-16-305,-5 8 48,0 1-1,1 0 1,-15 30 0,5-9-79,20-33-242,0 0 0,0 1 0,0 0 0,2 0 0,-1 0 1,1 0-1,0 0 0,1 1 0,-1 18 0,3-21 9,0 0 0,0-1 0,1 1 0,0-1 0,1 1 0,0-1 0,0 0 0,0 0-1,1 0 1,0 0 0,0 0 0,1 0 0,0-1 0,7 9 0,-10-13-12,1 0 0,-1 0 1,0-1-1,1 1 0,0-1 1,-1 1-1,1-1 0,0 0 1,0 1-1,-1-1 0,1 0 1,0 0-1,0 0 0,0-1 1,1 1-1,-1 0 0,2 0 1,-2-1-21,1-1 0,-1 1 0,0 0 0,0-1 0,0 1 0,0-1 0,0 1 0,0-1 0,0 0 0,0 0 0,0 0 0,0 0 0,-1 0 0,1-1 0,0 1 0,-1-1 0,3-1 1,10-14-112,0 1 0,-1-2 0,-1 0 0,-1 0 0,14-31 0,-18 36 68,0-1 0,-1-1 1,0 1-1,-1-1 1,-1 0-1,-1 0 1,0-1-1,2-22 1,-6 53 327,1 3 151,2 21 0,-2-33-382,1 0 0,0-1 0,1 1 0,-1 0 0,1-1 0,0 0 0,1 1 0,3 7 0,-1-6-93,-1 0 0,1-1 0,1 1 0,-1-1-1,1 0 1,0 0 0,1-1 0,-1 0-1,1 0 1,0 0 0,0-1 0,0 0 0,1-1-1,0 1 1,-1-2 0,1 1 0,0-1-1,0 0 1,1 0 0,-1-1 0,0 0 0,0-1-1,12 0 1,-2-1-1806,0-1 0,0 0 0,0-1-1,-1-1 1,1-1 0,-1 0 0,0-1 0,21-12 0,4-9-4690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1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72 3392,'0'0'11554,"-2"-2"-12258,0 1 1027,1 0-1,0 0 1,-1-1-1,1 2 1,-1-1-1,1 0 0,-1 0 1,0 0-1,1 1 1,-1-1-1,0 1 1,0-1-1,1 1 1,-1 0-1,0 0 1,0-1-1,0 1 1,-2 1-1,-3-1 158,-1 0-1,1 1 1,-12 2-1,17-2-370,-1 0 0,0 1-1,0-1 1,0 0-1,0 1 1,1 0 0,-1-1-1,1 1 1,0 0-1,-4 3 1,-20 27 545,13-15-348,5-7-221,-1 1 0,2 0-1,0 1 1,0-1 0,1 1 0,1 0 0,0 1-1,0 0 1,-5 24 0,9-28-4,0-1-1,0 1 1,1-1 0,0 0-1,0 1 1,1-1-1,0 1 1,0-1 0,1 0-1,0 1 1,1-1-1,-1 0 1,2-1 0,-1 1-1,1 0 1,9 12 0,-13-20-69,1 1 0,-1 0 1,1 0-1,0-1 1,-1 1-1,1-1 1,0 1-1,-1 0 0,1-1 1,0 1-1,0-1 1,0 0-1,-1 1 1,1-1-1,0 0 0,0 1 1,0-1-1,0 0 1,0 0-1,-1 0 1,1 0-1,0 0 0,0 0 1,0 0-1,0 0 1,0 0-1,0 0 1,0-1-1,0 1 0,-1 0 1,1 0-1,0-1 1,0 1-1,0-1 1,-1 1-1,1-1 0,0 1 1,0-1-1,0 0 1,5-4 37,-1 0 0,0 0-1,-1 0 1,6-7 0,-4 5-23,2-3-19,0-1 0,0 0 0,-1 0 0,0-1 0,-1 0 0,0 0 0,-1-1 0,0 1 0,-1-1 0,-1 0 0,0-1 0,0 1 0,0-20 0,-8-66 77,4 88-188,-1 14 20,-3 18 76,4-20 19,-26 202 292,16 1-147,5-73 70,-16 85 301,16-181-452,-2-1 0,-1 1-1,-2-1 1,-15 32-1,26-64-62,-1 0 0,0-1 0,0 1-1,0-1 1,1 1 0,-1-1-1,-1 0 1,1 1 0,0-1 0,0 0-1,0 0 1,-1 0 0,1 0-1,-1 0 1,-1 1 0,2-1-9,0-1-1,0 0 1,0 0 0,0 1 0,0-1-1,0 0 1,0 0 0,0 0 0,0 0-1,0 0 1,-1-1 0,1 1 0,0 0-1,0 0 1,0-1 0,0 1 0,0-1-1,-1 0 1,-2-1-41,0-1 0,1 0 0,-1 0 0,1-1 0,0 1 0,0-1 0,0 1 0,0-1-1,-3-6 1,0 1-170,1-1-1,0-1 0,1 1 0,-7-21 1,10 26 173,0-1 0,0 1 0,1-1 0,-1 0 0,1 1 0,1-1 1,-1 1-1,1-1 0,0 1 0,0-1 0,3-9 0,10-14 11,0 1 0,2 1-1,1 1 1,21-26 0,-24 33 6,5-5-12,2 0 1,0 1 0,2 1-1,0 1 1,29-19-1,138-81 4,-91 61 141,-71 43-21,-1-2 1,-1-1 0,38-38-1,-52 45-54,-1 1-1,-1-2 1,0 1-1,-1-2 1,0 1-1,-1-1 0,-1 0 1,11-32-1,-15 37-18,2-5 6,-1 0 0,0 0-1,-2 0 1,3-26-1,-14 159 19,0 3 180,9-83-4,9 55-1,-9-93-207,0 1 1,0 0-1,0 0 0,0 0 0,0 0 0,1 0 1,-1 0-1,0 0 0,1 0 0,-1-1 0,0 1 1,1 0-1,-1 0 0,1 0 0,0-1 0,-1 1 1,1 0-1,0-1 0,-1 1 0,1 0 1,0-1-1,-1 1 0,3 0 0,-2-1 1,0 0-1,1 0 1,-1 1 0,0-1-1,0-1 1,0 1-1,1 0 1,-1 0 0,0 0-1,0-1 1,0 1-1,1 0 1,-1-1 0,0 1-1,2-2 1,4-2 48,-1-1 0,1 0 0,-1 0 1,8-8-1,227-221 38,-236 227-119,-2 5-133,-2 11 48,-8 67 212,1-1 171,6-74-275,-1 10 17,1 1-1,0-1 0,1 0 1,1 0-1,0 0 1,0 1-1,5 12 0,-7-23-9,1-1 0,-1 1-1,0 0 1,1 0 0,-1 0-1,0-1 1,1 1 0,-1 0 0,1 0-1,0-1 1,-1 1 0,1 0-1,-1-1 1,1 1 0,0-1-1,0 1 1,-1-1 0,1 1-1,0-1 1,0 1 0,0-1-1,-1 0 1,1 1 0,0-1-1,0 0 1,0 0 0,0 0-1,0 0 1,-1 0 0,1 0-1,0 0 1,0 0 0,0 0 0,0 0-1,0 0 1,0 0 0,0-1-1,-1 1 1,1 0 0,0-1-1,0 1 1,0-1 0,0 0-1,6-3 11,-1 0 0,-1-1 0,1 1 0,7-9 0,-5 5-22,19-18 22,0-2 1,-3-1-1,0 0 0,-2-2 0,-1-1 0,23-44 0,-40 68-38,-3 7-53,-1 2-203,11 31 209,-8-21 45,1-1-1,0 1 1,0-1-1,10 15 1,-13-22 26,1 0 0,1 0 0,-1 0 0,0 0 0,1-1 0,-1 1 0,1-1 0,0 0 0,0 1 0,0-1 0,4 1 0,-5-2 0,0 0 0,0-1 0,1 1 0,-1-1 0,0 0 0,0 1 0,1-1 0,-1 0 0,0 0 0,1-1 0,-1 1 0,0 0 0,0-1 0,0 0 0,1 1 0,-1-1 0,0 0 0,0 0 0,3-2 0,4-2-3,-1 0 0,0 0 0,-1-1 0,1 0-1,-1 0 1,0-1 0,-1 0 0,0 0 0,0 0 0,0-1 0,-1 0 0,0 0-1,-1 0 1,0-1 0,0 0 0,0 0 0,-1 0 0,-1 0 0,0 0-1,0 0 1,0-1 0,-1-15 0,-1 22-24,0 0 0,0 0-1,0 0 1,-1 0 0,1 0 0,-2-4 0,2 7 15,0-1 1,0 1-1,-1 0 1,1-1-1,0 1 1,0 0-1,0 0 1,0-1-1,-1 1 1,1 0-1,0 0 1,0-1-1,-1 1 1,1 0-1,0 0 1,-1-1-1,1 1 1,0 0-1,0 0 1,-1 0-1,1 0 1,0 0-1,-1 0 1,1-1-1,-1 1 1,0 1-3,0-1 1,0 0 0,0 0 0,0 1-1,0-1 1,1 1 0,-1-1 0,0 0-1,0 1 1,0 0 0,1-1 0,-1 1 0,0-1-1,-1 2 1,-5 6-1,1 0-1,-1 1 1,1-1 0,1 1-1,0 0 1,-6 15 0,-20 60-13,25-64 18,5-18 1,-3 11 5,0 0-1,1 0 1,-2 15-1,5-24-2,0-1 1,-1 1-1,2-1 1,-1 1-1,0 0 0,1-1 1,-1 1-1,1-1 1,0 1-1,0-1 0,0 0 1,1 1-1,-1-1 1,1 0-1,0 0 0,3 5 1,-4-7 16,1 0-1,-1 0 1,0 0 0,1 0 0,-1 0 0,1-1 0,-1 1-1,1 0 1,-1 0 0,1-1 0,0 1 0,-1-1-1,1 0 1,-1 0 0,1 1 0,0-1 0,0 0 0,-1 0-1,1 0 1,0-1 0,-1 1 0,3-1 0,6-1 54,-1 0 0,16-7 0,-11 4-59,77-32 55,-18 7-15,-23 10-120,-18 7 63,1 2 0,51-13 0,-83 24 0,-1 0-1,1 0 0,0 0 0,0-1 1,0 1-1,-1 0 0,1 0 0,0 0 0,0 0 1,0 1-1,0-1 0,-1 0 0,1 0 1,0 0-1,0 1 0,0-1 0,-1 0 1,1 1-1,0-1 0,0 0 0,-1 1 1,1-1-1,0 1 0,-1 0 0,2 0 0,-2 0 7,1 0-1,-1 1 0,1-1 0,-1 0 0,1 1 0,-1-1 1,0 0-1,1 1 0,-1-1 0,0 1 0,0-1 0,0 0 0,-1 3 1,0 5 34,-1 0 0,0 0 0,-6 13 1,7-19-34,-6 22 19,6-20 13,0 1 0,-1-1 1,0 0-1,0 0 0,0 0 1,-4 6-1,5-10 65,15-2 107,-10 0-224,0-1-1,0 1 0,0-1 0,-1 0 0,1-1 0,0 1 0,4-4 1,7-5-10,9-8 48,-19 15-20,0 0-1,0 0 1,1 1-1,-1 0 0,1-1 1,9-2-1,-11 4-22,-1 1-1,1 0 1,0 0-1,0 0 1,0 1-1,0-1 1,0 1-1,4 0 1,-6 1 11,0-1 1,0 1-1,0 0 0,0 0 1,0 0-1,0 0 0,0 0 1,0 0-1,0 0 1,0 0-1,0 1 0,-1-1 1,1 1-1,-1 0 0,1-1 1,1 3-1,8 10 9,-1 1 140,1-2 0,1 1 0,0-1-1,23 17 1,-32-27-267,1-1 0,-1 0 0,1 0 0,0-1 0,0 1 0,0-1 1,0 0-1,0 0 0,0 0 0,1-1 0,6 1 0,-2-1-1216,0-1 0,0 0 0,0 0 0,11-4 0,-19 5 1068,0 0 0,0 0 0,0-1 0,-1 1 0,1 0 1,0-1-1,0 1 0,0 0 0,-1-1 0,1 1 0,0-1 1,-1 1-1,1-1 0,0 0 0,-1 1 0,1-1 0,-1 1 1,1-1-1,-1 0 0,1 0 0,-1 1 0,0-1 0,1 0 1,-1-1-1,1 0-768,-1-1 0,0 1 0,0-1 0,0 1 0,0-1 1,-1-4-1,-1-6-1217,-1-14-2000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1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73 12544,'-89'-25'4639,"70"19"-3583,-7 1-320,21 1-736,0-1-160,5 2-1088,0-2 704,13 2-3423,10-1 2207,27-9-4640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2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113 715 1984,'-63'4'891,"60"-4"-546,0 0 0,0 0 1,1 1-1,-1 0 1,0-1-1,0 1 0,1 0 1,-1 1-1,0-1 1,1 0-1,-1 1 1,1-1-1,-5 5 0,7-6-114,-1 1-1,0 0 1,1-1-1,-1 1 1,1 0-1,-1-1 1,1 1-1,-1 0 1,1 0-1,-1 0 1,1 0-1,0-1 1,0 1-1,-1 0 1,1 0-1,0 0 1,0 0-1,0 2 1,0-2-63,0 0 1,1 0 0,-1 0-1,1 0 1,-1 0 0,1 0 0,0 0-1,-1 0 1,1 0 0,0 0 0,-1 0-1,1 0 1,0 0 0,0 0 0,0 0-1,0-1 1,0 1 0,2 0 0,1 2 175,1 0 1,0-1 0,0 0-1,0 0 1,1-1 0,-1 1-1,0-1 1,1 0 0,-1-1-1,0 1 1,1-1 0,-1 0-1,1 0 1,-1-1 0,1 0-1,-1 0 1,0 0 0,1 0-1,-1-1 1,5-2 0,6-3-77,-1-1 0,0 0 0,0-1 1,-1-1-1,14-11 0,1-7 142,-24 22-260,0 1 0,0-1 1,1 1-1,0 1 0,0-1 0,8-4 1,-14 9-145,1 0 1,-1 0-1,0 0 1,0-1-1,1 1 1,-1 0-1,0 0 1,0 0-1,1 0 1,-1 0-1,0 0 1,0 0-1,1 0 1,-1 0-1,0 0 0,0 0 1,1 0-1,-1 0 1,0 0-1,0 0 1,1 0-1,-1 0 1,0 0-1,0 0 1,1 0-1,-1 1 1,0-1-1,0 0 1,1 0-1,-1 0 1,0 0-1,0 1 1,0-1-1,1 0 1,-1 0-1,0 0 1,0 1-1,0-1 1,0 0-1,0 0 1,1 0-1,-1 1 1,0-1-1,0 0 1,0 0-1,0 1 1,0-1-1,0 0 1,0 1-1,0 15 75,-2-3-6,-1 0 0,-8 20 0,0 6 15,-25 107 205,-71 239 210,39-205 540,67-176-909,-1 0 0,1 0 0,0 1 0,0-1 0,0 0 0,0 0 0,0 8 0,2-15-58,-1 1-1,1 0 1,0-1 0,-1 1 0,1 0-1,0 0 1,1 0 0,-1 0 0,0 0-1,2-2 1,3-6 0,45-97 236,44-138 0,-34 79-286,46-131-33,-49 131 207,-54 153-189,1 1-1,0 0 0,0 0 0,2 0 0,-1 1 1,17-21-1,-23 32-12,1-1 1,-1 1 0,1-1 0,-1 1-1,1-1 1,-1 1 0,1-1-1,-1 1 1,1-1 0,0 1-1,-1 0 1,1-1 0,0 1 0,-1 0-1,1 0 1,0 0 0,0-1-1,-1 1 1,1 0 0,0 0-1,-1 0 1,1 0 0,0 0-1,0 0 1,-1 0 0,1 1 0,0-1-1,0 0 1,-1 0 0,1 0-1,0 1 1,-1-1 0,1 0-1,0 1 1,-1-1 0,1 1 0,-1-1-1,1 1 1,-1-1 0,1 1-1,-1-1 1,1 1 0,-1-1-1,1 1 1,-1 0 0,0-1 0,1 1-1,-1 0 1,4 6-16,0 0 0,-1 0 1,4 13-1,-4-13 93,-1 0-82,9 20 27,-2 0 0,0 1 1,7 54-1,-15-74-12,0 0 0,-1-1 0,0 1 0,0 0 0,-1-1 0,0 1 0,0-1 0,-1 1 0,0-1 0,0 0 0,-1 1 0,0-1 0,0 0 0,0-1 0,-1 1 0,0-1 0,-1 1 0,1-1 0,-1 0 0,-7 6 0,3-4 26,-1 0 1,0-1-1,-14 8 0,19-12-49,0 0 0,0-1 0,-1 0-1,1 0 1,-1 0 0,1-1 0,-1 0-1,0 0 1,-8 1 0,-6-6 77,17 4-102,1-1 0,-1 0 0,1 1 0,0 0 1,-1 0-1,1-1 0,-1 2 0,1-1 0,-5 1 0,21 3 74,-8-3-41,1 0 1,-1-1-1,0 1 0,0-1 0,1-1 1,-1 1-1,10-3 0,7-1 2,117-9-19,65-9-42,-154 14 54,97-29 1,-122 28 82,-1-1 1,36-19 0,-57 26-74,0 1 0,0-1 1,0 0-1,-1-1 0,4-3 1,-6 6-3,0 0 1,-1 0 0,1 1-1,0-1 1,-1 0 0,1 0-1,-1 0 1,1 0 0,-1 0-1,0 0 1,0 0 0,1-2-1,-1 2 0,0 1 0,0-1 1,0 1-1,0-1 0,-1 1 0,1-1 0,0 1 0,0 0 0,0-1 1,-1 1-1,1-1 0,0 1 0,-1-1 0,1 1 0,0 0 0,-1-1 1,1 1-1,0 0 0,-1-1 0,1 1 0,-1 0 0,1-1 1,0 1-1,-1 0 0,1 0 0,-1 0 0,1-1 0,-1 1 0,0 0-12,0 0 1,-1 0-1,1 0 0,0 0 0,0 0 0,0 0 0,0 1 0,0-1 0,0 0 0,0 0 0,0 1 0,0-1 0,0 1 0,1-1 0,-1 1 0,0-1 1,-1 2-1,-17 13-172,16-12 149,-3 1 6,1 1 1,0 1-1,1-1 0,-1 0 1,-5 10-1,9-12 38,-1-1-1,1 0 1,0 1-1,0 0 1,0-1-1,0 1 1,0-1-1,1 1 1,-1 0-1,1-1 1,0 1-1,0 0 1,0 0-1,0-1 1,0 1-1,0 0 1,2 5-1,-1-5-8,0 0 0,0-1 0,1 1 0,-1 0-1,1 0 1,-1 0 0,1-1 0,0 1 0,0-1-1,0 0 1,1 1 0,2 1 0,-3-3 10,-1 0 1,1 0 0,0 0 0,0 0-1,0-1 1,0 1 0,0-1 0,0 1-1,0-1 1,0 0 0,0 0-1,0 0 1,0 0 0,-1 0 0,1 0-1,0 0 1,0-1 0,0 1-1,0-1 1,0 1 0,0-1 0,2-1-1,4-1 1,-1-1-1,1 0 0,-1 0 0,1-1 1,-1 0-1,8-7 0,-13 10-13,0 0 1,1-1-1,-1 1 0,0-1 0,-1 1 0,1-1 1,0 0-1,-1 0 0,1 1 0,-1-1 1,0 0-1,0 0 0,0-1 0,-1 1 1,1 0-1,-1 0 0,1 0 0,-1 0 0,-1-6 1,0 0-27,-1 1 0,0-1 0,0 0 0,-1 1 0,0-1 0,-1 1-1,0 0 1,0 0 0,-1 0 0,0 1 0,0 0 0,-1 0 0,1 0 0,-2 0 0,1 1 0,-1 0 0,0 1 0,-8-6 0,14 10 29,0 1-1,1-1 1,-1 1-1,0-1 1,0 1-1,0 0 1,1-1 0,-1 1-1,0 0 1,0 0-1,0 0 1,0-1-1,0 1 1,0 0-1,1 0 1,-1 0 0,-2 1-1,3-1-1,-1 0 1,1 0-1,-1 1 0,1-1 0,-1 0 1,1 1-1,-1-1 0,1 0 0,-1 1 0,1-1 1,0 1-1,-1-1 0,1 1 0,0-1 1,-1 1-1,1-1 0,0 1 0,0-1 1,-1 1-1,1 0 0,0 1-3,-1 0 0,1-1 0,0 1 0,0 0-1,0 0 1,0 0 0,0 0 0,0 0 0,0-1 0,1 1 0,-1 0-1,1 0 1,-1 0 0,2 3 0,1-2 5,-1 0 0,0 0-1,1-1 1,-1 1 0,1 0 0,0-1-1,0 1 1,0-1 0,0 0 0,0 0-1,1 0 1,-1-1 0,1 1 0,-1-1-1,5 1 1,3 1 31,1 0 1,0-1-1,19 1 0,6-2 41,-1-1-1,0-2 0,72-14 1,-81 10-56,0-1 0,0-2 1,0-1-1,-1-1 0,43-24 1,21-17 224,-83 45-258,-6 6 21,0 1 0,0-1 1,-1 0-1,1 0 0,0 1 0,0-1 0,0 0 0,0 1 0,0-1 0,-1 1 0,1-1 0,0 1 0,0-1 1,0 1-1,2-1 0,-3 12-25,-8 106 204,7-77-262,-7 44 0,7-72 47,0 0 0,1 12 0,1-6 388,-1-17-3,1-1-350,0 0 1,0 0-1,0 0 1,0 0-1,0 0 1,-1 0-1,1 0 1,0 0-1,0-1 1,0 1-1,0 0 1,0-1-1,0 1 1,0-1-1,-1 1 1,1-1-1,0 1 0,0-1 1,-1 1-1,1-1 1,0 0-1,-1 1 1,1-1-1,-1 0 1,1 0-1,-1 0 1,1 1-1,-1-1 1,1-1-1,-1 1 190,8-3-298,20-18 207,1 1 0,1 2 1,47-23-1,-60 33-274,-5 2 134,25-9 0,-9 5 23,0-1 0,-1-2 0,30-21 0,-18 11 411,-29 18-310,-8 4-79,0 1 0,-1 0 0,1 0 0,0 0 0,0-1 0,-1 2-1,1-1 1,0 0 0,0 0 0,0 1 0,0-1 0,0 1 0,1-1 0,-1 1 0,0 0 0,0 0 0,0 0-1,2 0 1,-3 1-17,0 0 0,0 0 0,0 0-1,0 1 1,0-1 0,-1 0 0,1 0-1,-1 1 1,1-1 0,-1 0 0,1 1-1,-1-1 1,0 0 0,1 1-1,-1-1 1,0 1 0,0 1 0,0-1 0,1 7-17,-1-1 0,0 1 0,0-1 0,-1 1 0,0-1 0,0 1 0,-4 12-1,-1-2 129,-1 0 0,-9 18 0,10-27-120,1-1-1,-12 13 1,-4 9-191,17-24 357,5-5 13,10-9 6,-6 4-203,26-21 58,-2-1 0,0-1 0,28-35 0,-54 58-15,5-5-19,-2 1 3,1 0 0,0 0 0,0 0 0,1 1 0,15-11 0,-22 17 12,0 0-1,-1-1 1,1 1 0,0 0 0,-1-1-1,1 1 1,0 0 0,0 0-1,-1 0 1,1 0 0,0 0-1,0 0 1,-1 0 0,1 0 0,0 0-1,-1 0 1,1 0 0,0 1-1,0-1 1,-1 0 0,1 0 0,0 1-1,-1-1 1,2 1 0,-1 0-7,0 0 0,1 0 1,-1 1-1,0-1 0,0 0 0,0 1 1,0-1-1,0 1 0,0-1 1,0 3-1,1 2-31,1 0 0,-2 1 0,1-1 1,1 10-1,-1 16-69,-1-17 255,4 22 0,-4-17-53,4-13-59,-4-6-39,0-1-1,-1 1 1,1-1-1,0 0 1,0 1-1,0-1 1,0 0 0,-1 0-1,1 0 1,0 1-1,0-1 1,0 0-1,0 0 1,0 0-1,-1 0 1,1-1 0,0 1-1,0 0 1,0 0-1,0 0 1,0-1-1,-1 1 1,1 0 0,0-1-1,1 0 1,19-13-36,-20 13 43,25-19-5,-8 6 0,0 0 0,0-2 0,24-28 0,77-120 0,17-22 0,2 2 91,-122 162-89,-9 12-11,0 0 1,0 0 0,-1 0-1,-1-1 1,5-12 0,-14 34 31,-1-1-1,-7 11 1,-11 25-91,8-11 81,3 1 0,1 0 0,-8 42 0,-8 114-65,25-171 51,0-1 1,1 1-1,1-1 1,1 1-1,1 0 0,1-1 1,1 0-1,1 0 1,11 33-1,-14-49 5,0 0 0,0-1 0,0 1 0,0 0 0,1-1-1,-1 0 1,1 1 0,0-1 0,0 0 0,0 0 0,1-1 0,-1 1-1,1-1 1,-1 1 0,1-1 0,0 0 0,0-1 0,0 1 0,0-1-1,0 1 1,0-1 0,0 0 0,7 0 0,7 0-26,0 0 0,-1-2 0,1 0 0,23-5 0,-22 3-73,-11 2-348,-1 0-1,0-1 1,0 0-1,11-5 0,-15 6-247,0-1 0,-1 1 0,1-1 0,-1 1 0,1-1 0,-1 0 0,0 0 0,3-3 0,-4 4 355,-1 0 0,0 1-1,1-1 1,-1 1 0,0-1-1,0 0 1,1 1 0,-1-1 0,0 1-1,0-1 1,0 0 0,0 1-1,0-1 1,0 0 0,0 1-1,0-1 1,0 0 0,0 1 0,0-1-1,0 0 1,-1 1 0,1-1-1,0 0 1,0 1 0,-1-1-1,1 1 1,0-1 0,-1 1 0,1-1-1,-1 1 1,1-1 0,0 1-1,-1-1 1,1 1 0,-1-1-1,1 1 1,-2-1 0,-25-15-7935,23 14 7850,-17-9-1307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2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76 233 10144,'-63'-59'4538,"62"58"-4426,0 1 0,0-1-1,0 1 1,1-1 0,-1 0 0,0 1-1,0-1 1,1 0 0,-1 0 0,1 1-1,-1-1 1,1 0 0,-1 0 0,1 0-1,-1 0 1,1 0 0,0 0 0,-1 1-1,1-1 1,0 0 0,0 0 0,0 0-1,0 0 1,0 0 0,0 0 0,0 0-1,0 0 1,0 0 0,0 0 0,0 0-1,1 0 1,-1 0 0,0 0 0,1 0-1,-1 0 1,1 0 0,-1 1 0,1-1-1,-1 0 1,1 0 0,-1 1 0,2-2-1,2-2 305,0 0-1,0 0 0,0 0 0,1 0 0,-1 1 1,1 0-1,0 0 0,0 0 0,0 0 0,7-2 1,7-1 592,32-7 1,-50 13-948,231-30 2646,-66 11-2209,-86 9-589,-6 0-2968,-27 3-4143,-39 5 2459,-21 8-3228,-8 5 4259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2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43 6560,'-7'8'14077,"7"-7"-13437,-19 5 4481,-24 2-4509,37-7 750,2 0-1110,0-1-1,0 1 0,0-1 1,0 0-1,-5-1 0,8 1-214,0 0-1,1 0 0,-1 0 1,0 0-1,1-1 1,-1 1-1,0 0 1,0 0-1,1-1 1,-1 1-1,0 0 0,1-1 1,-1 1-1,1-1 1,-1 1-1,0-1 1,1 1-1,-1-1 0,1 1 1,-1-1-1,1 1 1,0-1-1,-1 0 1,1 1-1,0-1 1,-1 0-1,1 1 0,0-1 1,0 0-1,-1 1 1,1-1-1,0 0 1,0 0-1,0-5 146,0 5-156,1 1-1,-1-1 1,0 1-1,0 0 1,0-1-1,0 1 1,0-1 0,0 1-1,0 0 1,0-1-1,0 1 1,0-1 0,0 1-1,0 0 1,0-1-1,0 1 1,0-1 0,0 1-1,0 0 1,0-1-1,0 1 1,-1 0-1,1-1 1,0 1 0,0-1-1,-1 1 1,1 0-1,0 0 1,0-1 0,-1 1-1,1 0 1,0-1-1,-1 1 1,1 0 0,0 0-1,-1 0 1,1-1-1,0 1 1,-1 0-1,1 0 1,-1 0 0,1 0-1,0 0 1,-1 0-1,0 0 125,22-8-113,-13 5-47,-5 2-16,0 1 0,-1-1 0,1 0 0,0 0 0,-1 0 0,5-3 0,-7 3-221,0 1 0,0-1 0,0 1 0,-1-1 0,1 1 0,0-1-1,0 1 1,-1 0 0,1-1 0,0 1 0,-1 0 0,1-1 0,0 1 0,-1 0 0,1-1 0,-1 1 0,1 0-1,-1-1 1,1 1 0,0 0 0,-1 0 0,0-1 0,-7-2-5884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41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13 2656,'-8'-5'19391,"14"7"-18767,9 3-335,0-1-1,1 0 0,-1-1 0,1 0 0,0-2 1,25 0-1,-18 0-66,64 0 360,124-17 0,-26 1-204,-164 14-351,3 0-14,29 2 0,-11-1 48,-35 0-124,1 0 0,-1 0 0,1 0 0,-1 1 0,0 0 0,1 0 0,6 3 0,-12-4-918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3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19 515 3808,'-1'2'230,"-13"21"1050,14-22-1109,-1-1 0,1 1-1,-1 0 1,1 0-1,-1 0 1,1 0 0,0 16 14209,1-20-15594,1 1 1367,85-127 2724,-56 78-2326,2 2 0,64-74 0,-59 85-266,1 1 1,2 3-1,49-33 0,-84 62-159,1 1-1,0 0 1,1 1-1,-1 0 1,0 0-1,14-3 1,-19 5-88,0 1 1,0 0-1,0-1 1,0 1 0,0 0-1,0 0 1,0 0-1,0 1 1,0-1-1,0 1 1,0-1-1,0 1 1,2 0 0,-2 0-24,-1 0 1,0 0-1,0 0 1,0 0-1,0 0 1,0 0-1,0 0 1,0 0-1,0 0 1,0 1-1,0-1 1,-1 0-1,1 1 1,0-1-1,-1 0 1,1 1-1,-1-1 1,0 1-1,1-1 1,-1 3-1,0 0 41,0 0 0,0 0-1,-1 0 1,1 0 0,-1 0 0,0 0 0,0 0-1,0 0 1,-3 5 0,-18 34 127,-64 97 301,75-124-424,4-6 414,20-28-46,5-1-341,2 1 0,0 0 0,1 2 0,1 0 0,32-17 0,-24 17-15,1 1 0,1 1 0,60-17 0,-85 30-38,0-1-1,-1 1 1,1 0-1,11 0 0,-16 1-13,1 0-1,-1 0 1,0 1-1,1-1 1,-1 1-1,0-1 1,0 1-1,0 0 0,0 0 1,0 0-1,0 0 1,0 0-1,0 0 1,0 1-1,0-1 1,0 1-1,1 1 1,1 1-23,0 0 1,-1 0 0,0 1-1,1-1 1,-2 0 0,1 1-1,-1 0 1,1 0-1,-1 0 1,0 0 0,-1 0-1,1 0 1,-1 0 0,0 1-1,-1-1 1,1 0-1,-1 7 1,0 10 285,0-21-219,5-4 90,12-7-119,-1 0 0,0-2 0,17-14-1,-16 11-84,0 2 1,28-17-1,-41 28 45,1-1-7,-1 1 0,1-1 0,0 1 0,-1 0 0,1 1 0,7-2 0,-11 3 4,0 0-1,0 0 1,1 0-1,-1 0 0,0 0 1,0 0-1,1 0 1,-1 1-1,0-1 1,0 0-1,0 1 0,0-1 1,0 1-1,1-1 1,-1 1-1,0 0 1,0-1-1,0 1 0,-1 0 1,1 0-1,0 0 1,0 0-1,0 0 1,-1 0-1,1 0 0,0 0 1,-1 0-1,1 0 1,-1 0-1,1 0 1,0 2-1,0 1 30,-1 0-1,1-1 1,-1 1-1,0 0 1,0-1-1,0 1 1,0 0 0,0 0-1,-1-1 1,0 1-1,-1 5 1,-3 22 116,5-27-141,0 0 0,0-1 0,0 1 0,1 0 0,0 0 0,0 0 0,0 0 0,0 0 0,0-1 0,1 1 0,-1 0 0,1-1 0,0 0 0,0 1 0,4 4 0,-3-6 1,0 0-1,-1 1 1,1-1 0,0-1-1,0 1 1,1 0-1,-1-1 1,0 1 0,0-1-1,1 0 1,-1 0 0,1-1-1,-1 1 1,1-1 0,-1 1-1,1-1 1,-1 0-1,5-1 1,29-2 52,0-2 0,0-1 0,49-16 0,104-48-208,-157 59 239,-35 14-93,-1-1 0,1 1-1,1 0 1,-1-1 0,0 1 0,1 0-1,-1 0 1,1 1 0,0-1-1,0 0 1,0 0 0,0 5-1,-4 12 37,-1 21-1,5-32-33,1 1 0,0-1 0,0 1 0,1-1 0,0 1 0,3 11 0,-3-17 16,0 0-1,0-1 1,1 1-1,-1 0 1,1-1-1,0 1 1,0-1-1,0 1 1,1-1 0,-1 0-1,1 0 1,0 0-1,0 0 1,0 0-1,0-1 1,6 5-1,-8-7 3,0 1 0,0-1 0,0 1 0,1-1-1,-1 0 1,0 1 0,0-1 0,0 0 0,0 0-1,1 0 1,-1 0 0,0 0 0,0 0 0,0 0-1,0 0 1,1 0 0,-1-1 0,0 1 0,0 0-1,0-1 1,2 0 0,-1 0 4,0-1 1,0 1-1,1-1 1,-1 0-1,0 0 0,-1 0 1,1 0-1,0 0 1,1-2-1,2-5 33,0 0 1,-1 1-1,0-1 0,3-10 1,-4 12-19,-2 0 0,1 0 0,-1 0 0,0 0 0,0 0 1,-1-1-1,0 1 0,0 0 0,-1 0 0,0-1 0,-3-10 0,3 13-65,-1 0 0,0-1 1,0 1-1,-1 0 0,1 0 0,-1 1 0,0-1 0,-1 1 0,1-1 0,-1 1 0,0 0 0,0 0 0,0 1 0,0-1 0,-8-4 0,11 7 13,0 1-33,6 2 46,-1 1 1,1-1-1,0 0 1,0-1 0,5 2-1,35-2 85,-1-2-1,64-9 1,-89 8-57,-3 0 4,159-20 191,-168 21-216,18-4-74,42-1 1,-66 6 79,1 0 0,-1 0 0,1 0 0,-1 0 0,1 1 0,0-1 0,-1 0 0,1 1 0,-1-1 0,1 1 1,-1-1-1,1 1 0,-1 0 0,0-1 0,1 1 0,-1 0 0,0 0 0,1 0 0,-1 0 0,0 0 0,0 0 0,0 1 0,0-1 1,0 0-1,0 0 0,0 1 0,-1-1 0,1 1 0,0-1 0,-1 1 0,1-1 0,-1 1 0,0-1 0,1 3 0,0 5-6,-1 0 0,0-1-1,-1 1 1,1 0-1,-4 10 1,1 6-1,1 121 394,3-78-225,3-45-21,-4-23-138,0 1-1,0-1 0,0 1 0,0-1 1,0 0-1,1 1 0,-1-1 0,0 0 0,0 1 1,0-1-1,1 0 0,-1 1 0,0-1 1,1 0-1,-1 0 0,0 1 0,1-1 0,-1 0 1,0 0-1,1 1 0,-1-1 0,1 0 0,-1 0-1,1 0 1,-1-1-1,1 1 1,-1 0-1,1 0 1,-1 0-1,1-1 1,-1 1-1,1 0 1,-1-1-1,0 1 1,1 0-1,-1-1 1,1 1-1,-1 0 0,0-1 1,0 1-1,1-1 1,-1 1-1,0-1 1,1 0-1,18-33-6,30-72 0,-18 35 69,28-45-208,-59 116 140,0 0 1,0 0-1,0 0 1,0 0-1,0 0 1,0-1-1,0 1 1,0 0-1,0 0 1,0 0-1,0 0 1,0 0-1,1 0 1,-1 0-1,0 0 1,0 0-1,0 0 1,0 0 0,0 0-1,0 0 1,0 0-1,0 0 1,0 0-1,0-1 1,0 1-1,0 0 1,0 0-1,1 0 1,-1 0-1,0 0 1,0 0-1,0 0 1,0 0-1,0 0 1,0 0-1,0 0 1,0 0-1,0 0 1,0 0-1,0 0 1,1 0-1,-1 0 1,0 0-1,0 1 1,0-1 0,0 0-1,0 0 1,0 0-1,0 0 1,0 0-1,0 0 1,0 0-1,3 6-101,-1 8-32,-1-1 135,0 1-1,2-1 1,0 0 0,0 0 0,1-1-1,9 21 1,-12-30 13,0-1 0,1 0-1,-1 0 1,0 1 0,1-1 0,-1 0 0,1 0 0,0 0-1,0-1 1,0 1 0,-1 0 0,2-1 0,-1 1-1,0-1 1,4 3 0,-2-3-5,0 0 1,1 1-1,-1-2 0,0 1 0,0 0 1,0-1-1,1 0 0,7 0 1,4-2 27,0-1 1,0 0-1,29-11 1,92-42 176,-69 27-155,-54 24-120,-9 3 70,-1 0-1,1 1 0,-1-1 0,0-1 1,0 1-1,7-5 0,-3 2-65,-8 4 61,1 1 0,-1 0-1,1 0 1,-1-1-1,1 1 1,-1 0-1,1-1 1,-1 1 0,1-1-1,-1 1 1,1-1-1,-1 1 1,1-1 0,-1 1-1,0-1 1,1 1-1,-1-1 1,0 1 0,0-1-1,1 1 1,-1-1-1,0 0 1,0 1-1,0-1 1,0 1 0,0-1-1,0 0 1,0 0-1,15 2-149,-15-1 213,1 0-87,0 0 22,-1 0 0,1 0 0,0 0 0,-1-1 0,1 1-1,-1 0 1,1 0 0,0 0 0,-1 0 0,1-1-1,-1 1 1,1 0 0,0-1 0,-1 1 0,2-1-1,-1 0-9,1-1 36,1-1 0,-1 1 1,0-1-1,0 0 1,0 0-1,-1 0 0,1 0 1,-1-1-1,2-2 1,-3 4-33,1 1 0,-1-1 1,0 0-1,1 1 0,-1-1 0,0 1 1,0-1-1,0 1 0,0-1 1,-1 0-1,1 1 0,0-1 1,-1 1-1,1-1 0,-1 1 1,1-1-1,-1 1 0,0-1 1,0 1-1,1 0 0,-1-1 0,0 1 1,0 0-1,0 0 0,-3-2 1,3 2-13,-1 0 0,1 0-1,-1 0 1,1 0 0,-1 0 0,0 0 0,0 1 0,0-1 0,1 0 0,-1 1 0,0 0 0,0-1 0,0 1 0,0 0 0,0 0-1,1 0 1,-1 0 0,0 1 0,0-1 0,0 0 0,0 1 0,0-1 0,1 1 0,-1 0 0,0-1 0,0 1 0,1 0-1,-1 0 1,1 0 0,-3 2 0,0 0 16,1 0 0,0 0-1,0 0 1,0 0 0,0 0-1,0 0 1,1 1 0,-1 0-1,1-1 1,0 1 0,0 0-1,-2 8 1,3-8 4,0 0-1,1 0 1,-1 1-1,1-1 1,0 0-1,1 0 1,-1 0 0,1 0-1,0 0 1,0 0-1,0 0 1,0 0 0,1 0-1,-1 0 1,1 0-1,0-1 1,5 7-1,1 2 70,1-1-1,1 0 1,18 15-1,-25-23-50,0 0 0,0-1 0,0 1 0,0-1 0,1 0 0,-1 0 0,1 0 0,-1-1 0,1 1 0,0-1 0,-1 0 0,1 0 0,0 0 0,0-1 0,0 1 0,0-1 0,0 0 0,0 0 0,0 0 0,0 0 0,0-1 0,-1 0 0,8-2 0,2-2 44,0-1 0,0-1 0,-1 0 0,0-1 0,14-10 0,16-12-38,5 2-118,94-54-6,-130 76 72,-10 5 31,0 0 1,0 0-1,0 0 0,1 1 0,-1-1 1,0 0-1,1 1 0,-1-1 0,3 0 1,-3 2-21,-1 0 0,1-1 1,-1 1-1,0-1 0,1 1 1,-1 0-1,1-1 0,-1 1 1,0 0-1,0-1 0,1 1 1,-1 0-1,0 0 0,0-1 1,0 1-1,0 0 0,0 0 1,0-1-1,0 1 0,0 0 1,0 1-1,0-1-7,0 5 13,-1 0 0,0 1 0,0-1 0,0 0 0,-1 0 0,0 0 0,-4 11 0,-3 1 14,-13 19-1,-5 10 6,18-29 19,-21 40 67,26-51-61,0-1-1,0 0 0,0-1 1,-1 1-1,0-1 1,-10 8-1,13-11-21,1-1-1,-1 0 1,0 0-1,1 0 1,-1 0-1,0 0 1,0 0-1,0-1 1,0 1-1,0-1 1,1 1-1,-1-1 1,0 0-1,0 1 1,-4-2-1,4 1-7,1 0 0,-1-1-1,1 1 1,-1-1 0,1 0 0,-1 0-1,1 1 1,0-1 0,-1 0 0,1 0-1,0 0 1,0 0 0,0-1 0,0 1-1,0 0 1,0 0 0,0-1 0,0 1-1,0 0 1,1-1 0,-2-1 0,2 3-3,-3-6-6,1 0 1,-1 0-1,1 0 0,0 0 1,-2-12-1,4 17 1,0 0 0,0 0 0,0 0 1,0 0-1,0 0 0,0 0 0,1-1 0,-1 1 0,0 0 1,1 0-1,-1 0 0,0 0 0,1 0 0,-1 0 0,1 0 1,0 1-1,0-3 0,0 3 2,1-1 1,-1 0-1,0 0 1,0 0-1,1 1 0,-1-1 1,1 0-1,-1 1 1,0-1-1,1 1 1,-1 0-1,1 0 0,-1-1 1,1 1-1,-1 0 1,3 0-1,7 1 7,0 0 0,0 1 0,15 4 0,5 1 34,20 1-390,134 26 418,-63-8-6860,-90-19 4307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41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20 128 7040,'-2'0'377,"1"0"1,-1 0 0,0-1-1,1 1 1,-1-1 0,1 1-1,-1-1 1,1 1 0,-1-1-1,-1-1 1,3 2-289,0 0 1,0-1-1,0 1 1,0 0-1,-1 0 1,1 0-1,0 0 1,0 0-1,0-1 1,1 1-1,-1 0 1,0 0-1,0 0 0,0 0 1,0 0-1,0-1 1,0 1-1,0 0 1,0 0-1,0 0 1,0 0-1,0 0 1,0 0-1,0-1 1,0 1-1,1 0 1,-1 0-1,0 0 1,0 0-1,0 0 1,0 0-1,0 0 0,0 0 1,1 0-1,-1 0 1,0-1-1,14-4 2617,61-25 1273,-15 12-2681,0 4 0,1 2 0,68-5 0,-85 14-1103,0 3 0,-1 1 0,1 2 0,0 3 0,52 12 0,-55-6-220,-25-7-139,-1-1 1,1 0-1,-1-1 1,25 2 0,-38-5-339,1 0 0,-1-1 1,0 1-1,1-1 0,-1 1 1,0-1-1,1 0 1,-1 0-1,0 0 0,0 0 1,0 0-1,0-1 1,0 1-1,3-3 0,2-3-2366,-1 1-1,8-13 0,-5 8-232,9-10-1016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45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543 682 2080,'3'-9'2032,"-1"2"2206,-9-4-23,4 9-3703,-1 0-1,0 0 1,0 0 0,0 0 0,0 1-1,0-1 1,0 1 0,0 0 0,0 0-1,-1 1 1,1-1 0,-5 1 0,5 0-339,-18-1 338,0 1 0,0 1 0,0 1 0,-32 8 0,29-6-282,4 0-3,0 0 0,1 2-1,-1 0 1,1 1 0,-31 16-1,40-17-142,1 0 0,1 1 0,-1 0-1,1 1 1,0 0 0,1 0-1,-1 1 1,2-1 0,-1 2 0,1-1-1,-8 17 1,7-10-27,1-1 1,1 1 0,0 0-1,1 0 1,1 0-1,1 1 1,0-1-1,0 20 1,2-28-1,1-1 0,0 1 0,1 0 0,0 0 0,0-1 1,0 1-1,1-1 0,0 1 0,1-1 0,0 0 0,0 1 1,0-1-1,1-1 0,0 1 0,0-1 0,1 1 0,0-1 1,0-1-1,11 11 0,-6-9 16,0-1 0,0 0 0,1 0 0,0-1 0,0 0 0,1-1 0,-1 0 0,1-1 0,-1 0 0,14 0 0,-3 0-16,-1-2 0,1-1 0,-1 0 0,39-6 0,-45 3-84,0 0 0,0-1-1,0 0 1,-1-1 0,0-1 0,0-1 0,0 1 0,-1-2 0,0 0 0,12-10 0,31-30-68,-2-2 0,-2-2 0,52-69 0,-101 118 90,0-1 1,0 0 0,0 0-1,-1 0 1,0 0 0,4-8-1,-6 12 4,0-1 1,0 0-1,1 1 0,-1-1 0,0 0 0,0 1 1,0-1-1,0 0 0,0 1 0,0-1 0,0 0 1,0 1-1,0-1 0,0 0 0,0 1 1,0-1-1,0 0 0,-1 1 0,1-1 0,0 0-1,-1 1-1,1 0 0,0-1 1,-1 1-1,1 0 1,-1-1-1,1 1 0,0 0 1,-1 0-1,1 0 1,-1-1-1,1 1 0,0 0 1,-1 0-1,1 0 1,-1 0-1,1 0 0,-1 0 1,1 0-1,-1 0 0,-2 0-13,1 1-1,-1-1 0,1 1 0,-1-1 0,1 1 1,-1 0-1,1 0 0,-4 2 0,-2 3 39,1 0 0,-1 1 0,1 0 0,1 0-1,-1 0 1,1 1 0,0 0 0,1 0 0,0 0 0,0 1-1,1-1 1,-5 14 0,-3 14-51,-14 66 0,24-93 22,-1 2 82,1 1 0,0 1 0,1-1 1,0 0-1,1 0 0,0 0 0,3 13 0,-2-21-36,-1 0 0,1 0 0,1 1 0,-1-1 0,1-1 0,0 1 0,0 0 0,0 0 0,0-1 0,0 1 0,1-1 0,0 1-1,-1-1 1,1 0 0,1 0 0,-1 0 0,0-1 0,1 1 0,-1-1 0,1 0 0,0 0 0,0 0 0,4 1 0,0 0 10,-1-2 0,1 1 1,0-1-1,-1 0 0,1 0 1,0-1-1,0 0 0,0-1 1,-1 0-1,1 0 0,0 0 1,10-4-1,-2 0-6,1-1 0,-1-1-1,-1-1 1,21-13 0,-28 17-47,0-1 0,-1-1 0,1 1 1,-1-1-1,-1 0 0,1-1 0,-1 0 0,0 0 0,-1 0 0,1-1 0,4-9 0,-5 7 15,-1 1-1,0-1 1,-1 1-1,0-1 1,0 0-1,-1-1 1,0 1-1,-1 0 0,0-1 1,-2-17-1,1 24-42,-1-1 0,1 0-1,-2 0 1,1 1 0,0-1-1,-1 1 1,0-1 0,0 1-1,0 0 1,0 0 0,-1 0-1,0 0 1,0 0 0,0 0-1,0 1 1,0-1 0,-1 1-1,1 0 1,-1 0 0,0 0-1,0 1 1,0-1 0,-1 1-1,1 0 1,-9-2 0,5 1 38,0 1 0,0 0 1,-1 1-1,1 0 0,0 1 0,-1 0 0,1 0 1,-1 0-1,1 1 0,-9 2 0,2 1-16,0 0-1,0 1 1,0 0-1,-22 13 1,27-14-20,2 0 98,15-4 94,36-9-65,0-2-1,47-19 1,-15 4-52,-32 12-1,59-16-48,-87 26 58,0 1 0,1 1 0,0 1 1,25 0-1,-37 1-37,-1 1 1,1-1-1,-1 1 0,1 0 1,-1 0-1,0 0 0,1 0 1,-1 1-1,0-1 1,0 1-1,0 0 0,0 0 1,0 0-1,0 0 0,-1 0 1,1 1-1,-1-1 1,1 1-1,-1-1 0,0 1 1,0 0-1,0 0 0,-1 0 1,1 1-1,-1-1 1,1 0-1,-1 0 0,1 4 1,1 7 18,-1-1 1,0 1-1,0-1 1,-1 1-1,-3 25 1,-1-1 91,-14 54 0,6-35 141,10-49-158,2-6 28,11-18 30,19-32-102,2 2 0,75-79 0,-102 120-119,-1 0 1,1 0-1,0 0 0,12-6 1,-18 10 41,1 0 0,0 1 0,1-1 0,-1 1 0,0-1 0,0 1 0,0 0 0,0-1 0,0 1 0,0 0 0,0 0 0,1 0 0,-1 0 0,0 0-1,0 0 1,0 0 0,0 0 0,0 0 0,1 1 0,-1-1 0,0 0 0,0 1 0,0-1 0,0 1 0,0-1 0,0 1 0,0-1 0,0 1 0,0 0 0,0-1 0,0 1 0,-1 0 0,1 0 0,0 0 0,0 0 0,-1 0 0,1 0 0,-1 0 0,1 0 0,0 2 0,1 3-8,0 0 0,0 0 1,-1 1-1,1-1 0,-2 0 0,1 1 0,-1 6 0,-3 51 127,2-41-81,0-8-26,-1 0-13,2 0-1,0 0 1,3 26 0,-2-37 28,-1 0 1,1-1-1,0 1 1,1 0-1,-1 0 1,1-1-1,0 1 1,0-1 0,0 0-1,0 1 1,0-1-1,1 0 1,-1 0-1,1 0 1,0-1 0,0 1-1,0 0 1,0-1-1,4 2 1,-1 0 23,0-1-1,-1-1 1,2 1 0,-1-1 0,0 0 0,0 0-1,1 0 1,-1-1 0,1 0 0,-1-1-1,1 1 1,0-1 0,-1 0 0,1-1 0,-1 0-1,1 0 1,-1 0 0,1-1 0,-1 0 0,0 0-1,0 0 1,0-1 0,0 0 0,0 0 0,7-6-1,1-4-5,-1-1 0,0 0 0,-1-1-1,-1 0 1,16-28 0,-4 2-89,29-77 0,-9 18 0,-26 72-105,-15 29 59,-1 6-5,0 11-13,-9 182 170,3-154-39,-3 0-1,-16 61 1,22-101-8,0-1 0,0 0 0,0 1 0,-5 7 0,7-12-2,-1 0 0,1-1-1,-1 1 1,1 0 0,-1-1 0,1 1 0,-1-1-1,1 1 1,-1 0 0,1-1 0,-1 1 0,0-1-1,1 0 1,-1 1 0,0-1 0,1 1 0,-1-1-1,0 0 1,1 0 0,-1 1 0,0-1 0,0 0-1,0 0 1,1 0 0,-1 0 0,0 0 0,0 0-1,1 0 1,-1 0 0,0 0 0,0 0 0,0 0-1,1-1 1,-1 1 0,0 0 0,1 0 0,-1-1-1,0 1 1,0-1 0,1 1 0,-1-1 0,1 1-1,-1-1 1,0 0 0,-2-1-170,1 1 94,0-1 1,0 0 0,0 1-1,0-1 1,1 0 0,-1 0 0,0 0-1,1 0 1,0 0 0,-1 0-1,1-1 1,0 1 0,-1-4-1,2 6 68,0 0 0,0-1 0,0 1 0,1 0 0,-1 0-1,0 0 1,0-1 0,1 1 0,-1 0 0,0 0-1,0 0 1,1-1 0,-1 1 0,0 0 0,0 0-1,1 0 1,-1 0 0,0 0 0,1 0 0,-1 0 0,0-1-1,1 1 1,-1 0 0,0 0 0,1 0 0,-1 0-1,0 1 1,0-1 0,1 0 0,-1 0 0,0 0-1,1 0 1,19 3-66,-8-1 114,16-1-9,1-1 0,55-6 1,-58 3-6,10 0 15,0-2 1,0-2 0,52-17-1,-71 18-28,-1 0 1,0-2-1,0 0 0,-1 0 0,0-2 0,0 0 0,-1 0 0,-1-1 0,16-16 0,-10 5 24,-1-1 0,-1-1 0,-1 0 1,17-36-1,40-108 223,-61 138-245,11-32 47,22-93 0,-1-61-81,-37 178-14,-7 37 29,17-104 65,-15 85-80,-1 1 1,-1-1-1,-3-26 0,3 43 13,0 1 0,-1-1 0,0 1 0,1-1 0,-1 1 0,0 0 0,-3-5 0,4 7 4,0-1-1,0 1 1,-1 0 0,1-1-1,0 1 1,-1 0 0,1-1-1,0 1 1,-1 0-1,1 0 1,0-1 0,-1 1-1,1 0 1,0 0 0,-1 0-1,1-1 1,-1 1 0,1 0-1,-1 0 1,1 0 0,0 0-1,-1 0 1,0 0-2,0 0 0,0 1 0,1-1 0,-1 0 0,0 1 1,1-1-1,-1 1 0,0-1 0,1 0 0,-1 1 0,0 0 0,1-1 0,-1 1 0,1-1 0,-1 1 1,1 0-1,-1 0 0,-4 7-34,1 0 0,0 0 0,1 0 1,0 1-1,0-1 0,-2 13 0,-63 346 196,67-358-160,-8 70 5,4 1 1,6 95-1,0-136 11,6 66 209,-5-88-138,1 1-1,0 0 0,12 30 1,-14-44-56,1 0 0,-1-1 0,1 1 0,0-1 0,1 1 0,-1-1 1,0 0-1,1 0 0,3 4 0,-4-6-21,-1 0-1,1 0 1,0 0-1,-1 0 1,1 0 0,0 0-1,0 0 1,0-1-1,0 1 1,-1-1 0,1 1-1,0-1 1,0 0 0,0 0-1,0 1 1,0-1-1,0-1 1,0 1 0,0 0-1,0 0 1,3-2-1,5-2 17,0 0-1,0 0 0,-1-1 0,1 0 0,-1-1 0,14-11 0,51-49 106,-59 51-128,221-192-105,-211 186 87,-10 8-85,23-14 1,-34 24 67,0 0 1,1 1-1,-1 0 1,1 0 0,-1 0-1,1 1 1,0 0 0,-1 0-1,1 0 1,8-1-1,-12 3 32,0-1 0,-1 1 0,1 0-1,0-1 1,-1 1 0,1 0 0,-1-1 0,1 1-1,-1 0 1,0 0 0,1-1 0,-1 1-1,0 0 1,1 0 0,-1 0 0,0 0-1,0 0 1,0-1 0,0 1 0,0 0 0,0 0-1,0 1 1,-2 0 0,0 1 0,0-1 1,0 0-1,0 0 0,-1 0 0,1-1 0,0 1 1,-1 0-1,0-1 0,-5 3 0,-35 12-36,16-7-74,8-1 90,1 1 0,0 1-1,1 0 1,-29 23 0,40-28 30,-1 1 1,1 0 0,0 0-1,0 1 1,1 0 0,0 0-1,0 0 1,1 0 0,0 1-1,0 0 1,1 0 0,0 0-1,-4 15 1,7-21-5,-1 1 0,1 0 0,0 0 0,-1 0 0,1 0 0,1 0 0,-1 0 0,0 0 0,1 0 0,-1 0 0,1-1 0,0 1 1,0 0-1,0 0 0,1-1 0,-1 1 0,0-1 0,1 1 0,0-1 0,0 0 0,-1 1 0,1-1 0,1 0 0,-1 0 0,0 0 0,0 0 0,1-1 0,-1 1 0,1-1 0,-1 1 0,1-1 0,0 0 0,0 0 0,-1 0 0,1-1 0,0 1 0,6 0 0,-4-1 8,0-1-1,0 0 1,0 0-1,0 0 0,0 0 1,0-1-1,0 0 1,-1 0-1,1 0 0,0-1 1,-1 1-1,0-1 1,0 0-1,0-1 0,0 1 1,0 0-1,6-9 1,3-4 38,-1-1 1,0-1 0,9-19 0,-15 26-42,20-30 14,-17 27-3,0 0 0,10-21 0,-18 33-37,-1 0-11,1 1 0,-1 0 1,1-1-1,0 1 0,-1 0 0,1-1 0,0 1 0,0 0 0,0 0 0,0 0 0,0 0 0,2-2 0,-3 3 14,0 1 0,1-1 1,-1 0-1,0 0 0,1 1 0,-1-1 1,0 0-1,1 1 0,-1-1 0,0 0 0,0 1 1,1-1-1,-1 0 0,0 1 0,0-1 1,0 1-1,1-1 0,-1 0 0,0 1 1,0-1-1,0 1 0,0-1 0,0 1 0,2 11 25,-1 0 0,-1 1 0,-1 17 0,0-16 14,1 0 0,1 17 1,-1-30-26,10 48 35,-9-45-29,0 0 0,0-1 0,1 1 0,0-1 0,-1 1 0,1-1 1,0 0-1,1 0 0,-1 1 0,5 3 0,-6-6 3,0 0 0,0 0 1,1 0-1,-1-1 0,0 1 1,0 0-1,1-1 0,-1 1 0,0-1 1,1 0-1,-1 1 0,0-1 1,1 0-1,-1 0 0,1 0 1,-1 0-1,0 0 0,1 0 1,-1 0-1,1 0 0,-1-1 1,0 1-1,1 0 0,-1-1 0,0 1 1,1-1-1,1-1 0,3-2 35,1 0 0,-1 0-1,0-1 1,5-6 0,-4 5-53,24-21-115,93-78 83,-104 90 11,1 2-1,0 0 0,0 1 1,37-14-1,-57 25 27,0 1 0,0-1-1,0 1 1,0 0 0,0-1-1,1 1 1,-1 0-1,0 0 1,0 0 0,0 0-1,1 0 1,-1 0 0,0 0-1,0 1 1,2-1 0,-2 1 2,0-1 0,-1 1 0,1-1 0,0 1 1,-1-1-1,1 1 0,-1-1 0,1 1 0,-1-1 0,1 1 1,-1 0-1,0-1 0,1 1 0,-1 0 0,0-1 1,1 1-1,-1 0 0,0 1 0,1 2 22,-1 0-1,1 0 1,-1 0 0,0 0-1,-1 0 1,1 0-1,-1 4 1,-13 79 53,14-70-7,0-16-66,0-1 0,0 1 0,1-1 0,-1 0 0,0 1 0,0-1 0,0 1 0,0-1 0,0 0-1,1 1 1,-1-1 0,0 1 0,0-1 0,1 0 0,-1 0 0,0 1 0,1-1 0,-1 0 0,0 1 0,1-1 0,-1 0 0,0 0-1,1 1 1,-1-1 0,1 0 0,-1 0 0,0 0 0,1 0 0,-1 0 0,1 0 0,-1 0 0,0 0 0,1 0 0,-1 0 0,1 0-1,-1 0 1,1 0 0,-1 0 0,0 0 0,1 0 0,0 0 0,5-3 21,0 1 0,1-1-1,-1 0 1,-1-1 0,1 1 0,5-6-1,33-30-56,-23 20 80,-19 17-40,62-59-258,-64 60 242,1 0 0,-1 1 0,1-1 0,-1 1 0,1-1 0,-1 1 0,1 0 0,-1-1 1,1 1-1,-1-1 0,1 1 0,0 0 0,-1-1 0,1 1 0,0 0 0,-1 0 0,2-1 0,-1 2 7,-1-1 0,0 0 0,1 0 0,-1 0 0,0 0 0,0 0 0,1 1 0,-1-1 0,0 0 0,0 0 0,1 1 0,-1-1 0,0 0 0,0 0 0,1 1 0,-1-1 0,0 0 0,0 1 0,0-1 0,0 0 0,0 1 0,1-1 0,-1 0 0,0 1 1,0-1-1,1 30 6,-1-22 5,0 1-30,-1 15 59,2 1 1,0-1-1,2 1 1,6 27-1,-9-50-27,1-1-1,-1 0 1,1 1-1,-1-1 1,0 0-1,1 0 1,0 1-1,-1-1 0,1 0 1,0 0-1,0 0 1,0 0-1,0 0 1,-1 0-1,1 0 1,1 0-1,-1 0 0,1 0 1,-1 0-3,0-1 0,0 0 0,0 0 0,0 0 0,0 1 0,0-1 0,0 0 0,0 0 0,0-1 0,0 1 0,0 0 0,0 0 0,0 0 0,0-1 0,0 1 0,0 0 0,0-1 0,1 0 0,3-2 29,0 0 0,-1-1 1,1 1-1,-1-1 0,0 0 0,6-8 0,6-8 39,18-21 24,52-52-1,-39 52-77,-24 23-40,-2-1 1,0-2-1,20-25 0,-18 13 16,34-62 1,10-42 2,59-185-16,-106 278-117,-20 38 81,0 6 50,0 0-1,0 0 1,0 0 0,0 0-1,0 0 1,0 1 0,0-1-1,0 0 1,0 0 0,0 0 0,0 0-1,0 0 1,0 0 0,-1 0-1,1 0 1,0 0 0,0 0-1,0 0 1,0 0 0,0 0 0,0 0-1,0 0 1,0 1 0,0-1-1,0 0 1,0 0 0,-1 0 0,1 0-1,0 0 1,0 0 0,0 0-1,0 0 1,0 0 0,0 0-1,0 0 1,0 0 0,0 0 0,-1 0-1,1 0 1,0-1 0,0 1-1,0 0 1,0 0 0,0 0-1,0 0 1,0 0 0,0 0 0,0 0-1,0 0 1,0 0 0,0 0-1,-1 0 1,1 0 0,0 0-1,0 0 1,0 0 0,0-1 0,0 1-1,0 0 1,0 0 0,0 0-1,0 0 1,0 0 0,0 0 0,0 0-1,0 0 1,0-1 0,-5 8-22,0 0 0,1 0 0,-1 0 0,1 1 0,-5 13 0,-38 96 106,-45 164 1,79-219-104,2 0-1,4 0 1,-1 117 0,11-123-1734,13 80 0,-5-83-4605,-4-29-116,-2-8 2732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45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32 11648,'-24'-7'3733,"23"7"-3688,1 0 1,0 0 0,0 0-1,0 0 1,0 0-1,0 0 1,0 0-1,0 0 1,-1 0 0,1 0-1,0 0 1,0 0-1,0 0 1,0 0-1,0 0 1,0 0 0,0 0-1,0 0 1,-1 0-1,1 0 1,0 0-1,0 0 1,0 0 0,0-1-1,0 1 1,0 0-1,0 0 1,0 0-1,0 0 1,0 0 0,0 0-1,0 0 1,0 0-1,0-1 1,0 1-1,0 0 1,0 0 0,0 0-1,0 0 1,0 0-1,0 0 1,0 0-1,0-1 1,0 1 0,0 0-1,0 0 1,0 0-1,0 0 1,0 0 0,0 0-1,0 0 1,0 0-1,0-1 1,0 1-1,0 0 1,0 0 0,0 0-1,0 0 1,0 0-1,0 0 1,1 0-1,-1 0 1,0 0 0,0 0-1,0 0 1,0-1-1,5-2 1803,33 7 2616,124 2-898,32 0-3180,-185-6-424,151-7-648,-82-1-3013,-1-5-5104,-54 9 4915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45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29 10560,'-37'-9'4768,"60"13"-4128,12-4 1759,7 5-1439,29-5 1632,6 0-1472,49-5-64,4 1-640,22-7-480,-15 2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48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 3072,'-2'2'7335,"-5"4"-3806,20-4 3337,-6-1-7247,28 5 1315,68 1 0,38-10 159,-99 1-854,294-8 993,-128 8-784,524-9 1002,16 18-565,-81 25 267,-45-12-2997,-519-20 629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19:49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79 253 5984,'-56'-4'3128,"33"4"1370,38-5-941,222-28 742,123-3-1995,489-22-133,98 17-1323,-661 31-854,416-12-575,-405 8-2055,-101-2-3619,-71 2 2512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12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425 412 1568,'9'7'4057,"5"4"-2474,8 6 8232,-32-21-8193,-7 0-919,11 2-564,1 1 0,-1 0-1,1 0 1,-1 0 0,1 1 0,-9 0-1,0 1-54,0 2-1,0 0 0,1 0 1,0 1-1,-1 1 0,1 0 0,-17 10 1,-1 3 313,-48 36 1,59-37-233,1 0 0,0 2 1,-31 40-1,43-48 2,0 0 0,1 0 0,0 1 0,1 0 1,1 0-1,-1 1 0,2-1 0,-5 26 0,7-29-101,1 0-1,-1 0 1,1 0-1,1 0 1,0 1 0,0-1-1,1 0 1,0 0 0,0-1-1,1 1 1,0 0-1,6 9 1,-7-14-14,1 1-1,0 0 1,0-1-1,0 0 1,0 0-1,1 0 0,-1 0 1,1 0-1,0-1 1,0 1-1,1-1 1,-1 0-1,1-1 1,0 1-1,-1-1 1,1 0-1,0 0 1,0 0-1,0-1 1,1 1-1,-1-2 1,6 2-1,8-2-13,1 0-1,-1-2 1,1 0-1,-1-1 1,0-1-1,31-11 1,-7 0-36,70-38 0,-22-3-22,-26 14-115,-33 21-217,-33 23 311,0 0 0,0-1 1,0 1-1,0-1 0,1 1 0,-1 0 0,1 0 0,-1 0 0,1-1 0,0 1 0,0 0 0,-1 0 1,1 0-1,0-1 0,1 1 0,-1 0 0,0 0 0,1 3 0,1 4 101,0 1 0,5 15 0,-5-20-62,5 14 166,14 28-1,-18-42-138,1 1 0,-1-1 0,1 0 0,0-1 1,0 1-1,0-1 0,0 1 0,1-1 0,8 5 0,-6-5-12,0 0 1,0-1-1,1 0 0,-1 0 1,1-1-1,0 0 0,0 0 1,0-1-1,0 0 0,0 0 0,0-1 1,10 0-1,-15 0-22,0-1 1,0 1-1,-1-1 0,1 1 1,0-1-1,0 0 0,0 0 1,0 0-1,0 0 0,-1-1 1,1 1-1,-1-1 0,1 0 1,-1 1-1,1-1 1,-1 0-1,0-1 0,0 1 1,0 0-1,0 0 0,-1-1 1,1 1-1,0-1 0,-1 0 1,0 1-1,0-1 0,0 0 1,0 0-1,0 0 0,0 0 1,-1 0-1,1 0 0,-1 0 1,0 0-1,0-4 0,-1 0-21,0 0 1,0 0-1,-1 0 0,0 0 0,0 0 1,0 0-1,-1 1 0,0-1 0,0 1 1,-1 0-1,0 0 0,0 0 0,0 0 1,-7-6-1,6 7-2,1 1 0,-1-1 0,1 1 0,-1 0-1,-1 0 1,1 1 0,0-1 0,-1 1 0,0 0 0,0 1 0,0-1 0,0 1 0,0 0 0,0 1-1,0 0 1,-10-1 0,10 2 36,-1 0-1,1 1 1,0 0-1,-1 1 1,1-1 0,0 1-1,0 0 1,-7 3-1,8 0 103,12-3 80,13-4-46,15-4 210,39-12-1,4-2-280,-41 14-83,1 1-1,-1 1 0,68 3 1,-101 1 21,0 1 0,1-1 1,-1 1-1,0 0 1,0 0-1,0 0 1,0 0-1,0 1 0,0-1 1,0 1-1,0 0 1,0 1-1,-1-1 1,1 0-1,-1 1 0,0 0 1,1 0-1,-1 0 1,-1 0-1,1 1 1,0-1-1,-1 1 1,0-1-1,0 1 0,0 0 1,0 0-1,0 0 1,-1 0-1,0 0 1,0 0-1,0 0 0,0 6 1,2 15 347,0 33-1,-3-56-156,0-3-178,0 0 0,0 1 0,0-1 1,0 0-1,0 0 0,0 0 0,0 1 1,0-1-1,0 0 0,0 0 1,1 0-1,-1 1 0,0-1 0,1 0 1,-1 1-1,1-2 0,6-13-183,5-3 10,0-1 0,30-31 0,-41 49 145,0 0 1,0 0-1,0 0 0,0 0 0,0 0 1,0 0-1,1 0 0,-1 1 0,0-1 0,0 0 1,1 1-1,-1-1 0,0 1 0,1-1 1,-1 1-1,0 0 0,1-1 0,-1 1 0,1 0 1,-1 0-1,1 0 0,-1 0 0,0 0 1,1 0-1,-1 1 0,1-1 0,-1 0 1,0 1-1,1-1 0,-1 1 0,0-1 0,1 1 1,1 1-1,4 3 32,-1 0 0,0 1 0,0 0-1,-1-1 1,6 8 0,8 9 183,-16-20-173,-1 0 0,1 0 0,-1 0 0,1 0 0,0 0 0,-1 0 0,1-1 1,0 0-1,0 1 0,0-1 0,0 0 0,0-1 0,1 1 0,-1 0 0,0-1 1,0 0-1,1 0 0,-1 0 0,0 0 0,0 0 0,0 0 0,1-1 1,-1 0-1,0 0 0,0 0 0,0 0 0,0 0 0,0 0 0,3-3 0,10-5 48,0-1-1,-1-1 1,22-20-1,13-10-268,-33 28 203,-5 5-37,0-1 0,23-11 1,-32 18-6,0 1 0,1-1 0,-1 1 0,1 0 1,-1 0-1,1 1 0,-1-1 0,1 1 0,-1-1 1,1 1-1,0 0 0,-1 1 0,1-1 0,-1 1 0,1-1 1,4 2-1,-4 0 25,-1-1-1,0 0 1,1 1 0,-1-1 0,0 1 0,0 0-1,0 0 1,0 1 0,-1-1 0,1 0 0,0 1-1,-1 0 1,0-1 0,1 1 0,-1 0 0,0 0-1,-1 0 1,1 1 0,-1-1 0,1 0 0,-1 1-1,0-1 1,0 1 0,0-1 0,-1 1 0,1-1-1,-1 1 1,0-1 0,0 1 0,-1 6 0,1-8 9,-1 0 0,1-1 0,-1 1 0,0 0 0,0 0 0,0 0 0,0 0 0,0-1 1,0 1-1,-1-1 0,1 1 0,0-1 0,-1 1 0,1-1 0,-1 0 0,0 1 0,1-1 1,-1 0-1,0 0 0,0 0 0,0 0 0,0-1 0,1 1 0,-1-1 0,0 1 0,0-1 1,0 1-1,-4-1 0,-7 0-23,1 0 0,0 0 1,-23-5-1,13 2-71,15 2 43,-12-1-95,19 2 133,-1 0-1,1 0 1,0 0 0,-1 0-1,1 0 1,0 0 0,-1 0-1,1 0 1,0 0 0,-1 0-1,1 0 1,0 0 0,-1 0-1,1 0 1,0 0 0,-1 1-1,1-1 1,0 0 0,-1 0-1,1 0 1,0 0 0,0 1-1,-1-1 1,1 0 0,0 0-1,0 1 1,-1-1 0,1 0-1,0 1 1,0-1 0,0 0-1,0 1 1,0-1 0,-1 0-1,1 1 1,0-1 0,1 1-13,-1 0 0,1 0 0,0 0 0,-1-1 0,1 1 0,0 0 0,-1-1 0,1 1 0,0 0 0,0-1 0,0 1 0,0-1 0,0 0 0,0 1 0,-1-1 0,1 0 0,0 1 0,0-1 0,2 0 0,2 2 42,11 3 94,0 1 1,0-2-1,1 0 1,30 2 0,-40-5-82,1-1 1,-1 0-1,1-1 1,-1 1 0,1-2-1,-1 1 1,0-1 0,0 0-1,0 0 1,0-1 0,0 0-1,0 0 1,9-7-1,0-2-19,-1-1 0,-1 0 0,0-1 0,0-1-1,17-26 1,-22 26-18,0 0-1,-1 0 0,-1 0 1,10-31-1,10-63-22,-27 108 22,2-5 7,35-200-131,-34 175 135,-1 0 0,-1 0 0,-2 0 0,-7-52 0,5 67-8,0 1 0,-11-28-1,14 43-3,0-1 0,-1 0-1,1 1 1,0-1 0,0 1-1,0-1 1,-1 1 0,1-1-1,0 1 1,-1-1 0,1 1-1,0-1 1,-1 1 0,1-1-1,-1 1 1,1-1 0,-1 1-1,1 0 1,-1-1 0,1 1-1,-1 0 1,1-1 0,-1 1-1,0 0 1,1 0-1,0 0 0,-1 0-1,1 0 1,0 0 0,0 0 0,-1 0 0,1 0 0,0 0 0,0 0 0,-1 1 0,1-1-1,0 0 1,0 0 0,0 0 0,-1 0 0,1 1 0,0-1 0,0 0 0,0 0 0,0 1-1,-1-1 1,1 0 0,0 0 0,0 0 0,0 1 0,0-1 0,0 0 0,0 1 0,0-1-1,0 0 1,0 0 0,0 1 0,0-1 0,0 0 0,-2 12-37,2-10 29,-18 91-112,9-10 331,4 155 0,7-200-186,12 70 0,-10-87 28,2-1 0,0 1 0,1-1 0,18 36-1,-22-51-39,0 0 0,0-1 0,0 0 0,1 1 0,-1-1 0,1-1 0,0 1 0,0 0 0,1-1 0,-1 0 0,6 3 0,-2-2 1,0 0 0,0-1 0,0 0 0,1-1 0,-1 0 1,10 1-1,14-2-2550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12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121 174 8128,'-29'-24'2618,"28"24"-2553,1-1 0,-1 1-1,0-1 1,1 1 0,-1-1-1,0 1 1,0-1 0,1 1-1,-1 0 1,0-1 0,0 1-1,0 0 1,1 0 0,-1-1-1,-1 1 1,-71-21 4004,73 21-3992,0 0-1,-1 0 1,1 0 0,0 0-1,0 0 1,-1 0-1,1 0 1,0 0 0,0-1-1,-1 1 1,1 0-1,0 0 1,0 0-1,0 0 1,-1-1 0,1 1-1,0 0 1,0 0-1,0 0 1,0-1 0,0 1-1,-1 0 1,1 0-1,0-1 1,0 1 0,0 0-1,0-1 1,0 1-1,0 0 1,0 0 0,0-1-1,5-7 1250,14-6 156,8-1-898,2 2-1,0 1 1,0 1 0,1 1 0,0 2 0,34-5 0,-12 6-558,1 3 0,95 3 0,-144 1 28,14 0-1305,0 2-1,32 6 1,-46-7 340,1 0-1,0 0 1,-1 1-1,1 0 1,-1 0 0,1 1-1,-1-1 1,0 1 0,0 0-1,0 0 1,0 0-1,-1 0 1,1 1 0,-1-1-1,3 5 1,8 15-2593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14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0 6144,'-8'0'8781,"-4"4"-4453,-19 11-2690,15-7-402,7-4-936,-1 1-1,1 0 0,0 0 0,0 1 0,0 0 0,1 0 1,0 1-1,0 0 0,-12 16 0,17-19-248,0 0-1,1-1 0,-1 1 1,1 0-1,0 0 0,0 0 1,1 0-1,-1 1 0,1-1 1,0 0-1,0 1 0,0-1 1,1 1-1,-1-1 0,1 1 1,0-1-1,1 1 0,-1-1 1,1 1-1,0-1 0,0 1 1,0-1-1,0 0 1,4 7-1,-3-7 34,0 0 0,0-1-1,0 1 1,0 0 0,1-1 0,0 0 0,-1 0 0,1 0-1,0 0 1,1 0 0,6 4 0,-8-6-91,-1 0 0,1 0 0,0-1 0,0 1-1,0-1 1,0 1 0,0-1 0,0 0 0,0 0 0,0 0 0,0 0 0,0 0 0,0 0-1,0-1 1,0 1 0,0-1 0,0 1 0,0-1 0,0 0 0,0 0 0,-1 0 0,1 0 0,0 0-1,-1 0 1,3-2 0,2-2-52,-1-1-1,1 0 0,-1 0 1,-1-1-1,1 0 0,-1 1 1,0-1-1,4-11 1,-1 3-55,10-18 178,20-62 0,-35 90 295,1 8 164,1 3-467,2 1 14,-2 0 0,1 0 0,-1 0 0,0 1 0,-1 0 0,4 10 0,5 11 59,12 19-199,-23-47 97,-1-1 0,1 0-1,-1 1 1,1-1-1,0 0 1,0 0-1,-1 0 1,1 0-1,0 0 1,-1 0-1,1 1 1,0-2-1,-1 1 1,1 0 0,0 0-1,0 0 1,-1 0-1,1 0 1,0-1-1,-1 1 1,1 0-1,0 0 1,-1-1-1,2 0 1,19-9 152,19-12-140,52-27-19,-75 41-23,1 1 1,0 0-1,26-5 0,-40 11 18,1 1 0,-1-1 0,0 1 0,1 0 0,-1 0 0,1 0 0,-1 1 0,0 0 0,1 0 0,-1 0 0,0 0 0,0 0 0,0 1 0,8 4 0,-9-4-2,-1-1-1,1 1 0,-1 0 0,0 0 1,0 0-1,1 0 0,-1 1 0,-1-1 1,1 0-1,0 1 0,0-1 0,-1 1 0,0 0 1,1 0-1,-1 0 0,0-1 0,-1 1 1,1 0-1,0 0 0,-1 0 0,1 0 1,-1 4-1,-10 61 297,10-68-305,0 0-1,0 0 0,0 0 1,0 0-1,0 1 1,0-1-1,1 0 0,-1 0 1,0 0-1,0 0 1,0 0-1,0 0 1,0 1-1,1-1 0,-1 0 1,0 0-1,0 0 1,0 0-1,0 0 1,1 0-1,-1 0 0,0 0 1,0 0-1,0 0 1,0 0-1,1 0 1,-1 0-1,0 0 0,0 0 1,0 0-1,0 0 1,1 0-1,-1 0 0,0 0 1,0 0-1,0 0 1,0 0-1,1 0 1,-1-1-1,0 1 0,0 0 1,0 0-1,0 0 1,0 0-1,1 0 1,-1 0-1,0 0 0,0-1 1,10-5-28,-1-1-214,-1 0 0,13-15 0,-13 12-5,18-14 0,-22 21 245,-1 1 0,0 0 0,0 0 0,1 0 0,-1 0 0,1 1 0,-1-1-1,1 1 1,0 0 0,4-1 0,-6 2 5,-1 0-1,1 0 0,-1 0 1,1 0-1,-1 0 0,1 1 0,-1-1 1,1 0-1,-1 1 0,0-1 0,1 1 1,-1 0-1,1-1 0,-1 1 1,0 0-1,0 0 0,1 0 0,-1 0 1,0 0-1,0 0 0,0 0 0,0 0 1,0 0-1,0 1 0,-1-1 0,1 0 1,1 3-1,2 4 115,-1 0 0,0 0 1,3 15-1,-3-10-56,-2-10-23,0 0 1,0 0 0,0-1-1,0 1 1,0-1 0,1 1 0,-1-1-1,1 1 1,3 3 0,-5-5-31,1-1 0,0 1 0,0-1 0,0 1 0,0-1 0,0 1 0,0-1 1,0 1-1,0-1 0,0 0 0,0 0 0,0 1 0,0-1 0,0 0 1,0 0-1,0 0 0,0 0 0,0 0 0,0 0 0,0 0 0,0-1 0,0 1 1,0 0-1,0-1 0,0 1 0,0 0 0,0-1 0,1 0 0,7-5-11,0 1-1,-1-2 1,0 1-1,9-10 0,12-10 25,-10 12-57,0 0 0,1 1 0,1 1 0,31-14 0,-42 20-35,-10 6 67,0 0-1,0-1 1,1 1-1,-1 0 1,0 0 0,0-1-1,0 1 1,0 0 0,0 0-1,0-1 1,0 1 0,0 0-1,0-1 1,0 1-1,0 0 1,0 0 0,0-1-1,0 1 1,0 0 0,0 0-1,0-1 1,0 1-1,-1 0 1,1 0 0,0-1-1,0 1 1,0 0 0,0 0-1,-1-1 1,1 1 0,0 0-1,0 0 1,0 0-1,-1-1 1,1 1-19,-1 0 0,0-1 0,1 1 0,-1 0 0,0 0 0,1 0 0,-1 0 0,0 0 0,0 0 0,1 0 0,-1 0 0,0 0 0,1 0 0,-1 0 0,0 0 0,1 0 0,-1 0 0,0 1 0,1-1-1,-2 1 1,-14 7-40,8-3 51,1 1-1,1 0 0,-1 0 0,1 0 0,0 1 0,-9 13 0,13-19 23,1 1 0,0 0 0,0 0-1,0 0 1,0 0 0,1-1 0,-1 1-1,0 0 1,1 0 0,-1 0 0,1 1 0,0-1-1,0 0 1,0 0 0,0 0 0,0 0 0,0 0-1,0 0 1,1 0 0,-1 0 0,1 0 0,0 0-1,-1 0 1,1 0 0,0 0 0,0 0 0,0-1-1,0 1 1,1 0 0,-1 0 0,0-1-1,1 1 1,-1-1 0,1 0 0,-1 1 0,3 0-1,1 2 18,1-1 0,-1-1-1,1 1 1,0-1 0,-1 0-1,1 0 1,0 0 0,1-1-1,-1 0 1,0 0 0,8-1-1,9 0 8,37-4-1,-20-2-55,0-2 0,0-2 0,-1-1 0,57-26-1,-68 23 16,-21 9-14,1 2-1,-1-1 1,1 1-1,8-3 1,-15 6 6,-1 0 13,1-1-1,-1 1 1,0 0-1,1 0 1,-1 0-1,1 0 1,-1 0-1,0 0 1,1 0-1,-1-1 1,0 1-1,1 0 1,-1 0 0,0 0-1,1 1 1,-1-1-1,1 0 1,-1 0-1,0 0 1,1 0-1,-1 0 1,0 0-1,1 0 1,-1 1-1,2 14 52,-2 73-101,-1-75 127,0-11-63,1 0 1,-1 0 0,1 1 0,0-1 0,0 0 0,0 1 0,0-1 0,1 0 0,-1 0 0,0 0 0,1 1 0,1 1-1,-2-4-11,1 0-1,-1 0 0,1 0 0,0 0 0,-1 0 0,1 0 1,0 0-1,-1 0 0,1-1 0,-1 1 0,1 0 0,-1 0 1,1-1-1,0 1 0,-1 0 0,1-1 0,-1 1 0,0-1 1,1 1-1,-1-1 0,1 1 0,-1-1 0,1 1 0,-1-1 1,0 1-1,1-1 0,15-18-108,-16 18 90,51-65-226,-50 64 238,0 1 0,1-1-1,-1 1 1,0 0 0,1 0 0,-1 0 0,1 0-1,-1 0 1,1 0 0,-1 0 0,3 0-1,-3 1 2,-1-1-1,1 1 0,0 0 0,-1 0 1,1 0-1,0 0 0,-1 0 0,1 1 0,-1-1 1,1 0-1,0 0 0,-1 0 0,1 0 1,-1 1-1,1-1 0,0 0 0,-1 1 0,1-1 1,-1 0-1,1 1 0,-1-1 0,1 0 1,-1 1-1,0-1 0,1 1 0,-1-1 0,1 1 1,-1-1-1,0 1 0,0 0 0,1-1 1,-1 1-1,2 3 2,-1-1 0,0 0 0,0 1-1,0-1 1,0 1 0,0-1 0,-1 1 0,1-1 0,-1 1 0,0 5 0,0 8 17,2 54 170,-3 0 1,-3 0 0,-3-1 0,-28 124-1,32-181-165,-2 0-1,1 0 0,-11 20 1,13-29-83,0-1 0,0 1 0,-1 0 0,1-1 0,-1 0 0,0 0 0,0 1 0,0-2 0,0 1 0,-1 0 0,1-1 0,-1 1 0,1-1 0,-1 0 0,-6 2 0,8-3 43,0-1 0,0 0 0,0 1 0,0-1 0,0 0 0,0 0 0,-1 0 0,1-1 0,0 1 0,0 0 0,0-1 0,0 1 0,0-1-1,0 0 1,0 0 0,0 0 0,0 0 0,0 0 0,0 0 0,1 0 0,-1 0 0,-1-2 0,-1-1 16,0 0 0,0 0 0,1 0 0,0 0-1,0-1 1,0 1 0,-3-7 0,6 10 4,-1-1 1,1 0 0,-1 1 0,1-1-1,-1 1 1,1-1 0,0 0-1,0 1 1,0-1 0,0 1-1,0-1 1,0 0 0,0 1-1,0-1 1,1 0 0,-1 1-1,1-3 1,1 2 30,-1-1-1,1 0 1,-1 0-1,1 1 1,0-1 0,0 1-1,0-1 1,3-2-1,3-1 105,-1 1-1,1-1 1,0 1-1,15-7 1,-5 6-97,0 0 0,0 1 0,1 1 0,0 1 0,27-2 0,-15 2 34,176-28-2746,-173 22 115,-3-4-3915,-5 0 2057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15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183 569 5312,'-1'-5'6015,"1"5"-5961,-19-7 6234,13 6-5812,0 0 1,-1 1 0,1 0-1,0 0 1,0 1-1,0 0 1,-1 0 0,1 0-1,0 1 1,-8 3-1,6-2-388,1 0-1,0 0 0,0 1 0,1 0 0,-1 0 1,-6 7-1,10-9-66,0 1-1,0 1 1,1-1 0,-1 0 0,1 1-1,0-1 1,0 1 0,0-1 0,1 1 0,-1 0-1,1 0 1,0 0 0,-2 7 0,2-3 45,1 0 1,0-1 0,0 1 0,0 0 0,1 0-1,0-1 1,1 1 0,0-1 0,0 1 0,5 11 0,-5-14-19,0-1 0,0 1 1,1-1-1,-1 0 0,1 0 1,0 0-1,0 0 0,1 0 1,-1-1-1,1 0 0,-1 1 1,1-1-1,0 0 0,0-1 1,1 1-1,-1-1 1,9 3-1,-10-4-34,0 0 1,1-1-1,-1 0 1,1 1-1,-1-1 1,0-1-1,1 1 0,-1 0 1,1-1-1,-1 0 1,0 1-1,0-1 1,1-1-1,-1 1 1,0 0-1,0-1 0,0 0 1,0 1-1,0-1 1,-1 0-1,1-1 1,3-2-1,2-3-31,-1-1 0,0 1 0,0-1 0,-1 0-1,9-16 1,-11 16-5,1-1 1,-1 0-1,-1 1 0,0-2 0,0 1 0,-1 0 0,2-19 1,-4 11 95,0-1 0,-1 0 1,-5-25-1,4 34-51,0 1 0,-1-1 0,0 1 0,-1-1 1,-7-12-1,8 17 3,3 4-28,0 1 1,-1-1-1,1 1 0,0-1 0,-1 1 1,1-1-1,-1 1 0,1 0 0,-1-1 1,1 1-1,-1-1 0,1 1 0,-1 0 1,1-1-1,-1 1 0,1 0 0,-1 0 1,1-1-1,-1 1 0,0 0 0,1 0 1,-1 0-1,0 0 0,1 0 0,-1 0 1,1 0-1,-2 0 0,2 0 11,-1 0 0,1 0 0,0 0 0,-1 0 0,1 0 0,0 1 0,-1-1 0,1 0 0,0 0 0,-1 0 0,1 1 0,0-1 0,0 0 0,-1 0 0,1 0 0,0 1 0,0-1 0,-1 0 0,1 1 0,0-1 0,0 0 0,0 0 0,0 1 0,-1-1 0,1 0 0,0 1 0,0-1 0,0 0 0,0 1 0,0-1 0,0 1 0,0-1 0,0 0 0,0 1 0,0-1 0,0 0 0,0 1 0,0-1 0,0 0 0,0 1 0,1-1 0,-1 0 0,0 1 0,6 8 902,1-15-138,-5 5-703,7-9 185,-1 0-1,0-1 0,0 0 0,-1 0 0,10-21 0,22-64-231,-6 10-40,-23 65 12,28-57-79,-31 66 67,1 0-1,0 0 1,0 1-1,13-12 1,-19 21-23,1-1-1,0 1 1,0-1 0,0 1-1,0 0 1,0 0 0,6-2 0,-8 4 35,1-1 1,-1 1 0,0 0 0,0-1 0,0 1 0,0 0 0,0 0 0,0 0 0,1 0 0,-1 0 0,0 0 0,0 0-1,0 0 1,0 1 0,0-1 0,0 0 0,0 1 0,0-1 0,1 1 0,-1-1 0,0 1 0,-1-1 0,1 1-1,0 0 1,0-1 0,0 1 0,0 0 0,0 0 0,-1 0 0,1 0 0,0 1 0,4 6 17,0 0 0,-1 0 0,-1 1 0,1-1 0,2 13 1,10 53-2,-11-45-18,6 41 5,-3-1-1,-3 1 1,-6 96 0,-16 107 122,11-220 22,-3 1 0,-2-1 0,-20 55 0,27-97-118,0 0 1,-1 0-1,-1-1 0,0 0 1,0 0-1,-1-1 1,0 0-1,0 0 0,-16 14 1,18-19-15,0 0 0,0 0 1,0 0-1,-1-1 0,1 0 1,-1 0-1,0-1 0,0 1 1,0-1-1,0 0 1,0-1-1,0 1 0,0-1 1,-1-1-1,1 1 0,0-1 1,-1 0-1,-11-2 0,16 2 1,0 0-1,0-1 1,-1 1-1,1-1 1,0 0-1,0 0 1,0 0-1,0 0 1,0 0-1,0 0 0,0 0 1,0-1-1,0 1 1,0-1-1,1 1 1,-1-1-1,1 0 1,-1 0-1,1 0 1,-2-2-1,2 1 22,1 1 0,-1-1-1,0 1 1,1-1 0,0 1 0,0-1-1,0 1 1,0-1 0,0 1 0,0-1-1,0 1 1,1-1 0,0 0 0,-1 1 0,1 0-1,0-1 1,0 1 0,0 0 0,2-3-1,10-16 87,1 1 0,24-26-1,-11 12-95,0-1-435,25-31 826,66-66 1,-95 110-1203,1 1 1,30-19 0,-35 28-1224,0 1 0,0 0 0,40-14 0,-48 22-1586,23-5 0,11 3-1299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1009 1824,'23'-9'2290,"0"2"0,28-7-1,-11 5 8878,-45 13-8261,-20 11-1457,8-5-502,-84 59 1007,85-56-1747,0 1 1,1 0-1,-25 31 1,34-36-145,0 1 1,0 1-1,1-1 0,1 1 1,0 0-1,0 0 0,1 0 1,1 0-1,-1 1 1,2-1-1,0 1 0,0-1 1,1 1-1,0-1 0,1 1 1,4 15-1,-5-24-31,1 0 0,0 1-1,0-1 1,0 0 0,0 0 0,1 0-1,-1 0 1,1 0 0,0-1 0,0 1-1,0 0 1,0-1 0,0 1 0,1-1-1,-1 0 1,1 0 0,-1 0 0,1 0-1,0 0 1,0 0 0,5 1 0,-3-1 4,1-1 0,-1-1 1,0 1-1,1-1 0,-1 0 0,1 0 1,-1 0-1,0-1 0,10-2 1,2-2 34,26-11 1,6-5-11,0-1-1,-1-3 1,-2-2-1,-1-2 1,58-49-1,-70 44 19,-24 24-31,17-16 1,-16 15-97,-7 8-101,-5 10 47,0 2 101,1-1 0,0 1 0,1-1 0,0 1 0,2 16 0,-1 6 2,-1-17 25,1 0 0,0 1 0,0-1 0,2 0 0,0 0 1,0 0-1,1 0 0,8 15 0,-12-27-20,1-1-1,-1 1 1,1-1 0,0 1 0,0-1 0,0 1 0,0-1-1,0 0 1,0 1 0,0-1 0,0 0 0,0 0 0,1 0-1,-1 0 1,0 0 0,1 0 0,-1-1 0,1 1 0,-1 0-1,1-1 1,-1 1 0,1-1 0,0 1 0,-1-1 0,1 0-1,-1 1 1,1-1 0,0 0 0,-1 0 0,1 0 0,3-1-1,1-2 42,1-1 0,-1 1-1,0-1 1,0 0-1,0 0 1,9-10-1,2-1 55,0 2-76,80-70 106,-87 73-122,0-1 0,-1 0 0,0 0 0,-1-1 0,0 0 0,11-22 0,-18 31-31,0 0 1,0 1 0,-1-1 0,1 0-1,-1 0 1,1 0 0,-1 0 0,0 0-1,0 0 1,0-3 0,0-3-1,0 9 16,0 0 0,0-1 0,0 1 0,0 0 0,0 0 0,0 0 0,0-1 0,0 1 0,1 0 0,-1 0 1,0 0-1,0 0 0,0 0 0,0-1 0,1 1 0,-1 0 0,0 0 0,0 0 0,0 0 0,1 0 0,-1 0 0,0 0 0,0 0 1,0 0-1,1 0 0,-1 0 0,0 0 0,0 0 0,0 0 0,1 0 0,-1 0 0,0 0 0,0 0 0,1 0 0,9 1-27,-7 0 12,139 0 79,-75-2-30,-31 1-26,1-1-1,44-8 1,-73 8 17,1 0 0,-1 1 0,11 0 1,0 1-241,-19-1 219,0 0-1,1 0 0,-1 0 1,0 0-1,1 1 1,-1-1-1,0 0 1,0 0-1,1 0 0,-1 1 1,0-1-1,0 0 1,1 1-1,-1-1 1,0 0-1,0 0 1,0 1-1,0-1 0,0 0 1,1 1-1,-1-1 1,0 0-1,0 1 1,0-1-1,0 1 0,0-1 1,0 0-1,0 1 1,0-1-1,0 0 1,0 1-1,0-1 1,-1 0-1,1 1 0,0-1 1,-4 20 132,3-13-104,-3 11-36,-8 21 0,7-28 30,2 1 0,-1-1 1,2 1-1,0 0 0,-2 20 0,6 7-2,-1-36-5,-1 0 1,0 0-1,1-1 1,0 1-1,0 0 0,0-1 1,0 1-1,0 0 1,0-1-1,4 5 1,-4-6-12,0 0 0,-1-1 0,1 1 0,0 0 0,0 0-1,0-1 1,0 1 0,0-1 0,1 1 0,-1-1 0,0 1 0,0-1 0,0 0 0,0 0 0,0 1 0,1-1 0,-1 0 0,0 0 0,0 0 0,0 0 0,2-1 0,22-7 23,-22 6-24,122-59 79,-68 35-120,89-54 0,-126 67 38,-1-1 0,-1-1 0,32-34 0,38-63 42,-43 47 76,148-192-99,38 6-331,-220 237 20,-11 14 290,0 0 0,-1 0-1,1 0 1,0 0 0,0 0-1,0 0 1,0 0 0,0 0-1,0 0 1,0 0 0,0 0-1,0 0 1,0 0 0,0 0-1,0 0 1,0 0-1,0 0 1,0 0 0,-1 0-1,1 0 1,0 0 0,0 0-1,0 0 1,0 0 0,0 0-1,0-1 1,0 1 0,0 0-1,0 0 1,0 0 0,0 0-1,0 0 1,0 0 0,0 0-1,0 0 1,0 0 0,0 0-1,0 0 1,0 0-1,0 0 1,0-1 0,0 1-1,0 0 1,0 0 0,0 0-1,0 0 1,0 0 0,0 0-1,0 0 1,0 0 0,0 0-1,0 0 1,1 0 0,-1 0-1,0 0 1,0 0 0,0 0-1,0 0 1,0 0 0,0-1-1,0 1 1,0 0-1,0 0 1,0 0 0,0 0-1,0 0 1,-8 4-141,-14 12 5,10-6 72,-5 3-7,0 2 0,-16 18 0,16-11 88,0 1 1,-23 44-1,-21 58 11,-35 118-10,77-185 56,3 0 0,-11 79 0,27-136-69,-1 5-2,0 0 1,0 1 0,1-1 0,1 11 0,-1-17 1,0 1 0,0 0 1,0 0-1,0 0 1,1-1-1,-1 1 1,0 0-1,0 0 1,1-1-1,-1 1 1,0 0-1,1-1 0,-1 1 1,1 0-1,-1-1 1,1 1-1,-1-1 1,1 1-1,-1 0 1,1-1-1,0 0 1,-1 1-1,1-1 0,0 1 1,-1-1-1,1 0 1,0 1-1,0-1 1,-1 0-1,1 0 1,0 1-1,0-1 1,-1 0-1,1 0 0,0 0 1,0 0-1,0 0 1,-1 0-1,1 0 1,0-1-1,0 1 1,0 0-1,-1 0 1,1-1-1,0 1 0,-1 0 1,2-1-1,10-4-74,-1-1 0,0 0 0,17-13-1,-10 6-27,81-55-257,-61 40 291,-2-2-1,-2-2 0,0-1 0,-3-2 0,30-41 0,126-203-250,-185 275 318,131-212 59,-31 36-10,3-5 62,-103 181-41,9-16 342,-10 20-407,-1-1 1,1 1-1,-1-1 0,0 0 0,1 1 0,-1-1 1,0 0-1,0 1 0,1-1 0,-1 0 1,0 1-1,0-1 0,0 0 0,0 0 0,0 1 1,0-1-1,0 0 0,0 0 0,0 1 1,-1-2-1,-2 6-59,-14 27 141,-21 49-1,18-35 3,-15 28 108,-119 286 608,123-267-734,9-23 30,-60 126-1,-38 1 252,67-113-16,53-83-333,0 0 0,0 0-1,0 0 1,0 1 0,0-1-1,0 0 1,0 0 0,0 0-1,0 0 1,0 0-1,0 0 1,0 0 0,0 0-1,0 0 1,0 0 0,0 0-1,0 0 1,0 1 0,0-1-1,0 0 1,0 0-1,0 0 1,0 0 0,0 0-1,0 0 1,0 0 0,0 0-1,1 0 1,-1 0 0,0 0-1,0 0 1,0 0 0,0 0-1,0 0 1,0 0-1,0 0 1,0 0 0,0 0-1,0 0 1,0 0 0,0 0-1,1 0 1,-1 0 0,0 0-1,0 0 1,0 0 0,0 0-1,0 0 1,0 0-1,0 0 1,0 0 0,0 0-1,0 0 1,0 0 0,0 0-1,1 0 1,-1 0 0,0 0-1,0 0 1,0 0 0,0 0-1,6-2 26,21-13-45,-1 0-1,34-28 0,45-45-174,-98 80 117,-4 6 34,-1-1 0,1 1 0,-1 0 0,1-1 0,0 1-1,0 1 1,5-4 0,-8 5 33,1 0 0,-1 0 1,1 0-1,-1 0 0,1 0 0,-1 0 0,1 0 1,-1 0-1,1 0 0,-1 0 0,1 0 1,-1 0-1,1 0 0,0 0 0,-1 0 0,1 1 1,-1-1-1,1 0 0,-1 0 0,0 1 0,1-1 1,0 1-5,0 0 0,0 1 1,0-1-1,0 0 1,0 0-1,0 0 0,-1 1 1,1-1-1,-1 0 1,1 1-1,0 1 0,7 36-4,-6-30 32,-1 0 0,1 0 0,1 0 0,-1 0 0,2-1 0,6 15 0,5 1-184,-10-14 265,1 0 0,1-1 0,0 0 0,10 12 1,-15-19-201,0 0 1,0-1 0,0 1-1,1 0 1,-1-1 0,0 0-1,1 1 1,-1-1 0,0 0-1,1 0 1,-1 0 0,1-1-1,0 1 1,-1-1 0,1 1-1,0-1 1,-1 0 0,1 0-1,0 0 1,-1 0 0,1 0-1,-1-1 1,6-1 0,-4 1-687,0 0 1,-1-1-1,1 0 1,0 0-1,3-2 1,-6 3 476,1 0 1,-1 0-1,0 0 1,0 0-1,1-1 1,-1 1-1,0 0 1,0 0-1,-1-1 1,1 1-1,0-1 1,0 1-1,-1 0 1,1-1-1,0 0 1,-1-1-1,-1-18-4379,-1 5 1852,-2-16-1705,1 2 1579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18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285 603 1824,'7'-10'7614,"-7"9"-7437,1 1 0,0-1-1,-1 1 1,1-1 0,-1 1-1,1-1 1,-1 0 0,1 1 0,-1-1-1,1 0 1,-1 1 0,0-1-1,1 0 1,-1 1 0,0-1-1,1 0 1,-1 0 0,0 1 0,0-1-1,0 0 1,0 0 0,0 1-1,0-1 1,0 0 0,0 0-1,0 0 1,0 1 0,0-1-1,-1 0 1,1 0 0,0 1 0,0-1-1,-1 0 1,1 1 0,0-1-1,-1 0 1,1 1 0,-1-1-1,0 0 1,-2-2 172,0 1-1,0 0 0,0 0 1,-1 1-1,1-1 0,-1 1 1,1-1-1,-8-1 0,-27-3 1216,22 4-1322,-1 1 0,0 1 0,1 0 0,-1 1 0,-22 5 0,33-4-175,0-1-1,0 1 1,1 0-1,-1 0 1,0 1-1,1 0 1,0 0 0,-1 0-1,1 0 1,0 1-1,1 0 1,-1 0-1,1 0 1,-1 1 0,1 0-1,1-1 1,-6 8-1,9-10-40,-1-1 1,1 1-1,0-1 0,-1 0 0,1 1 0,0-1 0,0 1 0,-1-1 1,1 1-1,0-1 0,1 1 0,-1-1 0,0 0 0,0 1 0,1-1 1,-1 1-1,1-1 0,-1 0 0,1 1 0,-1-1 0,1 0 0,0 1 1,0-1-1,-1 0 0,1 0 0,0 0 0,0 0 0,2 1 0,1 3 73,1-1 0,0 0 0,0 0 1,11 7-1,13 3 133,1 0 0,0-2 0,1-2 0,0 0 0,37 5 0,-58-13-158,1-1 1,0 0 0,-1 0-1,1-1 1,0 0 0,-1-1-1,1-1 1,0 1 0,-1-2-1,1 1 1,-1-2-1,0 1 1,0-1 0,11-6-1,-20 9-64,1 0-1,-1-1 1,1 1-1,-1 0 1,1-1-1,-1 1 1,0-1-1,0 0 0,1 1 1,-1-1-1,0 0 1,-1 1-1,1-1 1,0 0-1,0 0 1,-1 0-1,1 0 0,-1 0 1,0 0-1,0 0 1,1 0-1,-1 0 1,0 0-1,-1 0 0,1 0 1,0 0-1,-1 0 1,0-3-1,-2-6 40,-1 1 0,0-1-1,-9-18 1,10 24-48,-13-23-9,-26-35 1,19 30-170,-63-85 220,52 75 55,2-2-1,-39-73 1,68 113-62,1 0 1,0 1 0,0-1-1,1-1 1,-1 1-1,1 0 1,0 0 0,0 0-1,1-1 1,0 1 0,0 0-1,1-8 1,-1 10-20,1 0 1,0 0 0,0 0 0,1 0-1,-1 0 1,0 0 0,1 0-1,0 0 1,0 1 0,-1-1 0,2 1-1,-1-1 1,0 1 0,0 0-1,1 0 1,-1 0 0,1 0 0,0 0-1,-1 1 1,6-3 0,3 0 0,0 1 0,-1 0 0,1 0 0,0 1 0,14-1 0,7-1 44,-5 0 32,1 0 0,0 2 0,0 2 0,31 2 0,-50-1-119,-5-1-331,-1 0 0,1 0 0,-1 1 0,1 0 1,6 2-1,-10-3 314,0 0 0,0 0 1,0 0-1,0 0 0,0 0 1,0 0-1,0 0 0,0 0 1,0 1-1,0-1 0,0 0 1,0 0-1,0 0 0,0 0 0,0 0 1,0 0-1,0 0 0,0 0 1,0 0-1,0 0 0,0 0 1,0 0-1,0 0 0,0 1 1,0-1-1,0 0 0,0 0 1,0 0-1,0 0 0,0 0 0,0 0 1,0 0-1,0 0 0,0 0 1,0 0-1,0 0 0,0 0 1,0 0-1,0 0 0,0 0 1,0 0-1,0 1 0,0-1 1,1 0-1,-1 0 0,0 0 0,0 0 1,0 0-1,0 0 0,0 0 1,0 0-1,0 0 0,0 0 1,0 0-1,0 0 0,0 0 1,0 0-1,0 0 0,1 0 1,-1 0-1,0 0 0,0 0 0,0 0 1,0 0-1,0 0 0,0-1 1,0 1-1,0 0 0,-2 9-5188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18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320 121 4736,'1'-9'1965,"-2"1"0,1-1-1,-1 0 1,0 0 0,-3-9 0,3 15-1669,0 0 1,0 1-1,-1-1 1,1 0-1,-1 1 0,1-1 1,-1 1-1,0-1 0,0 1 1,0 0-1,0-1 1,0 1-1,0 1 0,-1-1 1,1 0-1,-1 0 1,1 1-1,-1-1 0,-5-1 1,0 0-32,0 1 1,1 0-1,-1 0 0,0 1 1,0 0-1,0 0 1,-12 1-1,9 1-183,0 0-1,-1 1 1,1 1 0,1 0-1,-12 4 1,10-2-43,0-1 40,0 0 0,-12 8-1,20-10-54,1 0 0,-1 0 0,1 1-1,0-1 1,0 1 0,0 0-1,0 0 1,1 0 0,-1 0-1,1 0 1,-3 5 0,1-1-10,1 0 0,1 0 0,-1 0 0,1 1 0,1-1 0,-1 0 0,1 1 0,0 14 0,1-10 21,1 0-1,1 1 1,0-1-1,7 23 1,0-9 151,1-1-1,2 0 1,1 0-1,19 27 1,5 1 88,-16-25 279,21 39-1,-37-59-466,-1 1 0,0 0 0,0 0 0,-1 0 0,-1 0 0,1 1 0,-2-1 0,1 1 0,0 12 0,-3-16-19,1 0-1,-1-1 0,0 1 0,0 0 0,0-1 1,-1 1-1,0 0 0,-4 6 0,6-10-210,-1 0 0,0-1-1,1 1 1,-1-1 0,0 0-1,0 1 1,0-1 0,0 1 0,-1-1-1,1 0 1,0 0 0,0 0-1,-1 0 1,1 0 0,-1 0-1,1 0 1,-1 0 0,1 0 0,-1-1-1,1 1 1,-1-1 0,0 1-1,1-1 1,-1 0 0,0 1-1,1-1 1,-1 0 0,0 0 0,-1 0-1,-24-5-5305,12 2 3076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19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29 9216,'-8'-3'1312,"6"2"-880,1 1 0,-1-1 0,0 1 0,0-1 0,0 1 0,0 0 0,0-1 0,-3 1 0,25-1 7871,6-1-5668,23-2-1259,54-3 222,-57 2-1613,0 2-1,91 8 1,-113-4-2502,-15-1-2043,-9 0 4271,1 0 0,-1 0 0,1 0 0,-1-1 1,0 1-1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1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72 8128,'-8'0'17567,"8"-12"-17033,4 10 250,11-1-708,-1 1 0,16-1 1,12-1-29,184-24 602,-10 16-79,-194 10-348,-20 1-217,1 0 0,-1 1 0,1 0 0,0 0 0,-1 0 0,1 0 0,-1 0 0,1 0 0,2 1 0,-5-1-56,1 0-1,-1 0 1,1 1 0,-1-1-1,1 0 1,-1 0 0,0 0 0,1 0-1,-1 0 1,1 0 0,-1 0 0,1 0-1,-1 0 1,1-1 0,-1 1 0,0 0-1,1 0 1,-1 0 0,1 0-1,-1 0 1,0-1 0,1 1 0,-1 0-1,0 0 1,1-1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3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4992,'3'5'18688,"-7"12"-19000,2-8 1141,2-8-783,0 0 1,0 0 0,0 0 0,0 0 0,0-1 0,0 1-1,0 0 1,0 0 0,0 0 0,0 0 0,-1 0 0,1-1-1,0 1 1,-1 0 0,1 0 0,-1-1 0,1 1 0,-1 0 0,1 0-1,-1-1 1,1 1 0,-2 1 0,2-2-38,0 0 0,0 0 1,0 0-1,-1 0 0,1 0 1,0 0-1,0 0 0,0 0 1,0 0-1,0 1 0,0-1 0,0 0 1,0 0-1,0 0 0,0 0 1,0 0-1,0 0 0,0 0 1,0 1-1,0-1 0,0 0 0,0 0 1,0 0-1,0 0 0,0 0 1,0 0-1,0 0 0,0 1 1,0-1-1,0 0 0,0 0 0,0 0 1,0 0-1,0 0 0,0 0 1,0 0-1,1 0 0,-1 1 0,0-1 1,0 0-1,0 0 0,0 0 1,0 0-1,0 0 0,0 0 1,9 3 604,-8-3-606,0 0 1,0 1 0,0-1-1,0 0 1,0 0 0,0 0-1,0 0 1,0 0 0,0-1-1,1 1 1,-1 0 0,0 0-1,0-1 1,0 1 0,0-1 0,1 0-1,-2 1 20,1-1 0,-1 0 0,1 0 0,-1 1 1,1-1-1,-1 0 0,0 0 0,0 1 0,1-1 0,-1 0 0,0 0 0,0 0 0,0 0 0,0 1 0,0-1 0,0 0 0,0 0 0,0-1 1,-7 13 8,5-9-20,0 0 0,0 0 0,1 1-1,-1-1 1,1 1 0,-1-1 0,1 1 0,0-1 0,0 1 0,0 0 0,-1 5 0,5 27 553,-3-35-553,0 0 0,0 0 0,0 0 0,1 0 1,-1 0-1,0 1 0,0-1 0,0 0 0,0 0 0,0 0 0,0 0 0,0 1 0,0-1 0,0 0 0,0 0 0,1 0 1,-1 0-1,0 0 0,0 0 0,0 0 0,0 1 0,0-1 0,0 0 0,1 0 0,-1 0 0,0 0 0,0 0 0,0 0 1,0 0-1,1 0 0,-1 0 0,0 0 0,0 0 0,0 0 0,0 0 0,1 0 0,-1 0 0,11-2 446,-9 1-414,0 1 1,0-1-1,-1 0 1,1 0-1,0 0 1,0 0-1,0-1 1,1 0-1,-2 0-62,-1 0-1,1 0 0,0 0 1,-1 0-1,0 0 0,1 0 0,-1 0 1,0 0-1,0 0 0,0 0 1,0 0-1,0 0 0,-1 0 0,1 0 1,-1 0-1,1 0 0,-1 0 1,0 1-1,0-1 0,-1-3 0,2 5-7,-1 0 0,1 0 0,-1-1-1,0 1 1,1 0 0,-1 0 0,1-1-1,-1 1 1,0 0 0,1 0-1,-1 0 1,1 0 0,-1 0 0,0 0-1,1 0 1,-1 0 0,0 0 0,1 0-1,-1 1 1,1-1 0,-1 0-1,0 0 1,1 0 0,-1 1 0,1-1-1,-1 0 1,1 1 0,-1 0 0,-17 10-1570,17-7 897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5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85 5728,'-11'-11'1840,"11"11"-1785,-1-1-1,1 1 1,0 0 0,0-1 0,0 1-1,0-1 1,0 1 0,0-1 0,0 1-1,0-1 1,0 1 0,0-1 0,0 1 0,0-1-1,0 1 1,0-1 0,0 1 0,1-1-1,-1 1 1,0-1 0,0 1 0,0 0-1,1-1 1,-1 1 0,1-1 0,0-21 9375,0 17-6225,2 16 69,5 28-2696,3 46 0,6 30-284,-7-65-136,21 71 378,-5-29-318,-22-71-121,-3-14-38,1-1-1,-1 0 0,4 10 1,-3-5 371,-2-8 108,7-11-210,125-118 73,-83 81-442,75-87 1,-82 79-219,61-104 0,-95 143 225,8-15-108,-15 28 136,0 0 0,-1 0 0,1-1 0,-1 1 0,1 0 0,-1-1 0,0 1 0,0-1 0,1 1 0,-1-1 0,0 1 0,0 0 0,0-1 0,0 1 0,-1-3 0,0 2-14,0 1-1,0 0 0,0-1 0,0 1 1,0 0-1,0 0 0,-1 0 0,1 0 0,0 0 1,-1 0-1,1 0 0,-1 0 0,1 1 1,-1-1-1,1 0 0,-1 1 0,-1-1 0,-25-4-28,27 5 51,-73-5 53,-1 3-1,1 4 1,-124 17 0,177-15-28,-25 8 0,28-7-769,-29 5 1,46-10 337,-11 2-664,12-2 955,0 0-1,-1 0 1,1 0 0,0 0 0,0 0-1,0 0 1,-1 0 0,1 0 0,0 0 0,0 0-1,0 0 1,0 0 0,-1 0 0,1 0 0,0 0-1,0 0 1,0 0 0,0 0 0,-1 1-1,1-1 1,0 0 0,0 0 0,0 0 0,0 0-1,0 0 1,-1 0 0,1 1 0,0-1-1,0 0 1,0 0 0,0 0 0,0 0 0,0 1-1,0-1 1,0 0 0,0 0 0,0 0 0,0 1-1,0-1 1,0 0 0,0 0 0,0 0-1,0 0 1,0 1 0,0-1 0,0 0 0,0 0-1,0 0 1,0 0 0,0 1 0,0-1-1,0 0 1,0 0 0,0 0 0,0 0 0,1 1-1,6 4-2717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5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7232,'5'1'14078,"3"2"-9038,15 3-6633,-12-5 3262,130 1 98,26 2-1028,-122-1-680,-3-1-678,78 16 1,-115-18-2614,-1 0 917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7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458 22 1984,'0'-1'59,"0"1"0,0 0 0,0 0 0,-1 0 0,1-1 0,0 1 0,0 0 0,0 0 0,-1-1 0,1 1 0,0 0 0,0 0 0,0-1 0,0 1 0,0 0 0,0-1 0,0 1 0,0 0 0,0 0 0,0-1 0,0 1 0,0 0-1,0-1 1,0 1 0,0 0 0,0-1 0,0 1 0,0 0 0,11-13 11461,-15 19-5919,-3 5-4893,1 1 0,1-1 0,0 1 0,-5 15 0,2-5-232,-7 17 159,-2 0 0,-34 55 0,38-75-510,0 0 0,0-2-1,-2 1 1,0-2 0,-1 0 0,-29 21 0,25-21 20,-112 74-242,116-79-62,-6 4-249,21-14 97,0-1 0,1 0-1,-1 1 1,0-1 0,1 0 0,-1 1 0,0-1 0,0 0 0,1 0 0,-1 1 0,0-1 0,0 0-1,0 0 1,1 0 0,-1 0 0,0 0 0,0 0 0,0 0 0,1-1 0,-1 1 0,0 0-1,0 0 1,8-20-10767,-2 14 8397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7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 9056,'-8'-6'9018,"54"50"-3425,19 31-3153,-39-45-1609,23 28-10,-3 3 0,48 80 1,-86-122-1862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9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54 188 2496,'-1'-1'168,"1"1"1,0 0-1,-1-1 1,1 1-1,-1 0 1,1-1-1,0 1 1,-1 0-1,1 0 1,-1-1-1,1 1 1,-1 0-1,1 0 1,-1 0-1,1 0 1,-1 0-1,1 0 1,-1 0-1,1 0 1,-1 0-1,1 0 1,-4 0 3084,-35 9 7306,38-28-6809,1 11-3470,1 0 0,0 0 0,2-9 0,4 3-90,0 0 1,1 1 0,1 0-1,0 1 1,1 0 0,0 0-1,14-12 1,-20 21-157,-3 1-39,1 1 1,0-1-1,0 0 1,0 1-1,0-1 1,0 1 0,1 0-1,-1 0 1,4-2-1,-6 3 3,0 0 0,0 0 0,1 0 0,-1 0 1,0 0-1,0 0 0,0 0 0,0 0 0,1 1 0,-1-1 0,0 0 0,0 0 0,0 0 0,0 0 0,1 0 0,-1 0 0,0 0 0,0 0 0,0 0 1,0 0-1,1 1 0,-1-1 0,0 0 0,0 0 0,0 0 0,0 0 0,0 0 0,0 1 0,0-1 0,0 0 0,1 0 0,-1 0 0,0 1 0,0-1 1,0 0-1,0 0 0,0 0 0,2 12 137,-1-5-127,7 41 308,1 85 0,-7-91-95,2 18-90,2-1 1,20 83-1,-26-140-102,1 1-1,0 0 0,0-1 0,0 1 1,0-1-1,0 1 0,0-1 0,0 0 0,1 1 1,-1-1-1,1 0 0,0 0 0,0 0 1,0 0-1,0 0 0,0-1 0,3 3 0,-3-3 21,0 0-1,1 0 0,-1-1 0,0 1 0,1-1 1,-1 1-1,1-1 0,-1 0 0,1 0 1,-1 0-1,0 0 0,1-1 0,-1 1 0,1-1 1,-1 1-1,0-1 0,1 0 0,2-1 0,0-1-20,0 1-1,-1-1 0,1 0 0,-1-1 1,0 1-1,0-1 0,0 1 0,-1-1 1,7-9-1,2-3-85,9-21 0,-21 37 56,60-116 4,24-42 128,-72 139-193,1 0 0,1 1 1,0 1-1,1 0 0,30-25 0,-39 37 99,0 1-1,1 0 1,-1 0 0,1 1-1,0 0 1,0 0 0,0 0 0,0 1-1,1 0 1,-1 0 0,0 1 0,1 0-1,-1 0 1,1 1 0,0 0-1,-1 0 1,1 1 0,-1 0 0,14 4-1,-14-4 20,-1 1 0,0-1-1,0 2 1,0-1 0,0 1-1,0-1 1,0 2 0,-1-1-1,0 1 1,1-1 0,7 9-1,-12-11-50,0 0 0,0 1 0,0-1 0,1 0 0,-1 0 0,0 0 0,1 0-1,-1 0 1,1-1 0,2 2 0,4-1-905,-7-4-1254,-6-7-5189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 8896,'-43'-4'8719,"50"9"-6521,1 0-1667,1 0 1,-1 0-1,1-1 0,0 0 1,0 0-1,18 4 1,62 5 227,-70-11-566,386 29-993,-373-31-1020,-25-1 702,0 1 0,0 0 1,0 0-1,0 1 0,0 0 0,0 0 0,9 3 0,-16-4 979,0 0-1,0 0 0,1 0 1,-1 0-1,0 0 1,2 5-3770,-2 5 725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29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16 3904,'-10'-2'14972,"2"10"-8345,8-8-6587,0 0-1,0 0 1,0 0-1,0 0 1,0 0-1,0 1 1,0-1-1,0 0 1,0 0-1,0 0 1,0 0-1,0 0 0,0 1 1,0-1-1,0 0 1,1 0-1,-1 0 1,0 0-1,0 0 1,0 0-1,0 0 1,0 1-1,0-1 1,0 0-1,1 0 1,-1 0-1,0 0 1,0 0-1,0 0 1,0 0-1,0 0 1,1 0-1,-1 0 1,0 0-1,0 0 1,0 0-1,0 0 1,0 0-1,1 0 1,-1 0-1,0 0 1,0 0-1,11 2 588,51-2 568,157-12 170,108-2-879,-309 14-565,-5-1-133,1 1 1,0 1-1,0 0 1,20 5 0,-24-1-2424,-5 3 715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49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13 595 2720,'-13'8'13104,"17"-13"-12706,0 0 1,0 0-1,0 0 1,-1-1-1,0 1 1,0-1 0,-1 0-1,3-8 1,13-56-544,-9 30 446,57-157 228,-48 155-346,2 1 0,38-60 0,-51 91-81,1 0 1,-1 1 0,15-13-1,-22 22-108,1-1 0,-1 1 0,0 0 0,1-1 0,-1 1 0,0 0 0,1 0 0,-1-1-1,1 1 1,-1 0 0,1 0 0,-1 0 0,1 0 0,-1-1 0,1 1 0,-1 0 0,1 0-1,-1 0 1,1 0 0,-1 0 0,1 0 0,-1 0 0,1 0 0,-1 0 0,1 1 0,-1-1 0,1 0-1,-1 0 1,1 0 0,0 1 17,0 0-1,0 0 1,0 0-1,0 0 1,0 0-1,0 0 1,-1 0-1,1 0 1,0 0-1,-1 0 0,1 2 1,2 3 71,-1 1 1,0-1-1,1 9 0,-1 1-38,-1 0 0,0 0-1,-2 0 1,-2 19 0,1-3 89,-12 80-28,6-53 270,6-34 72,2-25-439,0 0-1,0 0 1,0 0 0,0 0-1,0 0 1,0 0-1,0 0 1,0 0-1,0 0 1,0 0 0,0 0-1,0 0 1,0 0-1,0 0 1,1 0 0,-1 0-1,0 0 1,0 0-1,0 0 1,0 0 0,0 0-1,0 0 1,0 0-1,0 0 1,0 0-1,0 0 1,0 0 0,0 0-1,0 0 1,0 0-1,0 0 1,0 0 0,0 0-1,0 0 1,0 0-1,0 0 1,0 1 0,0-1-1,0 0 1,0 0-1,0 0 1,0 0 0,0 0-1,0 0 1,1 0-1,-1 0 1,0 0-1,0 0 1,0 0 0,0 0-1,-1 0 1,1 0-1,6-13 211,2-11-202,2 0 1,1 1-1,1 0 1,0 1-1,2 1 1,0 0-1,2 0 1,0 2-1,1 0 0,1 1 1,22-17-1,-35 31-58,1-1 0,0 1 0,0 1 0,0-1 0,0 1 0,0 0 0,14-3-1,-18 5 36,0 0-1,0 1 0,0 0 1,0-1-1,-1 1 1,1 0-1,0 0 0,0 0 1,0 0-1,0 0 0,0 1 1,0-1-1,0 1 0,0-1 1,0 1-1,0 0 1,0-1-1,-1 1 0,1 0 1,0 0-1,0 1 0,-1-1 1,1 0-1,-1 0 0,1 1 1,-1-1-1,0 1 1,0-1-1,1 1 0,-1-1 1,1 3-1,1 3 27,0 1-1,0-1 1,-1 1 0,0 0-1,0 0 1,1 15 0,-2 52-45,-2-44 49,1-21-20,0-6 37,-1 1 0,1-1 0,1 1-1,0 6 1,-1-10-34,0-1 0,0 0 0,0 0 0,0 0 0,0 0 0,0 1 0,1-1-1,-1 0 1,0 0 0,0 0 0,0 0 0,0 0 0,0 1 0,0-1 0,0 0 0,0 0-1,1 0 1,-1 0 0,0 0 0,0 0 0,0 1 0,0-1 0,0 0 0,1 0 0,-1 0-1,0 0 1,0 0 0,0 0 0,0 0 0,0 0 0,1 0 0,-1 0 0,0 0 0,0 0-1,0 0 1,0 0 0,1 0 0,-1 0 0,0 0 0,0 0 0,0 0 0,0 0 0,1 0-1,-1 0 1,12-15 412,77-122-402,-40 63-42,-48 73 13,-1 0-1,1 1 1,-1-1 0,1 0 0,-1 1 0,1-1 0,-1 1 0,1-1 0,-1 0 0,1 1-1,0-1 1,-1 1 0,1-1 0,0 1 0,-1 0 0,1-1 0,0 1 0,0 0 0,-1-1 0,1 1-1,2 0 1,-3 0 3,1 0 0,0 0 0,-1 1 0,1-1 0,0 0 0,0 1 1,-1-1-1,1 0 0,-1 1 0,1-1 0,0 1 0,-1-1 0,1 1 0,-1-1 0,1 1 0,-1 0 0,1-1 0,-1 1 0,1 0 0,1 3 1,0 0 0,-1 0 0,1 0 1,-1 1-1,1-1 0,0 9 0,12 126 9,-8-88 1,-3-18 28,10 39 0,-12-69-16,0 0 1,0 0-1,0 0 1,0 0-1,0-1 1,1 1-1,-1 0 0,1-1 1,0 1-1,0-1 1,0 1-1,0-1 1,0 0-1,0 0 1,0 0-1,4 2 0,-4-3 0,-1 0 0,1-1 0,0 1 0,0-1 0,-1 1 0,1-1 0,0 0 0,0 1 0,0-1-1,-1 0 1,1 0 0,0 0 0,0-1 0,0 1 0,0 0 0,-1-1 0,1 1 0,0-1 0,0 1-1,-1-1 1,1 0 0,0 0 0,-1 0 0,1 0 0,-1 0 0,1 0 0,-1 0 0,2-2 0,23-22 120,-1-1 0,-1 0 1,-1-2-1,-1-1 0,23-41 1,-43 65-127,1-1 1,-1 1-1,1-1 1,-2 0-1,1 1 1,-1-1-1,1 0 1,-2 0-1,1 0 1,-1-9-1,0 11 5,0 0-1,-1 0 0,1 0 0,-1 1 0,0-1 0,0 0 0,-1 0 0,1 1 0,-1-1 0,0 0 1,1 1-1,-2 0 0,1-1 0,0 1 0,-1 0 0,1 0 0,-4-3 0,4 5-25,0-1 0,0 1-1,0 0 1,1 0 0,-1 0-1,0 0 1,0 0 0,0 0-1,-1 0 1,1 1 0,0-1-1,0 1 1,0 0 0,0-1-1,-1 1 1,1 0 0,0 0 0,0 0-1,0 1 1,-1-1 0,1 0-1,0 1 1,0 0 0,0-1-1,0 1 1,0 0 0,0 0-1,-3 2 1,0 0-13,1 0 1,0 0-1,1 0 0,-1 1 0,0 0 1,1-1-1,0 1 0,0 0 0,0 1 1,1-1-1,-5 8 0,2 2-18,1-1-1,0 0 0,1 1 0,0 0 0,1 0 1,-1 26-1,3-30 53,0 0 0,1 0-1,0 0 1,1 0 0,0 0 0,1 0 0,0-1-1,0 1 1,1-1 0,7 13 0,-8-17-6,-1-1-1,1 0 1,1 0-1,-1-1 1,0 1-1,1 0 1,0-1 0,0 0-1,0 0 1,0 0-1,1-1 1,7 5-1,-5-5 20,-1 0 0,0 0 0,1-1 0,-1 0-1,1 0 1,0 0 0,-1-1 0,13-1 0,-2-2 4,1 0 1,-1-1-1,0-1 1,0 0-1,-1-2 1,24-11-1,-14 3-24,0 0-1,-1-2 0,32-27 1,61-68 216,-96 90-129,-2-1 0,28-40 0,-38 41-7,-7 12 27,-3 10-107,0 0 1,0 0 0,0 0 0,1-1 0,-1 1 0,0 0 0,0 0 0,0 0-1,0-1 1,0 1 0,0 0 0,0 0 0,0-1 0,0 1 0,0 0-1,0 0 1,0 0 0,0-1 0,0 1 0,0 0 0,0 0 0,0-1 0,0 1-1,0 0 1,0 0 0,0 0 0,0-1 0,0 1 0,-1 0 0,1 0 0,0 0-1,0-1 1,0 1 0,0 0 0,-1 0 0,1 0 0,0 0 0,0-1 0,0 1-1,0 0 1,-1 0 0,1 0 0,0 0 0,0 0 0,-1 0 0,1 0-1,0 0 1,0 0 0,0 0 0,-1 0 0,1 0 0,0 0 0,0 0 0,-1 0-1,1 0 1,0 0 0,0 0 0,-1 0 0,1 0 0,0 0 0,0 0 0,0 0-1,-1 0 1,1 0 0,0 0 0,0 1 0,-1-1 0,-14 7-151,6 2 114,0 0 1,0 0-1,1 1 1,1 0-1,0 1 0,-7 12 1,-1 6-43,-13 38 0,19-43 110,1 1 1,1 1 0,1-1 0,2 1 0,-3 46 0,7-71-26,0 1 0,0 0 0,0 0 0,1 0 0,-1 0 0,1 0 0,-1 0 0,1 0 0,0 0 0,1 1 0,-2-2-7,0-1 0,0 0 0,1 1-1,-1-1 1,0 0 0,0 0 0,0 1 0,1-1 0,-1 0 0,0 0 0,1 0-1,-1 1 1,0-1 0,0 0 0,1 0 0,-1 0 0,0 0 0,1 0 0,-1 0-1,0 0 1,1 1 0,-1-1 0,1 0 0,0-1 2,-1 1 0,1 0 0,0 0 0,-1-1 1,1 1-1,-1 0 0,1-1 0,-1 1 0,1-1 0,-1 1 0,1-1 0,-1 1 0,1-1 0,-1 1 1,1-1-1,-1 1 0,1-2 0,6-12 43,0-1 1,-1 0-1,0 0 1,-1 0-1,3-18 1,1-2-26,16-36 51,-15 47-86,-2-1 0,0 0 0,4-28 0,-9 44-141,0 13 50,2 16 16,2 25 20,15 55 1,-7-38 160,-12-52-62,0 0 1,1 0-1,7 14 0,-10-23-32,-1-1 0,1 0 0,0 0-1,-1 0 1,1 1 0,0-1 0,-1 0 0,1 0-1,0 0 1,-1 0 0,1 0 0,0 0 0,-1-1-1,1 1 1,0 0 0,-1 0 0,1 0 0,-1-1-1,2 1 1,3-3 11,-1 0 0,1-1 1,-1 1-1,0-1 0,0 0 0,0 0 0,-1 0 0,1 0 0,4-8 0,2-2-3,19-24 14,2 2 1,66-59-1,-62 67 177,-14 13-169,17-19 1,-37 33-113,-2 14 15,-44 194-196,43-198 301,0 6 56,-3 27 1,5-40-134,6-8 63,29-48 50,-13 18-36,2 1 0,37-42 0,-53 69-20,-6 7 8,1-1 0,-1 0 1,0-1-1,0 1 0,0 0 0,0-1 0,0 1 1,2-4-1,-4 6-34,1 0 1,-1 0 0,1 0-1,0 0 1,-1 0-1,1 0 1,0 0 0,-1 0-1,1 0 1,-1 0-1,1 0 1,0 0 0,-1 1-1,1-1 1,-1 0-1,1 1 1,0-1-1,-1 0 1,1 1 0,0-1-1,4 8 1,-1 0-1,1 0 0,-2 0 1,1 0-1,4 14 1,7 46-156,-12-49 159,1 1 0,12 31 0,-11-34 69,-4-14-44,0 0 0,0 0 0,0 0 0,0 0 0,0 0 0,1 0 0,0 0 0,-1 0 0,1 0 0,0 0 0,0-1 0,0 1 0,3 2 0,-4-6-19,0 1 1,-1 0-1,1 0 0,0 0 0,-1-1 0,1 1 0,-1 0 0,1-1 1,0 1-1,-1 0 0,1-1 0,-1 1 0,1-1 0,-1 1 0,0-1 1,1 1-1,-1-1 0,1 0 0,0 1 7,4-8 55,0 0 0,0-1 0,-1 1 0,0-1 0,-1 0 0,1 0 0,1-10 0,-1 6-32,10-36-44,12-34 233,-13 47-348,-9 24 146,0 0 1,1 0-1,0 0 0,10-15 1,-15 27-33,0-1 0,0 1 0,1-1 0,-1 1 0,0 0 0,1-1 0,-1 1 1,1-1-1,-1 1 0,0 0 0,1-1 0,-1 1 0,1 0 0,-1-1 0,1 1 1,-1 0-1,1 0 0,-1 0 0,1-1 0,-1 1 0,1 0 0,-1 0 1,1 0-1,0 0 0,-1 0 0,1 0 0,-1 0 0,1 0 0,0 0 0,0 1 2,1 0-1,-1-1 0,0 1 0,0 0 0,0 0 0,0 0 0,0-1 1,0 1-1,-1 0 0,1 0 0,0 0 0,1 2 0,1 4-31,1-1 0,-1 1 0,4 12 0,-2 0 105,-1 1 0,-1 0 0,2 30 0,-4 62 173,-1-61-321,0-38 89,0 0 0,-1 0 0,0-1 0,-1 1 0,-1-1 0,-3 14 0,4-23-11,0 4 82,0-1 0,-1 1 1,0-1-1,0 0 0,-6 9 0,9-15-50,-1 1-1,0 0 0,1 0 1,-1-1-1,0 1 1,1-1-1,-1 1 0,0-1 1,0 1-1,0-1 0,1 1 1,-1-1-1,0 1 1,0-1-1,0 0 0,0 0 1,0 0-1,0 1 1,-1-1-1,0 0 0,1-1 0,0 1 0,-1-1 0,1 1 0,0-1 0,-1 0 0,1 1 0,0-1 0,0 0 0,0 0 0,0 0 0,-1 0 0,1 0 0,0 0 0,1 0 0,-1 0 0,-1-2 0,-5-8-32,1 0 0,0 0 0,1-1 0,1 0 1,-1 0-1,2 0 0,0 0 0,-3-21 0,5 27 29,1 1 0,-1 0-1,1 0 1,1-10 0,-1 15-25,0-1 1,0 0-1,1 0 1,-1 1-1,0-1 1,0 0-1,0 1 0,0-1 1,1 0-1,-1 1 1,0-1-1,1 0 1,-1 1-1,1-1 1,-1 1-1,0-1 1,1 1-1,-1-1 0,1 1 1,0-1-1,-1 1 1,1-1-1,-1 1 1,1 0-1,0-1 1,-1 1-1,1 0 1,-1-1-1,1 1 0,0 0 1,0 0-1,-1 0 1,1 0-1,0 0 1,-1 0-1,1 0 1,0 0-1,0 0 1,-1 0-1,1 0 0,0 0 1,-1 0-1,1 0 1,1 1-1,4 2-18,1 0-1,0 0 1,9 6-1,7 4 149,16 7 126,69 30 162,-84-40-356,1-1 1,39 8 0,-56-15-155,1-1 0,-1 0 0,0-1 0,0 0 1,1 0-1,-1-1 0,0 0 0,0-1 1,0 1-1,0-2 0,11-3 0,-15 4-429,0 0 0,0 0-1,0-1 1,0 1 0,-1-1-1,1 0 1,-1 1 0,0-2-1,6-5 1,-7 6-326,0-1 0,0 1 0,0 0 0,-1-1 0,1 1 0,-1-1 0,0 0 0,0 1 0,0-1 1,-1 0-1,1 0 0,-1-7 0,0 7 222,0 1 0,-1-1 1,0 0-1,1 0 0,-1 1 1,-1-1-1,-1-4 1,-17-29-2499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55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1008 4064,'1'-4'9861,"1"-6"-7133,5-19-2646,10-41 809,-12 34-299,-4 31-461,-1-1 0,1 0 1,0 0-1,0 1 1,1-1-1,-1 1 0,6-11 1,9-21 156,-15 36-267,0 1 0,0-1 0,0 0 0,-1 0-1,1 0 1,0 1 0,0-1 0,0 0 0,0 1 0,0-1 0,0 1 0,0-1 0,0 1 0,1 0 0,-1-1 0,0 1 0,0 0 0,0 0 0,0 0 0,0 0 0,1 0 0,-1 0 0,0 0-1,2 0 1,1 1 59,1-1 0,-1 1 0,0 0 0,0 0 0,5 1-1,-7 0-31,1 0-1,-1-1 0,0 1 0,1 0 0,-1 0 0,0 0 0,0 0 0,-1 0 0,1 1 1,0-1-1,-1 0 0,3 4 0,-1 2 16,1-1 0,-1 1-1,2 8 1,0 8 111,4 45 0,-2-11 76,1 30 18,3 8-3,-7-72-82,-1 0 0,0 35 0,-3-58 233,2-1-359,0 0 0,0-1 0,0 1 0,0-1-1,0 1 1,0-1 0,0 0 0,0 0 0,-1 0-1,1 0 1,0 0 0,0 0 0,-1-1 0,1 1 0,-1-1-1,1 1 1,-1-1 0,2-1 0,2-4-28,0-1 1,8-14-1,17-44 65,34-107 0,-51 134-20,-5 13-30,-1 0 0,6-54 1,-13 77-59,1-8 0,1 0 0,0 1-1,0-1 1,4-11 0,-5 21 2,-1 0 0,1 1 0,0-1 1,-1 0-1,1 1 0,-1-1 0,1 1 1,0-1-1,0 1 0,-1 0 1,1-1-1,0 1 0,0 0 0,-1-1 1,1 1-1,0 0 0,0 0 0,0-1 1,0 1-1,-1 0 0,1 0 1,0 0-1,0 0 0,0 0 0,1 1 1,23 3-36,23 9-111,60 24 1,-81-26 229,41 11-1,-58-19-13,0-1 1,1 0-1,-1-1 0,0 0 0,1-1 0,-1 0 0,15-2 0,-1-7-28,-12 4-103,-10 5 99,0-1-1,0 0 0,0 0 0,0-1 1,0 1-1,-1 0 0,1-1 1,0 1-1,2-3 0,-2 2 26,-2 1 141,-1 1-196,1 0-1,-1 0 1,0 1 0,1-1-1,-1 0 1,0 0-1,1 0 1,-1 1 0,0-1-1,1 0 1,-1 1-1,1-1 1,-1 0 0,1 1-1,-1-1 1,1 1-1,-1-1 1,1 1 0,-1-1-1,0 2 1,-13 16-160,5-6 116,-1 4 9,-1 1 1,2 1-1,0-1 0,-9 30 0,1-4-1,12-32 37,0-1 0,1 1 1,0 0-1,1 0 0,0 0 1,1 1-1,0-1 0,1 1 1,0 15-1,2-12-39,-1-10 33,0 0-1,0 0 1,1-1 0,1 8 0,-1-10 13,0 0 0,0 1 1,0-1-1,0 0 0,0-1 1,1 1-1,-1 0 0,1 0 1,-1 0-1,1-1 0,-1 1 1,5 2-1,-4-2 4,1 0-1,0-1 1,-1 1 0,1 0-1,0-1 1,0 0 0,0 0-1,0 0 1,0 0 0,1 0-1,-1 0 1,0-1 0,0 0-1,1 0 1,-1 1 0,0-2-1,0 1 1,0 0 0,1-1-1,4-1 1,-3 0 37,-1 0 1,0 0-1,0 0 1,0-1-1,0 1 1,0-1-1,-1 0 0,1 0 1,-1 0-1,0-1 1,0 1-1,0-1 1,0 0-1,2-5 1,4-9 42,-1 0 0,-1-1 1,-1 1-1,0-1 0,-2-1 1,4-28-1,-7 29-24,0 1 1,-5-34-1,2 34-27,1 10-21,-1-1 1,0 1 0,-1-1 0,1 1 0,-2 0 0,1 0 0,-9-14 0,1 1-142,10 19 77,0 1-1,0-1 1,0 1 0,-1-1-1,1 1 1,0 0-1,-1-1 1,1 1 0,0 0-1,-1 0 1,-2-1-1,2-1-422,12 3 360,-5 0 186,27-1-83,41-8-1,-43 4-22,42 0-1,-44 5 30,0 1 1,-1 1-1,1 2 0,-1 0 0,29 10 1,-51-13-4,-1 1 0,1 0 1,-1 0-1,1 0 0,-1 0 1,0 1-1,0 0 1,0 0-1,-1 0 0,1 0 1,3 4-1,-5-4 6,0 1 0,0-1 0,0 0 0,0 1-1,0 0 1,-1-1 0,0 1 0,1 0 0,-1 0 0,-1-1-1,1 1 1,0 0 0,-1 0 0,0 4 0,-5 72-141,2-46 142,1 37 0,2-61-3,1 0 0,0 0 0,1 0 0,0-1 0,0 1 1,1 0-1,0-1 0,6 11 0,-8-18 10,0 0 0,0 0 0,0 0 1,1 0-1,-1-1 0,0 1 0,1-1 0,-1 1 1,1-1-1,0 1 0,-1-1 0,1 0 0,0 1 1,0-1-1,0 0 0,0-1 0,0 1 1,0 0-1,0 0 0,0-1 0,0 1 0,0-1 1,0 0-1,0 0 0,1 1 0,-1-1 0,0-1 1,0 1-1,0 0 0,0 0 0,0-1 0,0 1 1,0-1-1,1 0 0,-2 0 0,1 0 0,0 0 1,0 0-1,3-2 0,3-4-8,0 0 0,-1-1 1,0 0-1,0 0 0,-1-1 1,0 0-1,9-17 0,26-75 196,-14 33-57,71-141-268,-75 154 212,-2-1 0,20-81 0,-32 104-64,44-203 97,-49 207-111,-2 0 0,-2-30 1,0 33-282,0 26 262,0-1 0,-1 1 1,1 0-1,0 0 0,0 0 0,0 0 1,0 0-1,0 0 0,-1 0 1,1 0-1,0-1 0,0 1 0,0 0 1,-1 0-1,1 0 0,0 0 0,0 0 1,0 0-1,0 0 0,-1 0 1,1 0-1,0 0 0,0 0 0,0 0 1,-1 0-1,1 0 0,0 0 0,0 0 1,0 0-1,0 1 0,-1-1 0,1 0 1,0 0-1,0 0 0,0 0 1,-1 0-1,-6 4-97,4-2 78,0 1 0,0 0 0,1 0 1,-1 0-1,0 0 0,1 0 0,0 1 1,0-1-1,-3 6 0,-12 37 1,13-35-15,-8 25 23,-10 63 0,3 40 26,13-94-29,2 0-1,3 0 0,6 87 1,2-81 26,-5-25 40,12 46 0,-9-54 11,11 26 0,-14-38-33,1-1 0,0 1-1,0-1 1,1 0-1,0 0 1,0 0 0,0 0-1,7 6 1,-9-10-1,0 0 1,0 0-1,0 0 0,1 0 0,-1 0 1,0 0-1,1 0 0,-1-1 1,0 1-1,1-1 0,-1 0 1,1 0-1,-1 0 0,1 0 1,-1 0-1,0-1 0,1 1 1,-1-1-1,1 1 0,-1-1 1,4-1-1,6-3 99,1-1-1,18-12 1,-25 15-76,22-16 79,0-1 1,-2-1-1,0-1 1,42-47-1,-53 53 56,-12 14-160,0 0 1,-1 0-1,0 0 1,1 0-1,-1-1 1,0 1-1,0-1 1,0 0-1,-1 1 1,1-1-1,-1 0 1,1 0-1,-1 0 1,0 0-1,0 0 1,0-1-1,-1 1 1,1-5 0,-1 3-598,-3 12 466,-2 8 35,1-6 56,1 0 1,0 0-1,0 1 1,1-1-1,-3 20 1,2 50 352,3-52-253,1 48-464,0-68 387,0 1 0,0-1 0,1 0 0,0 0 0,0 0 0,1 0 0,6 12 0,-8-18 13,-1-1 0,1 1 0,-1-1 0,1 1 1,-1-1-1,1 0 0,0 1 0,-1-1 0,1 0 1,-1 1-1,1-1 0,0 0 0,-1 0 1,1 0-1,0 0 0,-1 1 0,1-1 0,0 0 1,-1 0-1,1 0 0,0 0 0,-1 0 1,1-1-1,1 1 0,13-5 77,-11 2-71,0-1 0,0 0 0,-1 0 1,1 0-1,-1-1 0,4-6 0,2-1-9,17-28-98,35-44 209,-50 72-147,0 0 0,0 1-1,1 0 1,22-15 0,-18 16 54,0 1 1,1 1 0,0 0-1,0 1 1,1 1 0,28-6-1,-20 4-49,-17 5 15,0 1 0,0 0 0,0 0-1,13 0 1,-18 1-14,-6 0 188,-8-1-91,-6 3-81,0 0-1,0 1 1,0 0 0,0 1-1,1 1 1,0 1 0,-1 0-1,2 1 1,-1 1 0,-21 12 0,31-16-2,1 0 0,0 1 0,-1-1 0,1 1 1,1 0-1,-1 0 0,0 1 0,1-1 1,0 1-1,0 0 0,-3 8 0,0 0-2,2 1 0,-1 0 0,-1 16 0,5-23-8,0 0 0,0-1 1,1 1-1,0 0 0,0-1 0,1 1 0,0 0 0,0-1 0,0 1 0,1-1 1,2 7-1,-3-11 20,0 1 1,0-1 0,0 0 0,0 0-1,0 0 1,1 0 0,-1-1-1,1 1 1,-1 0 0,1 0-1,0-1 1,-1 1 0,1-1 0,0 0-1,0 1 1,0-1 0,0 0-1,0 0 1,0 0 0,0 0-1,1-1 1,-1 1 0,0-1 0,0 1-1,1-1 1,-1 0 0,0 0-1,1 0 1,-1 0 0,0 0-1,1 0 1,-1-1 0,0 1 0,0-1-1,4 0 1,40-16 142,85-44 0,-89 40-184,85-45 118,-99 49 56,0-1 1,32-28-1,-40 31 11,-14 11-150,-1-1 1,1 1 0,-1-1-1,0 0 1,0 0 0,5-8 0,-16 26-79,0 1 1,1-1 0,0 1 0,-4 23 0,8-27 79,-12 77 42,12-75-50,1 0 0,0 0 0,1 0 1,0 0-1,3 15 0,-4-27 13,0 1-1,0-1 1,0 1 0,1-1 0,-1 0 0,0 1 0,0-1-1,0 0 1,0 1 0,1-1 0,-1 0 0,0 1-1,0-1 1,1 0 0,-1 1 0,0-1 0,0 0-1,1 0 1,-1 1 0,0-1 0,1 0 0,-1 0-1,0 1 1,1-1 0,-1 0 0,1 0 0,-1 0 0,0 0-1,1 0 1,-1 0 0,0 0 0,1 0 0,-1 0-1,1 0 1,-1 0 0,0 0 0,1 0 0,-1 0-1,1 0 1,-1 0 0,0 0 0,1 0 0,-1 0 0,1-1-1,-1 1 1,0 0 0,1 0 0,-1-1 0,3 0 13,-1 0 0,0-1 0,0 1 0,-1-1 0,1 0 0,3-3 1,11-18 37,17-33 1,-20 31-54,24-31 1,14-8 151,37-50-58,-71 88-69,-1 0-1,22-48 1,21-86 127,-20 50-98,-38 109-62,33-97-202,-30 82 181,0 0-1,-1 1 1,-1-1 0,1-22 0,-3 29 206,0 6-205,0-1 0,0 1-1,0 0 1,0 0 0,-1 0 0,1 0-1,-2-4 1,2 7 12,0-1-1,0 1 1,-1-1-1,1 1 1,0 0-1,0-1 1,-1 1-1,1 0 1,0-1-1,-1 1 1,1 0 0,0 0-1,-1-1 1,1 1-1,-1 0 1,1 0-1,0 0 1,-1-1-1,1 1 1,-1 0-1,1 0 1,-1 0-1,0 0-13,0 0 0,-1 0 0,1 0-1,0 0 1,-1 1 0,1-1-1,0 0 1,0 1 0,0-1-1,-1 1 1,0 0 0,-6 4-25,0 0-1,0 0 1,0 0 0,1 1-1,0 1 1,0-1 0,0 1-1,1 0 1,0 0 0,1 1-1,-1 0 1,1 0 0,1 0 0,-5 12-1,-2 10-9,1 0 0,-11 59 1,20-83 66,-31 192-3,20-110 0,8-61 53,2-1 0,1 1 0,1 0-1,1 0 1,2-1 0,1 1 0,0-1 0,2 0-1,10 28 1,-13-47-46,0-1 0,0 1 0,0-1 0,1 0 0,0 0 0,6 7 0,-8-11 2,0 0-1,0 0 1,0 0-1,0 0 1,0 0-1,1-1 1,-1 1-1,1-1 1,-1 1-1,1-1 1,0 0 0,-1 0-1,1 0 1,0 0-1,0-1 1,0 1-1,5 0 1,-1-2 24,1 0 0,0 0 0,0-1-1,-1 0 1,1 0 0,-1 0 0,1-1 0,-1 0 0,0-1 0,0 0 0,10-7 0,4-2 66,-1-1 0,0-1 0,-1 0 0,31-33 1,-16 12-96,9-10-35,-16 14 138,-27 53-459,-9 5 301,8-22 48,-1 1 0,1-1-1,-1 1 1,1-1 0,0 7 0,-5 47 75,3-34 0,1 0 1,1 0 0,3 40 0,-2-63-67,0 0 0,0 0 0,0 0 0,0 0 0,1 0 1,-1 0-1,0 0 0,0 0 0,1 0 0,-1 0 0,1 0 0,-1 0 1,1 0-1,-1 0 0,1 0 0,-1 0 0,1 0 0,0-1 0,0 1 0,1 1 1,-1-2 1,-1 0 1,1 0 0,0 0 0,-1 0 0,1 0 0,0 0 0,0 0 0,-1 0-1,1 0 1,0-1 0,-1 1 0,1 0 0,0 0 0,-1-1 0,1 1-1,-1 0 1,1-1 0,0 1 0,-1-1 0,1 1 0,-1-1 0,1 0 0,5-5 47,-1 0 0,0-1 0,0 1 0,4-9 0,5-9-30,2 1 0,1 1 0,1 0 0,1 1 0,0 1 0,38-29-1,51-31-238,-106 79 214,0 0 0,1-1 0,-1 1 0,0 0 0,1 0 0,-1 0 0,1 0 0,-1 0 0,1 1-1,-1-1 1,5 1 0,-6 0-4,0 0-1,0 0 1,0 0-1,0 1 1,0-1-1,0 0 1,0 1-1,0-1 1,0 0-1,-1 1 1,1-1-1,0 1 1,0 0-1,0-1 1,-1 1-1,1 0 0,0-1 1,-1 1-1,1 0 1,-1 0-1,1 0 1,-1-1-1,1 1 1,-1 0-1,1 0 1,-1 0-1,0 0 1,1 0-1,-1 0 1,0 0-1,0 0 1,0 0-1,0 0 1,0 1-1,1 10-27,-2 0 0,1-1-1,-1 1 1,-5 22 0,0-6-5,-34 166 8,28-149 43,-2-1-1,-28 56 1,30-77 70,-1-2 1,-1 1-1,-19 21 0,28-37-49,-1 0-1,1 0 0,-1-1 1,0 1-1,-1-1 0,1-1 0,-1 1 1,0-1-1,0 0 0,-1-1 1,1 0-1,-10 3 0,13-5-10,-1-1 0,1 0 0,-1 0 0,1 0 0,-1-1 0,1 1 0,0-1 0,-1 0 0,1-1 0,0 1 0,0-1 0,0 1 0,0-1 0,0-1 0,0 1 0,0 0 0,1-1 0,-1 0 0,1 0 0,0 0 0,-4-4 0,2 2-43,0-1 0,1 0 0,-1 0 1,1 0-1,0 0 0,1-1 0,0 0 0,0 0 1,0 0-1,1 0 0,-3-14 0,4 15-4,1-1 0,1 1 0,-1-1 1,1 1-1,0-1 0,1 1 0,-1-1 0,1 1 0,1 0 0,-1 0 0,1 0 0,0 0 1,5-6-1,7-10-19,33-37 1,-45 54 54,12-10 31,0 0 0,1 1 0,0 0 0,1 2 0,1 0-1,0 1 1,23-11 0,17-4-29,65-18 1,-87 31-52,12 1 191,-14 3-974,-13 2-2482,-47-18-15985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56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114 265 4640,'-22'-7'850,"0"1"-1,-27-4 1,48 10-694,0 0 0,0-1-1,0 1 1,0 0 0,1 0-1,-1-1 1,0 1 0,0-1-1,0 1 1,0-1 0,1 1 0,-2-2-1,-5-1 2642,6 3-2739,1 0-1,0 0 0,0 0 0,0 0 0,0 0 1,0 0-1,0 0 0,0-1 0,0 1 0,0 0 1,0 0-1,0 0 0,0 0 0,0 0 0,0 0 1,0 0-1,0 0 0,0-1 0,0 1 1,0 0-1,0 0 0,0 0 0,0 0 0,0 0 1,0 0-1,0 0 0,0 0 0,0-1 0,0 1 1,0 0-1,0 0 0,0 0 0,0 0 1,0 0-1,0 0 0,0 0 0,0 0 0,0 0 1,0 0-1,0-1 0,1 1 0,-1 0 0,0 0 1,0 0-1,0 0 0,0 0 0,0 0 1,0 0-1,0 0 0,0 0 0,1 0 0,-1 0 1,0 0-1,0 0 0,0 0 0,0 0 0,0 0 1,8-6 1007,28-11 769,1 1 0,75-21 0,-52 18-1165,109-43 449,-23 8-967,-138 51-81,35-10-1454,-40 13 866,0-1 0,-1 1 1,1 0-1,0-1 0,0 1 0,0 1 1,3-1-1,-6 0 318,1 1-1,-1-1 1,1 0-1,-1 0 1,0 0 0,1 0-1,-1 1 1,1-1-1,-1 0 1,1 0 0,-1 1-1,0-1 1,1 0-1,-1 1 1,0-1-1,1 0 1,-1 1 0,1 0-1,0 9-2337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56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64 10720,'-50'-24'3968,"37"16"-3072,3 0-288,6 5 479,-1-2-735,5 1 1056,0-1-800,0 2-704,0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56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10880,'0'-9'13823,"5"4"-17791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0:57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36 240 7392,'-35'0'3360,"38"0"-2656,7 0-672,3-4 2176,9-4-1216,10 0 1087,26-9-1215,41-3-320,18-8-352,-9-7-224,-4-5 0,3-5-4063,16 11 2239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00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25 590 4064,'-3'2'1753,"-17"1"10936,19-11-12386,1 0 0,-1 0 0,1 0 0,0 0-1,1 0 1,2-11 0,0-6-12,3-19-17,3 1 1,1 0 0,3 1-1,1 0 1,24-51 0,-33 83-189,0 0 0,1 0 0,0 0 0,0 1 0,1 0 1,1 0-1,-1 0 0,1 1 0,1 1 0,0-1 0,0 1 0,13-8 1,-21 15-66,0-1 0,-1 1 0,1-1 0,0 1 0,0-1 0,0 1 0,0-1 1,0 1-1,1 0 0,-1 0 0,0 0 0,0-1 0,0 1 0,0 0 0,0 0 1,0 1-1,0-1 0,0 0 0,0 0 0,0 0 0,0 1 0,0-1 0,2 1 1,-1 0 0,-1 1 1,1-1-1,-1 0 0,0 1 1,0-1-1,0 0 1,0 1-1,0-1 1,0 1-1,0 0 1,0-1-1,-1 1 1,2 2-1,0 4 59,0 0 0,0 1 0,-1 0 0,0 16 0,-8 105 14,1-3 616,11-131-349,20-39-108,-17 27-271,1 1 0,12-17 0,-10 19 10,1 0-1,0 0 1,0 1 0,2 1 0,-1 0-1,1 1 1,1 0 0,-1 1-1,2 1 1,21-9 0,48-15-41,-83 32 47,0-1 0,0 0 0,0 1 0,0 0 0,0-1-1,0 1 1,0 0 0,1 0 0,-1 0 0,0 0 0,0 0 0,0 1 0,0-1 0,0 1 0,0-1 0,0 1 0,0 0 0,0 0 0,0-1 0,0 2-1,-1-1 1,1 0 0,0 0 0,0 0 0,-1 1 0,1-1 0,-1 1 0,1-1 0,-1 1 0,0 0 0,0 0 0,0-1 0,0 1 0,1 3 0,1 1 0,-1 0 0,0 0 1,0 1-1,0-1 1,-1 1-1,0 0 1,-1-1-1,1 1 1,-2 10-1,-7 42 92,4-40 5,-1 38 0,19-66 171,-2-3-189,0-1 1,16-24-1,9-10 12,57-57-255,-90 100 135,0 1 0,1-1 1,8-5-1,-12 8 25,0 1 1,0-1-1,1 1 0,-1-1 1,0 1-1,0 0 1,0-1-1,0 1 0,0 0 1,1 0-1,0 0 1,-2 0 3,1 0 0,-1 0 0,1 0 0,-1 0 1,1 0-1,-1 1 0,0-1 0,1 0 1,-1 0-1,0 0 0,1 1 0,-1-1 0,0 0 1,1 1-1,-1-1 0,0 0 0,1 1 1,-1-1-1,0 0 0,0 1 0,1-1 0,-1 1 1,0-1-1,0 0 0,0 1 0,0-1 1,0 1-1,1-1 0,-1 1 0,1 10 33,0-1-1,-1 1 1,0 0-1,0-1 1,-3 13-1,-1 22 116,4 11-40,1-56-101,-1 0 0,1 1-1,-1-1 1,1 0 0,-1 0 0,1 0 0,-1 0 0,1 0-1,-1 0 1,1 0 0,-1 0 0,1 0 0,-1 0 0,1 0-1,-1 0 1,1 0 0,-1 0 0,1 0 0,-1-1 0,1 1 0,4-2-10,1-1 0,-1 0 0,0 0 1,0-1-1,-1 1 0,1-1 1,3-4-1,12-9 7,18-8-4,2 0-1,0 3 1,83-33 0,-47 19-15,-75 36 15,-1 0 1,0 0 0,0 0 0,0 0 0,0 0 0,0 0 0,0 0 0,0 0-1,0 0 1,0 0 0,0 1 0,0-1 0,1 0 0,-1 0 0,0 0 0,0 0 0,0 0-1,0 0 1,0 0 0,0 1 0,0-1 0,0 0 0,0 0 0,0 0 0,0 0 0,0 0-1,0 0 1,0 1 0,0-1 0,0 0 0,0 0 0,0 0 0,-1 0 0,1 0 0,0 0-1,0 0 1,0 0 0,0 1 0,0-1 0,0 0 0,0 0 0,0 0 0,0 0 0,0 0-1,0 0 1,-1 0 0,1 0 0,0 0 0,0 0 0,0 0 0,-5 8 0,-26 17-57,23-19 14,-1 1 0,1 0 0,1 0 0,-15 17 0,13-10 38,0 0 0,1 1-1,1-1 1,0 1 0,-7 22-1,12-30 11,0 0-1,0 1 0,1 0 0,0-1 0,0 1 0,1-1 1,0 1-1,0 0 0,0-1 0,1 1 0,1 0 1,-1-1-1,5 12 0,-5-17 5,-1 1-1,1-1 1,0 0 0,0-1 0,0 1-1,0 0 1,1 0 0,-1 0 0,0-1 0,1 1-1,-1 0 1,1-1 0,0 0 0,-1 1-1,1-1 1,0 0 0,0 0 0,0 0-1,0 0 1,0 0 0,0 0 0,0 0 0,0-1-1,0 1 1,0-1 0,0 0 0,0 1-1,1-1 1,-1 0 0,0 0 0,0 0 0,0-1-1,0 1 1,1-1 0,-1 1 0,0-1-1,2 0 1,4-3 26,0 1 1,-1-1-1,0 0 0,1-1 0,-1 0 1,-1 0-1,1-1 0,7-7 0,3-7 5,0-1 0,-1 0 0,22-40 0,-35 56-18,0 0-1,-1-1 0,0 1 0,0-1 0,0 1 0,-1-1 0,1 1 0,-1-1 0,-1 0 0,1 0 0,-1 1 0,0-1 0,-1-8 0,0 10-26,0 1-1,0 0 1,0 0 0,0 0 0,0 0 0,-1 0 0,1 0-1,-1 0 1,0 0 0,0 0 0,0 1 0,0-1 0,0 1 0,-1-1-1,1 1 1,-1 0 0,0 0 0,1 0 0,-1 0 0,0 1-1,0-1 1,0 1 0,0 0 0,-5-2 0,0 1-129,-1 0-1,1 1 1,-1 0 0,0 0 0,-10 1 0,21 1 130,0-1 1,1 1 0,-1 0 0,0 0 0,0 0 0,0 0 0,3 2 0,6 3 86,-2-4-75,-1 0 0,1 0 0,0 0 0,0-1 0,0-1 0,1 1 0,-1-2 0,9 0 0,0-2-21,-1 0 1,0 0-1,19-8 1,-9 1 104,48-28 1,-46 22-33,-25 14-61,11-7 7,-14 9-12,0 0 0,-1-1 0,1 1 0,-1-1 1,1 1-1,0-1 0,-1 1 0,1-1 0,-1 1 0,0-1 0,1 0 0,-1 1 0,1-1 1,-1 0-1,0 1 0,0-1 0,1 0 0,-1-1 0,3 31 145,-3 26 279,5 116-212,-5-150-157,1 7 72,3-19-78,5-20 165,23-47-117,-17 27-254,37-51 0,-17 30 144,10-11-132,-35 49 62,-9 11 81,1 0 0,0 1 0,0-1 0,0 0 0,1 1 1,3-4-1,-6 6 56,2 0-81,0 0 1,-1 1 0,1-1-1,0 0 1,-1 1-1,1 0 1,-1-1 0,1 1-1,-1 0 1,0 0 0,1 0-1,1 1 1,18 18-74,-10-9 238,3 0-60,0 1-1,1-2 0,1 1 1,27 12-1,-36-20-60,1 1 0,0-1 0,0-1 0,0 0 1,0 0-1,0 0 0,0-1 0,0-1 0,1 1 0,-1-1 0,0 0 0,15-3 0,-15 1 20,-1 0-1,1 0 0,0-1 0,12-6 0,-16 7-7,-1 0-1,1-1 1,-1 0 0,0 1-1,1-1 1,-1-1 0,0 1-1,-1 0 1,1-1 0,3-6-1,-4 7-2,1-1-1,-1 0 0,0 0 1,0 0-1,-1 0 0,1 0 0,-1-1 1,0 1-1,0 0 0,0-1 1,-1 1-1,1-6 0,-1 7 33,-3-21-99,3 24 39,0 0 0,0-1 0,0 1 0,0-1 0,-1 1 0,1 0 0,0-1 0,0 1 0,-1-1 0,1 1 0,0 0 0,-1-1-1,1 1 1,0 0 0,-1 0 0,1-1 0,0 1 0,-1 0 0,1 0 0,0 0 0,-1-1 0,1 1 0,-1 0 0,1 0 0,-1 0 0,1 0 0,0 0 0,-1 0 0,1 0 0,-1 0 0,1 0 0,-1 0-1,1 0 1,0 0 0,-1 0 0,1 0 0,-1 0 0,1 0 0,-1 1 0,1-1 0,0 0 0,-1 0 0,1 0 0,0 1 0,-1-1 0,0 1 0,-8 5-15,0 0 1,0 1 0,1 0-1,0 1 1,0-1-1,0 2 1,1-1 0,0 1-1,1 0 1,0 0-1,1 1 1,-1 0 0,2 0-1,-7 18 1,9-16 35,1 0 0,0 0 0,0 0 0,1 0 0,1-1 0,0 1 0,0 0 0,1 0 0,1 0 0,0-1 0,1 1 0,0-1 0,0 0 0,1 0 0,13 20 0,-16-28 7,0 0 0,0 0 0,1-1 0,-1 1 0,1 0 0,0-1 0,-1 1 0,1-1 0,0 0 0,0 0 0,1 0 0,4 2 0,-6-3-11,1 0 1,-1-1-1,0 0 1,0 1-1,0-1 1,0 0 0,0 0-1,1 0 1,-1 0-1,0 0 1,0-1-1,0 1 1,0-1 0,0 1-1,1-1 1,-1 0-1,0 0 1,-1 0 0,1 0-1,0 0 1,0 0-1,2-2 1,12-12 46,0-1 0,-1-1 1,0 0-1,-2-1 0,16-26 1,-12 18-38,99-128 216,-98 127-347,-18 26 144,5 9-235,-5-3 204,1 0-1,-1 0 1,1 0 0,-1 0-1,-1 0 1,1 0 0,-2 7-1,-11 38 39,9-35-35,-25 76 39,-5 20-27,32-102-27,0-1 0,0 1 1,-1-1-1,0 0 0,-1 1 1,0-2-1,0 1 0,-7 10 1,10-18 15,1 0-1,0 0 1,0 1 0,-1-1 0,1 0 0,0 0-1,0 0 1,-1 0 0,1 0 0,0 0-1,-1 0 1,1 0 0,0 0 0,0 0 0,-1 0-1,1 0 1,0 0 0,-1 0 0,1 0 0,0 0-1,0 0 1,-1 0 0,1 0 0,0 0-1,-1 0 1,1 0 0,0-1 0,0 1 0,0 0-1,-1 0 1,1 0 0,0 0 0,0-1 0,-1 1-1,1 0 1,0 0 0,0-1 0,0 1-1,0 0 1,-1 0 0,1-1 0,0 1 0,0 0-1,0 0 1,0-1 0,0 1 0,-8-17-39,7 15 40,-6-19-46,1-1 0,1 0 0,-3-24 0,8 44 40,-1-2 6,1-1 1,-1 0-1,1 0 0,1-8 0,-1 12-3,0 1 0,0-1-1,0 0 1,0 1 0,0-1-1,1 0 1,-1 1 0,0-1-1,0 1 1,1-1 0,-1 0-1,0 1 1,1-1 0,-1 1 0,1-1-1,-1 1 1,1-1 0,-1 1-1,1-1 1,-1 1 0,1 0-1,-1-1 1,1 1 0,0 0-1,-1-1 1,1 1 0,-1 0-1,1 0 1,0-1 0,-1 1 0,1 0-1,0 0 1,-1 0 0,1 0-1,0 0 1,-1 0 0,1 0-1,0 0 1,1 1 0,12 2 132,0 2 0,0 0 0,0 0 0,23 13 0,-4-1 6,163 76 259,-183-86-419,0-1 0,1-1 1,-1 0-1,1 0 0,29 4 1,-37-9-486,1 1-1,0-1 1,-1 0 0,1-1 0,0 1 0,9-3 0,-11 1-666,0 1-1,-1-1 1,1 0 0,0 0 0,-1-1-1,1 1 1,-1-1 0,0 0-1,6-6 1,3-4-6984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04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107 679 3648,'0'-1'244,"0"-1"1,0 0-1,1 1 1,-1-1-1,1 1 1,-1-1-1,1 1 1,0-1-1,0 1 1,0-1 0,-1 1-1,1 0 1,0-1-1,2-1 1,-2 2 210,1 0 1,-1 0-1,0-1 1,0 1-1,0 0 1,-1-1-1,1 1 1,0-1 0,0 1-1,-1-1 1,1 0-1,-1 1 1,0-1-1,-1-5 2644,-3 11-2194,-4 8-325,0 6-174,0 0 0,1 0 1,-5 23-1,3-12 97,-8 21 182,-20 73 462,31-102-1074,2 1-1,1 1 1,-2 36-1,5-53-48,1 0 0,-1 0 0,1 0 0,0 0 1,1 0-1,0 0 0,4 10 0,-6-15-2,1 0 1,-1 1 0,1-1 0,0 0 0,-1 0 0,1 1-1,0-1 1,0 0 0,0 0 0,0 0 0,0 0 0,0 0-1,0 0 1,0-1 0,0 1 0,1 0 0,-1-1 0,0 1-1,0 0 1,1-1 0,-1 1 0,0-1 0,1 0 0,-1 0-1,1 1 1,-1-1 0,0 0 0,1 0 0,-1 0-1,1 0 1,-1-1 0,0 1 0,1 0 0,-1 0 0,0-1-1,1 1 1,-1-1 0,2-1 0,14-6 115,-1-1 1,0-1-1,-1-1 1,18-16-1,51-55 55,-47 44-198,-36 37-19,-1 1 0,1-1 0,0 1 0,-1-1 1,1 1-1,-1-1 0,1 1 0,0 0 0,-1-1 0,1 1 0,0 0 1,0 0-1,-1 0 0,1-1 0,0 1 0,0 0 0,-1 0 0,1 0 1,0 0-1,0 0 0,-1 0 0,1 0 0,0 1 0,0-1 0,-1 0 1,1 0-1,0 1 0,-1-1 0,1 0 0,0 1 0,-1-1 0,1 0 1,0 1-1,-1-1 0,1 1 0,-1-1 0,1 1 0,0 0 0,4 4 40,-1 0 0,0 1-1,6 9 1,0 0-28,0-5 56,0 0-1,0 0 1,1-1 0,0 0-1,0-1 1,1-1 0,14 8-1,-19-12 15,-1 0 0,0-1 0,1 0 0,-1 0 0,1 0-1,0-1 1,0 0 0,-1 0 0,1-1 0,0 0 0,0 0 0,0-1 0,0 1 0,-1-2-1,1 1 1,9-4 0,-12 4-37,0-1 0,-1 0 0,1 0 0,-1-1 0,1 1-1,-1-1 1,0 0 0,0 0 0,0 0 0,0 0 0,-1 0 0,1-1-1,2-4 1,-2 3 4,0-1 0,0 0 0,-1 0 0,0 0 0,0 0 0,0 0 0,-1 0 1,1-7-1,-2 3-12,0 0 1,0 1 0,-1-1 0,0 0 0,0 1 0,-1-1 0,-1 1-1,0 0 1,-6-16 0,5 13-499,13 15 109,0 1 405,-3-1-34,0-1 0,0-1 0,0 1 0,0-1-1,1 0 1,-1 0 0,0-1 0,1 0 0,7-1-1,1 0 68,0-2 0,27-7 0,-29 3 32,-11 5-95,0 0-1,1 1 1,-1-1 0,0 1 0,1 0-1,4-2 1,-5 2 150,-2 21-261,-1-12 129,0 0-1,0 0 1,-4 12-1,-2 11 41,6-23-75,0 0 1,1 0 0,0 0-1,0 0 1,0 0-1,1 0 1,1 0-1,-1 0 1,1 0-1,5 12 1,-6-19 15,-1 1 0,1-1 0,0 0-1,0 0 1,0 0 0,0 0 0,0 0 0,0 0 0,0 0 0,0 0-1,1 0 1,-1-1 0,0 1 0,1 0 0,-1-1 0,0 1 0,1-1 0,-1 1-1,0-1 1,1 0 0,-1 0 0,1 0 0,-1 1 0,1-1 0,-1-1-1,1 1 1,1 0 0,3-1 37,1 0-1,-1 0 0,0 0 1,11-5-1,10-4 168,-5 3-104,0-1 0,-1-2 1,0 0-1,30-20 0,-35 17-130,-1 0 0,0-1 0,-1-1 0,-1 0 0,0 0 0,-1-1 0,11-20 0,58-127-240,-68 134 267,13-28 15,-3-1-1,-2-1 1,-3-1-1,12-74 1,-26 112-159,0-32-1,-4 59-9,-1-1 0,0 1-1,0-1 1,0 0 0,-1 1 0,-2 4-1,-4 11 91,-10 46 168,-13 97-1,5 69-49,22-183-21,2 0 0,7 76 1,-3-110-15,1 0 1,1-1-1,5 14 1,1 1 316,-10-28-315,0 0-1,0 0 1,0 0-1,1 0 1,-1 0-1,0 0 1,1 0-1,-1-1 1,1 1 0,-1 0-1,1 0 1,-1 0-1,1-1 1,-1 1-1,1 0 1,0-1-1,-1 1 1,1-1-1,0 1 1,0 0-1,0-1 1,-1 0-1,1 1 1,0-1-1,0 1 1,1-1-1,-1 0 4,1 0 0,-1 0 0,1-1 0,-1 1 0,1 0 0,-1-1 0,1 1 0,-1-1 0,0 1 0,1-1 0,-1 0 0,0 0 0,0 1 0,3-3 0,2-3 76,1 0 0,-1-1 0,0 0 0,7-11 0,2-8-87,-2-1 1,0 0-1,-2-1 1,10-38-1,9-20-130,13-12 165,58-97-1,-62 121-61,-2-2-1,43-131 1,-68 173-11,-6 16 55,7-27 1,-58 180-143,-1-22 423,-6 17-351,-44 210 518,54-175-135,1-7 206,39-151-481,1 0 1,0 0 0,0 1 0,1 10 0,0-14 11,9-12 485,19-36-433,-8 13-205,1 0 0,26-29 0,20-15-332,-66 74 405,0 0 0,0 0 0,0 0 1,0 0-1,1 0 0,-1 0 0,0 0 1,0 0-1,1 0 0,-1 0 0,0 1 0,1-1 1,-1 1-1,1-1 0,2 0 0,-3 1 6,0 0 1,0 0-1,0 0 0,0 0 0,0 1 0,0-1 0,0 0 0,0 0 1,0 1-1,0-1 0,0 1 0,0-1 0,0 1 0,0-1 0,0 1 0,0 0 1,0 0-1,2 3 3,0-1 0,-1 0 0,1 1 0,-1-1 0,0 1 0,0 0 0,0 0 0,-1 0 0,2 5 0,4 14 24,0 0 0,2-1 0,19 38 0,-24-53 6,1 1 1,0-1 0,0-1-1,1 1 1,0-1 0,0 0-1,0 0 1,1-1 0,0 0-1,0 0 1,0 0 0,0-1-1,17 7 1,-19-10-57,0 1 1,0-1-1,0 1 0,0-1 0,0-1 0,1 1 0,-1-1 1,0 0-1,1 0 0,-1-1 0,9-1 0,-10 1-391,0-1 0,0 1 0,0-1-1,0 1 1,-1-1 0,1 0-1,-1-1 1,1 1 0,-1-1-1,0 1 1,0-1 0,0 0 0,0 0-1,0 0 1,3-6 0,-4 5-318,0 0 1,-1 1-1,1-1 1,-1 0 0,0 0-1,0 0 1,0 0 0,0 0-1,-1 0 1,0 0-1,0 0 1,0 0 0,-1-6-1,0-1-720,-1 1-1,-1 0 1,0 0 0,-4-11 0,-14-19-928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04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9 9312,'-13'-3'758,"-6"-1"2290,42 3 1204,160 1 1562,-60 0-4859,-20 0-3556,-1 0-4260,-99-1 6214,0 1 0,0 1 1,0-1-1,-1 0 0,1 1 0,0-1 1,0 1-1,0 0 0,-1 0 1,1 0-1,0 0 0,-1 1 0,1-1 1,2 3-1,10 11-2505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54 9376,'-63'-33'4256,"37"21"-3680,17 4-416,13 13-1344,19-2-992,8 5 1216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04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 11296,'-53'-9'4192,"45"9"-3264,3 0-257,23 0-13758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06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1263 2304,'17'-1'9065,"-10"0"-8469,0 0-1,0-1 0,-1 1 1,8-4-1,0-2 32,0 0-1,0 0 0,-1-1 1,0-1-1,-1 0 0,0-1 1,0-1-1,14-15 0,107-148 506,7-5-893,-83 116-48,-1 3 404,88-125 0,-127 158-70,-1 0-1,18-47 1,-33 71-493,0 1 0,0-1 0,-1 1 0,1-1 0,-1 0 0,1-4 0,-1 7-34,0 0-1,0 0 1,0 0-1,0-1 0,0 1 1,0 0-1,0 0 1,0 0-1,0 0 0,0 0 1,0-1-1,0 1 0,0 0 1,0 0-1,0 0 1,-1 0-1,1 0 0,0 0 1,0-1-1,0 1 0,0 0 1,0 0-1,0 0 1,0 0-1,0 0 0,-1 0 1,1 0-1,0 0 0,0-1 1,0 1-1,0 0 1,0 0-1,-1 0 0,1 0 1,0 0-1,0 0 0,0 0 1,0 0-1,-1 0 1,-9 8-236,-15 21 182,1 1-1,1 1 0,2 0 0,1 2 1,-22 52-1,-57 184 200,97-263-145,-26 96 102,25-87-78,1 0 0,1-1 0,0 1-1,0 0 1,3 17 0,-2-30-8,0 0 0,0 0 0,1-1 0,-1 1 0,1 0 0,-1 0 0,1 0 0,0 0-1,0 0 1,-1-1 0,1 1 0,1 0 0,-1-1 0,0 1 0,0 0 0,1-1 0,-1 0 0,0 1 0,1-1-1,-1 0 1,1 0 0,0 0 0,0 0 0,-1 0 0,1 0 0,0 0 0,0 0 0,0-1 0,0 1 0,0-1 0,-1 1-1,1-1 1,0 0 0,0 0 0,4 0 0,4-1 40,-1 0 0,0-1 1,0 0-1,0 0 0,0-1 0,12-5 0,-11 4-45,0-1 0,-1-1 1,0 1-1,0-2 0,0 1 0,-1-1 0,0 0 0,0-1 0,-1 0 0,11-14 0,2-9 47,30-58-1,-45 80-36,200-379 253,-71 96-342,-125 271 44,55-139 47,-59 140-284,-5 19 132,-1 2 15,-4 13 2,-29 90 4,-34 93 76,1 11 208,19 1 82,10-36 237,-24 26-291,33-118 236,26-74-113,3-6-101,0-6 43,2-1-189,0 0 1,0 0 0,5-8 0,2-5-192,9-25 40,9-26 39,-20 49 22,14-28-1,-5 15-84,-16 32 80,1 1 0,0-1 0,0 1-1,0-1 1,0 1 0,0-1 0,0 1 0,0 0 0,0-1 0,0 1 0,3-2 0,-4 3 10,1 0 0,-1 0 0,0-1 1,1 1-1,-1 0 0,0 0 0,0 0 0,1 0 0,-1 0 1,0 0-1,1 0 0,-1 0 0,0 0 0,1 0 1,-1 0-1,0 0 0,1 0 0,-1 0 0,0 0 0,1 0 1,-1 0-1,0 0 0,1 1 0,0-1-6,-1 1 1,1-1-1,-1 1 0,1 0 0,-1-1 1,1 1-1,-1 0 0,0-1 0,1 1 1,-1 0-1,0-1 0,1 1 0,-1 0 1,0 1-1,8 30-8,7 59-1,-14-81 47,1 1 0,1-1 0,-1 0 0,2 1 0,-1-1 0,1-1-1,1 1 1,0-1 0,0 1 0,1-1 0,8 9 0,-11-15-4,1 0 0,-1-1 0,1 1 0,0-1 0,0 0 0,0 0 0,0 0 0,0-1 0,1 1 0,-1-1 0,0 0 0,1 0 0,-1 0 0,1-1 0,-1 0 0,1 0 0,-1 0 0,1 0 0,7-2 0,1-1 82,1 1-1,-1-2 1,1 0 0,24-12-1,-28 12-75,-1-1-1,1 0 1,-1-1 0,-1 0-1,1 0 1,-1-1 0,0 0-1,0 0 1,-1-1 0,0 0-1,-1 0 1,1-1 0,-2 0-1,1 0 1,-1-1 0,-1 1-1,6-15 1,-9 20 5,6-15 92,4-26 1,-10 39-151,0 0 0,0 1 0,-1-1 0,0 0 0,0 0 0,0 1 0,-1-1 0,0 0 0,-2-8 0,3 13 17,0 0-1,-1 0 1,1 0-1,-1 1 1,1-1-1,0 0 0,-1 0 1,1 0-1,-1 0 1,0 0-1,1 0 0,-1 1 1,0-1-1,0 0 1,1 0-1,-1 1 0,0-1 1,0 1-1,0-1 1,0 1-1,0-1 0,0 1 1,-1-1-1,0 1-8,1 0-1,-1 0 1,1 0 0,-1 0-1,1 0 1,-1 1 0,1-1-1,-1 0 1,1 1-1,-1-1 1,1 1 0,-1 0-1,1-1 1,-2 2 0,-5 4-62,0 0 0,0 1 1,-13 14-1,17-17 94,-6 7 1,0 1 1,1 0-1,0 0 1,1 1-1,1 0 1,0 1-1,0 0 1,2 0-1,0 0 1,-6 27-1,10-38-2,1 0-1,-1 1 0,1-1 0,0 1 0,1-1 0,-1 1 0,1-1 0,-1 1 0,1-1 0,0 0 0,0 1 0,0-1 0,1 0 0,2 5 0,-1-3-5,0-1 1,1 0-1,-1 0 1,1 0-1,0 0 0,0 0 1,1-1-1,6 5 0,1-1 14,1-1 1,-1 0-1,1-1 0,1 0 0,-1-1 0,20 4 0,-23-6-178,1-1 1,0 0-1,-1-1 0,1 0 1,0 0-1,0-1 0,-1-1 1,1 0-1,-1 0 0,18-6 1,-20 4-693,0 0 1,0 0 0,0 0-1,0-1 1,-1 0 0,0-1 0,0 1-1,0-2 1,0 1 0,-1-1-1,0 1 1,-1-2 0,7-9 0,10-29-3046,0-13-1940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06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1 177 9216,'0'-12'3424,"13"4"-2656,15-9-224,-6 11 1536,9-3-1249,23-2 513,37-2-800,17-2 192,0 1-448,-5-1-352,0-1 0,13 1-2816,11-2 1601,-11 9-7393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10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1213 3648,'0'0'30,"-1"0"1,1 0-1,0 0 1,-1 0-1,1 0 1,-8-5 6922,9 5-6778,0 0 1,-1 0 0,1 1-1,0-1 1,0 0-1,0 0 1,0 0 0,0 0-1,0 0 1,-1 0-1,1-1 1,0 1 0,0 0-1,0 0 1,0-1-1,-1 1 1,1 0 0,0-1-1,0 1 1,-1-1 0,1 1-1,0-1 1,-1 1-1,2-2 1,13-16 2025,16-40-544,40-109 0,-15 29-1285,33-33 295,-71 137-428,-1 1-41,-2 0 0,-2-1 0,15-56 0,12-108 424,-34 154-246,1-90 0,-7 128-468,-1 8-21,-2 12-75,2-6 165,-18 91-188,-34 105 0,-58 194 252,39-130 36,-27 122 580,59-222-488,35-148-127,0 3 271,-1 0 0,-15 35 1,21-57-302,0 0 0,-1 0 1,1-1-1,-1 1 1,1 0-1,0 0 1,-1-1-1,0 1 1,1 0-1,-1-1 0,1 1 1,-1 0-1,0-1 1,1 1-1,-1-1 1,-1 1-1,2-1-4,0 0 0,-1 0 0,1 0 0,0 0 0,-1 0 0,1 0 0,0 0 1,-1 0-1,1 0 0,0 0 0,-1 0 0,1-1 0,0 1 0,-1 0 0,1 0 0,0 0 0,0-1 0,-1 1 0,1 0 0,0 0 0,0-1 0,0 1 1,-1 0-1,1 0 0,0-1 0,0 1 0,0-1 0,-2-3 28,0 0 1,1-1-1,-1 1 1,1 0-1,0-6 1,-1-8-49,1 0 0,0 0 0,2 0 0,3-26 1,1 13-181,16-52 0,-15 67 184,0 0 0,1 1 0,0 0 1,2 0-1,-1 0 0,2 1 0,0 1 0,0 0 1,2 0-1,-1 1 0,2 0 0,-1 1 0,1 1 0,26-16 1,79-41 80,15-9-15,-112 62-54,-2-1 1,0 0 0,0-1 0,21-26-1,-7 0-52,46-79 0,-1 2 107,-14 36-24,22-31 52,-68 86-83,0 0 0,16-40-1,-6-3-1,-3-2 0,26-138 0,-49 202 13,-1 7-72,0-1 0,0 1 0,-1-1 1,1 1-1,-1-1 0,0 1 0,0-1 0,0 0 0,0 1 1,0-1-1,-2-3 0,2 5 46,0 1 0,0 0 0,0 0-1,0 0 1,0 0 0,0 0 0,0 0 0,0 0 0,0 0 0,0-1 0,0 1-1,0 0 1,0 0 0,-1 0 0,1 0 0,0 0 0,0 0 0,0 0-1,0 0 1,0 0 0,0 0 0,0 0 0,-1 0 0,1 0 0,0 0 0,0 0-1,0 0 1,0 0 0,0 0 0,0 0 0,0 0 0,-1 0 0,1 0 0,0 0-1,0 0 1,0 0 0,0 0 0,0 0 0,0 0 0,0 0 0,-1 0 0,1 0-1,0 0 1,0 0 0,0 0 0,0 0 0,0 1 0,0-1 0,0 0 0,0 0-1,0 0 1,-7 9-181,-5 13 99,-39 111-20,5-14 119,16-53 7,4-10 130,-31 100 0,36-74-56,3 1 1,5 0-1,3 1 1,1 156-1,9-228-50,1 1 0,0-1 0,1 1 1,1-1-1,7 22 0,-9-30-13,0-1 1,0 0-1,1 0 0,0-1 1,-1 1-1,1 0 1,0 0-1,0-1 1,1 1-1,-1-1 1,0 0-1,1 0 0,-1 0 1,1 0-1,0 0 1,0 0-1,0-1 1,0 1-1,0-1 0,0 0 1,0 0-1,0 0 1,0 0-1,1-1 1,-1 1-1,0-1 0,5 0 1,3-1 113,1 0-1,-1 0 1,1-2-1,-1 1 1,16-7 0,0-1 11,26-15 1,-37 16-107,1-1-1,-1 0 0,-1-1 1,0-1-1,-1-1 0,0 0 1,0-1-1,-2 0 0,12-17 1,-8 8-32,-2-1 0,0 0 0,-2-2 0,-1 1 1,12-40-1,-3 8 24,-11 31-37,12-48 1,-19 62-398,-5 28 227,-17 76-24,6-19 104,-14 84-14,28-152 126,-2 6 17,0 0-1,1 0 1,1 0-1,0 0 1,2 13 0,-2-24-30,0 1 0,0 0 0,0 0 0,0-1 0,1 1 0,-1 0 0,0 0 0,1-1 1,-1 1-1,0 0 0,1-1 0,-1 1 0,1-1 0,-1 1 0,1 0 0,-1-1 0,1 1 0,0-1 1,-1 1-1,1-1 0,0 0 0,-1 1 0,2 0 0,-1-1 15,1 0 0,-1 0 0,0 0 0,1 0 0,-1 0 0,1 0 0,-1 0 0,0 0 0,1 0 0,-1-1 0,0 1 0,2-1 0,2-1 22,0 0 0,-1 0 0,1-1 0,-1 0 0,8-6-1,-6 3-35,0 0 0,-1-1-1,1 0 1,-1 0 0,-1-1-1,1 1 1,-1-1-1,5-15 1,1-6 54,7-35 0,-8 25-52,22-53-100,-30 156-353,-1-28 441,1 1 0,2-1-1,2 0 1,13 53 0,-18-86 35,1 0-1,0 1 1,1-1 0,-1 0-1,0 0 1,1 0-1,0 0 1,2 3 0,-3-5-23,0-1 0,0 1 1,0 0-1,0-1 1,0 1-1,0-1 1,0 1-1,0-1 1,0 1-1,0-1 1,0 0-1,0 0 1,1 0-1,-1 1 1,0-1-1,0 0 1,0 0-1,0 0 1,1-1-1,-1 1 1,0 0-1,0 0 0,0-1 1,0 1-1,0 0 1,0-1-1,1 0 1,11-4 14,-1-1 0,1 0-1,-1 0 1,-1-1 0,14-11 0,4-5 29,49-41-101,-68 54 49,-1 0 1,0 0-1,0-1 1,-1-1-1,9-16 0,5-14 54,25-63 0,-46 101-79,0 0-1,0 0 1,-1 1-1,1-1 0,-1 0 1,0-6-1,3-1-94,-3 9 61,-3 8 35,-2 7-56,-9 18 7,2 0 0,1 1 0,-10 51-1,17-63-75,2-7 158,0 0 1,-1 17-1,3-27 15,0 0-1,0 0 0,0 0 0,1 0 1,-1 0-1,1 0 0,0 0 1,0 0-1,0 0 0,0 0 1,0 0-1,1 0 0,0-1 1,3 6-1,-3-6-27,0 0 0,1-1 0,-1 1 1,1-1-1,-1 0 0,1 1 0,0-1 0,-1 0 1,1 0-1,0-1 0,0 1 0,0-1 0,0 1 0,0-1 1,4 0-1,2 0 2,0 0 1,0-1 0,15-3-1,-14 1-15,0 0 0,-1 0 0,1-1 0,-1 0 0,1-1 0,-1 0 0,-1-1-1,1 0 1,-1 0 0,12-12 0,1-4 40,-1-1 0,20-32 1,-25 33-65,1 1 0,1 0 1,29-26-1,-27 28 146,-14 11-13,-5 7-92,0 1 0,0 0 0,0 0-1,0 0 1,0 0 0,0 0 0,0 0-1,0 0 1,0-1 0,0 1 0,0 0-1,0 0 1,0 0 0,0 0 0,-1 0 0,1 0-1,0 0 1,0 0 0,0-1 0,0 1-1,0 0 1,0 0 0,0 0 0,0 0-1,0 0 1,-1 0 0,1 0 0,0 0 0,0 0-1,0 0 1,0 0 0,0 0 0,0 0-1,-1 0 1,1 0 0,0 0 0,0 0-1,0 0 1,0 0 0,0 0 0,0 0 0,0 0-1,-1 0 1,1 0 0,0 0 0,0 0-1,0 0 1,0 0 0,0 0 0,0 1 0,0-1-1,0 0 1,-1 0 0,1 0 0,0 0-1,0 0 1,0 0 0,-4 3-9,0 0 1,0-1 0,1 1-1,-1 1 1,1-1 0,-1 0-1,1 1 1,0 0-1,-2 4 1,2-5 11,-16 27-96,1 0 0,2 1-1,-22 56 1,35-79 72,-3 8 7,0 1-1,-5 27 1,11-42 14,0-1 0,0 1-1,0-1 1,0 1 0,0 0 0,0-1 0,1 1 0,-1 0 0,1-1 0,-1 1 0,1-1-1,-1 1 1,1-1 0,1 3 0,-1-4 1,-1 1-1,1 0 1,-1 0 0,1-1-1,0 1 1,-1 0-1,1-1 1,0 1 0,-1 0-1,1-1 1,0 1-1,0-1 1,0 0 0,-1 1-1,1-1 1,0 1-1,0-1 1,0 0 0,0 0-1,0 0 1,0 1-1,-1-1 1,1 0 0,0 0-1,2 0 1,3-2 12,-1 0 1,0 0 0,0-1-1,1 1 1,-1-1 0,-1 0-1,1 0 1,0-1 0,-1 1-1,0-1 1,0 0 0,0 0-1,0-1 1,0 1 0,4-10-1,5-6 59,-2-2 0,12-30-1,-19 42-43,79-237 276,-67 193-239,9-48-133,-22 85 97,-1 0 1,-1 0-1,-2-35 0,1 49-72,-1 0 0,1 0 0,-1-1 0,0 1 0,0 0-1,0 0 1,-1 0 0,-1-3 0,3 5 25,-1 0-1,1 1 1,0-1-1,-1 1 1,1 0-1,-1-1 1,1 1-1,0-1 1,-1 1-1,1 0 1,-1-1-1,1 1 1,-1 0-1,1-1 1,-1 1-1,0 0 1,1 0-1,-1-1 1,1 1-1,-1 0 1,1 0-1,-1 0 1,0 0-1,1 0 1,-1 0-1,1 0 1,-1 0-1,0 0 1,1 0-1,-1 0 1,1 1-1,-1-1 1,0 0-1,1 0 1,-1 0-1,1 1 1,-1-1-1,1 0 1,-1 1-1,1-1 1,-1 0-1,1 1 1,0-1-1,-1 1 1,1-1-1,-1 1 1,1-1-1,0 1 1,-1 0 0,-7 9 23,1 1 0,0-1 0,0 1 1,1 0-1,0 1 0,1-1 1,1 1-1,0 0 0,0 0 1,1 1-1,1-1 0,-2 25 0,3-13 73,2 1-1,0-1 0,2 0 1,0 0-1,13 43 0,-13-54-39,1-1 1,1 0-1,0 0 0,0 0 1,12 17-1,-13-24-25,0 0 0,0 0 0,0 0 0,1-1 1,0 1-1,0-1 0,0-1 0,0 1 0,0-1 0,1 1 0,0-2 0,0 1 0,8 2 0,-4-2 2,0-1 0,0-1 0,1 1 0,-1-2-1,0 1 1,0-2 0,1 1 0,18-5 0,-9 1-395,0-1 0,-1 0 0,30-15 1,-31 11-1727,0-1 1,28-21-1,-30 19-2706,16-17 0,-20 14 1205,-10 2-352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10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100 196 12128,'-63'-16'4479,"50"8"-3455,0 1-320,8 2-288,0-3-384,5-4-736,10-3 416,11-10-4127,16-23 2431,13-4-4544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3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1086 1824,'-1'1'64,"0"0"-17,0-1 0,0 0 0,1 1 0,-1-1 0,0 1 0,1-1 0,-1 0 0,1 1 0,-1 0 0,0-1 0,1 1 0,-1-1 0,1 1 0,-1 0 0,1-1 0,0 1 0,-1 0 0,1-1 0,0 1 0,-1 1 0,1-1 582,0 2 873,6 11 5343,-6-14-6627,2 0-92,-1-1 0,1 1-1,-1-1 1,0 1 0,1-1 0,-1 1-1,0-1 1,1 0 0,-1 1 0,0-1 0,0 0-1,0 0 1,0 0 0,0 0 0,0 0-1,0 0 1,0-1 0,0 1 0,1-1 0,16-31 777,-14 24-701,15-25 296,2 0 0,44-54-1,-7 21-283,47-58-47,-78 89 24,37-62 0,-41 57 202,-2-1 0,21-62 0,-35 83-263,19-65 492,-26 84-597,2-10 243,-4 13-185,-5 5-107,-5 9 23,0 1 0,2 1 0,0-1 0,1 2 1,-13 32-1,9-20 0,-106 215 5,97-202 3,-5 13 82,-30 92 0,-6 67 267,29-96-37,20-71-144,-1 0-1,-42 85 0,55-130-180,-18 29 548,19-31-520,0 1 0,0-1 0,0 0 0,0 0 0,0 0 0,-1 0 0,1 0 0,0 0 0,-1 0 0,1 0 0,0 0 0,-1 0 0,1-1 0,-1 1 0,0-1 0,1 1 1,-1-1-1,-1 1 0,2-1-33,1 0-1,-1 0 1,1 0 0,0-1 0,-1 1 0,1 0 0,0 0 0,0 0 0,-1 0 0,1 0 0,0-1-1,-1 1 1,1 0 0,0 0 0,0-1 0,-1 1 0,1 0 0,0 0 0,0-1 0,-1 1-1,1 0 1,0 0 0,0-1 0,0 1 0,0 0 0,0-1 0,-1 1 0,1 0 0,0-1 0,0 1-1,0 0 1,0-1 0,0 1 0,0-1 0,0 1 0,0-1 0,2-10-314,0 5 220,0 0 1,1 0-1,0 0 1,0 0 0,1 1-1,0 0 1,0-1-1,5-4 1,42-38-46,-45 43 146,158-151 3,12-9 13,22-20 117,-169 154-83,-2-2 1,-1-1 0,-1 0 0,25-51 0,7-30 115,-25 46-91,63-98 0,-66 125-64,1 2 0,37-38 0,-29 38 100,50-66-1,-78 81 185,-10 16-235,0 9-68,0 0 0,-1 0 0,1-1 0,0 1 0,-1 0 0,1 0 0,0 0 0,-1 0 0,1 1 0,0-1 0,-1 0 0,1 0 0,0 0 0,-1 0 0,1 0 1,0 0-1,-1 0 0,1 1 0,0-1 0,-1 0 0,1 0 0,0 0 0,-1 1 0,1-1 0,0 0 0,0 0 0,0 1 0,-1-1 0,-66 63 146,50-48-153,1 2 0,0 0 0,1 0 0,1 1 0,1 1 0,1 1 0,0-1 0,-9 25 0,-5 25 82,3 2-1,3 0 1,-18 130 0,34-172-25,2 1 1,1-1-1,1 0 0,1 1 1,6 28-1,-3-35-14,1-1 1,1 0-1,1 0 0,1-1 0,1 0 0,22 39 1,-28-56 8,0 1 1,0-1 0,1 1-1,0-1 1,-1 0 0,2 0 0,-1-1-1,0 1 1,1-1 0,-1 0-1,1 0 1,0-1 0,6 3-1,-7-3 1,0-1 0,-1 0-1,1-1 1,0 1 0,0-1-1,0 1 1,0-1 0,-1 0-1,1-1 1,0 1 0,0-1-1,0 1 1,0-1 0,-1 0-1,1-1 1,0 1 0,-1-1-1,1 1 1,-1-1 0,4-3-1,10-7 67,0-1 0,-1-1 0,0-1 0,14-17 0,49-74 142,-62 80-139,-2-1 1,-1 0-1,-1-1 0,18-53 1,-30 68-336,-2 24-160,0 7 300,0-1 0,-7 26 0,4-26 147,1 1-1,-1 27 1,5-23-36,1 0 0,1 0 1,1 0-1,11 33 0,-6-36 14,-9-18-20,1 0-1,-1-1 1,1 1 0,-1-1-1,1 1 1,-1-1-1,1 1 1,-1-1-1,1 0 1,-1 1-1,1-1 1,0 1-1,-1-1 1,1 0-1,0 0 1,-1 1-1,1-1 1,0 0-1,-1 0 1,1 0-1,0 0 1,-1 0-1,1 0 1,0 0-1,-1 0 1,1 0-1,1 0 1,0-1 12,0 0-1,0 0 1,1 0-1,-1 0 1,0-1 0,0 1-1,0 0 1,0-1 0,-1 0-1,1 1 1,0-1 0,1-2-1,18-29 149,-7 11-255,99-126 407,-98 128-316,-3 5 24,11-20 0,-15 16-91,-7 17 77,-1 1 0,1-1 0,0 0 0,0 0-1,0 1 1,0-1 0,0 0 0,2-2 0,6-7-51,-9 9 48,0 0-133,0 13 36,-6 17-191,5-20 300,-1 0 0,-4 14 0,4-15-14,0 0-1,0 0 1,-1 10 0,2-4-50,1 0 0,1 1-1,0-1 1,1 0 0,0 0 0,1 0 0,0 0 0,6 14 0,-8-24 40,0 0 0,0-1 0,1 1 0,-1 0 0,1-1 0,0 1 1,-1-1-1,1 1 0,0-1 0,1 0 0,-1 0 0,0 0 0,1 0 1,-1 0-1,1-1 0,-1 1 0,1-1 0,0 0 0,-1 1 0,1-1 1,3 0-1,-1 0 10,0 0 0,0-1-1,0 0 1,0 0 0,0 0 0,-1-1 0,1 1 0,0-1 0,0 0 0,0-1 0,-1 1 0,6-3 0,13-6-4,-1 0 1,-1-1 0,24-16-1,-6 2-12,-27 19 82,-1-2 1,1 0-1,-1 0 1,16-16-1,-22 18-79,-1 1-1,0-1 1,0 0-1,0 0 1,0 0-1,-1-1 1,0 1-1,-1-1 1,1 0-1,1-11 1,3-5-172,-6 18 184,1 0 1,-1 0-1,0 0 0,0 0 1,0-7-1,4-8 46,-5 47-298,-1 3 178,1 0 0,5 31 0,-2-32 70,-3-25-23,0 1 0,0-1-1,1 1 1,0-1 0,-1 1 0,2-1 0,-1 0-1,0 1 1,5 6 0,-6-10 22,0 0-1,1 0 1,0 0-1,-1 0 1,1 0 0,0 0-1,-1 0 1,1 0 0,0 0-1,0-1 1,0 1 0,0 0-1,0-1 1,-1 1 0,1-1-1,0 1 1,0-1-1,1 1 1,-1-1 0,0 0-1,0 1 1,0-1 0,0 0-1,0 0 1,0 0 0,0 0-1,0 0 1,1 0-1,-1 0 1,0 0 0,1-1-1,-1 1 0,3 0-9,0 0 0,0-1 1,0 0-1,-1 0 1,1 0-1,0 0 1,0 0-1,-1-1 0,1 0 1,6-4-1,3-3 22,17-15 0,-5 3 70,15-4-63,2-1-17,-25 12 11,1 2 1,1 0-1,34-17 0,-42 25-32,0 0-1,0 0 0,0 1 0,1 1 1,-1 0-1,0 0 0,1 1 0,0 0 1,13 2-1,-9 0-12,1 0-1,-1 2 1,0 0-1,0 0 1,0 2 0,17 6-1,-32-10 34,-1-1 0,1 1-1,0-1 1,0 0-1,0 0 1,-1 1 0,1-1-1,0 0 1,0 0 0,0 0-1,-1 0 1,1 0-1,0 0 1,1 0 0,-1 0 7,-1 0-1,0 0 1,0 0 0,0-1 0,0 1 0,1 0 0,-1 0-1,0 0 1,0 0 0,0-1 0,0 1 0,0 0 0,0 0-1,0 0 1,1-1 0,-1 1 0,0 0 0,0 0 0,0 0 0,0-1-1,0 1 1,0 0 0,0 0 0,0 0 0,0-1 0,0 1-1,0 0 1,0 0 0,0-1 0,0 1 0,0 0 0,-1 0-1,1-1 1,0 0 21,-1-1 0,0 0 0,0 1 0,0-1-1,0 0 1,0 1 0,0-1 0,-1 1 0,1 0-1,0-1 1,-1 1 0,-2-2 0,0 1-43,0 1 0,0-1 0,0 1 0,0-1 0,-1 1-1,1 0 1,-7 0 0,-31-1-9,27 3-40,0 0 0,-1 1 0,1 1-1,0 0 1,0 1 0,0 1 0,1 0 0,0 1 0,0 1 0,0 0 0,-15 11 0,23-14 32,0 1 0,0-1 0,0 1 1,0 1-1,1-1 0,-8 11 1,11-13 12,0-1 1,0 1 0,1 0 0,-1 0 0,1 0 0,0 0 0,0 0 0,0 0 0,0 0 0,0 0 0,1 0 0,-1 1 0,1-1 0,0 0 0,0 0 0,0 1 0,0-1 0,1 4 0,0-3 8,0-1 1,0 0-1,1 1 0,-1-1 1,1 0-1,-1 0 0,1 0 1,0 0-1,0 0 0,0 0 1,1 0-1,-1-1 0,1 1 1,-1-1-1,1 0 0,0 0 1,0 0-1,0 0 0,0 0 1,0-1-1,0 1 0,1-1 1,-1 0-1,0 0 0,1 0 1,-1 0-1,1-1 0,-1 1 1,1-1-1,-1 0 0,5-1 1,8-1 74,0-1 0,0-1 0,0-1 0,-1 0 0,0-1 0,0-1 0,24-14 0,-29 15-41,-1 0 0,1-1 1,-1 0-1,0-1 0,0 0 1,-1 0-1,0-1 0,-1 1 1,0-2-1,0 1 0,-1-1 1,0 0-1,-1-1 0,0 1 1,6-21-1,1-8-59,12-62 1,-1-48 108,-15 95-179,-2 12 115,-2 0-1,-2 0 1,-4-62 0,2 101-64,0 0 1,-1 1-1,1-1 1,-1 0 0,0 0-1,0 0 1,-1-3-1,2 5 27,-1 1-1,1-1 0,-1 1 1,1-1-1,-1 1 0,1 0 0,-1-1 1,1 1-1,-1-1 0,1 1 0,-1 0 1,1-1-1,-1 1 0,1 0 1,-1 0-1,0 0 0,1-1 0,-1 1 1,1 0-1,-1 0 0,0 0 1,1 0-1,-1 0 0,0 0 0,1 0 1,-1 0-1,1 0 0,-1 1 1,0-1-1,1 0 0,-1 0 0,1 0 1,-1 1-1,0-1 0,1 0 1,-1 1-1,1-1 0,-1 0 0,1 1 1,-1-1-1,1 1 0,-3 2-21,0-1-1,1 0 1,-1 1-1,1-1 1,0 1-1,0 0 1,0 0-1,0 0 1,0 0-1,-2 6 0,-13 40-30,16-44 60,-6 23-45,1-1-1,-5 56 0,9 58 105,5-109 73,1-1 0,1 0 1,2 0-1,0-1 0,3 0 1,0-1-1,25 49 0,-33-73-99,1 0 1,-1 0-1,1-1 0,0 1 0,0-1 1,1 0-1,-1 0 0,1 0 0,0-1 1,0 1-1,0-1 0,0 0 0,1 0 1,-1 0-1,1 0 0,0-1 1,0 0-1,0 0 0,0 0 0,0-1 1,0 0-1,0 0 0,1 0 0,-1 0 1,0-1-1,1 0 0,-1 0 0,7-1 1,23-6-179,44-15 0,-6-4-4300,-63 21 2565,0 1 0,-1-1 1,12-9-1,-2 4-1303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1:21:3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40 109 6048,'-9'-23'3530,"6"17"934,3 5-4181,0 0 0,0 0-1,-1 1 1,1-1 0,0 0 0,0 1 0,-1-1 0,1 0 0,0 0 0,-1 1 0,1-1 0,-1 1-1,1-1 1,-1 0 0,1 1 0,-1-1 0,1 1 0,-1-1 0,0 1 0,1 0 0,-1-1 0,0 1-1,-1-1 1,-2-1 307,4 2-512,0 0-1,0 0 1,-1 0-1,1 0 0,0 0 1,0-1-1,-1 1 1,1 0-1,0 0 0,0 0 1,-1 0-1,1 0 0,0 0 1,-1 0-1,1 0 1,0 0-1,0 0 0,-1 0 1,1 0-1,0 0 0,0 0 1,-1 0-1,1 0 1,0 0-1,0 1 0,-1-1 1,1 0-1,0 0 1,0 0-1,-1 0 0,1 0 1,0 1-1,0-1 0,0 0 1,-1 0-1,1 0 1,0 1-1,0-1-44,0 0 0,0 0 0,0 0 0,0 0 0,0-1 0,0 1 0,0 0 0,0 0 0,0 0 0,0 0 0,0 0 0,0 0 0,0 0 0,0-1 1,0 1-1,0 0 0,0 0 0,0 0 0,0 0 0,-1 0 0,1 0 0,0 0 0,0 0 0,0 0 0,0-1 0,0 1 0,0 0 0,0 0 0,0 0 0,0 0 0,0 0 0,-1 0 0,1 0 0,0 0 0,0 0 0,0 0 0,0 0 0,0 0 0,0 0 1,-1 0-1,5-2 79,0 0 1,0-1-1,0 1 0,0-1 1,-1 1-1,0-1 1,1 0-1,-1-1 1,0 1-1,4-6 1,-1-3 11,3-1 13,-10 13 5,19 28-20587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19.67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0 300 1728,'1'1'232,"0"0"0,-1 0 0,1 0 0,0 0-1,0 0 1,0-1 0,0 1 0,0 0 0,0 0 0,0 0 0,0-1 0,0 1 0,2 0-1,13 10-64,-15-10-116,1 1-1,0-1 1,-1 0-1,1-1 1,0 1-1,0 0 1,0 0-1,0-1 0,0 1 1,0-1-1,0 1 1,0-1-1,0 0 1,0 0-1,3 0 1,-2 0 38,-1 0 1,1 0 0,0 0-1,-1 1 1,1-1-1,3 2 1,20 12 394,12 4-24,-31-16-363,0 1 1,0-1-1,1-1 1,-1 0-1,1 0 1,14 0-1,194-12 506,-92-8-314,32-3 174,17 2-730,-33 1 75,-51 7 202,-6 0 50,3 4-126,125-8 110,125-2 43,77-1-46,-168 13 205,121 1-316,557 5 582,-787-5-464,-37 1-144,-12 2 143,306-2-136,-162-1 105,-120 1-171,-30 0 228,70 0 126,77-6-263,-41 1 37,720-32-63,-819 36 204,394-15-196,-29 25 12,-225 4 492,-217-9-385,189 6-69,18 6 384,-202-11-347,377 3 162,-295-4-126,119-10 296,-114 4-172,266-19-117,25-2-198,-234 19 208,501-16 119,-641 24-177,483 8 213,-398-3-296,155 10 284,14 1 38,71 9-142,-169-11-298,-102-9 140,10-1 240,24 1 64,306 8 81,0-32 69,-208 8-326,0 0 187,325-10-98,-513 21-163,254-4 206,-13-3-48,-43 3 2,66-5 119,-28 4 129,-84 3-135,-29 1-403,53-2-307,-136 2 107,-37 2-473,0-2 1,0 0-1,1-1 1,33-8 0,-31 0-583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26.63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1 348 1248,'23'13'3056,"-11"-7"-2737,0-1 1,1 1 0,-1-2-1,1 0 1,0 0 0,0-2-1,0 1 1,0-1-1,1-1 1,-1-1 0,1 0-1,-1 0 1,26-5-1,141-24 1079,-73 13-1217,3 4-13,-5 1-96,-58 4 52,129-23 365,123-25-345,286-6 646,-240 55-540,-2 1 6,-156-5-196,79-4 110,494-31-426,-669 40 427,43-1-129,-63 5-50,198 4 107,-49-1-421,46 2 574,-50 8-182,43-8-96,26 3 41,-23 4 256,-1-16-224,-6-1 30,243 3-136,-164-5 160,291-4 139,-377 4-192,114-1-48,-211 5 269,-43-1-84,51 0-246,84-1-129,404-2 41,5 14 378,-488-1-287,141 0 15,-257-6 35,296 3 192,-129-1-32,-107-2-235,211-3 168,-60-5-134,-108 2-40,115-9 315,-63 4-218,507 0 382,-701 12-390,299 11-144,25 10 640,0-21-238,-155-1-132,109-2 252,-79-2-608,-93 1 332,103-4 48,236 17-513,-387-6-4853,-66-3 5059,0 0-1,0 0 1,0 0 0,0 0-1,-1 0 1,1 0 0,0 0-1,0 0 1,0-1 0,0 1-1,-1 0 1,1 0 0,1-1-1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32.5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1 564 1728,'1'-3'4389,"14"9"-3539,-11-5-534,0 1 1,0 0-1,0-1 1,0 0-1,0 0 0,0 0 1,6 0-1,21 0 436,23-1 22,187-30 671,-63 7-1138,-116 15-59,117-24-166,-1 0 124,85 3 170,-114 14-310,-43 6 73,206 10 0,-180 6-272,114 9 47,144 6 320,-327-20-4,285-5-582,-214 0 114,144-10 65,207-19 558,-191 16-466,284-29 145,-150 34 62,-212 8-22,270 1 312,-258 3-230,38-10-33,-108 2-18,524-38 91,-593 38-286,142-12 43,383-27 567,-117 31-38,-447 15-405,569-16 426,-235-19-286,81-6 284,-255 18-557,-18 3-220,439-12 325,4 26-56,123 36-461,-338 9 694,-305-20 30,11 1-28,286 20-88,3-35 39,436-45-49,-815 38-189,434-4 442,-431 8-393,253 24-83,-26 6 187,30 4-818,-248-32-4170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1273 2912,'-5'0'435,"0"0"0,-1 1 0,1-1 1,0 1-1,-1 0 0,1 0 0,0 1 0,0 0 1,0 0-1,0 0 0,0 0 0,1 1 0,-1 0 1,-7 6-1,12-9-362,0 0 0,-1 0-1,1 0 1,0 0 0,0 0 0,0 0 0,0 0 0,0 0 0,-1 0 0,1 0 0,0 1 0,0-1 0,0 0 0,0 0 0,0 0-1,0 0 1,-1 0 0,1 0 0,0 1 0,0-1 0,0 0 0,0 0 0,0 0 0,0 0 0,0 1 0,0-1 0,0 0-1,0 0 1,0 0 0,0 0 0,0 1 0,0-1 0,0 0 0,0 0 0,0 0 0,0 0 0,0 1 0,0-1 0,0 0-1,0 0 1,0 0 0,0 0 0,0 0 0,0 1 0,0-1 0,1 0 0,-1 0 0,0 0 0,0 0 0,0 0 0,0 1 0,0-1-1,0 0 1,1 0 0,-1 0 0,14 0 2111,22-10-377,-17 1-1078,0-1 0,-1-1 0,31-23 0,43-47 46,147-146 169,-151 142-571,-30 33-21,94-109 0,-127 129-174,-1-1 0,-2-1 0,-1-1 0,-2-1 0,-2 0 0,-1-2 0,18-59 0,-34 97-171,0-1 1,0 1 0,1-1-1,-1 1 1,0-1-1,0 1 1,0-1-1,0 0 1,1 1-1,-1-1 1,0 1 0,0-1-1,0 1 1,0-1-1,0 1 1,0-1-1,0 1 1,-1-1-1,1 1 1,0-1 0,0 0-1,0 1 1,0-1-1,-1 1 1,1-1-1,-2 2 8,1 0-1,0 0 0,0 0 1,0 0-1,0 0 0,0 0 0,0 0 1,0 1-1,0-1 0,1 0 1,-2 3-1,-56 99 96,0-2-8,-46 111 1,51-60 176,46-126-178,1-1 0,2 1 0,1 0 0,-1 28 0,5-45-49,-1-1 1,1 0 0,0 0-1,0 0 1,1 0 0,0 0 0,1 0-1,-1 0 1,2-1 0,-1 1 0,1-1-1,6 9 1,-7-12-11,0 0-1,0-1 1,0 0 0,0 1-1,1-1 1,0-1-1,-1 1 1,1 0 0,0-1-1,0 0 1,0 0-1,1 0 1,-1 0 0,0-1-1,1 0 1,-1 0-1,1 0 1,-1 0 0,1-1-1,0 1 1,-1-1 0,10-1-1,-3-1-25,0-1 0,0 0 0,0 0-1,0-1 1,0-1 0,-1 0 0,1 0 0,15-12-1,73-62 97,-96 77-105,328-311 132,-298 277-121,-1-1 0,-2-2 1,-2 0-1,38-71 0,-25 25 37,-3-3 0,41-140 0,-78 223-13,1 0 0,-1 0 1,0 0-1,0 0 0,0 0 0,-1 0 0,0 0 1,0 0-1,0-1 0,-1-6 0,1 12-40,-1 0 0,1 0 0,0 0 1,0-1-1,0 1 0,0 0 0,0 0 0,0 0 0,0 0 0,-1-1 0,1 1 1,0 0-1,0 0 0,0 0 0,0 0 0,-1 0 0,1-1 0,0 1 0,0 0 1,0 0-1,-1 0 0,1 0 0,0 0 0,0 0 0,-1 0 0,1 0 0,0 0 0,0 0 1,0 0-1,-1 0 0,1 0 0,0 0 0,0 0 0,-1 0 0,1 0 0,0 0 1,0 0-1,0 0 0,-1 0 0,1 0 0,0 1 0,0-1 0,0 0 0,0 0 0,-1 0 1,1 0-1,0 1 0,-9 7-25,9-7 24,-9 10 6,1 1 0,1-1 0,0 1 0,-10 25 0,-7 14 33,-10 9 47,-1-2 0,-45 54 0,54-79-49,-133 174 255,115-135-242,-41 90 1,-24 86 505,99-225-455,1 0-57,2-6-19,-12 22-1,97-96 555,-74 54-541,277-171 57,-275 170-115,3-1-23,-1 1 0,1 0 0,14-5 1,-21 8 30,0 0 0,0 1 0,1-1 0,-1 1 0,0 0 0,0 0 0,0 0 0,0 0 0,0 0 0,1 0 0,-1 0 1,0 1-1,0-1 0,0 1 0,0-1 0,0 1 0,0 0 0,0 0 0,0 0 0,0 0 0,3 3 0,0 1 4,-1 0 0,1 0 1,-1 0-1,0 1 0,0 0 0,-1 0 0,4 8 0,16 48-95,-5-14 345,-9-24-124,16 32 134,-22-50-203,1 0 1,-1 0-1,1 0 1,0-1-1,1 1 1,6 6-1,-9-11-23,0 0 0,0 1-1,0-1 1,0 0 0,0 0 0,0 0 0,1 0 0,-1-1-1,0 1 1,0-1 0,1 1 0,-1-1 0,1 0 0,-1 0-1,0 0 1,1 0 0,-1 0 0,0 0 0,1-1-1,3 0 1,2-2 23,1 0 0,-1 0 0,14-8 0,-8 3-38,-1 0 0,1 0 0,-2-2 1,1 1-1,-2-2 0,13-12 0,-19 18-20,-1-1-1,0 1 0,-1-1 0,1 1 0,-1-1 0,0 0 1,2-9-1,-3 11-18,-1 0 1,-1 0-1,1 0 0,0 0 1,-1 0-1,0-1 1,0 1-1,0 0 0,-1 0 1,1 0-1,-1 0 1,-2-7-1,3 10 16,-1-1 1,1 1-1,-1-1 1,0 1-1,1 0 1,-1 0-1,0-1 1,0 1-1,0 0 1,0 0-1,0 0 1,0 0-1,0 0 1,0 0-1,0 0 1,-1 0-1,1 0 1,0 1-1,-1-1 1,1 0-1,0 1 1,-1-1-1,1 1 1,-1 0-1,1-1 0,-1 1 1,1 0-1,0 0 1,-1 0-1,1 0 1,-1 0-1,1 0 1,-1 0-1,1 1 1,-1-1-1,1 0 1,-3 2-1,-1 0 4,0 0 0,0 0 0,0 1 0,0-1 0,0 1 1,1 0-1,0 1 0,-1-1 0,-4 6 0,4-4-7,1 0 0,0 0 0,1 0 0,-1 0 0,1 1 1,0-1-1,0 1 0,1 0 0,-3 8 0,4-11 26,1-1 1,0 1-1,-1 0 0,1-1 1,0 1-1,0 0 0,1-1 1,-1 1-1,0-1 0,1 1 0,-1-1 1,1 1-1,0-1 0,0 1 1,0-1-1,0 1 0,1-1 1,-1 0-1,1 0 0,-1 0 1,1 0-1,0 0 0,-1 0 0,1 0 1,4 2-1,2 1-11,1 0 0,0 0 0,0-1 1,0 0-1,0-1 0,1 0 0,-1-1 0,1 1 0,11 0 0,-10-1 4,31 5-89,-1-2 0,2-1 0,-1-2 0,55-5 0,-66-1-2895,51-12 0,-78 15 2624,20-7-3356,-23 8 3455,0-1 0,-1 1 0,1 0 0,0-1 1,0 1-1,0-1 0,-1 1 0,1-1 0,0 1 0,-1-1 0,1 0 0,0 1 0,-1-1 0,1 0 0,-1 0 0,1 1 0,-1-1 0,0 0 1,1 0-1,-1 0 0,0 0 0,1 0 0,-1-1 0,-6-16-5109,-3-2 1813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41.24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1 431 1984,'-1'8'4615,"15"0"-3117,18 4-769,-19-10-577,1 0 0,-1-1 0,1 0 0,20-3 0,-2 1 150,-11 0 122,37-6 1,4-2 139,20-3 108,-11 1-459,177-17-210,-167 15 161,83-25 0,-84 11 158,-43 13-203,44-9 0,-22 12-40,118-5 0,62 19-600,-99 13 1158,-44-4-794,164 12 296,-132-2-272,-27-4-27,6-5 261,137-2 0,106-24 193,-86-17-392,-7 1 196,-176 22-234,73-7 346,389-13-412,-285 19 395,-4 0 8,89-4 146,69-8-166,-217 8 2,-1-1 24,110 10 33,-120-2-214,-61-1-112,-27 0 183,14 1-89,47-1 160,141-8-71,-2-1-130,105 12 332,-58-2-203,522-2 458,-584 3-612,-112 4 52,336-3 657,-305 2-741,79-3 308,-39 2-512,-133 3 230,69 3 198,80-2 298,15-4-176,-147 3-304,-2 1 300,126-4-302,91-3 376,-221 5-204,126 5-239,168 3 496,-110-6-712,-162-4 116,-109 3 223,215-6 90,-169 4 369,16-2-680,195-17 154,66-4-214,-14 0 558,-197 16-283,88-8 69,-33 14-223,-104 3 202,27 4 197,-109-5-282,0 1-1,0 0 1,19 5 0,-5-3 398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3:59.5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0 203 1728,'8'-1'9725,"-1"2"-8661,55-6-845,-25 1-219,79-15 534,-75 11-505,44-4 0,192-11 125,-105 7 44,-155 15-444,-12 1 464,0 0 0,1-1 0,-1 1-1,0-1 1,7-2 0,-12 3-195,0 0-1,0 0 1,1 0 0,-1 0-1,0 0 1,0 0 0,0-1 0,1 1-1,-1 0 1,0 0 0,0 0-1,0 0 1,0 0 0,1-1-1,-1 1 1,0 0 0,0 0 0,0 0-1,0-1 1,0 1 0,0 0-1,0 0 1,1-1 0,-1 1 0,0 0-1,0 0 1,0 0 0,0-1-1,0 1 1,0 0 0,0 0 0,0-1-1,0 1 1,0 0 0,0 0-1,-1 0 1,1-1 0,0 1-1,0 0 1,0 0 0,0-1 0,-2-1 50,1 1 1,-1-1-1,1 0 1,-1 1 0,0-1-1,0 1 1,0 0-1,-2-2 1,-24-16-220,-29-27 0,53 43 59,3 3 80,1 0-1,-1-1 0,1 1 1,-1-1-1,0 1 0,1-1 1,-1 1-1,1 0 0,0-1 1,-1 0-1,1 1 1,-1-1-1,1 1 0,0-1 1,-1 1-1,1-1 0,0 0 1,0 1-1,-1-1 0,1 0 1,0 1-1,0-1 1,0-1-1,0 2-8,1-1 0,-1 1 0,1-1 0,-1 1 0,0 0-1,1-1 1,-1 1 0,1 0 0,0-1 0,-1 1 0,1 0 0,-1 0 0,1 0 0,-1-1 0,1 1 0,-1 0 0,1 0 0,0 0-1,-1 0 1,2 0 0,3 0-9,1 0 1,-1 1-1,0-1 0,11 3 0,-10 0-15,1 0-1,-1 0 1,0 0 0,0 1 0,-1 0-1,1 0 1,-1 0 0,0 1 0,7 7 0,12 11 31,-22-21 81,-1-1 0,1 1 0,-1 1-1,1-1 1,-1 0 0,0 0 0,0 0 0,0 1-1,0-1 1,0 0 0,0 1 0,-1-1 0,1 1-1,-1-1 1,0 1 0,0-1 0,0 1-1,0-1 1,0 1 0,0-1 0,-1 0 0,1 1-1,-1-1 1,0 1 0,-1 2 0,0 0-50,0 0 1,-1-1-1,1 1 0,-1-1 1,0 0-1,-4 4 1,-8 13-2015,10-15-1298,19-25-5558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00.7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22 234 2816,'0'0'36,"-1"0"0,1 0 0,0-1 0,0 1 0,-1 0 0,1 0 0,0 0 0,-1 0 0,1-1 0,0 1 0,-1 0 0,1 0 0,0 0 0,-1 0 0,1 0 0,0 0 0,-1 0 0,1 0 0,-1 0 0,1 0-1,0 0 1,-1 0 0,1 0 0,0 0 0,-1 0 0,1 1 0,-7 0 1649,7-2-1237,0 0 0,0-1 0,-1 1 0,1 0 0,0 0 0,0-1 0,-1 1 0,1 0 0,-1 0 0,1 0 0,-1-1 0,-1 0 0,3 2-384,-1-1 0,0 1 1,0-1-1,0 1 1,1-1-1,-1 1 0,0 0 1,1-1-1,-1 1 1,0 0-1,1-1 0,-1 1 1,0 0-1,1-1 0,-1 1 1,1 0-1,-1 0 1,0-1-1,1 1 0,-1 0 1,1 0-1,-1 0 1,1 0-1,-1 0 0,1-1 1,-1 1-1,1 0 1,-1 0-1,1 0 0,0 0 1,18 0-95,-15 0 208,100-7 597,2-1-68,45 6-649,85 0 167,381 2 679,-559-1-891,645-27-183,-618 22 246,66-3 2,-74 4 498,-76 5-533,0 0-1,0 0 1,0 0 0,0 0-1,0 0 1,0 0 0,0 0-1,0-1 1,0 1 0,0 0-1,1-2 1,-1 2 384,-10-3-571,-35-6 410,39 9-247,-1-1-1,1 0 1,0 0-1,-1-1 1,1 0-1,-10-4 1,-2-1 33,8 3 7,1-1 0,-1 0 1,1 0-1,-9-7 0,-20-12-89,36 24 7,0-1 0,1 1 0,-1 0 0,1 0 0,-1 0-1,0-1 1,1 1 0,-1 0 0,1-1 0,-1 1 0,1-1-1,0 1 1,-1 0 0,1-1 0,-1 1 0,1-1 0,0 1-1,-1-1 1,1 1 0,0-1 0,-1 1 0,1-1 0,0 0-1,0 1 1,0-1 0,-1 1 0,1-1 0,0 0 0,0 1-1,0-1 1,0 1 0,0-1 0,0 0 0,0 1 0,0-1-1,1 1 1,-1-1 0,0 0 0,0 1 0,0-1 0,1 1 0,-1-1-1,0 1 1,1-1 0,-1 1 0,0-1 0,1 1 0,-1-1-1,0 1 1,1-1 0,-1 1 0,2-1 0,1-2-23,0 1 1,-1 0 0,2 0 0,-1 0 0,0 0 0,0 1-1,7-3 1,-1 2 22,0 0 1,0 1-1,1 0 0,-1 0 0,0 1 0,0 1 1,0-1-1,1 1 0,8 3 0,-3-1 51,-1 1-1,0 1 1,0 0-1,24 14 0,-36-19-7,0 1-1,0 0 0,-1 0 0,1 1 1,-1-1-1,1 0 0,-1 0 0,1 1 1,-1-1-1,0 1 0,0-1 0,0 1 0,0 0 1,0-1-1,0 1 0,1 3 0,-2-4 19,1 1 0,-1 0 0,0-1-1,0 1 1,-1 0 0,1-1 0,0 1-1,0-1 1,-1 1 0,1 0 0,-1-1 0,1 1-1,-1-1 1,0 1 0,0-1 0,1 1-1,-1-1 1,0 0 0,0 1 0,-2 1-1,-8 8-115,-1 0 0,0-1 0,-14 9 0,21-15-15,-7 4-770,0-1 0,-1 0 0,0-1-1,0 0 1,0-1 0,-19 4 0,10-5-2577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01.8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32 389 4064,'-2'-1'159,"1"0"0,-1 0-1,0 1 1,0-1 0,1 0 0,-1 1 0,0-1 0,0 1 0,-3-1-1,-6 3 3187,19-3-2953,-1 0-1,0 1 1,1 0-1,-1 0 0,0 1 1,1 0-1,-1 0 1,10 4-1,-7-3-143,1 0 0,19 1 0,263-25 2086,-151 8-2108,54-4 35,100-7 5,255-20 332,35-15-289,-280 19-101,-159 22 27,82-1 1279,-229 20-1501,0 0 0,0 0-1,0 0 1,1 0 0,-1 0-1,0 0 1,0 0 0,0 0-1,0 0 1,0 0 0,0-1-1,1 1 1,-1 0-1,0 0 1,0 0 0,0 0-1,0 0 1,0 0 0,0 0-1,0 0 1,0-1 0,0 1-1,0 0 1,0 0 0,0 0-1,0 0 1,1 0 0,-1 0-1,0-1 1,0 1 0,0 0-1,0 0 1,0 0-1,0 0 1,0 0 0,0-1-1,0 1 1,-1 0 0,1 0-1,0 0 1,0 0 0,0 0-1,0 0 1,0-1 0,0 1-1,0 0 1,0 0 0,0 0-1,0 0 1,0 0-1,0 0 1,-1 0 0,1 0-1,0-1 1,0 1 0,-4-6 174,-3 1-181,0 0-1,0 0 0,0 1 1,-1-1-1,1 2 0,-1-1 1,0 1-1,-11-3 0,-14-3-113,21 6 80,1 1 0,-1-2 1,1 0-1,0 0 0,0-1 0,1-1 0,-16-9 1,26 15 12,-1-1 0,1 1 0,0 0 0,-1 0 0,1 0 0,0-1 0,-1 1 0,1 0 0,0 0 0,0-1 0,-1 1 0,1 0 0,0-1 0,0 1 0,-1 0 0,1-1 0,0 1 0,0 0 0,0-1 0,0 1 1,0 0-1,0-1 0,-1 1 0,1-1 0,0 1 0,0 0 0,0-1 0,0 1 0,0-1 0,0 1 0,1 0 0,-1-1 0,0 1 0,0 0 0,0-1 0,0 1 0,0-1 0,0 1 0,1 0 0,-1-1 0,0 1 0,0 0 0,1 0 0,-1-1 0,0 1 0,0 0 0,1-1 1,-1 1-1,0 0 0,1 0 0,-1 0 0,0-1 0,1 1 0,-1 0 0,0 0 0,1 0 0,-1 0 0,1 0 0,-1 0 0,1 0 0,26-7-95,-25 7 98,18-2-30,0 0 0,0 1-1,0 2 1,1 0 0,-1 1 0,0 1 0,0 1-1,0 0 1,-1 2 0,0 0 0,25 12-1,-40-16 24,-1-1 0,1 1 0,0 1-1,-1-1 1,0 0 0,1 1 0,-1-1-1,0 1 1,0 0 0,4 7 0,-6-8 47,1 0 0,-1 0 1,-1 0-1,1 1 1,0-1-1,0 0 0,-1 1 1,1-1-1,-1 0 0,0 1 1,0-1-1,0 1 0,0-1 1,0 1-1,-1-1 1,1 0-1,-1 1 0,1-1 1,-1 0-1,-1 3 0,-1 3-229,-1 0-1,-1 0 1,1-1-1,-1 1 0,-1-1 1,1 0-1,-1 0 0,0-1 1,-1 0-1,-11 9 0,6-6-572,0-2 0,0 1 0,0-2 0,-1 1 0,0-2-1,-14 5 1,-27 3-3988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03.2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6 368 4480,'0'0'77,"0"0"1,-1 0 0,1-1-1,0 1 1,0 0-1,-1 0 1,1 0-1,0 0 1,0 0-1,-1 0 1,1-1 0,0 1-1,0 0 1,0 0-1,-1 0 1,1 0-1,0-1 1,0 1-1,0 0 1,0 0 0,0-1-1,-1 1 1,1 0-1,0 0 1,0-1-1,0 1 1,0 0-1,0 0 1,0-1 0,0 1-1,0 0 1,0 0-1,0-1 1,0 1-1,0 0 1,0 0-1,0-1 1,11 0 3103,-3 1-3213,162-10 3381,-114 5-3040,271-24 1035,772-18 27,-833 47-1295,306 1 525,307 49 668,-554-41-902,-284-9-376,-24 0 117,-1 0 66,0 0 0,28-4-1,-43 4-158,-1 0 0,1 0-1,0 0 1,-1-1 0,1 1 0,-1 0-1,1 0 1,0 0 0,-1 0 0,1-1 0,-1 1-1,1 0 1,-1 0 0,1-1 0,-1 1-1,1 0 1,-1-1 0,0 1 0,1-1 0,-1 1-1,1-1 1,-1 1 0,0-1 0,1 1-1,-1-1 1,0 1 0,0-1 0,1 1-1,-1-1 1,0 1 0,0-1 0,0 0 0,0 1-1,0-1 1,0 1 0,0-1 0,0 1-1,0-1 1,0 0 0,0 1 0,0-1 0,0 1-1,0-1 1,0 0 0,-1 1 0,1-1-1,0 1 1,0-1 0,-1 1 0,1-1-1,0 1 1,-1-1 0,1 1 0,0-1 0,-2 0-1,-2-5 23,-2 1 0,1-1-1,-9-7 1,8 8 136,-7-6-187,-22-15 0,2 3-209,20 13 212,-1 2 0,-24-13 0,25 16-31,1-2-1,0 1 1,1-2-1,-19-14 1,9 2 100,0 2 1,-26-17 0,33 27-127,11 6 38,-1 1 1,1-1-1,0 0 1,0-1-1,0 1 1,0-1-1,-5-5 1,8 8 20,-1 0 1,1-1-1,0 1 1,0 0 0,0 0-1,-1-1 1,1 1-1,0 0 1,0 0-1,0-1 1,0 1 0,0 0-1,0-1 1,0 1-1,0 0 1,0 0 0,-1-1-1,1 1 1,0 0-1,0-1 1,1 1-1,-1 0 1,0-1 0,0 1-1,0 0 1,0 0-1,0-1 1,0 1-1,0 0 1,0-1 0,1 1-1,-1 0 1,0 0-1,0-1 1,0 1 0,0 0-1,1 0 1,-1 0-1,0-1 1,0 1-1,1 0 1,-1 0 0,0 0-1,0 0 1,1-1-1,-1 1 1,0 0-1,1 0 1,-1 0 0,0 0-1,0 0 1,1 0-1,-1 0 1,0 0 0,1 0-1,-1 0 1,1 0-1,20-1-294,-17 2 284,15 0-83,0 2 1,0 0-1,0 1 1,30 11-1,-30-9 77,46 14 70,-2 4-1,-1 2 1,-1 3 0,89 58 0,-133-76 32,0 1 0,-1 1 0,-1 0 0,0 1 0,-1 0 0,0 2 0,-1-1 0,-1 2 1,0 0-1,11 22 0,-23-37-64,1 0 0,0 0 0,0 0 0,-1 0 0,1 1 0,-1-1 0,0 0 0,1 1 0,-1-1 0,0 0 0,0 0 1,-1 1-1,1-1 0,0 0 0,-1 1 0,0-1 0,1 0 0,-1 0 0,0 0 0,0 0 0,0 0 0,0 0 0,-1 0 0,1 0 0,0 0 0,-1 0 1,0-1-1,1 1 0,-1 0 0,-3 1 0,-5 5-376,0-1 1,-1-1-1,0 1 1,-15 5-1,23-10 213,-37 15-2207,26-12 801,0 1 0,0 1 1,0 0-1,1 1 0,0 0 1,-21 19-1,1 7-1628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4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0 454 2976,'7'3'5769,"22"1"-4786,-19-3-669,-1 0 1,1 0-1,12 4 1,-13-2-143,1-1 0,0-1 0,14 2 0,154-15 704,-1 1-456,-169 11-386,49 1 381,86-12 0,224-55 1628,-196 22-1568,7 5-310,3 16 368,-108 16-450,43-6 159,103-18 212,-148 25-401,76 3 0,294 5 809,-230-4-769,-87 6 143,-66 0-41,0-4 0,75-7 0,-59-5 9,91-10 318,-20 2-366,-54 6-46,56-14 367,-14 3-363,-104 21-85,0 1 0,47 2 0,71 1 135,-101-2-175,1 2 1,-1 1 0,65 12-1,-4 4 235,-52-5-53,-40-9-168,2 1 0,-1-2-1,22 1 1,-21-2-131,65 8 135,51 2 578,-57-8-415,-75-3 588,-15-11-225,12 9-516,0 1 1,-1-1-1,1 1 0,0 0 0,-1 0 1,0 0-1,-4-1 0,-15-5 37,-1-3 10,-40-12 0,-60-21 155,95 34-182,-37-16 0,23 8-127,34 15-122,5 2-147,5 1 7,31-4 669,-26 2-271,-1 0 1,1 1-1,0-1 1,14 3-1,-12-1-95,1-1 0,0 1 0,11-2 0,1 0 629,-22 1-578,0 0-1,1 0 0,-1 0 1,0 0-1,0 0 0,1 0 1,-1 0-1,0 0 0,0 0 1,0 0-1,1 0 0,-1 0 1,0 0-1,0 0 0,1 0 1,-1 0-1,0 0 0,0 0 1,0 0-1,1 1 0,-1-1 1,0 0-1,0 0 0,0 0 1,0 0-1,1 0 0,-1 0 1,0 1-1,0-1 0,0 0 1,0 0-1,0 0 0,1 1 1,-1-1-1,0 0 0,0 1 37,2 0 15,12 2-8,-11-2-56,-1-1 0,0 1 0,1-1 0,-1 1 0,0 0 0,4 2 0,-5-3 139,0 1-149,0 0 1,0 0-1,0 0 0,0 0 1,0 0-1,0 0 0,0 0 0,0-1 1,3 2-1,0 1 52,-3-2 460,-2 10-801,-1-4 396,-1-1-1,-1 0 1,1 0-1,-1 0 1,-1 0 0,1 0-1,-1-1 1,1 0-1,-8 6 1,-18 21 98,-40 64-173,55-77 52,6-8-84,1 1 0,-1 0 0,-11 25 0,20-37-143,-1 1 1,1-1 0,0 1 0,-1-1-1,1 1 1,-1-1 0,1 1 0,0-1-1,-1 0 1,1 1 0,-1-1 0,1 0-1,-1 0 1,1 1 0,-1-1 0,0 0-1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0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1408,'6'-7'17322,"1"1"-19482,-6 5 2279,0 0-1,1 0 1,-1 0-1,0-1 1,0 1 0,0 0-1,-1 0 1,1-1-1,0 1 1,0 0 0,-1-1-1,2-2 1,-1 0 35,15-25 919,-6 13-610,-9 13-398,1 1 0,-1-1 0,1 1 0,0-1 0,-1 1 0,1 0 0,0-1 0,0 1 0,1 0 0,2-2 0,7-9 136,-11 12-183,-1-1 0,1 1 0,0 0 0,1 0 0,-1-1 0,0 1 0,0 0 0,1 0 1,-1 0-1,3-2 0,40-16 467,-43 19-437,-1 1-85,2 2 103,-1-1 1,0 1-1,0 0 1,0 0-1,0 0 1,0 0-1,-1-1 1,0 1-1,1 0 1,-1 0-1,0 0 1,0 0-1,0 0 1,-1 0-1,1 0 1,-3 5-1,0 38 288,1-12-238,1-7-16,1 0 1,1 1-1,1-1 0,2 0 1,8 37-1,-9-54-28,0-1-1,0 1 1,0-1-1,1 0 1,1 0-1,0-1 1,0 1-1,0-1 1,1 0-1,8 8 1,-8-10-4,-1-1 1,1 0-1,1 0 0,-1 0 1,1-1-1,0 0 1,0 0-1,0-1 0,0 0 1,0 0-1,1-1 0,0 0 1,9 2-1,-12-3-38,6 1 25,0-1 1,0 0-1,0 0 1,-1-1-1,22-3 1,-12 0 181,-5 1-122,24-8 0,-34 9-86,0-1-1,-1 0 1,1 0-1,-1-1 1,0 1-1,0-1 1,0 0-1,0 0 0,4-5 1,0-1 9,0-1 1,-1 0-1,0 0 1,-1 0-1,0-1 1,-1 0-1,0 0 1,3-14-1,21-98-47,-25 102 51,1-8-34,-2 1 1,0-47 0,-2 56-27,3-22-1,-3 39 12,-1 0 0,0-1 0,1 1 0,0 0 0,0 0 0,0-1 0,0 1 0,0 0 0,0 0 0,0 0 0,0 0 0,1 0 0,-1 0 0,1 1 0,0-1 0,-1 0 0,1 1 1,0-1-1,0 1 0,0 0 0,0 0 0,0-1 0,0 1 0,1 1 0,-1-1 0,0 0 0,0 0 0,5 0 0,4 0 55,0 0 0,1 1 0,-1 0 0,20 3 0,-30-3-54,17 3 127,0 1 1,-1 0-1,0 2 0,25 10 1,-23-7 120,1-2 0,36 9 0,-52-15-1157,0 32-24617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2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403 116 2400,'1'-2'135,"1"1"0,0 0 0,-1 0 0,1-1 0,0 1 1,0 0-1,0 1 0,0-1 0,0 0 0,0 1 0,0-1 0,0 1 0,4-1 0,12-3 1302,-17 4-1223,-1-1-1,1 1 1,0 0 0,-1 0 0,1-1 0,0 1 0,-1 0-1,1-1 1,-1 1 0,1-1 0,-1 1 0,1-1-1,-1 1 1,1-1 0,-1 1 0,1-1 0,-1 1-1,1-1 1,-1 0 0,0 1 0,1-2 0,-1 2-53,0-1 0,0 0-1,0 1 1,0-1 0,-1 0 0,1 1 0,0-1 0,0 1 0,0-1 0,-1 1 0,1-1-1,0 0 1,-1 1 0,1-1 0,0 1 0,-1-1 0,1 1 0,-1-1 0,0 0 0,-4-2 132,0-1 0,0 1 0,0 0 0,0 0 0,-8-3 0,-14-5 62,0 0 1,-1 2 0,-51-10 0,70 17-332,0 1 0,0 0-1,0 1 1,1 0 0,-1 1 0,0 0-1,0 0 1,1 1 0,-1 0-1,0 0 1,1 1 0,0 0 0,0 0-1,0 1 1,0 0 0,0 1-1,-9 7 1,7-4-42,-1 1-1,1 1 1,0 0-1,1 0 1,-8 12 0,13-16 30,1 0 1,-1 0 0,1 1 0,0-1-1,1 1 1,0 0 0,0 0 0,0 0 0,1 0-1,0 0 1,0 13 0,2-2 116,1 0 0,1 0 0,1 0 1,1 0-1,0-1 0,1 0 0,1 0 0,16 28 0,-17-36-15,-1 0-1,2 0 1,-1-1-1,1 0 1,14 13-1,-18-19-38,0 1-1,0-1 1,1 0-1,-1 0 1,0 0-1,1-1 1,-1 1-1,8 1 1,-9-3-35,-1 1 0,1-1 0,0 0 1,0 0-1,0 0 0,0 0 1,0 0-1,0-1 0,0 1 1,-1-1-1,1 1 0,0-1 1,0 1-1,0-1 0,-1 0 1,1 0-1,0 0 0,2-2 1,-2 1 30,0-1 0,0 1 1,0-1-1,0 1 0,0-1 1,-1 0-1,1 0 0,-1 0 0,0 0 1,0 0-1,0 0 0,0-1 1,1-5-1,-2 8-82,0-1 1,1 1-1,-1 0 1,0-1-1,0 1 1,0 0-1,0-1 1,0 1-1,0 0 1,-1-1-1,1 1 0,0-1 1,-1 1-1,1 0 1,-1 0-1,1-1 1,-1 1-1,1 0 1,-1 0-1,0 0 1,0-1-1,0 1 0,1 0 1,-1 0-1,0 0 1,-1 1-1,1-1 1,0 0-1,0 0 1,0 0-1,0 1 1,-1-1-1,1 1 0,0-1 1,-2 0-1,1 1-10,0 0 1,0 0-1,0 0 0,1 0 0,-1 1 0,0-1 0,0 0 0,1 1 0,-1-1 0,0 1 0,0 0 0,1-1 0,-1 1 1,1 0-1,-1 0 0,1 0 0,-1 0 0,1 1 0,-2 1 0,-3 3-40,0 1 1,0-1-1,-4 10 0,-14 20 134,-23 50-1,38-68-38,2 1-1,0-1 1,1 1 0,1 0-1,-4 25 1,9-38 18,-1 0 1,1 1-1,1-1 0,-1 1 1,1-1-1,0 0 1,0 1-1,1-1 1,0 0-1,0 0 1,0 0-1,1 0 0,0 0 1,0-1-1,1 1 1,-1-1-1,9 10 1,-8-11-1,1 0 1,-1 0-1,0-1 1,1 1 0,0-1-1,0 0 1,0 0-1,0-1 1,0 1-1,1-1 1,-1 0 0,1-1-1,-1 1 1,1-1-1,0 0 1,0-1-1,-1 1 1,1-1 0,0 0-1,7-1 1,4-3 26,0 0 1,0-1-1,0-1 1,0 0 0,20-12-1,74-47 270,-80 43-283,-1-2-1,-1-1 0,51-58 1,11-10-472,-88 91 362,-1 0 0,1 0 0,-1 0 0,1 0 0,0 1 0,-1-1 0,1 1 0,0 0 0,0-1 0,0 1 0,5 0 0,-6 0 22,0 1 0,0 0 0,-1 0 0,1 0 0,0 0 0,0 1 0,0-1 0,0 1 0,-1-1 0,1 1-1,0-1 1,0 1 0,-1 0 0,1 0 0,0 0 0,-1 0 0,1 0 0,-1 0 0,1 0 0,-1 0 0,2 2 0,8 10-1,0 1 1,-1 0-1,16 29 0,-17-29 66,0 0 1,1-1-1,1 0 0,0-1 0,1 0 0,0-1 0,1 0 1,0-1-1,1 0 0,24 13 0,-31-20-540,0 0 0,0-1 0,1 0 0,-1 0 0,1 0 0,-1-1 0,1 0 0,0-1 0,8 1-1,-9-1-942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4 6048,'-14'-4'1952,"14"4"-1905,-1 0 1,1 0-1,-1 0 1,1 0-1,-1 0 1,1 0-1,-1 1 1,1-1-1,-1 0 1,1 0-1,-1 0 1,1 1-1,-1-1 1,1 0 0,-1 1-1,1-1 1,-1 0-1,1 1 1,0-1-1,-1 0 1,1 1-1,-1-1 1,1 1-1,-1 0 157,-16 12 679,0 0 0,1 1 0,1 1 0,0 0 0,1 1 0,-20 30 0,-105 189 2520,77-126-2214,16-36-637,-64 78 0,103-141-653,-15 17 580,21-26-706,0 0 0,0 0 0,-1 1 0,1-1 0,-1 0 0,1 0 0,0-1 0,-1 1 0,0 0 0,1 0 0,-1-1 0,1 1 0,-1-1 0,0 1 0,-2-1 0,2 0-868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2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303 694 3232,'1'-1'421,"-1"-1"0,1 0 0,-1 0 0,1 1 0,0-1 0,0 0 0,0 1 1,5-10 8241,-15 18-8236,0 0 0,0 1 0,-13 15 0,2-3 14,-130 111 487,147-129-918,-10 7 60,0 1 1,1 0-1,1 0 0,-1 2 0,-13 18 1,24-29-58,0 0 0,1 0 0,-1 0 0,0 0 0,1 0 0,-1 0 0,1 0 0,0 0 0,-1 0 0,1 1 0,0-1 0,0 0 0,-1 0 0,1 0 0,0 1 0,0-1 0,0 0 0,1 0 0,-1 1 0,0-1 0,0 0 0,1 0 0,-1 0 0,1 0 0,-1 1 0,1-1 0,-1 0 0,1 0 0,0 0 0,-1 0 0,1 0 0,0 0 0,0-1 0,0 1 0,1 1 0,1 0 44,-1 0 1,1-1-1,0 1 1,0-1 0,0 1-1,0-1 1,0 0-1,0 0 1,0-1-1,0 1 1,0-1-1,7 1 1,-3-1 67,0-1 0,0 0 1,0-1-1,0 1 0,1-1 0,8-4 1,1-2 14,21-12 0,-32 16-91,-1 1-1,0-1 1,1 0-1,-2-1 1,1 1-1,-1-1 1,1 0-1,3-7 1,2-4 97,12-25-1,-19 35-164,-1 1-4,0 0 0,0 0 0,0-1 0,-1 1 0,0-1 0,0 0 0,0 1-1,0-11 1,-1 15-126,0 10-230,-3 33 776,1-29-254,1 1 1,0 0-1,2 13 1,-1-23-105,1-1 0,0 1 0,-1-1 0,1 1-1,0-1 1,1 0 0,-1 1 0,0-1 0,1 0 0,0 0 0,0 0 0,0 0 0,0 0 0,0 0 0,1-1-1,3 4 1,-4-5 28,0 0 0,0 0 1,0 0-1,0 0 0,0 0 0,1 0 0,-1-1 0,0 1 0,0-1 0,1 0 0,-1 1 0,0-1 1,1 0-1,-1-1 0,0 1 0,1 0 0,-1-1 0,0 1 0,5-2 0,2-1 76,-1 0 1,1-1-1,11-7 0,30-20-4,-2-3-1,-1-2 1,71-71 0,-109 98-141,-3 3-23,0-1 0,1 1 0,0 0 0,0 1 0,1 0 0,10-6 1,-17 11 10,-1-1 1,1 1 0,0 0 0,-1 0 0,1 0 0,-1 0 0,1-1 0,0 1 0,-1 0 0,1 0 0,0 0-1,-1 1 1,1-1 0,0 0 0,-1 0 0,1 0 0,-1 0 0,1 1 0,0-1 0,-1 0 0,1 0 0,-1 1 0,1-1-1,0 1 1,0 0 6,0 0 0,0 1 0,0-1-1,0 0 1,0 1 0,0-1 0,0 1 0,-1-1-1,2 3 1,0 4 18,0-1-1,-1 0 1,1 10 0,-2-15-22,1 12 67,-1 0 0,-1 0 0,-3 21 0,-1 23 242,9-22-186,-4-36-92,0 0 0,0 0 0,0 1 1,0-1-1,0 0 0,0 0 0,0 0 0,1 1 0,-1-1 0,0 0 0,0 0 0,0 0 0,0 0 0,1 0 0,-1 1 0,0-1 1,0 0-1,0 0 0,1 0 0,-1 0 0,0 0 0,0 0 0,1 0 0,-1 0 0,0 0 0,0 0 0,0 0 0,1 0 0,-1 0 0,0 0 1,0 0-1,1 0 0,-1 0 0,0 0 0,11-1 144,-9 1-65,4-2-36,0 0 0,1 0 0,-1-1 1,0 1-1,0-1 0,0 0 0,0-1 1,-1 0-1,0 0 0,1 0 1,8-9-1,1-4-112,0-1 0,15-21 1,-27 34 59,25-32-286,-25 34 253,0 0 0,0-1 1,1 1-1,-1 0 0,1 0 1,0 1-1,5-4 1,-8 6 13,0-1 0,0 1 0,-1 0 1,1 0-1,0 0 0,-1-1 0,1 1 1,0 0-1,0 0 0,0 0 0,-1 0 1,1 0-1,0 0 0,0 0 0,-1 1 1,1-1-1,0 0 0,-1 0 0,1 1 1,0-1-1,0 0 0,-1 1 0,1-1 1,-1 0-1,1 1 0,0-1 1,-1 1-1,1-1 0,-1 1 0,1 0 1,-1-1-1,1 1 0,-1-1 0,1 1 1,-1 0-1,0 0 0,0-1 0,1 1 1,-1 0-1,0-1 0,1 2 0,1 5-4,-1 0 0,1 1-1,0 10 1,-1-8 99,3 10-77,-2-11 43,-1-1 1,1 16-1,-2-24-43,1 0 0,-1 0 0,0 0 0,0 0 0,0 0 0,0 0 0,0 0 0,1 0 0,-1 0 0,0 0 0,0 0 0,0 1 0,0-1 0,1 0 0,-1 0 0,0 0 0,0 0 0,0 0 0,0 0 0,0 0 0,1 0-1,-1 0 1,0-1 0,0 1 0,0 0 0,0 0 0,1 0 0,-1 0 0,0 0 0,0 0 0,0 0 0,0 0 0,0 0 0,1 0 0,-1 0 0,0-1 0,0 1 0,14-8 132,12-11-60,-12 7-131,1 0 0,0 2 0,1-1 0,18-8 0,-32 19 34,-1-1 1,1 0 0,0 0-1,0 1 1,-1-1 0,1 1-1,0-1 1,0 1 0,0 0-1,0 0 1,0 0 0,0 0-1,0 0 1,-1 0 0,1 0 0,0 1-1,0-1 1,0 1 0,0-1-1,-1 1 1,1 0 0,0 0-1,-1 0 1,1 0 0,2 2-1,2 2 1,0 1-1,0 0 0,-1 0 0,9 14 0,-9-13 8,1 1-1,9 9 0,-13-15 22,1 0 0,-1-1 0,0 1 0,1-1 0,0 1 0,-1-1 0,1 0 0,0 0 0,-1 0 0,1-1 0,0 1 0,0 0 0,0-1 0,0 0 0,-1 0 0,1 0 0,0 0 0,0 0 0,0-1 0,0 1 0,0-1 0,-1 0 0,6-1 0,5-4 103,0 0-1,-1 0 1,21-14-1,-21 11-107,54-32-212,-63 39 203,-1 0 0,1 1 0,0-1 0,0 1-1,0-1 1,0 1 0,0 0 0,4-1 0,-6 2-13,0-1 1,0 1 0,0 0-1,0 0 1,0 0-1,0 0 1,0 1-1,0-1 1,0 0-1,0 0 1,0 1-1,-1-1 1,1 0-1,0 1 1,0-1 0,0 1-1,0-1 1,-1 1-1,1-1 1,0 1-1,0 0 1,-1-1-1,1 1 1,0 0-1,-1 0 1,1 0 0,-1-1-1,1 1 1,-1 0-1,1 0 1,-1 2-1,5 12 13,0 1 1,-2-1-1,0 1 0,-1 0 0,0 1 1,-1 18-1,0-7 20,1 275 174,-3-160-116,1-19 604,0-117-341,2-7-151,1-16 26,-2-10-19,9-43 0,0 4-117,58-360-181,-60 391 51,1 0 1,14-37-1,-21 68 9,0-1 0,0 0 1,0 1-1,1-1 0,-1 1 1,4-4-1,-5 6 31,-1 1 1,0-1-1,1 1 0,-1-1 1,1 1-1,-1-1 1,1 1-1,-1 0 1,1-1-1,-1 1 0,1 0 1,-1 0-1,1-1 1,-1 1-1,1 0 0,0 0 1,-1 0-1,1-1 1,-1 1-1,1 0 0,0 0 1,-1 0-1,1 0 1,0 0-1,-1 0 0,1 0 1,-1 1-1,1-1 1,0 0-1,-1 0 0,1 0 1,-1 1-1,1-1 1,-1 0-1,1 0 0,-1 1 1,1-1-1,-1 1 1,1-1-1,-1 0 0,1 1 1,-1-1-1,1 1 1,-1-1-1,0 1 0,1-1 1,-1 1-1,0-1 1,0 1-1,1 0 0,-1 0 1,3 7-36,0 0-1,0 0 1,-1 0 0,0 0 0,-1 0-1,0 0 1,0 0 0,-1 1 0,0-1 0,0 0-1,-2 9 1,1-6 45,-1-1 0,0 1 0,-1-1 0,0 0-1,-1 0 1,0 0 0,-1 0 0,-5 9 0,7-15 19,1 0 1,-1-1-1,0 0 0,0 1 1,0-1-1,0 0 0,-4 2 1,5-3-19,0-1 0,0 0 1,1 0-1,-1-1 0,0 1 1,0 0-1,0-1 0,0 1 1,0-1-1,0 1 0,0-1 1,0 0-1,0 0 0,0 0 1,0 0-1,0 0 0,0-1 1,0 1-1,-4-1 0,6 1-8,0-1-1,0 1 0,0 0 1,0 0-1,0 0 0,0 0 1,-1 0-1,1 0 1,0 0-1,0 0 0,0 0 1,0 0-1,0-1 0,0 1 1,0 0-1,0 0 1,0 0-1,0 0 0,0 0 1,-1 0-1,1-1 0,0 1 1,0 0-1,0 0 0,0 0 1,0 0-1,0 0 1,0 0-1,0-1 0,0 1 1,0 0-1,0 0 0,1 0 1,-1 0-1,0 0 1,0-1-1,0 1 0,0 0 1,0 0-1,0 0 0,0 0 1,0 0-1,0 0 1,0 0-1,0 0 0,0-1 1,1 1-1,8-9-73,15-9 107,6 1-106,0 2 0,42-15 0,-38 16 160,59-31 0,-74 32-40,0 0-1,-1-1 1,-1-2 0,0 1-1,-1-2 1,-1 0 0,-1-1-1,0-1 1,-1 0 0,13-26-1,8-26 48,43-124-1,-70 177-82,3-9-25,-1-1 1,-2 0-1,0 0 0,-2-1 0,-1 1 1,-1-1-1,-2 0 0,-3-40 1,2 53-162,0 12 20,0 0-1,0 0 0,0 0 1,-1 0-1,-1-6 0,-8 33-866,-20 84 1045,17-55 133,7-24-155,0 0 0,2 1 0,1 0-1,1-1 1,3 39 0,1 21 45,4 48-109,-4-114 107,2 1 0,0-1 0,1 0 0,9 22 1,-12-40 19,-1 1 1,1-1 0,1 0 0,-1 1-1,1-1 1,-1 0 0,1-1 0,0 1-1,0 0 1,1-1 0,4 5-1,-6-7-8,1 0 0,-1 1-1,0-1 1,1 0-1,-1 0 1,1 0-1,-1 0 1,1-1-1,0 1 1,-1-1-1,1 0 1,0 1-1,-1-1 1,1 0-1,0 0 1,-1-1-1,1 1 1,0-1-1,-1 1 1,5-2 0,4-3 2,-1 0 1,1 0-1,-1-1 1,0 0 0,0-1-1,-1 0 1,0 0 0,0-1-1,-1 0 1,14-17 0,2-7 58,35-62 1,-49 77-18,15-35 1,-24 47-114,1 1-1,0-1 1,-1 0 0,0 1-1,0-1 1,0 0 0,-1 0 0,0 1-1,0-1 1,0 0 0,0 0-1,-1 0 1,1 0 0,-3-6-1,3 10-2,-1 0-1,1 1 0,-1-1 0,1 0 0,-1 0 0,0 0 1,1 0-1,-1 0 0,0 0 0,1 1 0,-1-1 0,0 0 0,0 1 1,0-1-1,0 0 0,0 1 0,0-1 0,0 1 0,0 0 0,0-1 1,0 1-1,0 0 0,0-1 0,0 1 0,0 0 0,0 0 1,0 0-1,0 0 0,0 0 0,0 0 0,0 0 0,0 1 0,0-1 1,0 0-1,0 0 0,-1 1 0,-3 1-20,0 0 0,0 0 0,0 1 0,0 0 0,-8 6 0,7-4 34,0 1 0,0 0 0,0 1 0,1 0 0,0 0 0,0 0-1,1 0 1,0 1 0,-5 11 0,1 2 3,1-1 0,-7 34-1,12-44 109,0 1 0,1 0 0,0-1 0,1 1 0,0 0 0,2 19 0,-1-26-46,0 0 1,0 1-1,0-1 0,1 0 1,0 0-1,-1-1 0,1 1 1,1 0-1,-1 0 0,0-1 1,1 0-1,0 1 0,0-1 1,0 0-1,0 0 0,0-1 0,1 1 1,-1-1-1,8 5 0,-3-4 25,-1 0 0,1 0-1,0-1 1,0 0 0,17 2-1,41-2 195,-51-2-245,1-1 0,25-5-1,-34 5-414,0-1-1,1 0 0,-1 0 0,-1-1 1,1 0-1,0 0 0,11-8 1,-5 2-1220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 9568,'-35'-13'4864,"38"13"-2817,7 8-1247,30 0 1920,13 1-1536,42-1 0,9-1-736,44-2-160,-5-2-160,15-3 64,-14 0-128,-17-3-2208,-24 3 1152,-19-5-5279,-12 5 3455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7232,'-9'-7'11335,"9"7"-11188,1 10-51,-1-9-261,1 3-822,3 0 448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2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7712,'-17'15'3520,"12"-7"-3072,0-3 1536,10 2-1184,-5-2-128,0-2-128,5-3-3808,3 5 1760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1230 4384,'-23'15'2496,"36"-18"3498,11-6-5130,17-14 682,49-37-1,-63 41-1239,-7 5-173,0 0-1,0-1 1,-2-1-1,0-1 1,19-24-1,-14 9 83,34-61 0,12-44 371,-62 123-541,71-173 286,-23 50 10,-42 107-177,0 0 0,-3-1 0,11-46 0,-14 45-150,1-5 26,-1-1 0,3-63 0,-10 97-37,0 0 0,0 1 1,0-1-1,-1 1 0,0-1 1,1 1-1,-3-4 0,3 6-15,0 1 0,0 0 0,0 0 0,0-1 0,0 1 0,0 0 0,-1 0 0,1-1 0,0 1 0,0 0-1,0 0 1,0 0 0,-1-1 0,1 1 0,0 0 0,0 0 0,-1 0 0,1-1 0,0 1 0,0 0 0,-1 0 0,1 0-1,0 0 1,-1 0 0,1 0 0,0 0 0,0 0 0,-1 0 0,1 0 0,0 0 0,-1 0 0,1 0 0,0 0 0,0 0-1,-1 0 1,1 0 0,0 0 0,-1 0 0,1 0 0,0 0 0,0 1 0,-1-1 0,1 0 0,-13 12-619,7-3 537,0 1-1,1 0 1,0 0 0,0 0 0,-2 12 0,-2 0 99,-29 71 102,-37 102 623,61-151-508,2 0 0,-10 73 1,15-67-127,-1 5 242,2 2-1,2 71 1,6-108-212,0 0 1,1 0-1,1-1 1,0 1-1,2-1 1,9 24-1,-13-39-80,0 0 1,0 0-1,1-1 0,-1 1 0,1 0 0,-1-1 0,1 1 0,0-1 0,1 0 1,-1 0-1,7 4 0,-8-6-1,0 1 1,1-1-1,-1 0 1,1-1-1,-1 1 1,1 0-1,-1-1 1,1 1-1,0-1 1,-1 0-1,1 0 1,0 0-1,-1 0 1,1 0 0,0 0-1,-1-1 1,1 0-1,-1 1 1,1-1-1,3-2 1,10-3 107,0-2 0,-1 0 0,0-1 0,0 0 0,-1-1 0,20-19 1,25-32-280,93-126 1,-148 180 84,2 1 0,-1-1 0,1 1 0,0 0 1,0 1-1,14-10 0,-17 13 15,-1 1-1,1 0 1,-1-1 0,1 1-1,0 1 1,-1-1 0,1 0-1,0 1 1,0-1 0,0 1 0,0 0-1,-1 0 1,1 0 0,0 0-1,0 0 1,0 1 0,0-1-1,-1 1 1,1 0 0,0 0 0,0 0-1,-1 0 1,3 2 0,4 3 2,-1 0 0,0 1 0,-1 0 1,1 0-1,-2 1 0,1-1 1,9 16-1,-3-6 32,28 46 46,-34-56 52,-5-6 92,0-18 900,-4 4-1057,0 0-1,-1 0 0,-1 0 1,-9-22-1,11 32-67,1 0 1,-1 0 0,1 0-1,-1 0 1,0 1-1,0-1 1,0 1-1,0-1 1,0 1 0,-1 0-1,1 0 1,-1 0-1,0 0 1,1 0-1,-1 1 1,0-1 0,0 1-1,0 0 1,0 0-1,0 0 1,0 0-1,0 0 1,-1 1 0,1-1-1,0 1 1,-6 0-1,1 1-34,1 1 0,-1 0 0,1 0 0,0 0-1,0 1 1,0 0 0,0 0 0,0 1 0,1 0 0,-1 0 0,-6 6-1,-5 6-33,0 0 1,-20 24-1,-22 34 19,54-66 84,1 1 1,0 0-1,0 0 0,0 0 0,1 1 0,1-1 0,-4 13 0,7-18-3,-1-1 0,1 1 0,0 0 0,0-1 0,0 1 0,0-1 0,1 1 0,-1-1 0,1 1 0,0-1 0,0 1-1,0-1 1,0 1 0,1-1 0,0 0 0,-1 0 0,1 0 0,0 0 0,1 0 0,2 4 0,-1-4 52,0 0 0,-1 0 0,1 0 0,1 0 0,-1-1 0,0 1 0,1-1 1,-1 0-1,1 0 0,-1-1 0,1 0 0,0 1 0,0-1 0,8 0 0,-2-1 39,0 0 1,1 0-1,-1-1 1,0-1-1,0 0 1,0-1-1,0 0 1,0 0-1,0-1 1,16-9-1,-20 8-53,-1 0 0,0 0 0,0 0 0,0-1 0,0 0 0,-1-1 0,0 1 0,-1-1 0,1 0 0,4-10 0,-3 3-43,1-1 1,-2 0-1,0 0 0,3-19 1,-3 1-353,-1 0 0,-1-55 0,-8 117-315,3-1 424,2 48 0,1-64 254,0 1 1,2 0 0,0 0-1,0-1 1,1 0-1,6 15 1,-7-21 79,0 0 0,0 0 0,1 0 1,-1-1-1,1 1 0,6 6 0,-9-11-59,1 0-1,-1 0 1,1 1 0,-1-1-1,1 0 1,-1 0 0,1 0-1,0-1 1,0 1 0,-1 0-1,1-1 1,0 1 0,0-1-1,0 1 1,-1-1 0,1 0-1,0 0 1,0 0 0,0 0-1,0 0 1,0 0 0,0 0-1,-1-1 1,1 1 0,3-2-1,2-1 36,0-1 0,-1 0 0,1 0 0,-1-1 0,0 1 1,0-1-1,7-9 0,4-2 20,79-76-139,33-28-104,-125 116 157,1 1 0,0-1 0,-1 1 0,1 0 0,0 1 0,1-1-1,-1 1 1,0 0 0,11-3 0,-14 5-6,1 0 0,-1 0-1,0 0 1,1 0 0,-1 0 0,0 0-1,0 1 1,1-1 0,-1 1-1,0 0 1,0-1 0,0 1 0,0 0-1,0 0 1,0 1 0,0-1 0,0 0-1,0 1 1,0-1 0,-1 1-1,1-1 1,-1 1 0,1 0 0,-1 0-1,1-1 1,-1 1 0,2 4 0,0 0-7,0 1-1,0 0 1,-1 1 0,1-1 0,-1 0 0,-1 1 0,0-1 0,1 13 0,-2 6 77,-2 29 0,1-49-65,0 1 0,-1-1 0,1 0 0,-5 9 1,5-12-5,0 1-1,-1-1 1,1 1 0,0-1 0,0 1 0,1 0 0,-1 0 0,1-1 0,0 1 0,0 0 0,1 3 0,-1-6 21,0-1-1,0 0 1,0 0 0,0 0 0,0 0 0,0 0-1,0 0 1,0 0 0,0 1 0,0-1-1,0 0 1,0 0 0,0 0 0,0 0-1,0 0 1,0 0 0,0 0 0,0 0 0,1 0-1,-1 1 1,0-1 0,0 0 0,0 0-1,0 0 1,0 0 0,0 0 0,0 0 0,0 0-1,1 0 1,-1 0 0,0 0 0,0 0-1,0 0 1,0 0 0,0 0 0,0 0-1,0 0 1,1 0 0,-1 0 0,0 0 0,0 0-1,0 0 1,0 0 0,0 0 0,0 0-1,0 0 1,1 0 0,-1 0 0,0-1 0,8-5 194,12-17-385,-15 17 306,89-90-329,-91 93 173,0 1 1,-1 0 0,1 0-1,0 0 1,4-2 0,-7 4 10,1-1 1,-1 1-1,1 0 0,-1 0 0,1-1 1,-1 1-1,1 0 0,-1 0 0,1 0 1,0 0-1,-1 0 0,1 0 1,-1 0-1,1 0 0,-1 0 0,1 0 1,0 0-1,-1 0 0,1 0 0,-1 0 1,1 0-1,-1 1 0,1-1 1,-1 0-1,1 0 0,-1 1 0,1-1 1,-1 0-1,1 1 0,-1-1 0,0 0 1,1 1-1,-1-1 0,1 1 1,-1-1-1,0 0 0,0 1 0,1-1 1,-1 1-1,0 0 0,5 14-8,-1-1 0,-1 1-1,0 0 1,-1 1 0,-1-1-1,-1 21 1,0-35 96,2-2-16,0 0 0,-1 0 1,0 0-1,1-1 1,-1 1-1,0 0 1,1-1-1,1-1 0,2-4 41,10-9-51,-1 0-1,0-2 0,17-29 1,11-15-115,-26 46-43,-16 15 81,1 1 0,0-1 0,0 0-1,-1 1 1,1-1 0,0 1 0,0-1 0,0 1 0,0-1 0,0 1-1,0 0 1,0-1 0,0 1 0,0 0 0,0 0 0,0 0 0,0 0-1,0 0 1,2 0 0,-3 1 10,1 0-1,0 0 1,0 0-1,-1 0 1,1 0-1,0 0 1,-1 1 0,1-1-1,-1 0 1,0 0-1,1 1 1,-1-1-1,0 0 1,0 1-1,0-1 1,0 3-1,1 4-3,6 27 151,-3-16-175,0 1 0,13 35 0,-14-50 57,-1 0 0,1 0-1,-1 0 1,2 0-1,-1 0 1,0 0-1,1-1 1,0 0-1,0 0 1,0 0-1,1 0 1,-1 0-1,1-1 1,8 5 0,-9-7 12,1 1 0,0-1 0,0 1 1,0-1-1,0-1 0,0 1 1,1-1-1,-1 0 0,0 0 1,0 0-1,0-1 0,0 1 1,5-3-1,1 1 66,0-1 1,0-1-1,-1 0 0,20-10 1,-17 5-32,1-1 0,-1 1 0,-1-2 0,0 0 1,0 0-1,-2-1 0,19-25 0,0-8-41,24-49-1,-43 75 3,-6 8-213,2-3-239,-3 14 196,-3 10 19,0 43-195,-2-22 404,2 1 0,2-1 0,7 48 1,5-28 322,-14-51-297,0 1 0,1-1 1,-1 1-1,0 0 0,1-1 0,-1 1 0,0-1 0,1 1 0,-1-1 0,1 0 1,-1 1-1,1-1 0,-1 1 0,1-1 0,-1 0 0,1 1 0,-1-1 0,1 0 1,0 0-1,-1 1 0,1-1 0,-1 0 0,1 0 0,0 0 0,-1 0 1,1 0-1,0 0 0,-1 0 0,1 0 0,0 0 0,-1 0 0,1 0 0,-1 0 1,1 0-1,0-1 0,-1 1 0,1 0 0,-1 0 0,1-1 0,0 1 0,-1 0 1,1-1-1,3-1 49,-1 0 1,1 0-1,-1-1 1,0 1 0,6-6-1,3-7 6,-1 0 0,0-1 0,-1 0 0,-1-1 0,9-21 0,14-26-322,-26 53 130,7-13-62,-13 24 171,1-1 1,-1 0-1,1 0 1,0 0-1,-1 1 1,1-1-1,0 0 1,-1 0-1,1 1 1,0-1-1,0 1 1,0-1-1,0 1 1,-1-1-1,1 1 1,0 0-1,0-1 1,0 1-1,2-1 1,-3 1-3,1 1 1,0-1 0,-1 0 0,1 0-1,0 0 1,-1 1 0,1-1 0,-1 0 0,1 0-1,-1 1 1,1-1 0,-1 1 0,1-1 0,-1 0-1,1 1 1,-1-1 0,1 1 0,-1-1-1,0 1 1,1-1 0,-1 1 0,0-1 0,1 2-1,5 15-68,-5-13 45,4 19 53,-1 0 1,-1 0-1,-1 1 0,-1-1 1,-3 25-1,2-8 34,0-39-47,0-1 1,0 0 0,0 0 0,0 1 0,0-1 0,0 0 0,0 0 0,0 1 0,1-1 0,-1 0 0,0 0 0,0 0 0,0 1 0,0-1 0,0 0 0,1 0-1,-1 0 1,0 0 0,0 1 0,0-1 0,0 0 0,1 0 0,-1 0 0,0 0 0,0 0 0,0 0 0,1 0 0,-1 1 0,0-1 0,0 0 0,1 0 0,-1 0-1,0 0 1,0 0 0,1 0 0,13-2 176,16-8 35,-30 10-214,19-9 81,-1-1 1,0-1 0,16-13-1,-3 3-2,11-10 22,-28 20-237,1 1-1,0 0 0,0 1 1,24-10-1,-38 18 121,0 0 0,1 1 0,-1-1 0,0 1 0,1-1 0,-1 1 0,0 0 0,1 0 0,-1-1 0,1 1 0,-1 0 0,0 0 0,1 0 0,-1 0 0,1 1 0,-1-1 0,0 0 0,1 1 0,-1-1 0,0 1 0,1-1 0,-1 1 0,0-1 0,0 1 0,1 0 0,-1 0 0,0 0-1,0-1 1,0 1 0,0 0 0,0 0 0,0 1 0,0-1 0,0 0 0,-1 0 0,1 0 0,0 1 0,-1-1 0,1 0 0,0 3 0,1 5-8,0 0-1,-1-1 1,0 1-1,-1 0 1,0 12-1,0-11 130,0-4-100,0-1 1,1 1-1,-1-1 0,1 1 0,0-1 1,3 7-1,-4-11-1,1 1 0,-1-1 0,1 0 0,-1 0-1,1 0 1,0 1 0,0-1 0,-1 0 0,1 0 0,0 0 0,0 0 0,0 0 0,0 0 0,0-1-1,0 1 1,0 0 0,0 0 0,1-1 0,-1 1 0,0-1 0,0 1 0,0-1 0,1 1-1,-1-1 1,0 0 0,1 0 0,-1 1 0,0-1 0,1 0 0,-1 0 0,0 0 0,3-1 0,5 0 22,0-1 0,0 0 0,0-1 0,0 0 0,0 0 1,-1-1-1,0 0 0,1-1 0,-1 1 0,-1-2 1,1 1-1,-1-1 0,7-7 0,15-21 155,-2-2 0,-2 0-1,39-76 1,-61 107-211,-2 3-16,0 1 0,0 0 0,-1 0 0,1-1 0,-1 1 0,1-1 0,-1 1 0,1 0 0,-1-1 0,0-2 0,0 4 33,0 0 0,0 0 1,0 0-1,0-1 0,0 1 0,0 0 1,0 0-1,0 0 0,0 0 0,0-1 1,0 1-1,0 0 0,0 0 0,-1 0 1,1 0-1,0 0 0,0-1 0,0 1 1,0 0-1,0 0 0,-1 0 0,1 0 0,0 0 1,0 0-1,0 0 0,0 0 0,0 0 1,-1 0-1,1 0 0,0-1 0,0 1 1,0 0-1,-1 0 0,1 0 0,0 0 1,0 0-1,0 1 0,0-1 0,-1 0 1,1 0-1,0 0 0,0 0 0,0 0 1,0 0-1,-1 0 0,1 0 0,0 0 1,0 0-1,0 0 0,0 0 0,0 1 1,-1-1-1,1 0 0,0 0 0,0 0 1,0 0-1,0 0 0,0 1 0,0-1 1,-12 10-262,5-1 219,0 1 1,1 0-1,0 0 1,1 0-1,1 0 1,-6 17 0,-3 5 45,-10 17 11,13-28 73,0 1 1,1-1 0,-11 45 0,20-62-67,-1 1 0,1-1 0,0 1 1,0 6-1,1 4 61,-1-15-63,0 0 0,0 1 0,0-1 0,0 0 1,0 0-1,0 0 0,0 0 0,0 0 0,0 0 0,0 0 0,0 0 1,0 1-1,0-1 0,0 0 0,0 0 0,1 0 0,-1 0 0,0 0 1,0 0-1,0 0 0,0 0 0,0 0 0,0 0 0,0 0 0,0 1 0,0-1 1,0 0-1,1 0 0,-1 0 0,0 0 0,0 0 0,0 0 0,0 0 1,0 0-1,0 0 0,0 0 0,1 0 0,-1 0 0,0 0 0,0 0 1,0 0-1,0 0 0,0 0 0,0 0 0,0 0 0,0 0 0,1-1 1,7-3 223,7-6-57,-3-1-116,0-1 0,-2 0 0,1-1 0,-2 0 0,14-22 0,-9 12-20,70-114-133,-35 54 122,6-4-504,-56 127-58,-5 24 253,3-37 296,0 0 0,3 48 0,1-68 36,0 1 0,0 0 0,1-1 0,0 1 0,0-1 0,0 0 0,1 0 1,0 0-1,1 0 0,0 0 0,0 0 0,0-1 0,1 0 0,6 7 0,-7-9-16,0-1-1,0 1 1,0-1-1,0-1 0,1 1 1,-1-1-1,1 1 1,0-1-1,0 0 1,0-1-1,0 1 1,0-1-1,0 0 1,0-1-1,0 1 1,0-1-1,0 0 0,1 0 1,-1 0-1,0-1 1,9-2-1,7-3 41,0 0-1,0-2 1,37-19-1,-11 5-250,-43 20 146,1 0 0,-1 1 0,1-1 0,-1 1 0,10-1 0,-13 2 30,1 0-1,0 0 0,-1 0 1,1 1-1,0-1 1,-1 0-1,1 1 0,0-1 1,-1 1-1,1 0 1,-1-1-1,1 1 0,-1 0 1,1 0-1,-1 0 1,0 0-1,1 0 0,-1 0 1,0 1-1,2 1 0,4 6-100,1 0-1,1 0 1,0-1-1,0 0 1,0-1-1,16 10 1,10 6-4251,-16-2-2487,-10-10 4534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3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 6976,'-31'-11'3168,"27"8"-2752,4-2-3392,9 1 1536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3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1072 3136,'-12'5'8555,"21"-8"-5425,-4 2-2852,1 0-1,-1-1 0,0 0 0,0 0 1,9-6-1,4-6 153,-1 0-1,0-2 1,-2 0 0,0 0 0,17-26-1,58-97 257,-79 119-590,-8 16-86,43-72 723,58-131 1,-91 168-265,15-66 1,-20 69-209,0 7-265,-6 26-291,-3 20 13,-57 241 306,32-159 0,15-48 58,-3 0 1,-2-1 0,-32 69-1,4-42 241,-80 107 0,63-97-163,33-45-80,14-20 252,-2 0 1,-30 35-1,43-54-273,1 0 1,-1-1-1,0 1 1,-1-1-1,1 0 1,0 0-1,-4 2 1,6-4-54,1 1 0,-1-1 1,0 0-1,1 0 0,-1 0 0,0 0 1,1 0-1,-1 0 0,0 0 0,1 0 1,-1 0-1,0 0 0,1 0 1,-1 0-1,0 0 0,1 0 0,-1-1 1,1 1-1,-2-1 0,1 1-5,1-1-1,-1 0 0,0 1 1,0-1-1,1 0 1,-1 0-1,1 0 0,-1 0 1,1 0-1,-1 0 1,1 0-1,-1 0 0,1 0 1,0 0-1,0 0 1,-1-1-1,1-3-5,0 0 0,0 1 1,0-1-1,0 1 0,1-1 0,0 1 0,0-1 1,0 1-1,0-1 0,1 1 0,0 0 0,2-5 1,1-1-13,1 0 1,0 1-1,14-17 1,-10 16 24,1 0 0,0 0 0,0 1 1,1 0-1,24-13 0,-9 6 2,51-28-98,-44 27 62,-2-2 0,56-43 0,-44 21 26,69-85 0,-71 74 18,2 3 1,2 2-1,3 2 0,63-47 0,-76 65 45,-1-1-1,40-42 1,-58 51-33,-1 0 0,0-1 0,-2-1 0,0 0 0,18-39 0,24-86 50,-49 123-77,-1 1 0,-1-1 0,-2-1 1,2-38-1,-5 58-60,0 1 0,0-1 0,0 1-1,-1 0 1,1-1 0,-1 1 0,-2-4 0,3 6 37,0 1 1,0-1-1,-1 1 0,1 0 0,0-1 1,0 1-1,-1-1 0,1 1 0,0 0 0,-1-1 1,1 1-1,-1 0 0,1-1 0,0 1 1,-1 0-1,1-1 0,-1 1 0,1 0 1,-1 0-1,1 0 0,-1 0 0,0-1 1,0 1-7,0 1 1,0-1-1,0 0 1,0 0-1,0 0 1,0 1-1,0-1 1,1 1 0,-1-1-1,0 1 1,0-1-1,0 1 1,0-1-1,0 1 1,1 0-1,-2 0 1,-10 11-93,1 0 1,1 0 0,-15 22-1,-25 47 126,23-36 22,-86 147 29,104-175-26,1 0 1,1 0-1,0 1 1,2 0-1,0 0 1,1 1-1,-3 27 1,5-22-40,1 1-1,2-1 0,0 1 1,1-1-1,8 31 1,-7-41 60,1-1 1,1 0 0,0 0-1,1 0 1,0-1-1,1 1 1,0-1-1,1-1 1,0 0-1,1 0 1,0 0-1,1-1 1,0-1-1,12 9 1,-15-12-11,0-1 1,1 0 0,-1-1-1,1 0 1,0 0 0,1-1-1,-1 0 1,1 0 0,-1-1-1,1 0 1,0-1 0,0 1 0,-1-2-1,1 1 1,0-2 0,0 1-1,0-1 1,0 0 0,0-1-1,-1 0 1,1 0 0,15-7-1,-15 5-3,-1-1 0,0 0 0,1-1-1,-1 1 1,-1-2 0,1 1 0,-1-1 0,9-12-1,5-7 160,18-34-1,-22 33-181,-14 23-36,-1-1 1,1 1-1,-1 0 0,0-1 0,-1 0 1,1 1-1,-1-1 0,2-9 0,-3 15-112,-1 19-414,0-19 548,1 0 0,0 1-1,0-1 1,-1 0 0,1 0 0,0 0 0,-1 0-1,1 1 1,-1-1 0,0 0 0,1 0 0,-1 0-1,0 0 1,0 0 0,-1 1 0,7-23 721,4-38 1,-7 40-621,0 11-143,-1 1 0,0-1 0,0 1 1,-1-1-1,0 1 0,-1-1 0,-1-7 0,2 14 16,0 0 0,0 1 0,0-1 0,-1 0 0,1 1 0,0-1 0,0 1 0,-1-1-1,1 0 1,-1 1 0,1-1 0,0 1 0,-1-1 0,1 1 0,-1-1 0,1 1 0,-1-1 0,1 1 0,-1 0 0,0-1-1,1 1 1,-1 0 0,0-1 0,1 1 0,-1 0 0,1 0 0,-1 0 0,0-1 0,0 1 0,1 0 0,-1 0 0,0 0-1,1 0 1,-1 0 0,0 0 0,1 0 0,-1 1 0,0-1 0,1 0 0,-1 0 0,0 1 0,1-1 0,-2 0 0,0 1-25,0 1 0,0-1 0,0 0 1,1 0-1,-1 1 0,0-1 1,0 1-1,1-1 0,-1 1 1,1 0-1,-1 0 0,0 2 1,-5 11-4,0 1 0,1 0 0,1 1 0,-7 32 0,8-18 28,-2 58 0,6-72 33,1 0 0,1 0-1,6 30 1,-6-40 32,0 0 0,0-1 0,1 1 0,-1-1 0,2 0 1,-1 1-1,1-1 0,0-1 0,0 1 0,0 0 0,10 7 0,-13-11 3,1 0-1,0-1 1,0 1-1,0-1 1,0 0 0,0 0-1,0 0 1,0 0-1,1 0 1,-1 0-1,0 0 1,1-1-1,-1 1 1,0-1-1,1 0 1,-1 1 0,0-1-1,5-1 1,-4 0 4,0 1 0,0-1 0,0-1 0,0 1 1,0 0-1,0-1 0,0 1 0,0-1 0,0 0 0,-1 0 0,1 0 1,1-3-1,4-3 29,-1 0 1,-1 0 0,0-1-1,0 0 1,-1 0-1,9-20 1,-9 13-80,-1-1 1,0 1-1,-1-1 1,-1 0-1,0 1 0,-1-1 1,-1 0-1,-1 0 1,0 0-1,-1 0 1,-7-25-1,7 35-49,0 1-1,0 1 0,-1-1 1,0 0-1,0 1 0,-1-1 1,1 1-1,-1 0 1,0 0-1,-1 0 0,1 1 1,-1-1-1,0 1 0,0 0 1,0 1-1,0-1 1,-1 1-1,1 0 0,-1 0 1,0 1-1,0 0 0,-8-2 1,13 3 38,-1 1 1,1 0 0,-1 0-1,1 0 1,-1 0 0,1 0-1,-1 0 1,1 0 0,-1 0-1,1 1 1,-1-1-1,1 1 1,0-1 0,-1 1-1,1-1 1,-1 1 0,1 0-1,0 0 1,0 0 0,-2 1-1,1 0-19,1 0-1,-1 0 1,1 0-1,0 0 1,0 0 0,0 0-1,0 0 1,0 0-1,1 1 1,-1-1-1,1 0 1,-1 3 0,0 3-39,1 0 0,0-1 1,1 1-1,-1 0 0,1-1 1,1 1-1,3 12 0,-3-15 103,0-1-1,0 1 1,0 0-1,1-1 0,0 1 1,0-1-1,0 0 1,0 0-1,1 0 1,-1 0-1,1-1 0,0 0 1,0 1-1,0-1 1,0-1-1,1 1 1,-1-1-1,1 1 0,0-1 1,0-1-1,0 1 1,0-1-1,0 1 1,0-1-1,8 0 1,4-1 53,-1-1-1,0 0 1,0-1 0,0-1 0,0 0 0,-1-1 0,29-12 0,4-6 31,48-29 0,-60 31-196,74-49 83,-95 60-117,-9 11-20,-6 8 147,-48 292-170,47-234 641,1-68-477,0 0 0,0 0 0,0 0 1,1 0-1,-1 0 0,0 0 0,0 0 1,0 1-1,0-1 0,0 0 0,0 0 1,0 0-1,0 0 0,0 0 1,1 0-1,-1 0 0,0 0 0,0 0 1,0 0-1,0 0 0,0 0 0,0 0 1,0 0-1,1 0 0,-1 0 0,0 0 1,0 0-1,0 0 0,0 0 1,0 0-1,0 0 0,0 0 0,1 0 1,-1 0-1,0 0 0,0 0 0,0 0 1,0 0-1,0 0 0,0-1 0,0 1 1,0 0-1,0 0 0,1 0 1,-1 0-1,0 0 0,0 0 0,0 0 1,0 0-1,0 0 0,0-1 0,0 1 1,0 0-1,0 0 0,9-10 223,2-6-127,-2 0 0,0-1 1,10-26-1,-10 21-68,51-144-693,-60 166 650,0 0 0,0 0 0,0 0 0,0 0 0,0 0 0,0 0-1,0 0 1,0 0 0,0 0 0,0 0 0,0 0 0,0 0-1,1 0 1,-1-1 0,0 1 0,0 0 0,0 0 0,0 0-1,0 0 1,0 0 0,0 0 0,0 0 0,0 0 0,0 1-1,0-1 1,1 0 0,-1 0 0,0 0 0,0 0 0,0 0-1,0 0 1,0 0 0,0 0 0,0 0 0,0 0 0,0 0-1,0 0 1,0 0 0,0 0 0,0 0 0,0 0 0,0 0-1,1 0 1,-1 0 0,0 1 0,0-1 0,0 0 0,0 0-1,0 0 1,0 0 0,0 0 0,0 0 0,0 0 0,0 0-1,0 0 1,0 0 0,0 0 0,0 0 0,0 1 0,0-1-1,4 10-106,3 16 283,6 31-102,-10-36-39,2-1-1,0 1 1,1-1-1,1 0 1,12 23 0,-18-42-19,-1 0 1,0-1 0,1 1-1,-1 0 1,1 0 0,-1-1-1,1 1 1,-1 0 0,1-1-1,-1 1 1,1-1 0,0 1-1,-1-1 1,1 1 0,0-1-1,-1 1 1,1-1 0,0 0-1,0 1 1,-1-1 0,1 0-1,0 0 1,0 1 0,0-1-1,-1 0 1,1 0 0,0 0-1,0 0 1,0 0 0,-1 0-1,1 0 1,0 0 0,0-1-1,0 1 1,0 0 0,-1 0-1,1-1 1,0 1 0,0 0-1,-1-1 1,1 1 0,0-1-1,-1 1 1,1-1 0,0 1-1,-1-1 1,2-1 0,1-1 16,0-1 1,1 0-1,-1 0 0,-1 0 1,1 0-1,4-10 0,7-25 112,13-52-1,7-23-68,-34 114-68,3-8-16,0 1 0,0-1 0,1 1 1,7-12-1,-9 16-13,0 1 0,0 0 0,0 0-1,1 0 1,-1 0 0,0 1 0,1-1 0,-1 0 0,1 1 0,0 0 0,-1 0 0,1-1 0,0 2 0,0-1 0,0 0 0,0 0 0,3 1-1,10-1 17,1 1-1,0 1 0,0 1 0,22 5 0,2-1 77,-4-1-238,43 4-18,-65-8-2910,25-3 1,0 2-6271,-18 2 5297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96 509 4992,'-10'-11'10405,"15"58"-8587,-9 45-584,-21 117-1,11-107-489,-13 66 445,26-164-1121,1 1-1,-1-1 0,0 0 0,0 0 0,-1 0 1,1 0-1,-1 0 0,1 0 0,-6 6 0,4-7 8,3-3-76,0 0-1,0 0 1,0 0 0,0 0 0,0 0 0,0 0-1,1 0 1,-1 0 0,0 0 0,0 0 0,0 0-1,0 0 1,0 0 0,0 0 0,0 0 0,0 1-1,0-1 1,0 0 0,0 0 0,0 0-1,0 0 1,0 0 0,0 0 0,0 0 0,0 0-1,0 0 1,0 0 0,0 0 0,0 0 0,0 0-1,0 0 1,0 1 0,0-1 0,0 0 0,0 0-1,0 0 1,0 0 0,0 0 0,0 0-1,0 0 1,0 0 0,0 0 0,0 0 0,0 0-1,0 0 1,0 0 0,0 0 0,0 0 0,0 1-1,0-1 1,0 0 0,0 0 0,0 0 0,0 0-1,0 0 1,0 0 0,-1 0 0,1 0-1,0 0 1,0 0 0,0 0 0,0 0 0,0 0-1,0 0 1,0 0 0,1 0 620,0-13 164,-1-24 0,-1 25-791,1 1-1,3-23 1,5-11 36,48-261-56,-52 287 27,2 1 0,0 0-1,0 1 1,2-1 0,18-31 0,-19 39-49,0 0 0,1 1 0,0 0 1,0 0-1,1 1 0,0 0 0,1 0 1,-1 1-1,1 1 0,14-8 0,0 4-32,1 0-1,46-10 1,-59 17 57,-1 0 14,1 0-1,0 1 0,-1 1 1,1 0-1,18 1 0,-25 0 27,0 1-1,0-1 0,-1 1 0,1 0 0,0 0 0,-1 1 0,1 0 1,-1 0-1,1 0 0,-1 0 0,0 0 0,0 1 0,0 0 0,0 0 1,0 0-1,4 5 0,-6-5 6,0 2 1,1-1-1,-1 0 0,0 0 1,-1 1-1,1-1 0,-1 0 1,0 1-1,0 0 0,-1-1 1,1 1-1,-1 0 1,0 5-1,0 10 125,-6 34 1,3-39-80,0 0 0,-1 0 0,0 0 0,-1 0 0,-1-1 0,0 1 0,-1-2 0,-10 15 0,11-19-8,0 0 0,-1-1 0,0 0 0,0-1 0,-1 0 0,1 0 1,-2 0-1,1-1 0,-1 0 0,0-1 0,0 0 0,-19 8 0,0-6-52,0 0 1,0-2-1,0 0 0,0-3 0,-47 0 1,75-2 35,14-2-180,120-29-278,-107 23 440,0 0 0,-1-2 0,0-1 1,48-27-1,88-74 105,-126 87-101,1 1 0,1 3 0,61-26 0,48-7-161,-98 33 272,-41 18-74,-13 2-164,-13 3-203,-39 22-8,44-19 286,0 1 1,0 0-1,1 0 0,0 2 0,0-1 1,0 1-1,1 1 0,0 0 0,-15 18 1,14-14 18,1 2 1,1-1 0,0 2-1,1-1 1,0 1 0,1 1 0,-6 20-1,11-28 6,-17 56-163,18-58 181,1-1 1,0 1 0,0-1 0,1 1-1,0-1 1,0 1 0,1 0 0,1 7-1,-2-13-8,0 0 0,1 0 1,-1 1-1,1-1 0,-1 0 0,1 0 0,-1 0 0,1 1 0,0-1 0,-1 0 0,1 0 0,0 0 0,0 0 1,0 0-1,0 0 0,0-1 0,0 1 0,0 0 0,0 0 0,0-1 0,1 1 0,-1-1 0,0 1 1,0-1-1,1 1 0,-1-1 0,0 0 0,0 0 0,1 1 0,-1-1 0,0 0 0,1 0 0,1-1 0,2 1 34,-1-1 0,1 0-1,0 0 1,-1-1-1,1 1 1,0-1 0,-1 0-1,6-3 1,6-6 37,0 0 1,-1-1-1,27-25 0,36-50-18,-59 65-25,66-94-16,-67 89-121,-5 2-11,-12 22 41,0-1-1,1 1 1,-1 0 0,1 0 0,0 0 0,0 0 0,0 0 0,0 0 0,1 1 0,2-4 0,-5 6 51,1 0 0,-1 0 1,0 0-1,0 0 0,0 0 0,0 0 1,0 0-1,1 0 0,-1 0 1,0 0-1,0 0 0,0 0 1,0 0-1,0 0 0,1 0 1,-1 0-1,0 0 0,0 0 1,0 1-1,0-1 0,0 0 1,1 0-1,-1 0 0,0 0 1,0 0-1,0 0 0,0 0 1,0 0-1,0 1 0,0-1 0,1 0 1,-1 0-1,0 0 0,0 0 1,0 0-1,0 0 0,0 1 1,0-1-1,0 0 0,0 0 1,0 0-1,0 0 0,0 1 1,0-1-1,0 0 0,0 0 1,0 0-1,1 8-52,-1-2 66,0 23-29,1 0 0,5 30 0,-4-49 103,0 0 1,1 0 0,0 0 0,0-1 0,1 1 0,1-1-1,-1 0 1,2 0 0,8 12 0,-13-20-57,0 0 0,-1 0 0,1-1 0,0 1 0,0 0 0,-1-1 0,1 1-1,0 0 1,0-1 0,0 1 0,0-1 0,0 0 0,0 1 0,0-1 0,0 0 0,0 0 0,0 1 0,0-1 0,0 0 0,0 0 0,0 0 0,0 0 0,0 0 0,0 0 0,0 0 0,-1-1-1,1 1 1,0 0 0,0-1 0,0 1 0,0 0 0,0-1 0,0 1 0,0-1 0,0 1 0,-1-1 0,1 0 0,0 1 0,0-1 0,0-1 0,5-3 49,-1-1 0,0 0 0,0 0 0,5-9 0,30-57 377,-4 5-162,-26 49-319,2 1-1,0 0 1,1 0 0,0 1-1,1 1 1,20-16 0,-32 29 5,0 0-49,0 1 0,0-1 0,1 1 0,-1 0 0,0-1 0,0 1 0,4-1 0,-6 2 70,0 0 0,1 0 0,-1 0 0,0 0 0,1 0 1,-1 0-1,0 0 0,1 0 0,-1 0 0,1 0 0,-1 0 0,0 0 0,1 0 0,-1 0 0,0 0 0,0 1 0,1-1 1,-1 0-1,0 0 0,1 0 0,-1 1 0,0-1 0,1 0 0,-1 1 4,1 0 1,-1 0-1,1 0 0,-1 0 0,1 0 1,-1 0-1,0 0 0,0 0 0,1 0 1,-1 0-1,0 1 0,1 19-27,0 0 0,-2 0 0,0 0 0,-7 36-1,-27 81 202,22-94-195,10-34 74,0 1-1,-7 13 1,9-22 17,0 1 1,0-1 0,-1 0-1,1 1 1,-1-1 0,0 0-1,1 0 1,-1 0 0,0 0-1,0 0 1,0 0 0,0-1 0,-1 1-1,1-1 1,-3 2 0,4-3-63,1 0 1,-1 0-1,1 0 1,-1 1-1,0-1 1,1 0-1,-1 0 1,1 0-1,-1 0 1,0-1-1,1 1 1,-1 0-1,1 0 1,-1 0-1,1 0 1,-1-1-1,0 1 1,1 0-1,-1 0 1,1-1-1,-1 1 1,1 0-1,-1-1 1,1 1-1,0-1 1,-1 1-1,1-1 1,-1 1-1,1-1 1,0 1-1,-1-1 1,1 1-1,0-1 1,0 1-1,-1-2 1,-6-22-417,7 21 394,-1 0 0,0-1 1,1 1-1,0-1 1,-1 0 0,1 1-1,0-1 1,1 0 0,-1 1-1,1-1 1,0 0 0,-1 1-1,2-1 1,-1 1-1,2-5 1,0 4 6,-1 0-1,1 1 1,0-1-1,1 0 1,-1 1-1,0 0 1,1 0-1,0 0 1,0 0-1,0 0 1,4-1 0,290-150 219,-263 137-41,0-1 0,33-25 0,-54 33-65,0-1 0,-1 0 1,0-1-1,-1-1 1,0 0-1,19-29 1,-11 8-97,-1-1 0,-2-1 0,-1-1 0,-3 0 0,0-1 0,12-72 0,-24 103-107,-2 10 53,-5 18 17,-42 206-251,33-161 541,-6 85 0,8 64-327,12-79-144,2-104-1878,-1-32 2029,0 0 1,0 1 0,0-1-1,0 0 1,0 0 0,0 0 0,0 0-1,0 0 1,0 0 0,0 0-1,0 1 1,0-1 0,0 0-1,0 0 1,0 0 0,0 0 0,0 0-1,0 0 1,0 0 0,0 1-1,0-1 1,0 0 0,1 0-1,-1 0 1,0 0 0,0 0 0,0 0-1,0 0 1,0 0 0,0 0-1,0 0 1,0 0 0,0 0 0,1 0-1,-1 0 1,0 0 0,0 1-1,0-1 1,0 0 0,0 0-1,0 0 1,0 0 0,1 0 0,-1 0-1,0 0 1,0 0 0,0 0-1,0-1 1,0 1 0,7-6-2617,4-14-1388,-10 19 3884,11-19-2186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9312,'-19'-3'4192,"24"3"-1696,5 3-1729,4-3 1249,2 5-1152,8-5 320,2 0-672,1 0-384,4 4-96,6-8 160,-1 4-96,4-5-672,0 2 320,10-5-4639,-5 4 2687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1043 6048,'-7'21'1952,"7"-20"-1836,0 0-1,0-1 1,0 1 0,0 0 0,0 0 0,0 0 0,0 0 0,0-1-1,0 1 1,0 0 0,0 0 0,0 0 0,1-1 0,-1 1 0,0 0-1,1 0 1,-1-1 0,0 1 0,1 0 0,-1-1 0,1 1 0,-1 0-1,1-1 1,-1 1 0,1-1 0,0 1 0,-1-1 0,1 1 0,0-1-1,-1 1 1,1-1 0,0 1 0,2 0 240,-1 0 0,0 0 1,0 0-1,0 0 0,1-1 0,-1 1 0,0-1 1,3 1-1,0-2-36,-1 1 0,1-1 0,0 0 1,-1 0-1,0 0 0,1-1 0,-1 1 1,0-1-1,0 0 0,1 0 0,5-5 0,0-1 190,0 0-1,16-17 0,-7 3-35,-1 0 0,25-41-1,-15 19-198,37-57 224,-27 38-15,60-72 0,-76 109-379,20-24 171,50-47-1,-92 97-273,11-8-264,-11 8 251,1 0 0,-1 0 0,1 1 0,-1-1 0,0 0 0,1 0 0,-1 0 0,1 0 1,-1 1-1,0-1 0,1 0 0,-1 0 0,0 1 0,1-1 0,-1 0 0,0 0 0,1 1 1,-1-1-1,0 1 0,0-1 0,1 0 0,-1 1 0,0-1 0,0 0 0,0 1 0,1-1 1,-1 1-1,2 5 43,1 0 1,-1 0 0,-1 0 0,1 0 0,-1 1-1,0-1 1,0 0 0,-1 8 0,0 8 107,-4 23 1,2-26-120,-6 46 78,-2-1 1,-27 96 0,36-157-65,-1 1 0,1-1 0,0 1 0,-1-1 0,0 0 0,0 0 0,0 0 0,-5 6 0,6-8-8,-1 0-1,1 1 0,-1-1 0,0 0 1,1 0-1,-1 0 0,0 0 1,0 0-1,0 0 0,1-1 0,-1 1 1,0-1-1,0 1 0,0-1 1,0 0-1,-4 0 0,2 0 25,1 0-1,-1-1 1,0 0-1,1 0 1,-1 0-1,1-1 1,-1 1-1,1-1 1,0 0-1,-1 0 1,1 0-1,0 0 1,0 0-1,-5-6 1,-3-4 20,-21-26 1,23 25-130,-42-55-625,69 73 230,-1 0 0,33 5-1,-35-8 508,-1-1 1,0 0-1,0-1 0,1 0 0,-1-2 1,0 1-1,0-2 0,0 0 0,0 0 0,0-1 1,23-11-1,91-66 432,-35 20-81,29-6-333,-69 39 106,-47 24-144,0 2-608,-14 12 325,1-1 287,0 0 0,0 0 0,1 0 0,1 1 0,0 0 0,-7 17 1,5-7-86,1 0 0,1 0 0,-3 22 0,7-32 112,0 0-1,1 0 1,0 0 0,0 0-1,1-1 1,0 1 0,1 0 0,5 16-1,-7-24-30,1-1 0,0 1-1,-1 0 1,1-1 0,0 1 0,0-1-1,0 1 1,0-1 0,0 0-1,1 1 1,1 1 0,-2-2-10,0-1 1,-1 1-1,1-1 0,0 0 1,0 1-1,0-1 1,0 0-1,-1 0 0,1 1 1,0-1-1,0 0 1,0 0-1,0 0 0,0 0 1,0 0-1,-1 0 0,3-1 1,1-1 34,0 1 0,0-1 0,0-1 0,0 1 1,0 0-1,0-1 0,-1 0 0,5-4 0,178-169 437,-154 147-490,48-41 47,-62 56-120,18-19 0,-39 43-146,0 1 0,1-1 0,1 1-1,-1 16 1,2-13 208,2 0 0,3 16-1,0 4-74,-4-30 106,-1-1 0,1 1 0,0 0 0,0-1 1,0 1-1,1 0 0,-1-1 0,1 0 0,0 1 0,0-1 0,3 5 1,-4-7-8,0 0 1,0 0 0,0-1 0,0 1-1,0 0 1,0-1 0,0 1 0,0 0-1,0-1 1,0 1 0,0-1 0,0 0-1,0 1 1,1-1 0,-1 0 0,0 0-1,0 0 1,0 0 0,1 0 0,-1 0-1,0 0 1,0 0 0,0 0 0,1 0 0,-1-1-1,0 1 1,0 0 0,0-1 0,0 1-1,0-1 1,0 0 0,0 1 0,0-1-1,0 0 1,0 1 0,0-1 0,0 0-1,0 0 1,0-1 0,50-54 289,-42 48-324,114-105 126,-85 77-255,-37 36 110,1-1 0,-1 1-1,1 0 1,0 0 0,-1 0 0,1-1-1,-1 2 1,1-1 0,0 0-1,-1 0 1,1 0 0,-1 1 0,1-1-1,-1 1 1,1-1 0,-1 1 0,1 0-1,-1 0 1,2 1 0,36 20-177,-32-17 171,-1 0 0,0 0-1,0 1 1,6 6 0,-6-5 22,0 0 1,1-1-1,11 9 0,-4-5 58,0-1-1,0-1 1,23 10 0,-32-16-20,0 0 0,0-1 0,1 0 0,-1 0 0,0 0 0,1 0 0,-1-1 0,1 0 0,-1 0 0,1 0 0,-1-1 0,1 0 0,-1 0 0,11-3 0,-3-2 30,-1 1 0,1-2 1,-1 1-1,0-2 0,-1 0 1,0 0-1,0-1 0,-1 0 1,0-1-1,0 0 0,8-12 1,-3 0 41,0-1 1,-2 0-1,0-1 1,16-46-1,39-138-86,-55 169-133,-9 29 55,0-1 1,-1 0 0,0 0 0,-1 0-1,1-15 1,-3 25-37,-2 3 19,-3 9 17,0-1 0,0 0 0,-3 13 0,-105 357-195,-14 39 475,110-377-217,-2 0 0,-1-2 0,-3 0 0,-1-1-1,-2-1 1,-31 35 0,55-71 0,-3 4 142,-1 0 1,-10 10-1,15-15-96,-1 0 0,1 0 0,-1-1 0,1 1 0,0 0 0,-1 0 0,0-1 0,1 1 0,-1-1 0,1 1 0,-1-1 0,0 0 0,1 1 0,-1-1 0,0 0 0,1 0 0,-1 0 0,-1-1-1,2 1-30,1 0 0,0 0-1,-1 0 1,1-1 0,-1 1-1,1 0 1,0 0 0,0-1-1,-1 1 1,1 0 0,0-1-1,-1 1 1,1 0 0,0-1-1,0 1 1,0-1 0,-1 1-1,1 0 1,0-1 0,0 1-1,0-1 1,0 1 0,0 0-1,0-1 1,0 1 0,0-1-1,0 1 1,0-1 0,0 1-1,0 0 1,0-1 0,0 1-1,0-1 1,5-18-12,0 9-45,0 0-1,0 0 1,13-18-1,27-30-25,-28 38-8,83-114-166,-37 50 118,-43 59 138,0 2 0,2 0-1,1 1 1,1 1 0,0 2 0,2 0-1,0 2 1,47-24 0,-6 12-88,81-24 0,27-10 217,-170 61-147,0 0 0,0 0 0,0 0 1,8-1-1,-6 2-95,-25 9-264,-2 2 206,-1-1 0,-31 9 0,30-11 161,1 1 1,-40 20-1,-6 17 42,60-40-3,0 1 0,0 0 1,0 1-1,1-1 0,0 1 1,-10 15-1,16-21-27,-1 0 0,0 1 0,1-1 0,-1 0-1,1 1 1,-1-1 0,1 1 0,-1-1 0,1 1 0,0-1 0,0 0-1,0 1 1,0-1 0,0 1 0,0 1 0,0-2 11,1 0 0,-1-1-1,0 1 1,1-1 0,-1 1 0,0-1 0,1 1 0,-1-1-1,1 1 1,-1-1 0,1 0 0,-1 1 0,1-1 0,-1 0 0,1 1-1,0-1 1,-1 0 0,1 0 0,-1 1 0,1-1 0,0 0-1,-1 0 1,1 0 0,0 0 0,-1 0 0,1 0 0,-1 0 0,1 0-1,0 0 1,-1 0 0,1 0 0,1-1 0,9-1 100,1-1 0,-1 0 0,1-1 1,-1 0-1,0-1 0,15-9 0,61-44-24,-68 44-61,18-12-79,69-48-217,-98 68 135,-2 2-430,-2 13 284,0 17 390,-3-19-113,-1-1 1,1 0-1,1 0 1,-1 0-1,1 0 1,3 8-1,-4-12 11,-1-1 0,1 0 1,0 0-1,0 1 0,0-1 0,0 0 0,0 0 0,1 0 1,-1 0-1,0 0 0,0-1 0,0 1 0,1 0 1,-1 0-1,1-1 0,-1 1 0,0-1 0,1 1 1,-1-1-1,1 0 0,-1 0 0,1 0 0,-1 1 0,1-1 1,-1-1-1,1 1 0,-1 0 0,1 0 0,-1 0 1,1-1-1,-1 1 0,2-1 0,110-39 397,257-73-518,-332 102 107,-38 13-375,-6 6 201,-11 10 99,5-8 103,3-3-10,-1 1-1,2 1 0,-1 0 1,1 0-1,-8 12 0,14-18-11,0 0 0,1 0 0,0-1-1,-1 1 1,1 0 0,0 0 0,1 0-1,-1 0 1,0 0 0,1 0 0,0 1 0,0-1-1,0 0 1,0 0 0,0 0 0,1 0-1,-1 0 1,1 0 0,0 0 0,0 0 0,0 0-1,0 0 1,0 0 0,1 0 0,-1-1-1,3 4 1,-2-5 21,-1 1-1,1 0 1,0 0-1,0-1 1,0 1-1,1-1 1,-1 0-1,0 0 1,0 0-1,1 0 1,-1 0 0,0 0-1,1 0 1,3 0-1,3 0 92,1 1 0,15-1 0,-13-1-94,-1-1 1,1 0-1,0-1 0,0 0 0,-1-1 1,0 0-1,1-1 0,-1 0 0,0-1 1,13-8-1,59-35 381,-46 28-261,67-48 0,-93 59-125,-8 8-36,0-1 0,0 0 1,-1-1-1,1 1 1,-1 0-1,1-1 0,-1 1 1,0-1-1,0 0 1,0 0-1,0 0 0,2-4 1,-4 6 4,1 0-1,-1 0 1,0 1 0,1-1 0,-1 0-1,0 0 1,0 1 0,0-1 0,1 0-1,-1 0 1,0 1 0,0-1 0,0 0 0,0 0-1,0 0 1,-1 1 0,1-1 0,0 0-1,-1-1 1,0 2-12,0-1-1,0 1 1,0 0 0,0 0-1,0-1 1,0 1 0,0 0-1,0 0 1,0 0 0,0 0-1,0 0 1,0 0 0,-1 1-1,1-1 1,0 0 0,0 0-1,-1 1 1,-6 1-6,1 1 0,-1 0 0,1 0 0,-1 1 0,1 0 0,0 0 0,1 0-1,-12 10 1,13-10 30,1-1-1,1 1 0,-1 0 0,1 0 1,-1 0-1,1 0 0,0 0 0,1 1 1,-1-1-1,1 1 0,0 0 0,0 0 1,0 0-1,0 0 0,0 5 0,2-6 27,0-1 0,0 0-1,1 1 1,-1-1-1,1 0 1,0 0 0,0 0-1,0 0 1,0 0-1,0 0 1,1 0 0,-1 0-1,1 0 1,0 0-1,0-1 1,0 1 0,0-1-1,1 0 1,-1 1-1,0-1 1,1 0-1,0 0 1,5 3 0,2 0 58,1 1 0,-1-1 1,1-1-1,0 0 0,18 4 0,-4-3-51,0-2 0,1 0-1,-1-2 1,1 0 0,-1-2-1,1-1 1,31-6 0,-44 5-542,0 0 0,-1-1 0,18-8 1,32-20-6784,-25 12 107,-14 10 3671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12640,'-5'31'5727,"-3"17"-4991,3-28 1728,5 0-1504,-8 5 32,8-2-608,-5-3-288,5 0-32,-5-3-1920,10-5 1024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5408,'-6'6'10622,"0"-1"-10004,0-1 0,0 1 0,0-2 0,-9 5-1,11-3-381,4-5-224,-1 1-1,1-1 1,0 0-1,0 0 1,0 0-1,0 1 1,0-1-1,0 0 1,0 0-1,0 0 1,-1 1-1,1-1 1,0 0-1,0 0 1,0 0-1,0 0 1,0 0 0,-1 0-1,1 1 1,0-1-1,0 0 1,0 0-1,-1 0 1,1 0-1,0 0 1,0 0-1,0 0 1,-1 0-1,1 0 1,0 0-1,0 0 1,0 0-1,-1 0 1,1 0 0,0 0-1,-3 0 2546,0 0-1450,6 0 1016,-4 2-2232,0-1 161,0 1 0,0-1-1,0 1 1,1-1-1,-1 1 1,0 0 0,1 0-1,-1-1 1,1 4 0,-6 13 286,4-17-246,3-4 694,0 0-86,0 5-865,-1-1 75,-1-1-72,1 0 0,-1 0 0,1 0 0,-1 0 1,1 0-1,0 0 0,-1 0 0,1 0 0,-1-1 0,1 1 1,0 0-1,-1 0 0,1 0 0,-1 0 0,1-1 0,0 1 0,-1 0 1,1 0-1,0-1 0,-1 1 0,1 0 0,-1-1 0,1 1-430,-5-1-1152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1339 6304,'-22'5'9664,"29"-4"-7385,-5-1-2100,0 0 0,0 0 0,0 0 0,0 0 0,-1 0 0,1 0 0,0 0-1,0-1 1,0 1 0,0-1 0,2 0 0,5-4 140,-2 1 0,1-1 0,0 0 0,7-7 0,68-66 902,145-153-229,-63 57-763,-133 136-126,-1-1-1,-2-1 0,-1-1 1,34-71-1,41-105 14,-5 9 270,-69 134-178,-29 73-202,0 1 1,1-1-1,-1 0 1,0 1 0,0-1-1,1 0 1,-1 1-1,0-1 1,0 0 0,0 1-1,0-1 1,0 0-1,0 1 1,0-1 0,0 0-1,0 0 1,-4 2 87,-2 8-12,-29 68 147,-3 21-182,-25 62 34,11-48-20,-76 123 1,-54 51 432,-25 42-300,169-262-165,-87 142 334,90-157-148,-78 89-1,104-130-161,-1 0 0,0-1 1,-14 11-1,22-19-65,1 0 0,-1 0 0,0 0-1,0 0 1,1 0 0,-1 0 0,0-1 0,-2 2 0,4-2 3,0 0 1,-1 0 0,1 0-1,0 0 1,0 0 0,0 0 0,0 0-1,-1 0 1,1-1 0,0 1-1,0 0 1,0 0 0,0 0 0,0 0-1,-1 0 1,1 0 0,0 0-1,0 0 1,0 0 0,0 0 0,0-1-1,0 1 1,-1 0 0,1 0-1,0 0 1,0 0 0,0 0 0,0-1-1,0 1 1,0 0 0,0 0-1,0 0 1,0 0 0,0-1 0,0 1-1,0 0 1,0 0 0,3-15-362,7-8 235,1 1 0,1-1 0,17-22 1,51-63 134,-67 91-16,1 0 1,1 1 0,1 0-1,0 1 1,1 1-1,1 1 1,0 0 0,22-11-1,167-75 64,-137 68-42,213-114-81,13-45 411,-234 149-279,205-146 136,-233 161-133,-1-3 0,-1 0 0,41-50 0,47-89 149,-10-11-206,-98 158 15,14-22 22,30-52 33,-46 76-191,-1 0 0,12-41 1,-20 59 114,-1 0 0,0 0 1,1 0-1,-1 0 0,0 0 0,0 0 0,0 0 1,0 0-1,0 0 0,0 0 0,0 0 1,0 0-1,0 0 0,-1 0 0,1 1 0,0-1 1,0 0-1,-1 0 0,1 0 0,-1 0 1,1 0-1,-1 0 0,1 1 0,-1-1 1,0 0-1,0 0 0,0 0 6,0 0 1,-1 1-1,1-1 0,0 1 0,0-1 1,-1 1-1,1-1 0,0 1 0,-1 0 1,1 0-1,0 0 0,-1 0 0,1 0 1,-1 0-1,1 0 0,0 0 1,-3 1-1,-3 1 16,0 0-1,0 0 1,0 1 0,0 0 0,-10 7-1,12-8-8,-3 3-5,0 1 0,1 0 0,0 0 0,0 0 0,0 1 0,1 0 0,0 0 0,-8 12 0,7-8-2,-17 23 43,2 0 0,-19 41-1,-26 75 68,60-133-112,-82 214 228,55-126 59,-25 129 0,50-187-137,-7 49-162,15-86 63,0 1 1,1-1 0,1 0-1,0 1 1,0-1-1,1 1 1,3 10-1,-4-19-23,0 1-1,0-1 1,0 1 0,0-1-1,1 0 1,-1 1-1,0-1 1,1 0-1,0 0 1,-1 0-1,1 0 1,0 0-1,0 0 1,0-1-1,0 1 1,1-1-1,-1 1 1,0-1-1,1 0 1,-1 0 0,1 0-1,-1 0 1,1 0-1,-1-1 1,1 1-1,0-1 1,-1 1-1,1-1 1,0 0-1,-1 0 1,1 0-1,0-1 1,-1 1-1,1-1 1,-1 1-1,1-1 1,-1 0-1,1 0 1,-1 0 0,1 0-1,-1 0 1,3-3-1,15-11-54,0-1 0,31-33 0,31-45 151,-49 54-1,-2 4-42,98-107-143,-74 89-35,-73 84-233,6-6 311,-69 131-80,69-127 133,1 1 0,1 0 1,-11 55-1,20-81-25,1 1 1,0 0-1,-1-1 1,1 1-1,1 0 0,-1-1 1,0 1-1,1 0 1,0-1-1,0 1 0,0-1 1,0 1-1,0-1 0,3 5 1,-2-6 5,-1 0 0,1 0 0,0 0 1,0 0-1,-1 0 0,1 0 0,0-1 0,0 1 1,1-1-1,-1 1 0,0-1 0,0 0 0,1 0 1,-1 0-1,1 0 0,-1 0 0,1 0 0,-1-1 1,1 0-1,4 1 0,4-1 23,0 0 0,0-1 0,0 0-1,0-1 1,0 0 0,-1-1 0,1 0 0,-1-1 0,0 0 0,0 0-1,0-1 1,0-1 0,13-9 0,-5 1-59,-1-1 0,0 0-1,-1-2 1,22-27 0,-19 18 64,-1-1 1,23-49-1,26-50-295,-63 117 17,-6 17 180,-3 34-16,-13 132 156,17-155-144,-1-5 120,2-1-1,-1 0 1,2 1 0,3 25 0,-4-38-49,0 1 0,0-1 1,1 0-1,-1 0 0,0 1 0,1-1 0,-1 0 0,1 0 1,-1 0-1,1 1 0,0-1 0,0 0 0,-1 0 0,1 0 1,0 0-1,0 0 0,0 0 0,0-1 0,0 1 0,0 0 1,0 0-1,0-1 0,0 1 0,1-1 0,-1 1 0,0-1 1,0 1-1,1-1 0,-1 0 0,0 1 0,0-1 0,1 0 1,-1 0-1,0 0 0,1 0 0,-1 0 0,0 0 1,1 0-1,-1-1 0,0 1 0,3-1 0,2-2 3,1 0-1,0 0 1,-1 0-1,1-1 0,-1 0 1,6-5-1,122-112 70,-97 85-164,17-19 72,45-39 131,-36 38-492,-64 64 188,-4 8 131,-75 194 70,79-206 1,-1 1 0,1 0 1,0 0-1,0 0 0,1-1 0,-1 1 0,1 0 1,0 0-1,0 0 0,1 0 0,0 0 0,0 0 0,2 7 1,-2-9-17,1-1 0,-1 1 0,1-1 0,0 1 0,0-1 1,0 1-1,0-1 0,0 0 0,0 0 0,1 0 1,-1 0-1,1-1 0,-1 1 0,1-1 0,0 1 0,-1-1 1,1 0-1,0 0 0,0 0 0,0 0 0,0-1 0,0 1 1,4-1-1,4 1-3,1-1 1,0 0-1,-1 0 0,1-1 1,-1-1-1,1 0 1,-1-1-1,0 0 0,0 0 1,0-1-1,0-1 1,15-9-1,11-8-43,-2-2 0,37-32 1,-17 13 66,4-4 111,17-12-378,-70 53 101,-9 3 10,-11 5-77,5 1 171,1 1 0,1 0 0,-1 0 0,0 0 1,1 1-1,0 0 0,0 1 0,1 0 0,-7 6 1,-7 10 59,-22 33 1,33-41-17,-13 16 58,-32 60 1,48-80-65,1 1 0,1 0-1,0-1 1,0 2 0,1-1-1,1 0 1,0 1 0,0-1 0,1 1-1,1 15 1,0-25 2,0-1 0,0 1 1,0 0-1,0 0 0,1 0 0,-1-1 1,1 1-1,0 0 0,-1-1 0,1 1 0,0 0 1,0-1-1,0 1 0,0-1 0,0 1 0,0-1 1,0 0-1,1 1 0,-1-1 0,0 0 0,1 0 1,-1 0-1,1 0 0,-1 0 0,1 0 1,0 0-1,-1-1 0,1 1 0,0-1 0,0 1 1,-1-1-1,1 1 0,0-1 0,0 0 0,2 0 1,5 0 36,1-1 1,-1 0-1,0 0 1,0-1-1,14-5 1,-3 0-27,1 0 0,-2-2 0,1-1 0,-1 0 0,-1-1 0,0-1 0,0-1 0,-1 0 0,23-25 0,16-24 31,61-91 0,-115 152-45,30-44 19,-1 0 0,27-56 1,-42 68-20,-2 8-8,-1-2 0,-1 1 0,13-51 0,-9 8-340,-16 64 236,-3 7 39,-7 12 17,7-10 54,-17 26 3,1 0 0,2 1 0,2 1 0,0 1 0,-11 40 0,-39 178-231,56-207 273,-3 15-171,-5 68 0,11-4-6641,7-120 6105,-1 1 0,-1 0-1,1 0 1,-1-1 0,1 1-1,-1 0 1,0-1 0,0 1-1,-1-1 1,1 1 0,-1-1 0,0 0-1,1 1 1,-1-1 0,-4 4-1,-8 5-2067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1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59 3328,'-3'-7'5253,"-4"8"-202,2-1-4456,-1 0 0,1 1 1,0 0-1,-1 0 0,1 1 1,0-1-1,0 1 0,-10 5 1,-1 2-204,-21 16 0,2-1 297,1-3-259,0 3 0,2 0-1,-46 45 1,67-57-375,-1 1 1,2 0-1,0 0 1,1 1-1,0 0 1,1 0-1,0 1 0,1 0 1,1 1-1,1-1 1,-6 25-1,10-34 35,0 0-1,1 0 1,-1 1-1,1-1 1,1 0-1,-1 0 1,1 0-1,2 6 1,-3-10-51,1 0 1,-1 1-1,1-1 1,0 0-1,0 0 1,0 0 0,0 0-1,1 0 1,-1 0-1,0 0 1,1-1-1,-1 1 1,1 0-1,0-1 1,-1 1 0,1-1-1,0 0 1,0 1-1,0-1 1,0 0-1,0 0 1,0 0-1,5 1 1,-3-2 3,1 1 0,0-1 0,0 0 0,0 0 1,0-1-1,-1 1 0,1-1 0,0 0 0,0-1 0,-1 1 0,1-1 1,-1 0-1,1 0 0,-1 0 0,0 0 0,0-1 0,0 0 0,0 0 0,7-6 1,3-5 117,-1 0 1,0-1 0,16-25-1,3-9-71,-2 0-1,-2-3 0,42-106 1,-68 139-466,-4 18-86,-1 10 158,-1 13 223,-2 7 141,2-12 44,0-1-1,1 1 1,1-1 0,1 1 0,0 0-1,1 0 1,1 0 0,1-1 0,0 1-1,9 30 1,-11-45-66,0-1 0,1 1 0,0-1 0,-1 1-1,1-1 1,0 1 0,0-1 0,0 0 0,0 1 0,0-1 0,1 1-1,-2-1-17,1-1-1,-1 0 1,0 1-1,1-1 1,-1 0-1,1 0 1,-1 0-1,1 1 1,-1-1-1,1 0 0,-1 0 1,1 0-1,-1 0 1,1 0-1,-1 0 1,1 0-1,-1 0 1,1 0-1,-1 0 1,1 0-1,-1 0 0,1-1 1,0 1-1,2-2 55,-1 1-1,1-1 1,0-1-1,-1 1 0,1 0 1,-1 0-1,4-6 1,-2 4-63,214-214 597,-172 178-843,-43 39-180,-3 5 243,-2 10 124,1-12 6,0 8 22,-11 77 206,11-77-159,1-1 0,0 1 1,1-1-1,0 1 0,0-1 1,1 0-1,3 11 0,-3-13 26,1 0 0,0 1 0,0-1 0,1 0 0,0-1 0,6 9 0,-9-14-30,0 0 0,0 1 0,1-1 0,-1 0 0,0 0 0,1 0 0,-1 0 0,1 0 0,0 0 0,-1 0 0,1-1 0,0 1-1,-1 0 1,1-1 0,0 0 0,-1 1 0,1-1 0,0 0 0,0 0 0,0 0 0,-1 0 0,1 0 0,0 0 0,0-1 0,0 1 0,-1 0 0,1-1 0,0 0 0,-1 1 0,1-1 0,0 0 0,-1 0 0,3-1 0,11-9 59,1-1 0,-1 0 1,-1-1-1,-1 0 0,1-1 0,11-17 0,23-24-38,-20 22-35,-16 19-40,15-14-1,-23 24-97,5-3-349,-9 7 471,1 0 0,-1 0 1,0 0-1,1 0 0,-1 0 0,0 0 0,1 0 1,-1 1-1,0-1 0,1 0 0,-1 0 0,0 0 1,1 1-1,-1-1 0,0 0 0,0 0 0,1 1 1,-1-1-1,0 0 0,0 1 0,0-1 0,1 0 1,-1 1-1,0-1 0,0 0 0,0 1 0,0-1 1,0 0-1,0 1 0,0-1 0,0 1 0,0-1 0,3 12-54,-1-1 0,2 21 0,-4-25 95,0 0 1,0 0-1,1 0 1,1-1-1,-1 1 0,1 0 1,0 0-1,0-1 1,1 1-1,0-1 0,8 12 1,-11-17-23,0-1 1,0 0-1,1 1 1,-1-1-1,1 0 1,-1 1-1,0-1 1,1 0 0,-1 0-1,1 1 1,-1-1-1,0 0 1,1 0-1,-1 0 1,1 0-1,-1 1 1,1-1-1,-1 0 1,1 0-1,-1 0 1,1 0-1,-1 0 1,1 0 0,-1 0-1,1 0 1,-1-1-1,1 1 1,-1 0-1,1 0 1,1-1 14,0 0 0,0 0 1,0 0-1,-1-1 0,1 1 1,0 0-1,2-3 0,4-6 110,12-18-1,-16 22-49,88-147 126,-82 134-207,-2-6-44,-7 22-63,-1 1 1,1-1-1,0 0 1,0 0 0,0 1-1,2-4 1,-2 5 78,0 1 1,0 0-1,0 0 0,-1 0 1,1 0-1,0 0 1,0 0-1,0 0 0,0 1 1,0-1-1,0 0 1,-1 0-1,1 1 0,0-1 1,0 0-1,0 1 1,-1-1-1,1 1 0,1 0 1,2 1 10,129 35 264,-70-22-223,36 6-5,-83-19-9,0-1 0,-1-1 1,1 0-1,21-3 0,-19 2-47,-15 1 70,0 0 0,0 0 0,0 0-1,0 0 1,0-1 0,0 1-1,0-1 1,0 0 0,0 0-1,4-2 1,-7 3-40,0 0-1,0 0 1,0 0 0,0 0-1,0 0 1,0 0-1,0 0 1,0 0 0,0 0-1,-1 0 1,1 0 0,0 0-1,0 0 1,0 0 0,0 0-1,0 0 1,0 0-1,0 0 1,0 0 0,0 0-1,0 0 1,0 0 0,0 0-1,0 0 1,-1 0-1,1 0 1,0 0 0,0 0-1,0 0 1,0-1 0,0 1-1,0 0 1,0 0-1,0 0 1,0 0 0,0 0-1,0 0 1,0 0 0,0 0-1,0 0 1,0 0 0,0 0-1,0 0 1,0 0-1,0-1 1,0 1 0,0 0-1,0 0 1,0 0 0,0 0-1,0 0 1,0 0-1,0 0 1,0 0 0,0 0-1,0 0 1,0 0 0,0 0-1,0 0 1,0-1-1,0 1 1,0 0 0,0 0-1,1 0 1,-1 0 0,-12 1-260,-11 6-113,-97 50 168,108-51 166,0 1 37,-1 0-1,1 1 1,-16 15-1,21-18 14,1 1 0,0 0 0,1 1-1,-1-1 1,1 1 0,0 0 0,-5 11-1,9-16 3,1 0 0,-1 0 0,1-1 0,-1 1 0,1 0-1,-1 0 1,1 0 0,0 0 0,0 0 0,0 0 0,0 0-1,0 0 1,1 0 0,-1-1 0,0 1 0,1 0-1,0 0 1,-1 0 0,1-1 0,0 1 0,0 0 0,0 0-1,0-1 1,0 1 0,0-1 0,0 1 0,1-1 0,-1 0-1,1 1 1,-1-1 0,1 0 0,-1 0 0,1 0 0,0 0-1,-1 0 1,1 0 0,0-1 0,0 1 0,-1-1-1,1 1 1,0-1 0,0 1 0,0-1 0,0 0 0,3 0-1,2-1 43,-1 0-1,1-1 0,-1 0 0,0 0 1,0 0-1,0-1 0,0 1 0,0-1 0,8-7 1,5-4 44,21-19 0,-33 27-96,10-11 29,-1-1 0,0 0 0,-1-1-1,-2 0 1,0-1 0,0-1 0,-2 0 0,15-41-1,-18 45 12,-6 15-77,-1 0-1,0 0 0,0 0 1,-1 0-1,1 0 0,0 0 1,-1 0-1,1-1 0,0-2 1,-2 9-54,0 0 0,1-1 0,-1 1 0,-1 0 0,1 0 0,0-1-1,-3 5 1,-6 17 124,7-13-65,1 0-1,0 1 0,0 15 1,2-23 63,0 0 0,1 0-1,-1-1 1,1 1 0,0 0 0,0 0 0,1 0 0,-1-1 0,1 1 0,0-1 0,4 7-1,-5-10-22,0 0-1,0 0 0,-1 0 0,1 0 0,0-1 0,0 1 1,0 0-1,0-1 0,0 1 0,0 0 0,0-1 0,0 0 1,0 1-1,0-1 0,0 1 0,0-1 0,2 0 0,0 1 15,1-1 0,-1 0-1,0 0 1,1-1-1,-1 1 1,4-1 0,7-3 50,0 0 0,15-8 0,-15 7-61,45-19 31,-2-2 1,90-57-1,-120 69-172,-13 13-26,-13 1 146,-1 0-1,1 0 1,-1 0-1,0 0 1,1 0 0,-1 1-1,1-1 1,-1 0-1,0 0 1,1 1 0,-1-1-1,0 0 1,0 0-1,1 1 1,-1-1 0,0 0-1,1 1 1,-1-1-1,0 0 1,0 1 0,0-1-1,0 1 1,1-1-1,-1 0 1,0 1 0,0-1-1,0 1 1,0 5-34,0 0-1,-1 0 1,0 0 0,-2 10 0,2-10 34,-13 31 94,12-32-71,0-1 1,0 0-1,0 1 0,1-1 0,-1 1 0,1 0 0,0-1 0,1 1 0,-1 0 0,1 0 1,0 0-1,0 6 0,1-10 5,-1 0 1,1 0-1,-1 0 1,1-1-1,0 1 1,-1 0-1,1 0 1,-1-1-1,1 1 0,0-1 1,0 1-1,-1-1 1,1 1-1,0-1 1,0 1-1,0-1 1,0 1-1,0-1 1,0 0-1,-1 0 1,1 1-1,0-1 1,0 0-1,0 0 0,0 0 1,0 0-1,0 0 1,0 0-1,0 0 1,0-1-1,1 1 1,2-1 23,1 0 1,-1 1 0,1-2-1,-1 1 1,7-3-1,10-9-20,0 0 0,-1-2 0,-1 0 0,0-1 0,19-22 0,6-4-402,-43 41 370,-1 1 1,1-1 0,-1 1 0,1-1-1,-1 1 1,1 0 0,-1-1-1,1 1 1,0 0 0,-1-1 0,1 1-1,-1 0 1,1 0 0,0 0-1,-1-1 1,1 1 0,0 0 0,0 0 0,-1 0 0,0 1 0,1-1 0,-1 0 0,0 0 0,0 0 0,1 0 0,-1 1 0,0-1 0,0 0 0,0 0 0,1 0 0,-1 1 0,0-1 0,0 0 0,0 0 0,0 1 0,0-1 0,0 0 0,1 1 0,-1-1 0,0 0 0,0 0 0,0 1 0,0-1 0,0 1 0,0 3-36,0 0 0,0 0 1,-1 0-1,0 8 0,-15 67 70,9-41-30,-58 269-131,49-252 155,-1 0 0,-4-1 0,-40 78 0,38-92 32,-46 62 0,64-95-3,0-1 0,-1-1 0,1 1 0,-1-1-1,0 0 1,-1 0 0,1 0 0,-11 4-1,14-7-37,0-1-1,0 0 0,0 0 0,0 0 0,0 0 1,0-1-1,-1 1 0,1-1 0,0 0 1,0 0-1,0 0 0,-1 0 0,1-1 0,0 1 1,0-1-1,0 0 0,-1 0 0,1 0 1,0 0-1,0 0 0,1-1 0,-1 0 0,0 1 1,0-1-1,1 0 0,-1 0 0,1 0 1,-1-1-1,1 1 0,-2-3 0,-1-1-13,1 0 1,-1-1-1,1 1 0,0-1 1,1 0-1,0 0 0,0 0 0,0 0 1,1-1-1,0 1 0,0-1 0,0-9 1,2 7 11,0-1 0,0 0 0,1 1 1,1-1-1,0 0 0,0 1 1,1-1-1,1 1 0,-1 0 0,2 0 1,-1 1-1,7-10 0,1-2 19,1 0 0,0 1-1,2 0 1,25-26 0,58-37-2,-63 52-55,2 3 0,1 1 0,75-40 1,-9 19-3963,-95 45 2515,-1 1 0,1-1 1,-1 1-1,1 1 0,8-1 1,15 1-2563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212 764 5984,'-13'4'2881,"10"-3"-284,9-3 2175,5-3-4146,-1 0 0,0-1 0,0 0 0,0 0 0,-1-1-1,12-11 1,-11 10-319,-6 4-250,10-7 134,0 0-1,-1-2 1,0 1-1,-1-2 1,20-29-1,2-15 117,37-91-1,-8-9 295,-5 12 20,-54 138-566,-1 0 0,0-1 0,0 1 0,-1-1 0,0 1 0,0-1 0,-1 1 0,1-11 1,-7 24-5,-6 13-92,-2 6 92,-10 30 0,-9 27 34,-50 87 0,-36 12-60,54-88 9,0 14 53,4 2 0,-46 120 0,80-173 15,13-27 381,-12 34-1,25-53-164,0-9-304,0 0 0,0 0 0,0 1 0,0-1 0,1 0 0,-1 0-1,0 0 1,0 0 0,0 0 0,0 0 0,1 0 0,-1 0 0,0 1 0,0-1 0,0 0 0,0 0 0,1 0 0,-1 0 0,0 0 0,0 0 0,0 0 0,1 0 0,-1 0 0,0 0 0,0 0 0,0 0 0,0 0 0,1-1 0,-1 1-1,0 0 1,3-1 53,-1 0-1,0 0 0,1-1 0,-1 1 0,0-1 0,0 1 1,3-4-1,59-58 177,223-200-156,-185 174-279,37-29 347,-74 61-52,-22 17-238,-41 38-143,-7 5 172,-6 11-61,6-8 173,0 1 1,0-1-1,1 1 0,0 0 1,0 0-1,-3 10 1,-2 4-10,-5 18 46,13-37-29,1 1 0,-1-1 0,1 1 1,0-1-1,-1 1 0,1-1 0,0 1 0,1-1 0,-1 1 0,0-1 0,1 1 0,0 3 1,0-5 1,0 0 1,0 0-1,0 1 1,0-1-1,0 0 1,0 0-1,0 0 1,0 0 0,0 0-1,1-1 1,-1 1-1,0 0 1,0-1-1,1 1 1,-1 0 0,1-1-1,-1 0 1,1 1-1,-1-1 1,0 0-1,1 0 1,-1 1 0,4-2-1,4 2 70,0-2 0,15-2 0,-23 3-86,58-10 76,-1-2-1,95-33 0,-111 28-45,0-1 1,-1-2 0,0-1-1,41-32 1,-75 48-84,0 1-1,13-8 1,-20 12 46,1 0 0,-1 0 0,0 0-1,0 0 1,0 0 0,0 0 0,0 0 0,1 0 0,-1 0-1,0 0 1,0 0 0,0 0 0,0 0 0,1 0-1,-1 0 1,0 0 0,0 1 0,0-1 0,0 0 0,0 0-1,1 0 1,-1 0 0,0 0 0,0 0 0,0 0-1,0 0 1,0 0 0,0 1 0,1-1 0,-1 0 0,0 0-1,0 0 1,0 0 0,0 0 0,0 1 0,0-1 0,0 0-1,0 0 1,0 0 0,0 0 0,0 0 0,0 1-1,0-1 1,0 0 0,0 0 0,0 0 0,0 0 0,0 1-1,0-1 1,0 0 0,0 0 0,0 0 0,0 0-1,0 1 1,0-1 0,-1 0 0,-1 10-151,2-9 122,-22 56-245,0-3 418,22-52-124,-1 1-1,1 0 0,-1-1 0,1 1 0,0-1 0,0 1 0,0 0 0,0-1 0,0 1 0,0 0 0,1-1 0,0 1 0,-1-1 0,2 4 0,-1-4 8,0-1 0,0 0 0,-1 0 0,1 1 0,0-1 0,0 0 0,0 0 0,0 0 0,0 0 0,0 0-1,1 0 1,-1 0 0,0 0 0,0 0 0,1-1 0,-1 1 0,1 0 0,-1-1 0,0 1 0,1-1 0,-1 0-1,1 1 1,-1-1 0,1 0 0,1 0 0,3 0 22,0-1-1,0 0 0,0 0 1,-1-1-1,1 1 1,0-1-1,-1 0 0,0-1 1,1 1-1,-1-1 1,0 0-1,0-1 0,-1 1 1,1-1-1,-1 0 1,6-5-1,-9 7-48,0-1-1,1 1 1,-1 0 0,0 0-1,0 0 1,0-1-1,-1 1 1,1 0 0,0-1-1,-1 1 1,0-1 0,1 1-1,-1 0 1,0-1-1,0 1 1,-1-1 0,1 1-1,0-1 1,-2-3 0,1 4-23,1 0 0,-1 0 0,0 1 0,1-1 0,-1 1 0,0-1 1,0 1-1,0-1 0,0 1 0,-1 0 0,1-1 0,0 1 0,-1 0 1,1 0-1,0 0 0,-1 0 0,1 0 0,-1 0 0,0 0 1,1 1-1,-1-1 0,0 0 0,1 1 0,-1 0 0,0-1 0,0 1 1,1 0-1,-3 0 0,-5 0 0,1 1 0,-1 1 0,1 0 0,0 0 0,0 1 0,0-1-1,-9 6 1,2-2 20,46-17 108,0 1 0,0 1 1,1 2-1,38-3 0,-26 5-206,105-8-7,-124 12 138,0 1-1,0 2 0,47 8 0,-67-9-28,1 1-1,-1 0 1,1 0-1,-1 0 0,0 1 1,8 4-1,-12-6 13,1 0-1,-1 0 1,1 0 0,-1 0 0,0 0-1,0 1 1,1-1 0,-1 0-1,0 1 1,0-1 0,0 1-1,0-1 1,-1 1 0,1-1 0,0 1-1,-1 0 1,1 0 0,-1-1-1,1 1 1,-1 0 0,0 0-1,0-1 1,0 1 0,0 3-1,-1-1 23,0 1 0,0-1-1,-1 1 1,0-1 0,0 0-1,0 0 1,0 0 0,0 0-1,-1 0 1,-4 5-1,1-3 37,0 0 0,0 0 0,0-1 0,-14 9 0,12-12 132,8-2-186,0 0-1,0-1 1,0 1 0,0 0-1,0 0 1,0-1 0,0 1 0,1 0-1,-1 0 1,0-1 0,0 1-1,0 0 1,0 0 0,0 0-1,0-1 1,0 1 0,1 0-1,-1 0 1,0 0 0,0-1 0,0 1-1,0 0 1,1 0 0,-1 0-1,0 0 1,0 0 0,0 0-1,1-1 1,-1 1 0,0 0-1,53-29 391,46-25-517,-99 53 105,1 1 1,0-1-1,0 1 1,0-1-1,0 1 0,-1-1 1,1 1-1,0 0 1,0-1-1,0 1 0,0 0 1,0 0-1,0 0 1,0-1-1,0 1 0,0 0 1,0 0-1,0 1 0,0-1 1,0 0-1,0 0 1,0 0-1,0 1 0,0-1 1,0 0-1,0 1 1,-1-1-1,1 1 0,0-1 1,0 1-1,0 0 1,-1-1-1,1 1 0,0 0 1,0-1-1,-1 1 0,1 0 1,-1 0-1,1 0 1,-1-1-1,1 1 0,-1 0 1,0 0-1,1 0 1,-1 2-1,2 4-25,-1 0 0,0 0-1,0 0 1,-1 1 0,0 7 0,0-9 79,2 5 97,4-8 55,-4-4-152,0 1 0,0-1 1,0 0-1,0 0 0,0 0 1,0 0-1,2-2 0,6-2-3,1-1-44,-1 0 0,2 1 0,-1 1 0,1 0-1,-1 1 1,1 0 0,0 1 0,0 0 0,0 0 0,0 2 0,1-1 0,-1 2 0,0 0 0,0 0 0,0 1 0,0 0 0,0 1 0,13 5 0,21 12-187,21 7 423,-58-24-1094,1 0-1,0-1 1,0 0 0,0-1-1,13 0 1,5-2-4172,3 0 1553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4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81 946 5408,'-10'-3'2305,"14"-2"1106,11-8-1378,70-80 1716,-42 49-2939,-25 26-410,26-33 1,93-144 911,-71 97-811,101-143 1574,-156 218-1757,-10 11-91,-1 12-218,0 0-1,-1 0 1,1-1-1,0 1 1,0 0-1,0 0 1,-1 0-1,1-1 1,0 1-1,0 0 1,-1 0-1,1 0 1,0 0-1,0 0 1,-1-1-1,1 1 1,0 0-1,0 0 1,-1 0-1,1 0 0,0 0 1,-1 0-1,1 0 1,0 0-1,-1 0 1,1 0-1,0 0 1,0 0-1,-1 0 1,1 1-1,0-1 1,-1 0-1,1 0 1,0 0-1,-1 0-2,-3 1 21,0 1-1,1-1 1,-1 1 0,1-1-1,-1 1 1,1 0-1,-1 1 1,1-1 0,-5 5-1,-11 12 60,1-1 0,1 2-1,-18 28 1,-44 76 13,78-123-98,-139 265 319,34 0-131,-29 65 315,107-278-508,-6 11 1144,44-71-376,6-9-925,9-18-36,25-45-1,-33 49 166,1 1 0,2 1 0,30-33 0,-22 34 24,1 1-1,1 2 1,2 1-1,37-21 1,97-40 35,-49 27 10,-96 46-52,0-1 1,-1-1 0,0-1 0,-1 0-1,33-35 1,87-121 238,101-150-282,-237 316 27,57-80 189,-50 68-149,0 0 1,-1-1-1,7-22 1,-15 37-47,0 1 1,-1-1-1,1 0 1,-1 1 0,1-1-1,-1 0 1,0 1-1,1-1 1,-1 0-1,0 0 1,0 1-1,0-1 1,-1-3-1,1 5 22,-1-1-1,1 1 0,0 0 0,0-1 0,-1 1 0,1 0 1,0-1-1,0 1 0,-1 0 0,1 0 0,0-1 1,-1 1-1,1 0 0,0 0 0,-1 0 0,1 0 0,-1-1 1,1 1-1,0 0 0,-1 0 0,1 0 0,-1 0 0,-16 3-426,3 4 365,-1 0 0,-23 17 0,22-14 41,-3 3 85,0 1 0,1 1 1,1 0-1,0 2 0,1 0 0,1 0 0,1 2 1,0 0-1,-19 36 0,1 10 217,-42 124-1,21-46-56,38-104-208,-13 28 79,24-57-25,-1-1 0,0 0 1,-1 0-1,-11 13 0,4-4 77,12-16-134,0-1 0,1 1 1,-1-1-1,0 0 1,0 0-1,0 1 0,0-1 1,0 0-1,0 0 1,0 0-1,0 0 0,-1 0 1,1 0-1,0 0 0,-1-1 1,1 1-1,-1 0 1,1-1-1,0 1 0,-1-1 1,-1 1-1,-18 4-28,16-3 26,-1-1 1,1 0-1,-1 0 1,-8 0-1,-18 4 260,29-5-341,8-3 286,-1 0 0,1-1-1,-1 1 1,0-1 0,4-5 0,21-17-169,-12 13-83,0 0 1,-1-1-1,24-29 0,-24 31 29,-14 11 20,-1 0-1,1 0 1,-1 0 0,1 0 0,-1 0 0,0 0-1,1 0 1,-1 0 0,0-1 0,0 1 0,0 0 0,0-1-1,1-1 1,2-9-360,-4 13 231,1 4 39,-2-1 0,1 1 0,0-1 0,-1 1 0,-2 7 0,0 6 207,3-15-100,0 0 0,-1 0 0,1 0 0,-1 0 0,0 0 0,1 0 0,-3 3 0,-19 44-121,21-46 85,0 0 0,-1 0-1,1 1 1,1-1-1,-1 0 1,1 0-1,-1 0 1,1 1-1,1-1 1,0 6-1,0 3 83,3 13 138,-3-26-187,-1 1 1,0 0-1,0-1 1,1 1-1,-1-1 1,0 1-1,0-1 1,1 1-1,-1-1 1,1 1-1,-1-1 1,0 0-1,1 1 1,-1-1-1,1 1 1,-1-1-1,1 0 1,-1 1-1,1-1 1,-1 0-1,1 0 1,0 0-1,-1 1 1,1-1-1,-1 0 1,1 0-1,-1 0 1,1 0-1,0 0 1,-1 0-1,1 0 1,-1 0-1,1 0 1,0 0-1,0-1 1,12-3 89,-1 0 1,0-1-1,0-1 1,15-10-1,11-4-44,91-38 77,-78 37 5,-1-2 0,73-45 0,-105 55-168,-1-1 0,-1 0 0,29-33 0,-35 33-279,-18 23 48,-99 130 243,104-135 8,0 0 0,0 1 0,0-1-1,1 1 1,-1 0 0,1 0-1,0 0 1,1 0 0,-3 10-1,4-13 29,0 0 0,0 0 0,0-1-1,0 1 1,0 0 0,0 0 0,0 0-1,1 0 1,-1-1 0,1 1 0,0 0 0,-1 0-1,1-1 1,0 1 0,0 0 0,0-1-1,0 1 1,0-1 0,0 0 0,1 1-1,-1-1 1,0 0 0,1 1 0,-1-1-1,1 0 1,-1 0 0,1 0 0,0-1-1,-1 1 1,1 0 0,2 0 0,3 1 60,-1 0 0,1-1 0,0 0 0,-1 0 0,1 0 0,0-1 0,-1 0 0,1-1 0,0 1 0,-1-1 0,14-4 0,-2 0-59,0-2 0,32-16 1,165-102 180,-192 105-403,-16 13 45,-22 42-175,4-10 322,2-7-4,-6 19 0,14-32 35,0-1 0,-1 1 1,2 0-1,-1-1 0,0 1 0,1 0 0,0 0 1,0-1-1,1 10 0,0-13 8,-1 0 0,0 1 0,1-1 0,0 0 0,-1 0 0,1 1 0,0-1 0,-1 0 0,1 0 0,0 0 0,0 0 0,0 0 0,0 0 0,0 0 0,0 0 0,0 0 0,0 0 0,1-1 0,-1 1 0,0 0-1,0-1 1,1 1 0,-1-1 0,0 1 0,1-1 0,-1 0 0,0 0 0,1 1 0,1-1 0,4 0 9,0 0 0,0-1 0,0 0 0,10-2-1,33-8 34,0-2-1,57-24 0,-65 20-111,-1-1 0,0-2 0,62-43 0,-103 62 33,1 1 0,-1-1 1,0 1-1,1 0 1,-1-1-1,1 1 0,-1 0 1,0 0-1,1-1 0,-1 1 1,1 0-1,-1 0 0,1 0 1,-1-1-1,1 1 0,-1 0 1,1 0-1,0 0 0,-1 0 1,1 0-1,0 9-144,-2 1 100,1 11 25,1-7 26,-1 0 0,-1 0 0,0 0 0,0 0 0,-6 18 0,6-25-11,1-6-272,-1 0 0,1 0 0,0 0 0,0 0 0,0 0 1,-1 0-1,1 0 0,0 0 0,-1-1 0,1 1 0,-1 0 0,1 0 0,-1 0 0,1 0 0,-1-1 0,0 1 0,1 0 0,-2 0 0,4-8-5753,6-12 3865,1-24 246,4-48 0,-8 56 1849,7-120 2595,-5 41-403,-7 112-2157,0 1 0,0-1 1,0 0-1,1 1 0,-1-1 1,0 0-1,1 1 0,-1-1 1,1 1-1,-1-1 0,1 1 1,0-1-1,0 1 0,0-1 1,0 1-1,0-1 0,0 1 1,0 0-1,0 0 0,0 0 1,1 0-1,-1 0 0,0 0 1,1 0-1,-1 0 0,1 0 1,-1 0-1,1 1 0,-1-1 1,1 1-1,-1-1 0,1 1 1,3-1-1,0 1-235,0 1 0,0-1-1,0 1 1,0 0 0,-1 0 0,1 0 0,0 1-1,0 0 1,-1 0 0,6 3 0,113 66-3574,-1 0 3508,-42-26 880,-27-13 2652,-52-31-2984,0 0 1,0-1-1,0 1 0,0 0 1,0 0-1,0 0 1,0 0-1,0 0 1,0 0-1,1 2 1,-2-3-114,0 0 0,0 1 1,0-1-1,1 1 1,-1-1-1,0 1 0,0-1 1,0 1-1,0-1 1,0 0-1,0 1 0,0-1 1,0 1-1,0-1 0,0 1 1,0-1-1,-1 1 1,1-1-1,0 0 0,0 1 1,0-1-1,-1 1 1,-2 2 230,1 0 1,-1 0 0,0-1 0,0 1 0,-1-1 0,-6 4 0,-57 33 1639,43-27-1506,1 1 1,0 1-1,2 1 0,-24 20 1,43-33-392,0 1-1,-1-1 1,1 1 0,0-1 0,1 1 0,-1 0 0,0 0 0,1 0 0,-3 5 0,4-7-31,0 0 1,0 0 0,0 0 0,0-1 0,-1 1 0,1 0 0,0 0-1,1 0 1,-1 0 0,0-1 0,0 1 0,0 0 0,0 0 0,1 0 0,-1-1-1,0 1 1,1 1 0,0-1 0,0 0-1,0 0 0,0 0 1,0-1-1,0 1 0,0 0 1,0-1-1,0 1 1,0-1-1,0 1 0,0-1 1,0 1-1,0-1 0,1 0 1,1 1-1,7 0 79,-1 0 0,1-1 1,-1 0-1,1 0 0,-1-1 0,1 0 0,10-3 0,-1-1 26,-1-1 0,28-12 0,-35 12-102,1-1 0,-1 0 0,-1-1 0,1 0 0,-1-1 0,-1 0 0,1 0 0,-1-1 0,-1 0 0,0-1 0,12-21 0,-1-3-1,-2-1 0,20-57 0,-21 46-36,52-152 33,-66 194-79,-1 0-1,0 0 1,1 0 0,-2-1 0,1 1-1,0 0 1,-1 0 0,0-1-1,-1-6 1,1 12 45,0-1-1,0 1 0,0 0 1,0-1-1,-1 1 0,1 0 1,0 0-1,0-1 0,0 1 1,0 0-1,-1-1 0,1 1 1,0 0-1,0 0 0,0 0 1,-1-1-1,1 1 0,0 0 1,-1 0-1,1 0 1,0-1-1,0 1 0,-1 0 1,1 0-1,0 0 0,-1 0 1,1 0-1,0 0 0,-1 0 1,1 0-1,0 0 0,-1 0 1,1 0-1,0 0 0,0 0 1,-1 0-1,1 0 0,0 0 1,-1 0-1,1 0 0,0 0 1,-1 0-1,1 1 0,-15 9 119,8-4-63,1 1 1,0 0 0,0 1-1,1-1 1,0 1 0,-7 13 0,-20 58 223,30-74-279,-50 163 426,48-149-374,1-1-1,0 1 1,1 0-1,1 0 1,1 0-1,1 0 0,3 27 1,-2-39-1,0 1 0,0 0 0,1-1 0,0 1 0,0-1 0,1 0 0,4 7 0,-5-10-100,0 0 1,0 0 0,0 0 0,0-1-1,1 0 1,-1 0 0,1 0 0,0 0 0,0 0-1,0-1 1,0 0 0,1 1 0,6 1 0,-7-3-639,1 1 0,0-1 0,-1 0 0,1-1 0,9 1 0,-10-1-587,-1 0 0,1-1 0,0 0 0,-1 0 0,1 0 0,-1 0 0,1 0 0,3-3 0,14-5-4071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25 640,'-1'-1'60,"1"1"-1,0-1 1,-1 0 0,1 1 0,0-1-1,0 0 1,0 1 0,0-1 0,0 0-1,0 0 1,0 1 0,0-1-1,0 0 1,0 1 0,0-1 0,0 0-1,1 1 1,0-13 10353,-6 19-7219,-43 153 347,-61 172-1093,72-228-1936,35-95-575,1-5-45,0 0-1,0 0 0,0 0 0,-1 0 0,1 0 1,-1 0-1,1 0 0,-1 0 0,0-1 0,0 1 1,0-1-1,-5 5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6976,'-7'-13'2256,"7"12"-2204,0 1 0,0 0 0,0 0 0,0 0 0,0-1 0,-1 1 0,1 0-1,0 0 1,0 0 0,0-1 0,0 1 0,0 0 0,0 0 0,0 0 0,0-1 0,0 1 0,0 0 0,0 0 0,0-1 0,0 1 0,0 0 0,0 0 0,0 0 0,0-1 0,1 1 0,-1 0 0,0 0 0,0 0 0,0-1 0,0 1 0,0 0 0,0 0 0,1 0 0,-1 0 0,0-1 0,0 1 0,0 0 0,0 0 0,1 0 0,-1 0 0,0 0 0,0 0-1,0 0 1,1 0 0,-1-1 0,0 1 0,0 0 0,0 0 0,1 0 0,-1 0 0,0 0 0,1 0 0,6 1 1727,25-7 1810,-8 5-2793,0 2 0,0 0 0,31 7 0,20 1-97,107 6-305,-145-10 694,-22-2-2201,-33 7-12355,3-2 11282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7456,'29'3'8244,"32"2"-4809,140-13 197,-169 8-3458,-18 0-2529,-13 6-2253,16 22-794,-5-9 3370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70 7040,'0'1'196,"-1"-1"0,1 1 0,-1-1 0,0 1 0,1-1 0,-1 1-1,0-1 1,1 0 0,-1 1 0,0-1 0,1 0 0,-1 1 0,0-1 0,0 0 0,1 0 0,-1 0 0,0 0 0,0 0 0,1 0 0,-2 0 0,1 0-66,-1 0-1,1 0 1,0 1 0,-1-1 0,1 0 0,0 1-1,0-1 1,-1 0 0,1 1 0,0-1 0,0 1-1,-2 1 1,-7 6 485,0 0 0,0 0-1,1 1 1,0 1 0,1-1-1,0 1 1,-11 20-1,18-28-527,0 0-1,0 0 0,0 0 0,0 1 1,0-1-1,1 0 0,0 1 0,-1-1 0,1 0 1,0 1-1,0-1 0,0 0 0,1 5 0,-1-6-23,1 1 0,-1-1-1,1 1 1,0-1 0,0 1-1,0-1 1,0 1 0,0-1-1,0 0 1,0 0 0,0 1-1,1-1 1,-1 0 0,0 0-1,1 0 1,-1 0-1,1-1 1,-1 1 0,1 0-1,1 0 1,3 1 71,0 0 1,1-1-1,-1 0 0,1 0 1,-1 0-1,1-1 0,-1 0 1,1 0-1,-1 0 0,1-1 1,-1 0-1,11-4 0,6-1 152,-1-2-1,25-13 1,-42 19-194,0-1 0,0 0 0,0 0 0,0-1 1,-1 1-1,0-1 0,1 0 0,-2 0 0,1-1 0,0 1 1,5-10-1,-8 12-86,0 0 1,0 0 0,0 0-1,0 0 1,0 0-1,-1-1 1,1 1-1,-1 0 1,1 0-1,-1-1 1,0 1 0,0 0-1,0-1 1,0 1-1,0 0 1,-1-1-1,1 1 1,-1 0-1,0 0 1,1 0 0,-1-1-1,0 1 1,0 0-1,0 0 1,0 0-1,-1 0 1,1 0-1,-1 1 1,1-1 0,-1 0-1,1 1 1,-3-2-1,-39-35-166,43 38 158,0 0 0,0 0-1,0-1 1,0 1-1,0 0 1,-1 0 0,1 0-1,0 0 1,0 0-1,0 0 1,0 0 0,0-1-1,-1 1 1,1 0 0,0 0-1,0 0 1,0 0-1,0 0 1,0-1 0,0 1-1,0 0 1,0 0-1,0 0 1,0 0 0,0-1-1,0 1 1,0 0 0,0 0-1,0 0 1,0-1-1,0 1 1,0 0 0,0 0-1,0 0 1,0 0-1,0-1 1,0 1 0,0 0-1,0 0 1,0 0 0,0 0-1,0 0 1,1-1-1,-1 1 1,0 0 0,0 0-1,0 0 1,0 0 0,0 0-1,9-4-90,-8 4 87,16-6 176,0 0 1,0 2-1,1 0 0,-1 1 1,1 0-1,24 1 1,-35 2-101,1 0 0,-1 1 0,0 0 0,0 0 0,0 1 0,1 0 0,-2 0 0,1 1 0,0 0 0,0 0-1,-1 1 1,0-1 0,1 1 0,-2 1 0,1-1 0,0 1 0,-1 0 0,7 8 0,-1 2 10,-2 0-1,1 1 1,12 30 0,-15-30-38,0 0-1,1-1 1,1 0 0,18 24 0,-25-37-332,1 0 0,-1 0 0,0 0-1,1 0 1,-1 0 0,1-1 0,-1 1 0,1-1 0,0 1-1,-1-1 1,1 0 0,0 0 0,0-1 0,0 1 0,0 0-1,0-1 1,0 0 0,0 0 0,0 0 0,0 0 0,5-1-1,4-1-1529,-1-1-1,1 0 0,-1-1 0,12-6 1,9-2-2212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5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57 3712,'-15'-14'1133,"12"12"-536,0 0 0,1 0-1,-1-1 1,1 1-1,-1-1 1,1 1 0,0-1-1,0 0 1,0 0 0,0 0-1,-1-3 1,0 0 760,3 6-1336,0 0 0,1 0 0,-1 0 0,0 0 0,0 0 0,0 0 0,0 0 0,0 0 0,0 0 0,0 0 0,0 0 0,0 0 0,0 0 0,0 0 0,0 0 0,0 0 0,0 0 0,0 0 0,1 0 0,-1 0 0,0 0 0,0-1 0,0 1 0,0 0 0,0 0 0,0 0-1,0 0 1,0 0 0,0 0 0,0 0 0,0 0 0,0 0 0,0 0 0,0 0 0,0 0 0,0 0 0,0 0 0,0 0 0,0 0 0,0 0 0,0-1 0,0 1 0,0 0 0,0 0 0,0 0 0,0 0 0,0 0 0,0 0 0,0 0 0,0 0 0,0 0 0,0 0 0,0 0 0,0 0 0,0 0 0,0 0-1,0-1 1,0 1 0,0 0 0,0 0 0,0 0 0,0 0 0,0 0 0,0 0 0,0 0 0,0 21 1771,-1 6-425,-10 55 0,3-37-928,-41 239 1263,3-120-840,16-69-418,7-39 543,24-54 100,4-4-483,10-10-345,8-6-401,70-32-157,-64 32 255,-12 6-17,1 1 0,0 1 0,1 1 0,0 0 0,29-8 0,-46 16 40,1 1 1,-1-1 0,0 1-1,1 0 1,-1 0-1,0 0 1,0 0 0,1 0-1,-1 0 1,0 1 0,1-1-1,-1 1 1,0-1 0,0 1-1,0 0 1,1 0 0,-1 0-1,0 0 1,0 0 0,0 1-1,-1-1 1,1 0 0,2 3-1,-2-1 23,0 0 0,0-1 0,-1 1 0,1 0 0,-1 0 0,0-1 0,0 1 0,0 0 0,0 0 0,0 0 0,-1 1 0,0-1 0,1 0-1,-1 0 1,0 0 0,0 0 0,-1 5 0,-1 0 33,0 0 0,0 0 0,-1 0 0,0 0-1,0-1 1,-1 0 0,0 1 0,0-1 0,0 0-1,-1-1 1,0 1 0,-1-1 0,1 0 0,-1-1 0,0 1-1,-8 5 1,-1 0 86,-1 1-1,0-2 1,-1 0-1,-31 14 1,46-23-97,-12 4 161,0 0 0,-20 4-1,31-8-152,0-1-1,0 1 0,0-1 1,0 0-1,0 0 0,0 0 0,0 0 1,0 0-1,0 0 0,0-1 1,0 0-1,0 1 0,0-1 1,0 0-1,1-1 0,-1 1 1,0 0-1,-3-3 0,6 3-34,-1 1-1,1-1 0,0 1 1,-1-1-1,1 1 0,0-1 1,0 1-1,-1-1 1,1 1-1,0-1 0,0 0 1,0 1-1,0-1 0,0 1 1,0-1-1,0 1 1,0-1-1,0 0 0,0 1 1,0-1-1,0 1 0,0-1 1,0 1-1,1-1 1,-1 0-1,0 1 0,0-1 1,1 1-1,-1-1 0,0 1 1,1-1-1,-1 1 1,0-1-1,1 1 0,-1 0 1,1-1-1,-1 1 0,1 0 1,-1-1-1,1 1 0,22-16-65,-5 9 33,1-1 0,38-8 0,-13 5 128,67-25-124,137-36-64,-238 69 139,10-1-213,-15 4-19,-8 3-55,-3 2 196,-1 1 0,1-1 0,1 1 0,-1 0 0,1 1 0,-5 8 0,9-14 47,0 0 1,0 0 0,1 0-1,-1 0 1,0 1 0,1-1 0,-1 0-1,1 0 1,0 1 0,-1-1 0,1 0-1,0 1 1,0-1 0,0 0-1,0 1 1,0-1 0,0 0 0,0 1-1,0-1 1,0 0 0,1 1 0,-1-1-1,1 0 1,-1 0 0,1 1 0,-1-1-1,1 0 1,0 0 0,-1 0-1,1 0 1,0 0 0,0 0 0,0 0-1,0 0 1,0 0 0,0 0 0,0 0-1,0-1 1,0 1 0,1 0-1,0 0 1,3 1 20,0 1 0,1-1 0,-1 0-1,0 0 1,1-1 0,-1 0 0,1 0 0,0 0-1,6 0 1,4-2 170,1-1-1,-1 0 0,0-1 1,0 0-1,23-9 0,-35 11-154,-1 0 1,0-1-1,0 1 0,1-1 1,-1 0-1,0 0 0,0 0 1,3-3-1,-5 4-32,0 0 1,0 0-1,0 0 0,0 0 1,-1 0-1,1-1 0,0 1 1,-1 0-1,1 0 1,-1-1-1,1 1 0,-1 0 1,0-1-1,1 1 0,-1 0 1,0-1-1,0 1 1,0 0-1,0-1 0,0 1 1,0-1-1,0 1 0,-1 0 1,1-1-1,-1-1 1,-2-2-26,1 0 0,-1 0 0,0 0 1,0 0-1,0 1 0,-1 0 0,1-1 1,-1 1-1,0 1 0,-1-1 0,1 0 1,-1 1-1,1 0 0,-1 0 0,0 0 1,0 1-1,0 0 0,0 0 0,-1 0 1,1 0-1,-7 0 0,5 0-54,-1 1-1,1 0 1,-1 0-1,1 1 1,-1 0-1,1 0 1,-1 1 0,1 0-1,-1 0 1,1 1-1,0 0 1,-1 0 0,1 0-1,0 1 1,-8 5-1,14-8 68,0 1 0,1-1 0,-1 0 0,1 1 0,-1-1-1,1 1 1,-1-1 0,1 1 0,-1-1 0,1 1 0,-1-1 0,1 1-1,-1 0 1,1-1 0,0 1 0,0-1 0,-1 1 0,1 0 0,0-1 0,0 1-1,0 0 1,-1 0 0,1-1 0,0 1 0,0 1 0,1-1 5,-1 0 0,0 0 1,1 0-1,-1 0 0,1 0 0,-1 0 1,1 1-1,0-1 0,-1 0 0,1-1 1,0 1-1,0 0 0,1 1 0,1 1 9,1 0-1,-1-1 0,0 0 1,1 0-1,0 0 1,-1 0-1,1 0 0,6 1 1,6 0 77,1-1 0,0-1 0,32-1 1,53-10 489,-82 7-521,1 0-1,-1-2 1,0-1 0,0 0-1,0-2 1,-1 0 0,0-1-1,-1-1 1,0 0 0,0-2-1,29-24 1,-39 28-44,6-4 52,-1-1 1,0-1 0,16-22-1,-18 22 41,-8 12-166,-5 9-170,-21 53-197,15-42 433,1 0 0,0 0 0,2 1 0,-6 29 1,10-42-4,0 0 23,1 0 0,-1 0 0,1 0-1,0 1 1,2 8 0,-2-14-11,0 0 1,0 0-1,1 1 1,-1-1 0,1 0-1,-1 0 1,1 1-1,-1-1 1,1 0-1,0 0 1,0 0 0,0 0-1,-1 0 1,1 0-1,0 0 1,0 0-1,0 0 1,0 0 0,0-1-1,1 1 1,-1 0-1,0-1 1,0 1-1,0-1 1,1 1 0,-1-1-1,0 0 1,1 1-1,-1-1 1,0 0-1,1 0 1,1 0-1,9-1 117,0-1-1,0 0 1,0-1-1,0 0 1,-1-1-1,0 0 1,12-7-1,6-1-142,5-2 53,0-2 0,54-36-1,56-52-390,-125 90 235,-18 13 108,1 0 0,-1 0 1,1 0-1,-1 0 0,0 0 0,1 1 0,-1-1 0,1 1 0,0-1 0,2 0 1,-4 1 13,1 0 1,0 0-1,-1 0 1,1 0 0,-1 0-1,1 0 1,-1 1-1,1-1 1,-1 0 0,1 0-1,-1 0 1,1 1-1,-1-1 1,1 0 0,-1 0-1,1 1 1,-1-1-1,1 1 1,-1-1 0,1 0-1,-1 1 1,2 3-7,0-1 1,-1 1-1,1 0 1,-1-1-1,0 1 1,0 0-1,0 6 1,1 0-81,-2 1 1,0 0-1,-1 17 1,0-16 91,0-1 0,2 16 1,0 14 436,-1-25-341,0-16-88,1 0 0,-1 0 0,1 0 1,-1 0-1,1 0 0,-1 0 0,1 0 0,-1 0 0,1 0 1,-1 0-1,1 0 0,-1 0 0,1 0 0,-1-1 1,0 1-1,1 0 0,-1 0 0,1-1 0,-1 1 0,1 0 1,-1 0-1,0-1 0,1 1 0,-1 0 0,0-1 1,1 0-1,18-16 133,107-116-250,-126 132 111,25-20-191,-24 20 174,-1 1 1,1-1 0,0 1 0,0-1 0,-1 1 0,1-1 0,0 1 0,0 0 0,-1-1-1,1 1 1,0 0 0,0-1 0,0 1 0,0 0 0,-1 0 0,1 0 0,0 0 0,0 0-1,0 0 1,0 0 0,0 0 0,-1 0 0,1 0 0,0 1 0,0-1 0,0 0 0,0 0-1,-1 1 1,1-1 0,0 1 0,0-1 0,0 1 0,0 1 13,-1 0 0,1 0 0,-1 0 0,1 1 0,-1-1 1,0 0-1,0 0 0,0 0 0,0 0 0,0 0 0,-1 3 0,1 3-2,-1 12-90,-1 0 0,-1-1-1,-5 24 1,7-39 85,1-1 1,-1 0-1,1 1 0,0-1 1,0 1-1,1 3 0,0 11 430,-9-15-393,7-4-109,0 5 43,1 4 50,0-7 75,-6 7-42,3-1-124,-1-2-107,3-5 302,3-4 397,7-9-519,1 1 1,0 0-1,1 0 1,0 1 0,23-18-1,-31 27 11,75-49-160,-65 43 174,0 1 1,1 1 0,0 0-1,17-4 1,-29 9-49,0 1 0,0-1 0,-1 1 0,1 0 0,0 0 1,0 0-1,0 0 0,0 0 0,0 0 0,0 0 0,0 1 0,0-1 0,0 1 1,0-1-1,-1 1 0,1 0 0,0 0 0,0 0 0,-1 0 0,1 0 1,-1 0-1,1 0 0,-1 0 0,3 3 0,1 3-15,0 0 0,0 0-1,-1 0 1,6 13 0,-7-14 36,-1 0-1,1-1 1,0 0 0,1 1-1,-1-1 1,1-1 0,0 1-1,6 6 1,-5-8 25,-1 0 0,1 0 0,0-1 0,0 0 1,0 0-1,0 0 0,1 0 0,-1-1 0,0 0 0,1 0 0,-1 0 0,1-1 0,-1 0 0,1 0 0,-1 0 0,0 0 0,7-2 0,2-2-16,-1 0 0,1 0 0,-1-1 0,0-1 0,18-10-1,-17 8-46,27-16-56,-1-2 1,58-49-1,-61 45 147,-34 27-27,24-19 30,-26 21-61,0-1 0,1 1 1,-1 0-1,0 0 0,0-1 0,0 1 0,0-1 0,0 1 1,-1-1-1,1 1 0,0-1 0,-1 0 0,1 1 0,0-3 0,-27 25-1035,3 1 982,1 2 0,1 0 0,1 2 0,2 0 0,-25 46 0,39-66 62,1 1-1,0 0 0,-3 11 1,6-16-4,-1-1 1,1 0 0,0 1 0,-1-1 0,1 1 0,0 0 0,0-1 0,0 1-1,0-1 1,0 1 0,1-1 0,-1 1 0,0-1 0,1 1 0,-1-1 0,1 1-1,-1-1 1,1 0 0,0 1 0,-1-1 0,3 2 0,-2-2 25,0-1-1,0 0 1,0 0 0,0 0 0,0 1 0,0-1-1,0 0 1,0 0 0,0 0 0,0-1-1,0 1 1,0 0 0,0 0 0,0 0 0,0-1-1,0 1 1,0-1 0,-1 1 0,1 0-1,1-2 1,25-12 259,-26 13-276,15-9 25,-1 0-1,0-1 0,-1-1 0,19-20 0,41-58-61,-27 22 63,-3-1 0,-3-3 0,37-89 0,-70 145-106,-1 0-1,0 0 0,-2-1 1,0 0-1,0 0 1,-2 0-1,3-32 0,-6 49 49,0-1 0,0 1 1,0-1-1,0 1 0,0-1 0,0 1 0,0-1 0,0 1 0,0-1 0,0 1 0,0-1 1,0 1-1,-1-1 0,1 1 0,0 0 0,0-1 0,-1 1 0,1-1 0,0 1 0,0 0 1,-1-1-1,1 1 0,0 0 0,-1-1 0,1 1 0,0 0 0,-1-1 0,0 1 1,0 0-6,0 0 0,1 0 1,-1 0-1,0 0 0,0 0 1,0 0-1,0 0 1,1 0-1,-1 0 0,0 1 1,0-1-1,0 0 1,1 1-1,-2 0 0,-4 2-37,1 0 0,1 1 0,-9 7 0,1 0 66,1 1 1,0 0 0,1 1-1,0 0 1,-9 17 0,6-3 12,1 1 0,2 0 1,0 1-1,2 0 1,1 0-1,2 1 1,1 0-1,1 0 1,1 49-1,3-68-22,0 0 0,0 0 0,1 1 0,1-1 0,0 0 0,0-1-1,1 1 1,9 17 0,-10-23 45,0 0 1,0-1-1,1 1 0,-1-1 0,1 1 0,0-1 0,1 0 1,-1-1-1,1 1 0,-1-1 0,1 0 0,0 0 1,0 0-1,1-1 0,-1 0 0,0 0 0,1 0 0,11 2 1,-8-3 9,0-1 0,0 1 1,-1-2-1,1 1 1,0-1-1,0 0 0,0-1 1,0 0-1,-1-1 1,1 1-1,-1-2 1,1 1-1,-1-1 0,0 0 1,10-8-1,0-2-48,0 0 0,-1-1-1,0 0 1,25-32 0,77-86-15,0 0-98,-119 132 116,1 0-20,0 0-1,0 1 1,-1-1-1,1 0 1,0 0-1,-1 0 0,1 0 1,-1 0-1,1 0 1,-1 0-1,1 0 1,-1 0-1,1 0 1,-1 0-1,0-2 1,0 2-84,-3 3 4,-10 9 31,1 0-1,0 0 0,1 1 1,0 1-1,1 0 0,-12 19 1,-47 92 217,58-102-214,9-19 63,-38 81-74,34-69 100,1 0 1,0 1-1,-5 24 1,10-38 7,0 1 1,0 0 0,-1-1 0,1 1 0,1-1 0,-1 1 0,0-1 0,1 1 0,-1-1 0,1 1 0,0-1 0,1 3 0,-2-4-16,0-1 1,0 0-1,0 1 1,1-1-1,-1 0 1,0 0-1,1 1 1,-1-1-1,0 0 1,0 1-1,1-1 1,-1 0-1,0 0 1,1 0-1,-1 1 1,0-1-1,1 0 1,-1 0-1,1 0 1,-1 0-1,0 0 1,1 0-1,-1 0 1,1 0-1,-1 0 1,0 0-1,1 0 1,-1 0-1,1 0 1,0-1 18,1 1-1,-1-1 1,1 0 0,-1 0 0,0 0 0,0 0-1,0 0 1,1 0 0,-1 0 0,0 0 0,0 0-1,1-3 1,75-116 94,-75 116-131,35-63-67,31-84-1,-59 134-26,-7 15 57,-1 0 0,0-1 0,1 1 0,-1-1 0,0 1 0,0-1 0,-1 1 0,1-1 0,0-4 0,-9 22-449,-6 14 431,1 2 1,2 0 0,-13 58-1,22-74 99,-1 1 0,2-1 0,0 1 0,2 19 0,-1-32-38,0 1 0,1-1 0,-1 1 1,1-1-1,0 1 0,0-1 0,0 0 1,1 1-1,-1-1 0,1 0 0,-1 0 0,1 0 1,0 0-1,1 0 0,-1 0 0,0-1 1,1 1-1,-1-1 0,1 1 0,0-1 1,0 0-1,0 0 0,0 0 0,6 2 1,3-1 91,-1-1 1,0 0-1,1-1 1,-1-1-1,1 1 1,0-2-1,-1 0 1,17-3-1,-16 2-75,0-1-1,0 0 0,-1-1 1,1-1-1,-1 1 0,0-2 1,-1 1-1,1-2 0,-1 1 1,0-1-1,17-17 0,-14 11 11,0-1-1,-1-1 0,-1 0 0,0 0 0,-1-1 0,15-33 0,-10 22-9,-13 22-17,1 1 0,0-1-1,-1 0 1,0 0-1,0 0 1,0 0-1,-1-1 1,0 1-1,0 0 1,1-11-1,-2 15-15,0 1 0,0 0 1,0-1-1,0 1 0,0 0 0,0-1 0,0 1 0,0 0 0,0-1 0,0 1 0,0-1 0,0 1 0,0 0 0,0-1 0,1 1 0,-1 0 0,0-1 0,0 1 0,0 0 0,1 0 0,-1-1 0,0 1 0,0 0 0,1-1 0,-1 1 0,0 0 0,0 0 0,1 0 0,-1-1 0,0 1 0,1 0 0,-1 0 0,0 0 0,1 0 0,-1 0 0,0 0 0,1 0 0,-1-1 0,1 1 0,-1 0 0,0 0 0,1 0 0,-1 0 0,0 0 0,1 1 0,-1-1 0,0 0 0,1 0 0,-1 0 0,0 0 0,1 0 0,-1 0 0,0 1 1,1-1-1,-1 0 0,0 0 0,1 0 0,-1 1 0,0-1 0,1 1 0,1 0-20,1 1 1,-1 0 0,1 0 0,-1 0 0,0 0 0,0 0-1,3 5 1,2 6-31,-1 1-1,0 0 1,-1 0-1,0 0 1,-2 1-1,4 22 1,0-3 80,0-1 45,-5-19-44,0 0 0,1 0 0,1-1 0,1 1 0,11 24 0,-15-37-3,0 0 1,0-1-1,0 1 1,0 0 0,0-1-1,0 1 1,0-1-1,0 1 1,0-1-1,0 1 1,0-1-1,0 0 1,0 1-1,0-1 1,0 0 0,0 0-1,1 0 1,-1 0-1,0 0 1,0 0-1,0 0 1,0 0-1,0 0 1,0-1-1,1 1 1,-1 0 0,1-2-1,35-13 290,-35 14-307,20-11 73,0-1 0,0-2 0,27-23 0,54-58-87,-14 11-105,-88 85 109,-1-1-1,1 1 1,-1-1-1,1 1 1,0-1-1,-1 1 0,1-1 1,-1 1-1,1 0 1,0 0-1,-1-1 1,1 1-1,0 0 1,-1 0-1,1-1 1,0 1-1,0 0 1,-1 0-1,2 0 1,-1 0-2,-1 1 1,0-1-1,1 0 0,-1 0 1,0 1-1,1-1 0,-1 0 1,0 1-1,1-1 1,-1 0-1,0 1 0,0-1 1,1 0-1,-1 1 1,0-1-1,0 1 0,0-1 1,1 0-1,-1 1 1,0-1-1,0 1 0,0 0 1,0 3-28,1 0 0,-1 0 0,0 1 0,-1-1 0,0 7 0,-4 7-43,-10 29 0,-1 0 96,11-31 30,3-13-10,1 1 0,-1-1-1,1 0 1,0 0 0,1 1-1,-1-1 1,1 1 0,-1-1-1,1 1 1,0-1 0,1 7-1,-1-9-21,0-1 0,1 1 0,-1-1 0,1 1 0,-1-1-1,1 1 1,-1-1 0,1 1 0,-1-1 0,1 0-1,-1 1 1,1-1 0,-1 0 0,1 1 0,0-1-1,-1 0 1,1 0 0,0 0 0,-1 0 0,1 1-1,0-1 1,-1 0 0,1 0 0,0 0 0,-1 0-1,1 0 1,0-1 0,-1 1 0,1 0 0,-1 0 0,1 0-1,0 0 1,-1-1 0,1 1 0,-1 0 0,2-1-1,24-12 102,-25 13-122,13-9 62,0-1 0,20-17 0,-20 15-175,26-17 0,-40 29 119,0 0-1,1-1 1,-1 1-1,0 0 0,0 0 1,0 0-1,0 0 1,0 0-1,0 0 1,0 0-1,0 0 0,0 0 1,1 0-1,-1 0 1,0 0-1,0 0 0,0 0 1,0 0-1,0 0 1,0 0-1,0 0 0,0 0 1,0 0-1,1 0 1,-1 0-1,0 0 0,0 0 1,0 1-1,0-1 1,0 0-1,0 0 0,0 0 1,0 0-1,0 0 1,0 0-1,0 0 0,1 0 1,-1 0-1,0 0 1,0 0-1,0 0 1,0 1-1,0-1 0,0 0 1,0 0-1,1 7-55,-2 11 6,-5 3-5,0 0 0,-2 0 0,0 0 0,-19 33 1,12-26 9,-110 235-205,-67 99 480,174-331-147,10-17 35,0 0 0,-1 0 0,-1-1 0,-22 25 0,30-37-93,1 1 0,-1-1-1,0 1 1,-1-1 0,1 0-1,0 1 1,0-1 0,0 0 0,-1 0-1,1-1 1,-4 2 0,5-2-29,0 0 0,-1 0 0,1 0 0,0 0 1,0 0-1,0-1 0,-1 1 0,1 0 0,0-1 1,0 1-1,0-1 0,0 1 0,-1-1 0,1 1 1,0-1-1,0 0 0,0 1 0,0-1 0,0 0 0,1 0 1,-1 0-1,0 0 0,0 0 0,0 0 0,1 0 1,-2-2-1,-2-5 25,1 0 1,0-1 0,0 1 0,0-1-1,1 0 1,1 1 0,-1-1 0,1-12-1,2-73-4,-1 90-19,2-42 121,9-53 0,-8 86-103,-1 1 0,2-1 0,0 1 1,0 0-1,1 0 0,0 0 0,1 1 0,1-1 0,7-9 0,-6 13-11,-1 0 0,1 0 0,0 1-1,1 0 1,0 1 0,0 0 0,0 0-1,1 1 1,-1 0 0,1 1 0,1 0-1,12-3 1,15-2 33,0 1-1,43-2 1,-25 3 12,-38 5-93,1-2-819,32 0 1,-47 4 76,1 0-1,0 0 1,-1 1-1,1-1 1,0 1-1,-1 0 0,1 1 1,-1-1-1,0 1 1,1-1-1,-1 1 1,5 4-1,5 8-2791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5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15 778 4224,'-14'7'9081,"21"-9"-8360,-1 1 1,1-1 0,10-5 0,3-4 38,-11 6-513,0 0 0,0 0 0,0-1-1,9-9 1,39-42 723,73-93 1,-77 85-795,-24 31-101,35-43 445,58-88 0,-113 150-365,0-1-1,-1 0 1,-1 0 0,0-1-1,-1 0 1,-1 0 0,5-26-1,-10 42-137,0-1-1,0 1 0,0 0 1,1-1-1,-1 1 0,0-1 1,-1 1-1,1 0 0,0-1 1,-1-1-1,1 3-14,0 0 1,-1-1-1,1 1 0,-1 0 1,1-1-1,-1 1 0,1 0 1,0 0-1,-1 0 0,1-1 1,-1 1-1,1 0 0,-1 0 1,1 0-1,-1 0 0,1 0 1,-1 0-1,0 0 0,1 0 1,-1 0-1,1 0 0,-1 0 1,1 0-1,-1 0 0,1 0 1,-1 0-1,1 1 0,-1-1 1,1 0-1,0 0 0,-1 1 1,1-1-1,-1 0 0,0 1 1,-16 8-2,0 1 0,0 1 0,-16 14 0,22-17-32,-10 9 86,0 2 0,2 0 0,0 1 0,1 0 0,1 2 0,1 0 0,1 1 0,-19 39 0,12-14 42,2 1 1,3 1 0,-18 76-1,32-112-45,1 0 0,0 0 0,0 0 1,1 0-1,1 0 0,3 20 0,-3-29-19,1-1 0,0 1-1,0 0 1,0 0 0,1-1 0,0 1 0,0-1 0,0 1 0,0-1 0,1 0 0,0 0-1,-1 0 1,2 0 0,-1 0 0,0-1 0,1 1 0,-1-1 0,1 0 0,0 0-1,0-1 1,7 4 0,-1-2 55,0-1 0,1 0 0,-1 0 0,1-1 0,0-1 0,0 0 0,16 0 0,7-2-4,0 0-1,0-2 0,-1-2 1,0 0-1,0-3 0,0-1 1,59-24-1,117-68-213,-163 74 292,-2-1 1,59-49-1,-92 67-102,3-1 30,-1-1 0,15-17 1,-27 29-104,-1 0 1,1-1 0,-1 1-1,1-1 1,-1 1-1,0-1 1,1 0 0,-1 1-1,0-1 1,1 1-1,-1-1 1,0 0-1,1 1 1,-1-1 0,0 0-1,0 1 1,0-1-1,0 0 1,0 1 0,0-1-1,0 0 1,0 1-1,0-1 1,0 0-1,0 1 1,0-1 0,0 0-1,-1 1 1,1-1-1,0 0 1,0 1 0,-1-1-1,1 1 1,0-1-1,-1 0 1,-1 0-17,1 1 0,0-1 0,0 1 0,-1-1 0,1 1 1,0 0-1,-1-1 0,1 1 0,-1 0 0,1 0 0,0 0 0,-1 0 0,1 0 0,-1 1 0,1-1 1,0 0-1,-1 1 0,1-1 0,0 1 0,-1-1 0,-1 2 0,-18 8-106,0 2-1,1 0 0,-29 23 1,-54 53 171,59-43-2,-39 51 1,78-90 4,1 1-1,-1 0 1,1 0 0,0 0 0,0 1 0,1-1-1,0 1 1,1 0 0,0 0 0,-3 14 0,5-21-16,0 0 1,0 0-1,-1 0 1,1 0-1,0 0 1,0 0 0,0 1-1,0-1 1,0 0-1,1 0 1,-1 0-1,0 0 1,0 0-1,1 0 1,-1 0 0,1 0-1,-1 0 1,1 0-1,0 1 1,-1-2 1,1 1 0,0-1 1,-1 1-1,1-1 0,0 0 0,-1 0 1,1 1-1,0-1 0,-1 0 1,1 0-1,0 0 0,0 0 0,-1 0 1,1 1-1,0-2 0,0 1 0,-1 0 1,1 0-1,0 0 0,1-1 0,3 0 84,1-1 0,-1-1-1,0 1 1,1-1-1,6-5 1,3-3-104,0-1 1,-1-1-1,0 0 1,-1-1 0,-1 0-1,0-1 1,14-22-1,3-13-81,23-57 0,-35 71 152,-13 27-72,19-42-35,-21 45-28,0 0-1,0 0 1,-1 0-1,0 0 0,1-13 1,-2 19 50,0 0 0,1-1 0,-1 1 0,0 0 0,0 0 0,0 0 0,0-1 0,0 1 0,0 0 0,0 0 0,0-1 0,0 1 0,0 0 0,0 0 0,0-1 0,0 1 0,0 0 0,0 0 0,0-1 0,-1 1 0,1 0 0,0 0 0,0 0 0,0-1 1,0 1-1,0 0 0,-1 0 0,1 0 0,0-1 0,0 1 0,0 0 0,0 0 0,-1 0 0,1 0 0,0 0 0,0 0 0,0-1 0,-1 1 0,1 0 0,0 0 0,0 0 0,-1 0 0,1 0 0,0 0 0,0 0 0,-1 0 0,1 0 0,0 0 0,0 0 0,-1 0 0,1 0 0,0 0 0,0 0 0,0 0 0,-1 0 0,1 0 0,0 1 0,0-1 0,-1 0 0,1 0 0,0 0 0,0 0 0,0 0 1,-1 1-1,1-1 0,0 0 0,0 0 0,0 0 0,-1 1 0,-15 17-472,4 2 393,1 1 1,0 0 0,-14 43 0,19-49 89,2-3 19,0-1 0,1 1 0,0 0 0,1 0 0,1 0 0,0 0 0,0 15 0,1-23 4,1 1 0,-1-1 0,1 1 0,0-1 0,0 0 0,1 0 0,-1 0 0,1 1 0,0-1-1,3 4 1,-3-6 2,0 1 0,0-1-1,0 0 1,0 0 0,0 1-1,1-2 1,-1 1 0,1 0 0,0 0-1,-1-1 1,1 0 0,0 1-1,0-1 1,0 0 0,6 1-1,3 0 46,1 0 1,-1-1-1,1-1 0,0 0 1,-1 0-1,1-1 0,-1-1 1,1 0-1,-1-1 0,0 0 0,0-1 1,0 0-1,0-1 0,-1-1 1,1 0-1,-1 0 0,17-14 0,-7 0-74,-1-2 0,-1 0 0,-1-1 0,17-29 0,58-112 25,-72 124-201,-15 34-59,-4 11 7,-3 18 15,-18 76-13,-4 25 306,20-104-89,1-7 31,1-1-1,0 1 0,1 0 0,1 17 1,-1-29-5,0-1 1,0 1-1,0 0 1,1-1 0,-1 1-1,0-1 1,0 1-1,0-1 1,0 1 0,1-1-1,-1 1 1,0-1-1,0 1 1,1-1 0,-1 0-1,1 1 1,-1-1-1,0 1 1,1-1-1,-1 0 1,1 1 0,-1-1-1,1 0 1,-1 1-1,1-1 1,-1 0 0,1 1-1,1-1 9,-1 0 0,0 0 0,0-1 0,0 1 0,0 0 0,0 0 0,0 0 0,0-1 0,0 1 0,0-1 0,0 1 0,0-1 0,1 0 0,4-3 70,0 0 1,-1 0-1,7-7 1,-11 10-88,73-74 225,-37 35-320,3 1 0,45-34 0,-80 70 52,-2 1 10,-1 0 1,1 0 0,0 0 0,1 0-1,3-2 1,-6 4 12,0 0 1,0 0-1,0-1 0,0 1 1,0 0-1,0 0 0,0 0 1,0 0-1,0 0 0,0 0 1,-1 0-1,1 1 0,0-1 1,0 0-1,0 0 0,0 1 1,0-1-1,0 0 0,0 1 1,-1-1-1,1 1 0,0-1 1,0 1-1,-1 0 0,2 0 0,-1 0 5,0 0-1,-1 0 0,1-1 0,0 1 0,-1 0 0,1 0 1,-1 0-1,1 0 0,-1 0 0,0 0 0,1 0 0,-1 0 0,0 0 1,0 0-1,1 0 0,-1 0 0,0 0 0,0 0 0,0 2 1,-7 18-89,2-8 45,-10 26 26,-1 0-1,-3-1 0,-44 69 1,19-30 183,-59 144 0,65-133-109,25-59 24,1 1 28,-2 0 1,-1-1 0,-29 42 0,43-70-99,1 0 0,-1 0 0,0 0 0,0 0 0,0 0 1,0-1-1,0 1 0,0 0 0,0 0 0,0-1 0,-2 2 0,3-2-9,0 0 0,0 0 1,-1 0-1,1 0 0,0 0 0,-1 0 0,1 0 0,0 0 0,0 0 0,-1 0 1,1 0-1,0 0 0,0-1 0,-1 1 0,1 0 0,0 0 0,0 0 0,0 0 1,-1 0-1,1 0 0,0 0 0,0-1 0,-1 1 0,1 0 0,0 0 0,-4-13-245,4 1 149,1-1-1,0 0 0,1 1 0,1-1 1,4-14-1,-3 11 103,2-8-57,2-1 0,0 1 0,17-32 1,-19 44 22,0 1 0,1 1 0,0-1 1,1 1-1,0 0 0,0 1 0,1 0 0,16-12 1,-5 7 11,1 1 0,39-18 1,47-11-25,10-5-20,-92 35 110,-1 0 1,0-2-1,-1 0 0,-1-2 0,0 0 0,-1-2 1,-1 0-1,-1-1 0,30-38 0,-32 31 92,0-1 0,-1-1 0,-2-1 0,-1 0-1,-1 0 1,13-55 0,-24 79-83,0 0-1,0 0 1,0 0-1,-1-10 1,1 14-54,-1 1-1,0-1 1,0 0 0,0 0-1,0 0 1,-1 1-1,1-1 1,0 0 0,0 0-1,0 0 1,-1 1 0,1-1-1,0 0 1,-1 0 0,1 1-1,-1-1 1,1 0 0,-1 1-1,1-1 1,-1 0-1,1 1 1,-1-1 0,1 1-1,-1-1 1,0 1 0,1-1-1,-1 1 1,0 0 0,0-1-1,1 1 1,-1 0 0,0-1-1,0 1 1,1 0-1,-1 0 1,-1 0 0,0 0-15,0 1 1,0-1 0,1 1-1,-1 0 1,0-1 0,1 1-1,-1 0 1,0 0 0,1 0-1,-1 0 1,1 1 0,0-1-1,-1 0 1,1 0 0,0 1-1,0-1 1,-2 3 0,1 0-16,-16 19-4,2 1 0,-20 38 0,-19 55 463,44-95-314,5-8-85,0 1 0,0-1-1,2 1 1,-4 16-1,7-27-22,0 0-1,1 0 1,0 0-1,-1 0 0,2-1 1,-1 1-1,0 0 1,1 0-1,-1 0 1,1-1-1,0 1 1,1 0-1,-1-1 0,0 1 1,1-1-1,0 1 1,0-1-1,0 0 1,0 0-1,1 0 1,-1 0-1,4 3 0,-4-5 31,0 1-1,1 0 1,-1-1-1,0 0 1,1 0-1,-1 0 0,1 0 1,0 0-1,-1 0 1,1 0-1,0-1 1,0 0-1,-1 1 0,1-1 1,0 0-1,0 0 1,4-1-1,5-1 124,-1-1-1,21-7 1,-28 8-152,34-12 45,-1-2-1,45-26 1,63-51-219,-66 34 149,-54 38 12,1 2 0,1 0-1,40-20 1,-65 38-6,0 0 0,0 1 0,0-1 0,0 0 0,0 1 0,0-1 0,0 1 0,0-1 0,1 1 0,-1 0 0,0 0 0,0 0 0,0 0 0,0 0 0,4 1 0,-4 0 3,-1 0-1,1 0 1,-1 0 0,1 0-1,-1 0 1,0 0-1,1 0 1,-1 1 0,0-1-1,0 0 1,0 1-1,0-1 1,0 1 0,0-1-1,0 1 1,0-1-1,-1 1 1,1 0 0,0 2-1,9 27 101,-1-2 337,15 31-1,-20-51-340,1 0 0,0-1 0,0 1 0,1-1 1,0-1-1,0 1 0,13 11 0,-14-15-64,1 1-1,0-1 1,1 0 0,-1 0-1,1 0 1,-1-1 0,1 0-1,0-1 1,0 1 0,1-1-1,-1-1 1,11 2-1,-12-3-1074,1 0 0,-1 0 0,0 0 0,1-1 0,8-2 0,-6 3-1198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14 5728,'1'-2'446,"1"1"1,-1 0 0,1-1-1,0 1 1,-1 0-1,1 0 1,0 0-1,0 1 1,0-1-1,0 0 1,3 0 0,8 1 2311,-12 0-2650,-1 0 0,0 0 1,1 0-1,-1 0 0,0 1 0,1-1 1,-1 0-1,0 0 0,0 0 0,1 1 1,-1-1-1,0 0 0,0 1 1,1-1-1,-1 0 0,0 0 0,0 1 1,0-1-1,1 0 0,-1 1 0,0-1 1,0 0-1,0 1 0,0-1 0,0 1 1,0-1-1,0 0 0,0 1 1,0-1-1,0 5 275,-1 0-1,0-1 1,0 1 0,-1-1-1,1 1 1,-1-1 0,0 1-1,-3 4 1,-1 2 119,-8 17 152,-1-1-1,-26 35 1,-45 47 152,57-73-570,-111 120 105,127-143-590,-25 22-2984,31-27 1499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7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67 185 9152,'-37'-60'4128,"24"29"-3584,9 14 480,4 5-672,-5-8 640,0 9-577,2-6-702,3 9 127,0 0-2368,8 8 1408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16 216 6560,'-12'-3'3203,"12"3"-3142,-1 0 0,1 0 0,0 0 0,0 0 0,0 0 0,0 0 0,0 0 0,-1 0 0,1-1 0,0 1 0,0 0 0,0 0 0,0 0 0,0 0 0,0 0 0,0 0 0,-1 0 0,1 0 1,0 0-1,0 0 0,0-1 0,0 1 0,0 0 0,0 0 0,0 0 0,0 0 0,0 0 0,0 0 0,0-1 0,0 1 0,-1 0 0,1 0 0,0 0 0,0 0 0,0 0 0,0-1 0,0 1 0,0 0 0,0 0 0,0 0 1,1 0-1,-1 0 0,0-1 0,0 1 0,0 0 0,0 0 0,0 0 0,0 0 0,0 0 0,0 0 0,0-1 0,0 1 0,0 0 0,0 0 0,1 0 0,-1 0 0,0-1 254,0 0 1,1 0-1,-1 0 0,0 0 0,0 0 0,1-1 0,-1 1 1,0 0-1,0 0 0,-1 0 0,1 0 0,0-1 0,0-4 276,0 3-376,0-1 0,1 1 0,0-1 0,0 1 0,0-1 0,0 1 0,0 0 0,3-6 0,19-26 757,-12 17-524,-4 7-194,1 1 0,-1 0 1,18-17-1,-21 22-209,1 1 0,0 0 0,1 0 0,-1 0 0,1 1 0,-1 0 0,1 0-1,0 0 1,8-2 0,-13 5-43,1 0-1,-1-1 1,0 1-1,0 0 0,0 0 1,1 0-1,-1 0 1,0 0-1,0 0 0,0 1 1,0-1-1,1 0 1,-1 1-1,0-1 1,0 0-1,0 1 0,0 0 1,0-1-1,0 1 1,0-1-1,0 1 0,0 0 1,0 0-1,0 0 1,-1-1-1,1 1 1,0 0-1,0 0 0,-1 0 1,1 0-1,-1 0 1,2 2-1,0 3 16,0-1 0,-1 0 0,1 1 0,-1-1 1,1 10-1,2 165 388,-4-114-144,0-55-195,0 1-1,2-1 1,-1 1-1,1-1 0,1 1 1,0-1-1,1 0 1,7 16-1,-9-23-1,0 0 0,1 0-1,-1 0 1,1 0 0,0 0-1,0 0 1,0-1 0,0 1-1,1-1 1,0 0 0,-1 0-1,1 0 1,0-1 0,1 1-1,-1-1 1,0 0 0,1 0-1,-1 0 1,1-1 0,-1 0-1,1 0 1,9 1 0,-2-1 15,0-1 0,0 0 1,0-1-1,0-1 1,0 1-1,0-2 1,-1 0-1,1 0 0,-1-1 1,0-1-1,0 0 1,0 0-1,-1-1 1,1 0-1,-2-1 1,1 0-1,-1-1 0,13-13 1,-10 7-19,-1 0 0,-1-1 0,14-26 1,20-53-70,4-10 6,-38 84-74,-9 16 38,1 0 0,0 0 0,0 0 1,0 0-1,0 0 0,1 1 0,0-1 0,2-2 1,-4 5 32,0 1 0,-1-1 0,1 1 0,0-1 0,-1 1 0,1 0 0,0-1 0,0 1 1,-1 0-1,1-1 0,0 1 0,0 0 0,-1 0 0,1 0 0,0 0 0,0 0 0,0 0 1,0 0-1,-1 0 0,1 0 0,0 0 0,0 0 0,0 1 0,-1-1 0,1 0 0,0 0 1,0 1-1,-1-1 0,1 1 0,0 0 0,3 1-27,-1 1 0,0-1 0,0 1 0,4 6 0,-2-4 18,22 26-832,-14-17-1186,21 20 0,-28-29 1537,0-1 0,0 1 0,0-1 0,1-1 1,0 1-1,-1-1 0,11 3 0,-11-4-1137,1 0 0,0-1 0,0 0 0,8 1 0,11 1-1690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 4896,'-27'-5'11605,"28"5"-11318,1-1 0,-1 1 0,0-1-1,1 1 1,-1-1 0,0 1 0,1 0 0,-1 0 0,4-1 0,1 1 156,244-37 3797,-216 33-4143,-2 0-76,0 2 0,36 1 0,-37 2 735,-11 0-3000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5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7552,'-8'-3'3682,"21"6"2017,6 0-3689,1-1-1,35 0 1,42-8-344,-83 4-1367,64-5 440,77-4-496,-130 12-151,-12 0-1037,-1-1-3589,-4 1-966,-7-1 5110,-1 0 0,1 0-1,0 0 1,-1 0 0,1 0 0,-1 0-1,1 0 1,-1 0 0,1 0-1,-1 0 1,1-1 0,-1 1 0,1 0-1,-1 0 1,1 0 0,-1-1 0,1 1-1,1-2-780,10-3-3063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5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121 152 10560,'-1'0'235,"1"-1"1,-1 1 0,1 0 0,-1 0 0,0-1-1,1 1 1,-1 0 0,1 0 0,-1 0 0,0 0-1,1 0 1,-1 0 0,1 0 0,-1 0 0,0 0-1,1 0 1,-1 0 0,1 0 0,-1 0 0,0 0-1,1 0 1,-1 1 0,1-1 0,-1 0 0,1 0-1,-1 1 1,1-1 0,-1 0 0,1 1 0,-1-1-1,1 1 1,-1 0 0,-18 18 1444,17-17-1552,-7 10 111,-1 1 0,2 0 0,0 0 0,0 1 0,1 0 0,1 1 0,0-1 0,-3 16 0,6-20-153,1-1 1,0 0-1,1 0 0,0 1 0,0-1 1,1 0-1,0 1 0,1-1 0,0 0 1,0 1-1,1-1 0,1 0 0,-1 0 1,7 14-1,-5-16-14,0-1 0,1 1 0,0-1 0,0 0 0,1-1 1,-1 1-1,1-1 0,0 0 0,0 0 0,1-1 0,0 0 0,0 0 0,13 5 0,-7-4 92,0 0 0,0-1-1,1-1 1,-1 0-1,1-1 1,27 1 0,-27-4-101,0 0 0,-1-1 0,1 0 0,-1-1 0,1-1 0,-1 0 0,0-1 0,0 0 1,-1-1-1,1-1 0,-1 1 0,-1-2 0,1 0 0,12-11 0,2-6 37,-1 0 0,-1-1-1,-1-2 1,24-37 0,-31 42-65,23-48 0,-33 57-35,0-1 0,-1 1-1,0-1 1,4-28 0,-8 39-14,-1 0 0,0 0 0,0 0-1,0 0 1,0 0 0,-1 0 0,1 0 0,-1 0-1,0 0 1,0 0 0,0 0 0,-1 0 0,0 1-1,1-1 1,-1 1 0,0-1 0,-1 1 0,1 0-1,-4-4 1,2 3-34,-1 0-1,0 0 1,0 0 0,-1 0-1,1 1 1,-1 0 0,0 0 0,1 1-1,-1 0 1,0 0 0,-11-2-1,0 1-84,0 0-1,-1 2 0,1 0 1,0 1-1,0 1 0,-18 3 1,-10 4-29,-51 16 1,83-21 59,-77 25 254,76-23-858,0 1 0,0 0 0,-26 17 0,37-21 154,0 1 0,0-1 0,0 1 0,1 0 0,-1 0 0,1 0 0,0 0 0,0 0 0,-2 4 0,2 8-1927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23 282 3328,'-22'8'9168,"22"-8"-8811,0 0-180,0-1 0,0 0-1,0 0 1,0 0 0,0 0 0,0 0 0,0 0-1,0 0 1,0 1 0,1-1 0,-1 0-1,0 0 1,0 0 0,1 0 0,-1 0 0,1 1-1,-1-1 1,1 0 0,0-1 0,10-8 46,1 0 1,0 0 0,1 1-1,0 1 1,0 0 0,19-8-1,6-5 20,158-98 498,-192 117-737,-1 0 0,1 0 0,-1 1 0,1-1 0,0 1 0,0 0 0,0 0 0,6-1 0,-8 2 14,-1 0 0,0 0 0,0 0 0,1 0 0,-1 0 0,0 0 0,0 1 0,0-1 0,1 0 0,-1 1 0,0-1 0,0 1 0,0 0 0,0-1-1,0 1 1,0 0 0,0-1 0,0 1 0,0 0 0,0 0 0,0 0 0,0 0 0,-1 0 0,1 0 0,0 0 0,-1 0 0,1 0 0,-1 0 0,1 0 0,-1 1 0,0-1 0,1 1 0,2 13 66,-1 0 0,0-1 0,-1 1 0,-1 0 0,-1 16-1,0 3 145,1-11-133,0 0-1,2-1 0,0 1 1,1 0-1,2-1 1,6 22-1,-6-28 37,10 25 231,-14-39-305,0 0-1,0 0 0,0 0 0,1 0 0,-1 0 0,0-1 1,1 1-1,-1 0 0,1-1 0,-1 1 0,1-1 1,0 1-1,0-1 0,0 0 0,2 2 0,-2-3-17,-1 0-1,1 0 0,0 0 0,-1 0 0,1 0 0,-1-1 1,1 1-1,0 0 0,-1-1 0,1 1 0,-1-1 1,1 1-1,-1-1 0,1 0 0,-1 0 0,1 0 0,-1 1 1,0-1-1,0 0 0,1-1 0,-1 1 0,0 0 1,1-2-1,6-6 222,14-20 1,-17 22-189,37-51 271,46-69 87,-59 76-392,-10 15-157,2 1-1,28-36 1,-47 68 75,1 0 0,-1 0 1,1 1-1,0-1 0,0 1 1,0-1-1,0 1 0,0 0 0,1 0 1,-1 0-1,0 1 0,1-1 0,3 0 1,-2 1 38,-1 1 1,1-1-1,-1 1 1,1 0-1,0 0 1,-1 1-1,1-1 1,-1 1 0,1 0-1,5 2 1,165 60 473,-155-52-519,5 2-1950,-6-9-8750,-7-4 7524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1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27 344 4896,'-22'17'1584,"21"-17"-1564,1 0 0,0 0 1,0 0-1,-1 1 0,1-1 0,0 0 1,0 0-1,0 0 0,-1 0 0,1 0 1,0 1-1,0-1 0,0 0 1,-1 0-1,1 0 0,0 1 0,0-1 1,0 0-1,0 0 0,0 1 0,0-1 1,-1 0-1,1 0 0,0 1 0,0-1 1,0 0-1,0 0 0,0 1 1,0-1-1,0 1-82,0 2 570,0 0-1,0 0 1,1 0 0,-1 0-1,0-1 1,3 6 0,-3-7-396,0 0 0,1-1 0,-1 1 0,0 0 0,1-1 0,-1 1 0,1 0 0,-1-1 0,1 1 0,-1-1 0,1 1 0,0-1 0,-1 1 0,1-1 0,0 0 0,-1 1 0,1-1 0,0 0 0,0 1 0,-1-1 0,1 0 0,0 0 0,0 0 0,-1 0 1,1 0-1,0 1 0,0-1 0,-1-1 0,1 1 0,0 0 0,0 0 0,0 0 0,-1 0 0,1 0 0,1-1 0,5-2 218,1 0 1,0 0-1,-1 0 1,0-1-1,1 0 1,-2-1-1,1 0 1,0 0-1,-1 0 0,7-8 1,7-9 151,26-37 0,-21 25-31,24-26 229,-24 31-266,-2 0-1,21-36 0,-33 49-223,-8 12-140,0 0 1,0 0 0,-1 0-1,0-1 1,0 1 0,2-6-1,-4 10-55,0 0 0,0 0-1,0 0 1,-1 0 0,1 0-1,0 0 1,0 0 0,0 0-1,0 0 1,0 0 0,0 0 0,0 0-1,-1 0 1,1 0 0,0 0-1,0 0 1,0 0 0,0 0-1,0 0 1,-1 0 0,1 0-1,0 0 1,0 0 0,0 0-1,0 0 1,0 0 0,0 0-1,0 0 1,-1 0 0,1 0 0,0 0-1,0 0 1,0 0 0,0 0-1,0 1 1,0-1 0,0 0-1,0 0 1,0 0 0,-1 0-1,1 0 1,0 0 0,0 0-1,0 1 1,0-1 0,0 0-1,0 0 1,0 0 0,0 0-1,-6 6-42,4 0 66,-1-1 1,1 1-1,0-1 1,0 1-1,-2 10 1,-3 8 62,3-9-6,0 0 1,0 0 0,1 0-1,1 0 1,1 0-1,0 1 1,1-1 0,1 1-1,0-1 1,4 17 0,4-5 509,-8-26-552,-1 0 0,0 0 0,1 0 1,-1 0-1,1 0 0,-1 0 0,1 0 1,0 0-1,-1 0 0,1 0 0,0-1 0,0 1 1,-1 0-1,1-1 0,0 1 0,0 0 1,0-1-1,0 1 0,0-1 0,0 1 0,0-1 1,1 1-1,2-2 34,-1 0 1,0 0-1,1 0 0,-1 0 1,0-1-1,0 0 0,0 1 1,0-1-1,0 0 0,0 0 1,3-4-1,3-1 106,41-30 267,-25 17-364,43-25 0,-66 44-79,162-79-287,-130 64 136,16-6 53,-45 21 108,-1-1 0,1 1 0,0 0 0,-1 0 0,1 0 0,0 1 0,0 0 0,8 0 0,-12 1 2,0-1 1,1 1-1,-1 0 0,0 0 1,1-1-1,-1 1 0,0 0 1,0 0-1,0 0 0,0 0 1,0 0-1,0 1 0,0-1 1,0 0-1,0 0 0,-1 1 1,1-1-1,0 0 0,-1 1 1,1-1-1,-1 1 0,1-1 1,-1 3-1,2 2 30,-1 1-1,0 0 1,0 12 0,-9 30 441,8-49-474,0 0 1,0 1 0,0-1 0,0 0 0,0 0 0,0 1-1,0-1 1,0 0 0,0 1 0,0-1 0,0 0-1,0 1 1,0-1 0,1 0 0,-1 1 0,0-1 0,0 0-1,0 0 1,0 1 0,1-1 0,-1 0 0,0 0 0,0 1-1,1-1 1,-1 0 0,0 0 0,0 0 0,1 0 0,-1 1-1,0-1 1,0 0 0,1 0 0,-1 0 0,0 0 0,1 0-1,-1 0 1,0 0 0,1 0 0,-1 0 0,0 0 0,1 0-1,-1 0 1,0 0 0,1 0 0,-1 0 0,0 0 0,0 0-1,1 0 1,-1 0 0,0 0 0,1-1 0,18-9 449,-18 10-446,14-11 161,23-21 0,7-6-108,-33 29-94,-5 4-28,0 0 1,0 0-1,0 1 0,0-1 0,1 2 1,0-1-1,0 1 0,11-3 0,-17 6 56,0 0 0,0 0 0,1 0 0,-1 1 0,0-1 0,0 1 0,1 0 0,-1-1 0,0 1 0,0 0 0,0 0 0,0 0 0,0 1 0,0-1 0,0 0 0,0 1 0,-1-1 0,1 1-1,0 0 1,-1-1 0,0 1 0,1 0 0,-1 0 0,0 0 0,2 3 0,0 0 43,-1 0-1,1 0 0,-1 0 1,0 1-1,0-1 0,-1 1 1,0-1-1,0 1 0,1 6 1,-3-7 20,1-4-143,0 0 0,0 0 0,0 1 0,0-1 0,0 0 0,0 0 1,0 0-1,0 0 0,1 0 0,-1 0 0,0 0 0,1 0 0,-1 0 0,1 2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143 108 7392,'-26'-48'3360,"-1"32"-2944,14 4 1216,8 9-992,-13-6 1696,4 6-1313,1-5-191,5 8-544,-2-5-480,6 5 96,-1-4-704,10 4-1823,9 9 1599,4-1-4416,4 7 3040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55 1568,'1'-2'111,"-1"1"0,0 0 0,1 0 0,-1 0 0,1-1 0,0 1 0,-1 0 0,1 0 0,0 0 0,0 0 0,0 0 0,0 0 0,0 1 0,0-1 0,0 0 0,0 0 0,0 1 0,0-1 0,0 1 0,0-1 0,3 0 0,7-6 2828,-10 6-2545,8-10 4072,-9 11-4387,0 0 0,0 0 0,1-1 0,-1 1 0,0 0 0,0 0 0,0 0 0,0 0 0,0 0 0,0-1 0,0 1 0,0 0 0,0 0 0,0 0 0,0-1 0,1 1 0,-1 0 0,0 0 0,0 0 0,0 0 0,0-1 0,-1 1-1,1 0 1,0 0 0,0 0 0,0-1 0,0 1 0,0 0 0,0 0 0,0 0 0,0 0 0,0 0 0,0-1 0,0 1 0,0 0 0,-1 0 0,1 0 0,0 0 0,0 0 0,0-1 0,0 1 0,0 0 0,-1 0 0,1 0 0,0 0 0,0 0 0,0 0 0,0 0 0,-1 0 0,1 0 0,0 0 0,0 0 0,0 0 0,-1 0 0,1 0 0,0 0 0,0 0 0,0 0 0,0 0 0,-1 0 0,1 0 0,0 0 0,0 0-1,-36 16 2637,29-12-2563,0 0 1,0 1-1,1 0 0,0 0 1,0 0-1,0 1 0,-8 11 1,-1-1 4,10-10-109,1-1-1,-1 1 1,1 0-1,0 0 1,1 1-1,-1-1 1,1 1 0,1 0-1,-3 9 1,4-13-18,0-1 0,1 1 1,-1-1-1,1 1 0,0-1 1,-1 1-1,1-1 1,0 1-1,1 0 0,-1-1 1,0 1-1,1-1 0,0 1 1,-1-1-1,1 1 1,0-1-1,0 1 0,1-1 1,-1 0-1,0 0 0,1 0 1,-1 0-1,1 0 0,0 0 1,0 0-1,-1 0 1,1 0-1,0-1 0,4 3 1,-3-3 17,0 0 0,-1 0 1,1 0-1,-1-1 1,1 1-1,0-1 1,0 0-1,-1 0 0,1 0 1,0 0-1,-1 0 1,1 0-1,0-1 0,-1 1 1,1-1-1,0 0 1,-1 0-1,1 0 0,2-2 1,9-4 62,0-1 0,16-11-1,-3 2-45,28-15 45,2 4 0,103-37 1,-149 61-166,26-7-144,-34 11 180,-1-1-1,0 1 1,0 0 0,0 0-1,0 0 1,0 0 0,0 0-1,0 0 1,0 0-1,0 1 1,0-1 0,0 1-1,0 0 1,3 1 0,-2 0 39,-1 0 1,0 1-1,1 0 1,-1-1-1,0 1 1,-1 0-1,1 0 1,0 0-1,-1 0 1,0 0 0,1 1-1,-1 2 1,11 21 0,-5-17 126,0 0 0,1 0 0,0-1 0,1 1 1,0-2-1,0 0 0,1 0 0,0 0 0,20 11 1,-24-17-76,0-1 0,0 1 0,0-1 1,-1 0-1,1-1 0,0 1 1,0-1-1,0 0 0,0-1 0,0 1 1,0-1-1,0 0 0,0-1 1,0 1-1,-1-1 0,8-4 0,3-1 43,1-1 0,-2-1 0,1 0-1,15-14 1,-18 14 22,0-2 0,14-15 0,-23 22-144,0-1 0,0 0 0,-1 0 0,1 0 0,-1-1 0,-1 1 0,1-1 0,-1 1 0,3-9 1,-5 14-11,0 0 1,0-1 0,1 1 0,-1-1 0,0 1-1,0 0 1,0-1 0,0 1 0,1-1 0,-1 1 0,0-1-1,0 1 1,0-1 0,0 1 0,0-1 0,0 1-1,0 0 1,-1-1 0,1 1 0,0-1 0,0 1 0,0-1-1,0 1 1,0-1 0,-1 1 0,1 0 0,0-1-1,0 1 1,-1-1 0,1 1 0,0 0 0,-1-1 0,1 1-1,0 0 1,-1 0 0,1-1 0,-1 1 0,1 0-1,0 0 1,-1-1 0,0 1 0,-2 0-58,1 0 0,-1 0 1,1 1-1,-1-1 0,1 1 1,-1-1-1,-2 2 0,0 0 33,1 0 0,0 0 0,-1 1 0,1-1 0,0 1 0,0 0 0,0 0 0,1 0 0,-4 5 0,-2 2 96,0 0 0,-9 15 0,16-21-48,0-1 0,0 1 0,0 0 1,1 0-1,-1 0 0,1 0 0,0 1 0,0-1 0,0 8 1,0-10 3,1-1 1,0 0-1,0 1 1,0-1-1,1 0 1,-1 1-1,0-1 1,0 1 0,1-1-1,-1 0 1,1 1-1,-1-1 1,1 0-1,0 0 1,-1 0 0,1 1-1,0-1 1,0 0-1,0 0 1,0 0-1,0 0 1,0 0 0,0 0-1,0-1 1,0 1-1,0 0 1,1 0-1,-1-1 1,0 1-1,0-1 1,1 1 0,2 0-1,9 0 52,0 0 0,0-1 0,0-1-1,0 0 1,0 0 0,0-1 0,14-5-1,2 1 82,99-16-104,151-32 320,-270 51-303,-1 2 58,0-1-1,-1-1 0,1 1 0,9-6 1,-16 7-30,-4 1-23,-9 4 9,-19 8-39,15-3-15,-6 2-69,0 2 0,-40 30 0,57-39 61,0 0 0,1 0 0,0 0-1,0 0 1,0 1 0,1 0-1,-1 0 1,1 0 0,0 0 0,1 0-1,-1 0 1,1 1 0,0 0 0,0-1-1,1 1 1,0 0 0,0 0-1,-1 7 1,2-12 3,0 0 1,0-1-1,0 1 0,0 0 1,0 0-1,1 0 0,-1 0 0,0 0 1,0 0-1,0-1 0,1 1 1,-1 0-1,1 0 0,-1 0 1,1-1-1,-1 1 0,1 0 0,-1-1 1,1 1-1,-1 0 0,1-1 1,0 1-1,-1-1 0,1 1 0,0-1 1,0 1-1,-1-1 0,1 1 1,0-1-1,0 0 0,0 1 0,0-1 1,-1 0-1,1 0 0,0 0 1,0 0-1,0 0 0,1 0 1,1 0 22,0 0-1,0 0 1,-1-1 0,1 1 0,0-1 0,0 0 0,-1 0 0,1 0 0,0 0 0,2-2 0,10-8 28,0-2 1,-1 1-1,0-2 0,20-26 0,-5 7-91,-17 20 2,-8 8-52,-1 1 0,1 0 1,0 0-1,0 0 0,0 0 1,0 1-1,1 0 0,8-5 1,-13 8 59,1 0 0,-1 0 1,0 0-1,1 0 0,-1 0 1,0 0-1,1 0 0,-1 0 1,0 0-1,0 1 0,1-1 0,-1 0 1,0 0-1,0 0 0,1 1 1,-1-1-1,0 0 0,0 0 1,1 1-1,-1-1 0,0 0 1,0 0-1,0 1 0,0-1 1,0 0-1,1 1 0,-1-1 0,0 0 1,0 1-1,0-1 0,0 0 1,0 0-1,0 1 0,0 0 1,2 13 91,-2-13-100,2 19 104,-2-16-58,0 0 1,0 0-1,0 1 1,1-1-1,0 0 0,0 0 1,0 1-1,3 4 0,3 5 107,-6-10-106,1 0 0,0-1 0,0 1-1,0-1 1,0 1 0,3 2 0,-4-5-9,0 0-1,-1-1 1,1 1 0,0 0-1,0-1 1,0 1-1,0-1 1,0 1 0,0-1-1,0 0 1,0 1 0,0-1-1,0 0 1,0 0-1,1 0 1,-1 1 0,0-1-1,0 0 1,0-1 0,0 1-1,0 0 1,0 0 0,0 0-1,0-1 1,0 1-1,2-1 1,17-8 175,0-1-1,26-18 0,-24 15-105,60-37 38,90-53-73,-155 92-116,-14 9 26,0-1 1,1 1-1,-1 0 1,1 0-1,-1 0 1,1 1-1,0-1 1,-1 1-1,1 0 1,7-1-1,-10 2 28,-1 0 0,1 0 0,0 0 0,-1 0 0,1 0 0,-1 0 0,1 0 0,-1 1 0,1-1 0,-1 0 0,1 0 0,-1 1 0,1-1 0,-1 0 0,1 1 0,-1-1 0,1 0 0,-1 1 0,0-1 1,1 1-1,-1-1 0,1 1 0,-1-1 0,0 1 0,4 16-62,-4-11 116,0-1 0,0 1 0,-1-1-1,-2 8 1,-1 1 23,0 0 0,-1 0 0,-1 0 0,0-1 0,-1 0 0,0 0 0,-1-1 0,-12 15 0,9-15 1,7-6-39,0-1-1,0 0 1,-1 0 0,0 0 0,-7 5 0,11-9-17,-1 0 0,1-1 0,-1 1 0,1 0 0,-1-1 0,0 1 0,1-1 0,-1 1 0,0-1 1,1 0-1,-1 1 0,0-1 0,1 0 0,-1 0 0,0 0 0,1-1 0,-1 1 0,0 0 0,1-1 0,-1 1 1,0-1-1,1 1 0,-1-1 0,1 0 0,-1 1 0,-1-2 0,-9-4-215,-12-8-526,29 16 690,-1 1-1,1-1 1,0-1-1,0 1 1,0 0 0,6 0-1,41 8-4,-37-9 86,0 0 0,-1-1 1,1 0-1,0-1 0,-1-1 0,1 0 0,-1-1 0,21-8 0,2-2 143,-2-2-1,0-1 0,-1-2 0,36-26 0,-64 40-126,1-1 0,-1 0 0,6-6 0,-10 9-70,-1 0-1,1 0 1,-1 0-1,1 1 1,-1-1-1,0 0 1,0-1-1,0 1 1,0 0-1,0 0 1,0 0-1,-1-1 1,1 1-1,0-4 1,-1 6 14,0-1 0,0 1 0,0 0 0,0 0 0,0-1 0,0 1-1,0 0 1,0 0 0,0-1 0,0 1 0,0 0 0,0 0 0,0 0 0,0-1 0,-1 1 0,1 0 0,0 0 0,0 0 0,0-1 0,0 1 0,0 0 0,0 0 0,-1 0 0,1-1 0,0 1 0,0 0 0,0 0 0,-1 0 0,1 0 0,0 0 0,0 0 0,0-1-1,-1 1 1,1 0 0,0 0 0,0 0 0,-1 0 0,1 0 0,0 0 0,0 0 0,0 0 0,-1 0 0,-13 6-212,-8 11-45,16-12 264,1 1 0,0 0 0,1-1 0,-1 1 0,1 1 0,0-1 0,1 1 0,-1 0 0,1-1 0,1 1 0,-1 1 0,1-1 0,1 0 0,-1 0 0,1 1 0,0-1 0,1 1 0,0-1 0,0 1 0,0-1 0,1 1 0,3 9 0,-4-14 15,0-1-1,1 0 0,-1 0 0,1 0 0,-1 0 0,1 1 0,0-1 0,0 0 0,0 0 0,0-1 0,1 1 0,-1 0 0,0 0 0,1 0 0,-1-1 1,1 1-1,0-1 0,-1 1 0,1-1 0,0 0 0,0 0 0,0 1 0,0-1 0,0-1 0,0 1 0,0 0 0,0 0 0,0-1 0,1 1 0,-1-1 0,0 0 1,0 0-1,0 0 0,4 0 0,17-3 69,0-2 0,0-1 0,-1-1 0,36-15 0,-32 12-36,137-58 244,-127 50-219,-1-1-1,48-35 0,-16 8-277,-67 46 193,0 0-1,1 0 0,-1-1 0,0 1 0,1 0 1,-1 0-1,0 0 0,0-1 0,1 1 1,-1 0-1,1 0 0,-1 0 0,0 0 0,1 0 1,-1 0-1,0-1 0,1 1 0,-1 0 0,0 0 1,1 0-1,-1 0 0,1 1 0,-1-1 1,0 0-1,1 0 0,-1 0 0,0 0 0,1 0 1,-1 0-1,0 0 0,1 1 0,-1-1 0,0 0 1,1 0-1,-1 1 0,1 0 0,-1 0-1,1 0 1,-1 0-1,0 0 1,0 0-1,1 0 0,-1 0 1,0 0-1,0 0 1,0 0-1,0 0 1,0 1-1,-5 32-218,-17 30 348,1-4-92,13-32 132,-16 38-1,24-65-156,-1-1 1,1 0-1,0 0 0,0 1 0,0-1 1,0 0-1,0 0 0,0 1 0,0-1 1,0 0-1,0 0 0,0 0 0,-1 1 1,1-1-1,0 0 0,0 0 0,0 0 1,0 1-1,-1-1 0,1 0 0,0 0 1,0 0-1,0 0 0,-1 0 0,1 0 1,0 0-1,0 1 0,-1-1 0,1 0 1,0 0-1,0 0 0,-1 0 1,1 0-1,0 0 0,0 0 0,-1 0 1,1 0-1,0 0 0,0 0 0,-1 0 1,-7-11 37,-7-23-1,13 29-39,1 1 10,-10-26 23,11 28-39,0 1 1,-1-1-1,1 1 1,0-1-1,0 0 1,0 1-1,0-1 1,0 0-1,0 1 0,0-1 1,1 0-1,-1 1 1,1-1-1,-1 1 1,1-3-1,1 4 23,0 0 1,0 0-1,0 0 0,0 0 1,0 0-1,0 1 0,0-1 1,0 0-1,0 1 0,0-1 1,-1 1-1,4 1 0,-5-2 12,10 5 36,0 0 0,-1 1 0,0 0 0,13 11 0,-7-5-32,-10-8-5,1 0-1,-1-1 1,0 1 0,1-1-1,0 0 1,-1 0 0,1-1-1,1 0 1,-1 0 0,0 0-1,0-1 1,1 0 0,-1 0-1,9 0 1,-3-2-163,0-1 1,1 0-1,-1 0 1,0-2-1,0 1 1,-1-2-1,1 1 1,-1-2-1,0 1 1,0-2-1,15-11 0,-20 14-832,0 0-1,-1-1 1,0 1-1,10-12 1,-2 0-1395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2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62 888 5056,'-22'6'1642,"14"-2"-1002,4-1-487,2-2-14,0 1-1,0-1 1,0 0 0,0 1 0,1-1 0,-1 1 0,0 0-1,1-1 1,0 1 0,-1 0 0,1 0 0,-1 2 0,1-2 198,0 1 1,0-1 0,0 0 0,1 1-1,-1-1 1,1 1 0,0-1 0,0 1-1,0-1 1,0 1 0,0-1 0,0 1-1,1-1 1,-1 0 0,1 3-1,0-4-225,0 0-1,-1 0 0,1 0 0,0 0 0,0 0 0,-1 0 1,1 0-1,0 0 0,0-1 0,0 1 0,0 0 0,0-1 0,0 1 1,0-1-1,1 1 0,-1-1 0,0 1 0,0-1 0,0 0 0,0 0 1,1 1-1,-1-1 0,0 0 0,0 0 0,0 0 0,1 0 1,-1 0-1,0-1 0,0 1 0,0 0 0,0-1 0,2 0 0,3 0 153,-1-1-1,0 0 0,0-1 1,0 1-1,-1-1 0,1 0 0,-1 0 1,5-4-1,34-34 866,298-342 1906,-117 129-1419,-224 254-1615,1-1 1,0 0 0,-1 1-1,1-1 1,0 0 0,-1 1 0,1-1-1,0 1 1,0-1 0,0 1 0,-1-1-1,1 1 1,0 0 0,0-1 0,0 1-1,1 0 1,-1 0-3,-1 0 0,1 0 1,-1 0-1,1 0 0,-1 0 0,1 1 0,-1-1 0,1 0 1,-1 0-1,0 1 0,1-1 0,-1 0 0,1 1 0,-1-1 1,0 0-1,1 1 0,-1-1 0,0 0 0,1 1 0,-1-1 1,0 1-1,1 0 0,0 3-6,1 0-1,-1 0 1,0 1 0,0-1-1,1 7 1,-1-5 19,2 22 15,0 0 0,-3 0-1,0 0 1,-1 0 0,-9 41-1,6-43 68,-1-1 0,-2 0 0,0 0 0,-2-1 0,0 0-1,-2 0 1,-1-1 0,0 0 0,-30 38 0,35-52 6,0-1 0,-1 0-1,0 0 1,-12 8 0,18-14-86,-1 0 0,0 0 0,0 0 0,-1-1-1,1 1 1,0-1 0,0 0 0,-1 0 0,1-1 0,0 1 0,-1 0-1,1-1 1,-1 0 0,1 0 0,-1 0 0,1 0 0,-1-1 0,-4-1-1,0 0-4,0-1 0,-1 0 0,2-1 0,-1 0 0,0 0 0,1-1 0,-9-7 0,-43-42-113,57 52 110,-4-3-584,5 3 338,2 2 127,14 3-12,27-3 81,37 1 482,149-19 0,-211 15-391,0-2 0,0 0 0,-1-1 0,0 0 0,0-1 0,17-11 0,0-3-28,48-38 1,-46 28-33,-2-2 0,-1-1 0,-2-1 1,30-47-1,-71 100-94,-9 21 1,1-1 73,4-12 17,2 0 0,0 1 0,2 1 0,1 0 0,-8 39 0,17-63 54,0 0 0,1 0 0,-1 0-1,1 0 1,0-1 0,0 1 0,1 0-1,-1 0 1,1 0 0,2 7-1,-2-9-10,-1-1-1,1 1 0,0-1 0,0 0 0,1 1 0,-1-1 0,0 0 0,0 0 0,1 0 1,-1 0-1,0 0 0,1 0 0,-1 0 0,1 0 0,-1 0 0,1-1 0,0 1 0,-1-1 1,1 1-1,0-1 0,-1 0 0,1 1 0,0-1 0,0 0 0,-1 0 0,3-1 0,8 1 52,0-1-1,0-1 0,0 0 1,0-1-1,0 0 0,17-8 0,-7 1-36,1-1-1,22-15 0,-27 14-31,-1 0 1,0-2 0,-1 0-1,15-18 1,49-69 102,-74 91-176,0 0 0,6-14 0,-8 14-71,1 0 0,7-10-1,-10 19-321,-1 7 306,-3 10 119,-17 54 26,-2 8-33,19-68 67,0 0 0,1 0 0,0 1 0,1-1 0,2 18 0,-2-25-13,1-1 0,-1 1 0,1 0-1,0 0 1,0-1 0,0 1 0,0-1 0,0 1 0,1-1-1,-1 1 1,1-1 0,0 0 0,-1 0 0,1 0 0,0 0-1,0 0 1,3 2 0,-3-3 8,0 0 1,-1 0-1,1 0 0,0 0 1,0-1-1,0 1 0,0-1 1,0 1-1,0-1 0,0 0 1,0 0-1,0 0 0,0 0 1,0 0-1,0 0 0,0 0 1,0-1-1,0 1 0,0-1 0,0 1 1,0-1-1,-1 0 0,5-1 1,3-4 8,0 0 0,0-1 0,-1 0 0,0 0 1,0 0-1,-1-1 0,11-14 0,40-68 143,-34 50-213,11-21-10,28-66 0,-60 120-19,0 1 0,0-1 0,-1 0 0,0 0 0,0 0 0,1-9 0,-3 15-18,0 2 69,1 0 1,0 0-1,-1 0 1,1 0-1,-1 0 1,0 0-1,1 0 1,-1 0-1,0 0 1,1 0 0,-1 0-1,0 0 1,0 0-1,0 0 1,0 2-1,0 1-35,4 25-42,-2 41-1,-2-44 14,1 0 0,6 33 0,-2-32 62,16 45-1,-17-65 55,0 1 0,0-1 0,0 0 1,1-1-1,0 1 0,0-1 0,1 0 0,0 0 0,0-1 0,0 0 0,1 0 0,8 5 0,-11-7-9,1-1-1,-1 0 0,1-1 0,-1 1 0,1-1 0,0 1 1,0-1-1,0-1 0,0 1 0,0-1 0,0 0 1,-1 0-1,9-1 0,-2-1 10,0 0 1,0-1 0,0 0-1,19-9 1,-19 6-29,0 0 0,-1-1 0,0 0 0,-1 0 0,1-1 0,-1-1 0,-1 0 0,0 0 1,0 0-1,11-18 0,4-12 15,27-59 0,-44 85 18,38-72 84,102-149 0,-138 224-162,-1-1 0,0-1-1,-1 1 1,0-1 0,-1 0-1,6-18 1,-11 29 30,0 1 0,0-1-1,1 0 1,-1 0 0,0 1-1,0-1 1,0 0 0,0 1 0,0-1-1,0 0 1,0 0 0,0 1-1,0-1 1,0 0 0,-1 0 0,1 1-1,0-1 1,0 0 0,-1 0 0,1 1 0,-1-1 0,1 1 0,-1 0 0,1 0 1,0 0-1,-1 0 0,1 0 0,0 0 0,-1 0 1,1 0-1,-1 0 0,1 0 0,-1 0 0,1 0 1,0 0-1,-1 0 0,1 0 0,0 0 0,-1 0 1,1 1-1,-1-1 0,1 0 0,0 0 0,-1 1 1,-27 20-135,27-20 154,-10 9-23,0 1 0,1 0 0,0 1-1,1 0 1,1 1 0,0 0-1,0 0 1,-6 17 0,-1 10 52,-16 64 0,16-49-60,-11 34 41,-3-2 0,-55 115 0,44-119-46,-28 53 233,66-133-172,1-1 0,-1 1 1,0-1-1,1 1 0,-1-1 1,0 0-1,-1 0 0,-3 4 1,6-6-32,0 0 1,0 0-1,-1 0 1,1 0 0,0 0-1,0 0 1,0 0-1,-1 0 1,1 0-1,0 0 1,0 0 0,0 0-1,-1 0 1,1 0-1,0 0 1,0 0-1,-1 0 1,1 0 0,0 0-1,0 0 1,0 0-1,-1 0 1,1 0 0,0 0-1,0 0 1,0-1-1,-1 1 1,1 0-1,0 0 1,0 0 0,0 0-1,0 0 1,-1-1-1,1 1 1,0 0-1,0 0 1,0-1 0,-1 0-6,1-1 0,-1 1-1,1-1 1,-1 0 0,1 1 0,0-1 0,0 0 0,0-3 0,0-2-24,1 1 0,0-1 1,1 0-1,-1 0 0,1 1 0,1-1 0,-1 1 0,1 0 0,0 0 0,0 0 0,1 0 0,0 0 0,0 1 0,8-9 0,2 0 22,0 0-1,1 1 1,32-21 0,-2 9-18,94-39 1,-59 28 100,112-62-181,-153 75 58,-2-2 0,59-51-1,-73 56 53,47-45 111,-59 53-100,1-1 1,-2 0 0,14-21-1,1-1-164,-20 28-28,-7 10-81,-3 4 207,0 0 0,1 0-1,-7 14 1,-4 10 8,-149 237-39,136-224 199,25-40-125,1 0 1,0 0-1,1 1 0,-1-1 1,1 0-1,0 1 0,0-1 0,-1 10 1,2-13 8,0 0 0,0 0 1,0 0-1,1 0 0,-1-1 0,0 1 1,1 0-1,-1 0 0,1 0 0,-1 0 1,1 0-1,-1 0 0,1-1 0,0 1 1,-1 0-1,1 0 0,0-1 0,0 1 1,-1-1-1,1 1 0,0-1 0,0 1 1,0-1-1,0 1 0,0-1 0,-1 0 1,1 1-1,0-1 0,0 0 0,0 0 1,0 0-1,2 1 0,0-1 25,0 0-1,0 0 0,0 1 1,0-2-1,0 1 1,1 0-1,-1-1 1,0 1-1,3-2 1,2-2 13,0-1 0,0 1 0,-1-1 0,0 0 0,0-1 0,0 0 0,-1 0 0,0 0 0,0-1 0,9-13 0,-2 0-45,0-1 0,15-35-1,-10 15-19,34-56-1,-32 63-62,10-15-211,-30 49 285,0 0-1,0 0 1,0 0 0,0 0 0,0 0 0,0 0-1,0 0 1,0-1 0,1 1 0,-1 0 0,0 0-1,0 0 1,0 0 0,0 0 0,0 0 0,0 0-1,0 0 1,0 0 0,0 0 0,0 0 0,0 0-1,1 0 1,-1 0 0,0 0 0,0 0 0,0 0-1,0 0 1,0 0 0,0 0 0,0 0 0,0 0-1,0 0 1,1 0 0,-1 0 0,0 0 0,0 0-1,0 0 1,0 0 0,0 0 0,0 0 0,0 0-1,0 0 1,0 0 0,0 0 0,0 0 0,0 1-1,1-1 1,-1 0 0,0 0 0,0 0 0,0 0-1,0 0 1,0 0 0,0 0 0,0 0 0,0 0-1,0 0 1,0 0 0,0 1 0,0-1 0,0 0-1,0 0 1,0 0 0,0 0 0,0 0 0,2 13-112,-1 18 146,-1-28-74,-1 19 6,1-8 123,0 0 0,0 0 0,5 24 0,-5-34-67,1-1 0,0 0 1,0 1-1,1-1 0,-1 0 1,1 0-1,-1 0 0,1 0 1,0 0-1,0 0 0,0 0 1,0-1-1,1 1 0,-1-1 1,1 1-1,0-1 0,-1 0 0,1 0 1,0 0-1,5 1 0,-1 0-11,0-1 0,1 1-1,-1-2 1,1 1 0,0-1 0,0-1-1,-1 1 1,1-1 0,0-1-1,14-2 1,1-1 39,0-2 1,29-11-1,-28 8-30,-1-1 0,0-2 0,33-21 0,57-53 111,-79 59-50,33-32-15,-117 152-752,15-19 885,-30 55-75,64-125-113,-1 0-1,0 0 0,1 0 1,0 0-1,-1 8 0,-4 11-119,6-23 122,0 1 0,-1-1 0,1 0 0,0 0 0,0 1 0,0-1-1,0 0 1,0 1 0,0-1 0,0 0 0,0 1 0,0-1 0,0 0-1,0 1 1,0-1 0,0 0 0,0 0 0,0 1 0,0-1 0,0 0-1,0 1 1,0-1 0,0 0 0,0 1 0,1-1 0,-1 0 0,0 0-1,0 1 1,0-1 0,1 0 0,-1 0 0,0 0 0,0 1 0,1-1-1,-1 0 1,1 0 0,4 7 193,-4-6-263,13 5 129,-5 0-162,-5-4 124,-3-1-16,0 3-59,1-1 85,-1-2 112,11 15-298,-11-15 151,1 0 0,-1 1-1,0-1 1,1 0 0,-1 0 0,1 0-1,-1 0 1,1 0 0,0 0 0,-1 0 0,1 0-1,0-1 1,2 1 0,27 5 158,-25-5-36,1 0-117,-1-1 0,1 0-1,-1 0 1,1 0-1,-1-1 1,1 0-1,-1 0 1,0-1-1,1 0 1,-1 0 0,0 0-1,6-4 1,4 1 22,-14 5-11,-1-1-1,1 1 1,0-1-1,0 0 1,0 0-1,-1 1 0,1-1 1,3-2-1,1 0-273,3 2 281,0 0 0,0-1 0,0 0 0,0-1 0,0 0 0,-1 0 0,11-5 0,3-2 106,2 0-109,-1 0 0,-1-2 0,0-1 0,-1 0 1,0-2-1,25-23 0,-29 22 57,-2 0 0,0-1 1,13-22-1,-23 32-115,0-1 0,-1 1-1,0-1 1,-1 0 0,0 0 0,0 0 0,0-1-1,-1 1 1,0-1 0,-1 0 0,1-8-1,-2 14-8,-1 0-1,1 0 0,0 0 0,-1 0 1,1 0-1,-1 1 0,0-1 1,0 0-1,0 0 0,0 0 0,0 1 1,-1-1-1,1 1 0,-1-1 0,0 1 1,-3-4-1,2 3 3,-1 0 1,1 1-1,-1-1 1,1 1-1,-1 0 0,0 0 1,0 1-1,0-1 1,0 1-1,-7-2 0,2 1-1,1 1 0,-1 0-1,0 1 1,0 0 0,0 0 0,0 1-1,0 0 1,0 1 0,1 0-1,-15 5 1,12-3 31,1 0 0,0 1 0,0 0 0,1 1 0,-1 0 0,1 1-1,1 0 1,-1 0 0,1 1 0,-14 16 0,15-13 31,-1 0-1,1 1 1,1 0-1,0 0 1,1 1-1,-5 15 1,6-13 4,1 0 0,0 0 1,2 0-1,0 1 0,0-1 1,1 1-1,1-1 0,1 0 0,0 1 1,5 15-1,-6-27 2,0 1 1,1-1-1,-1 0 0,1 0 1,0 0-1,0 0 0,0 0 1,1-1-1,-1 1 0,1-1 1,0 1-1,0-1 0,0 0 1,1 0-1,-1 0 0,1 0 1,-1-1-1,1 0 0,0 0 0,0 0 1,0 0-1,0 0 0,0-1 1,9 3-1,6-1 73,-1-1-1,1-1 1,-1 0-1,21-3 1,2 1 33,95-3-28,-120 3-292,40-5-984,-19-5-4817,-22 7 3655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2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10208,'0'0'303,"0"0"0,-1 1 0,1-1 0,-1 0 1,1 1-1,0-1 0,-1 1 0,1-1 0,0 1 0,-1-1 1,1 0-1,0 1 0,0-1 0,-1 1 0,1-1 0,0 1 1,0 0-1,0-1 0,0 1 0,0-1 0,0 1 0,0-1 1,0 2-1,-3 10 5567,-3-3-5204,-1 0 0,0-1-1,0 0 1,-1-1 0,-13 11 0,4-3-746,9-10-362,-1 1-3680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31T00:13:4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243 290 3552,'0'0'43,"-1"0"1,1 0-1,0 0 0,0 0 1,0-1-1,0 1 1,0 0-1,0 0 0,0 0 1,0 0-1,0 0 0,0 0 1,0 0-1,0 0 0,0 0 1,0-1-1,0 1 1,0 0-1,0 0 0,0 0 1,0 0-1,0 0 0,0 0 1,0 0-1,0 0 1,0-1-1,0 1 0,0 0 1,0 0-1,0 0 0,0 0 1,0 0-1,0 0 1,0 0-1,0 0 0,0 0 1,0-1-1,0 1 0,0 0 1,0 0-1,0 0 1,0 0-1,0 0 0,1 0 1,-1 0-1,0 0 0,0 0 1,0 0-1,9-8 1068,22-12-532,-4 3 32,-19 10 47,-1 0-1,0 0 1,0-1-1,-1 0 1,0 0-1,0-1 0,-1 1 1,0-1-1,0 0 1,5-17-1,-9 24-498,-1 0 0,1 0 1,-1 0-1,1 0 0,-1 0 0,0 0 0,0-1 0,0 1 0,0 0 0,0 0 0,-1-3 1,0 2 85,0 0-126,0 0-1,0 0 1,0 1 0,0-1-1,-1 0 1,1 1 0,-1 0 0,1-1-1,-1 1 1,0 0 0,0 0 0,0 0-1,0 0 1,-1 0 0,1 0 0,0 1-1,-1-1 1,-3-1 0,-2-2 114,-1 1 0,-1 1 1,-17-6-1,-29-4 135,-92-9 0,140 21-406,0 0-193,1 0-1,0 0 0,-1 1 1,1 0-1,-1 0 0,1 1 1,0 0-1,-11 3 0,18-4 174,0 0 0,0 0-1,-1 0 1,1 0 0,0 0 0,0 0-1,0 1 1,0-1 0,0 0-1,0 0 1,-1 0 0,1 0-1,0 0 1,0 0 0,0 0-1,0 1 1,0-1 0,0 0-1,0 0 1,0 0 0,0 0-1,0 0 1,0 0 0,0 1 0,-1-1-1,1 0 1,0 0 0,0 0-1,0 0 1,0 1 0,0-1-1,0 0 1,0 0 0,1 0-1,-1 0 1,0 0 0,0 1-1,0-1 1,0 0 0,0 0-1,0 0 1,0 0 0,0 0-1,0 1 1,0-1 0,7 10-1835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1007 3136,'-6'1'611,"-16"4"310,10 5 7660,20-17-6723,11-14-347,45-75 671,26-33-796,-82 122-1210,-8 7-167,0 0 0,0 0 0,1 0 0,-1 0 0,0 0 0,0 0 0,0 1 0,0-1 0,1 0 0,-1 0 0,0 0 0,0 0 0,0 0 0,0 0 0,0 0 0,1 0 0,-1 0 0,0 0 0,0 1 0,0-1 0,0 0 0,0 0 0,0 0 0,0 0 0,0 0 0,0 1 0,1-1 0,-1 0 0,0 0 1,0 0-1,0 0 0,0 0 0,0 1 0,0-1 0,0 3 58,0 0 1,0-1 0,0 1-1,0 0 1,0 0 0,-2 4-1,-6 20 345,-17 41-1,7-22-316,-28 94 155,18-51 135,-17 97 0,3-12 237,37-154-455,-4 11 518,-5 32-1,14-56-298,1-7 45,6-17 134,1-11-357,6-41 0,-4 12-155,-2 27-28,1 0 1,2 1-1,22-45 1,54-72 11,120-145-267,84-63-596,-289 352 806,2-2-46,1-1-1,-1 0 0,2 1 0,5-5 1,-10 9 62,-1-1 0,1 1 0,0-1 1,-1 1-1,1-1 0,0 1 0,0 0 0,0-1 1,-1 1-1,1 0 0,0 0 0,0-1 0,0 1 1,-1 0-1,1 0 0,0 0 0,0 0 0,0 0 1,0 0-1,0 0 0,-1 1 0,1-1 1,0 0-1,0 0 0,0 1 0,-1-1 0,1 0 1,0 1-1,0-1 0,-1 1 0,1-1 0,0 1 1,-1-1-1,1 1 0,0-1 0,-1 1 0,1 0 1,-1-1-1,1 1 0,-1 0 0,1 1 1,1 2 47,-1-1 0,1 1 1,-1 0-1,0 0 1,-1 0-1,1 1 1,0-1-1,-1 5 0,-3 36 152,2-33-146,-2 20 107,-1 0-1,-1 0 1,-2-1 0,-22 60 0,23-76-112,-2-1-1,0 1 1,-1-2 0,0 1 0,-1-1 0,-1 0-1,0-1 1,0-1 0,-1 1 0,-1-2 0,0 0-1,0 0 1,-1-2 0,-26 14 0,35-20-5,1 1 1,-1-1 0,0 0-1,-1-1 1,1 1-1,0-1 1,0 0 0,-1 0-1,1 0 1,0-1-1,-1 0 1,1 0-1,-1 0 1,1-1 0,0 0-1,-1 0 1,-8-3-1,13 3-32,0 1 0,-1-1 0,1 0-1,0 0 1,0 0 0,0 0-1,-1-1 1,1 1 0,0 0 0,1 0-1,-1-1 1,0 1 0,0 0-1,0-1 1,1 1 0,-2-3 0,1 0 20,0 3-30,1-1-1,-1 0 1,1 1-1,-1-1 1,1 1-1,0-1 0,0 0 1,0 1-1,0-1 1,0 0-1,0 1 0,0-1 1,0 1-1,1-1 1,-1 0-1,1 1 1,-1-1-1,1 1 0,0-1 1,-1 1-1,1-1 1,0 1-1,0 0 0,0-1 1,0 1-1,0 0 1,2-2-1,4-3-33,-1 0-1,2 1 1,13-9-1,-14 10 31,46-26-67,0 2 0,2 3-1,66-21 1,249-64 151,-293 90 36,-48 12-142,0-1 0,-1-1 0,51-26 0,-92 57-244,-19 18 339,-3 0-1,0-3 0,-42 33 1,34-31-120,-1-2 45,30-25 69,0 0 0,0 1 0,1 1 0,1 0 0,-15 19 0,27-31-56,-1 0 0,1-1 0,-1 1 0,1 0 0,-1 0 1,1 0-1,0-1 0,-1 1 0,1 0 0,0 0 0,0 0 0,0 0 1,0 0-1,0 0 0,0 1 0,0-1-2,0-1 0,0 1 0,0-1 0,1 1 0,-1-1 0,0 1 0,0-1 0,1 0 0,-1 1 1,0-1-1,1 0 0,-1 1 0,0-1 0,1 0 0,-1 1 0,1-1 0,-1 0 0,0 0 0,1 1 0,-1-1 0,1 0 0,2 1 17,0-1-1,-1 1 1,1-1-1,0 0 1,0 0-1,-1 0 1,1 0 0,4-1-1,10-2 34,-1 0 0,1-2 0,-1 0 1,0-1-1,0-1 0,0 0 0,-1-1 0,0-1 0,17-12 0,-11 4-32,-1-1 0,0-1 0,-1 0-1,-1-2 1,17-25 0,42-48-207,-66 80 41,-11 14 138,0 0-1,1 0 1,-1 0-1,0 0 1,0 0-1,0 0 1,0 0-1,0 0 1,0 0-1,0 0 1,1 0-1,-1 0 1,0 0-1,0 0 1,0 0-1,0 0 1,0 0-1,0 0 1,0 0-1,0 0 1,1 0-1,-1 0 1,0 1-1,0-1 1,0 0-1,0 0 1,0 0-1,0 0 1,0 0-1,0 0 1,0 0-1,0 0 1,0 0-1,0 0 1,0 1-1,0-1 1,1 0-1,-1 0 1,0 0-1,0 0 1,0 0-1,0 0 1,0 0-1,0 1 1,0-1-1,0 0 1,0 0-1,0 0 1,0 0-1,0 0 1,-1 0-1,1 0 1,0 0-1,0 1 1,0-1-1,2 15-93,-2 19 190,0-32-99,0 29 150,1 38 36,-1-59-141,1-1-1,1 0 0,0 0 1,0 0-1,5 11 0,-7-19-25,0-1 0,1 1 0,-1 0 0,1-1 0,-1 1 0,0 0 0,1-1 0,-1 1 0,1 0 0,0-1 0,-1 1 0,1-1 0,-1 1-1,1-1 1,0 1 0,-1-1 0,1 1 0,0-1 0,0 0 0,-1 1 0,1-1 0,0 0 0,0 0 0,0 0 0,-1 1 0,1-1 0,0 0 0,0 0-1,0 0 1,-1 0 0,1-1 0,0 1 0,0 0 0,0 0 0,-1 0 0,1-1 0,1 1 0,3-2 13,-1-1 1,1 1-1,-1 0 0,7-6 1,-7 5-64,150-124 82,9-7-66,-130 111-151,-33 23 172,0 0-1,0-1 0,1 1 1,-1 0-1,0 1 1,0-1-1,0 0 1,0 0-1,0 0 1,1 0-1,-1 0 1,0 0-1,0 0 0,0 0 1,0 0-1,1 0 1,-1 0-1,0 0 1,0 0-1,0 0 1,0 1-1,0-1 0,0 0 1,0 0-1,1 0 1,-1 0-1,0 0 1,0 0-1,0 1 1,0-1-1,0 0 1,0 0-1,0 0 0,0 0 1,0 0-1,0 1 1,0-1-1,0 0 1,3 12-102,-2 12-48,-1 115 276,1-128-105,1 0-1,0-1 0,0 1 0,1-1 0,1 0 0,0 0 0,8 16 0,-10-21 10,-1-2-10,1 0-1,0 0 1,0 1-1,-1-1 1,2-1 0,-1 1-1,0 0 1,1 0-1,-1-1 1,1 1 0,0-1-1,-1 0 1,1 0-1,0 0 1,1 0 0,-1-1-1,0 1 1,0-1-1,1 0 1,6 2 0,-6-3-7,1 1 0,-1-1 1,0 0-1,1-1 0,-1 1 1,0-1-1,1 0 1,-1 0-1,0 0 0,0 0 1,0-1-1,0 0 0,0 0 1,0 0-1,-1 0 0,1-1 1,4-3-1,13-14 66,-1 0 0,-1-1 0,24-34 0,-10 12 9,2-1-92,78-75 0,39-23-94,-126 114 74,-1-2 0,-1 0 0,26-45 1,-39 52-176,-11 23 199,0 0 0,0 0-1,0 0 1,0 0 0,0-1-1,0 1 1,0 0 0,0 0-1,0 0 1,0 0 0,0 0-1,0 0 1,0 0 0,0 0-1,0-1 1,0 1 0,0 0-1,0 0 1,0 0 0,0 0-1,0 0 1,0 0 0,0 0-1,0 0 1,0 0-1,0 0 1,0-1 0,0 1-1,0 0 1,0 0 0,0 0-1,0 0 1,0 0 0,-1 0-1,1 0 1,0 0 0,0 0-1,0 0 1,0 0 0,0 0-1,0 0 1,0 0 0,0 0-1,0 0 1,-1 0 0,1 0-1,0 0 1,0 0 0,0 0-1,0 0 1,0 0 0,-11 6-166,-168 155 16,167-147 157,0 0 1,1 0-1,0 1 1,1 1-1,1 0 1,1 0-1,0 0 1,-9 28 0,1 12-22,-12 77 0,19-87-58,6-29 99,-2 4-109,2 0 0,-2 28 0,5-42-2669,-2-21-271,-3-20 2157,-2 0 1,-1 1-1,-14-35 0,-47-99 3341,64 158-2221,3 6-16,0-1-1,0 0 0,1 0 0,-1 0 1,0-5-1,2 8-190,-1 0 0,1 0 0,0 0 0,0 1 0,0-1 0,0 0 0,0 0 0,1 0 0,-1 0 1,0 0-1,0 1 0,0-1 0,1 0 0,-1 0 0,0 0 0,1 1 0,-1-1 0,1 0 0,-1 0 0,1 1 0,-1-1 0,1 0 0,0 1 0,-1-1 0,1 1 1,0-1-1,-1 1 0,1-1 0,0 1 0,-1-1 0,3 0 0,14-4 216,0 0 0,0 0 0,1 2 0,27-2 0,-42 4-243,52-5-8,0 2-1,0 3 1,0 2-1,63 10 1,-109-10-82,1 1 1,-1 0-1,0 1 1,0 0-1,0 0 1,0 1 0,0 0-1,14 10 1,-19-11 47,0 1-1,0-1 1,0 1 0,-1 0 0,1 0 0,-1 1 0,0-1 0,0 1 0,-1-1 0,1 1 0,-1 0-1,0 0 1,0 0 0,-1 0 0,1 0 0,-1 0 0,0 6 0,2 13-1,-2-1 0,0 1 1,-2 0-1,-1-1 0,0 1 1,-2-1-1,-1 0 0,0 0 1,-2 0-1,-11 24 0,9-21-229,-5 12-1298,2-20-2937,26-48 74,-2-3 3521,10-45 1,-17 60 918,20-101 1758,-19 86-482,7-49 3105,-12 73-4198,-1 8-229,0 1 0,0-1 0,0 0 1,0 1-1,0-1 0,0 1 0,0-1 0,0 0 0,0 1 1,1-1-1,-1 1 0,0-1 0,0 1 0,1-1 0,-1 1 0,0-1 1,0 1-1,1-1 0,-1 1 0,1-1 0,-1 1 0,0-1 1,1 1-1,-1 0 0,1-1 0,-1 1 0,1 0 0,-1-1 1,1 1-1,-1 0 0,1 0 0,0 0 0,-1-1 0,1 1 0,-1 0 1,1 0-1,0 0 0,0 0 0,41-4-880,0 3 1,43 3-1,-61-1 610,162 11-379,-135-8 974,-50-4-354,13 3 827,-13-3-732,-1 1 0,0-1 0,0 0 0,1 0 0,-1 0 0,0 0 0,0 1 0,1-1 0,-1 0 0,0 0 0,0 1 0,0-1 0,1 0 0,-1 0 0,0 1 0,0-1 0,0 0 0,0 0 0,0 1 0,0-1 0,0 0 0,1 1 0,-1-1 0,0 0 0,0 0 0,0 1 0,0-1 0,0 0 0,0 1 0,0-1 0,-1 0 0,1 1 0,0-1 0,0 0 0,0 0 0,0 1 0,0-1 0,0 0 0,0 0 0,-1 1 0,1-1 0,0 0 0,0 0 0,0 1 0,-1-1 0,1 0 0,0 0 0,0 0 0,-1 1 0,1-1 0,-1 0 0,-16 17 1282,-25 18 0,-14 12-154,35-26-784,1 0 1,1 1-1,1 1 1,1 1-1,-15 28 1,30-48-312,1 0 0,-1 0-1,0 0 1,1 0 0,0 0 0,0 1 0,0-1 0,1 0 0,-1 7 0,1-10-56,0 0 0,1 1 0,-1-1 0,0 0-1,0 1 1,1-1 0,-1 0 0,0 0 0,1 1 0,0-1-1,-1 0 1,1 0 0,0 0 0,-1 0 0,1 0-1,0 0 1,0 0 0,0 0 0,0 0 0,0 0 0,0 0-1,0 0 1,0-1 0,0 1 0,0 0 0,1-1 0,-1 1-1,0-1 1,0 1 0,1-1 0,-1 0 0,0 0 0,1 1-1,0-1 1,8 0 37,-1 0 0,0 0 0,0-1 0,1 0 0,-1-1 0,0 0 0,0 0 0,0-1 0,15-7 0,0-2 44,46-29 0,-48 25-117,0-2 0,0 0-1,-2-1 1,0-1 0,17-24 0,76-116-881,-104 145 790,36-55 99,-3-1 1,-4-3 0,-2-1-1,42-134 1,-77 206 44,0 0 0,0 0 1,0 0-1,-1 0 0,1 0 1,-1 0-1,0-1 0,0 1 1,0 0-1,-1-6 0,1 9-38,0-1 1,0 1-1,0 0 0,0 0 0,-1 0 0,1 0 1,0 0-1,0 0 0,0-1 0,0 1 0,0 0 1,-1 0-1,1 0 0,0 0 0,0 0 0,0 0 1,-1 0-1,1 0 0,0 0 0,0 0 0,0 0 0,0 0 1,-1 0-1,1 0 0,0 0 0,0 0 0,0 0 1,-1 0-1,1 0 0,0 0 0,0 0 0,0 0 1,-1 0-1,1 0 0,0 0 0,0 1 0,0-1 1,0 0-1,0 0 0,-1 0 0,1 0 0,0 0 1,0 0-1,0 1 0,0-1 0,0 0 0,0 0 1,0 0-1,-1 0 0,1 1 0,0-1 0,-9 10-74,-12 23 187,2 0-1,-20 45 0,16-28 26,-35 81 255,42-93-301,1-1-20,3 0-1,1 1 1,2 0 0,1 0-1,2 1 1,-1 59-1,6-88-2,1 9 65,4 29 0,-4-44-94,1 1 0,-1-1 0,1 0-1,1 0 1,-1 0 0,0-1 0,1 1 0,0 0 0,0 0 0,0-1 0,0 1 0,1-1 0,2 4 0,-4-6-32,-1-1-1,1 0 1,-1 1-1,1-1 1,-1 0-1,1 0 1,-1 0-1,1 1 1,0-1-1,-1 0 1,1 0-1,-1 0 1,1 0-1,-1 0 1,1 0-1,0 0 0,-1 0 1,1 0-1,-1 0 1,1 0-1,-1 0 1,1-1-1,-1 1 1,2 0-1,16-12 70,13-22 77,-28 30-97,145-176 76,-143 175-185,-1-1 0,0 0 0,0 0 0,0 0 0,-1-1 0,0 1-1,0-1 1,3-10 0,-6 17 40,0-1-1,0 0 0,0 1 1,0-1-1,0 0 1,0 1-1,0-1 0,0 0 1,0 0-1,0 1 1,-1-1-1,1 0 0,0 1 1,0-1-1,-1 1 1,1-1-1,0 0 1,-1 1-1,1-1 0,-1 1 1,1-1-1,0 1 1,-1-1-1,1 1 0,-1-1 1,0 1-1,1-1 1,-1 1-1,1 0 1,-1-1-1,0 1 0,1 0 1,-1-1-1,0 1 1,1 0-1,-1 0 0,0 0 1,1 0-1,-1 0 1,0 0-1,0 0 1,1 0-1,-1 0 0,0 0 1,0 0-1,-3 0 27,0 1-1,0-1 0,0 1 1,0 0-1,0 0 0,-3 1 1,-1 2 31,1 1-1,0-1 1,0 1 0,1 1 0,-1-1-1,1 1 1,0 0 0,1 0 0,-1 1-1,1 0 1,0 0 0,1 0 0,0 0-1,0 1 1,1-1 0,0 1 0,-4 13-1,3-6 25,1-1 0,0 1 0,1 0 0,0 0-1,1 0 1,1 0 0,1 0 0,0 0-1,3 14 1,-3-24-36,0-1 1,1 1-1,-1-1 0,1 0 0,0 0 1,0 0-1,0 0 0,0 0 1,1 0-1,0 0 0,0-1 0,5 6 1,-3-5-30,1 0 0,-1 0 1,1 0-1,-1-1 0,1 0 1,0 0-1,0-1 0,7 3 0,4-1-591,0-1-1,0 0 0,0-1 0,1-1 0,30-2 0,-30 0-1578,-1-1-1,1 0 0,28-8 1,-1-4-2015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5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227 574 4640,'0'-1'166,"-1"1"1,1-1-1,0 0 1,0 1-1,0-1 1,0 0-1,0 1 1,0-1-1,0 0 0,0 0 1,0 1-1,0-1 1,1 0-1,-1 1 1,0-1-1,0 0 1,1 1-1,-1-1 1,0 0-1,1 1 1,-1-1-1,1 1 0,-1-1 1,1 0-1,-1 1 1,1-1-1,-1 1 1,1 0-1,-1-1 1,1 1-1,0-1 1,0 1-1,-1-1 97,1 1-1,-1-1 1,0 0 0,0 1 0,0-1-1,1 1 1,-1-1 0,0 0-1,0 1 1,0-1 0,0 1-1,0-1 1,0 0 0,0 1-1,0-1 1,-1 1 0,1-1 0,0 0-1,0 1 1,0-1 0,-1 1-1,1-1 1,0 1 0,0-1-1,-1 1 1,1-1 0,-1 1 0,1-1-1,0 1 1,-1-1 0,1 1-1,-1-1 1,1 1 0,-2-1-1,1 1-87,-1 1 0,1-1 0,-1 1-1,0-1 1,1 1 0,-1-1 0,1 1 0,0 0-1,-1-1 1,1 1 0,-1 0 0,1 0-1,0 0 1,-2 2 0,-19 20 991,13-12-762,-16 18-8,0 2-1,3 0 1,0 2-1,2 0 1,-30 71 0,47-98-328,1 0 0,0 0 1,1 0-1,0 0 1,0 1-1,0-1 1,0 0-1,2 13 0,-1-17-29,0 0 0,0 1 0,1-1 0,-1 0 0,1 0 0,0 0 0,0 0 0,0 1-1,0-1 1,0 0 0,0-1 0,0 1 0,1 0 0,-1 0 0,1 0 0,-1-1 0,1 1 0,0-1-1,0 1 1,0-1 0,-1 0 0,1 0 0,0 0 0,1 0 0,-1 0 0,0 0 0,0 0 0,4 0-1,-1 0 4,1-1-1,-1 1 0,0-1 0,0 0 0,1-1 0,-1 1 1,0-1-1,0 0 0,0-1 0,0 1 0,6-3 0,-1 0-4,-1-1 0,0 0-1,0 0 1,15-12 0,-13 8-23,-1-1 0,0 0 1,-1 0-1,0-1 0,8-14 0,33-62 109,-13 20-187,-18 26-1216,-29 91 1371,2-1-1,-2 69 1,9-107-78,2-1 0,0 1-1,3 14 1,-3-21 32,0 0-1,0 0 1,1 0 0,-1 0-1,1-1 1,0 1-1,0-1 1,1 1 0,-1-1-1,1 0 1,4 5-1,-5-7-27,-1 0 0,0 0-1,1 0 1,-1 0-1,0-1 1,1 1-1,-1-1 1,1 1-1,0-1 1,-1 1-1,1-1 1,-1 0-1,1 0 1,-1 0-1,1 0 1,0 0-1,-1 0 1,1 0-1,-1-1 1,1 1-1,-1 0 1,3-2-1,3 0 53,0-1 0,0 0 0,8-5 0,-2-1-58,0 0 0,-1 0 0,1-2 0,-2 1 0,0-1 0,0-1 0,-1 0 0,0-1 0,-1 0 0,8-16-1,-1-1 0,-2 0 0,-1-1 0,15-55 0,-25 76-63,-1 5 27,-1 1 0,0-1 1,0 0-1,0-1 0,-1-8 0,0 12 22,1 0 0,-1 1 0,0-1-1,1 1 1,-1-1 0,1 1 0,-1-1-1,1 1 1,0-1 0,0 1 0,0-1-1,0 1 1,0 0 0,0-1 0,0 1-1,0 0 1,0 0 0,0 0 0,1 0 0,-1 0-1,1 0 1,-1 0 0,0 1 0,1-1-1,-1 0 1,1 1 0,0-1 0,-1 1-1,3-1 1,6-1-20,1 0 0,0 0 0,15 0 0,-14 2-41,100-2 1,-62 3 59,-40-1 1,0 0-1,0 1 1,0 0-1,0 0 1,11 4-1,-20-5-7,-1 1-1,1-1 0,0 0 0,-1 0 0,1 1 0,-1-1 0,1 1 0,-1-1 1,1 0-1,-1 1 0,1-1 0,-1 1 0,1-1 0,-1 1 0,0-1 0,1 1 0,-1-1 1,0 1-1,1 0 0,-1-1 0,0 1 0,0-1 0,0 1 0,1 0 0,-1-1 1,0 1-1,0 0 0,0-1 0,0 1 0,0 1 0,-6 19-159,3-14 199,-24 68-94,-15 49 65,40-116 64,0 1-1,0-1 1,1 1-1,0-1 1,1 15-1,0-20-38,1-1-1,-1 1 0,1-1 0,-1 1 0,1 0 0,0-1 0,0 1 1,0-1-1,3 4 0,-3-4-5,-1-1 0,1 0 0,1 0 0,-1 0-1,0 0 1,0 0 0,0 0 0,0 0 0,1-1 0,-1 1 0,0 0 0,1-1 0,-1 1 0,1-1 0,-1 1-1,1-1 1,-1 1 0,2-1 0,0 0 0,0 0 0,-1-1 0,1 1 0,0-1 0,-1 1 0,1-1-1,-1 0 1,1 0 0,-1 0 0,1 0 0,-1-1 0,0 1 0,1-1 0,1-1 0,34-30 154,-29 24-121,210-182-29,-178 159-84,9-6-265,59-59-1,-82 69 171,-2-2-1,-1-1 1,-1 0-1,-2-2 1,-2-1-1,18-39 1,-34 65-353,-6 8 259,-12 19 193,-4 2 38,-124 118 107,114-110-39,1 1 0,2 1 0,1 1 0,1 1 0,2 2 0,2 0 0,1 1 0,1 1 1,2 1-1,2 0 0,-10 45 0,23-80-49,-2 6 33,1-1 0,1 1 0,-1 0 1,1 15-1,1-22-10,0 0 1,0 0-1,0 0 0,1 0 1,-1 0-1,1 0 0,-1 0 1,1 0-1,0 0 0,-1 0 1,1 0-1,0 0 1,0-1-1,1 1 0,-1 0 1,0-1-1,1 1 0,-1-1 1,0 0-1,1 1 0,0-1 1,-1 0-1,1 0 0,0 0 1,0 0-1,3 2 0,1-2 19,0 1-1,0-1 0,0 0 1,0 0-1,0 0 0,0-1 0,0 0 1,0-1-1,10-1 0,-2 0-1,-1-1 0,1-1 0,14-6-1,-12 2-42,1 0-1,-2 0 0,1-2 0,-1 0 0,0-1 0,-1 0 1,15-16-1,81-101-68,-71 79 77,147-189-707,56-135-21,-237 363 717,-1 4 7,0 0 1,0-1 0,-1 0-1,-1 1 1,5-15-1,-7 21 1,0-1 0,0 1 0,0 0 0,0-1 0,0 1 0,0 0 0,-1-1 0,1 1-1,0 0 1,0-1 0,0 1 0,0 0 0,0-1 0,-1 1 0,1 0 0,0 0 0,0-1 0,-1 1 0,1 0 0,0 0 0,0-1-1,-1 1 1,1 0 0,0 0 0,-1 0 0,1 0 0,0-1 0,-1 1 0,1 0 0,0 0 0,-1 0 0,1 0 0,-1 0 0,0 0 0,-1 0 1,1 0 0,0 0 0,0 1 0,-1-1 0,1 0 0,0 1 0,0-1 0,0 0-1,0 1 1,-1 0 0,1-1 0,0 1 0,-2 1 0,-23 22 56,1 1 1,1 0-1,-29 43 0,14-15 151,-47 83 1,69-103-151,1 0 1,2 1-1,1 0 1,-8 38-1,2 18-1207,-13 160 0,30-188-6152,-1-57 3024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6:5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55 9632,'-44'-28'4384,"25"13"-3840,11 3 32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2912,'0'-3'13711,"4"-5"-12708,1 6-908,-1 0-1,1 0 0,0 1 1,0-1-1,0 1 0,0 0 1,0 1-1,6-1 1,20-3 266,-21 2-251,0 1 1,0 0-1,0 1 1,0 0-1,0 1 1,11 2-1,-1 2 14,0 0-1,-1 2 1,0 1-1,0 0 1,27 17-1,10 1 368,-39-19-174,32 18 1,-2 2 86,-31-19-191,-2 0 1,1 1-1,-1 0 1,-1 1-1,0 1 1,23 22-1,-20-13-42,6 11-75,-20-26-78,0-2 33,-1 0 0,0-1-1,0 1 1,-1 0 0,1 0-1,0 0 1,-1 0 0,0 0 0,0 0-1,0 4 1,10 17 258,-10-23-351,0 7-118,0-2 185,0-2 7,1 1-1,-1-1 1,-1 0-1,1 0 1,-1 0-1,1 0 1,-1 0-1,-3 7 1,3-7 75,-1 1-17,-7 5-62,1 1 0,0 0 0,-7 13 0,9-16-175,5-8 215,1 0 0,0 0 0,0 1 0,0-1 1,-1 0-1,1 0 0,0 1 0,0-1 0,0 0 1,-1 0-1,1 1 0,0-1 0,0 0 0,0 1 1,0-1-1,0 0 0,0 1 0,0-1 0,0 0 1,0 1-1,0-1 0,0 0 0,0 1 0,0-1 1,-1-5-4,0-1 1,0 0 0,0 1-1,-1-1 1,0 0 0,-4-7 0,-4-16-132,9 27 73,1-1-6,-1 0 1,0 0-1,1 0 1,-1 0 0,-1 0-1,1 0 1,0 1-1,-1-1 1,1 0-1,-1 1 1,0-1-1,-3-3 1,-15-12 131,13 11-140,0 1 0,0 0-1,0 1 1,0-1 0,-1 1 0,0 1 0,0 0 0,-10-4 0,16 7-6,0 0-15,1 0 0,-1 1-1,0-1 1,0 1 0,0-1 0,0 1-1,0 0 1,0 0 0,0-1 0,0 1-1,-3 1 1,-9 0-29,1 0 0,-26-1 0,7-1-188,28 1-27,40 57 107,54 101 293,-83-142-82,-6-13 35,0 0 1,0 1 0,1-1-1,-1-1 1,1 1-1,0 0 1,4 5 0,-5-8 40,0 0-78,1 0 0,-1 0 1,1-1-1,-1 1 0,1-1 0,-1 1 0,1-1 0,-1 1 0,0-1 0,2-1 1,10-6 73,-1 0 1,-1 0-1,15-15 1,2-4-132,42-32-1,-57 49 18,0 1-1,1 1 1,1 0 0,-1 0-1,31-9 1,-31 14-49,-12 3-23,-1 0 0,1 0 0,0 0 1,-1-1-1,1 1 0,-1 0 0,1-1 0,0 0 1,-1 1-1,1-1 0,1-1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59 1312,'-3'-2'19266,"-11"20"-18869,12-16-359,1 1-1,0-1 1,1 1-1,-1 0 1,0-1-1,1 1 1,-1 4-1,-3 12 111,1-10-101,0 0 0,1 1 0,-1 11-1,1-12 66,1 0 0,-1 0 0,0 0 0,-6 13 0,4-10-36,0-1 0,0 1 1,2-1-1,-1 1 0,2 0 0,-2 22 0,7 22 180,-4-55-237,0-1 0,0 1 0,0-1-1,0 1 1,0-1 0,0 1 0,0-1 0,1 1-1,-1-1 1,0 1 0,0-1 0,1 0 0,-1 1-1,0-1 1,1 1 0,-1-1 0,0 0 0,1 1-1,-1-1 1,0 0 0,1 0 0,-1 1 0,2-1-1,14 5 176,24-4-171,-32-1-13,194-6-96,-175 5 86,-1 2 0,1 1 0,0 1 0,46 11 0,-61-12 51,0 0 0,0-1-1,0 0 1,0-1-1,17-2 1,3 1 56,-27 1-74,-1 0 1,1-1 0,-1 0-1,1 0 1,-1 0-1,8-4 1,-19-16 877,-2-6-1214,9 26 299,-10-40-78,3-1-1,-5-77 1,9 52-25,0 48 7,2 17 78,1-1-1,-1 1 0,1-1 1,0 1-1,-1-1 0,1 1 1,1-1-1,-1-3 0,0 1 26,0 0-1,0 0 0,-1 0 0,0 0 1,0 0-1,-3-7 0,4 11-53,-2-2-88,-7 6 153,3-2-6,0 0 0,0 1 0,0 0 0,0 0 0,0 0 0,-7 5-1,6-4-24,-130 46 605,38-16-419,53-18-489,-62 12 0,71-19-1392,35-8 1921,-7 3-2994,24-2-5993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2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 3136,'4'1'1353,"-8"-6"-930,4 4-364,0 1 0,0 0 0,0 0 0,0 0-1,0 0 1,0 0 0,0 0 0,0-1 0,0 1 0,0 0 0,0 0 0,0 0 0,0 0 0,0 0 0,0-1 0,0 1 0,0 0 0,0 0-1,0 0 1,0 0 0,0 0 0,0 0 0,0-1 0,0 1 0,0 0 0,0 0 0,0 0 0,0 0 0,0 0 0,1 0 0,-1 0-1,0-1 1,0 1 0,0 0 0,0 0 0,0 0 0,0 0 0,0 0 0,1 0 0,-1 0 0,0 0 0,0 0 0,0 0 0,0 0-1,0 0 1,1 0 0,-1 0 0,0 0 0,0 0 0,0 0 97,1 0 0,-1 0-1,0-1 1,0 1 0,1 0-1,-1 0 1,0 0 0,0 0-1,1 0 1,-1 0 0,0 0-1,0-1 1,0 1 0,1 0-1,-1 0 1,0 0 0,0-1 0,0 1-1,0 0 1,1 0 0,-1-1-1,0 1 1,0 0 0,0 0-1,0 0 1,0-1 0,0 1-1,0 0 1,0-1 0,0 1 0,0 0-1,0 0 1,0-1 0,0 1-1,0 0 1,0 0 0,0-1-1,0 1 1,0 0 0,0 0-1,0-1 1,0 1 0,0 0-1,0 0 1,-1-1 0,1 1 0,0 0-1,0 0 1,0 0 0,0-1-1,-1 1 1,1 0 0,0 0-1,0 0 1,0 0 0,-1-1-1,1 1 1,0 0 0,-1 0-1,-1-2 376,3 2 127,5 1 624,-6-2-1254,0 1-1,1 0 0,-1-1 0,0 1 0,0-1 1,0 1-1,0 0 0,0-1 0,0 1 1,0-1-1,0 1 0,0-1 0,0 1 0,0 0 1,0-1-1,0 1 0,0-1 0,0 1 1,0 0-1,-1-1 0,1 1 0,0-1 0,0 1 1,0 0-1,-1-1 0,0 0 29,1 0-1,-1 0 1,1 0-1,-1 0 1,1 0-1,-1 0 1,0 1-1,0-1 1,1 0-1,-1 0 1,0 1-1,0-1 1,0 1-1,0-1 1,0 1-1,-1-1 1,2 1-47,-1 0 1,1-1 0,0 1-1,-1 0 1,1 0 0,0 0-1,-1 0 1,1 0-1,0 0 1,-1 0 0,1 0-1,0 0 1,-1 0 0,1 0-1,0 0 1,-1 1-1,1-1 1,0 0 0,-1 0-1,1 0 1,0 0 0,0 1-1,-1-1 1,1 0-1,0 0 1,0 0 0,-1 1-1,1-1 1,0 0 0,0 0-1,-1 1 1,1-1-1,0 0 1,0 1 0,0-1-1,0 0 1,0 1 0,-1-1-1,1 0 1,0 1-1,0-1 1,0 0 0,0 1-1,0-1 1,0 0 0,0 1-1,0-1 1,0 0-1,0 1 1,1-1 0,-2 1-9,1-1 1,0 0-1,0 0 1,0 0-1,0 0 1,0 1-1,0-1 1,0 0-1,0 0 0,0 0 1,0 1-1,0-1 1,0 0-1,0 0 1,0 0-1,0 1 1,0-1-1,0 0 1,0 0-1,0 0 1,0 1-1,0-1 1,0 0-1,1 0 1,-1 0-1,0 0 1,0 1-1,0-1 1,0 0-1,0 0 1,0 0-1,1 0 1,-1 0-1,0 1 1,0-1-1,0 0 1,1 0-1,0 3 135,1 11 347,-2-14-471,0 1-1,0-1 1,0 0 0,1 0-1,-1 0 1,0 1 0,0-1-1,0 0 1,0 0 0,0 0-1,1 0 1,-1 1 0,0-1-1,0 0 1,0 0-1,1 0 1,-1 0 0,0 0-1,0 0 1,0 1 0,1-1-1,-1 0 1,0 0 0,0 0-1,1 0 1,-1 0 0,0 0-1,0 0 1,1 0 0,-1 0-1,0 0 1,0 0 0,0 0-1,1 0 1,-1 0 0,0 0-1,0-1 1,1 1 0,-1 0-1,0 0 1,0 0-1,0 0 1,1 0 0,-1 0-1,0-1 1,0 1 0,0 0-1,0 0 1,1 0 0,-1 0-1,0-1 1,0 1 0,0 0-1,0 0 1,0-1 0,3-2 258,-3 3-277,0 0 0,0 0 0,0 0 1,0 0-1,0 0 0,0 0 0,0 0 0,0 0 0,0 0 0,0-1 0,0 1 0,0 0 0,0 0 1,0 0-1,0 0 0,0 0 0,0 0 0,0 0 0,0 0 0,0 0 0,1 0 0,-1 0 0,0 0 0,0 0 1,0 0-1,0 0 0,0 0 0,0 0 0,0 0 0,0 0 0,0 0 0,0 0 0,0 0 0,0 0 1,1 0-1,-1 0 0,0 0 0,0 0 0,0 0 0,0 0 0,0 0 0,0 0 0,0 0 0,0 0 0,0 0 1,0 0-1,0 0 0,0 0 0,0 0 0,1 0 0,-1 0 0,0 0 0,0 0 0,0 0 0,0 0 1,0 0-1,0 0 0,0 0 0,0 0 0,0 0 0,0 0 0,0 1 0,0-1 0,0 0 0,0 0 0,0 0 1,1 1-241,0 4 747,-26-24-18838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2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1 896,'0'5'5646,"0"8"-4151,0 23-1378,-9 103 971,1 45-405,1-18-243,4-44-176,-2 72 152,4-153-283,1-16 45,-1-1 0,-5 31 0,-1-10 194,-1 48 1,0 13 34,-17 220 1309,23-294-1406,2 9 138,2 0-1,13 73 0,-1-15-82,-13-39-1906,4-59-1611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2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2496,'0'0'4682,"14"0"-2687,-2 0-1351,-1-1-1,15-3 1,-20 3-472,0 0 0,0 1 0,11 1 0,16 0 212,110-9 10,-113 7-420,-6 1 134,0 0 1,27 5-1,-36-4-49,0 0 1,25-1 0,-9-1 65,-6-2-19,-21 2-121,0 0 0,1 0 0,-1 1 0,0 0 0,7 0 0,19 1 58,-25-1-48,-1 0 0,1 0 1,-1 0-1,1 1 1,-1-1-1,7 3 1,-8-2 29,1 0 1,0-1-1,-1 1 1,1-1-1,0 0 1,4 0-1,12 1-86,4 0 1,1-1 1,-1 0-1,39-7 0,-32 4-384,-4-1-3257,49-14 0,-41 9 1061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4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2144,'1'0'9121,"5"0"-7256,9-1-1827,13 1 1828,-17-3-1465,1 0 0,1 0 0,-1 2 0,15-2 0,9-1-323,-30 3-68,1 0 0,-1 0 1,1 1-1,0-1 0,6 2 0,9 1 155,40-2-1,-24-1 99,3-2-24,-29 1-225,1 1 1,19 1 0,-19 1-17,-1-1 0,17-2 0,-17 0 38,-1 2-1,19 0 1,-21 0 34,1 0-1,-1 0 1,12-2-1,-13 1 46,0 0-1,0 1 1,14 0-1,-3 2 53,0-2 0,0 0-1,22-3 1,19-1 377,29 0 117,10-2 48,-96 5-2122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1T15:47:2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917 578 2912,'-10'-5'9971,"-13"3"-7201,2 0-1960,-37-1 1169,12-7-96,-1 0-497,40 8-1185,-1 0-1,1 0 1,-11-1-1,12 3-103,1-1 0,0 0 0,0 0 0,0 0 0,0-1 0,0 1 0,0-1 0,-8-5 0,-3-1 53,-1 0 0,-1 1 0,1 0 0,-25-5 0,18 5-228,14 4 56,-58-19-31,64 21 110,0 0 0,0-1-1,0 1 1,0 0-1,-7 0 1,7 1-47,0-1 0,-1 1 0,1-1 0,0-1 0,-6-1 0,-15-7 367,9 3-197,0 0 0,-16-9 1,30 14-177,0 0 1,0 0-1,0 0 1,0 0 0,0 0-1,1 0 1,-1 0 0,1 0-1,-3-6 1,-10-25-36,7 16-54,-3-6 141,6 14-33,-1-1 1,1 0 0,1 0-1,0 0 1,-3-18 0,-15-69 88,8 56-368,6 0 448,4 33-214,2 8 18,1-1 1,0 1-1,-1 0 0,1-1 0,0 1 0,0-1 1,0 1-1,0-1 0,-1 1 0,1-1 0,0 1 1,0-1-1,0 1 0,0-1 0,0 1 0,0-1 0,0 1 1,0-1-1,0 1 0,1-1 0,-1 0 0,2-12 99,-2 13-107,0 0-1,0-1 1,0 1-1,0 0 1,0 0 0,0 0-1,-1-1 1,1 1-1,0 0 1,0 0 0,0-1-1,0 1 1,0 0 0,0 0-1,0 0 1,0-1-1,-1 1 1,1 0 0,0 0-1,0 0 1,0 0 0,0-1-1,-1 1 1,1 0-1,0 0 1,0 0 0,0 0-1,-1 0 1,1 0-1,0 0 1,0-1 0,0 1-1,-1 0 1,1 0 0,0 0-1,0 0 1,-1 0-1,1 0 1,0 0 0,0 0-1,-1 0 1,1 0 0,0 0-1,0 0 1,0 1-1,-1-1 1,1 0 0,0 0-1,0 0 1,0 0-1,-1 0 1,1 0 0,0 0-1,0 1 1,-1-1 0,1 1 4,-1-1 1,0 1 0,0 0-1,1-1 1,-1 1 0,0 0 0,1 0-1,-1 0 1,1-1 0,-1 1 0,1 0-1,-1 0 1,1 0 0,0 0-1,-1 0 1,1 0 0,0 0 0,0 0-1,0 0 1,0 0 0,0 2-1,-5 13 147,-14 21-184,6-14 62,-13 36 1,3 0 216,11-34-189,10-22-45,0 0-1,1 0 1,-1 0 0,1 0-1,-1 1 1,0 4 0,-4 6 51,6-8 1071,0-11-919,1-5-48,0-1 1,5-18-1,-5 27-141,22-84 450,-2 13-853,-20 70 388,1-1 0,-1 1 0,1 0 0,-1-1 1,1 1-1,0 0 0,0 0 0,0 0 1,0 0-1,1 1 0,-1-1 0,1 1 1,4-4-1,-3 4 30,1 0 1,-1 1-1,0-1 1,1 1-1,-1 0 1,1 0-1,-1 1 1,1-1-1,0 1 1,-1 0-1,1 0 1,0 1-1,-1 0 0,1-1 1,-1 1-1,1 1 1,-1-1-1,5 3 1,15 7 63,38 25 0,-50-29-502,0 0-1,1 0 0,25 9 0,17 0-7001,-27-8 4265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159-5DFE-AB1E-7A56-DAE5F8286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24293-6E18-A0CD-FBD2-BD5AB476A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09D07-06A8-9840-6A9A-BA3DD58D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A4AFB-C8CD-82F0-B5F5-8EAC28B3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50F8-AB45-D085-7E39-A5E8905C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5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611E-C0A7-02F7-7380-8948EB8A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1EAA6-60F7-82F0-CE56-45AD533F5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97D07-4F71-0EB5-C0E4-667CE4D5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883C0-717D-95F7-EF77-B6B6FF16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2ACB-EBCD-1F17-0ED2-7F2FDBE0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7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6E13C-5DC3-B150-1200-80222B38B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0F6EB-4702-8051-0B36-DD16961E6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2F71E-36EB-9586-60D2-F11DC490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C4363-846D-330F-95E0-AB7238E4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BA5D0-8D3F-E52F-1E84-5FEE693B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7C2D-988C-8DF1-E2E7-077F82FC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9B59-E5B5-5653-2781-4774D79DA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296F-EC71-F794-5888-A83D0368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EFB26-E08F-7523-441F-4366B581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81FB-D2A0-EE91-4023-BE343AB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1F52-D6D9-F5D8-6E07-A5EB0984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73975-D887-9E3D-C6A1-5EE87FEE2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483F4-1081-C3C2-41CF-FD1D0067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CE25C-B29B-ACCB-E0D9-3E04406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8EAF1-4013-E127-49DE-9D004E1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2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368A-0542-79BB-D061-0FAF093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6305-C989-9693-1BE8-21468BE48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72855-01AF-56C6-3D04-F57B7B206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BCAA9-03EC-084F-B055-26CBE687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EE451-ABCA-C803-259D-E3562082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5BC7B-7D0A-9432-0716-D6DD336E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47E4-8F5B-462F-4AC9-3594FD4A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456E3-1E2A-7A64-1300-06C2CAF7D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EF8F0-3DAF-064F-B289-FA05FD9C6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2C95D-FD71-12B7-6D8B-358E49ADA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F343B-90C4-19D0-13B8-A261E9928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91B7B-046E-91DF-E326-568A1202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AF8B8-6C91-7081-FE7F-C7F4716C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E714C-0F49-EB78-E438-0DFF9810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225D-4CD8-0EE4-FFBA-1E5F2880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340EA-18DC-8F63-CB46-ED2A9649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E9EDE-9BF4-6BD6-59A6-64B8D61F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C034-E3B4-CE50-5EF2-CDC4211D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5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37A84-DAE4-93B2-D41B-17EF980D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09479-0816-0E32-E6DB-3B03ED23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97AD1-531E-FF1D-E2B9-6AB29F95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9755-8752-8931-9846-82238F50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32F5-3D06-D5B9-08CA-69F833C4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7DAEB-B202-D805-8B5F-BCE898C28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D1B86-1204-6888-1B6E-FFFC0348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B18D1-82F9-5522-4156-2F00D8B7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C9635-6266-0A70-5B71-4A2B54CC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49D9-AF1C-6E8A-2ADE-0401AFE1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D820D-DEB8-1D88-341F-43E546058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16A68-1ACA-6AEF-5D85-C75B541C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DBAC6-FD71-0277-F96A-0DB5BA6F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F46AF-39E0-7C38-1CA5-47DF44C4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09AD9-D475-319D-EC07-FE6E932D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D4D7F-B8A1-A791-F615-9FC2B9D3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EAF0E-E7C4-C659-8B9C-67EC71565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B2B7-3040-FE2A-55E5-4E2AC02F4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4E72C-7280-4EEA-8675-C549B241196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0994-537A-2F6D-42D1-26A926684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C88D7-1968-6603-6A4D-04E7E9C65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3E5E-56B4-468A-B8CA-EAA5007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61" Type="http://schemas.openxmlformats.org/officeDocument/2006/relationships/image" Target="../media/image30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.png"/><Relationship Id="rId21" Type="http://schemas.openxmlformats.org/officeDocument/2006/relationships/image" Target="../media/image48.png"/><Relationship Id="rId42" Type="http://schemas.openxmlformats.org/officeDocument/2006/relationships/customXml" Target="../ink/ink59.xml"/><Relationship Id="rId63" Type="http://schemas.openxmlformats.org/officeDocument/2006/relationships/image" Target="../media/image69.png"/><Relationship Id="rId84" Type="http://schemas.openxmlformats.org/officeDocument/2006/relationships/customXml" Target="../ink/ink80.xml"/><Relationship Id="rId138" Type="http://schemas.openxmlformats.org/officeDocument/2006/relationships/customXml" Target="../ink/ink107.xml"/><Relationship Id="rId159" Type="http://schemas.openxmlformats.org/officeDocument/2006/relationships/image" Target="../media/image117.png"/><Relationship Id="rId170" Type="http://schemas.openxmlformats.org/officeDocument/2006/relationships/customXml" Target="../ink/ink123.xml"/><Relationship Id="rId191" Type="http://schemas.openxmlformats.org/officeDocument/2006/relationships/image" Target="../media/image133.png"/><Relationship Id="rId205" Type="http://schemas.openxmlformats.org/officeDocument/2006/relationships/image" Target="../media/image140.png"/><Relationship Id="rId226" Type="http://schemas.openxmlformats.org/officeDocument/2006/relationships/customXml" Target="../ink/ink151.xml"/><Relationship Id="rId247" Type="http://schemas.openxmlformats.org/officeDocument/2006/relationships/image" Target="../media/image161.png"/><Relationship Id="rId107" Type="http://schemas.openxmlformats.org/officeDocument/2006/relationships/image" Target="../media/image91.png"/><Relationship Id="rId11" Type="http://schemas.openxmlformats.org/officeDocument/2006/relationships/image" Target="../media/image43.png"/><Relationship Id="rId32" Type="http://schemas.openxmlformats.org/officeDocument/2006/relationships/customXml" Target="../ink/ink54.xml"/><Relationship Id="rId53" Type="http://schemas.openxmlformats.org/officeDocument/2006/relationships/image" Target="../media/image64.png"/><Relationship Id="rId74" Type="http://schemas.openxmlformats.org/officeDocument/2006/relationships/customXml" Target="../ink/ink75.xml"/><Relationship Id="rId128" Type="http://schemas.openxmlformats.org/officeDocument/2006/relationships/customXml" Target="../ink/ink102.xml"/><Relationship Id="rId149" Type="http://schemas.openxmlformats.org/officeDocument/2006/relationships/image" Target="../media/image112.png"/><Relationship Id="rId5" Type="http://schemas.openxmlformats.org/officeDocument/2006/relationships/image" Target="../media/image40.png"/><Relationship Id="rId95" Type="http://schemas.openxmlformats.org/officeDocument/2006/relationships/image" Target="../media/image85.png"/><Relationship Id="rId160" Type="http://schemas.openxmlformats.org/officeDocument/2006/relationships/customXml" Target="../ink/ink118.xml"/><Relationship Id="rId181" Type="http://schemas.openxmlformats.org/officeDocument/2006/relationships/image" Target="../media/image128.png"/><Relationship Id="rId216" Type="http://schemas.openxmlformats.org/officeDocument/2006/relationships/customXml" Target="../ink/ink146.xml"/><Relationship Id="rId237" Type="http://schemas.openxmlformats.org/officeDocument/2006/relationships/image" Target="../media/image156.png"/><Relationship Id="rId22" Type="http://schemas.openxmlformats.org/officeDocument/2006/relationships/customXml" Target="../ink/ink49.xml"/><Relationship Id="rId43" Type="http://schemas.openxmlformats.org/officeDocument/2006/relationships/image" Target="../media/image59.png"/><Relationship Id="rId64" Type="http://schemas.openxmlformats.org/officeDocument/2006/relationships/customXml" Target="../ink/ink70.xml"/><Relationship Id="rId118" Type="http://schemas.openxmlformats.org/officeDocument/2006/relationships/customXml" Target="../ink/ink97.xml"/><Relationship Id="rId139" Type="http://schemas.openxmlformats.org/officeDocument/2006/relationships/image" Target="../media/image107.png"/><Relationship Id="rId85" Type="http://schemas.openxmlformats.org/officeDocument/2006/relationships/image" Target="../media/image80.png"/><Relationship Id="rId150" Type="http://schemas.openxmlformats.org/officeDocument/2006/relationships/customXml" Target="../ink/ink113.xml"/><Relationship Id="rId171" Type="http://schemas.openxmlformats.org/officeDocument/2006/relationships/image" Target="../media/image123.png"/><Relationship Id="rId192" Type="http://schemas.openxmlformats.org/officeDocument/2006/relationships/customXml" Target="../ink/ink134.xml"/><Relationship Id="rId206" Type="http://schemas.openxmlformats.org/officeDocument/2006/relationships/customXml" Target="../ink/ink141.xml"/><Relationship Id="rId227" Type="http://schemas.openxmlformats.org/officeDocument/2006/relationships/image" Target="../media/image151.png"/><Relationship Id="rId248" Type="http://schemas.openxmlformats.org/officeDocument/2006/relationships/customXml" Target="../ink/ink162.xml"/><Relationship Id="rId12" Type="http://schemas.openxmlformats.org/officeDocument/2006/relationships/customXml" Target="../ink/ink44.xml"/><Relationship Id="rId33" Type="http://schemas.openxmlformats.org/officeDocument/2006/relationships/image" Target="../media/image54.png"/><Relationship Id="rId108" Type="http://schemas.openxmlformats.org/officeDocument/2006/relationships/customXml" Target="../ink/ink92.xml"/><Relationship Id="rId129" Type="http://schemas.openxmlformats.org/officeDocument/2006/relationships/image" Target="../media/image102.png"/><Relationship Id="rId54" Type="http://schemas.openxmlformats.org/officeDocument/2006/relationships/customXml" Target="../ink/ink65.xml"/><Relationship Id="rId70" Type="http://schemas.openxmlformats.org/officeDocument/2006/relationships/customXml" Target="../ink/ink73.xml"/><Relationship Id="rId75" Type="http://schemas.openxmlformats.org/officeDocument/2006/relationships/image" Target="../media/image75.png"/><Relationship Id="rId91" Type="http://schemas.openxmlformats.org/officeDocument/2006/relationships/image" Target="../media/image83.png"/><Relationship Id="rId96" Type="http://schemas.openxmlformats.org/officeDocument/2006/relationships/customXml" Target="../ink/ink86.xml"/><Relationship Id="rId140" Type="http://schemas.openxmlformats.org/officeDocument/2006/relationships/customXml" Target="../ink/ink108.xml"/><Relationship Id="rId145" Type="http://schemas.openxmlformats.org/officeDocument/2006/relationships/image" Target="../media/image110.png"/><Relationship Id="rId161" Type="http://schemas.openxmlformats.org/officeDocument/2006/relationships/image" Target="../media/image118.png"/><Relationship Id="rId166" Type="http://schemas.openxmlformats.org/officeDocument/2006/relationships/customXml" Target="../ink/ink121.xml"/><Relationship Id="rId182" Type="http://schemas.openxmlformats.org/officeDocument/2006/relationships/customXml" Target="../ink/ink129.xml"/><Relationship Id="rId187" Type="http://schemas.openxmlformats.org/officeDocument/2006/relationships/image" Target="../media/image131.png"/><Relationship Id="rId217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212" Type="http://schemas.openxmlformats.org/officeDocument/2006/relationships/customXml" Target="../ink/ink144.xml"/><Relationship Id="rId233" Type="http://schemas.openxmlformats.org/officeDocument/2006/relationships/image" Target="../media/image154.png"/><Relationship Id="rId238" Type="http://schemas.openxmlformats.org/officeDocument/2006/relationships/customXml" Target="../ink/ink157.xml"/><Relationship Id="rId23" Type="http://schemas.openxmlformats.org/officeDocument/2006/relationships/image" Target="../media/image49.png"/><Relationship Id="rId28" Type="http://schemas.openxmlformats.org/officeDocument/2006/relationships/customXml" Target="../ink/ink52.xml"/><Relationship Id="rId49" Type="http://schemas.openxmlformats.org/officeDocument/2006/relationships/image" Target="../media/image62.png"/><Relationship Id="rId114" Type="http://schemas.openxmlformats.org/officeDocument/2006/relationships/customXml" Target="../ink/ink95.xml"/><Relationship Id="rId119" Type="http://schemas.openxmlformats.org/officeDocument/2006/relationships/image" Target="../media/image97.png"/><Relationship Id="rId44" Type="http://schemas.openxmlformats.org/officeDocument/2006/relationships/customXml" Target="../ink/ink60.xml"/><Relationship Id="rId60" Type="http://schemas.openxmlformats.org/officeDocument/2006/relationships/customXml" Target="../ink/ink68.xml"/><Relationship Id="rId65" Type="http://schemas.openxmlformats.org/officeDocument/2006/relationships/image" Target="../media/image70.png"/><Relationship Id="rId81" Type="http://schemas.openxmlformats.org/officeDocument/2006/relationships/image" Target="../media/image78.png"/><Relationship Id="rId86" Type="http://schemas.openxmlformats.org/officeDocument/2006/relationships/customXml" Target="../ink/ink81.xml"/><Relationship Id="rId130" Type="http://schemas.openxmlformats.org/officeDocument/2006/relationships/customXml" Target="../ink/ink103.xml"/><Relationship Id="rId135" Type="http://schemas.openxmlformats.org/officeDocument/2006/relationships/image" Target="../media/image105.png"/><Relationship Id="rId151" Type="http://schemas.openxmlformats.org/officeDocument/2006/relationships/image" Target="../media/image113.png"/><Relationship Id="rId156" Type="http://schemas.openxmlformats.org/officeDocument/2006/relationships/customXml" Target="../ink/ink116.xml"/><Relationship Id="rId177" Type="http://schemas.openxmlformats.org/officeDocument/2006/relationships/image" Target="../media/image126.png"/><Relationship Id="rId198" Type="http://schemas.openxmlformats.org/officeDocument/2006/relationships/customXml" Target="../ink/ink137.xml"/><Relationship Id="rId172" Type="http://schemas.openxmlformats.org/officeDocument/2006/relationships/customXml" Target="../ink/ink124.xml"/><Relationship Id="rId193" Type="http://schemas.openxmlformats.org/officeDocument/2006/relationships/image" Target="../media/image134.png"/><Relationship Id="rId202" Type="http://schemas.openxmlformats.org/officeDocument/2006/relationships/customXml" Target="../ink/ink139.xml"/><Relationship Id="rId207" Type="http://schemas.openxmlformats.org/officeDocument/2006/relationships/image" Target="../media/image141.png"/><Relationship Id="rId223" Type="http://schemas.openxmlformats.org/officeDocument/2006/relationships/image" Target="../media/image149.png"/><Relationship Id="rId228" Type="http://schemas.openxmlformats.org/officeDocument/2006/relationships/customXml" Target="../ink/ink152.xml"/><Relationship Id="rId244" Type="http://schemas.openxmlformats.org/officeDocument/2006/relationships/customXml" Target="../ink/ink160.xml"/><Relationship Id="rId249" Type="http://schemas.openxmlformats.org/officeDocument/2006/relationships/image" Target="../media/image162.png"/><Relationship Id="rId13" Type="http://schemas.openxmlformats.org/officeDocument/2006/relationships/image" Target="../media/image44.png"/><Relationship Id="rId18" Type="http://schemas.openxmlformats.org/officeDocument/2006/relationships/customXml" Target="../ink/ink47.xml"/><Relationship Id="rId39" Type="http://schemas.openxmlformats.org/officeDocument/2006/relationships/image" Target="../media/image57.png"/><Relationship Id="rId109" Type="http://schemas.openxmlformats.org/officeDocument/2006/relationships/image" Target="../media/image92.png"/><Relationship Id="rId34" Type="http://schemas.openxmlformats.org/officeDocument/2006/relationships/customXml" Target="../ink/ink55.xml"/><Relationship Id="rId50" Type="http://schemas.openxmlformats.org/officeDocument/2006/relationships/customXml" Target="../ink/ink63.xml"/><Relationship Id="rId55" Type="http://schemas.openxmlformats.org/officeDocument/2006/relationships/image" Target="../media/image65.png"/><Relationship Id="rId76" Type="http://schemas.openxmlformats.org/officeDocument/2006/relationships/customXml" Target="../ink/ink76.xml"/><Relationship Id="rId97" Type="http://schemas.openxmlformats.org/officeDocument/2006/relationships/image" Target="../media/image86.png"/><Relationship Id="rId104" Type="http://schemas.openxmlformats.org/officeDocument/2006/relationships/customXml" Target="../ink/ink90.xml"/><Relationship Id="rId120" Type="http://schemas.openxmlformats.org/officeDocument/2006/relationships/customXml" Target="../ink/ink98.xml"/><Relationship Id="rId125" Type="http://schemas.openxmlformats.org/officeDocument/2006/relationships/image" Target="../media/image100.png"/><Relationship Id="rId141" Type="http://schemas.openxmlformats.org/officeDocument/2006/relationships/image" Target="../media/image108.png"/><Relationship Id="rId146" Type="http://schemas.openxmlformats.org/officeDocument/2006/relationships/customXml" Target="../ink/ink111.xml"/><Relationship Id="rId167" Type="http://schemas.openxmlformats.org/officeDocument/2006/relationships/image" Target="../media/image121.png"/><Relationship Id="rId188" Type="http://schemas.openxmlformats.org/officeDocument/2006/relationships/customXml" Target="../ink/ink132.xml"/><Relationship Id="rId7" Type="http://schemas.openxmlformats.org/officeDocument/2006/relationships/image" Target="../media/image41.png"/><Relationship Id="rId71" Type="http://schemas.openxmlformats.org/officeDocument/2006/relationships/image" Target="../media/image73.png"/><Relationship Id="rId92" Type="http://schemas.openxmlformats.org/officeDocument/2006/relationships/customXml" Target="../ink/ink84.xml"/><Relationship Id="rId162" Type="http://schemas.openxmlformats.org/officeDocument/2006/relationships/customXml" Target="../ink/ink119.xml"/><Relationship Id="rId183" Type="http://schemas.openxmlformats.org/officeDocument/2006/relationships/image" Target="../media/image129.png"/><Relationship Id="rId213" Type="http://schemas.openxmlformats.org/officeDocument/2006/relationships/image" Target="../media/image144.png"/><Relationship Id="rId218" Type="http://schemas.openxmlformats.org/officeDocument/2006/relationships/customXml" Target="../ink/ink147.xml"/><Relationship Id="rId234" Type="http://schemas.openxmlformats.org/officeDocument/2006/relationships/customXml" Target="../ink/ink155.xml"/><Relationship Id="rId239" Type="http://schemas.openxmlformats.org/officeDocument/2006/relationships/image" Target="../media/image157.png"/><Relationship Id="rId2" Type="http://schemas.openxmlformats.org/officeDocument/2006/relationships/customXml" Target="../ink/ink39.xml"/><Relationship Id="rId29" Type="http://schemas.openxmlformats.org/officeDocument/2006/relationships/image" Target="../media/image52.png"/><Relationship Id="rId250" Type="http://schemas.openxmlformats.org/officeDocument/2006/relationships/customXml" Target="../ink/ink163.xml"/><Relationship Id="rId24" Type="http://schemas.openxmlformats.org/officeDocument/2006/relationships/customXml" Target="../ink/ink50.xml"/><Relationship Id="rId40" Type="http://schemas.openxmlformats.org/officeDocument/2006/relationships/customXml" Target="../ink/ink58.xml"/><Relationship Id="rId45" Type="http://schemas.openxmlformats.org/officeDocument/2006/relationships/image" Target="../media/image60.png"/><Relationship Id="rId66" Type="http://schemas.openxmlformats.org/officeDocument/2006/relationships/customXml" Target="../ink/ink71.xml"/><Relationship Id="rId87" Type="http://schemas.openxmlformats.org/officeDocument/2006/relationships/image" Target="../media/image81.png"/><Relationship Id="rId110" Type="http://schemas.openxmlformats.org/officeDocument/2006/relationships/customXml" Target="../ink/ink93.xml"/><Relationship Id="rId115" Type="http://schemas.openxmlformats.org/officeDocument/2006/relationships/image" Target="../media/image95.png"/><Relationship Id="rId131" Type="http://schemas.openxmlformats.org/officeDocument/2006/relationships/image" Target="../media/image103.png"/><Relationship Id="rId136" Type="http://schemas.openxmlformats.org/officeDocument/2006/relationships/customXml" Target="../ink/ink106.xml"/><Relationship Id="rId157" Type="http://schemas.openxmlformats.org/officeDocument/2006/relationships/image" Target="../media/image116.png"/><Relationship Id="rId178" Type="http://schemas.openxmlformats.org/officeDocument/2006/relationships/customXml" Target="../ink/ink127.xml"/><Relationship Id="rId61" Type="http://schemas.openxmlformats.org/officeDocument/2006/relationships/image" Target="../media/image68.png"/><Relationship Id="rId82" Type="http://schemas.openxmlformats.org/officeDocument/2006/relationships/customXml" Target="../ink/ink79.xml"/><Relationship Id="rId152" Type="http://schemas.openxmlformats.org/officeDocument/2006/relationships/customXml" Target="../ink/ink114.xml"/><Relationship Id="rId173" Type="http://schemas.openxmlformats.org/officeDocument/2006/relationships/image" Target="../media/image124.png"/><Relationship Id="rId194" Type="http://schemas.openxmlformats.org/officeDocument/2006/relationships/customXml" Target="../ink/ink135.xml"/><Relationship Id="rId199" Type="http://schemas.openxmlformats.org/officeDocument/2006/relationships/image" Target="../media/image137.png"/><Relationship Id="rId203" Type="http://schemas.openxmlformats.org/officeDocument/2006/relationships/image" Target="../media/image139.png"/><Relationship Id="rId208" Type="http://schemas.openxmlformats.org/officeDocument/2006/relationships/customXml" Target="../ink/ink142.xml"/><Relationship Id="rId229" Type="http://schemas.openxmlformats.org/officeDocument/2006/relationships/image" Target="../media/image152.png"/><Relationship Id="rId19" Type="http://schemas.openxmlformats.org/officeDocument/2006/relationships/image" Target="../media/image47.png"/><Relationship Id="rId224" Type="http://schemas.openxmlformats.org/officeDocument/2006/relationships/customXml" Target="../ink/ink150.xml"/><Relationship Id="rId240" Type="http://schemas.openxmlformats.org/officeDocument/2006/relationships/customXml" Target="../ink/ink158.xml"/><Relationship Id="rId245" Type="http://schemas.openxmlformats.org/officeDocument/2006/relationships/image" Target="../media/image160.png"/><Relationship Id="rId14" Type="http://schemas.openxmlformats.org/officeDocument/2006/relationships/customXml" Target="../ink/ink45.xml"/><Relationship Id="rId30" Type="http://schemas.openxmlformats.org/officeDocument/2006/relationships/customXml" Target="../ink/ink53.xml"/><Relationship Id="rId35" Type="http://schemas.openxmlformats.org/officeDocument/2006/relationships/image" Target="../media/image55.png"/><Relationship Id="rId56" Type="http://schemas.openxmlformats.org/officeDocument/2006/relationships/customXml" Target="../ink/ink66.xml"/><Relationship Id="rId77" Type="http://schemas.openxmlformats.org/officeDocument/2006/relationships/image" Target="../media/image76.png"/><Relationship Id="rId100" Type="http://schemas.openxmlformats.org/officeDocument/2006/relationships/customXml" Target="../ink/ink88.xml"/><Relationship Id="rId105" Type="http://schemas.openxmlformats.org/officeDocument/2006/relationships/image" Target="../media/image90.png"/><Relationship Id="rId126" Type="http://schemas.openxmlformats.org/officeDocument/2006/relationships/customXml" Target="../ink/ink101.xml"/><Relationship Id="rId147" Type="http://schemas.openxmlformats.org/officeDocument/2006/relationships/image" Target="../media/image111.png"/><Relationship Id="rId168" Type="http://schemas.openxmlformats.org/officeDocument/2006/relationships/customXml" Target="../ink/ink122.xml"/><Relationship Id="rId8" Type="http://schemas.openxmlformats.org/officeDocument/2006/relationships/customXml" Target="../ink/ink42.xml"/><Relationship Id="rId51" Type="http://schemas.openxmlformats.org/officeDocument/2006/relationships/image" Target="../media/image63.png"/><Relationship Id="rId72" Type="http://schemas.openxmlformats.org/officeDocument/2006/relationships/customXml" Target="../ink/ink74.xml"/><Relationship Id="rId93" Type="http://schemas.openxmlformats.org/officeDocument/2006/relationships/image" Target="../media/image84.png"/><Relationship Id="rId98" Type="http://schemas.openxmlformats.org/officeDocument/2006/relationships/customXml" Target="../ink/ink87.xml"/><Relationship Id="rId121" Type="http://schemas.openxmlformats.org/officeDocument/2006/relationships/image" Target="../media/image98.png"/><Relationship Id="rId142" Type="http://schemas.openxmlformats.org/officeDocument/2006/relationships/customXml" Target="../ink/ink109.xml"/><Relationship Id="rId163" Type="http://schemas.openxmlformats.org/officeDocument/2006/relationships/image" Target="../media/image119.png"/><Relationship Id="rId184" Type="http://schemas.openxmlformats.org/officeDocument/2006/relationships/customXml" Target="../ink/ink130.xml"/><Relationship Id="rId189" Type="http://schemas.openxmlformats.org/officeDocument/2006/relationships/image" Target="../media/image132.png"/><Relationship Id="rId219" Type="http://schemas.openxmlformats.org/officeDocument/2006/relationships/image" Target="../media/image147.png"/><Relationship Id="rId3" Type="http://schemas.openxmlformats.org/officeDocument/2006/relationships/image" Target="../media/image39.png"/><Relationship Id="rId214" Type="http://schemas.openxmlformats.org/officeDocument/2006/relationships/customXml" Target="../ink/ink145.xml"/><Relationship Id="rId230" Type="http://schemas.openxmlformats.org/officeDocument/2006/relationships/customXml" Target="../ink/ink153.xml"/><Relationship Id="rId235" Type="http://schemas.openxmlformats.org/officeDocument/2006/relationships/image" Target="../media/image155.png"/><Relationship Id="rId251" Type="http://schemas.openxmlformats.org/officeDocument/2006/relationships/image" Target="../media/image163.png"/><Relationship Id="rId25" Type="http://schemas.openxmlformats.org/officeDocument/2006/relationships/image" Target="../media/image50.png"/><Relationship Id="rId46" Type="http://schemas.openxmlformats.org/officeDocument/2006/relationships/customXml" Target="../ink/ink61.xml"/><Relationship Id="rId67" Type="http://schemas.openxmlformats.org/officeDocument/2006/relationships/image" Target="../media/image71.png"/><Relationship Id="rId116" Type="http://schemas.openxmlformats.org/officeDocument/2006/relationships/customXml" Target="../ink/ink96.xml"/><Relationship Id="rId137" Type="http://schemas.openxmlformats.org/officeDocument/2006/relationships/image" Target="../media/image106.png"/><Relationship Id="rId158" Type="http://schemas.openxmlformats.org/officeDocument/2006/relationships/customXml" Target="../ink/ink117.xml"/><Relationship Id="rId20" Type="http://schemas.openxmlformats.org/officeDocument/2006/relationships/customXml" Target="../ink/ink48.xml"/><Relationship Id="rId41" Type="http://schemas.openxmlformats.org/officeDocument/2006/relationships/image" Target="../media/image58.png"/><Relationship Id="rId62" Type="http://schemas.openxmlformats.org/officeDocument/2006/relationships/customXml" Target="../ink/ink69.xml"/><Relationship Id="rId83" Type="http://schemas.openxmlformats.org/officeDocument/2006/relationships/image" Target="../media/image79.png"/><Relationship Id="rId88" Type="http://schemas.openxmlformats.org/officeDocument/2006/relationships/customXml" Target="../ink/ink82.xml"/><Relationship Id="rId111" Type="http://schemas.openxmlformats.org/officeDocument/2006/relationships/image" Target="../media/image93.png"/><Relationship Id="rId132" Type="http://schemas.openxmlformats.org/officeDocument/2006/relationships/customXml" Target="../ink/ink104.xml"/><Relationship Id="rId153" Type="http://schemas.openxmlformats.org/officeDocument/2006/relationships/image" Target="../media/image114.png"/><Relationship Id="rId174" Type="http://schemas.openxmlformats.org/officeDocument/2006/relationships/customXml" Target="../ink/ink125.xml"/><Relationship Id="rId179" Type="http://schemas.openxmlformats.org/officeDocument/2006/relationships/image" Target="../media/image127.png"/><Relationship Id="rId195" Type="http://schemas.openxmlformats.org/officeDocument/2006/relationships/image" Target="../media/image135.png"/><Relationship Id="rId209" Type="http://schemas.openxmlformats.org/officeDocument/2006/relationships/image" Target="../media/image142.png"/><Relationship Id="rId190" Type="http://schemas.openxmlformats.org/officeDocument/2006/relationships/customXml" Target="../ink/ink133.xml"/><Relationship Id="rId204" Type="http://schemas.openxmlformats.org/officeDocument/2006/relationships/customXml" Target="../ink/ink140.xml"/><Relationship Id="rId220" Type="http://schemas.openxmlformats.org/officeDocument/2006/relationships/customXml" Target="../ink/ink148.xml"/><Relationship Id="rId225" Type="http://schemas.openxmlformats.org/officeDocument/2006/relationships/image" Target="../media/image150.png"/><Relationship Id="rId241" Type="http://schemas.openxmlformats.org/officeDocument/2006/relationships/image" Target="../media/image158.png"/><Relationship Id="rId246" Type="http://schemas.openxmlformats.org/officeDocument/2006/relationships/customXml" Target="../ink/ink161.xml"/><Relationship Id="rId15" Type="http://schemas.openxmlformats.org/officeDocument/2006/relationships/image" Target="../media/image45.png"/><Relationship Id="rId36" Type="http://schemas.openxmlformats.org/officeDocument/2006/relationships/customXml" Target="../ink/ink56.xml"/><Relationship Id="rId57" Type="http://schemas.openxmlformats.org/officeDocument/2006/relationships/image" Target="../media/image66.png"/><Relationship Id="rId106" Type="http://schemas.openxmlformats.org/officeDocument/2006/relationships/customXml" Target="../ink/ink91.xml"/><Relationship Id="rId127" Type="http://schemas.openxmlformats.org/officeDocument/2006/relationships/image" Target="../media/image101.png"/><Relationship Id="rId10" Type="http://schemas.openxmlformats.org/officeDocument/2006/relationships/customXml" Target="../ink/ink43.xml"/><Relationship Id="rId31" Type="http://schemas.openxmlformats.org/officeDocument/2006/relationships/image" Target="../media/image53.png"/><Relationship Id="rId52" Type="http://schemas.openxmlformats.org/officeDocument/2006/relationships/customXml" Target="../ink/ink64.xml"/><Relationship Id="rId73" Type="http://schemas.openxmlformats.org/officeDocument/2006/relationships/image" Target="../media/image74.png"/><Relationship Id="rId78" Type="http://schemas.openxmlformats.org/officeDocument/2006/relationships/customXml" Target="../ink/ink77.xml"/><Relationship Id="rId94" Type="http://schemas.openxmlformats.org/officeDocument/2006/relationships/customXml" Target="../ink/ink85.xml"/><Relationship Id="rId99" Type="http://schemas.openxmlformats.org/officeDocument/2006/relationships/image" Target="../media/image87.png"/><Relationship Id="rId101" Type="http://schemas.openxmlformats.org/officeDocument/2006/relationships/image" Target="../media/image88.png"/><Relationship Id="rId122" Type="http://schemas.openxmlformats.org/officeDocument/2006/relationships/customXml" Target="../ink/ink99.xml"/><Relationship Id="rId143" Type="http://schemas.openxmlformats.org/officeDocument/2006/relationships/image" Target="../media/image109.png"/><Relationship Id="rId148" Type="http://schemas.openxmlformats.org/officeDocument/2006/relationships/customXml" Target="../ink/ink112.xml"/><Relationship Id="rId164" Type="http://schemas.openxmlformats.org/officeDocument/2006/relationships/customXml" Target="../ink/ink120.xml"/><Relationship Id="rId169" Type="http://schemas.openxmlformats.org/officeDocument/2006/relationships/image" Target="../media/image122.png"/><Relationship Id="rId185" Type="http://schemas.openxmlformats.org/officeDocument/2006/relationships/image" Target="../media/image130.png"/><Relationship Id="rId4" Type="http://schemas.openxmlformats.org/officeDocument/2006/relationships/customXml" Target="../ink/ink40.xml"/><Relationship Id="rId9" Type="http://schemas.openxmlformats.org/officeDocument/2006/relationships/image" Target="../media/image42.png"/><Relationship Id="rId180" Type="http://schemas.openxmlformats.org/officeDocument/2006/relationships/customXml" Target="../ink/ink128.xml"/><Relationship Id="rId210" Type="http://schemas.openxmlformats.org/officeDocument/2006/relationships/customXml" Target="../ink/ink143.xml"/><Relationship Id="rId215" Type="http://schemas.openxmlformats.org/officeDocument/2006/relationships/image" Target="../media/image145.png"/><Relationship Id="rId236" Type="http://schemas.openxmlformats.org/officeDocument/2006/relationships/customXml" Target="../ink/ink156.xml"/><Relationship Id="rId26" Type="http://schemas.openxmlformats.org/officeDocument/2006/relationships/customXml" Target="../ink/ink51.xml"/><Relationship Id="rId231" Type="http://schemas.openxmlformats.org/officeDocument/2006/relationships/image" Target="../media/image153.png"/><Relationship Id="rId252" Type="http://schemas.openxmlformats.org/officeDocument/2006/relationships/customXml" Target="../ink/ink164.xml"/><Relationship Id="rId47" Type="http://schemas.openxmlformats.org/officeDocument/2006/relationships/image" Target="../media/image61.png"/><Relationship Id="rId68" Type="http://schemas.openxmlformats.org/officeDocument/2006/relationships/customXml" Target="../ink/ink72.xml"/><Relationship Id="rId89" Type="http://schemas.openxmlformats.org/officeDocument/2006/relationships/image" Target="../media/image82.png"/><Relationship Id="rId112" Type="http://schemas.openxmlformats.org/officeDocument/2006/relationships/customXml" Target="../ink/ink94.xml"/><Relationship Id="rId133" Type="http://schemas.openxmlformats.org/officeDocument/2006/relationships/image" Target="../media/image104.png"/><Relationship Id="rId154" Type="http://schemas.openxmlformats.org/officeDocument/2006/relationships/customXml" Target="../ink/ink115.xml"/><Relationship Id="rId175" Type="http://schemas.openxmlformats.org/officeDocument/2006/relationships/image" Target="../media/image125.png"/><Relationship Id="rId196" Type="http://schemas.openxmlformats.org/officeDocument/2006/relationships/customXml" Target="../ink/ink136.xml"/><Relationship Id="rId200" Type="http://schemas.openxmlformats.org/officeDocument/2006/relationships/customXml" Target="../ink/ink138.xml"/><Relationship Id="rId16" Type="http://schemas.openxmlformats.org/officeDocument/2006/relationships/customXml" Target="../ink/ink46.xml"/><Relationship Id="rId221" Type="http://schemas.openxmlformats.org/officeDocument/2006/relationships/image" Target="../media/image148.png"/><Relationship Id="rId242" Type="http://schemas.openxmlformats.org/officeDocument/2006/relationships/customXml" Target="../ink/ink159.xml"/><Relationship Id="rId37" Type="http://schemas.openxmlformats.org/officeDocument/2006/relationships/image" Target="../media/image56.png"/><Relationship Id="rId58" Type="http://schemas.openxmlformats.org/officeDocument/2006/relationships/customXml" Target="../ink/ink67.xml"/><Relationship Id="rId79" Type="http://schemas.openxmlformats.org/officeDocument/2006/relationships/image" Target="../media/image77.png"/><Relationship Id="rId102" Type="http://schemas.openxmlformats.org/officeDocument/2006/relationships/customXml" Target="../ink/ink89.xml"/><Relationship Id="rId123" Type="http://schemas.openxmlformats.org/officeDocument/2006/relationships/image" Target="../media/image99.png"/><Relationship Id="rId144" Type="http://schemas.openxmlformats.org/officeDocument/2006/relationships/customXml" Target="../ink/ink110.xml"/><Relationship Id="rId90" Type="http://schemas.openxmlformats.org/officeDocument/2006/relationships/customXml" Target="../ink/ink83.xml"/><Relationship Id="rId165" Type="http://schemas.openxmlformats.org/officeDocument/2006/relationships/image" Target="../media/image120.png"/><Relationship Id="rId186" Type="http://schemas.openxmlformats.org/officeDocument/2006/relationships/customXml" Target="../ink/ink131.xml"/><Relationship Id="rId211" Type="http://schemas.openxmlformats.org/officeDocument/2006/relationships/image" Target="../media/image143.png"/><Relationship Id="rId232" Type="http://schemas.openxmlformats.org/officeDocument/2006/relationships/customXml" Target="../ink/ink154.xml"/><Relationship Id="rId253" Type="http://schemas.openxmlformats.org/officeDocument/2006/relationships/image" Target="../media/image164.png"/><Relationship Id="rId27" Type="http://schemas.openxmlformats.org/officeDocument/2006/relationships/image" Target="../media/image51.png"/><Relationship Id="rId48" Type="http://schemas.openxmlformats.org/officeDocument/2006/relationships/customXml" Target="../ink/ink62.xml"/><Relationship Id="rId69" Type="http://schemas.openxmlformats.org/officeDocument/2006/relationships/image" Target="../media/image72.png"/><Relationship Id="rId113" Type="http://schemas.openxmlformats.org/officeDocument/2006/relationships/image" Target="../media/image94.png"/><Relationship Id="rId134" Type="http://schemas.openxmlformats.org/officeDocument/2006/relationships/customXml" Target="../ink/ink105.xml"/><Relationship Id="rId80" Type="http://schemas.openxmlformats.org/officeDocument/2006/relationships/customXml" Target="../ink/ink78.xml"/><Relationship Id="rId155" Type="http://schemas.openxmlformats.org/officeDocument/2006/relationships/image" Target="../media/image115.png"/><Relationship Id="rId176" Type="http://schemas.openxmlformats.org/officeDocument/2006/relationships/customXml" Target="../ink/ink126.xml"/><Relationship Id="rId197" Type="http://schemas.openxmlformats.org/officeDocument/2006/relationships/image" Target="../media/image136.png"/><Relationship Id="rId201" Type="http://schemas.openxmlformats.org/officeDocument/2006/relationships/image" Target="../media/image138.png"/><Relationship Id="rId222" Type="http://schemas.openxmlformats.org/officeDocument/2006/relationships/customXml" Target="../ink/ink149.xml"/><Relationship Id="rId243" Type="http://schemas.openxmlformats.org/officeDocument/2006/relationships/image" Target="../media/image159.png"/><Relationship Id="rId17" Type="http://schemas.openxmlformats.org/officeDocument/2006/relationships/image" Target="../media/image46.png"/><Relationship Id="rId38" Type="http://schemas.openxmlformats.org/officeDocument/2006/relationships/customXml" Target="../ink/ink57.xml"/><Relationship Id="rId59" Type="http://schemas.openxmlformats.org/officeDocument/2006/relationships/image" Target="../media/image67.png"/><Relationship Id="rId103" Type="http://schemas.openxmlformats.org/officeDocument/2006/relationships/image" Target="../media/image89.png"/><Relationship Id="rId124" Type="http://schemas.openxmlformats.org/officeDocument/2006/relationships/customXml" Target="../ink/ink10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2.png"/><Relationship Id="rId21" Type="http://schemas.openxmlformats.org/officeDocument/2006/relationships/image" Target="../media/image174.png"/><Relationship Id="rId42" Type="http://schemas.openxmlformats.org/officeDocument/2006/relationships/customXml" Target="../ink/ink185.xml"/><Relationship Id="rId63" Type="http://schemas.openxmlformats.org/officeDocument/2006/relationships/image" Target="../media/image195.png"/><Relationship Id="rId84" Type="http://schemas.openxmlformats.org/officeDocument/2006/relationships/customXml" Target="../ink/ink206.xml"/><Relationship Id="rId138" Type="http://schemas.openxmlformats.org/officeDocument/2006/relationships/customXml" Target="../ink/ink233.xml"/><Relationship Id="rId159" Type="http://schemas.openxmlformats.org/officeDocument/2006/relationships/image" Target="../media/image243.png"/><Relationship Id="rId170" Type="http://schemas.openxmlformats.org/officeDocument/2006/relationships/customXml" Target="../ink/ink249.xml"/><Relationship Id="rId191" Type="http://schemas.openxmlformats.org/officeDocument/2006/relationships/image" Target="../media/image259.png"/><Relationship Id="rId205" Type="http://schemas.openxmlformats.org/officeDocument/2006/relationships/image" Target="../media/image266.png"/><Relationship Id="rId226" Type="http://schemas.openxmlformats.org/officeDocument/2006/relationships/customXml" Target="../ink/ink277.xml"/><Relationship Id="rId247" Type="http://schemas.openxmlformats.org/officeDocument/2006/relationships/image" Target="../media/image287.png"/><Relationship Id="rId107" Type="http://schemas.openxmlformats.org/officeDocument/2006/relationships/image" Target="../media/image217.png"/><Relationship Id="rId268" Type="http://schemas.openxmlformats.org/officeDocument/2006/relationships/customXml" Target="../ink/ink298.xml"/><Relationship Id="rId289" Type="http://schemas.openxmlformats.org/officeDocument/2006/relationships/image" Target="../media/image308.png"/><Relationship Id="rId11" Type="http://schemas.openxmlformats.org/officeDocument/2006/relationships/image" Target="../media/image169.png"/><Relationship Id="rId32" Type="http://schemas.openxmlformats.org/officeDocument/2006/relationships/customXml" Target="../ink/ink180.xml"/><Relationship Id="rId53" Type="http://schemas.openxmlformats.org/officeDocument/2006/relationships/image" Target="../media/image190.png"/><Relationship Id="rId74" Type="http://schemas.openxmlformats.org/officeDocument/2006/relationships/customXml" Target="../ink/ink201.xml"/><Relationship Id="rId128" Type="http://schemas.openxmlformats.org/officeDocument/2006/relationships/customXml" Target="../ink/ink228.xml"/><Relationship Id="rId149" Type="http://schemas.openxmlformats.org/officeDocument/2006/relationships/image" Target="../media/image238.png"/><Relationship Id="rId5" Type="http://schemas.openxmlformats.org/officeDocument/2006/relationships/image" Target="../media/image166.png"/><Relationship Id="rId95" Type="http://schemas.openxmlformats.org/officeDocument/2006/relationships/image" Target="../media/image211.png"/><Relationship Id="rId160" Type="http://schemas.openxmlformats.org/officeDocument/2006/relationships/customXml" Target="../ink/ink244.xml"/><Relationship Id="rId181" Type="http://schemas.openxmlformats.org/officeDocument/2006/relationships/image" Target="../media/image254.png"/><Relationship Id="rId216" Type="http://schemas.openxmlformats.org/officeDocument/2006/relationships/customXml" Target="../ink/ink272.xml"/><Relationship Id="rId237" Type="http://schemas.openxmlformats.org/officeDocument/2006/relationships/image" Target="../media/image282.png"/><Relationship Id="rId258" Type="http://schemas.openxmlformats.org/officeDocument/2006/relationships/customXml" Target="../ink/ink293.xml"/><Relationship Id="rId279" Type="http://schemas.openxmlformats.org/officeDocument/2006/relationships/image" Target="../media/image303.png"/><Relationship Id="rId22" Type="http://schemas.openxmlformats.org/officeDocument/2006/relationships/customXml" Target="../ink/ink175.xml"/><Relationship Id="rId43" Type="http://schemas.openxmlformats.org/officeDocument/2006/relationships/image" Target="../media/image185.png"/><Relationship Id="rId64" Type="http://schemas.openxmlformats.org/officeDocument/2006/relationships/customXml" Target="../ink/ink196.xml"/><Relationship Id="rId118" Type="http://schemas.openxmlformats.org/officeDocument/2006/relationships/customXml" Target="../ink/ink223.xml"/><Relationship Id="rId139" Type="http://schemas.openxmlformats.org/officeDocument/2006/relationships/image" Target="../media/image233.png"/><Relationship Id="rId290" Type="http://schemas.openxmlformats.org/officeDocument/2006/relationships/customXml" Target="../ink/ink309.xml"/><Relationship Id="rId85" Type="http://schemas.openxmlformats.org/officeDocument/2006/relationships/image" Target="../media/image206.png"/><Relationship Id="rId150" Type="http://schemas.openxmlformats.org/officeDocument/2006/relationships/customXml" Target="../ink/ink239.xml"/><Relationship Id="rId171" Type="http://schemas.openxmlformats.org/officeDocument/2006/relationships/image" Target="../media/image249.png"/><Relationship Id="rId192" Type="http://schemas.openxmlformats.org/officeDocument/2006/relationships/customXml" Target="../ink/ink260.xml"/><Relationship Id="rId206" Type="http://schemas.openxmlformats.org/officeDocument/2006/relationships/customXml" Target="../ink/ink267.xml"/><Relationship Id="rId227" Type="http://schemas.openxmlformats.org/officeDocument/2006/relationships/image" Target="../media/image277.png"/><Relationship Id="rId248" Type="http://schemas.openxmlformats.org/officeDocument/2006/relationships/customXml" Target="../ink/ink288.xml"/><Relationship Id="rId269" Type="http://schemas.openxmlformats.org/officeDocument/2006/relationships/image" Target="../media/image298.png"/><Relationship Id="rId12" Type="http://schemas.openxmlformats.org/officeDocument/2006/relationships/customXml" Target="../ink/ink170.xml"/><Relationship Id="rId33" Type="http://schemas.openxmlformats.org/officeDocument/2006/relationships/image" Target="../media/image180.png"/><Relationship Id="rId108" Type="http://schemas.openxmlformats.org/officeDocument/2006/relationships/customXml" Target="../ink/ink218.xml"/><Relationship Id="rId129" Type="http://schemas.openxmlformats.org/officeDocument/2006/relationships/image" Target="../media/image228.png"/><Relationship Id="rId280" Type="http://schemas.openxmlformats.org/officeDocument/2006/relationships/customXml" Target="../ink/ink304.xml"/><Relationship Id="rId54" Type="http://schemas.openxmlformats.org/officeDocument/2006/relationships/customXml" Target="../ink/ink191.xml"/><Relationship Id="rId75" Type="http://schemas.openxmlformats.org/officeDocument/2006/relationships/image" Target="../media/image201.png"/><Relationship Id="rId96" Type="http://schemas.openxmlformats.org/officeDocument/2006/relationships/customXml" Target="../ink/ink212.xml"/><Relationship Id="rId140" Type="http://schemas.openxmlformats.org/officeDocument/2006/relationships/customXml" Target="../ink/ink234.xml"/><Relationship Id="rId161" Type="http://schemas.openxmlformats.org/officeDocument/2006/relationships/image" Target="../media/image244.png"/><Relationship Id="rId182" Type="http://schemas.openxmlformats.org/officeDocument/2006/relationships/customXml" Target="../ink/ink255.xml"/><Relationship Id="rId217" Type="http://schemas.openxmlformats.org/officeDocument/2006/relationships/image" Target="../media/image272.png"/><Relationship Id="rId6" Type="http://schemas.openxmlformats.org/officeDocument/2006/relationships/customXml" Target="../ink/ink167.xml"/><Relationship Id="rId238" Type="http://schemas.openxmlformats.org/officeDocument/2006/relationships/customXml" Target="../ink/ink283.xml"/><Relationship Id="rId259" Type="http://schemas.openxmlformats.org/officeDocument/2006/relationships/image" Target="../media/image293.png"/><Relationship Id="rId23" Type="http://schemas.openxmlformats.org/officeDocument/2006/relationships/image" Target="../media/image175.png"/><Relationship Id="rId119" Type="http://schemas.openxmlformats.org/officeDocument/2006/relationships/image" Target="../media/image223.png"/><Relationship Id="rId270" Type="http://schemas.openxmlformats.org/officeDocument/2006/relationships/customXml" Target="../ink/ink299.xml"/><Relationship Id="rId291" Type="http://schemas.openxmlformats.org/officeDocument/2006/relationships/image" Target="../media/image309.png"/><Relationship Id="rId44" Type="http://schemas.openxmlformats.org/officeDocument/2006/relationships/customXml" Target="../ink/ink186.xml"/><Relationship Id="rId65" Type="http://schemas.openxmlformats.org/officeDocument/2006/relationships/image" Target="../media/image196.png"/><Relationship Id="rId86" Type="http://schemas.openxmlformats.org/officeDocument/2006/relationships/customXml" Target="../ink/ink207.xml"/><Relationship Id="rId130" Type="http://schemas.openxmlformats.org/officeDocument/2006/relationships/customXml" Target="../ink/ink229.xml"/><Relationship Id="rId151" Type="http://schemas.openxmlformats.org/officeDocument/2006/relationships/image" Target="../media/image239.png"/><Relationship Id="rId172" Type="http://schemas.openxmlformats.org/officeDocument/2006/relationships/customXml" Target="../ink/ink250.xml"/><Relationship Id="rId193" Type="http://schemas.openxmlformats.org/officeDocument/2006/relationships/image" Target="../media/image260.png"/><Relationship Id="rId207" Type="http://schemas.openxmlformats.org/officeDocument/2006/relationships/image" Target="../media/image267.png"/><Relationship Id="rId228" Type="http://schemas.openxmlformats.org/officeDocument/2006/relationships/customXml" Target="../ink/ink278.xml"/><Relationship Id="rId249" Type="http://schemas.openxmlformats.org/officeDocument/2006/relationships/image" Target="../media/image288.png"/><Relationship Id="rId13" Type="http://schemas.openxmlformats.org/officeDocument/2006/relationships/image" Target="../media/image170.png"/><Relationship Id="rId109" Type="http://schemas.openxmlformats.org/officeDocument/2006/relationships/image" Target="../media/image218.png"/><Relationship Id="rId260" Type="http://schemas.openxmlformats.org/officeDocument/2006/relationships/customXml" Target="../ink/ink294.xml"/><Relationship Id="rId281" Type="http://schemas.openxmlformats.org/officeDocument/2006/relationships/image" Target="../media/image304.png"/><Relationship Id="rId34" Type="http://schemas.openxmlformats.org/officeDocument/2006/relationships/customXml" Target="../ink/ink181.xml"/><Relationship Id="rId55" Type="http://schemas.openxmlformats.org/officeDocument/2006/relationships/image" Target="../media/image191.png"/><Relationship Id="rId76" Type="http://schemas.openxmlformats.org/officeDocument/2006/relationships/customXml" Target="../ink/ink202.xml"/><Relationship Id="rId97" Type="http://schemas.openxmlformats.org/officeDocument/2006/relationships/image" Target="../media/image212.png"/><Relationship Id="rId120" Type="http://schemas.openxmlformats.org/officeDocument/2006/relationships/customXml" Target="../ink/ink224.xml"/><Relationship Id="rId141" Type="http://schemas.openxmlformats.org/officeDocument/2006/relationships/image" Target="../media/image234.png"/><Relationship Id="rId7" Type="http://schemas.openxmlformats.org/officeDocument/2006/relationships/image" Target="../media/image167.png"/><Relationship Id="rId71" Type="http://schemas.openxmlformats.org/officeDocument/2006/relationships/image" Target="../media/image199.png"/><Relationship Id="rId92" Type="http://schemas.openxmlformats.org/officeDocument/2006/relationships/customXml" Target="../ink/ink210.xml"/><Relationship Id="rId162" Type="http://schemas.openxmlformats.org/officeDocument/2006/relationships/customXml" Target="../ink/ink245.xml"/><Relationship Id="rId183" Type="http://schemas.openxmlformats.org/officeDocument/2006/relationships/image" Target="../media/image255.png"/><Relationship Id="rId213" Type="http://schemas.openxmlformats.org/officeDocument/2006/relationships/image" Target="../media/image270.png"/><Relationship Id="rId218" Type="http://schemas.openxmlformats.org/officeDocument/2006/relationships/customXml" Target="../ink/ink273.xml"/><Relationship Id="rId234" Type="http://schemas.openxmlformats.org/officeDocument/2006/relationships/customXml" Target="../ink/ink281.xml"/><Relationship Id="rId239" Type="http://schemas.openxmlformats.org/officeDocument/2006/relationships/image" Target="../media/image283.png"/><Relationship Id="rId2" Type="http://schemas.openxmlformats.org/officeDocument/2006/relationships/customXml" Target="../ink/ink165.xml"/><Relationship Id="rId29" Type="http://schemas.openxmlformats.org/officeDocument/2006/relationships/image" Target="../media/image178.png"/><Relationship Id="rId250" Type="http://schemas.openxmlformats.org/officeDocument/2006/relationships/customXml" Target="../ink/ink289.xml"/><Relationship Id="rId255" Type="http://schemas.openxmlformats.org/officeDocument/2006/relationships/image" Target="../media/image291.png"/><Relationship Id="rId271" Type="http://schemas.openxmlformats.org/officeDocument/2006/relationships/image" Target="../media/image299.png"/><Relationship Id="rId276" Type="http://schemas.openxmlformats.org/officeDocument/2006/relationships/customXml" Target="../ink/ink302.xml"/><Relationship Id="rId292" Type="http://schemas.openxmlformats.org/officeDocument/2006/relationships/customXml" Target="../ink/ink310.xml"/><Relationship Id="rId297" Type="http://schemas.openxmlformats.org/officeDocument/2006/relationships/image" Target="../media/image312.png"/><Relationship Id="rId24" Type="http://schemas.openxmlformats.org/officeDocument/2006/relationships/customXml" Target="../ink/ink176.xml"/><Relationship Id="rId40" Type="http://schemas.openxmlformats.org/officeDocument/2006/relationships/customXml" Target="../ink/ink184.xml"/><Relationship Id="rId45" Type="http://schemas.openxmlformats.org/officeDocument/2006/relationships/image" Target="../media/image186.png"/><Relationship Id="rId66" Type="http://schemas.openxmlformats.org/officeDocument/2006/relationships/customXml" Target="../ink/ink197.xml"/><Relationship Id="rId87" Type="http://schemas.openxmlformats.org/officeDocument/2006/relationships/image" Target="../media/image207.png"/><Relationship Id="rId110" Type="http://schemas.openxmlformats.org/officeDocument/2006/relationships/customXml" Target="../ink/ink219.xml"/><Relationship Id="rId115" Type="http://schemas.openxmlformats.org/officeDocument/2006/relationships/image" Target="../media/image221.png"/><Relationship Id="rId131" Type="http://schemas.openxmlformats.org/officeDocument/2006/relationships/image" Target="../media/image229.png"/><Relationship Id="rId136" Type="http://schemas.openxmlformats.org/officeDocument/2006/relationships/customXml" Target="../ink/ink232.xml"/><Relationship Id="rId157" Type="http://schemas.openxmlformats.org/officeDocument/2006/relationships/image" Target="../media/image242.png"/><Relationship Id="rId178" Type="http://schemas.openxmlformats.org/officeDocument/2006/relationships/customXml" Target="../ink/ink253.xml"/><Relationship Id="rId61" Type="http://schemas.openxmlformats.org/officeDocument/2006/relationships/image" Target="../media/image194.png"/><Relationship Id="rId82" Type="http://schemas.openxmlformats.org/officeDocument/2006/relationships/customXml" Target="../ink/ink205.xml"/><Relationship Id="rId152" Type="http://schemas.openxmlformats.org/officeDocument/2006/relationships/customXml" Target="../ink/ink240.xml"/><Relationship Id="rId173" Type="http://schemas.openxmlformats.org/officeDocument/2006/relationships/image" Target="../media/image250.png"/><Relationship Id="rId194" Type="http://schemas.openxmlformats.org/officeDocument/2006/relationships/customXml" Target="../ink/ink261.xml"/><Relationship Id="rId199" Type="http://schemas.openxmlformats.org/officeDocument/2006/relationships/image" Target="../media/image263.png"/><Relationship Id="rId203" Type="http://schemas.openxmlformats.org/officeDocument/2006/relationships/image" Target="../media/image265.png"/><Relationship Id="rId208" Type="http://schemas.openxmlformats.org/officeDocument/2006/relationships/customXml" Target="../ink/ink268.xml"/><Relationship Id="rId229" Type="http://schemas.openxmlformats.org/officeDocument/2006/relationships/image" Target="../media/image278.png"/><Relationship Id="rId19" Type="http://schemas.openxmlformats.org/officeDocument/2006/relationships/image" Target="../media/image173.png"/><Relationship Id="rId224" Type="http://schemas.openxmlformats.org/officeDocument/2006/relationships/customXml" Target="../ink/ink276.xml"/><Relationship Id="rId240" Type="http://schemas.openxmlformats.org/officeDocument/2006/relationships/customXml" Target="../ink/ink284.xml"/><Relationship Id="rId245" Type="http://schemas.openxmlformats.org/officeDocument/2006/relationships/image" Target="../media/image286.png"/><Relationship Id="rId261" Type="http://schemas.openxmlformats.org/officeDocument/2006/relationships/image" Target="../media/image294.png"/><Relationship Id="rId266" Type="http://schemas.openxmlformats.org/officeDocument/2006/relationships/customXml" Target="../ink/ink297.xml"/><Relationship Id="rId287" Type="http://schemas.openxmlformats.org/officeDocument/2006/relationships/image" Target="../media/image307.png"/><Relationship Id="rId14" Type="http://schemas.openxmlformats.org/officeDocument/2006/relationships/customXml" Target="../ink/ink171.xml"/><Relationship Id="rId30" Type="http://schemas.openxmlformats.org/officeDocument/2006/relationships/customXml" Target="../ink/ink179.xml"/><Relationship Id="rId35" Type="http://schemas.openxmlformats.org/officeDocument/2006/relationships/image" Target="../media/image181.png"/><Relationship Id="rId56" Type="http://schemas.openxmlformats.org/officeDocument/2006/relationships/customXml" Target="../ink/ink192.xml"/><Relationship Id="rId77" Type="http://schemas.openxmlformats.org/officeDocument/2006/relationships/image" Target="../media/image202.png"/><Relationship Id="rId100" Type="http://schemas.openxmlformats.org/officeDocument/2006/relationships/customXml" Target="../ink/ink214.xml"/><Relationship Id="rId105" Type="http://schemas.openxmlformats.org/officeDocument/2006/relationships/image" Target="../media/image216.png"/><Relationship Id="rId126" Type="http://schemas.openxmlformats.org/officeDocument/2006/relationships/customXml" Target="../ink/ink227.xml"/><Relationship Id="rId147" Type="http://schemas.openxmlformats.org/officeDocument/2006/relationships/image" Target="../media/image237.png"/><Relationship Id="rId168" Type="http://schemas.openxmlformats.org/officeDocument/2006/relationships/customXml" Target="../ink/ink248.xml"/><Relationship Id="rId282" Type="http://schemas.openxmlformats.org/officeDocument/2006/relationships/customXml" Target="../ink/ink305.xml"/><Relationship Id="rId8" Type="http://schemas.openxmlformats.org/officeDocument/2006/relationships/customXml" Target="../ink/ink168.xml"/><Relationship Id="rId51" Type="http://schemas.openxmlformats.org/officeDocument/2006/relationships/image" Target="../media/image189.png"/><Relationship Id="rId72" Type="http://schemas.openxmlformats.org/officeDocument/2006/relationships/customXml" Target="../ink/ink200.xml"/><Relationship Id="rId93" Type="http://schemas.openxmlformats.org/officeDocument/2006/relationships/image" Target="../media/image210.png"/><Relationship Id="rId98" Type="http://schemas.openxmlformats.org/officeDocument/2006/relationships/customXml" Target="../ink/ink213.xml"/><Relationship Id="rId121" Type="http://schemas.openxmlformats.org/officeDocument/2006/relationships/image" Target="../media/image224.png"/><Relationship Id="rId142" Type="http://schemas.openxmlformats.org/officeDocument/2006/relationships/customXml" Target="../ink/ink235.xml"/><Relationship Id="rId163" Type="http://schemas.openxmlformats.org/officeDocument/2006/relationships/image" Target="../media/image245.png"/><Relationship Id="rId184" Type="http://schemas.openxmlformats.org/officeDocument/2006/relationships/customXml" Target="../ink/ink256.xml"/><Relationship Id="rId189" Type="http://schemas.openxmlformats.org/officeDocument/2006/relationships/image" Target="../media/image258.png"/><Relationship Id="rId219" Type="http://schemas.openxmlformats.org/officeDocument/2006/relationships/image" Target="../media/image273.png"/><Relationship Id="rId3" Type="http://schemas.openxmlformats.org/officeDocument/2006/relationships/image" Target="../media/image165.png"/><Relationship Id="rId214" Type="http://schemas.openxmlformats.org/officeDocument/2006/relationships/customXml" Target="../ink/ink271.xml"/><Relationship Id="rId230" Type="http://schemas.openxmlformats.org/officeDocument/2006/relationships/customXml" Target="../ink/ink279.xml"/><Relationship Id="rId235" Type="http://schemas.openxmlformats.org/officeDocument/2006/relationships/image" Target="../media/image281.png"/><Relationship Id="rId251" Type="http://schemas.openxmlformats.org/officeDocument/2006/relationships/image" Target="../media/image289.png"/><Relationship Id="rId256" Type="http://schemas.openxmlformats.org/officeDocument/2006/relationships/customXml" Target="../ink/ink292.xml"/><Relationship Id="rId277" Type="http://schemas.openxmlformats.org/officeDocument/2006/relationships/image" Target="../media/image302.png"/><Relationship Id="rId25" Type="http://schemas.openxmlformats.org/officeDocument/2006/relationships/image" Target="../media/image176.png"/><Relationship Id="rId46" Type="http://schemas.openxmlformats.org/officeDocument/2006/relationships/customXml" Target="../ink/ink187.xml"/><Relationship Id="rId67" Type="http://schemas.openxmlformats.org/officeDocument/2006/relationships/image" Target="../media/image197.png"/><Relationship Id="rId116" Type="http://schemas.openxmlformats.org/officeDocument/2006/relationships/customXml" Target="../ink/ink222.xml"/><Relationship Id="rId137" Type="http://schemas.openxmlformats.org/officeDocument/2006/relationships/image" Target="../media/image232.png"/><Relationship Id="rId158" Type="http://schemas.openxmlformats.org/officeDocument/2006/relationships/customXml" Target="../ink/ink243.xml"/><Relationship Id="rId272" Type="http://schemas.openxmlformats.org/officeDocument/2006/relationships/customXml" Target="../ink/ink300.xml"/><Relationship Id="rId293" Type="http://schemas.openxmlformats.org/officeDocument/2006/relationships/image" Target="../media/image310.png"/><Relationship Id="rId20" Type="http://schemas.openxmlformats.org/officeDocument/2006/relationships/customXml" Target="../ink/ink174.xml"/><Relationship Id="rId41" Type="http://schemas.openxmlformats.org/officeDocument/2006/relationships/image" Target="../media/image184.png"/><Relationship Id="rId62" Type="http://schemas.openxmlformats.org/officeDocument/2006/relationships/customXml" Target="../ink/ink195.xml"/><Relationship Id="rId83" Type="http://schemas.openxmlformats.org/officeDocument/2006/relationships/image" Target="../media/image205.png"/><Relationship Id="rId88" Type="http://schemas.openxmlformats.org/officeDocument/2006/relationships/customXml" Target="../ink/ink208.xml"/><Relationship Id="rId111" Type="http://schemas.openxmlformats.org/officeDocument/2006/relationships/image" Target="../media/image219.png"/><Relationship Id="rId132" Type="http://schemas.openxmlformats.org/officeDocument/2006/relationships/customXml" Target="../ink/ink230.xml"/><Relationship Id="rId153" Type="http://schemas.openxmlformats.org/officeDocument/2006/relationships/image" Target="../media/image240.png"/><Relationship Id="rId174" Type="http://schemas.openxmlformats.org/officeDocument/2006/relationships/customXml" Target="../ink/ink251.xml"/><Relationship Id="rId179" Type="http://schemas.openxmlformats.org/officeDocument/2006/relationships/image" Target="../media/image253.png"/><Relationship Id="rId195" Type="http://schemas.openxmlformats.org/officeDocument/2006/relationships/image" Target="../media/image261.png"/><Relationship Id="rId209" Type="http://schemas.openxmlformats.org/officeDocument/2006/relationships/image" Target="../media/image268.png"/><Relationship Id="rId190" Type="http://schemas.openxmlformats.org/officeDocument/2006/relationships/customXml" Target="../ink/ink259.xml"/><Relationship Id="rId204" Type="http://schemas.openxmlformats.org/officeDocument/2006/relationships/customXml" Target="../ink/ink266.xml"/><Relationship Id="rId220" Type="http://schemas.openxmlformats.org/officeDocument/2006/relationships/customXml" Target="../ink/ink274.xml"/><Relationship Id="rId225" Type="http://schemas.openxmlformats.org/officeDocument/2006/relationships/image" Target="../media/image276.png"/><Relationship Id="rId241" Type="http://schemas.openxmlformats.org/officeDocument/2006/relationships/image" Target="../media/image284.png"/><Relationship Id="rId246" Type="http://schemas.openxmlformats.org/officeDocument/2006/relationships/customXml" Target="../ink/ink287.xml"/><Relationship Id="rId267" Type="http://schemas.openxmlformats.org/officeDocument/2006/relationships/image" Target="../media/image297.png"/><Relationship Id="rId288" Type="http://schemas.openxmlformats.org/officeDocument/2006/relationships/customXml" Target="../ink/ink308.xml"/><Relationship Id="rId15" Type="http://schemas.openxmlformats.org/officeDocument/2006/relationships/image" Target="../media/image171.png"/><Relationship Id="rId36" Type="http://schemas.openxmlformats.org/officeDocument/2006/relationships/customXml" Target="../ink/ink182.xml"/><Relationship Id="rId57" Type="http://schemas.openxmlformats.org/officeDocument/2006/relationships/image" Target="../media/image192.png"/><Relationship Id="rId106" Type="http://schemas.openxmlformats.org/officeDocument/2006/relationships/customXml" Target="../ink/ink217.xml"/><Relationship Id="rId127" Type="http://schemas.openxmlformats.org/officeDocument/2006/relationships/image" Target="../media/image227.png"/><Relationship Id="rId262" Type="http://schemas.openxmlformats.org/officeDocument/2006/relationships/customXml" Target="../ink/ink295.xml"/><Relationship Id="rId283" Type="http://schemas.openxmlformats.org/officeDocument/2006/relationships/image" Target="../media/image305.png"/><Relationship Id="rId10" Type="http://schemas.openxmlformats.org/officeDocument/2006/relationships/customXml" Target="../ink/ink169.xml"/><Relationship Id="rId31" Type="http://schemas.openxmlformats.org/officeDocument/2006/relationships/image" Target="../media/image179.png"/><Relationship Id="rId52" Type="http://schemas.openxmlformats.org/officeDocument/2006/relationships/customXml" Target="../ink/ink190.xml"/><Relationship Id="rId73" Type="http://schemas.openxmlformats.org/officeDocument/2006/relationships/image" Target="../media/image200.png"/><Relationship Id="rId78" Type="http://schemas.openxmlformats.org/officeDocument/2006/relationships/customXml" Target="../ink/ink203.xml"/><Relationship Id="rId94" Type="http://schemas.openxmlformats.org/officeDocument/2006/relationships/customXml" Target="../ink/ink211.xml"/><Relationship Id="rId99" Type="http://schemas.openxmlformats.org/officeDocument/2006/relationships/image" Target="../media/image213.png"/><Relationship Id="rId101" Type="http://schemas.openxmlformats.org/officeDocument/2006/relationships/image" Target="../media/image214.png"/><Relationship Id="rId122" Type="http://schemas.openxmlformats.org/officeDocument/2006/relationships/customXml" Target="../ink/ink225.xml"/><Relationship Id="rId143" Type="http://schemas.openxmlformats.org/officeDocument/2006/relationships/image" Target="../media/image235.png"/><Relationship Id="rId148" Type="http://schemas.openxmlformats.org/officeDocument/2006/relationships/customXml" Target="../ink/ink238.xml"/><Relationship Id="rId164" Type="http://schemas.openxmlformats.org/officeDocument/2006/relationships/customXml" Target="../ink/ink246.xml"/><Relationship Id="rId169" Type="http://schemas.openxmlformats.org/officeDocument/2006/relationships/image" Target="../media/image248.png"/><Relationship Id="rId185" Type="http://schemas.openxmlformats.org/officeDocument/2006/relationships/image" Target="../media/image256.png"/><Relationship Id="rId4" Type="http://schemas.openxmlformats.org/officeDocument/2006/relationships/customXml" Target="../ink/ink166.xml"/><Relationship Id="rId9" Type="http://schemas.openxmlformats.org/officeDocument/2006/relationships/image" Target="../media/image168.png"/><Relationship Id="rId180" Type="http://schemas.openxmlformats.org/officeDocument/2006/relationships/customXml" Target="../ink/ink254.xml"/><Relationship Id="rId210" Type="http://schemas.openxmlformats.org/officeDocument/2006/relationships/customXml" Target="../ink/ink269.xml"/><Relationship Id="rId215" Type="http://schemas.openxmlformats.org/officeDocument/2006/relationships/image" Target="../media/image271.png"/><Relationship Id="rId236" Type="http://schemas.openxmlformats.org/officeDocument/2006/relationships/customXml" Target="../ink/ink282.xml"/><Relationship Id="rId257" Type="http://schemas.openxmlformats.org/officeDocument/2006/relationships/image" Target="../media/image292.png"/><Relationship Id="rId278" Type="http://schemas.openxmlformats.org/officeDocument/2006/relationships/customXml" Target="../ink/ink303.xml"/><Relationship Id="rId26" Type="http://schemas.openxmlformats.org/officeDocument/2006/relationships/customXml" Target="../ink/ink177.xml"/><Relationship Id="rId231" Type="http://schemas.openxmlformats.org/officeDocument/2006/relationships/image" Target="../media/image279.png"/><Relationship Id="rId252" Type="http://schemas.openxmlformats.org/officeDocument/2006/relationships/customXml" Target="../ink/ink290.xml"/><Relationship Id="rId273" Type="http://schemas.openxmlformats.org/officeDocument/2006/relationships/image" Target="../media/image300.png"/><Relationship Id="rId294" Type="http://schemas.openxmlformats.org/officeDocument/2006/relationships/customXml" Target="../ink/ink311.xml"/><Relationship Id="rId47" Type="http://schemas.openxmlformats.org/officeDocument/2006/relationships/image" Target="../media/image187.png"/><Relationship Id="rId68" Type="http://schemas.openxmlformats.org/officeDocument/2006/relationships/customXml" Target="../ink/ink198.xml"/><Relationship Id="rId89" Type="http://schemas.openxmlformats.org/officeDocument/2006/relationships/image" Target="../media/image208.png"/><Relationship Id="rId112" Type="http://schemas.openxmlformats.org/officeDocument/2006/relationships/customXml" Target="../ink/ink220.xml"/><Relationship Id="rId133" Type="http://schemas.openxmlformats.org/officeDocument/2006/relationships/image" Target="../media/image230.png"/><Relationship Id="rId154" Type="http://schemas.openxmlformats.org/officeDocument/2006/relationships/customXml" Target="../ink/ink241.xml"/><Relationship Id="rId175" Type="http://schemas.openxmlformats.org/officeDocument/2006/relationships/image" Target="../media/image251.png"/><Relationship Id="rId196" Type="http://schemas.openxmlformats.org/officeDocument/2006/relationships/customXml" Target="../ink/ink262.xml"/><Relationship Id="rId200" Type="http://schemas.openxmlformats.org/officeDocument/2006/relationships/customXml" Target="../ink/ink264.xml"/><Relationship Id="rId16" Type="http://schemas.openxmlformats.org/officeDocument/2006/relationships/customXml" Target="../ink/ink172.xml"/><Relationship Id="rId221" Type="http://schemas.openxmlformats.org/officeDocument/2006/relationships/image" Target="../media/image274.png"/><Relationship Id="rId242" Type="http://schemas.openxmlformats.org/officeDocument/2006/relationships/customXml" Target="../ink/ink285.xml"/><Relationship Id="rId263" Type="http://schemas.openxmlformats.org/officeDocument/2006/relationships/image" Target="../media/image295.png"/><Relationship Id="rId284" Type="http://schemas.openxmlformats.org/officeDocument/2006/relationships/customXml" Target="../ink/ink306.xml"/><Relationship Id="rId37" Type="http://schemas.openxmlformats.org/officeDocument/2006/relationships/image" Target="../media/image182.png"/><Relationship Id="rId58" Type="http://schemas.openxmlformats.org/officeDocument/2006/relationships/customXml" Target="../ink/ink193.xml"/><Relationship Id="rId79" Type="http://schemas.openxmlformats.org/officeDocument/2006/relationships/image" Target="../media/image203.png"/><Relationship Id="rId102" Type="http://schemas.openxmlformats.org/officeDocument/2006/relationships/customXml" Target="../ink/ink215.xml"/><Relationship Id="rId123" Type="http://schemas.openxmlformats.org/officeDocument/2006/relationships/image" Target="../media/image225.png"/><Relationship Id="rId144" Type="http://schemas.openxmlformats.org/officeDocument/2006/relationships/customXml" Target="../ink/ink236.xml"/><Relationship Id="rId90" Type="http://schemas.openxmlformats.org/officeDocument/2006/relationships/customXml" Target="../ink/ink209.xml"/><Relationship Id="rId165" Type="http://schemas.openxmlformats.org/officeDocument/2006/relationships/image" Target="../media/image246.png"/><Relationship Id="rId186" Type="http://schemas.openxmlformats.org/officeDocument/2006/relationships/customXml" Target="../ink/ink257.xml"/><Relationship Id="rId211" Type="http://schemas.openxmlformats.org/officeDocument/2006/relationships/image" Target="../media/image269.png"/><Relationship Id="rId232" Type="http://schemas.openxmlformats.org/officeDocument/2006/relationships/customXml" Target="../ink/ink280.xml"/><Relationship Id="rId253" Type="http://schemas.openxmlformats.org/officeDocument/2006/relationships/image" Target="../media/image290.png"/><Relationship Id="rId274" Type="http://schemas.openxmlformats.org/officeDocument/2006/relationships/customXml" Target="../ink/ink301.xml"/><Relationship Id="rId295" Type="http://schemas.openxmlformats.org/officeDocument/2006/relationships/image" Target="../media/image311.png"/><Relationship Id="rId27" Type="http://schemas.openxmlformats.org/officeDocument/2006/relationships/image" Target="../media/image177.png"/><Relationship Id="rId48" Type="http://schemas.openxmlformats.org/officeDocument/2006/relationships/customXml" Target="../ink/ink188.xml"/><Relationship Id="rId69" Type="http://schemas.openxmlformats.org/officeDocument/2006/relationships/image" Target="../media/image198.png"/><Relationship Id="rId113" Type="http://schemas.openxmlformats.org/officeDocument/2006/relationships/image" Target="../media/image220.png"/><Relationship Id="rId134" Type="http://schemas.openxmlformats.org/officeDocument/2006/relationships/customXml" Target="../ink/ink231.xml"/><Relationship Id="rId80" Type="http://schemas.openxmlformats.org/officeDocument/2006/relationships/customXml" Target="../ink/ink204.xml"/><Relationship Id="rId155" Type="http://schemas.openxmlformats.org/officeDocument/2006/relationships/image" Target="../media/image241.png"/><Relationship Id="rId176" Type="http://schemas.openxmlformats.org/officeDocument/2006/relationships/customXml" Target="../ink/ink252.xml"/><Relationship Id="rId197" Type="http://schemas.openxmlformats.org/officeDocument/2006/relationships/image" Target="../media/image262.png"/><Relationship Id="rId201" Type="http://schemas.openxmlformats.org/officeDocument/2006/relationships/image" Target="../media/image264.png"/><Relationship Id="rId222" Type="http://schemas.openxmlformats.org/officeDocument/2006/relationships/customXml" Target="../ink/ink275.xml"/><Relationship Id="rId243" Type="http://schemas.openxmlformats.org/officeDocument/2006/relationships/image" Target="../media/image285.png"/><Relationship Id="rId264" Type="http://schemas.openxmlformats.org/officeDocument/2006/relationships/customXml" Target="../ink/ink296.xml"/><Relationship Id="rId285" Type="http://schemas.openxmlformats.org/officeDocument/2006/relationships/image" Target="../media/image306.png"/><Relationship Id="rId17" Type="http://schemas.openxmlformats.org/officeDocument/2006/relationships/image" Target="../media/image172.png"/><Relationship Id="rId38" Type="http://schemas.openxmlformats.org/officeDocument/2006/relationships/customXml" Target="../ink/ink183.xml"/><Relationship Id="rId59" Type="http://schemas.openxmlformats.org/officeDocument/2006/relationships/image" Target="../media/image193.png"/><Relationship Id="rId103" Type="http://schemas.openxmlformats.org/officeDocument/2006/relationships/image" Target="../media/image215.png"/><Relationship Id="rId124" Type="http://schemas.openxmlformats.org/officeDocument/2006/relationships/customXml" Target="../ink/ink226.xml"/><Relationship Id="rId70" Type="http://schemas.openxmlformats.org/officeDocument/2006/relationships/customXml" Target="../ink/ink199.xml"/><Relationship Id="rId91" Type="http://schemas.openxmlformats.org/officeDocument/2006/relationships/image" Target="../media/image209.png"/><Relationship Id="rId145" Type="http://schemas.openxmlformats.org/officeDocument/2006/relationships/image" Target="../media/image236.png"/><Relationship Id="rId166" Type="http://schemas.openxmlformats.org/officeDocument/2006/relationships/customXml" Target="../ink/ink247.xml"/><Relationship Id="rId187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0.xml"/><Relationship Id="rId233" Type="http://schemas.openxmlformats.org/officeDocument/2006/relationships/image" Target="../media/image280.png"/><Relationship Id="rId254" Type="http://schemas.openxmlformats.org/officeDocument/2006/relationships/customXml" Target="../ink/ink291.xml"/><Relationship Id="rId28" Type="http://schemas.openxmlformats.org/officeDocument/2006/relationships/customXml" Target="../ink/ink178.xml"/><Relationship Id="rId49" Type="http://schemas.openxmlformats.org/officeDocument/2006/relationships/image" Target="../media/image188.png"/><Relationship Id="rId114" Type="http://schemas.openxmlformats.org/officeDocument/2006/relationships/customXml" Target="../ink/ink221.xml"/><Relationship Id="rId275" Type="http://schemas.openxmlformats.org/officeDocument/2006/relationships/image" Target="../media/image301.png"/><Relationship Id="rId296" Type="http://schemas.openxmlformats.org/officeDocument/2006/relationships/customXml" Target="../ink/ink312.xml"/><Relationship Id="rId60" Type="http://schemas.openxmlformats.org/officeDocument/2006/relationships/customXml" Target="../ink/ink194.xml"/><Relationship Id="rId81" Type="http://schemas.openxmlformats.org/officeDocument/2006/relationships/image" Target="../media/image204.png"/><Relationship Id="rId135" Type="http://schemas.openxmlformats.org/officeDocument/2006/relationships/image" Target="../media/image231.png"/><Relationship Id="rId156" Type="http://schemas.openxmlformats.org/officeDocument/2006/relationships/customXml" Target="../ink/ink242.xml"/><Relationship Id="rId177" Type="http://schemas.openxmlformats.org/officeDocument/2006/relationships/image" Target="../media/image252.png"/><Relationship Id="rId198" Type="http://schemas.openxmlformats.org/officeDocument/2006/relationships/customXml" Target="../ink/ink263.xml"/><Relationship Id="rId202" Type="http://schemas.openxmlformats.org/officeDocument/2006/relationships/customXml" Target="../ink/ink265.xml"/><Relationship Id="rId223" Type="http://schemas.openxmlformats.org/officeDocument/2006/relationships/image" Target="../media/image275.png"/><Relationship Id="rId244" Type="http://schemas.openxmlformats.org/officeDocument/2006/relationships/customXml" Target="../ink/ink286.xml"/><Relationship Id="rId18" Type="http://schemas.openxmlformats.org/officeDocument/2006/relationships/customXml" Target="../ink/ink173.xml"/><Relationship Id="rId39" Type="http://schemas.openxmlformats.org/officeDocument/2006/relationships/image" Target="../media/image183.png"/><Relationship Id="rId265" Type="http://schemas.openxmlformats.org/officeDocument/2006/relationships/image" Target="../media/image296.png"/><Relationship Id="rId286" Type="http://schemas.openxmlformats.org/officeDocument/2006/relationships/customXml" Target="../ink/ink307.xml"/><Relationship Id="rId50" Type="http://schemas.openxmlformats.org/officeDocument/2006/relationships/customXml" Target="../ink/ink189.xml"/><Relationship Id="rId104" Type="http://schemas.openxmlformats.org/officeDocument/2006/relationships/customXml" Target="../ink/ink216.xml"/><Relationship Id="rId125" Type="http://schemas.openxmlformats.org/officeDocument/2006/relationships/image" Target="../media/image226.png"/><Relationship Id="rId146" Type="http://schemas.openxmlformats.org/officeDocument/2006/relationships/customXml" Target="../ink/ink237.xml"/><Relationship Id="rId167" Type="http://schemas.openxmlformats.org/officeDocument/2006/relationships/image" Target="../media/image247.png"/><Relationship Id="rId188" Type="http://schemas.openxmlformats.org/officeDocument/2006/relationships/customXml" Target="../ink/ink25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0.png"/><Relationship Id="rId299" Type="http://schemas.openxmlformats.org/officeDocument/2006/relationships/image" Target="../media/image461.png"/><Relationship Id="rId303" Type="http://schemas.openxmlformats.org/officeDocument/2006/relationships/image" Target="../media/image463.png"/><Relationship Id="rId21" Type="http://schemas.openxmlformats.org/officeDocument/2006/relationships/image" Target="../media/image322.png"/><Relationship Id="rId42" Type="http://schemas.openxmlformats.org/officeDocument/2006/relationships/customXml" Target="../ink/ink333.xml"/><Relationship Id="rId63" Type="http://schemas.openxmlformats.org/officeDocument/2006/relationships/image" Target="../media/image343.png"/><Relationship Id="rId84" Type="http://schemas.openxmlformats.org/officeDocument/2006/relationships/customXml" Target="../ink/ink354.xml"/><Relationship Id="rId138" Type="http://schemas.openxmlformats.org/officeDocument/2006/relationships/customXml" Target="../ink/ink381.xml"/><Relationship Id="rId159" Type="http://schemas.openxmlformats.org/officeDocument/2006/relationships/image" Target="../media/image391.png"/><Relationship Id="rId324" Type="http://schemas.openxmlformats.org/officeDocument/2006/relationships/customXml" Target="../ink/ink474.xml"/><Relationship Id="rId345" Type="http://schemas.openxmlformats.org/officeDocument/2006/relationships/image" Target="../media/image484.png"/><Relationship Id="rId366" Type="http://schemas.openxmlformats.org/officeDocument/2006/relationships/customXml" Target="../ink/ink495.xml"/><Relationship Id="rId170" Type="http://schemas.openxmlformats.org/officeDocument/2006/relationships/customXml" Target="../ink/ink397.xml"/><Relationship Id="rId191" Type="http://schemas.openxmlformats.org/officeDocument/2006/relationships/image" Target="../media/image407.png"/><Relationship Id="rId205" Type="http://schemas.openxmlformats.org/officeDocument/2006/relationships/image" Target="../media/image414.png"/><Relationship Id="rId226" Type="http://schemas.openxmlformats.org/officeDocument/2006/relationships/customXml" Target="../ink/ink425.xml"/><Relationship Id="rId247" Type="http://schemas.openxmlformats.org/officeDocument/2006/relationships/image" Target="../media/image435.png"/><Relationship Id="rId107" Type="http://schemas.openxmlformats.org/officeDocument/2006/relationships/image" Target="../media/image365.png"/><Relationship Id="rId268" Type="http://schemas.openxmlformats.org/officeDocument/2006/relationships/customXml" Target="../ink/ink446.xml"/><Relationship Id="rId289" Type="http://schemas.openxmlformats.org/officeDocument/2006/relationships/image" Target="../media/image456.png"/><Relationship Id="rId11" Type="http://schemas.openxmlformats.org/officeDocument/2006/relationships/image" Target="../media/image317.png"/><Relationship Id="rId32" Type="http://schemas.openxmlformats.org/officeDocument/2006/relationships/customXml" Target="../ink/ink328.xml"/><Relationship Id="rId53" Type="http://schemas.openxmlformats.org/officeDocument/2006/relationships/image" Target="../media/image338.png"/><Relationship Id="rId74" Type="http://schemas.openxmlformats.org/officeDocument/2006/relationships/customXml" Target="../ink/ink349.xml"/><Relationship Id="rId128" Type="http://schemas.openxmlformats.org/officeDocument/2006/relationships/customXml" Target="../ink/ink376.xml"/><Relationship Id="rId149" Type="http://schemas.openxmlformats.org/officeDocument/2006/relationships/image" Target="../media/image386.png"/><Relationship Id="rId314" Type="http://schemas.openxmlformats.org/officeDocument/2006/relationships/customXml" Target="../ink/ink469.xml"/><Relationship Id="rId335" Type="http://schemas.openxmlformats.org/officeDocument/2006/relationships/image" Target="../media/image479.png"/><Relationship Id="rId356" Type="http://schemas.openxmlformats.org/officeDocument/2006/relationships/customXml" Target="../ink/ink490.xml"/><Relationship Id="rId5" Type="http://schemas.openxmlformats.org/officeDocument/2006/relationships/image" Target="../media/image314.png"/><Relationship Id="rId95" Type="http://schemas.openxmlformats.org/officeDocument/2006/relationships/image" Target="../media/image359.png"/><Relationship Id="rId160" Type="http://schemas.openxmlformats.org/officeDocument/2006/relationships/customXml" Target="../ink/ink392.xml"/><Relationship Id="rId181" Type="http://schemas.openxmlformats.org/officeDocument/2006/relationships/image" Target="../media/image402.png"/><Relationship Id="rId216" Type="http://schemas.openxmlformats.org/officeDocument/2006/relationships/customXml" Target="../ink/ink420.xml"/><Relationship Id="rId237" Type="http://schemas.openxmlformats.org/officeDocument/2006/relationships/image" Target="../media/image430.png"/><Relationship Id="rId258" Type="http://schemas.openxmlformats.org/officeDocument/2006/relationships/customXml" Target="../ink/ink441.xml"/><Relationship Id="rId279" Type="http://schemas.openxmlformats.org/officeDocument/2006/relationships/image" Target="../media/image451.png"/><Relationship Id="rId22" Type="http://schemas.openxmlformats.org/officeDocument/2006/relationships/customXml" Target="../ink/ink323.xml"/><Relationship Id="rId43" Type="http://schemas.openxmlformats.org/officeDocument/2006/relationships/image" Target="../media/image333.png"/><Relationship Id="rId64" Type="http://schemas.openxmlformats.org/officeDocument/2006/relationships/customXml" Target="../ink/ink344.xml"/><Relationship Id="rId118" Type="http://schemas.openxmlformats.org/officeDocument/2006/relationships/customXml" Target="../ink/ink371.xml"/><Relationship Id="rId139" Type="http://schemas.openxmlformats.org/officeDocument/2006/relationships/image" Target="../media/image381.png"/><Relationship Id="rId290" Type="http://schemas.openxmlformats.org/officeDocument/2006/relationships/customXml" Target="../ink/ink457.xml"/><Relationship Id="rId304" Type="http://schemas.openxmlformats.org/officeDocument/2006/relationships/customXml" Target="../ink/ink464.xml"/><Relationship Id="rId325" Type="http://schemas.openxmlformats.org/officeDocument/2006/relationships/image" Target="../media/image474.png"/><Relationship Id="rId346" Type="http://schemas.openxmlformats.org/officeDocument/2006/relationships/customXml" Target="../ink/ink485.xml"/><Relationship Id="rId367" Type="http://schemas.openxmlformats.org/officeDocument/2006/relationships/image" Target="../media/image495.png"/><Relationship Id="rId85" Type="http://schemas.openxmlformats.org/officeDocument/2006/relationships/image" Target="../media/image354.png"/><Relationship Id="rId150" Type="http://schemas.openxmlformats.org/officeDocument/2006/relationships/customXml" Target="../ink/ink387.xml"/><Relationship Id="rId171" Type="http://schemas.openxmlformats.org/officeDocument/2006/relationships/image" Target="../media/image397.png"/><Relationship Id="rId192" Type="http://schemas.openxmlformats.org/officeDocument/2006/relationships/customXml" Target="../ink/ink408.xml"/><Relationship Id="rId206" Type="http://schemas.openxmlformats.org/officeDocument/2006/relationships/customXml" Target="../ink/ink415.xml"/><Relationship Id="rId227" Type="http://schemas.openxmlformats.org/officeDocument/2006/relationships/image" Target="../media/image425.png"/><Relationship Id="rId248" Type="http://schemas.openxmlformats.org/officeDocument/2006/relationships/customXml" Target="../ink/ink436.xml"/><Relationship Id="rId269" Type="http://schemas.openxmlformats.org/officeDocument/2006/relationships/image" Target="../media/image446.png"/><Relationship Id="rId12" Type="http://schemas.openxmlformats.org/officeDocument/2006/relationships/customXml" Target="../ink/ink318.xml"/><Relationship Id="rId33" Type="http://schemas.openxmlformats.org/officeDocument/2006/relationships/image" Target="../media/image328.png"/><Relationship Id="rId108" Type="http://schemas.openxmlformats.org/officeDocument/2006/relationships/customXml" Target="../ink/ink366.xml"/><Relationship Id="rId129" Type="http://schemas.openxmlformats.org/officeDocument/2006/relationships/image" Target="../media/image376.png"/><Relationship Id="rId280" Type="http://schemas.openxmlformats.org/officeDocument/2006/relationships/customXml" Target="../ink/ink452.xml"/><Relationship Id="rId315" Type="http://schemas.openxmlformats.org/officeDocument/2006/relationships/image" Target="../media/image469.png"/><Relationship Id="rId336" Type="http://schemas.openxmlformats.org/officeDocument/2006/relationships/customXml" Target="../ink/ink480.xml"/><Relationship Id="rId357" Type="http://schemas.openxmlformats.org/officeDocument/2006/relationships/image" Target="../media/image490.png"/><Relationship Id="rId54" Type="http://schemas.openxmlformats.org/officeDocument/2006/relationships/customXml" Target="../ink/ink339.xml"/><Relationship Id="rId75" Type="http://schemas.openxmlformats.org/officeDocument/2006/relationships/image" Target="../media/image349.png"/><Relationship Id="rId96" Type="http://schemas.openxmlformats.org/officeDocument/2006/relationships/customXml" Target="../ink/ink360.xml"/><Relationship Id="rId140" Type="http://schemas.openxmlformats.org/officeDocument/2006/relationships/customXml" Target="../ink/ink382.xml"/><Relationship Id="rId161" Type="http://schemas.openxmlformats.org/officeDocument/2006/relationships/image" Target="../media/image392.png"/><Relationship Id="rId182" Type="http://schemas.openxmlformats.org/officeDocument/2006/relationships/customXml" Target="../ink/ink403.xml"/><Relationship Id="rId217" Type="http://schemas.openxmlformats.org/officeDocument/2006/relationships/image" Target="../media/image420.png"/><Relationship Id="rId6" Type="http://schemas.openxmlformats.org/officeDocument/2006/relationships/customXml" Target="../ink/ink315.xml"/><Relationship Id="rId238" Type="http://schemas.openxmlformats.org/officeDocument/2006/relationships/customXml" Target="../ink/ink431.xml"/><Relationship Id="rId259" Type="http://schemas.openxmlformats.org/officeDocument/2006/relationships/image" Target="../media/image441.png"/><Relationship Id="rId23" Type="http://schemas.openxmlformats.org/officeDocument/2006/relationships/image" Target="../media/image323.png"/><Relationship Id="rId119" Type="http://schemas.openxmlformats.org/officeDocument/2006/relationships/image" Target="../media/image371.png"/><Relationship Id="rId270" Type="http://schemas.openxmlformats.org/officeDocument/2006/relationships/customXml" Target="../ink/ink447.xml"/><Relationship Id="rId291" Type="http://schemas.openxmlformats.org/officeDocument/2006/relationships/image" Target="../media/image457.png"/><Relationship Id="rId305" Type="http://schemas.openxmlformats.org/officeDocument/2006/relationships/image" Target="../media/image464.png"/><Relationship Id="rId326" Type="http://schemas.openxmlformats.org/officeDocument/2006/relationships/customXml" Target="../ink/ink475.xml"/><Relationship Id="rId347" Type="http://schemas.openxmlformats.org/officeDocument/2006/relationships/image" Target="../media/image485.png"/><Relationship Id="rId44" Type="http://schemas.openxmlformats.org/officeDocument/2006/relationships/customXml" Target="../ink/ink334.xml"/><Relationship Id="rId65" Type="http://schemas.openxmlformats.org/officeDocument/2006/relationships/image" Target="../media/image344.png"/><Relationship Id="rId86" Type="http://schemas.openxmlformats.org/officeDocument/2006/relationships/customXml" Target="../ink/ink355.xml"/><Relationship Id="rId130" Type="http://schemas.openxmlformats.org/officeDocument/2006/relationships/customXml" Target="../ink/ink377.xml"/><Relationship Id="rId151" Type="http://schemas.openxmlformats.org/officeDocument/2006/relationships/image" Target="../media/image387.png"/><Relationship Id="rId368" Type="http://schemas.openxmlformats.org/officeDocument/2006/relationships/customXml" Target="../ink/ink496.xml"/><Relationship Id="rId172" Type="http://schemas.openxmlformats.org/officeDocument/2006/relationships/customXml" Target="../ink/ink398.xml"/><Relationship Id="rId193" Type="http://schemas.openxmlformats.org/officeDocument/2006/relationships/image" Target="../media/image408.png"/><Relationship Id="rId207" Type="http://schemas.openxmlformats.org/officeDocument/2006/relationships/image" Target="../media/image415.png"/><Relationship Id="rId228" Type="http://schemas.openxmlformats.org/officeDocument/2006/relationships/customXml" Target="../ink/ink426.xml"/><Relationship Id="rId249" Type="http://schemas.openxmlformats.org/officeDocument/2006/relationships/image" Target="../media/image436.png"/><Relationship Id="rId13" Type="http://schemas.openxmlformats.org/officeDocument/2006/relationships/image" Target="../media/image318.png"/><Relationship Id="rId109" Type="http://schemas.openxmlformats.org/officeDocument/2006/relationships/image" Target="../media/image366.png"/><Relationship Id="rId260" Type="http://schemas.openxmlformats.org/officeDocument/2006/relationships/customXml" Target="../ink/ink442.xml"/><Relationship Id="rId281" Type="http://schemas.openxmlformats.org/officeDocument/2006/relationships/image" Target="../media/image452.png"/><Relationship Id="rId316" Type="http://schemas.openxmlformats.org/officeDocument/2006/relationships/customXml" Target="../ink/ink470.xml"/><Relationship Id="rId337" Type="http://schemas.openxmlformats.org/officeDocument/2006/relationships/image" Target="../media/image480.png"/><Relationship Id="rId34" Type="http://schemas.openxmlformats.org/officeDocument/2006/relationships/customXml" Target="../ink/ink329.xml"/><Relationship Id="rId55" Type="http://schemas.openxmlformats.org/officeDocument/2006/relationships/image" Target="../media/image339.png"/><Relationship Id="rId76" Type="http://schemas.openxmlformats.org/officeDocument/2006/relationships/customXml" Target="../ink/ink350.xml"/><Relationship Id="rId97" Type="http://schemas.openxmlformats.org/officeDocument/2006/relationships/image" Target="../media/image360.png"/><Relationship Id="rId120" Type="http://schemas.openxmlformats.org/officeDocument/2006/relationships/customXml" Target="../ink/ink372.xml"/><Relationship Id="rId141" Type="http://schemas.openxmlformats.org/officeDocument/2006/relationships/image" Target="../media/image382.png"/><Relationship Id="rId358" Type="http://schemas.openxmlformats.org/officeDocument/2006/relationships/customXml" Target="../ink/ink491.xml"/><Relationship Id="rId7" Type="http://schemas.openxmlformats.org/officeDocument/2006/relationships/image" Target="../media/image315.png"/><Relationship Id="rId162" Type="http://schemas.openxmlformats.org/officeDocument/2006/relationships/customXml" Target="../ink/ink393.xml"/><Relationship Id="rId183" Type="http://schemas.openxmlformats.org/officeDocument/2006/relationships/image" Target="../media/image403.png"/><Relationship Id="rId218" Type="http://schemas.openxmlformats.org/officeDocument/2006/relationships/customXml" Target="../ink/ink421.xml"/><Relationship Id="rId239" Type="http://schemas.openxmlformats.org/officeDocument/2006/relationships/image" Target="../media/image431.png"/><Relationship Id="rId250" Type="http://schemas.openxmlformats.org/officeDocument/2006/relationships/customXml" Target="../ink/ink437.xml"/><Relationship Id="rId271" Type="http://schemas.openxmlformats.org/officeDocument/2006/relationships/image" Target="../media/image447.png"/><Relationship Id="rId292" Type="http://schemas.openxmlformats.org/officeDocument/2006/relationships/customXml" Target="../ink/ink458.xml"/><Relationship Id="rId306" Type="http://schemas.openxmlformats.org/officeDocument/2006/relationships/customXml" Target="../ink/ink465.xml"/><Relationship Id="rId24" Type="http://schemas.openxmlformats.org/officeDocument/2006/relationships/customXml" Target="../ink/ink324.xml"/><Relationship Id="rId45" Type="http://schemas.openxmlformats.org/officeDocument/2006/relationships/image" Target="../media/image334.png"/><Relationship Id="rId66" Type="http://schemas.openxmlformats.org/officeDocument/2006/relationships/customXml" Target="../ink/ink345.xml"/><Relationship Id="rId87" Type="http://schemas.openxmlformats.org/officeDocument/2006/relationships/image" Target="../media/image355.png"/><Relationship Id="rId110" Type="http://schemas.openxmlformats.org/officeDocument/2006/relationships/customXml" Target="../ink/ink367.xml"/><Relationship Id="rId131" Type="http://schemas.openxmlformats.org/officeDocument/2006/relationships/image" Target="../media/image377.png"/><Relationship Id="rId327" Type="http://schemas.openxmlformats.org/officeDocument/2006/relationships/image" Target="../media/image475.png"/><Relationship Id="rId348" Type="http://schemas.openxmlformats.org/officeDocument/2006/relationships/customXml" Target="../ink/ink486.xml"/><Relationship Id="rId369" Type="http://schemas.openxmlformats.org/officeDocument/2006/relationships/image" Target="../media/image496.png"/><Relationship Id="rId152" Type="http://schemas.openxmlformats.org/officeDocument/2006/relationships/customXml" Target="../ink/ink388.xml"/><Relationship Id="rId173" Type="http://schemas.openxmlformats.org/officeDocument/2006/relationships/image" Target="../media/image398.png"/><Relationship Id="rId194" Type="http://schemas.openxmlformats.org/officeDocument/2006/relationships/customXml" Target="../ink/ink409.xml"/><Relationship Id="rId208" Type="http://schemas.openxmlformats.org/officeDocument/2006/relationships/customXml" Target="../ink/ink416.xml"/><Relationship Id="rId229" Type="http://schemas.openxmlformats.org/officeDocument/2006/relationships/image" Target="../media/image426.png"/><Relationship Id="rId240" Type="http://schemas.openxmlformats.org/officeDocument/2006/relationships/customXml" Target="../ink/ink432.xml"/><Relationship Id="rId261" Type="http://schemas.openxmlformats.org/officeDocument/2006/relationships/image" Target="../media/image442.png"/><Relationship Id="rId14" Type="http://schemas.openxmlformats.org/officeDocument/2006/relationships/customXml" Target="../ink/ink319.xml"/><Relationship Id="rId35" Type="http://schemas.openxmlformats.org/officeDocument/2006/relationships/image" Target="../media/image329.png"/><Relationship Id="rId56" Type="http://schemas.openxmlformats.org/officeDocument/2006/relationships/customXml" Target="../ink/ink340.xml"/><Relationship Id="rId77" Type="http://schemas.openxmlformats.org/officeDocument/2006/relationships/image" Target="../media/image350.png"/><Relationship Id="rId100" Type="http://schemas.openxmlformats.org/officeDocument/2006/relationships/customXml" Target="../ink/ink362.xml"/><Relationship Id="rId282" Type="http://schemas.openxmlformats.org/officeDocument/2006/relationships/customXml" Target="../ink/ink453.xml"/><Relationship Id="rId317" Type="http://schemas.openxmlformats.org/officeDocument/2006/relationships/image" Target="../media/image470.png"/><Relationship Id="rId338" Type="http://schemas.openxmlformats.org/officeDocument/2006/relationships/customXml" Target="../ink/ink481.xml"/><Relationship Id="rId359" Type="http://schemas.openxmlformats.org/officeDocument/2006/relationships/image" Target="../media/image491.png"/><Relationship Id="rId8" Type="http://schemas.openxmlformats.org/officeDocument/2006/relationships/customXml" Target="../ink/ink316.xml"/><Relationship Id="rId98" Type="http://schemas.openxmlformats.org/officeDocument/2006/relationships/customXml" Target="../ink/ink361.xml"/><Relationship Id="rId121" Type="http://schemas.openxmlformats.org/officeDocument/2006/relationships/image" Target="../media/image372.png"/><Relationship Id="rId142" Type="http://schemas.openxmlformats.org/officeDocument/2006/relationships/customXml" Target="../ink/ink383.xml"/><Relationship Id="rId163" Type="http://schemas.openxmlformats.org/officeDocument/2006/relationships/image" Target="../media/image393.png"/><Relationship Id="rId184" Type="http://schemas.openxmlformats.org/officeDocument/2006/relationships/customXml" Target="../ink/ink404.xml"/><Relationship Id="rId219" Type="http://schemas.openxmlformats.org/officeDocument/2006/relationships/image" Target="../media/image421.png"/><Relationship Id="rId230" Type="http://schemas.openxmlformats.org/officeDocument/2006/relationships/customXml" Target="../ink/ink427.xml"/><Relationship Id="rId251" Type="http://schemas.openxmlformats.org/officeDocument/2006/relationships/image" Target="../media/image437.png"/><Relationship Id="rId25" Type="http://schemas.openxmlformats.org/officeDocument/2006/relationships/image" Target="../media/image324.png"/><Relationship Id="rId46" Type="http://schemas.openxmlformats.org/officeDocument/2006/relationships/customXml" Target="../ink/ink335.xml"/><Relationship Id="rId67" Type="http://schemas.openxmlformats.org/officeDocument/2006/relationships/image" Target="../media/image345.png"/><Relationship Id="rId272" Type="http://schemas.openxmlformats.org/officeDocument/2006/relationships/customXml" Target="../ink/ink448.xml"/><Relationship Id="rId293" Type="http://schemas.openxmlformats.org/officeDocument/2006/relationships/image" Target="../media/image458.png"/><Relationship Id="rId307" Type="http://schemas.openxmlformats.org/officeDocument/2006/relationships/image" Target="../media/image465.png"/><Relationship Id="rId328" Type="http://schemas.openxmlformats.org/officeDocument/2006/relationships/customXml" Target="../ink/ink476.xml"/><Relationship Id="rId349" Type="http://schemas.openxmlformats.org/officeDocument/2006/relationships/image" Target="../media/image486.png"/><Relationship Id="rId88" Type="http://schemas.openxmlformats.org/officeDocument/2006/relationships/customXml" Target="../ink/ink356.xml"/><Relationship Id="rId111" Type="http://schemas.openxmlformats.org/officeDocument/2006/relationships/image" Target="../media/image367.png"/><Relationship Id="rId132" Type="http://schemas.openxmlformats.org/officeDocument/2006/relationships/customXml" Target="../ink/ink378.xml"/><Relationship Id="rId153" Type="http://schemas.openxmlformats.org/officeDocument/2006/relationships/image" Target="../media/image388.png"/><Relationship Id="rId174" Type="http://schemas.openxmlformats.org/officeDocument/2006/relationships/customXml" Target="../ink/ink399.xml"/><Relationship Id="rId195" Type="http://schemas.openxmlformats.org/officeDocument/2006/relationships/image" Target="../media/image409.png"/><Relationship Id="rId209" Type="http://schemas.openxmlformats.org/officeDocument/2006/relationships/image" Target="../media/image416.png"/><Relationship Id="rId360" Type="http://schemas.openxmlformats.org/officeDocument/2006/relationships/customXml" Target="../ink/ink492.xml"/><Relationship Id="rId220" Type="http://schemas.openxmlformats.org/officeDocument/2006/relationships/customXml" Target="../ink/ink422.xml"/><Relationship Id="rId241" Type="http://schemas.openxmlformats.org/officeDocument/2006/relationships/image" Target="../media/image432.png"/><Relationship Id="rId15" Type="http://schemas.openxmlformats.org/officeDocument/2006/relationships/image" Target="../media/image319.png"/><Relationship Id="rId36" Type="http://schemas.openxmlformats.org/officeDocument/2006/relationships/customXml" Target="../ink/ink330.xml"/><Relationship Id="rId57" Type="http://schemas.openxmlformats.org/officeDocument/2006/relationships/image" Target="../media/image340.png"/><Relationship Id="rId262" Type="http://schemas.openxmlformats.org/officeDocument/2006/relationships/customXml" Target="../ink/ink443.xml"/><Relationship Id="rId283" Type="http://schemas.openxmlformats.org/officeDocument/2006/relationships/image" Target="../media/image453.png"/><Relationship Id="rId318" Type="http://schemas.openxmlformats.org/officeDocument/2006/relationships/customXml" Target="../ink/ink471.xml"/><Relationship Id="rId339" Type="http://schemas.openxmlformats.org/officeDocument/2006/relationships/image" Target="../media/image481.png"/><Relationship Id="rId10" Type="http://schemas.openxmlformats.org/officeDocument/2006/relationships/customXml" Target="../ink/ink317.xml"/><Relationship Id="rId31" Type="http://schemas.openxmlformats.org/officeDocument/2006/relationships/image" Target="../media/image327.png"/><Relationship Id="rId52" Type="http://schemas.openxmlformats.org/officeDocument/2006/relationships/customXml" Target="../ink/ink338.xml"/><Relationship Id="rId73" Type="http://schemas.openxmlformats.org/officeDocument/2006/relationships/image" Target="../media/image348.png"/><Relationship Id="rId78" Type="http://schemas.openxmlformats.org/officeDocument/2006/relationships/customXml" Target="../ink/ink351.xml"/><Relationship Id="rId94" Type="http://schemas.openxmlformats.org/officeDocument/2006/relationships/customXml" Target="../ink/ink359.xml"/><Relationship Id="rId99" Type="http://schemas.openxmlformats.org/officeDocument/2006/relationships/image" Target="../media/image361.png"/><Relationship Id="rId101" Type="http://schemas.openxmlformats.org/officeDocument/2006/relationships/image" Target="../media/image362.png"/><Relationship Id="rId122" Type="http://schemas.openxmlformats.org/officeDocument/2006/relationships/customXml" Target="../ink/ink373.xml"/><Relationship Id="rId143" Type="http://schemas.openxmlformats.org/officeDocument/2006/relationships/image" Target="../media/image383.png"/><Relationship Id="rId148" Type="http://schemas.openxmlformats.org/officeDocument/2006/relationships/customXml" Target="../ink/ink386.xml"/><Relationship Id="rId164" Type="http://schemas.openxmlformats.org/officeDocument/2006/relationships/customXml" Target="../ink/ink394.xml"/><Relationship Id="rId169" Type="http://schemas.openxmlformats.org/officeDocument/2006/relationships/image" Target="../media/image396.png"/><Relationship Id="rId185" Type="http://schemas.openxmlformats.org/officeDocument/2006/relationships/image" Target="../media/image404.png"/><Relationship Id="rId334" Type="http://schemas.openxmlformats.org/officeDocument/2006/relationships/customXml" Target="../ink/ink479.xml"/><Relationship Id="rId350" Type="http://schemas.openxmlformats.org/officeDocument/2006/relationships/customXml" Target="../ink/ink487.xml"/><Relationship Id="rId355" Type="http://schemas.openxmlformats.org/officeDocument/2006/relationships/image" Target="../media/image489.png"/><Relationship Id="rId4" Type="http://schemas.openxmlformats.org/officeDocument/2006/relationships/customXml" Target="../ink/ink314.xml"/><Relationship Id="rId9" Type="http://schemas.openxmlformats.org/officeDocument/2006/relationships/image" Target="../media/image316.png"/><Relationship Id="rId180" Type="http://schemas.openxmlformats.org/officeDocument/2006/relationships/customXml" Target="../ink/ink402.xml"/><Relationship Id="rId210" Type="http://schemas.openxmlformats.org/officeDocument/2006/relationships/customXml" Target="../ink/ink417.xml"/><Relationship Id="rId215" Type="http://schemas.openxmlformats.org/officeDocument/2006/relationships/image" Target="../media/image419.png"/><Relationship Id="rId236" Type="http://schemas.openxmlformats.org/officeDocument/2006/relationships/customXml" Target="../ink/ink430.xml"/><Relationship Id="rId257" Type="http://schemas.openxmlformats.org/officeDocument/2006/relationships/image" Target="../media/image440.png"/><Relationship Id="rId278" Type="http://schemas.openxmlformats.org/officeDocument/2006/relationships/customXml" Target="../ink/ink451.xml"/><Relationship Id="rId26" Type="http://schemas.openxmlformats.org/officeDocument/2006/relationships/customXml" Target="../ink/ink325.xml"/><Relationship Id="rId231" Type="http://schemas.openxmlformats.org/officeDocument/2006/relationships/image" Target="../media/image427.png"/><Relationship Id="rId252" Type="http://schemas.openxmlformats.org/officeDocument/2006/relationships/customXml" Target="../ink/ink438.xml"/><Relationship Id="rId273" Type="http://schemas.openxmlformats.org/officeDocument/2006/relationships/image" Target="../media/image448.png"/><Relationship Id="rId294" Type="http://schemas.openxmlformats.org/officeDocument/2006/relationships/customXml" Target="../ink/ink459.xml"/><Relationship Id="rId308" Type="http://schemas.openxmlformats.org/officeDocument/2006/relationships/customXml" Target="../ink/ink466.xml"/><Relationship Id="rId329" Type="http://schemas.openxmlformats.org/officeDocument/2006/relationships/image" Target="../media/image476.png"/><Relationship Id="rId47" Type="http://schemas.openxmlformats.org/officeDocument/2006/relationships/image" Target="../media/image335.png"/><Relationship Id="rId68" Type="http://schemas.openxmlformats.org/officeDocument/2006/relationships/customXml" Target="../ink/ink346.xml"/><Relationship Id="rId89" Type="http://schemas.openxmlformats.org/officeDocument/2006/relationships/image" Target="../media/image356.png"/><Relationship Id="rId112" Type="http://schemas.openxmlformats.org/officeDocument/2006/relationships/customXml" Target="../ink/ink368.xml"/><Relationship Id="rId133" Type="http://schemas.openxmlformats.org/officeDocument/2006/relationships/image" Target="../media/image378.png"/><Relationship Id="rId154" Type="http://schemas.openxmlformats.org/officeDocument/2006/relationships/customXml" Target="../ink/ink389.xml"/><Relationship Id="rId175" Type="http://schemas.openxmlformats.org/officeDocument/2006/relationships/image" Target="../media/image399.png"/><Relationship Id="rId340" Type="http://schemas.openxmlformats.org/officeDocument/2006/relationships/customXml" Target="../ink/ink482.xml"/><Relationship Id="rId361" Type="http://schemas.openxmlformats.org/officeDocument/2006/relationships/image" Target="../media/image492.png"/><Relationship Id="rId196" Type="http://schemas.openxmlformats.org/officeDocument/2006/relationships/customXml" Target="../ink/ink410.xml"/><Relationship Id="rId200" Type="http://schemas.openxmlformats.org/officeDocument/2006/relationships/customXml" Target="../ink/ink412.xml"/><Relationship Id="rId16" Type="http://schemas.openxmlformats.org/officeDocument/2006/relationships/customXml" Target="../ink/ink320.xml"/><Relationship Id="rId221" Type="http://schemas.openxmlformats.org/officeDocument/2006/relationships/image" Target="../media/image422.png"/><Relationship Id="rId242" Type="http://schemas.openxmlformats.org/officeDocument/2006/relationships/customXml" Target="../ink/ink433.xml"/><Relationship Id="rId263" Type="http://schemas.openxmlformats.org/officeDocument/2006/relationships/image" Target="../media/image443.png"/><Relationship Id="rId284" Type="http://schemas.openxmlformats.org/officeDocument/2006/relationships/customXml" Target="../ink/ink454.xml"/><Relationship Id="rId319" Type="http://schemas.openxmlformats.org/officeDocument/2006/relationships/image" Target="../media/image471.png"/><Relationship Id="rId37" Type="http://schemas.openxmlformats.org/officeDocument/2006/relationships/image" Target="../media/image330.png"/><Relationship Id="rId58" Type="http://schemas.openxmlformats.org/officeDocument/2006/relationships/customXml" Target="../ink/ink341.xml"/><Relationship Id="rId79" Type="http://schemas.openxmlformats.org/officeDocument/2006/relationships/image" Target="../media/image351.png"/><Relationship Id="rId102" Type="http://schemas.openxmlformats.org/officeDocument/2006/relationships/customXml" Target="../ink/ink363.xml"/><Relationship Id="rId123" Type="http://schemas.openxmlformats.org/officeDocument/2006/relationships/image" Target="../media/image373.png"/><Relationship Id="rId144" Type="http://schemas.openxmlformats.org/officeDocument/2006/relationships/customXml" Target="../ink/ink384.xml"/><Relationship Id="rId330" Type="http://schemas.openxmlformats.org/officeDocument/2006/relationships/customXml" Target="../ink/ink477.xml"/><Relationship Id="rId90" Type="http://schemas.openxmlformats.org/officeDocument/2006/relationships/customXml" Target="../ink/ink357.xml"/><Relationship Id="rId165" Type="http://schemas.openxmlformats.org/officeDocument/2006/relationships/image" Target="../media/image394.png"/><Relationship Id="rId186" Type="http://schemas.openxmlformats.org/officeDocument/2006/relationships/customXml" Target="../ink/ink405.xml"/><Relationship Id="rId351" Type="http://schemas.openxmlformats.org/officeDocument/2006/relationships/image" Target="../media/image487.png"/><Relationship Id="rId211" Type="http://schemas.openxmlformats.org/officeDocument/2006/relationships/image" Target="../media/image417.png"/><Relationship Id="rId232" Type="http://schemas.openxmlformats.org/officeDocument/2006/relationships/customXml" Target="../ink/ink428.xml"/><Relationship Id="rId253" Type="http://schemas.openxmlformats.org/officeDocument/2006/relationships/image" Target="../media/image438.png"/><Relationship Id="rId274" Type="http://schemas.openxmlformats.org/officeDocument/2006/relationships/customXml" Target="../ink/ink449.xml"/><Relationship Id="rId295" Type="http://schemas.openxmlformats.org/officeDocument/2006/relationships/image" Target="../media/image459.png"/><Relationship Id="rId309" Type="http://schemas.openxmlformats.org/officeDocument/2006/relationships/image" Target="../media/image466.png"/><Relationship Id="rId27" Type="http://schemas.openxmlformats.org/officeDocument/2006/relationships/image" Target="../media/image325.png"/><Relationship Id="rId48" Type="http://schemas.openxmlformats.org/officeDocument/2006/relationships/customXml" Target="../ink/ink336.xml"/><Relationship Id="rId69" Type="http://schemas.openxmlformats.org/officeDocument/2006/relationships/image" Target="../media/image346.png"/><Relationship Id="rId113" Type="http://schemas.openxmlformats.org/officeDocument/2006/relationships/image" Target="../media/image368.png"/><Relationship Id="rId134" Type="http://schemas.openxmlformats.org/officeDocument/2006/relationships/customXml" Target="../ink/ink379.xml"/><Relationship Id="rId320" Type="http://schemas.openxmlformats.org/officeDocument/2006/relationships/customXml" Target="../ink/ink472.xml"/><Relationship Id="rId80" Type="http://schemas.openxmlformats.org/officeDocument/2006/relationships/customXml" Target="../ink/ink352.xml"/><Relationship Id="rId155" Type="http://schemas.openxmlformats.org/officeDocument/2006/relationships/image" Target="../media/image389.png"/><Relationship Id="rId176" Type="http://schemas.openxmlformats.org/officeDocument/2006/relationships/customXml" Target="../ink/ink400.xml"/><Relationship Id="rId197" Type="http://schemas.openxmlformats.org/officeDocument/2006/relationships/image" Target="../media/image410.png"/><Relationship Id="rId341" Type="http://schemas.openxmlformats.org/officeDocument/2006/relationships/image" Target="../media/image482.png"/><Relationship Id="rId362" Type="http://schemas.openxmlformats.org/officeDocument/2006/relationships/customXml" Target="../ink/ink493.xml"/><Relationship Id="rId201" Type="http://schemas.openxmlformats.org/officeDocument/2006/relationships/image" Target="../media/image412.png"/><Relationship Id="rId222" Type="http://schemas.openxmlformats.org/officeDocument/2006/relationships/customXml" Target="../ink/ink423.xml"/><Relationship Id="rId243" Type="http://schemas.openxmlformats.org/officeDocument/2006/relationships/image" Target="../media/image433.png"/><Relationship Id="rId264" Type="http://schemas.openxmlformats.org/officeDocument/2006/relationships/customXml" Target="../ink/ink444.xml"/><Relationship Id="rId285" Type="http://schemas.openxmlformats.org/officeDocument/2006/relationships/image" Target="../media/image454.png"/><Relationship Id="rId17" Type="http://schemas.openxmlformats.org/officeDocument/2006/relationships/image" Target="../media/image320.png"/><Relationship Id="rId38" Type="http://schemas.openxmlformats.org/officeDocument/2006/relationships/customXml" Target="../ink/ink331.xml"/><Relationship Id="rId59" Type="http://schemas.openxmlformats.org/officeDocument/2006/relationships/image" Target="../media/image341.png"/><Relationship Id="rId103" Type="http://schemas.openxmlformats.org/officeDocument/2006/relationships/image" Target="../media/image363.png"/><Relationship Id="rId124" Type="http://schemas.openxmlformats.org/officeDocument/2006/relationships/customXml" Target="../ink/ink374.xml"/><Relationship Id="rId310" Type="http://schemas.openxmlformats.org/officeDocument/2006/relationships/customXml" Target="../ink/ink467.xml"/><Relationship Id="rId70" Type="http://schemas.openxmlformats.org/officeDocument/2006/relationships/customXml" Target="../ink/ink347.xml"/><Relationship Id="rId91" Type="http://schemas.openxmlformats.org/officeDocument/2006/relationships/image" Target="../media/image357.png"/><Relationship Id="rId145" Type="http://schemas.openxmlformats.org/officeDocument/2006/relationships/image" Target="../media/image384.png"/><Relationship Id="rId166" Type="http://schemas.openxmlformats.org/officeDocument/2006/relationships/customXml" Target="../ink/ink395.xml"/><Relationship Id="rId187" Type="http://schemas.openxmlformats.org/officeDocument/2006/relationships/image" Target="../media/image405.png"/><Relationship Id="rId331" Type="http://schemas.openxmlformats.org/officeDocument/2006/relationships/image" Target="../media/image477.png"/><Relationship Id="rId352" Type="http://schemas.openxmlformats.org/officeDocument/2006/relationships/customXml" Target="../ink/ink48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18.xml"/><Relationship Id="rId233" Type="http://schemas.openxmlformats.org/officeDocument/2006/relationships/image" Target="../media/image428.png"/><Relationship Id="rId254" Type="http://schemas.openxmlformats.org/officeDocument/2006/relationships/customXml" Target="../ink/ink439.xml"/><Relationship Id="rId28" Type="http://schemas.openxmlformats.org/officeDocument/2006/relationships/customXml" Target="../ink/ink326.xml"/><Relationship Id="rId49" Type="http://schemas.openxmlformats.org/officeDocument/2006/relationships/image" Target="../media/image336.png"/><Relationship Id="rId114" Type="http://schemas.openxmlformats.org/officeDocument/2006/relationships/customXml" Target="../ink/ink369.xml"/><Relationship Id="rId275" Type="http://schemas.openxmlformats.org/officeDocument/2006/relationships/image" Target="../media/image449.png"/><Relationship Id="rId296" Type="http://schemas.openxmlformats.org/officeDocument/2006/relationships/customXml" Target="../ink/ink460.xml"/><Relationship Id="rId300" Type="http://schemas.openxmlformats.org/officeDocument/2006/relationships/customXml" Target="../ink/ink462.xml"/><Relationship Id="rId60" Type="http://schemas.openxmlformats.org/officeDocument/2006/relationships/customXml" Target="../ink/ink342.xml"/><Relationship Id="rId81" Type="http://schemas.openxmlformats.org/officeDocument/2006/relationships/image" Target="../media/image352.png"/><Relationship Id="rId135" Type="http://schemas.openxmlformats.org/officeDocument/2006/relationships/image" Target="../media/image379.png"/><Relationship Id="rId156" Type="http://schemas.openxmlformats.org/officeDocument/2006/relationships/customXml" Target="../ink/ink390.xml"/><Relationship Id="rId177" Type="http://schemas.openxmlformats.org/officeDocument/2006/relationships/image" Target="../media/image400.png"/><Relationship Id="rId198" Type="http://schemas.openxmlformats.org/officeDocument/2006/relationships/customXml" Target="../ink/ink411.xml"/><Relationship Id="rId321" Type="http://schemas.openxmlformats.org/officeDocument/2006/relationships/image" Target="../media/image472.png"/><Relationship Id="rId342" Type="http://schemas.openxmlformats.org/officeDocument/2006/relationships/customXml" Target="../ink/ink483.xml"/><Relationship Id="rId363" Type="http://schemas.openxmlformats.org/officeDocument/2006/relationships/image" Target="../media/image493.png"/><Relationship Id="rId202" Type="http://schemas.openxmlformats.org/officeDocument/2006/relationships/customXml" Target="../ink/ink413.xml"/><Relationship Id="rId223" Type="http://schemas.openxmlformats.org/officeDocument/2006/relationships/image" Target="../media/image423.png"/><Relationship Id="rId244" Type="http://schemas.openxmlformats.org/officeDocument/2006/relationships/customXml" Target="../ink/ink434.xml"/><Relationship Id="rId18" Type="http://schemas.openxmlformats.org/officeDocument/2006/relationships/customXml" Target="../ink/ink321.xml"/><Relationship Id="rId39" Type="http://schemas.openxmlformats.org/officeDocument/2006/relationships/image" Target="../media/image331.png"/><Relationship Id="rId265" Type="http://schemas.openxmlformats.org/officeDocument/2006/relationships/image" Target="../media/image444.png"/><Relationship Id="rId286" Type="http://schemas.openxmlformats.org/officeDocument/2006/relationships/customXml" Target="../ink/ink455.xml"/><Relationship Id="rId50" Type="http://schemas.openxmlformats.org/officeDocument/2006/relationships/customXml" Target="../ink/ink337.xml"/><Relationship Id="rId104" Type="http://schemas.openxmlformats.org/officeDocument/2006/relationships/customXml" Target="../ink/ink364.xml"/><Relationship Id="rId125" Type="http://schemas.openxmlformats.org/officeDocument/2006/relationships/image" Target="../media/image374.png"/><Relationship Id="rId146" Type="http://schemas.openxmlformats.org/officeDocument/2006/relationships/customXml" Target="../ink/ink385.xml"/><Relationship Id="rId167" Type="http://schemas.openxmlformats.org/officeDocument/2006/relationships/image" Target="../media/image395.png"/><Relationship Id="rId188" Type="http://schemas.openxmlformats.org/officeDocument/2006/relationships/customXml" Target="../ink/ink406.xml"/><Relationship Id="rId311" Type="http://schemas.openxmlformats.org/officeDocument/2006/relationships/image" Target="../media/image467.png"/><Relationship Id="rId332" Type="http://schemas.openxmlformats.org/officeDocument/2006/relationships/customXml" Target="../ink/ink478.xml"/><Relationship Id="rId353" Type="http://schemas.openxmlformats.org/officeDocument/2006/relationships/image" Target="../media/image488.png"/><Relationship Id="rId71" Type="http://schemas.openxmlformats.org/officeDocument/2006/relationships/image" Target="../media/image347.png"/><Relationship Id="rId92" Type="http://schemas.openxmlformats.org/officeDocument/2006/relationships/customXml" Target="../ink/ink358.xml"/><Relationship Id="rId213" Type="http://schemas.openxmlformats.org/officeDocument/2006/relationships/image" Target="../media/image418.png"/><Relationship Id="rId234" Type="http://schemas.openxmlformats.org/officeDocument/2006/relationships/customXml" Target="../ink/ink429.xml"/><Relationship Id="rId2" Type="http://schemas.openxmlformats.org/officeDocument/2006/relationships/customXml" Target="../ink/ink313.xml"/><Relationship Id="rId29" Type="http://schemas.openxmlformats.org/officeDocument/2006/relationships/image" Target="../media/image326.png"/><Relationship Id="rId255" Type="http://schemas.openxmlformats.org/officeDocument/2006/relationships/image" Target="../media/image439.png"/><Relationship Id="rId276" Type="http://schemas.openxmlformats.org/officeDocument/2006/relationships/customXml" Target="../ink/ink450.xml"/><Relationship Id="rId297" Type="http://schemas.openxmlformats.org/officeDocument/2006/relationships/image" Target="../media/image460.png"/><Relationship Id="rId40" Type="http://schemas.openxmlformats.org/officeDocument/2006/relationships/customXml" Target="../ink/ink332.xml"/><Relationship Id="rId115" Type="http://schemas.openxmlformats.org/officeDocument/2006/relationships/image" Target="../media/image369.png"/><Relationship Id="rId136" Type="http://schemas.openxmlformats.org/officeDocument/2006/relationships/customXml" Target="../ink/ink380.xml"/><Relationship Id="rId157" Type="http://schemas.openxmlformats.org/officeDocument/2006/relationships/image" Target="../media/image390.png"/><Relationship Id="rId178" Type="http://schemas.openxmlformats.org/officeDocument/2006/relationships/customXml" Target="../ink/ink401.xml"/><Relationship Id="rId301" Type="http://schemas.openxmlformats.org/officeDocument/2006/relationships/image" Target="../media/image462.png"/><Relationship Id="rId322" Type="http://schemas.openxmlformats.org/officeDocument/2006/relationships/customXml" Target="../ink/ink473.xml"/><Relationship Id="rId343" Type="http://schemas.openxmlformats.org/officeDocument/2006/relationships/image" Target="../media/image483.png"/><Relationship Id="rId364" Type="http://schemas.openxmlformats.org/officeDocument/2006/relationships/customXml" Target="../ink/ink494.xml"/><Relationship Id="rId61" Type="http://schemas.openxmlformats.org/officeDocument/2006/relationships/image" Target="../media/image342.png"/><Relationship Id="rId82" Type="http://schemas.openxmlformats.org/officeDocument/2006/relationships/customXml" Target="../ink/ink353.xml"/><Relationship Id="rId199" Type="http://schemas.openxmlformats.org/officeDocument/2006/relationships/image" Target="../media/image411.png"/><Relationship Id="rId203" Type="http://schemas.openxmlformats.org/officeDocument/2006/relationships/image" Target="../media/image413.png"/><Relationship Id="rId19" Type="http://schemas.openxmlformats.org/officeDocument/2006/relationships/image" Target="../media/image321.png"/><Relationship Id="rId224" Type="http://schemas.openxmlformats.org/officeDocument/2006/relationships/customXml" Target="../ink/ink424.xml"/><Relationship Id="rId245" Type="http://schemas.openxmlformats.org/officeDocument/2006/relationships/image" Target="../media/image434.png"/><Relationship Id="rId266" Type="http://schemas.openxmlformats.org/officeDocument/2006/relationships/customXml" Target="../ink/ink445.xml"/><Relationship Id="rId287" Type="http://schemas.openxmlformats.org/officeDocument/2006/relationships/image" Target="../media/image455.png"/><Relationship Id="rId30" Type="http://schemas.openxmlformats.org/officeDocument/2006/relationships/customXml" Target="../ink/ink327.xml"/><Relationship Id="rId105" Type="http://schemas.openxmlformats.org/officeDocument/2006/relationships/image" Target="../media/image364.png"/><Relationship Id="rId126" Type="http://schemas.openxmlformats.org/officeDocument/2006/relationships/customXml" Target="../ink/ink375.xml"/><Relationship Id="rId147" Type="http://schemas.openxmlformats.org/officeDocument/2006/relationships/image" Target="../media/image385.png"/><Relationship Id="rId168" Type="http://schemas.openxmlformats.org/officeDocument/2006/relationships/customXml" Target="../ink/ink396.xml"/><Relationship Id="rId312" Type="http://schemas.openxmlformats.org/officeDocument/2006/relationships/customXml" Target="../ink/ink468.xml"/><Relationship Id="rId333" Type="http://schemas.openxmlformats.org/officeDocument/2006/relationships/image" Target="../media/image478.png"/><Relationship Id="rId354" Type="http://schemas.openxmlformats.org/officeDocument/2006/relationships/customXml" Target="../ink/ink489.xml"/><Relationship Id="rId51" Type="http://schemas.openxmlformats.org/officeDocument/2006/relationships/image" Target="../media/image337.png"/><Relationship Id="rId72" Type="http://schemas.openxmlformats.org/officeDocument/2006/relationships/customXml" Target="../ink/ink348.xml"/><Relationship Id="rId93" Type="http://schemas.openxmlformats.org/officeDocument/2006/relationships/image" Target="../media/image358.png"/><Relationship Id="rId189" Type="http://schemas.openxmlformats.org/officeDocument/2006/relationships/image" Target="../media/image406.png"/><Relationship Id="rId3" Type="http://schemas.openxmlformats.org/officeDocument/2006/relationships/image" Target="../media/image313.png"/><Relationship Id="rId214" Type="http://schemas.openxmlformats.org/officeDocument/2006/relationships/customXml" Target="../ink/ink419.xml"/><Relationship Id="rId235" Type="http://schemas.openxmlformats.org/officeDocument/2006/relationships/image" Target="../media/image429.png"/><Relationship Id="rId256" Type="http://schemas.openxmlformats.org/officeDocument/2006/relationships/customXml" Target="../ink/ink440.xml"/><Relationship Id="rId277" Type="http://schemas.openxmlformats.org/officeDocument/2006/relationships/image" Target="../media/image450.png"/><Relationship Id="rId298" Type="http://schemas.openxmlformats.org/officeDocument/2006/relationships/customXml" Target="../ink/ink461.xml"/><Relationship Id="rId116" Type="http://schemas.openxmlformats.org/officeDocument/2006/relationships/customXml" Target="../ink/ink370.xml"/><Relationship Id="rId137" Type="http://schemas.openxmlformats.org/officeDocument/2006/relationships/image" Target="../media/image380.png"/><Relationship Id="rId158" Type="http://schemas.openxmlformats.org/officeDocument/2006/relationships/customXml" Target="../ink/ink391.xml"/><Relationship Id="rId302" Type="http://schemas.openxmlformats.org/officeDocument/2006/relationships/customXml" Target="../ink/ink463.xml"/><Relationship Id="rId323" Type="http://schemas.openxmlformats.org/officeDocument/2006/relationships/image" Target="../media/image473.png"/><Relationship Id="rId344" Type="http://schemas.openxmlformats.org/officeDocument/2006/relationships/customXml" Target="../ink/ink484.xml"/><Relationship Id="rId20" Type="http://schemas.openxmlformats.org/officeDocument/2006/relationships/customXml" Target="../ink/ink322.xml"/><Relationship Id="rId41" Type="http://schemas.openxmlformats.org/officeDocument/2006/relationships/image" Target="../media/image332.png"/><Relationship Id="rId62" Type="http://schemas.openxmlformats.org/officeDocument/2006/relationships/customXml" Target="../ink/ink343.xml"/><Relationship Id="rId83" Type="http://schemas.openxmlformats.org/officeDocument/2006/relationships/image" Target="../media/image353.png"/><Relationship Id="rId179" Type="http://schemas.openxmlformats.org/officeDocument/2006/relationships/image" Target="../media/image401.png"/><Relationship Id="rId365" Type="http://schemas.openxmlformats.org/officeDocument/2006/relationships/image" Target="../media/image494.png"/><Relationship Id="rId190" Type="http://schemas.openxmlformats.org/officeDocument/2006/relationships/customXml" Target="../ink/ink407.xml"/><Relationship Id="rId204" Type="http://schemas.openxmlformats.org/officeDocument/2006/relationships/customXml" Target="../ink/ink414.xml"/><Relationship Id="rId225" Type="http://schemas.openxmlformats.org/officeDocument/2006/relationships/image" Target="../media/image424.png"/><Relationship Id="rId246" Type="http://schemas.openxmlformats.org/officeDocument/2006/relationships/customXml" Target="../ink/ink435.xml"/><Relationship Id="rId267" Type="http://schemas.openxmlformats.org/officeDocument/2006/relationships/image" Target="../media/image445.png"/><Relationship Id="rId288" Type="http://schemas.openxmlformats.org/officeDocument/2006/relationships/customXml" Target="../ink/ink456.xml"/><Relationship Id="rId106" Type="http://schemas.openxmlformats.org/officeDocument/2006/relationships/customXml" Target="../ink/ink365.xml"/><Relationship Id="rId127" Type="http://schemas.openxmlformats.org/officeDocument/2006/relationships/image" Target="../media/image375.png"/><Relationship Id="rId313" Type="http://schemas.openxmlformats.org/officeDocument/2006/relationships/image" Target="../media/image46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5.png"/><Relationship Id="rId299" Type="http://schemas.openxmlformats.org/officeDocument/2006/relationships/image" Target="../media/image616.png"/><Relationship Id="rId21" Type="http://schemas.openxmlformats.org/officeDocument/2006/relationships/image" Target="../media/image458.png"/><Relationship Id="rId63" Type="http://schemas.openxmlformats.org/officeDocument/2006/relationships/image" Target="../media/image499.png"/><Relationship Id="rId159" Type="http://schemas.openxmlformats.org/officeDocument/2006/relationships/image" Target="../media/image546.png"/><Relationship Id="rId324" Type="http://schemas.openxmlformats.org/officeDocument/2006/relationships/customXml" Target="../ink/ink652.xml"/><Relationship Id="rId366" Type="http://schemas.openxmlformats.org/officeDocument/2006/relationships/customXml" Target="../ink/ink673.xml"/><Relationship Id="rId170" Type="http://schemas.openxmlformats.org/officeDocument/2006/relationships/customXml" Target="../ink/ink581.xml"/><Relationship Id="rId226" Type="http://schemas.openxmlformats.org/officeDocument/2006/relationships/customXml" Target="../ink/ink603.xml"/><Relationship Id="rId433" Type="http://schemas.openxmlformats.org/officeDocument/2006/relationships/image" Target="../media/image683.png"/><Relationship Id="rId268" Type="http://schemas.openxmlformats.org/officeDocument/2006/relationships/customXml" Target="../ink/ink624.xml"/><Relationship Id="rId32" Type="http://schemas.openxmlformats.org/officeDocument/2006/relationships/customXml" Target="../ink/ink512.xml"/><Relationship Id="rId74" Type="http://schemas.openxmlformats.org/officeDocument/2006/relationships/customXml" Target="../ink/ink533.xml"/><Relationship Id="rId128" Type="http://schemas.openxmlformats.org/officeDocument/2006/relationships/customXml" Target="../ink/ink560.xml"/><Relationship Id="rId335" Type="http://schemas.openxmlformats.org/officeDocument/2006/relationships/image" Target="../media/image634.png"/><Relationship Id="rId377" Type="http://schemas.openxmlformats.org/officeDocument/2006/relationships/image" Target="../media/image655.png"/><Relationship Id="rId5" Type="http://schemas.openxmlformats.org/officeDocument/2006/relationships/image" Target="../media/image450.png"/><Relationship Id="rId181" Type="http://schemas.openxmlformats.org/officeDocument/2006/relationships/image" Target="../media/image557.png"/><Relationship Id="rId237" Type="http://schemas.openxmlformats.org/officeDocument/2006/relationships/image" Target="../media/image585.png"/><Relationship Id="rId402" Type="http://schemas.openxmlformats.org/officeDocument/2006/relationships/customXml" Target="../ink/ink691.xml"/><Relationship Id="rId279" Type="http://schemas.openxmlformats.org/officeDocument/2006/relationships/image" Target="../media/image606.png"/><Relationship Id="rId444" Type="http://schemas.openxmlformats.org/officeDocument/2006/relationships/customXml" Target="../ink/ink712.xml"/><Relationship Id="rId43" Type="http://schemas.openxmlformats.org/officeDocument/2006/relationships/image" Target="../media/image469.png"/><Relationship Id="rId139" Type="http://schemas.openxmlformats.org/officeDocument/2006/relationships/image" Target="../media/image536.png"/><Relationship Id="rId290" Type="http://schemas.openxmlformats.org/officeDocument/2006/relationships/customXml" Target="../ink/ink635.xml"/><Relationship Id="rId304" Type="http://schemas.openxmlformats.org/officeDocument/2006/relationships/customXml" Target="../ink/ink642.xml"/><Relationship Id="rId346" Type="http://schemas.openxmlformats.org/officeDocument/2006/relationships/customXml" Target="../ink/ink663.xml"/><Relationship Id="rId388" Type="http://schemas.openxmlformats.org/officeDocument/2006/relationships/customXml" Target="../ink/ink684.xml"/><Relationship Id="rId85" Type="http://schemas.openxmlformats.org/officeDocument/2006/relationships/image" Target="../media/image510.png"/><Relationship Id="rId150" Type="http://schemas.openxmlformats.org/officeDocument/2006/relationships/customXml" Target="../ink/ink571.xml"/><Relationship Id="rId192" Type="http://schemas.openxmlformats.org/officeDocument/2006/relationships/customXml" Target="../ink/ink592.xml"/><Relationship Id="rId413" Type="http://schemas.openxmlformats.org/officeDocument/2006/relationships/image" Target="../media/image673.png"/><Relationship Id="rId248" Type="http://schemas.openxmlformats.org/officeDocument/2006/relationships/customXml" Target="../ink/ink614.xml"/><Relationship Id="rId455" Type="http://schemas.openxmlformats.org/officeDocument/2006/relationships/image" Target="../media/image694.png"/><Relationship Id="rId12" Type="http://schemas.openxmlformats.org/officeDocument/2006/relationships/customXml" Target="../ink/ink502.xml"/><Relationship Id="rId108" Type="http://schemas.openxmlformats.org/officeDocument/2006/relationships/customXml" Target="../ink/ink550.xml"/><Relationship Id="rId315" Type="http://schemas.openxmlformats.org/officeDocument/2006/relationships/image" Target="../media/image624.png"/><Relationship Id="rId357" Type="http://schemas.openxmlformats.org/officeDocument/2006/relationships/image" Target="../media/image645.png"/><Relationship Id="rId54" Type="http://schemas.openxmlformats.org/officeDocument/2006/relationships/customXml" Target="../ink/ink523.xml"/><Relationship Id="rId96" Type="http://schemas.openxmlformats.org/officeDocument/2006/relationships/customXml" Target="../ink/ink544.xml"/><Relationship Id="rId161" Type="http://schemas.openxmlformats.org/officeDocument/2006/relationships/image" Target="../media/image547.png"/><Relationship Id="rId217" Type="http://schemas.openxmlformats.org/officeDocument/2006/relationships/image" Target="../media/image575.png"/><Relationship Id="rId399" Type="http://schemas.openxmlformats.org/officeDocument/2006/relationships/image" Target="../media/image666.png"/><Relationship Id="rId259" Type="http://schemas.openxmlformats.org/officeDocument/2006/relationships/image" Target="../media/image596.png"/><Relationship Id="rId424" Type="http://schemas.openxmlformats.org/officeDocument/2006/relationships/customXml" Target="../ink/ink702.xml"/><Relationship Id="rId466" Type="http://schemas.openxmlformats.org/officeDocument/2006/relationships/customXml" Target="../ink/ink723.xml"/><Relationship Id="rId23" Type="http://schemas.openxmlformats.org/officeDocument/2006/relationships/image" Target="../media/image459.png"/><Relationship Id="rId119" Type="http://schemas.openxmlformats.org/officeDocument/2006/relationships/image" Target="../media/image526.png"/><Relationship Id="rId270" Type="http://schemas.openxmlformats.org/officeDocument/2006/relationships/customXml" Target="../ink/ink625.xml"/><Relationship Id="rId291" Type="http://schemas.openxmlformats.org/officeDocument/2006/relationships/image" Target="../media/image612.png"/><Relationship Id="rId305" Type="http://schemas.openxmlformats.org/officeDocument/2006/relationships/image" Target="../media/image619.png"/><Relationship Id="rId326" Type="http://schemas.openxmlformats.org/officeDocument/2006/relationships/customXml" Target="../ink/ink653.xml"/><Relationship Id="rId347" Type="http://schemas.openxmlformats.org/officeDocument/2006/relationships/image" Target="../media/image640.png"/><Relationship Id="rId44" Type="http://schemas.openxmlformats.org/officeDocument/2006/relationships/customXml" Target="../ink/ink518.xml"/><Relationship Id="rId65" Type="http://schemas.openxmlformats.org/officeDocument/2006/relationships/image" Target="../media/image500.png"/><Relationship Id="rId86" Type="http://schemas.openxmlformats.org/officeDocument/2006/relationships/customXml" Target="../ink/ink539.xml"/><Relationship Id="rId130" Type="http://schemas.openxmlformats.org/officeDocument/2006/relationships/customXml" Target="../ink/ink561.xml"/><Relationship Id="rId151" Type="http://schemas.openxmlformats.org/officeDocument/2006/relationships/image" Target="../media/image542.png"/><Relationship Id="rId368" Type="http://schemas.openxmlformats.org/officeDocument/2006/relationships/customXml" Target="../ink/ink674.xml"/><Relationship Id="rId389" Type="http://schemas.openxmlformats.org/officeDocument/2006/relationships/image" Target="../media/image661.png"/><Relationship Id="rId172" Type="http://schemas.openxmlformats.org/officeDocument/2006/relationships/customXml" Target="../ink/ink582.xml"/><Relationship Id="rId193" Type="http://schemas.openxmlformats.org/officeDocument/2006/relationships/image" Target="../media/image563.png"/><Relationship Id="rId228" Type="http://schemas.openxmlformats.org/officeDocument/2006/relationships/customXml" Target="../ink/ink604.xml"/><Relationship Id="rId249" Type="http://schemas.openxmlformats.org/officeDocument/2006/relationships/image" Target="../media/image591.png"/><Relationship Id="rId414" Type="http://schemas.openxmlformats.org/officeDocument/2006/relationships/customXml" Target="../ink/ink697.xml"/><Relationship Id="rId435" Type="http://schemas.openxmlformats.org/officeDocument/2006/relationships/image" Target="../media/image684.png"/><Relationship Id="rId456" Type="http://schemas.openxmlformats.org/officeDocument/2006/relationships/customXml" Target="../ink/ink718.xml"/><Relationship Id="rId13" Type="http://schemas.openxmlformats.org/officeDocument/2006/relationships/image" Target="../media/image454.png"/><Relationship Id="rId109" Type="http://schemas.openxmlformats.org/officeDocument/2006/relationships/image" Target="../media/image521.png"/><Relationship Id="rId260" Type="http://schemas.openxmlformats.org/officeDocument/2006/relationships/customXml" Target="../ink/ink620.xml"/><Relationship Id="rId281" Type="http://schemas.openxmlformats.org/officeDocument/2006/relationships/image" Target="../media/image607.png"/><Relationship Id="rId316" Type="http://schemas.openxmlformats.org/officeDocument/2006/relationships/customXml" Target="../ink/ink648.xml"/><Relationship Id="rId337" Type="http://schemas.openxmlformats.org/officeDocument/2006/relationships/image" Target="../media/image635.png"/><Relationship Id="rId34" Type="http://schemas.openxmlformats.org/officeDocument/2006/relationships/customXml" Target="../ink/ink513.xml"/><Relationship Id="rId55" Type="http://schemas.openxmlformats.org/officeDocument/2006/relationships/image" Target="../media/image475.png"/><Relationship Id="rId76" Type="http://schemas.openxmlformats.org/officeDocument/2006/relationships/customXml" Target="../ink/ink534.xml"/><Relationship Id="rId97" Type="http://schemas.openxmlformats.org/officeDocument/2006/relationships/image" Target="../media/image515.png"/><Relationship Id="rId120" Type="http://schemas.openxmlformats.org/officeDocument/2006/relationships/customXml" Target="../ink/ink556.xml"/><Relationship Id="rId141" Type="http://schemas.openxmlformats.org/officeDocument/2006/relationships/image" Target="../media/image537.png"/><Relationship Id="rId358" Type="http://schemas.openxmlformats.org/officeDocument/2006/relationships/customXml" Target="../ink/ink669.xml"/><Relationship Id="rId379" Type="http://schemas.openxmlformats.org/officeDocument/2006/relationships/image" Target="../media/image656.png"/><Relationship Id="rId7" Type="http://schemas.openxmlformats.org/officeDocument/2006/relationships/image" Target="../media/image451.png"/><Relationship Id="rId162" Type="http://schemas.openxmlformats.org/officeDocument/2006/relationships/customXml" Target="../ink/ink577.xml"/><Relationship Id="rId183" Type="http://schemas.openxmlformats.org/officeDocument/2006/relationships/image" Target="../media/image558.png"/><Relationship Id="rId218" Type="http://schemas.openxmlformats.org/officeDocument/2006/relationships/customXml" Target="../ink/ink599.xml"/><Relationship Id="rId239" Type="http://schemas.openxmlformats.org/officeDocument/2006/relationships/image" Target="../media/image586.png"/><Relationship Id="rId390" Type="http://schemas.openxmlformats.org/officeDocument/2006/relationships/customXml" Target="../ink/ink685.xml"/><Relationship Id="rId404" Type="http://schemas.openxmlformats.org/officeDocument/2006/relationships/customXml" Target="../ink/ink692.xml"/><Relationship Id="rId425" Type="http://schemas.openxmlformats.org/officeDocument/2006/relationships/image" Target="../media/image679.png"/><Relationship Id="rId446" Type="http://schemas.openxmlformats.org/officeDocument/2006/relationships/customXml" Target="../ink/ink713.xml"/><Relationship Id="rId467" Type="http://schemas.openxmlformats.org/officeDocument/2006/relationships/image" Target="../media/image700.png"/><Relationship Id="rId250" Type="http://schemas.openxmlformats.org/officeDocument/2006/relationships/customXml" Target="../ink/ink615.xml"/><Relationship Id="rId271" Type="http://schemas.openxmlformats.org/officeDocument/2006/relationships/image" Target="../media/image602.png"/><Relationship Id="rId292" Type="http://schemas.openxmlformats.org/officeDocument/2006/relationships/customXml" Target="../ink/ink636.xml"/><Relationship Id="rId306" Type="http://schemas.openxmlformats.org/officeDocument/2006/relationships/customXml" Target="../ink/ink643.xml"/><Relationship Id="rId24" Type="http://schemas.openxmlformats.org/officeDocument/2006/relationships/customXml" Target="../ink/ink508.xml"/><Relationship Id="rId45" Type="http://schemas.openxmlformats.org/officeDocument/2006/relationships/image" Target="../media/image470.png"/><Relationship Id="rId66" Type="http://schemas.openxmlformats.org/officeDocument/2006/relationships/customXml" Target="../ink/ink529.xml"/><Relationship Id="rId87" Type="http://schemas.openxmlformats.org/officeDocument/2006/relationships/image" Target="../media/image511.png"/><Relationship Id="rId110" Type="http://schemas.openxmlformats.org/officeDocument/2006/relationships/customXml" Target="../ink/ink551.xml"/><Relationship Id="rId131" Type="http://schemas.openxmlformats.org/officeDocument/2006/relationships/image" Target="../media/image532.png"/><Relationship Id="rId327" Type="http://schemas.openxmlformats.org/officeDocument/2006/relationships/image" Target="../media/image630.png"/><Relationship Id="rId348" Type="http://schemas.openxmlformats.org/officeDocument/2006/relationships/customXml" Target="../ink/ink664.xml"/><Relationship Id="rId369" Type="http://schemas.openxmlformats.org/officeDocument/2006/relationships/image" Target="../media/image651.png"/><Relationship Id="rId152" Type="http://schemas.openxmlformats.org/officeDocument/2006/relationships/customXml" Target="../ink/ink572.xml"/><Relationship Id="rId173" Type="http://schemas.openxmlformats.org/officeDocument/2006/relationships/image" Target="../media/image553.png"/><Relationship Id="rId194" Type="http://schemas.openxmlformats.org/officeDocument/2006/relationships/customXml" Target="../ink/ink593.xml"/><Relationship Id="rId229" Type="http://schemas.openxmlformats.org/officeDocument/2006/relationships/image" Target="../media/image581.png"/><Relationship Id="rId380" Type="http://schemas.openxmlformats.org/officeDocument/2006/relationships/customXml" Target="../ink/ink680.xml"/><Relationship Id="rId415" Type="http://schemas.openxmlformats.org/officeDocument/2006/relationships/image" Target="../media/image674.png"/><Relationship Id="rId436" Type="http://schemas.openxmlformats.org/officeDocument/2006/relationships/customXml" Target="../ink/ink708.xml"/><Relationship Id="rId457" Type="http://schemas.openxmlformats.org/officeDocument/2006/relationships/image" Target="../media/image695.png"/><Relationship Id="rId240" Type="http://schemas.openxmlformats.org/officeDocument/2006/relationships/customXml" Target="../ink/ink610.xml"/><Relationship Id="rId261" Type="http://schemas.openxmlformats.org/officeDocument/2006/relationships/image" Target="../media/image597.png"/><Relationship Id="rId14" Type="http://schemas.openxmlformats.org/officeDocument/2006/relationships/customXml" Target="../ink/ink503.xml"/><Relationship Id="rId35" Type="http://schemas.openxmlformats.org/officeDocument/2006/relationships/image" Target="../media/image465.png"/><Relationship Id="rId56" Type="http://schemas.openxmlformats.org/officeDocument/2006/relationships/customXml" Target="../ink/ink524.xml"/><Relationship Id="rId77" Type="http://schemas.openxmlformats.org/officeDocument/2006/relationships/image" Target="../media/image506.png"/><Relationship Id="rId100" Type="http://schemas.openxmlformats.org/officeDocument/2006/relationships/customXml" Target="../ink/ink546.xml"/><Relationship Id="rId282" Type="http://schemas.openxmlformats.org/officeDocument/2006/relationships/customXml" Target="../ink/ink631.xml"/><Relationship Id="rId317" Type="http://schemas.openxmlformats.org/officeDocument/2006/relationships/image" Target="../media/image625.png"/><Relationship Id="rId338" Type="http://schemas.openxmlformats.org/officeDocument/2006/relationships/customXml" Target="../ink/ink659.xml"/><Relationship Id="rId359" Type="http://schemas.openxmlformats.org/officeDocument/2006/relationships/image" Target="../media/image646.png"/><Relationship Id="rId8" Type="http://schemas.openxmlformats.org/officeDocument/2006/relationships/customXml" Target="../ink/ink500.xml"/><Relationship Id="rId98" Type="http://schemas.openxmlformats.org/officeDocument/2006/relationships/customXml" Target="../ink/ink545.xml"/><Relationship Id="rId121" Type="http://schemas.openxmlformats.org/officeDocument/2006/relationships/image" Target="../media/image527.png"/><Relationship Id="rId142" Type="http://schemas.openxmlformats.org/officeDocument/2006/relationships/customXml" Target="../ink/ink567.xml"/><Relationship Id="rId163" Type="http://schemas.openxmlformats.org/officeDocument/2006/relationships/image" Target="../media/image548.png"/><Relationship Id="rId184" Type="http://schemas.openxmlformats.org/officeDocument/2006/relationships/customXml" Target="../ink/ink588.xml"/><Relationship Id="rId219" Type="http://schemas.openxmlformats.org/officeDocument/2006/relationships/image" Target="../media/image576.png"/><Relationship Id="rId370" Type="http://schemas.openxmlformats.org/officeDocument/2006/relationships/customXml" Target="../ink/ink675.xml"/><Relationship Id="rId391" Type="http://schemas.openxmlformats.org/officeDocument/2006/relationships/image" Target="../media/image662.png"/><Relationship Id="rId405" Type="http://schemas.openxmlformats.org/officeDocument/2006/relationships/image" Target="../media/image669.png"/><Relationship Id="rId426" Type="http://schemas.openxmlformats.org/officeDocument/2006/relationships/customXml" Target="../ink/ink703.xml"/><Relationship Id="rId447" Type="http://schemas.openxmlformats.org/officeDocument/2006/relationships/image" Target="../media/image690.png"/><Relationship Id="rId230" Type="http://schemas.openxmlformats.org/officeDocument/2006/relationships/customXml" Target="../ink/ink605.xml"/><Relationship Id="rId251" Type="http://schemas.openxmlformats.org/officeDocument/2006/relationships/image" Target="../media/image592.png"/><Relationship Id="rId468" Type="http://schemas.openxmlformats.org/officeDocument/2006/relationships/customXml" Target="../ink/ink724.xml"/><Relationship Id="rId25" Type="http://schemas.openxmlformats.org/officeDocument/2006/relationships/image" Target="../media/image460.png"/><Relationship Id="rId46" Type="http://schemas.openxmlformats.org/officeDocument/2006/relationships/customXml" Target="../ink/ink519.xml"/><Relationship Id="rId67" Type="http://schemas.openxmlformats.org/officeDocument/2006/relationships/image" Target="../media/image501.png"/><Relationship Id="rId272" Type="http://schemas.openxmlformats.org/officeDocument/2006/relationships/customXml" Target="../ink/ink626.xml"/><Relationship Id="rId293" Type="http://schemas.openxmlformats.org/officeDocument/2006/relationships/image" Target="../media/image613.png"/><Relationship Id="rId307" Type="http://schemas.openxmlformats.org/officeDocument/2006/relationships/image" Target="../media/image620.png"/><Relationship Id="rId328" Type="http://schemas.openxmlformats.org/officeDocument/2006/relationships/customXml" Target="../ink/ink654.xml"/><Relationship Id="rId349" Type="http://schemas.openxmlformats.org/officeDocument/2006/relationships/image" Target="../media/image641.png"/><Relationship Id="rId88" Type="http://schemas.openxmlformats.org/officeDocument/2006/relationships/customXml" Target="../ink/ink540.xml"/><Relationship Id="rId111" Type="http://schemas.openxmlformats.org/officeDocument/2006/relationships/image" Target="../media/image522.png"/><Relationship Id="rId132" Type="http://schemas.openxmlformats.org/officeDocument/2006/relationships/customXml" Target="../ink/ink562.xml"/><Relationship Id="rId153" Type="http://schemas.openxmlformats.org/officeDocument/2006/relationships/image" Target="../media/image543.png"/><Relationship Id="rId174" Type="http://schemas.openxmlformats.org/officeDocument/2006/relationships/customXml" Target="../ink/ink583.xml"/><Relationship Id="rId195" Type="http://schemas.openxmlformats.org/officeDocument/2006/relationships/image" Target="../media/image564.png"/><Relationship Id="rId209" Type="http://schemas.openxmlformats.org/officeDocument/2006/relationships/image" Target="../media/image571.png"/><Relationship Id="rId360" Type="http://schemas.openxmlformats.org/officeDocument/2006/relationships/customXml" Target="../ink/ink670.xml"/><Relationship Id="rId381" Type="http://schemas.openxmlformats.org/officeDocument/2006/relationships/image" Target="../media/image657.png"/><Relationship Id="rId416" Type="http://schemas.openxmlformats.org/officeDocument/2006/relationships/customXml" Target="../ink/ink698.xml"/><Relationship Id="rId220" Type="http://schemas.openxmlformats.org/officeDocument/2006/relationships/customXml" Target="../ink/ink600.xml"/><Relationship Id="rId241" Type="http://schemas.openxmlformats.org/officeDocument/2006/relationships/image" Target="../media/image587.png"/><Relationship Id="rId437" Type="http://schemas.openxmlformats.org/officeDocument/2006/relationships/image" Target="../media/image685.png"/><Relationship Id="rId458" Type="http://schemas.openxmlformats.org/officeDocument/2006/relationships/customXml" Target="../ink/ink719.xml"/><Relationship Id="rId15" Type="http://schemas.openxmlformats.org/officeDocument/2006/relationships/image" Target="../media/image455.png"/><Relationship Id="rId36" Type="http://schemas.openxmlformats.org/officeDocument/2006/relationships/customXml" Target="../ink/ink514.xml"/><Relationship Id="rId57" Type="http://schemas.openxmlformats.org/officeDocument/2006/relationships/image" Target="../media/image476.png"/><Relationship Id="rId262" Type="http://schemas.openxmlformats.org/officeDocument/2006/relationships/customXml" Target="../ink/ink621.xml"/><Relationship Id="rId283" Type="http://schemas.openxmlformats.org/officeDocument/2006/relationships/image" Target="../media/image608.png"/><Relationship Id="rId318" Type="http://schemas.openxmlformats.org/officeDocument/2006/relationships/customXml" Target="../ink/ink649.xml"/><Relationship Id="rId339" Type="http://schemas.openxmlformats.org/officeDocument/2006/relationships/image" Target="../media/image636.png"/><Relationship Id="rId78" Type="http://schemas.openxmlformats.org/officeDocument/2006/relationships/customXml" Target="../ink/ink535.xml"/><Relationship Id="rId99" Type="http://schemas.openxmlformats.org/officeDocument/2006/relationships/image" Target="../media/image516.png"/><Relationship Id="rId101" Type="http://schemas.openxmlformats.org/officeDocument/2006/relationships/image" Target="../media/image517.png"/><Relationship Id="rId122" Type="http://schemas.openxmlformats.org/officeDocument/2006/relationships/customXml" Target="../ink/ink557.xml"/><Relationship Id="rId143" Type="http://schemas.openxmlformats.org/officeDocument/2006/relationships/image" Target="../media/image538.png"/><Relationship Id="rId164" Type="http://schemas.openxmlformats.org/officeDocument/2006/relationships/customXml" Target="../ink/ink578.xml"/><Relationship Id="rId185" Type="http://schemas.openxmlformats.org/officeDocument/2006/relationships/image" Target="../media/image559.png"/><Relationship Id="rId350" Type="http://schemas.openxmlformats.org/officeDocument/2006/relationships/customXml" Target="../ink/ink665.xml"/><Relationship Id="rId371" Type="http://schemas.openxmlformats.org/officeDocument/2006/relationships/image" Target="../media/image652.png"/><Relationship Id="rId406" Type="http://schemas.openxmlformats.org/officeDocument/2006/relationships/customXml" Target="../ink/ink693.xml"/><Relationship Id="rId9" Type="http://schemas.openxmlformats.org/officeDocument/2006/relationships/image" Target="../media/image452.png"/><Relationship Id="rId210" Type="http://schemas.openxmlformats.org/officeDocument/2006/relationships/customXml" Target="../ink/ink595.xml"/><Relationship Id="rId392" Type="http://schemas.openxmlformats.org/officeDocument/2006/relationships/customXml" Target="../ink/ink686.xml"/><Relationship Id="rId427" Type="http://schemas.openxmlformats.org/officeDocument/2006/relationships/image" Target="../media/image680.png"/><Relationship Id="rId448" Type="http://schemas.openxmlformats.org/officeDocument/2006/relationships/customXml" Target="../ink/ink714.xml"/><Relationship Id="rId469" Type="http://schemas.openxmlformats.org/officeDocument/2006/relationships/image" Target="../media/image701.png"/><Relationship Id="rId26" Type="http://schemas.openxmlformats.org/officeDocument/2006/relationships/customXml" Target="../ink/ink509.xml"/><Relationship Id="rId231" Type="http://schemas.openxmlformats.org/officeDocument/2006/relationships/image" Target="../media/image582.png"/><Relationship Id="rId252" Type="http://schemas.openxmlformats.org/officeDocument/2006/relationships/customXml" Target="../ink/ink616.xml"/><Relationship Id="rId273" Type="http://schemas.openxmlformats.org/officeDocument/2006/relationships/image" Target="../media/image603.png"/><Relationship Id="rId294" Type="http://schemas.openxmlformats.org/officeDocument/2006/relationships/customXml" Target="../ink/ink637.xml"/><Relationship Id="rId308" Type="http://schemas.openxmlformats.org/officeDocument/2006/relationships/customXml" Target="../ink/ink644.xml"/><Relationship Id="rId329" Type="http://schemas.openxmlformats.org/officeDocument/2006/relationships/image" Target="../media/image631.png"/><Relationship Id="rId47" Type="http://schemas.openxmlformats.org/officeDocument/2006/relationships/image" Target="../media/image471.png"/><Relationship Id="rId68" Type="http://schemas.openxmlformats.org/officeDocument/2006/relationships/customXml" Target="../ink/ink530.xml"/><Relationship Id="rId89" Type="http://schemas.openxmlformats.org/officeDocument/2006/relationships/image" Target="../media/image423.png"/><Relationship Id="rId112" Type="http://schemas.openxmlformats.org/officeDocument/2006/relationships/customXml" Target="../ink/ink552.xml"/><Relationship Id="rId133" Type="http://schemas.openxmlformats.org/officeDocument/2006/relationships/image" Target="../media/image533.png"/><Relationship Id="rId154" Type="http://schemas.openxmlformats.org/officeDocument/2006/relationships/customXml" Target="../ink/ink573.xml"/><Relationship Id="rId175" Type="http://schemas.openxmlformats.org/officeDocument/2006/relationships/image" Target="../media/image554.png"/><Relationship Id="rId340" Type="http://schemas.openxmlformats.org/officeDocument/2006/relationships/customXml" Target="../ink/ink660.xml"/><Relationship Id="rId361" Type="http://schemas.openxmlformats.org/officeDocument/2006/relationships/image" Target="../media/image647.png"/><Relationship Id="rId196" Type="http://schemas.openxmlformats.org/officeDocument/2006/relationships/customXml" Target="../ink/ink594.xml"/><Relationship Id="rId382" Type="http://schemas.openxmlformats.org/officeDocument/2006/relationships/customXml" Target="../ink/ink681.xml"/><Relationship Id="rId417" Type="http://schemas.openxmlformats.org/officeDocument/2006/relationships/image" Target="../media/image675.png"/><Relationship Id="rId438" Type="http://schemas.openxmlformats.org/officeDocument/2006/relationships/customXml" Target="../ink/ink709.xml"/><Relationship Id="rId459" Type="http://schemas.openxmlformats.org/officeDocument/2006/relationships/image" Target="../media/image696.png"/><Relationship Id="rId16" Type="http://schemas.openxmlformats.org/officeDocument/2006/relationships/customXml" Target="../ink/ink504.xml"/><Relationship Id="rId221" Type="http://schemas.openxmlformats.org/officeDocument/2006/relationships/image" Target="../media/image577.png"/><Relationship Id="rId242" Type="http://schemas.openxmlformats.org/officeDocument/2006/relationships/customXml" Target="../ink/ink611.xml"/><Relationship Id="rId263" Type="http://schemas.openxmlformats.org/officeDocument/2006/relationships/image" Target="../media/image598.png"/><Relationship Id="rId284" Type="http://schemas.openxmlformats.org/officeDocument/2006/relationships/customXml" Target="../ink/ink632.xml"/><Relationship Id="rId319" Type="http://schemas.openxmlformats.org/officeDocument/2006/relationships/image" Target="../media/image626.png"/><Relationship Id="rId470" Type="http://schemas.openxmlformats.org/officeDocument/2006/relationships/customXml" Target="../ink/ink725.xml"/><Relationship Id="rId37" Type="http://schemas.openxmlformats.org/officeDocument/2006/relationships/image" Target="../media/image466.png"/><Relationship Id="rId58" Type="http://schemas.openxmlformats.org/officeDocument/2006/relationships/customXml" Target="../ink/ink525.xml"/><Relationship Id="rId79" Type="http://schemas.openxmlformats.org/officeDocument/2006/relationships/image" Target="../media/image507.png"/><Relationship Id="rId102" Type="http://schemas.openxmlformats.org/officeDocument/2006/relationships/customXml" Target="../ink/ink547.xml"/><Relationship Id="rId123" Type="http://schemas.openxmlformats.org/officeDocument/2006/relationships/image" Target="../media/image528.png"/><Relationship Id="rId144" Type="http://schemas.openxmlformats.org/officeDocument/2006/relationships/customXml" Target="../ink/ink568.xml"/><Relationship Id="rId330" Type="http://schemas.openxmlformats.org/officeDocument/2006/relationships/customXml" Target="../ink/ink655.xml"/><Relationship Id="rId90" Type="http://schemas.openxmlformats.org/officeDocument/2006/relationships/customXml" Target="../ink/ink541.xml"/><Relationship Id="rId165" Type="http://schemas.openxmlformats.org/officeDocument/2006/relationships/image" Target="../media/image549.png"/><Relationship Id="rId186" Type="http://schemas.openxmlformats.org/officeDocument/2006/relationships/customXml" Target="../ink/ink589.xml"/><Relationship Id="rId351" Type="http://schemas.openxmlformats.org/officeDocument/2006/relationships/image" Target="../media/image642.png"/><Relationship Id="rId372" Type="http://schemas.openxmlformats.org/officeDocument/2006/relationships/customXml" Target="../ink/ink676.xml"/><Relationship Id="rId393" Type="http://schemas.openxmlformats.org/officeDocument/2006/relationships/image" Target="../media/image663.png"/><Relationship Id="rId407" Type="http://schemas.openxmlformats.org/officeDocument/2006/relationships/image" Target="../media/image670.png"/><Relationship Id="rId428" Type="http://schemas.openxmlformats.org/officeDocument/2006/relationships/customXml" Target="../ink/ink704.xml"/><Relationship Id="rId449" Type="http://schemas.openxmlformats.org/officeDocument/2006/relationships/image" Target="../media/image691.png"/><Relationship Id="rId211" Type="http://schemas.openxmlformats.org/officeDocument/2006/relationships/image" Target="../media/image572.png"/><Relationship Id="rId232" Type="http://schemas.openxmlformats.org/officeDocument/2006/relationships/customXml" Target="../ink/ink606.xml"/><Relationship Id="rId253" Type="http://schemas.openxmlformats.org/officeDocument/2006/relationships/image" Target="../media/image593.png"/><Relationship Id="rId274" Type="http://schemas.openxmlformats.org/officeDocument/2006/relationships/customXml" Target="../ink/ink627.xml"/><Relationship Id="rId295" Type="http://schemas.openxmlformats.org/officeDocument/2006/relationships/image" Target="../media/image614.png"/><Relationship Id="rId309" Type="http://schemas.openxmlformats.org/officeDocument/2006/relationships/image" Target="../media/image621.png"/><Relationship Id="rId460" Type="http://schemas.openxmlformats.org/officeDocument/2006/relationships/customXml" Target="../ink/ink720.xml"/><Relationship Id="rId27" Type="http://schemas.openxmlformats.org/officeDocument/2006/relationships/image" Target="../media/image461.png"/><Relationship Id="rId48" Type="http://schemas.openxmlformats.org/officeDocument/2006/relationships/customXml" Target="../ink/ink520.xml"/><Relationship Id="rId69" Type="http://schemas.openxmlformats.org/officeDocument/2006/relationships/image" Target="../media/image502.png"/><Relationship Id="rId113" Type="http://schemas.openxmlformats.org/officeDocument/2006/relationships/image" Target="../media/image523.png"/><Relationship Id="rId134" Type="http://schemas.openxmlformats.org/officeDocument/2006/relationships/customXml" Target="../ink/ink563.xml"/><Relationship Id="rId320" Type="http://schemas.openxmlformats.org/officeDocument/2006/relationships/customXml" Target="../ink/ink650.xml"/><Relationship Id="rId80" Type="http://schemas.openxmlformats.org/officeDocument/2006/relationships/customXml" Target="../ink/ink536.xml"/><Relationship Id="rId155" Type="http://schemas.openxmlformats.org/officeDocument/2006/relationships/image" Target="../media/image544.png"/><Relationship Id="rId176" Type="http://schemas.openxmlformats.org/officeDocument/2006/relationships/customXml" Target="../ink/ink584.xml"/><Relationship Id="rId341" Type="http://schemas.openxmlformats.org/officeDocument/2006/relationships/image" Target="../media/image637.png"/><Relationship Id="rId362" Type="http://schemas.openxmlformats.org/officeDocument/2006/relationships/customXml" Target="../ink/ink671.xml"/><Relationship Id="rId383" Type="http://schemas.openxmlformats.org/officeDocument/2006/relationships/image" Target="../media/image658.png"/><Relationship Id="rId418" Type="http://schemas.openxmlformats.org/officeDocument/2006/relationships/customXml" Target="../ink/ink699.xml"/><Relationship Id="rId439" Type="http://schemas.openxmlformats.org/officeDocument/2006/relationships/image" Target="../media/image686.png"/><Relationship Id="rId222" Type="http://schemas.openxmlformats.org/officeDocument/2006/relationships/customXml" Target="../ink/ink601.xml"/><Relationship Id="rId243" Type="http://schemas.openxmlformats.org/officeDocument/2006/relationships/image" Target="../media/image588.png"/><Relationship Id="rId264" Type="http://schemas.openxmlformats.org/officeDocument/2006/relationships/customXml" Target="../ink/ink622.xml"/><Relationship Id="rId285" Type="http://schemas.openxmlformats.org/officeDocument/2006/relationships/image" Target="../media/image609.png"/><Relationship Id="rId450" Type="http://schemas.openxmlformats.org/officeDocument/2006/relationships/customXml" Target="../ink/ink715.xml"/><Relationship Id="rId471" Type="http://schemas.openxmlformats.org/officeDocument/2006/relationships/image" Target="../media/image702.png"/><Relationship Id="rId17" Type="http://schemas.openxmlformats.org/officeDocument/2006/relationships/image" Target="../media/image456.png"/><Relationship Id="rId38" Type="http://schemas.openxmlformats.org/officeDocument/2006/relationships/customXml" Target="../ink/ink515.xml"/><Relationship Id="rId59" Type="http://schemas.openxmlformats.org/officeDocument/2006/relationships/image" Target="../media/image497.png"/><Relationship Id="rId103" Type="http://schemas.openxmlformats.org/officeDocument/2006/relationships/image" Target="../media/image518.png"/><Relationship Id="rId124" Type="http://schemas.openxmlformats.org/officeDocument/2006/relationships/customXml" Target="../ink/ink558.xml"/><Relationship Id="rId310" Type="http://schemas.openxmlformats.org/officeDocument/2006/relationships/customXml" Target="../ink/ink645.xml"/><Relationship Id="rId70" Type="http://schemas.openxmlformats.org/officeDocument/2006/relationships/customXml" Target="../ink/ink531.xml"/><Relationship Id="rId91" Type="http://schemas.openxmlformats.org/officeDocument/2006/relationships/image" Target="../media/image512.png"/><Relationship Id="rId145" Type="http://schemas.openxmlformats.org/officeDocument/2006/relationships/image" Target="../media/image539.png"/><Relationship Id="rId166" Type="http://schemas.openxmlformats.org/officeDocument/2006/relationships/customXml" Target="../ink/ink579.xml"/><Relationship Id="rId187" Type="http://schemas.openxmlformats.org/officeDocument/2006/relationships/image" Target="../media/image560.png"/><Relationship Id="rId331" Type="http://schemas.openxmlformats.org/officeDocument/2006/relationships/image" Target="../media/image632.png"/><Relationship Id="rId352" Type="http://schemas.openxmlformats.org/officeDocument/2006/relationships/customXml" Target="../ink/ink666.xml"/><Relationship Id="rId373" Type="http://schemas.openxmlformats.org/officeDocument/2006/relationships/image" Target="../media/image653.png"/><Relationship Id="rId394" Type="http://schemas.openxmlformats.org/officeDocument/2006/relationships/customXml" Target="../ink/ink687.xml"/><Relationship Id="rId408" Type="http://schemas.openxmlformats.org/officeDocument/2006/relationships/customXml" Target="../ink/ink694.xml"/><Relationship Id="rId429" Type="http://schemas.openxmlformats.org/officeDocument/2006/relationships/image" Target="../media/image68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96.xml"/><Relationship Id="rId233" Type="http://schemas.openxmlformats.org/officeDocument/2006/relationships/image" Target="../media/image583.png"/><Relationship Id="rId254" Type="http://schemas.openxmlformats.org/officeDocument/2006/relationships/customXml" Target="../ink/ink617.xml"/><Relationship Id="rId440" Type="http://schemas.openxmlformats.org/officeDocument/2006/relationships/customXml" Target="../ink/ink710.xml"/><Relationship Id="rId28" Type="http://schemas.openxmlformats.org/officeDocument/2006/relationships/customXml" Target="../ink/ink510.xml"/><Relationship Id="rId49" Type="http://schemas.openxmlformats.org/officeDocument/2006/relationships/image" Target="../media/image472.png"/><Relationship Id="rId114" Type="http://schemas.openxmlformats.org/officeDocument/2006/relationships/customXml" Target="../ink/ink553.xml"/><Relationship Id="rId275" Type="http://schemas.openxmlformats.org/officeDocument/2006/relationships/image" Target="../media/image604.png"/><Relationship Id="rId296" Type="http://schemas.openxmlformats.org/officeDocument/2006/relationships/customXml" Target="../ink/ink638.xml"/><Relationship Id="rId300" Type="http://schemas.openxmlformats.org/officeDocument/2006/relationships/customXml" Target="../ink/ink640.xml"/><Relationship Id="rId461" Type="http://schemas.openxmlformats.org/officeDocument/2006/relationships/image" Target="../media/image697.png"/><Relationship Id="rId60" Type="http://schemas.openxmlformats.org/officeDocument/2006/relationships/customXml" Target="../ink/ink526.xml"/><Relationship Id="rId81" Type="http://schemas.openxmlformats.org/officeDocument/2006/relationships/image" Target="../media/image508.png"/><Relationship Id="rId135" Type="http://schemas.openxmlformats.org/officeDocument/2006/relationships/image" Target="../media/image534.png"/><Relationship Id="rId156" Type="http://schemas.openxmlformats.org/officeDocument/2006/relationships/customXml" Target="../ink/ink574.xml"/><Relationship Id="rId177" Type="http://schemas.openxmlformats.org/officeDocument/2006/relationships/image" Target="../media/image555.png"/><Relationship Id="rId321" Type="http://schemas.openxmlformats.org/officeDocument/2006/relationships/image" Target="../media/image627.png"/><Relationship Id="rId342" Type="http://schemas.openxmlformats.org/officeDocument/2006/relationships/customXml" Target="../ink/ink661.xml"/><Relationship Id="rId363" Type="http://schemas.openxmlformats.org/officeDocument/2006/relationships/image" Target="../media/image648.png"/><Relationship Id="rId384" Type="http://schemas.openxmlformats.org/officeDocument/2006/relationships/customXml" Target="../ink/ink682.xml"/><Relationship Id="rId419" Type="http://schemas.openxmlformats.org/officeDocument/2006/relationships/image" Target="../media/image676.png"/><Relationship Id="rId223" Type="http://schemas.openxmlformats.org/officeDocument/2006/relationships/image" Target="../media/image578.png"/><Relationship Id="rId244" Type="http://schemas.openxmlformats.org/officeDocument/2006/relationships/customXml" Target="../ink/ink612.xml"/><Relationship Id="rId430" Type="http://schemas.openxmlformats.org/officeDocument/2006/relationships/customXml" Target="../ink/ink705.xml"/><Relationship Id="rId18" Type="http://schemas.openxmlformats.org/officeDocument/2006/relationships/customXml" Target="../ink/ink505.xml"/><Relationship Id="rId39" Type="http://schemas.openxmlformats.org/officeDocument/2006/relationships/image" Target="../media/image467.png"/><Relationship Id="rId265" Type="http://schemas.openxmlformats.org/officeDocument/2006/relationships/image" Target="../media/image599.png"/><Relationship Id="rId286" Type="http://schemas.openxmlformats.org/officeDocument/2006/relationships/customXml" Target="../ink/ink633.xml"/><Relationship Id="rId451" Type="http://schemas.openxmlformats.org/officeDocument/2006/relationships/image" Target="../media/image692.png"/><Relationship Id="rId472" Type="http://schemas.openxmlformats.org/officeDocument/2006/relationships/customXml" Target="../ink/ink726.xml"/><Relationship Id="rId50" Type="http://schemas.openxmlformats.org/officeDocument/2006/relationships/customXml" Target="../ink/ink521.xml"/><Relationship Id="rId104" Type="http://schemas.openxmlformats.org/officeDocument/2006/relationships/customXml" Target="../ink/ink548.xml"/><Relationship Id="rId125" Type="http://schemas.openxmlformats.org/officeDocument/2006/relationships/image" Target="../media/image529.png"/><Relationship Id="rId146" Type="http://schemas.openxmlformats.org/officeDocument/2006/relationships/customXml" Target="../ink/ink569.xml"/><Relationship Id="rId167" Type="http://schemas.openxmlformats.org/officeDocument/2006/relationships/image" Target="../media/image550.png"/><Relationship Id="rId188" Type="http://schemas.openxmlformats.org/officeDocument/2006/relationships/customXml" Target="../ink/ink590.xml"/><Relationship Id="rId311" Type="http://schemas.openxmlformats.org/officeDocument/2006/relationships/image" Target="../media/image622.png"/><Relationship Id="rId332" Type="http://schemas.openxmlformats.org/officeDocument/2006/relationships/customXml" Target="../ink/ink656.xml"/><Relationship Id="rId353" Type="http://schemas.openxmlformats.org/officeDocument/2006/relationships/image" Target="../media/image643.png"/><Relationship Id="rId374" Type="http://schemas.openxmlformats.org/officeDocument/2006/relationships/customXml" Target="../ink/ink677.xml"/><Relationship Id="rId395" Type="http://schemas.openxmlformats.org/officeDocument/2006/relationships/image" Target="../media/image664.png"/><Relationship Id="rId409" Type="http://schemas.openxmlformats.org/officeDocument/2006/relationships/image" Target="../media/image671.png"/><Relationship Id="rId71" Type="http://schemas.openxmlformats.org/officeDocument/2006/relationships/image" Target="../media/image503.png"/><Relationship Id="rId92" Type="http://schemas.openxmlformats.org/officeDocument/2006/relationships/customXml" Target="../ink/ink542.xml"/><Relationship Id="rId213" Type="http://schemas.openxmlformats.org/officeDocument/2006/relationships/image" Target="../media/image573.png"/><Relationship Id="rId234" Type="http://schemas.openxmlformats.org/officeDocument/2006/relationships/customXml" Target="../ink/ink607.xml"/><Relationship Id="rId420" Type="http://schemas.openxmlformats.org/officeDocument/2006/relationships/customXml" Target="../ink/ink700.xml"/><Relationship Id="rId2" Type="http://schemas.openxmlformats.org/officeDocument/2006/relationships/customXml" Target="../ink/ink497.xml"/><Relationship Id="rId29" Type="http://schemas.openxmlformats.org/officeDocument/2006/relationships/image" Target="../media/image462.png"/><Relationship Id="rId255" Type="http://schemas.openxmlformats.org/officeDocument/2006/relationships/image" Target="../media/image594.png"/><Relationship Id="rId276" Type="http://schemas.openxmlformats.org/officeDocument/2006/relationships/customXml" Target="../ink/ink628.xml"/><Relationship Id="rId297" Type="http://schemas.openxmlformats.org/officeDocument/2006/relationships/image" Target="../media/image615.png"/><Relationship Id="rId441" Type="http://schemas.openxmlformats.org/officeDocument/2006/relationships/image" Target="../media/image687.png"/><Relationship Id="rId462" Type="http://schemas.openxmlformats.org/officeDocument/2006/relationships/customXml" Target="../ink/ink721.xml"/><Relationship Id="rId40" Type="http://schemas.openxmlformats.org/officeDocument/2006/relationships/customXml" Target="../ink/ink516.xml"/><Relationship Id="rId115" Type="http://schemas.openxmlformats.org/officeDocument/2006/relationships/image" Target="../media/image524.png"/><Relationship Id="rId136" Type="http://schemas.openxmlformats.org/officeDocument/2006/relationships/customXml" Target="../ink/ink564.xml"/><Relationship Id="rId157" Type="http://schemas.openxmlformats.org/officeDocument/2006/relationships/image" Target="../media/image545.png"/><Relationship Id="rId178" Type="http://schemas.openxmlformats.org/officeDocument/2006/relationships/customXml" Target="../ink/ink585.xml"/><Relationship Id="rId301" Type="http://schemas.openxmlformats.org/officeDocument/2006/relationships/image" Target="../media/image617.png"/><Relationship Id="rId322" Type="http://schemas.openxmlformats.org/officeDocument/2006/relationships/customXml" Target="../ink/ink651.xml"/><Relationship Id="rId343" Type="http://schemas.openxmlformats.org/officeDocument/2006/relationships/image" Target="../media/image638.png"/><Relationship Id="rId364" Type="http://schemas.openxmlformats.org/officeDocument/2006/relationships/customXml" Target="../ink/ink672.xml"/><Relationship Id="rId61" Type="http://schemas.openxmlformats.org/officeDocument/2006/relationships/image" Target="../media/image498.png"/><Relationship Id="rId82" Type="http://schemas.openxmlformats.org/officeDocument/2006/relationships/customXml" Target="../ink/ink537.xml"/><Relationship Id="rId385" Type="http://schemas.openxmlformats.org/officeDocument/2006/relationships/image" Target="../media/image659.png"/><Relationship Id="rId19" Type="http://schemas.openxmlformats.org/officeDocument/2006/relationships/image" Target="../media/image457.png"/><Relationship Id="rId224" Type="http://schemas.openxmlformats.org/officeDocument/2006/relationships/customXml" Target="../ink/ink602.xml"/><Relationship Id="rId245" Type="http://schemas.openxmlformats.org/officeDocument/2006/relationships/image" Target="../media/image589.png"/><Relationship Id="rId266" Type="http://schemas.openxmlformats.org/officeDocument/2006/relationships/customXml" Target="../ink/ink623.xml"/><Relationship Id="rId287" Type="http://schemas.openxmlformats.org/officeDocument/2006/relationships/image" Target="../media/image610.png"/><Relationship Id="rId410" Type="http://schemas.openxmlformats.org/officeDocument/2006/relationships/customXml" Target="../ink/ink695.xml"/><Relationship Id="rId431" Type="http://schemas.openxmlformats.org/officeDocument/2006/relationships/image" Target="../media/image682.png"/><Relationship Id="rId452" Type="http://schemas.openxmlformats.org/officeDocument/2006/relationships/customXml" Target="../ink/ink716.xml"/><Relationship Id="rId473" Type="http://schemas.openxmlformats.org/officeDocument/2006/relationships/image" Target="../media/image703.png"/><Relationship Id="rId30" Type="http://schemas.openxmlformats.org/officeDocument/2006/relationships/customXml" Target="../ink/ink511.xml"/><Relationship Id="rId105" Type="http://schemas.openxmlformats.org/officeDocument/2006/relationships/image" Target="../media/image519.png"/><Relationship Id="rId126" Type="http://schemas.openxmlformats.org/officeDocument/2006/relationships/customXml" Target="../ink/ink559.xml"/><Relationship Id="rId147" Type="http://schemas.openxmlformats.org/officeDocument/2006/relationships/image" Target="../media/image540.png"/><Relationship Id="rId168" Type="http://schemas.openxmlformats.org/officeDocument/2006/relationships/customXml" Target="../ink/ink580.xml"/><Relationship Id="rId312" Type="http://schemas.openxmlformats.org/officeDocument/2006/relationships/customXml" Target="../ink/ink646.xml"/><Relationship Id="rId333" Type="http://schemas.openxmlformats.org/officeDocument/2006/relationships/image" Target="../media/image633.png"/><Relationship Id="rId354" Type="http://schemas.openxmlformats.org/officeDocument/2006/relationships/customXml" Target="../ink/ink667.xml"/><Relationship Id="rId51" Type="http://schemas.openxmlformats.org/officeDocument/2006/relationships/image" Target="../media/image473.png"/><Relationship Id="rId72" Type="http://schemas.openxmlformats.org/officeDocument/2006/relationships/customXml" Target="../ink/ink532.xml"/><Relationship Id="rId93" Type="http://schemas.openxmlformats.org/officeDocument/2006/relationships/image" Target="../media/image513.png"/><Relationship Id="rId189" Type="http://schemas.openxmlformats.org/officeDocument/2006/relationships/image" Target="../media/image561.png"/><Relationship Id="rId375" Type="http://schemas.openxmlformats.org/officeDocument/2006/relationships/image" Target="../media/image654.png"/><Relationship Id="rId396" Type="http://schemas.openxmlformats.org/officeDocument/2006/relationships/customXml" Target="../ink/ink688.xml"/><Relationship Id="rId3" Type="http://schemas.openxmlformats.org/officeDocument/2006/relationships/image" Target="../media/image449.png"/><Relationship Id="rId214" Type="http://schemas.openxmlformats.org/officeDocument/2006/relationships/customXml" Target="../ink/ink597.xml"/><Relationship Id="rId235" Type="http://schemas.openxmlformats.org/officeDocument/2006/relationships/image" Target="../media/image584.png"/><Relationship Id="rId256" Type="http://schemas.openxmlformats.org/officeDocument/2006/relationships/customXml" Target="../ink/ink618.xml"/><Relationship Id="rId277" Type="http://schemas.openxmlformats.org/officeDocument/2006/relationships/image" Target="../media/image605.png"/><Relationship Id="rId298" Type="http://schemas.openxmlformats.org/officeDocument/2006/relationships/customXml" Target="../ink/ink639.xml"/><Relationship Id="rId400" Type="http://schemas.openxmlformats.org/officeDocument/2006/relationships/customXml" Target="../ink/ink690.xml"/><Relationship Id="rId421" Type="http://schemas.openxmlformats.org/officeDocument/2006/relationships/image" Target="../media/image677.png"/><Relationship Id="rId442" Type="http://schemas.openxmlformats.org/officeDocument/2006/relationships/customXml" Target="../ink/ink711.xml"/><Relationship Id="rId463" Type="http://schemas.openxmlformats.org/officeDocument/2006/relationships/image" Target="../media/image698.png"/><Relationship Id="rId116" Type="http://schemas.openxmlformats.org/officeDocument/2006/relationships/customXml" Target="../ink/ink554.xml"/><Relationship Id="rId137" Type="http://schemas.openxmlformats.org/officeDocument/2006/relationships/image" Target="../media/image535.png"/><Relationship Id="rId158" Type="http://schemas.openxmlformats.org/officeDocument/2006/relationships/customXml" Target="../ink/ink575.xml"/><Relationship Id="rId302" Type="http://schemas.openxmlformats.org/officeDocument/2006/relationships/customXml" Target="../ink/ink641.xml"/><Relationship Id="rId323" Type="http://schemas.openxmlformats.org/officeDocument/2006/relationships/image" Target="../media/image628.png"/><Relationship Id="rId344" Type="http://schemas.openxmlformats.org/officeDocument/2006/relationships/customXml" Target="../ink/ink662.xml"/><Relationship Id="rId20" Type="http://schemas.openxmlformats.org/officeDocument/2006/relationships/customXml" Target="../ink/ink506.xml"/><Relationship Id="rId41" Type="http://schemas.openxmlformats.org/officeDocument/2006/relationships/image" Target="../media/image468.png"/><Relationship Id="rId62" Type="http://schemas.openxmlformats.org/officeDocument/2006/relationships/customXml" Target="../ink/ink527.xml"/><Relationship Id="rId83" Type="http://schemas.openxmlformats.org/officeDocument/2006/relationships/image" Target="../media/image509.png"/><Relationship Id="rId179" Type="http://schemas.openxmlformats.org/officeDocument/2006/relationships/image" Target="../media/image556.png"/><Relationship Id="rId365" Type="http://schemas.openxmlformats.org/officeDocument/2006/relationships/image" Target="../media/image649.png"/><Relationship Id="rId386" Type="http://schemas.openxmlformats.org/officeDocument/2006/relationships/customXml" Target="../ink/ink683.xml"/><Relationship Id="rId190" Type="http://schemas.openxmlformats.org/officeDocument/2006/relationships/customXml" Target="../ink/ink591.xml"/><Relationship Id="rId225" Type="http://schemas.openxmlformats.org/officeDocument/2006/relationships/image" Target="../media/image579.png"/><Relationship Id="rId246" Type="http://schemas.openxmlformats.org/officeDocument/2006/relationships/customXml" Target="../ink/ink613.xml"/><Relationship Id="rId267" Type="http://schemas.openxmlformats.org/officeDocument/2006/relationships/image" Target="../media/image600.png"/><Relationship Id="rId288" Type="http://schemas.openxmlformats.org/officeDocument/2006/relationships/customXml" Target="../ink/ink634.xml"/><Relationship Id="rId411" Type="http://schemas.openxmlformats.org/officeDocument/2006/relationships/image" Target="../media/image672.png"/><Relationship Id="rId432" Type="http://schemas.openxmlformats.org/officeDocument/2006/relationships/customXml" Target="../ink/ink706.xml"/><Relationship Id="rId453" Type="http://schemas.openxmlformats.org/officeDocument/2006/relationships/image" Target="../media/image693.png"/><Relationship Id="rId106" Type="http://schemas.openxmlformats.org/officeDocument/2006/relationships/customXml" Target="../ink/ink549.xml"/><Relationship Id="rId127" Type="http://schemas.openxmlformats.org/officeDocument/2006/relationships/image" Target="../media/image530.png"/><Relationship Id="rId313" Type="http://schemas.openxmlformats.org/officeDocument/2006/relationships/image" Target="../media/image623.png"/><Relationship Id="rId10" Type="http://schemas.openxmlformats.org/officeDocument/2006/relationships/customXml" Target="../ink/ink501.xml"/><Relationship Id="rId31" Type="http://schemas.openxmlformats.org/officeDocument/2006/relationships/image" Target="../media/image463.png"/><Relationship Id="rId52" Type="http://schemas.openxmlformats.org/officeDocument/2006/relationships/customXml" Target="../ink/ink522.xml"/><Relationship Id="rId73" Type="http://schemas.openxmlformats.org/officeDocument/2006/relationships/image" Target="../media/image504.png"/><Relationship Id="rId94" Type="http://schemas.openxmlformats.org/officeDocument/2006/relationships/customXml" Target="../ink/ink543.xml"/><Relationship Id="rId148" Type="http://schemas.openxmlformats.org/officeDocument/2006/relationships/customXml" Target="../ink/ink570.xml"/><Relationship Id="rId169" Type="http://schemas.openxmlformats.org/officeDocument/2006/relationships/image" Target="../media/image551.png"/><Relationship Id="rId334" Type="http://schemas.openxmlformats.org/officeDocument/2006/relationships/customXml" Target="../ink/ink657.xml"/><Relationship Id="rId355" Type="http://schemas.openxmlformats.org/officeDocument/2006/relationships/image" Target="../media/image644.png"/><Relationship Id="rId376" Type="http://schemas.openxmlformats.org/officeDocument/2006/relationships/customXml" Target="../ink/ink678.xml"/><Relationship Id="rId397" Type="http://schemas.openxmlformats.org/officeDocument/2006/relationships/image" Target="../media/image665.png"/><Relationship Id="rId4" Type="http://schemas.openxmlformats.org/officeDocument/2006/relationships/customXml" Target="../ink/ink498.xml"/><Relationship Id="rId180" Type="http://schemas.openxmlformats.org/officeDocument/2006/relationships/customXml" Target="../ink/ink586.xml"/><Relationship Id="rId215" Type="http://schemas.openxmlformats.org/officeDocument/2006/relationships/image" Target="../media/image574.png"/><Relationship Id="rId236" Type="http://schemas.openxmlformats.org/officeDocument/2006/relationships/customXml" Target="../ink/ink608.xml"/><Relationship Id="rId257" Type="http://schemas.openxmlformats.org/officeDocument/2006/relationships/image" Target="../media/image595.png"/><Relationship Id="rId278" Type="http://schemas.openxmlformats.org/officeDocument/2006/relationships/customXml" Target="../ink/ink629.xml"/><Relationship Id="rId401" Type="http://schemas.openxmlformats.org/officeDocument/2006/relationships/image" Target="../media/image667.png"/><Relationship Id="rId422" Type="http://schemas.openxmlformats.org/officeDocument/2006/relationships/customXml" Target="../ink/ink701.xml"/><Relationship Id="rId443" Type="http://schemas.openxmlformats.org/officeDocument/2006/relationships/image" Target="../media/image688.png"/><Relationship Id="rId464" Type="http://schemas.openxmlformats.org/officeDocument/2006/relationships/customXml" Target="../ink/ink722.xml"/><Relationship Id="rId303" Type="http://schemas.openxmlformats.org/officeDocument/2006/relationships/image" Target="../media/image618.png"/><Relationship Id="rId42" Type="http://schemas.openxmlformats.org/officeDocument/2006/relationships/customXml" Target="../ink/ink517.xml"/><Relationship Id="rId84" Type="http://schemas.openxmlformats.org/officeDocument/2006/relationships/customXml" Target="../ink/ink538.xml"/><Relationship Id="rId138" Type="http://schemas.openxmlformats.org/officeDocument/2006/relationships/customXml" Target="../ink/ink565.xml"/><Relationship Id="rId345" Type="http://schemas.openxmlformats.org/officeDocument/2006/relationships/image" Target="../media/image639.png"/><Relationship Id="rId387" Type="http://schemas.openxmlformats.org/officeDocument/2006/relationships/image" Target="../media/image660.png"/><Relationship Id="rId191" Type="http://schemas.openxmlformats.org/officeDocument/2006/relationships/image" Target="../media/image562.png"/><Relationship Id="rId247" Type="http://schemas.openxmlformats.org/officeDocument/2006/relationships/image" Target="../media/image590.png"/><Relationship Id="rId412" Type="http://schemas.openxmlformats.org/officeDocument/2006/relationships/customXml" Target="../ink/ink696.xml"/><Relationship Id="rId107" Type="http://schemas.openxmlformats.org/officeDocument/2006/relationships/image" Target="../media/image520.png"/><Relationship Id="rId289" Type="http://schemas.openxmlformats.org/officeDocument/2006/relationships/image" Target="../media/image611.png"/><Relationship Id="rId454" Type="http://schemas.openxmlformats.org/officeDocument/2006/relationships/customXml" Target="../ink/ink717.xml"/><Relationship Id="rId11" Type="http://schemas.openxmlformats.org/officeDocument/2006/relationships/image" Target="../media/image453.png"/><Relationship Id="rId53" Type="http://schemas.openxmlformats.org/officeDocument/2006/relationships/image" Target="../media/image474.png"/><Relationship Id="rId149" Type="http://schemas.openxmlformats.org/officeDocument/2006/relationships/image" Target="../media/image541.png"/><Relationship Id="rId314" Type="http://schemas.openxmlformats.org/officeDocument/2006/relationships/customXml" Target="../ink/ink647.xml"/><Relationship Id="rId356" Type="http://schemas.openxmlformats.org/officeDocument/2006/relationships/customXml" Target="../ink/ink668.xml"/><Relationship Id="rId398" Type="http://schemas.openxmlformats.org/officeDocument/2006/relationships/customXml" Target="../ink/ink689.xml"/><Relationship Id="rId95" Type="http://schemas.openxmlformats.org/officeDocument/2006/relationships/image" Target="../media/image514.png"/><Relationship Id="rId160" Type="http://schemas.openxmlformats.org/officeDocument/2006/relationships/customXml" Target="../ink/ink576.xml"/><Relationship Id="rId216" Type="http://schemas.openxmlformats.org/officeDocument/2006/relationships/customXml" Target="../ink/ink598.xml"/><Relationship Id="rId423" Type="http://schemas.openxmlformats.org/officeDocument/2006/relationships/image" Target="../media/image678.png"/><Relationship Id="rId258" Type="http://schemas.openxmlformats.org/officeDocument/2006/relationships/customXml" Target="../ink/ink619.xml"/><Relationship Id="rId465" Type="http://schemas.openxmlformats.org/officeDocument/2006/relationships/image" Target="../media/image699.png"/><Relationship Id="rId22" Type="http://schemas.openxmlformats.org/officeDocument/2006/relationships/customXml" Target="../ink/ink507.xml"/><Relationship Id="rId64" Type="http://schemas.openxmlformats.org/officeDocument/2006/relationships/customXml" Target="../ink/ink528.xml"/><Relationship Id="rId118" Type="http://schemas.openxmlformats.org/officeDocument/2006/relationships/customXml" Target="../ink/ink555.xml"/><Relationship Id="rId325" Type="http://schemas.openxmlformats.org/officeDocument/2006/relationships/image" Target="../media/image629.png"/><Relationship Id="rId367" Type="http://schemas.openxmlformats.org/officeDocument/2006/relationships/image" Target="../media/image650.png"/><Relationship Id="rId171" Type="http://schemas.openxmlformats.org/officeDocument/2006/relationships/image" Target="../media/image552.png"/><Relationship Id="rId227" Type="http://schemas.openxmlformats.org/officeDocument/2006/relationships/image" Target="../media/image580.png"/><Relationship Id="rId269" Type="http://schemas.openxmlformats.org/officeDocument/2006/relationships/image" Target="../media/image601.png"/><Relationship Id="rId434" Type="http://schemas.openxmlformats.org/officeDocument/2006/relationships/customXml" Target="../ink/ink707.xml"/><Relationship Id="rId33" Type="http://schemas.openxmlformats.org/officeDocument/2006/relationships/image" Target="../media/image464.png"/><Relationship Id="rId129" Type="http://schemas.openxmlformats.org/officeDocument/2006/relationships/image" Target="../media/image531.png"/><Relationship Id="rId280" Type="http://schemas.openxmlformats.org/officeDocument/2006/relationships/customXml" Target="../ink/ink630.xml"/><Relationship Id="rId336" Type="http://schemas.openxmlformats.org/officeDocument/2006/relationships/customXml" Target="../ink/ink658.xml"/><Relationship Id="rId75" Type="http://schemas.openxmlformats.org/officeDocument/2006/relationships/image" Target="../media/image505.png"/><Relationship Id="rId140" Type="http://schemas.openxmlformats.org/officeDocument/2006/relationships/customXml" Target="../ink/ink566.xml"/><Relationship Id="rId182" Type="http://schemas.openxmlformats.org/officeDocument/2006/relationships/customXml" Target="../ink/ink587.xml"/><Relationship Id="rId378" Type="http://schemas.openxmlformats.org/officeDocument/2006/relationships/customXml" Target="../ink/ink679.xml"/><Relationship Id="rId403" Type="http://schemas.openxmlformats.org/officeDocument/2006/relationships/image" Target="../media/image668.png"/><Relationship Id="rId6" Type="http://schemas.openxmlformats.org/officeDocument/2006/relationships/customXml" Target="../ink/ink499.xml"/><Relationship Id="rId238" Type="http://schemas.openxmlformats.org/officeDocument/2006/relationships/customXml" Target="../ink/ink609.xml"/><Relationship Id="rId445" Type="http://schemas.openxmlformats.org/officeDocument/2006/relationships/image" Target="../media/image68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9.xml"/><Relationship Id="rId117" Type="http://schemas.openxmlformats.org/officeDocument/2006/relationships/image" Target="../media/image761.png"/><Relationship Id="rId21" Type="http://schemas.openxmlformats.org/officeDocument/2006/relationships/image" Target="../media/image713.png"/><Relationship Id="rId42" Type="http://schemas.openxmlformats.org/officeDocument/2006/relationships/customXml" Target="../ink/ink747.xml"/><Relationship Id="rId47" Type="http://schemas.openxmlformats.org/officeDocument/2006/relationships/image" Target="../media/image726.png"/><Relationship Id="rId63" Type="http://schemas.openxmlformats.org/officeDocument/2006/relationships/image" Target="../media/image734.png"/><Relationship Id="rId68" Type="http://schemas.openxmlformats.org/officeDocument/2006/relationships/customXml" Target="../ink/ink760.xml"/><Relationship Id="rId84" Type="http://schemas.openxmlformats.org/officeDocument/2006/relationships/customXml" Target="../ink/ink768.xml"/><Relationship Id="rId89" Type="http://schemas.openxmlformats.org/officeDocument/2006/relationships/image" Target="../media/image747.png"/><Relationship Id="rId112" Type="http://schemas.openxmlformats.org/officeDocument/2006/relationships/customXml" Target="../ink/ink782.xml"/><Relationship Id="rId133" Type="http://schemas.openxmlformats.org/officeDocument/2006/relationships/image" Target="../media/image769.png"/><Relationship Id="rId16" Type="http://schemas.openxmlformats.org/officeDocument/2006/relationships/customXml" Target="../ink/ink734.xml"/><Relationship Id="rId107" Type="http://schemas.openxmlformats.org/officeDocument/2006/relationships/image" Target="../media/image756.png"/><Relationship Id="rId11" Type="http://schemas.openxmlformats.org/officeDocument/2006/relationships/image" Target="../media/image708.png"/><Relationship Id="rId32" Type="http://schemas.openxmlformats.org/officeDocument/2006/relationships/customXml" Target="../ink/ink742.xml"/><Relationship Id="rId37" Type="http://schemas.openxmlformats.org/officeDocument/2006/relationships/image" Target="../media/image721.png"/><Relationship Id="rId53" Type="http://schemas.openxmlformats.org/officeDocument/2006/relationships/image" Target="../media/image729.png"/><Relationship Id="rId58" Type="http://schemas.openxmlformats.org/officeDocument/2006/relationships/customXml" Target="../ink/ink755.xml"/><Relationship Id="rId74" Type="http://schemas.openxmlformats.org/officeDocument/2006/relationships/customXml" Target="../ink/ink763.xml"/><Relationship Id="rId79" Type="http://schemas.openxmlformats.org/officeDocument/2006/relationships/image" Target="../media/image742.png"/><Relationship Id="rId102" Type="http://schemas.openxmlformats.org/officeDocument/2006/relationships/customXml" Target="../ink/ink777.xml"/><Relationship Id="rId123" Type="http://schemas.openxmlformats.org/officeDocument/2006/relationships/image" Target="../media/image764.png"/><Relationship Id="rId128" Type="http://schemas.openxmlformats.org/officeDocument/2006/relationships/customXml" Target="../ink/ink790.xml"/><Relationship Id="rId5" Type="http://schemas.openxmlformats.org/officeDocument/2006/relationships/image" Target="../media/image705.png"/><Relationship Id="rId90" Type="http://schemas.openxmlformats.org/officeDocument/2006/relationships/customXml" Target="../ink/ink771.xml"/><Relationship Id="rId95" Type="http://schemas.openxmlformats.org/officeDocument/2006/relationships/image" Target="../media/image750.png"/><Relationship Id="rId14" Type="http://schemas.openxmlformats.org/officeDocument/2006/relationships/customXml" Target="../ink/ink733.xml"/><Relationship Id="rId22" Type="http://schemas.openxmlformats.org/officeDocument/2006/relationships/customXml" Target="../ink/ink737.xml"/><Relationship Id="rId27" Type="http://schemas.openxmlformats.org/officeDocument/2006/relationships/image" Target="../media/image716.png"/><Relationship Id="rId30" Type="http://schemas.openxmlformats.org/officeDocument/2006/relationships/customXml" Target="../ink/ink741.xml"/><Relationship Id="rId35" Type="http://schemas.openxmlformats.org/officeDocument/2006/relationships/image" Target="../media/image720.png"/><Relationship Id="rId43" Type="http://schemas.openxmlformats.org/officeDocument/2006/relationships/image" Target="../media/image724.png"/><Relationship Id="rId48" Type="http://schemas.openxmlformats.org/officeDocument/2006/relationships/customXml" Target="../ink/ink750.xml"/><Relationship Id="rId56" Type="http://schemas.openxmlformats.org/officeDocument/2006/relationships/customXml" Target="../ink/ink754.xml"/><Relationship Id="rId64" Type="http://schemas.openxmlformats.org/officeDocument/2006/relationships/customXml" Target="../ink/ink758.xml"/><Relationship Id="rId69" Type="http://schemas.openxmlformats.org/officeDocument/2006/relationships/image" Target="../media/image737.png"/><Relationship Id="rId77" Type="http://schemas.openxmlformats.org/officeDocument/2006/relationships/image" Target="../media/image741.png"/><Relationship Id="rId100" Type="http://schemas.openxmlformats.org/officeDocument/2006/relationships/customXml" Target="../ink/ink776.xml"/><Relationship Id="rId105" Type="http://schemas.openxmlformats.org/officeDocument/2006/relationships/image" Target="../media/image755.png"/><Relationship Id="rId113" Type="http://schemas.openxmlformats.org/officeDocument/2006/relationships/image" Target="../media/image759.png"/><Relationship Id="rId118" Type="http://schemas.openxmlformats.org/officeDocument/2006/relationships/customXml" Target="../ink/ink785.xml"/><Relationship Id="rId126" Type="http://schemas.openxmlformats.org/officeDocument/2006/relationships/customXml" Target="../ink/ink789.xml"/><Relationship Id="rId134" Type="http://schemas.openxmlformats.org/officeDocument/2006/relationships/customXml" Target="../ink/ink793.xml"/><Relationship Id="rId8" Type="http://schemas.openxmlformats.org/officeDocument/2006/relationships/customXml" Target="../ink/ink730.xml"/><Relationship Id="rId51" Type="http://schemas.openxmlformats.org/officeDocument/2006/relationships/image" Target="../media/image728.png"/><Relationship Id="rId72" Type="http://schemas.openxmlformats.org/officeDocument/2006/relationships/customXml" Target="../ink/ink762.xml"/><Relationship Id="rId80" Type="http://schemas.openxmlformats.org/officeDocument/2006/relationships/customXml" Target="../ink/ink766.xml"/><Relationship Id="rId85" Type="http://schemas.openxmlformats.org/officeDocument/2006/relationships/image" Target="../media/image745.png"/><Relationship Id="rId93" Type="http://schemas.openxmlformats.org/officeDocument/2006/relationships/image" Target="../media/image749.png"/><Relationship Id="rId98" Type="http://schemas.openxmlformats.org/officeDocument/2006/relationships/customXml" Target="../ink/ink775.xml"/><Relationship Id="rId121" Type="http://schemas.openxmlformats.org/officeDocument/2006/relationships/image" Target="../media/image763.png"/><Relationship Id="rId3" Type="http://schemas.openxmlformats.org/officeDocument/2006/relationships/image" Target="../media/image704.png"/><Relationship Id="rId12" Type="http://schemas.openxmlformats.org/officeDocument/2006/relationships/customXml" Target="../ink/ink732.xml"/><Relationship Id="rId17" Type="http://schemas.openxmlformats.org/officeDocument/2006/relationships/image" Target="../media/image711.png"/><Relationship Id="rId25" Type="http://schemas.openxmlformats.org/officeDocument/2006/relationships/image" Target="../media/image715.png"/><Relationship Id="rId33" Type="http://schemas.openxmlformats.org/officeDocument/2006/relationships/image" Target="../media/image719.png"/><Relationship Id="rId38" Type="http://schemas.openxmlformats.org/officeDocument/2006/relationships/customXml" Target="../ink/ink745.xml"/><Relationship Id="rId46" Type="http://schemas.openxmlformats.org/officeDocument/2006/relationships/customXml" Target="../ink/ink749.xml"/><Relationship Id="rId59" Type="http://schemas.openxmlformats.org/officeDocument/2006/relationships/image" Target="../media/image732.png"/><Relationship Id="rId67" Type="http://schemas.openxmlformats.org/officeDocument/2006/relationships/image" Target="../media/image736.png"/><Relationship Id="rId103" Type="http://schemas.openxmlformats.org/officeDocument/2006/relationships/image" Target="../media/image754.png"/><Relationship Id="rId108" Type="http://schemas.openxmlformats.org/officeDocument/2006/relationships/customXml" Target="../ink/ink780.xml"/><Relationship Id="rId116" Type="http://schemas.openxmlformats.org/officeDocument/2006/relationships/customXml" Target="../ink/ink784.xml"/><Relationship Id="rId124" Type="http://schemas.openxmlformats.org/officeDocument/2006/relationships/customXml" Target="../ink/ink788.xml"/><Relationship Id="rId129" Type="http://schemas.openxmlformats.org/officeDocument/2006/relationships/image" Target="../media/image767.png"/><Relationship Id="rId137" Type="http://schemas.openxmlformats.org/officeDocument/2006/relationships/image" Target="../media/image771.png"/><Relationship Id="rId20" Type="http://schemas.openxmlformats.org/officeDocument/2006/relationships/customXml" Target="../ink/ink736.xml"/><Relationship Id="rId41" Type="http://schemas.openxmlformats.org/officeDocument/2006/relationships/image" Target="../media/image723.png"/><Relationship Id="rId54" Type="http://schemas.openxmlformats.org/officeDocument/2006/relationships/customXml" Target="../ink/ink753.xml"/><Relationship Id="rId62" Type="http://schemas.openxmlformats.org/officeDocument/2006/relationships/customXml" Target="../ink/ink757.xml"/><Relationship Id="rId70" Type="http://schemas.openxmlformats.org/officeDocument/2006/relationships/customXml" Target="../ink/ink761.xml"/><Relationship Id="rId75" Type="http://schemas.openxmlformats.org/officeDocument/2006/relationships/image" Target="../media/image740.png"/><Relationship Id="rId83" Type="http://schemas.openxmlformats.org/officeDocument/2006/relationships/image" Target="../media/image744.png"/><Relationship Id="rId88" Type="http://schemas.openxmlformats.org/officeDocument/2006/relationships/customXml" Target="../ink/ink770.xml"/><Relationship Id="rId91" Type="http://schemas.openxmlformats.org/officeDocument/2006/relationships/image" Target="../media/image748.png"/><Relationship Id="rId96" Type="http://schemas.openxmlformats.org/officeDocument/2006/relationships/customXml" Target="../ink/ink774.xml"/><Relationship Id="rId111" Type="http://schemas.openxmlformats.org/officeDocument/2006/relationships/image" Target="../media/image758.png"/><Relationship Id="rId132" Type="http://schemas.openxmlformats.org/officeDocument/2006/relationships/customXml" Target="../ink/ink79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9.xml"/><Relationship Id="rId15" Type="http://schemas.openxmlformats.org/officeDocument/2006/relationships/image" Target="../media/image710.png"/><Relationship Id="rId23" Type="http://schemas.openxmlformats.org/officeDocument/2006/relationships/image" Target="../media/image714.png"/><Relationship Id="rId28" Type="http://schemas.openxmlformats.org/officeDocument/2006/relationships/customXml" Target="../ink/ink740.xml"/><Relationship Id="rId36" Type="http://schemas.openxmlformats.org/officeDocument/2006/relationships/customXml" Target="../ink/ink744.xml"/><Relationship Id="rId49" Type="http://schemas.openxmlformats.org/officeDocument/2006/relationships/image" Target="../media/image727.png"/><Relationship Id="rId57" Type="http://schemas.openxmlformats.org/officeDocument/2006/relationships/image" Target="../media/image731.png"/><Relationship Id="rId106" Type="http://schemas.openxmlformats.org/officeDocument/2006/relationships/customXml" Target="../ink/ink779.xml"/><Relationship Id="rId114" Type="http://schemas.openxmlformats.org/officeDocument/2006/relationships/customXml" Target="../ink/ink783.xml"/><Relationship Id="rId119" Type="http://schemas.openxmlformats.org/officeDocument/2006/relationships/image" Target="../media/image762.png"/><Relationship Id="rId127" Type="http://schemas.openxmlformats.org/officeDocument/2006/relationships/image" Target="../media/image766.png"/><Relationship Id="rId10" Type="http://schemas.openxmlformats.org/officeDocument/2006/relationships/customXml" Target="../ink/ink731.xml"/><Relationship Id="rId31" Type="http://schemas.openxmlformats.org/officeDocument/2006/relationships/image" Target="../media/image718.png"/><Relationship Id="rId44" Type="http://schemas.openxmlformats.org/officeDocument/2006/relationships/customXml" Target="../ink/ink748.xml"/><Relationship Id="rId52" Type="http://schemas.openxmlformats.org/officeDocument/2006/relationships/customXml" Target="../ink/ink752.xml"/><Relationship Id="rId60" Type="http://schemas.openxmlformats.org/officeDocument/2006/relationships/customXml" Target="../ink/ink756.xml"/><Relationship Id="rId65" Type="http://schemas.openxmlformats.org/officeDocument/2006/relationships/image" Target="../media/image735.png"/><Relationship Id="rId73" Type="http://schemas.openxmlformats.org/officeDocument/2006/relationships/image" Target="../media/image739.png"/><Relationship Id="rId78" Type="http://schemas.openxmlformats.org/officeDocument/2006/relationships/customXml" Target="../ink/ink765.xml"/><Relationship Id="rId81" Type="http://schemas.openxmlformats.org/officeDocument/2006/relationships/image" Target="../media/image743.png"/><Relationship Id="rId86" Type="http://schemas.openxmlformats.org/officeDocument/2006/relationships/customXml" Target="../ink/ink769.xml"/><Relationship Id="rId94" Type="http://schemas.openxmlformats.org/officeDocument/2006/relationships/customXml" Target="../ink/ink773.xml"/><Relationship Id="rId99" Type="http://schemas.openxmlformats.org/officeDocument/2006/relationships/image" Target="../media/image752.png"/><Relationship Id="rId101" Type="http://schemas.openxmlformats.org/officeDocument/2006/relationships/image" Target="../media/image753.png"/><Relationship Id="rId122" Type="http://schemas.openxmlformats.org/officeDocument/2006/relationships/customXml" Target="../ink/ink787.xml"/><Relationship Id="rId130" Type="http://schemas.openxmlformats.org/officeDocument/2006/relationships/customXml" Target="../ink/ink791.xml"/><Relationship Id="rId135" Type="http://schemas.openxmlformats.org/officeDocument/2006/relationships/image" Target="../media/image770.png"/><Relationship Id="rId4" Type="http://schemas.openxmlformats.org/officeDocument/2006/relationships/customXml" Target="../ink/ink728.xml"/><Relationship Id="rId9" Type="http://schemas.openxmlformats.org/officeDocument/2006/relationships/image" Target="../media/image707.png"/><Relationship Id="rId13" Type="http://schemas.openxmlformats.org/officeDocument/2006/relationships/image" Target="../media/image709.png"/><Relationship Id="rId18" Type="http://schemas.openxmlformats.org/officeDocument/2006/relationships/customXml" Target="../ink/ink735.xml"/><Relationship Id="rId39" Type="http://schemas.openxmlformats.org/officeDocument/2006/relationships/image" Target="../media/image722.png"/><Relationship Id="rId109" Type="http://schemas.openxmlformats.org/officeDocument/2006/relationships/image" Target="../media/image757.png"/><Relationship Id="rId34" Type="http://schemas.openxmlformats.org/officeDocument/2006/relationships/customXml" Target="../ink/ink743.xml"/><Relationship Id="rId50" Type="http://schemas.openxmlformats.org/officeDocument/2006/relationships/customXml" Target="../ink/ink751.xml"/><Relationship Id="rId55" Type="http://schemas.openxmlformats.org/officeDocument/2006/relationships/image" Target="../media/image730.png"/><Relationship Id="rId76" Type="http://schemas.openxmlformats.org/officeDocument/2006/relationships/customXml" Target="../ink/ink764.xml"/><Relationship Id="rId97" Type="http://schemas.openxmlformats.org/officeDocument/2006/relationships/image" Target="../media/image751.png"/><Relationship Id="rId104" Type="http://schemas.openxmlformats.org/officeDocument/2006/relationships/customXml" Target="../ink/ink778.xml"/><Relationship Id="rId120" Type="http://schemas.openxmlformats.org/officeDocument/2006/relationships/customXml" Target="../ink/ink786.xml"/><Relationship Id="rId125" Type="http://schemas.openxmlformats.org/officeDocument/2006/relationships/image" Target="../media/image765.png"/><Relationship Id="rId7" Type="http://schemas.openxmlformats.org/officeDocument/2006/relationships/image" Target="../media/image706.png"/><Relationship Id="rId71" Type="http://schemas.openxmlformats.org/officeDocument/2006/relationships/image" Target="../media/image738.png"/><Relationship Id="rId92" Type="http://schemas.openxmlformats.org/officeDocument/2006/relationships/customXml" Target="../ink/ink772.xml"/><Relationship Id="rId2" Type="http://schemas.openxmlformats.org/officeDocument/2006/relationships/customXml" Target="../ink/ink727.xml"/><Relationship Id="rId29" Type="http://schemas.openxmlformats.org/officeDocument/2006/relationships/image" Target="../media/image717.png"/><Relationship Id="rId24" Type="http://schemas.openxmlformats.org/officeDocument/2006/relationships/customXml" Target="../ink/ink738.xml"/><Relationship Id="rId40" Type="http://schemas.openxmlformats.org/officeDocument/2006/relationships/customXml" Target="../ink/ink746.xml"/><Relationship Id="rId45" Type="http://schemas.openxmlformats.org/officeDocument/2006/relationships/image" Target="../media/image725.png"/><Relationship Id="rId66" Type="http://schemas.openxmlformats.org/officeDocument/2006/relationships/customXml" Target="../ink/ink759.xml"/><Relationship Id="rId87" Type="http://schemas.openxmlformats.org/officeDocument/2006/relationships/image" Target="../media/image746.png"/><Relationship Id="rId110" Type="http://schemas.openxmlformats.org/officeDocument/2006/relationships/customXml" Target="../ink/ink781.xml"/><Relationship Id="rId115" Type="http://schemas.openxmlformats.org/officeDocument/2006/relationships/image" Target="../media/image760.png"/><Relationship Id="rId131" Type="http://schemas.openxmlformats.org/officeDocument/2006/relationships/image" Target="../media/image768.png"/><Relationship Id="rId136" Type="http://schemas.openxmlformats.org/officeDocument/2006/relationships/customXml" Target="../ink/ink794.xml"/><Relationship Id="rId61" Type="http://schemas.openxmlformats.org/officeDocument/2006/relationships/image" Target="../media/image733.png"/><Relationship Id="rId82" Type="http://schemas.openxmlformats.org/officeDocument/2006/relationships/customXml" Target="../ink/ink767.xml"/><Relationship Id="rId19" Type="http://schemas.openxmlformats.org/officeDocument/2006/relationships/image" Target="../media/image71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9.png"/><Relationship Id="rId299" Type="http://schemas.openxmlformats.org/officeDocument/2006/relationships/image" Target="../media/image920.png"/><Relationship Id="rId303" Type="http://schemas.openxmlformats.org/officeDocument/2006/relationships/image" Target="../media/image922.png"/><Relationship Id="rId21" Type="http://schemas.openxmlformats.org/officeDocument/2006/relationships/image" Target="../media/image781.png"/><Relationship Id="rId42" Type="http://schemas.openxmlformats.org/officeDocument/2006/relationships/customXml" Target="../ink/ink815.xml"/><Relationship Id="rId63" Type="http://schemas.openxmlformats.org/officeDocument/2006/relationships/image" Target="../media/image802.png"/><Relationship Id="rId84" Type="http://schemas.openxmlformats.org/officeDocument/2006/relationships/customXml" Target="../ink/ink836.xml"/><Relationship Id="rId138" Type="http://schemas.openxmlformats.org/officeDocument/2006/relationships/customXml" Target="../ink/ink863.xml"/><Relationship Id="rId159" Type="http://schemas.openxmlformats.org/officeDocument/2006/relationships/image" Target="../media/image850.png"/><Relationship Id="rId170" Type="http://schemas.openxmlformats.org/officeDocument/2006/relationships/customXml" Target="../ink/ink879.xml"/><Relationship Id="rId191" Type="http://schemas.openxmlformats.org/officeDocument/2006/relationships/image" Target="../media/image866.png"/><Relationship Id="rId205" Type="http://schemas.openxmlformats.org/officeDocument/2006/relationships/image" Target="../media/image873.png"/><Relationship Id="rId226" Type="http://schemas.openxmlformats.org/officeDocument/2006/relationships/customXml" Target="../ink/ink907.xml"/><Relationship Id="rId247" Type="http://schemas.openxmlformats.org/officeDocument/2006/relationships/image" Target="../media/image894.png"/><Relationship Id="rId107" Type="http://schemas.openxmlformats.org/officeDocument/2006/relationships/image" Target="../media/image824.png"/><Relationship Id="rId268" Type="http://schemas.openxmlformats.org/officeDocument/2006/relationships/customXml" Target="../ink/ink928.xml"/><Relationship Id="rId289" Type="http://schemas.openxmlformats.org/officeDocument/2006/relationships/image" Target="../media/image915.png"/><Relationship Id="rId11" Type="http://schemas.openxmlformats.org/officeDocument/2006/relationships/image" Target="../media/image776.png"/><Relationship Id="rId32" Type="http://schemas.openxmlformats.org/officeDocument/2006/relationships/customXml" Target="../ink/ink810.xml"/><Relationship Id="rId53" Type="http://schemas.openxmlformats.org/officeDocument/2006/relationships/image" Target="../media/image797.png"/><Relationship Id="rId74" Type="http://schemas.openxmlformats.org/officeDocument/2006/relationships/customXml" Target="../ink/ink831.xml"/><Relationship Id="rId128" Type="http://schemas.openxmlformats.org/officeDocument/2006/relationships/customXml" Target="../ink/ink858.xml"/><Relationship Id="rId149" Type="http://schemas.openxmlformats.org/officeDocument/2006/relationships/image" Target="../media/image845.png"/><Relationship Id="rId5" Type="http://schemas.openxmlformats.org/officeDocument/2006/relationships/image" Target="../media/image773.png"/><Relationship Id="rId95" Type="http://schemas.openxmlformats.org/officeDocument/2006/relationships/image" Target="../media/image818.png"/><Relationship Id="rId160" Type="http://schemas.openxmlformats.org/officeDocument/2006/relationships/customXml" Target="../ink/ink874.xml"/><Relationship Id="rId181" Type="http://schemas.openxmlformats.org/officeDocument/2006/relationships/image" Target="../media/image861.png"/><Relationship Id="rId216" Type="http://schemas.openxmlformats.org/officeDocument/2006/relationships/customXml" Target="../ink/ink902.xml"/><Relationship Id="rId237" Type="http://schemas.openxmlformats.org/officeDocument/2006/relationships/image" Target="../media/image889.png"/><Relationship Id="rId258" Type="http://schemas.openxmlformats.org/officeDocument/2006/relationships/customXml" Target="../ink/ink923.xml"/><Relationship Id="rId279" Type="http://schemas.openxmlformats.org/officeDocument/2006/relationships/image" Target="../media/image910.png"/><Relationship Id="rId22" Type="http://schemas.openxmlformats.org/officeDocument/2006/relationships/customXml" Target="../ink/ink805.xml"/><Relationship Id="rId43" Type="http://schemas.openxmlformats.org/officeDocument/2006/relationships/image" Target="../media/image792.png"/><Relationship Id="rId64" Type="http://schemas.openxmlformats.org/officeDocument/2006/relationships/customXml" Target="../ink/ink826.xml"/><Relationship Id="rId118" Type="http://schemas.openxmlformats.org/officeDocument/2006/relationships/customXml" Target="../ink/ink853.xml"/><Relationship Id="rId139" Type="http://schemas.openxmlformats.org/officeDocument/2006/relationships/image" Target="../media/image840.png"/><Relationship Id="rId290" Type="http://schemas.openxmlformats.org/officeDocument/2006/relationships/customXml" Target="../ink/ink939.xml"/><Relationship Id="rId304" Type="http://schemas.openxmlformats.org/officeDocument/2006/relationships/customXml" Target="../ink/ink946.xml"/><Relationship Id="rId85" Type="http://schemas.openxmlformats.org/officeDocument/2006/relationships/image" Target="../media/image813.png"/><Relationship Id="rId150" Type="http://schemas.openxmlformats.org/officeDocument/2006/relationships/customXml" Target="../ink/ink869.xml"/><Relationship Id="rId171" Type="http://schemas.openxmlformats.org/officeDocument/2006/relationships/image" Target="../media/image856.png"/><Relationship Id="rId192" Type="http://schemas.openxmlformats.org/officeDocument/2006/relationships/customXml" Target="../ink/ink890.xml"/><Relationship Id="rId206" Type="http://schemas.openxmlformats.org/officeDocument/2006/relationships/customXml" Target="../ink/ink897.xml"/><Relationship Id="rId227" Type="http://schemas.openxmlformats.org/officeDocument/2006/relationships/image" Target="../media/image884.png"/><Relationship Id="rId248" Type="http://schemas.openxmlformats.org/officeDocument/2006/relationships/customXml" Target="../ink/ink918.xml"/><Relationship Id="rId269" Type="http://schemas.openxmlformats.org/officeDocument/2006/relationships/image" Target="../media/image905.png"/><Relationship Id="rId12" Type="http://schemas.openxmlformats.org/officeDocument/2006/relationships/customXml" Target="../ink/ink800.xml"/><Relationship Id="rId33" Type="http://schemas.openxmlformats.org/officeDocument/2006/relationships/image" Target="../media/image787.png"/><Relationship Id="rId108" Type="http://schemas.openxmlformats.org/officeDocument/2006/relationships/customXml" Target="../ink/ink848.xml"/><Relationship Id="rId129" Type="http://schemas.openxmlformats.org/officeDocument/2006/relationships/image" Target="../media/image835.png"/><Relationship Id="rId280" Type="http://schemas.openxmlformats.org/officeDocument/2006/relationships/customXml" Target="../ink/ink934.xml"/><Relationship Id="rId54" Type="http://schemas.openxmlformats.org/officeDocument/2006/relationships/customXml" Target="../ink/ink821.xml"/><Relationship Id="rId75" Type="http://schemas.openxmlformats.org/officeDocument/2006/relationships/image" Target="../media/image808.png"/><Relationship Id="rId96" Type="http://schemas.openxmlformats.org/officeDocument/2006/relationships/customXml" Target="../ink/ink842.xml"/><Relationship Id="rId140" Type="http://schemas.openxmlformats.org/officeDocument/2006/relationships/customXml" Target="../ink/ink864.xml"/><Relationship Id="rId161" Type="http://schemas.openxmlformats.org/officeDocument/2006/relationships/image" Target="../media/image851.png"/><Relationship Id="rId182" Type="http://schemas.openxmlformats.org/officeDocument/2006/relationships/customXml" Target="../ink/ink885.xml"/><Relationship Id="rId217" Type="http://schemas.openxmlformats.org/officeDocument/2006/relationships/image" Target="../media/image879.png"/><Relationship Id="rId6" Type="http://schemas.openxmlformats.org/officeDocument/2006/relationships/customXml" Target="../ink/ink797.xml"/><Relationship Id="rId238" Type="http://schemas.openxmlformats.org/officeDocument/2006/relationships/customXml" Target="../ink/ink913.xml"/><Relationship Id="rId259" Type="http://schemas.openxmlformats.org/officeDocument/2006/relationships/image" Target="../media/image900.png"/><Relationship Id="rId23" Type="http://schemas.openxmlformats.org/officeDocument/2006/relationships/image" Target="../media/image782.png"/><Relationship Id="rId119" Type="http://schemas.openxmlformats.org/officeDocument/2006/relationships/image" Target="../media/image830.png"/><Relationship Id="rId270" Type="http://schemas.openxmlformats.org/officeDocument/2006/relationships/customXml" Target="../ink/ink929.xml"/><Relationship Id="rId291" Type="http://schemas.openxmlformats.org/officeDocument/2006/relationships/image" Target="../media/image916.png"/><Relationship Id="rId305" Type="http://schemas.openxmlformats.org/officeDocument/2006/relationships/image" Target="../media/image923.png"/><Relationship Id="rId44" Type="http://schemas.openxmlformats.org/officeDocument/2006/relationships/customXml" Target="../ink/ink816.xml"/><Relationship Id="rId65" Type="http://schemas.openxmlformats.org/officeDocument/2006/relationships/image" Target="../media/image803.png"/><Relationship Id="rId86" Type="http://schemas.openxmlformats.org/officeDocument/2006/relationships/customXml" Target="../ink/ink837.xml"/><Relationship Id="rId130" Type="http://schemas.openxmlformats.org/officeDocument/2006/relationships/customXml" Target="../ink/ink859.xml"/><Relationship Id="rId151" Type="http://schemas.openxmlformats.org/officeDocument/2006/relationships/image" Target="../media/image846.png"/><Relationship Id="rId172" Type="http://schemas.openxmlformats.org/officeDocument/2006/relationships/customXml" Target="../ink/ink880.xml"/><Relationship Id="rId193" Type="http://schemas.openxmlformats.org/officeDocument/2006/relationships/image" Target="../media/image867.png"/><Relationship Id="rId207" Type="http://schemas.openxmlformats.org/officeDocument/2006/relationships/image" Target="../media/image874.png"/><Relationship Id="rId228" Type="http://schemas.openxmlformats.org/officeDocument/2006/relationships/customXml" Target="../ink/ink908.xml"/><Relationship Id="rId249" Type="http://schemas.openxmlformats.org/officeDocument/2006/relationships/image" Target="../media/image895.png"/><Relationship Id="rId13" Type="http://schemas.openxmlformats.org/officeDocument/2006/relationships/image" Target="../media/image777.png"/><Relationship Id="rId109" Type="http://schemas.openxmlformats.org/officeDocument/2006/relationships/image" Target="../media/image825.png"/><Relationship Id="rId260" Type="http://schemas.openxmlformats.org/officeDocument/2006/relationships/customXml" Target="../ink/ink924.xml"/><Relationship Id="rId281" Type="http://schemas.openxmlformats.org/officeDocument/2006/relationships/image" Target="../media/image911.png"/><Relationship Id="rId34" Type="http://schemas.openxmlformats.org/officeDocument/2006/relationships/customXml" Target="../ink/ink811.xml"/><Relationship Id="rId55" Type="http://schemas.openxmlformats.org/officeDocument/2006/relationships/image" Target="../media/image798.png"/><Relationship Id="rId76" Type="http://schemas.openxmlformats.org/officeDocument/2006/relationships/customXml" Target="../ink/ink832.xml"/><Relationship Id="rId97" Type="http://schemas.openxmlformats.org/officeDocument/2006/relationships/image" Target="../media/image819.png"/><Relationship Id="rId120" Type="http://schemas.openxmlformats.org/officeDocument/2006/relationships/customXml" Target="../ink/ink854.xml"/><Relationship Id="rId141" Type="http://schemas.openxmlformats.org/officeDocument/2006/relationships/image" Target="../media/image841.png"/><Relationship Id="rId7" Type="http://schemas.openxmlformats.org/officeDocument/2006/relationships/image" Target="../media/image774.png"/><Relationship Id="rId162" Type="http://schemas.openxmlformats.org/officeDocument/2006/relationships/customXml" Target="../ink/ink875.xml"/><Relationship Id="rId183" Type="http://schemas.openxmlformats.org/officeDocument/2006/relationships/image" Target="../media/image862.png"/><Relationship Id="rId218" Type="http://schemas.openxmlformats.org/officeDocument/2006/relationships/customXml" Target="../ink/ink903.xml"/><Relationship Id="rId239" Type="http://schemas.openxmlformats.org/officeDocument/2006/relationships/image" Target="../media/image890.png"/><Relationship Id="rId2" Type="http://schemas.openxmlformats.org/officeDocument/2006/relationships/customXml" Target="../ink/ink795.xml"/><Relationship Id="rId29" Type="http://schemas.openxmlformats.org/officeDocument/2006/relationships/image" Target="../media/image785.png"/><Relationship Id="rId250" Type="http://schemas.openxmlformats.org/officeDocument/2006/relationships/customXml" Target="../ink/ink919.xml"/><Relationship Id="rId255" Type="http://schemas.openxmlformats.org/officeDocument/2006/relationships/image" Target="../media/image898.png"/><Relationship Id="rId271" Type="http://schemas.openxmlformats.org/officeDocument/2006/relationships/image" Target="../media/image906.png"/><Relationship Id="rId276" Type="http://schemas.openxmlformats.org/officeDocument/2006/relationships/customXml" Target="../ink/ink932.xml"/><Relationship Id="rId292" Type="http://schemas.openxmlformats.org/officeDocument/2006/relationships/customXml" Target="../ink/ink940.xml"/><Relationship Id="rId297" Type="http://schemas.openxmlformats.org/officeDocument/2006/relationships/image" Target="../media/image919.png"/><Relationship Id="rId24" Type="http://schemas.openxmlformats.org/officeDocument/2006/relationships/customXml" Target="../ink/ink806.xml"/><Relationship Id="rId40" Type="http://schemas.openxmlformats.org/officeDocument/2006/relationships/customXml" Target="../ink/ink814.xml"/><Relationship Id="rId45" Type="http://schemas.openxmlformats.org/officeDocument/2006/relationships/image" Target="../media/image793.png"/><Relationship Id="rId66" Type="http://schemas.openxmlformats.org/officeDocument/2006/relationships/customXml" Target="../ink/ink827.xml"/><Relationship Id="rId87" Type="http://schemas.openxmlformats.org/officeDocument/2006/relationships/image" Target="../media/image814.png"/><Relationship Id="rId110" Type="http://schemas.openxmlformats.org/officeDocument/2006/relationships/customXml" Target="../ink/ink849.xml"/><Relationship Id="rId115" Type="http://schemas.openxmlformats.org/officeDocument/2006/relationships/image" Target="../media/image828.png"/><Relationship Id="rId131" Type="http://schemas.openxmlformats.org/officeDocument/2006/relationships/image" Target="../media/image836.png"/><Relationship Id="rId136" Type="http://schemas.openxmlformats.org/officeDocument/2006/relationships/customXml" Target="../ink/ink862.xml"/><Relationship Id="rId157" Type="http://schemas.openxmlformats.org/officeDocument/2006/relationships/image" Target="../media/image849.png"/><Relationship Id="rId178" Type="http://schemas.openxmlformats.org/officeDocument/2006/relationships/customXml" Target="../ink/ink883.xml"/><Relationship Id="rId301" Type="http://schemas.openxmlformats.org/officeDocument/2006/relationships/image" Target="../media/image921.png"/><Relationship Id="rId61" Type="http://schemas.openxmlformats.org/officeDocument/2006/relationships/image" Target="../media/image801.png"/><Relationship Id="rId82" Type="http://schemas.openxmlformats.org/officeDocument/2006/relationships/customXml" Target="../ink/ink835.xml"/><Relationship Id="rId152" Type="http://schemas.openxmlformats.org/officeDocument/2006/relationships/customXml" Target="../ink/ink870.xml"/><Relationship Id="rId173" Type="http://schemas.openxmlformats.org/officeDocument/2006/relationships/image" Target="../media/image857.png"/><Relationship Id="rId194" Type="http://schemas.openxmlformats.org/officeDocument/2006/relationships/customXml" Target="../ink/ink891.xml"/><Relationship Id="rId199" Type="http://schemas.openxmlformats.org/officeDocument/2006/relationships/image" Target="../media/image870.png"/><Relationship Id="rId203" Type="http://schemas.openxmlformats.org/officeDocument/2006/relationships/image" Target="../media/image872.png"/><Relationship Id="rId208" Type="http://schemas.openxmlformats.org/officeDocument/2006/relationships/customXml" Target="../ink/ink898.xml"/><Relationship Id="rId229" Type="http://schemas.openxmlformats.org/officeDocument/2006/relationships/image" Target="../media/image885.png"/><Relationship Id="rId19" Type="http://schemas.openxmlformats.org/officeDocument/2006/relationships/image" Target="../media/image780.png"/><Relationship Id="rId224" Type="http://schemas.openxmlformats.org/officeDocument/2006/relationships/customXml" Target="../ink/ink906.xml"/><Relationship Id="rId240" Type="http://schemas.openxmlformats.org/officeDocument/2006/relationships/customXml" Target="../ink/ink914.xml"/><Relationship Id="rId245" Type="http://schemas.openxmlformats.org/officeDocument/2006/relationships/image" Target="../media/image893.png"/><Relationship Id="rId261" Type="http://schemas.openxmlformats.org/officeDocument/2006/relationships/image" Target="../media/image901.png"/><Relationship Id="rId266" Type="http://schemas.openxmlformats.org/officeDocument/2006/relationships/customXml" Target="../ink/ink927.xml"/><Relationship Id="rId287" Type="http://schemas.openxmlformats.org/officeDocument/2006/relationships/image" Target="../media/image914.png"/><Relationship Id="rId14" Type="http://schemas.openxmlformats.org/officeDocument/2006/relationships/customXml" Target="../ink/ink801.xml"/><Relationship Id="rId30" Type="http://schemas.openxmlformats.org/officeDocument/2006/relationships/customXml" Target="../ink/ink809.xml"/><Relationship Id="rId35" Type="http://schemas.openxmlformats.org/officeDocument/2006/relationships/image" Target="../media/image788.png"/><Relationship Id="rId56" Type="http://schemas.openxmlformats.org/officeDocument/2006/relationships/customXml" Target="../ink/ink822.xml"/><Relationship Id="rId77" Type="http://schemas.openxmlformats.org/officeDocument/2006/relationships/image" Target="../media/image809.png"/><Relationship Id="rId100" Type="http://schemas.openxmlformats.org/officeDocument/2006/relationships/customXml" Target="../ink/ink844.xml"/><Relationship Id="rId105" Type="http://schemas.openxmlformats.org/officeDocument/2006/relationships/image" Target="../media/image823.png"/><Relationship Id="rId126" Type="http://schemas.openxmlformats.org/officeDocument/2006/relationships/customXml" Target="../ink/ink857.xml"/><Relationship Id="rId147" Type="http://schemas.openxmlformats.org/officeDocument/2006/relationships/image" Target="../media/image844.png"/><Relationship Id="rId168" Type="http://schemas.openxmlformats.org/officeDocument/2006/relationships/customXml" Target="../ink/ink878.xml"/><Relationship Id="rId282" Type="http://schemas.openxmlformats.org/officeDocument/2006/relationships/customXml" Target="../ink/ink935.xml"/><Relationship Id="rId8" Type="http://schemas.openxmlformats.org/officeDocument/2006/relationships/customXml" Target="../ink/ink798.xml"/><Relationship Id="rId51" Type="http://schemas.openxmlformats.org/officeDocument/2006/relationships/image" Target="../media/image796.png"/><Relationship Id="rId72" Type="http://schemas.openxmlformats.org/officeDocument/2006/relationships/customXml" Target="../ink/ink830.xml"/><Relationship Id="rId93" Type="http://schemas.openxmlformats.org/officeDocument/2006/relationships/image" Target="../media/image817.png"/><Relationship Id="rId98" Type="http://schemas.openxmlformats.org/officeDocument/2006/relationships/customXml" Target="../ink/ink843.xml"/><Relationship Id="rId121" Type="http://schemas.openxmlformats.org/officeDocument/2006/relationships/image" Target="../media/image831.png"/><Relationship Id="rId142" Type="http://schemas.openxmlformats.org/officeDocument/2006/relationships/customXml" Target="../ink/ink865.xml"/><Relationship Id="rId163" Type="http://schemas.openxmlformats.org/officeDocument/2006/relationships/image" Target="../media/image852.png"/><Relationship Id="rId184" Type="http://schemas.openxmlformats.org/officeDocument/2006/relationships/customXml" Target="../ink/ink886.xml"/><Relationship Id="rId189" Type="http://schemas.openxmlformats.org/officeDocument/2006/relationships/image" Target="../media/image865.png"/><Relationship Id="rId219" Type="http://schemas.openxmlformats.org/officeDocument/2006/relationships/image" Target="../media/image880.png"/><Relationship Id="rId3" Type="http://schemas.openxmlformats.org/officeDocument/2006/relationships/image" Target="../media/image772.png"/><Relationship Id="rId214" Type="http://schemas.openxmlformats.org/officeDocument/2006/relationships/customXml" Target="../ink/ink901.xml"/><Relationship Id="rId230" Type="http://schemas.openxmlformats.org/officeDocument/2006/relationships/customXml" Target="../ink/ink909.xml"/><Relationship Id="rId235" Type="http://schemas.openxmlformats.org/officeDocument/2006/relationships/image" Target="../media/image888.png"/><Relationship Id="rId251" Type="http://schemas.openxmlformats.org/officeDocument/2006/relationships/image" Target="../media/image896.png"/><Relationship Id="rId256" Type="http://schemas.openxmlformats.org/officeDocument/2006/relationships/customXml" Target="../ink/ink922.xml"/><Relationship Id="rId277" Type="http://schemas.openxmlformats.org/officeDocument/2006/relationships/image" Target="../media/image909.png"/><Relationship Id="rId298" Type="http://schemas.openxmlformats.org/officeDocument/2006/relationships/customXml" Target="../ink/ink943.xml"/><Relationship Id="rId25" Type="http://schemas.openxmlformats.org/officeDocument/2006/relationships/image" Target="../media/image783.png"/><Relationship Id="rId46" Type="http://schemas.openxmlformats.org/officeDocument/2006/relationships/customXml" Target="../ink/ink817.xml"/><Relationship Id="rId67" Type="http://schemas.openxmlformats.org/officeDocument/2006/relationships/image" Target="../media/image804.png"/><Relationship Id="rId116" Type="http://schemas.openxmlformats.org/officeDocument/2006/relationships/customXml" Target="../ink/ink852.xml"/><Relationship Id="rId137" Type="http://schemas.openxmlformats.org/officeDocument/2006/relationships/image" Target="../media/image839.png"/><Relationship Id="rId158" Type="http://schemas.openxmlformats.org/officeDocument/2006/relationships/customXml" Target="../ink/ink873.xml"/><Relationship Id="rId272" Type="http://schemas.openxmlformats.org/officeDocument/2006/relationships/customXml" Target="../ink/ink930.xml"/><Relationship Id="rId293" Type="http://schemas.openxmlformats.org/officeDocument/2006/relationships/image" Target="../media/image917.png"/><Relationship Id="rId302" Type="http://schemas.openxmlformats.org/officeDocument/2006/relationships/customXml" Target="../ink/ink945.xml"/><Relationship Id="rId20" Type="http://schemas.openxmlformats.org/officeDocument/2006/relationships/customXml" Target="../ink/ink804.xml"/><Relationship Id="rId41" Type="http://schemas.openxmlformats.org/officeDocument/2006/relationships/image" Target="../media/image791.png"/><Relationship Id="rId62" Type="http://schemas.openxmlformats.org/officeDocument/2006/relationships/customXml" Target="../ink/ink825.xml"/><Relationship Id="rId83" Type="http://schemas.openxmlformats.org/officeDocument/2006/relationships/image" Target="../media/image812.png"/><Relationship Id="rId88" Type="http://schemas.openxmlformats.org/officeDocument/2006/relationships/customXml" Target="../ink/ink838.xml"/><Relationship Id="rId111" Type="http://schemas.openxmlformats.org/officeDocument/2006/relationships/image" Target="../media/image826.png"/><Relationship Id="rId132" Type="http://schemas.openxmlformats.org/officeDocument/2006/relationships/customXml" Target="../ink/ink860.xml"/><Relationship Id="rId153" Type="http://schemas.openxmlformats.org/officeDocument/2006/relationships/image" Target="../media/image847.png"/><Relationship Id="rId174" Type="http://schemas.openxmlformats.org/officeDocument/2006/relationships/customXml" Target="../ink/ink881.xml"/><Relationship Id="rId179" Type="http://schemas.openxmlformats.org/officeDocument/2006/relationships/image" Target="../media/image860.png"/><Relationship Id="rId195" Type="http://schemas.openxmlformats.org/officeDocument/2006/relationships/image" Target="../media/image868.png"/><Relationship Id="rId209" Type="http://schemas.openxmlformats.org/officeDocument/2006/relationships/image" Target="../media/image875.png"/><Relationship Id="rId190" Type="http://schemas.openxmlformats.org/officeDocument/2006/relationships/customXml" Target="../ink/ink889.xml"/><Relationship Id="rId204" Type="http://schemas.openxmlformats.org/officeDocument/2006/relationships/customXml" Target="../ink/ink896.xml"/><Relationship Id="rId220" Type="http://schemas.openxmlformats.org/officeDocument/2006/relationships/customXml" Target="../ink/ink904.xml"/><Relationship Id="rId225" Type="http://schemas.openxmlformats.org/officeDocument/2006/relationships/image" Target="../media/image883.png"/><Relationship Id="rId241" Type="http://schemas.openxmlformats.org/officeDocument/2006/relationships/image" Target="../media/image891.png"/><Relationship Id="rId246" Type="http://schemas.openxmlformats.org/officeDocument/2006/relationships/customXml" Target="../ink/ink917.xml"/><Relationship Id="rId267" Type="http://schemas.openxmlformats.org/officeDocument/2006/relationships/image" Target="../media/image904.png"/><Relationship Id="rId288" Type="http://schemas.openxmlformats.org/officeDocument/2006/relationships/customXml" Target="../ink/ink938.xml"/><Relationship Id="rId15" Type="http://schemas.openxmlformats.org/officeDocument/2006/relationships/image" Target="../media/image778.png"/><Relationship Id="rId36" Type="http://schemas.openxmlformats.org/officeDocument/2006/relationships/customXml" Target="../ink/ink812.xml"/><Relationship Id="rId57" Type="http://schemas.openxmlformats.org/officeDocument/2006/relationships/image" Target="../media/image799.png"/><Relationship Id="rId106" Type="http://schemas.openxmlformats.org/officeDocument/2006/relationships/customXml" Target="../ink/ink847.xml"/><Relationship Id="rId127" Type="http://schemas.openxmlformats.org/officeDocument/2006/relationships/image" Target="../media/image834.png"/><Relationship Id="rId262" Type="http://schemas.openxmlformats.org/officeDocument/2006/relationships/customXml" Target="../ink/ink925.xml"/><Relationship Id="rId283" Type="http://schemas.openxmlformats.org/officeDocument/2006/relationships/image" Target="../media/image912.png"/><Relationship Id="rId10" Type="http://schemas.openxmlformats.org/officeDocument/2006/relationships/customXml" Target="../ink/ink799.xml"/><Relationship Id="rId31" Type="http://schemas.openxmlformats.org/officeDocument/2006/relationships/image" Target="../media/image786.png"/><Relationship Id="rId52" Type="http://schemas.openxmlformats.org/officeDocument/2006/relationships/customXml" Target="../ink/ink820.xml"/><Relationship Id="rId73" Type="http://schemas.openxmlformats.org/officeDocument/2006/relationships/image" Target="../media/image807.png"/><Relationship Id="rId78" Type="http://schemas.openxmlformats.org/officeDocument/2006/relationships/customXml" Target="../ink/ink833.xml"/><Relationship Id="rId94" Type="http://schemas.openxmlformats.org/officeDocument/2006/relationships/customXml" Target="../ink/ink841.xml"/><Relationship Id="rId99" Type="http://schemas.openxmlformats.org/officeDocument/2006/relationships/image" Target="../media/image820.png"/><Relationship Id="rId101" Type="http://schemas.openxmlformats.org/officeDocument/2006/relationships/image" Target="../media/image821.png"/><Relationship Id="rId122" Type="http://schemas.openxmlformats.org/officeDocument/2006/relationships/customXml" Target="../ink/ink855.xml"/><Relationship Id="rId143" Type="http://schemas.openxmlformats.org/officeDocument/2006/relationships/image" Target="../media/image842.png"/><Relationship Id="rId148" Type="http://schemas.openxmlformats.org/officeDocument/2006/relationships/customXml" Target="../ink/ink868.xml"/><Relationship Id="rId164" Type="http://schemas.openxmlformats.org/officeDocument/2006/relationships/customXml" Target="../ink/ink876.xml"/><Relationship Id="rId169" Type="http://schemas.openxmlformats.org/officeDocument/2006/relationships/image" Target="../media/image855.png"/><Relationship Id="rId185" Type="http://schemas.openxmlformats.org/officeDocument/2006/relationships/image" Target="../media/image863.png"/><Relationship Id="rId4" Type="http://schemas.openxmlformats.org/officeDocument/2006/relationships/customXml" Target="../ink/ink796.xml"/><Relationship Id="rId9" Type="http://schemas.openxmlformats.org/officeDocument/2006/relationships/image" Target="../media/image775.png"/><Relationship Id="rId180" Type="http://schemas.openxmlformats.org/officeDocument/2006/relationships/customXml" Target="../ink/ink884.xml"/><Relationship Id="rId210" Type="http://schemas.openxmlformats.org/officeDocument/2006/relationships/customXml" Target="../ink/ink899.xml"/><Relationship Id="rId215" Type="http://schemas.openxmlformats.org/officeDocument/2006/relationships/image" Target="../media/image878.png"/><Relationship Id="rId236" Type="http://schemas.openxmlformats.org/officeDocument/2006/relationships/customXml" Target="../ink/ink912.xml"/><Relationship Id="rId257" Type="http://schemas.openxmlformats.org/officeDocument/2006/relationships/image" Target="../media/image899.png"/><Relationship Id="rId278" Type="http://schemas.openxmlformats.org/officeDocument/2006/relationships/customXml" Target="../ink/ink933.xml"/><Relationship Id="rId26" Type="http://schemas.openxmlformats.org/officeDocument/2006/relationships/customXml" Target="../ink/ink807.xml"/><Relationship Id="rId231" Type="http://schemas.openxmlformats.org/officeDocument/2006/relationships/image" Target="../media/image886.png"/><Relationship Id="rId252" Type="http://schemas.openxmlformats.org/officeDocument/2006/relationships/customXml" Target="../ink/ink920.xml"/><Relationship Id="rId273" Type="http://schemas.openxmlformats.org/officeDocument/2006/relationships/image" Target="../media/image907.png"/><Relationship Id="rId294" Type="http://schemas.openxmlformats.org/officeDocument/2006/relationships/customXml" Target="../ink/ink941.xml"/><Relationship Id="rId47" Type="http://schemas.openxmlformats.org/officeDocument/2006/relationships/image" Target="../media/image794.png"/><Relationship Id="rId68" Type="http://schemas.openxmlformats.org/officeDocument/2006/relationships/customXml" Target="../ink/ink828.xml"/><Relationship Id="rId89" Type="http://schemas.openxmlformats.org/officeDocument/2006/relationships/image" Target="../media/image815.png"/><Relationship Id="rId112" Type="http://schemas.openxmlformats.org/officeDocument/2006/relationships/customXml" Target="../ink/ink850.xml"/><Relationship Id="rId133" Type="http://schemas.openxmlformats.org/officeDocument/2006/relationships/image" Target="../media/image837.png"/><Relationship Id="rId154" Type="http://schemas.openxmlformats.org/officeDocument/2006/relationships/customXml" Target="../ink/ink871.xml"/><Relationship Id="rId175" Type="http://schemas.openxmlformats.org/officeDocument/2006/relationships/image" Target="../media/image858.png"/><Relationship Id="rId196" Type="http://schemas.openxmlformats.org/officeDocument/2006/relationships/customXml" Target="../ink/ink892.xml"/><Relationship Id="rId200" Type="http://schemas.openxmlformats.org/officeDocument/2006/relationships/customXml" Target="../ink/ink894.xml"/><Relationship Id="rId16" Type="http://schemas.openxmlformats.org/officeDocument/2006/relationships/customXml" Target="../ink/ink802.xml"/><Relationship Id="rId221" Type="http://schemas.openxmlformats.org/officeDocument/2006/relationships/image" Target="../media/image881.png"/><Relationship Id="rId242" Type="http://schemas.openxmlformats.org/officeDocument/2006/relationships/customXml" Target="../ink/ink915.xml"/><Relationship Id="rId263" Type="http://schemas.openxmlformats.org/officeDocument/2006/relationships/image" Target="../media/image902.png"/><Relationship Id="rId284" Type="http://schemas.openxmlformats.org/officeDocument/2006/relationships/customXml" Target="../ink/ink936.xml"/><Relationship Id="rId37" Type="http://schemas.openxmlformats.org/officeDocument/2006/relationships/image" Target="../media/image789.png"/><Relationship Id="rId58" Type="http://schemas.openxmlformats.org/officeDocument/2006/relationships/customXml" Target="../ink/ink823.xml"/><Relationship Id="rId79" Type="http://schemas.openxmlformats.org/officeDocument/2006/relationships/image" Target="../media/image810.png"/><Relationship Id="rId102" Type="http://schemas.openxmlformats.org/officeDocument/2006/relationships/customXml" Target="../ink/ink845.xml"/><Relationship Id="rId123" Type="http://schemas.openxmlformats.org/officeDocument/2006/relationships/image" Target="../media/image832.png"/><Relationship Id="rId144" Type="http://schemas.openxmlformats.org/officeDocument/2006/relationships/customXml" Target="../ink/ink866.xml"/><Relationship Id="rId90" Type="http://schemas.openxmlformats.org/officeDocument/2006/relationships/customXml" Target="../ink/ink839.xml"/><Relationship Id="rId165" Type="http://schemas.openxmlformats.org/officeDocument/2006/relationships/image" Target="../media/image853.png"/><Relationship Id="rId186" Type="http://schemas.openxmlformats.org/officeDocument/2006/relationships/customXml" Target="../ink/ink887.xml"/><Relationship Id="rId211" Type="http://schemas.openxmlformats.org/officeDocument/2006/relationships/image" Target="../media/image876.png"/><Relationship Id="rId232" Type="http://schemas.openxmlformats.org/officeDocument/2006/relationships/customXml" Target="../ink/ink910.xml"/><Relationship Id="rId253" Type="http://schemas.openxmlformats.org/officeDocument/2006/relationships/image" Target="../media/image897.png"/><Relationship Id="rId274" Type="http://schemas.openxmlformats.org/officeDocument/2006/relationships/customXml" Target="../ink/ink931.xml"/><Relationship Id="rId295" Type="http://schemas.openxmlformats.org/officeDocument/2006/relationships/image" Target="../media/image918.png"/><Relationship Id="rId27" Type="http://schemas.openxmlformats.org/officeDocument/2006/relationships/image" Target="../media/image784.png"/><Relationship Id="rId48" Type="http://schemas.openxmlformats.org/officeDocument/2006/relationships/customXml" Target="../ink/ink818.xml"/><Relationship Id="rId69" Type="http://schemas.openxmlformats.org/officeDocument/2006/relationships/image" Target="../media/image805.png"/><Relationship Id="rId113" Type="http://schemas.openxmlformats.org/officeDocument/2006/relationships/image" Target="../media/image827.png"/><Relationship Id="rId134" Type="http://schemas.openxmlformats.org/officeDocument/2006/relationships/customXml" Target="../ink/ink861.xml"/><Relationship Id="rId80" Type="http://schemas.openxmlformats.org/officeDocument/2006/relationships/customXml" Target="../ink/ink834.xml"/><Relationship Id="rId155" Type="http://schemas.openxmlformats.org/officeDocument/2006/relationships/image" Target="../media/image848.png"/><Relationship Id="rId176" Type="http://schemas.openxmlformats.org/officeDocument/2006/relationships/customXml" Target="../ink/ink882.xml"/><Relationship Id="rId197" Type="http://schemas.openxmlformats.org/officeDocument/2006/relationships/image" Target="../media/image869.png"/><Relationship Id="rId201" Type="http://schemas.openxmlformats.org/officeDocument/2006/relationships/image" Target="../media/image871.png"/><Relationship Id="rId222" Type="http://schemas.openxmlformats.org/officeDocument/2006/relationships/customXml" Target="../ink/ink905.xml"/><Relationship Id="rId243" Type="http://schemas.openxmlformats.org/officeDocument/2006/relationships/image" Target="../media/image892.png"/><Relationship Id="rId264" Type="http://schemas.openxmlformats.org/officeDocument/2006/relationships/customXml" Target="../ink/ink926.xml"/><Relationship Id="rId285" Type="http://schemas.openxmlformats.org/officeDocument/2006/relationships/image" Target="../media/image913.png"/><Relationship Id="rId17" Type="http://schemas.openxmlformats.org/officeDocument/2006/relationships/image" Target="../media/image779.png"/><Relationship Id="rId38" Type="http://schemas.openxmlformats.org/officeDocument/2006/relationships/customXml" Target="../ink/ink813.xml"/><Relationship Id="rId59" Type="http://schemas.openxmlformats.org/officeDocument/2006/relationships/image" Target="../media/image800.png"/><Relationship Id="rId103" Type="http://schemas.openxmlformats.org/officeDocument/2006/relationships/image" Target="../media/image822.png"/><Relationship Id="rId124" Type="http://schemas.openxmlformats.org/officeDocument/2006/relationships/customXml" Target="../ink/ink856.xml"/><Relationship Id="rId70" Type="http://schemas.openxmlformats.org/officeDocument/2006/relationships/customXml" Target="../ink/ink829.xml"/><Relationship Id="rId91" Type="http://schemas.openxmlformats.org/officeDocument/2006/relationships/image" Target="../media/image816.png"/><Relationship Id="rId145" Type="http://schemas.openxmlformats.org/officeDocument/2006/relationships/image" Target="../media/image843.png"/><Relationship Id="rId166" Type="http://schemas.openxmlformats.org/officeDocument/2006/relationships/customXml" Target="../ink/ink877.xml"/><Relationship Id="rId187" Type="http://schemas.openxmlformats.org/officeDocument/2006/relationships/image" Target="../media/image8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00.xml"/><Relationship Id="rId233" Type="http://schemas.openxmlformats.org/officeDocument/2006/relationships/image" Target="../media/image887.png"/><Relationship Id="rId254" Type="http://schemas.openxmlformats.org/officeDocument/2006/relationships/customXml" Target="../ink/ink921.xml"/><Relationship Id="rId28" Type="http://schemas.openxmlformats.org/officeDocument/2006/relationships/customXml" Target="../ink/ink808.xml"/><Relationship Id="rId49" Type="http://schemas.openxmlformats.org/officeDocument/2006/relationships/image" Target="../media/image795.png"/><Relationship Id="rId114" Type="http://schemas.openxmlformats.org/officeDocument/2006/relationships/customXml" Target="../ink/ink851.xml"/><Relationship Id="rId275" Type="http://schemas.openxmlformats.org/officeDocument/2006/relationships/image" Target="../media/image908.png"/><Relationship Id="rId296" Type="http://schemas.openxmlformats.org/officeDocument/2006/relationships/customXml" Target="../ink/ink942.xml"/><Relationship Id="rId300" Type="http://schemas.openxmlformats.org/officeDocument/2006/relationships/customXml" Target="../ink/ink944.xml"/><Relationship Id="rId60" Type="http://schemas.openxmlformats.org/officeDocument/2006/relationships/customXml" Target="../ink/ink824.xml"/><Relationship Id="rId81" Type="http://schemas.openxmlformats.org/officeDocument/2006/relationships/image" Target="../media/image811.png"/><Relationship Id="rId135" Type="http://schemas.openxmlformats.org/officeDocument/2006/relationships/image" Target="../media/image838.png"/><Relationship Id="rId156" Type="http://schemas.openxmlformats.org/officeDocument/2006/relationships/customXml" Target="../ink/ink872.xml"/><Relationship Id="rId177" Type="http://schemas.openxmlformats.org/officeDocument/2006/relationships/image" Target="../media/image859.png"/><Relationship Id="rId198" Type="http://schemas.openxmlformats.org/officeDocument/2006/relationships/customXml" Target="../ink/ink893.xml"/><Relationship Id="rId202" Type="http://schemas.openxmlformats.org/officeDocument/2006/relationships/customXml" Target="../ink/ink895.xml"/><Relationship Id="rId223" Type="http://schemas.openxmlformats.org/officeDocument/2006/relationships/image" Target="../media/image882.png"/><Relationship Id="rId244" Type="http://schemas.openxmlformats.org/officeDocument/2006/relationships/customXml" Target="../ink/ink916.xml"/><Relationship Id="rId18" Type="http://schemas.openxmlformats.org/officeDocument/2006/relationships/customXml" Target="../ink/ink803.xml"/><Relationship Id="rId39" Type="http://schemas.openxmlformats.org/officeDocument/2006/relationships/image" Target="../media/image790.png"/><Relationship Id="rId265" Type="http://schemas.openxmlformats.org/officeDocument/2006/relationships/image" Target="../media/image903.png"/><Relationship Id="rId286" Type="http://schemas.openxmlformats.org/officeDocument/2006/relationships/customXml" Target="../ink/ink937.xml"/><Relationship Id="rId50" Type="http://schemas.openxmlformats.org/officeDocument/2006/relationships/customXml" Target="../ink/ink819.xml"/><Relationship Id="rId104" Type="http://schemas.openxmlformats.org/officeDocument/2006/relationships/customXml" Target="../ink/ink846.xml"/><Relationship Id="rId125" Type="http://schemas.openxmlformats.org/officeDocument/2006/relationships/image" Target="../media/image833.png"/><Relationship Id="rId146" Type="http://schemas.openxmlformats.org/officeDocument/2006/relationships/customXml" Target="../ink/ink867.xml"/><Relationship Id="rId167" Type="http://schemas.openxmlformats.org/officeDocument/2006/relationships/image" Target="../media/image854.png"/><Relationship Id="rId188" Type="http://schemas.openxmlformats.org/officeDocument/2006/relationships/customXml" Target="../ink/ink888.xml"/><Relationship Id="rId71" Type="http://schemas.openxmlformats.org/officeDocument/2006/relationships/image" Target="../media/image806.png"/><Relationship Id="rId92" Type="http://schemas.openxmlformats.org/officeDocument/2006/relationships/customXml" Target="../ink/ink840.xml"/><Relationship Id="rId213" Type="http://schemas.openxmlformats.org/officeDocument/2006/relationships/image" Target="../media/image877.png"/><Relationship Id="rId234" Type="http://schemas.openxmlformats.org/officeDocument/2006/relationships/customXml" Target="../ink/ink91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5.png"/><Relationship Id="rId299" Type="http://schemas.openxmlformats.org/officeDocument/2006/relationships/image" Target="../media/image1066.png"/><Relationship Id="rId303" Type="http://schemas.openxmlformats.org/officeDocument/2006/relationships/image" Target="../media/image1068.png"/><Relationship Id="rId21" Type="http://schemas.openxmlformats.org/officeDocument/2006/relationships/image" Target="../media/image927.png"/><Relationship Id="rId42" Type="http://schemas.openxmlformats.org/officeDocument/2006/relationships/customXml" Target="../ink/ink967.xml"/><Relationship Id="rId63" Type="http://schemas.openxmlformats.org/officeDocument/2006/relationships/image" Target="../media/image948.png"/><Relationship Id="rId84" Type="http://schemas.openxmlformats.org/officeDocument/2006/relationships/customXml" Target="../ink/ink988.xml"/><Relationship Id="rId138" Type="http://schemas.openxmlformats.org/officeDocument/2006/relationships/customXml" Target="../ink/ink1015.xml"/><Relationship Id="rId159" Type="http://schemas.openxmlformats.org/officeDocument/2006/relationships/image" Target="../media/image996.png"/><Relationship Id="rId324" Type="http://schemas.openxmlformats.org/officeDocument/2006/relationships/customXml" Target="../ink/ink1108.xml"/><Relationship Id="rId345" Type="http://schemas.openxmlformats.org/officeDocument/2006/relationships/image" Target="../media/image1089.png"/><Relationship Id="rId366" Type="http://schemas.openxmlformats.org/officeDocument/2006/relationships/customXml" Target="../ink/ink1129.xml"/><Relationship Id="rId170" Type="http://schemas.openxmlformats.org/officeDocument/2006/relationships/customXml" Target="../ink/ink1031.xml"/><Relationship Id="rId191" Type="http://schemas.openxmlformats.org/officeDocument/2006/relationships/image" Target="../media/image1012.png"/><Relationship Id="rId205" Type="http://schemas.openxmlformats.org/officeDocument/2006/relationships/image" Target="../media/image1019.png"/><Relationship Id="rId226" Type="http://schemas.openxmlformats.org/officeDocument/2006/relationships/customXml" Target="../ink/ink1059.xml"/><Relationship Id="rId247" Type="http://schemas.openxmlformats.org/officeDocument/2006/relationships/image" Target="../media/image1040.png"/><Relationship Id="rId107" Type="http://schemas.openxmlformats.org/officeDocument/2006/relationships/image" Target="../media/image970.png"/><Relationship Id="rId268" Type="http://schemas.openxmlformats.org/officeDocument/2006/relationships/customXml" Target="../ink/ink1080.xml"/><Relationship Id="rId289" Type="http://schemas.openxmlformats.org/officeDocument/2006/relationships/image" Target="../media/image1061.png"/><Relationship Id="rId11" Type="http://schemas.openxmlformats.org/officeDocument/2006/relationships/image" Target="../media/image569.png"/><Relationship Id="rId32" Type="http://schemas.openxmlformats.org/officeDocument/2006/relationships/customXml" Target="../ink/ink962.xml"/><Relationship Id="rId53" Type="http://schemas.openxmlformats.org/officeDocument/2006/relationships/image" Target="../media/image943.png"/><Relationship Id="rId74" Type="http://schemas.openxmlformats.org/officeDocument/2006/relationships/customXml" Target="../ink/ink983.xml"/><Relationship Id="rId128" Type="http://schemas.openxmlformats.org/officeDocument/2006/relationships/customXml" Target="../ink/ink1010.xml"/><Relationship Id="rId149" Type="http://schemas.openxmlformats.org/officeDocument/2006/relationships/image" Target="../media/image991.png"/><Relationship Id="rId314" Type="http://schemas.openxmlformats.org/officeDocument/2006/relationships/customXml" Target="../ink/ink1103.xml"/><Relationship Id="rId335" Type="http://schemas.openxmlformats.org/officeDocument/2006/relationships/image" Target="../media/image1084.png"/><Relationship Id="rId356" Type="http://schemas.openxmlformats.org/officeDocument/2006/relationships/customXml" Target="../ink/ink1124.xml"/><Relationship Id="rId377" Type="http://schemas.openxmlformats.org/officeDocument/2006/relationships/image" Target="../media/image1105.png"/><Relationship Id="rId5" Type="http://schemas.openxmlformats.org/officeDocument/2006/relationships/image" Target="../media/image566.png"/><Relationship Id="rId95" Type="http://schemas.openxmlformats.org/officeDocument/2006/relationships/image" Target="../media/image964.png"/><Relationship Id="rId160" Type="http://schemas.openxmlformats.org/officeDocument/2006/relationships/customXml" Target="../ink/ink1026.xml"/><Relationship Id="rId181" Type="http://schemas.openxmlformats.org/officeDocument/2006/relationships/image" Target="../media/image1007.png"/><Relationship Id="rId216" Type="http://schemas.openxmlformats.org/officeDocument/2006/relationships/customXml" Target="../ink/ink1054.xml"/><Relationship Id="rId237" Type="http://schemas.openxmlformats.org/officeDocument/2006/relationships/image" Target="../media/image1035.png"/><Relationship Id="rId258" Type="http://schemas.openxmlformats.org/officeDocument/2006/relationships/customXml" Target="../ink/ink1075.xml"/><Relationship Id="rId279" Type="http://schemas.openxmlformats.org/officeDocument/2006/relationships/image" Target="../media/image1056.png"/><Relationship Id="rId22" Type="http://schemas.openxmlformats.org/officeDocument/2006/relationships/customXml" Target="../ink/ink957.xml"/><Relationship Id="rId43" Type="http://schemas.openxmlformats.org/officeDocument/2006/relationships/image" Target="../media/image938.png"/><Relationship Id="rId64" Type="http://schemas.openxmlformats.org/officeDocument/2006/relationships/customXml" Target="../ink/ink978.xml"/><Relationship Id="rId118" Type="http://schemas.openxmlformats.org/officeDocument/2006/relationships/customXml" Target="../ink/ink1005.xml"/><Relationship Id="rId139" Type="http://schemas.openxmlformats.org/officeDocument/2006/relationships/image" Target="../media/image986.png"/><Relationship Id="rId290" Type="http://schemas.openxmlformats.org/officeDocument/2006/relationships/customXml" Target="../ink/ink1091.xml"/><Relationship Id="rId304" Type="http://schemas.openxmlformats.org/officeDocument/2006/relationships/customXml" Target="../ink/ink1098.xml"/><Relationship Id="rId325" Type="http://schemas.openxmlformats.org/officeDocument/2006/relationships/image" Target="../media/image1079.png"/><Relationship Id="rId346" Type="http://schemas.openxmlformats.org/officeDocument/2006/relationships/customXml" Target="../ink/ink1119.xml"/><Relationship Id="rId367" Type="http://schemas.openxmlformats.org/officeDocument/2006/relationships/image" Target="../media/image1100.png"/><Relationship Id="rId85" Type="http://schemas.openxmlformats.org/officeDocument/2006/relationships/image" Target="../media/image959.png"/><Relationship Id="rId150" Type="http://schemas.openxmlformats.org/officeDocument/2006/relationships/customXml" Target="../ink/ink1021.xml"/><Relationship Id="rId171" Type="http://schemas.openxmlformats.org/officeDocument/2006/relationships/image" Target="../media/image1002.png"/><Relationship Id="rId192" Type="http://schemas.openxmlformats.org/officeDocument/2006/relationships/customXml" Target="../ink/ink1042.xml"/><Relationship Id="rId206" Type="http://schemas.openxmlformats.org/officeDocument/2006/relationships/customXml" Target="../ink/ink1049.xml"/><Relationship Id="rId227" Type="http://schemas.openxmlformats.org/officeDocument/2006/relationships/image" Target="../media/image1030.png"/><Relationship Id="rId248" Type="http://schemas.openxmlformats.org/officeDocument/2006/relationships/customXml" Target="../ink/ink1070.xml"/><Relationship Id="rId269" Type="http://schemas.openxmlformats.org/officeDocument/2006/relationships/image" Target="../media/image1051.png"/><Relationship Id="rId12" Type="http://schemas.openxmlformats.org/officeDocument/2006/relationships/customXml" Target="../ink/ink952.xml"/><Relationship Id="rId33" Type="http://schemas.openxmlformats.org/officeDocument/2006/relationships/image" Target="../media/image933.png"/><Relationship Id="rId108" Type="http://schemas.openxmlformats.org/officeDocument/2006/relationships/customXml" Target="../ink/ink1000.xml"/><Relationship Id="rId129" Type="http://schemas.openxmlformats.org/officeDocument/2006/relationships/image" Target="../media/image981.png"/><Relationship Id="rId280" Type="http://schemas.openxmlformats.org/officeDocument/2006/relationships/customXml" Target="../ink/ink1086.xml"/><Relationship Id="rId315" Type="http://schemas.openxmlformats.org/officeDocument/2006/relationships/image" Target="../media/image1074.png"/><Relationship Id="rId336" Type="http://schemas.openxmlformats.org/officeDocument/2006/relationships/customXml" Target="../ink/ink1114.xml"/><Relationship Id="rId357" Type="http://schemas.openxmlformats.org/officeDocument/2006/relationships/image" Target="../media/image1095.png"/><Relationship Id="rId54" Type="http://schemas.openxmlformats.org/officeDocument/2006/relationships/customXml" Target="../ink/ink973.xml"/><Relationship Id="rId75" Type="http://schemas.openxmlformats.org/officeDocument/2006/relationships/image" Target="../media/image954.png"/><Relationship Id="rId96" Type="http://schemas.openxmlformats.org/officeDocument/2006/relationships/customXml" Target="../ink/ink994.xml"/><Relationship Id="rId140" Type="http://schemas.openxmlformats.org/officeDocument/2006/relationships/customXml" Target="../ink/ink1016.xml"/><Relationship Id="rId161" Type="http://schemas.openxmlformats.org/officeDocument/2006/relationships/image" Target="../media/image997.png"/><Relationship Id="rId182" Type="http://schemas.openxmlformats.org/officeDocument/2006/relationships/customXml" Target="../ink/ink1037.xml"/><Relationship Id="rId217" Type="http://schemas.openxmlformats.org/officeDocument/2006/relationships/image" Target="../media/image1025.png"/><Relationship Id="rId378" Type="http://schemas.openxmlformats.org/officeDocument/2006/relationships/customXml" Target="../ink/ink1135.xml"/><Relationship Id="rId6" Type="http://schemas.openxmlformats.org/officeDocument/2006/relationships/customXml" Target="../ink/ink949.xml"/><Relationship Id="rId238" Type="http://schemas.openxmlformats.org/officeDocument/2006/relationships/customXml" Target="../ink/ink1065.xml"/><Relationship Id="rId259" Type="http://schemas.openxmlformats.org/officeDocument/2006/relationships/image" Target="../media/image1046.png"/><Relationship Id="rId23" Type="http://schemas.openxmlformats.org/officeDocument/2006/relationships/image" Target="../media/image928.png"/><Relationship Id="rId119" Type="http://schemas.openxmlformats.org/officeDocument/2006/relationships/image" Target="../media/image976.png"/><Relationship Id="rId270" Type="http://schemas.openxmlformats.org/officeDocument/2006/relationships/customXml" Target="../ink/ink1081.xml"/><Relationship Id="rId291" Type="http://schemas.openxmlformats.org/officeDocument/2006/relationships/image" Target="../media/image1062.png"/><Relationship Id="rId305" Type="http://schemas.openxmlformats.org/officeDocument/2006/relationships/image" Target="../media/image1069.png"/><Relationship Id="rId326" Type="http://schemas.openxmlformats.org/officeDocument/2006/relationships/customXml" Target="../ink/ink1109.xml"/><Relationship Id="rId347" Type="http://schemas.openxmlformats.org/officeDocument/2006/relationships/image" Target="../media/image1090.png"/><Relationship Id="rId44" Type="http://schemas.openxmlformats.org/officeDocument/2006/relationships/customXml" Target="../ink/ink968.xml"/><Relationship Id="rId65" Type="http://schemas.openxmlformats.org/officeDocument/2006/relationships/image" Target="../media/image949.png"/><Relationship Id="rId86" Type="http://schemas.openxmlformats.org/officeDocument/2006/relationships/customXml" Target="../ink/ink989.xml"/><Relationship Id="rId130" Type="http://schemas.openxmlformats.org/officeDocument/2006/relationships/customXml" Target="../ink/ink1011.xml"/><Relationship Id="rId151" Type="http://schemas.openxmlformats.org/officeDocument/2006/relationships/image" Target="../media/image992.png"/><Relationship Id="rId368" Type="http://schemas.openxmlformats.org/officeDocument/2006/relationships/customXml" Target="../ink/ink1130.xml"/><Relationship Id="rId172" Type="http://schemas.openxmlformats.org/officeDocument/2006/relationships/customXml" Target="../ink/ink1032.xml"/><Relationship Id="rId193" Type="http://schemas.openxmlformats.org/officeDocument/2006/relationships/image" Target="../media/image1013.png"/><Relationship Id="rId207" Type="http://schemas.openxmlformats.org/officeDocument/2006/relationships/image" Target="../media/image1020.png"/><Relationship Id="rId228" Type="http://schemas.openxmlformats.org/officeDocument/2006/relationships/customXml" Target="../ink/ink1060.xml"/><Relationship Id="rId249" Type="http://schemas.openxmlformats.org/officeDocument/2006/relationships/image" Target="../media/image1041.png"/><Relationship Id="rId13" Type="http://schemas.openxmlformats.org/officeDocument/2006/relationships/image" Target="../media/image570.png"/><Relationship Id="rId109" Type="http://schemas.openxmlformats.org/officeDocument/2006/relationships/image" Target="../media/image971.png"/><Relationship Id="rId260" Type="http://schemas.openxmlformats.org/officeDocument/2006/relationships/customXml" Target="../ink/ink1076.xml"/><Relationship Id="rId281" Type="http://schemas.openxmlformats.org/officeDocument/2006/relationships/image" Target="../media/image1057.png"/><Relationship Id="rId316" Type="http://schemas.openxmlformats.org/officeDocument/2006/relationships/customXml" Target="../ink/ink1104.xml"/><Relationship Id="rId337" Type="http://schemas.openxmlformats.org/officeDocument/2006/relationships/image" Target="../media/image1085.png"/><Relationship Id="rId34" Type="http://schemas.openxmlformats.org/officeDocument/2006/relationships/customXml" Target="../ink/ink963.xml"/><Relationship Id="rId55" Type="http://schemas.openxmlformats.org/officeDocument/2006/relationships/image" Target="../media/image944.png"/><Relationship Id="rId76" Type="http://schemas.openxmlformats.org/officeDocument/2006/relationships/customXml" Target="../ink/ink984.xml"/><Relationship Id="rId97" Type="http://schemas.openxmlformats.org/officeDocument/2006/relationships/image" Target="../media/image965.png"/><Relationship Id="rId120" Type="http://schemas.openxmlformats.org/officeDocument/2006/relationships/customXml" Target="../ink/ink1006.xml"/><Relationship Id="rId141" Type="http://schemas.openxmlformats.org/officeDocument/2006/relationships/image" Target="../media/image987.png"/><Relationship Id="rId358" Type="http://schemas.openxmlformats.org/officeDocument/2006/relationships/customXml" Target="../ink/ink1125.xml"/><Relationship Id="rId379" Type="http://schemas.openxmlformats.org/officeDocument/2006/relationships/image" Target="../media/image1106.png"/><Relationship Id="rId7" Type="http://schemas.openxmlformats.org/officeDocument/2006/relationships/image" Target="../media/image567.png"/><Relationship Id="rId162" Type="http://schemas.openxmlformats.org/officeDocument/2006/relationships/customXml" Target="../ink/ink1027.xml"/><Relationship Id="rId183" Type="http://schemas.openxmlformats.org/officeDocument/2006/relationships/image" Target="../media/image1008.png"/><Relationship Id="rId218" Type="http://schemas.openxmlformats.org/officeDocument/2006/relationships/customXml" Target="../ink/ink1055.xml"/><Relationship Id="rId239" Type="http://schemas.openxmlformats.org/officeDocument/2006/relationships/image" Target="../media/image1036.png"/><Relationship Id="rId250" Type="http://schemas.openxmlformats.org/officeDocument/2006/relationships/customXml" Target="../ink/ink1071.xml"/><Relationship Id="rId271" Type="http://schemas.openxmlformats.org/officeDocument/2006/relationships/image" Target="../media/image1052.png"/><Relationship Id="rId292" Type="http://schemas.openxmlformats.org/officeDocument/2006/relationships/customXml" Target="../ink/ink1092.xml"/><Relationship Id="rId306" Type="http://schemas.openxmlformats.org/officeDocument/2006/relationships/customXml" Target="../ink/ink1099.xml"/><Relationship Id="rId24" Type="http://schemas.openxmlformats.org/officeDocument/2006/relationships/customXml" Target="../ink/ink958.xml"/><Relationship Id="rId45" Type="http://schemas.openxmlformats.org/officeDocument/2006/relationships/image" Target="../media/image939.png"/><Relationship Id="rId66" Type="http://schemas.openxmlformats.org/officeDocument/2006/relationships/customXml" Target="../ink/ink979.xml"/><Relationship Id="rId87" Type="http://schemas.openxmlformats.org/officeDocument/2006/relationships/image" Target="../media/image960.png"/><Relationship Id="rId110" Type="http://schemas.openxmlformats.org/officeDocument/2006/relationships/customXml" Target="../ink/ink1001.xml"/><Relationship Id="rId131" Type="http://schemas.openxmlformats.org/officeDocument/2006/relationships/image" Target="../media/image982.png"/><Relationship Id="rId327" Type="http://schemas.openxmlformats.org/officeDocument/2006/relationships/image" Target="../media/image1080.png"/><Relationship Id="rId348" Type="http://schemas.openxmlformats.org/officeDocument/2006/relationships/customXml" Target="../ink/ink1120.xml"/><Relationship Id="rId369" Type="http://schemas.openxmlformats.org/officeDocument/2006/relationships/image" Target="../media/image1101.png"/><Relationship Id="rId152" Type="http://schemas.openxmlformats.org/officeDocument/2006/relationships/customXml" Target="../ink/ink1022.xml"/><Relationship Id="rId173" Type="http://schemas.openxmlformats.org/officeDocument/2006/relationships/image" Target="../media/image1003.png"/><Relationship Id="rId194" Type="http://schemas.openxmlformats.org/officeDocument/2006/relationships/customXml" Target="../ink/ink1043.xml"/><Relationship Id="rId208" Type="http://schemas.openxmlformats.org/officeDocument/2006/relationships/customXml" Target="../ink/ink1050.xml"/><Relationship Id="rId229" Type="http://schemas.openxmlformats.org/officeDocument/2006/relationships/image" Target="../media/image1031.png"/><Relationship Id="rId380" Type="http://schemas.openxmlformats.org/officeDocument/2006/relationships/customXml" Target="../ink/ink1136.xml"/><Relationship Id="rId240" Type="http://schemas.openxmlformats.org/officeDocument/2006/relationships/customXml" Target="../ink/ink1066.xml"/><Relationship Id="rId261" Type="http://schemas.openxmlformats.org/officeDocument/2006/relationships/image" Target="../media/image1047.png"/><Relationship Id="rId14" Type="http://schemas.openxmlformats.org/officeDocument/2006/relationships/customXml" Target="../ink/ink953.xml"/><Relationship Id="rId35" Type="http://schemas.openxmlformats.org/officeDocument/2006/relationships/image" Target="../media/image934.png"/><Relationship Id="rId56" Type="http://schemas.openxmlformats.org/officeDocument/2006/relationships/customXml" Target="../ink/ink974.xml"/><Relationship Id="rId77" Type="http://schemas.openxmlformats.org/officeDocument/2006/relationships/image" Target="../media/image955.png"/><Relationship Id="rId100" Type="http://schemas.openxmlformats.org/officeDocument/2006/relationships/customXml" Target="../ink/ink996.xml"/><Relationship Id="rId282" Type="http://schemas.openxmlformats.org/officeDocument/2006/relationships/customXml" Target="../ink/ink1087.xml"/><Relationship Id="rId317" Type="http://schemas.openxmlformats.org/officeDocument/2006/relationships/image" Target="../media/image1075.png"/><Relationship Id="rId338" Type="http://schemas.openxmlformats.org/officeDocument/2006/relationships/customXml" Target="../ink/ink1115.xml"/><Relationship Id="rId359" Type="http://schemas.openxmlformats.org/officeDocument/2006/relationships/image" Target="../media/image1096.png"/><Relationship Id="rId8" Type="http://schemas.openxmlformats.org/officeDocument/2006/relationships/customXml" Target="../ink/ink950.xml"/><Relationship Id="rId98" Type="http://schemas.openxmlformats.org/officeDocument/2006/relationships/customXml" Target="../ink/ink995.xml"/><Relationship Id="rId121" Type="http://schemas.openxmlformats.org/officeDocument/2006/relationships/image" Target="../media/image977.png"/><Relationship Id="rId142" Type="http://schemas.openxmlformats.org/officeDocument/2006/relationships/customXml" Target="../ink/ink1017.xml"/><Relationship Id="rId163" Type="http://schemas.openxmlformats.org/officeDocument/2006/relationships/image" Target="../media/image998.png"/><Relationship Id="rId184" Type="http://schemas.openxmlformats.org/officeDocument/2006/relationships/customXml" Target="../ink/ink1038.xml"/><Relationship Id="rId219" Type="http://schemas.openxmlformats.org/officeDocument/2006/relationships/image" Target="../media/image1026.png"/><Relationship Id="rId370" Type="http://schemas.openxmlformats.org/officeDocument/2006/relationships/customXml" Target="../ink/ink1131.xml"/><Relationship Id="rId230" Type="http://schemas.openxmlformats.org/officeDocument/2006/relationships/customXml" Target="../ink/ink1061.xml"/><Relationship Id="rId251" Type="http://schemas.openxmlformats.org/officeDocument/2006/relationships/image" Target="../media/image1042.png"/><Relationship Id="rId25" Type="http://schemas.openxmlformats.org/officeDocument/2006/relationships/image" Target="../media/image929.png"/><Relationship Id="rId46" Type="http://schemas.openxmlformats.org/officeDocument/2006/relationships/customXml" Target="../ink/ink969.xml"/><Relationship Id="rId67" Type="http://schemas.openxmlformats.org/officeDocument/2006/relationships/image" Target="../media/image950.png"/><Relationship Id="rId272" Type="http://schemas.openxmlformats.org/officeDocument/2006/relationships/customXml" Target="../ink/ink1082.xml"/><Relationship Id="rId293" Type="http://schemas.openxmlformats.org/officeDocument/2006/relationships/image" Target="../media/image1063.png"/><Relationship Id="rId307" Type="http://schemas.openxmlformats.org/officeDocument/2006/relationships/image" Target="../media/image1070.png"/><Relationship Id="rId328" Type="http://schemas.openxmlformats.org/officeDocument/2006/relationships/customXml" Target="../ink/ink1110.xml"/><Relationship Id="rId349" Type="http://schemas.openxmlformats.org/officeDocument/2006/relationships/image" Target="../media/image1091.png"/><Relationship Id="rId88" Type="http://schemas.openxmlformats.org/officeDocument/2006/relationships/customXml" Target="../ink/ink990.xml"/><Relationship Id="rId111" Type="http://schemas.openxmlformats.org/officeDocument/2006/relationships/image" Target="../media/image972.png"/><Relationship Id="rId132" Type="http://schemas.openxmlformats.org/officeDocument/2006/relationships/customXml" Target="../ink/ink1012.xml"/><Relationship Id="rId153" Type="http://schemas.openxmlformats.org/officeDocument/2006/relationships/image" Target="../media/image993.png"/><Relationship Id="rId174" Type="http://schemas.openxmlformats.org/officeDocument/2006/relationships/customXml" Target="../ink/ink1033.xml"/><Relationship Id="rId195" Type="http://schemas.openxmlformats.org/officeDocument/2006/relationships/image" Target="../media/image1014.png"/><Relationship Id="rId209" Type="http://schemas.openxmlformats.org/officeDocument/2006/relationships/image" Target="../media/image1021.png"/><Relationship Id="rId360" Type="http://schemas.openxmlformats.org/officeDocument/2006/relationships/customXml" Target="../ink/ink1126.xml"/><Relationship Id="rId381" Type="http://schemas.openxmlformats.org/officeDocument/2006/relationships/image" Target="../media/image1107.png"/><Relationship Id="rId220" Type="http://schemas.openxmlformats.org/officeDocument/2006/relationships/customXml" Target="../ink/ink1056.xml"/><Relationship Id="rId241" Type="http://schemas.openxmlformats.org/officeDocument/2006/relationships/image" Target="../media/image1037.png"/><Relationship Id="rId15" Type="http://schemas.openxmlformats.org/officeDocument/2006/relationships/image" Target="../media/image924.png"/><Relationship Id="rId36" Type="http://schemas.openxmlformats.org/officeDocument/2006/relationships/customXml" Target="../ink/ink964.xml"/><Relationship Id="rId57" Type="http://schemas.openxmlformats.org/officeDocument/2006/relationships/image" Target="../media/image945.png"/><Relationship Id="rId262" Type="http://schemas.openxmlformats.org/officeDocument/2006/relationships/customXml" Target="../ink/ink1077.xml"/><Relationship Id="rId283" Type="http://schemas.openxmlformats.org/officeDocument/2006/relationships/image" Target="../media/image1058.png"/><Relationship Id="rId318" Type="http://schemas.openxmlformats.org/officeDocument/2006/relationships/customXml" Target="../ink/ink1105.xml"/><Relationship Id="rId339" Type="http://schemas.openxmlformats.org/officeDocument/2006/relationships/image" Target="../media/image1086.png"/><Relationship Id="rId78" Type="http://schemas.openxmlformats.org/officeDocument/2006/relationships/customXml" Target="../ink/ink985.xml"/><Relationship Id="rId99" Type="http://schemas.openxmlformats.org/officeDocument/2006/relationships/image" Target="../media/image966.png"/><Relationship Id="rId101" Type="http://schemas.openxmlformats.org/officeDocument/2006/relationships/image" Target="../media/image967.png"/><Relationship Id="rId122" Type="http://schemas.openxmlformats.org/officeDocument/2006/relationships/customXml" Target="../ink/ink1007.xml"/><Relationship Id="rId143" Type="http://schemas.openxmlformats.org/officeDocument/2006/relationships/image" Target="../media/image988.png"/><Relationship Id="rId164" Type="http://schemas.openxmlformats.org/officeDocument/2006/relationships/customXml" Target="../ink/ink1028.xml"/><Relationship Id="rId185" Type="http://schemas.openxmlformats.org/officeDocument/2006/relationships/image" Target="../media/image1009.png"/><Relationship Id="rId350" Type="http://schemas.openxmlformats.org/officeDocument/2006/relationships/customXml" Target="../ink/ink1121.xml"/><Relationship Id="rId371" Type="http://schemas.openxmlformats.org/officeDocument/2006/relationships/image" Target="../media/image1102.png"/><Relationship Id="rId9" Type="http://schemas.openxmlformats.org/officeDocument/2006/relationships/image" Target="../media/image568.png"/><Relationship Id="rId210" Type="http://schemas.openxmlformats.org/officeDocument/2006/relationships/customXml" Target="../ink/ink1051.xml"/><Relationship Id="rId26" Type="http://schemas.openxmlformats.org/officeDocument/2006/relationships/customXml" Target="../ink/ink959.xml"/><Relationship Id="rId231" Type="http://schemas.openxmlformats.org/officeDocument/2006/relationships/image" Target="../media/image1032.png"/><Relationship Id="rId252" Type="http://schemas.openxmlformats.org/officeDocument/2006/relationships/customXml" Target="../ink/ink1072.xml"/><Relationship Id="rId273" Type="http://schemas.openxmlformats.org/officeDocument/2006/relationships/image" Target="../media/image1053.png"/><Relationship Id="rId294" Type="http://schemas.openxmlformats.org/officeDocument/2006/relationships/customXml" Target="../ink/ink1093.xml"/><Relationship Id="rId308" Type="http://schemas.openxmlformats.org/officeDocument/2006/relationships/customXml" Target="../ink/ink1100.xml"/><Relationship Id="rId329" Type="http://schemas.openxmlformats.org/officeDocument/2006/relationships/image" Target="../media/image1081.png"/><Relationship Id="rId47" Type="http://schemas.openxmlformats.org/officeDocument/2006/relationships/image" Target="../media/image940.png"/><Relationship Id="rId68" Type="http://schemas.openxmlformats.org/officeDocument/2006/relationships/customXml" Target="../ink/ink980.xml"/><Relationship Id="rId89" Type="http://schemas.openxmlformats.org/officeDocument/2006/relationships/image" Target="../media/image961.png"/><Relationship Id="rId112" Type="http://schemas.openxmlformats.org/officeDocument/2006/relationships/customXml" Target="../ink/ink1002.xml"/><Relationship Id="rId133" Type="http://schemas.openxmlformats.org/officeDocument/2006/relationships/image" Target="../media/image983.png"/><Relationship Id="rId154" Type="http://schemas.openxmlformats.org/officeDocument/2006/relationships/customXml" Target="../ink/ink1023.xml"/><Relationship Id="rId175" Type="http://schemas.openxmlformats.org/officeDocument/2006/relationships/image" Target="../media/image1004.png"/><Relationship Id="rId340" Type="http://schemas.openxmlformats.org/officeDocument/2006/relationships/customXml" Target="../ink/ink1116.xml"/><Relationship Id="rId361" Type="http://schemas.openxmlformats.org/officeDocument/2006/relationships/image" Target="../media/image1097.png"/><Relationship Id="rId196" Type="http://schemas.openxmlformats.org/officeDocument/2006/relationships/customXml" Target="../ink/ink1044.xml"/><Relationship Id="rId200" Type="http://schemas.openxmlformats.org/officeDocument/2006/relationships/customXml" Target="../ink/ink1046.xml"/><Relationship Id="rId16" Type="http://schemas.openxmlformats.org/officeDocument/2006/relationships/customXml" Target="../ink/ink954.xml"/><Relationship Id="rId221" Type="http://schemas.openxmlformats.org/officeDocument/2006/relationships/image" Target="../media/image1027.png"/><Relationship Id="rId242" Type="http://schemas.openxmlformats.org/officeDocument/2006/relationships/customXml" Target="../ink/ink1067.xml"/><Relationship Id="rId263" Type="http://schemas.openxmlformats.org/officeDocument/2006/relationships/image" Target="../media/image1048.png"/><Relationship Id="rId284" Type="http://schemas.openxmlformats.org/officeDocument/2006/relationships/customXml" Target="../ink/ink1088.xml"/><Relationship Id="rId319" Type="http://schemas.openxmlformats.org/officeDocument/2006/relationships/image" Target="../media/image1076.png"/><Relationship Id="rId37" Type="http://schemas.openxmlformats.org/officeDocument/2006/relationships/image" Target="../media/image935.png"/><Relationship Id="rId58" Type="http://schemas.openxmlformats.org/officeDocument/2006/relationships/customXml" Target="../ink/ink975.xml"/><Relationship Id="rId79" Type="http://schemas.openxmlformats.org/officeDocument/2006/relationships/image" Target="../media/image956.png"/><Relationship Id="rId102" Type="http://schemas.openxmlformats.org/officeDocument/2006/relationships/customXml" Target="../ink/ink997.xml"/><Relationship Id="rId123" Type="http://schemas.openxmlformats.org/officeDocument/2006/relationships/image" Target="../media/image978.png"/><Relationship Id="rId144" Type="http://schemas.openxmlformats.org/officeDocument/2006/relationships/customXml" Target="../ink/ink1018.xml"/><Relationship Id="rId330" Type="http://schemas.openxmlformats.org/officeDocument/2006/relationships/customXml" Target="../ink/ink1111.xml"/><Relationship Id="rId90" Type="http://schemas.openxmlformats.org/officeDocument/2006/relationships/customXml" Target="../ink/ink991.xml"/><Relationship Id="rId165" Type="http://schemas.openxmlformats.org/officeDocument/2006/relationships/image" Target="../media/image999.png"/><Relationship Id="rId186" Type="http://schemas.openxmlformats.org/officeDocument/2006/relationships/customXml" Target="../ink/ink1039.xml"/><Relationship Id="rId351" Type="http://schemas.openxmlformats.org/officeDocument/2006/relationships/image" Target="../media/image1092.png"/><Relationship Id="rId372" Type="http://schemas.openxmlformats.org/officeDocument/2006/relationships/customXml" Target="../ink/ink1132.xml"/><Relationship Id="rId211" Type="http://schemas.openxmlformats.org/officeDocument/2006/relationships/image" Target="../media/image1022.png"/><Relationship Id="rId232" Type="http://schemas.openxmlformats.org/officeDocument/2006/relationships/customXml" Target="../ink/ink1062.xml"/><Relationship Id="rId253" Type="http://schemas.openxmlformats.org/officeDocument/2006/relationships/image" Target="../media/image1043.png"/><Relationship Id="rId274" Type="http://schemas.openxmlformats.org/officeDocument/2006/relationships/customXml" Target="../ink/ink1083.xml"/><Relationship Id="rId295" Type="http://schemas.openxmlformats.org/officeDocument/2006/relationships/image" Target="../media/image1064.png"/><Relationship Id="rId309" Type="http://schemas.openxmlformats.org/officeDocument/2006/relationships/image" Target="../media/image1071.png"/><Relationship Id="rId27" Type="http://schemas.openxmlformats.org/officeDocument/2006/relationships/image" Target="../media/image930.png"/><Relationship Id="rId48" Type="http://schemas.openxmlformats.org/officeDocument/2006/relationships/customXml" Target="../ink/ink970.xml"/><Relationship Id="rId69" Type="http://schemas.openxmlformats.org/officeDocument/2006/relationships/image" Target="../media/image951.png"/><Relationship Id="rId113" Type="http://schemas.openxmlformats.org/officeDocument/2006/relationships/image" Target="../media/image973.png"/><Relationship Id="rId134" Type="http://schemas.openxmlformats.org/officeDocument/2006/relationships/customXml" Target="../ink/ink1013.xml"/><Relationship Id="rId320" Type="http://schemas.openxmlformats.org/officeDocument/2006/relationships/customXml" Target="../ink/ink1106.xml"/><Relationship Id="rId80" Type="http://schemas.openxmlformats.org/officeDocument/2006/relationships/customXml" Target="../ink/ink986.xml"/><Relationship Id="rId155" Type="http://schemas.openxmlformats.org/officeDocument/2006/relationships/image" Target="../media/image994.png"/><Relationship Id="rId176" Type="http://schemas.openxmlformats.org/officeDocument/2006/relationships/customXml" Target="../ink/ink1034.xml"/><Relationship Id="rId197" Type="http://schemas.openxmlformats.org/officeDocument/2006/relationships/image" Target="../media/image1015.png"/><Relationship Id="rId341" Type="http://schemas.openxmlformats.org/officeDocument/2006/relationships/image" Target="../media/image1087.png"/><Relationship Id="rId362" Type="http://schemas.openxmlformats.org/officeDocument/2006/relationships/customXml" Target="../ink/ink1127.xml"/><Relationship Id="rId201" Type="http://schemas.openxmlformats.org/officeDocument/2006/relationships/image" Target="../media/image1017.png"/><Relationship Id="rId222" Type="http://schemas.openxmlformats.org/officeDocument/2006/relationships/customXml" Target="../ink/ink1057.xml"/><Relationship Id="rId243" Type="http://schemas.openxmlformats.org/officeDocument/2006/relationships/image" Target="../media/image1038.png"/><Relationship Id="rId264" Type="http://schemas.openxmlformats.org/officeDocument/2006/relationships/customXml" Target="../ink/ink1078.xml"/><Relationship Id="rId285" Type="http://schemas.openxmlformats.org/officeDocument/2006/relationships/image" Target="../media/image1059.png"/><Relationship Id="rId17" Type="http://schemas.openxmlformats.org/officeDocument/2006/relationships/image" Target="../media/image925.png"/><Relationship Id="rId38" Type="http://schemas.openxmlformats.org/officeDocument/2006/relationships/customXml" Target="../ink/ink965.xml"/><Relationship Id="rId59" Type="http://schemas.openxmlformats.org/officeDocument/2006/relationships/image" Target="../media/image946.png"/><Relationship Id="rId103" Type="http://schemas.openxmlformats.org/officeDocument/2006/relationships/image" Target="../media/image968.png"/><Relationship Id="rId124" Type="http://schemas.openxmlformats.org/officeDocument/2006/relationships/customXml" Target="../ink/ink1008.xml"/><Relationship Id="rId310" Type="http://schemas.openxmlformats.org/officeDocument/2006/relationships/customXml" Target="../ink/ink1101.xml"/><Relationship Id="rId70" Type="http://schemas.openxmlformats.org/officeDocument/2006/relationships/customXml" Target="../ink/ink981.xml"/><Relationship Id="rId91" Type="http://schemas.openxmlformats.org/officeDocument/2006/relationships/image" Target="../media/image962.png"/><Relationship Id="rId145" Type="http://schemas.openxmlformats.org/officeDocument/2006/relationships/image" Target="../media/image989.png"/><Relationship Id="rId166" Type="http://schemas.openxmlformats.org/officeDocument/2006/relationships/customXml" Target="../ink/ink1029.xml"/><Relationship Id="rId187" Type="http://schemas.openxmlformats.org/officeDocument/2006/relationships/image" Target="../media/image1010.png"/><Relationship Id="rId331" Type="http://schemas.openxmlformats.org/officeDocument/2006/relationships/image" Target="../media/image1082.png"/><Relationship Id="rId352" Type="http://schemas.openxmlformats.org/officeDocument/2006/relationships/customXml" Target="../ink/ink1122.xml"/><Relationship Id="rId373" Type="http://schemas.openxmlformats.org/officeDocument/2006/relationships/image" Target="../media/image11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2.xml"/><Relationship Id="rId233" Type="http://schemas.openxmlformats.org/officeDocument/2006/relationships/image" Target="../media/image1033.png"/><Relationship Id="rId254" Type="http://schemas.openxmlformats.org/officeDocument/2006/relationships/customXml" Target="../ink/ink1073.xml"/><Relationship Id="rId28" Type="http://schemas.openxmlformats.org/officeDocument/2006/relationships/customXml" Target="../ink/ink960.xml"/><Relationship Id="rId49" Type="http://schemas.openxmlformats.org/officeDocument/2006/relationships/image" Target="../media/image941.png"/><Relationship Id="rId114" Type="http://schemas.openxmlformats.org/officeDocument/2006/relationships/customXml" Target="../ink/ink1003.xml"/><Relationship Id="rId275" Type="http://schemas.openxmlformats.org/officeDocument/2006/relationships/image" Target="../media/image1054.png"/><Relationship Id="rId296" Type="http://schemas.openxmlformats.org/officeDocument/2006/relationships/customXml" Target="../ink/ink1094.xml"/><Relationship Id="rId300" Type="http://schemas.openxmlformats.org/officeDocument/2006/relationships/customXml" Target="../ink/ink1096.xml"/><Relationship Id="rId60" Type="http://schemas.openxmlformats.org/officeDocument/2006/relationships/customXml" Target="../ink/ink976.xml"/><Relationship Id="rId81" Type="http://schemas.openxmlformats.org/officeDocument/2006/relationships/image" Target="../media/image957.png"/><Relationship Id="rId135" Type="http://schemas.openxmlformats.org/officeDocument/2006/relationships/image" Target="../media/image984.png"/><Relationship Id="rId156" Type="http://schemas.openxmlformats.org/officeDocument/2006/relationships/customXml" Target="../ink/ink1024.xml"/><Relationship Id="rId177" Type="http://schemas.openxmlformats.org/officeDocument/2006/relationships/image" Target="../media/image1005.png"/><Relationship Id="rId198" Type="http://schemas.openxmlformats.org/officeDocument/2006/relationships/customXml" Target="../ink/ink1045.xml"/><Relationship Id="rId321" Type="http://schemas.openxmlformats.org/officeDocument/2006/relationships/image" Target="../media/image1077.png"/><Relationship Id="rId342" Type="http://schemas.openxmlformats.org/officeDocument/2006/relationships/customXml" Target="../ink/ink1117.xml"/><Relationship Id="rId363" Type="http://schemas.openxmlformats.org/officeDocument/2006/relationships/image" Target="../media/image1098.png"/><Relationship Id="rId202" Type="http://schemas.openxmlformats.org/officeDocument/2006/relationships/customXml" Target="../ink/ink1047.xml"/><Relationship Id="rId223" Type="http://schemas.openxmlformats.org/officeDocument/2006/relationships/image" Target="../media/image1028.png"/><Relationship Id="rId244" Type="http://schemas.openxmlformats.org/officeDocument/2006/relationships/customXml" Target="../ink/ink1068.xml"/><Relationship Id="rId18" Type="http://schemas.openxmlformats.org/officeDocument/2006/relationships/customXml" Target="../ink/ink955.xml"/><Relationship Id="rId39" Type="http://schemas.openxmlformats.org/officeDocument/2006/relationships/image" Target="../media/image936.png"/><Relationship Id="rId265" Type="http://schemas.openxmlformats.org/officeDocument/2006/relationships/image" Target="../media/image1049.png"/><Relationship Id="rId286" Type="http://schemas.openxmlformats.org/officeDocument/2006/relationships/customXml" Target="../ink/ink1089.xml"/><Relationship Id="rId50" Type="http://schemas.openxmlformats.org/officeDocument/2006/relationships/customXml" Target="../ink/ink971.xml"/><Relationship Id="rId104" Type="http://schemas.openxmlformats.org/officeDocument/2006/relationships/customXml" Target="../ink/ink998.xml"/><Relationship Id="rId125" Type="http://schemas.openxmlformats.org/officeDocument/2006/relationships/image" Target="../media/image979.png"/><Relationship Id="rId146" Type="http://schemas.openxmlformats.org/officeDocument/2006/relationships/customXml" Target="../ink/ink1019.xml"/><Relationship Id="rId167" Type="http://schemas.openxmlformats.org/officeDocument/2006/relationships/image" Target="../media/image1000.png"/><Relationship Id="rId188" Type="http://schemas.openxmlformats.org/officeDocument/2006/relationships/customXml" Target="../ink/ink1040.xml"/><Relationship Id="rId311" Type="http://schemas.openxmlformats.org/officeDocument/2006/relationships/image" Target="../media/image1072.png"/><Relationship Id="rId332" Type="http://schemas.openxmlformats.org/officeDocument/2006/relationships/customXml" Target="../ink/ink1112.xml"/><Relationship Id="rId353" Type="http://schemas.openxmlformats.org/officeDocument/2006/relationships/image" Target="../media/image1093.png"/><Relationship Id="rId374" Type="http://schemas.openxmlformats.org/officeDocument/2006/relationships/customXml" Target="../ink/ink1133.xml"/><Relationship Id="rId71" Type="http://schemas.openxmlformats.org/officeDocument/2006/relationships/image" Target="../media/image952.png"/><Relationship Id="rId92" Type="http://schemas.openxmlformats.org/officeDocument/2006/relationships/customXml" Target="../ink/ink992.xml"/><Relationship Id="rId213" Type="http://schemas.openxmlformats.org/officeDocument/2006/relationships/image" Target="../media/image1023.png"/><Relationship Id="rId234" Type="http://schemas.openxmlformats.org/officeDocument/2006/relationships/customXml" Target="../ink/ink1063.xml"/><Relationship Id="rId2" Type="http://schemas.openxmlformats.org/officeDocument/2006/relationships/customXml" Target="../ink/ink947.xml"/><Relationship Id="rId29" Type="http://schemas.openxmlformats.org/officeDocument/2006/relationships/image" Target="../media/image931.png"/><Relationship Id="rId255" Type="http://schemas.openxmlformats.org/officeDocument/2006/relationships/image" Target="../media/image1044.png"/><Relationship Id="rId276" Type="http://schemas.openxmlformats.org/officeDocument/2006/relationships/customXml" Target="../ink/ink1084.xml"/><Relationship Id="rId297" Type="http://schemas.openxmlformats.org/officeDocument/2006/relationships/image" Target="../media/image1065.png"/><Relationship Id="rId40" Type="http://schemas.openxmlformats.org/officeDocument/2006/relationships/customXml" Target="../ink/ink966.xml"/><Relationship Id="rId115" Type="http://schemas.openxmlformats.org/officeDocument/2006/relationships/image" Target="../media/image974.png"/><Relationship Id="rId136" Type="http://schemas.openxmlformats.org/officeDocument/2006/relationships/customXml" Target="../ink/ink1014.xml"/><Relationship Id="rId157" Type="http://schemas.openxmlformats.org/officeDocument/2006/relationships/image" Target="../media/image995.png"/><Relationship Id="rId178" Type="http://schemas.openxmlformats.org/officeDocument/2006/relationships/customXml" Target="../ink/ink1035.xml"/><Relationship Id="rId301" Type="http://schemas.openxmlformats.org/officeDocument/2006/relationships/image" Target="../media/image1067.png"/><Relationship Id="rId322" Type="http://schemas.openxmlformats.org/officeDocument/2006/relationships/customXml" Target="../ink/ink1107.xml"/><Relationship Id="rId343" Type="http://schemas.openxmlformats.org/officeDocument/2006/relationships/image" Target="../media/image1088.png"/><Relationship Id="rId364" Type="http://schemas.openxmlformats.org/officeDocument/2006/relationships/customXml" Target="../ink/ink1128.xml"/><Relationship Id="rId61" Type="http://schemas.openxmlformats.org/officeDocument/2006/relationships/image" Target="../media/image947.png"/><Relationship Id="rId82" Type="http://schemas.openxmlformats.org/officeDocument/2006/relationships/customXml" Target="../ink/ink987.xml"/><Relationship Id="rId199" Type="http://schemas.openxmlformats.org/officeDocument/2006/relationships/image" Target="../media/image1016.png"/><Relationship Id="rId203" Type="http://schemas.openxmlformats.org/officeDocument/2006/relationships/image" Target="../media/image1018.png"/><Relationship Id="rId19" Type="http://schemas.openxmlformats.org/officeDocument/2006/relationships/image" Target="../media/image926.png"/><Relationship Id="rId224" Type="http://schemas.openxmlformats.org/officeDocument/2006/relationships/customXml" Target="../ink/ink1058.xml"/><Relationship Id="rId245" Type="http://schemas.openxmlformats.org/officeDocument/2006/relationships/image" Target="../media/image1039.png"/><Relationship Id="rId266" Type="http://schemas.openxmlformats.org/officeDocument/2006/relationships/customXml" Target="../ink/ink1079.xml"/><Relationship Id="rId287" Type="http://schemas.openxmlformats.org/officeDocument/2006/relationships/image" Target="../media/image1060.png"/><Relationship Id="rId30" Type="http://schemas.openxmlformats.org/officeDocument/2006/relationships/customXml" Target="../ink/ink961.xml"/><Relationship Id="rId105" Type="http://schemas.openxmlformats.org/officeDocument/2006/relationships/image" Target="../media/image969.png"/><Relationship Id="rId126" Type="http://schemas.openxmlformats.org/officeDocument/2006/relationships/customXml" Target="../ink/ink1009.xml"/><Relationship Id="rId147" Type="http://schemas.openxmlformats.org/officeDocument/2006/relationships/image" Target="../media/image990.png"/><Relationship Id="rId168" Type="http://schemas.openxmlformats.org/officeDocument/2006/relationships/customXml" Target="../ink/ink1030.xml"/><Relationship Id="rId312" Type="http://schemas.openxmlformats.org/officeDocument/2006/relationships/customXml" Target="../ink/ink1102.xml"/><Relationship Id="rId333" Type="http://schemas.openxmlformats.org/officeDocument/2006/relationships/image" Target="../media/image1083.png"/><Relationship Id="rId354" Type="http://schemas.openxmlformats.org/officeDocument/2006/relationships/customXml" Target="../ink/ink1123.xml"/><Relationship Id="rId51" Type="http://schemas.openxmlformats.org/officeDocument/2006/relationships/image" Target="../media/image942.png"/><Relationship Id="rId72" Type="http://schemas.openxmlformats.org/officeDocument/2006/relationships/customXml" Target="../ink/ink982.xml"/><Relationship Id="rId93" Type="http://schemas.openxmlformats.org/officeDocument/2006/relationships/image" Target="../media/image963.png"/><Relationship Id="rId189" Type="http://schemas.openxmlformats.org/officeDocument/2006/relationships/image" Target="../media/image1011.png"/><Relationship Id="rId375" Type="http://schemas.openxmlformats.org/officeDocument/2006/relationships/image" Target="../media/image1104.png"/><Relationship Id="rId3" Type="http://schemas.openxmlformats.org/officeDocument/2006/relationships/image" Target="../media/image565.png"/><Relationship Id="rId214" Type="http://schemas.openxmlformats.org/officeDocument/2006/relationships/customXml" Target="../ink/ink1053.xml"/><Relationship Id="rId235" Type="http://schemas.openxmlformats.org/officeDocument/2006/relationships/image" Target="../media/image1034.png"/><Relationship Id="rId256" Type="http://schemas.openxmlformats.org/officeDocument/2006/relationships/customXml" Target="../ink/ink1074.xml"/><Relationship Id="rId277" Type="http://schemas.openxmlformats.org/officeDocument/2006/relationships/image" Target="../media/image1055.png"/><Relationship Id="rId298" Type="http://schemas.openxmlformats.org/officeDocument/2006/relationships/customXml" Target="../ink/ink1095.xml"/><Relationship Id="rId116" Type="http://schemas.openxmlformats.org/officeDocument/2006/relationships/customXml" Target="../ink/ink1004.xml"/><Relationship Id="rId137" Type="http://schemas.openxmlformats.org/officeDocument/2006/relationships/image" Target="../media/image985.png"/><Relationship Id="rId158" Type="http://schemas.openxmlformats.org/officeDocument/2006/relationships/customXml" Target="../ink/ink1025.xml"/><Relationship Id="rId302" Type="http://schemas.openxmlformats.org/officeDocument/2006/relationships/customXml" Target="../ink/ink1097.xml"/><Relationship Id="rId323" Type="http://schemas.openxmlformats.org/officeDocument/2006/relationships/image" Target="../media/image1078.png"/><Relationship Id="rId344" Type="http://schemas.openxmlformats.org/officeDocument/2006/relationships/customXml" Target="../ink/ink1118.xml"/><Relationship Id="rId20" Type="http://schemas.openxmlformats.org/officeDocument/2006/relationships/customXml" Target="../ink/ink956.xml"/><Relationship Id="rId41" Type="http://schemas.openxmlformats.org/officeDocument/2006/relationships/image" Target="../media/image937.png"/><Relationship Id="rId62" Type="http://schemas.openxmlformats.org/officeDocument/2006/relationships/customXml" Target="../ink/ink977.xml"/><Relationship Id="rId83" Type="http://schemas.openxmlformats.org/officeDocument/2006/relationships/image" Target="../media/image958.png"/><Relationship Id="rId179" Type="http://schemas.openxmlformats.org/officeDocument/2006/relationships/image" Target="../media/image1006.png"/><Relationship Id="rId365" Type="http://schemas.openxmlformats.org/officeDocument/2006/relationships/image" Target="../media/image1099.png"/><Relationship Id="rId190" Type="http://schemas.openxmlformats.org/officeDocument/2006/relationships/customXml" Target="../ink/ink1041.xml"/><Relationship Id="rId204" Type="http://schemas.openxmlformats.org/officeDocument/2006/relationships/customXml" Target="../ink/ink1048.xml"/><Relationship Id="rId225" Type="http://schemas.openxmlformats.org/officeDocument/2006/relationships/image" Target="../media/image1029.png"/><Relationship Id="rId246" Type="http://schemas.openxmlformats.org/officeDocument/2006/relationships/customXml" Target="../ink/ink1069.xml"/><Relationship Id="rId267" Type="http://schemas.openxmlformats.org/officeDocument/2006/relationships/image" Target="../media/image1050.png"/><Relationship Id="rId288" Type="http://schemas.openxmlformats.org/officeDocument/2006/relationships/customXml" Target="../ink/ink1090.xml"/><Relationship Id="rId106" Type="http://schemas.openxmlformats.org/officeDocument/2006/relationships/customXml" Target="../ink/ink999.xml"/><Relationship Id="rId127" Type="http://schemas.openxmlformats.org/officeDocument/2006/relationships/image" Target="../media/image980.png"/><Relationship Id="rId313" Type="http://schemas.openxmlformats.org/officeDocument/2006/relationships/image" Target="../media/image1073.png"/><Relationship Id="rId10" Type="http://schemas.openxmlformats.org/officeDocument/2006/relationships/customXml" Target="../ink/ink951.xml"/><Relationship Id="rId31" Type="http://schemas.openxmlformats.org/officeDocument/2006/relationships/image" Target="../media/image932.png"/><Relationship Id="rId52" Type="http://schemas.openxmlformats.org/officeDocument/2006/relationships/customXml" Target="../ink/ink972.xml"/><Relationship Id="rId73" Type="http://schemas.openxmlformats.org/officeDocument/2006/relationships/image" Target="../media/image953.png"/><Relationship Id="rId94" Type="http://schemas.openxmlformats.org/officeDocument/2006/relationships/customXml" Target="../ink/ink993.xml"/><Relationship Id="rId148" Type="http://schemas.openxmlformats.org/officeDocument/2006/relationships/customXml" Target="../ink/ink1020.xml"/><Relationship Id="rId169" Type="http://schemas.openxmlformats.org/officeDocument/2006/relationships/image" Target="../media/image1001.png"/><Relationship Id="rId334" Type="http://schemas.openxmlformats.org/officeDocument/2006/relationships/customXml" Target="../ink/ink1113.xml"/><Relationship Id="rId355" Type="http://schemas.openxmlformats.org/officeDocument/2006/relationships/image" Target="../media/image1094.png"/><Relationship Id="rId376" Type="http://schemas.openxmlformats.org/officeDocument/2006/relationships/customXml" Target="../ink/ink1134.xml"/><Relationship Id="rId4" Type="http://schemas.openxmlformats.org/officeDocument/2006/relationships/customXml" Target="../ink/ink948.xml"/><Relationship Id="rId180" Type="http://schemas.openxmlformats.org/officeDocument/2006/relationships/customXml" Target="../ink/ink1036.xml"/><Relationship Id="rId215" Type="http://schemas.openxmlformats.org/officeDocument/2006/relationships/image" Target="../media/image1024.png"/><Relationship Id="rId236" Type="http://schemas.openxmlformats.org/officeDocument/2006/relationships/customXml" Target="../ink/ink1064.xml"/><Relationship Id="rId257" Type="http://schemas.openxmlformats.org/officeDocument/2006/relationships/image" Target="../media/image1045.png"/><Relationship Id="rId278" Type="http://schemas.openxmlformats.org/officeDocument/2006/relationships/customXml" Target="../ink/ink10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B1F3-0E32-A641-376E-FB20B1896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conservation of circulation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F3AAB-E464-C9AE-A742-6F25E3253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LL6 section 8</a:t>
            </a:r>
          </a:p>
        </p:txBody>
      </p:sp>
    </p:spTree>
    <p:extLst>
      <p:ext uri="{BB962C8B-B14F-4D97-AF65-F5344CB8AC3E}">
        <p14:creationId xmlns:p14="http://schemas.microsoft.com/office/powerpoint/2010/main" val="353624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670466-A7A9-4FA3-5A77-B2A589B8B68A}"/>
              </a:ext>
            </a:extLst>
          </p:cNvPr>
          <p:cNvGrpSpPr/>
          <p:nvPr/>
        </p:nvGrpSpPr>
        <p:grpSpPr>
          <a:xfrm>
            <a:off x="252970" y="167489"/>
            <a:ext cx="331200" cy="386280"/>
            <a:chOff x="252970" y="167489"/>
            <a:chExt cx="33120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4B86B4-EEA7-9B51-64BB-23EDEF32598F}"/>
                    </a:ext>
                  </a:extLst>
                </p14:cNvPr>
                <p14:cNvContentPartPr/>
                <p14:nvPr/>
              </p14:nvContentPartPr>
              <p14:xfrm>
                <a:off x="398410" y="227249"/>
                <a:ext cx="21240" cy="214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4B86B4-EEA7-9B51-64BB-23EDEF3259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9410" y="218249"/>
                  <a:ext cx="38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727AEE-9B3C-74E6-0F55-CAB3F5700A50}"/>
                    </a:ext>
                  </a:extLst>
                </p14:cNvPr>
                <p14:cNvContentPartPr/>
                <p14:nvPr/>
              </p14:nvContentPartPr>
              <p14:xfrm>
                <a:off x="252970" y="167489"/>
                <a:ext cx="331200" cy="386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727AEE-9B3C-74E6-0F55-CAB3F5700A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3970" y="158849"/>
                  <a:ext cx="34884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54D993-EF67-0F4F-D722-E5914A69B02A}"/>
              </a:ext>
            </a:extLst>
          </p:cNvPr>
          <p:cNvGrpSpPr/>
          <p:nvPr/>
        </p:nvGrpSpPr>
        <p:grpSpPr>
          <a:xfrm>
            <a:off x="1085650" y="228329"/>
            <a:ext cx="4090680" cy="620640"/>
            <a:chOff x="1085650" y="228329"/>
            <a:chExt cx="409068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D154E9-7C34-D9A4-8BF6-DD22B482AA13}"/>
                    </a:ext>
                  </a:extLst>
                </p14:cNvPr>
                <p14:cNvContentPartPr/>
                <p14:nvPr/>
              </p14:nvContentPartPr>
              <p14:xfrm>
                <a:off x="1085650" y="306809"/>
                <a:ext cx="1552680" cy="54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D154E9-7C34-D9A4-8BF6-DD22B482AA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7010" y="298169"/>
                  <a:ext cx="15703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29605E-E386-C123-0514-2544C782FDC3}"/>
                    </a:ext>
                  </a:extLst>
                </p14:cNvPr>
                <p14:cNvContentPartPr/>
                <p14:nvPr/>
              </p14:nvContentPartPr>
              <p14:xfrm>
                <a:off x="2288410" y="474569"/>
                <a:ext cx="210960" cy="6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29605E-E386-C123-0514-2544C782FD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9410" y="465929"/>
                  <a:ext cx="228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D126DBA-DE0A-67F8-B551-8BCDB5F11D9A}"/>
                    </a:ext>
                  </a:extLst>
                </p14:cNvPr>
                <p14:cNvContentPartPr/>
                <p14:nvPr/>
              </p14:nvContentPartPr>
              <p14:xfrm>
                <a:off x="2149450" y="375929"/>
                <a:ext cx="47160" cy="2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D126DBA-DE0A-67F8-B551-8BCDB5F11D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0810" y="366929"/>
                  <a:ext cx="64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598A9E-5451-718F-0FD2-C2AC1D9B02C9}"/>
                    </a:ext>
                  </a:extLst>
                </p14:cNvPr>
                <p14:cNvContentPartPr/>
                <p14:nvPr/>
              </p14:nvContentPartPr>
              <p14:xfrm>
                <a:off x="2979250" y="228329"/>
                <a:ext cx="2197080" cy="409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598A9E-5451-718F-0FD2-C2AC1D9B02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0250" y="219689"/>
                  <a:ext cx="22147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A8AD08-262B-D7F0-3F41-859DD4DCF744}"/>
                    </a:ext>
                  </a:extLst>
                </p14:cNvPr>
                <p14:cNvContentPartPr/>
                <p14:nvPr/>
              </p14:nvContentPartPr>
              <p14:xfrm>
                <a:off x="4842610" y="364409"/>
                <a:ext cx="2412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A8AD08-262B-D7F0-3F41-859DD4DCF7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3970" y="355769"/>
                  <a:ext cx="41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5423A3-F5F8-80AF-158D-8CB893C988A4}"/>
                    </a:ext>
                  </a:extLst>
                </p14:cNvPr>
                <p14:cNvContentPartPr/>
                <p14:nvPr/>
              </p14:nvContentPartPr>
              <p14:xfrm>
                <a:off x="4549210" y="361889"/>
                <a:ext cx="237240" cy="1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5423A3-F5F8-80AF-158D-8CB893C988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40210" y="352889"/>
                  <a:ext cx="254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7178E4-6B3B-9FD4-62BD-5C0B3F3AA65F}"/>
                    </a:ext>
                  </a:extLst>
                </p14:cNvPr>
                <p14:cNvContentPartPr/>
                <p14:nvPr/>
              </p14:nvContentPartPr>
              <p14:xfrm>
                <a:off x="3411970" y="318329"/>
                <a:ext cx="40320" cy="3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7178E4-6B3B-9FD4-62BD-5C0B3F3AA6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03330" y="309689"/>
                  <a:ext cx="579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3D44C9-0F26-1B94-E306-492CF14DDF43}"/>
              </a:ext>
            </a:extLst>
          </p:cNvPr>
          <p:cNvGrpSpPr/>
          <p:nvPr/>
        </p:nvGrpSpPr>
        <p:grpSpPr>
          <a:xfrm>
            <a:off x="5570530" y="319049"/>
            <a:ext cx="3410640" cy="738360"/>
            <a:chOff x="5570530" y="319049"/>
            <a:chExt cx="341064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E67C89-ACE2-A392-CC86-503334C55681}"/>
                    </a:ext>
                  </a:extLst>
                </p14:cNvPr>
                <p14:cNvContentPartPr/>
                <p14:nvPr/>
              </p14:nvContentPartPr>
              <p14:xfrm>
                <a:off x="5582770" y="517049"/>
                <a:ext cx="236520" cy="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E67C89-ACE2-A392-CC86-503334C556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4130" y="508049"/>
                  <a:ext cx="254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6DF986-62D7-5A72-C9C6-708BCA58AB57}"/>
                    </a:ext>
                  </a:extLst>
                </p14:cNvPr>
                <p14:cNvContentPartPr/>
                <p14:nvPr/>
              </p14:nvContentPartPr>
              <p14:xfrm>
                <a:off x="5570530" y="584369"/>
                <a:ext cx="270360" cy="1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6DF986-62D7-5A72-C9C6-708BCA58AB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61890" y="575369"/>
                  <a:ext cx="28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D2C6BF-B709-9DAC-1863-B765F67D01D7}"/>
                    </a:ext>
                  </a:extLst>
                </p14:cNvPr>
                <p14:cNvContentPartPr/>
                <p14:nvPr/>
              </p14:nvContentPartPr>
              <p14:xfrm>
                <a:off x="6124570" y="348209"/>
                <a:ext cx="264240" cy="410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D2C6BF-B709-9DAC-1863-B765F67D01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15570" y="339569"/>
                  <a:ext cx="2818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89B4F0-DA13-5E15-3357-4A489C7CE77D}"/>
                    </a:ext>
                  </a:extLst>
                </p14:cNvPr>
                <p14:cNvContentPartPr/>
                <p14:nvPr/>
              </p14:nvContentPartPr>
              <p14:xfrm>
                <a:off x="6603370" y="546209"/>
                <a:ext cx="21204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89B4F0-DA13-5E15-3357-4A489C7CE7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94730" y="537569"/>
                  <a:ext cx="229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6D0305-1B93-267E-9893-0870B9562288}"/>
                    </a:ext>
                  </a:extLst>
                </p14:cNvPr>
                <p14:cNvContentPartPr/>
                <p14:nvPr/>
              </p14:nvContentPartPr>
              <p14:xfrm>
                <a:off x="6603730" y="606329"/>
                <a:ext cx="202680" cy="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6D0305-1B93-267E-9893-0870B95622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94730" y="597689"/>
                  <a:ext cx="220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9FA6BE-AE9F-B56E-EA9B-9F0A9CA7CFE4}"/>
                    </a:ext>
                  </a:extLst>
                </p14:cNvPr>
                <p14:cNvContentPartPr/>
                <p14:nvPr/>
              </p14:nvContentPartPr>
              <p14:xfrm>
                <a:off x="6574210" y="674009"/>
                <a:ext cx="241560" cy="3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9FA6BE-AE9F-B56E-EA9B-9F0A9CA7CF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65210" y="665369"/>
                  <a:ext cx="259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F1E001B-54A5-24CC-C248-CDCF7F30114B}"/>
                    </a:ext>
                  </a:extLst>
                </p14:cNvPr>
                <p14:cNvContentPartPr/>
                <p14:nvPr/>
              </p14:nvContentPartPr>
              <p14:xfrm>
                <a:off x="7095850" y="319049"/>
                <a:ext cx="367560" cy="73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F1E001B-54A5-24CC-C248-CDCF7F3011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87210" y="310409"/>
                  <a:ext cx="3852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A49E73-0DD2-AB32-5B1E-9B3B113F89AE}"/>
                    </a:ext>
                  </a:extLst>
                </p14:cNvPr>
                <p14:cNvContentPartPr/>
                <p14:nvPr/>
              </p14:nvContentPartPr>
              <p14:xfrm>
                <a:off x="7173250" y="585809"/>
                <a:ext cx="216000" cy="23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A49E73-0DD2-AB32-5B1E-9B3B113F89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64250" y="576809"/>
                  <a:ext cx="233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7A18A7-143A-374A-EE0E-CC5CAF554C7F}"/>
                    </a:ext>
                  </a:extLst>
                </p14:cNvPr>
                <p14:cNvContentPartPr/>
                <p14:nvPr/>
              </p14:nvContentPartPr>
              <p14:xfrm>
                <a:off x="7552690" y="609569"/>
                <a:ext cx="421200" cy="178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7A18A7-143A-374A-EE0E-CC5CAF554C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43690" y="600569"/>
                  <a:ext cx="438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BC631E-3907-42AC-DD4B-315FB3457C13}"/>
                    </a:ext>
                  </a:extLst>
                </p14:cNvPr>
                <p14:cNvContentPartPr/>
                <p14:nvPr/>
              </p14:nvContentPartPr>
              <p14:xfrm>
                <a:off x="7609210" y="539369"/>
                <a:ext cx="351000" cy="1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BC631E-3907-42AC-DD4B-315FB3457C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00210" y="530369"/>
                  <a:ext cx="368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3054DB-09F5-FBDB-AD09-111C5539E9E4}"/>
                    </a:ext>
                  </a:extLst>
                </p14:cNvPr>
                <p14:cNvContentPartPr/>
                <p14:nvPr/>
              </p14:nvContentPartPr>
              <p14:xfrm>
                <a:off x="8124010" y="670049"/>
                <a:ext cx="48600" cy="77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3054DB-09F5-FBDB-AD09-111C5539E9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5370" y="661049"/>
                  <a:ext cx="66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E32AD5-D766-EB1E-43CA-6C98E378DF52}"/>
                    </a:ext>
                  </a:extLst>
                </p14:cNvPr>
                <p14:cNvContentPartPr/>
                <p14:nvPr/>
              </p14:nvContentPartPr>
              <p14:xfrm>
                <a:off x="8351890" y="524609"/>
                <a:ext cx="210240" cy="319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E32AD5-D766-EB1E-43CA-6C98E378DF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3250" y="515969"/>
                  <a:ext cx="227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A35C9E-9B2E-26BC-819B-44030C859C15}"/>
                    </a:ext>
                  </a:extLst>
                </p14:cNvPr>
                <p14:cNvContentPartPr/>
                <p14:nvPr/>
              </p14:nvContentPartPr>
              <p14:xfrm>
                <a:off x="8602450" y="500129"/>
                <a:ext cx="238320" cy="31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A35C9E-9B2E-26BC-819B-44030C859C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93450" y="491129"/>
                  <a:ext cx="255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58AF3F-DCE3-88DF-BE8D-F7CA4F2426A4}"/>
                    </a:ext>
                  </a:extLst>
                </p14:cNvPr>
                <p14:cNvContentPartPr/>
                <p14:nvPr/>
              </p14:nvContentPartPr>
              <p14:xfrm>
                <a:off x="8566450" y="361529"/>
                <a:ext cx="414720" cy="9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58AF3F-DCE3-88DF-BE8D-F7CA4F2426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57450" y="352529"/>
                  <a:ext cx="4323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8F672A-0E43-15FE-BE59-A563D113E29E}"/>
              </a:ext>
            </a:extLst>
          </p:cNvPr>
          <p:cNvGrpSpPr/>
          <p:nvPr/>
        </p:nvGrpSpPr>
        <p:grpSpPr>
          <a:xfrm>
            <a:off x="3480010" y="1328489"/>
            <a:ext cx="1566000" cy="701640"/>
            <a:chOff x="3480010" y="1328489"/>
            <a:chExt cx="156600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E3B5C4-3CA2-4CE2-252A-8909BCACA960}"/>
                    </a:ext>
                  </a:extLst>
                </p14:cNvPr>
                <p14:cNvContentPartPr/>
                <p14:nvPr/>
              </p14:nvContentPartPr>
              <p14:xfrm>
                <a:off x="3480010" y="1328489"/>
                <a:ext cx="1566000" cy="70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E3B5C4-3CA2-4CE2-252A-8909BCACA96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1370" y="1319849"/>
                  <a:ext cx="158364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5FBB30-D17B-AB16-5366-305FA5CA690D}"/>
                    </a:ext>
                  </a:extLst>
                </p14:cNvPr>
                <p14:cNvContentPartPr/>
                <p14:nvPr/>
              </p14:nvContentPartPr>
              <p14:xfrm>
                <a:off x="3907330" y="1501289"/>
                <a:ext cx="456840" cy="2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5FBB30-D17B-AB16-5366-305FA5CA69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98330" y="1492289"/>
                  <a:ext cx="474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0F2247-D649-AB2A-91E7-749CC618D012}"/>
                    </a:ext>
                  </a:extLst>
                </p14:cNvPr>
                <p14:cNvContentPartPr/>
                <p14:nvPr/>
              </p14:nvContentPartPr>
              <p14:xfrm>
                <a:off x="3674050" y="1405889"/>
                <a:ext cx="50760" cy="1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0F2247-D649-AB2A-91E7-749CC618D0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5050" y="1396889"/>
                  <a:ext cx="684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51CB99B-8395-BE27-5253-366D4378CFDE}"/>
                  </a:ext>
                </a:extLst>
              </p14:cNvPr>
              <p14:cNvContentPartPr/>
              <p14:nvPr/>
            </p14:nvContentPartPr>
            <p14:xfrm>
              <a:off x="5218450" y="1379609"/>
              <a:ext cx="1018080" cy="657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51CB99B-8395-BE27-5253-366D4378CF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09450" y="1370609"/>
                <a:ext cx="1035720" cy="67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5CA7240F-C71B-0EF7-A2C2-C4F54ED89FF0}"/>
              </a:ext>
            </a:extLst>
          </p:cNvPr>
          <p:cNvGrpSpPr/>
          <p:nvPr/>
        </p:nvGrpSpPr>
        <p:grpSpPr>
          <a:xfrm>
            <a:off x="6470170" y="1350449"/>
            <a:ext cx="2417400" cy="478800"/>
            <a:chOff x="6470170" y="1350449"/>
            <a:chExt cx="241740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3576BF-0E8F-F004-E0DA-B33748A766C1}"/>
                    </a:ext>
                  </a:extLst>
                </p14:cNvPr>
                <p14:cNvContentPartPr/>
                <p14:nvPr/>
              </p14:nvContentPartPr>
              <p14:xfrm>
                <a:off x="6470170" y="1603169"/>
                <a:ext cx="906840" cy="21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3576BF-0E8F-F004-E0DA-B33748A766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61530" y="1594529"/>
                  <a:ext cx="924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FCC0CAB-F38B-9CCD-4E20-AFB817CE6EBD}"/>
                    </a:ext>
                  </a:extLst>
                </p14:cNvPr>
                <p14:cNvContentPartPr/>
                <p14:nvPr/>
              </p14:nvContentPartPr>
              <p14:xfrm>
                <a:off x="7607410" y="1350449"/>
                <a:ext cx="1280160" cy="47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FCC0CAB-F38B-9CCD-4E20-AFB817CE6E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98770" y="1341449"/>
                  <a:ext cx="1297800" cy="49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D38184-D1C9-37FD-5E69-574AB6995588}"/>
              </a:ext>
            </a:extLst>
          </p:cNvPr>
          <p:cNvGrpSpPr/>
          <p:nvPr/>
        </p:nvGrpSpPr>
        <p:grpSpPr>
          <a:xfrm>
            <a:off x="9119050" y="1370249"/>
            <a:ext cx="1688040" cy="428400"/>
            <a:chOff x="9119050" y="1370249"/>
            <a:chExt cx="168804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354B5E-54D4-C4C3-D948-96FDA0C0A69D}"/>
                    </a:ext>
                  </a:extLst>
                </p14:cNvPr>
                <p14:cNvContentPartPr/>
                <p14:nvPr/>
              </p14:nvContentPartPr>
              <p14:xfrm>
                <a:off x="9119050" y="1370249"/>
                <a:ext cx="1688040" cy="428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354B5E-54D4-C4C3-D948-96FDA0C0A6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0050" y="1361609"/>
                  <a:ext cx="17056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BA185B-49A8-765C-43AC-E439B21E4332}"/>
                    </a:ext>
                  </a:extLst>
                </p14:cNvPr>
                <p14:cNvContentPartPr/>
                <p14:nvPr/>
              </p14:nvContentPartPr>
              <p14:xfrm>
                <a:off x="9872530" y="1521089"/>
                <a:ext cx="429120" cy="2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BA185B-49A8-765C-43AC-E439B21E43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63890" y="1512449"/>
                  <a:ext cx="4467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829D88-D865-3E4F-C54F-040F3B1F3370}"/>
              </a:ext>
            </a:extLst>
          </p:cNvPr>
          <p:cNvGrpSpPr/>
          <p:nvPr/>
        </p:nvGrpSpPr>
        <p:grpSpPr>
          <a:xfrm>
            <a:off x="7152730" y="1088369"/>
            <a:ext cx="199440" cy="380160"/>
            <a:chOff x="7152730" y="1088369"/>
            <a:chExt cx="1994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57EA1A-BBC8-AC50-F17D-B3148F4EAE5B}"/>
                    </a:ext>
                  </a:extLst>
                </p14:cNvPr>
                <p14:cNvContentPartPr/>
                <p14:nvPr/>
              </p14:nvContentPartPr>
              <p14:xfrm>
                <a:off x="7189450" y="1126889"/>
                <a:ext cx="162720" cy="34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57EA1A-BBC8-AC50-F17D-B3148F4EAE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80810" y="1117889"/>
                  <a:ext cx="180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0D8EA5-D1F4-AE46-5B9F-D2C4F343FD0B}"/>
                    </a:ext>
                  </a:extLst>
                </p14:cNvPr>
                <p14:cNvContentPartPr/>
                <p14:nvPr/>
              </p14:nvContentPartPr>
              <p14:xfrm>
                <a:off x="7152730" y="1088369"/>
                <a:ext cx="153000" cy="163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0D8EA5-D1F4-AE46-5B9F-D2C4F343FD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44090" y="1079369"/>
                  <a:ext cx="1706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78CED7-057B-3ED0-CE20-06B6DF74D194}"/>
                  </a:ext>
                </a:extLst>
              </p14:cNvPr>
              <p14:cNvContentPartPr/>
              <p14:nvPr/>
            </p14:nvContentPartPr>
            <p14:xfrm>
              <a:off x="8032210" y="2240729"/>
              <a:ext cx="798840" cy="1234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78CED7-057B-3ED0-CE20-06B6DF74D19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23570" y="2232089"/>
                <a:ext cx="816480" cy="12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B279C2C-390C-4147-C524-2569A7817F66}"/>
              </a:ext>
            </a:extLst>
          </p:cNvPr>
          <p:cNvGrpSpPr/>
          <p:nvPr/>
        </p:nvGrpSpPr>
        <p:grpSpPr>
          <a:xfrm>
            <a:off x="8758690" y="2496689"/>
            <a:ext cx="757080" cy="489240"/>
            <a:chOff x="8758690" y="2496689"/>
            <a:chExt cx="7570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9FB72D-C9B8-0AC7-957A-0F0B79FD0E7C}"/>
                    </a:ext>
                  </a:extLst>
                </p14:cNvPr>
                <p14:cNvContentPartPr/>
                <p14:nvPr/>
              </p14:nvContentPartPr>
              <p14:xfrm>
                <a:off x="8758690" y="2565449"/>
                <a:ext cx="89640" cy="42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9FB72D-C9B8-0AC7-957A-0F0B79FD0E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0050" y="2556449"/>
                  <a:ext cx="1072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384F73-E5BA-0994-E2B9-2B14073F3FB7}"/>
                    </a:ext>
                  </a:extLst>
                </p14:cNvPr>
                <p14:cNvContentPartPr/>
                <p14:nvPr/>
              </p14:nvContentPartPr>
              <p14:xfrm>
                <a:off x="9012130" y="2545289"/>
                <a:ext cx="183960" cy="36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384F73-E5BA-0994-E2B9-2B14073F3F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03130" y="2536289"/>
                  <a:ext cx="2016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4AEC9B-3116-2471-8292-529C9D1F6C94}"/>
                    </a:ext>
                  </a:extLst>
                </p14:cNvPr>
                <p14:cNvContentPartPr/>
                <p14:nvPr/>
              </p14:nvContentPartPr>
              <p14:xfrm>
                <a:off x="9199690" y="2573009"/>
                <a:ext cx="261000" cy="32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4AEC9B-3116-2471-8292-529C9D1F6C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90690" y="2564009"/>
                  <a:ext cx="278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886697-67AC-D9F8-FACA-2491FA7E24F9}"/>
                    </a:ext>
                  </a:extLst>
                </p14:cNvPr>
                <p14:cNvContentPartPr/>
                <p14:nvPr/>
              </p14:nvContentPartPr>
              <p14:xfrm>
                <a:off x="9191410" y="2496689"/>
                <a:ext cx="324360" cy="1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886697-67AC-D9F8-FACA-2491FA7E24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82770" y="2488049"/>
                  <a:ext cx="34200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7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F37E00-7852-3357-EBC2-D98BDB7CDE4D}"/>
                  </a:ext>
                </a:extLst>
              </p14:cNvPr>
              <p14:cNvContentPartPr/>
              <p14:nvPr/>
            </p14:nvContentPartPr>
            <p14:xfrm>
              <a:off x="864250" y="207809"/>
              <a:ext cx="1279080" cy="47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F37E00-7852-3357-EBC2-D98BDB7CDE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250" y="198809"/>
                <a:ext cx="129672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BC071E5-6FDE-7210-9D2A-D667BA5E10B2}"/>
              </a:ext>
            </a:extLst>
          </p:cNvPr>
          <p:cNvGrpSpPr/>
          <p:nvPr/>
        </p:nvGrpSpPr>
        <p:grpSpPr>
          <a:xfrm>
            <a:off x="2406850" y="146969"/>
            <a:ext cx="7979040" cy="623520"/>
            <a:chOff x="2406850" y="146969"/>
            <a:chExt cx="797904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964CDB-1303-4393-C17D-F203D35ADD03}"/>
                    </a:ext>
                  </a:extLst>
                </p14:cNvPr>
                <p14:cNvContentPartPr/>
                <p14:nvPr/>
              </p14:nvContentPartPr>
              <p14:xfrm>
                <a:off x="2406850" y="291329"/>
                <a:ext cx="1484640" cy="329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964CDB-1303-4393-C17D-F203D35ADD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8210" y="282329"/>
                  <a:ext cx="1502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1A5D06-253F-0392-6AB1-3413ACB3D38E}"/>
                    </a:ext>
                  </a:extLst>
                </p14:cNvPr>
                <p14:cNvContentPartPr/>
                <p14:nvPr/>
              </p14:nvContentPartPr>
              <p14:xfrm>
                <a:off x="2954050" y="352529"/>
                <a:ext cx="422640" cy="4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1A5D06-253F-0392-6AB1-3413ACB3D3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45050" y="343529"/>
                  <a:ext cx="440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C25392-432A-7A07-4347-7DD4F74DB10F}"/>
                    </a:ext>
                  </a:extLst>
                </p14:cNvPr>
                <p14:cNvContentPartPr/>
                <p14:nvPr/>
              </p14:nvContentPartPr>
              <p14:xfrm>
                <a:off x="4090210" y="451529"/>
                <a:ext cx="537480" cy="16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C25392-432A-7A07-4347-7DD4F74DB1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81570" y="442889"/>
                  <a:ext cx="555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FE01DE-2229-B85D-E5C6-C6B12B70E99C}"/>
                    </a:ext>
                  </a:extLst>
                </p14:cNvPr>
                <p14:cNvContentPartPr/>
                <p14:nvPr/>
              </p14:nvContentPartPr>
              <p14:xfrm>
                <a:off x="4253650" y="259289"/>
                <a:ext cx="25920" cy="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FE01DE-2229-B85D-E5C6-C6B12B70E9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44650" y="250289"/>
                  <a:ext cx="4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0CE9EF-F0C0-65AD-BDCD-C014BF866D90}"/>
                    </a:ext>
                  </a:extLst>
                </p14:cNvPr>
                <p14:cNvContentPartPr/>
                <p14:nvPr/>
              </p14:nvContentPartPr>
              <p14:xfrm>
                <a:off x="4861690" y="146969"/>
                <a:ext cx="1304640" cy="623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0CE9EF-F0C0-65AD-BDCD-C014BF866D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53050" y="138329"/>
                  <a:ext cx="13222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C785D1-96FC-7F03-9DF9-72092A97AAC7}"/>
                    </a:ext>
                  </a:extLst>
                </p14:cNvPr>
                <p14:cNvContentPartPr/>
                <p14:nvPr/>
              </p14:nvContentPartPr>
              <p14:xfrm>
                <a:off x="5911090" y="365849"/>
                <a:ext cx="208800" cy="7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C785D1-96FC-7F03-9DF9-72092A97AA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02450" y="356849"/>
                  <a:ext cx="226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C092447-ABE9-1917-EBF0-7EBC9ED9ADB8}"/>
                    </a:ext>
                  </a:extLst>
                </p14:cNvPr>
                <p14:cNvContentPartPr/>
                <p14:nvPr/>
              </p14:nvContentPartPr>
              <p14:xfrm>
                <a:off x="5664490" y="254969"/>
                <a:ext cx="31320" cy="1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C092447-ABE9-1917-EBF0-7EBC9ED9AD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55490" y="246329"/>
                  <a:ext cx="4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1CB3CC-07EA-CB5D-038E-DC1F3386C785}"/>
                    </a:ext>
                  </a:extLst>
                </p14:cNvPr>
                <p14:cNvContentPartPr/>
                <p14:nvPr/>
              </p14:nvContentPartPr>
              <p14:xfrm>
                <a:off x="6468010" y="172169"/>
                <a:ext cx="473760" cy="41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1CB3CC-07EA-CB5D-038E-DC1F3386C7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59010" y="163169"/>
                  <a:ext cx="4914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22CB8B-3D6D-DA79-78AA-D199E3FA9D61}"/>
                    </a:ext>
                  </a:extLst>
                </p14:cNvPr>
                <p14:cNvContentPartPr/>
                <p14:nvPr/>
              </p14:nvContentPartPr>
              <p14:xfrm>
                <a:off x="6710290" y="330929"/>
                <a:ext cx="306000" cy="5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22CB8B-3D6D-DA79-78AA-D199E3FA9D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01650" y="322289"/>
                  <a:ext cx="323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ECA3FC-22A4-DBD6-8380-665802B41FD5}"/>
                    </a:ext>
                  </a:extLst>
                </p14:cNvPr>
                <p14:cNvContentPartPr/>
                <p14:nvPr/>
              </p14:nvContentPartPr>
              <p14:xfrm>
                <a:off x="7123930" y="361529"/>
                <a:ext cx="1293840" cy="25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ECA3FC-22A4-DBD6-8380-665802B41F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14930" y="352889"/>
                  <a:ext cx="1311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5351D1-71AA-8878-46D5-6975AC55B6FD}"/>
                    </a:ext>
                  </a:extLst>
                </p14:cNvPr>
                <p14:cNvContentPartPr/>
                <p14:nvPr/>
              </p14:nvContentPartPr>
              <p14:xfrm>
                <a:off x="8602450" y="160289"/>
                <a:ext cx="1783440" cy="46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5351D1-71AA-8878-46D5-6975AC55B6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93450" y="151289"/>
                  <a:ext cx="18010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D04728-C0AE-7206-C2AF-CC49A8484B89}"/>
                    </a:ext>
                  </a:extLst>
                </p14:cNvPr>
                <p14:cNvContentPartPr/>
                <p14:nvPr/>
              </p14:nvContentPartPr>
              <p14:xfrm>
                <a:off x="10058650" y="364409"/>
                <a:ext cx="288720" cy="2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D04728-C0AE-7206-C2AF-CC49A8484B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50010" y="355769"/>
                  <a:ext cx="306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0D8929-9DFF-FA21-0A89-31450614A397}"/>
                    </a:ext>
                  </a:extLst>
                </p14:cNvPr>
                <p14:cNvContentPartPr/>
                <p14:nvPr/>
              </p14:nvContentPartPr>
              <p14:xfrm>
                <a:off x="9299770" y="343889"/>
                <a:ext cx="455040" cy="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0D8929-9DFF-FA21-0A89-31450614A3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90770" y="335249"/>
                  <a:ext cx="47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D1CD03-7E6E-29FC-3089-2A51C41BF10C}"/>
                    </a:ext>
                  </a:extLst>
                </p14:cNvPr>
                <p14:cNvContentPartPr/>
                <p14:nvPr/>
              </p14:nvContentPartPr>
              <p14:xfrm>
                <a:off x="8835730" y="266489"/>
                <a:ext cx="32760" cy="4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D1CD03-7E6E-29FC-3089-2A51C41BF1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6730" y="257489"/>
                  <a:ext cx="504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BDC32D-3324-F05F-1AE5-23408B1729D1}"/>
              </a:ext>
            </a:extLst>
          </p:cNvPr>
          <p:cNvGrpSpPr/>
          <p:nvPr/>
        </p:nvGrpSpPr>
        <p:grpSpPr>
          <a:xfrm>
            <a:off x="1404250" y="696329"/>
            <a:ext cx="9157320" cy="1120680"/>
            <a:chOff x="1404250" y="696329"/>
            <a:chExt cx="9157320" cy="11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E556E6-2C21-4F5B-74B6-5B20F70F134A}"/>
                    </a:ext>
                  </a:extLst>
                </p14:cNvPr>
                <p14:cNvContentPartPr/>
                <p14:nvPr/>
              </p14:nvContentPartPr>
              <p14:xfrm>
                <a:off x="1404250" y="1145609"/>
                <a:ext cx="97920" cy="180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E556E6-2C21-4F5B-74B6-5B20F70F13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95250" y="1136609"/>
                  <a:ext cx="115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88CCE4-E64C-1208-5DB2-89A2561D6258}"/>
                    </a:ext>
                  </a:extLst>
                </p14:cNvPr>
                <p14:cNvContentPartPr/>
                <p14:nvPr/>
              </p14:nvContentPartPr>
              <p14:xfrm>
                <a:off x="1568410" y="1158209"/>
                <a:ext cx="70200" cy="19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88CCE4-E64C-1208-5DB2-89A2561D62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59410" y="1149209"/>
                  <a:ext cx="8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F5D004-7949-F4CB-03C5-0DCAD6C89C72}"/>
                    </a:ext>
                  </a:extLst>
                </p14:cNvPr>
                <p14:cNvContentPartPr/>
                <p14:nvPr/>
              </p14:nvContentPartPr>
              <p14:xfrm>
                <a:off x="1626010" y="1078289"/>
                <a:ext cx="1042920" cy="55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F5D004-7949-F4CB-03C5-0DCAD6C89C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17010" y="1069289"/>
                  <a:ext cx="10605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47C23A-2FE0-9C56-655B-8D936FA1BAE8}"/>
                    </a:ext>
                  </a:extLst>
                </p14:cNvPr>
                <p14:cNvContentPartPr/>
                <p14:nvPr/>
              </p14:nvContentPartPr>
              <p14:xfrm>
                <a:off x="2374450" y="1172609"/>
                <a:ext cx="53640" cy="4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47C23A-2FE0-9C56-655B-8D936FA1BA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65450" y="1163609"/>
                  <a:ext cx="71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DC6E05-2715-D535-FC65-D7DF85A32CA7}"/>
                    </a:ext>
                  </a:extLst>
                </p14:cNvPr>
                <p14:cNvContentPartPr/>
                <p14:nvPr/>
              </p14:nvContentPartPr>
              <p14:xfrm>
                <a:off x="2869450" y="1096289"/>
                <a:ext cx="830160" cy="54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DC6E05-2715-D535-FC65-D7DF85A32C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60810" y="1087649"/>
                  <a:ext cx="8478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269CF8-3D3A-0DE7-74C9-E5C4AF7D7E65}"/>
                    </a:ext>
                  </a:extLst>
                </p14:cNvPr>
                <p14:cNvContentPartPr/>
                <p14:nvPr/>
              </p14:nvContentPartPr>
              <p14:xfrm>
                <a:off x="3453730" y="1346129"/>
                <a:ext cx="1057320" cy="24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269CF8-3D3A-0DE7-74C9-E5C4AF7D7E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5090" y="1337489"/>
                  <a:ext cx="1074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267454-EE12-A88C-E229-9D300B602AFC}"/>
                    </a:ext>
                  </a:extLst>
                </p14:cNvPr>
                <p14:cNvContentPartPr/>
                <p14:nvPr/>
              </p14:nvContentPartPr>
              <p14:xfrm>
                <a:off x="4501330" y="1080089"/>
                <a:ext cx="39240" cy="17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267454-EE12-A88C-E229-9D300B602A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92330" y="1071449"/>
                  <a:ext cx="56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1599E4-FBA1-B779-AA3E-9A0C3A9A33AC}"/>
                    </a:ext>
                  </a:extLst>
                </p14:cNvPr>
                <p14:cNvContentPartPr/>
                <p14:nvPr/>
              </p14:nvContentPartPr>
              <p14:xfrm>
                <a:off x="4641730" y="1031849"/>
                <a:ext cx="8640" cy="19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1599E4-FBA1-B779-AA3E-9A0C3A9A33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32730" y="1023209"/>
                  <a:ext cx="26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A1ADD1-10FC-2401-2C1F-B9FEAE130D58}"/>
                    </a:ext>
                  </a:extLst>
                </p14:cNvPr>
                <p14:cNvContentPartPr/>
                <p14:nvPr/>
              </p14:nvContentPartPr>
              <p14:xfrm>
                <a:off x="3052690" y="786689"/>
                <a:ext cx="101520" cy="320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A1ADD1-10FC-2401-2C1F-B9FEAE130D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43690" y="778049"/>
                  <a:ext cx="119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B85891-5B72-89F7-B510-1E659634C060}"/>
                    </a:ext>
                  </a:extLst>
                </p14:cNvPr>
                <p14:cNvContentPartPr/>
                <p14:nvPr/>
              </p14:nvContentPartPr>
              <p14:xfrm>
                <a:off x="3025330" y="696329"/>
                <a:ext cx="191880" cy="16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B85891-5B72-89F7-B510-1E659634C0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16690" y="687689"/>
                  <a:ext cx="20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1469F1-79E9-8F6A-8057-45E2FA219734}"/>
                    </a:ext>
                  </a:extLst>
                </p14:cNvPr>
                <p14:cNvContentPartPr/>
                <p14:nvPr/>
              </p14:nvContentPartPr>
              <p14:xfrm>
                <a:off x="5084530" y="1424969"/>
                <a:ext cx="941760" cy="34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1469F1-79E9-8F6A-8057-45E2FA2197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5890" y="1415969"/>
                  <a:ext cx="959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DEA8096-01D3-7B06-2637-684FBFA1C800}"/>
                    </a:ext>
                  </a:extLst>
                </p14:cNvPr>
                <p14:cNvContentPartPr/>
                <p14:nvPr/>
              </p14:nvContentPartPr>
              <p14:xfrm>
                <a:off x="5771410" y="1521089"/>
                <a:ext cx="25200" cy="66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DEA8096-01D3-7B06-2637-684FBFA1C8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62770" y="1512089"/>
                  <a:ext cx="42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73DD53-29B0-621E-F954-749C72F06392}"/>
                    </a:ext>
                  </a:extLst>
                </p14:cNvPr>
                <p14:cNvContentPartPr/>
                <p14:nvPr/>
              </p14:nvContentPartPr>
              <p14:xfrm>
                <a:off x="5992450" y="1369529"/>
                <a:ext cx="1287360" cy="44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73DD53-29B0-621E-F954-749C72F063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83450" y="1360529"/>
                  <a:ext cx="13050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3DD7BC-9958-028E-4F21-BEE544A5B88A}"/>
                    </a:ext>
                  </a:extLst>
                </p14:cNvPr>
                <p14:cNvContentPartPr/>
                <p14:nvPr/>
              </p14:nvContentPartPr>
              <p14:xfrm>
                <a:off x="6721450" y="1333889"/>
                <a:ext cx="47520" cy="12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3DD7BC-9958-028E-4F21-BEE544A5B8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12450" y="1325249"/>
                  <a:ext cx="65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DA1A3A-CB60-0606-EE60-ABE15452BF5A}"/>
                    </a:ext>
                  </a:extLst>
                </p14:cNvPr>
                <p14:cNvContentPartPr/>
                <p14:nvPr/>
              </p14:nvContentPartPr>
              <p14:xfrm>
                <a:off x="6232570" y="1241729"/>
                <a:ext cx="103680" cy="2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DA1A3A-CB60-0606-EE60-ABE15452BF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23930" y="1233089"/>
                  <a:ext cx="12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2AE4BE-8AEF-B4C2-D7A9-6FACB3250126}"/>
                    </a:ext>
                  </a:extLst>
                </p14:cNvPr>
                <p14:cNvContentPartPr/>
                <p14:nvPr/>
              </p14:nvContentPartPr>
              <p14:xfrm>
                <a:off x="7187650" y="1486169"/>
                <a:ext cx="65160" cy="5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2AE4BE-8AEF-B4C2-D7A9-6FACB32501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9010" y="1477529"/>
                  <a:ext cx="8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848251-A2E7-CA31-883A-325EB3D5E664}"/>
                    </a:ext>
                  </a:extLst>
                </p14:cNvPr>
                <p14:cNvContentPartPr/>
                <p14:nvPr/>
              </p14:nvContentPartPr>
              <p14:xfrm>
                <a:off x="7540450" y="1000169"/>
                <a:ext cx="1180800" cy="59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848251-A2E7-CA31-883A-325EB3D5E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31450" y="991529"/>
                  <a:ext cx="11984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39C6CF-F28D-073B-5E2D-CEBCDF04CA62}"/>
                    </a:ext>
                  </a:extLst>
                </p14:cNvPr>
                <p14:cNvContentPartPr/>
                <p14:nvPr/>
              </p14:nvContentPartPr>
              <p14:xfrm>
                <a:off x="8390050" y="1117889"/>
                <a:ext cx="29520" cy="6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39C6CF-F28D-073B-5E2D-CEBCDF04CA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81050" y="1109249"/>
                  <a:ext cx="47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1A45623-9D6A-F0EA-B817-21F562FEA3CD}"/>
                    </a:ext>
                  </a:extLst>
                </p14:cNvPr>
                <p14:cNvContentPartPr/>
                <p14:nvPr/>
              </p14:nvContentPartPr>
              <p14:xfrm>
                <a:off x="8823850" y="1076129"/>
                <a:ext cx="1737720" cy="52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1A45623-9D6A-F0EA-B817-21F562FEA3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15210" y="1067489"/>
                  <a:ext cx="17553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159198-899E-581C-EE9B-5877AE800024}"/>
                    </a:ext>
                  </a:extLst>
                </p14:cNvPr>
                <p14:cNvContentPartPr/>
                <p14:nvPr/>
              </p14:nvContentPartPr>
              <p14:xfrm>
                <a:off x="9918250" y="1271609"/>
                <a:ext cx="23040" cy="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C159198-899E-581C-EE9B-5877AE8000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09250" y="1262969"/>
                  <a:ext cx="4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E936DE4-A3CC-8CDF-041B-F139A6362572}"/>
                    </a:ext>
                  </a:extLst>
                </p14:cNvPr>
                <p14:cNvContentPartPr/>
                <p14:nvPr/>
              </p14:nvContentPartPr>
              <p14:xfrm>
                <a:off x="9549250" y="1214369"/>
                <a:ext cx="311400" cy="1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E936DE4-A3CC-8CDF-041B-F139A63625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40250" y="1205369"/>
                  <a:ext cx="329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E93AD4-4B6B-E650-E135-C904D7AABBBA}"/>
              </a:ext>
            </a:extLst>
          </p:cNvPr>
          <p:cNvGrpSpPr/>
          <p:nvPr/>
        </p:nvGrpSpPr>
        <p:grpSpPr>
          <a:xfrm>
            <a:off x="1416130" y="1752209"/>
            <a:ext cx="3336120" cy="419400"/>
            <a:chOff x="1416130" y="1752209"/>
            <a:chExt cx="33361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CC7770-76C8-9914-3010-37A16C7008AC}"/>
                    </a:ext>
                  </a:extLst>
                </p14:cNvPr>
                <p14:cNvContentPartPr/>
                <p14:nvPr/>
              </p14:nvContentPartPr>
              <p14:xfrm>
                <a:off x="1416130" y="1761569"/>
                <a:ext cx="988920" cy="40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CC7770-76C8-9914-3010-37A16C7008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07490" y="1752929"/>
                  <a:ext cx="10065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125369-752D-DBD5-C758-96B92E63ACEF}"/>
                    </a:ext>
                  </a:extLst>
                </p14:cNvPr>
                <p14:cNvContentPartPr/>
                <p14:nvPr/>
              </p14:nvContentPartPr>
              <p14:xfrm>
                <a:off x="2286970" y="1926809"/>
                <a:ext cx="13428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125369-752D-DBD5-C758-96B92E63AC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78330" y="1917809"/>
                  <a:ext cx="15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10873E-5044-2570-1E6F-136CFEABD6C1}"/>
                    </a:ext>
                  </a:extLst>
                </p14:cNvPr>
                <p14:cNvContentPartPr/>
                <p14:nvPr/>
              </p14:nvContentPartPr>
              <p14:xfrm>
                <a:off x="1523410" y="1912409"/>
                <a:ext cx="369360" cy="4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10873E-5044-2570-1E6F-136CFEABD6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14410" y="1903409"/>
                  <a:ext cx="387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FD2C5A-60D8-77C9-873D-CF2904D9657B}"/>
                    </a:ext>
                  </a:extLst>
                </p14:cNvPr>
                <p14:cNvContentPartPr/>
                <p14:nvPr/>
              </p14:nvContentPartPr>
              <p14:xfrm>
                <a:off x="2647330" y="1752209"/>
                <a:ext cx="690480" cy="41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FD2C5A-60D8-77C9-873D-CF2904D965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8330" y="1743209"/>
                  <a:ext cx="7081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BEC542F-EFE0-EF5F-82D7-239C02F18A75}"/>
                    </a:ext>
                  </a:extLst>
                </p14:cNvPr>
                <p14:cNvContentPartPr/>
                <p14:nvPr/>
              </p14:nvContentPartPr>
              <p14:xfrm>
                <a:off x="3170410" y="1840409"/>
                <a:ext cx="42840" cy="4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BEC542F-EFE0-EF5F-82D7-239C02F18A7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61770" y="1831769"/>
                  <a:ext cx="6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26AC80-C55F-83AB-D421-8DD54E62CED8}"/>
                    </a:ext>
                  </a:extLst>
                </p14:cNvPr>
                <p14:cNvContentPartPr/>
                <p14:nvPr/>
              </p14:nvContentPartPr>
              <p14:xfrm>
                <a:off x="3622210" y="1975769"/>
                <a:ext cx="478080" cy="10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26AC80-C55F-83AB-D421-8DD54E62CE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13210" y="1966769"/>
                  <a:ext cx="495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A9D358-2937-64F7-3F40-6CB9FB542E7B}"/>
                    </a:ext>
                  </a:extLst>
                </p14:cNvPr>
                <p14:cNvContentPartPr/>
                <p14:nvPr/>
              </p14:nvContentPartPr>
              <p14:xfrm>
                <a:off x="4187050" y="1791089"/>
                <a:ext cx="427320" cy="29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A9D358-2937-64F7-3F40-6CB9FB542E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78410" y="1782089"/>
                  <a:ext cx="4449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9BAA952-DDAE-34E2-68F4-FF522F653DCC}"/>
                    </a:ext>
                  </a:extLst>
                </p14:cNvPr>
                <p14:cNvContentPartPr/>
                <p14:nvPr/>
              </p14:nvContentPartPr>
              <p14:xfrm>
                <a:off x="4394770" y="1910609"/>
                <a:ext cx="246960" cy="2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9BAA952-DDAE-34E2-68F4-FF522F653D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85770" y="1901609"/>
                  <a:ext cx="264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72BBC2-5E99-A16F-F349-50CD4ED0EE20}"/>
                    </a:ext>
                  </a:extLst>
                </p14:cNvPr>
                <p14:cNvContentPartPr/>
                <p14:nvPr/>
              </p14:nvContentPartPr>
              <p14:xfrm>
                <a:off x="4313410" y="1823129"/>
                <a:ext cx="34560" cy="15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72BBC2-5E99-A16F-F349-50CD4ED0EE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04410" y="1814489"/>
                  <a:ext cx="52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51E0C7-015E-3258-DB8D-94396FD363FF}"/>
                    </a:ext>
                  </a:extLst>
                </p14:cNvPr>
                <p14:cNvContentPartPr/>
                <p14:nvPr/>
              </p14:nvContentPartPr>
              <p14:xfrm>
                <a:off x="4679530" y="2062889"/>
                <a:ext cx="72720" cy="80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51E0C7-015E-3258-DB8D-94396FD363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0530" y="2053889"/>
                  <a:ext cx="903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99055C-D57C-D5FB-50C5-24C1CEB22617}"/>
              </a:ext>
            </a:extLst>
          </p:cNvPr>
          <p:cNvGrpSpPr/>
          <p:nvPr/>
        </p:nvGrpSpPr>
        <p:grpSpPr>
          <a:xfrm>
            <a:off x="1602250" y="2516489"/>
            <a:ext cx="2164320" cy="397440"/>
            <a:chOff x="1602250" y="2516489"/>
            <a:chExt cx="2164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B86C97-453E-4893-2DFA-B1D4002758FA}"/>
                    </a:ext>
                  </a:extLst>
                </p14:cNvPr>
                <p14:cNvContentPartPr/>
                <p14:nvPr/>
              </p14:nvContentPartPr>
              <p14:xfrm>
                <a:off x="1645810" y="2598209"/>
                <a:ext cx="107280" cy="254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B86C97-453E-4893-2DFA-B1D4002758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37170" y="2589569"/>
                  <a:ext cx="124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E94B22-5B02-167E-F4A8-E6597DE8FAB9}"/>
                    </a:ext>
                  </a:extLst>
                </p14:cNvPr>
                <p14:cNvContentPartPr/>
                <p14:nvPr/>
              </p14:nvContentPartPr>
              <p14:xfrm>
                <a:off x="1602250" y="2566529"/>
                <a:ext cx="244800" cy="50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E94B22-5B02-167E-F4A8-E6597DE8FA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93610" y="2557889"/>
                  <a:ext cx="262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5411B7-3913-1400-6667-DF000824B8E2}"/>
                    </a:ext>
                  </a:extLst>
                </p14:cNvPr>
                <p14:cNvContentPartPr/>
                <p14:nvPr/>
              </p14:nvContentPartPr>
              <p14:xfrm>
                <a:off x="1791970" y="2516489"/>
                <a:ext cx="122760" cy="36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5411B7-3913-1400-6667-DF000824B8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83330" y="2507489"/>
                  <a:ext cx="140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4B2D8B-8DCE-E705-4320-6869187B0D99}"/>
                    </a:ext>
                  </a:extLst>
                </p14:cNvPr>
                <p14:cNvContentPartPr/>
                <p14:nvPr/>
              </p14:nvContentPartPr>
              <p14:xfrm>
                <a:off x="1920850" y="2785049"/>
                <a:ext cx="158760" cy="9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4B2D8B-8DCE-E705-4320-6869187B0D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12210" y="2776409"/>
                  <a:ext cx="176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C5AB5E-305E-7C34-E7D4-70AA0F507DAE}"/>
                    </a:ext>
                  </a:extLst>
                </p14:cNvPr>
                <p14:cNvContentPartPr/>
                <p14:nvPr/>
              </p14:nvContentPartPr>
              <p14:xfrm>
                <a:off x="2349250" y="2546009"/>
                <a:ext cx="868680" cy="357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C5AB5E-305E-7C34-E7D4-70AA0F507D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40250" y="2537369"/>
                  <a:ext cx="8863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986505-6DC5-D4A3-5953-D583AAD687F1}"/>
                    </a:ext>
                  </a:extLst>
                </p14:cNvPr>
                <p14:cNvContentPartPr/>
                <p14:nvPr/>
              </p14:nvContentPartPr>
              <p14:xfrm>
                <a:off x="3207850" y="2725289"/>
                <a:ext cx="558720" cy="18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986505-6DC5-D4A3-5953-D583AAD687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98850" y="2716289"/>
                  <a:ext cx="5763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24C06-94B0-8556-897D-32C586C32A97}"/>
              </a:ext>
            </a:extLst>
          </p:cNvPr>
          <p:cNvGrpSpPr/>
          <p:nvPr/>
        </p:nvGrpSpPr>
        <p:grpSpPr>
          <a:xfrm>
            <a:off x="4015330" y="2283209"/>
            <a:ext cx="7392240" cy="707040"/>
            <a:chOff x="4015330" y="2283209"/>
            <a:chExt cx="73922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9B5B2C-2F3D-4954-EBBE-48B641388BB4}"/>
                    </a:ext>
                  </a:extLst>
                </p14:cNvPr>
                <p14:cNvContentPartPr/>
                <p14:nvPr/>
              </p14:nvContentPartPr>
              <p14:xfrm>
                <a:off x="4015330" y="2725289"/>
                <a:ext cx="1316160" cy="20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9B5B2C-2F3D-4954-EBBE-48B641388B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06690" y="2716289"/>
                  <a:ext cx="1333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A17AEB1-D51D-C6C9-95A4-1A5ACE10BE51}"/>
                    </a:ext>
                  </a:extLst>
                </p14:cNvPr>
                <p14:cNvContentPartPr/>
                <p14:nvPr/>
              </p14:nvContentPartPr>
              <p14:xfrm>
                <a:off x="5624170" y="2355929"/>
                <a:ext cx="1076040" cy="510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A17AEB1-D51D-C6C9-95A4-1A5ACE10BE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15170" y="2347289"/>
                  <a:ext cx="10936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BF0A13-9029-AF95-5707-6EA36872652C}"/>
                    </a:ext>
                  </a:extLst>
                </p14:cNvPr>
                <p14:cNvContentPartPr/>
                <p14:nvPr/>
              </p14:nvContentPartPr>
              <p14:xfrm>
                <a:off x="6334090" y="2559689"/>
                <a:ext cx="252000" cy="38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BF0A13-9029-AF95-5707-6EA3687265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25090" y="2551049"/>
                  <a:ext cx="269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25146B-2372-7B81-E5A1-BBFABBB0E428}"/>
                    </a:ext>
                  </a:extLst>
                </p14:cNvPr>
                <p14:cNvContentPartPr/>
                <p14:nvPr/>
              </p14:nvContentPartPr>
              <p14:xfrm>
                <a:off x="6131050" y="2464289"/>
                <a:ext cx="35640" cy="1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25146B-2372-7B81-E5A1-BBFABBB0E4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22050" y="2455649"/>
                  <a:ext cx="5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E4269F-4E42-D252-C32A-CA68AA864E09}"/>
                    </a:ext>
                  </a:extLst>
                </p14:cNvPr>
                <p14:cNvContentPartPr/>
                <p14:nvPr/>
              </p14:nvContentPartPr>
              <p14:xfrm>
                <a:off x="7005850" y="2328569"/>
                <a:ext cx="808920" cy="47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E4269F-4E42-D252-C32A-CA68AA864E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97210" y="2319929"/>
                  <a:ext cx="8265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844F78-74B7-73CD-4957-5BF2386B3734}"/>
                    </a:ext>
                  </a:extLst>
                </p14:cNvPr>
                <p14:cNvContentPartPr/>
                <p14:nvPr/>
              </p14:nvContentPartPr>
              <p14:xfrm>
                <a:off x="7107010" y="2503169"/>
                <a:ext cx="46260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844F78-74B7-73CD-4957-5BF2386B37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98370" y="2494529"/>
                  <a:ext cx="480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4A0D0E-0636-BAFF-99F2-9F76D74F6096}"/>
                    </a:ext>
                  </a:extLst>
                </p14:cNvPr>
                <p14:cNvContentPartPr/>
                <p14:nvPr/>
              </p14:nvContentPartPr>
              <p14:xfrm>
                <a:off x="7991530" y="2283209"/>
                <a:ext cx="1333440" cy="67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4A0D0E-0636-BAFF-99F2-9F76D74F60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82890" y="2274569"/>
                  <a:ext cx="135108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33C1E3-9157-7293-5BF5-6C6923BB498D}"/>
                    </a:ext>
                  </a:extLst>
                </p14:cNvPr>
                <p14:cNvContentPartPr/>
                <p14:nvPr/>
              </p14:nvContentPartPr>
              <p14:xfrm>
                <a:off x="9051010" y="2471489"/>
                <a:ext cx="24120" cy="66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A33C1E3-9157-7293-5BF5-6C6923BB49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42010" y="2462849"/>
                  <a:ext cx="41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4DF046-459A-F2D7-813C-2AA4A72BB99C}"/>
                    </a:ext>
                  </a:extLst>
                </p14:cNvPr>
                <p14:cNvContentPartPr/>
                <p14:nvPr/>
              </p14:nvContentPartPr>
              <p14:xfrm>
                <a:off x="9141370" y="2564729"/>
                <a:ext cx="138960" cy="104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4DF046-459A-F2D7-813C-2AA4A72BB9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32370" y="2555729"/>
                  <a:ext cx="156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5D546C4-0035-BCA4-D964-37ECE7664E34}"/>
                    </a:ext>
                  </a:extLst>
                </p14:cNvPr>
                <p14:cNvContentPartPr/>
                <p14:nvPr/>
              </p14:nvContentPartPr>
              <p14:xfrm>
                <a:off x="9518650" y="2392289"/>
                <a:ext cx="1888920" cy="597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5D546C4-0035-BCA4-D964-37ECE7664E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10010" y="2383289"/>
                  <a:ext cx="190656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60513E-DCED-2561-C55D-E76E3814743E}"/>
                    </a:ext>
                  </a:extLst>
                </p14:cNvPr>
                <p14:cNvContentPartPr/>
                <p14:nvPr/>
              </p14:nvContentPartPr>
              <p14:xfrm>
                <a:off x="9298330" y="2296529"/>
                <a:ext cx="82080" cy="32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60513E-DCED-2561-C55D-E76E381474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89690" y="2287889"/>
                  <a:ext cx="99720" cy="3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2047EF3-3261-B1B0-6E76-4EB4D8C8F0C1}"/>
                  </a:ext>
                </a:extLst>
              </p14:cNvPr>
              <p14:cNvContentPartPr/>
              <p14:nvPr/>
            </p14:nvContentPartPr>
            <p14:xfrm>
              <a:off x="1709170" y="3482729"/>
              <a:ext cx="399960" cy="307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2047EF3-3261-B1B0-6E76-4EB4D8C8F0C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700530" y="3474089"/>
                <a:ext cx="4176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314646C-AE16-8F17-AF71-AF25BB9CDDC5}"/>
                  </a:ext>
                </a:extLst>
              </p14:cNvPr>
              <p14:cNvContentPartPr/>
              <p14:nvPr/>
            </p14:nvContentPartPr>
            <p14:xfrm>
              <a:off x="2125330" y="3332969"/>
              <a:ext cx="89280" cy="47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314646C-AE16-8F17-AF71-AF25BB9CDDC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16330" y="3324329"/>
                <a:ext cx="106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711C0DD-411B-EF10-40E5-70E282C56C5A}"/>
                  </a:ext>
                </a:extLst>
              </p14:cNvPr>
              <p14:cNvContentPartPr/>
              <p14:nvPr/>
            </p14:nvContentPartPr>
            <p14:xfrm>
              <a:off x="2338090" y="3425849"/>
              <a:ext cx="295560" cy="345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711C0DD-411B-EF10-40E5-70E282C56C5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29450" y="3416849"/>
                <a:ext cx="3132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2BBB507-9DE6-5AA7-C6D0-6F7680076361}"/>
                  </a:ext>
                </a:extLst>
              </p14:cNvPr>
              <p14:cNvContentPartPr/>
              <p14:nvPr/>
            </p14:nvContentPartPr>
            <p14:xfrm>
              <a:off x="2426290" y="3517649"/>
              <a:ext cx="278640" cy="41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2BBB507-9DE6-5AA7-C6D0-6F768007636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17650" y="3508649"/>
                <a:ext cx="296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647F4BC-838C-C10E-88AA-E22F8C6339CC}"/>
                  </a:ext>
                </a:extLst>
              </p14:cNvPr>
              <p14:cNvContentPartPr/>
              <p14:nvPr/>
            </p14:nvContentPartPr>
            <p14:xfrm>
              <a:off x="2948650" y="3356729"/>
              <a:ext cx="1464120" cy="646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647F4BC-838C-C10E-88AA-E22F8C6339C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39650" y="3348089"/>
                <a:ext cx="14817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B0516FA-CBE9-3779-7019-E336C48E3531}"/>
                  </a:ext>
                </a:extLst>
              </p14:cNvPr>
              <p14:cNvContentPartPr/>
              <p14:nvPr/>
            </p14:nvContentPartPr>
            <p14:xfrm>
              <a:off x="4630210" y="3301289"/>
              <a:ext cx="609120" cy="47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B0516FA-CBE9-3779-7019-E336C48E353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621210" y="3292289"/>
                <a:ext cx="62676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A999988-7992-F5B8-7129-634C15E5F044}"/>
                  </a:ext>
                </a:extLst>
              </p14:cNvPr>
              <p14:cNvContentPartPr/>
              <p14:nvPr/>
            </p14:nvContentPartPr>
            <p14:xfrm>
              <a:off x="4758370" y="3447089"/>
              <a:ext cx="316080" cy="17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A999988-7992-F5B8-7129-634C15E5F04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749370" y="3438089"/>
                <a:ext cx="333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FC34888-2061-F9A0-731E-4AA2B4E0857C}"/>
                  </a:ext>
                </a:extLst>
              </p14:cNvPr>
              <p14:cNvContentPartPr/>
              <p14:nvPr/>
            </p14:nvContentPartPr>
            <p14:xfrm>
              <a:off x="5525530" y="3129929"/>
              <a:ext cx="1754640" cy="735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FC34888-2061-F9A0-731E-4AA2B4E0857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516890" y="3121289"/>
                <a:ext cx="177228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15E3FCB-97A8-FFA8-08AE-24BE9854D517}"/>
                  </a:ext>
                </a:extLst>
              </p14:cNvPr>
              <p14:cNvContentPartPr/>
              <p14:nvPr/>
            </p14:nvContentPartPr>
            <p14:xfrm>
              <a:off x="6961570" y="3384089"/>
              <a:ext cx="315720" cy="68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15E3FCB-97A8-FFA8-08AE-24BE9854D51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952930" y="3375089"/>
                <a:ext cx="333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3F8DD62-8FBA-E270-4547-1286FDAD3473}"/>
                  </a:ext>
                </a:extLst>
              </p14:cNvPr>
              <p14:cNvContentPartPr/>
              <p14:nvPr/>
            </p14:nvContentPartPr>
            <p14:xfrm>
              <a:off x="6809290" y="3250169"/>
              <a:ext cx="37440" cy="17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3F8DD62-8FBA-E270-4547-1286FDAD347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800290" y="3241529"/>
                <a:ext cx="55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8E981D6-65C3-9A17-8A99-B8D8678076D1}"/>
                  </a:ext>
                </a:extLst>
              </p14:cNvPr>
              <p14:cNvContentPartPr/>
              <p14:nvPr/>
            </p14:nvContentPartPr>
            <p14:xfrm>
              <a:off x="7580050" y="3237569"/>
              <a:ext cx="2176200" cy="514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8E981D6-65C3-9A17-8A99-B8D8678076D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71050" y="3228929"/>
                <a:ext cx="219384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84C03ED-764D-7A8D-6882-E3C76B1BADE9}"/>
                  </a:ext>
                </a:extLst>
              </p14:cNvPr>
              <p14:cNvContentPartPr/>
              <p14:nvPr/>
            </p14:nvContentPartPr>
            <p14:xfrm>
              <a:off x="9443770" y="3526649"/>
              <a:ext cx="21240" cy="5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84C03ED-764D-7A8D-6882-E3C76B1BADE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435130" y="3517649"/>
                <a:ext cx="38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2793F67-81E2-2037-E882-E7B5F7C47C2D}"/>
                  </a:ext>
                </a:extLst>
              </p14:cNvPr>
              <p14:cNvContentPartPr/>
              <p14:nvPr/>
            </p14:nvContentPartPr>
            <p14:xfrm>
              <a:off x="7937530" y="3366809"/>
              <a:ext cx="67680" cy="9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2793F67-81E2-2037-E882-E7B5F7C47C2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28530" y="3358169"/>
                <a:ext cx="85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484E2C4-8CA8-0FAC-F843-4DBEABA72C29}"/>
                  </a:ext>
                </a:extLst>
              </p14:cNvPr>
              <p14:cNvContentPartPr/>
              <p14:nvPr/>
            </p14:nvContentPartPr>
            <p14:xfrm>
              <a:off x="9008530" y="3391289"/>
              <a:ext cx="331920" cy="43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484E2C4-8CA8-0FAC-F843-4DBEABA72C2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999890" y="3382649"/>
                <a:ext cx="34956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8F40ADE1-8CD2-E18D-2CA9-1BC76BAD2766}"/>
              </a:ext>
            </a:extLst>
          </p:cNvPr>
          <p:cNvGrpSpPr/>
          <p:nvPr/>
        </p:nvGrpSpPr>
        <p:grpSpPr>
          <a:xfrm>
            <a:off x="10121650" y="3242609"/>
            <a:ext cx="1145520" cy="676440"/>
            <a:chOff x="10121650" y="3242609"/>
            <a:chExt cx="114552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6159090-FFE4-C4D4-4334-B6FD90D27B94}"/>
                    </a:ext>
                  </a:extLst>
                </p14:cNvPr>
                <p14:cNvContentPartPr/>
                <p14:nvPr/>
              </p14:nvContentPartPr>
              <p14:xfrm>
                <a:off x="10121650" y="3296969"/>
                <a:ext cx="495000" cy="441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6159090-FFE4-C4D4-4334-B6FD90D27B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13010" y="3287969"/>
                  <a:ext cx="5126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0C97516-1DEC-544C-3AE9-2543ECC03276}"/>
                    </a:ext>
                  </a:extLst>
                </p14:cNvPr>
                <p14:cNvContentPartPr/>
                <p14:nvPr/>
              </p14:nvContentPartPr>
              <p14:xfrm>
                <a:off x="10935610" y="3242609"/>
                <a:ext cx="331560" cy="418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0C97516-1DEC-544C-3AE9-2543ECC0327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26610" y="3233609"/>
                  <a:ext cx="3492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9E15CC3-FE09-43BB-E0CB-B2379F01AE23}"/>
                    </a:ext>
                  </a:extLst>
                </p14:cNvPr>
                <p14:cNvContentPartPr/>
                <p14:nvPr/>
              </p14:nvContentPartPr>
              <p14:xfrm>
                <a:off x="11000050" y="3829409"/>
                <a:ext cx="65160" cy="89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9E15CC3-FE09-43BB-E0CB-B2379F01AE2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91410" y="3820409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BABAE86-D9BA-962F-DE12-7CD079DB073A}"/>
              </a:ext>
            </a:extLst>
          </p:cNvPr>
          <p:cNvGrpSpPr/>
          <p:nvPr/>
        </p:nvGrpSpPr>
        <p:grpSpPr>
          <a:xfrm>
            <a:off x="4379290" y="4255289"/>
            <a:ext cx="3564720" cy="1572840"/>
            <a:chOff x="4379290" y="4255289"/>
            <a:chExt cx="3564720" cy="15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FB670FE-97DA-0546-45BB-50C91785E15F}"/>
                    </a:ext>
                  </a:extLst>
                </p14:cNvPr>
                <p14:cNvContentPartPr/>
                <p14:nvPr/>
              </p14:nvContentPartPr>
              <p14:xfrm>
                <a:off x="4533730" y="4255289"/>
                <a:ext cx="163440" cy="47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FB670FE-97DA-0546-45BB-50C91785E15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4730" y="4246289"/>
                  <a:ext cx="181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BF776A-7879-83F3-5564-7971EF12258C}"/>
                    </a:ext>
                  </a:extLst>
                </p14:cNvPr>
                <p14:cNvContentPartPr/>
                <p14:nvPr/>
              </p14:nvContentPartPr>
              <p14:xfrm>
                <a:off x="4379290" y="4799249"/>
                <a:ext cx="473400" cy="58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BF776A-7879-83F3-5564-7971EF1225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70290" y="4790609"/>
                  <a:ext cx="491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122422-25B0-C08E-79D4-B961A4F06597}"/>
                    </a:ext>
                  </a:extLst>
                </p14:cNvPr>
                <p14:cNvContentPartPr/>
                <p14:nvPr/>
              </p14:nvContentPartPr>
              <p14:xfrm>
                <a:off x="4390810" y="4917329"/>
                <a:ext cx="202680" cy="353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122422-25B0-C08E-79D4-B961A4F065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82170" y="4908689"/>
                  <a:ext cx="22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A5DBD33-404A-0C34-4F0C-E425A51299C4}"/>
                    </a:ext>
                  </a:extLst>
                </p14:cNvPr>
                <p14:cNvContentPartPr/>
                <p14:nvPr/>
              </p14:nvContentPartPr>
              <p14:xfrm>
                <a:off x="4690330" y="4952969"/>
                <a:ext cx="160200" cy="27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A5DBD33-404A-0C34-4F0C-E425A51299C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81690" y="4943969"/>
                  <a:ext cx="177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3CB923-C8D0-10A3-BF5C-09FFDF33B165}"/>
                    </a:ext>
                  </a:extLst>
                </p14:cNvPr>
                <p14:cNvContentPartPr/>
                <p14:nvPr/>
              </p14:nvContentPartPr>
              <p14:xfrm>
                <a:off x="4634530" y="5028209"/>
                <a:ext cx="237240" cy="10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3CB923-C8D0-10A3-BF5C-09FFDF33B1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25890" y="5019569"/>
                  <a:ext cx="254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4C68A06-ADB3-F07C-4232-A0880C0C1CA9}"/>
                    </a:ext>
                  </a:extLst>
                </p14:cNvPr>
                <p14:cNvContentPartPr/>
                <p14:nvPr/>
              </p14:nvContentPartPr>
              <p14:xfrm>
                <a:off x="5164450" y="4362209"/>
                <a:ext cx="208080" cy="776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4C68A06-ADB3-F07C-4232-A0880C0C1C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55810" y="4353209"/>
                  <a:ext cx="22572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10C5FF-07B5-771A-5811-F1AAFAB47D68}"/>
                    </a:ext>
                  </a:extLst>
                </p14:cNvPr>
                <p14:cNvContentPartPr/>
                <p14:nvPr/>
              </p14:nvContentPartPr>
              <p14:xfrm>
                <a:off x="5141410" y="4675769"/>
                <a:ext cx="221400" cy="218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10C5FF-07B5-771A-5811-F1AAFAB47D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32410" y="4667129"/>
                  <a:ext cx="239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2C5210C-34A9-2B86-0621-B427F5D831E8}"/>
                    </a:ext>
                  </a:extLst>
                </p14:cNvPr>
                <p14:cNvContentPartPr/>
                <p14:nvPr/>
              </p14:nvContentPartPr>
              <p14:xfrm>
                <a:off x="5535610" y="4698449"/>
                <a:ext cx="332640" cy="205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2C5210C-34A9-2B86-0621-B427F5D831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26970" y="4689449"/>
                  <a:ext cx="350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3786320-45C7-B8B8-9AFE-1A583136E500}"/>
                    </a:ext>
                  </a:extLst>
                </p14:cNvPr>
                <p14:cNvContentPartPr/>
                <p14:nvPr/>
              </p14:nvContentPartPr>
              <p14:xfrm>
                <a:off x="5595010" y="4586489"/>
                <a:ext cx="27072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3786320-45C7-B8B8-9AFE-1A583136E5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86370" y="4577489"/>
                  <a:ext cx="288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C3306AD-6C28-04ED-2486-E4822FFA21D5}"/>
                    </a:ext>
                  </a:extLst>
                </p14:cNvPr>
                <p14:cNvContentPartPr/>
                <p14:nvPr/>
              </p14:nvContentPartPr>
              <p14:xfrm>
                <a:off x="5975890" y="4758569"/>
                <a:ext cx="70920" cy="81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C3306AD-6C28-04ED-2486-E4822FFA21D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67250" y="4749569"/>
                  <a:ext cx="88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CC277F1-8B15-AB86-4A6E-22B8C03AC8F4}"/>
                    </a:ext>
                  </a:extLst>
                </p14:cNvPr>
                <p14:cNvContentPartPr/>
                <p14:nvPr/>
              </p14:nvContentPartPr>
              <p14:xfrm>
                <a:off x="6128530" y="4530329"/>
                <a:ext cx="246960" cy="44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CC277F1-8B15-AB86-4A6E-22B8C03AC8F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19530" y="4521689"/>
                  <a:ext cx="2646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33B1544-70D8-F53F-080C-33423ED5A9BC}"/>
                    </a:ext>
                  </a:extLst>
                </p14:cNvPr>
                <p14:cNvContentPartPr/>
                <p14:nvPr/>
              </p14:nvContentPartPr>
              <p14:xfrm>
                <a:off x="6367930" y="4601249"/>
                <a:ext cx="268920" cy="360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33B1544-70D8-F53F-080C-33423ED5A9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59290" y="4592249"/>
                  <a:ext cx="286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966C721-B66E-E00A-BF07-9D94E4D274AD}"/>
                    </a:ext>
                  </a:extLst>
                </p14:cNvPr>
                <p14:cNvContentPartPr/>
                <p14:nvPr/>
              </p14:nvContentPartPr>
              <p14:xfrm>
                <a:off x="6431650" y="4425929"/>
                <a:ext cx="233640" cy="31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966C721-B66E-E00A-BF07-9D94E4D274A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22650" y="4417289"/>
                  <a:ext cx="251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36F965-0605-EC97-5E82-06E0886187AF}"/>
                    </a:ext>
                  </a:extLst>
                </p14:cNvPr>
                <p14:cNvContentPartPr/>
                <p14:nvPr/>
              </p14:nvContentPartPr>
              <p14:xfrm>
                <a:off x="7050490" y="4707809"/>
                <a:ext cx="269280" cy="18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36F965-0605-EC97-5E82-06E0886187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41490" y="4699169"/>
                  <a:ext cx="28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61EDD6-CE1B-8DBA-79D5-7D7029F1BF8D}"/>
                    </a:ext>
                  </a:extLst>
                </p14:cNvPr>
                <p14:cNvContentPartPr/>
                <p14:nvPr/>
              </p14:nvContentPartPr>
              <p14:xfrm>
                <a:off x="7019170" y="4875929"/>
                <a:ext cx="311400" cy="13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61EDD6-CE1B-8DBA-79D5-7D7029F1BF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10170" y="4866929"/>
                  <a:ext cx="329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E55B37-15C7-BA47-17AB-2B531915079C}"/>
                    </a:ext>
                  </a:extLst>
                </p14:cNvPr>
                <p14:cNvContentPartPr/>
                <p14:nvPr/>
              </p14:nvContentPartPr>
              <p14:xfrm>
                <a:off x="7614610" y="4422329"/>
                <a:ext cx="329400" cy="496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E55B37-15C7-BA47-17AB-2B53191507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05610" y="4413329"/>
                  <a:ext cx="3470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DFC726-1C66-43C6-9DEC-88C3605547BD}"/>
                    </a:ext>
                  </a:extLst>
                </p14:cNvPr>
                <p14:cNvContentPartPr/>
                <p14:nvPr/>
              </p14:nvContentPartPr>
              <p14:xfrm>
                <a:off x="7629730" y="5128649"/>
                <a:ext cx="73440" cy="52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DFC726-1C66-43C6-9DEC-88C3605547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20730" y="5120009"/>
                  <a:ext cx="91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79C4D1-A734-36A9-6B5B-3FF546060059}"/>
                    </a:ext>
                  </a:extLst>
                </p14:cNvPr>
                <p14:cNvContentPartPr/>
                <p14:nvPr/>
              </p14:nvContentPartPr>
              <p14:xfrm>
                <a:off x="5088850" y="5275889"/>
                <a:ext cx="123120" cy="240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79C4D1-A734-36A9-6B5B-3FF5460600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79850" y="5267249"/>
                  <a:ext cx="140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E2CC86E-0810-87DA-80AE-76EFDF253228}"/>
                    </a:ext>
                  </a:extLst>
                </p14:cNvPr>
                <p14:cNvContentPartPr/>
                <p14:nvPr/>
              </p14:nvContentPartPr>
              <p14:xfrm>
                <a:off x="5029090" y="5413409"/>
                <a:ext cx="144000" cy="24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E2CC86E-0810-87DA-80AE-76EFDF25322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20450" y="5404769"/>
                  <a:ext cx="161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8DE9786-663A-14FC-0022-180F96FE6D82}"/>
                    </a:ext>
                  </a:extLst>
                </p14:cNvPr>
                <p14:cNvContentPartPr/>
                <p14:nvPr/>
              </p14:nvContentPartPr>
              <p14:xfrm>
                <a:off x="5253730" y="5244929"/>
                <a:ext cx="48240" cy="221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8DE9786-663A-14FC-0022-180F96FE6D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4730" y="5235929"/>
                  <a:ext cx="65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5FE3D1-B448-F065-6D81-72CC8D696C31}"/>
                    </a:ext>
                  </a:extLst>
                </p14:cNvPr>
                <p14:cNvContentPartPr/>
                <p14:nvPr/>
              </p14:nvContentPartPr>
              <p14:xfrm>
                <a:off x="5326450" y="5387489"/>
                <a:ext cx="61560" cy="68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5FE3D1-B448-F065-6D81-72CC8D696C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7810" y="5378489"/>
                  <a:ext cx="79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3C21152-8936-07B3-2921-77691D976C1A}"/>
                    </a:ext>
                  </a:extLst>
                </p14:cNvPr>
                <p14:cNvContentPartPr/>
                <p14:nvPr/>
              </p14:nvContentPartPr>
              <p14:xfrm>
                <a:off x="5470810" y="5357969"/>
                <a:ext cx="2124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3C21152-8936-07B3-2921-77691D976C1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61810" y="5348969"/>
                  <a:ext cx="38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404DCA-AA82-94DD-1B20-654619CD83AC}"/>
                    </a:ext>
                  </a:extLst>
                </p14:cNvPr>
                <p14:cNvContentPartPr/>
                <p14:nvPr/>
              </p14:nvContentPartPr>
              <p14:xfrm>
                <a:off x="5467210" y="5319089"/>
                <a:ext cx="16560" cy="24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404DCA-AA82-94DD-1B20-654619CD83A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58210" y="531008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5D395F6-4525-2671-6F70-81CD74FF73B0}"/>
                    </a:ext>
                  </a:extLst>
                </p14:cNvPr>
                <p14:cNvContentPartPr/>
                <p14:nvPr/>
              </p14:nvContentPartPr>
              <p14:xfrm>
                <a:off x="5564050" y="5213609"/>
                <a:ext cx="87120" cy="259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5D395F6-4525-2671-6F70-81CD74FF73B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55410" y="5204609"/>
                  <a:ext cx="104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54EB0E-74AF-3F92-2E32-CC9F189BCA8C}"/>
                    </a:ext>
                  </a:extLst>
                </p14:cNvPr>
                <p14:cNvContentPartPr/>
                <p14:nvPr/>
              </p14:nvContentPartPr>
              <p14:xfrm>
                <a:off x="5076970" y="5596649"/>
                <a:ext cx="492840" cy="231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54EB0E-74AF-3F92-2E32-CC9F189BCA8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67970" y="5588009"/>
                  <a:ext cx="510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CE2D7C-17DF-8027-AA0B-C23773430358}"/>
                    </a:ext>
                  </a:extLst>
                </p14:cNvPr>
                <p14:cNvContentPartPr/>
                <p14:nvPr/>
              </p14:nvContentPartPr>
              <p14:xfrm>
                <a:off x="5428690" y="5667929"/>
                <a:ext cx="176040" cy="2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CE2D7C-17DF-8027-AA0B-C2377343035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20050" y="5659289"/>
                  <a:ext cx="193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D86386-8512-75E2-71CC-62AA19260E04}"/>
                    </a:ext>
                  </a:extLst>
                </p14:cNvPr>
                <p14:cNvContentPartPr/>
                <p14:nvPr/>
              </p14:nvContentPartPr>
              <p14:xfrm>
                <a:off x="5627050" y="5716889"/>
                <a:ext cx="72360" cy="107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D86386-8512-75E2-71CC-62AA19260E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18410" y="5708249"/>
                  <a:ext cx="90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9FFAEC1-51BF-40BB-C624-91D614976E3C}"/>
                    </a:ext>
                  </a:extLst>
                </p14:cNvPr>
                <p14:cNvContentPartPr/>
                <p14:nvPr/>
              </p14:nvContentPartPr>
              <p14:xfrm>
                <a:off x="5802010" y="5707529"/>
                <a:ext cx="59040" cy="12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9FFAEC1-51BF-40BB-C624-91D614976E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93370" y="5698889"/>
                  <a:ext cx="76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0302F46-18C2-EDF2-F4F2-D471C454737C}"/>
                    </a:ext>
                  </a:extLst>
                </p14:cNvPr>
                <p14:cNvContentPartPr/>
                <p14:nvPr/>
              </p14:nvContentPartPr>
              <p14:xfrm>
                <a:off x="5938450" y="5694569"/>
                <a:ext cx="163800" cy="10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0302F46-18C2-EDF2-F4F2-D471C454737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29450" y="5685929"/>
                  <a:ext cx="1814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A6EEB1-3B8C-D478-14FD-AA112C9E9915}"/>
              </a:ext>
            </a:extLst>
          </p:cNvPr>
          <p:cNvGrpSpPr/>
          <p:nvPr/>
        </p:nvGrpSpPr>
        <p:grpSpPr>
          <a:xfrm>
            <a:off x="3449770" y="5671169"/>
            <a:ext cx="1252080" cy="525600"/>
            <a:chOff x="3449770" y="5671169"/>
            <a:chExt cx="125208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49D2BFD-8B56-4686-5550-A1703FFBA6E5}"/>
                    </a:ext>
                  </a:extLst>
                </p14:cNvPr>
                <p14:cNvContentPartPr/>
                <p14:nvPr/>
              </p14:nvContentPartPr>
              <p14:xfrm>
                <a:off x="3449770" y="5683769"/>
                <a:ext cx="1216800" cy="513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49D2BFD-8B56-4686-5550-A1703FFBA6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40770" y="5674769"/>
                  <a:ext cx="12344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A1318AC-081A-7CA3-AE75-DC5A6A503E19}"/>
                    </a:ext>
                  </a:extLst>
                </p14:cNvPr>
                <p14:cNvContentPartPr/>
                <p14:nvPr/>
              </p14:nvContentPartPr>
              <p14:xfrm>
                <a:off x="4387930" y="5671169"/>
                <a:ext cx="313920" cy="9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A1318AC-081A-7CA3-AE75-DC5A6A503E1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78930" y="5662529"/>
                  <a:ext cx="33156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5ED0D1D-5B45-1692-DBB9-CA40D2195194}"/>
                  </a:ext>
                </a:extLst>
              </p14:cNvPr>
              <p14:cNvContentPartPr/>
              <p14:nvPr/>
            </p14:nvContentPartPr>
            <p14:xfrm>
              <a:off x="487330" y="6116849"/>
              <a:ext cx="670320" cy="3981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5ED0D1D-5B45-1692-DBB9-CA40D219519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78690" y="6107849"/>
                <a:ext cx="6879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119B624-3B9C-D2FB-C4B8-706CE0399F9F}"/>
                  </a:ext>
                </a:extLst>
              </p14:cNvPr>
              <p14:cNvContentPartPr/>
              <p14:nvPr/>
            </p14:nvContentPartPr>
            <p14:xfrm>
              <a:off x="985570" y="6235649"/>
              <a:ext cx="227160" cy="32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119B624-3B9C-D2FB-C4B8-706CE0399F9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76570" y="6227009"/>
                <a:ext cx="2448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968A9AB-C35E-AD56-E814-18D213F14AA6}"/>
                  </a:ext>
                </a:extLst>
              </p14:cNvPr>
              <p14:cNvContentPartPr/>
              <p14:nvPr/>
            </p14:nvContentPartPr>
            <p14:xfrm>
              <a:off x="1334410" y="6389729"/>
              <a:ext cx="140040" cy="103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968A9AB-C35E-AD56-E814-18D213F14AA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325410" y="6380729"/>
                <a:ext cx="1576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8715C65-7544-731E-42D7-5A44F7E80CC8}"/>
              </a:ext>
            </a:extLst>
          </p:cNvPr>
          <p:cNvGrpSpPr/>
          <p:nvPr/>
        </p:nvGrpSpPr>
        <p:grpSpPr>
          <a:xfrm>
            <a:off x="1680370" y="6184169"/>
            <a:ext cx="4726080" cy="518040"/>
            <a:chOff x="1680370" y="6184169"/>
            <a:chExt cx="47260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719B244-C77F-D91F-3AFC-5653932EE939}"/>
                    </a:ext>
                  </a:extLst>
                </p14:cNvPr>
                <p14:cNvContentPartPr/>
                <p14:nvPr/>
              </p14:nvContentPartPr>
              <p14:xfrm>
                <a:off x="1680370" y="6184169"/>
                <a:ext cx="1334880" cy="37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719B244-C77F-D91F-3AFC-5653932EE93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1370" y="6175529"/>
                  <a:ext cx="1352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5F4BF1-6E7C-9079-8B4F-0338E4D8D6D2}"/>
                    </a:ext>
                  </a:extLst>
                </p14:cNvPr>
                <p14:cNvContentPartPr/>
                <p14:nvPr/>
              </p14:nvContentPartPr>
              <p14:xfrm>
                <a:off x="2155930" y="6253649"/>
                <a:ext cx="408240" cy="7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5F4BF1-6E7C-9079-8B4F-0338E4D8D6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47290" y="6245009"/>
                  <a:ext cx="42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5E76BD-DC12-D61C-7B6B-B021B716734A}"/>
                    </a:ext>
                  </a:extLst>
                </p14:cNvPr>
                <p14:cNvContentPartPr/>
                <p14:nvPr/>
              </p14:nvContentPartPr>
              <p14:xfrm>
                <a:off x="3146650" y="6290729"/>
                <a:ext cx="631440" cy="411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5E76BD-DC12-D61C-7B6B-B021B71673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37650" y="6282089"/>
                  <a:ext cx="649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11FFEBB-D4CE-986D-A10F-E4749A9979A6}"/>
                    </a:ext>
                  </a:extLst>
                </p14:cNvPr>
                <p14:cNvContentPartPr/>
                <p14:nvPr/>
              </p14:nvContentPartPr>
              <p14:xfrm>
                <a:off x="3548770" y="6430409"/>
                <a:ext cx="309960" cy="19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11FFEBB-D4CE-986D-A10F-E4749A9979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39770" y="6421769"/>
                  <a:ext cx="327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8B1B1FA-A1F0-AF25-F82B-07190372CCCE}"/>
                    </a:ext>
                  </a:extLst>
                </p14:cNvPr>
                <p14:cNvContentPartPr/>
                <p14:nvPr/>
              </p14:nvContentPartPr>
              <p14:xfrm>
                <a:off x="3751090" y="6271289"/>
                <a:ext cx="456840" cy="349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8B1B1FA-A1F0-AF25-F82B-07190372CC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42090" y="6262649"/>
                  <a:ext cx="4744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410206-3297-196F-48D2-2720F36E5F5C}"/>
                    </a:ext>
                  </a:extLst>
                </p14:cNvPr>
                <p14:cNvContentPartPr/>
                <p14:nvPr/>
              </p14:nvContentPartPr>
              <p14:xfrm>
                <a:off x="3593410" y="6370289"/>
                <a:ext cx="61200" cy="4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410206-3297-196F-48D2-2720F36E5F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84410" y="6361649"/>
                  <a:ext cx="78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9605ACE-93E5-C5A3-22EE-8BE8F06D43A1}"/>
                    </a:ext>
                  </a:extLst>
                </p14:cNvPr>
                <p14:cNvContentPartPr/>
                <p14:nvPr/>
              </p14:nvContentPartPr>
              <p14:xfrm>
                <a:off x="4315210" y="6422129"/>
                <a:ext cx="511920" cy="210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9605ACE-93E5-C5A3-22EE-8BE8F06D43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06210" y="6413489"/>
                  <a:ext cx="529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4BAE5CC-FD8E-A11E-873E-A41FADECCEA4}"/>
                    </a:ext>
                  </a:extLst>
                </p14:cNvPr>
                <p14:cNvContentPartPr/>
                <p14:nvPr/>
              </p14:nvContentPartPr>
              <p14:xfrm>
                <a:off x="4601770" y="6328529"/>
                <a:ext cx="63000" cy="2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4BAE5CC-FD8E-A11E-873E-A41FADECCEA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92770" y="6319889"/>
                  <a:ext cx="80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BEE69C6-88D5-DEC8-EEDC-41862FCCEADC}"/>
                    </a:ext>
                  </a:extLst>
                </p14:cNvPr>
                <p14:cNvContentPartPr/>
                <p14:nvPr/>
              </p14:nvContentPartPr>
              <p14:xfrm>
                <a:off x="5080570" y="6378929"/>
                <a:ext cx="1172160" cy="293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BEE69C6-88D5-DEC8-EEDC-41862FCCEA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71930" y="6370289"/>
                  <a:ext cx="1189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3CB60DD-4895-46C7-EA4E-6A19A4CAAED3}"/>
                    </a:ext>
                  </a:extLst>
                </p14:cNvPr>
                <p14:cNvContentPartPr/>
                <p14:nvPr/>
              </p14:nvContentPartPr>
              <p14:xfrm>
                <a:off x="6363610" y="6536249"/>
                <a:ext cx="42840" cy="72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3CB60DD-4895-46C7-EA4E-6A19A4CAAED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54970" y="6527249"/>
                  <a:ext cx="604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FB48E87-B780-4EF1-266B-53171A7EA0A3}"/>
              </a:ext>
            </a:extLst>
          </p:cNvPr>
          <p:cNvGrpSpPr/>
          <p:nvPr/>
        </p:nvGrpSpPr>
        <p:grpSpPr>
          <a:xfrm>
            <a:off x="167650" y="109889"/>
            <a:ext cx="500400" cy="473760"/>
            <a:chOff x="167650" y="109889"/>
            <a:chExt cx="50040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E446B3-52EF-4F79-166C-2949549B8175}"/>
                    </a:ext>
                  </a:extLst>
                </p14:cNvPr>
                <p14:cNvContentPartPr/>
                <p14:nvPr/>
              </p14:nvContentPartPr>
              <p14:xfrm>
                <a:off x="297610" y="199529"/>
                <a:ext cx="172440" cy="28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E446B3-52EF-4F79-166C-2949549B81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8970" y="190889"/>
                  <a:ext cx="190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F18BFF-1E09-8F7A-F859-67C519830B4E}"/>
                    </a:ext>
                  </a:extLst>
                </p14:cNvPr>
                <p14:cNvContentPartPr/>
                <p14:nvPr/>
              </p14:nvContentPartPr>
              <p14:xfrm>
                <a:off x="167650" y="109889"/>
                <a:ext cx="500400" cy="473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F18BFF-1E09-8F7A-F859-67C519830B4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9010" y="101249"/>
                  <a:ext cx="518040" cy="49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486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6B7F79-B519-06C4-E4C7-FA00D40AB967}"/>
              </a:ext>
            </a:extLst>
          </p:cNvPr>
          <p:cNvGrpSpPr/>
          <p:nvPr/>
        </p:nvGrpSpPr>
        <p:grpSpPr>
          <a:xfrm>
            <a:off x="885130" y="117089"/>
            <a:ext cx="3732840" cy="753480"/>
            <a:chOff x="885130" y="117089"/>
            <a:chExt cx="373284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4841030-45DD-1C95-1E9B-4A679440F712}"/>
                    </a:ext>
                  </a:extLst>
                </p14:cNvPr>
                <p14:cNvContentPartPr/>
                <p14:nvPr/>
              </p14:nvContentPartPr>
              <p14:xfrm>
                <a:off x="885130" y="273689"/>
                <a:ext cx="164160" cy="283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4841030-45DD-1C95-1E9B-4A679440F7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6130" y="264689"/>
                  <a:ext cx="181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B975D5-3B79-281A-5C3A-F7040E285F8F}"/>
                    </a:ext>
                  </a:extLst>
                </p14:cNvPr>
                <p14:cNvContentPartPr/>
                <p14:nvPr/>
              </p14:nvContentPartPr>
              <p14:xfrm>
                <a:off x="911050" y="177569"/>
                <a:ext cx="300960" cy="9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B975D5-3B79-281A-5C3A-F7040E285F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2050" y="168929"/>
                  <a:ext cx="318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1DD10A-DF20-ABCC-E8BF-0262767BA0E7}"/>
                    </a:ext>
                  </a:extLst>
                </p14:cNvPr>
                <p14:cNvContentPartPr/>
                <p14:nvPr/>
              </p14:nvContentPartPr>
              <p14:xfrm>
                <a:off x="1066930" y="414809"/>
                <a:ext cx="1564920" cy="45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1DD10A-DF20-ABCC-E8BF-0262767BA0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8290" y="406169"/>
                  <a:ext cx="15825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8BA2FD-0EC8-556A-F1C0-54F43301DFC4}"/>
                    </a:ext>
                  </a:extLst>
                </p14:cNvPr>
                <p14:cNvContentPartPr/>
                <p14:nvPr/>
              </p14:nvContentPartPr>
              <p14:xfrm>
                <a:off x="2893930" y="139049"/>
                <a:ext cx="740160" cy="49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8BA2FD-0EC8-556A-F1C0-54F43301DF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85290" y="130409"/>
                  <a:ext cx="7578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548B39-15F3-2E8B-891F-A51D95BF0B7E}"/>
                    </a:ext>
                  </a:extLst>
                </p14:cNvPr>
                <p14:cNvContentPartPr/>
                <p14:nvPr/>
              </p14:nvContentPartPr>
              <p14:xfrm>
                <a:off x="3444370" y="319769"/>
                <a:ext cx="268560" cy="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548B39-15F3-2E8B-891F-A51D95BF0B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35730" y="310769"/>
                  <a:ext cx="286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E0B2B4-E885-AA1E-8F91-950BC794B8EA}"/>
                    </a:ext>
                  </a:extLst>
                </p14:cNvPr>
                <p14:cNvContentPartPr/>
                <p14:nvPr/>
              </p14:nvContentPartPr>
              <p14:xfrm>
                <a:off x="3705730" y="117089"/>
                <a:ext cx="912240" cy="45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E0B2B4-E885-AA1E-8F91-950BC794B8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97090" y="108449"/>
                  <a:ext cx="9298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FA6605-33ED-DC38-5A92-8CAC222E811B}"/>
                    </a:ext>
                  </a:extLst>
                </p14:cNvPr>
                <p14:cNvContentPartPr/>
                <p14:nvPr/>
              </p14:nvContentPartPr>
              <p14:xfrm>
                <a:off x="4288930" y="332729"/>
                <a:ext cx="2772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FA6605-33ED-DC38-5A92-8CAC222E81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79930" y="324089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661453-E111-419A-CC1E-AAF0883AA81A}"/>
                    </a:ext>
                  </a:extLst>
                </p14:cNvPr>
                <p14:cNvContentPartPr/>
                <p14:nvPr/>
              </p14:nvContentPartPr>
              <p14:xfrm>
                <a:off x="3926410" y="253169"/>
                <a:ext cx="400320" cy="5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661453-E111-419A-CC1E-AAF0883AA8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7410" y="244529"/>
                  <a:ext cx="4179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808C656-D7B6-93A8-0B65-77D203FC58AC}"/>
                  </a:ext>
                </a:extLst>
              </p14:cNvPr>
              <p14:cNvContentPartPr/>
              <p14:nvPr/>
            </p14:nvContentPartPr>
            <p14:xfrm>
              <a:off x="451330" y="902874"/>
              <a:ext cx="237960" cy="35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808C656-D7B6-93A8-0B65-77D203FC58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2690" y="894234"/>
                <a:ext cx="2556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6A2A38-E521-DBCA-59A5-E9155A9EE770}"/>
                  </a:ext>
                </a:extLst>
              </p14:cNvPr>
              <p14:cNvContentPartPr/>
              <p14:nvPr/>
            </p14:nvContentPartPr>
            <p14:xfrm>
              <a:off x="1133530" y="1078914"/>
              <a:ext cx="1346040" cy="18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6A2A38-E521-DBCA-59A5-E9155A9EE7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4890" y="1069914"/>
                <a:ext cx="136368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08FEDA7-0DF5-7587-E218-B1B08599A7BA}"/>
              </a:ext>
            </a:extLst>
          </p:cNvPr>
          <p:cNvGrpSpPr/>
          <p:nvPr/>
        </p:nvGrpSpPr>
        <p:grpSpPr>
          <a:xfrm>
            <a:off x="2758930" y="646554"/>
            <a:ext cx="2498760" cy="676440"/>
            <a:chOff x="2758930" y="646554"/>
            <a:chExt cx="249876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13945B-593B-7F2D-27DB-60E84A9789E5}"/>
                    </a:ext>
                  </a:extLst>
                </p14:cNvPr>
                <p14:cNvContentPartPr/>
                <p14:nvPr/>
              </p14:nvContentPartPr>
              <p14:xfrm>
                <a:off x="2758930" y="646554"/>
                <a:ext cx="2498760" cy="67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13945B-593B-7F2D-27DB-60E84A9789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9930" y="637554"/>
                  <a:ext cx="25164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276F89-3C59-BECF-C145-FDA4AA7650BC}"/>
                    </a:ext>
                  </a:extLst>
                </p14:cNvPr>
                <p14:cNvContentPartPr/>
                <p14:nvPr/>
              </p14:nvContentPartPr>
              <p14:xfrm>
                <a:off x="4994170" y="862914"/>
                <a:ext cx="21240" cy="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276F89-3C59-BECF-C145-FDA4AA7650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5530" y="853914"/>
                  <a:ext cx="38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4ED210-1BEB-D766-F1C5-884D31384C2D}"/>
                    </a:ext>
                  </a:extLst>
                </p14:cNvPr>
                <p14:cNvContentPartPr/>
                <p14:nvPr/>
              </p14:nvContentPartPr>
              <p14:xfrm>
                <a:off x="4534810" y="844194"/>
                <a:ext cx="44064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4ED210-1BEB-D766-F1C5-884D31384C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26170" y="835554"/>
                  <a:ext cx="458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23A764-C260-A7DB-746D-2C5B1660FF80}"/>
                    </a:ext>
                  </a:extLst>
                </p14:cNvPr>
                <p14:cNvContentPartPr/>
                <p14:nvPr/>
              </p14:nvContentPartPr>
              <p14:xfrm>
                <a:off x="4221970" y="845994"/>
                <a:ext cx="292320" cy="2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23A764-C260-A7DB-746D-2C5B1660FF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3330" y="837354"/>
                  <a:ext cx="309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AC1236-A182-B729-9C74-1E0F26B8F950}"/>
                    </a:ext>
                  </a:extLst>
                </p14:cNvPr>
                <p14:cNvContentPartPr/>
                <p14:nvPr/>
              </p14:nvContentPartPr>
              <p14:xfrm>
                <a:off x="3233410" y="928074"/>
                <a:ext cx="2160" cy="5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AC1236-A182-B729-9C74-1E0F26B8F9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24410" y="919074"/>
                  <a:ext cx="198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A7360E-42FB-0546-6624-04D958CDA932}"/>
              </a:ext>
            </a:extLst>
          </p:cNvPr>
          <p:cNvGrpSpPr/>
          <p:nvPr/>
        </p:nvGrpSpPr>
        <p:grpSpPr>
          <a:xfrm>
            <a:off x="5681770" y="609474"/>
            <a:ext cx="2520720" cy="761760"/>
            <a:chOff x="5681770" y="609474"/>
            <a:chExt cx="252072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45CFB6-76FC-EFE0-59E9-DDF193995EF9}"/>
                    </a:ext>
                  </a:extLst>
                </p14:cNvPr>
                <p14:cNvContentPartPr/>
                <p14:nvPr/>
              </p14:nvContentPartPr>
              <p14:xfrm>
                <a:off x="5681770" y="609474"/>
                <a:ext cx="912240" cy="47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45CFB6-76FC-EFE0-59E9-DDF193995E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2770" y="600474"/>
                  <a:ext cx="9298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940B32-8EF3-728B-8ED1-C41C9F231A7E}"/>
                    </a:ext>
                  </a:extLst>
                </p14:cNvPr>
                <p14:cNvContentPartPr/>
                <p14:nvPr/>
              </p14:nvContentPartPr>
              <p14:xfrm>
                <a:off x="6219610" y="808914"/>
                <a:ext cx="315720" cy="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940B32-8EF3-728B-8ED1-C41C9F231A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10970" y="799914"/>
                  <a:ext cx="333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C5B668D-20C3-9AEF-A6CA-26745F1A4FBF}"/>
                    </a:ext>
                  </a:extLst>
                </p14:cNvPr>
                <p14:cNvContentPartPr/>
                <p14:nvPr/>
              </p14:nvContentPartPr>
              <p14:xfrm>
                <a:off x="6183970" y="673194"/>
                <a:ext cx="2124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C5B668D-20C3-9AEF-A6CA-26745F1A4F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74970" y="664554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38CD72-1C4E-C3C9-C7EB-0BFD4A342A9F}"/>
                    </a:ext>
                  </a:extLst>
                </p14:cNvPr>
                <p14:cNvContentPartPr/>
                <p14:nvPr/>
              </p14:nvContentPartPr>
              <p14:xfrm>
                <a:off x="6721450" y="850674"/>
                <a:ext cx="1310400" cy="52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38CD72-1C4E-C3C9-C7EB-0BFD4A342A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12810" y="842034"/>
                  <a:ext cx="13280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626831-7A39-5FC0-6549-A21F8BDAC836}"/>
                    </a:ext>
                  </a:extLst>
                </p14:cNvPr>
                <p14:cNvContentPartPr/>
                <p14:nvPr/>
              </p14:nvContentPartPr>
              <p14:xfrm>
                <a:off x="7904410" y="956874"/>
                <a:ext cx="209160" cy="4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626831-7A39-5FC0-6549-A21F8BDAC8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95770" y="947874"/>
                  <a:ext cx="226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78A486-5CBD-5397-BF3D-21A81A604290}"/>
                    </a:ext>
                  </a:extLst>
                </p14:cNvPr>
                <p14:cNvContentPartPr/>
                <p14:nvPr/>
              </p14:nvContentPartPr>
              <p14:xfrm>
                <a:off x="8190610" y="1211394"/>
                <a:ext cx="11880" cy="2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78A486-5CBD-5397-BF3D-21A81A6042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81970" y="1202754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75802A-D941-44DB-9448-8ABDA644E849}"/>
              </a:ext>
            </a:extLst>
          </p:cNvPr>
          <p:cNvGrpSpPr/>
          <p:nvPr/>
        </p:nvGrpSpPr>
        <p:grpSpPr>
          <a:xfrm>
            <a:off x="2563450" y="1372314"/>
            <a:ext cx="2799000" cy="435960"/>
            <a:chOff x="2563450" y="1372314"/>
            <a:chExt cx="279900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815024-94FE-50B1-D1A2-CCE63E383C35}"/>
                    </a:ext>
                  </a:extLst>
                </p14:cNvPr>
                <p14:cNvContentPartPr/>
                <p14:nvPr/>
              </p14:nvContentPartPr>
              <p14:xfrm>
                <a:off x="2563450" y="1433154"/>
                <a:ext cx="518400" cy="36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815024-94FE-50B1-D1A2-CCE63E383C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54810" y="1424514"/>
                  <a:ext cx="5360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E2E40D-905D-1847-8F00-8D912CBE8968}"/>
                    </a:ext>
                  </a:extLst>
                </p14:cNvPr>
                <p14:cNvContentPartPr/>
                <p14:nvPr/>
              </p14:nvContentPartPr>
              <p14:xfrm>
                <a:off x="2618530" y="1568154"/>
                <a:ext cx="28224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E2E40D-905D-1847-8F00-8D912CBE89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9890" y="1559154"/>
                  <a:ext cx="299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5E4596-39C0-FBA9-86F7-21D59F636C7C}"/>
                    </a:ext>
                  </a:extLst>
                </p14:cNvPr>
                <p14:cNvContentPartPr/>
                <p14:nvPr/>
              </p14:nvContentPartPr>
              <p14:xfrm>
                <a:off x="3252130" y="1372314"/>
                <a:ext cx="2110320" cy="43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5E4596-39C0-FBA9-86F7-21D59F636C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43130" y="1363314"/>
                  <a:ext cx="21279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2E49E5E-B85B-E66F-AA6C-18FBE9992910}"/>
                    </a:ext>
                  </a:extLst>
                </p14:cNvPr>
                <p14:cNvContentPartPr/>
                <p14:nvPr/>
              </p14:nvContentPartPr>
              <p14:xfrm>
                <a:off x="4769170" y="1518834"/>
                <a:ext cx="258480" cy="3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2E49E5E-B85B-E66F-AA6C-18FBE99929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60530" y="1510194"/>
                  <a:ext cx="276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D9FE29-AC78-0AB8-51B5-B8587082E090}"/>
                    </a:ext>
                  </a:extLst>
                </p14:cNvPr>
                <p14:cNvContentPartPr/>
                <p14:nvPr/>
              </p14:nvContentPartPr>
              <p14:xfrm>
                <a:off x="4468570" y="1435674"/>
                <a:ext cx="29160" cy="5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D9FE29-AC78-0AB8-51B5-B8587082E0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59570" y="1427034"/>
                  <a:ext cx="468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B93A96D-05D8-30C1-F4A4-392911BD7713}"/>
                  </a:ext>
                </a:extLst>
              </p14:cNvPr>
              <p14:cNvContentPartPr/>
              <p14:nvPr/>
            </p14:nvContentPartPr>
            <p14:xfrm>
              <a:off x="364390" y="2019822"/>
              <a:ext cx="173880" cy="444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B93A96D-05D8-30C1-F4A4-392911BD77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5390" y="2011182"/>
                <a:ext cx="1915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652F98-01A7-B2DC-1CF1-00A3B9BD4133}"/>
                  </a:ext>
                </a:extLst>
              </p14:cNvPr>
              <p14:cNvContentPartPr/>
              <p14:nvPr/>
            </p14:nvContentPartPr>
            <p14:xfrm>
              <a:off x="937150" y="2240502"/>
              <a:ext cx="1263960" cy="217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652F98-01A7-B2DC-1CF1-00A3B9BD413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28510" y="2231862"/>
                <a:ext cx="128160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9F6E22E-B684-4A1F-9193-321BAE256E4D}"/>
              </a:ext>
            </a:extLst>
          </p:cNvPr>
          <p:cNvGrpSpPr/>
          <p:nvPr/>
        </p:nvGrpSpPr>
        <p:grpSpPr>
          <a:xfrm>
            <a:off x="2607550" y="1976982"/>
            <a:ext cx="2673360" cy="671040"/>
            <a:chOff x="2607550" y="1976982"/>
            <a:chExt cx="267336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B37ECE-7E72-A2D8-D54D-6304B36617A7}"/>
                    </a:ext>
                  </a:extLst>
                </p14:cNvPr>
                <p14:cNvContentPartPr/>
                <p14:nvPr/>
              </p14:nvContentPartPr>
              <p14:xfrm>
                <a:off x="2607550" y="1976982"/>
                <a:ext cx="2673360" cy="67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B37ECE-7E72-A2D8-D54D-6304B36617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98910" y="1967982"/>
                  <a:ext cx="26910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0AC03D-ABFE-7737-28C9-ED1A8936C7AE}"/>
                    </a:ext>
                  </a:extLst>
                </p14:cNvPr>
                <p14:cNvContentPartPr/>
                <p14:nvPr/>
              </p14:nvContentPartPr>
              <p14:xfrm>
                <a:off x="4991830" y="2245542"/>
                <a:ext cx="37440" cy="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0AC03D-ABFE-7737-28C9-ED1A8936C7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82830" y="2236902"/>
                  <a:ext cx="55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698CFC-A358-53A0-7D43-A3B3A4E11284}"/>
                    </a:ext>
                  </a:extLst>
                </p14:cNvPr>
                <p14:cNvContentPartPr/>
                <p14:nvPr/>
              </p14:nvContentPartPr>
              <p14:xfrm>
                <a:off x="4392430" y="2192262"/>
                <a:ext cx="520200" cy="1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698CFC-A358-53A0-7D43-A3B3A4E112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83790" y="2183622"/>
                  <a:ext cx="537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D2ED5B-1B60-6AB5-46BD-4568F2B92A0A}"/>
                    </a:ext>
                  </a:extLst>
                </p14:cNvPr>
                <p14:cNvContentPartPr/>
                <p14:nvPr/>
              </p14:nvContentPartPr>
              <p14:xfrm>
                <a:off x="3989950" y="2187582"/>
                <a:ext cx="435600" cy="42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D2ED5B-1B60-6AB5-46BD-4568F2B92A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81310" y="2178942"/>
                  <a:ext cx="45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38BF7A-C432-05C0-9D0F-98CDCAA6D3E1}"/>
                    </a:ext>
                  </a:extLst>
                </p14:cNvPr>
                <p14:cNvContentPartPr/>
                <p14:nvPr/>
              </p14:nvContentPartPr>
              <p14:xfrm>
                <a:off x="3125590" y="2101542"/>
                <a:ext cx="22320" cy="7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38BF7A-C432-05C0-9D0F-98CDCAA6D3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16950" y="2092542"/>
                  <a:ext cx="399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577912-9C28-F276-6146-131F78085A73}"/>
              </a:ext>
            </a:extLst>
          </p:cNvPr>
          <p:cNvGrpSpPr/>
          <p:nvPr/>
        </p:nvGrpSpPr>
        <p:grpSpPr>
          <a:xfrm>
            <a:off x="5590510" y="1821102"/>
            <a:ext cx="2386080" cy="739440"/>
            <a:chOff x="5590510" y="1821102"/>
            <a:chExt cx="2386080" cy="7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CB6A33-F588-C0F2-ECFC-6D054B755EA7}"/>
                    </a:ext>
                  </a:extLst>
                </p14:cNvPr>
                <p14:cNvContentPartPr/>
                <p14:nvPr/>
              </p14:nvContentPartPr>
              <p14:xfrm>
                <a:off x="5590510" y="1821102"/>
                <a:ext cx="884160" cy="515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CB6A33-F588-C0F2-ECFC-6D054B755E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81870" y="1812102"/>
                  <a:ext cx="9018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5C71EB-5430-D1F1-C3C1-918D461A0025}"/>
                    </a:ext>
                  </a:extLst>
                </p14:cNvPr>
                <p14:cNvContentPartPr/>
                <p14:nvPr/>
              </p14:nvContentPartPr>
              <p14:xfrm>
                <a:off x="6104950" y="2023782"/>
                <a:ext cx="246600" cy="2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5C71EB-5430-D1F1-C3C1-918D461A00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95950" y="2014782"/>
                  <a:ext cx="264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0D62ED-7D88-27EA-51FD-9E6CA8F3E6C8}"/>
                    </a:ext>
                  </a:extLst>
                </p14:cNvPr>
                <p14:cNvContentPartPr/>
                <p14:nvPr/>
              </p14:nvContentPartPr>
              <p14:xfrm>
                <a:off x="5941510" y="1994982"/>
                <a:ext cx="2952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0D62ED-7D88-27EA-51FD-9E6CA8F3E6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32870" y="1986342"/>
                  <a:ext cx="47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E255BB-64DB-B3C6-39EF-94F963E99B3A}"/>
                    </a:ext>
                  </a:extLst>
                </p14:cNvPr>
                <p14:cNvContentPartPr/>
                <p14:nvPr/>
              </p14:nvContentPartPr>
              <p14:xfrm>
                <a:off x="6593110" y="1994262"/>
                <a:ext cx="1329120" cy="56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E255BB-64DB-B3C6-39EF-94F963E99B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84470" y="1985262"/>
                  <a:ext cx="13467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1BE31A5-F13D-AE52-2945-9BE2481D6901}"/>
                    </a:ext>
                  </a:extLst>
                </p14:cNvPr>
                <p14:cNvContentPartPr/>
                <p14:nvPr/>
              </p14:nvContentPartPr>
              <p14:xfrm>
                <a:off x="7702270" y="2114502"/>
                <a:ext cx="274320" cy="34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1BE31A5-F13D-AE52-2945-9BE2481D69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93630" y="2105862"/>
                  <a:ext cx="2919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762685-8038-35DC-326F-0E4A5DD8265C}"/>
              </a:ext>
            </a:extLst>
          </p:cNvPr>
          <p:cNvGrpSpPr/>
          <p:nvPr/>
        </p:nvGrpSpPr>
        <p:grpSpPr>
          <a:xfrm>
            <a:off x="2498830" y="2740182"/>
            <a:ext cx="1540080" cy="448560"/>
            <a:chOff x="2498830" y="2740182"/>
            <a:chExt cx="154008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156C55D-DD4F-9475-ECC9-FAF4DDFB2E4F}"/>
                    </a:ext>
                  </a:extLst>
                </p14:cNvPr>
                <p14:cNvContentPartPr/>
                <p14:nvPr/>
              </p14:nvContentPartPr>
              <p14:xfrm>
                <a:off x="2498830" y="2832702"/>
                <a:ext cx="460440" cy="355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156C55D-DD4F-9475-ECC9-FAF4DDFB2E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90190" y="2824062"/>
                  <a:ext cx="47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C2ED91-4E74-4841-7C79-3420CD59DC19}"/>
                    </a:ext>
                  </a:extLst>
                </p14:cNvPr>
                <p14:cNvContentPartPr/>
                <p14:nvPr/>
              </p14:nvContentPartPr>
              <p14:xfrm>
                <a:off x="2531230" y="2959062"/>
                <a:ext cx="293400" cy="2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C2ED91-4E74-4841-7C79-3420CD59DC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22230" y="2950422"/>
                  <a:ext cx="311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5FEC15-46A0-85C7-AC0E-8DB211D31B93}"/>
                    </a:ext>
                  </a:extLst>
                </p14:cNvPr>
                <p14:cNvContentPartPr/>
                <p14:nvPr/>
              </p14:nvContentPartPr>
              <p14:xfrm>
                <a:off x="3157990" y="2740182"/>
                <a:ext cx="880920" cy="448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5FEC15-46A0-85C7-AC0E-8DB211D31B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9350" y="2731182"/>
                  <a:ext cx="8985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39FDBF-AA1D-DDD4-BD4E-35B157CA7A85}"/>
                    </a:ext>
                  </a:extLst>
                </p14:cNvPr>
                <p14:cNvContentPartPr/>
                <p14:nvPr/>
              </p14:nvContentPartPr>
              <p14:xfrm>
                <a:off x="3717790" y="2924502"/>
                <a:ext cx="27720" cy="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39FDBF-AA1D-DDD4-BD4E-35B157CA7A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09150" y="2915502"/>
                  <a:ext cx="45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50D304-997E-B957-9A3D-4AACBDFC585F}"/>
                    </a:ext>
                  </a:extLst>
                </p14:cNvPr>
                <p14:cNvContentPartPr/>
                <p14:nvPr/>
              </p14:nvContentPartPr>
              <p14:xfrm>
                <a:off x="3253030" y="2942862"/>
                <a:ext cx="352080" cy="1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50D304-997E-B957-9A3D-4AACBDFC58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44390" y="2934222"/>
                  <a:ext cx="3697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7D7ACFE-CB39-3E89-9052-6AE9B331C4F7}"/>
                  </a:ext>
                </a:extLst>
              </p14:cNvPr>
              <p14:cNvContentPartPr/>
              <p14:nvPr/>
            </p14:nvContentPartPr>
            <p14:xfrm>
              <a:off x="270851" y="3448435"/>
              <a:ext cx="748440" cy="98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7D7ACFE-CB39-3E89-9052-6AE9B331C4F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1851" y="3439435"/>
                <a:ext cx="76608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3F37B8-A07B-353C-3B51-AB89DB2F30B3}"/>
                  </a:ext>
                </a:extLst>
              </p14:cNvPr>
              <p14:cNvContentPartPr/>
              <p14:nvPr/>
            </p14:nvContentPartPr>
            <p14:xfrm>
              <a:off x="527891" y="4323595"/>
              <a:ext cx="387360" cy="135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3F37B8-A07B-353C-3B51-AB89DB2F30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8891" y="4314955"/>
                <a:ext cx="40500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542CB39-60FD-8510-54B2-1CBDD9BDEC0D}"/>
              </a:ext>
            </a:extLst>
          </p:cNvPr>
          <p:cNvGrpSpPr/>
          <p:nvPr/>
        </p:nvGrpSpPr>
        <p:grpSpPr>
          <a:xfrm>
            <a:off x="482891" y="4920475"/>
            <a:ext cx="160200" cy="253440"/>
            <a:chOff x="482891" y="4920475"/>
            <a:chExt cx="1602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3FFF76-FCF2-C775-90C4-66DF88880D01}"/>
                    </a:ext>
                  </a:extLst>
                </p14:cNvPr>
                <p14:cNvContentPartPr/>
                <p14:nvPr/>
              </p14:nvContentPartPr>
              <p14:xfrm>
                <a:off x="542651" y="4920475"/>
                <a:ext cx="38880" cy="2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3FFF76-FCF2-C775-90C4-66DF88880D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4011" y="4911835"/>
                  <a:ext cx="56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EB3C69-EDD9-CFB2-3B48-FB299716D6EC}"/>
                    </a:ext>
                  </a:extLst>
                </p14:cNvPr>
                <p14:cNvContentPartPr/>
                <p14:nvPr/>
              </p14:nvContentPartPr>
              <p14:xfrm>
                <a:off x="482891" y="5076715"/>
                <a:ext cx="160200" cy="97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EB3C69-EDD9-CFB2-3B48-FB299716D6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4251" y="5067715"/>
                  <a:ext cx="17784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D514B86-5690-BA78-EA51-E1CF37394E4D}"/>
                  </a:ext>
                </a:extLst>
              </p14:cNvPr>
              <p14:cNvContentPartPr/>
              <p14:nvPr/>
            </p14:nvContentPartPr>
            <p14:xfrm>
              <a:off x="527891" y="4462915"/>
              <a:ext cx="65520" cy="38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D514B86-5690-BA78-EA51-E1CF37394E4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8891" y="4453915"/>
                <a:ext cx="8316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CF2DB12-A7EE-F7CD-3980-B2D20814901E}"/>
              </a:ext>
            </a:extLst>
          </p:cNvPr>
          <p:cNvGrpSpPr/>
          <p:nvPr/>
        </p:nvGrpSpPr>
        <p:grpSpPr>
          <a:xfrm>
            <a:off x="269051" y="4440595"/>
            <a:ext cx="592920" cy="438120"/>
            <a:chOff x="269051" y="4440595"/>
            <a:chExt cx="5929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D89E046-B289-CCD6-7C79-294BC6910E46}"/>
                    </a:ext>
                  </a:extLst>
                </p14:cNvPr>
                <p14:cNvContentPartPr/>
                <p14:nvPr/>
              </p14:nvContentPartPr>
              <p14:xfrm>
                <a:off x="633731" y="4440595"/>
                <a:ext cx="228240" cy="438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D89E046-B289-CCD6-7C79-294BC6910E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5091" y="4431595"/>
                  <a:ext cx="2458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859FB7-B74D-F548-1F59-C83F89C7E92A}"/>
                    </a:ext>
                  </a:extLst>
                </p14:cNvPr>
                <p14:cNvContentPartPr/>
                <p14:nvPr/>
              </p14:nvContentPartPr>
              <p14:xfrm>
                <a:off x="312611" y="4661635"/>
                <a:ext cx="65520" cy="8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859FB7-B74D-F548-1F59-C83F89C7E9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611" y="4652995"/>
                  <a:ext cx="83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5FACD8-F7F3-3E29-8444-208450FEEADE}"/>
                    </a:ext>
                  </a:extLst>
                </p14:cNvPr>
                <p14:cNvContentPartPr/>
                <p14:nvPr/>
              </p14:nvContentPartPr>
              <p14:xfrm>
                <a:off x="269051" y="4566595"/>
                <a:ext cx="164160" cy="56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5FACD8-F7F3-3E29-8444-208450FEEA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0051" y="4557955"/>
                  <a:ext cx="1818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47B988F-38BE-6BE8-DBDF-E01D5900ED52}"/>
              </a:ext>
            </a:extLst>
          </p:cNvPr>
          <p:cNvGrpSpPr/>
          <p:nvPr/>
        </p:nvGrpSpPr>
        <p:grpSpPr>
          <a:xfrm>
            <a:off x="942971" y="4501075"/>
            <a:ext cx="856080" cy="219600"/>
            <a:chOff x="942971" y="4501075"/>
            <a:chExt cx="85608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8DF2253-2181-14F1-0D17-512CC4802AEC}"/>
                    </a:ext>
                  </a:extLst>
                </p14:cNvPr>
                <p14:cNvContentPartPr/>
                <p14:nvPr/>
              </p14:nvContentPartPr>
              <p14:xfrm>
                <a:off x="948731" y="4639675"/>
                <a:ext cx="87480" cy="81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8DF2253-2181-14F1-0D17-512CC4802A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9731" y="4631035"/>
                  <a:ext cx="105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98B618-D08E-59BD-8822-132B7732B83A}"/>
                    </a:ext>
                  </a:extLst>
                </p14:cNvPr>
                <p14:cNvContentPartPr/>
                <p14:nvPr/>
              </p14:nvContentPartPr>
              <p14:xfrm>
                <a:off x="942971" y="4546795"/>
                <a:ext cx="144000" cy="59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98B618-D08E-59BD-8822-132B7732B83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3971" y="4538155"/>
                  <a:ext cx="161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08A7A6-B91D-5077-97E3-FA4A39043777}"/>
                    </a:ext>
                  </a:extLst>
                </p14:cNvPr>
                <p14:cNvContentPartPr/>
                <p14:nvPr/>
              </p14:nvContentPartPr>
              <p14:xfrm>
                <a:off x="1209731" y="4599715"/>
                <a:ext cx="8280" cy="78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08A7A6-B91D-5077-97E3-FA4A3904377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00731" y="4590715"/>
                  <a:ext cx="25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DA1BCD2-6F5A-8917-579D-C293A6B40BC1}"/>
                    </a:ext>
                  </a:extLst>
                </p14:cNvPr>
                <p14:cNvContentPartPr/>
                <p14:nvPr/>
              </p14:nvContentPartPr>
              <p14:xfrm>
                <a:off x="1084811" y="4637155"/>
                <a:ext cx="228960" cy="28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DA1BCD2-6F5A-8917-579D-C293A6B40B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5811" y="4628515"/>
                  <a:ext cx="246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641B4A-DC48-4D4B-FD59-24F7FA9DA707}"/>
                    </a:ext>
                  </a:extLst>
                </p14:cNvPr>
                <p14:cNvContentPartPr/>
                <p14:nvPr/>
              </p14:nvContentPartPr>
              <p14:xfrm>
                <a:off x="1365971" y="4501075"/>
                <a:ext cx="175680" cy="19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641B4A-DC48-4D4B-FD59-24F7FA9DA7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56971" y="4492075"/>
                  <a:ext cx="19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CFE18CE-E0A9-65F5-BE5D-74B6FFB3FD0A}"/>
                    </a:ext>
                  </a:extLst>
                </p14:cNvPr>
                <p14:cNvContentPartPr/>
                <p14:nvPr/>
              </p14:nvContentPartPr>
              <p14:xfrm>
                <a:off x="1567211" y="4609435"/>
                <a:ext cx="110520" cy="68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CFE18CE-E0A9-65F5-BE5D-74B6FFB3FD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58571" y="4600435"/>
                  <a:ext cx="128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169539-5CD1-36AD-0347-6CE18BE0FD8B}"/>
                    </a:ext>
                  </a:extLst>
                </p14:cNvPr>
                <p14:cNvContentPartPr/>
                <p14:nvPr/>
              </p14:nvContentPartPr>
              <p14:xfrm>
                <a:off x="1599611" y="4515115"/>
                <a:ext cx="199440" cy="21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169539-5CD1-36AD-0347-6CE18BE0FD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90971" y="4506475"/>
                  <a:ext cx="217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C48CC3-1FAB-8B51-0596-07666AEDB6DF}"/>
                    </a:ext>
                  </a:extLst>
                </p14:cNvPr>
                <p14:cNvContentPartPr/>
                <p14:nvPr/>
              </p14:nvContentPartPr>
              <p14:xfrm>
                <a:off x="1220531" y="4552195"/>
                <a:ext cx="21960" cy="156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C48CC3-1FAB-8B51-0596-07666AEDB6D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11531" y="4543555"/>
                  <a:ext cx="3960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D3B4BB0-18AD-E117-D33A-17EF1392E104}"/>
              </a:ext>
            </a:extLst>
          </p:cNvPr>
          <p:cNvGrpSpPr/>
          <p:nvPr/>
        </p:nvGrpSpPr>
        <p:grpSpPr>
          <a:xfrm>
            <a:off x="1754411" y="3575515"/>
            <a:ext cx="630000" cy="380160"/>
            <a:chOff x="1754411" y="3575515"/>
            <a:chExt cx="63000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CA56E3F-6083-3CE8-AE23-F4347215381D}"/>
                    </a:ext>
                  </a:extLst>
                </p14:cNvPr>
                <p14:cNvContentPartPr/>
                <p14:nvPr/>
              </p14:nvContentPartPr>
              <p14:xfrm>
                <a:off x="1754411" y="3639595"/>
                <a:ext cx="167400" cy="316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CA56E3F-6083-3CE8-AE23-F434721538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45411" y="3630595"/>
                  <a:ext cx="185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CAF8C07-6990-BA49-0F84-AFA22D34BC71}"/>
                    </a:ext>
                  </a:extLst>
                </p14:cNvPr>
                <p14:cNvContentPartPr/>
                <p14:nvPr/>
              </p14:nvContentPartPr>
              <p14:xfrm>
                <a:off x="1976171" y="3670915"/>
                <a:ext cx="131760" cy="28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CAF8C07-6990-BA49-0F84-AFA22D34BC7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67531" y="3661915"/>
                  <a:ext cx="149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362B276-EB0A-FE52-0530-36919BB96123}"/>
                    </a:ext>
                  </a:extLst>
                </p14:cNvPr>
                <p14:cNvContentPartPr/>
                <p14:nvPr/>
              </p14:nvContentPartPr>
              <p14:xfrm>
                <a:off x="1973651" y="3575515"/>
                <a:ext cx="160560" cy="2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362B276-EB0A-FE52-0530-36919BB961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65011" y="3566875"/>
                  <a:ext cx="178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1F0F03-0891-7271-91FE-E98F36E3C8AF}"/>
                    </a:ext>
                  </a:extLst>
                </p14:cNvPr>
                <p14:cNvContentPartPr/>
                <p14:nvPr/>
              </p14:nvContentPartPr>
              <p14:xfrm>
                <a:off x="2243651" y="3819955"/>
                <a:ext cx="14076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1F0F03-0891-7271-91FE-E98F36E3C8A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35011" y="3810955"/>
                  <a:ext cx="158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38FAB85-B4D2-D55E-9939-7EEF29375EBD}"/>
                    </a:ext>
                  </a:extLst>
                </p14:cNvPr>
                <p14:cNvContentPartPr/>
                <p14:nvPr/>
              </p14:nvContentPartPr>
              <p14:xfrm>
                <a:off x="2186411" y="3920755"/>
                <a:ext cx="129960" cy="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38FAB85-B4D2-D55E-9939-7EEF29375E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7771" y="3911755"/>
                  <a:ext cx="147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B4C9C2D-7C00-3A40-89D3-7C102843E16D}"/>
              </a:ext>
            </a:extLst>
          </p:cNvPr>
          <p:cNvGrpSpPr/>
          <p:nvPr/>
        </p:nvGrpSpPr>
        <p:grpSpPr>
          <a:xfrm>
            <a:off x="2483051" y="3654715"/>
            <a:ext cx="451800" cy="269280"/>
            <a:chOff x="2483051" y="3654715"/>
            <a:chExt cx="4518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C773BC-40AF-7F67-D1C2-0AC90A95CDC5}"/>
                    </a:ext>
                  </a:extLst>
                </p14:cNvPr>
                <p14:cNvContentPartPr/>
                <p14:nvPr/>
              </p14:nvContentPartPr>
              <p14:xfrm>
                <a:off x="2483051" y="3654715"/>
                <a:ext cx="146520" cy="269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C773BC-40AF-7F67-D1C2-0AC90A95CD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74051" y="3646075"/>
                  <a:ext cx="164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C44177C-D335-3932-C159-C02E4FDA5CA6}"/>
                    </a:ext>
                  </a:extLst>
                </p14:cNvPr>
                <p14:cNvContentPartPr/>
                <p14:nvPr/>
              </p14:nvContentPartPr>
              <p14:xfrm>
                <a:off x="2748011" y="3778555"/>
                <a:ext cx="124200" cy="143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C44177C-D335-3932-C159-C02E4FDA5C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39011" y="3769555"/>
                  <a:ext cx="141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58BFD6-BF58-8781-A02C-64DD737A0DA3}"/>
                    </a:ext>
                  </a:extLst>
                </p14:cNvPr>
                <p14:cNvContentPartPr/>
                <p14:nvPr/>
              </p14:nvContentPartPr>
              <p14:xfrm>
                <a:off x="2759891" y="3688195"/>
                <a:ext cx="17496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58BFD6-BF58-8781-A02C-64DD737A0D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51251" y="3679195"/>
                  <a:ext cx="192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2FDCAB6-6EFB-06AE-ED62-C0DCA6B2FC7C}"/>
              </a:ext>
            </a:extLst>
          </p:cNvPr>
          <p:cNvGrpSpPr/>
          <p:nvPr/>
        </p:nvGrpSpPr>
        <p:grpSpPr>
          <a:xfrm>
            <a:off x="3367690" y="3364383"/>
            <a:ext cx="3034800" cy="745560"/>
            <a:chOff x="3367690" y="3364383"/>
            <a:chExt cx="3034800" cy="7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22AC2D-FC8B-ACB4-1676-4C1527C31048}"/>
                    </a:ext>
                  </a:extLst>
                </p14:cNvPr>
                <p14:cNvContentPartPr/>
                <p14:nvPr/>
              </p14:nvContentPartPr>
              <p14:xfrm>
                <a:off x="3367690" y="3755343"/>
                <a:ext cx="474840" cy="12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22AC2D-FC8B-ACB4-1676-4C1527C310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58690" y="3746703"/>
                  <a:ext cx="49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D26ED44-336A-726D-9EC8-9997961A1E95}"/>
                    </a:ext>
                  </a:extLst>
                </p14:cNvPr>
                <p14:cNvContentPartPr/>
                <p14:nvPr/>
              </p14:nvContentPartPr>
              <p14:xfrm>
                <a:off x="4139530" y="3535383"/>
                <a:ext cx="337320" cy="344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D26ED44-336A-726D-9EC8-9997961A1E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30890" y="3526743"/>
                  <a:ext cx="354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11EA2A-BECA-3A0D-BE19-D0782E44AE1A}"/>
                    </a:ext>
                  </a:extLst>
                </p14:cNvPr>
                <p14:cNvContentPartPr/>
                <p14:nvPr/>
              </p14:nvContentPartPr>
              <p14:xfrm>
                <a:off x="4573330" y="3694143"/>
                <a:ext cx="208080" cy="3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11EA2A-BECA-3A0D-BE19-D0782E44AE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64330" y="3685143"/>
                  <a:ext cx="22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B130D2B-1D34-5912-F3EB-4EF03A973157}"/>
                    </a:ext>
                  </a:extLst>
                </p14:cNvPr>
                <p14:cNvContentPartPr/>
                <p14:nvPr/>
              </p14:nvContentPartPr>
              <p14:xfrm>
                <a:off x="4552450" y="3810423"/>
                <a:ext cx="210960" cy="3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B130D2B-1D34-5912-F3EB-4EF03A9731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43450" y="3801783"/>
                  <a:ext cx="228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1BE5EA-C2E6-A393-2FC5-1CAB7AC01C35}"/>
                    </a:ext>
                  </a:extLst>
                </p14:cNvPr>
                <p14:cNvContentPartPr/>
                <p14:nvPr/>
              </p14:nvContentPartPr>
              <p14:xfrm>
                <a:off x="4941610" y="3364383"/>
                <a:ext cx="298800" cy="745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1BE5EA-C2E6-A393-2FC5-1CAB7AC01C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32610" y="3355383"/>
                  <a:ext cx="31644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8D29922-05A9-83A7-CB81-5103AB49D145}"/>
                    </a:ext>
                  </a:extLst>
                </p14:cNvPr>
                <p14:cNvContentPartPr/>
                <p14:nvPr/>
              </p14:nvContentPartPr>
              <p14:xfrm>
                <a:off x="5012530" y="3622143"/>
                <a:ext cx="210960" cy="213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8D29922-05A9-83A7-CB81-5103AB49D1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03890" y="3613143"/>
                  <a:ext cx="228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4AAF2F-A2A5-5AE4-C8FF-E350744406FA}"/>
                    </a:ext>
                  </a:extLst>
                </p14:cNvPr>
                <p14:cNvContentPartPr/>
                <p14:nvPr/>
              </p14:nvContentPartPr>
              <p14:xfrm>
                <a:off x="5374690" y="3622863"/>
                <a:ext cx="290160" cy="141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4AAF2F-A2A5-5AE4-C8FF-E350744406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66050" y="3614223"/>
                  <a:ext cx="307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E0ED32-3212-B367-E957-EB3D03E36EA7}"/>
                    </a:ext>
                  </a:extLst>
                </p14:cNvPr>
                <p14:cNvContentPartPr/>
                <p14:nvPr/>
              </p14:nvContentPartPr>
              <p14:xfrm>
                <a:off x="5436250" y="3491463"/>
                <a:ext cx="205560" cy="54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E0ED32-3212-B367-E957-EB3D03E36E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27610" y="3482463"/>
                  <a:ext cx="223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244463D-A6CF-CA01-6A1C-77A0F8665573}"/>
                    </a:ext>
                  </a:extLst>
                </p14:cNvPr>
                <p14:cNvContentPartPr/>
                <p14:nvPr/>
              </p14:nvContentPartPr>
              <p14:xfrm>
                <a:off x="5772850" y="3673623"/>
                <a:ext cx="32400" cy="41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244463D-A6CF-CA01-6A1C-77A0F86655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64210" y="3664623"/>
                  <a:ext cx="50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F26539-7312-2627-1671-92B556040432}"/>
                    </a:ext>
                  </a:extLst>
                </p14:cNvPr>
                <p14:cNvContentPartPr/>
                <p14:nvPr/>
              </p14:nvContentPartPr>
              <p14:xfrm>
                <a:off x="5951050" y="3455463"/>
                <a:ext cx="129960" cy="321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F26539-7312-2627-1671-92B5560404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42050" y="3446823"/>
                  <a:ext cx="147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414DEC6-D361-1AA9-9E8A-0FDE0EAD32C1}"/>
                    </a:ext>
                  </a:extLst>
                </p14:cNvPr>
                <p14:cNvContentPartPr/>
                <p14:nvPr/>
              </p14:nvContentPartPr>
              <p14:xfrm>
                <a:off x="6213130" y="3633663"/>
                <a:ext cx="79200" cy="146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414DEC6-D361-1AA9-9E8A-0FDE0EAD32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04490" y="3624663"/>
                  <a:ext cx="96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5EE466-5E0F-00DE-B1C1-5A10D67D0D59}"/>
                    </a:ext>
                  </a:extLst>
                </p14:cNvPr>
                <p14:cNvContentPartPr/>
                <p14:nvPr/>
              </p14:nvContentPartPr>
              <p14:xfrm>
                <a:off x="6223210" y="3527103"/>
                <a:ext cx="179280" cy="2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5EE466-5E0F-00DE-B1C1-5A10D67D0D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4570" y="3518103"/>
                  <a:ext cx="1969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B6CCE7F-D8D2-79CA-89A5-E960BA0D0D5F}"/>
              </a:ext>
            </a:extLst>
          </p:cNvPr>
          <p:cNvGrpSpPr/>
          <p:nvPr/>
        </p:nvGrpSpPr>
        <p:grpSpPr>
          <a:xfrm>
            <a:off x="7917172" y="3538737"/>
            <a:ext cx="1955520" cy="421560"/>
            <a:chOff x="7917172" y="3538737"/>
            <a:chExt cx="19555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2E79DE7-736B-3446-2546-30C6D2E975D2}"/>
                    </a:ext>
                  </a:extLst>
                </p14:cNvPr>
                <p14:cNvContentPartPr/>
                <p14:nvPr/>
              </p14:nvContentPartPr>
              <p14:xfrm>
                <a:off x="7917172" y="3566457"/>
                <a:ext cx="205200" cy="275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2E79DE7-736B-3446-2546-30C6D2E975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08172" y="3557457"/>
                  <a:ext cx="222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09FA3A-2969-2530-D6DC-4E51BB5E237D}"/>
                    </a:ext>
                  </a:extLst>
                </p14:cNvPr>
                <p14:cNvContentPartPr/>
                <p14:nvPr/>
              </p14:nvContentPartPr>
              <p14:xfrm>
                <a:off x="8207692" y="3698217"/>
                <a:ext cx="166680" cy="10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09FA3A-2969-2530-D6DC-4E51BB5E237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98692" y="3689577"/>
                  <a:ext cx="184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73448E-C30A-7A5A-2851-DEB96035B81E}"/>
                    </a:ext>
                  </a:extLst>
                </p14:cNvPr>
                <p14:cNvContentPartPr/>
                <p14:nvPr/>
              </p14:nvContentPartPr>
              <p14:xfrm>
                <a:off x="8210212" y="3588777"/>
                <a:ext cx="200160" cy="36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73448E-C30A-7A5A-2851-DEB96035B81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01572" y="3580137"/>
                  <a:ext cx="21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74D8AD-60F6-6548-65A2-3CA3FEA321DD}"/>
                    </a:ext>
                  </a:extLst>
                </p14:cNvPr>
                <p14:cNvContentPartPr/>
                <p14:nvPr/>
              </p14:nvContentPartPr>
              <p14:xfrm>
                <a:off x="8643292" y="3538737"/>
                <a:ext cx="1229400" cy="421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74D8AD-60F6-6548-65A2-3CA3FEA321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34652" y="3530097"/>
                  <a:ext cx="1247040" cy="43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C6A3461-7DAE-408B-B87C-6F27972F7E15}"/>
                  </a:ext>
                </a:extLst>
              </p14:cNvPr>
              <p14:cNvContentPartPr/>
              <p14:nvPr/>
            </p14:nvContentPartPr>
            <p14:xfrm>
              <a:off x="7929052" y="4013937"/>
              <a:ext cx="1177560" cy="2260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C6A3461-7DAE-408B-B87C-6F27972F7E1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920412" y="4004937"/>
                <a:ext cx="119520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7D2CC6C-14FB-31C3-82CF-402370316D09}"/>
              </a:ext>
            </a:extLst>
          </p:cNvPr>
          <p:cNvGrpSpPr/>
          <p:nvPr/>
        </p:nvGrpSpPr>
        <p:grpSpPr>
          <a:xfrm>
            <a:off x="7803772" y="3968577"/>
            <a:ext cx="2326320" cy="777600"/>
            <a:chOff x="7803772" y="3968577"/>
            <a:chExt cx="232632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7F6BAB-BB83-D824-FC8C-861457B631EC}"/>
                    </a:ext>
                  </a:extLst>
                </p14:cNvPr>
                <p14:cNvContentPartPr/>
                <p14:nvPr/>
              </p14:nvContentPartPr>
              <p14:xfrm>
                <a:off x="9196612" y="3968577"/>
                <a:ext cx="933480" cy="464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7F6BAB-BB83-D824-FC8C-861457B631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87972" y="3959937"/>
                  <a:ext cx="9511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365AEA-292A-D751-7FB2-9285AAEDA398}"/>
                    </a:ext>
                  </a:extLst>
                </p14:cNvPr>
                <p14:cNvContentPartPr/>
                <p14:nvPr/>
              </p14:nvContentPartPr>
              <p14:xfrm>
                <a:off x="7803772" y="4399137"/>
                <a:ext cx="281520" cy="29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365AEA-292A-D751-7FB2-9285AAEDA39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95132" y="4390137"/>
                  <a:ext cx="299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CC6B929-207A-A116-9812-7ADB2CF0863F}"/>
                    </a:ext>
                  </a:extLst>
                </p14:cNvPr>
                <p14:cNvContentPartPr/>
                <p14:nvPr/>
              </p14:nvContentPartPr>
              <p14:xfrm>
                <a:off x="8208412" y="4370337"/>
                <a:ext cx="912960" cy="300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CC6B929-207A-A116-9812-7ADB2CF086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99412" y="4361337"/>
                  <a:ext cx="930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5A960F5-862B-7358-272C-B53334C4F795}"/>
                    </a:ext>
                  </a:extLst>
                </p14:cNvPr>
                <p14:cNvContentPartPr/>
                <p14:nvPr/>
              </p14:nvContentPartPr>
              <p14:xfrm>
                <a:off x="9337372" y="4413177"/>
                <a:ext cx="641160" cy="299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5A960F5-862B-7358-272C-B53334C4F7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28732" y="4404177"/>
                  <a:ext cx="658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0DAD35-D6F8-2E53-974A-9C9E4B1DAC73}"/>
                    </a:ext>
                  </a:extLst>
                </p14:cNvPr>
                <p14:cNvContentPartPr/>
                <p14:nvPr/>
              </p14:nvContentPartPr>
              <p14:xfrm>
                <a:off x="10064572" y="4724217"/>
                <a:ext cx="32760" cy="21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0DAD35-D6F8-2E53-974A-9C9E4B1DAC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55932" y="4715217"/>
                  <a:ext cx="504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F2599C2-BA38-E7F7-04A8-973978D7AC96}"/>
              </a:ext>
            </a:extLst>
          </p:cNvPr>
          <p:cNvGrpSpPr/>
          <p:nvPr/>
        </p:nvGrpSpPr>
        <p:grpSpPr>
          <a:xfrm>
            <a:off x="153970" y="114569"/>
            <a:ext cx="486000" cy="545760"/>
            <a:chOff x="153970" y="114569"/>
            <a:chExt cx="48600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2FFE2E-5640-A4EF-A3A8-118C6373EBC1}"/>
                    </a:ext>
                  </a:extLst>
                </p14:cNvPr>
                <p14:cNvContentPartPr/>
                <p14:nvPr/>
              </p14:nvContentPartPr>
              <p14:xfrm>
                <a:off x="268450" y="269369"/>
                <a:ext cx="182880" cy="268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2FFE2E-5640-A4EF-A3A8-118C6373EB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9810" y="260729"/>
                  <a:ext cx="200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B110FD9-67F5-A98F-1F53-7F210EB7778E}"/>
                    </a:ext>
                  </a:extLst>
                </p14:cNvPr>
                <p14:cNvContentPartPr/>
                <p14:nvPr/>
              </p14:nvContentPartPr>
              <p14:xfrm>
                <a:off x="153970" y="114569"/>
                <a:ext cx="486000" cy="54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B110FD9-67F5-A98F-1F53-7F210EB7778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5330" y="105929"/>
                  <a:ext cx="50364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014C899-758F-1CA3-3F91-175388B2AD71}"/>
              </a:ext>
            </a:extLst>
          </p:cNvPr>
          <p:cNvGrpSpPr/>
          <p:nvPr/>
        </p:nvGrpSpPr>
        <p:grpSpPr>
          <a:xfrm>
            <a:off x="4963210" y="3893583"/>
            <a:ext cx="1950840" cy="1217880"/>
            <a:chOff x="4963210" y="3893583"/>
            <a:chExt cx="1950840" cy="12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5A07CDA-4709-581F-B90D-1749936BEAF3}"/>
                    </a:ext>
                  </a:extLst>
                </p14:cNvPr>
                <p14:cNvContentPartPr/>
                <p14:nvPr/>
              </p14:nvContentPartPr>
              <p14:xfrm>
                <a:off x="5375410" y="3985023"/>
                <a:ext cx="146880" cy="39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5A07CDA-4709-581F-B90D-1749936BEA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66410" y="3976023"/>
                  <a:ext cx="164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C4AC48-07B1-A90A-D4BB-7EDB47AA9423}"/>
                    </a:ext>
                  </a:extLst>
                </p14:cNvPr>
                <p14:cNvContentPartPr/>
                <p14:nvPr/>
              </p14:nvContentPartPr>
              <p14:xfrm>
                <a:off x="5379730" y="3893583"/>
                <a:ext cx="144720" cy="163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C4AC48-07B1-A90A-D4BB-7EDB47AA94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70730" y="3884943"/>
                  <a:ext cx="162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307EA9-9381-66D7-7F7A-0BDBDA0E6B99}"/>
                    </a:ext>
                  </a:extLst>
                </p14:cNvPr>
                <p14:cNvContentPartPr/>
                <p14:nvPr/>
              </p14:nvContentPartPr>
              <p14:xfrm>
                <a:off x="5817130" y="3956943"/>
                <a:ext cx="209880" cy="424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307EA9-9381-66D7-7F7A-0BDBDA0E6B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08130" y="3948303"/>
                  <a:ext cx="2275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906C22B-476C-F7EC-986F-EE7658D8342D}"/>
                    </a:ext>
                  </a:extLst>
                </p14:cNvPr>
                <p14:cNvContentPartPr/>
                <p14:nvPr/>
              </p14:nvContentPartPr>
              <p14:xfrm>
                <a:off x="5857090" y="3909423"/>
                <a:ext cx="205560" cy="171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906C22B-476C-F7EC-986F-EE7658D834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48450" y="3900783"/>
                  <a:ext cx="223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B3678E-5055-129E-CD3C-CF2A06476834}"/>
                    </a:ext>
                  </a:extLst>
                </p14:cNvPr>
                <p14:cNvContentPartPr/>
                <p14:nvPr/>
              </p14:nvContentPartPr>
              <p14:xfrm>
                <a:off x="5269570" y="4362663"/>
                <a:ext cx="466200" cy="299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B3678E-5055-129E-CD3C-CF2A064768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60570" y="4354023"/>
                  <a:ext cx="483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CDB506F-E8B3-F66C-F43A-C61C57680B15}"/>
                    </a:ext>
                  </a:extLst>
                </p14:cNvPr>
                <p14:cNvContentPartPr/>
                <p14:nvPr/>
              </p14:nvContentPartPr>
              <p14:xfrm>
                <a:off x="5366410" y="4522143"/>
                <a:ext cx="264240" cy="16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CDB506F-E8B3-F66C-F43A-C61C57680B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57410" y="4513143"/>
                  <a:ext cx="281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3FE5F9D-1812-140C-0DB4-83E795B7ED8C}"/>
                    </a:ext>
                  </a:extLst>
                </p14:cNvPr>
                <p14:cNvContentPartPr/>
                <p14:nvPr/>
              </p14:nvContentPartPr>
              <p14:xfrm>
                <a:off x="5922610" y="4315863"/>
                <a:ext cx="991440" cy="509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3FE5F9D-1812-140C-0DB4-83E795B7ED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13970" y="4306863"/>
                  <a:ext cx="10090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5C85C0-3D4F-6EC3-A72A-6498AB668EB5}"/>
                    </a:ext>
                  </a:extLst>
                </p14:cNvPr>
                <p14:cNvContentPartPr/>
                <p14:nvPr/>
              </p14:nvContentPartPr>
              <p14:xfrm>
                <a:off x="5039530" y="4742823"/>
                <a:ext cx="768960" cy="346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5C85C0-3D4F-6EC3-A72A-6498AB668E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30890" y="4733823"/>
                  <a:ext cx="7866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A3C0E8-B4D8-A0FF-EB78-327928D5C720}"/>
                    </a:ext>
                  </a:extLst>
                </p14:cNvPr>
                <p14:cNvContentPartPr/>
                <p14:nvPr/>
              </p14:nvContentPartPr>
              <p14:xfrm>
                <a:off x="5456050" y="4889343"/>
                <a:ext cx="169920" cy="23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A3C0E8-B4D8-A0FF-EB78-327928D5C7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47410" y="4880703"/>
                  <a:ext cx="18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126AC1-EED6-1D48-1A7B-D9E4D5CFC8F5}"/>
                    </a:ext>
                  </a:extLst>
                </p14:cNvPr>
                <p14:cNvContentPartPr/>
                <p14:nvPr/>
              </p14:nvContentPartPr>
              <p14:xfrm>
                <a:off x="5340850" y="4821663"/>
                <a:ext cx="27720" cy="1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126AC1-EED6-1D48-1A7B-D9E4D5CFC8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31850" y="4813023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EB51ED-0E8C-5DC1-48D3-3686ACBB9082}"/>
                    </a:ext>
                  </a:extLst>
                </p14:cNvPr>
                <p14:cNvContentPartPr/>
                <p14:nvPr/>
              </p14:nvContentPartPr>
              <p14:xfrm>
                <a:off x="5962210" y="4791783"/>
                <a:ext cx="771840" cy="319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EB51ED-0E8C-5DC1-48D3-3686ACBB908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53210" y="4783143"/>
                  <a:ext cx="789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453D56F-C38B-D223-79CA-88055427A5F6}"/>
                    </a:ext>
                  </a:extLst>
                </p14:cNvPr>
                <p14:cNvContentPartPr/>
                <p14:nvPr/>
              </p14:nvContentPartPr>
              <p14:xfrm>
                <a:off x="6256690" y="4945503"/>
                <a:ext cx="19440" cy="4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453D56F-C38B-D223-79CA-88055427A5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47690" y="4936863"/>
                  <a:ext cx="37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B06EBE6-CEDD-5B7B-D4BE-BE369E60642D}"/>
                    </a:ext>
                  </a:extLst>
                </p14:cNvPr>
                <p14:cNvContentPartPr/>
                <p14:nvPr/>
              </p14:nvContentPartPr>
              <p14:xfrm>
                <a:off x="6028450" y="4883223"/>
                <a:ext cx="320760" cy="1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B06EBE6-CEDD-5B7B-D4BE-BE369E60642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19810" y="4874223"/>
                  <a:ext cx="33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E25D6D-DDCE-5BED-4A6F-E5DDDE0A9F11}"/>
                    </a:ext>
                  </a:extLst>
                </p14:cNvPr>
                <p14:cNvContentPartPr/>
                <p14:nvPr/>
              </p14:nvContentPartPr>
              <p14:xfrm>
                <a:off x="4963210" y="4426649"/>
                <a:ext cx="178200" cy="239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E25D6D-DDCE-5BED-4A6F-E5DDDE0A9F1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54570" y="4418009"/>
                  <a:ext cx="19584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2B18975-32AB-4CFE-28C1-916454A86488}"/>
              </a:ext>
            </a:extLst>
          </p:cNvPr>
          <p:cNvGrpSpPr/>
          <p:nvPr/>
        </p:nvGrpSpPr>
        <p:grpSpPr>
          <a:xfrm>
            <a:off x="2319730" y="5537097"/>
            <a:ext cx="7570440" cy="817200"/>
            <a:chOff x="1046410" y="318329"/>
            <a:chExt cx="757044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8BC8A0-99A1-0243-5E60-F044431BB77B}"/>
                    </a:ext>
                  </a:extLst>
                </p14:cNvPr>
                <p14:cNvContentPartPr/>
                <p14:nvPr/>
              </p14:nvContentPartPr>
              <p14:xfrm>
                <a:off x="1158370" y="328409"/>
                <a:ext cx="149040" cy="322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8BC8A0-99A1-0243-5E60-F044431BB7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9730" y="319409"/>
                  <a:ext cx="1666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7709E4E-BFB5-736E-520B-48321C9D15D5}"/>
                    </a:ext>
                  </a:extLst>
                </p14:cNvPr>
                <p14:cNvContentPartPr/>
                <p14:nvPr/>
              </p14:nvContentPartPr>
              <p14:xfrm>
                <a:off x="1066210" y="706409"/>
                <a:ext cx="475560" cy="77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7709E4E-BFB5-736E-520B-48321C9D15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7210" y="697769"/>
                  <a:ext cx="493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CB6B97-90EA-EE3D-CD0C-CD6B40F4FA01}"/>
                    </a:ext>
                  </a:extLst>
                </p14:cNvPr>
                <p14:cNvContentPartPr/>
                <p14:nvPr/>
              </p14:nvContentPartPr>
              <p14:xfrm>
                <a:off x="1046410" y="807929"/>
                <a:ext cx="157680" cy="297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CB6B97-90EA-EE3D-CD0C-CD6B40F4FA0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7770" y="799289"/>
                  <a:ext cx="175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3266500-72FB-0243-8194-CC41CFF91625}"/>
                    </a:ext>
                  </a:extLst>
                </p14:cNvPr>
                <p14:cNvContentPartPr/>
                <p14:nvPr/>
              </p14:nvContentPartPr>
              <p14:xfrm>
                <a:off x="1334410" y="827369"/>
                <a:ext cx="80280" cy="253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3266500-72FB-0243-8194-CC41CFF916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25770" y="818729"/>
                  <a:ext cx="97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F1C5DF-D3EA-663E-4CAB-F84D15291BB7}"/>
                    </a:ext>
                  </a:extLst>
                </p14:cNvPr>
                <p14:cNvContentPartPr/>
                <p14:nvPr/>
              </p14:nvContentPartPr>
              <p14:xfrm>
                <a:off x="1217050" y="929609"/>
                <a:ext cx="190080" cy="3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F1C5DF-D3EA-663E-4CAB-F84D15291B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08050" y="920969"/>
                  <a:ext cx="207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F016DF-F013-BF74-7BD9-17751982D095}"/>
                    </a:ext>
                  </a:extLst>
                </p14:cNvPr>
                <p14:cNvContentPartPr/>
                <p14:nvPr/>
              </p14:nvContentPartPr>
              <p14:xfrm>
                <a:off x="1692970" y="345329"/>
                <a:ext cx="202680" cy="701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F016DF-F013-BF74-7BD9-17751982D09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84330" y="336689"/>
                  <a:ext cx="22032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666F96-5BFC-D494-B6D2-1EEE656C85C8}"/>
                    </a:ext>
                  </a:extLst>
                </p14:cNvPr>
                <p14:cNvContentPartPr/>
                <p14:nvPr/>
              </p14:nvContentPartPr>
              <p14:xfrm>
                <a:off x="1703770" y="607769"/>
                <a:ext cx="183600" cy="223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666F96-5BFC-D494-B6D2-1EEE656C85C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95130" y="599129"/>
                  <a:ext cx="201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84129FD-537A-CA85-1489-90FCD2B2D137}"/>
                    </a:ext>
                  </a:extLst>
                </p14:cNvPr>
                <p14:cNvContentPartPr/>
                <p14:nvPr/>
              </p14:nvContentPartPr>
              <p14:xfrm>
                <a:off x="1948930" y="627929"/>
                <a:ext cx="389160" cy="188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84129FD-537A-CA85-1489-90FCD2B2D13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39930" y="618929"/>
                  <a:ext cx="406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C51576-14F7-49FC-E8A1-D47822E83FFE}"/>
                    </a:ext>
                  </a:extLst>
                </p14:cNvPr>
                <p14:cNvContentPartPr/>
                <p14:nvPr/>
              </p14:nvContentPartPr>
              <p14:xfrm>
                <a:off x="2082490" y="554849"/>
                <a:ext cx="251640" cy="1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C51576-14F7-49FC-E8A1-D47822E83FF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73490" y="546209"/>
                  <a:ext cx="269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6101BFF-054D-A506-18E4-8C34F8B57EA7}"/>
                    </a:ext>
                  </a:extLst>
                </p14:cNvPr>
                <p14:cNvContentPartPr/>
                <p14:nvPr/>
              </p14:nvContentPartPr>
              <p14:xfrm>
                <a:off x="2420170" y="695249"/>
                <a:ext cx="75960" cy="82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6101BFF-054D-A506-18E4-8C34F8B57EA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11530" y="686249"/>
                  <a:ext cx="93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ACFDC44-3072-626C-F97C-5425C1FCAA0B}"/>
                    </a:ext>
                  </a:extLst>
                </p14:cNvPr>
                <p14:cNvContentPartPr/>
                <p14:nvPr/>
              </p14:nvContentPartPr>
              <p14:xfrm>
                <a:off x="2643010" y="546569"/>
                <a:ext cx="236520" cy="251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ACFDC44-3072-626C-F97C-5425C1FCAA0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34370" y="537929"/>
                  <a:ext cx="254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B3757A0-08DC-9F17-CE22-DA9ACDC258C7}"/>
                    </a:ext>
                  </a:extLst>
                </p14:cNvPr>
                <p14:cNvContentPartPr/>
                <p14:nvPr/>
              </p14:nvContentPartPr>
              <p14:xfrm>
                <a:off x="2959450" y="653489"/>
                <a:ext cx="148320" cy="151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B3757A0-08DC-9F17-CE22-DA9ACDC258C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50810" y="644849"/>
                  <a:ext cx="165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0F789B1-C233-8CB2-FDC1-4A611830E376}"/>
                    </a:ext>
                  </a:extLst>
                </p14:cNvPr>
                <p14:cNvContentPartPr/>
                <p14:nvPr/>
              </p14:nvContentPartPr>
              <p14:xfrm>
                <a:off x="3007690" y="567449"/>
                <a:ext cx="144000" cy="21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0F789B1-C233-8CB2-FDC1-4A611830E37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98690" y="558449"/>
                  <a:ext cx="161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B44AD4-B232-F56C-B32B-51F737209ACB}"/>
                    </a:ext>
                  </a:extLst>
                </p14:cNvPr>
                <p14:cNvContentPartPr/>
                <p14:nvPr/>
              </p14:nvContentPartPr>
              <p14:xfrm>
                <a:off x="3374170" y="709289"/>
                <a:ext cx="275040" cy="18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B44AD4-B232-F56C-B32B-51F737209A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65530" y="700649"/>
                  <a:ext cx="29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B88D02-EF26-F59C-133C-71AF765C4442}"/>
                    </a:ext>
                  </a:extLst>
                </p14:cNvPr>
                <p14:cNvContentPartPr/>
                <p14:nvPr/>
              </p14:nvContentPartPr>
              <p14:xfrm>
                <a:off x="3398290" y="828449"/>
                <a:ext cx="313200" cy="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B88D02-EF26-F59C-133C-71AF765C444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89650" y="819449"/>
                  <a:ext cx="330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126507-150E-CF02-9712-8CD7FA527FEE}"/>
                    </a:ext>
                  </a:extLst>
                </p14:cNvPr>
                <p14:cNvContentPartPr/>
                <p14:nvPr/>
              </p14:nvContentPartPr>
              <p14:xfrm>
                <a:off x="3889690" y="355409"/>
                <a:ext cx="275040" cy="715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126507-150E-CF02-9712-8CD7FA527F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81050" y="346769"/>
                  <a:ext cx="2926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D06CD5F-C12E-6A36-33F4-983DCD202F63}"/>
                    </a:ext>
                  </a:extLst>
                </p14:cNvPr>
                <p14:cNvContentPartPr/>
                <p14:nvPr/>
              </p14:nvContentPartPr>
              <p14:xfrm>
                <a:off x="3917050" y="621449"/>
                <a:ext cx="222840" cy="220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D06CD5F-C12E-6A36-33F4-983DCD202F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08410" y="612449"/>
                  <a:ext cx="240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E5D3E29-1B8E-E5B2-21E8-7203A3FD921B}"/>
                    </a:ext>
                  </a:extLst>
                </p14:cNvPr>
                <p14:cNvContentPartPr/>
                <p14:nvPr/>
              </p14:nvContentPartPr>
              <p14:xfrm>
                <a:off x="4367410" y="401129"/>
                <a:ext cx="195840" cy="326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E5D3E29-1B8E-E5B2-21E8-7203A3FD921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58770" y="392489"/>
                  <a:ext cx="213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3D6C6E0-0BDA-928A-2BE3-E355396B53DF}"/>
                    </a:ext>
                  </a:extLst>
                </p14:cNvPr>
                <p14:cNvContentPartPr/>
                <p14:nvPr/>
              </p14:nvContentPartPr>
              <p14:xfrm>
                <a:off x="4624450" y="540089"/>
                <a:ext cx="308160" cy="137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3D6C6E0-0BDA-928A-2BE3-E355396B53D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15450" y="531089"/>
                  <a:ext cx="325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8BA7334-F7A8-2737-E053-3B483F9AFE25}"/>
                    </a:ext>
                  </a:extLst>
                </p14:cNvPr>
                <p14:cNvContentPartPr/>
                <p14:nvPr/>
              </p14:nvContentPartPr>
              <p14:xfrm>
                <a:off x="4768090" y="416609"/>
                <a:ext cx="176400" cy="37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8BA7334-F7A8-2737-E053-3B483F9AFE2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59450" y="407609"/>
                  <a:ext cx="194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5669E7D-F513-2DBF-B5FA-7DB89564BA82}"/>
                    </a:ext>
                  </a:extLst>
                </p14:cNvPr>
                <p14:cNvContentPartPr/>
                <p14:nvPr/>
              </p14:nvContentPartPr>
              <p14:xfrm>
                <a:off x="4353010" y="766529"/>
                <a:ext cx="601200" cy="65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5669E7D-F513-2DBF-B5FA-7DB89564BA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44370" y="757889"/>
                  <a:ext cx="618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3377E22-9FCF-30B2-89F2-77CD00BEDEC3}"/>
                    </a:ext>
                  </a:extLst>
                </p14:cNvPr>
                <p14:cNvContentPartPr/>
                <p14:nvPr/>
              </p14:nvContentPartPr>
              <p14:xfrm>
                <a:off x="4384330" y="873089"/>
                <a:ext cx="220680" cy="262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3377E22-9FCF-30B2-89F2-77CD00BEDEC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75690" y="864449"/>
                  <a:ext cx="238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50FCFAF-31DA-4E39-8FA6-3F280125AA83}"/>
                    </a:ext>
                  </a:extLst>
                </p14:cNvPr>
                <p14:cNvContentPartPr/>
                <p14:nvPr/>
              </p14:nvContentPartPr>
              <p14:xfrm>
                <a:off x="4739290" y="851849"/>
                <a:ext cx="140760" cy="249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50FCFAF-31DA-4E39-8FA6-3F280125AA8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30290" y="842849"/>
                  <a:ext cx="158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0EBA9A-8EFB-3DC1-2B8A-23693A3B6D3B}"/>
                    </a:ext>
                  </a:extLst>
                </p14:cNvPr>
                <p14:cNvContentPartPr/>
                <p14:nvPr/>
              </p14:nvContentPartPr>
              <p14:xfrm>
                <a:off x="4710490" y="957689"/>
                <a:ext cx="172800" cy="8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0EBA9A-8EFB-3DC1-2B8A-23693A3B6D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01490" y="948689"/>
                  <a:ext cx="190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210AF6A-9FB8-189A-3F32-0222615F9FA7}"/>
                    </a:ext>
                  </a:extLst>
                </p14:cNvPr>
                <p14:cNvContentPartPr/>
                <p14:nvPr/>
              </p14:nvContentPartPr>
              <p14:xfrm>
                <a:off x="5173450" y="694529"/>
                <a:ext cx="69120" cy="79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210AF6A-9FB8-189A-3F32-0222615F9F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64450" y="685889"/>
                  <a:ext cx="86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7C6A2BC-B81C-1BC0-8ED9-75427495AF7B}"/>
                    </a:ext>
                  </a:extLst>
                </p14:cNvPr>
                <p14:cNvContentPartPr/>
                <p14:nvPr/>
              </p14:nvContentPartPr>
              <p14:xfrm>
                <a:off x="5373610" y="540449"/>
                <a:ext cx="197280" cy="290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7C6A2BC-B81C-1BC0-8ED9-75427495AF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64610" y="531449"/>
                  <a:ext cx="214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697EE2-9971-B077-6C03-55B1D0499BF6}"/>
                    </a:ext>
                  </a:extLst>
                </p14:cNvPr>
                <p14:cNvContentPartPr/>
                <p14:nvPr/>
              </p14:nvContentPartPr>
              <p14:xfrm>
                <a:off x="5630650" y="682289"/>
                <a:ext cx="152640" cy="142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697EE2-9971-B077-6C03-55B1D0499BF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21650" y="673289"/>
                  <a:ext cx="170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95282E2-1A08-A1DC-0755-EA5A0B2C6009}"/>
                    </a:ext>
                  </a:extLst>
                </p14:cNvPr>
                <p14:cNvContentPartPr/>
                <p14:nvPr/>
              </p14:nvContentPartPr>
              <p14:xfrm>
                <a:off x="5642890" y="593009"/>
                <a:ext cx="193320" cy="1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95282E2-1A08-A1DC-0755-EA5A0B2C600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34250" y="584369"/>
                  <a:ext cx="21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CFA2B16-FD10-A7C2-777E-F282EBFEA947}"/>
                    </a:ext>
                  </a:extLst>
                </p14:cNvPr>
                <p14:cNvContentPartPr/>
                <p14:nvPr/>
              </p14:nvContentPartPr>
              <p14:xfrm>
                <a:off x="6236890" y="586889"/>
                <a:ext cx="20880" cy="200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CFA2B16-FD10-A7C2-777E-F282EBFEA9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27890" y="577889"/>
                  <a:ext cx="38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FBF6AAA-0653-A1FC-4E80-38E195096D1B}"/>
                    </a:ext>
                  </a:extLst>
                </p14:cNvPr>
                <p14:cNvContentPartPr/>
                <p14:nvPr/>
              </p14:nvContentPartPr>
              <p14:xfrm>
                <a:off x="6111970" y="649169"/>
                <a:ext cx="260280" cy="33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FBF6AAA-0653-A1FC-4E80-38E195096D1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03330" y="640529"/>
                  <a:ext cx="277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6CA3736-2031-A713-D713-4DA63C6B5F4D}"/>
                    </a:ext>
                  </a:extLst>
                </p14:cNvPr>
                <p14:cNvContentPartPr/>
                <p14:nvPr/>
              </p14:nvContentPartPr>
              <p14:xfrm>
                <a:off x="6615250" y="321569"/>
                <a:ext cx="254160" cy="702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6CA3736-2031-A713-D713-4DA63C6B5F4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06610" y="312569"/>
                  <a:ext cx="27180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A583A2C-69E1-CF31-AB68-268FA57E3EDA}"/>
                    </a:ext>
                  </a:extLst>
                </p14:cNvPr>
                <p14:cNvContentPartPr/>
                <p14:nvPr/>
              </p14:nvContentPartPr>
              <p14:xfrm>
                <a:off x="6632890" y="585089"/>
                <a:ext cx="197640" cy="181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A583A2C-69E1-CF31-AB68-268FA57E3ED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23890" y="576449"/>
                  <a:ext cx="215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AF7406C-C007-D19B-6000-302CD0A0C60F}"/>
                    </a:ext>
                  </a:extLst>
                </p14:cNvPr>
                <p14:cNvContentPartPr/>
                <p14:nvPr/>
              </p14:nvContentPartPr>
              <p14:xfrm>
                <a:off x="7000090" y="592289"/>
                <a:ext cx="338760" cy="134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AF7406C-C007-D19B-6000-302CD0A0C6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91090" y="583289"/>
                  <a:ext cx="356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203BB18-BE27-2158-F6AD-5306861D3BA4}"/>
                    </a:ext>
                  </a:extLst>
                </p14:cNvPr>
                <p14:cNvContentPartPr/>
                <p14:nvPr/>
              </p14:nvContentPartPr>
              <p14:xfrm>
                <a:off x="7067770" y="500849"/>
                <a:ext cx="281880" cy="5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203BB18-BE27-2158-F6AD-5306861D3B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59130" y="491849"/>
                  <a:ext cx="299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4BCF0F0-7E35-4654-9B8A-D588FF335470}"/>
                    </a:ext>
                  </a:extLst>
                </p14:cNvPr>
                <p14:cNvContentPartPr/>
                <p14:nvPr/>
              </p14:nvContentPartPr>
              <p14:xfrm>
                <a:off x="7484650" y="632249"/>
                <a:ext cx="57600" cy="42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4BCF0F0-7E35-4654-9B8A-D588FF33547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75650" y="623609"/>
                  <a:ext cx="75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B6AE68-24B4-7CB0-46BE-2A3BF6BBE5FD}"/>
                    </a:ext>
                  </a:extLst>
                </p14:cNvPr>
                <p14:cNvContentPartPr/>
                <p14:nvPr/>
              </p14:nvContentPartPr>
              <p14:xfrm>
                <a:off x="7840690" y="318329"/>
                <a:ext cx="177120" cy="300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B6AE68-24B4-7CB0-46BE-2A3BF6BBE5F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31690" y="309329"/>
                  <a:ext cx="194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062D3BE-ED04-20F6-FA9B-55E9043948B8}"/>
                    </a:ext>
                  </a:extLst>
                </p14:cNvPr>
                <p14:cNvContentPartPr/>
                <p14:nvPr/>
              </p14:nvContentPartPr>
              <p14:xfrm>
                <a:off x="8101330" y="356849"/>
                <a:ext cx="221400" cy="238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062D3BE-ED04-20F6-FA9B-55E9043948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92690" y="347849"/>
                  <a:ext cx="239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71A5FB-60B4-E14B-AF0A-B540EF394EBD}"/>
                    </a:ext>
                  </a:extLst>
                </p14:cNvPr>
                <p14:cNvContentPartPr/>
                <p14:nvPr/>
              </p14:nvContentPartPr>
              <p14:xfrm>
                <a:off x="8378530" y="482849"/>
                <a:ext cx="165240" cy="110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71A5FB-60B4-E14B-AF0A-B540EF394E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69890" y="473849"/>
                  <a:ext cx="182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733FE2-4F1A-7DA0-55CC-0696136CC922}"/>
                    </a:ext>
                  </a:extLst>
                </p14:cNvPr>
                <p14:cNvContentPartPr/>
                <p14:nvPr/>
              </p14:nvContentPartPr>
              <p14:xfrm>
                <a:off x="8473210" y="357569"/>
                <a:ext cx="143640" cy="9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733FE2-4F1A-7DA0-55CC-0696136CC92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64570" y="348929"/>
                  <a:ext cx="161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14DD7D6-36C0-7F49-2195-982E9A4DB733}"/>
                    </a:ext>
                  </a:extLst>
                </p14:cNvPr>
                <p14:cNvContentPartPr/>
                <p14:nvPr/>
              </p14:nvContentPartPr>
              <p14:xfrm>
                <a:off x="7804330" y="685889"/>
                <a:ext cx="658800" cy="55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14DD7D6-36C0-7F49-2195-982E9A4DB73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95690" y="677249"/>
                  <a:ext cx="676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9BE0B62-1585-666C-52DC-99A4DF346662}"/>
                    </a:ext>
                  </a:extLst>
                </p14:cNvPr>
                <p14:cNvContentPartPr/>
                <p14:nvPr/>
              </p14:nvContentPartPr>
              <p14:xfrm>
                <a:off x="7877410" y="824849"/>
                <a:ext cx="210240" cy="265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9BE0B62-1585-666C-52DC-99A4DF3466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68410" y="816209"/>
                  <a:ext cx="227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9286BD-75CB-C13B-7985-57C9276811B8}"/>
                    </a:ext>
                  </a:extLst>
                </p14:cNvPr>
                <p14:cNvContentPartPr/>
                <p14:nvPr/>
              </p14:nvContentPartPr>
              <p14:xfrm>
                <a:off x="8233450" y="804689"/>
                <a:ext cx="115200" cy="24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9286BD-75CB-C13B-7985-57C9276811B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24450" y="795689"/>
                  <a:ext cx="132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1C3082E-8DCB-F382-F5E1-86FC8B7A4633}"/>
                    </a:ext>
                  </a:extLst>
                </p14:cNvPr>
                <p14:cNvContentPartPr/>
                <p14:nvPr/>
              </p14:nvContentPartPr>
              <p14:xfrm>
                <a:off x="8130850" y="890729"/>
                <a:ext cx="212760" cy="36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1C3082E-8DCB-F382-F5E1-86FC8B7A463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22210" y="882089"/>
                  <a:ext cx="23040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665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B6DFB54-BF70-BB7D-63B6-AD4B54891A66}"/>
                  </a:ext>
                </a:extLst>
              </p14:cNvPr>
              <p14:cNvContentPartPr/>
              <p14:nvPr/>
            </p14:nvContentPartPr>
            <p14:xfrm>
              <a:off x="1053610" y="190529"/>
              <a:ext cx="259200" cy="28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B6DFB54-BF70-BB7D-63B6-AD4B54891A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970" y="181889"/>
                <a:ext cx="2768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2C34FEA-CBD1-BD4B-35AB-4AF9ED113B4F}"/>
              </a:ext>
            </a:extLst>
          </p:cNvPr>
          <p:cNvGrpSpPr/>
          <p:nvPr/>
        </p:nvGrpSpPr>
        <p:grpSpPr>
          <a:xfrm>
            <a:off x="967570" y="364769"/>
            <a:ext cx="812520" cy="216360"/>
            <a:chOff x="967570" y="364769"/>
            <a:chExt cx="8125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053341-974B-9AF8-5699-D7F821FB52BF}"/>
                    </a:ext>
                  </a:extLst>
                </p14:cNvPr>
                <p14:cNvContentPartPr/>
                <p14:nvPr/>
              </p14:nvContentPartPr>
              <p14:xfrm>
                <a:off x="967570" y="364769"/>
                <a:ext cx="405360" cy="216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053341-974B-9AF8-5699-D7F821FB52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8570" y="355769"/>
                  <a:ext cx="423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5515A3-1A2F-671B-410F-F89544443054}"/>
                    </a:ext>
                  </a:extLst>
                </p14:cNvPr>
                <p14:cNvContentPartPr/>
                <p14:nvPr/>
              </p14:nvContentPartPr>
              <p14:xfrm>
                <a:off x="1583170" y="391409"/>
                <a:ext cx="196920" cy="13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5515A3-1A2F-671B-410F-F895444430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4530" y="382409"/>
                  <a:ext cx="214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E39903-23F4-4CC3-B087-D277983482EB}"/>
                    </a:ext>
                  </a:extLst>
                </p14:cNvPr>
                <p14:cNvContentPartPr/>
                <p14:nvPr/>
              </p14:nvContentPartPr>
              <p14:xfrm>
                <a:off x="1620250" y="521009"/>
                <a:ext cx="131400" cy="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E39903-23F4-4CC3-B087-D277983482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1250" y="512369"/>
                  <a:ext cx="1490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360EA3E-3074-3185-D399-30DC630F589F}"/>
              </a:ext>
            </a:extLst>
          </p:cNvPr>
          <p:cNvGrpSpPr/>
          <p:nvPr/>
        </p:nvGrpSpPr>
        <p:grpSpPr>
          <a:xfrm>
            <a:off x="2057290" y="138329"/>
            <a:ext cx="519840" cy="747000"/>
            <a:chOff x="2057290" y="138329"/>
            <a:chExt cx="51984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F7D62D-F6F2-5D72-5B37-C3EC49644B76}"/>
                    </a:ext>
                  </a:extLst>
                </p14:cNvPr>
                <p14:cNvContentPartPr/>
                <p14:nvPr/>
              </p14:nvContentPartPr>
              <p14:xfrm>
                <a:off x="2097970" y="138329"/>
                <a:ext cx="150480" cy="356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F7D62D-F6F2-5D72-5B37-C3EC49644B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9330" y="129329"/>
                  <a:ext cx="168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EABAB3B-FEC7-175D-B306-833812F8C32A}"/>
                    </a:ext>
                  </a:extLst>
                </p14:cNvPr>
                <p14:cNvContentPartPr/>
                <p14:nvPr/>
              </p14:nvContentPartPr>
              <p14:xfrm>
                <a:off x="2057290" y="555209"/>
                <a:ext cx="437040" cy="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EABAB3B-FEC7-175D-B306-833812F8C3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8650" y="546569"/>
                  <a:ext cx="45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A0613A-79DF-D33D-5142-FBB1F769141B}"/>
                    </a:ext>
                  </a:extLst>
                </p14:cNvPr>
                <p14:cNvContentPartPr/>
                <p14:nvPr/>
              </p14:nvContentPartPr>
              <p14:xfrm>
                <a:off x="2068810" y="617129"/>
                <a:ext cx="156240" cy="268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A0613A-79DF-D33D-5142-FBB1F76914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0170" y="608489"/>
                  <a:ext cx="173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9F46E5A-64EE-B69C-BE5F-6EE497FA7833}"/>
                    </a:ext>
                  </a:extLst>
                </p14:cNvPr>
                <p14:cNvContentPartPr/>
                <p14:nvPr/>
              </p14:nvContentPartPr>
              <p14:xfrm>
                <a:off x="2363290" y="647009"/>
                <a:ext cx="79200" cy="22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9F46E5A-64EE-B69C-BE5F-6EE497FA78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54290" y="638369"/>
                  <a:ext cx="96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5856D3-AE86-A7D0-E0CE-52E8C950B530}"/>
                    </a:ext>
                  </a:extLst>
                </p14:cNvPr>
                <p14:cNvContentPartPr/>
                <p14:nvPr/>
              </p14:nvContentPartPr>
              <p14:xfrm>
                <a:off x="2316490" y="777329"/>
                <a:ext cx="131400" cy="27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5856D3-AE86-A7D0-E0CE-52E8C950B5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07490" y="768329"/>
                  <a:ext cx="149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117B22-D2BC-5500-04BA-D921B138945D}"/>
                    </a:ext>
                  </a:extLst>
                </p14:cNvPr>
                <p14:cNvContentPartPr/>
                <p14:nvPr/>
              </p14:nvContentPartPr>
              <p14:xfrm>
                <a:off x="2400010" y="339209"/>
                <a:ext cx="120600" cy="129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117B22-D2BC-5500-04BA-D921B13894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1010" y="330209"/>
                  <a:ext cx="138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50B2EC-716F-AB1D-7E9B-81AA83327DF5}"/>
                    </a:ext>
                  </a:extLst>
                </p14:cNvPr>
                <p14:cNvContentPartPr/>
                <p14:nvPr/>
              </p14:nvContentPartPr>
              <p14:xfrm>
                <a:off x="2407930" y="235889"/>
                <a:ext cx="169200" cy="12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50B2EC-716F-AB1D-7E9B-81AA83327D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8930" y="227249"/>
                  <a:ext cx="1868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12927EA-03C1-D9E6-538F-3C2C775D515E}"/>
                  </a:ext>
                </a:extLst>
              </p14:cNvPr>
              <p14:cNvContentPartPr/>
              <p14:nvPr/>
            </p14:nvContentPartPr>
            <p14:xfrm>
              <a:off x="3505570" y="404729"/>
              <a:ext cx="488160" cy="147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12927EA-03C1-D9E6-538F-3C2C775D51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96570" y="395729"/>
                <a:ext cx="505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7655208-7E68-D8F2-D7B5-0654DDEB1A93}"/>
                  </a:ext>
                </a:extLst>
              </p14:cNvPr>
              <p14:cNvContentPartPr/>
              <p14:nvPr/>
            </p14:nvContentPartPr>
            <p14:xfrm>
              <a:off x="4347610" y="273329"/>
              <a:ext cx="229680" cy="27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7655208-7E68-D8F2-D7B5-0654DDEB1A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38610" y="264689"/>
                <a:ext cx="24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421C330-E569-B31E-642E-980C0FBA7F96}"/>
                  </a:ext>
                </a:extLst>
              </p14:cNvPr>
              <p14:cNvContentPartPr/>
              <p14:nvPr/>
            </p14:nvContentPartPr>
            <p14:xfrm>
              <a:off x="4718770" y="519209"/>
              <a:ext cx="39600" cy="34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421C330-E569-B31E-642E-980C0FBA7F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09770" y="510569"/>
                <a:ext cx="572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6C6B2C1-FA4D-FA41-6197-97A92CEED683}"/>
              </a:ext>
            </a:extLst>
          </p:cNvPr>
          <p:cNvGrpSpPr/>
          <p:nvPr/>
        </p:nvGrpSpPr>
        <p:grpSpPr>
          <a:xfrm>
            <a:off x="5026210" y="128609"/>
            <a:ext cx="689040" cy="324000"/>
            <a:chOff x="5026210" y="128609"/>
            <a:chExt cx="68904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B2DDCBA-872B-3596-3714-D038B37368DF}"/>
                    </a:ext>
                  </a:extLst>
                </p14:cNvPr>
                <p14:cNvContentPartPr/>
                <p14:nvPr/>
              </p14:nvContentPartPr>
              <p14:xfrm>
                <a:off x="5026210" y="128609"/>
                <a:ext cx="108360" cy="324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B2DDCBA-872B-3596-3714-D038B37368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7210" y="119609"/>
                  <a:ext cx="126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4767E4-D84B-810B-E83D-AC525A2AF989}"/>
                    </a:ext>
                  </a:extLst>
                </p14:cNvPr>
                <p14:cNvContentPartPr/>
                <p14:nvPr/>
              </p14:nvContentPartPr>
              <p14:xfrm>
                <a:off x="5261650" y="178649"/>
                <a:ext cx="162720" cy="249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4767E4-D84B-810B-E83D-AC525A2AF9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53010" y="170009"/>
                  <a:ext cx="180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C46846-9887-F7CA-19EA-563E8D92C439}"/>
                    </a:ext>
                  </a:extLst>
                </p14:cNvPr>
                <p14:cNvContentPartPr/>
                <p14:nvPr/>
              </p14:nvContentPartPr>
              <p14:xfrm>
                <a:off x="5543170" y="311489"/>
                <a:ext cx="92880" cy="10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C46846-9887-F7CA-19EA-563E8D92C4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34170" y="302489"/>
                  <a:ext cx="110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75E66CA-4250-ADDF-CD37-965A949E750D}"/>
                    </a:ext>
                  </a:extLst>
                </p14:cNvPr>
                <p14:cNvContentPartPr/>
                <p14:nvPr/>
              </p14:nvContentPartPr>
              <p14:xfrm>
                <a:off x="5583490" y="178289"/>
                <a:ext cx="13176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75E66CA-4250-ADDF-CD37-965A949E75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74490" y="169649"/>
                  <a:ext cx="1494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24A0057-B612-5ABC-C7F4-5EA206D38D54}"/>
              </a:ext>
            </a:extLst>
          </p:cNvPr>
          <p:cNvGrpSpPr/>
          <p:nvPr/>
        </p:nvGrpSpPr>
        <p:grpSpPr>
          <a:xfrm>
            <a:off x="5061490" y="554129"/>
            <a:ext cx="551160" cy="331200"/>
            <a:chOff x="5061490" y="554129"/>
            <a:chExt cx="5511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A78691-34CA-ADC1-20AE-1DFE8315B081}"/>
                    </a:ext>
                  </a:extLst>
                </p14:cNvPr>
                <p14:cNvContentPartPr/>
                <p14:nvPr/>
              </p14:nvContentPartPr>
              <p14:xfrm>
                <a:off x="5061490" y="554129"/>
                <a:ext cx="551160" cy="8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A78691-34CA-ADC1-20AE-1DFE8315B0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52850" y="545129"/>
                  <a:ext cx="56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1426010-1361-2DCE-DC77-6379D4382F4F}"/>
                    </a:ext>
                  </a:extLst>
                </p14:cNvPr>
                <p14:cNvContentPartPr/>
                <p14:nvPr/>
              </p14:nvContentPartPr>
              <p14:xfrm>
                <a:off x="5102530" y="640529"/>
                <a:ext cx="141840" cy="244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1426010-1361-2DCE-DC77-6379D4382F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93890" y="631889"/>
                  <a:ext cx="159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CA79FB-3888-4D72-C105-AECE6206FEF1}"/>
                    </a:ext>
                  </a:extLst>
                </p14:cNvPr>
                <p14:cNvContentPartPr/>
                <p14:nvPr/>
              </p14:nvContentPartPr>
              <p14:xfrm>
                <a:off x="5381170" y="646289"/>
                <a:ext cx="111600" cy="21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CA79FB-3888-4D72-C105-AECE6206FE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2170" y="637289"/>
                  <a:ext cx="129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FEEC1A-758E-1505-6108-85080DF6FB65}"/>
                    </a:ext>
                  </a:extLst>
                </p14:cNvPr>
                <p14:cNvContentPartPr/>
                <p14:nvPr/>
              </p14:nvContentPartPr>
              <p14:xfrm>
                <a:off x="5328250" y="750689"/>
                <a:ext cx="201240" cy="2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FEEC1A-758E-1505-6108-85080DF6FB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19610" y="741689"/>
                  <a:ext cx="2188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A7B2FD7-83A7-C5CD-679E-7D78910707BB}"/>
                  </a:ext>
                </a:extLst>
              </p14:cNvPr>
              <p14:cNvContentPartPr/>
              <p14:nvPr/>
            </p14:nvContentPartPr>
            <p14:xfrm>
              <a:off x="4319530" y="451889"/>
              <a:ext cx="309960" cy="141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A7B2FD7-83A7-C5CD-679E-7D78910707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10530" y="443249"/>
                <a:ext cx="32760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BBA407E-F319-F870-84DD-6BF28FEB936D}"/>
              </a:ext>
            </a:extLst>
          </p:cNvPr>
          <p:cNvGrpSpPr/>
          <p:nvPr/>
        </p:nvGrpSpPr>
        <p:grpSpPr>
          <a:xfrm>
            <a:off x="5912170" y="238409"/>
            <a:ext cx="1954080" cy="780120"/>
            <a:chOff x="5912170" y="238409"/>
            <a:chExt cx="195408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7734F1-1288-5F9D-0B03-9AA04F87354D}"/>
                    </a:ext>
                  </a:extLst>
                </p14:cNvPr>
                <p14:cNvContentPartPr/>
                <p14:nvPr/>
              </p14:nvContentPartPr>
              <p14:xfrm>
                <a:off x="5912170" y="549809"/>
                <a:ext cx="209520" cy="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7734F1-1288-5F9D-0B03-9AA04F8735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03170" y="541169"/>
                  <a:ext cx="22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9C62C5-B195-93AC-0722-AC6CA59C4D8F}"/>
                    </a:ext>
                  </a:extLst>
                </p14:cNvPr>
                <p14:cNvContentPartPr/>
                <p14:nvPr/>
              </p14:nvContentPartPr>
              <p14:xfrm>
                <a:off x="5921890" y="605249"/>
                <a:ext cx="205920" cy="8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9C62C5-B195-93AC-0722-AC6CA59C4D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13250" y="596609"/>
                  <a:ext cx="223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94A2CF-E83B-5A42-D50F-B1B333F6F952}"/>
                    </a:ext>
                  </a:extLst>
                </p14:cNvPr>
                <p14:cNvContentPartPr/>
                <p14:nvPr/>
              </p14:nvContentPartPr>
              <p14:xfrm>
                <a:off x="6377290" y="362609"/>
                <a:ext cx="224280" cy="6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94A2CF-E83B-5A42-D50F-B1B333F6F9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68650" y="353969"/>
                  <a:ext cx="241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61EE0D-C175-1FC2-FC1E-6976062BBAF9}"/>
                    </a:ext>
                  </a:extLst>
                </p14:cNvPr>
                <p14:cNvContentPartPr/>
                <p14:nvPr/>
              </p14:nvContentPartPr>
              <p14:xfrm>
                <a:off x="6749530" y="568529"/>
                <a:ext cx="3384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61EE0D-C175-1FC2-FC1E-6976062BBA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40530" y="559529"/>
                  <a:ext cx="5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4AD8FD-B299-AF37-41C7-E5635C786FD5}"/>
                    </a:ext>
                  </a:extLst>
                </p14:cNvPr>
                <p14:cNvContentPartPr/>
                <p14:nvPr/>
              </p14:nvContentPartPr>
              <p14:xfrm>
                <a:off x="6999730" y="350009"/>
                <a:ext cx="155160" cy="282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4AD8FD-B299-AF37-41C7-E5635C786F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91090" y="341369"/>
                  <a:ext cx="172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2AC4D5-7726-8122-9868-D1CA60244990}"/>
                    </a:ext>
                  </a:extLst>
                </p14:cNvPr>
                <p14:cNvContentPartPr/>
                <p14:nvPr/>
              </p14:nvContentPartPr>
              <p14:xfrm>
                <a:off x="7357930" y="238409"/>
                <a:ext cx="186120" cy="321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2AC4D5-7726-8122-9868-D1CA602449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48930" y="229409"/>
                  <a:ext cx="203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2071D0B-AA31-5C18-919C-AAEABDA34803}"/>
                    </a:ext>
                  </a:extLst>
                </p14:cNvPr>
                <p14:cNvContentPartPr/>
                <p14:nvPr/>
              </p14:nvContentPartPr>
              <p14:xfrm>
                <a:off x="7639090" y="381689"/>
                <a:ext cx="176760" cy="168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2071D0B-AA31-5C18-919C-AAEABDA348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30090" y="372689"/>
                  <a:ext cx="194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34F2E8-DE4B-F934-9C9B-16065DCBC1BA}"/>
                    </a:ext>
                  </a:extLst>
                </p14:cNvPr>
                <p14:cNvContentPartPr/>
                <p14:nvPr/>
              </p14:nvContentPartPr>
              <p14:xfrm>
                <a:off x="7701370" y="306809"/>
                <a:ext cx="164880" cy="1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34F2E8-DE4B-F934-9C9B-16065DCBC1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92730" y="297809"/>
                  <a:ext cx="182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3EDD2D-915A-5253-582A-7525B39BF8C6}"/>
                    </a:ext>
                  </a:extLst>
                </p14:cNvPr>
                <p14:cNvContentPartPr/>
                <p14:nvPr/>
              </p14:nvContentPartPr>
              <p14:xfrm>
                <a:off x="7345690" y="631889"/>
                <a:ext cx="457200" cy="1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3EDD2D-915A-5253-582A-7525B39BF8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37050" y="623249"/>
                  <a:ext cx="474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6EDF70-82BC-BEA0-BE49-EA4950F1FF28}"/>
                    </a:ext>
                  </a:extLst>
                </p14:cNvPr>
                <p14:cNvContentPartPr/>
                <p14:nvPr/>
              </p14:nvContentPartPr>
              <p14:xfrm>
                <a:off x="7365490" y="766889"/>
                <a:ext cx="182160" cy="251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6EDF70-82BC-BEA0-BE49-EA4950F1FF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6490" y="758249"/>
                  <a:ext cx="199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D06165-D72A-60D8-6A6C-7C5941B48A4A}"/>
                    </a:ext>
                  </a:extLst>
                </p14:cNvPr>
                <p14:cNvContentPartPr/>
                <p14:nvPr/>
              </p14:nvContentPartPr>
              <p14:xfrm>
                <a:off x="7641250" y="762929"/>
                <a:ext cx="141120" cy="237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D06165-D72A-60D8-6A6C-7C5941B48A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32250" y="753929"/>
                  <a:ext cx="158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C1D213-539D-F1DB-ACDF-94E30143AECE}"/>
                    </a:ext>
                  </a:extLst>
                </p14:cNvPr>
                <p14:cNvContentPartPr/>
                <p14:nvPr/>
              </p14:nvContentPartPr>
              <p14:xfrm>
                <a:off x="7590850" y="834569"/>
                <a:ext cx="195840" cy="1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C1D213-539D-F1DB-ACDF-94E30143AE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82210" y="825929"/>
                  <a:ext cx="21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446EB9-9668-8AD7-50C9-488B9659DDD8}"/>
                    </a:ext>
                  </a:extLst>
                </p14:cNvPr>
                <p14:cNvContentPartPr/>
                <p14:nvPr/>
              </p14:nvContentPartPr>
              <p14:xfrm>
                <a:off x="7518130" y="673649"/>
                <a:ext cx="27720" cy="235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446EB9-9668-8AD7-50C9-488B9659DD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09130" y="664649"/>
                  <a:ext cx="45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B3FD56-144C-A2D5-DB14-2F41F6D47F27}"/>
                    </a:ext>
                  </a:extLst>
                </p14:cNvPr>
                <p14:cNvContentPartPr/>
                <p14:nvPr/>
              </p14:nvContentPartPr>
              <p14:xfrm>
                <a:off x="6326170" y="534689"/>
                <a:ext cx="308160" cy="132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B3FD56-144C-A2D5-DB14-2F41F6D47F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17530" y="526049"/>
                  <a:ext cx="3258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A1F31B-C8AB-0E7E-AE82-379C914390F0}"/>
              </a:ext>
            </a:extLst>
          </p:cNvPr>
          <p:cNvGrpSpPr/>
          <p:nvPr/>
        </p:nvGrpSpPr>
        <p:grpSpPr>
          <a:xfrm>
            <a:off x="5920450" y="1540889"/>
            <a:ext cx="1706400" cy="358200"/>
            <a:chOff x="5920450" y="1540889"/>
            <a:chExt cx="17064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8F5E1F-29E6-D8DA-7042-561BCB5EAADF}"/>
                    </a:ext>
                  </a:extLst>
                </p14:cNvPr>
                <p14:cNvContentPartPr/>
                <p14:nvPr/>
              </p14:nvContentPartPr>
              <p14:xfrm>
                <a:off x="5933770" y="1734209"/>
                <a:ext cx="204120" cy="12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8F5E1F-29E6-D8DA-7042-561BCB5EAA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25130" y="1725209"/>
                  <a:ext cx="221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31AA14-1F72-4457-C5A7-9832433B1BDB}"/>
                    </a:ext>
                  </a:extLst>
                </p14:cNvPr>
                <p14:cNvContentPartPr/>
                <p14:nvPr/>
              </p14:nvContentPartPr>
              <p14:xfrm>
                <a:off x="5920450" y="1827089"/>
                <a:ext cx="225360" cy="15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31AA14-1F72-4457-C5A7-9832433B1B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11810" y="1818449"/>
                  <a:ext cx="243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8F5450-E8B0-2094-1D14-B15C80921880}"/>
                    </a:ext>
                  </a:extLst>
                </p14:cNvPr>
                <p14:cNvContentPartPr/>
                <p14:nvPr/>
              </p14:nvContentPartPr>
              <p14:xfrm>
                <a:off x="6312130" y="1687769"/>
                <a:ext cx="326880" cy="162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8F5450-E8B0-2094-1D14-B15C809218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03490" y="1679129"/>
                  <a:ext cx="344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63F0898-9A48-8AAA-2659-CC164A12EA2E}"/>
                    </a:ext>
                  </a:extLst>
                </p14:cNvPr>
                <p14:cNvContentPartPr/>
                <p14:nvPr/>
              </p14:nvContentPartPr>
              <p14:xfrm>
                <a:off x="6355690" y="1576529"/>
                <a:ext cx="259560" cy="1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63F0898-9A48-8AAA-2659-CC164A12EA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46690" y="1567529"/>
                  <a:ext cx="277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EC3DBE-8662-1004-E675-378B3E2EA407}"/>
                    </a:ext>
                  </a:extLst>
                </p14:cNvPr>
                <p14:cNvContentPartPr/>
                <p14:nvPr/>
              </p14:nvContentPartPr>
              <p14:xfrm>
                <a:off x="6812170" y="1783529"/>
                <a:ext cx="43920" cy="30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EC3DBE-8662-1004-E675-378B3E2EA4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03530" y="1774889"/>
                  <a:ext cx="61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8DE8A2-4C43-2A4C-26A3-40808AEB5B2F}"/>
                    </a:ext>
                  </a:extLst>
                </p14:cNvPr>
                <p14:cNvContentPartPr/>
                <p14:nvPr/>
              </p14:nvContentPartPr>
              <p14:xfrm>
                <a:off x="7078930" y="1579049"/>
                <a:ext cx="199800" cy="320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8DE8A2-4C43-2A4C-26A3-40808AEB5B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70290" y="1570049"/>
                  <a:ext cx="217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96D17B0-EE96-6741-2FE0-0943E7B10F05}"/>
                    </a:ext>
                  </a:extLst>
                </p14:cNvPr>
                <p14:cNvContentPartPr/>
                <p14:nvPr/>
              </p14:nvContentPartPr>
              <p14:xfrm>
                <a:off x="7344610" y="1699649"/>
                <a:ext cx="282240" cy="143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96D17B0-EE96-6741-2FE0-0943E7B10F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35970" y="1690649"/>
                  <a:ext cx="29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6481F1-1A0C-6551-C2B5-C482529AC1CF}"/>
                    </a:ext>
                  </a:extLst>
                </p14:cNvPr>
                <p14:cNvContentPartPr/>
                <p14:nvPr/>
              </p14:nvContentPartPr>
              <p14:xfrm>
                <a:off x="7445410" y="1540889"/>
                <a:ext cx="167040" cy="1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46481F1-1A0C-6551-C2B5-C482529AC1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36410" y="1532249"/>
                  <a:ext cx="1846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8B55B61-E5BB-15DA-7AF1-055373E86B46}"/>
                  </a:ext>
                </a:extLst>
              </p14:cNvPr>
              <p14:cNvContentPartPr/>
              <p14:nvPr/>
            </p14:nvContentPartPr>
            <p14:xfrm>
              <a:off x="5906050" y="2569409"/>
              <a:ext cx="198720" cy="320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8B55B61-E5BB-15DA-7AF1-055373E86B4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97410" y="2560769"/>
                <a:ext cx="2163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34237F1-6744-AFCC-ABB6-2AD87B3EC487}"/>
                  </a:ext>
                </a:extLst>
              </p14:cNvPr>
              <p14:cNvContentPartPr/>
              <p14:nvPr/>
            </p14:nvContentPartPr>
            <p14:xfrm>
              <a:off x="5903170" y="2732129"/>
              <a:ext cx="226440" cy="7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34237F1-6744-AFCC-ABB6-2AD87B3EC48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94170" y="2723489"/>
                <a:ext cx="2440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4F4463E-8FDD-B796-1451-6AB08A61EF44}"/>
              </a:ext>
            </a:extLst>
          </p:cNvPr>
          <p:cNvGrpSpPr/>
          <p:nvPr/>
        </p:nvGrpSpPr>
        <p:grpSpPr>
          <a:xfrm>
            <a:off x="6418690" y="2237849"/>
            <a:ext cx="1690200" cy="587880"/>
            <a:chOff x="6418690" y="2237849"/>
            <a:chExt cx="169020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492433-D70C-ED95-4DA5-411391F0E48F}"/>
                    </a:ext>
                  </a:extLst>
                </p14:cNvPr>
                <p14:cNvContentPartPr/>
                <p14:nvPr/>
              </p14:nvContentPartPr>
              <p14:xfrm>
                <a:off x="6418690" y="2424689"/>
                <a:ext cx="221040" cy="341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492433-D70C-ED95-4DA5-411391F0E4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10050" y="2415689"/>
                  <a:ext cx="238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2BCFC49-44D0-58EA-A5A1-74939DE512B3}"/>
                    </a:ext>
                  </a:extLst>
                </p14:cNvPr>
                <p14:cNvContentPartPr/>
                <p14:nvPr/>
              </p14:nvContentPartPr>
              <p14:xfrm>
                <a:off x="6548650" y="2638169"/>
                <a:ext cx="55080" cy="16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2BCFC49-44D0-58EA-A5A1-74939DE512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40010" y="2629169"/>
                  <a:ext cx="72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FD78C3-130D-8708-C68A-B541073F5759}"/>
                    </a:ext>
                  </a:extLst>
                </p14:cNvPr>
                <p14:cNvContentPartPr/>
                <p14:nvPr/>
              </p14:nvContentPartPr>
              <p14:xfrm>
                <a:off x="6842050" y="2320649"/>
                <a:ext cx="124560" cy="48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FD78C3-130D-8708-C68A-B541073F57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33050" y="2312009"/>
                  <a:ext cx="142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FAB94F4-1D7A-F7BC-FA12-29A89922EF5E}"/>
                    </a:ext>
                  </a:extLst>
                </p14:cNvPr>
                <p14:cNvContentPartPr/>
                <p14:nvPr/>
              </p14:nvContentPartPr>
              <p14:xfrm>
                <a:off x="7105210" y="2457089"/>
                <a:ext cx="5040" cy="12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FAB94F4-1D7A-F7BC-FA12-29A89922EF5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96570" y="2448449"/>
                  <a:ext cx="22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B31618-59C6-E36E-2792-6D94E44BE38F}"/>
                    </a:ext>
                  </a:extLst>
                </p14:cNvPr>
                <p14:cNvContentPartPr/>
                <p14:nvPr/>
              </p14:nvContentPartPr>
              <p14:xfrm>
                <a:off x="7014490" y="2603969"/>
                <a:ext cx="235800" cy="45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B31618-59C6-E36E-2792-6D94E44BE3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05490" y="2595329"/>
                  <a:ext cx="25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19F7B0-3DC5-B438-9733-D60BF2FCD9E3}"/>
                    </a:ext>
                  </a:extLst>
                </p14:cNvPr>
                <p14:cNvContentPartPr/>
                <p14:nvPr/>
              </p14:nvContentPartPr>
              <p14:xfrm>
                <a:off x="7051930" y="2723849"/>
                <a:ext cx="129960" cy="10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19F7B0-3DC5-B438-9733-D60BF2FCD9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42930" y="2715209"/>
                  <a:ext cx="147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BEBADC-7A66-8752-5861-3C1C0310C9F5}"/>
                    </a:ext>
                  </a:extLst>
                </p14:cNvPr>
                <p14:cNvContentPartPr/>
                <p14:nvPr/>
              </p14:nvContentPartPr>
              <p14:xfrm>
                <a:off x="7380250" y="2489129"/>
                <a:ext cx="376200" cy="202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BEBADC-7A66-8752-5861-3C1C0310C9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71610" y="2480129"/>
                  <a:ext cx="393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809D17-1C5A-C456-AC3E-3048E9724DD6}"/>
                    </a:ext>
                  </a:extLst>
                </p14:cNvPr>
                <p14:cNvContentPartPr/>
                <p14:nvPr/>
              </p14:nvContentPartPr>
              <p14:xfrm>
                <a:off x="7810810" y="2312729"/>
                <a:ext cx="129600" cy="156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809D17-1C5A-C456-AC3E-3048E9724D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02170" y="2304089"/>
                  <a:ext cx="147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E8A4F0F-6D84-6BF4-4CA7-6308D3F25F9D}"/>
                    </a:ext>
                  </a:extLst>
                </p14:cNvPr>
                <p14:cNvContentPartPr/>
                <p14:nvPr/>
              </p14:nvContentPartPr>
              <p14:xfrm>
                <a:off x="8008450" y="2237849"/>
                <a:ext cx="100440" cy="524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E8A4F0F-6D84-6BF4-4CA7-6308D3F25F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99450" y="2228849"/>
                  <a:ext cx="118080" cy="54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E7327E3-5BA6-4B12-1019-39DA73EFF4D3}"/>
                  </a:ext>
                </a:extLst>
              </p14:cNvPr>
              <p14:cNvContentPartPr/>
              <p14:nvPr/>
            </p14:nvContentPartPr>
            <p14:xfrm>
              <a:off x="641097" y="3621893"/>
              <a:ext cx="213840" cy="7070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E7327E3-5BA6-4B12-1019-39DA73EFF4D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32457" y="3613253"/>
                <a:ext cx="2314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E810455-AC6B-D2C3-58E4-DBF68BF00CE0}"/>
                  </a:ext>
                </a:extLst>
              </p14:cNvPr>
              <p14:cNvContentPartPr/>
              <p14:nvPr/>
            </p14:nvContentPartPr>
            <p14:xfrm>
              <a:off x="636777" y="3883613"/>
              <a:ext cx="226080" cy="205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E810455-AC6B-D2C3-58E4-DBF68BF00CE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8137" y="3874973"/>
                <a:ext cx="24372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ABC47A2-6E1A-0537-2BDF-A274D3131069}"/>
              </a:ext>
            </a:extLst>
          </p:cNvPr>
          <p:cNvGrpSpPr/>
          <p:nvPr/>
        </p:nvGrpSpPr>
        <p:grpSpPr>
          <a:xfrm>
            <a:off x="1085697" y="3721973"/>
            <a:ext cx="1537920" cy="475920"/>
            <a:chOff x="1085697" y="3721973"/>
            <a:chExt cx="15379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8C1BA24-6A52-151A-A196-9D00FA5A50CD}"/>
                    </a:ext>
                  </a:extLst>
                </p14:cNvPr>
                <p14:cNvContentPartPr/>
                <p14:nvPr/>
              </p14:nvContentPartPr>
              <p14:xfrm>
                <a:off x="1085697" y="3854813"/>
                <a:ext cx="227520" cy="247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8C1BA24-6A52-151A-A196-9D00FA5A50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6697" y="3846173"/>
                  <a:ext cx="245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07CB2F-12CE-C04E-3EB4-4FB890628F18}"/>
                    </a:ext>
                  </a:extLst>
                </p14:cNvPr>
                <p14:cNvContentPartPr/>
                <p14:nvPr/>
              </p14:nvContentPartPr>
              <p14:xfrm>
                <a:off x="1421217" y="3760493"/>
                <a:ext cx="149040" cy="396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07CB2F-12CE-C04E-3EB4-4FB890628F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12577" y="3751853"/>
                  <a:ext cx="1666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4E5A9AE-CD63-25D8-5486-7E8B19AEE5B4}"/>
                    </a:ext>
                  </a:extLst>
                </p14:cNvPr>
                <p14:cNvContentPartPr/>
                <p14:nvPr/>
              </p14:nvContentPartPr>
              <p14:xfrm>
                <a:off x="1698417" y="3811253"/>
                <a:ext cx="11520" cy="84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4E5A9AE-CD63-25D8-5486-7E8B19AEE5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9777" y="3802253"/>
                  <a:ext cx="2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60E017-22C5-C37B-02B6-8995AF35DB6C}"/>
                    </a:ext>
                  </a:extLst>
                </p14:cNvPr>
                <p14:cNvContentPartPr/>
                <p14:nvPr/>
              </p14:nvContentPartPr>
              <p14:xfrm>
                <a:off x="1638657" y="3936893"/>
                <a:ext cx="193680" cy="2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60E017-22C5-C37B-02B6-8995AF35DB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29657" y="3927893"/>
                  <a:ext cx="211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EA3290-ED34-82A7-8943-A3B5CC374828}"/>
                    </a:ext>
                  </a:extLst>
                </p14:cNvPr>
                <p14:cNvContentPartPr/>
                <p14:nvPr/>
              </p14:nvContentPartPr>
              <p14:xfrm>
                <a:off x="1664937" y="4070453"/>
                <a:ext cx="201600" cy="74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EA3290-ED34-82A7-8943-A3B5CC3748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56297" y="4061813"/>
                  <a:ext cx="219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6CEE707-31F7-138F-6E2D-847EF32B1E58}"/>
                    </a:ext>
                  </a:extLst>
                </p14:cNvPr>
                <p14:cNvContentPartPr/>
                <p14:nvPr/>
              </p14:nvContentPartPr>
              <p14:xfrm>
                <a:off x="1952217" y="3887573"/>
                <a:ext cx="322200" cy="200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6CEE707-31F7-138F-6E2D-847EF32B1E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43217" y="3878573"/>
                  <a:ext cx="339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80D18AA-7A46-71F5-155A-E888751E30A1}"/>
                    </a:ext>
                  </a:extLst>
                </p14:cNvPr>
                <p14:cNvContentPartPr/>
                <p14:nvPr/>
              </p14:nvContentPartPr>
              <p14:xfrm>
                <a:off x="2357577" y="3788573"/>
                <a:ext cx="93240" cy="103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80D18AA-7A46-71F5-155A-E888751E30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48577" y="3779573"/>
                  <a:ext cx="110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6A4DA4-7227-25A7-229B-99F32C01FFFB}"/>
                    </a:ext>
                  </a:extLst>
                </p14:cNvPr>
                <p14:cNvContentPartPr/>
                <p14:nvPr/>
              </p14:nvContentPartPr>
              <p14:xfrm>
                <a:off x="2477457" y="3721973"/>
                <a:ext cx="146160" cy="475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6A4DA4-7227-25A7-229B-99F32C01FF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8457" y="3713333"/>
                  <a:ext cx="16380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7C44DED-6678-2F59-A9B6-EBFD7B663D80}"/>
              </a:ext>
            </a:extLst>
          </p:cNvPr>
          <p:cNvGrpSpPr/>
          <p:nvPr/>
        </p:nvGrpSpPr>
        <p:grpSpPr>
          <a:xfrm>
            <a:off x="153430" y="2944733"/>
            <a:ext cx="4457520" cy="626400"/>
            <a:chOff x="460330" y="2719169"/>
            <a:chExt cx="445752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B67CA61-3780-7F0F-D8BC-BFC6B7BF475F}"/>
                    </a:ext>
                  </a:extLst>
                </p14:cNvPr>
                <p14:cNvContentPartPr/>
                <p14:nvPr/>
              </p14:nvContentPartPr>
              <p14:xfrm>
                <a:off x="460330" y="2803409"/>
                <a:ext cx="195480" cy="399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B67CA61-3780-7F0F-D8BC-BFC6B7BF47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1330" y="2794409"/>
                  <a:ext cx="2131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BBC33E6-24F0-7256-48C6-7F64BC329EDE}"/>
                    </a:ext>
                  </a:extLst>
                </p14:cNvPr>
                <p14:cNvContentPartPr/>
                <p14:nvPr/>
              </p14:nvContentPartPr>
              <p14:xfrm>
                <a:off x="608650" y="2799809"/>
                <a:ext cx="372960" cy="398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BBC33E6-24F0-7256-48C6-7F64BC329E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010" y="2790809"/>
                  <a:ext cx="390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E8AD7E4-B854-366A-CE37-9133C48399B3}"/>
                    </a:ext>
                  </a:extLst>
                </p14:cNvPr>
                <p14:cNvContentPartPr/>
                <p14:nvPr/>
              </p14:nvContentPartPr>
              <p14:xfrm>
                <a:off x="872530" y="2967929"/>
                <a:ext cx="172080" cy="28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E8AD7E4-B854-366A-CE37-9133C48399B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3530" y="2958929"/>
                  <a:ext cx="189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8235B5F-A2A7-7934-F340-DA763DF7D9F8}"/>
                    </a:ext>
                  </a:extLst>
                </p14:cNvPr>
                <p14:cNvContentPartPr/>
                <p14:nvPr/>
              </p14:nvContentPartPr>
              <p14:xfrm>
                <a:off x="1017970" y="2786129"/>
                <a:ext cx="772920" cy="559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8235B5F-A2A7-7934-F340-DA763DF7D9F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9330" y="2777129"/>
                  <a:ext cx="79056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ED6243-7D4A-ACAA-9571-73E9F07C28B6}"/>
                    </a:ext>
                  </a:extLst>
                </p14:cNvPr>
                <p14:cNvContentPartPr/>
                <p14:nvPr/>
              </p14:nvContentPartPr>
              <p14:xfrm>
                <a:off x="1984210" y="2833289"/>
                <a:ext cx="301320" cy="45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ED6243-7D4A-ACAA-9571-73E9F07C28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75210" y="2824289"/>
                  <a:ext cx="3189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D46FBC-1128-B21B-CE55-858C8607848D}"/>
                    </a:ext>
                  </a:extLst>
                </p14:cNvPr>
                <p14:cNvContentPartPr/>
                <p14:nvPr/>
              </p14:nvContentPartPr>
              <p14:xfrm>
                <a:off x="2423050" y="2763089"/>
                <a:ext cx="498960" cy="419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D46FBC-1128-B21B-CE55-858C860784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14050" y="2754449"/>
                  <a:ext cx="5166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BEDFD9-B4B9-3659-9A06-5FDA1731FAEB}"/>
                    </a:ext>
                  </a:extLst>
                </p14:cNvPr>
                <p14:cNvContentPartPr/>
                <p14:nvPr/>
              </p14:nvContentPartPr>
              <p14:xfrm>
                <a:off x="2805010" y="2883689"/>
                <a:ext cx="200880" cy="22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BEDFD9-B4B9-3659-9A06-5FDA1731FA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96010" y="2875049"/>
                  <a:ext cx="218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63243A4-397E-B775-700F-F5BB8B3175A7}"/>
                    </a:ext>
                  </a:extLst>
                </p14:cNvPr>
                <p14:cNvContentPartPr/>
                <p14:nvPr/>
              </p14:nvContentPartPr>
              <p14:xfrm>
                <a:off x="2536450" y="2880449"/>
                <a:ext cx="205560" cy="57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63243A4-397E-B775-700F-F5BB8B3175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27450" y="2871809"/>
                  <a:ext cx="223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A6E4356-7C68-A4B2-E7AD-6090028D855A}"/>
                    </a:ext>
                  </a:extLst>
                </p14:cNvPr>
                <p14:cNvContentPartPr/>
                <p14:nvPr/>
              </p14:nvContentPartPr>
              <p14:xfrm>
                <a:off x="3001570" y="2754449"/>
                <a:ext cx="238320" cy="299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A6E4356-7C68-A4B2-E7AD-6090028D855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92930" y="2745449"/>
                  <a:ext cx="255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2AEA358-1EE8-4034-92C0-FC48376ABCDD}"/>
                    </a:ext>
                  </a:extLst>
                </p14:cNvPr>
                <p14:cNvContentPartPr/>
                <p14:nvPr/>
              </p14:nvContentPartPr>
              <p14:xfrm>
                <a:off x="3438250" y="2772449"/>
                <a:ext cx="154440" cy="277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2AEA358-1EE8-4034-92C0-FC48376ABC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29250" y="2763449"/>
                  <a:ext cx="172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9354E2A-D2AD-374C-30CC-B9E73C1D4ED4}"/>
                    </a:ext>
                  </a:extLst>
                </p14:cNvPr>
                <p14:cNvContentPartPr/>
                <p14:nvPr/>
              </p14:nvContentPartPr>
              <p14:xfrm>
                <a:off x="3651370" y="2719169"/>
                <a:ext cx="1266480" cy="504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9354E2A-D2AD-374C-30CC-B9E73C1D4E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42370" y="2710169"/>
                  <a:ext cx="12841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B47CB23-1253-03A1-4230-EE23351FD240}"/>
                    </a:ext>
                  </a:extLst>
                </p14:cNvPr>
                <p14:cNvContentPartPr/>
                <p14:nvPr/>
              </p14:nvContentPartPr>
              <p14:xfrm>
                <a:off x="3759370" y="2774249"/>
                <a:ext cx="57240" cy="3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B47CB23-1253-03A1-4230-EE23351FD2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50730" y="2765249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DD883E6-13BB-686D-20D2-7C4C160B7E35}"/>
                  </a:ext>
                </a:extLst>
              </p14:cNvPr>
              <p14:cNvContentPartPr/>
              <p14:nvPr/>
            </p14:nvContentPartPr>
            <p14:xfrm>
              <a:off x="4163290" y="3460409"/>
              <a:ext cx="454680" cy="25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DD883E6-13BB-686D-20D2-7C4C160B7E3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54650" y="3451769"/>
                <a:ext cx="47232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DE93E0F-7F45-5916-7F4C-1DE5C68FAC99}"/>
              </a:ext>
            </a:extLst>
          </p:cNvPr>
          <p:cNvGrpSpPr/>
          <p:nvPr/>
        </p:nvGrpSpPr>
        <p:grpSpPr>
          <a:xfrm>
            <a:off x="2832370" y="3644729"/>
            <a:ext cx="1827720" cy="752040"/>
            <a:chOff x="2832370" y="3644729"/>
            <a:chExt cx="182772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BE6A205-6B6C-1B2A-72CA-1E13765DD303}"/>
                    </a:ext>
                  </a:extLst>
                </p14:cNvPr>
                <p14:cNvContentPartPr/>
                <p14:nvPr/>
              </p14:nvContentPartPr>
              <p14:xfrm>
                <a:off x="2832370" y="3915089"/>
                <a:ext cx="156240" cy="8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BE6A205-6B6C-1B2A-72CA-1E13765DD3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23730" y="3906089"/>
                  <a:ext cx="17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F557701-4B59-029B-36CC-9C6F4DA6AA56}"/>
                    </a:ext>
                  </a:extLst>
                </p14:cNvPr>
                <p14:cNvContentPartPr/>
                <p14:nvPr/>
              </p14:nvContentPartPr>
              <p14:xfrm>
                <a:off x="2848570" y="3966569"/>
                <a:ext cx="160560" cy="23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F557701-4B59-029B-36CC-9C6F4DA6AA5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39930" y="3957929"/>
                  <a:ext cx="178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88EF850-E06E-CD42-FA7A-3F056E8A1C7D}"/>
                    </a:ext>
                  </a:extLst>
                </p14:cNvPr>
                <p14:cNvContentPartPr/>
                <p14:nvPr/>
              </p14:nvContentPartPr>
              <p14:xfrm>
                <a:off x="3165370" y="3649769"/>
                <a:ext cx="199800" cy="59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88EF850-E06E-CD42-FA7A-3F056E8A1C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56370" y="3640769"/>
                  <a:ext cx="2174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DCA80E-2889-B9D1-0675-8B6EB5975D3D}"/>
                    </a:ext>
                  </a:extLst>
                </p14:cNvPr>
                <p14:cNvContentPartPr/>
                <p14:nvPr/>
              </p14:nvContentPartPr>
              <p14:xfrm>
                <a:off x="3408370" y="3736529"/>
                <a:ext cx="11520" cy="180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DCA80E-2889-B9D1-0675-8B6EB5975D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99730" y="3727529"/>
                  <a:ext cx="29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2A600C7-6612-F459-5FB8-34CAD005430A}"/>
                    </a:ext>
                  </a:extLst>
                </p14:cNvPr>
                <p14:cNvContentPartPr/>
                <p14:nvPr/>
              </p14:nvContentPartPr>
              <p14:xfrm>
                <a:off x="3339250" y="3947489"/>
                <a:ext cx="150480" cy="9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2A600C7-6612-F459-5FB8-34CAD00543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30250" y="3938849"/>
                  <a:ext cx="168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0CFFB2-0235-0F5E-6682-D96DE264304A}"/>
                    </a:ext>
                  </a:extLst>
                </p14:cNvPr>
                <p14:cNvContentPartPr/>
                <p14:nvPr/>
              </p14:nvContentPartPr>
              <p14:xfrm>
                <a:off x="3350410" y="4000769"/>
                <a:ext cx="87840" cy="122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0CFFB2-0235-0F5E-6682-D96DE264304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41770" y="3991769"/>
                  <a:ext cx="105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3A2C536-D120-C38E-DCFB-27BED85AF838}"/>
                    </a:ext>
                  </a:extLst>
                </p14:cNvPr>
                <p14:cNvContentPartPr/>
                <p14:nvPr/>
              </p14:nvContentPartPr>
              <p14:xfrm>
                <a:off x="3571450" y="3824729"/>
                <a:ext cx="253800" cy="182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3A2C536-D120-C38E-DCFB-27BED85AF8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62810" y="3816089"/>
                  <a:ext cx="271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F22F075-AE47-8EBD-8104-9249C1DDB2DF}"/>
                    </a:ext>
                  </a:extLst>
                </p14:cNvPr>
                <p14:cNvContentPartPr/>
                <p14:nvPr/>
              </p14:nvContentPartPr>
              <p14:xfrm>
                <a:off x="3810850" y="3739769"/>
                <a:ext cx="72360" cy="69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F22F075-AE47-8EBD-8104-9249C1DDB2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01850" y="3730769"/>
                  <a:ext cx="90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9940A9F-4487-0560-F96F-03FB2F590E98}"/>
                    </a:ext>
                  </a:extLst>
                </p14:cNvPr>
                <p14:cNvContentPartPr/>
                <p14:nvPr/>
              </p14:nvContentPartPr>
              <p14:xfrm>
                <a:off x="3879610" y="3644729"/>
                <a:ext cx="176760" cy="57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9940A9F-4487-0560-F96F-03FB2F590E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70970" y="3635729"/>
                  <a:ext cx="1944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A5E02B0-6F5F-F646-6C37-ECFE6E4BDB86}"/>
                    </a:ext>
                  </a:extLst>
                </p14:cNvPr>
                <p14:cNvContentPartPr/>
                <p14:nvPr/>
              </p14:nvContentPartPr>
              <p14:xfrm>
                <a:off x="4058530" y="4001129"/>
                <a:ext cx="583200" cy="395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A5E02B0-6F5F-F646-6C37-ECFE6E4BDB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49530" y="3992489"/>
                  <a:ext cx="600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E957AD-1D29-2051-1AC5-FBDFBD6EF458}"/>
                    </a:ext>
                  </a:extLst>
                </p14:cNvPr>
                <p14:cNvContentPartPr/>
                <p14:nvPr/>
              </p14:nvContentPartPr>
              <p14:xfrm>
                <a:off x="4529770" y="4155209"/>
                <a:ext cx="130320" cy="15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E957AD-1D29-2051-1AC5-FBDFBD6EF4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21130" y="4146209"/>
                  <a:ext cx="147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15CAF4B-88E6-CF23-9A1E-464371294023}"/>
                    </a:ext>
                  </a:extLst>
                </p14:cNvPr>
                <p14:cNvContentPartPr/>
                <p14:nvPr/>
              </p14:nvContentPartPr>
              <p14:xfrm>
                <a:off x="4279210" y="4060169"/>
                <a:ext cx="123480" cy="13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15CAF4B-88E6-CF23-9A1E-46437129402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70570" y="4051169"/>
                  <a:ext cx="1411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0331797-7C59-BB14-A1A6-414295E06ACD}"/>
              </a:ext>
            </a:extLst>
          </p:cNvPr>
          <p:cNvGrpSpPr/>
          <p:nvPr/>
        </p:nvGrpSpPr>
        <p:grpSpPr>
          <a:xfrm>
            <a:off x="4811290" y="3589289"/>
            <a:ext cx="2230920" cy="609120"/>
            <a:chOff x="4811290" y="3589289"/>
            <a:chExt cx="223092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6AE4EA6-1AE1-C748-BBBA-394B09A188A8}"/>
                    </a:ext>
                  </a:extLst>
                </p14:cNvPr>
                <p14:cNvContentPartPr/>
                <p14:nvPr/>
              </p14:nvContentPartPr>
              <p14:xfrm>
                <a:off x="4816690" y="3681809"/>
                <a:ext cx="561600" cy="258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6AE4EA6-1AE1-C748-BBBA-394B09A188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07690" y="3673169"/>
                  <a:ext cx="579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A9039F0-194D-96F4-BBC8-CBFF8C4587B0}"/>
                    </a:ext>
                  </a:extLst>
                </p14:cNvPr>
                <p14:cNvContentPartPr/>
                <p14:nvPr/>
              </p14:nvContentPartPr>
              <p14:xfrm>
                <a:off x="4833250" y="3986369"/>
                <a:ext cx="571680" cy="174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A9039F0-194D-96F4-BBC8-CBFF8C4587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24250" y="3977729"/>
                  <a:ext cx="589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A13F1DC-CA10-4C7B-F100-31131CEC9637}"/>
                    </a:ext>
                  </a:extLst>
                </p14:cNvPr>
                <p14:cNvContentPartPr/>
                <p14:nvPr/>
              </p14:nvContentPartPr>
              <p14:xfrm>
                <a:off x="4839010" y="4044329"/>
                <a:ext cx="147960" cy="154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A13F1DC-CA10-4C7B-F100-31131CEC96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30370" y="4035329"/>
                  <a:ext cx="165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A335533-C17C-3E5E-D5DC-7F8B9C0DDDA3}"/>
                    </a:ext>
                  </a:extLst>
                </p14:cNvPr>
                <p14:cNvContentPartPr/>
                <p14:nvPr/>
              </p14:nvContentPartPr>
              <p14:xfrm>
                <a:off x="4811290" y="3692249"/>
                <a:ext cx="146520" cy="55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A335533-C17C-3E5E-D5DC-7F8B9C0DDD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02650" y="3683249"/>
                  <a:ext cx="164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D147EC9-E17F-EF90-907F-F32E684FB51F}"/>
                    </a:ext>
                  </a:extLst>
                </p14:cNvPr>
                <p14:cNvContentPartPr/>
                <p14:nvPr/>
              </p14:nvContentPartPr>
              <p14:xfrm>
                <a:off x="5367490" y="3945329"/>
                <a:ext cx="37080" cy="29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D147EC9-E17F-EF90-907F-F32E684FB5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58850" y="3936329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63EBC02-EA85-2693-9C7E-863D81DEAC0A}"/>
                    </a:ext>
                  </a:extLst>
                </p14:cNvPr>
                <p14:cNvContentPartPr/>
                <p14:nvPr/>
              </p14:nvContentPartPr>
              <p14:xfrm>
                <a:off x="5622730" y="3692969"/>
                <a:ext cx="485640" cy="303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63EBC02-EA85-2693-9C7E-863D81DEAC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13730" y="3684329"/>
                  <a:ext cx="503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E02423D-97E9-378C-5F67-BE4BBA4103F1}"/>
                    </a:ext>
                  </a:extLst>
                </p14:cNvPr>
                <p14:cNvContentPartPr/>
                <p14:nvPr/>
              </p14:nvContentPartPr>
              <p14:xfrm>
                <a:off x="5980210" y="3768209"/>
                <a:ext cx="115200" cy="4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E02423D-97E9-378C-5F67-BE4BBA4103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71570" y="3759209"/>
                  <a:ext cx="132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FE541CB-BE4F-64E4-8DBA-32437FD8EF77}"/>
                    </a:ext>
                  </a:extLst>
                </p14:cNvPr>
                <p14:cNvContentPartPr/>
                <p14:nvPr/>
              </p14:nvContentPartPr>
              <p14:xfrm>
                <a:off x="6257410" y="3589289"/>
                <a:ext cx="784800" cy="379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FE541CB-BE4F-64E4-8DBA-32437FD8EF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48410" y="3580649"/>
                  <a:ext cx="802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AF13833-8AEA-34ED-E9F7-76D45DDA51E6}"/>
                    </a:ext>
                  </a:extLst>
                </p14:cNvPr>
                <p14:cNvContentPartPr/>
                <p14:nvPr/>
              </p14:nvContentPartPr>
              <p14:xfrm>
                <a:off x="6358930" y="3759209"/>
                <a:ext cx="267840" cy="23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AF13833-8AEA-34ED-E9F7-76D45DDA51E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49930" y="3750209"/>
                  <a:ext cx="2854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33207A9-5884-6CB3-F09A-60FC0D6F6CD8}"/>
              </a:ext>
            </a:extLst>
          </p:cNvPr>
          <p:cNvGrpSpPr/>
          <p:nvPr/>
        </p:nvGrpSpPr>
        <p:grpSpPr>
          <a:xfrm>
            <a:off x="7204210" y="3514769"/>
            <a:ext cx="1126440" cy="610920"/>
            <a:chOff x="7204210" y="3514769"/>
            <a:chExt cx="112644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A4171B6-D6A2-45B9-7140-251F837430C6}"/>
                    </a:ext>
                  </a:extLst>
                </p14:cNvPr>
                <p14:cNvContentPartPr/>
                <p14:nvPr/>
              </p14:nvContentPartPr>
              <p14:xfrm>
                <a:off x="7204210" y="3522689"/>
                <a:ext cx="1126440" cy="603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A4171B6-D6A2-45B9-7140-251F837430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95570" y="3513689"/>
                  <a:ext cx="114408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5721E0D-9455-3333-47AC-038A50548D92}"/>
                    </a:ext>
                  </a:extLst>
                </p14:cNvPr>
                <p14:cNvContentPartPr/>
                <p14:nvPr/>
              </p14:nvContentPartPr>
              <p14:xfrm>
                <a:off x="8087290" y="3661649"/>
                <a:ext cx="190080" cy="11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5721E0D-9455-3333-47AC-038A50548D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78650" y="3653009"/>
                  <a:ext cx="20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B300347-444D-6788-41CD-1721310586A4}"/>
                    </a:ext>
                  </a:extLst>
                </p14:cNvPr>
                <p14:cNvContentPartPr/>
                <p14:nvPr/>
              </p14:nvContentPartPr>
              <p14:xfrm>
                <a:off x="7757170" y="3514769"/>
                <a:ext cx="65520" cy="21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B300347-444D-6788-41CD-1721310586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48530" y="3505769"/>
                  <a:ext cx="831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E535267-8CB7-B936-0B41-6ABE11255EB8}"/>
              </a:ext>
            </a:extLst>
          </p:cNvPr>
          <p:cNvGrpSpPr/>
          <p:nvPr/>
        </p:nvGrpSpPr>
        <p:grpSpPr>
          <a:xfrm>
            <a:off x="8629810" y="3397049"/>
            <a:ext cx="1313280" cy="450360"/>
            <a:chOff x="8629810" y="3397049"/>
            <a:chExt cx="131328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8641EFE-54BF-B268-B968-A28A1C43A3F7}"/>
                    </a:ext>
                  </a:extLst>
                </p14:cNvPr>
                <p14:cNvContentPartPr/>
                <p14:nvPr/>
              </p14:nvContentPartPr>
              <p14:xfrm>
                <a:off x="8629810" y="3722489"/>
                <a:ext cx="479160" cy="124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8641EFE-54BF-B268-B968-A28A1C43A3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21170" y="3713849"/>
                  <a:ext cx="496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003C748-64BF-D13A-3C7D-4D61C1EF7480}"/>
                    </a:ext>
                  </a:extLst>
                </p14:cNvPr>
                <p14:cNvContentPartPr/>
                <p14:nvPr/>
              </p14:nvContentPartPr>
              <p14:xfrm>
                <a:off x="9319930" y="3397049"/>
                <a:ext cx="623160" cy="383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003C748-64BF-D13A-3C7D-4D61C1EF74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10930" y="3388049"/>
                  <a:ext cx="640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53886F9-E846-3C65-C387-EB5D389F1D5A}"/>
                    </a:ext>
                  </a:extLst>
                </p14:cNvPr>
                <p14:cNvContentPartPr/>
                <p14:nvPr/>
              </p14:nvContentPartPr>
              <p14:xfrm>
                <a:off x="9287170" y="3566609"/>
                <a:ext cx="264240" cy="60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53886F9-E846-3C65-C387-EB5D389F1D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78170" y="3557969"/>
                  <a:ext cx="28188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892EA83-71C9-8227-08F9-0ACD6D5C3505}"/>
                  </a:ext>
                </a:extLst>
              </p14:cNvPr>
              <p14:cNvContentPartPr/>
              <p14:nvPr/>
            </p14:nvContentPartPr>
            <p14:xfrm>
              <a:off x="10048930" y="3551489"/>
              <a:ext cx="853200" cy="2203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892EA83-71C9-8227-08F9-0ACD6D5C350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040290" y="3542489"/>
                <a:ext cx="87084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587C6F9-5DC0-35BF-1817-4224F402F7E5}"/>
              </a:ext>
            </a:extLst>
          </p:cNvPr>
          <p:cNvGrpSpPr/>
          <p:nvPr/>
        </p:nvGrpSpPr>
        <p:grpSpPr>
          <a:xfrm>
            <a:off x="2750290" y="4465529"/>
            <a:ext cx="3638160" cy="1001880"/>
            <a:chOff x="2750290" y="4465529"/>
            <a:chExt cx="3638160" cy="10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2A7B9C7-2FF5-91FF-5DA2-2D9F97B3A28A}"/>
                    </a:ext>
                  </a:extLst>
                </p14:cNvPr>
                <p14:cNvContentPartPr/>
                <p14:nvPr/>
              </p14:nvContentPartPr>
              <p14:xfrm>
                <a:off x="2750290" y="4842449"/>
                <a:ext cx="219960" cy="12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2A7B9C7-2FF5-91FF-5DA2-2D9F97B3A2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41650" y="4833809"/>
                  <a:ext cx="237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1A1A0FB-2D0B-2AD9-D105-8A21DF73D258}"/>
                    </a:ext>
                  </a:extLst>
                </p14:cNvPr>
                <p14:cNvContentPartPr/>
                <p14:nvPr/>
              </p14:nvContentPartPr>
              <p14:xfrm>
                <a:off x="2788810" y="4925969"/>
                <a:ext cx="204120" cy="15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1A1A0FB-2D0B-2AD9-D105-8A21DF73D25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80170" y="4917329"/>
                  <a:ext cx="22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4A33597-7AE6-9BE0-EB54-E239AA893B31}"/>
                    </a:ext>
                  </a:extLst>
                </p14:cNvPr>
                <p14:cNvContentPartPr/>
                <p14:nvPr/>
              </p14:nvContentPartPr>
              <p14:xfrm>
                <a:off x="3293170" y="4727609"/>
                <a:ext cx="29160" cy="178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4A33597-7AE6-9BE0-EB54-E239AA893B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84530" y="4718609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0F8BF5C-C04E-30BC-D813-3752AC3C663E}"/>
                    </a:ext>
                  </a:extLst>
                </p14:cNvPr>
                <p14:cNvContentPartPr/>
                <p14:nvPr/>
              </p14:nvContentPartPr>
              <p14:xfrm>
                <a:off x="3214690" y="4976009"/>
                <a:ext cx="140040" cy="4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0F8BF5C-C04E-30BC-D813-3752AC3C66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05690" y="4967369"/>
                  <a:ext cx="157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36962A8-C9F1-E192-C186-5F3413A85434}"/>
                    </a:ext>
                  </a:extLst>
                </p14:cNvPr>
                <p14:cNvContentPartPr/>
                <p14:nvPr/>
              </p14:nvContentPartPr>
              <p14:xfrm>
                <a:off x="3278410" y="5044049"/>
                <a:ext cx="111240" cy="128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36962A8-C9F1-E192-C186-5F3413A854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69770" y="5035049"/>
                  <a:ext cx="128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60C2CF5-8DBE-28AA-056F-5D144D7EA8EC}"/>
                    </a:ext>
                  </a:extLst>
                </p14:cNvPr>
                <p14:cNvContentPartPr/>
                <p14:nvPr/>
              </p14:nvContentPartPr>
              <p14:xfrm>
                <a:off x="3489010" y="4875929"/>
                <a:ext cx="228960" cy="142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60C2CF5-8DBE-28AA-056F-5D144D7EA8E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80010" y="4866929"/>
                  <a:ext cx="246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1137907-456F-5829-D7AD-3CFC763CE969}"/>
                    </a:ext>
                  </a:extLst>
                </p14:cNvPr>
                <p14:cNvContentPartPr/>
                <p14:nvPr/>
              </p14:nvContentPartPr>
              <p14:xfrm>
                <a:off x="3671170" y="4708169"/>
                <a:ext cx="143640" cy="78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1137907-456F-5829-D7AD-3CFC763CE9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62530" y="4699169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8B0E524-8650-4AA4-21B2-B8326335CC26}"/>
                    </a:ext>
                  </a:extLst>
                </p14:cNvPr>
                <p14:cNvContentPartPr/>
                <p14:nvPr/>
              </p14:nvContentPartPr>
              <p14:xfrm>
                <a:off x="3892210" y="4593689"/>
                <a:ext cx="20520" cy="601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8B0E524-8650-4AA4-21B2-B8326335CC2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83210" y="4584689"/>
                  <a:ext cx="381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2894F04-7F82-9837-21FA-91A1016E742F}"/>
                    </a:ext>
                  </a:extLst>
                </p14:cNvPr>
                <p14:cNvContentPartPr/>
                <p14:nvPr/>
              </p14:nvContentPartPr>
              <p14:xfrm>
                <a:off x="4017130" y="5004449"/>
                <a:ext cx="347400" cy="239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2894F04-7F82-9837-21FA-91A1016E742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08130" y="4995449"/>
                  <a:ext cx="365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E46EC3-FE28-4F23-92C0-D4F4B3007B37}"/>
                    </a:ext>
                  </a:extLst>
                </p14:cNvPr>
                <p14:cNvContentPartPr/>
                <p14:nvPr/>
              </p14:nvContentPartPr>
              <p14:xfrm>
                <a:off x="4617610" y="4888529"/>
                <a:ext cx="259560" cy="20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E46EC3-FE28-4F23-92C0-D4F4B3007B3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08970" y="4879529"/>
                  <a:ext cx="277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BE2B497-21CF-186F-2382-07110DAC3DB3}"/>
                    </a:ext>
                  </a:extLst>
                </p14:cNvPr>
                <p14:cNvContentPartPr/>
                <p14:nvPr/>
              </p14:nvContentPartPr>
              <p14:xfrm>
                <a:off x="5105770" y="4646609"/>
                <a:ext cx="15480" cy="163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BE2B497-21CF-186F-2382-07110DAC3D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96770" y="4637969"/>
                  <a:ext cx="3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E3893C2-D37A-2AD3-D93C-899116765BCB}"/>
                    </a:ext>
                  </a:extLst>
                </p14:cNvPr>
                <p14:cNvContentPartPr/>
                <p14:nvPr/>
              </p14:nvContentPartPr>
              <p14:xfrm>
                <a:off x="5031610" y="4911569"/>
                <a:ext cx="117000" cy="6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E3893C2-D37A-2AD3-D93C-899116765B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22970" y="4902929"/>
                  <a:ext cx="13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B2F02AD-133E-889C-0073-5CD58CA5357A}"/>
                    </a:ext>
                  </a:extLst>
                </p14:cNvPr>
                <p14:cNvContentPartPr/>
                <p14:nvPr/>
              </p14:nvContentPartPr>
              <p14:xfrm>
                <a:off x="5066530" y="4964849"/>
                <a:ext cx="69840" cy="163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B2F02AD-133E-889C-0073-5CD58CA535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57530" y="4956209"/>
                  <a:ext cx="87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78C0B53-0854-D260-E06B-1BDDD9141E61}"/>
                    </a:ext>
                  </a:extLst>
                </p14:cNvPr>
                <p14:cNvContentPartPr/>
                <p14:nvPr/>
              </p14:nvContentPartPr>
              <p14:xfrm>
                <a:off x="5307370" y="4755329"/>
                <a:ext cx="219600" cy="190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78C0B53-0854-D260-E06B-1BDDD9141E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98370" y="4746689"/>
                  <a:ext cx="237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5435822-3681-6B4E-A498-660AC24C9A41}"/>
                    </a:ext>
                  </a:extLst>
                </p14:cNvPr>
                <p14:cNvContentPartPr/>
                <p14:nvPr/>
              </p14:nvContentPartPr>
              <p14:xfrm>
                <a:off x="5532370" y="4628609"/>
                <a:ext cx="87480" cy="76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5435822-3681-6B4E-A498-660AC24C9A4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23370" y="4619609"/>
                  <a:ext cx="105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50EEAEA-DD1F-078E-7D49-560FD115BFD8}"/>
                    </a:ext>
                  </a:extLst>
                </p14:cNvPr>
                <p14:cNvContentPartPr/>
                <p14:nvPr/>
              </p14:nvContentPartPr>
              <p14:xfrm>
                <a:off x="5664490" y="4465529"/>
                <a:ext cx="38520" cy="612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50EEAEA-DD1F-078E-7D49-560FD115BF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55490" y="4456889"/>
                  <a:ext cx="561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8341C95-309B-B878-E83B-CB95F0C62380}"/>
                    </a:ext>
                  </a:extLst>
                </p14:cNvPr>
                <p14:cNvContentPartPr/>
                <p14:nvPr/>
              </p14:nvContentPartPr>
              <p14:xfrm>
                <a:off x="5772130" y="5070329"/>
                <a:ext cx="91080" cy="168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8341C95-309B-B878-E83B-CB95F0C6238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63130" y="5061329"/>
                  <a:ext cx="108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E647256-280C-CA52-683E-787F4F9B3768}"/>
                    </a:ext>
                  </a:extLst>
                </p14:cNvPr>
                <p14:cNvContentPartPr/>
                <p14:nvPr/>
              </p14:nvContentPartPr>
              <p14:xfrm>
                <a:off x="5947810" y="5002289"/>
                <a:ext cx="40320" cy="213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E647256-280C-CA52-683E-787F4F9B37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39170" y="4993289"/>
                  <a:ext cx="57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F4D0303-75D5-B794-A162-9B34B915BFC0}"/>
                    </a:ext>
                  </a:extLst>
                </p14:cNvPr>
                <p14:cNvContentPartPr/>
                <p14:nvPr/>
              </p14:nvContentPartPr>
              <p14:xfrm>
                <a:off x="5922250" y="4997969"/>
                <a:ext cx="425520" cy="220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F4D0303-75D5-B794-A162-9B34B915BF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13250" y="4988969"/>
                  <a:ext cx="443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DAE4CEB-E329-8CB6-D057-293166B9DE45}"/>
                    </a:ext>
                  </a:extLst>
                </p14:cNvPr>
                <p14:cNvContentPartPr/>
                <p14:nvPr/>
              </p14:nvContentPartPr>
              <p14:xfrm>
                <a:off x="6266770" y="5089769"/>
                <a:ext cx="121680" cy="16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DAE4CEB-E329-8CB6-D057-293166B9DE4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57770" y="5081129"/>
                  <a:ext cx="13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C54BBE4-C02A-80DF-8DD6-C6E14EF6B834}"/>
                    </a:ext>
                  </a:extLst>
                </p14:cNvPr>
                <p14:cNvContentPartPr/>
                <p14:nvPr/>
              </p14:nvContentPartPr>
              <p14:xfrm>
                <a:off x="5758450" y="5399009"/>
                <a:ext cx="118800" cy="6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C54BBE4-C02A-80DF-8DD6-C6E14EF6B83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49450" y="5390369"/>
                  <a:ext cx="136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3B35815-03C0-EB2C-4F1F-C938B3E3638A}"/>
                    </a:ext>
                  </a:extLst>
                </p14:cNvPr>
                <p14:cNvContentPartPr/>
                <p14:nvPr/>
              </p14:nvContentPartPr>
              <p14:xfrm>
                <a:off x="5744050" y="5442929"/>
                <a:ext cx="123480" cy="11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3B35815-03C0-EB2C-4F1F-C938B3E3638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35050" y="5433929"/>
                  <a:ext cx="141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129B9E1-5AB8-CBDD-A84A-D214EC74E870}"/>
                    </a:ext>
                  </a:extLst>
                </p14:cNvPr>
                <p14:cNvContentPartPr/>
                <p14:nvPr/>
              </p14:nvContentPartPr>
              <p14:xfrm>
                <a:off x="6012610" y="5306849"/>
                <a:ext cx="336960" cy="160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129B9E1-5AB8-CBDD-A84A-D214EC74E8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03610" y="5298209"/>
                  <a:ext cx="3546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02C4C63-F708-2B9E-EB84-0AA88FCA85E4}"/>
              </a:ext>
            </a:extLst>
          </p:cNvPr>
          <p:cNvGrpSpPr/>
          <p:nvPr/>
        </p:nvGrpSpPr>
        <p:grpSpPr>
          <a:xfrm>
            <a:off x="6595810" y="4603409"/>
            <a:ext cx="748080" cy="316800"/>
            <a:chOff x="6595810" y="4603409"/>
            <a:chExt cx="7480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3EB4E30-E035-8046-0C7E-8A33D2CB1797}"/>
                    </a:ext>
                  </a:extLst>
                </p14:cNvPr>
                <p14:cNvContentPartPr/>
                <p14:nvPr/>
              </p14:nvContentPartPr>
              <p14:xfrm>
                <a:off x="6678250" y="4720409"/>
                <a:ext cx="232200" cy="1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3EB4E30-E035-8046-0C7E-8A33D2CB179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69250" y="4711409"/>
                  <a:ext cx="249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1E90678-F920-3651-33A5-77C5A6231FB3}"/>
                    </a:ext>
                  </a:extLst>
                </p14:cNvPr>
                <p14:cNvContentPartPr/>
                <p14:nvPr/>
              </p14:nvContentPartPr>
              <p14:xfrm>
                <a:off x="6595810" y="4838129"/>
                <a:ext cx="241200" cy="43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1E90678-F920-3651-33A5-77C5A6231F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86810" y="4829489"/>
                  <a:ext cx="258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F27EE42-DB15-E254-1969-5C877C6C4B49}"/>
                    </a:ext>
                  </a:extLst>
                </p14:cNvPr>
                <p14:cNvContentPartPr/>
                <p14:nvPr/>
              </p14:nvContentPartPr>
              <p14:xfrm>
                <a:off x="7046890" y="4603409"/>
                <a:ext cx="297000" cy="316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F27EE42-DB15-E254-1969-5C877C6C4B4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37890" y="4594769"/>
                  <a:ext cx="31464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D76B629-BEA8-C9D1-2BF2-9A68ADD211DB}"/>
              </a:ext>
            </a:extLst>
          </p:cNvPr>
          <p:cNvGrpSpPr/>
          <p:nvPr/>
        </p:nvGrpSpPr>
        <p:grpSpPr>
          <a:xfrm>
            <a:off x="4841530" y="3049289"/>
            <a:ext cx="619560" cy="218520"/>
            <a:chOff x="4841530" y="3049289"/>
            <a:chExt cx="6195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286983B-F601-6AF8-D356-B9CAE1D29E34}"/>
                    </a:ext>
                  </a:extLst>
                </p14:cNvPr>
                <p14:cNvContentPartPr/>
                <p14:nvPr/>
              </p14:nvContentPartPr>
              <p14:xfrm>
                <a:off x="4841530" y="3080969"/>
                <a:ext cx="234360" cy="20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286983B-F601-6AF8-D356-B9CAE1D29E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32530" y="3072329"/>
                  <a:ext cx="252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429759C-2E6E-0B41-8A31-678FF9D100EB}"/>
                    </a:ext>
                  </a:extLst>
                </p14:cNvPr>
                <p14:cNvContentPartPr/>
                <p14:nvPr/>
              </p14:nvContentPartPr>
              <p14:xfrm>
                <a:off x="4872130" y="3174209"/>
                <a:ext cx="216720" cy="23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429759C-2E6E-0B41-8A31-678FF9D100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63130" y="3165569"/>
                  <a:ext cx="234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1856C07-942B-EA97-801A-85B388032615}"/>
                    </a:ext>
                  </a:extLst>
                </p14:cNvPr>
                <p14:cNvContentPartPr/>
                <p14:nvPr/>
              </p14:nvContentPartPr>
              <p14:xfrm>
                <a:off x="5221690" y="3049289"/>
                <a:ext cx="239400" cy="218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1856C07-942B-EA97-801A-85B3880326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12690" y="3040289"/>
                  <a:ext cx="2570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A71E846-B79C-8EBE-5D74-2AF6C93D3168}"/>
              </a:ext>
            </a:extLst>
          </p:cNvPr>
          <p:cNvGrpSpPr/>
          <p:nvPr/>
        </p:nvGrpSpPr>
        <p:grpSpPr>
          <a:xfrm>
            <a:off x="438010" y="5660369"/>
            <a:ext cx="7570440" cy="799352"/>
            <a:chOff x="1046410" y="318329"/>
            <a:chExt cx="757044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C47F873-7AD4-5A96-8BB7-05266460FC8F}"/>
                    </a:ext>
                  </a:extLst>
                </p14:cNvPr>
                <p14:cNvContentPartPr/>
                <p14:nvPr/>
              </p14:nvContentPartPr>
              <p14:xfrm>
                <a:off x="1158370" y="328409"/>
                <a:ext cx="149040" cy="322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C47F873-7AD4-5A96-8BB7-05266460FC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9730" y="319204"/>
                  <a:ext cx="166680" cy="340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F8B0E04-CBCD-B786-0435-9F2A618413AA}"/>
                    </a:ext>
                  </a:extLst>
                </p14:cNvPr>
                <p14:cNvContentPartPr/>
                <p14:nvPr/>
              </p14:nvContentPartPr>
              <p14:xfrm>
                <a:off x="1066210" y="706409"/>
                <a:ext cx="475560" cy="77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F8B0E04-CBCD-B786-0435-9F2A618413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7210" y="697562"/>
                  <a:ext cx="493200" cy="95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B114D79-86A2-AAA1-FAD0-CAFD6F4AF777}"/>
                    </a:ext>
                  </a:extLst>
                </p14:cNvPr>
                <p14:cNvContentPartPr/>
                <p14:nvPr/>
              </p14:nvContentPartPr>
              <p14:xfrm>
                <a:off x="1046410" y="807929"/>
                <a:ext cx="157680" cy="297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B114D79-86A2-AAA1-FAD0-CAFD6F4AF77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7770" y="799096"/>
                  <a:ext cx="175320" cy="3150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F72BD36-E267-8580-0782-FDC26AFC3B89}"/>
                    </a:ext>
                  </a:extLst>
                </p14:cNvPr>
                <p14:cNvContentPartPr/>
                <p14:nvPr/>
              </p14:nvContentPartPr>
              <p14:xfrm>
                <a:off x="1334410" y="827369"/>
                <a:ext cx="80280" cy="253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F72BD36-E267-8580-0782-FDC26AFC3B8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25770" y="818541"/>
                  <a:ext cx="97920" cy="27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5FACE59-A407-99BF-3CE3-F9F58386F845}"/>
                    </a:ext>
                  </a:extLst>
                </p14:cNvPr>
                <p14:cNvContentPartPr/>
                <p14:nvPr/>
              </p14:nvContentPartPr>
              <p14:xfrm>
                <a:off x="1217050" y="929609"/>
                <a:ext cx="190080" cy="30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5FACE59-A407-99BF-3CE3-F9F58386F84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08050" y="920758"/>
                  <a:ext cx="207720" cy="48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1D71F27-EF1E-5A09-F87E-F50D05D5E99F}"/>
                    </a:ext>
                  </a:extLst>
                </p14:cNvPr>
                <p14:cNvContentPartPr/>
                <p14:nvPr/>
              </p14:nvContentPartPr>
              <p14:xfrm>
                <a:off x="1692970" y="345329"/>
                <a:ext cx="202680" cy="701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1D71F27-EF1E-5A09-F87E-F50D05D5E99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84330" y="336499"/>
                  <a:ext cx="220320" cy="719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C67D027-D22F-E749-567E-B20EC37B4C24}"/>
                    </a:ext>
                  </a:extLst>
                </p14:cNvPr>
                <p14:cNvContentPartPr/>
                <p14:nvPr/>
              </p14:nvContentPartPr>
              <p14:xfrm>
                <a:off x="1703770" y="607769"/>
                <a:ext cx="183600" cy="223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C67D027-D22F-E749-567E-B20EC37B4C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95130" y="598945"/>
                  <a:ext cx="201240" cy="241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602AEE8-D2A7-87F5-8125-69A3C911B575}"/>
                    </a:ext>
                  </a:extLst>
                </p14:cNvPr>
                <p14:cNvContentPartPr/>
                <p14:nvPr/>
              </p14:nvContentPartPr>
              <p14:xfrm>
                <a:off x="1948930" y="627929"/>
                <a:ext cx="389160" cy="188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602AEE8-D2A7-87F5-8125-69A3C911B5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39930" y="618736"/>
                  <a:ext cx="406800" cy="206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5F8AA56-C019-D01C-1532-250BFF848F6F}"/>
                    </a:ext>
                  </a:extLst>
                </p14:cNvPr>
                <p14:cNvContentPartPr/>
                <p14:nvPr/>
              </p14:nvContentPartPr>
              <p14:xfrm>
                <a:off x="2082490" y="554849"/>
                <a:ext cx="251640" cy="11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5F8AA56-C019-D01C-1532-250BFF848F6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73490" y="546209"/>
                  <a:ext cx="269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EB6F572-5DA5-153F-B32D-BE1E4E1B0A9E}"/>
                    </a:ext>
                  </a:extLst>
                </p14:cNvPr>
                <p14:cNvContentPartPr/>
                <p14:nvPr/>
              </p14:nvContentPartPr>
              <p14:xfrm>
                <a:off x="2420170" y="695249"/>
                <a:ext cx="75960" cy="82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EB6F572-5DA5-153F-B32D-BE1E4E1B0A9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11530" y="686048"/>
                  <a:ext cx="93600" cy="100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F4AB8F3-8A25-4AF4-6797-F75B72784C77}"/>
                    </a:ext>
                  </a:extLst>
                </p14:cNvPr>
                <p14:cNvContentPartPr/>
                <p14:nvPr/>
              </p14:nvContentPartPr>
              <p14:xfrm>
                <a:off x="2643010" y="546569"/>
                <a:ext cx="236520" cy="251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F4AB8F3-8A25-4AF4-6797-F75B72784C7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634370" y="537740"/>
                  <a:ext cx="254160" cy="269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F406C16-9AC5-6C57-6847-86AAEE8F4609}"/>
                    </a:ext>
                  </a:extLst>
                </p14:cNvPr>
                <p14:cNvContentPartPr/>
                <p14:nvPr/>
              </p14:nvContentPartPr>
              <p14:xfrm>
                <a:off x="2959450" y="653489"/>
                <a:ext cx="148320" cy="151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F406C16-9AC5-6C57-6847-86AAEE8F460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50810" y="644660"/>
                  <a:ext cx="165960" cy="16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706612A-ED16-C94E-02BD-7D9616ABDEB3}"/>
                    </a:ext>
                  </a:extLst>
                </p14:cNvPr>
                <p14:cNvContentPartPr/>
                <p14:nvPr/>
              </p14:nvContentPartPr>
              <p14:xfrm>
                <a:off x="3007690" y="567449"/>
                <a:ext cx="144000" cy="21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706612A-ED16-C94E-02BD-7D9616ABDE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98690" y="558296"/>
                  <a:ext cx="161640" cy="39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6712D42-D50E-4263-A2FC-F8AF74CC1791}"/>
                    </a:ext>
                  </a:extLst>
                </p14:cNvPr>
                <p14:cNvContentPartPr/>
                <p14:nvPr/>
              </p14:nvContentPartPr>
              <p14:xfrm>
                <a:off x="3374170" y="709289"/>
                <a:ext cx="275040" cy="18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6712D42-D50E-4263-A2FC-F8AF74CC179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65530" y="700473"/>
                  <a:ext cx="29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DB5A497-9AC3-C0F9-DC8D-09B8BEF07A2D}"/>
                    </a:ext>
                  </a:extLst>
                </p14:cNvPr>
                <p14:cNvContentPartPr/>
                <p14:nvPr/>
              </p14:nvContentPartPr>
              <p14:xfrm>
                <a:off x="3398290" y="828449"/>
                <a:ext cx="313200" cy="8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DB5A497-9AC3-C0F9-DC8D-09B8BEF07A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89650" y="819449"/>
                  <a:ext cx="330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B7EB2BB-21BE-0D13-4952-F5DC75C52B54}"/>
                    </a:ext>
                  </a:extLst>
                </p14:cNvPr>
                <p14:cNvContentPartPr/>
                <p14:nvPr/>
              </p14:nvContentPartPr>
              <p14:xfrm>
                <a:off x="3889690" y="355409"/>
                <a:ext cx="275040" cy="715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B7EB2BB-21BE-0D13-4952-F5DC75C52B5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81050" y="346578"/>
                  <a:ext cx="292680" cy="733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56137E2-90C5-1F89-FD59-A6258E7B1542}"/>
                    </a:ext>
                  </a:extLst>
                </p14:cNvPr>
                <p14:cNvContentPartPr/>
                <p14:nvPr/>
              </p14:nvContentPartPr>
              <p14:xfrm>
                <a:off x="3917050" y="621449"/>
                <a:ext cx="222840" cy="220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56137E2-90C5-1F89-FD59-A6258E7B15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08410" y="612254"/>
                  <a:ext cx="240480" cy="238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4FB82B9-232B-A7EA-E01D-1B98759C0BB9}"/>
                    </a:ext>
                  </a:extLst>
                </p14:cNvPr>
                <p14:cNvContentPartPr/>
                <p14:nvPr/>
              </p14:nvContentPartPr>
              <p14:xfrm>
                <a:off x="4367410" y="401129"/>
                <a:ext cx="195840" cy="326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4FB82B9-232B-A7EA-E01D-1B98759C0BB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58770" y="392294"/>
                  <a:ext cx="213480" cy="344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BD61E05-6712-E444-1096-2AC91282B21A}"/>
                    </a:ext>
                  </a:extLst>
                </p14:cNvPr>
                <p14:cNvContentPartPr/>
                <p14:nvPr/>
              </p14:nvContentPartPr>
              <p14:xfrm>
                <a:off x="4624450" y="540089"/>
                <a:ext cx="308160" cy="137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BD61E05-6712-E444-1096-2AC91282B21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15450" y="530896"/>
                  <a:ext cx="325800" cy="155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EF551AF-8174-0C8F-A626-65896D837E35}"/>
                    </a:ext>
                  </a:extLst>
                </p14:cNvPr>
                <p14:cNvContentPartPr/>
                <p14:nvPr/>
              </p14:nvContentPartPr>
              <p14:xfrm>
                <a:off x="4768090" y="416609"/>
                <a:ext cx="176400" cy="37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EF551AF-8174-0C8F-A626-65896D837E3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59450" y="407433"/>
                  <a:ext cx="194040" cy="55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2E97E76-1D4F-244F-B111-FD15422CA69E}"/>
                    </a:ext>
                  </a:extLst>
                </p14:cNvPr>
                <p14:cNvContentPartPr/>
                <p14:nvPr/>
              </p14:nvContentPartPr>
              <p14:xfrm>
                <a:off x="4353010" y="766529"/>
                <a:ext cx="601200" cy="65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2E97E76-1D4F-244F-B111-FD15422CA69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44370" y="757695"/>
                  <a:ext cx="618840" cy="83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FFE3E41-6CB2-F4F3-0030-9D6E16FAE374}"/>
                    </a:ext>
                  </a:extLst>
                </p14:cNvPr>
                <p14:cNvContentPartPr/>
                <p14:nvPr/>
              </p14:nvContentPartPr>
              <p14:xfrm>
                <a:off x="4384330" y="873089"/>
                <a:ext cx="220680" cy="2624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FFE3E41-6CB2-F4F3-0030-9D6E16FAE37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75690" y="864255"/>
                  <a:ext cx="238320" cy="280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9074C11-8725-6E43-AF97-9717F7C12C37}"/>
                    </a:ext>
                  </a:extLst>
                </p14:cNvPr>
                <p14:cNvContentPartPr/>
                <p14:nvPr/>
              </p14:nvContentPartPr>
              <p14:xfrm>
                <a:off x="4739290" y="851849"/>
                <a:ext cx="140760" cy="249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9074C11-8725-6E43-AF97-9717F7C12C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30290" y="842650"/>
                  <a:ext cx="158400" cy="267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BA5687D-47E3-C08C-CF6B-43D8219AD44A}"/>
                    </a:ext>
                  </a:extLst>
                </p14:cNvPr>
                <p14:cNvContentPartPr/>
                <p14:nvPr/>
              </p14:nvContentPartPr>
              <p14:xfrm>
                <a:off x="4710490" y="957689"/>
                <a:ext cx="172800" cy="8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BA5687D-47E3-C08C-CF6B-43D8219AD44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01490" y="948689"/>
                  <a:ext cx="190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C382946-F6D6-D573-EC04-58230D23991F}"/>
                    </a:ext>
                  </a:extLst>
                </p14:cNvPr>
                <p14:cNvContentPartPr/>
                <p14:nvPr/>
              </p14:nvContentPartPr>
              <p14:xfrm>
                <a:off x="5173450" y="694529"/>
                <a:ext cx="69120" cy="79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C382946-F6D6-D573-EC04-58230D2399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64450" y="685688"/>
                  <a:ext cx="86760" cy="97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8FFA402-935F-62AC-05E9-10917BB77A07}"/>
                    </a:ext>
                  </a:extLst>
                </p14:cNvPr>
                <p14:cNvContentPartPr/>
                <p14:nvPr/>
              </p14:nvContentPartPr>
              <p14:xfrm>
                <a:off x="5373610" y="540449"/>
                <a:ext cx="197280" cy="290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8FFA402-935F-62AC-05E9-10917BB77A0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64610" y="531244"/>
                  <a:ext cx="214920" cy="308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E122A63-BAF9-705C-11F1-16D16021DA55}"/>
                    </a:ext>
                  </a:extLst>
                </p14:cNvPr>
                <p14:cNvContentPartPr/>
                <p14:nvPr/>
              </p14:nvContentPartPr>
              <p14:xfrm>
                <a:off x="5630650" y="682289"/>
                <a:ext cx="152640" cy="142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E122A63-BAF9-705C-11F1-16D16021DA5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21650" y="673103"/>
                  <a:ext cx="170280" cy="160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A04C0F1-86B0-F3CA-D0AD-43602C3F93D2}"/>
                    </a:ext>
                  </a:extLst>
                </p14:cNvPr>
                <p14:cNvContentPartPr/>
                <p14:nvPr/>
              </p14:nvContentPartPr>
              <p14:xfrm>
                <a:off x="5642890" y="593009"/>
                <a:ext cx="193320" cy="10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A04C0F1-86B0-F3CA-D0AD-43602C3F93D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34250" y="584060"/>
                  <a:ext cx="210960" cy="28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07727AC-219C-F24B-5390-E1F1ECA1C2AD}"/>
                    </a:ext>
                  </a:extLst>
                </p14:cNvPr>
                <p14:cNvContentPartPr/>
                <p14:nvPr/>
              </p14:nvContentPartPr>
              <p14:xfrm>
                <a:off x="6236890" y="586889"/>
                <a:ext cx="20880" cy="200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07727AC-219C-F24B-5390-E1F1ECA1C2A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27890" y="577691"/>
                  <a:ext cx="38520" cy="21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A58445D-9040-4750-CF58-3BF1FC7C3680}"/>
                    </a:ext>
                  </a:extLst>
                </p14:cNvPr>
                <p14:cNvContentPartPr/>
                <p14:nvPr/>
              </p14:nvContentPartPr>
              <p14:xfrm>
                <a:off x="6111970" y="649169"/>
                <a:ext cx="260280" cy="33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A58445D-9040-4750-CF58-3BF1FC7C368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103330" y="639969"/>
                  <a:ext cx="277920" cy="51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B79191C-EAD2-64B7-5615-F309206EA656}"/>
                    </a:ext>
                  </a:extLst>
                </p14:cNvPr>
                <p14:cNvContentPartPr/>
                <p14:nvPr/>
              </p14:nvContentPartPr>
              <p14:xfrm>
                <a:off x="6615250" y="321569"/>
                <a:ext cx="254160" cy="702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B79191C-EAD2-64B7-5615-F309206EA65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06610" y="312366"/>
                  <a:ext cx="271800" cy="720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7021144-14CC-DF7F-0FF8-A0129825CD30}"/>
                    </a:ext>
                  </a:extLst>
                </p14:cNvPr>
                <p14:cNvContentPartPr/>
                <p14:nvPr/>
              </p14:nvContentPartPr>
              <p14:xfrm>
                <a:off x="6632890" y="585089"/>
                <a:ext cx="197640" cy="181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7021144-14CC-DF7F-0FF8-A0129825CD3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23890" y="576256"/>
                  <a:ext cx="215280" cy="199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917B45C-F56E-3448-8993-39F68E5F6ADD}"/>
                    </a:ext>
                  </a:extLst>
                </p14:cNvPr>
                <p14:cNvContentPartPr/>
                <p14:nvPr/>
              </p14:nvContentPartPr>
              <p14:xfrm>
                <a:off x="7000090" y="592289"/>
                <a:ext cx="338760" cy="134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917B45C-F56E-3448-8993-39F68E5F6AD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91090" y="583092"/>
                  <a:ext cx="356400" cy="152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0E97148-1EC0-6E11-4799-989F5D657051}"/>
                    </a:ext>
                  </a:extLst>
                </p14:cNvPr>
                <p14:cNvContentPartPr/>
                <p14:nvPr/>
              </p14:nvContentPartPr>
              <p14:xfrm>
                <a:off x="7067770" y="500849"/>
                <a:ext cx="281880" cy="5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0E97148-1EC0-6E11-4799-989F5D65705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59130" y="491157"/>
                  <a:ext cx="299520" cy="2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8DBDEED-237B-C988-E7F3-D4934195F9FE}"/>
                    </a:ext>
                  </a:extLst>
                </p14:cNvPr>
                <p14:cNvContentPartPr/>
                <p14:nvPr/>
              </p14:nvContentPartPr>
              <p14:xfrm>
                <a:off x="7484650" y="632249"/>
                <a:ext cx="57600" cy="42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8DBDEED-237B-C988-E7F3-D4934195F9F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75650" y="623459"/>
                  <a:ext cx="75240" cy="60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8E21029-FE47-1BB3-66F1-9B7EAE0B17C2}"/>
                    </a:ext>
                  </a:extLst>
                </p14:cNvPr>
                <p14:cNvContentPartPr/>
                <p14:nvPr/>
              </p14:nvContentPartPr>
              <p14:xfrm>
                <a:off x="7840690" y="318329"/>
                <a:ext cx="177120" cy="300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8E21029-FE47-1BB3-66F1-9B7EAE0B17C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31690" y="309130"/>
                  <a:ext cx="194760" cy="318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98F731C-6ACE-00C0-3169-395C9FAA5D4C}"/>
                    </a:ext>
                  </a:extLst>
                </p14:cNvPr>
                <p14:cNvContentPartPr/>
                <p14:nvPr/>
              </p14:nvContentPartPr>
              <p14:xfrm>
                <a:off x="8101330" y="356849"/>
                <a:ext cx="221400" cy="238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98F731C-6ACE-00C0-3169-395C9FAA5D4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92690" y="347655"/>
                  <a:ext cx="239040" cy="256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9181747-49F5-6B30-C570-CDDE0C026E11}"/>
                    </a:ext>
                  </a:extLst>
                </p14:cNvPr>
                <p14:cNvContentPartPr/>
                <p14:nvPr/>
              </p14:nvContentPartPr>
              <p14:xfrm>
                <a:off x="8378530" y="482849"/>
                <a:ext cx="165240" cy="110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9181747-49F5-6B30-C570-CDDE0C026E1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69890" y="473670"/>
                  <a:ext cx="182880" cy="128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FCBA7BB-7BB9-6316-D766-97A397521122}"/>
                    </a:ext>
                  </a:extLst>
                </p14:cNvPr>
                <p14:cNvContentPartPr/>
                <p14:nvPr/>
              </p14:nvContentPartPr>
              <p14:xfrm>
                <a:off x="8473210" y="357569"/>
                <a:ext cx="143640" cy="9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FCBA7BB-7BB9-6316-D766-97A39752112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64570" y="348929"/>
                  <a:ext cx="161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8F4081D-BB26-10E9-B23F-91BB6A39F84D}"/>
                    </a:ext>
                  </a:extLst>
                </p14:cNvPr>
                <p14:cNvContentPartPr/>
                <p14:nvPr/>
              </p14:nvContentPartPr>
              <p14:xfrm>
                <a:off x="7804330" y="685889"/>
                <a:ext cx="658800" cy="55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8F4081D-BB26-10E9-B23F-91BB6A39F84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95690" y="677077"/>
                  <a:ext cx="676440" cy="73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49B05D6-A053-9A1F-26B0-3D916412B1CA}"/>
                    </a:ext>
                  </a:extLst>
                </p14:cNvPr>
                <p14:cNvContentPartPr/>
                <p14:nvPr/>
              </p14:nvContentPartPr>
              <p14:xfrm>
                <a:off x="7877410" y="824849"/>
                <a:ext cx="210240" cy="2656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49B05D6-A053-9A1F-26B0-3D916412B1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68410" y="816018"/>
                  <a:ext cx="227880" cy="283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81E13F0-CD2D-8483-6934-16289C52BBD1}"/>
                    </a:ext>
                  </a:extLst>
                </p14:cNvPr>
                <p14:cNvContentPartPr/>
                <p14:nvPr/>
              </p14:nvContentPartPr>
              <p14:xfrm>
                <a:off x="8233450" y="804689"/>
                <a:ext cx="115200" cy="247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81E13F0-CD2D-8483-6934-16289C52BBD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24450" y="795488"/>
                  <a:ext cx="132840" cy="265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7FDD906-F9B0-13C7-3707-A4351AA0A172}"/>
                    </a:ext>
                  </a:extLst>
                </p14:cNvPr>
                <p14:cNvContentPartPr/>
                <p14:nvPr/>
              </p14:nvContentPartPr>
              <p14:xfrm>
                <a:off x="8130850" y="890729"/>
                <a:ext cx="212760" cy="36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7FDD906-F9B0-13C7-3707-A4351AA0A17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22210" y="881914"/>
                  <a:ext cx="230400" cy="543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3E2BB7C-2F26-3CD4-8C3E-C54B501FBDA6}"/>
              </a:ext>
            </a:extLst>
          </p:cNvPr>
          <p:cNvGrpSpPr/>
          <p:nvPr/>
        </p:nvGrpSpPr>
        <p:grpSpPr>
          <a:xfrm>
            <a:off x="5596450" y="5393969"/>
            <a:ext cx="2635920" cy="1032840"/>
            <a:chOff x="5596450" y="5393969"/>
            <a:chExt cx="2635920" cy="10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FC8D3EC-1F1C-7EC9-75B8-B9E4D8ECBA48}"/>
                    </a:ext>
                  </a:extLst>
                </p14:cNvPr>
                <p14:cNvContentPartPr/>
                <p14:nvPr/>
              </p14:nvContentPartPr>
              <p14:xfrm>
                <a:off x="5596450" y="5415209"/>
                <a:ext cx="2389680" cy="1011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FC8D3EC-1F1C-7EC9-75B8-B9E4D8ECBA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87810" y="5406569"/>
                  <a:ext cx="2407320" cy="10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BF1A382-1C28-B959-F91B-FEF7AA4A8537}"/>
                    </a:ext>
                  </a:extLst>
                </p14:cNvPr>
                <p14:cNvContentPartPr/>
                <p14:nvPr/>
              </p14:nvContentPartPr>
              <p14:xfrm>
                <a:off x="8034010" y="5393969"/>
                <a:ext cx="198360" cy="80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BF1A382-1C28-B959-F91B-FEF7AA4A853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25370" y="5384969"/>
                  <a:ext cx="216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E52568F9-5690-D0AC-11E7-7EB6D7D73B6A}"/>
              </a:ext>
            </a:extLst>
          </p:cNvPr>
          <p:cNvGrpSpPr/>
          <p:nvPr/>
        </p:nvGrpSpPr>
        <p:grpSpPr>
          <a:xfrm>
            <a:off x="144970" y="86489"/>
            <a:ext cx="501120" cy="539640"/>
            <a:chOff x="144970" y="86489"/>
            <a:chExt cx="5011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3669E96-EAB3-3471-225A-3A41924EA959}"/>
                    </a:ext>
                  </a:extLst>
                </p14:cNvPr>
                <p14:cNvContentPartPr/>
                <p14:nvPr/>
              </p14:nvContentPartPr>
              <p14:xfrm>
                <a:off x="388690" y="163889"/>
                <a:ext cx="8280" cy="396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3669E96-EAB3-3471-225A-3A41924EA95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79690" y="155249"/>
                  <a:ext cx="259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9CBE237-59E0-E87A-6B13-6928F85B13D7}"/>
                    </a:ext>
                  </a:extLst>
                </p14:cNvPr>
                <p14:cNvContentPartPr/>
                <p14:nvPr/>
              </p14:nvContentPartPr>
              <p14:xfrm>
                <a:off x="244690" y="153089"/>
                <a:ext cx="216720" cy="192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9CBE237-59E0-E87A-6B13-6928F85B13D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6050" y="144089"/>
                  <a:ext cx="234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3EECCBE-E676-F7D3-3A67-157E8D4267A5}"/>
                    </a:ext>
                  </a:extLst>
                </p14:cNvPr>
                <p14:cNvContentPartPr/>
                <p14:nvPr/>
              </p14:nvContentPartPr>
              <p14:xfrm>
                <a:off x="144970" y="86489"/>
                <a:ext cx="501120" cy="539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3EECCBE-E676-F7D3-3A67-157E8D4267A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36330" y="77849"/>
                  <a:ext cx="518760" cy="55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71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649BF8C-8812-046D-19CA-E6FE03C9515B}"/>
              </a:ext>
            </a:extLst>
          </p:cNvPr>
          <p:cNvGrpSpPr/>
          <p:nvPr/>
        </p:nvGrpSpPr>
        <p:grpSpPr>
          <a:xfrm>
            <a:off x="426651" y="354214"/>
            <a:ext cx="4789800" cy="789492"/>
            <a:chOff x="438010" y="5670229"/>
            <a:chExt cx="4789800" cy="7894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365CF4A-5264-4EFD-861F-81A82B949AFD}"/>
                    </a:ext>
                  </a:extLst>
                </p14:cNvPr>
                <p14:cNvContentPartPr/>
                <p14:nvPr/>
              </p14:nvContentPartPr>
              <p14:xfrm>
                <a:off x="549970" y="5670229"/>
                <a:ext cx="149040" cy="315515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365CF4A-5264-4EFD-861F-81A82B949A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1330" y="5661225"/>
                  <a:ext cx="166680" cy="333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5B7C7A-5E58-55DE-0E16-AA25963297D4}"/>
                    </a:ext>
                  </a:extLst>
                </p14:cNvPr>
                <p14:cNvContentPartPr/>
                <p14:nvPr/>
              </p14:nvContentPartPr>
              <p14:xfrm>
                <a:off x="457810" y="6039973"/>
                <a:ext cx="475560" cy="75357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5B7C7A-5E58-55DE-0E16-AA25963297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8810" y="6031320"/>
                  <a:ext cx="493200" cy="93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9528EF6-81F2-CF47-B9A9-6D574C2078D6}"/>
                    </a:ext>
                  </a:extLst>
                </p14:cNvPr>
                <p14:cNvContentPartPr/>
                <p14:nvPr/>
              </p14:nvContentPartPr>
              <p14:xfrm>
                <a:off x="438010" y="6139276"/>
                <a:ext cx="157680" cy="2905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9528EF6-81F2-CF47-B9A9-6D574C2078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9370" y="6130636"/>
                  <a:ext cx="175320" cy="308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B9E8E1-5686-B802-53A5-0B13E66BB952}"/>
                    </a:ext>
                  </a:extLst>
                </p14:cNvPr>
                <p14:cNvContentPartPr/>
                <p14:nvPr/>
              </p14:nvContentPartPr>
              <p14:xfrm>
                <a:off x="726010" y="6158291"/>
                <a:ext cx="80280" cy="247553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B9E8E1-5686-B802-53A5-0B13E66BB9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7370" y="6149655"/>
                  <a:ext cx="97920" cy="265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A95F35-8A28-2DAD-CBA4-3166E131AFE6}"/>
                    </a:ext>
                  </a:extLst>
                </p14:cNvPr>
                <p14:cNvContentPartPr/>
                <p14:nvPr/>
              </p14:nvContentPartPr>
              <p14:xfrm>
                <a:off x="608650" y="6258298"/>
                <a:ext cx="190080" cy="295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A95F35-8A28-2DAD-CBA4-3166E131AF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9650" y="6249640"/>
                  <a:ext cx="207720" cy="4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27749C-34D8-5A38-F112-2AEF14EDCA19}"/>
                    </a:ext>
                  </a:extLst>
                </p14:cNvPr>
                <p14:cNvContentPartPr/>
                <p14:nvPr/>
              </p14:nvContentPartPr>
              <p14:xfrm>
                <a:off x="1084570" y="5686779"/>
                <a:ext cx="202680" cy="686316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27749C-34D8-5A38-F112-2AEF14EDCA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5930" y="5678142"/>
                  <a:ext cx="220320" cy="70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4C617E-6876-C44A-D889-1D0AC90257A5}"/>
                    </a:ext>
                  </a:extLst>
                </p14:cNvPr>
                <p14:cNvContentPartPr/>
                <p14:nvPr/>
              </p14:nvContentPartPr>
              <p14:xfrm>
                <a:off x="1095370" y="5943488"/>
                <a:ext cx="183600" cy="21902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4C617E-6876-C44A-D889-1D0AC90257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6730" y="5934856"/>
                  <a:ext cx="201240" cy="236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0DACB1-10A5-F0C7-88D8-D43E3B7ED587}"/>
                    </a:ext>
                  </a:extLst>
                </p14:cNvPr>
                <p14:cNvContentPartPr/>
                <p14:nvPr/>
              </p14:nvContentPartPr>
              <p14:xfrm>
                <a:off x="1340530" y="5963207"/>
                <a:ext cx="389160" cy="184168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0DACB1-10A5-F0C7-88D8-D43E3B7ED5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1530" y="5954214"/>
                  <a:ext cx="406800" cy="201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B074C7-790B-E70D-BEF0-E324E1EC8EB8}"/>
                    </a:ext>
                  </a:extLst>
                </p14:cNvPr>
                <p14:cNvContentPartPr/>
                <p14:nvPr/>
              </p14:nvContentPartPr>
              <p14:xfrm>
                <a:off x="1474090" y="5891723"/>
                <a:ext cx="251640" cy="1091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B074C7-790B-E70D-BEF0-E324E1EC8E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65090" y="5883272"/>
                  <a:ext cx="269280" cy="28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5507E6-EB56-2C7A-7F70-2677C4BFE780}"/>
                    </a:ext>
                  </a:extLst>
                </p14:cNvPr>
                <p14:cNvContentPartPr/>
                <p14:nvPr/>
              </p14:nvContentPartPr>
              <p14:xfrm>
                <a:off x="1811770" y="6029057"/>
                <a:ext cx="75960" cy="8063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5507E6-EB56-2C7A-7F70-2677C4BFE7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3130" y="6020057"/>
                  <a:ext cx="93600" cy="98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3BC4D0-A182-5F96-0BD8-7DF36EE91498}"/>
                    </a:ext>
                  </a:extLst>
                </p14:cNvPr>
                <p14:cNvContentPartPr/>
                <p14:nvPr/>
              </p14:nvContentPartPr>
              <p14:xfrm>
                <a:off x="2034610" y="5883624"/>
                <a:ext cx="236520" cy="246144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3BC4D0-A182-5F96-0BD8-7DF36EE914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5970" y="5874987"/>
                  <a:ext cx="254160" cy="263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7ADDE3-F0D0-B770-A598-AA0EC2BF95A6}"/>
                    </a:ext>
                  </a:extLst>
                </p14:cNvPr>
                <p14:cNvContentPartPr/>
                <p14:nvPr/>
              </p14:nvContentPartPr>
              <p14:xfrm>
                <a:off x="2351050" y="5988209"/>
                <a:ext cx="148320" cy="147898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7ADDE3-F0D0-B770-A598-AA0EC2BF95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2410" y="5979573"/>
                  <a:ext cx="165960" cy="165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01945E9-F6AE-E47A-9EB5-1736ED689414}"/>
                    </a:ext>
                  </a:extLst>
                </p14:cNvPr>
                <p14:cNvContentPartPr/>
                <p14:nvPr/>
              </p14:nvContentPartPr>
              <p14:xfrm>
                <a:off x="2399290" y="5904048"/>
                <a:ext cx="144000" cy="21128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01945E9-F6AE-E47A-9EB5-1736ED6894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90290" y="5895095"/>
                  <a:ext cx="161640" cy="3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6956B2-347B-6CB2-AE02-AD84F4970ED6}"/>
                    </a:ext>
                  </a:extLst>
                </p14:cNvPr>
                <p14:cNvContentPartPr/>
                <p14:nvPr/>
              </p14:nvContentPartPr>
              <p14:xfrm>
                <a:off x="2765770" y="6042790"/>
                <a:ext cx="275040" cy="1760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6956B2-347B-6CB2-AE02-AD84F4970E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57130" y="6034166"/>
                  <a:ext cx="292680" cy="35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EFF194-94E3-AE11-772F-B5D8529EF150}"/>
                    </a:ext>
                  </a:extLst>
                </p14:cNvPr>
                <p14:cNvContentPartPr/>
                <p14:nvPr/>
              </p14:nvContentPartPr>
              <p14:xfrm>
                <a:off x="2789890" y="6159348"/>
                <a:ext cx="313200" cy="809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EFF194-94E3-AE11-772F-B5D8529EF1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1250" y="6150545"/>
                  <a:ext cx="330840" cy="25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CF0E7D-D1FA-B1C3-8FC6-FA08F5C0C9F4}"/>
                    </a:ext>
                  </a:extLst>
                </p14:cNvPr>
                <p14:cNvContentPartPr/>
                <p14:nvPr/>
              </p14:nvContentPartPr>
              <p14:xfrm>
                <a:off x="3281290" y="5696639"/>
                <a:ext cx="275040" cy="69969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CF0E7D-D1FA-B1C3-8FC6-FA08F5C0C9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72650" y="5688001"/>
                  <a:ext cx="292680" cy="717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16944E-C3EC-0497-ABF8-3E9AF61D7100}"/>
                    </a:ext>
                  </a:extLst>
                </p14:cNvPr>
                <p14:cNvContentPartPr/>
                <p14:nvPr/>
              </p14:nvContentPartPr>
              <p14:xfrm>
                <a:off x="3308650" y="5956869"/>
                <a:ext cx="222840" cy="215508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16944E-C3EC-0497-ABF8-3E9AF61D71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00010" y="5947875"/>
                  <a:ext cx="240480" cy="233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D1FE7D-6D48-D89F-53A6-33DA729CB9B7}"/>
                    </a:ext>
                  </a:extLst>
                </p14:cNvPr>
                <p14:cNvContentPartPr/>
                <p14:nvPr/>
              </p14:nvContentPartPr>
              <p14:xfrm>
                <a:off x="3759010" y="5741361"/>
                <a:ext cx="195840" cy="319037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D1FE7D-6D48-D89F-53A6-33DA729CB9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50370" y="5732719"/>
                  <a:ext cx="213480" cy="336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D17AA1-B5AE-9BC4-A94D-3CD799F10D15}"/>
                    </a:ext>
                  </a:extLst>
                </p14:cNvPr>
                <p14:cNvContentPartPr/>
                <p14:nvPr/>
              </p14:nvContentPartPr>
              <p14:xfrm>
                <a:off x="4016050" y="5877286"/>
                <a:ext cx="308160" cy="134164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D17AA1-B5AE-9BC4-A94D-3CD799F10D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07050" y="5868294"/>
                  <a:ext cx="325800" cy="151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C4CE18-0BDD-B60A-BCD0-2E80822E071F}"/>
                    </a:ext>
                  </a:extLst>
                </p14:cNvPr>
                <p14:cNvContentPartPr/>
                <p14:nvPr/>
              </p14:nvContentPartPr>
              <p14:xfrm>
                <a:off x="4159690" y="5756503"/>
                <a:ext cx="176400" cy="36622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C4CE18-0BDD-B60A-BCD0-2E80822E07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51050" y="5747527"/>
                  <a:ext cx="194040" cy="54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AA457E-4D50-06E6-F4FF-BA9DA7E144D0}"/>
                    </a:ext>
                  </a:extLst>
                </p14:cNvPr>
                <p14:cNvContentPartPr/>
                <p14:nvPr/>
              </p14:nvContentPartPr>
              <p14:xfrm>
                <a:off x="3744610" y="6098780"/>
                <a:ext cx="601200" cy="64089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AA457E-4D50-06E6-F4FF-BA9DA7E144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5970" y="6090139"/>
                  <a:ext cx="618840" cy="81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95E040-781F-625B-8196-63F332D8B7E6}"/>
                    </a:ext>
                  </a:extLst>
                </p14:cNvPr>
                <p14:cNvContentPartPr/>
                <p14:nvPr/>
              </p14:nvContentPartPr>
              <p14:xfrm>
                <a:off x="3775930" y="6203013"/>
                <a:ext cx="220680" cy="256708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95E040-781F-625B-8196-63F332D8B7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67290" y="6194372"/>
                  <a:ext cx="238320" cy="274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8AC7FD-53E5-8EC7-520A-C145BE0E34D8}"/>
                    </a:ext>
                  </a:extLst>
                </p14:cNvPr>
                <p14:cNvContentPartPr/>
                <p14:nvPr/>
              </p14:nvContentPartPr>
              <p14:xfrm>
                <a:off x="4130890" y="6182237"/>
                <a:ext cx="140760" cy="243679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8AC7FD-53E5-8EC7-520A-C145BE0E34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21890" y="6173239"/>
                  <a:ext cx="158400" cy="26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589057-1DD5-45E0-8026-AEA0EC9F0037}"/>
                    </a:ext>
                  </a:extLst>
                </p14:cNvPr>
                <p14:cNvContentPartPr/>
                <p14:nvPr/>
              </p14:nvContentPartPr>
              <p14:xfrm>
                <a:off x="4102090" y="6285765"/>
                <a:ext cx="172800" cy="8099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589057-1DD5-45E0-8026-AEA0EC9F00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93090" y="6276962"/>
                  <a:ext cx="190440" cy="25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4A5F55-0F74-EF6E-DA12-9494E4892B99}"/>
                    </a:ext>
                  </a:extLst>
                </p14:cNvPr>
                <p14:cNvContentPartPr/>
                <p14:nvPr/>
              </p14:nvContentPartPr>
              <p14:xfrm>
                <a:off x="4565050" y="6028353"/>
                <a:ext cx="69120" cy="7747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4A5F55-0F74-EF6E-DA12-9494E4892B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6050" y="6019705"/>
                  <a:ext cx="86760" cy="95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75B6A7-AD82-C0A5-AC71-71F2D28B3E22}"/>
                    </a:ext>
                  </a:extLst>
                </p14:cNvPr>
                <p14:cNvContentPartPr/>
                <p14:nvPr/>
              </p14:nvContentPartPr>
              <p14:xfrm>
                <a:off x="4765210" y="5877638"/>
                <a:ext cx="197280" cy="284527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75B6A7-AD82-C0A5-AC71-71F2D28B3E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56210" y="5868634"/>
                  <a:ext cx="214920" cy="302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A3E977-CCB0-51BB-5BB7-B9F014C06CA9}"/>
                    </a:ext>
                  </a:extLst>
                </p14:cNvPr>
                <p14:cNvContentPartPr/>
                <p14:nvPr/>
              </p14:nvContentPartPr>
              <p14:xfrm>
                <a:off x="5022250" y="6016380"/>
                <a:ext cx="152640" cy="139446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A3E977-CCB0-51BB-5BB7-B9F014C06C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3250" y="6007395"/>
                  <a:ext cx="170280" cy="157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A33F74-DEF4-5310-AA00-4AB25CAF9183}"/>
                    </a:ext>
                  </a:extLst>
                </p14:cNvPr>
                <p14:cNvContentPartPr/>
                <p14:nvPr/>
              </p14:nvContentPartPr>
              <p14:xfrm>
                <a:off x="5034490" y="5929050"/>
                <a:ext cx="193320" cy="10212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A33F74-DEF4-5310-AA00-4AB25CAF91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25850" y="5920297"/>
                  <a:ext cx="210960" cy="280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C80226-4692-EED1-FA52-C60A184F7AFE}"/>
              </a:ext>
            </a:extLst>
          </p:cNvPr>
          <p:cNvGrpSpPr/>
          <p:nvPr/>
        </p:nvGrpSpPr>
        <p:grpSpPr>
          <a:xfrm>
            <a:off x="3692770" y="1284929"/>
            <a:ext cx="713160" cy="435600"/>
            <a:chOff x="3692770" y="1284929"/>
            <a:chExt cx="71316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D4F78E-DAD1-4B79-3D2F-132746FADF55}"/>
                    </a:ext>
                  </a:extLst>
                </p14:cNvPr>
                <p14:cNvContentPartPr/>
                <p14:nvPr/>
              </p14:nvContentPartPr>
              <p14:xfrm>
                <a:off x="3692770" y="1284929"/>
                <a:ext cx="61128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D4F78E-DAD1-4B79-3D2F-132746FADF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4130" y="1276289"/>
                  <a:ext cx="62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7B92C3-EA54-0304-25C8-1BFDC7A5FDE9}"/>
                    </a:ext>
                  </a:extLst>
                </p14:cNvPr>
                <p14:cNvContentPartPr/>
                <p14:nvPr/>
              </p14:nvContentPartPr>
              <p14:xfrm>
                <a:off x="3949810" y="1377809"/>
                <a:ext cx="415440" cy="29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7B92C3-EA54-0304-25C8-1BFDC7A5FD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40810" y="1368809"/>
                  <a:ext cx="433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C97B38-BA16-4899-7965-7C48900A5F81}"/>
                    </a:ext>
                  </a:extLst>
                </p14:cNvPr>
                <p14:cNvContentPartPr/>
                <p14:nvPr/>
              </p14:nvContentPartPr>
              <p14:xfrm>
                <a:off x="4250410" y="1561049"/>
                <a:ext cx="155520" cy="159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C97B38-BA16-4899-7965-7C48900A5F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41410" y="1552049"/>
                  <a:ext cx="1731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1C3CAF8-B075-1E10-5798-2ACDEF78A962}"/>
              </a:ext>
            </a:extLst>
          </p:cNvPr>
          <p:cNvGrpSpPr/>
          <p:nvPr/>
        </p:nvGrpSpPr>
        <p:grpSpPr>
          <a:xfrm>
            <a:off x="4629130" y="1359809"/>
            <a:ext cx="381960" cy="497880"/>
            <a:chOff x="4629130" y="1359809"/>
            <a:chExt cx="38196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54C92D-92F3-9C17-186E-0CF0BDF83957}"/>
                    </a:ext>
                  </a:extLst>
                </p14:cNvPr>
                <p14:cNvContentPartPr/>
                <p14:nvPr/>
              </p14:nvContentPartPr>
              <p14:xfrm>
                <a:off x="4757650" y="1514969"/>
                <a:ext cx="120600" cy="25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54C92D-92F3-9C17-186E-0CF0BDF839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48650" y="1506329"/>
                  <a:ext cx="138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C26867A-713D-3604-B8F7-06AD3CF2F0EB}"/>
                    </a:ext>
                  </a:extLst>
                </p14:cNvPr>
                <p14:cNvContentPartPr/>
                <p14:nvPr/>
              </p14:nvContentPartPr>
              <p14:xfrm>
                <a:off x="4998130" y="1676969"/>
                <a:ext cx="12960" cy="8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C26867A-713D-3604-B8F7-06AD3CF2F0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89490" y="1667969"/>
                  <a:ext cx="3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DC1456-8775-95ED-E502-08654B2378E3}"/>
                    </a:ext>
                  </a:extLst>
                </p14:cNvPr>
                <p14:cNvContentPartPr/>
                <p14:nvPr/>
              </p14:nvContentPartPr>
              <p14:xfrm>
                <a:off x="4629130" y="1359809"/>
                <a:ext cx="166680" cy="497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DC1456-8775-95ED-E502-08654B2378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20490" y="1351169"/>
                  <a:ext cx="184320" cy="51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C0760A-2B4C-1B49-9F1D-B2FC69336EE8}"/>
                  </a:ext>
                </a:extLst>
              </p14:cNvPr>
              <p14:cNvContentPartPr/>
              <p14:nvPr/>
            </p14:nvContentPartPr>
            <p14:xfrm>
              <a:off x="5316370" y="1314449"/>
              <a:ext cx="6840" cy="1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C0760A-2B4C-1B49-9F1D-B2FC69336EE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07730" y="1305449"/>
                <a:ext cx="24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4F51E0-9DA4-0094-9D08-8D9E551109E0}"/>
                  </a:ext>
                </a:extLst>
              </p14:cNvPr>
              <p14:cNvContentPartPr/>
              <p14:nvPr/>
            </p14:nvContentPartPr>
            <p14:xfrm>
              <a:off x="5295490" y="1339289"/>
              <a:ext cx="114120" cy="65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4F51E0-9DA4-0094-9D08-8D9E551109E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86490" y="1330649"/>
                <a:ext cx="131760" cy="67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4EC0472-EB9E-88AF-EF99-EF275ADBDC98}"/>
              </a:ext>
            </a:extLst>
          </p:cNvPr>
          <p:cNvGrpSpPr/>
          <p:nvPr/>
        </p:nvGrpSpPr>
        <p:grpSpPr>
          <a:xfrm>
            <a:off x="5826490" y="1296089"/>
            <a:ext cx="830520" cy="720720"/>
            <a:chOff x="5826490" y="1296089"/>
            <a:chExt cx="83052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72B116-1D3A-D99C-C048-CB39FAB72EB4}"/>
                    </a:ext>
                  </a:extLst>
                </p14:cNvPr>
                <p14:cNvContentPartPr/>
                <p14:nvPr/>
              </p14:nvContentPartPr>
              <p14:xfrm>
                <a:off x="5826490" y="1296089"/>
                <a:ext cx="126000" cy="28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72B116-1D3A-D99C-C048-CB39FAB72E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17490" y="1287089"/>
                  <a:ext cx="143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6D4638-3268-BEA9-19A0-6DBFDDC34A05}"/>
                    </a:ext>
                  </a:extLst>
                </p14:cNvPr>
                <p14:cNvContentPartPr/>
                <p14:nvPr/>
              </p14:nvContentPartPr>
              <p14:xfrm>
                <a:off x="6072370" y="1379969"/>
                <a:ext cx="256680" cy="171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6D4638-3268-BEA9-19A0-6DBFDDC34A0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63370" y="1371329"/>
                  <a:ext cx="274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E30A81-E4DF-A804-235A-265A9C36874F}"/>
                    </a:ext>
                  </a:extLst>
                </p14:cNvPr>
                <p14:cNvContentPartPr/>
                <p14:nvPr/>
              </p14:nvContentPartPr>
              <p14:xfrm>
                <a:off x="6120970" y="1298609"/>
                <a:ext cx="205920" cy="1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E30A81-E4DF-A804-235A-265A9C3687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2330" y="1289609"/>
                  <a:ext cx="223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D27003C-531F-6F23-DD76-AE9902813EB4}"/>
                    </a:ext>
                  </a:extLst>
                </p14:cNvPr>
                <p14:cNvContentPartPr/>
                <p14:nvPr/>
              </p14:nvContentPartPr>
              <p14:xfrm>
                <a:off x="5840530" y="1600649"/>
                <a:ext cx="383400" cy="71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D27003C-531F-6F23-DD76-AE9902813E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31890" y="1591649"/>
                  <a:ext cx="40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9A0E7D-D6F8-FC7C-A02C-E835C32F2479}"/>
                    </a:ext>
                  </a:extLst>
                </p14:cNvPr>
                <p14:cNvContentPartPr/>
                <p14:nvPr/>
              </p14:nvContentPartPr>
              <p14:xfrm>
                <a:off x="5840170" y="1741049"/>
                <a:ext cx="127440" cy="27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9A0E7D-D6F8-FC7C-A02C-E835C32F24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31170" y="1732409"/>
                  <a:ext cx="145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6AB393-40A6-F59E-F958-0168A9285260}"/>
                    </a:ext>
                  </a:extLst>
                </p14:cNvPr>
                <p14:cNvContentPartPr/>
                <p14:nvPr/>
              </p14:nvContentPartPr>
              <p14:xfrm>
                <a:off x="6091810" y="1735289"/>
                <a:ext cx="90720" cy="27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6AB393-40A6-F59E-F958-0168A92852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83170" y="1726649"/>
                  <a:ext cx="108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FA2367-3A07-3526-752A-5E614E2C2E2F}"/>
                    </a:ext>
                  </a:extLst>
                </p14:cNvPr>
                <p14:cNvContentPartPr/>
                <p14:nvPr/>
              </p14:nvContentPartPr>
              <p14:xfrm>
                <a:off x="6045010" y="1853009"/>
                <a:ext cx="115200" cy="29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FA2367-3A07-3526-752A-5E614E2C2E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36010" y="1844369"/>
                  <a:ext cx="132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277AF1-5998-2F4B-31BA-8D78B9044637}"/>
                    </a:ext>
                  </a:extLst>
                </p14:cNvPr>
                <p14:cNvContentPartPr/>
                <p14:nvPr/>
              </p14:nvContentPartPr>
              <p14:xfrm>
                <a:off x="6518050" y="1563569"/>
                <a:ext cx="138960" cy="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277AF1-5998-2F4B-31BA-8D78B90446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09050" y="1554929"/>
                  <a:ext cx="156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72645F-D7D6-C399-E327-8AE7F886E920}"/>
                    </a:ext>
                  </a:extLst>
                </p14:cNvPr>
                <p14:cNvContentPartPr/>
                <p14:nvPr/>
              </p14:nvContentPartPr>
              <p14:xfrm>
                <a:off x="6516250" y="1615049"/>
                <a:ext cx="131760" cy="50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72645F-D7D6-C399-E327-8AE7F886E9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07250" y="1606049"/>
                  <a:ext cx="1494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ACAD0A7-0054-9DED-FFD3-2EF6E9282C18}"/>
              </a:ext>
            </a:extLst>
          </p:cNvPr>
          <p:cNvGrpSpPr/>
          <p:nvPr/>
        </p:nvGrpSpPr>
        <p:grpSpPr>
          <a:xfrm>
            <a:off x="6880570" y="1171529"/>
            <a:ext cx="3587400" cy="886680"/>
            <a:chOff x="6880570" y="1171529"/>
            <a:chExt cx="3587400" cy="88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45E168-2F3C-4B55-1EBE-F073A55D7A09}"/>
                    </a:ext>
                  </a:extLst>
                </p14:cNvPr>
                <p14:cNvContentPartPr/>
                <p14:nvPr/>
              </p14:nvContentPartPr>
              <p14:xfrm>
                <a:off x="6880570" y="1309049"/>
                <a:ext cx="200880" cy="24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45E168-2F3C-4B55-1EBE-F073A55D7A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71930" y="1300049"/>
                  <a:ext cx="218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910604F-1745-7C21-07F4-ADF354529CD4}"/>
                    </a:ext>
                  </a:extLst>
                </p14:cNvPr>
                <p14:cNvContentPartPr/>
                <p14:nvPr/>
              </p14:nvContentPartPr>
              <p14:xfrm>
                <a:off x="7117810" y="1344689"/>
                <a:ext cx="235440" cy="16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910604F-1745-7C21-07F4-ADF354529C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09170" y="1336049"/>
                  <a:ext cx="253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C3EDFC-2520-3935-4F61-9D7821621AC1}"/>
                    </a:ext>
                  </a:extLst>
                </p14:cNvPr>
                <p14:cNvContentPartPr/>
                <p14:nvPr/>
              </p14:nvContentPartPr>
              <p14:xfrm>
                <a:off x="7168210" y="1281329"/>
                <a:ext cx="183240" cy="10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C3EDFC-2520-3935-4F61-9D7821621A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59210" y="1272329"/>
                  <a:ext cx="200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2DD3DF-0B16-6C68-956B-BA6C5D62539D}"/>
                    </a:ext>
                  </a:extLst>
                </p14:cNvPr>
                <p14:cNvContentPartPr/>
                <p14:nvPr/>
              </p14:nvContentPartPr>
              <p14:xfrm>
                <a:off x="6903610" y="1573289"/>
                <a:ext cx="401040" cy="3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2DD3DF-0B16-6C68-956B-BA6C5D6253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94610" y="1564289"/>
                  <a:ext cx="41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48A0CF-F12C-72C9-A5B9-279828E0CA8E}"/>
                    </a:ext>
                  </a:extLst>
                </p14:cNvPr>
                <p14:cNvContentPartPr/>
                <p14:nvPr/>
              </p14:nvContentPartPr>
              <p14:xfrm>
                <a:off x="6882730" y="1756169"/>
                <a:ext cx="119520" cy="20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48A0CF-F12C-72C9-A5B9-279828E0CA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74090" y="1747529"/>
                  <a:ext cx="137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53F805-A295-25ED-4C85-D9369D9A6715}"/>
                    </a:ext>
                  </a:extLst>
                </p14:cNvPr>
                <p14:cNvContentPartPr/>
                <p14:nvPr/>
              </p14:nvContentPartPr>
              <p14:xfrm>
                <a:off x="7122130" y="1710809"/>
                <a:ext cx="141840" cy="22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53F805-A295-25ED-4C85-D9369D9A671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13490" y="1701809"/>
                  <a:ext cx="159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DBAC5C4-57FC-3FDC-6D53-D7C03A77CF09}"/>
                    </a:ext>
                  </a:extLst>
                </p14:cNvPr>
                <p14:cNvContentPartPr/>
                <p14:nvPr/>
              </p14:nvContentPartPr>
              <p14:xfrm>
                <a:off x="7096930" y="1788569"/>
                <a:ext cx="14796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DBAC5C4-57FC-3FDC-6D53-D7C03A77CF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87930" y="1779569"/>
                  <a:ext cx="165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8A8E9A-0C27-E01C-B8B6-0CEA29FDA3DD}"/>
                    </a:ext>
                  </a:extLst>
                </p14:cNvPr>
                <p14:cNvContentPartPr/>
                <p14:nvPr/>
              </p14:nvContentPartPr>
              <p14:xfrm>
                <a:off x="7559890" y="1568249"/>
                <a:ext cx="188280" cy="29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8A8E9A-0C27-E01C-B8B6-0CEA29FDA3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50890" y="1559249"/>
                  <a:ext cx="20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010F6F-8C74-01B7-8C0B-65D23CB8885F}"/>
                    </a:ext>
                  </a:extLst>
                </p14:cNvPr>
                <p14:cNvContentPartPr/>
                <p14:nvPr/>
              </p14:nvContentPartPr>
              <p14:xfrm>
                <a:off x="7632970" y="1497689"/>
                <a:ext cx="30960" cy="23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010F6F-8C74-01B7-8C0B-65D23CB888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23970" y="1489049"/>
                  <a:ext cx="48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194FF1D-7811-CE22-C7FC-B44606587DD3}"/>
                    </a:ext>
                  </a:extLst>
                </p14:cNvPr>
                <p14:cNvContentPartPr/>
                <p14:nvPr/>
              </p14:nvContentPartPr>
              <p14:xfrm>
                <a:off x="7862650" y="1518929"/>
                <a:ext cx="263880" cy="16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194FF1D-7811-CE22-C7FC-B44606587D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53650" y="1509929"/>
                  <a:ext cx="281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C4D13EA-2548-1B55-2BE5-294986865F41}"/>
                    </a:ext>
                  </a:extLst>
                </p14:cNvPr>
                <p14:cNvContentPartPr/>
                <p14:nvPr/>
              </p14:nvContentPartPr>
              <p14:xfrm>
                <a:off x="7879570" y="1374209"/>
                <a:ext cx="23256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C4D13EA-2548-1B55-2BE5-294986865F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70930" y="1365209"/>
                  <a:ext cx="250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CE297B-066C-88C0-5E1E-504803D0D620}"/>
                    </a:ext>
                  </a:extLst>
                </p14:cNvPr>
                <p14:cNvContentPartPr/>
                <p14:nvPr/>
              </p14:nvContentPartPr>
              <p14:xfrm>
                <a:off x="8247130" y="1576529"/>
                <a:ext cx="21960" cy="17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CE297B-066C-88C0-5E1E-504803D0D6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38490" y="1567889"/>
                  <a:ext cx="3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9092DF2-2897-F063-411A-9BA670E26400}"/>
                    </a:ext>
                  </a:extLst>
                </p14:cNvPr>
                <p14:cNvContentPartPr/>
                <p14:nvPr/>
              </p14:nvContentPartPr>
              <p14:xfrm>
                <a:off x="8367730" y="1395449"/>
                <a:ext cx="233640" cy="311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9092DF2-2897-F063-411A-9BA670E264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59090" y="1386809"/>
                  <a:ext cx="251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C03B70-29CE-BEA8-C2CA-A23C22485234}"/>
                    </a:ext>
                  </a:extLst>
                </p14:cNvPr>
                <p14:cNvContentPartPr/>
                <p14:nvPr/>
              </p14:nvContentPartPr>
              <p14:xfrm>
                <a:off x="8408050" y="1302929"/>
                <a:ext cx="207720" cy="1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C03B70-29CE-BEA8-C2CA-A23C224852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99050" y="1294289"/>
                  <a:ext cx="225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1C3DC5-B231-7E6B-917F-B6ABAEAEF98B}"/>
                    </a:ext>
                  </a:extLst>
                </p14:cNvPr>
                <p14:cNvContentPartPr/>
                <p14:nvPr/>
              </p14:nvContentPartPr>
              <p14:xfrm>
                <a:off x="7812970" y="1302209"/>
                <a:ext cx="156960" cy="532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1C3DC5-B231-7E6B-917F-B6ABAEAEF9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03970" y="1293569"/>
                  <a:ext cx="1746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F820A8C-3FD0-2417-8763-FBADF65F255E}"/>
                    </a:ext>
                  </a:extLst>
                </p14:cNvPr>
                <p14:cNvContentPartPr/>
                <p14:nvPr/>
              </p14:nvContentPartPr>
              <p14:xfrm>
                <a:off x="8597410" y="1210049"/>
                <a:ext cx="92160" cy="57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F820A8C-3FD0-2417-8763-FBADF65F25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88770" y="1201409"/>
                  <a:ext cx="10980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12AD5A6-7649-8B25-C794-5B95C31DC00C}"/>
                    </a:ext>
                  </a:extLst>
                </p14:cNvPr>
                <p14:cNvContentPartPr/>
                <p14:nvPr/>
              </p14:nvContentPartPr>
              <p14:xfrm>
                <a:off x="8787490" y="1525769"/>
                <a:ext cx="303120" cy="11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12AD5A6-7649-8B25-C794-5B95C31DC00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78850" y="1517129"/>
                  <a:ext cx="32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1C5D905-2591-2945-66C4-69EDA731AC0D}"/>
                    </a:ext>
                  </a:extLst>
                </p14:cNvPr>
                <p14:cNvContentPartPr/>
                <p14:nvPr/>
              </p14:nvContentPartPr>
              <p14:xfrm>
                <a:off x="9289330" y="1543769"/>
                <a:ext cx="122760" cy="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1C5D905-2591-2945-66C4-69EDA731AC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80330" y="1534769"/>
                  <a:ext cx="140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096913-6A7E-53FA-61AF-54AB3A927093}"/>
                    </a:ext>
                  </a:extLst>
                </p14:cNvPr>
                <p14:cNvContentPartPr/>
                <p14:nvPr/>
              </p14:nvContentPartPr>
              <p14:xfrm>
                <a:off x="9288250" y="1605329"/>
                <a:ext cx="125280" cy="3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096913-6A7E-53FA-61AF-54AB3A9270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79610" y="1596689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3F9BDE-AD22-0766-C7CC-CA2E2D9F3CEA}"/>
                    </a:ext>
                  </a:extLst>
                </p14:cNvPr>
                <p14:cNvContentPartPr/>
                <p14:nvPr/>
              </p14:nvContentPartPr>
              <p14:xfrm>
                <a:off x="9576250" y="1533329"/>
                <a:ext cx="19044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3F9BDE-AD22-0766-C7CC-CA2E2D9F3C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67610" y="1524689"/>
                  <a:ext cx="208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F445223-1A65-664B-7B69-76F976673586}"/>
                    </a:ext>
                  </a:extLst>
                </p14:cNvPr>
                <p14:cNvContentPartPr/>
                <p14:nvPr/>
              </p14:nvContentPartPr>
              <p14:xfrm>
                <a:off x="9970090" y="1254329"/>
                <a:ext cx="231840" cy="249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F445223-1A65-664B-7B69-76F9766735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61450" y="1245689"/>
                  <a:ext cx="249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47053B-2B8F-A514-9058-65F2D46E42E2}"/>
                    </a:ext>
                  </a:extLst>
                </p14:cNvPr>
                <p14:cNvContentPartPr/>
                <p14:nvPr/>
              </p14:nvContentPartPr>
              <p14:xfrm>
                <a:off x="9979810" y="1171529"/>
                <a:ext cx="194760" cy="30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47053B-2B8F-A514-9058-65F2D46E42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70810" y="1162889"/>
                  <a:ext cx="21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EF7E0F9-4952-4B02-7BFA-2A6CB66D5C75}"/>
                    </a:ext>
                  </a:extLst>
                </p14:cNvPr>
                <p14:cNvContentPartPr/>
                <p14:nvPr/>
              </p14:nvContentPartPr>
              <p14:xfrm>
                <a:off x="10306330" y="1345769"/>
                <a:ext cx="27720" cy="22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EF7E0F9-4952-4B02-7BFA-2A6CB66D5C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97330" y="1336769"/>
                  <a:ext cx="45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C7BD72-E05C-EA1E-CAB4-F2CF2178EAC6}"/>
                    </a:ext>
                  </a:extLst>
                </p14:cNvPr>
                <p14:cNvContentPartPr/>
                <p14:nvPr/>
              </p14:nvContentPartPr>
              <p14:xfrm>
                <a:off x="10304890" y="1314449"/>
                <a:ext cx="130680" cy="90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C7BD72-E05C-EA1E-CAB4-F2CF2178EA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95890" y="1305809"/>
                  <a:ext cx="148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8F304E-2F40-863F-E146-4F4FF7A75A76}"/>
                    </a:ext>
                  </a:extLst>
                </p14:cNvPr>
                <p14:cNvContentPartPr/>
                <p14:nvPr/>
              </p14:nvContentPartPr>
              <p14:xfrm>
                <a:off x="9893770" y="1564289"/>
                <a:ext cx="574200" cy="6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8F304E-2F40-863F-E146-4F4FF7A75A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84770" y="1555649"/>
                  <a:ext cx="591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94C5FF-090E-C66C-8480-EB599F75B40E}"/>
                    </a:ext>
                  </a:extLst>
                </p14:cNvPr>
                <p14:cNvContentPartPr/>
                <p14:nvPr/>
              </p14:nvContentPartPr>
              <p14:xfrm>
                <a:off x="9975130" y="1752569"/>
                <a:ext cx="299520" cy="305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94C5FF-090E-C66C-8480-EB599F75B40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66130" y="1743569"/>
                  <a:ext cx="31716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C6A9F92-FDC3-BD6D-1567-CBAF4688B54F}"/>
                  </a:ext>
                </a:extLst>
              </p14:cNvPr>
              <p14:cNvContentPartPr/>
              <p14:nvPr/>
            </p14:nvContentPartPr>
            <p14:xfrm>
              <a:off x="6915850" y="863729"/>
              <a:ext cx="3610440" cy="342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C6A9F92-FDC3-BD6D-1567-CBAF4688B54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906850" y="854729"/>
                <a:ext cx="362808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35EA7C0A-E130-ACB5-9B19-C2D215F8452C}"/>
              </a:ext>
            </a:extLst>
          </p:cNvPr>
          <p:cNvGrpSpPr/>
          <p:nvPr/>
        </p:nvGrpSpPr>
        <p:grpSpPr>
          <a:xfrm>
            <a:off x="7309690" y="509489"/>
            <a:ext cx="2194200" cy="391320"/>
            <a:chOff x="7309690" y="509489"/>
            <a:chExt cx="21942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EC0627-95A8-9061-78B9-762A67E60FAB}"/>
                    </a:ext>
                  </a:extLst>
                </p14:cNvPr>
                <p14:cNvContentPartPr/>
                <p14:nvPr/>
              </p14:nvContentPartPr>
              <p14:xfrm>
                <a:off x="7309690" y="509489"/>
                <a:ext cx="930960" cy="349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EC0627-95A8-9061-78B9-762A67E60FA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00690" y="500489"/>
                  <a:ext cx="948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E6B3F79-FFAD-C6A2-0110-68A6FABB1998}"/>
                    </a:ext>
                  </a:extLst>
                </p14:cNvPr>
                <p14:cNvContentPartPr/>
                <p14:nvPr/>
              </p14:nvContentPartPr>
              <p14:xfrm>
                <a:off x="8255410" y="552689"/>
                <a:ext cx="26640" cy="7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E6B3F79-FFAD-C6A2-0110-68A6FABB19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46410" y="544049"/>
                  <a:ext cx="44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6E3B62-E1AD-6703-B34A-6DBB14DA2B61}"/>
                    </a:ext>
                  </a:extLst>
                </p14:cNvPr>
                <p14:cNvContentPartPr/>
                <p14:nvPr/>
              </p14:nvContentPartPr>
              <p14:xfrm>
                <a:off x="8301490" y="665369"/>
                <a:ext cx="204120" cy="166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6E3B62-E1AD-6703-B34A-6DBB14DA2B6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92850" y="656369"/>
                  <a:ext cx="221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205D37-8220-463C-2354-AAFCF3DCDD8E}"/>
                    </a:ext>
                  </a:extLst>
                </p14:cNvPr>
                <p14:cNvContentPartPr/>
                <p14:nvPr/>
              </p14:nvContentPartPr>
              <p14:xfrm>
                <a:off x="8746090" y="628289"/>
                <a:ext cx="757800" cy="272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205D37-8220-463C-2354-AAFCF3DCDD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37450" y="619649"/>
                  <a:ext cx="77544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A737101-F221-DA5C-93D4-1FA3BEA8F87B}"/>
                  </a:ext>
                </a:extLst>
              </p14:cNvPr>
              <p14:cNvContentPartPr/>
              <p14:nvPr/>
            </p14:nvContentPartPr>
            <p14:xfrm>
              <a:off x="5132050" y="1520729"/>
              <a:ext cx="170280" cy="236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A737101-F221-DA5C-93D4-1FA3BEA8F8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123410" y="1511729"/>
                <a:ext cx="1879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CDD85E0-3A1E-CEE3-B87D-8DD9B982E02E}"/>
                  </a:ext>
                </a:extLst>
              </p14:cNvPr>
              <p14:cNvContentPartPr/>
              <p14:nvPr/>
            </p14:nvContentPartPr>
            <p14:xfrm>
              <a:off x="6825490" y="1898009"/>
              <a:ext cx="2038680" cy="378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CDD85E0-3A1E-CEE3-B87D-8DD9B982E02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816490" y="1889009"/>
                <a:ext cx="205632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0584DD0-5866-8E02-0FF4-F617075B713D}"/>
              </a:ext>
            </a:extLst>
          </p:cNvPr>
          <p:cNvGrpSpPr/>
          <p:nvPr/>
        </p:nvGrpSpPr>
        <p:grpSpPr>
          <a:xfrm>
            <a:off x="6938170" y="2254409"/>
            <a:ext cx="1613520" cy="658440"/>
            <a:chOff x="6938170" y="2254409"/>
            <a:chExt cx="161352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53D7A01-7CD3-63D8-DF63-CD62E7FA6770}"/>
                    </a:ext>
                  </a:extLst>
                </p14:cNvPr>
                <p14:cNvContentPartPr/>
                <p14:nvPr/>
              </p14:nvContentPartPr>
              <p14:xfrm>
                <a:off x="6938170" y="2254409"/>
                <a:ext cx="1613520" cy="31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53D7A01-7CD3-63D8-DF63-CD62E7FA67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29170" y="2245409"/>
                  <a:ext cx="16311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F1177F-8542-F7B7-C180-B3437C986EF7}"/>
                    </a:ext>
                  </a:extLst>
                </p14:cNvPr>
                <p14:cNvContentPartPr/>
                <p14:nvPr/>
              </p14:nvContentPartPr>
              <p14:xfrm>
                <a:off x="8286370" y="2310569"/>
                <a:ext cx="11880" cy="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F1177F-8542-F7B7-C180-B3437C986EF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77730" y="230192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4D716F-4751-EAA7-D82C-546B564C8CA7}"/>
                    </a:ext>
                  </a:extLst>
                </p14:cNvPr>
                <p14:cNvContentPartPr/>
                <p14:nvPr/>
              </p14:nvContentPartPr>
              <p14:xfrm>
                <a:off x="8056690" y="2335049"/>
                <a:ext cx="176760" cy="3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4D716F-4751-EAA7-D82C-546B564C8C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48050" y="2326409"/>
                  <a:ext cx="194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17353F-8C0B-41A3-75AB-2146AD960A0F}"/>
                    </a:ext>
                  </a:extLst>
                </p14:cNvPr>
                <p14:cNvContentPartPr/>
                <p14:nvPr/>
              </p14:nvContentPartPr>
              <p14:xfrm>
                <a:off x="7594090" y="2329289"/>
                <a:ext cx="234720" cy="39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17353F-8C0B-41A3-75AB-2146AD960A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85090" y="2320289"/>
                  <a:ext cx="252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1CF7AD5-2BAD-40B7-3953-006850F5B769}"/>
                    </a:ext>
                  </a:extLst>
                </p14:cNvPr>
                <p14:cNvContentPartPr/>
                <p14:nvPr/>
              </p14:nvContentPartPr>
              <p14:xfrm>
                <a:off x="6977050" y="2582369"/>
                <a:ext cx="1402560" cy="330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1CF7AD5-2BAD-40B7-3953-006850F5B7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68050" y="2573729"/>
                  <a:ext cx="1420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6043023-0D16-9212-C089-C4382E78101E}"/>
                    </a:ext>
                  </a:extLst>
                </p14:cNvPr>
                <p14:cNvContentPartPr/>
                <p14:nvPr/>
              </p14:nvContentPartPr>
              <p14:xfrm>
                <a:off x="8090890" y="2710889"/>
                <a:ext cx="4392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6043023-0D16-9212-C089-C4382E7810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82250" y="2701889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C18DD7F-398D-D34A-31C1-1D756F54BDC1}"/>
                    </a:ext>
                  </a:extLst>
                </p14:cNvPr>
                <p14:cNvContentPartPr/>
                <p14:nvPr/>
              </p14:nvContentPartPr>
              <p14:xfrm>
                <a:off x="7867330" y="2631329"/>
                <a:ext cx="264240" cy="72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C18DD7F-398D-D34A-31C1-1D756F54BDC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58330" y="2622329"/>
                  <a:ext cx="281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0FE11E2-0587-45EC-6D8E-FD2A8D52A8E1}"/>
                    </a:ext>
                  </a:extLst>
                </p14:cNvPr>
                <p14:cNvContentPartPr/>
                <p14:nvPr/>
              </p14:nvContentPartPr>
              <p14:xfrm>
                <a:off x="7548370" y="2618729"/>
                <a:ext cx="4680" cy="82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0FE11E2-0587-45EC-6D8E-FD2A8D52A8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39730" y="2609729"/>
                  <a:ext cx="2232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03144EE-3EDD-67A1-876B-3C31BB0B62B2}"/>
                  </a:ext>
                </a:extLst>
              </p14:cNvPr>
              <p14:cNvContentPartPr/>
              <p14:nvPr/>
            </p14:nvContentPartPr>
            <p14:xfrm>
              <a:off x="9772810" y="1932209"/>
              <a:ext cx="720360" cy="285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03144EE-3EDD-67A1-876B-3C31BB0B62B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764170" y="1923209"/>
                <a:ext cx="7380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C3E8CC2-9F1F-3B1E-9F78-DB720A0CA889}"/>
                  </a:ext>
                </a:extLst>
              </p14:cNvPr>
              <p14:cNvContentPartPr/>
              <p14:nvPr/>
            </p14:nvContentPartPr>
            <p14:xfrm>
              <a:off x="9895930" y="2449889"/>
              <a:ext cx="242640" cy="2498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C3E8CC2-9F1F-3B1E-9F78-DB720A0CA88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886930" y="2441249"/>
                <a:ext cx="260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DA66CCF-A05C-678A-70AC-FBA6E36818D1}"/>
                  </a:ext>
                </a:extLst>
              </p14:cNvPr>
              <p14:cNvContentPartPr/>
              <p14:nvPr/>
            </p14:nvContentPartPr>
            <p14:xfrm>
              <a:off x="10170610" y="2488769"/>
              <a:ext cx="338760" cy="226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DA66CCF-A05C-678A-70AC-FBA6E36818D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161610" y="2480129"/>
                <a:ext cx="356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FF897B7-091E-2173-E45B-76A3F16496BA}"/>
                  </a:ext>
                </a:extLst>
              </p14:cNvPr>
              <p14:cNvContentPartPr/>
              <p14:nvPr/>
            </p14:nvContentPartPr>
            <p14:xfrm>
              <a:off x="9887650" y="2313449"/>
              <a:ext cx="420840" cy="60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FF897B7-091E-2173-E45B-76A3F16496B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878650" y="2304809"/>
                <a:ext cx="438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9A987F4-7DBB-6B2E-4F96-BA90D55B5CA4}"/>
                  </a:ext>
                </a:extLst>
              </p14:cNvPr>
              <p14:cNvContentPartPr/>
              <p14:nvPr/>
            </p14:nvContentPartPr>
            <p14:xfrm>
              <a:off x="10799890" y="2381129"/>
              <a:ext cx="140040" cy="348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9A987F4-7DBB-6B2E-4F96-BA90D55B5CA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791250" y="2372129"/>
                <a:ext cx="1576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1749647-4963-B321-C029-3E7A236CEEB7}"/>
                  </a:ext>
                </a:extLst>
              </p14:cNvPr>
              <p14:cNvContentPartPr/>
              <p14:nvPr/>
            </p14:nvContentPartPr>
            <p14:xfrm>
              <a:off x="10723210" y="2561129"/>
              <a:ext cx="183960" cy="41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1749647-4963-B321-C029-3E7A236CEEB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714210" y="2552489"/>
                <a:ext cx="2016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E82962A-DE3B-D657-A00D-3F0D0AEBB6FF}"/>
                  </a:ext>
                </a:extLst>
              </p14:cNvPr>
              <p14:cNvContentPartPr/>
              <p14:nvPr/>
            </p14:nvContentPartPr>
            <p14:xfrm>
              <a:off x="10953970" y="2542049"/>
              <a:ext cx="356040" cy="184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E82962A-DE3B-D657-A00D-3F0D0AEBB6F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945330" y="2533049"/>
                <a:ext cx="373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7820210-BD13-E680-4E39-CB92C4C47DB5}"/>
                  </a:ext>
                </a:extLst>
              </p14:cNvPr>
              <p14:cNvContentPartPr/>
              <p14:nvPr/>
            </p14:nvContentPartPr>
            <p14:xfrm>
              <a:off x="9697930" y="2915369"/>
              <a:ext cx="1374120" cy="3636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7820210-BD13-E680-4E39-CB92C4C47DB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689290" y="2906729"/>
                <a:ext cx="13917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2516C63-FC05-AB38-C407-121EAF67A183}"/>
                  </a:ext>
                </a:extLst>
              </p14:cNvPr>
              <p14:cNvContentPartPr/>
              <p14:nvPr/>
            </p14:nvContentPartPr>
            <p14:xfrm>
              <a:off x="10821130" y="2952449"/>
              <a:ext cx="18360" cy="75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2516C63-FC05-AB38-C407-121EAF67A18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812490" y="2943449"/>
                <a:ext cx="36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029EC4C-A3ED-A415-6A1C-6A807027847F}"/>
                  </a:ext>
                </a:extLst>
              </p14:cNvPr>
              <p14:cNvContentPartPr/>
              <p14:nvPr/>
            </p14:nvContentPartPr>
            <p14:xfrm>
              <a:off x="9856690" y="2965409"/>
              <a:ext cx="681480" cy="41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029EC4C-A3ED-A415-6A1C-6A80702784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847690" y="2956769"/>
                <a:ext cx="699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4A75732-30CE-A901-1B90-CC4DDB91AB43}"/>
                  </a:ext>
                </a:extLst>
              </p14:cNvPr>
              <p14:cNvContentPartPr/>
              <p14:nvPr/>
            </p14:nvContentPartPr>
            <p14:xfrm>
              <a:off x="11282290" y="2794409"/>
              <a:ext cx="733320" cy="46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4A75732-30CE-A901-1B90-CC4DDB91AB4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273650" y="2785769"/>
                <a:ext cx="75096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697D07C-CF3A-D760-B08D-322E313D99ED}"/>
              </a:ext>
            </a:extLst>
          </p:cNvPr>
          <p:cNvGrpSpPr/>
          <p:nvPr/>
        </p:nvGrpSpPr>
        <p:grpSpPr>
          <a:xfrm>
            <a:off x="9562927" y="3459949"/>
            <a:ext cx="2421360" cy="470880"/>
            <a:chOff x="9672370" y="3908609"/>
            <a:chExt cx="24213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9301223-CB98-59BC-C193-B459F5D6C1FD}"/>
                    </a:ext>
                  </a:extLst>
                </p14:cNvPr>
                <p14:cNvContentPartPr/>
                <p14:nvPr/>
              </p14:nvContentPartPr>
              <p14:xfrm>
                <a:off x="9672370" y="4032809"/>
                <a:ext cx="282240" cy="187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9301223-CB98-59BC-C193-B459F5D6C1F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63370" y="4024169"/>
                  <a:ext cx="299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907BC6-9689-01FB-70A9-0BFC4F5FCD54}"/>
                    </a:ext>
                  </a:extLst>
                </p14:cNvPr>
                <p14:cNvContentPartPr/>
                <p14:nvPr/>
              </p14:nvContentPartPr>
              <p14:xfrm>
                <a:off x="9978370" y="4107329"/>
                <a:ext cx="110160" cy="42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907BC6-9689-01FB-70A9-0BFC4F5FCD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69370" y="4098329"/>
                  <a:ext cx="127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2C883C-53FB-B0A9-BDEF-45B0C001574C}"/>
                    </a:ext>
                  </a:extLst>
                </p14:cNvPr>
                <p14:cNvContentPartPr/>
                <p14:nvPr/>
              </p14:nvContentPartPr>
              <p14:xfrm>
                <a:off x="9963970" y="4170689"/>
                <a:ext cx="138960" cy="2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2C883C-53FB-B0A9-BDEF-45B0C00157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54970" y="4162049"/>
                  <a:ext cx="156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10649FD-9F3A-46BA-9FA6-B44E85A21366}"/>
                    </a:ext>
                  </a:extLst>
                </p14:cNvPr>
                <p14:cNvContentPartPr/>
                <p14:nvPr/>
              </p14:nvContentPartPr>
              <p14:xfrm>
                <a:off x="10157290" y="3909689"/>
                <a:ext cx="936360" cy="46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10649FD-9F3A-46BA-9FA6-B44E85A213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48650" y="3900689"/>
                  <a:ext cx="9540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3B045A-EE4A-A76E-13A8-58CF1421231E}"/>
                    </a:ext>
                  </a:extLst>
                </p14:cNvPr>
                <p14:cNvContentPartPr/>
                <p14:nvPr/>
              </p14:nvContentPartPr>
              <p14:xfrm>
                <a:off x="10709530" y="3927689"/>
                <a:ext cx="350280" cy="7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3B045A-EE4A-A76E-13A8-58CF142123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00530" y="3919049"/>
                  <a:ext cx="367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18F84A-A7BF-1F8C-098F-71AFE137F1BB}"/>
                    </a:ext>
                  </a:extLst>
                </p14:cNvPr>
                <p14:cNvContentPartPr/>
                <p14:nvPr/>
              </p14:nvContentPartPr>
              <p14:xfrm>
                <a:off x="11251690" y="3908609"/>
                <a:ext cx="842040" cy="43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18F84A-A7BF-1F8C-098F-71AFE137F1B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43050" y="3899969"/>
                  <a:ext cx="8596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C2FF6D-074A-F162-8664-5E2BB3208A14}"/>
                    </a:ext>
                  </a:extLst>
                </p14:cNvPr>
                <p14:cNvContentPartPr/>
                <p14:nvPr/>
              </p14:nvContentPartPr>
              <p14:xfrm>
                <a:off x="11436010" y="3998609"/>
                <a:ext cx="238320" cy="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C2FF6D-074A-F162-8664-5E2BB3208A1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27370" y="3989609"/>
                  <a:ext cx="25596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C9D863C-96F0-EF1D-142B-6BD4B8BA6B22}"/>
                  </a:ext>
                </a:extLst>
              </p14:cNvPr>
              <p14:cNvContentPartPr/>
              <p14:nvPr/>
            </p14:nvContentPartPr>
            <p14:xfrm>
              <a:off x="3919371" y="3019409"/>
              <a:ext cx="228960" cy="372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C9D863C-96F0-EF1D-142B-6BD4B8BA6B2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910731" y="3010769"/>
                <a:ext cx="24660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01BA106-375A-1AD9-5228-0F16B4C82802}"/>
              </a:ext>
            </a:extLst>
          </p:cNvPr>
          <p:cNvGrpSpPr/>
          <p:nvPr/>
        </p:nvGrpSpPr>
        <p:grpSpPr>
          <a:xfrm>
            <a:off x="3903171" y="3119849"/>
            <a:ext cx="2449080" cy="753840"/>
            <a:chOff x="3903171" y="3119849"/>
            <a:chExt cx="244908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18B335-0464-CA18-09E6-4FF3FF5CFDBD}"/>
                    </a:ext>
                  </a:extLst>
                </p14:cNvPr>
                <p14:cNvContentPartPr/>
                <p14:nvPr/>
              </p14:nvContentPartPr>
              <p14:xfrm>
                <a:off x="4326531" y="3119849"/>
                <a:ext cx="191160" cy="34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18B335-0464-CA18-09E6-4FF3FF5CFD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17531" y="3110849"/>
                  <a:ext cx="208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E06796-31AC-354E-6ECA-56DA3BE992FE}"/>
                    </a:ext>
                  </a:extLst>
                </p14:cNvPr>
                <p14:cNvContentPartPr/>
                <p14:nvPr/>
              </p14:nvContentPartPr>
              <p14:xfrm>
                <a:off x="3903171" y="3463649"/>
                <a:ext cx="630000" cy="87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E06796-31AC-354E-6ECA-56DA3BE992F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94171" y="3455009"/>
                  <a:ext cx="64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A378A3-F57C-8014-D2BF-94FABF6EAA08}"/>
                    </a:ext>
                  </a:extLst>
                </p14:cNvPr>
                <p14:cNvContentPartPr/>
                <p14:nvPr/>
              </p14:nvContentPartPr>
              <p14:xfrm>
                <a:off x="3953931" y="3570929"/>
                <a:ext cx="214560" cy="302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A378A3-F57C-8014-D2BF-94FABF6EAA0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44931" y="3561929"/>
                  <a:ext cx="232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51CCDE3-E6DF-C19D-53B0-6A56461D0729}"/>
                    </a:ext>
                  </a:extLst>
                </p14:cNvPr>
                <p14:cNvContentPartPr/>
                <p14:nvPr/>
              </p14:nvContentPartPr>
              <p14:xfrm>
                <a:off x="4311411" y="3571289"/>
                <a:ext cx="109080" cy="268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51CCDE3-E6DF-C19D-53B0-6A56461D07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02771" y="3562649"/>
                  <a:ext cx="126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97FA61F-DE31-3A1F-3C1F-DC30AE6A59BB}"/>
                    </a:ext>
                  </a:extLst>
                </p14:cNvPr>
                <p14:cNvContentPartPr/>
                <p14:nvPr/>
              </p14:nvContentPartPr>
              <p14:xfrm>
                <a:off x="4219611" y="3663449"/>
                <a:ext cx="226800" cy="75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7FA61F-DE31-3A1F-3C1F-DC30AE6A59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10611" y="3654809"/>
                  <a:ext cx="244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A220BF0-1068-6B88-2F90-0B925FE70A65}"/>
                    </a:ext>
                  </a:extLst>
                </p14:cNvPr>
                <p14:cNvContentPartPr/>
                <p14:nvPr/>
              </p14:nvContentPartPr>
              <p14:xfrm>
                <a:off x="4276131" y="3250169"/>
                <a:ext cx="284400" cy="11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A220BF0-1068-6B88-2F90-0B925FE70A6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67491" y="3241169"/>
                  <a:ext cx="302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F9ED146-4F46-9DD6-63D6-5FBDFEDF26F2}"/>
                    </a:ext>
                  </a:extLst>
                </p14:cNvPr>
                <p14:cNvContentPartPr/>
                <p14:nvPr/>
              </p14:nvContentPartPr>
              <p14:xfrm>
                <a:off x="4689051" y="3449249"/>
                <a:ext cx="255240" cy="1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F9ED146-4F46-9DD6-63D6-5FBDFEDF26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80051" y="3440249"/>
                  <a:ext cx="272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1AD3B2-8AAF-1AC0-44CC-606BB2461C41}"/>
                    </a:ext>
                  </a:extLst>
                </p14:cNvPr>
                <p14:cNvContentPartPr/>
                <p14:nvPr/>
              </p14:nvContentPartPr>
              <p14:xfrm>
                <a:off x="4698411" y="3534929"/>
                <a:ext cx="301680" cy="3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1AD3B2-8AAF-1AC0-44CC-606BB2461C4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89771" y="3526289"/>
                  <a:ext cx="31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3BCC8F-C25C-AE10-914A-CACE99A1C832}"/>
                    </a:ext>
                  </a:extLst>
                </p14:cNvPr>
                <p14:cNvContentPartPr/>
                <p14:nvPr/>
              </p14:nvContentPartPr>
              <p14:xfrm>
                <a:off x="5233371" y="3495689"/>
                <a:ext cx="232920" cy="25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3BCC8F-C25C-AE10-914A-CACE99A1C8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24731" y="3487049"/>
                  <a:ext cx="250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473E690-DF49-7F32-7655-4CE12557E9CF}"/>
                    </a:ext>
                  </a:extLst>
                </p14:cNvPr>
                <p14:cNvContentPartPr/>
                <p14:nvPr/>
              </p14:nvContentPartPr>
              <p14:xfrm>
                <a:off x="5617851" y="3331169"/>
                <a:ext cx="297000" cy="331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473E690-DF49-7F32-7655-4CE12557E9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08851" y="3322529"/>
                  <a:ext cx="3146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A00DCD7-D8CA-C0FA-3AF5-E7A71703E259}"/>
                    </a:ext>
                  </a:extLst>
                </p14:cNvPr>
                <p14:cNvContentPartPr/>
                <p14:nvPr/>
              </p14:nvContentPartPr>
              <p14:xfrm>
                <a:off x="6027531" y="3459329"/>
                <a:ext cx="324720" cy="154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A00DCD7-D8CA-C0FA-3AF5-E7A71703E25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18531" y="3450329"/>
                  <a:ext cx="34236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9593194-299F-A319-FC33-8B59D5F89F59}"/>
                  </a:ext>
                </a:extLst>
              </p14:cNvPr>
              <p14:cNvContentPartPr/>
              <p14:nvPr/>
            </p14:nvContentPartPr>
            <p14:xfrm>
              <a:off x="5590491" y="3260609"/>
              <a:ext cx="272520" cy="360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9593194-299F-A319-FC33-8B59D5F89F5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581491" y="3251609"/>
                <a:ext cx="290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CA808E9-F487-8E68-998C-B094FA31A06F}"/>
                  </a:ext>
                </a:extLst>
              </p14:cNvPr>
              <p14:cNvContentPartPr/>
              <p14:nvPr/>
            </p14:nvContentPartPr>
            <p14:xfrm>
              <a:off x="682300" y="4639049"/>
              <a:ext cx="159840" cy="3924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CA808E9-F487-8E68-998C-B094FA31A06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73660" y="4630049"/>
                <a:ext cx="1774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E69FBD5-83F3-E451-26EB-D8EE41824F18}"/>
                  </a:ext>
                </a:extLst>
              </p14:cNvPr>
              <p14:cNvContentPartPr/>
              <p14:nvPr/>
            </p14:nvContentPartPr>
            <p14:xfrm>
              <a:off x="574300" y="5087609"/>
              <a:ext cx="390240" cy="20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E69FBD5-83F3-E451-26EB-D8EE41824F1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65300" y="5078609"/>
                <a:ext cx="407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78F0C33-76DA-69AA-EA56-68D18D087AD6}"/>
                  </a:ext>
                </a:extLst>
              </p14:cNvPr>
              <p14:cNvContentPartPr/>
              <p14:nvPr/>
            </p14:nvContentPartPr>
            <p14:xfrm>
              <a:off x="526420" y="5176889"/>
              <a:ext cx="183240" cy="352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78F0C33-76DA-69AA-EA56-68D18D087AD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17420" y="5168249"/>
                <a:ext cx="200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C7224D85-74D1-D96C-16AB-6BF93A826F18}"/>
                  </a:ext>
                </a:extLst>
              </p14:cNvPr>
              <p14:cNvContentPartPr/>
              <p14:nvPr/>
            </p14:nvContentPartPr>
            <p14:xfrm>
              <a:off x="882100" y="5215409"/>
              <a:ext cx="107640" cy="3196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C7224D85-74D1-D96C-16AB-6BF93A826F1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73100" y="5206409"/>
                <a:ext cx="1252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61228E1-E4B2-8D7C-2D8E-8083041F18F3}"/>
                  </a:ext>
                </a:extLst>
              </p14:cNvPr>
              <p14:cNvContentPartPr/>
              <p14:nvPr/>
            </p14:nvContentPartPr>
            <p14:xfrm>
              <a:off x="792820" y="5328089"/>
              <a:ext cx="212760" cy="17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61228E1-E4B2-8D7C-2D8E-8083041F18F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84180" y="5319089"/>
                <a:ext cx="230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4038FAB-6508-14C8-17A8-15FC54341502}"/>
                  </a:ext>
                </a:extLst>
              </p14:cNvPr>
              <p14:cNvContentPartPr/>
              <p14:nvPr/>
            </p14:nvContentPartPr>
            <p14:xfrm>
              <a:off x="1246420" y="4745609"/>
              <a:ext cx="180000" cy="5972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4038FAB-6508-14C8-17A8-15FC5434150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237420" y="4736969"/>
                <a:ext cx="19764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0856A79-7CEB-1BA8-5BC1-A29DB07D9CCF}"/>
                  </a:ext>
                </a:extLst>
              </p14:cNvPr>
              <p14:cNvContentPartPr/>
              <p14:nvPr/>
            </p14:nvContentPartPr>
            <p14:xfrm>
              <a:off x="1216900" y="4991489"/>
              <a:ext cx="161640" cy="1810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0856A79-7CEB-1BA8-5BC1-A29DB07D9CC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208260" y="4982489"/>
                <a:ext cx="17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94E32EA-55B1-305D-5243-D70DD0C14DCC}"/>
                  </a:ext>
                </a:extLst>
              </p14:cNvPr>
              <p14:cNvContentPartPr/>
              <p14:nvPr/>
            </p14:nvContentPartPr>
            <p14:xfrm>
              <a:off x="1472860" y="4963049"/>
              <a:ext cx="317520" cy="185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94E32EA-55B1-305D-5243-D70DD0C14DC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464220" y="4954409"/>
                <a:ext cx="3351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D9D029-89E3-D667-449C-86E1451CEB4C}"/>
                  </a:ext>
                </a:extLst>
              </p14:cNvPr>
              <p14:cNvContentPartPr/>
              <p14:nvPr/>
            </p14:nvContentPartPr>
            <p14:xfrm>
              <a:off x="1502740" y="4864769"/>
              <a:ext cx="276120" cy="6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D9D029-89E3-D667-449C-86E1451CEB4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494100" y="4855769"/>
                <a:ext cx="29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11D408A-7F88-7280-4DAF-7EB940134332}"/>
                  </a:ext>
                </a:extLst>
              </p14:cNvPr>
              <p14:cNvContentPartPr/>
              <p14:nvPr/>
            </p14:nvContentPartPr>
            <p14:xfrm>
              <a:off x="1926100" y="5071769"/>
              <a:ext cx="24120" cy="24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11D408A-7F88-7280-4DAF-7EB94013433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917460" y="5062769"/>
                <a:ext cx="41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78DD9DA-81CD-6BF8-5851-BD5AB69FDD37}"/>
                  </a:ext>
                </a:extLst>
              </p14:cNvPr>
              <p14:cNvContentPartPr/>
              <p14:nvPr/>
            </p14:nvContentPartPr>
            <p14:xfrm>
              <a:off x="2112940" y="4873409"/>
              <a:ext cx="144000" cy="3024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78DD9DA-81CD-6BF8-5851-BD5AB69FDD3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104300" y="4864409"/>
                <a:ext cx="1616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B447528-00E0-0AC7-7F19-CAD6ABDB064E}"/>
                  </a:ext>
                </a:extLst>
              </p14:cNvPr>
              <p14:cNvContentPartPr/>
              <p14:nvPr/>
            </p14:nvContentPartPr>
            <p14:xfrm>
              <a:off x="2412460" y="5021369"/>
              <a:ext cx="106560" cy="1256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B447528-00E0-0AC7-7F19-CAD6ABDB064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403820" y="5012369"/>
                <a:ext cx="124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5D487A4-ABEB-14C1-484A-1C4DFAC11FE6}"/>
                  </a:ext>
                </a:extLst>
              </p14:cNvPr>
              <p14:cNvContentPartPr/>
              <p14:nvPr/>
            </p14:nvContentPartPr>
            <p14:xfrm>
              <a:off x="2402380" y="4906169"/>
              <a:ext cx="164880" cy="20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5D487A4-ABEB-14C1-484A-1C4DFAC11FE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93740" y="4897529"/>
                <a:ext cx="182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C033FCE-FE84-35ED-B3B1-0DCEC8683CCF}"/>
                  </a:ext>
                </a:extLst>
              </p14:cNvPr>
              <p14:cNvContentPartPr/>
              <p14:nvPr/>
            </p14:nvContentPartPr>
            <p14:xfrm>
              <a:off x="2384020" y="5049089"/>
              <a:ext cx="29880" cy="1159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C033FCE-FE84-35ED-B3B1-0DCEC8683CC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375020" y="5040089"/>
                <a:ext cx="47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3105F06-1C09-A3D5-054F-43CFF4329AA9}"/>
                  </a:ext>
                </a:extLst>
              </p14:cNvPr>
              <p14:cNvContentPartPr/>
              <p14:nvPr/>
            </p14:nvContentPartPr>
            <p14:xfrm>
              <a:off x="2773180" y="5007329"/>
              <a:ext cx="265320" cy="52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3105F06-1C09-A3D5-054F-43CFF4329AA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764540" y="4998689"/>
                <a:ext cx="2829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84AD250-AA09-94F3-A05F-7D1B5D6E4039}"/>
                  </a:ext>
                </a:extLst>
              </p14:cNvPr>
              <p14:cNvContentPartPr/>
              <p14:nvPr/>
            </p14:nvContentPartPr>
            <p14:xfrm>
              <a:off x="2764900" y="5123609"/>
              <a:ext cx="266400" cy="190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84AD250-AA09-94F3-A05F-7D1B5D6E403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756260" y="5114969"/>
                <a:ext cx="284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52DB19C-D8F7-3DB7-6648-4DFF17AE6313}"/>
                  </a:ext>
                </a:extLst>
              </p14:cNvPr>
              <p14:cNvContentPartPr/>
              <p14:nvPr/>
            </p14:nvContentPartPr>
            <p14:xfrm>
              <a:off x="3219580" y="4675049"/>
              <a:ext cx="208800" cy="7257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52DB19C-D8F7-3DB7-6648-4DFF17AE631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210940" y="4666049"/>
                <a:ext cx="22644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FF633F4-00C2-63C9-A78F-652802499E8E}"/>
                  </a:ext>
                </a:extLst>
              </p14:cNvPr>
              <p14:cNvContentPartPr/>
              <p14:nvPr/>
            </p14:nvContentPartPr>
            <p14:xfrm>
              <a:off x="3206980" y="4975649"/>
              <a:ext cx="214200" cy="2077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FF633F4-00C2-63C9-A78F-652802499E8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197980" y="4966649"/>
                <a:ext cx="231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25BF08B-D340-8D98-9044-B80FAC3D648F}"/>
                  </a:ext>
                </a:extLst>
              </p14:cNvPr>
              <p14:cNvContentPartPr/>
              <p14:nvPr/>
            </p14:nvContentPartPr>
            <p14:xfrm>
              <a:off x="3593260" y="5082209"/>
              <a:ext cx="142920" cy="118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25BF08B-D340-8D98-9044-B80FAC3D648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584260" y="5073209"/>
                <a:ext cx="160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CEB2F4A-1C0D-588B-E340-F587220FF8A0}"/>
                  </a:ext>
                </a:extLst>
              </p14:cNvPr>
              <p14:cNvContentPartPr/>
              <p14:nvPr/>
            </p14:nvContentPartPr>
            <p14:xfrm>
              <a:off x="3824020" y="4907969"/>
              <a:ext cx="217800" cy="3088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CEB2F4A-1C0D-588B-E340-F587220FF8A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815020" y="4899329"/>
                <a:ext cx="2354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93911F1-CC8C-2F99-72CA-1DAAE74191A6}"/>
                  </a:ext>
                </a:extLst>
              </p14:cNvPr>
              <p14:cNvContentPartPr/>
              <p14:nvPr/>
            </p14:nvContentPartPr>
            <p14:xfrm>
              <a:off x="4216420" y="5204249"/>
              <a:ext cx="1440" cy="64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93911F1-CC8C-2F99-72CA-1DAAE74191A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207780" y="51952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EDD4246E-0CB0-CBAE-D46A-942FE97C02EA}"/>
                  </a:ext>
                </a:extLst>
              </p14:cNvPr>
              <p14:cNvContentPartPr/>
              <p14:nvPr/>
            </p14:nvContentPartPr>
            <p14:xfrm>
              <a:off x="4122100" y="4951889"/>
              <a:ext cx="309960" cy="198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EDD4246E-0CB0-CBAE-D46A-942FE97C02E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113460" y="4943249"/>
                <a:ext cx="327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78516C0-D191-9062-4D40-31220DB7318B}"/>
                  </a:ext>
                </a:extLst>
              </p14:cNvPr>
              <p14:cNvContentPartPr/>
              <p14:nvPr/>
            </p14:nvContentPartPr>
            <p14:xfrm>
              <a:off x="3450340" y="4775489"/>
              <a:ext cx="161280" cy="565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78516C0-D191-9062-4D40-31220DB7318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441340" y="4766489"/>
                <a:ext cx="17892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87B0E27-0916-3389-F2D3-CE73D1450DF3}"/>
                  </a:ext>
                </a:extLst>
              </p14:cNvPr>
              <p14:cNvContentPartPr/>
              <p14:nvPr/>
            </p14:nvContentPartPr>
            <p14:xfrm>
              <a:off x="4380580" y="4700609"/>
              <a:ext cx="153000" cy="6170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87B0E27-0916-3389-F2D3-CE73D1450DF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371580" y="4691969"/>
                <a:ext cx="1706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068CD0B-E0E9-6554-AF69-F64D23112965}"/>
                  </a:ext>
                </a:extLst>
              </p14:cNvPr>
              <p14:cNvContentPartPr/>
              <p14:nvPr/>
            </p14:nvContentPartPr>
            <p14:xfrm>
              <a:off x="4661380" y="5043329"/>
              <a:ext cx="27720" cy="378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068CD0B-E0E9-6554-AF69-F64D2311296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652740" y="5034329"/>
                <a:ext cx="45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3FE5520-4344-539D-82E7-D6C352435C1B}"/>
                  </a:ext>
                </a:extLst>
              </p14:cNvPr>
              <p14:cNvContentPartPr/>
              <p14:nvPr/>
            </p14:nvContentPartPr>
            <p14:xfrm>
              <a:off x="4783780" y="4841009"/>
              <a:ext cx="243360" cy="2959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3FE5520-4344-539D-82E7-D6C352435C1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775140" y="4832009"/>
                <a:ext cx="2610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A2886A1-1C4C-39E4-E200-5FB4E7D9E2FA}"/>
                  </a:ext>
                </a:extLst>
              </p14:cNvPr>
              <p14:cNvContentPartPr/>
              <p14:nvPr/>
            </p14:nvContentPartPr>
            <p14:xfrm>
              <a:off x="5151700" y="4949369"/>
              <a:ext cx="165600" cy="199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A2886A1-1C4C-39E4-E200-5FB4E7D9E2F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143060" y="4940369"/>
                <a:ext cx="1832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FA353550-9265-6F3F-6B2C-8E30B181376D}"/>
                  </a:ext>
                </a:extLst>
              </p14:cNvPr>
              <p14:cNvContentPartPr/>
              <p14:nvPr/>
            </p14:nvContentPartPr>
            <p14:xfrm>
              <a:off x="5165020" y="4799969"/>
              <a:ext cx="190800" cy="464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FA353550-9265-6F3F-6B2C-8E30B181376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56380" y="4790969"/>
                <a:ext cx="208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76DDBFA-EB18-77D4-9015-BE56A147E261}"/>
                  </a:ext>
                </a:extLst>
              </p14:cNvPr>
              <p14:cNvContentPartPr/>
              <p14:nvPr/>
            </p14:nvContentPartPr>
            <p14:xfrm>
              <a:off x="3876940" y="4823369"/>
              <a:ext cx="158760" cy="176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76DDBFA-EB18-77D4-9015-BE56A147E26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867940" y="4814369"/>
                <a:ext cx="176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59813E7-F8F7-ACDE-29CA-459C6497ED82}"/>
                  </a:ext>
                </a:extLst>
              </p14:cNvPr>
              <p14:cNvContentPartPr/>
              <p14:nvPr/>
            </p14:nvContentPartPr>
            <p14:xfrm>
              <a:off x="5610700" y="4976369"/>
              <a:ext cx="231480" cy="558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59813E7-F8F7-ACDE-29CA-459C6497ED8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601700" y="4967729"/>
                <a:ext cx="249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F366CA2-8C7C-3138-9F49-8B258F9880E5}"/>
                  </a:ext>
                </a:extLst>
              </p14:cNvPr>
              <p14:cNvContentPartPr/>
              <p14:nvPr/>
            </p14:nvContentPartPr>
            <p14:xfrm>
              <a:off x="5595220" y="5070329"/>
              <a:ext cx="281160" cy="583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F366CA2-8C7C-3138-9F49-8B258F9880E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586220" y="5061329"/>
                <a:ext cx="298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875114B8-6F07-FB74-6A84-8E04E383EE82}"/>
                  </a:ext>
                </a:extLst>
              </p14:cNvPr>
              <p14:cNvContentPartPr/>
              <p14:nvPr/>
            </p14:nvContentPartPr>
            <p14:xfrm>
              <a:off x="6200020" y="4677929"/>
              <a:ext cx="234000" cy="6649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875114B8-6F07-FB74-6A84-8E04E383EE8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191380" y="4668929"/>
                <a:ext cx="25164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E63FA83-790F-C1B8-393B-105846EA529C}"/>
                  </a:ext>
                </a:extLst>
              </p14:cNvPr>
              <p14:cNvContentPartPr/>
              <p14:nvPr/>
            </p14:nvContentPartPr>
            <p14:xfrm>
              <a:off x="5996980" y="5087609"/>
              <a:ext cx="242640" cy="176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E63FA83-790F-C1B8-393B-105846EA529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988340" y="5078609"/>
                <a:ext cx="2602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D296E60-E3C3-EA13-5C80-68C0CF21B9F0}"/>
              </a:ext>
            </a:extLst>
          </p:cNvPr>
          <p:cNvGrpSpPr/>
          <p:nvPr/>
        </p:nvGrpSpPr>
        <p:grpSpPr>
          <a:xfrm>
            <a:off x="6647140" y="4695929"/>
            <a:ext cx="1443960" cy="470160"/>
            <a:chOff x="6647140" y="4695929"/>
            <a:chExt cx="14439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B251236-26A5-76C7-93BF-572484CF07D5}"/>
                    </a:ext>
                  </a:extLst>
                </p14:cNvPr>
                <p14:cNvContentPartPr/>
                <p14:nvPr/>
              </p14:nvContentPartPr>
              <p14:xfrm>
                <a:off x="6647140" y="4906169"/>
                <a:ext cx="288720" cy="259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B251236-26A5-76C7-93BF-572484CF07D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38500" y="4897529"/>
                  <a:ext cx="306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59EC76B-7032-E4FC-9945-E30BCDF2B39F}"/>
                    </a:ext>
                  </a:extLst>
                </p14:cNvPr>
                <p14:cNvContentPartPr/>
                <p14:nvPr/>
              </p14:nvContentPartPr>
              <p14:xfrm>
                <a:off x="6650740" y="4762889"/>
                <a:ext cx="288000" cy="72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59EC76B-7032-E4FC-9945-E30BCDF2B39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41740" y="4753889"/>
                  <a:ext cx="305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07AD058-2E94-6AA9-7800-6D93BAED9B2B}"/>
                    </a:ext>
                  </a:extLst>
                </p14:cNvPr>
                <p14:cNvContentPartPr/>
                <p14:nvPr/>
              </p14:nvContentPartPr>
              <p14:xfrm>
                <a:off x="7018660" y="4893569"/>
                <a:ext cx="228960" cy="222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07AD058-2E94-6AA9-7800-6D93BAED9B2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09660" y="4884569"/>
                  <a:ext cx="246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92CDF80-E0D6-A97A-FC46-8F8A3C0DB42A}"/>
                    </a:ext>
                  </a:extLst>
                </p14:cNvPr>
                <p14:cNvContentPartPr/>
                <p14:nvPr/>
              </p14:nvContentPartPr>
              <p14:xfrm>
                <a:off x="7074820" y="4908689"/>
                <a:ext cx="110520" cy="18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92CDF80-E0D6-A97A-FC46-8F8A3C0DB42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65820" y="4900049"/>
                  <a:ext cx="128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946B9C1-6B71-9D85-FCF2-7EBB256A8927}"/>
                    </a:ext>
                  </a:extLst>
                </p14:cNvPr>
                <p14:cNvContentPartPr/>
                <p14:nvPr/>
              </p14:nvContentPartPr>
              <p14:xfrm>
                <a:off x="7438060" y="4873409"/>
                <a:ext cx="240480" cy="240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946B9C1-6B71-9D85-FCF2-7EBB256A892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29420" y="4864769"/>
                  <a:ext cx="258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0FA2D25-87B1-18DA-6B14-58BED81DB5B7}"/>
                    </a:ext>
                  </a:extLst>
                </p14:cNvPr>
                <p14:cNvContentPartPr/>
                <p14:nvPr/>
              </p14:nvContentPartPr>
              <p14:xfrm>
                <a:off x="7784740" y="4896089"/>
                <a:ext cx="306360" cy="219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0FA2D25-87B1-18DA-6B14-58BED81DB5B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75740" y="4887449"/>
                  <a:ext cx="324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8837DA1-31B5-41DB-2BD0-E6D0290EBEE3}"/>
                    </a:ext>
                  </a:extLst>
                </p14:cNvPr>
                <p14:cNvContentPartPr/>
                <p14:nvPr/>
              </p14:nvContentPartPr>
              <p14:xfrm>
                <a:off x="7463620" y="4695929"/>
                <a:ext cx="360360" cy="72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8837DA1-31B5-41DB-2BD0-E6D0290EBEE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54980" y="4687289"/>
                  <a:ext cx="37800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8F450C5-2A06-9499-215A-F1CA0977AC7C}"/>
                  </a:ext>
                </a:extLst>
              </p14:cNvPr>
              <p14:cNvContentPartPr/>
              <p14:nvPr/>
            </p14:nvContentPartPr>
            <p14:xfrm>
              <a:off x="8174980" y="5021009"/>
              <a:ext cx="48960" cy="561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8F450C5-2A06-9499-215A-F1CA0977AC7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166340" y="5012009"/>
                <a:ext cx="6660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DADE3F8-C100-DA30-1F0D-68C5934F404C}"/>
              </a:ext>
            </a:extLst>
          </p:cNvPr>
          <p:cNvGrpSpPr/>
          <p:nvPr/>
        </p:nvGrpSpPr>
        <p:grpSpPr>
          <a:xfrm>
            <a:off x="8381260" y="4840289"/>
            <a:ext cx="483480" cy="303840"/>
            <a:chOff x="8381260" y="4840289"/>
            <a:chExt cx="48348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AA7D839-3758-32D3-FB81-7D4BFDB4B218}"/>
                    </a:ext>
                  </a:extLst>
                </p14:cNvPr>
                <p14:cNvContentPartPr/>
                <p14:nvPr/>
              </p14:nvContentPartPr>
              <p14:xfrm>
                <a:off x="8381260" y="4840289"/>
                <a:ext cx="211680" cy="275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AA7D839-3758-32D3-FB81-7D4BFDB4B21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72620" y="4831649"/>
                  <a:ext cx="229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BA7986F-12E2-0207-59E4-CD0417F63C25}"/>
                    </a:ext>
                  </a:extLst>
                </p14:cNvPr>
                <p14:cNvContentPartPr/>
                <p14:nvPr/>
              </p14:nvContentPartPr>
              <p14:xfrm>
                <a:off x="8693380" y="4852889"/>
                <a:ext cx="171360" cy="29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BA7986F-12E2-0207-59E4-CD0417F63C2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684380" y="4844249"/>
                  <a:ext cx="1890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1F23DA1-957A-1225-98BB-318B52F3A9E5}"/>
                    </a:ext>
                  </a:extLst>
                </p14:cNvPr>
                <p14:cNvContentPartPr/>
                <p14:nvPr/>
              </p14:nvContentPartPr>
              <p14:xfrm>
                <a:off x="8628940" y="5044409"/>
                <a:ext cx="213120" cy="11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1F23DA1-957A-1225-98BB-318B52F3A9E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19940" y="5035769"/>
                  <a:ext cx="2307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0D01A9E-984E-DB63-985C-70D0F6B6AE2F}"/>
                  </a:ext>
                </a:extLst>
              </p14:cNvPr>
              <p14:cNvContentPartPr/>
              <p14:nvPr/>
            </p14:nvContentPartPr>
            <p14:xfrm>
              <a:off x="8657380" y="4697729"/>
              <a:ext cx="213840" cy="136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0D01A9E-984E-DB63-985C-70D0F6B6AE2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648380" y="4688729"/>
                <a:ext cx="231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6A5425B-8E8D-21CC-B4F9-B67438E56D0A}"/>
                  </a:ext>
                </a:extLst>
              </p14:cNvPr>
              <p14:cNvContentPartPr/>
              <p14:nvPr/>
            </p14:nvContentPartPr>
            <p14:xfrm>
              <a:off x="6459940" y="4656329"/>
              <a:ext cx="205560" cy="659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6A5425B-8E8D-21CC-B4F9-B67438E56D0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450940" y="4647689"/>
                <a:ext cx="22320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2EDBF830-8A5D-E94F-B13F-2ED703F3EE3D}"/>
                  </a:ext>
                </a:extLst>
              </p14:cNvPr>
              <p14:cNvContentPartPr/>
              <p14:nvPr/>
            </p14:nvContentPartPr>
            <p14:xfrm>
              <a:off x="7987420" y="4625729"/>
              <a:ext cx="156960" cy="6872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2EDBF830-8A5D-E94F-B13F-2ED703F3EE3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978780" y="4617089"/>
                <a:ext cx="174600" cy="70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82C2B85-B45C-E0F6-A8D2-4BD83FEF2332}"/>
              </a:ext>
            </a:extLst>
          </p:cNvPr>
          <p:cNvGrpSpPr/>
          <p:nvPr/>
        </p:nvGrpSpPr>
        <p:grpSpPr>
          <a:xfrm>
            <a:off x="8131780" y="4046489"/>
            <a:ext cx="611640" cy="567000"/>
            <a:chOff x="8131780" y="4046489"/>
            <a:chExt cx="61164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35F6A40-4255-DC61-2E84-A70C8F4E5B1B}"/>
                    </a:ext>
                  </a:extLst>
                </p14:cNvPr>
                <p14:cNvContentPartPr/>
                <p14:nvPr/>
              </p14:nvContentPartPr>
              <p14:xfrm>
                <a:off x="8131780" y="4281569"/>
                <a:ext cx="330840" cy="331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35F6A40-4255-DC61-2E84-A70C8F4E5B1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22780" y="4272929"/>
                  <a:ext cx="348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8F66A8-AA4A-07CF-4427-3909118E7130}"/>
                    </a:ext>
                  </a:extLst>
                </p14:cNvPr>
                <p14:cNvContentPartPr/>
                <p14:nvPr/>
              </p14:nvContentPartPr>
              <p14:xfrm>
                <a:off x="8579620" y="4046489"/>
                <a:ext cx="163800" cy="261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8F66A8-AA4A-07CF-4427-3909118E713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70620" y="4037849"/>
                  <a:ext cx="181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085F44A-EB3A-E039-2844-36862E72EB7F}"/>
              </a:ext>
            </a:extLst>
          </p:cNvPr>
          <p:cNvGrpSpPr/>
          <p:nvPr/>
        </p:nvGrpSpPr>
        <p:grpSpPr>
          <a:xfrm>
            <a:off x="8980300" y="4874849"/>
            <a:ext cx="513720" cy="242640"/>
            <a:chOff x="8980300" y="4874849"/>
            <a:chExt cx="5137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7250A2-8124-040E-303F-F95A552AE0A4}"/>
                    </a:ext>
                  </a:extLst>
                </p14:cNvPr>
                <p14:cNvContentPartPr/>
                <p14:nvPr/>
              </p14:nvContentPartPr>
              <p14:xfrm>
                <a:off x="8993980" y="4922369"/>
                <a:ext cx="202680" cy="27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7250A2-8124-040E-303F-F95A552AE0A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85340" y="4913729"/>
                  <a:ext cx="220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39B9236-EECE-E99D-0D5D-C3EE12D84115}"/>
                    </a:ext>
                  </a:extLst>
                </p14:cNvPr>
                <p14:cNvContentPartPr/>
                <p14:nvPr/>
              </p14:nvContentPartPr>
              <p14:xfrm>
                <a:off x="8980300" y="5054849"/>
                <a:ext cx="188640" cy="11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39B9236-EECE-E99D-0D5D-C3EE12D8411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71660" y="5045849"/>
                  <a:ext cx="20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2674FD8-B9B2-8846-8BEC-6465F8B70739}"/>
                    </a:ext>
                  </a:extLst>
                </p14:cNvPr>
                <p14:cNvContentPartPr/>
                <p14:nvPr/>
              </p14:nvContentPartPr>
              <p14:xfrm>
                <a:off x="9312220" y="4874849"/>
                <a:ext cx="181800" cy="242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2674FD8-B9B2-8846-8BEC-6465F8B7073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03220" y="4865849"/>
                  <a:ext cx="19944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32EC8B1-2890-9C9B-A59A-5A0FDD860A03}"/>
                  </a:ext>
                </a:extLst>
              </p14:cNvPr>
              <p14:cNvContentPartPr/>
              <p14:nvPr/>
            </p14:nvContentPartPr>
            <p14:xfrm>
              <a:off x="10526290" y="4983569"/>
              <a:ext cx="748800" cy="9320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32EC8B1-2890-9C9B-A59A-5A0FDD860A0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517290" y="4974569"/>
                <a:ext cx="766440" cy="9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96A352D-8DCC-10D8-9555-6531C1A8103B}"/>
              </a:ext>
            </a:extLst>
          </p:cNvPr>
          <p:cNvGrpSpPr/>
          <p:nvPr/>
        </p:nvGrpSpPr>
        <p:grpSpPr>
          <a:xfrm>
            <a:off x="10808530" y="4659929"/>
            <a:ext cx="1139400" cy="797040"/>
            <a:chOff x="10808530" y="4659929"/>
            <a:chExt cx="113940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8745B3F-7B6A-8E49-9E12-F4C794C49EB8}"/>
                    </a:ext>
                  </a:extLst>
                </p14:cNvPr>
                <p14:cNvContentPartPr/>
                <p14:nvPr/>
              </p14:nvContentPartPr>
              <p14:xfrm>
                <a:off x="10808530" y="5214689"/>
                <a:ext cx="246240" cy="242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8745B3F-7B6A-8E49-9E12-F4C794C49E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799890" y="5206049"/>
                  <a:ext cx="263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3EDBBD-0867-6217-F7BD-5B3FC7A4EF3D}"/>
                    </a:ext>
                  </a:extLst>
                </p14:cNvPr>
                <p14:cNvContentPartPr/>
                <p14:nvPr/>
              </p14:nvContentPartPr>
              <p14:xfrm>
                <a:off x="10930570" y="4985369"/>
                <a:ext cx="576000" cy="370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3EDBBD-0867-6217-F7BD-5B3FC7A4EF3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21570" y="4976369"/>
                  <a:ext cx="593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1CCC13F-5F42-89D0-4130-B920FCC3C601}"/>
                    </a:ext>
                  </a:extLst>
                </p14:cNvPr>
                <p14:cNvContentPartPr/>
                <p14:nvPr/>
              </p14:nvContentPartPr>
              <p14:xfrm>
                <a:off x="11300290" y="4963769"/>
                <a:ext cx="225360" cy="171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1CCC13F-5F42-89D0-4130-B920FCC3C60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91650" y="4954769"/>
                  <a:ext cx="243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2B89FA6-4F0C-5BBC-9FB3-582E617FE021}"/>
                    </a:ext>
                  </a:extLst>
                </p14:cNvPr>
                <p14:cNvContentPartPr/>
                <p14:nvPr/>
              </p14:nvContentPartPr>
              <p14:xfrm>
                <a:off x="11556970" y="4739489"/>
                <a:ext cx="221040" cy="276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2B89FA6-4F0C-5BBC-9FB3-582E617FE02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547970" y="4730849"/>
                  <a:ext cx="238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06D198-5A6D-4F7A-24F8-FC4704B222DD}"/>
                    </a:ext>
                  </a:extLst>
                </p14:cNvPr>
                <p14:cNvContentPartPr/>
                <p14:nvPr/>
              </p14:nvContentPartPr>
              <p14:xfrm>
                <a:off x="11803930" y="4754969"/>
                <a:ext cx="121680" cy="285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06D198-5A6D-4F7A-24F8-FC4704B222D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795290" y="4745969"/>
                  <a:ext cx="139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FAE6E32-7633-885F-8BC6-E9F56F4C4E31}"/>
                    </a:ext>
                  </a:extLst>
                </p14:cNvPr>
                <p14:cNvContentPartPr/>
                <p14:nvPr/>
              </p14:nvContentPartPr>
              <p14:xfrm>
                <a:off x="11753530" y="4936409"/>
                <a:ext cx="173160" cy="25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FAE6E32-7633-885F-8BC6-E9F56F4C4E3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744890" y="4927769"/>
                  <a:ext cx="190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DF44675-DABD-744C-CB9C-DD354EF62412}"/>
                    </a:ext>
                  </a:extLst>
                </p14:cNvPr>
                <p14:cNvContentPartPr/>
                <p14:nvPr/>
              </p14:nvContentPartPr>
              <p14:xfrm>
                <a:off x="11793850" y="4659929"/>
                <a:ext cx="154080" cy="25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DF44675-DABD-744C-CB9C-DD354EF6241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784850" y="4650929"/>
                  <a:ext cx="1717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FA8D74D-71B5-A57B-F138-871C7BEE0A46}"/>
                  </a:ext>
                </a:extLst>
              </p14:cNvPr>
              <p14:cNvContentPartPr/>
              <p14:nvPr/>
            </p14:nvContentPartPr>
            <p14:xfrm>
              <a:off x="10615570" y="5052329"/>
              <a:ext cx="562320" cy="7830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FA8D74D-71B5-A57B-F138-871C7BEE0A46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579570" y="4980689"/>
                <a:ext cx="6339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F3925CC-9C59-113B-BCAC-FB7247226FCA}"/>
                  </a:ext>
                </a:extLst>
              </p14:cNvPr>
              <p14:cNvContentPartPr/>
              <p14:nvPr/>
            </p14:nvContentPartPr>
            <p14:xfrm>
              <a:off x="11155210" y="5395049"/>
              <a:ext cx="17640" cy="1314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F3925CC-9C59-113B-BCAC-FB7247226FC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1119570" y="5323049"/>
                <a:ext cx="89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0D94CD7-44B6-3BB5-135A-8576EA3686B7}"/>
                  </a:ext>
                </a:extLst>
              </p14:cNvPr>
              <p14:cNvContentPartPr/>
              <p14:nvPr/>
            </p14:nvContentPartPr>
            <p14:xfrm>
              <a:off x="10831570" y="5471369"/>
              <a:ext cx="239760" cy="1940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0D94CD7-44B6-3BB5-135A-8576EA3686B7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795570" y="5399729"/>
                <a:ext cx="3114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CE5F8A7E-6C6A-BB28-D725-2A87CD75A7A2}"/>
                  </a:ext>
                </a:extLst>
              </p14:cNvPr>
              <p14:cNvContentPartPr/>
              <p14:nvPr/>
            </p14:nvContentPartPr>
            <p14:xfrm>
              <a:off x="10722490" y="5205329"/>
              <a:ext cx="121680" cy="2822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CE5F8A7E-6C6A-BB28-D725-2A87CD75A7A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686850" y="5133689"/>
                <a:ext cx="1933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541C7F56-2505-75F7-8BA0-685991E17DC7}"/>
                  </a:ext>
                </a:extLst>
              </p14:cNvPr>
              <p14:cNvContentPartPr/>
              <p14:nvPr/>
            </p14:nvContentPartPr>
            <p14:xfrm>
              <a:off x="10754890" y="5167529"/>
              <a:ext cx="165600" cy="464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541C7F56-2505-75F7-8BA0-685991E17DC7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718890" y="5095889"/>
                <a:ext cx="2372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4C024B5-C7F6-AF02-D079-36D176326220}"/>
                  </a:ext>
                </a:extLst>
              </p14:cNvPr>
              <p14:cNvContentPartPr/>
              <p14:nvPr/>
            </p14:nvContentPartPr>
            <p14:xfrm>
              <a:off x="10889530" y="5140529"/>
              <a:ext cx="163800" cy="1656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4C024B5-C7F6-AF02-D079-36D17632622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853530" y="5068529"/>
                <a:ext cx="2354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3DE614C-FB07-B081-FCE9-2E8D0F14A92B}"/>
                  </a:ext>
                </a:extLst>
              </p14:cNvPr>
              <p14:cNvContentPartPr/>
              <p14:nvPr/>
            </p14:nvContentPartPr>
            <p14:xfrm>
              <a:off x="10568410" y="5073929"/>
              <a:ext cx="181800" cy="5025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3DE614C-FB07-B081-FCE9-2E8D0F14A92B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532770" y="5001929"/>
                <a:ext cx="25344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C57743AF-F9FA-D174-3D96-69D8249A6663}"/>
                  </a:ext>
                </a:extLst>
              </p14:cNvPr>
              <p14:cNvContentPartPr/>
              <p14:nvPr/>
            </p14:nvContentPartPr>
            <p14:xfrm>
              <a:off x="10894570" y="5272289"/>
              <a:ext cx="85680" cy="1101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C57743AF-F9FA-D174-3D96-69D8249A666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858930" y="5200649"/>
                <a:ext cx="1573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26711EC4-2ABA-540F-1A14-0C22BF25202E}"/>
                  </a:ext>
                </a:extLst>
              </p14:cNvPr>
              <p14:cNvContentPartPr/>
              <p14:nvPr/>
            </p14:nvContentPartPr>
            <p14:xfrm>
              <a:off x="5636410" y="4470209"/>
              <a:ext cx="110880" cy="4273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26711EC4-2ABA-540F-1A14-0C22BF25202E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627410" y="4461569"/>
                <a:ext cx="12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18E4F30-76C8-9CFC-8524-ED7695EB8825}"/>
                  </a:ext>
                </a:extLst>
              </p14:cNvPr>
              <p14:cNvContentPartPr/>
              <p14:nvPr/>
            </p14:nvContentPartPr>
            <p14:xfrm>
              <a:off x="5729290" y="4698809"/>
              <a:ext cx="117360" cy="1904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18E4F30-76C8-9CFC-8524-ED7695EB882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720650" y="4689809"/>
                <a:ext cx="13500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25CFBA0-EE18-AB31-10D4-0739420BA2DC}"/>
              </a:ext>
            </a:extLst>
          </p:cNvPr>
          <p:cNvGrpSpPr/>
          <p:nvPr/>
        </p:nvGrpSpPr>
        <p:grpSpPr>
          <a:xfrm>
            <a:off x="5370370" y="4045409"/>
            <a:ext cx="1015200" cy="377640"/>
            <a:chOff x="5370370" y="4045409"/>
            <a:chExt cx="10152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AFA6F6A-5511-E8B3-261D-B23FD50C757A}"/>
                    </a:ext>
                  </a:extLst>
                </p14:cNvPr>
                <p14:cNvContentPartPr/>
                <p14:nvPr/>
              </p14:nvContentPartPr>
              <p14:xfrm>
                <a:off x="5370370" y="4240169"/>
                <a:ext cx="140040" cy="182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AFA6F6A-5511-E8B3-261D-B23FD50C757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61370" y="4231169"/>
                  <a:ext cx="157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6CE9FB3-EFA2-0488-9A90-8CB93E75BF53}"/>
                    </a:ext>
                  </a:extLst>
                </p14:cNvPr>
                <p14:cNvContentPartPr/>
                <p14:nvPr/>
              </p14:nvContentPartPr>
              <p14:xfrm>
                <a:off x="5595010" y="4045409"/>
                <a:ext cx="16560" cy="371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6CE9FB3-EFA2-0488-9A90-8CB93E75BF5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586370" y="4036409"/>
                  <a:ext cx="342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83DBA58-B707-705A-1ADB-439AB615A00E}"/>
                    </a:ext>
                  </a:extLst>
                </p14:cNvPr>
                <p14:cNvContentPartPr/>
                <p14:nvPr/>
              </p14:nvContentPartPr>
              <p14:xfrm>
                <a:off x="5525530" y="4186889"/>
                <a:ext cx="220680" cy="29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83DBA58-B707-705A-1ADB-439AB615A00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16530" y="4177889"/>
                  <a:ext cx="238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DCFBAEB-7E92-8F34-BE96-C5E6E34A5260}"/>
                    </a:ext>
                  </a:extLst>
                </p14:cNvPr>
                <p14:cNvContentPartPr/>
                <p14:nvPr/>
              </p14:nvContentPartPr>
              <p14:xfrm>
                <a:off x="5724250" y="4266809"/>
                <a:ext cx="117000" cy="108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DCFBAEB-7E92-8F34-BE96-C5E6E34A526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15250" y="4258169"/>
                  <a:ext cx="134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CCFC1DD-DCDC-545E-8D83-5B1455EFB70E}"/>
                    </a:ext>
                  </a:extLst>
                </p14:cNvPr>
                <p14:cNvContentPartPr/>
                <p14:nvPr/>
              </p14:nvContentPartPr>
              <p14:xfrm>
                <a:off x="5910730" y="4114529"/>
                <a:ext cx="145800" cy="275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CCFC1DD-DCDC-545E-8D83-5B1455EFB70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02090" y="4105889"/>
                  <a:ext cx="163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0F3B639-19B0-A2D5-824B-044ED047BE69}"/>
                    </a:ext>
                  </a:extLst>
                </p14:cNvPr>
                <p14:cNvContentPartPr/>
                <p14:nvPr/>
              </p14:nvContentPartPr>
              <p14:xfrm>
                <a:off x="6099010" y="4258529"/>
                <a:ext cx="98640" cy="119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0F3B639-19B0-A2D5-824B-044ED047BE6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90010" y="4249889"/>
                  <a:ext cx="11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927B5BA-5434-4AF7-EBE8-9BFCD0C6AA25}"/>
                    </a:ext>
                  </a:extLst>
                </p14:cNvPr>
                <p14:cNvContentPartPr/>
                <p14:nvPr/>
              </p14:nvContentPartPr>
              <p14:xfrm>
                <a:off x="6255250" y="4254209"/>
                <a:ext cx="99000" cy="147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927B5BA-5434-4AF7-EBE8-9BFCD0C6AA2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246610" y="4245569"/>
                  <a:ext cx="11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677C366-1045-6AC1-9557-97ED8157EE6B}"/>
                    </a:ext>
                  </a:extLst>
                </p14:cNvPr>
                <p14:cNvContentPartPr/>
                <p14:nvPr/>
              </p14:nvContentPartPr>
              <p14:xfrm>
                <a:off x="6314650" y="4241609"/>
                <a:ext cx="70920" cy="12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677C366-1045-6AC1-9557-97ED8157EE6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305650" y="4232969"/>
                  <a:ext cx="885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2EADA3C-6C28-A254-1907-D74D64ECCFEC}"/>
              </a:ext>
            </a:extLst>
          </p:cNvPr>
          <p:cNvGrpSpPr/>
          <p:nvPr/>
        </p:nvGrpSpPr>
        <p:grpSpPr>
          <a:xfrm>
            <a:off x="445210" y="5843249"/>
            <a:ext cx="542160" cy="823320"/>
            <a:chOff x="445210" y="5843249"/>
            <a:chExt cx="542160" cy="8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6167F44-608E-3DE1-39DB-8F72BDACEBB4}"/>
                    </a:ext>
                  </a:extLst>
                </p14:cNvPr>
                <p14:cNvContentPartPr/>
                <p14:nvPr/>
              </p14:nvContentPartPr>
              <p14:xfrm>
                <a:off x="593890" y="5843249"/>
                <a:ext cx="174240" cy="331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6167F44-608E-3DE1-39DB-8F72BDACEBB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5250" y="5834609"/>
                  <a:ext cx="191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DCEF3FB-86CF-45F7-613F-6E02B7DEA1C8}"/>
                    </a:ext>
                  </a:extLst>
                </p14:cNvPr>
                <p14:cNvContentPartPr/>
                <p14:nvPr/>
              </p14:nvContentPartPr>
              <p14:xfrm>
                <a:off x="445210" y="6264449"/>
                <a:ext cx="542160" cy="27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DCEF3FB-86CF-45F7-613F-6E02B7DEA1C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36570" y="6255449"/>
                  <a:ext cx="55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46B8B7F-6652-2D0E-F0A1-2B0B6DFEADDA}"/>
                    </a:ext>
                  </a:extLst>
                </p14:cNvPr>
                <p14:cNvContentPartPr/>
                <p14:nvPr/>
              </p14:nvContentPartPr>
              <p14:xfrm>
                <a:off x="531610" y="6401969"/>
                <a:ext cx="146880" cy="264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46B8B7F-6652-2D0E-F0A1-2B0B6DFEADD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2970" y="6393329"/>
                  <a:ext cx="1645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F36FCB0-7D80-D6BD-77CE-A5BFE129F0E9}"/>
                    </a:ext>
                  </a:extLst>
                </p14:cNvPr>
                <p14:cNvContentPartPr/>
                <p14:nvPr/>
              </p14:nvContentPartPr>
              <p14:xfrm>
                <a:off x="808450" y="6431129"/>
                <a:ext cx="117360" cy="226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F36FCB0-7D80-D6BD-77CE-A5BFE129F0E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9810" y="6422489"/>
                  <a:ext cx="135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BAE91B5-AC2B-F244-6E95-7488C5C59E3C}"/>
                    </a:ext>
                  </a:extLst>
                </p14:cNvPr>
                <p14:cNvContentPartPr/>
                <p14:nvPr/>
              </p14:nvContentPartPr>
              <p14:xfrm>
                <a:off x="723850" y="6537329"/>
                <a:ext cx="212040" cy="43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BAE91B5-AC2B-F244-6E95-7488C5C59E3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4850" y="6528689"/>
                  <a:ext cx="2296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AB67F97-931A-F9AA-D267-A1E9845C9E03}"/>
              </a:ext>
            </a:extLst>
          </p:cNvPr>
          <p:cNvGrpSpPr/>
          <p:nvPr/>
        </p:nvGrpSpPr>
        <p:grpSpPr>
          <a:xfrm>
            <a:off x="1214170" y="5819489"/>
            <a:ext cx="2248920" cy="614880"/>
            <a:chOff x="1214170" y="5819489"/>
            <a:chExt cx="224892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BC10B35-10A8-AF78-958A-49AA3082D75B}"/>
                    </a:ext>
                  </a:extLst>
                </p14:cNvPr>
                <p14:cNvContentPartPr/>
                <p14:nvPr/>
              </p14:nvContentPartPr>
              <p14:xfrm>
                <a:off x="1244050" y="5892569"/>
                <a:ext cx="154440" cy="541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BC10B35-10A8-AF78-958A-49AA3082D75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235410" y="5883929"/>
                  <a:ext cx="1720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64D4968-D9C7-6F48-11CB-128825D41BA8}"/>
                    </a:ext>
                  </a:extLst>
                </p14:cNvPr>
                <p14:cNvContentPartPr/>
                <p14:nvPr/>
              </p14:nvContentPartPr>
              <p14:xfrm>
                <a:off x="1214170" y="6122249"/>
                <a:ext cx="194040" cy="177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64D4968-D9C7-6F48-11CB-128825D41B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205530" y="6113249"/>
                  <a:ext cx="211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FB175F3-89DF-B6E4-205F-DD15679B94EF}"/>
                    </a:ext>
                  </a:extLst>
                </p14:cNvPr>
                <p14:cNvContentPartPr/>
                <p14:nvPr/>
              </p14:nvContentPartPr>
              <p14:xfrm>
                <a:off x="1507210" y="6127649"/>
                <a:ext cx="333360" cy="156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FB175F3-89DF-B6E4-205F-DD15679B94E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498210" y="6118649"/>
                  <a:ext cx="351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8C10999-F9D4-3676-F9EF-00542D0F1E27}"/>
                    </a:ext>
                  </a:extLst>
                </p14:cNvPr>
                <p14:cNvContentPartPr/>
                <p14:nvPr/>
              </p14:nvContentPartPr>
              <p14:xfrm>
                <a:off x="1591810" y="5984369"/>
                <a:ext cx="216720" cy="49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8C10999-F9D4-3676-F9EF-00542D0F1E2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582810" y="5975369"/>
                  <a:ext cx="234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7F110C4-3411-0357-4B68-065AFB769A9D}"/>
                    </a:ext>
                  </a:extLst>
                </p14:cNvPr>
                <p14:cNvContentPartPr/>
                <p14:nvPr/>
              </p14:nvContentPartPr>
              <p14:xfrm>
                <a:off x="1934170" y="6181649"/>
                <a:ext cx="60480" cy="35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7F110C4-3411-0357-4B68-065AFB769A9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925170" y="6172649"/>
                  <a:ext cx="78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A9911F6-1E11-BEF0-9541-220B3CF86AAE}"/>
                    </a:ext>
                  </a:extLst>
                </p14:cNvPr>
                <p14:cNvContentPartPr/>
                <p14:nvPr/>
              </p14:nvContentPartPr>
              <p14:xfrm>
                <a:off x="2147290" y="5966729"/>
                <a:ext cx="149760" cy="398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A9911F6-1E11-BEF0-9541-220B3CF86AA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138650" y="5958089"/>
                  <a:ext cx="167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1EC8B20-495A-A3AF-4F1E-63E1AED2D9F1}"/>
                    </a:ext>
                  </a:extLst>
                </p14:cNvPr>
                <p14:cNvContentPartPr/>
                <p14:nvPr/>
              </p14:nvContentPartPr>
              <p14:xfrm>
                <a:off x="2353570" y="6030089"/>
                <a:ext cx="176760" cy="337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1EC8B20-495A-A3AF-4F1E-63E1AED2D9F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344570" y="6021449"/>
                  <a:ext cx="194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5170304-D9EA-D863-06AF-9D11DF811283}"/>
                    </a:ext>
                  </a:extLst>
                </p14:cNvPr>
                <p14:cNvContentPartPr/>
                <p14:nvPr/>
              </p14:nvContentPartPr>
              <p14:xfrm>
                <a:off x="2289850" y="5819489"/>
                <a:ext cx="225360" cy="43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5170304-D9EA-D863-06AF-9D11DF81128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281210" y="5810849"/>
                  <a:ext cx="24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AC998AC-C4BC-5706-23D3-FC191DA63786}"/>
                    </a:ext>
                  </a:extLst>
                </p14:cNvPr>
                <p14:cNvContentPartPr/>
                <p14:nvPr/>
              </p14:nvContentPartPr>
              <p14:xfrm>
                <a:off x="2737690" y="6147449"/>
                <a:ext cx="294480" cy="13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AC998AC-C4BC-5706-23D3-FC191DA6378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728690" y="6138449"/>
                  <a:ext cx="31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CDF74D3-9ED9-9FE0-9C42-71613769AC7A}"/>
                    </a:ext>
                  </a:extLst>
                </p14:cNvPr>
                <p14:cNvContentPartPr/>
                <p14:nvPr/>
              </p14:nvContentPartPr>
              <p14:xfrm>
                <a:off x="2711050" y="6287489"/>
                <a:ext cx="267120" cy="40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CDF74D3-9ED9-9FE0-9C42-71613769AC7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702410" y="6278489"/>
                  <a:ext cx="284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A434165-837A-0263-A60D-E028C5D039C7}"/>
                    </a:ext>
                  </a:extLst>
                </p14:cNvPr>
                <p14:cNvContentPartPr/>
                <p14:nvPr/>
              </p14:nvContentPartPr>
              <p14:xfrm>
                <a:off x="3135850" y="6035489"/>
                <a:ext cx="327240" cy="361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A434165-837A-0263-A60D-E028C5D039C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26850" y="6026849"/>
                  <a:ext cx="34488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8F68A72-E339-2EC1-51C1-5C61E43B01C9}"/>
              </a:ext>
            </a:extLst>
          </p:cNvPr>
          <p:cNvGrpSpPr/>
          <p:nvPr/>
        </p:nvGrpSpPr>
        <p:grpSpPr>
          <a:xfrm>
            <a:off x="4180570" y="5465609"/>
            <a:ext cx="5648760" cy="1233000"/>
            <a:chOff x="4180570" y="5465609"/>
            <a:chExt cx="5648760" cy="12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B29820D-865A-5E0A-F6AC-BC44EE6DFDA4}"/>
                    </a:ext>
                  </a:extLst>
                </p14:cNvPr>
                <p14:cNvContentPartPr/>
                <p14:nvPr/>
              </p14:nvContentPartPr>
              <p14:xfrm>
                <a:off x="4180570" y="6164729"/>
                <a:ext cx="636840" cy="191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B29820D-865A-5E0A-F6AC-BC44EE6DFDA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71930" y="6155729"/>
                  <a:ext cx="654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63C341F-B7D8-4CB2-63AE-61A1C8AE2B35}"/>
                    </a:ext>
                  </a:extLst>
                </p14:cNvPr>
                <p14:cNvContentPartPr/>
                <p14:nvPr/>
              </p14:nvContentPartPr>
              <p14:xfrm>
                <a:off x="5328610" y="5787809"/>
                <a:ext cx="230040" cy="747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63C341F-B7D8-4CB2-63AE-61A1C8AE2B3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19610" y="5779169"/>
                  <a:ext cx="24768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25CC5E5-3A13-30FC-D915-FC2190412D82}"/>
                    </a:ext>
                  </a:extLst>
                </p14:cNvPr>
                <p14:cNvContentPartPr/>
                <p14:nvPr/>
              </p14:nvContentPartPr>
              <p14:xfrm>
                <a:off x="5281810" y="6127289"/>
                <a:ext cx="264600" cy="176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25CC5E5-3A13-30FC-D915-FC2190412D8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273170" y="6118649"/>
                  <a:ext cx="282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14FB171-5A29-C833-F75A-0348A16F9F41}"/>
                    </a:ext>
                  </a:extLst>
                </p14:cNvPr>
                <p14:cNvContentPartPr/>
                <p14:nvPr/>
              </p14:nvContentPartPr>
              <p14:xfrm>
                <a:off x="5739730" y="6045209"/>
                <a:ext cx="507600" cy="182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14FB171-5A29-C833-F75A-0348A16F9F4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31090" y="6036569"/>
                  <a:ext cx="525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36D0D18-A50B-B880-693E-DB8192F1E725}"/>
                    </a:ext>
                  </a:extLst>
                </p14:cNvPr>
                <p14:cNvContentPartPr/>
                <p14:nvPr/>
              </p14:nvContentPartPr>
              <p14:xfrm>
                <a:off x="5871850" y="5924969"/>
                <a:ext cx="299880" cy="6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36D0D18-A50B-B880-693E-DB8192F1E72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862850" y="5916329"/>
                  <a:ext cx="31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82758C7-6281-C9DA-5825-013D3F191224}"/>
                    </a:ext>
                  </a:extLst>
                </p14:cNvPr>
                <p14:cNvContentPartPr/>
                <p14:nvPr/>
              </p14:nvContentPartPr>
              <p14:xfrm>
                <a:off x="6365770" y="6132689"/>
                <a:ext cx="33840" cy="29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82758C7-6281-C9DA-5825-013D3F19122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356770" y="6123689"/>
                  <a:ext cx="5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54D1D0B-445E-D778-E17E-087F3A29BF26}"/>
                    </a:ext>
                  </a:extLst>
                </p14:cNvPr>
                <p14:cNvContentPartPr/>
                <p14:nvPr/>
              </p14:nvContentPartPr>
              <p14:xfrm>
                <a:off x="6519850" y="5815169"/>
                <a:ext cx="257040" cy="458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54D1D0B-445E-D778-E17E-087F3A29BF2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11210" y="5806169"/>
                  <a:ext cx="2746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C7D5A9F-650A-DAB3-55FF-CF73F33E5F81}"/>
                    </a:ext>
                  </a:extLst>
                </p14:cNvPr>
                <p14:cNvContentPartPr/>
                <p14:nvPr/>
              </p14:nvContentPartPr>
              <p14:xfrm>
                <a:off x="6817210" y="5895449"/>
                <a:ext cx="252720" cy="330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C7D5A9F-650A-DAB3-55FF-CF73F33E5F8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08210" y="5886809"/>
                  <a:ext cx="270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DA2C717-8D32-93DE-FF5E-BBA6E11D3CD8}"/>
                    </a:ext>
                  </a:extLst>
                </p14:cNvPr>
                <p14:cNvContentPartPr/>
                <p14:nvPr/>
              </p14:nvContentPartPr>
              <p14:xfrm>
                <a:off x="6759250" y="5690969"/>
                <a:ext cx="342720" cy="20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DA2C717-8D32-93DE-FF5E-BBA6E11D3CD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750610" y="5681969"/>
                  <a:ext cx="360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581F1E5-4484-C79A-A45B-6BE013025916}"/>
                    </a:ext>
                  </a:extLst>
                </p14:cNvPr>
                <p14:cNvContentPartPr/>
                <p14:nvPr/>
              </p14:nvContentPartPr>
              <p14:xfrm>
                <a:off x="7307890" y="6078329"/>
                <a:ext cx="253800" cy="16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581F1E5-4484-C79A-A45B-6BE01302591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99250" y="6069689"/>
                  <a:ext cx="271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26EE78F-4C86-A35B-07DC-27952A61C3C9}"/>
                    </a:ext>
                  </a:extLst>
                </p14:cNvPr>
                <p14:cNvContentPartPr/>
                <p14:nvPr/>
              </p14:nvContentPartPr>
              <p14:xfrm>
                <a:off x="7261810" y="6183089"/>
                <a:ext cx="309600" cy="17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26EE78F-4C86-A35B-07DC-27952A61C3C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53170" y="6174449"/>
                  <a:ext cx="327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00F3E6F-61FC-5323-FABD-830FA2B38663}"/>
                    </a:ext>
                  </a:extLst>
                </p14:cNvPr>
                <p14:cNvContentPartPr/>
                <p14:nvPr/>
              </p14:nvContentPartPr>
              <p14:xfrm>
                <a:off x="7819450" y="5771969"/>
                <a:ext cx="1746360" cy="493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00F3E6F-61FC-5323-FABD-830FA2B386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10450" y="5763329"/>
                  <a:ext cx="17640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3A20835-9A1A-6918-38BF-3E454A589EE6}"/>
                    </a:ext>
                  </a:extLst>
                </p14:cNvPr>
                <p14:cNvContentPartPr/>
                <p14:nvPr/>
              </p14:nvContentPartPr>
              <p14:xfrm>
                <a:off x="9353410" y="5936129"/>
                <a:ext cx="234720" cy="26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3A20835-9A1A-6918-38BF-3E454A589EE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44770" y="5927489"/>
                  <a:ext cx="252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A7A23E9-27B6-32E9-038C-BBBC8B2A146E}"/>
                    </a:ext>
                  </a:extLst>
                </p14:cNvPr>
                <p14:cNvContentPartPr/>
                <p14:nvPr/>
              </p14:nvContentPartPr>
              <p14:xfrm>
                <a:off x="8759050" y="5931449"/>
                <a:ext cx="249840" cy="23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A7A23E9-27B6-32E9-038C-BBBC8B2A146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750050" y="5922449"/>
                  <a:ext cx="267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BB48DF0-6AB7-76DA-7A1C-0E698C85DE2B}"/>
                    </a:ext>
                  </a:extLst>
                </p14:cNvPr>
                <p14:cNvContentPartPr/>
                <p14:nvPr/>
              </p14:nvContentPartPr>
              <p14:xfrm>
                <a:off x="5094610" y="5606009"/>
                <a:ext cx="31320" cy="1092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BB48DF0-6AB7-76DA-7A1C-0E698C85DE2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085610" y="5597009"/>
                  <a:ext cx="4896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C949D7B-D96D-B481-06EB-8CEDAE1B4B17}"/>
                    </a:ext>
                  </a:extLst>
                </p14:cNvPr>
                <p14:cNvContentPartPr/>
                <p14:nvPr/>
              </p14:nvContentPartPr>
              <p14:xfrm>
                <a:off x="5086690" y="5465609"/>
                <a:ext cx="4742640" cy="1164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C949D7B-D96D-B481-06EB-8CEDAE1B4B1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078050" y="5456609"/>
                  <a:ext cx="4760280" cy="11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E772974-81E1-A09F-647B-1E97FB93EAED}"/>
                    </a:ext>
                  </a:extLst>
                </p14:cNvPr>
                <p14:cNvContentPartPr/>
                <p14:nvPr/>
              </p14:nvContentPartPr>
              <p14:xfrm>
                <a:off x="5037370" y="6552449"/>
                <a:ext cx="4750920" cy="119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E772974-81E1-A09F-647B-1E97FB93EAE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028370" y="6543809"/>
                  <a:ext cx="4768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8D24245-22BD-3C1C-91C7-A875C9476FDF}"/>
              </a:ext>
            </a:extLst>
          </p:cNvPr>
          <p:cNvGrpSpPr/>
          <p:nvPr/>
        </p:nvGrpSpPr>
        <p:grpSpPr>
          <a:xfrm>
            <a:off x="119770" y="55889"/>
            <a:ext cx="415440" cy="380520"/>
            <a:chOff x="119770" y="55889"/>
            <a:chExt cx="4154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8A08EA4-3BAE-9DAA-ACB0-99FC55B1CC70}"/>
                    </a:ext>
                  </a:extLst>
                </p14:cNvPr>
                <p14:cNvContentPartPr/>
                <p14:nvPr/>
              </p14:nvContentPartPr>
              <p14:xfrm>
                <a:off x="226330" y="128969"/>
                <a:ext cx="176040" cy="238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8A08EA4-3BAE-9DAA-ACB0-99FC55B1CC7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7330" y="119969"/>
                  <a:ext cx="193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543CE3D-02FD-AA43-A613-8A63826A4FBD}"/>
                    </a:ext>
                  </a:extLst>
                </p14:cNvPr>
                <p14:cNvContentPartPr/>
                <p14:nvPr/>
              </p14:nvContentPartPr>
              <p14:xfrm>
                <a:off x="119770" y="55889"/>
                <a:ext cx="415440" cy="380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543CE3D-02FD-AA43-A613-8A63826A4FB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130" y="47249"/>
                  <a:ext cx="433080" cy="39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428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8A645A-5AEF-1A3C-0AB3-818B94E39FC4}"/>
              </a:ext>
            </a:extLst>
          </p:cNvPr>
          <p:cNvGrpSpPr/>
          <p:nvPr/>
        </p:nvGrpSpPr>
        <p:grpSpPr>
          <a:xfrm>
            <a:off x="362410" y="85049"/>
            <a:ext cx="519480" cy="506520"/>
            <a:chOff x="362410" y="85049"/>
            <a:chExt cx="5194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20DAF7C-B117-E606-1E48-DCD33202895B}"/>
                    </a:ext>
                  </a:extLst>
                </p14:cNvPr>
                <p14:cNvContentPartPr/>
                <p14:nvPr/>
              </p14:nvContentPartPr>
              <p14:xfrm>
                <a:off x="440890" y="168569"/>
                <a:ext cx="212400" cy="33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20DAF7C-B117-E606-1E48-DCD3320289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2250" y="159929"/>
                  <a:ext cx="230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2EA024-C818-7F7A-A26F-6DEEDCF64F73}"/>
                    </a:ext>
                  </a:extLst>
                </p14:cNvPr>
                <p14:cNvContentPartPr/>
                <p14:nvPr/>
              </p14:nvContentPartPr>
              <p14:xfrm>
                <a:off x="362410" y="85049"/>
                <a:ext cx="519480" cy="506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2EA024-C818-7F7A-A26F-6DEEDCF64F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3410" y="76049"/>
                  <a:ext cx="53712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B81953-BA63-53F3-4262-F95D7620CDEC}"/>
              </a:ext>
            </a:extLst>
          </p:cNvPr>
          <p:cNvGrpSpPr/>
          <p:nvPr/>
        </p:nvGrpSpPr>
        <p:grpSpPr>
          <a:xfrm>
            <a:off x="1638250" y="189449"/>
            <a:ext cx="1427400" cy="470160"/>
            <a:chOff x="1638250" y="189449"/>
            <a:chExt cx="142740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1180BC-4EA0-B5B5-6908-ABCF74D55D08}"/>
                    </a:ext>
                  </a:extLst>
                </p14:cNvPr>
                <p14:cNvContentPartPr/>
                <p14:nvPr/>
              </p14:nvContentPartPr>
              <p14:xfrm>
                <a:off x="1638250" y="264329"/>
                <a:ext cx="18720" cy="38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A1180BC-4EA0-B5B5-6908-ABCF74D55D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9250" y="255689"/>
                  <a:ext cx="36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E71881-1257-5E76-12F1-21A6140481B9}"/>
                    </a:ext>
                  </a:extLst>
                </p14:cNvPr>
                <p14:cNvContentPartPr/>
                <p14:nvPr/>
              </p14:nvContentPartPr>
              <p14:xfrm>
                <a:off x="1676770" y="289529"/>
                <a:ext cx="209880" cy="361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E71881-1257-5E76-12F1-21A6140481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7770" y="280529"/>
                  <a:ext cx="227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6DF68B-7FED-1CC4-DC94-AFF8E2D2F2D5}"/>
                    </a:ext>
                  </a:extLst>
                </p14:cNvPr>
                <p14:cNvContentPartPr/>
                <p14:nvPr/>
              </p14:nvContentPartPr>
              <p14:xfrm>
                <a:off x="1885210" y="189449"/>
                <a:ext cx="892440" cy="47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6DF68B-7FED-1CC4-DC94-AFF8E2D2F2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6570" y="180809"/>
                  <a:ext cx="9100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DC583B-6EA1-20C5-1F2F-8DEDBFBA5C3C}"/>
                    </a:ext>
                  </a:extLst>
                </p14:cNvPr>
                <p14:cNvContentPartPr/>
                <p14:nvPr/>
              </p14:nvContentPartPr>
              <p14:xfrm>
                <a:off x="2800330" y="290969"/>
                <a:ext cx="30600" cy="7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DC583B-6EA1-20C5-1F2F-8DEDBFBA5C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1690" y="282329"/>
                  <a:ext cx="48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F628D7-8566-69CC-ED74-754A2880A6D7}"/>
                    </a:ext>
                  </a:extLst>
                </p14:cNvPr>
                <p14:cNvContentPartPr/>
                <p14:nvPr/>
              </p14:nvContentPartPr>
              <p14:xfrm>
                <a:off x="2828770" y="393569"/>
                <a:ext cx="236880" cy="22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F628D7-8566-69CC-ED74-754A2880A6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19770" y="384569"/>
                  <a:ext cx="254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3D8D0C-EBF0-DF10-E9EC-369FC1C5D85E}"/>
                    </a:ext>
                  </a:extLst>
                </p14:cNvPr>
                <p14:cNvContentPartPr/>
                <p14:nvPr/>
              </p14:nvContentPartPr>
              <p14:xfrm>
                <a:off x="2510170" y="301049"/>
                <a:ext cx="31320" cy="6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3D8D0C-EBF0-DF10-E9EC-369FC1C5D8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1170" y="292409"/>
                  <a:ext cx="489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8EAD45-4761-1F85-4BEE-C7CB7D971A1B}"/>
              </a:ext>
            </a:extLst>
          </p:cNvPr>
          <p:cNvGrpSpPr/>
          <p:nvPr/>
        </p:nvGrpSpPr>
        <p:grpSpPr>
          <a:xfrm>
            <a:off x="3309010" y="133289"/>
            <a:ext cx="1449720" cy="478800"/>
            <a:chOff x="3309010" y="133289"/>
            <a:chExt cx="144972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F1CBD3-E2BF-1891-11AA-CDFB1F47C406}"/>
                    </a:ext>
                  </a:extLst>
                </p14:cNvPr>
                <p14:cNvContentPartPr/>
                <p14:nvPr/>
              </p14:nvContentPartPr>
              <p14:xfrm>
                <a:off x="3318010" y="133289"/>
                <a:ext cx="1440720" cy="47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F1CBD3-E2BF-1891-11AA-CDFB1F47C4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09370" y="124289"/>
                  <a:ext cx="14583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A537162-AD1A-325A-F45C-0CCDD587864C}"/>
                    </a:ext>
                  </a:extLst>
                </p14:cNvPr>
                <p14:cNvContentPartPr/>
                <p14:nvPr/>
              </p14:nvContentPartPr>
              <p14:xfrm>
                <a:off x="3309010" y="368729"/>
                <a:ext cx="512640" cy="4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A537162-AD1A-325A-F45C-0CCDD58786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00010" y="359729"/>
                  <a:ext cx="530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0B25E1-5B4F-1F7D-CFC4-4C97E3C39982}"/>
              </a:ext>
            </a:extLst>
          </p:cNvPr>
          <p:cNvGrpSpPr/>
          <p:nvPr/>
        </p:nvGrpSpPr>
        <p:grpSpPr>
          <a:xfrm>
            <a:off x="5115490" y="190169"/>
            <a:ext cx="1298160" cy="491400"/>
            <a:chOff x="5115490" y="190169"/>
            <a:chExt cx="12981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7A7755-7E9E-4DAD-5527-EDE4ACF7C4B9}"/>
                    </a:ext>
                  </a:extLst>
                </p14:cNvPr>
                <p14:cNvContentPartPr/>
                <p14:nvPr/>
              </p14:nvContentPartPr>
              <p14:xfrm>
                <a:off x="5115490" y="190169"/>
                <a:ext cx="125280" cy="42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7A7755-7E9E-4DAD-5527-EDE4ACF7C4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06850" y="181529"/>
                  <a:ext cx="1429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BA983A-173B-CB20-2206-5DEA1BE24624}"/>
                    </a:ext>
                  </a:extLst>
                </p14:cNvPr>
                <p14:cNvContentPartPr/>
                <p14:nvPr/>
              </p14:nvContentPartPr>
              <p14:xfrm>
                <a:off x="5333650" y="321569"/>
                <a:ext cx="12600" cy="24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BA983A-173B-CB20-2206-5DEA1BE246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24650" y="312569"/>
                  <a:ext cx="30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33B106-536F-0959-3551-3CEE603D19A7}"/>
                    </a:ext>
                  </a:extLst>
                </p14:cNvPr>
                <p14:cNvContentPartPr/>
                <p14:nvPr/>
              </p14:nvContentPartPr>
              <p14:xfrm>
                <a:off x="5484850" y="330569"/>
                <a:ext cx="145800" cy="10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33B106-536F-0959-3551-3CEE603D19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5850" y="321569"/>
                  <a:ext cx="163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A69418-C5B8-53CD-CBCD-76093EC80563}"/>
                    </a:ext>
                  </a:extLst>
                </p14:cNvPr>
                <p14:cNvContentPartPr/>
                <p14:nvPr/>
              </p14:nvContentPartPr>
              <p14:xfrm>
                <a:off x="5492410" y="418769"/>
                <a:ext cx="120240" cy="16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A69418-C5B8-53CD-CBCD-76093EC805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83410" y="410129"/>
                  <a:ext cx="137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5DC35B-7964-3977-CA77-17BBF138CCF7}"/>
                    </a:ext>
                  </a:extLst>
                </p14:cNvPr>
                <p14:cNvContentPartPr/>
                <p14:nvPr/>
              </p14:nvContentPartPr>
              <p14:xfrm>
                <a:off x="5820730" y="336329"/>
                <a:ext cx="109800" cy="22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25DC35B-7964-3977-CA77-17BBF138CC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11730" y="327329"/>
                  <a:ext cx="127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4F1B34-4EA5-3BB6-CB59-1FFAE4D96BEA}"/>
                    </a:ext>
                  </a:extLst>
                </p14:cNvPr>
                <p14:cNvContentPartPr/>
                <p14:nvPr/>
              </p14:nvContentPartPr>
              <p14:xfrm>
                <a:off x="6060490" y="343169"/>
                <a:ext cx="97200" cy="23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4F1B34-4EA5-3BB6-CB59-1FFAE4D96B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51850" y="334529"/>
                  <a:ext cx="114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053533-5BB2-77CE-FE40-A88CA50CC36A}"/>
                    </a:ext>
                  </a:extLst>
                </p14:cNvPr>
                <p14:cNvContentPartPr/>
                <p14:nvPr/>
              </p14:nvContentPartPr>
              <p14:xfrm>
                <a:off x="6305650" y="238049"/>
                <a:ext cx="108000" cy="443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053533-5BB2-77CE-FE40-A88CA50CC3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96650" y="229049"/>
                  <a:ext cx="12564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5F156F-8EC9-7193-7FC1-CBF7E1858626}"/>
              </a:ext>
            </a:extLst>
          </p:cNvPr>
          <p:cNvGrpSpPr/>
          <p:nvPr/>
        </p:nvGrpSpPr>
        <p:grpSpPr>
          <a:xfrm>
            <a:off x="1638970" y="813689"/>
            <a:ext cx="3902760" cy="533520"/>
            <a:chOff x="1638970" y="813689"/>
            <a:chExt cx="39027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91F57B-D639-1F7C-5BDF-D015EE38924C}"/>
                    </a:ext>
                  </a:extLst>
                </p14:cNvPr>
                <p14:cNvContentPartPr/>
                <p14:nvPr/>
              </p14:nvContentPartPr>
              <p14:xfrm>
                <a:off x="1638970" y="983609"/>
                <a:ext cx="253800" cy="30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91F57B-D639-1F7C-5BDF-D015EE3892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9970" y="974969"/>
                  <a:ext cx="271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88C573-BB72-EEBD-3245-11CBD85E36CB}"/>
                    </a:ext>
                  </a:extLst>
                </p14:cNvPr>
                <p14:cNvContentPartPr/>
                <p14:nvPr/>
              </p14:nvContentPartPr>
              <p14:xfrm>
                <a:off x="1934170" y="1088009"/>
                <a:ext cx="529560" cy="15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88C573-BB72-EEBD-3245-11CBD85E36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25530" y="1079369"/>
                  <a:ext cx="547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7443F8-2984-7038-15AE-6C8261468789}"/>
                    </a:ext>
                  </a:extLst>
                </p14:cNvPr>
                <p14:cNvContentPartPr/>
                <p14:nvPr/>
              </p14:nvContentPartPr>
              <p14:xfrm>
                <a:off x="2744530" y="886409"/>
                <a:ext cx="337680" cy="46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7443F8-2984-7038-15AE-6C82614687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35530" y="877409"/>
                  <a:ext cx="3553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5B6C46-99E5-EE90-BFB9-F52A36DA36B3}"/>
                    </a:ext>
                  </a:extLst>
                </p14:cNvPr>
                <p14:cNvContentPartPr/>
                <p14:nvPr/>
              </p14:nvContentPartPr>
              <p14:xfrm>
                <a:off x="3381010" y="813689"/>
                <a:ext cx="2160720" cy="40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5B6C46-99E5-EE90-BFB9-F52A36DA36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72010" y="804689"/>
                  <a:ext cx="21783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09A8C7-0059-3289-D28B-7AF8D5EA2B2D}"/>
                    </a:ext>
                  </a:extLst>
                </p14:cNvPr>
                <p14:cNvContentPartPr/>
                <p14:nvPr/>
              </p14:nvContentPartPr>
              <p14:xfrm>
                <a:off x="5239330" y="952289"/>
                <a:ext cx="40320" cy="3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09A8C7-0059-3289-D28B-7AF8D5EA2B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30330" y="943649"/>
                  <a:ext cx="57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8C08A8-53FE-6513-90F4-4DD4A00EFA68}"/>
                    </a:ext>
                  </a:extLst>
                </p14:cNvPr>
                <p14:cNvContentPartPr/>
                <p14:nvPr/>
              </p14:nvContentPartPr>
              <p14:xfrm>
                <a:off x="4860610" y="893609"/>
                <a:ext cx="365760" cy="68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8C08A8-53FE-6513-90F4-4DD4A00EFA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51970" y="884969"/>
                  <a:ext cx="3834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911E637-72CA-A44C-3086-C432CB62970F}"/>
                  </a:ext>
                </a:extLst>
              </p14:cNvPr>
              <p14:cNvContentPartPr/>
              <p14:nvPr/>
            </p14:nvContentPartPr>
            <p14:xfrm>
              <a:off x="5796250" y="940409"/>
              <a:ext cx="344880" cy="429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911E637-72CA-A44C-3086-C432CB62970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87250" y="931409"/>
                <a:ext cx="362520" cy="44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201640F-4E12-BF02-F1DE-655CF99D9250}"/>
              </a:ext>
            </a:extLst>
          </p:cNvPr>
          <p:cNvGrpSpPr/>
          <p:nvPr/>
        </p:nvGrpSpPr>
        <p:grpSpPr>
          <a:xfrm>
            <a:off x="6402490" y="728729"/>
            <a:ext cx="2223360" cy="416520"/>
            <a:chOff x="6402490" y="728729"/>
            <a:chExt cx="22233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9E57BB-F3A1-F71B-3E12-C83297BC119D}"/>
                    </a:ext>
                  </a:extLst>
                </p14:cNvPr>
                <p14:cNvContentPartPr/>
                <p14:nvPr/>
              </p14:nvContentPartPr>
              <p14:xfrm>
                <a:off x="6402490" y="728729"/>
                <a:ext cx="2223360" cy="41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9E57BB-F3A1-F71B-3E12-C83297BC11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93850" y="720089"/>
                  <a:ext cx="22410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48E48B-EDE2-D74F-4086-42DB48F58FD6}"/>
                    </a:ext>
                  </a:extLst>
                </p14:cNvPr>
                <p14:cNvContentPartPr/>
                <p14:nvPr/>
              </p14:nvContentPartPr>
              <p14:xfrm>
                <a:off x="8304370" y="895049"/>
                <a:ext cx="14760" cy="2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48E48B-EDE2-D74F-4086-42DB48F58F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95730" y="886049"/>
                  <a:ext cx="3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A5269D7-6474-6C58-C548-17DE58F3A943}"/>
                    </a:ext>
                  </a:extLst>
                </p14:cNvPr>
                <p14:cNvContentPartPr/>
                <p14:nvPr/>
              </p14:nvContentPartPr>
              <p14:xfrm>
                <a:off x="7861210" y="937889"/>
                <a:ext cx="361080" cy="1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A5269D7-6474-6C58-C548-17DE58F3A9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52570" y="929249"/>
                  <a:ext cx="378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E6EF0D-520D-A421-A84F-1A8AB39A7AB2}"/>
                    </a:ext>
                  </a:extLst>
                </p14:cNvPr>
                <p14:cNvContentPartPr/>
                <p14:nvPr/>
              </p14:nvContentPartPr>
              <p14:xfrm>
                <a:off x="6656650" y="873449"/>
                <a:ext cx="36360" cy="43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E6EF0D-520D-A421-A84F-1A8AB39A7A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48010" y="864809"/>
                  <a:ext cx="540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56A09-9E2C-B24E-8AEF-9763114B29DA}"/>
              </a:ext>
            </a:extLst>
          </p:cNvPr>
          <p:cNvGrpSpPr/>
          <p:nvPr/>
        </p:nvGrpSpPr>
        <p:grpSpPr>
          <a:xfrm>
            <a:off x="1264210" y="2089169"/>
            <a:ext cx="2871360" cy="644040"/>
            <a:chOff x="1264210" y="2089169"/>
            <a:chExt cx="287136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F9E66C-1855-A7FB-1B3B-D751BDAF416C}"/>
                    </a:ext>
                  </a:extLst>
                </p14:cNvPr>
                <p14:cNvContentPartPr/>
                <p14:nvPr/>
              </p14:nvContentPartPr>
              <p14:xfrm>
                <a:off x="1264210" y="2104649"/>
                <a:ext cx="115920" cy="182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F9E66C-1855-A7FB-1B3B-D751BDAF41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55210" y="2095649"/>
                  <a:ext cx="13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67526E-BDBA-0C6D-0C0E-AB156F7577A5}"/>
                    </a:ext>
                  </a:extLst>
                </p14:cNvPr>
                <p14:cNvContentPartPr/>
                <p14:nvPr/>
              </p14:nvContentPartPr>
              <p14:xfrm>
                <a:off x="1433770" y="2090969"/>
                <a:ext cx="58680" cy="22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67526E-BDBA-0C6D-0C0E-AB156F7577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24770" y="2082329"/>
                  <a:ext cx="76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6EDD44-15C5-4FB9-DBFC-1D6134CEB4DE}"/>
                    </a:ext>
                  </a:extLst>
                </p14:cNvPr>
                <p14:cNvContentPartPr/>
                <p14:nvPr/>
              </p14:nvContentPartPr>
              <p14:xfrm>
                <a:off x="1644730" y="2136329"/>
                <a:ext cx="441720" cy="596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6EDD44-15C5-4FB9-DBFC-1D6134CEB4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35730" y="2127689"/>
                  <a:ext cx="45936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F29993-EA96-7D6B-EECA-5B7369282077}"/>
                    </a:ext>
                  </a:extLst>
                </p14:cNvPr>
                <p14:cNvContentPartPr/>
                <p14:nvPr/>
              </p14:nvContentPartPr>
              <p14:xfrm>
                <a:off x="2376250" y="2457089"/>
                <a:ext cx="505080" cy="16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F29993-EA96-7D6B-EECA-5B73692820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67250" y="2448089"/>
                  <a:ext cx="522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293B93F-DC26-7814-20FA-C99ED1F410CD}"/>
                    </a:ext>
                  </a:extLst>
                </p14:cNvPr>
                <p14:cNvContentPartPr/>
                <p14:nvPr/>
              </p14:nvContentPartPr>
              <p14:xfrm>
                <a:off x="2990410" y="2089169"/>
                <a:ext cx="1145160" cy="526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293B93F-DC26-7814-20FA-C99ED1F410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1410" y="2080169"/>
                  <a:ext cx="11628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61CFA-25D2-FDB1-15A8-FC11B5BE11AD}"/>
                    </a:ext>
                  </a:extLst>
                </p14:cNvPr>
                <p14:cNvContentPartPr/>
                <p14:nvPr/>
              </p14:nvContentPartPr>
              <p14:xfrm>
                <a:off x="3151330" y="2253329"/>
                <a:ext cx="10080" cy="1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61CFA-25D2-FDB1-15A8-FC11B5BE11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42330" y="2244329"/>
                  <a:ext cx="277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F9956E3-07A2-EA06-8270-DAB3E2FB2E53}"/>
              </a:ext>
            </a:extLst>
          </p:cNvPr>
          <p:cNvGrpSpPr/>
          <p:nvPr/>
        </p:nvGrpSpPr>
        <p:grpSpPr>
          <a:xfrm>
            <a:off x="4331410" y="1981889"/>
            <a:ext cx="7115040" cy="778320"/>
            <a:chOff x="4331410" y="1981889"/>
            <a:chExt cx="711504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C6E8EA-1E8A-26D2-238A-40AE2B954A4E}"/>
                    </a:ext>
                  </a:extLst>
                </p14:cNvPr>
                <p14:cNvContentPartPr/>
                <p14:nvPr/>
              </p14:nvContentPartPr>
              <p14:xfrm>
                <a:off x="4331410" y="2063609"/>
                <a:ext cx="1183320" cy="66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C6E8EA-1E8A-26D2-238A-40AE2B954A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22770" y="2054969"/>
                  <a:ext cx="120096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0DCC51-6B16-2B45-ACCC-1DF8F7D35599}"/>
                    </a:ext>
                  </a:extLst>
                </p14:cNvPr>
                <p14:cNvContentPartPr/>
                <p14:nvPr/>
              </p14:nvContentPartPr>
              <p14:xfrm>
                <a:off x="5133850" y="2174129"/>
                <a:ext cx="39240" cy="41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0DCC51-6B16-2B45-ACCC-1DF8F7D355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25210" y="2165489"/>
                  <a:ext cx="56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2527F9-5448-F83B-122D-26D01E3F7D2B}"/>
                    </a:ext>
                  </a:extLst>
                </p14:cNvPr>
                <p14:cNvContentPartPr/>
                <p14:nvPr/>
              </p14:nvContentPartPr>
              <p14:xfrm>
                <a:off x="5530570" y="2519009"/>
                <a:ext cx="106920" cy="241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2527F9-5448-F83B-122D-26D01E3F7D2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21570" y="2510369"/>
                  <a:ext cx="124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10CB731-92C8-2E23-9592-FC25692EFC6B}"/>
                    </a:ext>
                  </a:extLst>
                </p14:cNvPr>
                <p14:cNvContentPartPr/>
                <p14:nvPr/>
              </p14:nvContentPartPr>
              <p14:xfrm>
                <a:off x="6051490" y="2010689"/>
                <a:ext cx="696600" cy="50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10CB731-92C8-2E23-9592-FC25692EFC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42490" y="2001689"/>
                  <a:ext cx="7142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1897224-C6EA-45C7-0B2B-202D39C2E03F}"/>
                    </a:ext>
                  </a:extLst>
                </p14:cNvPr>
                <p14:cNvContentPartPr/>
                <p14:nvPr/>
              </p14:nvContentPartPr>
              <p14:xfrm>
                <a:off x="6126370" y="2224529"/>
                <a:ext cx="379080" cy="3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1897224-C6EA-45C7-0B2B-202D39C2E0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7370" y="2215529"/>
                  <a:ext cx="396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7535BD-71EA-01C9-526A-05372C1B1ECE}"/>
                    </a:ext>
                  </a:extLst>
                </p14:cNvPr>
                <p14:cNvContentPartPr/>
                <p14:nvPr/>
              </p14:nvContentPartPr>
              <p14:xfrm>
                <a:off x="7012330" y="1981889"/>
                <a:ext cx="1838160" cy="711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7535BD-71EA-01C9-526A-05372C1B1E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03330" y="1973249"/>
                  <a:ext cx="185580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4F36C9-0043-EA43-9986-040E5067E5C7}"/>
                    </a:ext>
                  </a:extLst>
                </p14:cNvPr>
                <p14:cNvContentPartPr/>
                <p14:nvPr/>
              </p14:nvContentPartPr>
              <p14:xfrm>
                <a:off x="8469970" y="2128409"/>
                <a:ext cx="346320" cy="51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4F36C9-0043-EA43-9986-040E5067E5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61330" y="2119409"/>
                  <a:ext cx="363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444C9DE-4950-CC77-4762-BC92ACF735AD}"/>
                    </a:ext>
                  </a:extLst>
                </p14:cNvPr>
                <p14:cNvContentPartPr/>
                <p14:nvPr/>
              </p14:nvContentPartPr>
              <p14:xfrm>
                <a:off x="8158570" y="2053529"/>
                <a:ext cx="57240" cy="41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444C9DE-4950-CC77-4762-BC92ACF735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49570" y="2044529"/>
                  <a:ext cx="74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13ADA5-4078-9740-D39B-537E12EBB398}"/>
                    </a:ext>
                  </a:extLst>
                </p14:cNvPr>
                <p14:cNvContentPartPr/>
                <p14:nvPr/>
              </p14:nvContentPartPr>
              <p14:xfrm>
                <a:off x="9159730" y="2031569"/>
                <a:ext cx="2286720" cy="48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13ADA5-4078-9740-D39B-537E12EBB3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51090" y="2022929"/>
                  <a:ext cx="23043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DE886C-194C-428A-7709-E1C425BB3A70}"/>
                    </a:ext>
                  </a:extLst>
                </p14:cNvPr>
                <p14:cNvContentPartPr/>
                <p14:nvPr/>
              </p14:nvContentPartPr>
              <p14:xfrm>
                <a:off x="11062330" y="2189969"/>
                <a:ext cx="21240" cy="33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DE886C-194C-428A-7709-E1C425BB3A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53330" y="2180969"/>
                  <a:ext cx="38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D9542E-0C33-AE39-34B6-19997DF6CC7A}"/>
                    </a:ext>
                  </a:extLst>
                </p14:cNvPr>
                <p14:cNvContentPartPr/>
                <p14:nvPr/>
              </p14:nvContentPartPr>
              <p14:xfrm>
                <a:off x="10724290" y="2218409"/>
                <a:ext cx="289800" cy="2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D9542E-0C33-AE39-34B6-19997DF6CC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15650" y="2209769"/>
                  <a:ext cx="307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158762-F9DD-AA70-AD2D-7E52FA97FC16}"/>
                    </a:ext>
                  </a:extLst>
                </p14:cNvPr>
                <p14:cNvContentPartPr/>
                <p14:nvPr/>
              </p14:nvContentPartPr>
              <p14:xfrm>
                <a:off x="9495970" y="2099609"/>
                <a:ext cx="48960" cy="5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158762-F9DD-AA70-AD2D-7E52FA97FC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86970" y="2090609"/>
                  <a:ext cx="666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6A447FA-BA4B-DE05-7BB5-87E5AF4A735C}"/>
              </a:ext>
            </a:extLst>
          </p:cNvPr>
          <p:cNvGrpSpPr/>
          <p:nvPr/>
        </p:nvGrpSpPr>
        <p:grpSpPr>
          <a:xfrm>
            <a:off x="1670290" y="3170969"/>
            <a:ext cx="3311280" cy="550080"/>
            <a:chOff x="1670290" y="3170969"/>
            <a:chExt cx="331128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8F2B76-E727-D106-A66D-673E930D67F0}"/>
                    </a:ext>
                  </a:extLst>
                </p14:cNvPr>
                <p14:cNvContentPartPr/>
                <p14:nvPr/>
              </p14:nvContentPartPr>
              <p14:xfrm>
                <a:off x="1670290" y="3268169"/>
                <a:ext cx="1154520" cy="452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8F2B76-E727-D106-A66D-673E930D67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61650" y="3259169"/>
                  <a:ext cx="11721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12E36B-BE5B-9099-6F75-82F9000C2979}"/>
                    </a:ext>
                  </a:extLst>
                </p14:cNvPr>
                <p14:cNvContentPartPr/>
                <p14:nvPr/>
              </p14:nvContentPartPr>
              <p14:xfrm>
                <a:off x="2618890" y="3378329"/>
                <a:ext cx="232920" cy="2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12E36B-BE5B-9099-6F75-82F9000C29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10250" y="3369329"/>
                  <a:ext cx="250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387E4B-6EA0-014E-2D6E-7B8CF757A726}"/>
                    </a:ext>
                  </a:extLst>
                </p14:cNvPr>
                <p14:cNvContentPartPr/>
                <p14:nvPr/>
              </p14:nvContentPartPr>
              <p14:xfrm>
                <a:off x="3133330" y="3481289"/>
                <a:ext cx="251640" cy="16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387E4B-6EA0-014E-2D6E-7B8CF757A7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24690" y="3472289"/>
                  <a:ext cx="269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1243A9-4F12-FA92-B63C-0F01B751D5E9}"/>
                    </a:ext>
                  </a:extLst>
                </p14:cNvPr>
                <p14:cNvContentPartPr/>
                <p14:nvPr/>
              </p14:nvContentPartPr>
              <p14:xfrm>
                <a:off x="3730570" y="3170969"/>
                <a:ext cx="1251000" cy="508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1243A9-4F12-FA92-B63C-0F01B751D5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21930" y="3162329"/>
                  <a:ext cx="1268640" cy="52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7810E43-EF6B-A219-BF99-9F717E98CF2C}"/>
              </a:ext>
            </a:extLst>
          </p:cNvPr>
          <p:cNvGrpSpPr/>
          <p:nvPr/>
        </p:nvGrpSpPr>
        <p:grpSpPr>
          <a:xfrm>
            <a:off x="5258050" y="3092849"/>
            <a:ext cx="1143360" cy="650160"/>
            <a:chOff x="5258050" y="3092849"/>
            <a:chExt cx="114336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D2E72B-961B-075F-6231-5EB0386136FB}"/>
                    </a:ext>
                  </a:extLst>
                </p14:cNvPr>
                <p14:cNvContentPartPr/>
                <p14:nvPr/>
              </p14:nvContentPartPr>
              <p14:xfrm>
                <a:off x="5258050" y="3092849"/>
                <a:ext cx="1143360" cy="65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D2E72B-961B-075F-6231-5EB0386136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49050" y="3083849"/>
                  <a:ext cx="116100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2D7633-DE12-F109-1908-FC2F1964A5E4}"/>
                    </a:ext>
                  </a:extLst>
                </p14:cNvPr>
                <p14:cNvContentPartPr/>
                <p14:nvPr/>
              </p14:nvContentPartPr>
              <p14:xfrm>
                <a:off x="6101530" y="3248369"/>
                <a:ext cx="30960" cy="1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2D7633-DE12-F109-1908-FC2F1964A5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92890" y="3239729"/>
                  <a:ext cx="48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308FF0-ED1B-4841-C3B4-81EA1C3DD8A7}"/>
              </a:ext>
            </a:extLst>
          </p:cNvPr>
          <p:cNvGrpSpPr/>
          <p:nvPr/>
        </p:nvGrpSpPr>
        <p:grpSpPr>
          <a:xfrm>
            <a:off x="6598690" y="3049289"/>
            <a:ext cx="1715760" cy="482760"/>
            <a:chOff x="6598690" y="3049289"/>
            <a:chExt cx="17157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97703E-178E-D33B-E405-2644D02A575C}"/>
                    </a:ext>
                  </a:extLst>
                </p14:cNvPr>
                <p14:cNvContentPartPr/>
                <p14:nvPr/>
              </p14:nvContentPartPr>
              <p14:xfrm>
                <a:off x="6598690" y="3049289"/>
                <a:ext cx="1715760" cy="482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97703E-178E-D33B-E405-2644D02A575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90050" y="3040649"/>
                  <a:ext cx="17334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ACDCFFD-F1B9-3E68-0780-3993F4CA1EAE}"/>
                    </a:ext>
                  </a:extLst>
                </p14:cNvPr>
                <p14:cNvContentPartPr/>
                <p14:nvPr/>
              </p14:nvContentPartPr>
              <p14:xfrm>
                <a:off x="7330210" y="3221369"/>
                <a:ext cx="406440" cy="1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ACDCFFD-F1B9-3E68-0780-3993F4CA1E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21210" y="3212729"/>
                  <a:ext cx="4240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C9F0EE-FEE7-F576-A047-E2609260F237}"/>
                  </a:ext>
                </a:extLst>
              </p14:cNvPr>
              <p14:cNvContentPartPr/>
              <p14:nvPr/>
            </p14:nvContentPartPr>
            <p14:xfrm>
              <a:off x="8548090" y="3334769"/>
              <a:ext cx="476640" cy="192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C9F0EE-FEE7-F576-A047-E2609260F2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9450" y="3325769"/>
                <a:ext cx="4942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8FBECF7-9148-6120-7248-53763DD02A11}"/>
                  </a:ext>
                </a:extLst>
              </p14:cNvPr>
              <p14:cNvContentPartPr/>
              <p14:nvPr/>
            </p14:nvContentPartPr>
            <p14:xfrm>
              <a:off x="8788210" y="3165209"/>
              <a:ext cx="42840" cy="21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8FBECF7-9148-6120-7248-53763DD02A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79570" y="3156569"/>
                <a:ext cx="604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1EBEF00-F438-44D7-32D2-FA07B289FEF2}"/>
              </a:ext>
            </a:extLst>
          </p:cNvPr>
          <p:cNvGrpSpPr/>
          <p:nvPr/>
        </p:nvGrpSpPr>
        <p:grpSpPr>
          <a:xfrm>
            <a:off x="1656250" y="3939569"/>
            <a:ext cx="4094640" cy="710280"/>
            <a:chOff x="1656250" y="3939569"/>
            <a:chExt cx="409464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9958D91-3507-05EF-6FC1-A1824801DBA8}"/>
                    </a:ext>
                  </a:extLst>
                </p14:cNvPr>
                <p14:cNvContentPartPr/>
                <p14:nvPr/>
              </p14:nvContentPartPr>
              <p14:xfrm>
                <a:off x="1656250" y="4125689"/>
                <a:ext cx="1764000" cy="524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9958D91-3507-05EF-6FC1-A1824801DB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47610" y="4116689"/>
                  <a:ext cx="17816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72DF5E-7E95-32E6-941F-B1C160CFE6A8}"/>
                    </a:ext>
                  </a:extLst>
                </p14:cNvPr>
                <p14:cNvContentPartPr/>
                <p14:nvPr/>
              </p14:nvContentPartPr>
              <p14:xfrm>
                <a:off x="3192010" y="4303529"/>
                <a:ext cx="214920" cy="3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72DF5E-7E95-32E6-941F-B1C160CFE6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83010" y="4294529"/>
                  <a:ext cx="232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E40740-520F-8B66-2E26-F7875C7546E3}"/>
                    </a:ext>
                  </a:extLst>
                </p14:cNvPr>
                <p14:cNvContentPartPr/>
                <p14:nvPr/>
              </p14:nvContentPartPr>
              <p14:xfrm>
                <a:off x="2342050" y="4305689"/>
                <a:ext cx="505080" cy="9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E40740-520F-8B66-2E26-F7875C7546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33050" y="4297049"/>
                  <a:ext cx="522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CFE3F3-EBA0-8F04-199A-493B2B89A886}"/>
                    </a:ext>
                  </a:extLst>
                </p14:cNvPr>
                <p14:cNvContentPartPr/>
                <p14:nvPr/>
              </p14:nvContentPartPr>
              <p14:xfrm>
                <a:off x="3752530" y="4377329"/>
                <a:ext cx="520200" cy="179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CFE3F3-EBA0-8F04-199A-493B2B89A8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43890" y="4368329"/>
                  <a:ext cx="537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E24B09A-3229-CD7C-16CA-049FA0659919}"/>
                    </a:ext>
                  </a:extLst>
                </p14:cNvPr>
                <p14:cNvContentPartPr/>
                <p14:nvPr/>
              </p14:nvContentPartPr>
              <p14:xfrm>
                <a:off x="3914890" y="4194089"/>
                <a:ext cx="55440" cy="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E24B09A-3229-CD7C-16CA-049FA065991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06250" y="4185089"/>
                  <a:ext cx="7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AA6418-D66C-BE8D-7DF3-600475648766}"/>
                    </a:ext>
                  </a:extLst>
                </p14:cNvPr>
                <p14:cNvContentPartPr/>
                <p14:nvPr/>
              </p14:nvContentPartPr>
              <p14:xfrm>
                <a:off x="4488730" y="4051889"/>
                <a:ext cx="1008000" cy="522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AA6418-D66C-BE8D-7DF3-6004756487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79730" y="4042889"/>
                  <a:ext cx="10256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97DD2D-8801-5B15-9BA7-3DECFE8C1D57}"/>
                    </a:ext>
                  </a:extLst>
                </p14:cNvPr>
                <p14:cNvContentPartPr/>
                <p14:nvPr/>
              </p14:nvContentPartPr>
              <p14:xfrm>
                <a:off x="4935130" y="4207049"/>
                <a:ext cx="54720" cy="2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97DD2D-8801-5B15-9BA7-3DECFE8C1D5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26490" y="4198049"/>
                  <a:ext cx="72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D76B80C-4F58-80FB-6C28-0E8418784EE5}"/>
                    </a:ext>
                  </a:extLst>
                </p14:cNvPr>
                <p14:cNvContentPartPr/>
                <p14:nvPr/>
              </p14:nvContentPartPr>
              <p14:xfrm>
                <a:off x="4627330" y="4060169"/>
                <a:ext cx="365760" cy="30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D76B80C-4F58-80FB-6C28-0E8418784E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18690" y="4051169"/>
                  <a:ext cx="383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90713A-2B8E-DD21-3982-7BB90A4853C0}"/>
                    </a:ext>
                  </a:extLst>
                </p14:cNvPr>
                <p14:cNvContentPartPr/>
                <p14:nvPr/>
              </p14:nvContentPartPr>
              <p14:xfrm>
                <a:off x="5488810" y="3939569"/>
                <a:ext cx="126360" cy="113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90713A-2B8E-DD21-3982-7BB90A4853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80170" y="3930569"/>
                  <a:ext cx="144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F5197CB-5341-F667-CEE3-7B7F0ABD8D33}"/>
                    </a:ext>
                  </a:extLst>
                </p14:cNvPr>
                <p14:cNvContentPartPr/>
                <p14:nvPr/>
              </p14:nvContentPartPr>
              <p14:xfrm>
                <a:off x="5709850" y="3954689"/>
                <a:ext cx="41040" cy="21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F5197CB-5341-F667-CEE3-7B7F0ABD8D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1210" y="3946049"/>
                  <a:ext cx="58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685FB7-D693-8C3B-C8F5-FAAB1C140E6D}"/>
                    </a:ext>
                  </a:extLst>
                </p14:cNvPr>
                <p14:cNvContentPartPr/>
                <p14:nvPr/>
              </p14:nvContentPartPr>
              <p14:xfrm>
                <a:off x="5644330" y="4528889"/>
                <a:ext cx="74520" cy="51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685FB7-D693-8C3B-C8F5-FAAB1C140E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35690" y="4520249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211F1F-AC2B-356B-7EA4-9EAA14FEAD6A}"/>
                    </a:ext>
                  </a:extLst>
                </p14:cNvPr>
                <p14:cNvContentPartPr/>
                <p14:nvPr/>
              </p14:nvContentPartPr>
              <p14:xfrm>
                <a:off x="5544610" y="3947489"/>
                <a:ext cx="135360" cy="30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211F1F-AC2B-356B-7EA4-9EAA14FEAD6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35970" y="3938849"/>
                  <a:ext cx="15300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73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29AF9-1700-BB27-9389-EEF773A7EE1E}"/>
              </a:ext>
            </a:extLst>
          </p:cNvPr>
          <p:cNvGrpSpPr/>
          <p:nvPr/>
        </p:nvGrpSpPr>
        <p:grpSpPr>
          <a:xfrm>
            <a:off x="453850" y="99809"/>
            <a:ext cx="7603560" cy="546480"/>
            <a:chOff x="453850" y="99809"/>
            <a:chExt cx="760356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F4C96E-E319-C599-7C8D-2746DEFEBEAC}"/>
                    </a:ext>
                  </a:extLst>
                </p14:cNvPr>
                <p14:cNvContentPartPr/>
                <p14:nvPr/>
              </p14:nvContentPartPr>
              <p14:xfrm>
                <a:off x="576250" y="206729"/>
                <a:ext cx="214920" cy="16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F4C96E-E319-C599-7C8D-2746DE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7610" y="197729"/>
                  <a:ext cx="232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7FADEA-6E74-F3BE-8FA4-E86986C93089}"/>
                    </a:ext>
                  </a:extLst>
                </p14:cNvPr>
                <p14:cNvContentPartPr/>
                <p14:nvPr/>
              </p14:nvContentPartPr>
              <p14:xfrm>
                <a:off x="622690" y="360809"/>
                <a:ext cx="181800" cy="137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7FADEA-6E74-F3BE-8FA4-E86986C930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3690" y="352169"/>
                  <a:ext cx="199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3CE347D-C14F-8DA3-1F31-585B7ED73F08}"/>
                    </a:ext>
                  </a:extLst>
                </p14:cNvPr>
                <p14:cNvContentPartPr/>
                <p14:nvPr/>
              </p14:nvContentPartPr>
              <p14:xfrm>
                <a:off x="453850" y="116369"/>
                <a:ext cx="525600" cy="50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3CE347D-C14F-8DA3-1F31-585B7ED73F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5210" y="107729"/>
                  <a:ext cx="5432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F053D0-0918-5B55-FCFF-7F3414FD8339}"/>
                    </a:ext>
                  </a:extLst>
                </p14:cNvPr>
                <p14:cNvContentPartPr/>
                <p14:nvPr/>
              </p14:nvContentPartPr>
              <p14:xfrm>
                <a:off x="1305610" y="134729"/>
                <a:ext cx="1059480" cy="511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F053D0-0918-5B55-FCFF-7F3414FD83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6970" y="125729"/>
                  <a:ext cx="10771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FA7FC4-7C46-C2E3-8AC5-DA278B3D9E5D}"/>
                    </a:ext>
                  </a:extLst>
                </p14:cNvPr>
                <p14:cNvContentPartPr/>
                <p14:nvPr/>
              </p14:nvContentPartPr>
              <p14:xfrm>
                <a:off x="2688370" y="137249"/>
                <a:ext cx="37440" cy="32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FA7FC4-7C46-C2E3-8AC5-DA278B3D9E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9370" y="128609"/>
                  <a:ext cx="55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F58D2C-6B29-A9F5-6EF6-36A05EC83287}"/>
                    </a:ext>
                  </a:extLst>
                </p14:cNvPr>
                <p14:cNvContentPartPr/>
                <p14:nvPr/>
              </p14:nvContentPartPr>
              <p14:xfrm>
                <a:off x="2771890" y="99809"/>
                <a:ext cx="200160" cy="37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F58D2C-6B29-A9F5-6EF6-36A05EC832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63250" y="90809"/>
                  <a:ext cx="217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423E27-5BE3-CB66-791F-0286CB3F5170}"/>
                    </a:ext>
                  </a:extLst>
                </p14:cNvPr>
                <p14:cNvContentPartPr/>
                <p14:nvPr/>
              </p14:nvContentPartPr>
              <p14:xfrm>
                <a:off x="2952970" y="116729"/>
                <a:ext cx="891360" cy="359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423E27-5BE3-CB66-791F-0286CB3F51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3970" y="108089"/>
                  <a:ext cx="9090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5A12B5-3826-5F1D-3CB8-31A228D7E972}"/>
                    </a:ext>
                  </a:extLst>
                </p14:cNvPr>
                <p14:cNvContentPartPr/>
                <p14:nvPr/>
              </p14:nvContentPartPr>
              <p14:xfrm>
                <a:off x="3921370" y="128249"/>
                <a:ext cx="3600" cy="10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5A12B5-3826-5F1D-3CB8-31A228D7E9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2370" y="119249"/>
                  <a:ext cx="21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4936B2-92E0-63DA-8ED6-532E7DC4F131}"/>
                    </a:ext>
                  </a:extLst>
                </p14:cNvPr>
                <p14:cNvContentPartPr/>
                <p14:nvPr/>
              </p14:nvContentPartPr>
              <p14:xfrm>
                <a:off x="3918850" y="279089"/>
                <a:ext cx="242640" cy="19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4936B2-92E0-63DA-8ED6-532E7DC4F1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9850" y="270089"/>
                  <a:ext cx="260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96CF16-B229-0253-2523-4DA8F981D0EF}"/>
                    </a:ext>
                  </a:extLst>
                </p14:cNvPr>
                <p14:cNvContentPartPr/>
                <p14:nvPr/>
              </p14:nvContentPartPr>
              <p14:xfrm>
                <a:off x="3660730" y="151649"/>
                <a:ext cx="2304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96CF16-B229-0253-2523-4DA8F981D0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2090" y="142649"/>
                  <a:ext cx="4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E52262-082F-B587-1761-77296060DECA}"/>
                    </a:ext>
                  </a:extLst>
                </p14:cNvPr>
                <p14:cNvContentPartPr/>
                <p14:nvPr/>
              </p14:nvContentPartPr>
              <p14:xfrm>
                <a:off x="4480090" y="127529"/>
                <a:ext cx="1818000" cy="404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E52262-082F-B587-1761-77296060DEC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1450" y="118529"/>
                  <a:ext cx="18356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600B56-220C-2BDE-3E89-F256B595E3BD}"/>
                    </a:ext>
                  </a:extLst>
                </p14:cNvPr>
                <p14:cNvContentPartPr/>
                <p14:nvPr/>
              </p14:nvContentPartPr>
              <p14:xfrm>
                <a:off x="4485850" y="298169"/>
                <a:ext cx="534600" cy="4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600B56-220C-2BDE-3E89-F256B595E3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77210" y="289169"/>
                  <a:ext cx="552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B51503-3AFC-83AE-C448-83242BF85C6C}"/>
                    </a:ext>
                  </a:extLst>
                </p14:cNvPr>
                <p14:cNvContentPartPr/>
                <p14:nvPr/>
              </p14:nvContentPartPr>
              <p14:xfrm>
                <a:off x="6414010" y="131489"/>
                <a:ext cx="711000" cy="43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B51503-3AFC-83AE-C448-83242BF85C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05010" y="122849"/>
                  <a:ext cx="7286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5CA624-576C-7A5F-9681-EB076628291F}"/>
                    </a:ext>
                  </a:extLst>
                </p14:cNvPr>
                <p14:cNvContentPartPr/>
                <p14:nvPr/>
              </p14:nvContentPartPr>
              <p14:xfrm>
                <a:off x="6621370" y="309329"/>
                <a:ext cx="369360" cy="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5CA624-576C-7A5F-9681-EB07662829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12730" y="300689"/>
                  <a:ext cx="387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BDEAD3-7B21-10C6-0A5E-2BBEDE542C3A}"/>
                    </a:ext>
                  </a:extLst>
                </p14:cNvPr>
                <p14:cNvContentPartPr/>
                <p14:nvPr/>
              </p14:nvContentPartPr>
              <p14:xfrm>
                <a:off x="7398610" y="343169"/>
                <a:ext cx="658800" cy="12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BDEAD3-7B21-10C6-0A5E-2BBEDE542C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89610" y="334529"/>
                  <a:ext cx="6764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05CD5A-5EFB-51C5-9CDE-0B1E4E5081F4}"/>
              </a:ext>
            </a:extLst>
          </p:cNvPr>
          <p:cNvGrpSpPr/>
          <p:nvPr/>
        </p:nvGrpSpPr>
        <p:grpSpPr>
          <a:xfrm>
            <a:off x="8313010" y="103769"/>
            <a:ext cx="2888280" cy="500400"/>
            <a:chOff x="8313010" y="103769"/>
            <a:chExt cx="288828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D8C2E2-9E1E-98DB-4BE6-83AA4F221C03}"/>
                    </a:ext>
                  </a:extLst>
                </p14:cNvPr>
                <p14:cNvContentPartPr/>
                <p14:nvPr/>
              </p14:nvContentPartPr>
              <p14:xfrm>
                <a:off x="8315890" y="103769"/>
                <a:ext cx="1591200" cy="500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D8C2E2-9E1E-98DB-4BE6-83AA4F221C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06890" y="95129"/>
                  <a:ext cx="1608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92FD18-F277-B16E-25E2-BF298335CA94}"/>
                    </a:ext>
                  </a:extLst>
                </p14:cNvPr>
                <p14:cNvContentPartPr/>
                <p14:nvPr/>
              </p14:nvContentPartPr>
              <p14:xfrm>
                <a:off x="9713410" y="175409"/>
                <a:ext cx="205560" cy="7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92FD18-F277-B16E-25E2-BF298335CA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04410" y="166409"/>
                  <a:ext cx="223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B4C4CA-0315-C8F8-5F6A-98DCDC7AD75C}"/>
                    </a:ext>
                  </a:extLst>
                </p14:cNvPr>
                <p14:cNvContentPartPr/>
                <p14:nvPr/>
              </p14:nvContentPartPr>
              <p14:xfrm>
                <a:off x="9866050" y="132929"/>
                <a:ext cx="1335240" cy="29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B4C4CA-0315-C8F8-5F6A-98DCDC7AD7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57410" y="124289"/>
                  <a:ext cx="13528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E080B1-739E-9CD3-8085-9FB188F5F241}"/>
                    </a:ext>
                  </a:extLst>
                </p14:cNvPr>
                <p14:cNvContentPartPr/>
                <p14:nvPr/>
              </p14:nvContentPartPr>
              <p14:xfrm>
                <a:off x="10437730" y="194489"/>
                <a:ext cx="35640" cy="42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E080B1-739E-9CD3-8085-9FB188F5F2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29090" y="185849"/>
                  <a:ext cx="53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D24FEB-A024-30FD-90F1-B6FC00B3D03A}"/>
                    </a:ext>
                  </a:extLst>
                </p14:cNvPr>
                <p14:cNvContentPartPr/>
                <p14:nvPr/>
              </p14:nvContentPartPr>
              <p14:xfrm>
                <a:off x="8313010" y="266489"/>
                <a:ext cx="43920" cy="57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D24FEB-A024-30FD-90F1-B6FC00B3D0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4010" y="257489"/>
                  <a:ext cx="615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F3B6481-5C89-EDAF-CA49-28DFDE275EFA}"/>
                  </a:ext>
                </a:extLst>
              </p14:cNvPr>
              <p14:cNvContentPartPr/>
              <p14:nvPr/>
            </p14:nvContentPartPr>
            <p14:xfrm>
              <a:off x="1415410" y="799289"/>
              <a:ext cx="1193760" cy="450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F3B6481-5C89-EDAF-CA49-28DFDE275EF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06770" y="790289"/>
                <a:ext cx="121140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9BB193C-73A3-F984-2C63-0C610F97916F}"/>
              </a:ext>
            </a:extLst>
          </p:cNvPr>
          <p:cNvGrpSpPr/>
          <p:nvPr/>
        </p:nvGrpSpPr>
        <p:grpSpPr>
          <a:xfrm>
            <a:off x="4223863" y="732509"/>
            <a:ext cx="2837160" cy="421920"/>
            <a:chOff x="2878090" y="778409"/>
            <a:chExt cx="28371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EE71C5-4853-0E6F-BFA8-7910489EAE98}"/>
                    </a:ext>
                  </a:extLst>
                </p14:cNvPr>
                <p14:cNvContentPartPr/>
                <p14:nvPr/>
              </p14:nvContentPartPr>
              <p14:xfrm>
                <a:off x="2878090" y="778409"/>
                <a:ext cx="1562040" cy="37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EE71C5-4853-0E6F-BFA8-7910489EAE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69090" y="769409"/>
                  <a:ext cx="15796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378A97-69C4-9F4E-D970-82271F48AA56}"/>
                    </a:ext>
                  </a:extLst>
                </p14:cNvPr>
                <p14:cNvContentPartPr/>
                <p14:nvPr/>
              </p14:nvContentPartPr>
              <p14:xfrm>
                <a:off x="3554170" y="868049"/>
                <a:ext cx="328680" cy="1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378A97-69C4-9F4E-D970-82271F48AA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45530" y="859409"/>
                  <a:ext cx="346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A8F554-D555-DA29-785B-8F5DC98955D4}"/>
                    </a:ext>
                  </a:extLst>
                </p14:cNvPr>
                <p14:cNvContentPartPr/>
                <p14:nvPr/>
              </p14:nvContentPartPr>
              <p14:xfrm>
                <a:off x="4858450" y="841049"/>
                <a:ext cx="255960" cy="26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A8F554-D555-DA29-785B-8F5DC98955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49810" y="832409"/>
                  <a:ext cx="273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0CE639-91EA-34AD-85C9-64ECB260B207}"/>
                    </a:ext>
                  </a:extLst>
                </p14:cNvPr>
                <p14:cNvContentPartPr/>
                <p14:nvPr/>
              </p14:nvContentPartPr>
              <p14:xfrm>
                <a:off x="5234650" y="886409"/>
                <a:ext cx="307800" cy="21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0CE639-91EA-34AD-85C9-64ECB260B2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25650" y="877769"/>
                  <a:ext cx="325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6B1DA3-7909-F136-3012-69258F902000}"/>
                    </a:ext>
                  </a:extLst>
                </p14:cNvPr>
                <p14:cNvContentPartPr/>
                <p14:nvPr/>
              </p14:nvContentPartPr>
              <p14:xfrm>
                <a:off x="5674570" y="1163249"/>
                <a:ext cx="40680" cy="37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6B1DA3-7909-F136-3012-69258F9020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5570" y="1154249"/>
                  <a:ext cx="58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241F38F-40CE-0514-AD7C-0046F4539540}"/>
              </a:ext>
            </a:extLst>
          </p:cNvPr>
          <p:cNvGrpSpPr/>
          <p:nvPr/>
        </p:nvGrpSpPr>
        <p:grpSpPr>
          <a:xfrm>
            <a:off x="2325850" y="1395449"/>
            <a:ext cx="5462640" cy="1153080"/>
            <a:chOff x="2325850" y="1395449"/>
            <a:chExt cx="5462640" cy="11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13F0A1-68EB-DA22-E7D3-892A5B61CACF}"/>
                    </a:ext>
                  </a:extLst>
                </p14:cNvPr>
                <p14:cNvContentPartPr/>
                <p14:nvPr/>
              </p14:nvContentPartPr>
              <p14:xfrm>
                <a:off x="2515570" y="1629089"/>
                <a:ext cx="291600" cy="55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13F0A1-68EB-DA22-E7D3-892A5B61CA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6570" y="1620449"/>
                  <a:ext cx="3092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DF3395-373D-7EBE-B6A6-93481A9496E5}"/>
                    </a:ext>
                  </a:extLst>
                </p14:cNvPr>
                <p14:cNvContentPartPr/>
                <p14:nvPr/>
              </p14:nvContentPartPr>
              <p14:xfrm>
                <a:off x="2552650" y="1847249"/>
                <a:ext cx="209520" cy="204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DF3395-373D-7EBE-B6A6-93481A9496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44010" y="1838249"/>
                  <a:ext cx="227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0ABEAA-7EA8-57EB-9AD0-F80D6EC1F709}"/>
                    </a:ext>
                  </a:extLst>
                </p14:cNvPr>
                <p14:cNvContentPartPr/>
                <p14:nvPr/>
              </p14:nvContentPartPr>
              <p14:xfrm>
                <a:off x="2878810" y="1837529"/>
                <a:ext cx="362880" cy="19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0ABEAA-7EA8-57EB-9AD0-F80D6EC1F7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70170" y="1828889"/>
                  <a:ext cx="380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89F98E-E326-2A2D-FA6F-F64AB8292724}"/>
                    </a:ext>
                  </a:extLst>
                </p14:cNvPr>
                <p14:cNvContentPartPr/>
                <p14:nvPr/>
              </p14:nvContentPartPr>
              <p14:xfrm>
                <a:off x="2922730" y="1756169"/>
                <a:ext cx="313200" cy="24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89F98E-E326-2A2D-FA6F-F64AB82927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14090" y="1747169"/>
                  <a:ext cx="330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DCC02E-01ED-ECF7-F02A-5DF86C367290}"/>
                    </a:ext>
                  </a:extLst>
                </p14:cNvPr>
                <p14:cNvContentPartPr/>
                <p14:nvPr/>
              </p14:nvContentPartPr>
              <p14:xfrm>
                <a:off x="3323410" y="1980449"/>
                <a:ext cx="50040" cy="22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DCC02E-01ED-ECF7-F02A-5DF86C3672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14770" y="1971449"/>
                  <a:ext cx="67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B729F3-73C6-01B3-E5AB-5B626C919868}"/>
                    </a:ext>
                  </a:extLst>
                </p14:cNvPr>
                <p14:cNvContentPartPr/>
                <p14:nvPr/>
              </p14:nvContentPartPr>
              <p14:xfrm>
                <a:off x="3482170" y="1642769"/>
                <a:ext cx="213840" cy="398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B729F3-73C6-01B3-E5AB-5B626C9198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73170" y="1633769"/>
                  <a:ext cx="231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C9BCEE-C17C-89AB-6E44-CFFE35ADD37B}"/>
                    </a:ext>
                  </a:extLst>
                </p14:cNvPr>
                <p14:cNvContentPartPr/>
                <p14:nvPr/>
              </p14:nvContentPartPr>
              <p14:xfrm>
                <a:off x="3745690" y="1687409"/>
                <a:ext cx="185400" cy="31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C9BCEE-C17C-89AB-6E44-CFFE35ADD3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37050" y="1678409"/>
                  <a:ext cx="203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DCCAAA-2057-F729-E736-85CBA9BB1944}"/>
                    </a:ext>
                  </a:extLst>
                </p14:cNvPr>
                <p14:cNvContentPartPr/>
                <p14:nvPr/>
              </p14:nvContentPartPr>
              <p14:xfrm>
                <a:off x="3638050" y="1529729"/>
                <a:ext cx="384480" cy="1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DCCAAA-2057-F729-E736-85CBA9BB19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29410" y="1520729"/>
                  <a:ext cx="40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45F71B-7C66-C2CE-31EE-BE6A37436CA4}"/>
                    </a:ext>
                  </a:extLst>
                </p14:cNvPr>
                <p14:cNvContentPartPr/>
                <p14:nvPr/>
              </p14:nvContentPartPr>
              <p14:xfrm>
                <a:off x="2325850" y="2303369"/>
                <a:ext cx="209160" cy="245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45F71B-7C66-C2CE-31EE-BE6A37436C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17210" y="2294369"/>
                  <a:ext cx="226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6AE9D8-4870-E752-C89F-54CB41CE60DD}"/>
                    </a:ext>
                  </a:extLst>
                </p14:cNvPr>
                <p14:cNvContentPartPr/>
                <p14:nvPr/>
              </p14:nvContentPartPr>
              <p14:xfrm>
                <a:off x="2518450" y="2333969"/>
                <a:ext cx="220320" cy="18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6AE9D8-4870-E752-C89F-54CB41CE60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09810" y="2325329"/>
                  <a:ext cx="237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98C507-0DC7-A234-38A0-F92ACD96E689}"/>
                    </a:ext>
                  </a:extLst>
                </p14:cNvPr>
                <p14:cNvContentPartPr/>
                <p14:nvPr/>
              </p14:nvContentPartPr>
              <p14:xfrm>
                <a:off x="4359850" y="1834649"/>
                <a:ext cx="295560" cy="40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98C507-0DC7-A234-38A0-F92ACD96E6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50850" y="1825649"/>
                  <a:ext cx="31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635710-E275-1DEA-7906-F29F85B430F6}"/>
                    </a:ext>
                  </a:extLst>
                </p14:cNvPr>
                <p14:cNvContentPartPr/>
                <p14:nvPr/>
              </p14:nvContentPartPr>
              <p14:xfrm>
                <a:off x="4398730" y="1965689"/>
                <a:ext cx="285120" cy="37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635710-E275-1DEA-7906-F29F85B430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89730" y="1956689"/>
                  <a:ext cx="302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32CC91-4D9B-37A3-8F03-6E700B5E29D6}"/>
                    </a:ext>
                  </a:extLst>
                </p14:cNvPr>
                <p14:cNvContentPartPr/>
                <p14:nvPr/>
              </p14:nvContentPartPr>
              <p14:xfrm>
                <a:off x="4944490" y="1563929"/>
                <a:ext cx="279000" cy="717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32CC91-4D9B-37A3-8F03-6E700B5E29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35490" y="1554929"/>
                  <a:ext cx="29664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83EE23-DE7A-7AE5-0050-4C620AE4FF3D}"/>
                    </a:ext>
                  </a:extLst>
                </p14:cNvPr>
                <p14:cNvContentPartPr/>
                <p14:nvPr/>
              </p14:nvContentPartPr>
              <p14:xfrm>
                <a:off x="5383330" y="1776689"/>
                <a:ext cx="330480" cy="27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83EE23-DE7A-7AE5-0050-4C620AE4FF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74690" y="1768049"/>
                  <a:ext cx="348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E65F63-F740-AEC6-D44B-210E4AFFCC3F}"/>
                    </a:ext>
                  </a:extLst>
                </p14:cNvPr>
                <p14:cNvContentPartPr/>
                <p14:nvPr/>
              </p14:nvContentPartPr>
              <p14:xfrm>
                <a:off x="5408170" y="1643849"/>
                <a:ext cx="317160" cy="1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E65F63-F740-AEC6-D44B-210E4AFFCC3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99170" y="1634849"/>
                  <a:ext cx="334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AAD20B-4754-7E1D-014D-0CA98C442CE6}"/>
                    </a:ext>
                  </a:extLst>
                </p14:cNvPr>
                <p14:cNvContentPartPr/>
                <p14:nvPr/>
              </p14:nvContentPartPr>
              <p14:xfrm>
                <a:off x="5833690" y="1813049"/>
                <a:ext cx="266760" cy="214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AAD20B-4754-7E1D-014D-0CA98C442C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24690" y="1804049"/>
                  <a:ext cx="284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2780C3-F485-9DEC-8EC3-615D50225B59}"/>
                    </a:ext>
                  </a:extLst>
                </p14:cNvPr>
                <p14:cNvContentPartPr/>
                <p14:nvPr/>
              </p14:nvContentPartPr>
              <p14:xfrm>
                <a:off x="5867170" y="1801529"/>
                <a:ext cx="165600" cy="22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2780C3-F485-9DEC-8EC3-615D50225B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58530" y="1792889"/>
                  <a:ext cx="183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032FEF-66FF-03D1-5D0E-82924725D892}"/>
                    </a:ext>
                  </a:extLst>
                </p14:cNvPr>
                <p14:cNvContentPartPr/>
                <p14:nvPr/>
              </p14:nvContentPartPr>
              <p14:xfrm>
                <a:off x="6263890" y="1774529"/>
                <a:ext cx="383040" cy="192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032FEF-66FF-03D1-5D0E-82924725D8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54890" y="1765529"/>
                  <a:ext cx="400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F1B04E5-6295-D01B-DF23-AB904D61A84A}"/>
                    </a:ext>
                  </a:extLst>
                </p14:cNvPr>
                <p14:cNvContentPartPr/>
                <p14:nvPr/>
              </p14:nvContentPartPr>
              <p14:xfrm>
                <a:off x="6361810" y="1634489"/>
                <a:ext cx="294120" cy="1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F1B04E5-6295-D01B-DF23-AB904D61A8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53170" y="1625849"/>
                  <a:ext cx="311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C23E91-4FDF-D40F-B5FC-345893980C27}"/>
                    </a:ext>
                  </a:extLst>
                </p14:cNvPr>
                <p14:cNvContentPartPr/>
                <p14:nvPr/>
              </p14:nvContentPartPr>
              <p14:xfrm>
                <a:off x="6881650" y="1861649"/>
                <a:ext cx="82800" cy="64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C23E91-4FDF-D40F-B5FC-345893980C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72650" y="1852649"/>
                  <a:ext cx="100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5B2F3D-4100-E696-BC77-8F5021A4E0A4}"/>
                    </a:ext>
                  </a:extLst>
                </p14:cNvPr>
                <p14:cNvContentPartPr/>
                <p14:nvPr/>
              </p14:nvContentPartPr>
              <p14:xfrm>
                <a:off x="7116370" y="1559969"/>
                <a:ext cx="254880" cy="452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5B2F3D-4100-E696-BC77-8F5021A4E0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07730" y="1550969"/>
                  <a:ext cx="2725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6E6A93-8EDF-5452-D574-C6D88DA0597D}"/>
                    </a:ext>
                  </a:extLst>
                </p14:cNvPr>
                <p14:cNvContentPartPr/>
                <p14:nvPr/>
              </p14:nvContentPartPr>
              <p14:xfrm>
                <a:off x="7363690" y="1395449"/>
                <a:ext cx="424800" cy="2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6E6A93-8EDF-5452-D574-C6D88DA059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54690" y="1386449"/>
                  <a:ext cx="4424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612CE1A-649D-40C1-DDB6-54FFC4EA17BB}"/>
              </a:ext>
            </a:extLst>
          </p:cNvPr>
          <p:cNvGrpSpPr/>
          <p:nvPr/>
        </p:nvGrpSpPr>
        <p:grpSpPr>
          <a:xfrm>
            <a:off x="7498690" y="1603169"/>
            <a:ext cx="230400" cy="381960"/>
            <a:chOff x="7498690" y="1603169"/>
            <a:chExt cx="2304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FEA358-4FE1-AEFF-E2C1-B02AEECC83FB}"/>
                    </a:ext>
                  </a:extLst>
                </p14:cNvPr>
                <p14:cNvContentPartPr/>
                <p14:nvPr/>
              </p14:nvContentPartPr>
              <p14:xfrm>
                <a:off x="7535770" y="1603169"/>
                <a:ext cx="102600" cy="381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FEA358-4FE1-AEFF-E2C1-B02AEECC83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26770" y="1594529"/>
                  <a:ext cx="120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238787-7893-107E-B567-57C4FBAD6440}"/>
                    </a:ext>
                  </a:extLst>
                </p14:cNvPr>
                <p14:cNvContentPartPr/>
                <p14:nvPr/>
              </p14:nvContentPartPr>
              <p14:xfrm>
                <a:off x="7498690" y="1785689"/>
                <a:ext cx="230400" cy="2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238787-7893-107E-B567-57C4FBAD64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89690" y="1776689"/>
                  <a:ext cx="2480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0651CBF-E289-5B94-C843-BE1277B0D8FF}"/>
              </a:ext>
            </a:extLst>
          </p:cNvPr>
          <p:cNvGrpSpPr/>
          <p:nvPr/>
        </p:nvGrpSpPr>
        <p:grpSpPr>
          <a:xfrm>
            <a:off x="9339370" y="1413089"/>
            <a:ext cx="522360" cy="924120"/>
            <a:chOff x="9339370" y="1413089"/>
            <a:chExt cx="52236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F7EF88-254A-F8C2-9C28-756EA92A02EC}"/>
                    </a:ext>
                  </a:extLst>
                </p14:cNvPr>
                <p14:cNvContentPartPr/>
                <p14:nvPr/>
              </p14:nvContentPartPr>
              <p14:xfrm>
                <a:off x="9339370" y="1413089"/>
                <a:ext cx="478800" cy="568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F7EF88-254A-F8C2-9C28-756EA92A02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30730" y="1404089"/>
                  <a:ext cx="49644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9EEB5D-0F58-C6E4-5241-F149272A7804}"/>
                    </a:ext>
                  </a:extLst>
                </p14:cNvPr>
                <p14:cNvContentPartPr/>
                <p14:nvPr/>
              </p14:nvContentPartPr>
              <p14:xfrm>
                <a:off x="9432610" y="2067569"/>
                <a:ext cx="163440" cy="269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9EEB5D-0F58-C6E4-5241-F149272A78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23610" y="2058569"/>
                  <a:ext cx="181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C1CBE2A-F655-1113-8330-F98D29969773}"/>
                    </a:ext>
                  </a:extLst>
                </p14:cNvPr>
                <p14:cNvContentPartPr/>
                <p14:nvPr/>
              </p14:nvContentPartPr>
              <p14:xfrm>
                <a:off x="9687850" y="2145689"/>
                <a:ext cx="173880" cy="139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C1CBE2A-F655-1113-8330-F98D299697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78850" y="2137049"/>
                  <a:ext cx="1915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BD3CCE-567D-E8DB-2815-479CE851F6EC}"/>
                  </a:ext>
                </a:extLst>
              </p14:cNvPr>
              <p14:cNvContentPartPr/>
              <p14:nvPr/>
            </p14:nvContentPartPr>
            <p14:xfrm>
              <a:off x="9404170" y="1558529"/>
              <a:ext cx="356040" cy="304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BD3CCE-567D-E8DB-2815-479CE851F6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368170" y="1486889"/>
                <a:ext cx="42768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D8E70D3F-D92C-27B7-7921-2B326143A5F4}"/>
              </a:ext>
            </a:extLst>
          </p:cNvPr>
          <p:cNvGrpSpPr/>
          <p:nvPr/>
        </p:nvGrpSpPr>
        <p:grpSpPr>
          <a:xfrm>
            <a:off x="9540970" y="1082609"/>
            <a:ext cx="1035720" cy="851760"/>
            <a:chOff x="9540970" y="1082609"/>
            <a:chExt cx="103572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6CC7985-F2F1-1970-FC6A-9A9618CBF28D}"/>
                    </a:ext>
                  </a:extLst>
                </p14:cNvPr>
                <p14:cNvContentPartPr/>
                <p14:nvPr/>
              </p14:nvContentPartPr>
              <p14:xfrm>
                <a:off x="9540970" y="1602449"/>
                <a:ext cx="226080" cy="192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6CC7985-F2F1-1970-FC6A-9A9618CBF2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31970" y="1593809"/>
                  <a:ext cx="243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CE04BE-8D87-8E87-3BD5-7DD542878678}"/>
                    </a:ext>
                  </a:extLst>
                </p14:cNvPr>
                <p14:cNvContentPartPr/>
                <p14:nvPr/>
              </p14:nvContentPartPr>
              <p14:xfrm>
                <a:off x="9631330" y="1400489"/>
                <a:ext cx="449280" cy="339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CE04BE-8D87-8E87-3BD5-7DD5428786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22690" y="1391489"/>
                  <a:ext cx="4669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F111606-9B64-4299-FB8E-784D4473A01B}"/>
                    </a:ext>
                  </a:extLst>
                </p14:cNvPr>
                <p14:cNvContentPartPr/>
                <p14:nvPr/>
              </p14:nvContentPartPr>
              <p14:xfrm>
                <a:off x="10123810" y="1159649"/>
                <a:ext cx="165960" cy="37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F111606-9B64-4299-FB8E-784D4473A0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5170" y="1150649"/>
                  <a:ext cx="183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6250FF6-4B1B-DAE0-A338-F2B3AB047BE6}"/>
                    </a:ext>
                  </a:extLst>
                </p14:cNvPr>
                <p14:cNvContentPartPr/>
                <p14:nvPr/>
              </p14:nvContentPartPr>
              <p14:xfrm>
                <a:off x="10398490" y="1272329"/>
                <a:ext cx="145080" cy="28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6250FF6-4B1B-DAE0-A338-F2B3AB047B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89490" y="1263329"/>
                  <a:ext cx="162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BAB7A4-7AC7-5AE5-C09E-51616E81574D}"/>
                    </a:ext>
                  </a:extLst>
                </p14:cNvPr>
                <p14:cNvContentPartPr/>
                <p14:nvPr/>
              </p14:nvContentPartPr>
              <p14:xfrm>
                <a:off x="10327210" y="1420649"/>
                <a:ext cx="240120" cy="37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BAB7A4-7AC7-5AE5-C09E-51616E8157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18210" y="1412009"/>
                  <a:ext cx="257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76E066-BCA3-D290-11BB-85908C9785F3}"/>
                    </a:ext>
                  </a:extLst>
                </p14:cNvPr>
                <p14:cNvContentPartPr/>
                <p14:nvPr/>
              </p14:nvContentPartPr>
              <p14:xfrm>
                <a:off x="10343770" y="1082609"/>
                <a:ext cx="232920" cy="2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76E066-BCA3-D290-11BB-85908C9785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35130" y="1073609"/>
                  <a:ext cx="250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E1C7DD6-22A4-5788-FB18-BAF482E1BD92}"/>
                    </a:ext>
                  </a:extLst>
                </p14:cNvPr>
                <p14:cNvContentPartPr/>
                <p14:nvPr/>
              </p14:nvContentPartPr>
              <p14:xfrm>
                <a:off x="9983770" y="1378169"/>
                <a:ext cx="99360" cy="14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E1C7DD6-22A4-5788-FB18-BAF482E1BD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75130" y="1369529"/>
                  <a:ext cx="11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06E3CF-A499-B08F-BF1C-A62528E676CE}"/>
                    </a:ext>
                  </a:extLst>
                </p14:cNvPr>
                <p14:cNvContentPartPr/>
                <p14:nvPr/>
              </p14:nvContentPartPr>
              <p14:xfrm>
                <a:off x="10005370" y="1381769"/>
                <a:ext cx="71640" cy="48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06E3CF-A499-B08F-BF1C-A62528E676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96730" y="1372769"/>
                  <a:ext cx="89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510D26-9B9C-B86B-45D3-73CCAE72A416}"/>
                    </a:ext>
                  </a:extLst>
                </p14:cNvPr>
                <p14:cNvContentPartPr/>
                <p14:nvPr/>
              </p14:nvContentPartPr>
              <p14:xfrm>
                <a:off x="9984130" y="1415969"/>
                <a:ext cx="73800" cy="79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510D26-9B9C-B86B-45D3-73CCAE72A4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75490" y="1406969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BAFAE6-06D4-20C2-94B6-E75D17238B08}"/>
                    </a:ext>
                  </a:extLst>
                </p14:cNvPr>
                <p14:cNvContentPartPr/>
                <p14:nvPr/>
              </p14:nvContentPartPr>
              <p14:xfrm>
                <a:off x="9942370" y="1385369"/>
                <a:ext cx="110520" cy="11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BAFAE6-06D4-20C2-94B6-E75D17238B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33730" y="1376369"/>
                  <a:ext cx="128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A65C34-994F-09EA-DCE9-11ED218816D0}"/>
                    </a:ext>
                  </a:extLst>
                </p14:cNvPr>
                <p14:cNvContentPartPr/>
                <p14:nvPr/>
              </p14:nvContentPartPr>
              <p14:xfrm>
                <a:off x="9916450" y="1840409"/>
                <a:ext cx="604440" cy="9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A65C34-994F-09EA-DCE9-11ED218816D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07450" y="1831409"/>
                  <a:ext cx="622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954B11-BA46-F9F3-201E-460B76465B9C}"/>
                    </a:ext>
                  </a:extLst>
                </p14:cNvPr>
                <p14:cNvContentPartPr/>
                <p14:nvPr/>
              </p14:nvContentPartPr>
              <p14:xfrm>
                <a:off x="9900250" y="1806929"/>
                <a:ext cx="165600" cy="115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954B11-BA46-F9F3-201E-460B76465B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91250" y="1797929"/>
                  <a:ext cx="1832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2DA97CF-F301-0E6E-A2B4-BFC675F8B4FE}"/>
                  </a:ext>
                </a:extLst>
              </p14:cNvPr>
              <p14:cNvContentPartPr/>
              <p14:nvPr/>
            </p14:nvContentPartPr>
            <p14:xfrm>
              <a:off x="10665610" y="1844729"/>
              <a:ext cx="303120" cy="181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2DA97CF-F301-0E6E-A2B4-BFC675F8B4F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656970" y="1836089"/>
                <a:ext cx="320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3BD2B63-C37C-EFB6-3DCB-D85C8657F738}"/>
                  </a:ext>
                </a:extLst>
              </p14:cNvPr>
              <p14:cNvContentPartPr/>
              <p14:nvPr/>
            </p14:nvContentPartPr>
            <p14:xfrm>
              <a:off x="10981330" y="1720889"/>
              <a:ext cx="123840" cy="323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3BD2B63-C37C-EFB6-3DCB-D85C8657F73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972690" y="1712249"/>
                <a:ext cx="1414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904D5C8-9AA8-7467-0EE6-3D1B961D91CE}"/>
                  </a:ext>
                </a:extLst>
              </p14:cNvPr>
              <p14:cNvContentPartPr/>
              <p14:nvPr/>
            </p14:nvContentPartPr>
            <p14:xfrm>
              <a:off x="11113810" y="1769129"/>
              <a:ext cx="392400" cy="270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904D5C8-9AA8-7467-0EE6-3D1B961D91C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105170" y="1760489"/>
                <a:ext cx="4100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0E6375A-A13C-6976-11FE-6540AD9E8B66}"/>
                  </a:ext>
                </a:extLst>
              </p14:cNvPr>
              <p14:cNvContentPartPr/>
              <p14:nvPr/>
            </p14:nvContentPartPr>
            <p14:xfrm>
              <a:off x="11598010" y="2071169"/>
              <a:ext cx="283320" cy="32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0E6375A-A13C-6976-11FE-6540AD9E8B6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589370" y="2062529"/>
                <a:ext cx="30096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409F3D3-6620-6087-4E3D-ECB066FD88CE}"/>
              </a:ext>
            </a:extLst>
          </p:cNvPr>
          <p:cNvGrpSpPr/>
          <p:nvPr/>
        </p:nvGrpSpPr>
        <p:grpSpPr>
          <a:xfrm>
            <a:off x="10617730" y="2236049"/>
            <a:ext cx="1261800" cy="286920"/>
            <a:chOff x="10617730" y="2236049"/>
            <a:chExt cx="126180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B17C77-156F-E94E-98F7-94249D7C5E2A}"/>
                    </a:ext>
                  </a:extLst>
                </p14:cNvPr>
                <p14:cNvContentPartPr/>
                <p14:nvPr/>
              </p14:nvContentPartPr>
              <p14:xfrm>
                <a:off x="10617730" y="2273849"/>
                <a:ext cx="593640" cy="13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B17C77-156F-E94E-98F7-94249D7C5E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09090" y="2264849"/>
                  <a:ext cx="611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F5E6D9-E25F-BBAA-27C2-525ACD7AD743}"/>
                    </a:ext>
                  </a:extLst>
                </p14:cNvPr>
                <p14:cNvContentPartPr/>
                <p14:nvPr/>
              </p14:nvContentPartPr>
              <p14:xfrm>
                <a:off x="11299930" y="2307689"/>
                <a:ext cx="139320" cy="20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F5E6D9-E25F-BBAA-27C2-525ACD7AD7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91290" y="2298689"/>
                  <a:ext cx="156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C785E3-5144-F3B1-6C8E-E64CDBE450EA}"/>
                    </a:ext>
                  </a:extLst>
                </p14:cNvPr>
                <p14:cNvContentPartPr/>
                <p14:nvPr/>
              </p14:nvContentPartPr>
              <p14:xfrm>
                <a:off x="11289130" y="2395529"/>
                <a:ext cx="155880" cy="3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C785E3-5144-F3B1-6C8E-E64CDBE450E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80130" y="2386889"/>
                  <a:ext cx="173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CF43202-2A40-650E-757F-0AB2994F6692}"/>
                    </a:ext>
                  </a:extLst>
                </p14:cNvPr>
                <p14:cNvContentPartPr/>
                <p14:nvPr/>
              </p14:nvContentPartPr>
              <p14:xfrm>
                <a:off x="11743810" y="2236049"/>
                <a:ext cx="92880" cy="263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CF43202-2A40-650E-757F-0AB2994F66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35170" y="2227049"/>
                  <a:ext cx="110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A8587B-2B5D-214F-86D4-8F4FB03DFE2B}"/>
                    </a:ext>
                  </a:extLst>
                </p14:cNvPr>
                <p14:cNvContentPartPr/>
                <p14:nvPr/>
              </p14:nvContentPartPr>
              <p14:xfrm>
                <a:off x="11679370" y="2342609"/>
                <a:ext cx="200160" cy="40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A8587B-2B5D-214F-86D4-8F4FB03DFE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670730" y="2333609"/>
                  <a:ext cx="217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7B08152-90C5-7554-E7A0-AB5A4E2AD7A2}"/>
                    </a:ext>
                  </a:extLst>
                </p14:cNvPr>
                <p14:cNvContentPartPr/>
                <p14:nvPr/>
              </p14:nvContentPartPr>
              <p14:xfrm>
                <a:off x="11532850" y="2263409"/>
                <a:ext cx="141840" cy="25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7B08152-90C5-7554-E7A0-AB5A4E2AD7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23850" y="2254769"/>
                  <a:ext cx="15948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BD06724-61EE-908A-B621-6B17B91A50B4}"/>
              </a:ext>
            </a:extLst>
          </p:cNvPr>
          <p:cNvGrpSpPr/>
          <p:nvPr/>
        </p:nvGrpSpPr>
        <p:grpSpPr>
          <a:xfrm>
            <a:off x="4319890" y="3024089"/>
            <a:ext cx="288000" cy="259200"/>
            <a:chOff x="4319890" y="3024089"/>
            <a:chExt cx="28800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511CFF-B91A-5D32-8B96-525637E94E47}"/>
                    </a:ext>
                  </a:extLst>
                </p14:cNvPr>
                <p14:cNvContentPartPr/>
                <p14:nvPr/>
              </p14:nvContentPartPr>
              <p14:xfrm>
                <a:off x="4331050" y="3024089"/>
                <a:ext cx="276840" cy="7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511CFF-B91A-5D32-8B96-525637E94E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22050" y="3015089"/>
                  <a:ext cx="294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36FEC53-BB41-D110-80A3-77159129F611}"/>
                    </a:ext>
                  </a:extLst>
                </p14:cNvPr>
                <p14:cNvContentPartPr/>
                <p14:nvPr/>
              </p14:nvContentPartPr>
              <p14:xfrm>
                <a:off x="4319890" y="3233969"/>
                <a:ext cx="241560" cy="4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36FEC53-BB41-D110-80A3-77159129F6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11250" y="3225329"/>
                  <a:ext cx="2592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FCA7152-7E85-EE3E-9480-62FAF5C57E5A}"/>
              </a:ext>
            </a:extLst>
          </p:cNvPr>
          <p:cNvGrpSpPr/>
          <p:nvPr/>
        </p:nvGrpSpPr>
        <p:grpSpPr>
          <a:xfrm>
            <a:off x="5093170" y="2801249"/>
            <a:ext cx="2345760" cy="484200"/>
            <a:chOff x="5093170" y="2801249"/>
            <a:chExt cx="23457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DCF9979-B16E-196A-21BF-E512BB2549D0}"/>
                    </a:ext>
                  </a:extLst>
                </p14:cNvPr>
                <p14:cNvContentPartPr/>
                <p14:nvPr/>
              </p14:nvContentPartPr>
              <p14:xfrm>
                <a:off x="5093170" y="2899169"/>
                <a:ext cx="236880" cy="386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DCF9979-B16E-196A-21BF-E512BB2549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84170" y="2890169"/>
                  <a:ext cx="2545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B493509-F7A4-C6B9-56F0-6B206DFE9A7B}"/>
                    </a:ext>
                  </a:extLst>
                </p14:cNvPr>
                <p14:cNvContentPartPr/>
                <p14:nvPr/>
              </p14:nvContentPartPr>
              <p14:xfrm>
                <a:off x="5465050" y="2966849"/>
                <a:ext cx="174960" cy="29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B493509-F7A4-C6B9-56F0-6B206DFE9A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56410" y="2958209"/>
                  <a:ext cx="192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9FE5F5-5810-984B-44D5-CA073AB12BCF}"/>
                    </a:ext>
                  </a:extLst>
                </p14:cNvPr>
                <p14:cNvContentPartPr/>
                <p14:nvPr/>
              </p14:nvContentPartPr>
              <p14:xfrm>
                <a:off x="5391610" y="3169529"/>
                <a:ext cx="231120" cy="30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9FE5F5-5810-984B-44D5-CA073AB12B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82970" y="3160529"/>
                  <a:ext cx="248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90A1C79-FCA7-5D32-1C25-62B1EB310581}"/>
                    </a:ext>
                  </a:extLst>
                </p14:cNvPr>
                <p14:cNvContentPartPr/>
                <p14:nvPr/>
              </p14:nvContentPartPr>
              <p14:xfrm>
                <a:off x="5411770" y="2821769"/>
                <a:ext cx="235800" cy="1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90A1C79-FCA7-5D32-1C25-62B1EB31058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03130" y="2813129"/>
                  <a:ext cx="253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651457F-8DC3-CE4F-2DFF-3E81550CF5C1}"/>
                    </a:ext>
                  </a:extLst>
                </p14:cNvPr>
                <p14:cNvContentPartPr/>
                <p14:nvPr/>
              </p14:nvContentPartPr>
              <p14:xfrm>
                <a:off x="5900290" y="3042089"/>
                <a:ext cx="60480" cy="72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651457F-8DC3-CE4F-2DFF-3E81550CF5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91290" y="3033089"/>
                  <a:ext cx="78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0A25FDD-360A-6B0E-4873-C1EE571048F8}"/>
                    </a:ext>
                  </a:extLst>
                </p14:cNvPr>
                <p14:cNvContentPartPr/>
                <p14:nvPr/>
              </p14:nvContentPartPr>
              <p14:xfrm>
                <a:off x="6278290" y="2996369"/>
                <a:ext cx="292320" cy="284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0A25FDD-360A-6B0E-4873-C1EE571048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9290" y="2987729"/>
                  <a:ext cx="309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83A2037-4093-ABD1-35B5-A31D93CFE604}"/>
                    </a:ext>
                  </a:extLst>
                </p14:cNvPr>
                <p14:cNvContentPartPr/>
                <p14:nvPr/>
              </p14:nvContentPartPr>
              <p14:xfrm>
                <a:off x="6320770" y="2913209"/>
                <a:ext cx="252720" cy="18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83A2037-4093-ABD1-35B5-A31D93CFE6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11770" y="2904569"/>
                  <a:ext cx="270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9EFCB0-D022-E93E-5E64-51324339FAAD}"/>
                    </a:ext>
                  </a:extLst>
                </p14:cNvPr>
                <p14:cNvContentPartPr/>
                <p14:nvPr/>
              </p14:nvContentPartPr>
              <p14:xfrm>
                <a:off x="6641530" y="3041009"/>
                <a:ext cx="218520" cy="19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9EFCB0-D022-E93E-5E64-51324339FA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32530" y="3032009"/>
                  <a:ext cx="236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37926E-E7FF-7F9E-DF66-006CEFA153BC}"/>
                    </a:ext>
                  </a:extLst>
                </p14:cNvPr>
                <p14:cNvContentPartPr/>
                <p14:nvPr/>
              </p14:nvContentPartPr>
              <p14:xfrm>
                <a:off x="6676090" y="3062969"/>
                <a:ext cx="129600" cy="195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37926E-E7FF-7F9E-DF66-006CEFA153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67450" y="3054329"/>
                  <a:ext cx="147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5BD38A-CD28-6067-77AB-605DA479CB4E}"/>
                    </a:ext>
                  </a:extLst>
                </p14:cNvPr>
                <p14:cNvContentPartPr/>
                <p14:nvPr/>
              </p14:nvContentPartPr>
              <p14:xfrm>
                <a:off x="7028170" y="2993129"/>
                <a:ext cx="366120" cy="230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5BD38A-CD28-6067-77AB-605DA479CB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19530" y="2984489"/>
                  <a:ext cx="383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EAB10FF-B396-7140-8BCD-24601120AF1E}"/>
                    </a:ext>
                  </a:extLst>
                </p14:cNvPr>
                <p14:cNvContentPartPr/>
                <p14:nvPr/>
              </p14:nvContentPartPr>
              <p14:xfrm>
                <a:off x="7126810" y="2801249"/>
                <a:ext cx="312120" cy="39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EAB10FF-B396-7140-8BCD-24601120AF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17810" y="2792249"/>
                  <a:ext cx="3297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2EAA8C0-9588-5588-3687-80B5EEC75532}"/>
              </a:ext>
            </a:extLst>
          </p:cNvPr>
          <p:cNvGrpSpPr/>
          <p:nvPr/>
        </p:nvGrpSpPr>
        <p:grpSpPr>
          <a:xfrm>
            <a:off x="6097570" y="3335129"/>
            <a:ext cx="1933920" cy="1388160"/>
            <a:chOff x="6097570" y="3335129"/>
            <a:chExt cx="1933920" cy="13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855F23-87DE-F06E-5308-EDBC04C27788}"/>
                    </a:ext>
                  </a:extLst>
                </p14:cNvPr>
                <p14:cNvContentPartPr/>
                <p14:nvPr/>
              </p14:nvContentPartPr>
              <p14:xfrm>
                <a:off x="6234370" y="3335129"/>
                <a:ext cx="1176120" cy="345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1855F23-87DE-F06E-5308-EDBC04C277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25730" y="3326489"/>
                  <a:ext cx="1193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DC80FF-9E6F-724C-79D2-A1E126118B7F}"/>
                    </a:ext>
                  </a:extLst>
                </p14:cNvPr>
                <p14:cNvContentPartPr/>
                <p14:nvPr/>
              </p14:nvContentPartPr>
              <p14:xfrm>
                <a:off x="6621010" y="3627809"/>
                <a:ext cx="169200" cy="458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DC80FF-9E6F-724C-79D2-A1E126118B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12370" y="3619169"/>
                  <a:ext cx="1868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54EF42-F82E-6BB2-D7E5-20E6F7827E6C}"/>
                    </a:ext>
                  </a:extLst>
                </p14:cNvPr>
                <p14:cNvContentPartPr/>
                <p14:nvPr/>
              </p14:nvContentPartPr>
              <p14:xfrm>
                <a:off x="6097570" y="4273649"/>
                <a:ext cx="59400" cy="169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54EF42-F82E-6BB2-D7E5-20E6F7827E6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88930" y="4265009"/>
                  <a:ext cx="77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7B5FD71-072E-79EE-1584-83A6F18F3907}"/>
                    </a:ext>
                  </a:extLst>
                </p14:cNvPr>
                <p14:cNvContentPartPr/>
                <p14:nvPr/>
              </p14:nvContentPartPr>
              <p14:xfrm>
                <a:off x="6181090" y="4278329"/>
                <a:ext cx="92520" cy="18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7B5FD71-072E-79EE-1584-83A6F18F390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72450" y="4269689"/>
                  <a:ext cx="110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6CFC894-6D36-A626-7F18-EE7118879BAF}"/>
                    </a:ext>
                  </a:extLst>
                </p14:cNvPr>
                <p14:cNvContentPartPr/>
                <p14:nvPr/>
              </p14:nvContentPartPr>
              <p14:xfrm>
                <a:off x="6373690" y="4036049"/>
                <a:ext cx="1657800" cy="687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6CFC894-6D36-A626-7F18-EE7118879B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65050" y="4027049"/>
                  <a:ext cx="167544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BD1C87F-54AC-6C5E-C0F3-279BAC6953DB}"/>
                    </a:ext>
                  </a:extLst>
                </p14:cNvPr>
                <p14:cNvContentPartPr/>
                <p14:nvPr/>
              </p14:nvContentPartPr>
              <p14:xfrm>
                <a:off x="7652050" y="4325849"/>
                <a:ext cx="212040" cy="55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BD1C87F-54AC-6C5E-C0F3-279BAC6953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43050" y="4316849"/>
                  <a:ext cx="229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20F016-4B10-6887-6FDE-2C27FFFD9237}"/>
                    </a:ext>
                  </a:extLst>
                </p14:cNvPr>
                <p14:cNvContentPartPr/>
                <p14:nvPr/>
              </p14:nvContentPartPr>
              <p14:xfrm>
                <a:off x="7619650" y="4300649"/>
                <a:ext cx="24840" cy="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20F016-4B10-6887-6FDE-2C27FFFD92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10650" y="4291649"/>
                  <a:ext cx="42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C4530DE-55CA-9B3B-1940-800754ED6BCD}"/>
                    </a:ext>
                  </a:extLst>
                </p14:cNvPr>
                <p14:cNvContentPartPr/>
                <p14:nvPr/>
              </p14:nvContentPartPr>
              <p14:xfrm>
                <a:off x="7004770" y="4250249"/>
                <a:ext cx="477720" cy="7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C4530DE-55CA-9B3B-1940-800754ED6B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96130" y="4241249"/>
                  <a:ext cx="49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5B992FA-73B5-036E-005F-68021BB16A61}"/>
                    </a:ext>
                  </a:extLst>
                </p14:cNvPr>
                <p14:cNvContentPartPr/>
                <p14:nvPr/>
              </p14:nvContentPartPr>
              <p14:xfrm>
                <a:off x="6920170" y="4218569"/>
                <a:ext cx="410400" cy="26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5B992FA-73B5-036E-005F-68021BB16A6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11170" y="4209569"/>
                  <a:ext cx="4280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FE667AD-C3E3-6759-F240-B2352AFCB996}"/>
              </a:ext>
            </a:extLst>
          </p:cNvPr>
          <p:cNvGrpSpPr/>
          <p:nvPr/>
        </p:nvGrpSpPr>
        <p:grpSpPr>
          <a:xfrm>
            <a:off x="8221210" y="3997169"/>
            <a:ext cx="2610360" cy="763560"/>
            <a:chOff x="8221210" y="3997169"/>
            <a:chExt cx="261036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CBC4437-5EC8-288B-83BF-22BA6043C3C1}"/>
                    </a:ext>
                  </a:extLst>
                </p14:cNvPr>
                <p14:cNvContentPartPr/>
                <p14:nvPr/>
              </p14:nvContentPartPr>
              <p14:xfrm>
                <a:off x="8221210" y="4223249"/>
                <a:ext cx="14400" cy="8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CBC4437-5EC8-288B-83BF-22BA6043C3C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12210" y="4214609"/>
                  <a:ext cx="32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B9F246-189B-B080-853B-973CE7BC9D6D}"/>
                    </a:ext>
                  </a:extLst>
                </p14:cNvPr>
                <p14:cNvContentPartPr/>
                <p14:nvPr/>
              </p14:nvContentPartPr>
              <p14:xfrm>
                <a:off x="8318050" y="4182209"/>
                <a:ext cx="19080" cy="137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B9F246-189B-B080-853B-973CE7BC9D6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09410" y="4173209"/>
                  <a:ext cx="36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0A8895-1C56-51A1-1B7F-1C755084DDF1}"/>
                    </a:ext>
                  </a:extLst>
                </p14:cNvPr>
                <p14:cNvContentPartPr/>
                <p14:nvPr/>
              </p14:nvContentPartPr>
              <p14:xfrm>
                <a:off x="8537290" y="4218569"/>
                <a:ext cx="277920" cy="542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0A8895-1C56-51A1-1B7F-1C755084DDF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28650" y="4209929"/>
                  <a:ext cx="2955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B3AD9CA-F02E-F080-08C0-BB5A3BCD1256}"/>
                    </a:ext>
                  </a:extLst>
                </p14:cNvPr>
                <p14:cNvContentPartPr/>
                <p14:nvPr/>
              </p14:nvContentPartPr>
              <p14:xfrm>
                <a:off x="9066490" y="4054409"/>
                <a:ext cx="594720" cy="510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B3AD9CA-F02E-F080-08C0-BB5A3BCD12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7850" y="4045409"/>
                  <a:ext cx="61236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E14C08A-0A3C-C234-170A-19E8FE7143A6}"/>
                    </a:ext>
                  </a:extLst>
                </p14:cNvPr>
                <p14:cNvContentPartPr/>
                <p14:nvPr/>
              </p14:nvContentPartPr>
              <p14:xfrm>
                <a:off x="9088090" y="4329089"/>
                <a:ext cx="309600" cy="40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E14C08A-0A3C-C234-170A-19E8FE7143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79090" y="4320449"/>
                  <a:ext cx="327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8386C01-E423-A126-4BB6-D25130AF2D29}"/>
                    </a:ext>
                  </a:extLst>
                </p14:cNvPr>
                <p14:cNvContentPartPr/>
                <p14:nvPr/>
              </p14:nvContentPartPr>
              <p14:xfrm>
                <a:off x="9812770" y="3997169"/>
                <a:ext cx="1018800" cy="694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8386C01-E423-A126-4BB6-D25130AF2D2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04130" y="3988529"/>
                  <a:ext cx="103644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569CC2-CE5E-3EA1-7D05-7C51B321CAA7}"/>
                    </a:ext>
                  </a:extLst>
                </p14:cNvPr>
                <p14:cNvContentPartPr/>
                <p14:nvPr/>
              </p14:nvContentPartPr>
              <p14:xfrm>
                <a:off x="10566970" y="4198049"/>
                <a:ext cx="43920" cy="14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569CC2-CE5E-3EA1-7D05-7C51B321CA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58330" y="4189409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3E632EC-B762-D3BB-05A4-995269F0B8E8}"/>
                  </a:ext>
                </a:extLst>
              </p14:cNvPr>
              <p14:cNvContentPartPr/>
              <p14:nvPr/>
            </p14:nvContentPartPr>
            <p14:xfrm>
              <a:off x="10952530" y="4005449"/>
              <a:ext cx="896760" cy="5839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3E632EC-B762-D3BB-05A4-995269F0B8E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943530" y="3996449"/>
                <a:ext cx="914400" cy="60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D49E2C0-2D60-A29C-6A1C-165F5999DC4A}"/>
              </a:ext>
            </a:extLst>
          </p:cNvPr>
          <p:cNvGrpSpPr/>
          <p:nvPr/>
        </p:nvGrpSpPr>
        <p:grpSpPr>
          <a:xfrm>
            <a:off x="6355330" y="4896449"/>
            <a:ext cx="3507480" cy="607680"/>
            <a:chOff x="6355330" y="4896449"/>
            <a:chExt cx="350748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955CF8-EFCD-239B-747B-D43F4C18933C}"/>
                    </a:ext>
                  </a:extLst>
                </p14:cNvPr>
                <p14:cNvContentPartPr/>
                <p14:nvPr/>
              </p14:nvContentPartPr>
              <p14:xfrm>
                <a:off x="6355330" y="4896449"/>
                <a:ext cx="365040" cy="38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955CF8-EFCD-239B-747B-D43F4C18933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46690" y="4887809"/>
                  <a:ext cx="382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326BFD8-4661-29FE-C0BF-FE61D0649790}"/>
                    </a:ext>
                  </a:extLst>
                </p14:cNvPr>
                <p14:cNvContentPartPr/>
                <p14:nvPr/>
              </p14:nvContentPartPr>
              <p14:xfrm>
                <a:off x="6599050" y="4977449"/>
                <a:ext cx="229680" cy="23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326BFD8-4661-29FE-C0BF-FE61D064979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90410" y="4968449"/>
                  <a:ext cx="247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F9C23F-E221-D02B-4A4D-67E1A9559CEA}"/>
                    </a:ext>
                  </a:extLst>
                </p14:cNvPr>
                <p14:cNvContentPartPr/>
                <p14:nvPr/>
              </p14:nvContentPartPr>
              <p14:xfrm>
                <a:off x="7054450" y="5089049"/>
                <a:ext cx="239040" cy="16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F9C23F-E221-D02B-4A4D-67E1A9559CE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45810" y="5080409"/>
                  <a:ext cx="256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D9334E-58E5-9572-B22E-1A7AB0D4978E}"/>
                    </a:ext>
                  </a:extLst>
                </p14:cNvPr>
                <p14:cNvContentPartPr/>
                <p14:nvPr/>
              </p14:nvContentPartPr>
              <p14:xfrm>
                <a:off x="7544410" y="5109209"/>
                <a:ext cx="869760" cy="39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D9334E-58E5-9572-B22E-1A7AB0D4978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35410" y="5100209"/>
                  <a:ext cx="8874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275EBF3-1AC3-26DC-EA1A-9C7E9360FD9A}"/>
                    </a:ext>
                  </a:extLst>
                </p14:cNvPr>
                <p14:cNvContentPartPr/>
                <p14:nvPr/>
              </p14:nvContentPartPr>
              <p14:xfrm>
                <a:off x="7818730" y="4934609"/>
                <a:ext cx="52560" cy="26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275EBF3-1AC3-26DC-EA1A-9C7E9360FD9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10090" y="4925609"/>
                  <a:ext cx="70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42C5A85-41E4-7179-F059-5145C0C6BDFC}"/>
                    </a:ext>
                  </a:extLst>
                </p14:cNvPr>
                <p14:cNvContentPartPr/>
                <p14:nvPr/>
              </p14:nvContentPartPr>
              <p14:xfrm>
                <a:off x="8676610" y="4920569"/>
                <a:ext cx="1176120" cy="546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42C5A85-41E4-7179-F059-5145C0C6BD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67970" y="4911929"/>
                  <a:ext cx="11937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7FBFF5F-0D51-5967-9232-5B644DB722FC}"/>
                    </a:ext>
                  </a:extLst>
                </p14:cNvPr>
                <p14:cNvContentPartPr/>
                <p14:nvPr/>
              </p14:nvContentPartPr>
              <p14:xfrm>
                <a:off x="9594970" y="4994729"/>
                <a:ext cx="267840" cy="84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7FBFF5F-0D51-5967-9232-5B644DB722F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6330" y="4985729"/>
                  <a:ext cx="285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148CEAB-AFD3-3A00-05BF-867D634EA6E5}"/>
                    </a:ext>
                  </a:extLst>
                </p14:cNvPr>
                <p14:cNvContentPartPr/>
                <p14:nvPr/>
              </p14:nvContentPartPr>
              <p14:xfrm>
                <a:off x="9367810" y="4936409"/>
                <a:ext cx="4716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148CEAB-AFD3-3A00-05BF-867D634EA6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59170" y="4927409"/>
                  <a:ext cx="64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E13206A-542A-9800-510B-958DFD28C5CA}"/>
              </a:ext>
            </a:extLst>
          </p:cNvPr>
          <p:cNvGrpSpPr/>
          <p:nvPr/>
        </p:nvGrpSpPr>
        <p:grpSpPr>
          <a:xfrm>
            <a:off x="7918810" y="2787929"/>
            <a:ext cx="2222640" cy="460440"/>
            <a:chOff x="7918810" y="2787929"/>
            <a:chExt cx="22226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A5860F3-DF3C-D274-61A7-C22F98E5172F}"/>
                    </a:ext>
                  </a:extLst>
                </p14:cNvPr>
                <p14:cNvContentPartPr/>
                <p14:nvPr/>
              </p14:nvContentPartPr>
              <p14:xfrm>
                <a:off x="7935370" y="3018329"/>
                <a:ext cx="307800" cy="12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A5860F3-DF3C-D274-61A7-C22F98E5172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26730" y="3009329"/>
                  <a:ext cx="32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1662CE5-881B-0C19-F4A0-08A7D812EF64}"/>
                    </a:ext>
                  </a:extLst>
                </p14:cNvPr>
                <p14:cNvContentPartPr/>
                <p14:nvPr/>
              </p14:nvContentPartPr>
              <p14:xfrm>
                <a:off x="7918810" y="3106169"/>
                <a:ext cx="342360" cy="46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1662CE5-881B-0C19-F4A0-08A7D812EF6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09810" y="3097169"/>
                  <a:ext cx="360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7CEB6F-3BC2-69CC-978C-FB502488B200}"/>
                    </a:ext>
                  </a:extLst>
                </p14:cNvPr>
                <p14:cNvContentPartPr/>
                <p14:nvPr/>
              </p14:nvContentPartPr>
              <p14:xfrm>
                <a:off x="8379610" y="2787929"/>
                <a:ext cx="1657440" cy="46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7CEB6F-3BC2-69CC-978C-FB502488B2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70970" y="2778929"/>
                  <a:ext cx="1675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1D321BD-2557-DED6-94F4-AB84DFE47B1A}"/>
                    </a:ext>
                  </a:extLst>
                </p14:cNvPr>
                <p14:cNvContentPartPr/>
                <p14:nvPr/>
              </p14:nvContentPartPr>
              <p14:xfrm>
                <a:off x="9872170" y="2987009"/>
                <a:ext cx="269280" cy="1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1D321BD-2557-DED6-94F4-AB84DFE47B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63530" y="2978369"/>
                  <a:ext cx="286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441D428-9864-945D-C507-EFC76B9387AA}"/>
                    </a:ext>
                  </a:extLst>
                </p14:cNvPr>
                <p14:cNvContentPartPr/>
                <p14:nvPr/>
              </p14:nvContentPartPr>
              <p14:xfrm>
                <a:off x="9162250" y="2952449"/>
                <a:ext cx="285480" cy="1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441D428-9864-945D-C507-EFC76B9387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53250" y="2943449"/>
                  <a:ext cx="3031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F361245-1C20-4482-83CC-5E64C45E4B46}"/>
                  </a:ext>
                </a:extLst>
              </p14:cNvPr>
              <p14:cNvContentPartPr/>
              <p14:nvPr/>
            </p14:nvContentPartPr>
            <p14:xfrm>
              <a:off x="2748850" y="572849"/>
              <a:ext cx="1352520" cy="219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F361245-1C20-4482-83CC-5E64C45E4B4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739850" y="564209"/>
                <a:ext cx="1370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EF9F72D-51AA-D6A8-435C-D913D259A16A}"/>
                  </a:ext>
                </a:extLst>
              </p14:cNvPr>
              <p14:cNvContentPartPr/>
              <p14:nvPr/>
            </p14:nvContentPartPr>
            <p14:xfrm>
              <a:off x="4551730" y="512369"/>
              <a:ext cx="1445040" cy="91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EF9F72D-51AA-D6A8-435C-D913D259A16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542730" y="503369"/>
                <a:ext cx="146268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269761A-3224-72BA-BC91-E49C1E7D46CC}"/>
              </a:ext>
            </a:extLst>
          </p:cNvPr>
          <p:cNvGrpSpPr/>
          <p:nvPr/>
        </p:nvGrpSpPr>
        <p:grpSpPr>
          <a:xfrm>
            <a:off x="701890" y="4398569"/>
            <a:ext cx="4189320" cy="573480"/>
            <a:chOff x="701890" y="4398569"/>
            <a:chExt cx="418932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78717F7-92AB-2921-DF3F-C46072359E76}"/>
                    </a:ext>
                  </a:extLst>
                </p14:cNvPr>
                <p14:cNvContentPartPr/>
                <p14:nvPr/>
              </p14:nvContentPartPr>
              <p14:xfrm>
                <a:off x="701890" y="4439969"/>
                <a:ext cx="810000" cy="360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78717F7-92AB-2921-DF3F-C46072359E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2890" y="4431329"/>
                  <a:ext cx="827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FC0C5C9-FFE5-2F2D-F858-04A3728F8876}"/>
                    </a:ext>
                  </a:extLst>
                </p14:cNvPr>
                <p14:cNvContentPartPr/>
                <p14:nvPr/>
              </p14:nvContentPartPr>
              <p14:xfrm>
                <a:off x="1320730" y="4554449"/>
                <a:ext cx="247680" cy="62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FC0C5C9-FFE5-2F2D-F858-04A3728F88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12090" y="4545809"/>
                  <a:ext cx="265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D3CD0E0-F566-CBC6-6661-954B11052E18}"/>
                    </a:ext>
                  </a:extLst>
                </p14:cNvPr>
                <p14:cNvContentPartPr/>
                <p14:nvPr/>
              </p14:nvContentPartPr>
              <p14:xfrm>
                <a:off x="1579210" y="4676129"/>
                <a:ext cx="717840" cy="295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D3CD0E0-F566-CBC6-6661-954B11052E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70210" y="4667129"/>
                  <a:ext cx="735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0725FDF-447E-E900-C62E-F64497DCE07A}"/>
                    </a:ext>
                  </a:extLst>
                </p14:cNvPr>
                <p14:cNvContentPartPr/>
                <p14:nvPr/>
              </p14:nvContentPartPr>
              <p14:xfrm>
                <a:off x="2443210" y="4508369"/>
                <a:ext cx="305280" cy="448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0725FDF-447E-E900-C62E-F64497DCE0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34570" y="4499729"/>
                  <a:ext cx="3229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DF02CF0-A164-FF25-1F16-13F0EB38F972}"/>
                    </a:ext>
                  </a:extLst>
                </p14:cNvPr>
                <p14:cNvContentPartPr/>
                <p14:nvPr/>
              </p14:nvContentPartPr>
              <p14:xfrm>
                <a:off x="2969170" y="4478849"/>
                <a:ext cx="170280" cy="273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DF02CF0-A164-FF25-1F16-13F0EB38F9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60170" y="4470209"/>
                  <a:ext cx="187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FCEBA44-5C69-FE76-A562-2AEFD684702A}"/>
                    </a:ext>
                  </a:extLst>
                </p14:cNvPr>
                <p14:cNvContentPartPr/>
                <p14:nvPr/>
              </p14:nvContentPartPr>
              <p14:xfrm>
                <a:off x="3264010" y="4482449"/>
                <a:ext cx="115560" cy="264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FCEBA44-5C69-FE76-A562-2AEFD684702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55370" y="4473809"/>
                  <a:ext cx="133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DFD12A3-0F1A-960C-09E3-EB527A62A0A6}"/>
                    </a:ext>
                  </a:extLst>
                </p14:cNvPr>
                <p14:cNvContentPartPr/>
                <p14:nvPr/>
              </p14:nvContentPartPr>
              <p14:xfrm>
                <a:off x="3202810" y="4668209"/>
                <a:ext cx="166680" cy="10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DFD12A3-0F1A-960C-09E3-EB527A62A0A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93810" y="4659209"/>
                  <a:ext cx="184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89E984D-8E3A-08E4-CA94-650AE09D0063}"/>
                    </a:ext>
                  </a:extLst>
                </p14:cNvPr>
                <p14:cNvContentPartPr/>
                <p14:nvPr/>
              </p14:nvContentPartPr>
              <p14:xfrm>
                <a:off x="3185530" y="4398569"/>
                <a:ext cx="219240" cy="25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89E984D-8E3A-08E4-CA94-650AE09D00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76530" y="4389929"/>
                  <a:ext cx="236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01E326A-3715-FCAC-7063-19130831C49C}"/>
                    </a:ext>
                  </a:extLst>
                </p14:cNvPr>
                <p14:cNvContentPartPr/>
                <p14:nvPr/>
              </p14:nvContentPartPr>
              <p14:xfrm>
                <a:off x="3632650" y="4645529"/>
                <a:ext cx="18000" cy="45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01E326A-3715-FCAC-7063-19130831C49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24010" y="4636889"/>
                  <a:ext cx="35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9CA94B8-F069-20DC-1D65-33E8DDFD7AF0}"/>
                    </a:ext>
                  </a:extLst>
                </p14:cNvPr>
                <p14:cNvContentPartPr/>
                <p14:nvPr/>
              </p14:nvContentPartPr>
              <p14:xfrm>
                <a:off x="3866650" y="4521689"/>
                <a:ext cx="225720" cy="222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9CA94B8-F069-20DC-1D65-33E8DDFD7AF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58010" y="4512689"/>
                  <a:ext cx="243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60A917-E8EA-C9DE-299A-98749AF7488D}"/>
                    </a:ext>
                  </a:extLst>
                </p14:cNvPr>
                <p14:cNvContentPartPr/>
                <p14:nvPr/>
              </p14:nvContentPartPr>
              <p14:xfrm>
                <a:off x="3892210" y="4418369"/>
                <a:ext cx="206280" cy="1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60A917-E8EA-C9DE-299A-98749AF7488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83570" y="4409369"/>
                  <a:ext cx="22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71A7A60-1E38-4668-AFAD-0B57C36814EE}"/>
                    </a:ext>
                  </a:extLst>
                </p14:cNvPr>
                <p14:cNvContentPartPr/>
                <p14:nvPr/>
              </p14:nvContentPartPr>
              <p14:xfrm>
                <a:off x="4224490" y="4521329"/>
                <a:ext cx="168120" cy="198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71A7A60-1E38-4668-AFAD-0B57C36814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15850" y="4512689"/>
                  <a:ext cx="185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BA548A3-D4DA-7CBA-3334-C2DEB7D5277F}"/>
                    </a:ext>
                  </a:extLst>
                </p14:cNvPr>
                <p14:cNvContentPartPr/>
                <p14:nvPr/>
              </p14:nvContentPartPr>
              <p14:xfrm>
                <a:off x="4245730" y="4581449"/>
                <a:ext cx="120960" cy="154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BA548A3-D4DA-7CBA-3334-C2DEB7D5277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37090" y="4572809"/>
                  <a:ext cx="138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2A107E7-C4DF-0BAA-375A-1B000C4CD6DB}"/>
                    </a:ext>
                  </a:extLst>
                </p14:cNvPr>
                <p14:cNvContentPartPr/>
                <p14:nvPr/>
              </p14:nvContentPartPr>
              <p14:xfrm>
                <a:off x="4567570" y="4500449"/>
                <a:ext cx="307800" cy="199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2A107E7-C4DF-0BAA-375A-1B000C4CD6D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58570" y="4491449"/>
                  <a:ext cx="325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A8513B1-A9A1-4DCB-55FE-E3CEA0E97121}"/>
                    </a:ext>
                  </a:extLst>
                </p14:cNvPr>
                <p14:cNvContentPartPr/>
                <p14:nvPr/>
              </p14:nvContentPartPr>
              <p14:xfrm>
                <a:off x="4622650" y="4409729"/>
                <a:ext cx="268560" cy="1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A8513B1-A9A1-4DCB-55FE-E3CEA0E971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14010" y="4400729"/>
                  <a:ext cx="2862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9AD4515-35F3-09F3-24DF-DC84CB5BDD63}"/>
                  </a:ext>
                </a:extLst>
              </p14:cNvPr>
              <p14:cNvContentPartPr/>
              <p14:nvPr/>
            </p14:nvContentPartPr>
            <p14:xfrm>
              <a:off x="611890" y="5418449"/>
              <a:ext cx="997920" cy="2174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9AD4515-35F3-09F3-24DF-DC84CB5BDD6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02890" y="5409449"/>
                <a:ext cx="101556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E56D19A-4CFB-76E9-0A90-54B208127EDB}"/>
              </a:ext>
            </a:extLst>
          </p:cNvPr>
          <p:cNvGrpSpPr/>
          <p:nvPr/>
        </p:nvGrpSpPr>
        <p:grpSpPr>
          <a:xfrm>
            <a:off x="1843090" y="5179409"/>
            <a:ext cx="1471320" cy="481680"/>
            <a:chOff x="1843090" y="5179409"/>
            <a:chExt cx="147132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FE8E7DC-6717-F8A0-CBDC-84D3B755A85A}"/>
                    </a:ext>
                  </a:extLst>
                </p14:cNvPr>
                <p14:cNvContentPartPr/>
                <p14:nvPr/>
              </p14:nvContentPartPr>
              <p14:xfrm>
                <a:off x="1843090" y="5179409"/>
                <a:ext cx="1471320" cy="481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FE8E7DC-6717-F8A0-CBDC-84D3B755A85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34450" y="5170769"/>
                  <a:ext cx="14889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77A8A8-C71C-64F0-9B03-EF3CAE9CFF7A}"/>
                    </a:ext>
                  </a:extLst>
                </p14:cNvPr>
                <p14:cNvContentPartPr/>
                <p14:nvPr/>
              </p14:nvContentPartPr>
              <p14:xfrm>
                <a:off x="2924530" y="5249609"/>
                <a:ext cx="236520" cy="95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77A8A8-C71C-64F0-9B03-EF3CAE9CFF7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15890" y="5240609"/>
                  <a:ext cx="25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6623AD9-F08B-7E61-8239-09C9863BC767}"/>
                    </a:ext>
                  </a:extLst>
                </p14:cNvPr>
                <p14:cNvContentPartPr/>
                <p14:nvPr/>
              </p14:nvContentPartPr>
              <p14:xfrm>
                <a:off x="2665690" y="5321969"/>
                <a:ext cx="29520" cy="23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6623AD9-F08B-7E61-8239-09C9863BC7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56690" y="5313329"/>
                  <a:ext cx="47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5B42F95-4ECA-8349-31C5-282A50D499DE}"/>
                    </a:ext>
                  </a:extLst>
                </p14:cNvPr>
                <p14:cNvContentPartPr/>
                <p14:nvPr/>
              </p14:nvContentPartPr>
              <p14:xfrm>
                <a:off x="2885650" y="5285609"/>
                <a:ext cx="2160" cy="5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5B42F95-4ECA-8349-31C5-282A50D499D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77010" y="5276609"/>
                  <a:ext cx="1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904F485-32B8-24B4-F68B-7F2B7FA551B8}"/>
                    </a:ext>
                  </a:extLst>
                </p14:cNvPr>
                <p14:cNvContentPartPr/>
                <p14:nvPr/>
              </p14:nvContentPartPr>
              <p14:xfrm>
                <a:off x="2371210" y="5290289"/>
                <a:ext cx="286920" cy="86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904F485-32B8-24B4-F68B-7F2B7FA551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62570" y="5281649"/>
                  <a:ext cx="3045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F389EC8-77F5-143C-B764-D5AF0B407B18}"/>
                  </a:ext>
                </a:extLst>
              </p14:cNvPr>
              <p14:cNvContentPartPr/>
              <p14:nvPr/>
            </p14:nvContentPartPr>
            <p14:xfrm>
              <a:off x="3576130" y="5381369"/>
              <a:ext cx="1040400" cy="2145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F389EC8-77F5-143C-B764-D5AF0B407B1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67130" y="5372729"/>
                <a:ext cx="105804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7A4E494-69C2-F4AC-4023-859885701ED7}"/>
              </a:ext>
            </a:extLst>
          </p:cNvPr>
          <p:cNvGrpSpPr/>
          <p:nvPr/>
        </p:nvGrpSpPr>
        <p:grpSpPr>
          <a:xfrm>
            <a:off x="659050" y="5741729"/>
            <a:ext cx="1521000" cy="455040"/>
            <a:chOff x="659050" y="5741729"/>
            <a:chExt cx="15210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A8930B-F0ED-02EF-A274-A97287B03558}"/>
                    </a:ext>
                  </a:extLst>
                </p14:cNvPr>
                <p14:cNvContentPartPr/>
                <p14:nvPr/>
              </p14:nvContentPartPr>
              <p14:xfrm>
                <a:off x="659050" y="5780969"/>
                <a:ext cx="737280" cy="412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A8930B-F0ED-02EF-A274-A97287B0355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0050" y="5772329"/>
                  <a:ext cx="7549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64284E4-4818-35D7-E2DA-7ED96E1D09BA}"/>
                    </a:ext>
                  </a:extLst>
                </p14:cNvPr>
                <p14:cNvContentPartPr/>
                <p14:nvPr/>
              </p14:nvContentPartPr>
              <p14:xfrm>
                <a:off x="1021570" y="5963129"/>
                <a:ext cx="213840" cy="1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64284E4-4818-35D7-E2DA-7ED96E1D09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2570" y="5954129"/>
                  <a:ext cx="231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49362C1-F46D-0501-AEFF-96DE055C8165}"/>
                    </a:ext>
                  </a:extLst>
                </p14:cNvPr>
                <p14:cNvContentPartPr/>
                <p14:nvPr/>
              </p14:nvContentPartPr>
              <p14:xfrm>
                <a:off x="916090" y="5908769"/>
                <a:ext cx="24120" cy="3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49362C1-F46D-0501-AEFF-96DE055C81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7450" y="5899769"/>
                  <a:ext cx="41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18A9C4B-F0CA-4123-0245-8AE190A9547E}"/>
                    </a:ext>
                  </a:extLst>
                </p14:cNvPr>
                <p14:cNvContentPartPr/>
                <p14:nvPr/>
              </p14:nvContentPartPr>
              <p14:xfrm>
                <a:off x="1578130" y="5741729"/>
                <a:ext cx="601920" cy="455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18A9C4B-F0CA-4123-0245-8AE190A954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69490" y="5733089"/>
                  <a:ext cx="6195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9E9186-A562-6045-044C-F906B67B65AC}"/>
                    </a:ext>
                  </a:extLst>
                </p14:cNvPr>
                <p14:cNvContentPartPr/>
                <p14:nvPr/>
              </p14:nvContentPartPr>
              <p14:xfrm>
                <a:off x="1629610" y="5927129"/>
                <a:ext cx="367560" cy="63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9E9186-A562-6045-044C-F906B67B65A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20970" y="5918489"/>
                  <a:ext cx="3852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AAAC2DC-72E5-2C03-3F18-CB9CD550EE18}"/>
              </a:ext>
            </a:extLst>
          </p:cNvPr>
          <p:cNvGrpSpPr/>
          <p:nvPr/>
        </p:nvGrpSpPr>
        <p:grpSpPr>
          <a:xfrm>
            <a:off x="2391010" y="5724089"/>
            <a:ext cx="983880" cy="623520"/>
            <a:chOff x="2391010" y="5724089"/>
            <a:chExt cx="98388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42E2FFA-D528-8013-7CD6-999AE222ECED}"/>
                    </a:ext>
                  </a:extLst>
                </p14:cNvPr>
                <p14:cNvContentPartPr/>
                <p14:nvPr/>
              </p14:nvContentPartPr>
              <p14:xfrm>
                <a:off x="2391010" y="5724089"/>
                <a:ext cx="983880" cy="623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42E2FFA-D528-8013-7CD6-999AE222EC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82010" y="5715449"/>
                  <a:ext cx="100152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FEC4CF6-790F-36A3-2CF8-149A7C72064F}"/>
                    </a:ext>
                  </a:extLst>
                </p14:cNvPr>
                <p14:cNvContentPartPr/>
                <p14:nvPr/>
              </p14:nvContentPartPr>
              <p14:xfrm>
                <a:off x="3076450" y="5831009"/>
                <a:ext cx="42840" cy="70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FEC4CF6-790F-36A3-2CF8-149A7C7206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67810" y="5822009"/>
                  <a:ext cx="604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F2DC145-93B5-2434-B854-E671FDC732A8}"/>
              </a:ext>
            </a:extLst>
          </p:cNvPr>
          <p:cNvGrpSpPr/>
          <p:nvPr/>
        </p:nvGrpSpPr>
        <p:grpSpPr>
          <a:xfrm>
            <a:off x="2865850" y="776249"/>
            <a:ext cx="1135800" cy="556200"/>
            <a:chOff x="2865850" y="776249"/>
            <a:chExt cx="113580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A938E1C-6F8F-E6D2-49EF-CAE7C7334719}"/>
                    </a:ext>
                  </a:extLst>
                </p14:cNvPr>
                <p14:cNvContentPartPr/>
                <p14:nvPr/>
              </p14:nvContentPartPr>
              <p14:xfrm>
                <a:off x="2865850" y="776249"/>
                <a:ext cx="1135800" cy="556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A938E1C-6F8F-E6D2-49EF-CAE7C733471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56850" y="767249"/>
                  <a:ext cx="11534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D7CB50C-720D-D72A-0105-2E244037F07E}"/>
                    </a:ext>
                  </a:extLst>
                </p14:cNvPr>
                <p14:cNvContentPartPr/>
                <p14:nvPr/>
              </p14:nvContentPartPr>
              <p14:xfrm>
                <a:off x="3638770" y="877409"/>
                <a:ext cx="27360" cy="39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D7CB50C-720D-D72A-0105-2E244037F07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29770" y="868769"/>
                  <a:ext cx="4500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995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8759FE-7005-6FA3-1B55-EA246EC17C72}"/>
                  </a:ext>
                </a:extLst>
              </p14:cNvPr>
              <p14:cNvContentPartPr/>
              <p14:nvPr/>
            </p14:nvContentPartPr>
            <p14:xfrm>
              <a:off x="2471290" y="4421249"/>
              <a:ext cx="5842080" cy="136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8759FE-7005-6FA3-1B55-EA246EC17C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3290" y="4385609"/>
                <a:ext cx="58777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B9363FE-169A-327E-AD09-5488C1B437E2}"/>
                  </a:ext>
                </a:extLst>
              </p14:cNvPr>
              <p14:cNvContentPartPr/>
              <p14:nvPr/>
            </p14:nvContentPartPr>
            <p14:xfrm>
              <a:off x="2524930" y="4205249"/>
              <a:ext cx="5749920" cy="14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B9363FE-169A-327E-AD09-5488C1B437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9290" y="4133609"/>
                <a:ext cx="5821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47BC09-C332-5B08-9256-655E4D6FCCC9}"/>
                  </a:ext>
                </a:extLst>
              </p14:cNvPr>
              <p14:cNvContentPartPr/>
              <p14:nvPr/>
            </p14:nvContentPartPr>
            <p14:xfrm>
              <a:off x="2592610" y="3798089"/>
              <a:ext cx="5897520" cy="208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47BC09-C332-5B08-9256-655E4D6FCC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8970" y="3690089"/>
                <a:ext cx="60051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A9019A-AFFC-9528-D751-2B40E2ECE538}"/>
                  </a:ext>
                </a:extLst>
              </p14:cNvPr>
              <p14:cNvContentPartPr/>
              <p14:nvPr/>
            </p14:nvContentPartPr>
            <p14:xfrm>
              <a:off x="2751730" y="3460769"/>
              <a:ext cx="5769360" cy="167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A9019A-AFFC-9528-D751-2B40E2ECE5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9730" y="3317129"/>
                <a:ext cx="591300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5D04339-A800-99A3-0223-4FD1F8B1CCA1}"/>
              </a:ext>
            </a:extLst>
          </p:cNvPr>
          <p:cNvGrpSpPr/>
          <p:nvPr/>
        </p:nvGrpSpPr>
        <p:grpSpPr>
          <a:xfrm>
            <a:off x="8502010" y="4148729"/>
            <a:ext cx="885960" cy="308880"/>
            <a:chOff x="8502010" y="4148729"/>
            <a:chExt cx="88596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7493D2-5BD2-0C5E-97C0-9D45C5D21FD4}"/>
                    </a:ext>
                  </a:extLst>
                </p14:cNvPr>
                <p14:cNvContentPartPr/>
                <p14:nvPr/>
              </p14:nvContentPartPr>
              <p14:xfrm>
                <a:off x="8502010" y="4384169"/>
                <a:ext cx="324360" cy="73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7493D2-5BD2-0C5E-97C0-9D45C5D21F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93010" y="4375169"/>
                  <a:ext cx="342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95EF16-6475-6BF7-D05F-67C14E129E52}"/>
                    </a:ext>
                  </a:extLst>
                </p14:cNvPr>
                <p14:cNvContentPartPr/>
                <p14:nvPr/>
              </p14:nvContentPartPr>
              <p14:xfrm>
                <a:off x="8531170" y="4148729"/>
                <a:ext cx="856800" cy="84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95EF16-6475-6BF7-D05F-67C14E129E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22170" y="4139729"/>
                  <a:ext cx="87444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7451251-64FE-7C09-6329-1A486BACD0FE}"/>
                  </a:ext>
                </a:extLst>
              </p14:cNvPr>
              <p14:cNvContentPartPr/>
              <p14:nvPr/>
            </p14:nvContentPartPr>
            <p14:xfrm>
              <a:off x="8759050" y="3756329"/>
              <a:ext cx="1080000" cy="143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7451251-64FE-7C09-6329-1A486BACD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50050" y="3747329"/>
                <a:ext cx="1097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A97DB89-A9F3-CD60-A7AA-17BA39FE80A7}"/>
                  </a:ext>
                </a:extLst>
              </p14:cNvPr>
              <p14:cNvContentPartPr/>
              <p14:nvPr/>
            </p14:nvContentPartPr>
            <p14:xfrm>
              <a:off x="8794690" y="3303449"/>
              <a:ext cx="1517040" cy="2257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A97DB89-A9F3-CD60-A7AA-17BA39FE80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86050" y="3294449"/>
                <a:ext cx="1534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10168BA-D1DF-6602-0343-88DE1A8287C8}"/>
                  </a:ext>
                </a:extLst>
              </p14:cNvPr>
              <p14:cNvContentPartPr/>
              <p14:nvPr/>
            </p14:nvContentPartPr>
            <p14:xfrm>
              <a:off x="4675930" y="3767489"/>
              <a:ext cx="1834200" cy="172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10168BA-D1DF-6602-0343-88DE1A8287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930" y="3758489"/>
                <a:ext cx="1851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242014-122D-F511-24A1-25EFBDBC57BC}"/>
                  </a:ext>
                </a:extLst>
              </p14:cNvPr>
              <p14:cNvContentPartPr/>
              <p14:nvPr/>
            </p14:nvContentPartPr>
            <p14:xfrm>
              <a:off x="10529890" y="3267809"/>
              <a:ext cx="356400" cy="194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242014-122D-F511-24A1-25EFBDBC57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21250" y="3259169"/>
                <a:ext cx="37404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5D6BE7A-BA41-915E-7679-D096D7564CFB}"/>
              </a:ext>
            </a:extLst>
          </p:cNvPr>
          <p:cNvGrpSpPr/>
          <p:nvPr/>
        </p:nvGrpSpPr>
        <p:grpSpPr>
          <a:xfrm>
            <a:off x="861730" y="210689"/>
            <a:ext cx="3314520" cy="591840"/>
            <a:chOff x="861730" y="210689"/>
            <a:chExt cx="3314520" cy="59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E89BDCF-6CD1-5796-F6EB-D92AF52E545C}"/>
                    </a:ext>
                  </a:extLst>
                </p14:cNvPr>
                <p14:cNvContentPartPr/>
                <p14:nvPr/>
              </p14:nvContentPartPr>
              <p14:xfrm>
                <a:off x="861730" y="308609"/>
                <a:ext cx="371880" cy="305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E89BDCF-6CD1-5796-F6EB-D92AF52E54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3090" y="299609"/>
                  <a:ext cx="389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4B81AC-CD1B-2956-2B69-FBF10BDB0ABE}"/>
                    </a:ext>
                  </a:extLst>
                </p14:cNvPr>
                <p14:cNvContentPartPr/>
                <p14:nvPr/>
              </p14:nvContentPartPr>
              <p14:xfrm>
                <a:off x="1104730" y="367289"/>
                <a:ext cx="204840" cy="272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4B81AC-CD1B-2956-2B69-FBF10BDB0A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730" y="358289"/>
                  <a:ext cx="222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B9C4DB-833F-E757-4229-A03BD281563A}"/>
                    </a:ext>
                  </a:extLst>
                </p14:cNvPr>
                <p14:cNvContentPartPr/>
                <p14:nvPr/>
              </p14:nvContentPartPr>
              <p14:xfrm>
                <a:off x="1318570" y="260009"/>
                <a:ext cx="994680" cy="542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B9C4DB-833F-E757-4229-A03BD28156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09570" y="251009"/>
                  <a:ext cx="10123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B4D9E5-128F-238F-56D7-B2960F5981A0}"/>
                    </a:ext>
                  </a:extLst>
                </p14:cNvPr>
                <p14:cNvContentPartPr/>
                <p14:nvPr/>
              </p14:nvContentPartPr>
              <p14:xfrm>
                <a:off x="2428810" y="419129"/>
                <a:ext cx="3960" cy="7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B4D9E5-128F-238F-56D7-B2960F5981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20170" y="410489"/>
                  <a:ext cx="2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22045D-18CD-C76C-D103-FB4DE71FC07C}"/>
                    </a:ext>
                  </a:extLst>
                </p14:cNvPr>
                <p14:cNvContentPartPr/>
                <p14:nvPr/>
              </p14:nvContentPartPr>
              <p14:xfrm>
                <a:off x="2406490" y="574289"/>
                <a:ext cx="10080" cy="17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22045D-18CD-C76C-D103-FB4DE71FC0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7850" y="565649"/>
                  <a:ext cx="27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139830-7E1B-9502-91C9-08F0D019AD93}"/>
                    </a:ext>
                  </a:extLst>
                </p14:cNvPr>
                <p14:cNvContentPartPr/>
                <p14:nvPr/>
              </p14:nvContentPartPr>
              <p14:xfrm>
                <a:off x="2698090" y="210689"/>
                <a:ext cx="1478160" cy="448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139830-7E1B-9502-91C9-08F0D019AD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89090" y="202049"/>
                  <a:ext cx="14958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D93DE3-3E1E-7BBA-8F01-35CD79ED19AB}"/>
                    </a:ext>
                  </a:extLst>
                </p14:cNvPr>
                <p14:cNvContentPartPr/>
                <p14:nvPr/>
              </p14:nvContentPartPr>
              <p14:xfrm>
                <a:off x="3636970" y="305369"/>
                <a:ext cx="12960" cy="8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D93DE3-3E1E-7BBA-8F01-35CD79ED19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27970" y="296369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60D0A86-880C-4EE1-E5CB-51EE752A1B47}"/>
                  </a:ext>
                </a:extLst>
              </p14:cNvPr>
              <p14:cNvContentPartPr/>
              <p14:nvPr/>
            </p14:nvContentPartPr>
            <p14:xfrm>
              <a:off x="4410250" y="171449"/>
              <a:ext cx="958320" cy="518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60D0A86-880C-4EE1-E5CB-51EE752A1B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1610" y="162449"/>
                <a:ext cx="975960" cy="53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2E26478-FB14-D87F-A4AA-3B01AA741ED8}"/>
              </a:ext>
            </a:extLst>
          </p:cNvPr>
          <p:cNvGrpSpPr/>
          <p:nvPr/>
        </p:nvGrpSpPr>
        <p:grpSpPr>
          <a:xfrm>
            <a:off x="5635330" y="178649"/>
            <a:ext cx="2527200" cy="452160"/>
            <a:chOff x="5635330" y="178649"/>
            <a:chExt cx="252720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6D5512-CC20-F2D5-AB90-3C30E283B045}"/>
                    </a:ext>
                  </a:extLst>
                </p14:cNvPr>
                <p14:cNvContentPartPr/>
                <p14:nvPr/>
              </p14:nvContentPartPr>
              <p14:xfrm>
                <a:off x="5635330" y="209969"/>
                <a:ext cx="748800" cy="420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6D5512-CC20-F2D5-AB90-3C30E283B0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26690" y="201329"/>
                  <a:ext cx="7664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15A7044-6A93-6C45-908F-4992C3EADD7E}"/>
                    </a:ext>
                  </a:extLst>
                </p14:cNvPr>
                <p14:cNvContentPartPr/>
                <p14:nvPr/>
              </p14:nvContentPartPr>
              <p14:xfrm>
                <a:off x="6264970" y="315449"/>
                <a:ext cx="144360" cy="8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15A7044-6A93-6C45-908F-4992C3EADD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55970" y="306449"/>
                  <a:ext cx="162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50CFBE-4528-724E-064A-BA2E4B20DC1F}"/>
                    </a:ext>
                  </a:extLst>
                </p14:cNvPr>
                <p14:cNvContentPartPr/>
                <p14:nvPr/>
              </p14:nvContentPartPr>
              <p14:xfrm>
                <a:off x="6571330" y="178649"/>
                <a:ext cx="1503720" cy="435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50CFBE-4528-724E-064A-BA2E4B20DC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62690" y="170009"/>
                  <a:ext cx="15213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09E547-04FB-1DB1-E3C6-0154AFE6B3EC}"/>
                    </a:ext>
                  </a:extLst>
                </p14:cNvPr>
                <p14:cNvContentPartPr/>
                <p14:nvPr/>
              </p14:nvContentPartPr>
              <p14:xfrm>
                <a:off x="8148850" y="408689"/>
                <a:ext cx="13680" cy="85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09E547-04FB-1DB1-E3C6-0154AFE6B3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40210" y="400049"/>
                  <a:ext cx="3132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1392FEE-4EE6-8D44-BD75-5A3FBAD297AB}"/>
                  </a:ext>
                </a:extLst>
              </p14:cNvPr>
              <p14:cNvContentPartPr/>
              <p14:nvPr/>
            </p14:nvContentPartPr>
            <p14:xfrm>
              <a:off x="8048410" y="1050569"/>
              <a:ext cx="31320" cy="29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1392FEE-4EE6-8D44-BD75-5A3FBAD297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39770" y="1041569"/>
                <a:ext cx="48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6081413-CAA8-8FA0-E732-F841021DADD4}"/>
                  </a:ext>
                </a:extLst>
              </p14:cNvPr>
              <p14:cNvContentPartPr/>
              <p14:nvPr/>
            </p14:nvContentPartPr>
            <p14:xfrm>
              <a:off x="5253010" y="1509569"/>
              <a:ext cx="912600" cy="354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6081413-CAA8-8FA0-E732-F841021DADD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44010" y="1500929"/>
                <a:ext cx="9302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B44A50E-9F18-A960-D28B-6FF7C2F292FC}"/>
                  </a:ext>
                </a:extLst>
              </p14:cNvPr>
              <p14:cNvContentPartPr/>
              <p14:nvPr/>
            </p14:nvContentPartPr>
            <p14:xfrm>
              <a:off x="6386650" y="1310849"/>
              <a:ext cx="895320" cy="4395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B44A50E-9F18-A960-D28B-6FF7C2F292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78010" y="1302209"/>
                <a:ext cx="9129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525A0E-B9D1-2F3B-0025-86053650007D}"/>
                  </a:ext>
                </a:extLst>
              </p14:cNvPr>
              <p14:cNvContentPartPr/>
              <p14:nvPr/>
            </p14:nvContentPartPr>
            <p14:xfrm>
              <a:off x="7777330" y="1761569"/>
              <a:ext cx="1061640" cy="4971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525A0E-B9D1-2F3B-0025-8605365000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68330" y="1752929"/>
                <a:ext cx="107928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203FE0F-7F4D-A216-88F9-322F1039F797}"/>
                  </a:ext>
                </a:extLst>
              </p14:cNvPr>
              <p14:cNvContentPartPr/>
              <p14:nvPr/>
            </p14:nvContentPartPr>
            <p14:xfrm>
              <a:off x="2743090" y="870569"/>
              <a:ext cx="81360" cy="233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203FE0F-7F4D-A216-88F9-322F1039F79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34090" y="861569"/>
                <a:ext cx="990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A255F0C-6BA0-CF21-9654-237AFB53454A}"/>
                  </a:ext>
                </a:extLst>
              </p14:cNvPr>
              <p14:cNvContentPartPr/>
              <p14:nvPr/>
            </p14:nvContentPartPr>
            <p14:xfrm>
              <a:off x="2795650" y="840689"/>
              <a:ext cx="173520" cy="219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A255F0C-6BA0-CF21-9654-237AFB53454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86650" y="831689"/>
                <a:ext cx="191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51C514-E443-B184-98AB-BCFF38C503B5}"/>
                  </a:ext>
                </a:extLst>
              </p14:cNvPr>
              <p14:cNvContentPartPr/>
              <p14:nvPr/>
            </p14:nvContentPartPr>
            <p14:xfrm>
              <a:off x="2795290" y="991169"/>
              <a:ext cx="132480" cy="194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51C514-E443-B184-98AB-BCFF38C503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86650" y="982529"/>
                <a:ext cx="1501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431134C-4080-B0D0-E382-6F7756B63A5F}"/>
                  </a:ext>
                </a:extLst>
              </p14:cNvPr>
              <p14:cNvContentPartPr/>
              <p14:nvPr/>
            </p14:nvContentPartPr>
            <p14:xfrm>
              <a:off x="2944690" y="1022489"/>
              <a:ext cx="279720" cy="1004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431134C-4080-B0D0-E382-6F7756B63A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36050" y="1013849"/>
                <a:ext cx="297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19A9AB0-6215-ECB2-AB62-4DFEE1585349}"/>
                  </a:ext>
                </a:extLst>
              </p14:cNvPr>
              <p14:cNvContentPartPr/>
              <p14:nvPr/>
            </p14:nvContentPartPr>
            <p14:xfrm>
              <a:off x="3500530" y="809009"/>
              <a:ext cx="1585440" cy="5274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19A9AB0-6215-ECB2-AB62-4DFEE158534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91530" y="800009"/>
                <a:ext cx="16030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F117600-54A9-87FF-358E-7CD164B3CA54}"/>
                  </a:ext>
                </a:extLst>
              </p14:cNvPr>
              <p14:cNvContentPartPr/>
              <p14:nvPr/>
            </p14:nvContentPartPr>
            <p14:xfrm>
              <a:off x="5330770" y="787769"/>
              <a:ext cx="1075680" cy="459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F117600-54A9-87FF-358E-7CD164B3CA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22130" y="779129"/>
                <a:ext cx="1093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74A10F-DF4B-B31A-7ADE-7EC90B45A4E2}"/>
                  </a:ext>
                </a:extLst>
              </p14:cNvPr>
              <p14:cNvContentPartPr/>
              <p14:nvPr/>
            </p14:nvContentPartPr>
            <p14:xfrm>
              <a:off x="6381610" y="1087649"/>
              <a:ext cx="145800" cy="19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74A10F-DF4B-B31A-7ADE-7EC90B45A4E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72610" y="1079009"/>
                <a:ext cx="1634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D89619A-A05E-B19D-FFD3-91F150189090}"/>
                  </a:ext>
                </a:extLst>
              </p14:cNvPr>
              <p14:cNvContentPartPr/>
              <p14:nvPr/>
            </p14:nvContentPartPr>
            <p14:xfrm>
              <a:off x="6852130" y="883889"/>
              <a:ext cx="352080" cy="1767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D89619A-A05E-B19D-FFD3-91F15018909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43130" y="874889"/>
                <a:ext cx="369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D85E782-9AAC-F1E2-A68E-3B98BBD5B86C}"/>
                  </a:ext>
                </a:extLst>
              </p14:cNvPr>
              <p14:cNvContentPartPr/>
              <p14:nvPr/>
            </p14:nvContentPartPr>
            <p14:xfrm>
              <a:off x="7382050" y="876329"/>
              <a:ext cx="176760" cy="20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D85E782-9AAC-F1E2-A68E-3B98BBD5B8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73410" y="867329"/>
                <a:ext cx="194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45EC746-1EEE-39A7-5FC4-578493D812DF}"/>
                  </a:ext>
                </a:extLst>
              </p14:cNvPr>
              <p14:cNvContentPartPr/>
              <p14:nvPr/>
            </p14:nvContentPartPr>
            <p14:xfrm>
              <a:off x="7362970" y="991169"/>
              <a:ext cx="192240" cy="11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45EC746-1EEE-39A7-5FC4-578493D812D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54330" y="982529"/>
                <a:ext cx="209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8289649-7BBA-4534-A321-2E66EEC30657}"/>
                  </a:ext>
                </a:extLst>
              </p14:cNvPr>
              <p14:cNvContentPartPr/>
              <p14:nvPr/>
            </p14:nvContentPartPr>
            <p14:xfrm>
              <a:off x="7699570" y="832049"/>
              <a:ext cx="241560" cy="205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8289649-7BBA-4534-A321-2E66EEC3065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90570" y="823049"/>
                <a:ext cx="2592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29D4CCC-EB6A-117B-C102-27F7A58E5428}"/>
                  </a:ext>
                </a:extLst>
              </p14:cNvPr>
              <p14:cNvContentPartPr/>
              <p14:nvPr/>
            </p14:nvContentPartPr>
            <p14:xfrm>
              <a:off x="2728690" y="1484369"/>
              <a:ext cx="419040" cy="1706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29D4CCC-EB6A-117B-C102-27F7A58E542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20050" y="1475729"/>
                <a:ext cx="436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3566BAF-7E88-481A-3473-87B969F3D8DD}"/>
                  </a:ext>
                </a:extLst>
              </p14:cNvPr>
              <p14:cNvContentPartPr/>
              <p14:nvPr/>
            </p14:nvContentPartPr>
            <p14:xfrm>
              <a:off x="3282370" y="1540889"/>
              <a:ext cx="417600" cy="145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3566BAF-7E88-481A-3473-87B969F3D8D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73370" y="1532249"/>
                <a:ext cx="435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7993A1F-1DDF-5642-EA25-C107EE466954}"/>
                  </a:ext>
                </a:extLst>
              </p14:cNvPr>
              <p14:cNvContentPartPr/>
              <p14:nvPr/>
            </p14:nvContentPartPr>
            <p14:xfrm>
              <a:off x="3520330" y="1362689"/>
              <a:ext cx="51840" cy="39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7993A1F-1DDF-5642-EA25-C107EE46695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11330" y="1353689"/>
                <a:ext cx="69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4D12363-C4AB-86B0-BB85-AED68C6BF5B0}"/>
                  </a:ext>
                </a:extLst>
              </p14:cNvPr>
              <p14:cNvContentPartPr/>
              <p14:nvPr/>
            </p14:nvContentPartPr>
            <p14:xfrm>
              <a:off x="3839650" y="1528649"/>
              <a:ext cx="1123200" cy="1105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4D12363-C4AB-86B0-BB85-AED68C6BF5B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30650" y="1520009"/>
                <a:ext cx="11408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981CD9-312B-D1D3-1DBB-24D1A751E7A9}"/>
                  </a:ext>
                </a:extLst>
              </p14:cNvPr>
              <p14:cNvContentPartPr/>
              <p14:nvPr/>
            </p14:nvContentPartPr>
            <p14:xfrm>
              <a:off x="7523170" y="1283489"/>
              <a:ext cx="1528200" cy="352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981CD9-312B-D1D3-1DBB-24D1A751E7A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514530" y="1274849"/>
                <a:ext cx="15458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EAE089C-C1AF-428C-A59A-5B6EEE180C3C}"/>
                  </a:ext>
                </a:extLst>
              </p14:cNvPr>
              <p14:cNvContentPartPr/>
              <p14:nvPr/>
            </p14:nvContentPartPr>
            <p14:xfrm>
              <a:off x="9172330" y="1528289"/>
              <a:ext cx="35640" cy="39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EAE089C-C1AF-428C-A59A-5B6EEE180C3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63330" y="1519649"/>
                <a:ext cx="53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84EA41C-5C1F-CE25-BFE9-DAC477750783}"/>
                  </a:ext>
                </a:extLst>
              </p14:cNvPr>
              <p14:cNvContentPartPr/>
              <p14:nvPr/>
            </p14:nvContentPartPr>
            <p14:xfrm>
              <a:off x="9060370" y="1650329"/>
              <a:ext cx="1405440" cy="591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84EA41C-5C1F-CE25-BFE9-DAC47775078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051730" y="1641689"/>
                <a:ext cx="142308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C75A32C-36A9-C37E-F516-A35669F116A8}"/>
                  </a:ext>
                </a:extLst>
              </p14:cNvPr>
              <p14:cNvContentPartPr/>
              <p14:nvPr/>
            </p14:nvContentPartPr>
            <p14:xfrm>
              <a:off x="10699090" y="1642409"/>
              <a:ext cx="745920" cy="3510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C75A32C-36A9-C37E-F516-A35669F116A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90090" y="1633769"/>
                <a:ext cx="7635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9CA7ACD-576E-EE2D-0FE0-5F118CB02E40}"/>
                  </a:ext>
                </a:extLst>
              </p14:cNvPr>
              <p14:cNvContentPartPr/>
              <p14:nvPr/>
            </p14:nvContentPartPr>
            <p14:xfrm>
              <a:off x="11135410" y="1688129"/>
              <a:ext cx="25920" cy="20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9CA7ACD-576E-EE2D-0FE0-5F118CB02E4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26410" y="1679129"/>
                <a:ext cx="43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02A4777-9416-22BA-758E-4C868E7A032D}"/>
                  </a:ext>
                </a:extLst>
              </p14:cNvPr>
              <p14:cNvContentPartPr/>
              <p14:nvPr/>
            </p14:nvContentPartPr>
            <p14:xfrm>
              <a:off x="4072210" y="3644729"/>
              <a:ext cx="289440" cy="2016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02A4777-9416-22BA-758E-4C868E7A032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63570" y="3635729"/>
                <a:ext cx="3070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D7B7C52-F3BE-505E-B0D8-83FBB3A2310F}"/>
              </a:ext>
            </a:extLst>
          </p:cNvPr>
          <p:cNvGrpSpPr/>
          <p:nvPr/>
        </p:nvGrpSpPr>
        <p:grpSpPr>
          <a:xfrm>
            <a:off x="3415210" y="3599369"/>
            <a:ext cx="868320" cy="706680"/>
            <a:chOff x="3415210" y="3599369"/>
            <a:chExt cx="868320" cy="70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BD2B9B-2392-8D73-897B-37BDF966C9B8}"/>
                    </a:ext>
                  </a:extLst>
                </p14:cNvPr>
                <p14:cNvContentPartPr/>
                <p14:nvPr/>
              </p14:nvContentPartPr>
              <p14:xfrm>
                <a:off x="3718330" y="3856409"/>
                <a:ext cx="222480" cy="151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BD2B9B-2392-8D73-897B-37BDF966C9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09330" y="3847409"/>
                  <a:ext cx="240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67019F-C1B8-E92A-851C-4D87348FA63D}"/>
                    </a:ext>
                  </a:extLst>
                </p14:cNvPr>
                <p14:cNvContentPartPr/>
                <p14:nvPr/>
              </p14:nvContentPartPr>
              <p14:xfrm>
                <a:off x="3838930" y="3947129"/>
                <a:ext cx="10440" cy="17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67019F-C1B8-E92A-851C-4D87348FA6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30290" y="3938129"/>
                  <a:ext cx="2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66A0F0-FEE2-EC82-16D6-FCF6575223BB}"/>
                    </a:ext>
                  </a:extLst>
                </p14:cNvPr>
                <p14:cNvContentPartPr/>
                <p14:nvPr/>
              </p14:nvContentPartPr>
              <p14:xfrm>
                <a:off x="3848290" y="3599369"/>
                <a:ext cx="32760" cy="706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66A0F0-FEE2-EC82-16D6-FCF6575223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39650" y="3590729"/>
                  <a:ext cx="5040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0E35030-3B9F-07C0-3BD4-676124673ED5}"/>
                    </a:ext>
                  </a:extLst>
                </p14:cNvPr>
                <p14:cNvContentPartPr/>
                <p14:nvPr/>
              </p14:nvContentPartPr>
              <p14:xfrm>
                <a:off x="3421690" y="3943529"/>
                <a:ext cx="354600" cy="16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0E35030-3B9F-07C0-3BD4-676124673E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2690" y="3934529"/>
                  <a:ext cx="372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C66241-71B8-4E91-AAA0-3F9850A5B231}"/>
                    </a:ext>
                  </a:extLst>
                </p14:cNvPr>
                <p14:cNvContentPartPr/>
                <p14:nvPr/>
              </p14:nvContentPartPr>
              <p14:xfrm>
                <a:off x="3931090" y="3939209"/>
                <a:ext cx="352440" cy="18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C66241-71B8-4E91-AAA0-3F9850A5B2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22450" y="3930209"/>
                  <a:ext cx="370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75654F6-010F-5D49-DCB6-5EB768F123BD}"/>
                    </a:ext>
                  </a:extLst>
                </p14:cNvPr>
                <p14:cNvContentPartPr/>
                <p14:nvPr/>
              </p14:nvContentPartPr>
              <p14:xfrm>
                <a:off x="3415210" y="4042169"/>
                <a:ext cx="330480" cy="208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75654F6-010F-5D49-DCB6-5EB768F123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6210" y="4033169"/>
                  <a:ext cx="348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6BE767C-FBFC-BA25-DC86-B82AE2F650FB}"/>
              </a:ext>
            </a:extLst>
          </p:cNvPr>
          <p:cNvGrpSpPr/>
          <p:nvPr/>
        </p:nvGrpSpPr>
        <p:grpSpPr>
          <a:xfrm>
            <a:off x="6789130" y="3499289"/>
            <a:ext cx="782280" cy="671760"/>
            <a:chOff x="6789130" y="3499289"/>
            <a:chExt cx="782280" cy="67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E711EE-7FB5-8560-1B86-233621B705CF}"/>
                    </a:ext>
                  </a:extLst>
                </p14:cNvPr>
                <p14:cNvContentPartPr/>
                <p14:nvPr/>
              </p14:nvContentPartPr>
              <p14:xfrm>
                <a:off x="7143370" y="3785489"/>
                <a:ext cx="15120" cy="2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CE711EE-7FB5-8560-1B86-233621B705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34370" y="3776849"/>
                  <a:ext cx="32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758D6F-566A-645C-970C-202E22AD2D76}"/>
                    </a:ext>
                  </a:extLst>
                </p14:cNvPr>
                <p14:cNvContentPartPr/>
                <p14:nvPr/>
              </p14:nvContentPartPr>
              <p14:xfrm>
                <a:off x="7089730" y="3727169"/>
                <a:ext cx="208440" cy="182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758D6F-566A-645C-970C-202E22AD2D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81090" y="3718169"/>
                  <a:ext cx="22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8339DA-F7ED-B7FD-3C83-F0995ED94734}"/>
                    </a:ext>
                  </a:extLst>
                </p14:cNvPr>
                <p14:cNvContentPartPr/>
                <p14:nvPr/>
              </p14:nvContentPartPr>
              <p14:xfrm>
                <a:off x="7173610" y="3502169"/>
                <a:ext cx="17280" cy="227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8339DA-F7ED-B7FD-3C83-F0995ED947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64610" y="3493169"/>
                  <a:ext cx="34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AAD1F4-C9BA-E459-9549-B5BCA2AA9ADA}"/>
                    </a:ext>
                  </a:extLst>
                </p14:cNvPr>
                <p14:cNvContentPartPr/>
                <p14:nvPr/>
              </p14:nvContentPartPr>
              <p14:xfrm>
                <a:off x="7153810" y="3946409"/>
                <a:ext cx="22320" cy="224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AAD1F4-C9BA-E459-9549-B5BCA2AA9A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44810" y="3937409"/>
                  <a:ext cx="39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C91957-D196-5EB7-CB91-C39059721662}"/>
                    </a:ext>
                  </a:extLst>
                </p14:cNvPr>
                <p14:cNvContentPartPr/>
                <p14:nvPr/>
              </p14:nvContentPartPr>
              <p14:xfrm>
                <a:off x="6821890" y="3775409"/>
                <a:ext cx="251640" cy="23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C91957-D196-5EB7-CB91-C390597216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2890" y="3766409"/>
                  <a:ext cx="269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51FC18-6FDF-6903-BE61-5BAFFCE58DAF}"/>
                    </a:ext>
                  </a:extLst>
                </p14:cNvPr>
                <p14:cNvContentPartPr/>
                <p14:nvPr/>
              </p14:nvContentPartPr>
              <p14:xfrm>
                <a:off x="7300690" y="3800969"/>
                <a:ext cx="160560" cy="18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51FC18-6FDF-6903-BE61-5BAFFCE58D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92050" y="3792329"/>
                  <a:ext cx="178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032A95-4489-C22A-B2D0-AB0A4659E20A}"/>
                    </a:ext>
                  </a:extLst>
                </p14:cNvPr>
                <p14:cNvContentPartPr/>
                <p14:nvPr/>
              </p14:nvContentPartPr>
              <p14:xfrm>
                <a:off x="7317250" y="3499289"/>
                <a:ext cx="254160" cy="221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032A95-4489-C22A-B2D0-AB0A4659E2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08610" y="3490649"/>
                  <a:ext cx="271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EDD0564-0834-F3E1-33D7-04CD4AEB179B}"/>
                    </a:ext>
                  </a:extLst>
                </p14:cNvPr>
                <p14:cNvContentPartPr/>
                <p14:nvPr/>
              </p14:nvContentPartPr>
              <p14:xfrm>
                <a:off x="6821890" y="3911849"/>
                <a:ext cx="194400" cy="203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EDD0564-0834-F3E1-33D7-04CD4AEB17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12890" y="3902849"/>
                  <a:ext cx="212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95BF8D-C9A4-FA67-CE46-7C3359A12ED2}"/>
                    </a:ext>
                  </a:extLst>
                </p14:cNvPr>
                <p14:cNvContentPartPr/>
                <p14:nvPr/>
              </p14:nvContentPartPr>
              <p14:xfrm>
                <a:off x="6789130" y="3862889"/>
                <a:ext cx="66960" cy="101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95BF8D-C9A4-FA67-CE46-7C3359A12E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80490" y="3853889"/>
                  <a:ext cx="846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E2B383E-642B-3B32-643D-7E2F34C2A46C}"/>
              </a:ext>
            </a:extLst>
          </p:cNvPr>
          <p:cNvGrpSpPr/>
          <p:nvPr/>
        </p:nvGrpSpPr>
        <p:grpSpPr>
          <a:xfrm>
            <a:off x="2614570" y="1814849"/>
            <a:ext cx="6797160" cy="1402200"/>
            <a:chOff x="2614570" y="1814849"/>
            <a:chExt cx="6797160" cy="14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CF00E5-C333-0692-2758-5C562A6E230D}"/>
                    </a:ext>
                  </a:extLst>
                </p14:cNvPr>
                <p14:cNvContentPartPr/>
                <p14:nvPr/>
              </p14:nvContentPartPr>
              <p14:xfrm>
                <a:off x="3738490" y="1814849"/>
                <a:ext cx="989640" cy="419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CF00E5-C333-0692-2758-5C562A6E23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29850" y="1805849"/>
                  <a:ext cx="10072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F0C768-20D0-2EB7-379B-532FD5F5BCC1}"/>
                    </a:ext>
                  </a:extLst>
                </p14:cNvPr>
                <p14:cNvContentPartPr/>
                <p14:nvPr/>
              </p14:nvContentPartPr>
              <p14:xfrm>
                <a:off x="4884730" y="1841489"/>
                <a:ext cx="552240" cy="340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F0C768-20D0-2EB7-379B-532FD5F5BC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75730" y="1832849"/>
                  <a:ext cx="569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86C3B62-9041-5267-7B9B-8B82B7F9C831}"/>
                    </a:ext>
                  </a:extLst>
                </p14:cNvPr>
                <p14:cNvContentPartPr/>
                <p14:nvPr/>
              </p14:nvContentPartPr>
              <p14:xfrm>
                <a:off x="5122690" y="1986929"/>
                <a:ext cx="393480" cy="11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86C3B62-9041-5267-7B9B-8B82B7F9C83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13690" y="1978289"/>
                  <a:ext cx="411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55D34DF-2E8D-F940-1A83-AFB15BE40876}"/>
                    </a:ext>
                  </a:extLst>
                </p14:cNvPr>
                <p14:cNvContentPartPr/>
                <p14:nvPr/>
              </p14:nvContentPartPr>
              <p14:xfrm>
                <a:off x="5543170" y="1884329"/>
                <a:ext cx="872280" cy="289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55D34DF-2E8D-F940-1A83-AFB15BE408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34530" y="1875689"/>
                  <a:ext cx="889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7577BE-17C2-85A9-668A-4F5DF33CBCA0}"/>
                    </a:ext>
                  </a:extLst>
                </p14:cNvPr>
                <p14:cNvContentPartPr/>
                <p14:nvPr/>
              </p14:nvContentPartPr>
              <p14:xfrm>
                <a:off x="6571330" y="1851929"/>
                <a:ext cx="498960" cy="244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7577BE-17C2-85A9-668A-4F5DF33CBC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62330" y="1843289"/>
                  <a:ext cx="516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04F5215-43BE-8515-D7F1-7A85B24D56A3}"/>
                    </a:ext>
                  </a:extLst>
                </p14:cNvPr>
                <p14:cNvContentPartPr/>
                <p14:nvPr/>
              </p14:nvContentPartPr>
              <p14:xfrm>
                <a:off x="6598690" y="1853009"/>
                <a:ext cx="264240" cy="3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04F5215-43BE-8515-D7F1-7A85B24D56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90050" y="1844369"/>
                  <a:ext cx="281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F37E3DA-4634-CC1D-74E4-7AE00A048A4A}"/>
                    </a:ext>
                  </a:extLst>
                </p14:cNvPr>
                <p14:cNvContentPartPr/>
                <p14:nvPr/>
              </p14:nvContentPartPr>
              <p14:xfrm>
                <a:off x="7264330" y="2038409"/>
                <a:ext cx="276840" cy="120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F37E3DA-4634-CC1D-74E4-7AE00A048A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55690" y="2029409"/>
                  <a:ext cx="294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54AA68-506E-4841-B67E-7411DD1E8D67}"/>
                    </a:ext>
                  </a:extLst>
                </p14:cNvPr>
                <p14:cNvContentPartPr/>
                <p14:nvPr/>
              </p14:nvContentPartPr>
              <p14:xfrm>
                <a:off x="2706010" y="2042369"/>
                <a:ext cx="277200" cy="22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54AA68-506E-4841-B67E-7411DD1E8D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97010" y="2033729"/>
                  <a:ext cx="294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8193112-381D-F2D4-71D5-0E43E1866A76}"/>
                    </a:ext>
                  </a:extLst>
                </p14:cNvPr>
                <p14:cNvContentPartPr/>
                <p14:nvPr/>
              </p14:nvContentPartPr>
              <p14:xfrm>
                <a:off x="3066370" y="2065409"/>
                <a:ext cx="577800" cy="331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8193112-381D-F2D4-71D5-0E43E1866A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57370" y="2056409"/>
                  <a:ext cx="595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CC509BE-1BFA-EDFB-F752-A33C87A80AB6}"/>
                    </a:ext>
                  </a:extLst>
                </p14:cNvPr>
                <p14:cNvContentPartPr/>
                <p14:nvPr/>
              </p14:nvContentPartPr>
              <p14:xfrm>
                <a:off x="3513850" y="1927889"/>
                <a:ext cx="29520" cy="29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CC509BE-1BFA-EDFB-F752-A33C87A80A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04850" y="1918889"/>
                  <a:ext cx="47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C59616A-95C7-5AEC-6474-03504D76E71B}"/>
                    </a:ext>
                  </a:extLst>
                </p14:cNvPr>
                <p14:cNvContentPartPr/>
                <p14:nvPr/>
              </p14:nvContentPartPr>
              <p14:xfrm>
                <a:off x="2614570" y="2471489"/>
                <a:ext cx="663480" cy="328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C59616A-95C7-5AEC-6474-03504D76E7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05570" y="2462849"/>
                  <a:ext cx="681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5B6F174-A280-BB76-C78D-4D1752355B8F}"/>
                    </a:ext>
                  </a:extLst>
                </p14:cNvPr>
                <p14:cNvContentPartPr/>
                <p14:nvPr/>
              </p14:nvContentPartPr>
              <p14:xfrm>
                <a:off x="3154210" y="2405609"/>
                <a:ext cx="26640" cy="39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5B6F174-A280-BB76-C78D-4D1752355B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45570" y="2396969"/>
                  <a:ext cx="44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85C253-2FA5-0E28-97D7-13E3DB1FCD5C}"/>
                    </a:ext>
                  </a:extLst>
                </p14:cNvPr>
                <p14:cNvContentPartPr/>
                <p14:nvPr/>
              </p14:nvContentPartPr>
              <p14:xfrm>
                <a:off x="3419890" y="2514329"/>
                <a:ext cx="383760" cy="151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85C253-2FA5-0E28-97D7-13E3DB1FCD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10890" y="2505689"/>
                  <a:ext cx="401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AE11787-B98E-3EAC-7D22-AFB51FD18E33}"/>
                    </a:ext>
                  </a:extLst>
                </p14:cNvPr>
                <p14:cNvContentPartPr/>
                <p14:nvPr/>
              </p14:nvContentPartPr>
              <p14:xfrm>
                <a:off x="3671170" y="2380049"/>
                <a:ext cx="12960" cy="34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AE11787-B98E-3EAC-7D22-AFB51FD18E3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62170" y="2371049"/>
                  <a:ext cx="30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9E61E96-2DE7-3D1E-4A39-CC757F86F8B1}"/>
                    </a:ext>
                  </a:extLst>
                </p14:cNvPr>
                <p14:cNvContentPartPr/>
                <p14:nvPr/>
              </p14:nvContentPartPr>
              <p14:xfrm>
                <a:off x="4013890" y="2297969"/>
                <a:ext cx="483120" cy="355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9E61E96-2DE7-3D1E-4A39-CC757F86F8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04890" y="2288969"/>
                  <a:ext cx="500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E4B19E-68E6-A396-7C40-20705B73BCBA}"/>
                    </a:ext>
                  </a:extLst>
                </p14:cNvPr>
                <p14:cNvContentPartPr/>
                <p14:nvPr/>
              </p14:nvContentPartPr>
              <p14:xfrm>
                <a:off x="4053850" y="2437289"/>
                <a:ext cx="248400" cy="51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E4B19E-68E6-A396-7C40-20705B73BC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45210" y="2428649"/>
                  <a:ext cx="26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25F5E32-3536-856A-7B8C-49E05DE017F7}"/>
                    </a:ext>
                  </a:extLst>
                </p14:cNvPr>
                <p14:cNvContentPartPr/>
                <p14:nvPr/>
              </p14:nvContentPartPr>
              <p14:xfrm>
                <a:off x="4636690" y="2283929"/>
                <a:ext cx="1339200" cy="381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25F5E32-3536-856A-7B8C-49E05DE017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27690" y="2275289"/>
                  <a:ext cx="13568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24DC5C-CCC5-9CC5-A36A-6558BF8976A1}"/>
                    </a:ext>
                  </a:extLst>
                </p14:cNvPr>
                <p14:cNvContentPartPr/>
                <p14:nvPr/>
              </p14:nvContentPartPr>
              <p14:xfrm>
                <a:off x="5629210" y="2290409"/>
                <a:ext cx="369360" cy="38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24DC5C-CCC5-9CC5-A36A-6558BF8976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20210" y="2281409"/>
                  <a:ext cx="38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E573D28-C7C9-ACFB-9192-42E7AEB967EF}"/>
                    </a:ext>
                  </a:extLst>
                </p14:cNvPr>
                <p14:cNvContentPartPr/>
                <p14:nvPr/>
              </p14:nvContentPartPr>
              <p14:xfrm>
                <a:off x="6216730" y="2285369"/>
                <a:ext cx="351720" cy="413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E573D28-C7C9-ACFB-9192-42E7AEB967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08090" y="2276369"/>
                  <a:ext cx="369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A33FD0-1A82-F947-6442-744C761E86AA}"/>
                    </a:ext>
                  </a:extLst>
                </p14:cNvPr>
                <p14:cNvContentPartPr/>
                <p14:nvPr/>
              </p14:nvContentPartPr>
              <p14:xfrm>
                <a:off x="6548290" y="2348369"/>
                <a:ext cx="16560" cy="15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A33FD0-1A82-F947-6442-744C761E86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39650" y="2339369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3F2ADCF-7A98-6BD3-DF67-5FB064802918}"/>
                    </a:ext>
                  </a:extLst>
                </p14:cNvPr>
                <p14:cNvContentPartPr/>
                <p14:nvPr/>
              </p14:nvContentPartPr>
              <p14:xfrm>
                <a:off x="6605170" y="2281049"/>
                <a:ext cx="473040" cy="282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3F2ADCF-7A98-6BD3-DF67-5FB0648029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96530" y="2272409"/>
                  <a:ext cx="490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8472B01-C411-EA22-26D9-675FD2631661}"/>
                    </a:ext>
                  </a:extLst>
                </p14:cNvPr>
                <p14:cNvContentPartPr/>
                <p14:nvPr/>
              </p14:nvContentPartPr>
              <p14:xfrm>
                <a:off x="7194490" y="2396249"/>
                <a:ext cx="43560" cy="71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8472B01-C411-EA22-26D9-675FD26316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85490" y="2387249"/>
                  <a:ext cx="61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4E5DA8-7BA2-6595-F37D-CDA5AAEFC21D}"/>
                    </a:ext>
                  </a:extLst>
                </p14:cNvPr>
                <p14:cNvContentPartPr/>
                <p14:nvPr/>
              </p14:nvContentPartPr>
              <p14:xfrm>
                <a:off x="7168930" y="2512169"/>
                <a:ext cx="82080" cy="56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4E5DA8-7BA2-6595-F37D-CDA5AAEFC2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59930" y="2503529"/>
                  <a:ext cx="99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2FF03E7-C679-2DA5-EB60-2F6A039B527F}"/>
                    </a:ext>
                  </a:extLst>
                </p14:cNvPr>
                <p14:cNvContentPartPr/>
                <p14:nvPr/>
              </p14:nvContentPartPr>
              <p14:xfrm>
                <a:off x="7555210" y="2308769"/>
                <a:ext cx="273240" cy="234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2FF03E7-C679-2DA5-EB60-2F6A039B52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46210" y="2300129"/>
                  <a:ext cx="290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9C1FAF3-1508-C3B4-F875-3F1B37982CD0}"/>
                    </a:ext>
                  </a:extLst>
                </p14:cNvPr>
                <p14:cNvContentPartPr/>
                <p14:nvPr/>
              </p14:nvContentPartPr>
              <p14:xfrm>
                <a:off x="7541170" y="2244689"/>
                <a:ext cx="265320" cy="16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9C1FAF3-1508-C3B4-F875-3F1B37982CD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32530" y="2236049"/>
                  <a:ext cx="282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8C90F1C-6E18-E624-AF0B-4D5EA490451F}"/>
                    </a:ext>
                  </a:extLst>
                </p14:cNvPr>
                <p14:cNvContentPartPr/>
                <p14:nvPr/>
              </p14:nvContentPartPr>
              <p14:xfrm>
                <a:off x="7867330" y="2327849"/>
                <a:ext cx="223920" cy="197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8C90F1C-6E18-E624-AF0B-4D5EA49045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58330" y="2319209"/>
                  <a:ext cx="241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C4BF59D-B52A-5B10-CD66-656A1CDBD06A}"/>
                    </a:ext>
                  </a:extLst>
                </p14:cNvPr>
                <p14:cNvContentPartPr/>
                <p14:nvPr/>
              </p14:nvContentPartPr>
              <p14:xfrm>
                <a:off x="7877410" y="2333249"/>
                <a:ext cx="186480" cy="167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C4BF59D-B52A-5B10-CD66-656A1CDBD06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68770" y="2324249"/>
                  <a:ext cx="204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B7CD315-6235-EE91-0FAA-E5B9A84B4361}"/>
                    </a:ext>
                  </a:extLst>
                </p14:cNvPr>
                <p14:cNvContentPartPr/>
                <p14:nvPr/>
              </p14:nvContentPartPr>
              <p14:xfrm>
                <a:off x="8208610" y="2321009"/>
                <a:ext cx="297360" cy="151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B7CD315-6235-EE91-0FAA-E5B9A84B436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99610" y="2312009"/>
                  <a:ext cx="315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D5827B-34D5-39AC-9F3E-308583060065}"/>
                    </a:ext>
                  </a:extLst>
                </p14:cNvPr>
                <p14:cNvContentPartPr/>
                <p14:nvPr/>
              </p14:nvContentPartPr>
              <p14:xfrm>
                <a:off x="8273050" y="2261609"/>
                <a:ext cx="216360" cy="9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D5827B-34D5-39AC-9F3E-3085830600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64410" y="2252609"/>
                  <a:ext cx="234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88D510D-6323-8EDB-0791-A12149BD2D40}"/>
                    </a:ext>
                  </a:extLst>
                </p14:cNvPr>
                <p14:cNvContentPartPr/>
                <p14:nvPr/>
              </p14:nvContentPartPr>
              <p14:xfrm>
                <a:off x="8588050" y="2372489"/>
                <a:ext cx="223200" cy="31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88D510D-6323-8EDB-0791-A12149BD2D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79050" y="2363849"/>
                  <a:ext cx="24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031C794-6750-A7AE-1BCC-4799B0EECBDB}"/>
                    </a:ext>
                  </a:extLst>
                </p14:cNvPr>
                <p14:cNvContentPartPr/>
                <p14:nvPr/>
              </p14:nvContentPartPr>
              <p14:xfrm>
                <a:off x="8586250" y="2464289"/>
                <a:ext cx="201960" cy="34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031C794-6750-A7AE-1BCC-4799B0EECBD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77250" y="2455289"/>
                  <a:ext cx="219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F526BE-19BE-18B7-048E-382BFF58621D}"/>
                    </a:ext>
                  </a:extLst>
                </p14:cNvPr>
                <p14:cNvContentPartPr/>
                <p14:nvPr/>
              </p14:nvContentPartPr>
              <p14:xfrm>
                <a:off x="8646730" y="2292569"/>
                <a:ext cx="119160" cy="252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F526BE-19BE-18B7-048E-382BFF5862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38090" y="2283929"/>
                  <a:ext cx="136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E3727E-2F5C-12BC-072F-C21DCE4DA83E}"/>
                    </a:ext>
                  </a:extLst>
                </p14:cNvPr>
                <p14:cNvContentPartPr/>
                <p14:nvPr/>
              </p14:nvContentPartPr>
              <p14:xfrm>
                <a:off x="8966050" y="2296529"/>
                <a:ext cx="285480" cy="217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E3727E-2F5C-12BC-072F-C21DCE4DA83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57050" y="2287529"/>
                  <a:ext cx="303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BF0070-9B75-0475-7175-80151368AFFA}"/>
                    </a:ext>
                  </a:extLst>
                </p14:cNvPr>
                <p14:cNvContentPartPr/>
                <p14:nvPr/>
              </p14:nvContentPartPr>
              <p14:xfrm>
                <a:off x="9364570" y="2484089"/>
                <a:ext cx="47160" cy="29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BF0070-9B75-0475-7175-80151368AF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55930" y="2475089"/>
                  <a:ext cx="64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7A72ED5-FD8A-9BB8-C155-B8157901A293}"/>
                    </a:ext>
                  </a:extLst>
                </p14:cNvPr>
                <p14:cNvContentPartPr/>
                <p14:nvPr/>
              </p14:nvContentPartPr>
              <p14:xfrm>
                <a:off x="2618170" y="2937689"/>
                <a:ext cx="234000" cy="279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7A72ED5-FD8A-9BB8-C155-B8157901A2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09170" y="2929049"/>
                  <a:ext cx="251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BAAADE-0AC5-237F-2DA4-A73B5299C0DC}"/>
                    </a:ext>
                  </a:extLst>
                </p14:cNvPr>
                <p14:cNvContentPartPr/>
                <p14:nvPr/>
              </p14:nvContentPartPr>
              <p14:xfrm>
                <a:off x="2868010" y="2859569"/>
                <a:ext cx="399600" cy="333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BAAADE-0AC5-237F-2DA4-A73B5299C0D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59010" y="2850929"/>
                  <a:ext cx="417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C3D4C5C-8C6B-8D34-FF56-E6A6F07A8CCC}"/>
                    </a:ext>
                  </a:extLst>
                </p14:cNvPr>
                <p14:cNvContentPartPr/>
                <p14:nvPr/>
              </p14:nvContentPartPr>
              <p14:xfrm>
                <a:off x="3097330" y="3011129"/>
                <a:ext cx="271440" cy="1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C3D4C5C-8C6B-8D34-FF56-E6A6F07A8C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88690" y="3002489"/>
                  <a:ext cx="289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4AAE6A-E95D-DF8B-780D-653F064B33E9}"/>
                    </a:ext>
                  </a:extLst>
                </p14:cNvPr>
                <p14:cNvContentPartPr/>
                <p14:nvPr/>
              </p14:nvContentPartPr>
              <p14:xfrm>
                <a:off x="3378490" y="2976929"/>
                <a:ext cx="32400" cy="103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4AAE6A-E95D-DF8B-780D-653F064B33E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69490" y="2967929"/>
                  <a:ext cx="5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FABB5A-50A0-9F95-78B9-4F04AE377B68}"/>
                    </a:ext>
                  </a:extLst>
                </p14:cNvPr>
                <p14:cNvContentPartPr/>
                <p14:nvPr/>
              </p14:nvContentPartPr>
              <p14:xfrm>
                <a:off x="3466330" y="2818889"/>
                <a:ext cx="579960" cy="379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FABB5A-50A0-9F95-78B9-4F04AE377B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57690" y="2809889"/>
                  <a:ext cx="5976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39D8278-E5DD-365C-CD4F-DD46DDE2ECA0}"/>
                    </a:ext>
                  </a:extLst>
                </p14:cNvPr>
                <p14:cNvContentPartPr/>
                <p14:nvPr/>
              </p14:nvContentPartPr>
              <p14:xfrm>
                <a:off x="3737770" y="2906729"/>
                <a:ext cx="189000" cy="20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39D8278-E5DD-365C-CD4F-DD46DDE2ECA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29130" y="2897729"/>
                  <a:ext cx="206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DDDAC34-84A6-71DD-79CA-023481D427BD}"/>
                    </a:ext>
                  </a:extLst>
                </p14:cNvPr>
                <p14:cNvContentPartPr/>
                <p14:nvPr/>
              </p14:nvContentPartPr>
              <p14:xfrm>
                <a:off x="3434290" y="2891969"/>
                <a:ext cx="297000" cy="60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DDDAC34-84A6-71DD-79CA-023481D427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25290" y="2883329"/>
                  <a:ext cx="314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4016EF-4805-8ACB-C1D5-AAB54A9C113D}"/>
                    </a:ext>
                  </a:extLst>
                </p14:cNvPr>
                <p14:cNvContentPartPr/>
                <p14:nvPr/>
              </p14:nvContentPartPr>
              <p14:xfrm>
                <a:off x="4329250" y="2781449"/>
                <a:ext cx="520560" cy="278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4016EF-4805-8ACB-C1D5-AAB54A9C11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20250" y="2772809"/>
                  <a:ext cx="538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538AFDA-D245-5743-D513-A5E885B8D72E}"/>
                    </a:ext>
                  </a:extLst>
                </p14:cNvPr>
                <p14:cNvContentPartPr/>
                <p14:nvPr/>
              </p14:nvContentPartPr>
              <p14:xfrm>
                <a:off x="5017570" y="2901689"/>
                <a:ext cx="877680" cy="162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538AFDA-D245-5743-D513-A5E885B8D72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08570" y="2893049"/>
                  <a:ext cx="89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1EFFFA4-20E0-A99E-BAE7-00C41A66A475}"/>
                    </a:ext>
                  </a:extLst>
                </p14:cNvPr>
                <p14:cNvContentPartPr/>
                <p14:nvPr/>
              </p14:nvContentPartPr>
              <p14:xfrm>
                <a:off x="6127090" y="2711609"/>
                <a:ext cx="1060920" cy="317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1EFFFA4-20E0-A99E-BAE7-00C41A66A47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18450" y="2702609"/>
                  <a:ext cx="10785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0141022-821D-FBB1-268A-8860B923F41E}"/>
                    </a:ext>
                  </a:extLst>
                </p14:cNvPr>
                <p14:cNvContentPartPr/>
                <p14:nvPr/>
              </p14:nvContentPartPr>
              <p14:xfrm>
                <a:off x="7367290" y="2709809"/>
                <a:ext cx="418320" cy="316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0141022-821D-FBB1-268A-8860B923F4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58650" y="2701169"/>
                  <a:ext cx="435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13AAD76-02AF-7C8C-5992-B27F6C51699C}"/>
                    </a:ext>
                  </a:extLst>
                </p14:cNvPr>
                <p14:cNvContentPartPr/>
                <p14:nvPr/>
              </p14:nvContentPartPr>
              <p14:xfrm>
                <a:off x="7621450" y="2822489"/>
                <a:ext cx="192960" cy="28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13AAD76-02AF-7C8C-5992-B27F6C51699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12450" y="2813489"/>
                  <a:ext cx="210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A6BBF9D-7951-978B-CCE7-69D3F21F6207}"/>
                    </a:ext>
                  </a:extLst>
                </p14:cNvPr>
                <p14:cNvContentPartPr/>
                <p14:nvPr/>
              </p14:nvContentPartPr>
              <p14:xfrm>
                <a:off x="8035810" y="2767769"/>
                <a:ext cx="874080" cy="250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A6BBF9D-7951-978B-CCE7-69D3F21F62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27170" y="2759129"/>
                  <a:ext cx="8917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669236C-D013-3CC5-8750-B7D80F6AEEF9}"/>
              </a:ext>
            </a:extLst>
          </p:cNvPr>
          <p:cNvGrpSpPr/>
          <p:nvPr/>
        </p:nvGrpSpPr>
        <p:grpSpPr>
          <a:xfrm>
            <a:off x="9063250" y="2657969"/>
            <a:ext cx="2878920" cy="443520"/>
            <a:chOff x="9063250" y="2657969"/>
            <a:chExt cx="287892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1D6BD04-9D95-AB3B-205B-D9EC613ADE50}"/>
                    </a:ext>
                  </a:extLst>
                </p14:cNvPr>
                <p14:cNvContentPartPr/>
                <p14:nvPr/>
              </p14:nvContentPartPr>
              <p14:xfrm>
                <a:off x="9063250" y="2674889"/>
                <a:ext cx="1133280" cy="426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1D6BD04-9D95-AB3B-205B-D9EC613ADE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54250" y="2666249"/>
                  <a:ext cx="11509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E1704DB-A04E-79D3-EB41-65B1D5CD6A36}"/>
                    </a:ext>
                  </a:extLst>
                </p14:cNvPr>
                <p14:cNvContentPartPr/>
                <p14:nvPr/>
              </p14:nvContentPartPr>
              <p14:xfrm>
                <a:off x="9986290" y="2730329"/>
                <a:ext cx="37440" cy="27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E1704DB-A04E-79D3-EB41-65B1D5CD6A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77650" y="2721689"/>
                  <a:ext cx="55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13BCE1B-DDB6-A16B-C967-C61B674C79DB}"/>
                    </a:ext>
                  </a:extLst>
                </p14:cNvPr>
                <p14:cNvContentPartPr/>
                <p14:nvPr/>
              </p14:nvContentPartPr>
              <p14:xfrm>
                <a:off x="9732130" y="2725289"/>
                <a:ext cx="215640" cy="53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13BCE1B-DDB6-A16B-C967-C61B674C79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23130" y="2716289"/>
                  <a:ext cx="233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82F419B-E5D7-37C8-FD00-62A6B9E15C35}"/>
                    </a:ext>
                  </a:extLst>
                </p14:cNvPr>
                <p14:cNvContentPartPr/>
                <p14:nvPr/>
              </p14:nvContentPartPr>
              <p14:xfrm>
                <a:off x="10349170" y="2657969"/>
                <a:ext cx="302400" cy="378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82F419B-E5D7-37C8-FD00-62A6B9E15C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40530" y="2648969"/>
                  <a:ext cx="3200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AFDF6D8-4E69-AD14-F413-5193F8F682DE}"/>
                    </a:ext>
                  </a:extLst>
                </p14:cNvPr>
                <p14:cNvContentPartPr/>
                <p14:nvPr/>
              </p14:nvContentPartPr>
              <p14:xfrm>
                <a:off x="10800610" y="2668409"/>
                <a:ext cx="1007280" cy="357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AFDF6D8-4E69-AD14-F413-5193F8F682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91970" y="2659409"/>
                  <a:ext cx="10249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79EEB0B-E8C7-F88F-E49E-D93F48319172}"/>
                    </a:ext>
                  </a:extLst>
                </p14:cNvPr>
                <p14:cNvContentPartPr/>
                <p14:nvPr/>
              </p14:nvContentPartPr>
              <p14:xfrm>
                <a:off x="11538250" y="2840129"/>
                <a:ext cx="21240" cy="10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79EEB0B-E8C7-F88F-E49E-D93F483191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29610" y="283112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0833D99-378C-7B97-751C-BEE2C43B38BD}"/>
                    </a:ext>
                  </a:extLst>
                </p14:cNvPr>
                <p14:cNvContentPartPr/>
                <p14:nvPr/>
              </p14:nvContentPartPr>
              <p14:xfrm>
                <a:off x="11248450" y="2786849"/>
                <a:ext cx="693720" cy="307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0833D99-378C-7B97-751C-BEE2C43B38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39450" y="2777849"/>
                  <a:ext cx="71136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6269207-715F-9DDC-C5DE-54A1CE2AB768}"/>
                  </a:ext>
                </a:extLst>
              </p14:cNvPr>
              <p14:cNvContentPartPr/>
              <p14:nvPr/>
            </p14:nvContentPartPr>
            <p14:xfrm>
              <a:off x="2431330" y="4724369"/>
              <a:ext cx="5919120" cy="1908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6269207-715F-9DDC-C5DE-54A1CE2AB76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359330" y="4580729"/>
                <a:ext cx="606276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3AE8FC6-AB31-9A11-9472-07FB0CBA191C}"/>
                  </a:ext>
                </a:extLst>
              </p14:cNvPr>
              <p14:cNvContentPartPr/>
              <p14:nvPr/>
            </p14:nvContentPartPr>
            <p14:xfrm>
              <a:off x="2404690" y="4980689"/>
              <a:ext cx="5900040" cy="1573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3AE8FC6-AB31-9A11-9472-07FB0CBA191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333050" y="4837049"/>
                <a:ext cx="604368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76D90D9-E706-9F7A-89F2-92B741A04A78}"/>
                  </a:ext>
                </a:extLst>
              </p14:cNvPr>
              <p14:cNvContentPartPr/>
              <p14:nvPr/>
            </p14:nvContentPartPr>
            <p14:xfrm>
              <a:off x="675250" y="5621489"/>
              <a:ext cx="788040" cy="2718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76D90D9-E706-9F7A-89F2-92B741A04A7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6610" y="5612849"/>
                <a:ext cx="80568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922B516-201E-6836-F202-1B3D900E4698}"/>
              </a:ext>
            </a:extLst>
          </p:cNvPr>
          <p:cNvGrpSpPr/>
          <p:nvPr/>
        </p:nvGrpSpPr>
        <p:grpSpPr>
          <a:xfrm>
            <a:off x="1705930" y="4589369"/>
            <a:ext cx="8749440" cy="1351440"/>
            <a:chOff x="1705930" y="4589369"/>
            <a:chExt cx="8749440" cy="13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C51C8F-D7D5-1860-B508-C0D1B4FF0103}"/>
                    </a:ext>
                  </a:extLst>
                </p14:cNvPr>
                <p14:cNvContentPartPr/>
                <p14:nvPr/>
              </p14:nvContentPartPr>
              <p14:xfrm>
                <a:off x="2442490" y="4589369"/>
                <a:ext cx="5901120" cy="140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C51C8F-D7D5-1860-B508-C0D1B4FF010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33850" y="4580369"/>
                  <a:ext cx="5918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3AE3C4-373D-7A23-DD01-770ACD0064F9}"/>
                    </a:ext>
                  </a:extLst>
                </p14:cNvPr>
                <p14:cNvContentPartPr/>
                <p14:nvPr/>
              </p14:nvContentPartPr>
              <p14:xfrm>
                <a:off x="2552650" y="4703129"/>
                <a:ext cx="347760" cy="489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3AE3C4-373D-7A23-DD01-770ACD0064F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43650" y="4694129"/>
                  <a:ext cx="3654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E01A14-7CD3-D59D-9DD5-78CAFBF762D7}"/>
                    </a:ext>
                  </a:extLst>
                </p14:cNvPr>
                <p14:cNvContentPartPr/>
                <p14:nvPr/>
              </p14:nvContentPartPr>
              <p14:xfrm>
                <a:off x="3120730" y="4719689"/>
                <a:ext cx="290160" cy="497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E01A14-7CD3-D59D-9DD5-78CAFBF762D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11730" y="4710689"/>
                  <a:ext cx="3078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C4C77B-6D79-4F32-387B-C92F126481D5}"/>
                    </a:ext>
                  </a:extLst>
                </p14:cNvPr>
                <p14:cNvContentPartPr/>
                <p14:nvPr/>
              </p14:nvContentPartPr>
              <p14:xfrm>
                <a:off x="3599890" y="4713209"/>
                <a:ext cx="307800" cy="524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C4C77B-6D79-4F32-387B-C92F126481D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90890" y="4704209"/>
                  <a:ext cx="3254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06AA5B-2147-E4CC-1C16-817DBB9C4392}"/>
                    </a:ext>
                  </a:extLst>
                </p14:cNvPr>
                <p14:cNvContentPartPr/>
                <p14:nvPr/>
              </p14:nvContentPartPr>
              <p14:xfrm>
                <a:off x="4054570" y="4704929"/>
                <a:ext cx="296280" cy="525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06AA5B-2147-E4CC-1C16-817DBB9C439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45570" y="4695929"/>
                  <a:ext cx="3139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DAD27E-E138-E4A5-4BEB-83168460CB15}"/>
                    </a:ext>
                  </a:extLst>
                </p14:cNvPr>
                <p14:cNvContentPartPr/>
                <p14:nvPr/>
              </p14:nvContentPartPr>
              <p14:xfrm>
                <a:off x="4423570" y="4718969"/>
                <a:ext cx="398880" cy="549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DAD27E-E138-E4A5-4BEB-83168460CB1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14570" y="4710329"/>
                  <a:ext cx="4165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6FD238-BDB0-4A9A-D1C6-BB7A7CB427BD}"/>
                    </a:ext>
                  </a:extLst>
                </p14:cNvPr>
                <p14:cNvContentPartPr/>
                <p14:nvPr/>
              </p14:nvContentPartPr>
              <p14:xfrm>
                <a:off x="4953850" y="4726529"/>
                <a:ext cx="389160" cy="655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6FD238-BDB0-4A9A-D1C6-BB7A7CB427B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45210" y="4717529"/>
                  <a:ext cx="4068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9D1F20-01A8-95B5-7D05-A447023899D0}"/>
                    </a:ext>
                  </a:extLst>
                </p14:cNvPr>
                <p14:cNvContentPartPr/>
                <p14:nvPr/>
              </p14:nvContentPartPr>
              <p14:xfrm>
                <a:off x="5568730" y="4698809"/>
                <a:ext cx="292320" cy="615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9D1F20-01A8-95B5-7D05-A447023899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60090" y="4689809"/>
                  <a:ext cx="3099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0EEA72-2D92-E505-6FD9-8AE11E8F2E7F}"/>
                    </a:ext>
                  </a:extLst>
                </p14:cNvPr>
                <p14:cNvContentPartPr/>
                <p14:nvPr/>
              </p14:nvContentPartPr>
              <p14:xfrm>
                <a:off x="6057970" y="4686209"/>
                <a:ext cx="354960" cy="563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0EEA72-2D92-E505-6FD9-8AE11E8F2E7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49330" y="4677209"/>
                  <a:ext cx="3726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48F832-8433-7BC1-122C-C298A6DE73D1}"/>
                    </a:ext>
                  </a:extLst>
                </p14:cNvPr>
                <p14:cNvContentPartPr/>
                <p14:nvPr/>
              </p14:nvContentPartPr>
              <p14:xfrm>
                <a:off x="6550090" y="4693409"/>
                <a:ext cx="320400" cy="496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48F832-8433-7BC1-122C-C298A6DE73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41450" y="4684409"/>
                  <a:ext cx="3380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5CF590-AB48-215F-47A1-1FBFC49E287F}"/>
                    </a:ext>
                  </a:extLst>
                </p14:cNvPr>
                <p14:cNvContentPartPr/>
                <p14:nvPr/>
              </p14:nvContentPartPr>
              <p14:xfrm>
                <a:off x="7200610" y="4647329"/>
                <a:ext cx="367920" cy="489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5CF590-AB48-215F-47A1-1FBFC49E28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91970" y="4638689"/>
                  <a:ext cx="3855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12F856-0212-A7C7-32A0-73CBCF6A48D1}"/>
                    </a:ext>
                  </a:extLst>
                </p14:cNvPr>
                <p14:cNvContentPartPr/>
                <p14:nvPr/>
              </p14:nvContentPartPr>
              <p14:xfrm>
                <a:off x="7875610" y="4649489"/>
                <a:ext cx="254520" cy="469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12F856-0212-A7C7-32A0-73CBCF6A48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66970" y="4640849"/>
                  <a:ext cx="2721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593B962-4898-A634-E93C-B88656845A44}"/>
                    </a:ext>
                  </a:extLst>
                </p14:cNvPr>
                <p14:cNvContentPartPr/>
                <p14:nvPr/>
              </p14:nvContentPartPr>
              <p14:xfrm>
                <a:off x="1705930" y="5439329"/>
                <a:ext cx="2198160" cy="501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593B962-4898-A634-E93C-B88656845A4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96930" y="5430689"/>
                  <a:ext cx="22158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DBFE10E-010F-7C68-4EA0-38970C27B6A4}"/>
                    </a:ext>
                  </a:extLst>
                </p14:cNvPr>
                <p14:cNvContentPartPr/>
                <p14:nvPr/>
              </p14:nvContentPartPr>
              <p14:xfrm>
                <a:off x="3364450" y="5484689"/>
                <a:ext cx="167400" cy="37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DBFE10E-010F-7C68-4EA0-38970C27B6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55810" y="5476049"/>
                  <a:ext cx="185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AF2101-90AA-EBE9-8ECB-BF92423E9EE9}"/>
                    </a:ext>
                  </a:extLst>
                </p14:cNvPr>
                <p14:cNvContentPartPr/>
                <p14:nvPr/>
              </p14:nvContentPartPr>
              <p14:xfrm>
                <a:off x="2954050" y="5577929"/>
                <a:ext cx="11880" cy="12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AF2101-90AA-EBE9-8ECB-BF92423E9EE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45050" y="5569289"/>
                  <a:ext cx="29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CFD139-5909-BD4E-B4DC-4C2035612555}"/>
                    </a:ext>
                  </a:extLst>
                </p14:cNvPr>
                <p14:cNvContentPartPr/>
                <p14:nvPr/>
              </p14:nvContentPartPr>
              <p14:xfrm>
                <a:off x="2688370" y="5577929"/>
                <a:ext cx="18360" cy="4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CFD139-5909-BD4E-B4DC-4C20356125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79370" y="5569289"/>
                  <a:ext cx="3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FAB0E97-A7B0-ED8B-886D-1C726968E6D4}"/>
                    </a:ext>
                  </a:extLst>
                </p14:cNvPr>
                <p14:cNvContentPartPr/>
                <p14:nvPr/>
              </p14:nvContentPartPr>
              <p14:xfrm>
                <a:off x="4093090" y="5456609"/>
                <a:ext cx="1737720" cy="338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FAB0E97-A7B0-ED8B-886D-1C726968E6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84090" y="5447969"/>
                  <a:ext cx="1755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705293C-8F69-D8BE-652D-7C90822C02F2}"/>
                    </a:ext>
                  </a:extLst>
                </p14:cNvPr>
                <p14:cNvContentPartPr/>
                <p14:nvPr/>
              </p14:nvContentPartPr>
              <p14:xfrm>
                <a:off x="5274610" y="5573249"/>
                <a:ext cx="24840" cy="22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705293C-8F69-D8BE-652D-7C90822C02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65610" y="5564249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B91000-9987-08FF-4E13-07A2D71FFF82}"/>
                    </a:ext>
                  </a:extLst>
                </p14:cNvPr>
                <p14:cNvContentPartPr/>
                <p14:nvPr/>
              </p14:nvContentPartPr>
              <p14:xfrm>
                <a:off x="4992010" y="5556329"/>
                <a:ext cx="181440" cy="63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B91000-9987-08FF-4E13-07A2D71FFF8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83010" y="5547689"/>
                  <a:ext cx="199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9627E5-A9EB-9BC1-F722-B2E305B0FFDC}"/>
                    </a:ext>
                  </a:extLst>
                </p14:cNvPr>
                <p14:cNvContentPartPr/>
                <p14:nvPr/>
              </p14:nvContentPartPr>
              <p14:xfrm>
                <a:off x="4364890" y="5458409"/>
                <a:ext cx="448920" cy="124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9627E5-A9EB-9BC1-F722-B2E305B0FF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55890" y="5449409"/>
                  <a:ext cx="466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B4E49E8-D1F6-C972-CA81-A1DD8803AF7E}"/>
                    </a:ext>
                  </a:extLst>
                </p14:cNvPr>
                <p14:cNvContentPartPr/>
                <p14:nvPr/>
              </p14:nvContentPartPr>
              <p14:xfrm>
                <a:off x="6082810" y="5613929"/>
                <a:ext cx="564840" cy="121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B4E49E8-D1F6-C972-CA81-A1DD8803AF7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73810" y="5604929"/>
                  <a:ext cx="58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E39204C-01EA-583E-3C81-B97E7C0D8591}"/>
                    </a:ext>
                  </a:extLst>
                </p14:cNvPr>
                <p14:cNvContentPartPr/>
                <p14:nvPr/>
              </p14:nvContentPartPr>
              <p14:xfrm>
                <a:off x="6771490" y="5325929"/>
                <a:ext cx="928080" cy="389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E39204C-01EA-583E-3C81-B97E7C0D85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2850" y="5317289"/>
                  <a:ext cx="945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CCF36CE-645B-3D30-3EBE-0DDF7EA214BC}"/>
                    </a:ext>
                  </a:extLst>
                </p14:cNvPr>
                <p14:cNvContentPartPr/>
                <p14:nvPr/>
              </p14:nvContentPartPr>
              <p14:xfrm>
                <a:off x="7882090" y="5278409"/>
                <a:ext cx="1415160" cy="375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CCF36CE-645B-3D30-3EBE-0DDF7EA214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73090" y="5269769"/>
                  <a:ext cx="1432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391FC5E-8C96-6352-71BF-BBE1E52B5B45}"/>
                    </a:ext>
                  </a:extLst>
                </p14:cNvPr>
                <p14:cNvContentPartPr/>
                <p14:nvPr/>
              </p14:nvContentPartPr>
              <p14:xfrm>
                <a:off x="8682010" y="5294609"/>
                <a:ext cx="29160" cy="25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391FC5E-8C96-6352-71BF-BBE1E52B5B4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73010" y="5285609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5009176-D74A-928A-F181-342B64E3204A}"/>
                    </a:ext>
                  </a:extLst>
                </p14:cNvPr>
                <p14:cNvContentPartPr/>
                <p14:nvPr/>
              </p14:nvContentPartPr>
              <p14:xfrm>
                <a:off x="9345130" y="5590529"/>
                <a:ext cx="76320" cy="954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5009176-D74A-928A-F181-342B64E3204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36490" y="5581889"/>
                  <a:ext cx="93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646B3A-EDEB-2C45-D468-8D8E52195A6C}"/>
                    </a:ext>
                  </a:extLst>
                </p14:cNvPr>
                <p14:cNvContentPartPr/>
                <p14:nvPr/>
              </p14:nvContentPartPr>
              <p14:xfrm>
                <a:off x="9614410" y="5281649"/>
                <a:ext cx="840960" cy="344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646B3A-EDEB-2C45-D468-8D8E52195A6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5770" y="5273009"/>
                  <a:ext cx="85860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3A76E95-FEE6-C8BD-8662-1E0CE8F6F018}"/>
              </a:ext>
            </a:extLst>
          </p:cNvPr>
          <p:cNvGrpSpPr/>
          <p:nvPr/>
        </p:nvGrpSpPr>
        <p:grpSpPr>
          <a:xfrm>
            <a:off x="8781730" y="5810129"/>
            <a:ext cx="933120" cy="397080"/>
            <a:chOff x="8781730" y="5810129"/>
            <a:chExt cx="93312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2E840E0-9338-8C75-4ECD-1CF07B4EF202}"/>
                    </a:ext>
                  </a:extLst>
                </p14:cNvPr>
                <p14:cNvContentPartPr/>
                <p14:nvPr/>
              </p14:nvContentPartPr>
              <p14:xfrm>
                <a:off x="8781730" y="5810129"/>
                <a:ext cx="933120" cy="397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2E840E0-9338-8C75-4ECD-1CF07B4EF20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72730" y="5801489"/>
                  <a:ext cx="950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5155C91-B3AE-4513-2D3B-AADB24AEC781}"/>
                    </a:ext>
                  </a:extLst>
                </p14:cNvPr>
                <p14:cNvContentPartPr/>
                <p14:nvPr/>
              </p14:nvContentPartPr>
              <p14:xfrm>
                <a:off x="9425770" y="5906969"/>
                <a:ext cx="38160" cy="27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5155C91-B3AE-4513-2D3B-AADB24AEC78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17130" y="5897969"/>
                  <a:ext cx="558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174E4A6-C2E6-8E75-857D-0162C21A74D5}"/>
                  </a:ext>
                </a:extLst>
              </p14:cNvPr>
              <p14:cNvContentPartPr/>
              <p14:nvPr/>
            </p14:nvContentPartPr>
            <p14:xfrm>
              <a:off x="9906010" y="5748569"/>
              <a:ext cx="1341360" cy="5342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174E4A6-C2E6-8E75-857D-0162C21A74D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897370" y="5739569"/>
                <a:ext cx="1359000" cy="55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3122912-EBDA-91F9-68B1-FC83F1350797}"/>
              </a:ext>
            </a:extLst>
          </p:cNvPr>
          <p:cNvGrpSpPr/>
          <p:nvPr/>
        </p:nvGrpSpPr>
        <p:grpSpPr>
          <a:xfrm>
            <a:off x="538810" y="5906969"/>
            <a:ext cx="8065440" cy="907560"/>
            <a:chOff x="538810" y="5906969"/>
            <a:chExt cx="8065440" cy="90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8F38440-B381-D80D-F545-B3E0D6F14C43}"/>
                    </a:ext>
                  </a:extLst>
                </p14:cNvPr>
                <p14:cNvContentPartPr/>
                <p14:nvPr/>
              </p14:nvContentPartPr>
              <p14:xfrm>
                <a:off x="3390010" y="5938649"/>
                <a:ext cx="952920" cy="420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8F38440-B381-D80D-F545-B3E0D6F14C4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81010" y="5929649"/>
                  <a:ext cx="9705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4746809-7E6A-A28F-4A08-B3AC15A56571}"/>
                    </a:ext>
                  </a:extLst>
                </p14:cNvPr>
                <p14:cNvContentPartPr/>
                <p14:nvPr/>
              </p14:nvContentPartPr>
              <p14:xfrm>
                <a:off x="4523650" y="6146369"/>
                <a:ext cx="23400" cy="24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4746809-7E6A-A28F-4A08-B3AC15A5657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14650" y="6137729"/>
                  <a:ext cx="41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19BC132-2AB2-B9B5-379D-FEF0D8BFCBD8}"/>
                    </a:ext>
                  </a:extLst>
                </p14:cNvPr>
                <p14:cNvContentPartPr/>
                <p14:nvPr/>
              </p14:nvContentPartPr>
              <p14:xfrm>
                <a:off x="4531570" y="6273809"/>
                <a:ext cx="24840" cy="60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19BC132-2AB2-B9B5-379D-FEF0D8BFCBD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22570" y="6265169"/>
                  <a:ext cx="42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B393414-C309-5D72-1A8C-E058C0C4A98B}"/>
                    </a:ext>
                  </a:extLst>
                </p14:cNvPr>
                <p14:cNvContentPartPr/>
                <p14:nvPr/>
              </p14:nvContentPartPr>
              <p14:xfrm>
                <a:off x="4920010" y="6135929"/>
                <a:ext cx="212760" cy="127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B393414-C309-5D72-1A8C-E058C0C4A98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11010" y="6127289"/>
                  <a:ext cx="230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23A65B0-077E-BD63-EAFB-59FAE06F5CE4}"/>
                    </a:ext>
                  </a:extLst>
                </p14:cNvPr>
                <p14:cNvContentPartPr/>
                <p14:nvPr/>
              </p14:nvContentPartPr>
              <p14:xfrm>
                <a:off x="5146450" y="5953769"/>
                <a:ext cx="433080" cy="311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23A65B0-077E-BD63-EAFB-59FAE06F5CE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37450" y="5944769"/>
                  <a:ext cx="450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0C7F39-AE5C-FFB3-0951-E560B645A3E7}"/>
                    </a:ext>
                  </a:extLst>
                </p14:cNvPr>
                <p14:cNvContentPartPr/>
                <p14:nvPr/>
              </p14:nvContentPartPr>
              <p14:xfrm>
                <a:off x="5377930" y="6097049"/>
                <a:ext cx="274320" cy="18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0C7F39-AE5C-FFB3-0951-E560B645A3E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69290" y="6088409"/>
                  <a:ext cx="29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32FF7B3-B731-83EC-460D-73B1C4FC2545}"/>
                    </a:ext>
                  </a:extLst>
                </p14:cNvPr>
                <p14:cNvContentPartPr/>
                <p14:nvPr/>
              </p14:nvContentPartPr>
              <p14:xfrm>
                <a:off x="5666290" y="6135929"/>
                <a:ext cx="42120" cy="687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32FF7B3-B731-83EC-460D-73B1C4FC254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57290" y="6127289"/>
                  <a:ext cx="59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1E689EF-4C39-6CDC-A91A-2E2C97008EF7}"/>
                    </a:ext>
                  </a:extLst>
                </p14:cNvPr>
                <p14:cNvContentPartPr/>
                <p14:nvPr/>
              </p14:nvContentPartPr>
              <p14:xfrm>
                <a:off x="5670970" y="6085889"/>
                <a:ext cx="21240" cy="27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1E689EF-4C39-6CDC-A91A-2E2C97008EF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62330" y="6076889"/>
                  <a:ext cx="3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B7BB8C8-4DAF-24D6-5A69-DCBB4554ECB5}"/>
                    </a:ext>
                  </a:extLst>
                </p14:cNvPr>
                <p14:cNvContentPartPr/>
                <p14:nvPr/>
              </p14:nvContentPartPr>
              <p14:xfrm>
                <a:off x="5768170" y="5945129"/>
                <a:ext cx="539640" cy="436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B7BB8C8-4DAF-24D6-5A69-DCBB4554ECB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59170" y="5936489"/>
                  <a:ext cx="5572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6C4DFCC-1543-32CD-E67B-F330E8DB80F0}"/>
                    </a:ext>
                  </a:extLst>
                </p14:cNvPr>
                <p14:cNvContentPartPr/>
                <p14:nvPr/>
              </p14:nvContentPartPr>
              <p14:xfrm>
                <a:off x="6031330" y="6098489"/>
                <a:ext cx="109080" cy="14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6C4DFCC-1543-32CD-E67B-F330E8DB80F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22690" y="6089489"/>
                  <a:ext cx="126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03B0FC2-4D44-3517-E034-76480D8F9F9D}"/>
                    </a:ext>
                  </a:extLst>
                </p14:cNvPr>
                <p14:cNvContentPartPr/>
                <p14:nvPr/>
              </p14:nvContentPartPr>
              <p14:xfrm>
                <a:off x="5713450" y="5975009"/>
                <a:ext cx="237960" cy="64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03B0FC2-4D44-3517-E034-76480D8F9F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704810" y="5966369"/>
                  <a:ext cx="255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0539B89-4502-918E-D84D-E8605A7694D2}"/>
                    </a:ext>
                  </a:extLst>
                </p14:cNvPr>
                <p14:cNvContentPartPr/>
                <p14:nvPr/>
              </p14:nvContentPartPr>
              <p14:xfrm>
                <a:off x="6603370" y="5948369"/>
                <a:ext cx="328320" cy="3546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0539B89-4502-918E-D84D-E8605A7694D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94730" y="5939729"/>
                  <a:ext cx="3459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D6369E9-8F60-41A9-8363-B9F0CA862E26}"/>
                    </a:ext>
                  </a:extLst>
                </p14:cNvPr>
                <p14:cNvContentPartPr/>
                <p14:nvPr/>
              </p14:nvContentPartPr>
              <p14:xfrm>
                <a:off x="6754570" y="6094169"/>
                <a:ext cx="282600" cy="36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D6369E9-8F60-41A9-8363-B9F0CA862E2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45930" y="6085169"/>
                  <a:ext cx="300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C049E31-CF3F-BBA4-9692-08C61DFDB56D}"/>
                    </a:ext>
                  </a:extLst>
                </p14:cNvPr>
                <p14:cNvContentPartPr/>
                <p14:nvPr/>
              </p14:nvContentPartPr>
              <p14:xfrm>
                <a:off x="7305370" y="6095969"/>
                <a:ext cx="199440" cy="129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C049E31-CF3F-BBA4-9692-08C61DFDB56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96730" y="6086969"/>
                  <a:ext cx="217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699FF17-F8B3-1348-A096-DAD3E58DB080}"/>
                    </a:ext>
                  </a:extLst>
                </p14:cNvPr>
                <p14:cNvContentPartPr/>
                <p14:nvPr/>
              </p14:nvContentPartPr>
              <p14:xfrm>
                <a:off x="7374490" y="6143129"/>
                <a:ext cx="35280" cy="25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699FF17-F8B3-1348-A096-DAD3E58DB08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65490" y="6134489"/>
                  <a:ext cx="52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22531D-0906-A224-02F4-04FDA4441906}"/>
                    </a:ext>
                  </a:extLst>
                </p14:cNvPr>
                <p14:cNvContentPartPr/>
                <p14:nvPr/>
              </p14:nvContentPartPr>
              <p14:xfrm>
                <a:off x="7743130" y="6052409"/>
                <a:ext cx="855000" cy="317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22531D-0906-A224-02F4-04FDA444190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34130" y="6043409"/>
                  <a:ext cx="872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129BE0A-8906-6429-1BE3-8C19FF867821}"/>
                    </a:ext>
                  </a:extLst>
                </p14:cNvPr>
                <p14:cNvContentPartPr/>
                <p14:nvPr/>
              </p14:nvContentPartPr>
              <p14:xfrm>
                <a:off x="8048410" y="5906969"/>
                <a:ext cx="41040" cy="13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129BE0A-8906-6429-1BE3-8C19FF86782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39770" y="5897969"/>
                  <a:ext cx="58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2A0DB95-EEB6-AFA5-8377-9F1DFF33E609}"/>
                    </a:ext>
                  </a:extLst>
                </p14:cNvPr>
                <p14:cNvContentPartPr/>
                <p14:nvPr/>
              </p14:nvContentPartPr>
              <p14:xfrm>
                <a:off x="538810" y="6029729"/>
                <a:ext cx="1486080" cy="390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2A0DB95-EEB6-AFA5-8377-9F1DFF33E60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9810" y="6021089"/>
                  <a:ext cx="15037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7B2A669-36C4-A84D-8262-9DA81D276B48}"/>
                    </a:ext>
                  </a:extLst>
                </p14:cNvPr>
                <p14:cNvContentPartPr/>
                <p14:nvPr/>
              </p14:nvContentPartPr>
              <p14:xfrm>
                <a:off x="584170" y="6128729"/>
                <a:ext cx="516600" cy="75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7B2A669-36C4-A84D-8262-9DA81D276B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5530" y="6120089"/>
                  <a:ext cx="534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3B5448-54D0-72EC-BB2C-AAD2C91C6B5B}"/>
                    </a:ext>
                  </a:extLst>
                </p14:cNvPr>
                <p14:cNvContentPartPr/>
                <p14:nvPr/>
              </p14:nvContentPartPr>
              <p14:xfrm>
                <a:off x="2153770" y="5939009"/>
                <a:ext cx="993240" cy="502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3B5448-54D0-72EC-BB2C-AAD2C91C6B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44770" y="5930009"/>
                  <a:ext cx="1010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C6087AE-99E7-53DC-2025-3DA1207086AB}"/>
                    </a:ext>
                  </a:extLst>
                </p14:cNvPr>
                <p14:cNvContentPartPr/>
                <p14:nvPr/>
              </p14:nvContentPartPr>
              <p14:xfrm>
                <a:off x="2770810" y="6161849"/>
                <a:ext cx="32760" cy="9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C6087AE-99E7-53DC-2025-3DA1207086A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62170" y="6152849"/>
                  <a:ext cx="50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735F3A0-D6CC-B9CD-9672-876149602839}"/>
                    </a:ext>
                  </a:extLst>
                </p14:cNvPr>
                <p14:cNvContentPartPr/>
                <p14:nvPr/>
              </p14:nvContentPartPr>
              <p14:xfrm>
                <a:off x="2443570" y="6079769"/>
                <a:ext cx="401760" cy="30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735F3A0-D6CC-B9CD-9672-87614960283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434930" y="6071129"/>
                  <a:ext cx="41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D747CF2-C736-4838-5F9A-7F0294CD5D5D}"/>
                    </a:ext>
                  </a:extLst>
                </p14:cNvPr>
                <p14:cNvContentPartPr/>
                <p14:nvPr/>
              </p14:nvContentPartPr>
              <p14:xfrm>
                <a:off x="567970" y="6606089"/>
                <a:ext cx="1409400" cy="140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D747CF2-C736-4838-5F9A-7F0294CD5D5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9330" y="6597449"/>
                  <a:ext cx="1427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FC89443-EFA4-3BA9-C45A-1E2C0E14A289}"/>
                    </a:ext>
                  </a:extLst>
                </p14:cNvPr>
                <p14:cNvContentPartPr/>
                <p14:nvPr/>
              </p14:nvContentPartPr>
              <p14:xfrm>
                <a:off x="1617010" y="6468569"/>
                <a:ext cx="35640" cy="46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FC89443-EFA4-3BA9-C45A-1E2C0E14A28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08370" y="6459569"/>
                  <a:ext cx="53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02BC8B0-939F-5074-E725-4CA1254F1C3D}"/>
                    </a:ext>
                  </a:extLst>
                </p14:cNvPr>
                <p14:cNvContentPartPr/>
                <p14:nvPr/>
              </p14:nvContentPartPr>
              <p14:xfrm>
                <a:off x="2162410" y="6637769"/>
                <a:ext cx="714240" cy="157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02BC8B0-939F-5074-E725-4CA1254F1C3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53410" y="6628769"/>
                  <a:ext cx="731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BD3E867-DAAA-B45B-F0ED-1CF226858958}"/>
                    </a:ext>
                  </a:extLst>
                </p14:cNvPr>
                <p14:cNvContentPartPr/>
                <p14:nvPr/>
              </p14:nvContentPartPr>
              <p14:xfrm>
                <a:off x="2880970" y="6420689"/>
                <a:ext cx="355680" cy="390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BD3E867-DAAA-B45B-F0ED-1CF22685895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71970" y="6412049"/>
                  <a:ext cx="373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253D07E-5836-8878-FCCF-C17FA25D1984}"/>
                    </a:ext>
                  </a:extLst>
                </p14:cNvPr>
                <p14:cNvContentPartPr/>
                <p14:nvPr/>
              </p14:nvContentPartPr>
              <p14:xfrm>
                <a:off x="3125410" y="6571889"/>
                <a:ext cx="182880" cy="37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253D07E-5836-8878-FCCF-C17FA25D198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16770" y="6562889"/>
                  <a:ext cx="200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DC900F-A182-9DE6-09DE-8500CE0AF7AD}"/>
                    </a:ext>
                  </a:extLst>
                </p14:cNvPr>
                <p14:cNvContentPartPr/>
                <p14:nvPr/>
              </p14:nvContentPartPr>
              <p14:xfrm>
                <a:off x="3303610" y="6487649"/>
                <a:ext cx="545400" cy="225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DC900F-A182-9DE6-09DE-8500CE0AF7A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94970" y="6479009"/>
                  <a:ext cx="56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540C48-A0B7-4163-60CE-F95CA333216A}"/>
                    </a:ext>
                  </a:extLst>
                </p14:cNvPr>
                <p14:cNvContentPartPr/>
                <p14:nvPr/>
              </p14:nvContentPartPr>
              <p14:xfrm>
                <a:off x="3662530" y="6554609"/>
                <a:ext cx="261000" cy="374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540C48-A0B7-4163-60CE-F95CA333216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53890" y="6545969"/>
                  <a:ext cx="278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6FDBFEC-076C-B548-17C1-468892FDF144}"/>
                    </a:ext>
                  </a:extLst>
                </p14:cNvPr>
                <p14:cNvContentPartPr/>
                <p14:nvPr/>
              </p14:nvContentPartPr>
              <p14:xfrm>
                <a:off x="4124050" y="6569369"/>
                <a:ext cx="474480" cy="159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6FDBFEC-076C-B548-17C1-468892FDF14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15050" y="6560369"/>
                  <a:ext cx="492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537BE71-94C3-0322-7F2B-F85F44B40BA6}"/>
                    </a:ext>
                  </a:extLst>
                </p14:cNvPr>
                <p14:cNvContentPartPr/>
                <p14:nvPr/>
              </p14:nvContentPartPr>
              <p14:xfrm>
                <a:off x="4821730" y="6386489"/>
                <a:ext cx="576360" cy="372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537BE71-94C3-0322-7F2B-F85F44B40BA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13090" y="6377489"/>
                  <a:ext cx="5940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AC9F524-1969-012A-6A3A-5D02DAD61A0A}"/>
                    </a:ext>
                  </a:extLst>
                </p14:cNvPr>
                <p14:cNvContentPartPr/>
                <p14:nvPr/>
              </p14:nvContentPartPr>
              <p14:xfrm>
                <a:off x="4871410" y="6536249"/>
                <a:ext cx="374760" cy="79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AC9F524-1969-012A-6A3A-5D02DAD61A0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62410" y="6527249"/>
                  <a:ext cx="392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FEC8466-4AF6-E3D5-CA99-BEA59CF99C96}"/>
                    </a:ext>
                  </a:extLst>
                </p14:cNvPr>
                <p14:cNvContentPartPr/>
                <p14:nvPr/>
              </p14:nvContentPartPr>
              <p14:xfrm>
                <a:off x="5648290" y="6428609"/>
                <a:ext cx="1261080" cy="385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FEC8466-4AF6-E3D5-CA99-BEA59CF99C9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39650" y="6419609"/>
                  <a:ext cx="12787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79EB790-4CBC-EA89-7B6C-51D04121AD05}"/>
                    </a:ext>
                  </a:extLst>
                </p14:cNvPr>
                <p14:cNvContentPartPr/>
                <p14:nvPr/>
              </p14:nvContentPartPr>
              <p14:xfrm>
                <a:off x="6232570" y="6562889"/>
                <a:ext cx="379080" cy="525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79EB790-4CBC-EA89-7B6C-51D04121AD0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23930" y="6554249"/>
                  <a:ext cx="396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7B59D2E-99BA-6221-668F-01847A393CED}"/>
                    </a:ext>
                  </a:extLst>
                </p14:cNvPr>
                <p14:cNvContentPartPr/>
                <p14:nvPr/>
              </p14:nvContentPartPr>
              <p14:xfrm>
                <a:off x="7144450" y="6570809"/>
                <a:ext cx="1459800" cy="1929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7B59D2E-99BA-6221-668F-01847A393C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35810" y="6562169"/>
                  <a:ext cx="14774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59D1903-FD4E-700B-1FF4-7E50B098F33C}"/>
              </a:ext>
            </a:extLst>
          </p:cNvPr>
          <p:cNvGrpSpPr/>
          <p:nvPr/>
        </p:nvGrpSpPr>
        <p:grpSpPr>
          <a:xfrm>
            <a:off x="8815570" y="6242129"/>
            <a:ext cx="3019320" cy="508320"/>
            <a:chOff x="8815570" y="6242129"/>
            <a:chExt cx="301932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F23E4F2-5A0C-72C2-748D-2310073C3FE2}"/>
                    </a:ext>
                  </a:extLst>
                </p14:cNvPr>
                <p14:cNvContentPartPr/>
                <p14:nvPr/>
              </p14:nvContentPartPr>
              <p14:xfrm>
                <a:off x="8847970" y="6614009"/>
                <a:ext cx="5040" cy="2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F23E4F2-5A0C-72C2-748D-2310073C3FE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839330" y="6605009"/>
                  <a:ext cx="22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416F0A8-DD76-F8D7-BC9F-2E5950AEF2DC}"/>
                    </a:ext>
                  </a:extLst>
                </p14:cNvPr>
                <p14:cNvContentPartPr/>
                <p14:nvPr/>
              </p14:nvContentPartPr>
              <p14:xfrm>
                <a:off x="8815570" y="6374969"/>
                <a:ext cx="554400" cy="3106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416F0A8-DD76-F8D7-BC9F-2E5950AEF2D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06930" y="6366329"/>
                  <a:ext cx="5720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66D42D8-22A9-2234-2F54-30B3703E8B4B}"/>
                    </a:ext>
                  </a:extLst>
                </p14:cNvPr>
                <p14:cNvContentPartPr/>
                <p14:nvPr/>
              </p14:nvContentPartPr>
              <p14:xfrm>
                <a:off x="9515050" y="6391889"/>
                <a:ext cx="808560" cy="2739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66D42D8-22A9-2234-2F54-30B3703E8B4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06050" y="6382889"/>
                  <a:ext cx="826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C0A904D-3341-CE4B-9EEA-00F0482AEDAB}"/>
                    </a:ext>
                  </a:extLst>
                </p14:cNvPr>
                <p14:cNvContentPartPr/>
                <p14:nvPr/>
              </p14:nvContentPartPr>
              <p14:xfrm>
                <a:off x="9570130" y="6398009"/>
                <a:ext cx="48960" cy="345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C0A904D-3341-CE4B-9EEA-00F0482AEDA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61130" y="6389009"/>
                  <a:ext cx="6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349B2D8-C40A-7470-8150-F992062624B3}"/>
                    </a:ext>
                  </a:extLst>
                </p14:cNvPr>
                <p14:cNvContentPartPr/>
                <p14:nvPr/>
              </p14:nvContentPartPr>
              <p14:xfrm>
                <a:off x="10481650" y="6242129"/>
                <a:ext cx="1211400" cy="5083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349B2D8-C40A-7470-8150-F992062624B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72650" y="6233489"/>
                  <a:ext cx="12290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85266C2-A625-0837-8E81-F9B18ED2A3F2}"/>
                    </a:ext>
                  </a:extLst>
                </p14:cNvPr>
                <p14:cNvContentPartPr/>
                <p14:nvPr/>
              </p14:nvContentPartPr>
              <p14:xfrm>
                <a:off x="11281210" y="6335729"/>
                <a:ext cx="29160" cy="65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85266C2-A625-0837-8E81-F9B18ED2A3F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72210" y="6327089"/>
                  <a:ext cx="46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277ADA0-53B2-FA32-1B0A-224521E80932}"/>
                    </a:ext>
                  </a:extLst>
                </p14:cNvPr>
                <p14:cNvContentPartPr/>
                <p14:nvPr/>
              </p14:nvContentPartPr>
              <p14:xfrm>
                <a:off x="11822650" y="6632369"/>
                <a:ext cx="12240" cy="18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277ADA0-53B2-FA32-1B0A-224521E8093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813650" y="6623729"/>
                  <a:ext cx="2988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615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conservation of circulation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conservation of circulation</dc:title>
  <dc:creator>Robert Peale</dc:creator>
  <cp:lastModifiedBy>Robert Peale</cp:lastModifiedBy>
  <cp:revision>2</cp:revision>
  <dcterms:created xsi:type="dcterms:W3CDTF">2023-12-31T01:24:06Z</dcterms:created>
  <dcterms:modified xsi:type="dcterms:W3CDTF">2024-01-01T15:51:12Z</dcterms:modified>
</cp:coreProperties>
</file>